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71" r:id="rId2"/>
    <p:sldId id="303" r:id="rId3"/>
    <p:sldId id="309" r:id="rId4"/>
    <p:sldId id="310" r:id="rId5"/>
    <p:sldId id="311" r:id="rId6"/>
    <p:sldId id="312" r:id="rId7"/>
    <p:sldId id="314" r:id="rId8"/>
    <p:sldId id="315" r:id="rId9"/>
    <p:sldId id="316" r:id="rId10"/>
    <p:sldId id="317" r:id="rId11"/>
    <p:sldId id="318" r:id="rId12"/>
    <p:sldId id="321" r:id="rId13"/>
    <p:sldId id="325" r:id="rId14"/>
    <p:sldId id="322" r:id="rId15"/>
    <p:sldId id="326" r:id="rId16"/>
    <p:sldId id="320" r:id="rId17"/>
    <p:sldId id="330" r:id="rId18"/>
    <p:sldId id="323" r:id="rId19"/>
    <p:sldId id="328" r:id="rId20"/>
    <p:sldId id="324" r:id="rId21"/>
    <p:sldId id="308" r:id="rId22"/>
  </p:sldIdLst>
  <p:sldSz cx="9144000" cy="5143500" type="screen16x9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A800"/>
    <a:srgbClr val="B1063A"/>
    <a:srgbClr val="E26F46"/>
    <a:srgbClr val="009AFA"/>
    <a:srgbClr val="DD9800"/>
    <a:srgbClr val="FF0000"/>
    <a:srgbClr val="C00000"/>
    <a:srgbClr val="DCDCDC"/>
    <a:srgbClr val="A5A5A5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04"/>
    <p:restoredTop sz="91228"/>
  </p:normalViewPr>
  <p:slideViewPr>
    <p:cSldViewPr snapToObjects="1" showGuides="1">
      <p:cViewPr varScale="1">
        <p:scale>
          <a:sx n="208" d="100"/>
          <a:sy n="208" d="100"/>
        </p:scale>
        <p:origin x="792" y="184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1/10/24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1/10/24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27132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21797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80819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noProof="0"/>
              <a:t>Insert picture by </a:t>
            </a:r>
            <a:br>
              <a:rPr lang="de-DE" noProof="0"/>
            </a:br>
            <a:r>
              <a:rPr lang="de-DE" noProof="0"/>
              <a:t>clicking the icon</a:t>
            </a:r>
          </a:p>
          <a:p>
            <a:endParaRPr lang="de-DE" noProof="0"/>
          </a:p>
          <a:p>
            <a:endParaRPr lang="de-DE" noProof="0"/>
          </a:p>
          <a:p>
            <a:endParaRPr lang="de-DE" noProof="0"/>
          </a:p>
          <a:p>
            <a:endParaRPr lang="de-DE" noProof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Presentation title</a:t>
            </a:r>
            <a:br>
              <a:rPr lang="de-DE" noProof="0"/>
            </a:br>
            <a:r>
              <a:rPr lang="de-DE" noProof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/>
              <a:t>Speaker</a:t>
            </a:r>
            <a:br>
              <a:rPr lang="de-DE" noProof="0"/>
            </a:br>
            <a:r>
              <a:rPr lang="de-DE" noProof="0"/>
              <a:t>Job Description</a:t>
            </a:r>
            <a:br>
              <a:rPr lang="de-DE" noProof="0"/>
            </a:br>
            <a:r>
              <a:rPr lang="de-DE" noProof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Maximum 2 Zeilen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Beispiel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Überblick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</a:t>
            </a:r>
            <a:r>
              <a:rPr lang="de-DE" noProof="0" dirty="0" err="1"/>
              <a:t>picture</a:t>
            </a:r>
            <a:r>
              <a:rPr lang="en-US" noProof="0" dirty="0"/>
              <a:t>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Maximal zwei Zeilen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de-DE" noProof="0" dirty="0"/>
              <a:t>Write </a:t>
            </a:r>
            <a:r>
              <a:rPr lang="de-DE" noProof="0" dirty="0" err="1"/>
              <a:t>your</a:t>
            </a:r>
            <a:r>
              <a:rPr lang="de-DE" noProof="0" dirty="0"/>
              <a:t> title</a:t>
            </a:r>
            <a:br>
              <a:rPr lang="de-DE" noProof="0" dirty="0"/>
            </a:br>
            <a:r>
              <a:rPr lang="de-DE" noProof="0" dirty="0"/>
              <a:t>- maximum 2 </a:t>
            </a:r>
            <a:r>
              <a:rPr lang="de-DE" noProof="0" dirty="0" err="1"/>
              <a:t>lines</a:t>
            </a:r>
            <a:endParaRPr lang="de-DE" noProof="0" dirty="0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noProof="0" dirty="0"/>
              <a:t>Mathe III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noProof="0" dirty="0"/>
              <a:t>Unit 11a – </a:t>
            </a:r>
            <a:br>
              <a:rPr lang="de-DE" sz="800" noProof="0" dirty="0"/>
            </a:br>
            <a:r>
              <a:rPr lang="de-DE" sz="800" noProof="0" dirty="0"/>
              <a:t>Testtheorie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/>
              <a:t>/21</a:t>
            </a:r>
            <a:endParaRPr lang="de-DE" sz="700" noProof="0" dirty="0"/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2A057C-40C7-A611-FF72-28B17F62454D}"/>
              </a:ext>
            </a:extLst>
          </p:cNvPr>
          <p:cNvSpPr txBox="1"/>
          <p:nvPr userDrawn="1"/>
        </p:nvSpPr>
        <p:spPr bwMode="gray">
          <a:xfrm>
            <a:off x="6943493" y="397726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DE" sz="1200" dirty="0" err="1"/>
          </a:p>
        </p:txBody>
      </p:sp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9" r:id="rId2"/>
    <p:sldLayoutId id="2147483662" r:id="rId3"/>
    <p:sldLayoutId id="2147483650" r:id="rId4"/>
    <p:sldLayoutId id="2147483664" r:id="rId5"/>
    <p:sldLayoutId id="2147483652" r:id="rId6"/>
    <p:sldLayoutId id="2147483657" r:id="rId7"/>
    <p:sldLayoutId id="2147483665" r:id="rId8"/>
    <p:sldLayoutId id="2147483663" r:id="rId9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0.png"/><Relationship Id="rId4" Type="http://schemas.openxmlformats.org/officeDocument/2006/relationships/image" Target="../media/image4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00.png"/><Relationship Id="rId7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0.png"/><Relationship Id="rId9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0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datasets.imdbws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Oak Ridge Institute for Science and Education Logo">
            <a:extLst>
              <a:ext uri="{FF2B5EF4-FFF2-40B4-BE49-F238E27FC236}">
                <a16:creationId xmlns:a16="http://schemas.microsoft.com/office/drawing/2014/main" id="{8FDC0507-546E-9FC9-3CB2-AFC6E2B17D6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Mathe III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Herbrich</a:t>
            </a:r>
          </a:p>
          <a:p>
            <a:pPr algn="l"/>
            <a:r>
              <a:rPr lang="de-DE" dirty="0"/>
              <a:t>Testtheorie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6A8F1CC-8C3E-D1C3-569E-CAF436108C8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50910" cy="3563938"/>
              </a:xfrm>
            </p:spPr>
            <p:txBody>
              <a:bodyPr/>
              <a:lstStyle/>
              <a:p>
                <a:r>
                  <a:rPr lang="de-DE" b="1" dirty="0"/>
                  <a:t>Design: Konstruktion in 4 Schritten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Festlegen eines parametrischen Modells</a:t>
                </a:r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1200" b="0" i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de-DE" sz="1200" b="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200" b="0" i="0">
                            <a:latin typeface="Cambria Math" panose="02040503050406030204" pitchFamily="18" charset="0"/>
                          </a:rPr>
                          <m:t>ℱ</m:t>
                        </m:r>
                        <m:r>
                          <a:rPr lang="de-DE" sz="1200" b="0" i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200" b="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de-DE" sz="1200" b="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sz="1200" b="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de-DE" sz="1200" b="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de-DE" sz="1200" b="0" i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sz="1200" b="0" i="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e>
                    </m:d>
                  </m:oMath>
                </a14:m>
                <a:endParaRPr lang="de-DE" sz="1200" dirty="0"/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Formulierung von Null- und Alternativhypothese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Wahl eines Irrtumsniveaus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de-DE" sz="1200" dirty="0"/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Konstruktion einer Ablehnungsregion (</a:t>
                </a:r>
                <a:r>
                  <a:rPr lang="en-US" sz="1200" i="1" dirty="0"/>
                  <a:t>rejection region</a:t>
                </a:r>
                <a:r>
                  <a:rPr lang="de-DE" sz="1200" dirty="0"/>
                  <a:t>) unter Nullhypothese</a:t>
                </a:r>
              </a:p>
              <a:p>
                <a:pPr>
                  <a:buFont typeface="+mj-lt"/>
                  <a:buAutoNum type="arabicPeriod"/>
                </a:pPr>
                <a:r>
                  <a:rPr lang="de-DE" b="1" dirty="0"/>
                  <a:t>Durchführung </a:t>
                </a:r>
                <a:r>
                  <a:rPr lang="de-DE" dirty="0"/>
                  <a:t>des Tests immer erst nach der Konstruktion!</a:t>
                </a:r>
                <a:endParaRPr lang="de-DE" sz="1200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Bemerkungen (Hypothesentests)</a:t>
                </a:r>
              </a:p>
              <a:p>
                <a:pPr lvl="1"/>
                <a:r>
                  <a:rPr lang="de-DE" sz="1200" dirty="0"/>
                  <a:t>Die Wahrscheinlichkeit bei Hypothesentests ist immer über die zufällige Stichprobe.</a:t>
                </a:r>
              </a:p>
              <a:p>
                <a:pPr lvl="1"/>
                <a:r>
                  <a:rPr lang="de-DE" sz="1200" dirty="0"/>
                  <a:t>Ähnlich zu Konfidenzintervallen ist das Irrtumsniveau eine Aussage, wie wahrscheinlich ein Typ-I Fehler über die mehrfache Anwendung eines Hypothesentests eintritt.</a:t>
                </a:r>
              </a:p>
              <a:p>
                <a:pPr lvl="1"/>
                <a:r>
                  <a:rPr lang="de-DE" sz="1200" dirty="0"/>
                  <a:t>Das Irrtumsniveau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1200" dirty="0"/>
                  <a:t> sagt nichts über die Wahrscheinlichkeit aus, dass ein einzelner Test korrekt beantwortet ist, sondern nur über den wiederholten Prozess von Hypothesentests.</a:t>
                </a:r>
              </a:p>
              <a:p>
                <a:pPr lvl="1"/>
                <a:r>
                  <a:rPr lang="de-DE" sz="1200" dirty="0"/>
                  <a:t>Die Testtheorie wurde von Karl und Egon Pearson, William </a:t>
                </a:r>
                <a:r>
                  <a:rPr lang="de-DE" sz="1200" dirty="0" err="1"/>
                  <a:t>Gosset</a:t>
                </a:r>
                <a:r>
                  <a:rPr lang="de-DE" sz="1200" dirty="0"/>
                  <a:t> und Sir Ronald Fisher entwickelt.</a:t>
                </a: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6A8F1CC-8C3E-D1C3-569E-CAF436108C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50910" cy="3563938"/>
              </a:xfrm>
              <a:blipFill>
                <a:blip r:embed="rId2"/>
                <a:stretch>
                  <a:fillRect l="-182" t="-355" r="-365" b="-461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E149903-A713-D0AA-BFFD-F899FD936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Hypothesentests: Zusammenfassung</a:t>
            </a:r>
          </a:p>
        </p:txBody>
      </p:sp>
      <p:pic>
        <p:nvPicPr>
          <p:cNvPr id="4" name="Grafik 7">
            <a:extLst>
              <a:ext uri="{FF2B5EF4-FFF2-40B4-BE49-F238E27FC236}">
                <a16:creationId xmlns:a16="http://schemas.microsoft.com/office/drawing/2014/main" id="{A7118A89-A787-8726-023F-5158718C23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2367" y="1138615"/>
            <a:ext cx="1573344" cy="1336497"/>
          </a:xfrm>
          <a:prstGeom prst="rect">
            <a:avLst/>
          </a:prstGeom>
        </p:spPr>
      </p:pic>
      <p:pic>
        <p:nvPicPr>
          <p:cNvPr id="6" name="Picture 2" descr="undefined">
            <a:extLst>
              <a:ext uri="{FF2B5EF4-FFF2-40B4-BE49-F238E27FC236}">
                <a16:creationId xmlns:a16="http://schemas.microsoft.com/office/drawing/2014/main" id="{E1BFC63D-F458-6206-5C89-512CD860C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2416" y="3694530"/>
            <a:ext cx="682613" cy="87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A6FFCC-DA5B-EF25-1BD6-B544073D8394}"/>
              </a:ext>
            </a:extLst>
          </p:cNvPr>
          <p:cNvSpPr txBox="1"/>
          <p:nvPr/>
        </p:nvSpPr>
        <p:spPr bwMode="gray">
          <a:xfrm>
            <a:off x="7081581" y="4671048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William </a:t>
            </a:r>
            <a:r>
              <a:rPr lang="en-GB" sz="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Gosset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(1876 – 1937)</a:t>
            </a:r>
            <a:endParaRPr lang="en-US" sz="800" dirty="0" err="1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9F0F968-A6A2-5773-61AB-21E05F5D3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32130" y="3695986"/>
            <a:ext cx="682613" cy="95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FD3B6B-88A8-CB3E-CDB8-D5DAF38AC83A}"/>
              </a:ext>
            </a:extLst>
          </p:cNvPr>
          <p:cNvSpPr txBox="1"/>
          <p:nvPr/>
        </p:nvSpPr>
        <p:spPr bwMode="gray">
          <a:xfrm>
            <a:off x="8099128" y="4660949"/>
            <a:ext cx="1044872" cy="3420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Sir Ronald Fisher</a:t>
            </a:r>
            <a:br>
              <a:rPr lang="en-US" sz="800" b="1" dirty="0"/>
            </a:br>
            <a:r>
              <a:rPr lang="en-US" sz="800" b="1" dirty="0"/>
              <a:t>(1890 – 1962)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1627E1-523B-E1DB-124B-BCCF892A5083}"/>
              </a:ext>
            </a:extLst>
          </p:cNvPr>
          <p:cNvSpPr txBox="1"/>
          <p:nvPr/>
        </p:nvSpPr>
        <p:spPr bwMode="gray">
          <a:xfrm>
            <a:off x="7044269" y="3333399"/>
            <a:ext cx="12989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Karl Pearson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(1857 – 1936)</a:t>
            </a:r>
          </a:p>
        </p:txBody>
      </p:sp>
      <p:pic>
        <p:nvPicPr>
          <p:cNvPr id="11" name="Picture 2" descr="undefined">
            <a:extLst>
              <a:ext uri="{FF2B5EF4-FFF2-40B4-BE49-F238E27FC236}">
                <a16:creationId xmlns:a16="http://schemas.microsoft.com/office/drawing/2014/main" id="{A21B3CDE-072E-D390-7428-C6C2CA3A0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3460" y="2521381"/>
            <a:ext cx="620542" cy="81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841353-B1A5-FE1E-CBFC-7EAB8361C15C}"/>
              </a:ext>
            </a:extLst>
          </p:cNvPr>
          <p:cNvSpPr txBox="1"/>
          <p:nvPr/>
        </p:nvSpPr>
        <p:spPr bwMode="gray">
          <a:xfrm>
            <a:off x="7955010" y="3320825"/>
            <a:ext cx="12989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Egon Pearson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(1895 – 1980)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39F125-46F5-6D7C-CEB6-BFB0DDBA8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56356" y="2511719"/>
            <a:ext cx="684027" cy="80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5403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58774" y="1239838"/>
                <a:ext cx="7093545" cy="3563938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de-DE" dirty="0"/>
                  <a:t>Konzept der Hypothesentests</a:t>
                </a:r>
              </a:p>
              <a:p>
                <a:r>
                  <a:rPr lang="de-DE" dirty="0"/>
                  <a:t>Hypothesentests für den Erwartungswert</a:t>
                </a:r>
              </a:p>
              <a:p>
                <a:pPr lvl="1"/>
                <a:r>
                  <a:rPr lang="de-DE" b="1" dirty="0" err="1"/>
                  <a:t>Gauss</a:t>
                </a:r>
                <a:r>
                  <a:rPr lang="de-DE" b="1" dirty="0"/>
                  <a:t>-Test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/>
                  <a:t>-Test</a:t>
                </a:r>
                <a:endParaRPr lang="de-DE" dirty="0">
                  <a:solidFill>
                    <a:schemeClr val="accent5"/>
                  </a:solidFill>
                </a:endParaRP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Hypothesentests für Modelle</a:t>
                </a:r>
              </a:p>
              <a:p>
                <a:pPr lvl="1"/>
                <a:r>
                  <a:rPr lang="en-US" i="1" dirty="0">
                    <a:solidFill>
                      <a:schemeClr val="accent5"/>
                    </a:solidFill>
                  </a:rPr>
                  <a:t>Mann-Whitney-Wilcoxon</a:t>
                </a:r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  <a:endParaRPr lang="en-US" i="1" dirty="0">
                  <a:solidFill>
                    <a:schemeClr val="accent5"/>
                  </a:solidFill>
                </a:endParaRPr>
              </a:p>
              <a:p>
                <a:pPr lvl="1"/>
                <a:r>
                  <a:rPr lang="en-US" i="1" dirty="0">
                    <a:solidFill>
                      <a:schemeClr val="accent5"/>
                    </a:solidFill>
                  </a:rPr>
                  <a:t>Likelihood Ratio</a:t>
                </a:r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Irrtumswahrscheinlichkeit und </a:t>
                </a:r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>
                    <a:solidFill>
                      <a:schemeClr val="accent5"/>
                    </a:solidFill>
                  </a:rPr>
                  <a:t>-Wert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Multiples Testen</a:t>
                </a:r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58774" y="1239838"/>
                <a:ext cx="7093545" cy="3563938"/>
              </a:xfrm>
              <a:prstGeom prst="rect">
                <a:avLst/>
              </a:prstGeom>
              <a:blipFill>
                <a:blip r:embed="rId3"/>
                <a:stretch>
                  <a:fillRect l="-1789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191774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C7D83A0-0886-21F7-0C24-E95A50E79FA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/>
                  <a:t>Daten</a:t>
                </a:r>
                <a:r>
                  <a:rPr lang="de-DE" dirty="0"/>
                  <a:t>: Eine Stichprobe von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 identisch und unabhängig verteilten Zufallsvariablen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dirty="0"/>
                  <a:t> mit unbekanntem Erwartungswert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de-DE" dirty="0"/>
                  <a:t> aber bekannter Varianz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de-DE" dirty="0"/>
              </a:p>
              <a:p>
                <a:r>
                  <a:rPr lang="de-DE" b="1" dirty="0"/>
                  <a:t>Nullhypothese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de-DE" dirty="0"/>
              </a:p>
              <a:p>
                <a:r>
                  <a:rPr lang="de-DE" b="1" dirty="0"/>
                  <a:t>Teststatistik</a:t>
                </a:r>
                <a:r>
                  <a:rPr lang="de-DE" dirty="0"/>
                  <a:t>: Wir betrachten den Mittelwert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de-DE" dirty="0"/>
                  <a:t>, weil unter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endParaRPr lang="de-DE" b="1" dirty="0"/>
              </a:p>
              <a:p>
                <a:r>
                  <a:rPr lang="de-DE" b="1" dirty="0"/>
                  <a:t>Annahmeregion (rotes Intervall)</a:t>
                </a:r>
                <a:r>
                  <a:rPr lang="de-DE" dirty="0"/>
                  <a:t>:</a:t>
                </a:r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de-DE" sz="1200" dirty="0"/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1200" i="1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de-DE" sz="1200" dirty="0"/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1200" i="1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de-DE" sz="1200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 (</a:t>
                </a:r>
                <a:r>
                  <a:rPr lang="de-DE" b="1" dirty="0" err="1">
                    <a:solidFill>
                      <a:schemeClr val="accent2"/>
                    </a:solidFill>
                  </a:rPr>
                  <a:t>Gauss</a:t>
                </a:r>
                <a:r>
                  <a:rPr lang="de-DE" b="1" dirty="0">
                    <a:solidFill>
                      <a:schemeClr val="accent2"/>
                    </a:solidFill>
                  </a:rPr>
                  <a:t>-Tests mit einer Stichprobe)</a:t>
                </a:r>
              </a:p>
              <a:p>
                <a:pPr lvl="1"/>
                <a:r>
                  <a:rPr lang="de-DE" sz="1200" dirty="0"/>
                  <a:t>Wir können die Nullhypothese auch abschwächen in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sz="1200" dirty="0"/>
                  <a:t>.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C7D83A0-0886-21F7-0C24-E95A50E79F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67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7308316-723D-E409-508B-6179C1C3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Gauss</a:t>
            </a:r>
            <a:r>
              <a:rPr lang="de-DE" dirty="0"/>
              <a:t>-Tests mit einer Stichprobe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D578C6-4C01-D312-3475-6275FE29EA34}"/>
                  </a:ext>
                </a:extLst>
              </p:cNvPr>
              <p:cNvSpPr txBox="1"/>
              <p:nvPr/>
            </p:nvSpPr>
            <p:spPr bwMode="gray">
              <a:xfrm>
                <a:off x="1691680" y="2499742"/>
                <a:ext cx="2880320" cy="5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D578C6-4C01-D312-3475-6275FE29E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91680" y="2499742"/>
                <a:ext cx="2880320" cy="596445"/>
              </a:xfrm>
              <a:prstGeom prst="rect">
                <a:avLst/>
              </a:prstGeom>
              <a:blipFill>
                <a:blip r:embed="rId3"/>
                <a:stretch>
                  <a:fillRect t="-91667" b="-1458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160144-6D69-B280-BD98-08E269867B96}"/>
                  </a:ext>
                </a:extLst>
              </p:cNvPr>
              <p:cNvSpPr txBox="1"/>
              <p:nvPr/>
            </p:nvSpPr>
            <p:spPr bwMode="gray">
              <a:xfrm>
                <a:off x="3995936" y="2554552"/>
                <a:ext cx="2592288" cy="6301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⇔  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den>
                      </m:f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160144-6D69-B280-BD98-08E269867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95936" y="2554552"/>
                <a:ext cx="2592288" cy="6301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4" name="Group 553">
            <a:extLst>
              <a:ext uri="{FF2B5EF4-FFF2-40B4-BE49-F238E27FC236}">
                <a16:creationId xmlns:a16="http://schemas.microsoft.com/office/drawing/2014/main" id="{3928CF48-9C89-0478-D0D2-40FC90CA0FF8}"/>
              </a:ext>
            </a:extLst>
          </p:cNvPr>
          <p:cNvGrpSpPr/>
          <p:nvPr/>
        </p:nvGrpSpPr>
        <p:grpSpPr>
          <a:xfrm>
            <a:off x="7239345" y="3867894"/>
            <a:ext cx="1727339" cy="1151559"/>
            <a:chOff x="7239345" y="3867894"/>
            <a:chExt cx="1727339" cy="1151559"/>
          </a:xfrm>
        </p:grpSpPr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E231AB2E-FD23-A2C2-7C43-BCDDC1DCA9A4}"/>
                </a:ext>
              </a:extLst>
            </p:cNvPr>
            <p:cNvSpPr/>
            <p:nvPr/>
          </p:nvSpPr>
          <p:spPr>
            <a:xfrm>
              <a:off x="7239345" y="3867894"/>
              <a:ext cx="1727339" cy="1151559"/>
            </a:xfrm>
            <a:custGeom>
              <a:avLst/>
              <a:gdLst>
                <a:gd name="connsiteX0" fmla="*/ 0 w 1727339"/>
                <a:gd name="connsiteY0" fmla="*/ 1151559 h 1151559"/>
                <a:gd name="connsiteX1" fmla="*/ 1727339 w 1727339"/>
                <a:gd name="connsiteY1" fmla="*/ 1151559 h 1151559"/>
                <a:gd name="connsiteX2" fmla="*/ 1727339 w 1727339"/>
                <a:gd name="connsiteY2" fmla="*/ 0 h 1151559"/>
                <a:gd name="connsiteX3" fmla="*/ 0 w 1727339"/>
                <a:gd name="connsiteY3" fmla="*/ 0 h 115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339" h="1151559">
                  <a:moveTo>
                    <a:pt x="0" y="1151559"/>
                  </a:moveTo>
                  <a:lnTo>
                    <a:pt x="1727339" y="1151559"/>
                  </a:lnTo>
                  <a:lnTo>
                    <a:pt x="17273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AA197C5E-9159-23C6-A969-C71603D68222}"/>
                </a:ext>
              </a:extLst>
            </p:cNvPr>
            <p:cNvSpPr/>
            <p:nvPr/>
          </p:nvSpPr>
          <p:spPr>
            <a:xfrm>
              <a:off x="7450707" y="3901896"/>
              <a:ext cx="1481976" cy="956093"/>
            </a:xfrm>
            <a:custGeom>
              <a:avLst/>
              <a:gdLst>
                <a:gd name="connsiteX0" fmla="*/ 0 w 1481976"/>
                <a:gd name="connsiteY0" fmla="*/ 956093 h 956093"/>
                <a:gd name="connsiteX1" fmla="*/ 1481977 w 1481976"/>
                <a:gd name="connsiteY1" fmla="*/ 956093 h 956093"/>
                <a:gd name="connsiteX2" fmla="*/ 1481977 w 1481976"/>
                <a:gd name="connsiteY2" fmla="*/ 0 h 956093"/>
                <a:gd name="connsiteX3" fmla="*/ 0 w 1481976"/>
                <a:gd name="connsiteY3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1976" h="956093">
                  <a:moveTo>
                    <a:pt x="0" y="956093"/>
                  </a:moveTo>
                  <a:lnTo>
                    <a:pt x="1481977" y="956093"/>
                  </a:lnTo>
                  <a:lnTo>
                    <a:pt x="14819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8320F4F3-58C6-2627-1651-5B33B31AD5C4}"/>
                </a:ext>
              </a:extLst>
            </p:cNvPr>
            <p:cNvSpPr/>
            <p:nvPr/>
          </p:nvSpPr>
          <p:spPr>
            <a:xfrm>
              <a:off x="7492649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96AE7A49-C862-7A6A-158D-05BE6398468A}"/>
                </a:ext>
              </a:extLst>
            </p:cNvPr>
            <p:cNvSpPr/>
            <p:nvPr/>
          </p:nvSpPr>
          <p:spPr>
            <a:xfrm>
              <a:off x="7725664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46324352-2295-65E6-F562-08D7E22556BE}"/>
                </a:ext>
              </a:extLst>
            </p:cNvPr>
            <p:cNvSpPr/>
            <p:nvPr/>
          </p:nvSpPr>
          <p:spPr>
            <a:xfrm>
              <a:off x="7958679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id="{A192C5F2-C214-3765-50F6-A0980C238640}"/>
                </a:ext>
              </a:extLst>
            </p:cNvPr>
            <p:cNvSpPr/>
            <p:nvPr/>
          </p:nvSpPr>
          <p:spPr>
            <a:xfrm>
              <a:off x="8191691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id="{CE304A57-223B-46D4-B864-F2DBB0A32B33}"/>
                </a:ext>
              </a:extLst>
            </p:cNvPr>
            <p:cNvSpPr/>
            <p:nvPr/>
          </p:nvSpPr>
          <p:spPr>
            <a:xfrm>
              <a:off x="8424709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EF6F87F4-E894-0987-4C6A-DDFC0A319F3A}"/>
                </a:ext>
              </a:extLst>
            </p:cNvPr>
            <p:cNvSpPr/>
            <p:nvPr/>
          </p:nvSpPr>
          <p:spPr>
            <a:xfrm>
              <a:off x="8657720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273814AB-DEB2-EB07-3981-1F9F68E808EA}"/>
                </a:ext>
              </a:extLst>
            </p:cNvPr>
            <p:cNvSpPr/>
            <p:nvPr/>
          </p:nvSpPr>
          <p:spPr>
            <a:xfrm>
              <a:off x="8890738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920C009A-7FD9-2A6F-F7D8-3E86542F7C4B}"/>
                </a:ext>
              </a:extLst>
            </p:cNvPr>
            <p:cNvSpPr/>
            <p:nvPr/>
          </p:nvSpPr>
          <p:spPr>
            <a:xfrm>
              <a:off x="7450707" y="4857990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7EB45C7D-51EB-E172-7E93-E33E712A54F0}"/>
                </a:ext>
              </a:extLst>
            </p:cNvPr>
            <p:cNvSpPr/>
            <p:nvPr/>
          </p:nvSpPr>
          <p:spPr>
            <a:xfrm>
              <a:off x="7492649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B4DB64D3-1938-45A1-946C-7EB8DE38ECC3}"/>
                </a:ext>
              </a:extLst>
            </p:cNvPr>
            <p:cNvSpPr/>
            <p:nvPr/>
          </p:nvSpPr>
          <p:spPr>
            <a:xfrm>
              <a:off x="7725664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C6A38A82-5F79-FE0F-D463-403F98F44F54}"/>
                </a:ext>
              </a:extLst>
            </p:cNvPr>
            <p:cNvSpPr/>
            <p:nvPr/>
          </p:nvSpPr>
          <p:spPr>
            <a:xfrm>
              <a:off x="7958679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38A5034E-37CD-B2E1-2D50-F9DF61FC1C19}"/>
                </a:ext>
              </a:extLst>
            </p:cNvPr>
            <p:cNvSpPr/>
            <p:nvPr/>
          </p:nvSpPr>
          <p:spPr>
            <a:xfrm>
              <a:off x="8191691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C8ED10B2-2A3E-86C9-3A79-D3BE376A2B44}"/>
                </a:ext>
              </a:extLst>
            </p:cNvPr>
            <p:cNvSpPr/>
            <p:nvPr/>
          </p:nvSpPr>
          <p:spPr>
            <a:xfrm>
              <a:off x="8424709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2792E053-09B5-5210-052E-0FC4D895BF5B}"/>
                </a:ext>
              </a:extLst>
            </p:cNvPr>
            <p:cNvSpPr/>
            <p:nvPr/>
          </p:nvSpPr>
          <p:spPr>
            <a:xfrm>
              <a:off x="8657720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id="{CB4EED07-1803-3967-FE6C-5C93F1E4447A}"/>
                </a:ext>
              </a:extLst>
            </p:cNvPr>
            <p:cNvSpPr/>
            <p:nvPr/>
          </p:nvSpPr>
          <p:spPr>
            <a:xfrm>
              <a:off x="8890738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56E37007-529E-3D95-2C1B-5FE313376360}"/>
                </a:ext>
              </a:extLst>
            </p:cNvPr>
            <p:cNvSpPr/>
            <p:nvPr/>
          </p:nvSpPr>
          <p:spPr>
            <a:xfrm>
              <a:off x="7454193" y="490502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9" name="Freeform 488">
              <a:extLst>
                <a:ext uri="{FF2B5EF4-FFF2-40B4-BE49-F238E27FC236}">
                  <a16:creationId xmlns:a16="http://schemas.microsoft.com/office/drawing/2014/main" id="{36A75CE0-25E4-DDBE-62B6-F29A12DF39AA}"/>
                </a:ext>
              </a:extLst>
            </p:cNvPr>
            <p:cNvSpPr/>
            <p:nvPr/>
          </p:nvSpPr>
          <p:spPr>
            <a:xfrm>
              <a:off x="7502446" y="4881906"/>
              <a:ext cx="28659" cy="45155"/>
            </a:xfrm>
            <a:custGeom>
              <a:avLst/>
              <a:gdLst>
                <a:gd name="connsiteX0" fmla="*/ 19679 w 28659"/>
                <a:gd name="connsiteY0" fmla="*/ 20843 h 45155"/>
                <a:gd name="connsiteX1" fmla="*/ 26269 w 28659"/>
                <a:gd name="connsiteY1" fmla="*/ 24607 h 45155"/>
                <a:gd name="connsiteX2" fmla="*/ 28659 w 28659"/>
                <a:gd name="connsiteY2" fmla="*/ 31661 h 45155"/>
                <a:gd name="connsiteX3" fmla="*/ 24228 w 28659"/>
                <a:gd name="connsiteY3" fmla="*/ 41629 h 45155"/>
                <a:gd name="connsiteX4" fmla="*/ 11633 w 28659"/>
                <a:gd name="connsiteY4" fmla="*/ 45156 h 45155"/>
                <a:gd name="connsiteX5" fmla="*/ 5977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5 w 28659"/>
                <a:gd name="connsiteY8" fmla="*/ 39477 h 45155"/>
                <a:gd name="connsiteX9" fmla="*/ 11458 w 28659"/>
                <a:gd name="connsiteY9" fmla="*/ 40204 h 45155"/>
                <a:gd name="connsiteX10" fmla="*/ 19884 w 28659"/>
                <a:gd name="connsiteY10" fmla="*/ 38016 h 45155"/>
                <a:gd name="connsiteX11" fmla="*/ 22799 w 28659"/>
                <a:gd name="connsiteY11" fmla="*/ 31661 h 45155"/>
                <a:gd name="connsiteX12" fmla="*/ 20088 w 28659"/>
                <a:gd name="connsiteY12" fmla="*/ 25651 h 45155"/>
                <a:gd name="connsiteX13" fmla="*/ 12595 w 28659"/>
                <a:gd name="connsiteY13" fmla="*/ 23470 h 45155"/>
                <a:gd name="connsiteX14" fmla="*/ 7522 w 28659"/>
                <a:gd name="connsiteY14" fmla="*/ 23470 h 45155"/>
                <a:gd name="connsiteX15" fmla="*/ 7522 w 28659"/>
                <a:gd name="connsiteY15" fmla="*/ 18626 h 45155"/>
                <a:gd name="connsiteX16" fmla="*/ 12828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8 w 28659"/>
                <a:gd name="connsiteY19" fmla="*/ 6758 h 45155"/>
                <a:gd name="connsiteX20" fmla="*/ 12595 w 28659"/>
                <a:gd name="connsiteY20" fmla="*/ 4952 h 45155"/>
                <a:gd name="connsiteX21" fmla="*/ 7405 w 28659"/>
                <a:gd name="connsiteY21" fmla="*/ 5477 h 45155"/>
                <a:gd name="connsiteX22" fmla="*/ 1312 w 28659"/>
                <a:gd name="connsiteY22" fmla="*/ 7111 h 45155"/>
                <a:gd name="connsiteX23" fmla="*/ 1312 w 28659"/>
                <a:gd name="connsiteY23" fmla="*/ 1864 h 45155"/>
                <a:gd name="connsiteX24" fmla="*/ 7580 w 28659"/>
                <a:gd name="connsiteY24" fmla="*/ 461 h 45155"/>
                <a:gd name="connsiteX25" fmla="*/ 13120 w 28659"/>
                <a:gd name="connsiteY25" fmla="*/ 0 h 45155"/>
                <a:gd name="connsiteX26" fmla="*/ 23732 w 28659"/>
                <a:gd name="connsiteY26" fmla="*/ 3059 h 45155"/>
                <a:gd name="connsiteX27" fmla="*/ 27639 w 28659"/>
                <a:gd name="connsiteY27" fmla="*/ 11278 h 45155"/>
                <a:gd name="connsiteX28" fmla="*/ 25569 w 28659"/>
                <a:gd name="connsiteY28" fmla="*/ 17403 h 45155"/>
                <a:gd name="connsiteX29" fmla="*/ 19679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9" y="20843"/>
                  </a:moveTo>
                  <a:cubicBezTo>
                    <a:pt x="22498" y="21448"/>
                    <a:pt x="24694" y="22700"/>
                    <a:pt x="26269" y="24607"/>
                  </a:cubicBezTo>
                  <a:cubicBezTo>
                    <a:pt x="27863" y="26515"/>
                    <a:pt x="28659" y="28861"/>
                    <a:pt x="28659" y="31661"/>
                  </a:cubicBezTo>
                  <a:cubicBezTo>
                    <a:pt x="28659" y="35957"/>
                    <a:pt x="27183" y="39275"/>
                    <a:pt x="24228" y="41629"/>
                  </a:cubicBezTo>
                  <a:cubicBezTo>
                    <a:pt x="21274" y="43982"/>
                    <a:pt x="17075" y="45156"/>
                    <a:pt x="11633" y="45156"/>
                  </a:cubicBezTo>
                  <a:cubicBezTo>
                    <a:pt x="9806" y="45156"/>
                    <a:pt x="7921" y="44968"/>
                    <a:pt x="5977" y="44601"/>
                  </a:cubicBezTo>
                  <a:cubicBezTo>
                    <a:pt x="4053" y="44256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68"/>
                    <a:pt x="3421" y="38988"/>
                    <a:pt x="5365" y="39477"/>
                  </a:cubicBezTo>
                  <a:cubicBezTo>
                    <a:pt x="7308" y="39959"/>
                    <a:pt x="9339" y="40204"/>
                    <a:pt x="11458" y="40204"/>
                  </a:cubicBezTo>
                  <a:cubicBezTo>
                    <a:pt x="15151" y="40204"/>
                    <a:pt x="17960" y="39477"/>
                    <a:pt x="19884" y="38016"/>
                  </a:cubicBezTo>
                  <a:cubicBezTo>
                    <a:pt x="21828" y="36555"/>
                    <a:pt x="22799" y="34439"/>
                    <a:pt x="22799" y="31661"/>
                  </a:cubicBezTo>
                  <a:cubicBezTo>
                    <a:pt x="22799" y="29091"/>
                    <a:pt x="21895" y="27090"/>
                    <a:pt x="20088" y="25651"/>
                  </a:cubicBezTo>
                  <a:cubicBezTo>
                    <a:pt x="18300" y="24197"/>
                    <a:pt x="15802" y="23470"/>
                    <a:pt x="12595" y="23470"/>
                  </a:cubicBezTo>
                  <a:lnTo>
                    <a:pt x="7522" y="23470"/>
                  </a:lnTo>
                  <a:lnTo>
                    <a:pt x="7522" y="18626"/>
                  </a:lnTo>
                  <a:lnTo>
                    <a:pt x="12828" y="18626"/>
                  </a:lnTo>
                  <a:cubicBezTo>
                    <a:pt x="15725" y="18626"/>
                    <a:pt x="17941" y="18051"/>
                    <a:pt x="19476" y="16906"/>
                  </a:cubicBezTo>
                  <a:cubicBezTo>
                    <a:pt x="21011" y="15740"/>
                    <a:pt x="21779" y="14071"/>
                    <a:pt x="21779" y="11890"/>
                  </a:cubicBezTo>
                  <a:cubicBezTo>
                    <a:pt x="21779" y="9659"/>
                    <a:pt x="20982" y="7946"/>
                    <a:pt x="19388" y="6758"/>
                  </a:cubicBezTo>
                  <a:cubicBezTo>
                    <a:pt x="17814" y="5556"/>
                    <a:pt x="15550" y="4952"/>
                    <a:pt x="12595" y="4952"/>
                  </a:cubicBezTo>
                  <a:cubicBezTo>
                    <a:pt x="10982" y="4952"/>
                    <a:pt x="9252" y="5124"/>
                    <a:pt x="7405" y="5477"/>
                  </a:cubicBezTo>
                  <a:cubicBezTo>
                    <a:pt x="5559" y="5830"/>
                    <a:pt x="3528" y="6370"/>
                    <a:pt x="1312" y="7111"/>
                  </a:cubicBezTo>
                  <a:lnTo>
                    <a:pt x="1312" y="1864"/>
                  </a:lnTo>
                  <a:cubicBezTo>
                    <a:pt x="3547" y="1238"/>
                    <a:pt x="5636" y="770"/>
                    <a:pt x="7580" y="461"/>
                  </a:cubicBezTo>
                  <a:cubicBezTo>
                    <a:pt x="9544" y="151"/>
                    <a:pt x="11390" y="0"/>
                    <a:pt x="13120" y="0"/>
                  </a:cubicBezTo>
                  <a:cubicBezTo>
                    <a:pt x="17590" y="0"/>
                    <a:pt x="21128" y="1022"/>
                    <a:pt x="23732" y="3059"/>
                  </a:cubicBezTo>
                  <a:cubicBezTo>
                    <a:pt x="26337" y="5081"/>
                    <a:pt x="27639" y="7816"/>
                    <a:pt x="27639" y="11278"/>
                  </a:cubicBezTo>
                  <a:cubicBezTo>
                    <a:pt x="27639" y="13689"/>
                    <a:pt x="26949" y="15733"/>
                    <a:pt x="25569" y="17403"/>
                  </a:cubicBezTo>
                  <a:cubicBezTo>
                    <a:pt x="24189" y="19051"/>
                    <a:pt x="22226" y="20203"/>
                    <a:pt x="19679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50CE5263-1A62-489F-656D-FD6C31D743B3}"/>
                </a:ext>
              </a:extLst>
            </p:cNvPr>
            <p:cNvSpPr/>
            <p:nvPr/>
          </p:nvSpPr>
          <p:spPr>
            <a:xfrm>
              <a:off x="7687806" y="490502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61E1C5E6-8DD6-C86D-56ED-137050B64AEC}"/>
                </a:ext>
              </a:extLst>
            </p:cNvPr>
            <p:cNvSpPr/>
            <p:nvPr/>
          </p:nvSpPr>
          <p:spPr>
            <a:xfrm>
              <a:off x="7735883" y="4881906"/>
              <a:ext cx="27638" cy="44313"/>
            </a:xfrm>
            <a:custGeom>
              <a:avLst/>
              <a:gdLst>
                <a:gd name="connsiteX0" fmla="*/ 7084 w 27638"/>
                <a:gd name="connsiteY0" fmla="*/ 39354 h 44313"/>
                <a:gd name="connsiteX1" fmla="*/ 27639 w 27638"/>
                <a:gd name="connsiteY1" fmla="*/ 39354 h 44313"/>
                <a:gd name="connsiteX2" fmla="*/ 27639 w 27638"/>
                <a:gd name="connsiteY2" fmla="*/ 44313 h 44313"/>
                <a:gd name="connsiteX3" fmla="*/ 0 w 27638"/>
                <a:gd name="connsiteY3" fmla="*/ 44313 h 44313"/>
                <a:gd name="connsiteX4" fmla="*/ 0 w 27638"/>
                <a:gd name="connsiteY4" fmla="*/ 39354 h 44313"/>
                <a:gd name="connsiteX5" fmla="*/ 9125 w 27638"/>
                <a:gd name="connsiteY5" fmla="*/ 30056 h 44313"/>
                <a:gd name="connsiteX6" fmla="*/ 16414 w 27638"/>
                <a:gd name="connsiteY6" fmla="*/ 22506 h 44313"/>
                <a:gd name="connsiteX7" fmla="*/ 20350 w 27638"/>
                <a:gd name="connsiteY7" fmla="*/ 17144 h 44313"/>
                <a:gd name="connsiteX8" fmla="*/ 21487 w 27638"/>
                <a:gd name="connsiteY8" fmla="*/ 12797 h 44313"/>
                <a:gd name="connsiteX9" fmla="*/ 19038 w 27638"/>
                <a:gd name="connsiteY9" fmla="*/ 7140 h 44313"/>
                <a:gd name="connsiteX10" fmla="*/ 12712 w 27638"/>
                <a:gd name="connsiteY10" fmla="*/ 4952 h 44313"/>
                <a:gd name="connsiteX11" fmla="*/ 6851 w 27638"/>
                <a:gd name="connsiteY11" fmla="*/ 5916 h 44313"/>
                <a:gd name="connsiteX12" fmla="*/ 292 w 27638"/>
                <a:gd name="connsiteY12" fmla="*/ 8831 h 44313"/>
                <a:gd name="connsiteX13" fmla="*/ 292 w 27638"/>
                <a:gd name="connsiteY13" fmla="*/ 2886 h 44313"/>
                <a:gd name="connsiteX14" fmla="*/ 6939 w 27638"/>
                <a:gd name="connsiteY14" fmla="*/ 727 h 44313"/>
                <a:gd name="connsiteX15" fmla="*/ 12595 w 27638"/>
                <a:gd name="connsiteY15" fmla="*/ 0 h 44313"/>
                <a:gd name="connsiteX16" fmla="*/ 23382 w 27638"/>
                <a:gd name="connsiteY16" fmla="*/ 3383 h 44313"/>
                <a:gd name="connsiteX17" fmla="*/ 27406 w 27638"/>
                <a:gd name="connsiteY17" fmla="*/ 12415 h 44313"/>
                <a:gd name="connsiteX18" fmla="*/ 26385 w 27638"/>
                <a:gd name="connsiteY18" fmla="*/ 17518 h 44313"/>
                <a:gd name="connsiteX19" fmla="*/ 22741 w 27638"/>
                <a:gd name="connsiteY19" fmla="*/ 23175 h 44313"/>
                <a:gd name="connsiteX20" fmla="*/ 18105 w 27638"/>
                <a:gd name="connsiteY20" fmla="*/ 28076 h 44313"/>
                <a:gd name="connsiteX21" fmla="*/ 7084 w 27638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8" h="44313">
                  <a:moveTo>
                    <a:pt x="7084" y="39354"/>
                  </a:moveTo>
                  <a:lnTo>
                    <a:pt x="27639" y="39354"/>
                  </a:lnTo>
                  <a:lnTo>
                    <a:pt x="27639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5" y="37044"/>
                    <a:pt x="5277" y="33942"/>
                    <a:pt x="9125" y="30056"/>
                  </a:cubicBezTo>
                  <a:cubicBezTo>
                    <a:pt x="12993" y="26148"/>
                    <a:pt x="15423" y="23636"/>
                    <a:pt x="16414" y="22506"/>
                  </a:cubicBezTo>
                  <a:cubicBezTo>
                    <a:pt x="18300" y="20383"/>
                    <a:pt x="19612" y="18598"/>
                    <a:pt x="20350" y="17144"/>
                  </a:cubicBezTo>
                  <a:cubicBezTo>
                    <a:pt x="21108" y="15668"/>
                    <a:pt x="21487" y="14215"/>
                    <a:pt x="21487" y="12797"/>
                  </a:cubicBezTo>
                  <a:cubicBezTo>
                    <a:pt x="21487" y="10486"/>
                    <a:pt x="20671" y="8601"/>
                    <a:pt x="19038" y="7140"/>
                  </a:cubicBezTo>
                  <a:cubicBezTo>
                    <a:pt x="17425" y="5679"/>
                    <a:pt x="15316" y="4952"/>
                    <a:pt x="12712" y="4952"/>
                  </a:cubicBezTo>
                  <a:cubicBezTo>
                    <a:pt x="10865" y="4952"/>
                    <a:pt x="8912" y="5276"/>
                    <a:pt x="6851" y="5916"/>
                  </a:cubicBezTo>
                  <a:cubicBezTo>
                    <a:pt x="4811" y="6557"/>
                    <a:pt x="2624" y="7528"/>
                    <a:pt x="292" y="8831"/>
                  </a:cubicBezTo>
                  <a:lnTo>
                    <a:pt x="292" y="2886"/>
                  </a:lnTo>
                  <a:cubicBezTo>
                    <a:pt x="2663" y="1929"/>
                    <a:pt x="4878" y="1209"/>
                    <a:pt x="6939" y="727"/>
                  </a:cubicBezTo>
                  <a:cubicBezTo>
                    <a:pt x="8999" y="245"/>
                    <a:pt x="10884" y="0"/>
                    <a:pt x="12595" y="0"/>
                  </a:cubicBezTo>
                  <a:cubicBezTo>
                    <a:pt x="17104" y="0"/>
                    <a:pt x="20700" y="1130"/>
                    <a:pt x="23382" y="3383"/>
                  </a:cubicBezTo>
                  <a:cubicBezTo>
                    <a:pt x="26065" y="5635"/>
                    <a:pt x="27406" y="8644"/>
                    <a:pt x="27406" y="12415"/>
                  </a:cubicBezTo>
                  <a:cubicBezTo>
                    <a:pt x="27406" y="14207"/>
                    <a:pt x="27065" y="15906"/>
                    <a:pt x="26385" y="17518"/>
                  </a:cubicBezTo>
                  <a:cubicBezTo>
                    <a:pt x="25724" y="19109"/>
                    <a:pt x="24510" y="20994"/>
                    <a:pt x="22741" y="23175"/>
                  </a:cubicBezTo>
                  <a:cubicBezTo>
                    <a:pt x="22255" y="23744"/>
                    <a:pt x="20710" y="25377"/>
                    <a:pt x="18105" y="28076"/>
                  </a:cubicBezTo>
                  <a:cubicBezTo>
                    <a:pt x="15501" y="30761"/>
                    <a:pt x="11827" y="34518"/>
                    <a:pt x="7084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C980E1D1-CCD1-DA6C-B848-80A6286EA5E3}"/>
                </a:ext>
              </a:extLst>
            </p:cNvPr>
            <p:cNvSpPr/>
            <p:nvPr/>
          </p:nvSpPr>
          <p:spPr>
            <a:xfrm>
              <a:off x="7920588" y="4905024"/>
              <a:ext cx="37376" cy="4958"/>
            </a:xfrm>
            <a:custGeom>
              <a:avLst/>
              <a:gdLst>
                <a:gd name="connsiteX0" fmla="*/ 0 w 37376"/>
                <a:gd name="connsiteY0" fmla="*/ 0 h 4958"/>
                <a:gd name="connsiteX1" fmla="*/ 37377 w 37376"/>
                <a:gd name="connsiteY1" fmla="*/ 0 h 4958"/>
                <a:gd name="connsiteX2" fmla="*/ 37377 w 37376"/>
                <a:gd name="connsiteY2" fmla="*/ 4959 h 4958"/>
                <a:gd name="connsiteX3" fmla="*/ 0 w 37376"/>
                <a:gd name="connsiteY3" fmla="*/ 4959 h 4958"/>
                <a:gd name="connsiteX4" fmla="*/ 0 w 37376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6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39B5A730-8B24-1558-3A01-B091AF28E0A1}"/>
                </a:ext>
              </a:extLst>
            </p:cNvPr>
            <p:cNvSpPr/>
            <p:nvPr/>
          </p:nvSpPr>
          <p:spPr>
            <a:xfrm>
              <a:off x="7970851" y="4882690"/>
              <a:ext cx="25917" cy="43528"/>
            </a:xfrm>
            <a:custGeom>
              <a:avLst/>
              <a:gdLst>
                <a:gd name="connsiteX0" fmla="*/ 849 w 25917"/>
                <a:gd name="connsiteY0" fmla="*/ 38570 h 43528"/>
                <a:gd name="connsiteX1" fmla="*/ 10465 w 25917"/>
                <a:gd name="connsiteY1" fmla="*/ 38570 h 43528"/>
                <a:gd name="connsiteX2" fmla="*/ 10465 w 25917"/>
                <a:gd name="connsiteY2" fmla="*/ 5362 h 43528"/>
                <a:gd name="connsiteX3" fmla="*/ 0 w 25917"/>
                <a:gd name="connsiteY3" fmla="*/ 7464 h 43528"/>
                <a:gd name="connsiteX4" fmla="*/ 0 w 25917"/>
                <a:gd name="connsiteY4" fmla="*/ 2102 h 43528"/>
                <a:gd name="connsiteX5" fmla="*/ 10407 w 25917"/>
                <a:gd name="connsiteY5" fmla="*/ 0 h 43528"/>
                <a:gd name="connsiteX6" fmla="*/ 16295 w 25917"/>
                <a:gd name="connsiteY6" fmla="*/ 0 h 43528"/>
                <a:gd name="connsiteX7" fmla="*/ 16295 w 25917"/>
                <a:gd name="connsiteY7" fmla="*/ 38570 h 43528"/>
                <a:gd name="connsiteX8" fmla="*/ 25917 w 25917"/>
                <a:gd name="connsiteY8" fmla="*/ 38570 h 43528"/>
                <a:gd name="connsiteX9" fmla="*/ 25917 w 25917"/>
                <a:gd name="connsiteY9" fmla="*/ 43529 h 43528"/>
                <a:gd name="connsiteX10" fmla="*/ 849 w 25917"/>
                <a:gd name="connsiteY10" fmla="*/ 43529 h 43528"/>
                <a:gd name="connsiteX11" fmla="*/ 849 w 25917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7" h="43528">
                  <a:moveTo>
                    <a:pt x="849" y="38570"/>
                  </a:moveTo>
                  <a:lnTo>
                    <a:pt x="10465" y="38570"/>
                  </a:lnTo>
                  <a:lnTo>
                    <a:pt x="10465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295" y="0"/>
                  </a:lnTo>
                  <a:lnTo>
                    <a:pt x="16295" y="38570"/>
                  </a:lnTo>
                  <a:lnTo>
                    <a:pt x="25917" y="38570"/>
                  </a:lnTo>
                  <a:lnTo>
                    <a:pt x="25917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4" name="Freeform 493">
              <a:extLst>
                <a:ext uri="{FF2B5EF4-FFF2-40B4-BE49-F238E27FC236}">
                  <a16:creationId xmlns:a16="http://schemas.microsoft.com/office/drawing/2014/main" id="{B5DF6CEE-4262-297B-EBCD-55A5719D5FF0}"/>
                </a:ext>
              </a:extLst>
            </p:cNvPr>
            <p:cNvSpPr/>
            <p:nvPr/>
          </p:nvSpPr>
          <p:spPr>
            <a:xfrm>
              <a:off x="8176649" y="4881906"/>
              <a:ext cx="30091" cy="45155"/>
            </a:xfrm>
            <a:custGeom>
              <a:avLst/>
              <a:gdLst>
                <a:gd name="connsiteX0" fmla="*/ 15042 w 30091"/>
                <a:gd name="connsiteY0" fmla="*/ 4664 h 45155"/>
                <a:gd name="connsiteX1" fmla="*/ 8190 w 30091"/>
                <a:gd name="connsiteY1" fmla="*/ 9155 h 45155"/>
                <a:gd name="connsiteX2" fmla="*/ 5916 w 30091"/>
                <a:gd name="connsiteY2" fmla="*/ 22592 h 45155"/>
                <a:gd name="connsiteX3" fmla="*/ 8190 w 30091"/>
                <a:gd name="connsiteY3" fmla="*/ 36037 h 45155"/>
                <a:gd name="connsiteX4" fmla="*/ 15042 w 30091"/>
                <a:gd name="connsiteY4" fmla="*/ 40492 h 45155"/>
                <a:gd name="connsiteX5" fmla="*/ 21894 w 30091"/>
                <a:gd name="connsiteY5" fmla="*/ 36037 h 45155"/>
                <a:gd name="connsiteX6" fmla="*/ 24197 w 30091"/>
                <a:gd name="connsiteY6" fmla="*/ 22592 h 45155"/>
                <a:gd name="connsiteX7" fmla="*/ 21894 w 30091"/>
                <a:gd name="connsiteY7" fmla="*/ 9155 h 45155"/>
                <a:gd name="connsiteX8" fmla="*/ 15042 w 30091"/>
                <a:gd name="connsiteY8" fmla="*/ 4664 h 45155"/>
                <a:gd name="connsiteX9" fmla="*/ 15042 w 30091"/>
                <a:gd name="connsiteY9" fmla="*/ 0 h 45155"/>
                <a:gd name="connsiteX10" fmla="*/ 26212 w 30091"/>
                <a:gd name="connsiteY10" fmla="*/ 5801 h 45155"/>
                <a:gd name="connsiteX11" fmla="*/ 30092 w 30091"/>
                <a:gd name="connsiteY11" fmla="*/ 22592 h 45155"/>
                <a:gd name="connsiteX12" fmla="*/ 26212 w 30091"/>
                <a:gd name="connsiteY12" fmla="*/ 39383 h 45155"/>
                <a:gd name="connsiteX13" fmla="*/ 15042 w 30091"/>
                <a:gd name="connsiteY13" fmla="*/ 45156 h 45155"/>
                <a:gd name="connsiteX14" fmla="*/ 3851 w 30091"/>
                <a:gd name="connsiteY14" fmla="*/ 39383 h 45155"/>
                <a:gd name="connsiteX15" fmla="*/ 0 w 30091"/>
                <a:gd name="connsiteY15" fmla="*/ 22592 h 45155"/>
                <a:gd name="connsiteX16" fmla="*/ 3851 w 30091"/>
                <a:gd name="connsiteY16" fmla="*/ 5801 h 45155"/>
                <a:gd name="connsiteX17" fmla="*/ 15042 w 30091"/>
                <a:gd name="connsiteY17" fmla="*/ 0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91" h="45155">
                  <a:moveTo>
                    <a:pt x="15042" y="4664"/>
                  </a:moveTo>
                  <a:cubicBezTo>
                    <a:pt x="12012" y="4664"/>
                    <a:pt x="9723" y="6161"/>
                    <a:pt x="8190" y="9155"/>
                  </a:cubicBezTo>
                  <a:cubicBezTo>
                    <a:pt x="6672" y="12127"/>
                    <a:pt x="5916" y="16604"/>
                    <a:pt x="5916" y="22592"/>
                  </a:cubicBezTo>
                  <a:cubicBezTo>
                    <a:pt x="5916" y="28559"/>
                    <a:pt x="6672" y="33043"/>
                    <a:pt x="8190" y="36037"/>
                  </a:cubicBezTo>
                  <a:cubicBezTo>
                    <a:pt x="9723" y="39009"/>
                    <a:pt x="12012" y="40492"/>
                    <a:pt x="15042" y="40492"/>
                  </a:cubicBezTo>
                  <a:cubicBezTo>
                    <a:pt x="18094" y="40492"/>
                    <a:pt x="20375" y="39009"/>
                    <a:pt x="21894" y="36037"/>
                  </a:cubicBezTo>
                  <a:cubicBezTo>
                    <a:pt x="23427" y="33043"/>
                    <a:pt x="24197" y="28559"/>
                    <a:pt x="24197" y="22592"/>
                  </a:cubicBezTo>
                  <a:cubicBezTo>
                    <a:pt x="24197" y="16604"/>
                    <a:pt x="23427" y="12127"/>
                    <a:pt x="21894" y="9155"/>
                  </a:cubicBezTo>
                  <a:cubicBezTo>
                    <a:pt x="20375" y="6161"/>
                    <a:pt x="18094" y="4664"/>
                    <a:pt x="15042" y="4664"/>
                  </a:cubicBezTo>
                  <a:moveTo>
                    <a:pt x="15042" y="0"/>
                  </a:moveTo>
                  <a:cubicBezTo>
                    <a:pt x="19922" y="0"/>
                    <a:pt x="23643" y="1936"/>
                    <a:pt x="26212" y="5801"/>
                  </a:cubicBezTo>
                  <a:cubicBezTo>
                    <a:pt x="28796" y="9652"/>
                    <a:pt x="30092" y="15244"/>
                    <a:pt x="30092" y="22592"/>
                  </a:cubicBezTo>
                  <a:cubicBezTo>
                    <a:pt x="30092" y="29919"/>
                    <a:pt x="28796" y="35518"/>
                    <a:pt x="26212" y="39383"/>
                  </a:cubicBezTo>
                  <a:cubicBezTo>
                    <a:pt x="23643" y="43234"/>
                    <a:pt x="19922" y="45156"/>
                    <a:pt x="15042" y="45156"/>
                  </a:cubicBezTo>
                  <a:cubicBezTo>
                    <a:pt x="10170" y="45156"/>
                    <a:pt x="6434" y="43234"/>
                    <a:pt x="3851" y="39383"/>
                  </a:cubicBezTo>
                  <a:cubicBezTo>
                    <a:pt x="1281" y="35518"/>
                    <a:pt x="0" y="29919"/>
                    <a:pt x="0" y="22592"/>
                  </a:cubicBezTo>
                  <a:cubicBezTo>
                    <a:pt x="0" y="15244"/>
                    <a:pt x="1281" y="9652"/>
                    <a:pt x="3851" y="5801"/>
                  </a:cubicBezTo>
                  <a:cubicBezTo>
                    <a:pt x="6434" y="1936"/>
                    <a:pt x="10170" y="0"/>
                    <a:pt x="15042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5" name="Freeform 494">
              <a:extLst>
                <a:ext uri="{FF2B5EF4-FFF2-40B4-BE49-F238E27FC236}">
                  <a16:creationId xmlns:a16="http://schemas.microsoft.com/office/drawing/2014/main" id="{26B6E173-835D-51E3-7998-5DB57F60AD6B}"/>
                </a:ext>
              </a:extLst>
            </p:cNvPr>
            <p:cNvSpPr/>
            <p:nvPr/>
          </p:nvSpPr>
          <p:spPr>
            <a:xfrm>
              <a:off x="8411747" y="4882690"/>
              <a:ext cx="25924" cy="43528"/>
            </a:xfrm>
            <a:custGeom>
              <a:avLst/>
              <a:gdLst>
                <a:gd name="connsiteX0" fmla="*/ 849 w 25924"/>
                <a:gd name="connsiteY0" fmla="*/ 38570 h 43528"/>
                <a:gd name="connsiteX1" fmla="*/ 10472 w 25924"/>
                <a:gd name="connsiteY1" fmla="*/ 38570 h 43528"/>
                <a:gd name="connsiteX2" fmla="*/ 10472 w 25924"/>
                <a:gd name="connsiteY2" fmla="*/ 5362 h 43528"/>
                <a:gd name="connsiteX3" fmla="*/ 0 w 25924"/>
                <a:gd name="connsiteY3" fmla="*/ 7464 h 43528"/>
                <a:gd name="connsiteX4" fmla="*/ 0 w 25924"/>
                <a:gd name="connsiteY4" fmla="*/ 2102 h 43528"/>
                <a:gd name="connsiteX5" fmla="*/ 10407 w 25924"/>
                <a:gd name="connsiteY5" fmla="*/ 0 h 43528"/>
                <a:gd name="connsiteX6" fmla="*/ 16302 w 25924"/>
                <a:gd name="connsiteY6" fmla="*/ 0 h 43528"/>
                <a:gd name="connsiteX7" fmla="*/ 16302 w 25924"/>
                <a:gd name="connsiteY7" fmla="*/ 38570 h 43528"/>
                <a:gd name="connsiteX8" fmla="*/ 25924 w 25924"/>
                <a:gd name="connsiteY8" fmla="*/ 38570 h 43528"/>
                <a:gd name="connsiteX9" fmla="*/ 25924 w 25924"/>
                <a:gd name="connsiteY9" fmla="*/ 43529 h 43528"/>
                <a:gd name="connsiteX10" fmla="*/ 849 w 25924"/>
                <a:gd name="connsiteY10" fmla="*/ 43529 h 43528"/>
                <a:gd name="connsiteX11" fmla="*/ 849 w 25924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24" h="43528">
                  <a:moveTo>
                    <a:pt x="849" y="38570"/>
                  </a:moveTo>
                  <a:lnTo>
                    <a:pt x="10472" y="38570"/>
                  </a:lnTo>
                  <a:lnTo>
                    <a:pt x="10472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302" y="0"/>
                  </a:lnTo>
                  <a:lnTo>
                    <a:pt x="16302" y="38570"/>
                  </a:lnTo>
                  <a:lnTo>
                    <a:pt x="25924" y="38570"/>
                  </a:lnTo>
                  <a:lnTo>
                    <a:pt x="25924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6" name="Freeform 495">
              <a:extLst>
                <a:ext uri="{FF2B5EF4-FFF2-40B4-BE49-F238E27FC236}">
                  <a16:creationId xmlns:a16="http://schemas.microsoft.com/office/drawing/2014/main" id="{7C68E266-2B52-37D7-81AC-062E95C96C52}"/>
                </a:ext>
              </a:extLst>
            </p:cNvPr>
            <p:cNvSpPr/>
            <p:nvPr/>
          </p:nvSpPr>
          <p:spPr>
            <a:xfrm>
              <a:off x="8643901" y="4881906"/>
              <a:ext cx="27644" cy="44313"/>
            </a:xfrm>
            <a:custGeom>
              <a:avLst/>
              <a:gdLst>
                <a:gd name="connsiteX0" fmla="*/ 7089 w 27644"/>
                <a:gd name="connsiteY0" fmla="*/ 39354 h 44313"/>
                <a:gd name="connsiteX1" fmla="*/ 27645 w 27644"/>
                <a:gd name="connsiteY1" fmla="*/ 39354 h 44313"/>
                <a:gd name="connsiteX2" fmla="*/ 27645 w 27644"/>
                <a:gd name="connsiteY2" fmla="*/ 44313 h 44313"/>
                <a:gd name="connsiteX3" fmla="*/ 0 w 27644"/>
                <a:gd name="connsiteY3" fmla="*/ 44313 h 44313"/>
                <a:gd name="connsiteX4" fmla="*/ 0 w 27644"/>
                <a:gd name="connsiteY4" fmla="*/ 39354 h 44313"/>
                <a:gd name="connsiteX5" fmla="*/ 9126 w 27644"/>
                <a:gd name="connsiteY5" fmla="*/ 30056 h 44313"/>
                <a:gd name="connsiteX6" fmla="*/ 16417 w 27644"/>
                <a:gd name="connsiteY6" fmla="*/ 22506 h 44313"/>
                <a:gd name="connsiteX7" fmla="*/ 20354 w 27644"/>
                <a:gd name="connsiteY7" fmla="*/ 17144 h 44313"/>
                <a:gd name="connsiteX8" fmla="*/ 21491 w 27644"/>
                <a:gd name="connsiteY8" fmla="*/ 12797 h 44313"/>
                <a:gd name="connsiteX9" fmla="*/ 19044 w 27644"/>
                <a:gd name="connsiteY9" fmla="*/ 7140 h 44313"/>
                <a:gd name="connsiteX10" fmla="*/ 12717 w 27644"/>
                <a:gd name="connsiteY10" fmla="*/ 4952 h 44313"/>
                <a:gd name="connsiteX11" fmla="*/ 6852 w 27644"/>
                <a:gd name="connsiteY11" fmla="*/ 5916 h 44313"/>
                <a:gd name="connsiteX12" fmla="*/ 295 w 27644"/>
                <a:gd name="connsiteY12" fmla="*/ 8831 h 44313"/>
                <a:gd name="connsiteX13" fmla="*/ 295 w 27644"/>
                <a:gd name="connsiteY13" fmla="*/ 2886 h 44313"/>
                <a:gd name="connsiteX14" fmla="*/ 6938 w 27644"/>
                <a:gd name="connsiteY14" fmla="*/ 727 h 44313"/>
                <a:gd name="connsiteX15" fmla="*/ 12595 w 27644"/>
                <a:gd name="connsiteY15" fmla="*/ 0 h 44313"/>
                <a:gd name="connsiteX16" fmla="*/ 23384 w 27644"/>
                <a:gd name="connsiteY16" fmla="*/ 3383 h 44313"/>
                <a:gd name="connsiteX17" fmla="*/ 27407 w 27644"/>
                <a:gd name="connsiteY17" fmla="*/ 12415 h 44313"/>
                <a:gd name="connsiteX18" fmla="*/ 26385 w 27644"/>
                <a:gd name="connsiteY18" fmla="*/ 17518 h 44313"/>
                <a:gd name="connsiteX19" fmla="*/ 22743 w 27644"/>
                <a:gd name="connsiteY19" fmla="*/ 23175 h 44313"/>
                <a:gd name="connsiteX20" fmla="*/ 18108 w 27644"/>
                <a:gd name="connsiteY20" fmla="*/ 28076 h 44313"/>
                <a:gd name="connsiteX21" fmla="*/ 7089 w 27644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44" h="44313">
                  <a:moveTo>
                    <a:pt x="7089" y="39354"/>
                  </a:moveTo>
                  <a:lnTo>
                    <a:pt x="27645" y="39354"/>
                  </a:lnTo>
                  <a:lnTo>
                    <a:pt x="27645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8" y="37044"/>
                    <a:pt x="5276" y="33942"/>
                    <a:pt x="9126" y="30056"/>
                  </a:cubicBezTo>
                  <a:cubicBezTo>
                    <a:pt x="12991" y="26148"/>
                    <a:pt x="15424" y="23636"/>
                    <a:pt x="16417" y="22506"/>
                  </a:cubicBezTo>
                  <a:cubicBezTo>
                    <a:pt x="18303" y="20383"/>
                    <a:pt x="19612" y="18598"/>
                    <a:pt x="20354" y="17144"/>
                  </a:cubicBezTo>
                  <a:cubicBezTo>
                    <a:pt x="21109" y="15668"/>
                    <a:pt x="21491" y="14215"/>
                    <a:pt x="21491" y="12797"/>
                  </a:cubicBezTo>
                  <a:cubicBezTo>
                    <a:pt x="21491" y="10486"/>
                    <a:pt x="20678" y="8601"/>
                    <a:pt x="19044" y="7140"/>
                  </a:cubicBezTo>
                  <a:cubicBezTo>
                    <a:pt x="17425" y="5679"/>
                    <a:pt x="15316" y="4952"/>
                    <a:pt x="12717" y="4952"/>
                  </a:cubicBezTo>
                  <a:cubicBezTo>
                    <a:pt x="10868" y="4952"/>
                    <a:pt x="8917" y="5276"/>
                    <a:pt x="6852" y="5916"/>
                  </a:cubicBezTo>
                  <a:cubicBezTo>
                    <a:pt x="4815" y="6557"/>
                    <a:pt x="2627" y="7528"/>
                    <a:pt x="295" y="8831"/>
                  </a:cubicBezTo>
                  <a:lnTo>
                    <a:pt x="295" y="2886"/>
                  </a:lnTo>
                  <a:cubicBezTo>
                    <a:pt x="2663" y="1929"/>
                    <a:pt x="4880" y="1209"/>
                    <a:pt x="6938" y="727"/>
                  </a:cubicBezTo>
                  <a:cubicBezTo>
                    <a:pt x="9004" y="245"/>
                    <a:pt x="10889" y="0"/>
                    <a:pt x="12595" y="0"/>
                  </a:cubicBezTo>
                  <a:cubicBezTo>
                    <a:pt x="17108" y="0"/>
                    <a:pt x="20699" y="1130"/>
                    <a:pt x="23384" y="3383"/>
                  </a:cubicBezTo>
                  <a:cubicBezTo>
                    <a:pt x="26068" y="5635"/>
                    <a:pt x="27407" y="8644"/>
                    <a:pt x="27407" y="12415"/>
                  </a:cubicBezTo>
                  <a:cubicBezTo>
                    <a:pt x="27407" y="14207"/>
                    <a:pt x="27069" y="15906"/>
                    <a:pt x="26385" y="17518"/>
                  </a:cubicBezTo>
                  <a:cubicBezTo>
                    <a:pt x="25730" y="19109"/>
                    <a:pt x="24514" y="20994"/>
                    <a:pt x="22743" y="23175"/>
                  </a:cubicBezTo>
                  <a:cubicBezTo>
                    <a:pt x="22261" y="23744"/>
                    <a:pt x="20714" y="25377"/>
                    <a:pt x="18108" y="28076"/>
                  </a:cubicBezTo>
                  <a:cubicBezTo>
                    <a:pt x="15503" y="30761"/>
                    <a:pt x="11832" y="34518"/>
                    <a:pt x="7089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7" name="Freeform 496">
              <a:extLst>
                <a:ext uri="{FF2B5EF4-FFF2-40B4-BE49-F238E27FC236}">
                  <a16:creationId xmlns:a16="http://schemas.microsoft.com/office/drawing/2014/main" id="{9F49443C-8EED-6292-648D-EEF6C208D78A}"/>
                </a:ext>
              </a:extLst>
            </p:cNvPr>
            <p:cNvSpPr/>
            <p:nvPr/>
          </p:nvSpPr>
          <p:spPr>
            <a:xfrm>
              <a:off x="8876408" y="4881906"/>
              <a:ext cx="28659" cy="45155"/>
            </a:xfrm>
            <a:custGeom>
              <a:avLst/>
              <a:gdLst>
                <a:gd name="connsiteX0" fmla="*/ 19677 w 28659"/>
                <a:gd name="connsiteY0" fmla="*/ 20843 h 45155"/>
                <a:gd name="connsiteX1" fmla="*/ 26270 w 28659"/>
                <a:gd name="connsiteY1" fmla="*/ 24607 h 45155"/>
                <a:gd name="connsiteX2" fmla="*/ 28659 w 28659"/>
                <a:gd name="connsiteY2" fmla="*/ 31661 h 45155"/>
                <a:gd name="connsiteX3" fmla="*/ 24226 w 28659"/>
                <a:gd name="connsiteY3" fmla="*/ 41629 h 45155"/>
                <a:gd name="connsiteX4" fmla="*/ 11631 w 28659"/>
                <a:gd name="connsiteY4" fmla="*/ 45156 h 45155"/>
                <a:gd name="connsiteX5" fmla="*/ 5974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2 w 28659"/>
                <a:gd name="connsiteY8" fmla="*/ 39477 h 45155"/>
                <a:gd name="connsiteX9" fmla="*/ 11458 w 28659"/>
                <a:gd name="connsiteY9" fmla="*/ 40204 h 45155"/>
                <a:gd name="connsiteX10" fmla="*/ 19886 w 28659"/>
                <a:gd name="connsiteY10" fmla="*/ 38016 h 45155"/>
                <a:gd name="connsiteX11" fmla="*/ 22801 w 28659"/>
                <a:gd name="connsiteY11" fmla="*/ 31661 h 45155"/>
                <a:gd name="connsiteX12" fmla="*/ 20087 w 28659"/>
                <a:gd name="connsiteY12" fmla="*/ 25651 h 45155"/>
                <a:gd name="connsiteX13" fmla="*/ 12595 w 28659"/>
                <a:gd name="connsiteY13" fmla="*/ 23470 h 45155"/>
                <a:gd name="connsiteX14" fmla="*/ 7521 w 28659"/>
                <a:gd name="connsiteY14" fmla="*/ 23470 h 45155"/>
                <a:gd name="connsiteX15" fmla="*/ 7521 w 28659"/>
                <a:gd name="connsiteY15" fmla="*/ 18626 h 45155"/>
                <a:gd name="connsiteX16" fmla="*/ 12825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9 w 28659"/>
                <a:gd name="connsiteY19" fmla="*/ 6758 h 45155"/>
                <a:gd name="connsiteX20" fmla="*/ 12595 w 28659"/>
                <a:gd name="connsiteY20" fmla="*/ 4952 h 45155"/>
                <a:gd name="connsiteX21" fmla="*/ 7406 w 28659"/>
                <a:gd name="connsiteY21" fmla="*/ 5477 h 45155"/>
                <a:gd name="connsiteX22" fmla="*/ 1310 w 28659"/>
                <a:gd name="connsiteY22" fmla="*/ 7111 h 45155"/>
                <a:gd name="connsiteX23" fmla="*/ 1310 w 28659"/>
                <a:gd name="connsiteY23" fmla="*/ 1864 h 45155"/>
                <a:gd name="connsiteX24" fmla="*/ 7579 w 28659"/>
                <a:gd name="connsiteY24" fmla="*/ 461 h 45155"/>
                <a:gd name="connsiteX25" fmla="*/ 13121 w 28659"/>
                <a:gd name="connsiteY25" fmla="*/ 0 h 45155"/>
                <a:gd name="connsiteX26" fmla="*/ 23729 w 28659"/>
                <a:gd name="connsiteY26" fmla="*/ 3059 h 45155"/>
                <a:gd name="connsiteX27" fmla="*/ 27637 w 28659"/>
                <a:gd name="connsiteY27" fmla="*/ 11278 h 45155"/>
                <a:gd name="connsiteX28" fmla="*/ 25572 w 28659"/>
                <a:gd name="connsiteY28" fmla="*/ 17403 h 45155"/>
                <a:gd name="connsiteX29" fmla="*/ 19677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7" y="20843"/>
                  </a:moveTo>
                  <a:cubicBezTo>
                    <a:pt x="22499" y="21448"/>
                    <a:pt x="24694" y="22700"/>
                    <a:pt x="26270" y="24607"/>
                  </a:cubicBezTo>
                  <a:cubicBezTo>
                    <a:pt x="27861" y="26515"/>
                    <a:pt x="28659" y="28861"/>
                    <a:pt x="28659" y="31661"/>
                  </a:cubicBezTo>
                  <a:cubicBezTo>
                    <a:pt x="28659" y="35957"/>
                    <a:pt x="27184" y="39275"/>
                    <a:pt x="24226" y="41629"/>
                  </a:cubicBezTo>
                  <a:cubicBezTo>
                    <a:pt x="21275" y="43982"/>
                    <a:pt x="17079" y="45156"/>
                    <a:pt x="11631" y="45156"/>
                  </a:cubicBezTo>
                  <a:cubicBezTo>
                    <a:pt x="9803" y="45156"/>
                    <a:pt x="7917" y="44968"/>
                    <a:pt x="5974" y="44601"/>
                  </a:cubicBezTo>
                  <a:cubicBezTo>
                    <a:pt x="4052" y="44256"/>
                    <a:pt x="2058" y="43723"/>
                    <a:pt x="0" y="43004"/>
                  </a:cubicBezTo>
                  <a:lnTo>
                    <a:pt x="0" y="37318"/>
                  </a:lnTo>
                  <a:cubicBezTo>
                    <a:pt x="1634" y="38268"/>
                    <a:pt x="3419" y="38988"/>
                    <a:pt x="5362" y="39477"/>
                  </a:cubicBezTo>
                  <a:cubicBezTo>
                    <a:pt x="7305" y="39959"/>
                    <a:pt x="9335" y="40204"/>
                    <a:pt x="11458" y="40204"/>
                  </a:cubicBezTo>
                  <a:cubicBezTo>
                    <a:pt x="15150" y="40204"/>
                    <a:pt x="17964" y="39477"/>
                    <a:pt x="19886" y="38016"/>
                  </a:cubicBezTo>
                  <a:cubicBezTo>
                    <a:pt x="21829" y="36555"/>
                    <a:pt x="22801" y="34439"/>
                    <a:pt x="22801" y="31661"/>
                  </a:cubicBezTo>
                  <a:cubicBezTo>
                    <a:pt x="22801" y="29091"/>
                    <a:pt x="21894" y="27090"/>
                    <a:pt x="20087" y="25651"/>
                  </a:cubicBezTo>
                  <a:cubicBezTo>
                    <a:pt x="18295" y="24197"/>
                    <a:pt x="15798" y="23470"/>
                    <a:pt x="12595" y="23470"/>
                  </a:cubicBezTo>
                  <a:lnTo>
                    <a:pt x="7521" y="23470"/>
                  </a:lnTo>
                  <a:lnTo>
                    <a:pt x="7521" y="18626"/>
                  </a:lnTo>
                  <a:lnTo>
                    <a:pt x="12825" y="18626"/>
                  </a:lnTo>
                  <a:cubicBezTo>
                    <a:pt x="15726" y="18626"/>
                    <a:pt x="17943" y="18051"/>
                    <a:pt x="19476" y="16906"/>
                  </a:cubicBezTo>
                  <a:cubicBezTo>
                    <a:pt x="21009" y="15740"/>
                    <a:pt x="21779" y="14071"/>
                    <a:pt x="21779" y="11890"/>
                  </a:cubicBezTo>
                  <a:cubicBezTo>
                    <a:pt x="21779" y="9659"/>
                    <a:pt x="20980" y="7946"/>
                    <a:pt x="19389" y="6758"/>
                  </a:cubicBezTo>
                  <a:cubicBezTo>
                    <a:pt x="17813" y="5556"/>
                    <a:pt x="15553" y="4952"/>
                    <a:pt x="12595" y="4952"/>
                  </a:cubicBezTo>
                  <a:cubicBezTo>
                    <a:pt x="10983" y="4952"/>
                    <a:pt x="9256" y="5124"/>
                    <a:pt x="7406" y="5477"/>
                  </a:cubicBezTo>
                  <a:cubicBezTo>
                    <a:pt x="5556" y="5830"/>
                    <a:pt x="3527" y="6370"/>
                    <a:pt x="1310" y="7111"/>
                  </a:cubicBezTo>
                  <a:lnTo>
                    <a:pt x="1310" y="1864"/>
                  </a:lnTo>
                  <a:cubicBezTo>
                    <a:pt x="3548" y="1238"/>
                    <a:pt x="5635" y="770"/>
                    <a:pt x="7579" y="461"/>
                  </a:cubicBezTo>
                  <a:cubicBezTo>
                    <a:pt x="9544" y="151"/>
                    <a:pt x="11386" y="0"/>
                    <a:pt x="13121" y="0"/>
                  </a:cubicBezTo>
                  <a:cubicBezTo>
                    <a:pt x="17590" y="0"/>
                    <a:pt x="21131" y="1022"/>
                    <a:pt x="23729" y="3059"/>
                  </a:cubicBezTo>
                  <a:cubicBezTo>
                    <a:pt x="26335" y="5081"/>
                    <a:pt x="27637" y="7816"/>
                    <a:pt x="27637" y="11278"/>
                  </a:cubicBezTo>
                  <a:cubicBezTo>
                    <a:pt x="27637" y="13689"/>
                    <a:pt x="26946" y="15733"/>
                    <a:pt x="25572" y="17403"/>
                  </a:cubicBezTo>
                  <a:cubicBezTo>
                    <a:pt x="24190" y="19051"/>
                    <a:pt x="22225" y="20203"/>
                    <a:pt x="19677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BB91F948-96DC-6499-73EF-7FE232BF5113}"/>
                </a:ext>
              </a:extLst>
            </p:cNvPr>
            <p:cNvSpPr/>
            <p:nvPr/>
          </p:nvSpPr>
          <p:spPr>
            <a:xfrm>
              <a:off x="7450707" y="4830928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E0C75FAC-588E-CC0D-96A3-578492D69448}"/>
                </a:ext>
              </a:extLst>
            </p:cNvPr>
            <p:cNvSpPr/>
            <p:nvPr/>
          </p:nvSpPr>
          <p:spPr>
            <a:xfrm>
              <a:off x="7450707" y="460498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D3FBA485-CBBC-CD81-952B-B4696541132F}"/>
                </a:ext>
              </a:extLst>
            </p:cNvPr>
            <p:cNvSpPr/>
            <p:nvPr/>
          </p:nvSpPr>
          <p:spPr>
            <a:xfrm>
              <a:off x="7450707" y="4379047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7C31C558-8429-4048-367D-3AB46F4D0CBF}"/>
                </a:ext>
              </a:extLst>
            </p:cNvPr>
            <p:cNvSpPr/>
            <p:nvPr/>
          </p:nvSpPr>
          <p:spPr>
            <a:xfrm>
              <a:off x="7450707" y="415310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3" name="Freeform 502">
              <a:extLst>
                <a:ext uri="{FF2B5EF4-FFF2-40B4-BE49-F238E27FC236}">
                  <a16:creationId xmlns:a16="http://schemas.microsoft.com/office/drawing/2014/main" id="{47B4183D-842C-5AC4-6801-7367A0E987D7}"/>
                </a:ext>
              </a:extLst>
            </p:cNvPr>
            <p:cNvSpPr/>
            <p:nvPr/>
          </p:nvSpPr>
          <p:spPr>
            <a:xfrm>
              <a:off x="7450707" y="3927163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4" name="Freeform 503">
              <a:extLst>
                <a:ext uri="{FF2B5EF4-FFF2-40B4-BE49-F238E27FC236}">
                  <a16:creationId xmlns:a16="http://schemas.microsoft.com/office/drawing/2014/main" id="{EF34F474-D03D-156E-A711-7E736D83B1BF}"/>
                </a:ext>
              </a:extLst>
            </p:cNvPr>
            <p:cNvSpPr/>
            <p:nvPr/>
          </p:nvSpPr>
          <p:spPr>
            <a:xfrm>
              <a:off x="7450707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5" name="Freeform 504">
              <a:extLst>
                <a:ext uri="{FF2B5EF4-FFF2-40B4-BE49-F238E27FC236}">
                  <a16:creationId xmlns:a16="http://schemas.microsoft.com/office/drawing/2014/main" id="{9EC111EF-DDB2-7CF9-8CC7-450D7A2BBA45}"/>
                </a:ext>
              </a:extLst>
            </p:cNvPr>
            <p:cNvSpPr/>
            <p:nvPr/>
          </p:nvSpPr>
          <p:spPr>
            <a:xfrm>
              <a:off x="7450707" y="4830928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6" name="Freeform 505">
              <a:extLst>
                <a:ext uri="{FF2B5EF4-FFF2-40B4-BE49-F238E27FC236}">
                  <a16:creationId xmlns:a16="http://schemas.microsoft.com/office/drawing/2014/main" id="{301A9D2F-EB20-0F21-9390-CE312DC6FF68}"/>
                </a:ext>
              </a:extLst>
            </p:cNvPr>
            <p:cNvSpPr/>
            <p:nvPr/>
          </p:nvSpPr>
          <p:spPr>
            <a:xfrm>
              <a:off x="7450707" y="460498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7" name="Freeform 506">
              <a:extLst>
                <a:ext uri="{FF2B5EF4-FFF2-40B4-BE49-F238E27FC236}">
                  <a16:creationId xmlns:a16="http://schemas.microsoft.com/office/drawing/2014/main" id="{B14E18F3-E59C-7C78-489C-8D5A1F5A9546}"/>
                </a:ext>
              </a:extLst>
            </p:cNvPr>
            <p:cNvSpPr/>
            <p:nvPr/>
          </p:nvSpPr>
          <p:spPr>
            <a:xfrm>
              <a:off x="7450707" y="4379047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id="{D7C2B9C2-472A-2CF9-B8E7-1B4FD4E5CB27}"/>
                </a:ext>
              </a:extLst>
            </p:cNvPr>
            <p:cNvSpPr/>
            <p:nvPr/>
          </p:nvSpPr>
          <p:spPr>
            <a:xfrm>
              <a:off x="7450707" y="415310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id="{586A97DB-FF20-B736-5007-33FF28887D81}"/>
                </a:ext>
              </a:extLst>
            </p:cNvPr>
            <p:cNvSpPr/>
            <p:nvPr/>
          </p:nvSpPr>
          <p:spPr>
            <a:xfrm>
              <a:off x="7450707" y="3927163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0" name="Freeform 509">
              <a:extLst>
                <a:ext uri="{FF2B5EF4-FFF2-40B4-BE49-F238E27FC236}">
                  <a16:creationId xmlns:a16="http://schemas.microsoft.com/office/drawing/2014/main" id="{0A3A788F-2C40-F492-B14C-807D9AAEF6D1}"/>
                </a:ext>
              </a:extLst>
            </p:cNvPr>
            <p:cNvSpPr/>
            <p:nvPr/>
          </p:nvSpPr>
          <p:spPr>
            <a:xfrm>
              <a:off x="7337739" y="480837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2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2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4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4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9C415EF0-6A29-20E9-E0FA-8A68F8F2256D}"/>
                </a:ext>
              </a:extLst>
            </p:cNvPr>
            <p:cNvSpPr/>
            <p:nvPr/>
          </p:nvSpPr>
          <p:spPr>
            <a:xfrm>
              <a:off x="7378177" y="4845286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2" name="Freeform 511">
              <a:extLst>
                <a:ext uri="{FF2B5EF4-FFF2-40B4-BE49-F238E27FC236}">
                  <a16:creationId xmlns:a16="http://schemas.microsoft.com/office/drawing/2014/main" id="{A0C087E3-A9A3-0586-9569-79C47C3B15E3}"/>
                </a:ext>
              </a:extLst>
            </p:cNvPr>
            <p:cNvSpPr/>
            <p:nvPr/>
          </p:nvSpPr>
          <p:spPr>
            <a:xfrm>
              <a:off x="7394709" y="480837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1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1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3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3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3" name="Freeform 512">
              <a:extLst>
                <a:ext uri="{FF2B5EF4-FFF2-40B4-BE49-F238E27FC236}">
                  <a16:creationId xmlns:a16="http://schemas.microsoft.com/office/drawing/2014/main" id="{C120582C-43C2-3F17-1A93-BFB55283A368}"/>
                </a:ext>
              </a:extLst>
            </p:cNvPr>
            <p:cNvSpPr/>
            <p:nvPr/>
          </p:nvSpPr>
          <p:spPr>
            <a:xfrm>
              <a:off x="7339284" y="4582437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4 h 45162"/>
                <a:gd name="connsiteX2" fmla="*/ 5918 w 30088"/>
                <a:gd name="connsiteY2" fmla="*/ 22599 h 45162"/>
                <a:gd name="connsiteX3" fmla="*/ 8193 w 30088"/>
                <a:gd name="connsiteY3" fmla="*/ 36036 h 45162"/>
                <a:gd name="connsiteX4" fmla="*/ 15044 w 30088"/>
                <a:gd name="connsiteY4" fmla="*/ 40498 h 45162"/>
                <a:gd name="connsiteX5" fmla="*/ 21895 w 30088"/>
                <a:gd name="connsiteY5" fmla="*/ 36036 h 45162"/>
                <a:gd name="connsiteX6" fmla="*/ 24199 w 30088"/>
                <a:gd name="connsiteY6" fmla="*/ 22599 h 45162"/>
                <a:gd name="connsiteX7" fmla="*/ 21895 w 30088"/>
                <a:gd name="connsiteY7" fmla="*/ 9154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0 w 30088"/>
                <a:gd name="connsiteY10" fmla="*/ 5800 h 45162"/>
                <a:gd name="connsiteX11" fmla="*/ 30088 w 30088"/>
                <a:gd name="connsiteY11" fmla="*/ 22599 h 45162"/>
                <a:gd name="connsiteX12" fmla="*/ 26210 w 30088"/>
                <a:gd name="connsiteY12" fmla="*/ 39390 h 45162"/>
                <a:gd name="connsiteX13" fmla="*/ 15044 w 30088"/>
                <a:gd name="connsiteY13" fmla="*/ 45162 h 45162"/>
                <a:gd name="connsiteX14" fmla="*/ 3848 w 30088"/>
                <a:gd name="connsiteY14" fmla="*/ 39390 h 45162"/>
                <a:gd name="connsiteX15" fmla="*/ 0 w 30088"/>
                <a:gd name="connsiteY15" fmla="*/ 22599 h 45162"/>
                <a:gd name="connsiteX16" fmla="*/ 3848 w 30088"/>
                <a:gd name="connsiteY16" fmla="*/ 5800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1" y="4665"/>
                    <a:pt x="9728" y="6160"/>
                    <a:pt x="8193" y="9154"/>
                  </a:cubicBezTo>
                  <a:cubicBezTo>
                    <a:pt x="6676" y="12127"/>
                    <a:pt x="5918" y="16611"/>
                    <a:pt x="5918" y="22599"/>
                  </a:cubicBezTo>
                  <a:cubicBezTo>
                    <a:pt x="5918" y="28565"/>
                    <a:pt x="6676" y="33042"/>
                    <a:pt x="8193" y="36036"/>
                  </a:cubicBezTo>
                  <a:cubicBezTo>
                    <a:pt x="9728" y="39008"/>
                    <a:pt x="12011" y="40498"/>
                    <a:pt x="15044" y="40498"/>
                  </a:cubicBezTo>
                  <a:cubicBezTo>
                    <a:pt x="18095" y="40498"/>
                    <a:pt x="20379" y="39008"/>
                    <a:pt x="21895" y="36036"/>
                  </a:cubicBezTo>
                  <a:cubicBezTo>
                    <a:pt x="23431" y="33042"/>
                    <a:pt x="24199" y="28565"/>
                    <a:pt x="24199" y="22599"/>
                  </a:cubicBezTo>
                  <a:cubicBezTo>
                    <a:pt x="24199" y="16611"/>
                    <a:pt x="23431" y="12127"/>
                    <a:pt x="21895" y="9154"/>
                  </a:cubicBezTo>
                  <a:cubicBezTo>
                    <a:pt x="20379" y="6160"/>
                    <a:pt x="18095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4" y="1933"/>
                    <a:pt x="26210" y="5800"/>
                  </a:cubicBezTo>
                  <a:cubicBezTo>
                    <a:pt x="28795" y="9651"/>
                    <a:pt x="30088" y="15250"/>
                    <a:pt x="30088" y="22599"/>
                  </a:cubicBezTo>
                  <a:cubicBezTo>
                    <a:pt x="30088" y="29925"/>
                    <a:pt x="28795" y="35525"/>
                    <a:pt x="26210" y="39390"/>
                  </a:cubicBezTo>
                  <a:cubicBezTo>
                    <a:pt x="23644" y="43240"/>
                    <a:pt x="19923" y="45162"/>
                    <a:pt x="15044" y="45162"/>
                  </a:cubicBezTo>
                  <a:cubicBezTo>
                    <a:pt x="10165" y="45162"/>
                    <a:pt x="6434" y="43240"/>
                    <a:pt x="3848" y="39390"/>
                  </a:cubicBezTo>
                  <a:cubicBezTo>
                    <a:pt x="1283" y="35525"/>
                    <a:pt x="0" y="29925"/>
                    <a:pt x="0" y="22599"/>
                  </a:cubicBezTo>
                  <a:cubicBezTo>
                    <a:pt x="0" y="15250"/>
                    <a:pt x="1283" y="9651"/>
                    <a:pt x="3848" y="5800"/>
                  </a:cubicBezTo>
                  <a:cubicBezTo>
                    <a:pt x="6434" y="1933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4" name="Freeform 513">
              <a:extLst>
                <a:ext uri="{FF2B5EF4-FFF2-40B4-BE49-F238E27FC236}">
                  <a16:creationId xmlns:a16="http://schemas.microsoft.com/office/drawing/2014/main" id="{DD268ACD-D209-2D84-3294-809AE3F80716}"/>
                </a:ext>
              </a:extLst>
            </p:cNvPr>
            <p:cNvSpPr/>
            <p:nvPr/>
          </p:nvSpPr>
          <p:spPr>
            <a:xfrm>
              <a:off x="7379722" y="4619350"/>
              <a:ext cx="6151" cy="7398"/>
            </a:xfrm>
            <a:custGeom>
              <a:avLst/>
              <a:gdLst>
                <a:gd name="connsiteX0" fmla="*/ 0 w 6151"/>
                <a:gd name="connsiteY0" fmla="*/ 0 h 7398"/>
                <a:gd name="connsiteX1" fmla="*/ 6151 w 6151"/>
                <a:gd name="connsiteY1" fmla="*/ 0 h 7398"/>
                <a:gd name="connsiteX2" fmla="*/ 6151 w 6151"/>
                <a:gd name="connsiteY2" fmla="*/ 7399 h 7398"/>
                <a:gd name="connsiteX3" fmla="*/ 0 w 6151"/>
                <a:gd name="connsiteY3" fmla="*/ 7399 h 7398"/>
                <a:gd name="connsiteX4" fmla="*/ 0 w 6151"/>
                <a:gd name="connsiteY4" fmla="*/ 0 h 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398">
                  <a:moveTo>
                    <a:pt x="0" y="0"/>
                  </a:moveTo>
                  <a:lnTo>
                    <a:pt x="6151" y="0"/>
                  </a:lnTo>
                  <a:lnTo>
                    <a:pt x="6151" y="7399"/>
                  </a:lnTo>
                  <a:lnTo>
                    <a:pt x="0" y="7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5" name="Freeform 514">
              <a:extLst>
                <a:ext uri="{FF2B5EF4-FFF2-40B4-BE49-F238E27FC236}">
                  <a16:creationId xmlns:a16="http://schemas.microsoft.com/office/drawing/2014/main" id="{AB6CC120-53D2-9399-700F-17EFC83BACC2}"/>
                </a:ext>
              </a:extLst>
            </p:cNvPr>
            <p:cNvSpPr/>
            <p:nvPr/>
          </p:nvSpPr>
          <p:spPr>
            <a:xfrm>
              <a:off x="7398877" y="4583224"/>
              <a:ext cx="25919" cy="43525"/>
            </a:xfrm>
            <a:custGeom>
              <a:avLst/>
              <a:gdLst>
                <a:gd name="connsiteX0" fmla="*/ 846 w 25919"/>
                <a:gd name="connsiteY0" fmla="*/ 38574 h 43525"/>
                <a:gd name="connsiteX1" fmla="*/ 10467 w 25919"/>
                <a:gd name="connsiteY1" fmla="*/ 38574 h 43525"/>
                <a:gd name="connsiteX2" fmla="*/ 10467 w 25919"/>
                <a:gd name="connsiteY2" fmla="*/ 5366 h 43525"/>
                <a:gd name="connsiteX3" fmla="*/ 0 w 25919"/>
                <a:gd name="connsiteY3" fmla="*/ 7467 h 43525"/>
                <a:gd name="connsiteX4" fmla="*/ 0 w 25919"/>
                <a:gd name="connsiteY4" fmla="*/ 2099 h 43525"/>
                <a:gd name="connsiteX5" fmla="*/ 10409 w 25919"/>
                <a:gd name="connsiteY5" fmla="*/ 0 h 43525"/>
                <a:gd name="connsiteX6" fmla="*/ 16298 w 25919"/>
                <a:gd name="connsiteY6" fmla="*/ 0 h 43525"/>
                <a:gd name="connsiteX7" fmla="*/ 16298 w 25919"/>
                <a:gd name="connsiteY7" fmla="*/ 38574 h 43525"/>
                <a:gd name="connsiteX8" fmla="*/ 25919 w 25919"/>
                <a:gd name="connsiteY8" fmla="*/ 38574 h 43525"/>
                <a:gd name="connsiteX9" fmla="*/ 25919 w 25919"/>
                <a:gd name="connsiteY9" fmla="*/ 43525 h 43525"/>
                <a:gd name="connsiteX10" fmla="*/ 846 w 25919"/>
                <a:gd name="connsiteY10" fmla="*/ 43525 h 43525"/>
                <a:gd name="connsiteX11" fmla="*/ 846 w 25919"/>
                <a:gd name="connsiteY11" fmla="*/ 38574 h 4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9" h="43525">
                  <a:moveTo>
                    <a:pt x="846" y="38574"/>
                  </a:moveTo>
                  <a:lnTo>
                    <a:pt x="10467" y="38574"/>
                  </a:lnTo>
                  <a:lnTo>
                    <a:pt x="10467" y="5366"/>
                  </a:lnTo>
                  <a:lnTo>
                    <a:pt x="0" y="7467"/>
                  </a:lnTo>
                  <a:lnTo>
                    <a:pt x="0" y="2099"/>
                  </a:lnTo>
                  <a:lnTo>
                    <a:pt x="10409" y="0"/>
                  </a:lnTo>
                  <a:lnTo>
                    <a:pt x="16298" y="0"/>
                  </a:lnTo>
                  <a:lnTo>
                    <a:pt x="16298" y="38574"/>
                  </a:lnTo>
                  <a:lnTo>
                    <a:pt x="25919" y="38574"/>
                  </a:lnTo>
                  <a:lnTo>
                    <a:pt x="25919" y="43525"/>
                  </a:lnTo>
                  <a:lnTo>
                    <a:pt x="846" y="43525"/>
                  </a:lnTo>
                  <a:lnTo>
                    <a:pt x="846" y="38574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6" name="Freeform 515">
              <a:extLst>
                <a:ext uri="{FF2B5EF4-FFF2-40B4-BE49-F238E27FC236}">
                  <a16:creationId xmlns:a16="http://schemas.microsoft.com/office/drawing/2014/main" id="{44F0BF93-7455-390E-3ED7-F93F9B02FEBB}"/>
                </a:ext>
              </a:extLst>
            </p:cNvPr>
            <p:cNvSpPr/>
            <p:nvPr/>
          </p:nvSpPr>
          <p:spPr>
            <a:xfrm>
              <a:off x="7339750" y="4356495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5 h 45162"/>
                <a:gd name="connsiteX2" fmla="*/ 5918 w 30088"/>
                <a:gd name="connsiteY2" fmla="*/ 22596 h 45162"/>
                <a:gd name="connsiteX3" fmla="*/ 8193 w 30088"/>
                <a:gd name="connsiteY3" fmla="*/ 36036 h 45162"/>
                <a:gd name="connsiteX4" fmla="*/ 15044 w 30088"/>
                <a:gd name="connsiteY4" fmla="*/ 40497 h 45162"/>
                <a:gd name="connsiteX5" fmla="*/ 21895 w 30088"/>
                <a:gd name="connsiteY5" fmla="*/ 36036 h 45162"/>
                <a:gd name="connsiteX6" fmla="*/ 24199 w 30088"/>
                <a:gd name="connsiteY6" fmla="*/ 22596 h 45162"/>
                <a:gd name="connsiteX7" fmla="*/ 21895 w 30088"/>
                <a:gd name="connsiteY7" fmla="*/ 9155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1 w 30088"/>
                <a:gd name="connsiteY10" fmla="*/ 5802 h 45162"/>
                <a:gd name="connsiteX11" fmla="*/ 30088 w 30088"/>
                <a:gd name="connsiteY11" fmla="*/ 22596 h 45162"/>
                <a:gd name="connsiteX12" fmla="*/ 26211 w 30088"/>
                <a:gd name="connsiteY12" fmla="*/ 39389 h 45162"/>
                <a:gd name="connsiteX13" fmla="*/ 15044 w 30088"/>
                <a:gd name="connsiteY13" fmla="*/ 45162 h 45162"/>
                <a:gd name="connsiteX14" fmla="*/ 3848 w 30088"/>
                <a:gd name="connsiteY14" fmla="*/ 39389 h 45162"/>
                <a:gd name="connsiteX15" fmla="*/ 0 w 30088"/>
                <a:gd name="connsiteY15" fmla="*/ 22596 h 45162"/>
                <a:gd name="connsiteX16" fmla="*/ 3848 w 30088"/>
                <a:gd name="connsiteY16" fmla="*/ 5802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6"/>
                  </a:cubicBezTo>
                  <a:cubicBezTo>
                    <a:pt x="5918" y="28563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3"/>
                    <a:pt x="24199" y="22596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6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2"/>
                    <a:pt x="15044" y="45162"/>
                  </a:cubicBezTo>
                  <a:cubicBezTo>
                    <a:pt x="10165" y="45162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6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7" name="Freeform 516">
              <a:extLst>
                <a:ext uri="{FF2B5EF4-FFF2-40B4-BE49-F238E27FC236}">
                  <a16:creationId xmlns:a16="http://schemas.microsoft.com/office/drawing/2014/main" id="{D8DD6E3D-29F0-EEB9-D2C1-9EEC92B9CD57}"/>
                </a:ext>
              </a:extLst>
            </p:cNvPr>
            <p:cNvSpPr/>
            <p:nvPr/>
          </p:nvSpPr>
          <p:spPr>
            <a:xfrm>
              <a:off x="7380189" y="4393405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30108423-5D89-0FC8-C51F-AC055BD7BBDC}"/>
                </a:ext>
              </a:extLst>
            </p:cNvPr>
            <p:cNvSpPr/>
            <p:nvPr/>
          </p:nvSpPr>
          <p:spPr>
            <a:xfrm>
              <a:off x="7397157" y="4356495"/>
              <a:ext cx="27639" cy="44316"/>
            </a:xfrm>
            <a:custGeom>
              <a:avLst/>
              <a:gdLst>
                <a:gd name="connsiteX0" fmla="*/ 7085 w 27639"/>
                <a:gd name="connsiteY0" fmla="*/ 39360 h 44316"/>
                <a:gd name="connsiteX1" fmla="*/ 27640 w 27639"/>
                <a:gd name="connsiteY1" fmla="*/ 39360 h 44316"/>
                <a:gd name="connsiteX2" fmla="*/ 27640 w 27639"/>
                <a:gd name="connsiteY2" fmla="*/ 44316 h 44316"/>
                <a:gd name="connsiteX3" fmla="*/ 0 w 27639"/>
                <a:gd name="connsiteY3" fmla="*/ 44316 h 44316"/>
                <a:gd name="connsiteX4" fmla="*/ 0 w 27639"/>
                <a:gd name="connsiteY4" fmla="*/ 39360 h 44316"/>
                <a:gd name="connsiteX5" fmla="*/ 9126 w 27639"/>
                <a:gd name="connsiteY5" fmla="*/ 30059 h 44316"/>
                <a:gd name="connsiteX6" fmla="*/ 16415 w 27639"/>
                <a:gd name="connsiteY6" fmla="*/ 22508 h 44316"/>
                <a:gd name="connsiteX7" fmla="*/ 20351 w 27639"/>
                <a:gd name="connsiteY7" fmla="*/ 17143 h 44316"/>
                <a:gd name="connsiteX8" fmla="*/ 21487 w 27639"/>
                <a:gd name="connsiteY8" fmla="*/ 12800 h 44316"/>
                <a:gd name="connsiteX9" fmla="*/ 19039 w 27639"/>
                <a:gd name="connsiteY9" fmla="*/ 7143 h 44316"/>
                <a:gd name="connsiteX10" fmla="*/ 12712 w 27639"/>
                <a:gd name="connsiteY10" fmla="*/ 4957 h 44316"/>
                <a:gd name="connsiteX11" fmla="*/ 6852 w 27639"/>
                <a:gd name="connsiteY11" fmla="*/ 5918 h 44316"/>
                <a:gd name="connsiteX12" fmla="*/ 291 w 27639"/>
                <a:gd name="connsiteY12" fmla="*/ 8834 h 44316"/>
                <a:gd name="connsiteX13" fmla="*/ 291 w 27639"/>
                <a:gd name="connsiteY13" fmla="*/ 2886 h 44316"/>
                <a:gd name="connsiteX14" fmla="*/ 6939 w 27639"/>
                <a:gd name="connsiteY14" fmla="*/ 729 h 44316"/>
                <a:gd name="connsiteX15" fmla="*/ 12595 w 27639"/>
                <a:gd name="connsiteY15" fmla="*/ 0 h 44316"/>
                <a:gd name="connsiteX16" fmla="*/ 23383 w 27639"/>
                <a:gd name="connsiteY16" fmla="*/ 3382 h 44316"/>
                <a:gd name="connsiteX17" fmla="*/ 27406 w 27639"/>
                <a:gd name="connsiteY17" fmla="*/ 12420 h 44316"/>
                <a:gd name="connsiteX18" fmla="*/ 26386 w 27639"/>
                <a:gd name="connsiteY18" fmla="*/ 17522 h 44316"/>
                <a:gd name="connsiteX19" fmla="*/ 22741 w 27639"/>
                <a:gd name="connsiteY19" fmla="*/ 23179 h 44316"/>
                <a:gd name="connsiteX20" fmla="*/ 18105 w 27639"/>
                <a:gd name="connsiteY20" fmla="*/ 28076 h 44316"/>
                <a:gd name="connsiteX21" fmla="*/ 7085 w 27639"/>
                <a:gd name="connsiteY21" fmla="*/ 39360 h 4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9" h="44316">
                  <a:moveTo>
                    <a:pt x="7085" y="39360"/>
                  </a:moveTo>
                  <a:lnTo>
                    <a:pt x="27640" y="39360"/>
                  </a:lnTo>
                  <a:lnTo>
                    <a:pt x="27640" y="44316"/>
                  </a:lnTo>
                  <a:lnTo>
                    <a:pt x="0" y="44316"/>
                  </a:lnTo>
                  <a:lnTo>
                    <a:pt x="0" y="39360"/>
                  </a:lnTo>
                  <a:cubicBezTo>
                    <a:pt x="2235" y="37047"/>
                    <a:pt x="5278" y="33947"/>
                    <a:pt x="9126" y="30059"/>
                  </a:cubicBezTo>
                  <a:cubicBezTo>
                    <a:pt x="12994" y="26153"/>
                    <a:pt x="15424" y="23636"/>
                    <a:pt x="16415" y="22508"/>
                  </a:cubicBezTo>
                  <a:cubicBezTo>
                    <a:pt x="18300" y="20390"/>
                    <a:pt x="19612" y="18601"/>
                    <a:pt x="20351" y="17143"/>
                  </a:cubicBezTo>
                  <a:cubicBezTo>
                    <a:pt x="21109" y="15666"/>
                    <a:pt x="21487" y="14218"/>
                    <a:pt x="21487" y="12800"/>
                  </a:cubicBezTo>
                  <a:cubicBezTo>
                    <a:pt x="21487" y="10486"/>
                    <a:pt x="20671" y="8601"/>
                    <a:pt x="19039" y="7143"/>
                  </a:cubicBezTo>
                  <a:cubicBezTo>
                    <a:pt x="17425" y="5686"/>
                    <a:pt x="15316" y="4957"/>
                    <a:pt x="12712" y="4957"/>
                  </a:cubicBezTo>
                  <a:cubicBezTo>
                    <a:pt x="10866" y="4957"/>
                    <a:pt x="8912" y="5277"/>
                    <a:pt x="6852" y="5918"/>
                  </a:cubicBezTo>
                  <a:cubicBezTo>
                    <a:pt x="4811" y="6560"/>
                    <a:pt x="2624" y="7532"/>
                    <a:pt x="291" y="8834"/>
                  </a:cubicBezTo>
                  <a:lnTo>
                    <a:pt x="291" y="2886"/>
                  </a:lnTo>
                  <a:cubicBezTo>
                    <a:pt x="2663" y="1934"/>
                    <a:pt x="4878" y="1215"/>
                    <a:pt x="6939" y="729"/>
                  </a:cubicBezTo>
                  <a:cubicBezTo>
                    <a:pt x="8999" y="243"/>
                    <a:pt x="10884" y="0"/>
                    <a:pt x="12595" y="0"/>
                  </a:cubicBezTo>
                  <a:cubicBezTo>
                    <a:pt x="17104" y="0"/>
                    <a:pt x="20701" y="1127"/>
                    <a:pt x="23383" y="3382"/>
                  </a:cubicBezTo>
                  <a:cubicBezTo>
                    <a:pt x="26066" y="5637"/>
                    <a:pt x="27406" y="8650"/>
                    <a:pt x="27406" y="12420"/>
                  </a:cubicBezTo>
                  <a:cubicBezTo>
                    <a:pt x="27406" y="14209"/>
                    <a:pt x="27066" y="15910"/>
                    <a:pt x="26386" y="17522"/>
                  </a:cubicBezTo>
                  <a:cubicBezTo>
                    <a:pt x="25725" y="19117"/>
                    <a:pt x="24510" y="21002"/>
                    <a:pt x="22741" y="23179"/>
                  </a:cubicBezTo>
                  <a:cubicBezTo>
                    <a:pt x="22255" y="23742"/>
                    <a:pt x="20710" y="25375"/>
                    <a:pt x="18105" y="28076"/>
                  </a:cubicBezTo>
                  <a:cubicBezTo>
                    <a:pt x="15501" y="30759"/>
                    <a:pt x="11827" y="34519"/>
                    <a:pt x="7085" y="3936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9" name="Freeform 518">
              <a:extLst>
                <a:ext uri="{FF2B5EF4-FFF2-40B4-BE49-F238E27FC236}">
                  <a16:creationId xmlns:a16="http://schemas.microsoft.com/office/drawing/2014/main" id="{E2D89596-BFD4-DB54-D899-FC6643DFC52C}"/>
                </a:ext>
              </a:extLst>
            </p:cNvPr>
            <p:cNvSpPr/>
            <p:nvPr/>
          </p:nvSpPr>
          <p:spPr>
            <a:xfrm>
              <a:off x="7338555" y="4130553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0" name="Freeform 519">
              <a:extLst>
                <a:ext uri="{FF2B5EF4-FFF2-40B4-BE49-F238E27FC236}">
                  <a16:creationId xmlns:a16="http://schemas.microsoft.com/office/drawing/2014/main" id="{9085FEB6-5684-152C-F0AF-651C271FCC44}"/>
                </a:ext>
              </a:extLst>
            </p:cNvPr>
            <p:cNvSpPr/>
            <p:nvPr/>
          </p:nvSpPr>
          <p:spPr>
            <a:xfrm>
              <a:off x="7378993" y="4167464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6 h 7405"/>
                <a:gd name="connsiteX3" fmla="*/ 0 w 6152"/>
                <a:gd name="connsiteY3" fmla="*/ 7406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1" name="Freeform 520">
              <a:extLst>
                <a:ext uri="{FF2B5EF4-FFF2-40B4-BE49-F238E27FC236}">
                  <a16:creationId xmlns:a16="http://schemas.microsoft.com/office/drawing/2014/main" id="{174E2BA3-B415-2804-B4E0-8F359AC2F36F}"/>
                </a:ext>
              </a:extLst>
            </p:cNvPr>
            <p:cNvSpPr/>
            <p:nvPr/>
          </p:nvSpPr>
          <p:spPr>
            <a:xfrm>
              <a:off x="7396137" y="4130553"/>
              <a:ext cx="28660" cy="45161"/>
            </a:xfrm>
            <a:custGeom>
              <a:avLst/>
              <a:gdLst>
                <a:gd name="connsiteX0" fmla="*/ 19680 w 28660"/>
                <a:gd name="connsiteY0" fmla="*/ 20846 h 45161"/>
                <a:gd name="connsiteX1" fmla="*/ 26269 w 28660"/>
                <a:gd name="connsiteY1" fmla="*/ 24607 h 45161"/>
                <a:gd name="connsiteX2" fmla="*/ 28660 w 28660"/>
                <a:gd name="connsiteY2" fmla="*/ 31663 h 45161"/>
                <a:gd name="connsiteX3" fmla="*/ 24228 w 28660"/>
                <a:gd name="connsiteY3" fmla="*/ 41634 h 45161"/>
                <a:gd name="connsiteX4" fmla="*/ 11634 w 28660"/>
                <a:gd name="connsiteY4" fmla="*/ 45161 h 45161"/>
                <a:gd name="connsiteX5" fmla="*/ 5977 w 28660"/>
                <a:gd name="connsiteY5" fmla="*/ 44608 h 45161"/>
                <a:gd name="connsiteX6" fmla="*/ 0 w 28660"/>
                <a:gd name="connsiteY6" fmla="*/ 43004 h 45161"/>
                <a:gd name="connsiteX7" fmla="*/ 0 w 28660"/>
                <a:gd name="connsiteY7" fmla="*/ 37318 h 45161"/>
                <a:gd name="connsiteX8" fmla="*/ 5365 w 28660"/>
                <a:gd name="connsiteY8" fmla="*/ 39476 h 45161"/>
                <a:gd name="connsiteX9" fmla="*/ 11459 w 28660"/>
                <a:gd name="connsiteY9" fmla="*/ 40205 h 45161"/>
                <a:gd name="connsiteX10" fmla="*/ 19885 w 28660"/>
                <a:gd name="connsiteY10" fmla="*/ 38019 h 45161"/>
                <a:gd name="connsiteX11" fmla="*/ 22800 w 28660"/>
                <a:gd name="connsiteY11" fmla="*/ 31663 h 45161"/>
                <a:gd name="connsiteX12" fmla="*/ 20088 w 28660"/>
                <a:gd name="connsiteY12" fmla="*/ 25657 h 45161"/>
                <a:gd name="connsiteX13" fmla="*/ 12595 w 28660"/>
                <a:gd name="connsiteY13" fmla="*/ 23470 h 45161"/>
                <a:gd name="connsiteX14" fmla="*/ 7523 w 28660"/>
                <a:gd name="connsiteY14" fmla="*/ 23470 h 45161"/>
                <a:gd name="connsiteX15" fmla="*/ 7523 w 28660"/>
                <a:gd name="connsiteY15" fmla="*/ 18630 h 45161"/>
                <a:gd name="connsiteX16" fmla="*/ 12828 w 28660"/>
                <a:gd name="connsiteY16" fmla="*/ 18630 h 45161"/>
                <a:gd name="connsiteX17" fmla="*/ 19476 w 28660"/>
                <a:gd name="connsiteY17" fmla="*/ 16910 h 45161"/>
                <a:gd name="connsiteX18" fmla="*/ 21780 w 28660"/>
                <a:gd name="connsiteY18" fmla="*/ 11896 h 45161"/>
                <a:gd name="connsiteX19" fmla="*/ 19389 w 28660"/>
                <a:gd name="connsiteY19" fmla="*/ 6764 h 45161"/>
                <a:gd name="connsiteX20" fmla="*/ 12595 w 28660"/>
                <a:gd name="connsiteY20" fmla="*/ 4956 h 45161"/>
                <a:gd name="connsiteX21" fmla="*/ 7406 w 28660"/>
                <a:gd name="connsiteY21" fmla="*/ 5481 h 45161"/>
                <a:gd name="connsiteX22" fmla="*/ 1312 w 28660"/>
                <a:gd name="connsiteY22" fmla="*/ 7114 h 45161"/>
                <a:gd name="connsiteX23" fmla="*/ 1312 w 28660"/>
                <a:gd name="connsiteY23" fmla="*/ 1866 h 45161"/>
                <a:gd name="connsiteX24" fmla="*/ 7581 w 28660"/>
                <a:gd name="connsiteY24" fmla="*/ 466 h 45161"/>
                <a:gd name="connsiteX25" fmla="*/ 13121 w 28660"/>
                <a:gd name="connsiteY25" fmla="*/ 0 h 45161"/>
                <a:gd name="connsiteX26" fmla="*/ 23733 w 28660"/>
                <a:gd name="connsiteY26" fmla="*/ 3061 h 45161"/>
                <a:gd name="connsiteX27" fmla="*/ 27640 w 28660"/>
                <a:gd name="connsiteY27" fmla="*/ 11283 h 45161"/>
                <a:gd name="connsiteX28" fmla="*/ 25570 w 28660"/>
                <a:gd name="connsiteY28" fmla="*/ 17406 h 45161"/>
                <a:gd name="connsiteX29" fmla="*/ 19680 w 28660"/>
                <a:gd name="connsiteY29" fmla="*/ 20846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60" h="45161">
                  <a:moveTo>
                    <a:pt x="19680" y="20846"/>
                  </a:moveTo>
                  <a:cubicBezTo>
                    <a:pt x="22499" y="21449"/>
                    <a:pt x="24695" y="22702"/>
                    <a:pt x="26269" y="24607"/>
                  </a:cubicBezTo>
                  <a:cubicBezTo>
                    <a:pt x="27863" y="26512"/>
                    <a:pt x="28660" y="28864"/>
                    <a:pt x="28660" y="31663"/>
                  </a:cubicBezTo>
                  <a:cubicBezTo>
                    <a:pt x="28660" y="35958"/>
                    <a:pt x="27183" y="39282"/>
                    <a:pt x="24228" y="41634"/>
                  </a:cubicBezTo>
                  <a:cubicBezTo>
                    <a:pt x="21274" y="43985"/>
                    <a:pt x="17075" y="45161"/>
                    <a:pt x="11634" y="45161"/>
                  </a:cubicBezTo>
                  <a:cubicBezTo>
                    <a:pt x="9806" y="45161"/>
                    <a:pt x="7921" y="44977"/>
                    <a:pt x="5977" y="44608"/>
                  </a:cubicBezTo>
                  <a:cubicBezTo>
                    <a:pt x="4053" y="44258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71"/>
                    <a:pt x="3421" y="38990"/>
                    <a:pt x="5365" y="39476"/>
                  </a:cubicBezTo>
                  <a:cubicBezTo>
                    <a:pt x="7309" y="39962"/>
                    <a:pt x="9340" y="40205"/>
                    <a:pt x="11459" y="40205"/>
                  </a:cubicBezTo>
                  <a:cubicBezTo>
                    <a:pt x="15152" y="40205"/>
                    <a:pt x="17960" y="39476"/>
                    <a:pt x="19885" y="38019"/>
                  </a:cubicBezTo>
                  <a:cubicBezTo>
                    <a:pt x="21829" y="36561"/>
                    <a:pt x="22800" y="34442"/>
                    <a:pt x="22800" y="31663"/>
                  </a:cubicBezTo>
                  <a:cubicBezTo>
                    <a:pt x="22800" y="29097"/>
                    <a:pt x="21896" y="27095"/>
                    <a:pt x="20088" y="25657"/>
                  </a:cubicBezTo>
                  <a:cubicBezTo>
                    <a:pt x="18300" y="24199"/>
                    <a:pt x="15802" y="23470"/>
                    <a:pt x="12595" y="23470"/>
                  </a:cubicBezTo>
                  <a:lnTo>
                    <a:pt x="7523" y="23470"/>
                  </a:lnTo>
                  <a:lnTo>
                    <a:pt x="7523" y="18630"/>
                  </a:lnTo>
                  <a:lnTo>
                    <a:pt x="12828" y="18630"/>
                  </a:lnTo>
                  <a:cubicBezTo>
                    <a:pt x="15725" y="18630"/>
                    <a:pt x="17941" y="18056"/>
                    <a:pt x="19476" y="16910"/>
                  </a:cubicBezTo>
                  <a:cubicBezTo>
                    <a:pt x="21012" y="15744"/>
                    <a:pt x="21780" y="14073"/>
                    <a:pt x="21780" y="11896"/>
                  </a:cubicBezTo>
                  <a:cubicBezTo>
                    <a:pt x="21780" y="9660"/>
                    <a:pt x="20983" y="7949"/>
                    <a:pt x="19389" y="6764"/>
                  </a:cubicBezTo>
                  <a:cubicBezTo>
                    <a:pt x="17815" y="5558"/>
                    <a:pt x="15550" y="4956"/>
                    <a:pt x="12595" y="4956"/>
                  </a:cubicBezTo>
                  <a:cubicBezTo>
                    <a:pt x="10982" y="4956"/>
                    <a:pt x="9252" y="5131"/>
                    <a:pt x="7406" y="5481"/>
                  </a:cubicBezTo>
                  <a:cubicBezTo>
                    <a:pt x="5559" y="5831"/>
                    <a:pt x="3528" y="6375"/>
                    <a:pt x="1312" y="7114"/>
                  </a:cubicBezTo>
                  <a:lnTo>
                    <a:pt x="1312" y="1866"/>
                  </a:lnTo>
                  <a:cubicBezTo>
                    <a:pt x="3548" y="1244"/>
                    <a:pt x="5637" y="777"/>
                    <a:pt x="7581" y="466"/>
                  </a:cubicBezTo>
                  <a:cubicBezTo>
                    <a:pt x="9544" y="155"/>
                    <a:pt x="11390" y="0"/>
                    <a:pt x="13121" y="0"/>
                  </a:cubicBezTo>
                  <a:cubicBezTo>
                    <a:pt x="17591" y="0"/>
                    <a:pt x="21128" y="1021"/>
                    <a:pt x="23733" y="3061"/>
                  </a:cubicBezTo>
                  <a:cubicBezTo>
                    <a:pt x="26338" y="5083"/>
                    <a:pt x="27640" y="7823"/>
                    <a:pt x="27640" y="11283"/>
                  </a:cubicBezTo>
                  <a:cubicBezTo>
                    <a:pt x="27640" y="13693"/>
                    <a:pt x="26949" y="15734"/>
                    <a:pt x="25570" y="17406"/>
                  </a:cubicBezTo>
                  <a:cubicBezTo>
                    <a:pt x="24190" y="19058"/>
                    <a:pt x="22227" y="20205"/>
                    <a:pt x="19680" y="20846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2CB6FB45-2C77-1CAB-5EDE-D2FE53C4FB4B}"/>
                </a:ext>
              </a:extLst>
            </p:cNvPr>
            <p:cNvSpPr/>
            <p:nvPr/>
          </p:nvSpPr>
          <p:spPr>
            <a:xfrm>
              <a:off x="7337126" y="3904611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1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1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3" name="Freeform 522">
              <a:extLst>
                <a:ext uri="{FF2B5EF4-FFF2-40B4-BE49-F238E27FC236}">
                  <a16:creationId xmlns:a16="http://schemas.microsoft.com/office/drawing/2014/main" id="{5AB47D56-5EC8-196D-DD1E-683E6E5F47B9}"/>
                </a:ext>
              </a:extLst>
            </p:cNvPr>
            <p:cNvSpPr/>
            <p:nvPr/>
          </p:nvSpPr>
          <p:spPr>
            <a:xfrm>
              <a:off x="7377565" y="3941522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5 h 7405"/>
                <a:gd name="connsiteX3" fmla="*/ 0 w 6152"/>
                <a:gd name="connsiteY3" fmla="*/ 7405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5"/>
                  </a:lnTo>
                  <a:lnTo>
                    <a:pt x="0" y="7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4" name="Freeform 523">
              <a:extLst>
                <a:ext uri="{FF2B5EF4-FFF2-40B4-BE49-F238E27FC236}">
                  <a16:creationId xmlns:a16="http://schemas.microsoft.com/office/drawing/2014/main" id="{357C166C-17BF-DBB5-B157-F397190E01CC}"/>
                </a:ext>
              </a:extLst>
            </p:cNvPr>
            <p:cNvSpPr/>
            <p:nvPr/>
          </p:nvSpPr>
          <p:spPr>
            <a:xfrm>
              <a:off x="7393076" y="3905399"/>
              <a:ext cx="31721" cy="43528"/>
            </a:xfrm>
            <a:custGeom>
              <a:avLst/>
              <a:gdLst>
                <a:gd name="connsiteX0" fmla="*/ 19651 w 31721"/>
                <a:gd name="connsiteY0" fmla="*/ 5131 h 43528"/>
                <a:gd name="connsiteX1" fmla="*/ 4781 w 31721"/>
                <a:gd name="connsiteY1" fmla="*/ 28368 h 43528"/>
                <a:gd name="connsiteX2" fmla="*/ 19651 w 31721"/>
                <a:gd name="connsiteY2" fmla="*/ 28368 h 43528"/>
                <a:gd name="connsiteX3" fmla="*/ 19651 w 31721"/>
                <a:gd name="connsiteY3" fmla="*/ 5131 h 43528"/>
                <a:gd name="connsiteX4" fmla="*/ 18105 w 31721"/>
                <a:gd name="connsiteY4" fmla="*/ 0 h 43528"/>
                <a:gd name="connsiteX5" fmla="*/ 25511 w 31721"/>
                <a:gd name="connsiteY5" fmla="*/ 0 h 43528"/>
                <a:gd name="connsiteX6" fmla="*/ 25511 w 31721"/>
                <a:gd name="connsiteY6" fmla="*/ 28368 h 43528"/>
                <a:gd name="connsiteX7" fmla="*/ 31721 w 31721"/>
                <a:gd name="connsiteY7" fmla="*/ 28368 h 43528"/>
                <a:gd name="connsiteX8" fmla="*/ 31721 w 31721"/>
                <a:gd name="connsiteY8" fmla="*/ 33266 h 43528"/>
                <a:gd name="connsiteX9" fmla="*/ 25511 w 31721"/>
                <a:gd name="connsiteY9" fmla="*/ 33266 h 43528"/>
                <a:gd name="connsiteX10" fmla="*/ 25511 w 31721"/>
                <a:gd name="connsiteY10" fmla="*/ 43529 h 43528"/>
                <a:gd name="connsiteX11" fmla="*/ 19651 w 31721"/>
                <a:gd name="connsiteY11" fmla="*/ 43529 h 43528"/>
                <a:gd name="connsiteX12" fmla="*/ 19651 w 31721"/>
                <a:gd name="connsiteY12" fmla="*/ 33266 h 43528"/>
                <a:gd name="connsiteX13" fmla="*/ 0 w 31721"/>
                <a:gd name="connsiteY13" fmla="*/ 33266 h 43528"/>
                <a:gd name="connsiteX14" fmla="*/ 0 w 31721"/>
                <a:gd name="connsiteY14" fmla="*/ 27581 h 43528"/>
                <a:gd name="connsiteX15" fmla="*/ 18105 w 31721"/>
                <a:gd name="connsiteY15" fmla="*/ 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21" h="43528">
                  <a:moveTo>
                    <a:pt x="19651" y="5131"/>
                  </a:moveTo>
                  <a:lnTo>
                    <a:pt x="4781" y="28368"/>
                  </a:lnTo>
                  <a:lnTo>
                    <a:pt x="19651" y="28368"/>
                  </a:lnTo>
                  <a:lnTo>
                    <a:pt x="19651" y="5131"/>
                  </a:lnTo>
                  <a:moveTo>
                    <a:pt x="18105" y="0"/>
                  </a:moveTo>
                  <a:lnTo>
                    <a:pt x="25511" y="0"/>
                  </a:lnTo>
                  <a:lnTo>
                    <a:pt x="25511" y="28368"/>
                  </a:lnTo>
                  <a:lnTo>
                    <a:pt x="31721" y="28368"/>
                  </a:lnTo>
                  <a:lnTo>
                    <a:pt x="31721" y="33266"/>
                  </a:lnTo>
                  <a:lnTo>
                    <a:pt x="25511" y="33266"/>
                  </a:lnTo>
                  <a:lnTo>
                    <a:pt x="25511" y="43529"/>
                  </a:lnTo>
                  <a:lnTo>
                    <a:pt x="19651" y="43529"/>
                  </a:lnTo>
                  <a:lnTo>
                    <a:pt x="19651" y="33266"/>
                  </a:lnTo>
                  <a:lnTo>
                    <a:pt x="0" y="33266"/>
                  </a:lnTo>
                  <a:lnTo>
                    <a:pt x="0" y="27581"/>
                  </a:lnTo>
                  <a:lnTo>
                    <a:pt x="18105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534" name="Freeform 533">
            <a:extLst>
              <a:ext uri="{FF2B5EF4-FFF2-40B4-BE49-F238E27FC236}">
                <a16:creationId xmlns:a16="http://schemas.microsoft.com/office/drawing/2014/main" id="{AF985CA7-89D6-800F-5BAD-3EE5086004F7}"/>
              </a:ext>
            </a:extLst>
          </p:cNvPr>
          <p:cNvSpPr/>
          <p:nvPr/>
        </p:nvSpPr>
        <p:spPr>
          <a:xfrm>
            <a:off x="7492649" y="3929557"/>
            <a:ext cx="1398088" cy="891359"/>
          </a:xfrm>
          <a:custGeom>
            <a:avLst/>
            <a:gdLst>
              <a:gd name="connsiteX0" fmla="*/ 0 w 1398088"/>
              <a:gd name="connsiteY0" fmla="*/ 891360 h 891359"/>
              <a:gd name="connsiteX1" fmla="*/ 1399 w 1398088"/>
              <a:gd name="connsiteY1" fmla="*/ 891180 h 891359"/>
              <a:gd name="connsiteX2" fmla="*/ 2799 w 1398088"/>
              <a:gd name="connsiteY2" fmla="*/ 890993 h 891359"/>
              <a:gd name="connsiteX3" fmla="*/ 4198 w 1398088"/>
              <a:gd name="connsiteY3" fmla="*/ 890805 h 891359"/>
              <a:gd name="connsiteX4" fmla="*/ 5598 w 1398088"/>
              <a:gd name="connsiteY4" fmla="*/ 890611 h 891359"/>
              <a:gd name="connsiteX5" fmla="*/ 6997 w 1398088"/>
              <a:gd name="connsiteY5" fmla="*/ 890424 h 891359"/>
              <a:gd name="connsiteX6" fmla="*/ 8397 w 1398088"/>
              <a:gd name="connsiteY6" fmla="*/ 890222 h 891359"/>
              <a:gd name="connsiteX7" fmla="*/ 9796 w 1398088"/>
              <a:gd name="connsiteY7" fmla="*/ 890021 h 891359"/>
              <a:gd name="connsiteX8" fmla="*/ 11196 w 1398088"/>
              <a:gd name="connsiteY8" fmla="*/ 889819 h 891359"/>
              <a:gd name="connsiteX9" fmla="*/ 12595 w 1398088"/>
              <a:gd name="connsiteY9" fmla="*/ 889611 h 891359"/>
              <a:gd name="connsiteX10" fmla="*/ 13995 w 1398088"/>
              <a:gd name="connsiteY10" fmla="*/ 889402 h 891359"/>
              <a:gd name="connsiteX11" fmla="*/ 15394 w 1398088"/>
              <a:gd name="connsiteY11" fmla="*/ 889193 h 891359"/>
              <a:gd name="connsiteX12" fmla="*/ 16794 w 1398088"/>
              <a:gd name="connsiteY12" fmla="*/ 888977 h 891359"/>
              <a:gd name="connsiteX13" fmla="*/ 18193 w 1398088"/>
              <a:gd name="connsiteY13" fmla="*/ 888754 h 891359"/>
              <a:gd name="connsiteX14" fmla="*/ 19593 w 1398088"/>
              <a:gd name="connsiteY14" fmla="*/ 888531 h 891359"/>
              <a:gd name="connsiteX15" fmla="*/ 20992 w 1398088"/>
              <a:gd name="connsiteY15" fmla="*/ 888308 h 891359"/>
              <a:gd name="connsiteX16" fmla="*/ 22391 w 1398088"/>
              <a:gd name="connsiteY16" fmla="*/ 888078 h 891359"/>
              <a:gd name="connsiteX17" fmla="*/ 23791 w 1398088"/>
              <a:gd name="connsiteY17" fmla="*/ 887840 h 891359"/>
              <a:gd name="connsiteX18" fmla="*/ 25190 w 1398088"/>
              <a:gd name="connsiteY18" fmla="*/ 887603 h 891359"/>
              <a:gd name="connsiteX19" fmla="*/ 26590 w 1398088"/>
              <a:gd name="connsiteY19" fmla="*/ 887365 h 891359"/>
              <a:gd name="connsiteX20" fmla="*/ 27989 w 1398088"/>
              <a:gd name="connsiteY20" fmla="*/ 887120 h 891359"/>
              <a:gd name="connsiteX21" fmla="*/ 29389 w 1398088"/>
              <a:gd name="connsiteY21" fmla="*/ 886869 h 891359"/>
              <a:gd name="connsiteX22" fmla="*/ 30788 w 1398088"/>
              <a:gd name="connsiteY22" fmla="*/ 886617 h 891359"/>
              <a:gd name="connsiteX23" fmla="*/ 32188 w 1398088"/>
              <a:gd name="connsiteY23" fmla="*/ 886365 h 891359"/>
              <a:gd name="connsiteX24" fmla="*/ 33587 w 1398088"/>
              <a:gd name="connsiteY24" fmla="*/ 886106 h 891359"/>
              <a:gd name="connsiteX25" fmla="*/ 34987 w 1398088"/>
              <a:gd name="connsiteY25" fmla="*/ 885839 h 891359"/>
              <a:gd name="connsiteX26" fmla="*/ 36386 w 1398088"/>
              <a:gd name="connsiteY26" fmla="*/ 885573 h 891359"/>
              <a:gd name="connsiteX27" fmla="*/ 37786 w 1398088"/>
              <a:gd name="connsiteY27" fmla="*/ 885300 h 891359"/>
              <a:gd name="connsiteX28" fmla="*/ 39185 w 1398088"/>
              <a:gd name="connsiteY28" fmla="*/ 885019 h 891359"/>
              <a:gd name="connsiteX29" fmla="*/ 40585 w 1398088"/>
              <a:gd name="connsiteY29" fmla="*/ 884745 h 891359"/>
              <a:gd name="connsiteX30" fmla="*/ 41984 w 1398088"/>
              <a:gd name="connsiteY30" fmla="*/ 884457 h 891359"/>
              <a:gd name="connsiteX31" fmla="*/ 43384 w 1398088"/>
              <a:gd name="connsiteY31" fmla="*/ 884170 h 891359"/>
              <a:gd name="connsiteX32" fmla="*/ 44783 w 1398088"/>
              <a:gd name="connsiteY32" fmla="*/ 883874 h 891359"/>
              <a:gd name="connsiteX33" fmla="*/ 46183 w 1398088"/>
              <a:gd name="connsiteY33" fmla="*/ 883579 h 891359"/>
              <a:gd name="connsiteX34" fmla="*/ 47582 w 1398088"/>
              <a:gd name="connsiteY34" fmla="*/ 883277 h 891359"/>
              <a:gd name="connsiteX35" fmla="*/ 48982 w 1398088"/>
              <a:gd name="connsiteY35" fmla="*/ 882975 h 891359"/>
              <a:gd name="connsiteX36" fmla="*/ 50381 w 1398088"/>
              <a:gd name="connsiteY36" fmla="*/ 882658 h 891359"/>
              <a:gd name="connsiteX37" fmla="*/ 51781 w 1398088"/>
              <a:gd name="connsiteY37" fmla="*/ 882349 h 891359"/>
              <a:gd name="connsiteX38" fmla="*/ 53180 w 1398088"/>
              <a:gd name="connsiteY38" fmla="*/ 882025 h 891359"/>
              <a:gd name="connsiteX39" fmla="*/ 54580 w 1398088"/>
              <a:gd name="connsiteY39" fmla="*/ 881701 h 891359"/>
              <a:gd name="connsiteX40" fmla="*/ 55979 w 1398088"/>
              <a:gd name="connsiteY40" fmla="*/ 881370 h 891359"/>
              <a:gd name="connsiteX41" fmla="*/ 57379 w 1398088"/>
              <a:gd name="connsiteY41" fmla="*/ 881039 h 891359"/>
              <a:gd name="connsiteX42" fmla="*/ 58778 w 1398088"/>
              <a:gd name="connsiteY42" fmla="*/ 880700 h 891359"/>
              <a:gd name="connsiteX43" fmla="*/ 60178 w 1398088"/>
              <a:gd name="connsiteY43" fmla="*/ 880355 h 891359"/>
              <a:gd name="connsiteX44" fmla="*/ 61577 w 1398088"/>
              <a:gd name="connsiteY44" fmla="*/ 880010 h 891359"/>
              <a:gd name="connsiteX45" fmla="*/ 62977 w 1398088"/>
              <a:gd name="connsiteY45" fmla="*/ 879657 h 891359"/>
              <a:gd name="connsiteX46" fmla="*/ 64376 w 1398088"/>
              <a:gd name="connsiteY46" fmla="*/ 879297 h 891359"/>
              <a:gd name="connsiteX47" fmla="*/ 65776 w 1398088"/>
              <a:gd name="connsiteY47" fmla="*/ 878930 h 891359"/>
              <a:gd name="connsiteX48" fmla="*/ 67176 w 1398088"/>
              <a:gd name="connsiteY48" fmla="*/ 878563 h 891359"/>
              <a:gd name="connsiteX49" fmla="*/ 68575 w 1398088"/>
              <a:gd name="connsiteY49" fmla="*/ 878189 h 891359"/>
              <a:gd name="connsiteX50" fmla="*/ 69975 w 1398088"/>
              <a:gd name="connsiteY50" fmla="*/ 877807 h 891359"/>
              <a:gd name="connsiteX51" fmla="*/ 71374 w 1398088"/>
              <a:gd name="connsiteY51" fmla="*/ 877426 h 891359"/>
              <a:gd name="connsiteX52" fmla="*/ 72774 w 1398088"/>
              <a:gd name="connsiteY52" fmla="*/ 877037 h 891359"/>
              <a:gd name="connsiteX53" fmla="*/ 74173 w 1398088"/>
              <a:gd name="connsiteY53" fmla="*/ 876641 h 891359"/>
              <a:gd name="connsiteX54" fmla="*/ 75573 w 1398088"/>
              <a:gd name="connsiteY54" fmla="*/ 876238 h 891359"/>
              <a:gd name="connsiteX55" fmla="*/ 76972 w 1398088"/>
              <a:gd name="connsiteY55" fmla="*/ 875828 h 891359"/>
              <a:gd name="connsiteX56" fmla="*/ 78372 w 1398088"/>
              <a:gd name="connsiteY56" fmla="*/ 875418 h 891359"/>
              <a:gd name="connsiteX57" fmla="*/ 79771 w 1398088"/>
              <a:gd name="connsiteY57" fmla="*/ 875000 h 891359"/>
              <a:gd name="connsiteX58" fmla="*/ 81171 w 1398088"/>
              <a:gd name="connsiteY58" fmla="*/ 874576 h 891359"/>
              <a:gd name="connsiteX59" fmla="*/ 82570 w 1398088"/>
              <a:gd name="connsiteY59" fmla="*/ 874144 h 891359"/>
              <a:gd name="connsiteX60" fmla="*/ 83969 w 1398088"/>
              <a:gd name="connsiteY60" fmla="*/ 873712 h 891359"/>
              <a:gd name="connsiteX61" fmla="*/ 85369 w 1398088"/>
              <a:gd name="connsiteY61" fmla="*/ 873266 h 891359"/>
              <a:gd name="connsiteX62" fmla="*/ 86768 w 1398088"/>
              <a:gd name="connsiteY62" fmla="*/ 872820 h 891359"/>
              <a:gd name="connsiteX63" fmla="*/ 88168 w 1398088"/>
              <a:gd name="connsiteY63" fmla="*/ 872366 h 891359"/>
              <a:gd name="connsiteX64" fmla="*/ 89567 w 1398088"/>
              <a:gd name="connsiteY64" fmla="*/ 871905 h 891359"/>
              <a:gd name="connsiteX65" fmla="*/ 90967 w 1398088"/>
              <a:gd name="connsiteY65" fmla="*/ 871445 h 891359"/>
              <a:gd name="connsiteX66" fmla="*/ 92366 w 1398088"/>
              <a:gd name="connsiteY66" fmla="*/ 870970 h 891359"/>
              <a:gd name="connsiteX67" fmla="*/ 93766 w 1398088"/>
              <a:gd name="connsiteY67" fmla="*/ 870495 h 891359"/>
              <a:gd name="connsiteX68" fmla="*/ 95165 w 1398088"/>
              <a:gd name="connsiteY68" fmla="*/ 870005 h 891359"/>
              <a:gd name="connsiteX69" fmla="*/ 96565 w 1398088"/>
              <a:gd name="connsiteY69" fmla="*/ 869516 h 891359"/>
              <a:gd name="connsiteX70" fmla="*/ 97964 w 1398088"/>
              <a:gd name="connsiteY70" fmla="*/ 869019 h 891359"/>
              <a:gd name="connsiteX71" fmla="*/ 99364 w 1398088"/>
              <a:gd name="connsiteY71" fmla="*/ 868516 h 891359"/>
              <a:gd name="connsiteX72" fmla="*/ 100763 w 1398088"/>
              <a:gd name="connsiteY72" fmla="*/ 868005 h 891359"/>
              <a:gd name="connsiteX73" fmla="*/ 102163 w 1398088"/>
              <a:gd name="connsiteY73" fmla="*/ 867486 h 891359"/>
              <a:gd name="connsiteX74" fmla="*/ 103562 w 1398088"/>
              <a:gd name="connsiteY74" fmla="*/ 866961 h 891359"/>
              <a:gd name="connsiteX75" fmla="*/ 104962 w 1398088"/>
              <a:gd name="connsiteY75" fmla="*/ 866428 h 891359"/>
              <a:gd name="connsiteX76" fmla="*/ 106361 w 1398088"/>
              <a:gd name="connsiteY76" fmla="*/ 865889 h 891359"/>
              <a:gd name="connsiteX77" fmla="*/ 107761 w 1398088"/>
              <a:gd name="connsiteY77" fmla="*/ 865342 h 891359"/>
              <a:gd name="connsiteX78" fmla="*/ 109160 w 1398088"/>
              <a:gd name="connsiteY78" fmla="*/ 864787 h 891359"/>
              <a:gd name="connsiteX79" fmla="*/ 110560 w 1398088"/>
              <a:gd name="connsiteY79" fmla="*/ 864233 h 891359"/>
              <a:gd name="connsiteX80" fmla="*/ 111959 w 1398088"/>
              <a:gd name="connsiteY80" fmla="*/ 863665 h 891359"/>
              <a:gd name="connsiteX81" fmla="*/ 113359 w 1398088"/>
              <a:gd name="connsiteY81" fmla="*/ 863089 h 891359"/>
              <a:gd name="connsiteX82" fmla="*/ 114758 w 1398088"/>
              <a:gd name="connsiteY82" fmla="*/ 862506 h 891359"/>
              <a:gd name="connsiteX83" fmla="*/ 116157 w 1398088"/>
              <a:gd name="connsiteY83" fmla="*/ 861916 h 891359"/>
              <a:gd name="connsiteX84" fmla="*/ 117557 w 1398088"/>
              <a:gd name="connsiteY84" fmla="*/ 861318 h 891359"/>
              <a:gd name="connsiteX85" fmla="*/ 118956 w 1398088"/>
              <a:gd name="connsiteY85" fmla="*/ 860714 h 891359"/>
              <a:gd name="connsiteX86" fmla="*/ 120356 w 1398088"/>
              <a:gd name="connsiteY86" fmla="*/ 860109 h 891359"/>
              <a:gd name="connsiteX87" fmla="*/ 121755 w 1398088"/>
              <a:gd name="connsiteY87" fmla="*/ 859483 h 891359"/>
              <a:gd name="connsiteX88" fmla="*/ 123155 w 1398088"/>
              <a:gd name="connsiteY88" fmla="*/ 858857 h 891359"/>
              <a:gd name="connsiteX89" fmla="*/ 124554 w 1398088"/>
              <a:gd name="connsiteY89" fmla="*/ 858223 h 891359"/>
              <a:gd name="connsiteX90" fmla="*/ 125954 w 1398088"/>
              <a:gd name="connsiteY90" fmla="*/ 857583 h 891359"/>
              <a:gd name="connsiteX91" fmla="*/ 127353 w 1398088"/>
              <a:gd name="connsiteY91" fmla="*/ 856928 h 891359"/>
              <a:gd name="connsiteX92" fmla="*/ 128753 w 1398088"/>
              <a:gd name="connsiteY92" fmla="*/ 856273 h 891359"/>
              <a:gd name="connsiteX93" fmla="*/ 130152 w 1398088"/>
              <a:gd name="connsiteY93" fmla="*/ 855604 h 891359"/>
              <a:gd name="connsiteX94" fmla="*/ 131552 w 1398088"/>
              <a:gd name="connsiteY94" fmla="*/ 854927 h 891359"/>
              <a:gd name="connsiteX95" fmla="*/ 132951 w 1398088"/>
              <a:gd name="connsiteY95" fmla="*/ 854243 h 891359"/>
              <a:gd name="connsiteX96" fmla="*/ 134351 w 1398088"/>
              <a:gd name="connsiteY96" fmla="*/ 853552 h 891359"/>
              <a:gd name="connsiteX97" fmla="*/ 135750 w 1398088"/>
              <a:gd name="connsiteY97" fmla="*/ 852854 h 891359"/>
              <a:gd name="connsiteX98" fmla="*/ 137150 w 1398088"/>
              <a:gd name="connsiteY98" fmla="*/ 852142 h 891359"/>
              <a:gd name="connsiteX99" fmla="*/ 138549 w 1398088"/>
              <a:gd name="connsiteY99" fmla="*/ 851429 h 891359"/>
              <a:gd name="connsiteX100" fmla="*/ 139949 w 1398088"/>
              <a:gd name="connsiteY100" fmla="*/ 850702 h 891359"/>
              <a:gd name="connsiteX101" fmla="*/ 141348 w 1398088"/>
              <a:gd name="connsiteY101" fmla="*/ 849968 h 891359"/>
              <a:gd name="connsiteX102" fmla="*/ 142748 w 1398088"/>
              <a:gd name="connsiteY102" fmla="*/ 849227 h 891359"/>
              <a:gd name="connsiteX103" fmla="*/ 144147 w 1398088"/>
              <a:gd name="connsiteY103" fmla="*/ 848471 h 891359"/>
              <a:gd name="connsiteX104" fmla="*/ 145547 w 1398088"/>
              <a:gd name="connsiteY104" fmla="*/ 847708 h 891359"/>
              <a:gd name="connsiteX105" fmla="*/ 146946 w 1398088"/>
              <a:gd name="connsiteY105" fmla="*/ 846938 h 891359"/>
              <a:gd name="connsiteX106" fmla="*/ 148345 w 1398088"/>
              <a:gd name="connsiteY106" fmla="*/ 846161 h 891359"/>
              <a:gd name="connsiteX107" fmla="*/ 149745 w 1398088"/>
              <a:gd name="connsiteY107" fmla="*/ 845376 h 891359"/>
              <a:gd name="connsiteX108" fmla="*/ 151144 w 1398088"/>
              <a:gd name="connsiteY108" fmla="*/ 844578 h 891359"/>
              <a:gd name="connsiteX109" fmla="*/ 152544 w 1398088"/>
              <a:gd name="connsiteY109" fmla="*/ 843771 h 891359"/>
              <a:gd name="connsiteX110" fmla="*/ 153943 w 1398088"/>
              <a:gd name="connsiteY110" fmla="*/ 842951 h 891359"/>
              <a:gd name="connsiteX111" fmla="*/ 155343 w 1398088"/>
              <a:gd name="connsiteY111" fmla="*/ 842130 h 891359"/>
              <a:gd name="connsiteX112" fmla="*/ 156742 w 1398088"/>
              <a:gd name="connsiteY112" fmla="*/ 841296 h 891359"/>
              <a:gd name="connsiteX113" fmla="*/ 158142 w 1398088"/>
              <a:gd name="connsiteY113" fmla="*/ 840446 h 891359"/>
              <a:gd name="connsiteX114" fmla="*/ 159541 w 1398088"/>
              <a:gd name="connsiteY114" fmla="*/ 839590 h 891359"/>
              <a:gd name="connsiteX115" fmla="*/ 160941 w 1398088"/>
              <a:gd name="connsiteY115" fmla="*/ 838726 h 891359"/>
              <a:gd name="connsiteX116" fmla="*/ 162340 w 1398088"/>
              <a:gd name="connsiteY116" fmla="*/ 837855 h 891359"/>
              <a:gd name="connsiteX117" fmla="*/ 163740 w 1398088"/>
              <a:gd name="connsiteY117" fmla="*/ 836970 h 891359"/>
              <a:gd name="connsiteX118" fmla="*/ 165139 w 1398088"/>
              <a:gd name="connsiteY118" fmla="*/ 836078 h 891359"/>
              <a:gd name="connsiteX119" fmla="*/ 166539 w 1398088"/>
              <a:gd name="connsiteY119" fmla="*/ 835178 h 891359"/>
              <a:gd name="connsiteX120" fmla="*/ 167938 w 1398088"/>
              <a:gd name="connsiteY120" fmla="*/ 834264 h 891359"/>
              <a:gd name="connsiteX121" fmla="*/ 169338 w 1398088"/>
              <a:gd name="connsiteY121" fmla="*/ 833335 h 891359"/>
              <a:gd name="connsiteX122" fmla="*/ 170737 w 1398088"/>
              <a:gd name="connsiteY122" fmla="*/ 832400 h 891359"/>
              <a:gd name="connsiteX123" fmla="*/ 172137 w 1398088"/>
              <a:gd name="connsiteY123" fmla="*/ 831457 h 891359"/>
              <a:gd name="connsiteX124" fmla="*/ 173536 w 1398088"/>
              <a:gd name="connsiteY124" fmla="*/ 830507 h 891359"/>
              <a:gd name="connsiteX125" fmla="*/ 174936 w 1398088"/>
              <a:gd name="connsiteY125" fmla="*/ 829542 h 891359"/>
              <a:gd name="connsiteX126" fmla="*/ 176335 w 1398088"/>
              <a:gd name="connsiteY126" fmla="*/ 828564 h 891359"/>
              <a:gd name="connsiteX127" fmla="*/ 177735 w 1398088"/>
              <a:gd name="connsiteY127" fmla="*/ 827578 h 891359"/>
              <a:gd name="connsiteX128" fmla="*/ 179134 w 1398088"/>
              <a:gd name="connsiteY128" fmla="*/ 826577 h 891359"/>
              <a:gd name="connsiteX129" fmla="*/ 180534 w 1398088"/>
              <a:gd name="connsiteY129" fmla="*/ 825570 h 891359"/>
              <a:gd name="connsiteX130" fmla="*/ 181933 w 1398088"/>
              <a:gd name="connsiteY130" fmla="*/ 824555 h 891359"/>
              <a:gd name="connsiteX131" fmla="*/ 183333 w 1398088"/>
              <a:gd name="connsiteY131" fmla="*/ 823526 h 891359"/>
              <a:gd name="connsiteX132" fmla="*/ 184732 w 1398088"/>
              <a:gd name="connsiteY132" fmla="*/ 822482 h 891359"/>
              <a:gd name="connsiteX133" fmla="*/ 186132 w 1398088"/>
              <a:gd name="connsiteY133" fmla="*/ 821431 h 891359"/>
              <a:gd name="connsiteX134" fmla="*/ 187531 w 1398088"/>
              <a:gd name="connsiteY134" fmla="*/ 820373 h 891359"/>
              <a:gd name="connsiteX135" fmla="*/ 188931 w 1398088"/>
              <a:gd name="connsiteY135" fmla="*/ 819294 h 891359"/>
              <a:gd name="connsiteX136" fmla="*/ 190330 w 1398088"/>
              <a:gd name="connsiteY136" fmla="*/ 818214 h 891359"/>
              <a:gd name="connsiteX137" fmla="*/ 191730 w 1398088"/>
              <a:gd name="connsiteY137" fmla="*/ 817113 h 891359"/>
              <a:gd name="connsiteX138" fmla="*/ 193129 w 1398088"/>
              <a:gd name="connsiteY138" fmla="*/ 816012 h 891359"/>
              <a:gd name="connsiteX139" fmla="*/ 194529 w 1398088"/>
              <a:gd name="connsiteY139" fmla="*/ 814889 h 891359"/>
              <a:gd name="connsiteX140" fmla="*/ 195928 w 1398088"/>
              <a:gd name="connsiteY140" fmla="*/ 813759 h 891359"/>
              <a:gd name="connsiteX141" fmla="*/ 197328 w 1398088"/>
              <a:gd name="connsiteY141" fmla="*/ 812615 h 891359"/>
              <a:gd name="connsiteX142" fmla="*/ 198727 w 1398088"/>
              <a:gd name="connsiteY142" fmla="*/ 811463 h 891359"/>
              <a:gd name="connsiteX143" fmla="*/ 200127 w 1398088"/>
              <a:gd name="connsiteY143" fmla="*/ 810297 h 891359"/>
              <a:gd name="connsiteX144" fmla="*/ 201527 w 1398088"/>
              <a:gd name="connsiteY144" fmla="*/ 809124 h 891359"/>
              <a:gd name="connsiteX145" fmla="*/ 202926 w 1398088"/>
              <a:gd name="connsiteY145" fmla="*/ 807929 h 891359"/>
              <a:gd name="connsiteX146" fmla="*/ 204326 w 1398088"/>
              <a:gd name="connsiteY146" fmla="*/ 806734 h 891359"/>
              <a:gd name="connsiteX147" fmla="*/ 205725 w 1398088"/>
              <a:gd name="connsiteY147" fmla="*/ 805518 h 891359"/>
              <a:gd name="connsiteX148" fmla="*/ 207125 w 1398088"/>
              <a:gd name="connsiteY148" fmla="*/ 804295 h 891359"/>
              <a:gd name="connsiteX149" fmla="*/ 208524 w 1398088"/>
              <a:gd name="connsiteY149" fmla="*/ 803057 h 891359"/>
              <a:gd name="connsiteX150" fmla="*/ 209923 w 1398088"/>
              <a:gd name="connsiteY150" fmla="*/ 801804 h 891359"/>
              <a:gd name="connsiteX151" fmla="*/ 211323 w 1398088"/>
              <a:gd name="connsiteY151" fmla="*/ 800545 h 891359"/>
              <a:gd name="connsiteX152" fmla="*/ 212722 w 1398088"/>
              <a:gd name="connsiteY152" fmla="*/ 799271 h 891359"/>
              <a:gd name="connsiteX153" fmla="*/ 214122 w 1398088"/>
              <a:gd name="connsiteY153" fmla="*/ 797990 h 891359"/>
              <a:gd name="connsiteX154" fmla="*/ 215521 w 1398088"/>
              <a:gd name="connsiteY154" fmla="*/ 796687 h 891359"/>
              <a:gd name="connsiteX155" fmla="*/ 216921 w 1398088"/>
              <a:gd name="connsiteY155" fmla="*/ 795377 h 891359"/>
              <a:gd name="connsiteX156" fmla="*/ 218320 w 1398088"/>
              <a:gd name="connsiteY156" fmla="*/ 794053 h 891359"/>
              <a:gd name="connsiteX157" fmla="*/ 219720 w 1398088"/>
              <a:gd name="connsiteY157" fmla="*/ 792721 h 891359"/>
              <a:gd name="connsiteX158" fmla="*/ 221119 w 1398088"/>
              <a:gd name="connsiteY158" fmla="*/ 791368 h 891359"/>
              <a:gd name="connsiteX159" fmla="*/ 222519 w 1398088"/>
              <a:gd name="connsiteY159" fmla="*/ 790008 h 891359"/>
              <a:gd name="connsiteX160" fmla="*/ 223918 w 1398088"/>
              <a:gd name="connsiteY160" fmla="*/ 788633 h 891359"/>
              <a:gd name="connsiteX161" fmla="*/ 225318 w 1398088"/>
              <a:gd name="connsiteY161" fmla="*/ 787244 h 891359"/>
              <a:gd name="connsiteX162" fmla="*/ 226717 w 1398088"/>
              <a:gd name="connsiteY162" fmla="*/ 785848 h 891359"/>
              <a:gd name="connsiteX163" fmla="*/ 228117 w 1398088"/>
              <a:gd name="connsiteY163" fmla="*/ 784430 h 891359"/>
              <a:gd name="connsiteX164" fmla="*/ 229516 w 1398088"/>
              <a:gd name="connsiteY164" fmla="*/ 783005 h 891359"/>
              <a:gd name="connsiteX165" fmla="*/ 230916 w 1398088"/>
              <a:gd name="connsiteY165" fmla="*/ 781566 h 891359"/>
              <a:gd name="connsiteX166" fmla="*/ 232315 w 1398088"/>
              <a:gd name="connsiteY166" fmla="*/ 780119 h 891359"/>
              <a:gd name="connsiteX167" fmla="*/ 233715 w 1398088"/>
              <a:gd name="connsiteY167" fmla="*/ 778651 h 891359"/>
              <a:gd name="connsiteX168" fmla="*/ 235114 w 1398088"/>
              <a:gd name="connsiteY168" fmla="*/ 777175 h 891359"/>
              <a:gd name="connsiteX169" fmla="*/ 236514 w 1398088"/>
              <a:gd name="connsiteY169" fmla="*/ 775678 h 891359"/>
              <a:gd name="connsiteX170" fmla="*/ 237913 w 1398088"/>
              <a:gd name="connsiteY170" fmla="*/ 774174 h 891359"/>
              <a:gd name="connsiteX171" fmla="*/ 239313 w 1398088"/>
              <a:gd name="connsiteY171" fmla="*/ 772655 h 891359"/>
              <a:gd name="connsiteX172" fmla="*/ 240712 w 1398088"/>
              <a:gd name="connsiteY172" fmla="*/ 771122 h 891359"/>
              <a:gd name="connsiteX173" fmla="*/ 242111 w 1398088"/>
              <a:gd name="connsiteY173" fmla="*/ 769582 h 891359"/>
              <a:gd name="connsiteX174" fmla="*/ 243511 w 1398088"/>
              <a:gd name="connsiteY174" fmla="*/ 768020 h 891359"/>
              <a:gd name="connsiteX175" fmla="*/ 244910 w 1398088"/>
              <a:gd name="connsiteY175" fmla="*/ 766444 h 891359"/>
              <a:gd name="connsiteX176" fmla="*/ 246310 w 1398088"/>
              <a:gd name="connsiteY176" fmla="*/ 764861 h 891359"/>
              <a:gd name="connsiteX177" fmla="*/ 247709 w 1398088"/>
              <a:gd name="connsiteY177" fmla="*/ 763263 h 891359"/>
              <a:gd name="connsiteX178" fmla="*/ 249109 w 1398088"/>
              <a:gd name="connsiteY178" fmla="*/ 761651 h 891359"/>
              <a:gd name="connsiteX179" fmla="*/ 250508 w 1398088"/>
              <a:gd name="connsiteY179" fmla="*/ 760024 h 891359"/>
              <a:gd name="connsiteX180" fmla="*/ 251908 w 1398088"/>
              <a:gd name="connsiteY180" fmla="*/ 758383 h 891359"/>
              <a:gd name="connsiteX181" fmla="*/ 253307 w 1398088"/>
              <a:gd name="connsiteY181" fmla="*/ 756728 h 891359"/>
              <a:gd name="connsiteX182" fmla="*/ 254707 w 1398088"/>
              <a:gd name="connsiteY182" fmla="*/ 755058 h 891359"/>
              <a:gd name="connsiteX183" fmla="*/ 256106 w 1398088"/>
              <a:gd name="connsiteY183" fmla="*/ 753374 h 891359"/>
              <a:gd name="connsiteX184" fmla="*/ 257506 w 1398088"/>
              <a:gd name="connsiteY184" fmla="*/ 751675 h 891359"/>
              <a:gd name="connsiteX185" fmla="*/ 258905 w 1398088"/>
              <a:gd name="connsiteY185" fmla="*/ 749963 h 891359"/>
              <a:gd name="connsiteX186" fmla="*/ 260305 w 1398088"/>
              <a:gd name="connsiteY186" fmla="*/ 748242 h 891359"/>
              <a:gd name="connsiteX187" fmla="*/ 261704 w 1398088"/>
              <a:gd name="connsiteY187" fmla="*/ 746501 h 891359"/>
              <a:gd name="connsiteX188" fmla="*/ 263104 w 1398088"/>
              <a:gd name="connsiteY188" fmla="*/ 744752 h 891359"/>
              <a:gd name="connsiteX189" fmla="*/ 264503 w 1398088"/>
              <a:gd name="connsiteY189" fmla="*/ 742981 h 891359"/>
              <a:gd name="connsiteX190" fmla="*/ 265903 w 1398088"/>
              <a:gd name="connsiteY190" fmla="*/ 741204 h 891359"/>
              <a:gd name="connsiteX191" fmla="*/ 267302 w 1398088"/>
              <a:gd name="connsiteY191" fmla="*/ 739404 h 891359"/>
              <a:gd name="connsiteX192" fmla="*/ 268702 w 1398088"/>
              <a:gd name="connsiteY192" fmla="*/ 737598 h 891359"/>
              <a:gd name="connsiteX193" fmla="*/ 270101 w 1398088"/>
              <a:gd name="connsiteY193" fmla="*/ 735770 h 891359"/>
              <a:gd name="connsiteX194" fmla="*/ 271500 w 1398088"/>
              <a:gd name="connsiteY194" fmla="*/ 733934 h 891359"/>
              <a:gd name="connsiteX195" fmla="*/ 272900 w 1398088"/>
              <a:gd name="connsiteY195" fmla="*/ 732085 h 891359"/>
              <a:gd name="connsiteX196" fmla="*/ 274299 w 1398088"/>
              <a:gd name="connsiteY196" fmla="*/ 730213 h 891359"/>
              <a:gd name="connsiteX197" fmla="*/ 275699 w 1398088"/>
              <a:gd name="connsiteY197" fmla="*/ 728335 h 891359"/>
              <a:gd name="connsiteX198" fmla="*/ 277098 w 1398088"/>
              <a:gd name="connsiteY198" fmla="*/ 726442 h 891359"/>
              <a:gd name="connsiteX199" fmla="*/ 278498 w 1398088"/>
              <a:gd name="connsiteY199" fmla="*/ 724527 h 891359"/>
              <a:gd name="connsiteX200" fmla="*/ 279897 w 1398088"/>
              <a:gd name="connsiteY200" fmla="*/ 722606 h 891359"/>
              <a:gd name="connsiteX201" fmla="*/ 281297 w 1398088"/>
              <a:gd name="connsiteY201" fmla="*/ 720670 h 891359"/>
              <a:gd name="connsiteX202" fmla="*/ 282696 w 1398088"/>
              <a:gd name="connsiteY202" fmla="*/ 718712 h 891359"/>
              <a:gd name="connsiteX203" fmla="*/ 284096 w 1398088"/>
              <a:gd name="connsiteY203" fmla="*/ 716747 h 891359"/>
              <a:gd name="connsiteX204" fmla="*/ 285495 w 1398088"/>
              <a:gd name="connsiteY204" fmla="*/ 714768 h 891359"/>
              <a:gd name="connsiteX205" fmla="*/ 286895 w 1398088"/>
              <a:gd name="connsiteY205" fmla="*/ 712767 h 891359"/>
              <a:gd name="connsiteX206" fmla="*/ 288294 w 1398088"/>
              <a:gd name="connsiteY206" fmla="*/ 710759 h 891359"/>
              <a:gd name="connsiteX207" fmla="*/ 289694 w 1398088"/>
              <a:gd name="connsiteY207" fmla="*/ 708730 h 891359"/>
              <a:gd name="connsiteX208" fmla="*/ 291093 w 1398088"/>
              <a:gd name="connsiteY208" fmla="*/ 706693 h 891359"/>
              <a:gd name="connsiteX209" fmla="*/ 292493 w 1398088"/>
              <a:gd name="connsiteY209" fmla="*/ 704641 h 891359"/>
              <a:gd name="connsiteX210" fmla="*/ 293892 w 1398088"/>
              <a:gd name="connsiteY210" fmla="*/ 702569 h 891359"/>
              <a:gd name="connsiteX211" fmla="*/ 295292 w 1398088"/>
              <a:gd name="connsiteY211" fmla="*/ 700489 h 891359"/>
              <a:gd name="connsiteX212" fmla="*/ 296691 w 1398088"/>
              <a:gd name="connsiteY212" fmla="*/ 698387 h 891359"/>
              <a:gd name="connsiteX213" fmla="*/ 298091 w 1398088"/>
              <a:gd name="connsiteY213" fmla="*/ 696278 h 891359"/>
              <a:gd name="connsiteX214" fmla="*/ 299490 w 1398088"/>
              <a:gd name="connsiteY214" fmla="*/ 694148 h 891359"/>
              <a:gd name="connsiteX215" fmla="*/ 300890 w 1398088"/>
              <a:gd name="connsiteY215" fmla="*/ 692010 h 891359"/>
              <a:gd name="connsiteX216" fmla="*/ 302289 w 1398088"/>
              <a:gd name="connsiteY216" fmla="*/ 689851 h 891359"/>
              <a:gd name="connsiteX217" fmla="*/ 303689 w 1398088"/>
              <a:gd name="connsiteY217" fmla="*/ 687685 h 891359"/>
              <a:gd name="connsiteX218" fmla="*/ 305088 w 1398088"/>
              <a:gd name="connsiteY218" fmla="*/ 685497 h 891359"/>
              <a:gd name="connsiteX219" fmla="*/ 306488 w 1398088"/>
              <a:gd name="connsiteY219" fmla="*/ 683295 h 891359"/>
              <a:gd name="connsiteX220" fmla="*/ 307887 w 1398088"/>
              <a:gd name="connsiteY220" fmla="*/ 681085 h 891359"/>
              <a:gd name="connsiteX221" fmla="*/ 309287 w 1398088"/>
              <a:gd name="connsiteY221" fmla="*/ 678854 h 891359"/>
              <a:gd name="connsiteX222" fmla="*/ 310686 w 1398088"/>
              <a:gd name="connsiteY222" fmla="*/ 676615 h 891359"/>
              <a:gd name="connsiteX223" fmla="*/ 312086 w 1398088"/>
              <a:gd name="connsiteY223" fmla="*/ 674356 h 891359"/>
              <a:gd name="connsiteX224" fmla="*/ 313485 w 1398088"/>
              <a:gd name="connsiteY224" fmla="*/ 672081 h 891359"/>
              <a:gd name="connsiteX225" fmla="*/ 314885 w 1398088"/>
              <a:gd name="connsiteY225" fmla="*/ 669800 h 891359"/>
              <a:gd name="connsiteX226" fmla="*/ 316284 w 1398088"/>
              <a:gd name="connsiteY226" fmla="*/ 667497 h 891359"/>
              <a:gd name="connsiteX227" fmla="*/ 317684 w 1398088"/>
              <a:gd name="connsiteY227" fmla="*/ 665186 h 891359"/>
              <a:gd name="connsiteX228" fmla="*/ 319083 w 1398088"/>
              <a:gd name="connsiteY228" fmla="*/ 662854 h 891359"/>
              <a:gd name="connsiteX229" fmla="*/ 320483 w 1398088"/>
              <a:gd name="connsiteY229" fmla="*/ 660515 h 891359"/>
              <a:gd name="connsiteX230" fmla="*/ 321882 w 1398088"/>
              <a:gd name="connsiteY230" fmla="*/ 658155 h 891359"/>
              <a:gd name="connsiteX231" fmla="*/ 323282 w 1398088"/>
              <a:gd name="connsiteY231" fmla="*/ 655783 h 891359"/>
              <a:gd name="connsiteX232" fmla="*/ 324681 w 1398088"/>
              <a:gd name="connsiteY232" fmla="*/ 653397 h 891359"/>
              <a:gd name="connsiteX233" fmla="*/ 326081 w 1398088"/>
              <a:gd name="connsiteY233" fmla="*/ 650998 h 891359"/>
              <a:gd name="connsiteX234" fmla="*/ 327480 w 1398088"/>
              <a:gd name="connsiteY234" fmla="*/ 648584 h 891359"/>
              <a:gd name="connsiteX235" fmla="*/ 328880 w 1398088"/>
              <a:gd name="connsiteY235" fmla="*/ 646155 h 891359"/>
              <a:gd name="connsiteX236" fmla="*/ 330279 w 1398088"/>
              <a:gd name="connsiteY236" fmla="*/ 643713 h 891359"/>
              <a:gd name="connsiteX237" fmla="*/ 331679 w 1398088"/>
              <a:gd name="connsiteY237" fmla="*/ 641258 h 891359"/>
              <a:gd name="connsiteX238" fmla="*/ 333078 w 1398088"/>
              <a:gd name="connsiteY238" fmla="*/ 638787 h 891359"/>
              <a:gd name="connsiteX239" fmla="*/ 334478 w 1398088"/>
              <a:gd name="connsiteY239" fmla="*/ 636304 h 891359"/>
              <a:gd name="connsiteX240" fmla="*/ 335877 w 1398088"/>
              <a:gd name="connsiteY240" fmla="*/ 633806 h 891359"/>
              <a:gd name="connsiteX241" fmla="*/ 337277 w 1398088"/>
              <a:gd name="connsiteY241" fmla="*/ 631294 h 891359"/>
              <a:gd name="connsiteX242" fmla="*/ 338676 w 1398088"/>
              <a:gd name="connsiteY242" fmla="*/ 628769 h 891359"/>
              <a:gd name="connsiteX243" fmla="*/ 340076 w 1398088"/>
              <a:gd name="connsiteY243" fmla="*/ 626230 h 891359"/>
              <a:gd name="connsiteX244" fmla="*/ 341475 w 1398088"/>
              <a:gd name="connsiteY244" fmla="*/ 623678 h 891359"/>
              <a:gd name="connsiteX245" fmla="*/ 342875 w 1398088"/>
              <a:gd name="connsiteY245" fmla="*/ 621112 h 891359"/>
              <a:gd name="connsiteX246" fmla="*/ 344274 w 1398088"/>
              <a:gd name="connsiteY246" fmla="*/ 618532 h 891359"/>
              <a:gd name="connsiteX247" fmla="*/ 345674 w 1398088"/>
              <a:gd name="connsiteY247" fmla="*/ 615938 h 891359"/>
              <a:gd name="connsiteX248" fmla="*/ 347073 w 1398088"/>
              <a:gd name="connsiteY248" fmla="*/ 613332 h 891359"/>
              <a:gd name="connsiteX249" fmla="*/ 348473 w 1398088"/>
              <a:gd name="connsiteY249" fmla="*/ 610712 h 891359"/>
              <a:gd name="connsiteX250" fmla="*/ 349872 w 1398088"/>
              <a:gd name="connsiteY250" fmla="*/ 608080 h 891359"/>
              <a:gd name="connsiteX251" fmla="*/ 351272 w 1398088"/>
              <a:gd name="connsiteY251" fmla="*/ 605433 h 891359"/>
              <a:gd name="connsiteX252" fmla="*/ 352671 w 1398088"/>
              <a:gd name="connsiteY252" fmla="*/ 602774 h 891359"/>
              <a:gd name="connsiteX253" fmla="*/ 354071 w 1398088"/>
              <a:gd name="connsiteY253" fmla="*/ 600102 h 891359"/>
              <a:gd name="connsiteX254" fmla="*/ 355470 w 1398088"/>
              <a:gd name="connsiteY254" fmla="*/ 597416 h 891359"/>
              <a:gd name="connsiteX255" fmla="*/ 356870 w 1398088"/>
              <a:gd name="connsiteY255" fmla="*/ 594718 h 891359"/>
              <a:gd name="connsiteX256" fmla="*/ 358269 w 1398088"/>
              <a:gd name="connsiteY256" fmla="*/ 592007 h 891359"/>
              <a:gd name="connsiteX257" fmla="*/ 359669 w 1398088"/>
              <a:gd name="connsiteY257" fmla="*/ 589283 h 891359"/>
              <a:gd name="connsiteX258" fmla="*/ 361068 w 1398088"/>
              <a:gd name="connsiteY258" fmla="*/ 586547 h 891359"/>
              <a:gd name="connsiteX259" fmla="*/ 362468 w 1398088"/>
              <a:gd name="connsiteY259" fmla="*/ 583798 h 891359"/>
              <a:gd name="connsiteX260" fmla="*/ 363867 w 1398088"/>
              <a:gd name="connsiteY260" fmla="*/ 581037 h 891359"/>
              <a:gd name="connsiteX261" fmla="*/ 365266 w 1398088"/>
              <a:gd name="connsiteY261" fmla="*/ 578264 h 891359"/>
              <a:gd name="connsiteX262" fmla="*/ 366666 w 1398088"/>
              <a:gd name="connsiteY262" fmla="*/ 575478 h 891359"/>
              <a:gd name="connsiteX263" fmla="*/ 368065 w 1398088"/>
              <a:gd name="connsiteY263" fmla="*/ 572679 h 891359"/>
              <a:gd name="connsiteX264" fmla="*/ 369465 w 1398088"/>
              <a:gd name="connsiteY264" fmla="*/ 569870 h 891359"/>
              <a:gd name="connsiteX265" fmla="*/ 370864 w 1398088"/>
              <a:gd name="connsiteY265" fmla="*/ 567047 h 891359"/>
              <a:gd name="connsiteX266" fmla="*/ 372264 w 1398088"/>
              <a:gd name="connsiteY266" fmla="*/ 564213 h 891359"/>
              <a:gd name="connsiteX267" fmla="*/ 373663 w 1398088"/>
              <a:gd name="connsiteY267" fmla="*/ 561367 h 891359"/>
              <a:gd name="connsiteX268" fmla="*/ 375063 w 1398088"/>
              <a:gd name="connsiteY268" fmla="*/ 558510 h 891359"/>
              <a:gd name="connsiteX269" fmla="*/ 376462 w 1398088"/>
              <a:gd name="connsiteY269" fmla="*/ 555641 h 891359"/>
              <a:gd name="connsiteX270" fmla="*/ 377862 w 1398088"/>
              <a:gd name="connsiteY270" fmla="*/ 552761 h 891359"/>
              <a:gd name="connsiteX271" fmla="*/ 379261 w 1398088"/>
              <a:gd name="connsiteY271" fmla="*/ 549869 h 891359"/>
              <a:gd name="connsiteX272" fmla="*/ 380661 w 1398088"/>
              <a:gd name="connsiteY272" fmla="*/ 546966 h 891359"/>
              <a:gd name="connsiteX273" fmla="*/ 382060 w 1398088"/>
              <a:gd name="connsiteY273" fmla="*/ 544052 h 891359"/>
              <a:gd name="connsiteX274" fmla="*/ 383460 w 1398088"/>
              <a:gd name="connsiteY274" fmla="*/ 541127 h 891359"/>
              <a:gd name="connsiteX275" fmla="*/ 384859 w 1398088"/>
              <a:gd name="connsiteY275" fmla="*/ 538192 h 891359"/>
              <a:gd name="connsiteX276" fmla="*/ 386259 w 1398088"/>
              <a:gd name="connsiteY276" fmla="*/ 535246 h 891359"/>
              <a:gd name="connsiteX277" fmla="*/ 387658 w 1398088"/>
              <a:gd name="connsiteY277" fmla="*/ 532288 h 891359"/>
              <a:gd name="connsiteX278" fmla="*/ 389058 w 1398088"/>
              <a:gd name="connsiteY278" fmla="*/ 529321 h 891359"/>
              <a:gd name="connsiteX279" fmla="*/ 390457 w 1398088"/>
              <a:gd name="connsiteY279" fmla="*/ 526343 h 891359"/>
              <a:gd name="connsiteX280" fmla="*/ 391857 w 1398088"/>
              <a:gd name="connsiteY280" fmla="*/ 523355 h 891359"/>
              <a:gd name="connsiteX281" fmla="*/ 393256 w 1398088"/>
              <a:gd name="connsiteY281" fmla="*/ 520357 h 891359"/>
              <a:gd name="connsiteX282" fmla="*/ 394656 w 1398088"/>
              <a:gd name="connsiteY282" fmla="*/ 517349 h 891359"/>
              <a:gd name="connsiteX283" fmla="*/ 396055 w 1398088"/>
              <a:gd name="connsiteY283" fmla="*/ 514331 h 891359"/>
              <a:gd name="connsiteX284" fmla="*/ 397454 w 1398088"/>
              <a:gd name="connsiteY284" fmla="*/ 511303 h 891359"/>
              <a:gd name="connsiteX285" fmla="*/ 398854 w 1398088"/>
              <a:gd name="connsiteY285" fmla="*/ 508267 h 891359"/>
              <a:gd name="connsiteX286" fmla="*/ 400253 w 1398088"/>
              <a:gd name="connsiteY286" fmla="*/ 505220 h 891359"/>
              <a:gd name="connsiteX287" fmla="*/ 401653 w 1398088"/>
              <a:gd name="connsiteY287" fmla="*/ 502165 h 891359"/>
              <a:gd name="connsiteX288" fmla="*/ 403052 w 1398088"/>
              <a:gd name="connsiteY288" fmla="*/ 499100 h 891359"/>
              <a:gd name="connsiteX289" fmla="*/ 404452 w 1398088"/>
              <a:gd name="connsiteY289" fmla="*/ 496027 h 891359"/>
              <a:gd name="connsiteX290" fmla="*/ 405851 w 1398088"/>
              <a:gd name="connsiteY290" fmla="*/ 492945 h 891359"/>
              <a:gd name="connsiteX291" fmla="*/ 407251 w 1398088"/>
              <a:gd name="connsiteY291" fmla="*/ 489854 h 891359"/>
              <a:gd name="connsiteX292" fmla="*/ 408650 w 1398088"/>
              <a:gd name="connsiteY292" fmla="*/ 486754 h 891359"/>
              <a:gd name="connsiteX293" fmla="*/ 410050 w 1398088"/>
              <a:gd name="connsiteY293" fmla="*/ 483647 h 891359"/>
              <a:gd name="connsiteX294" fmla="*/ 411449 w 1398088"/>
              <a:gd name="connsiteY294" fmla="*/ 480532 h 891359"/>
              <a:gd name="connsiteX295" fmla="*/ 412849 w 1398088"/>
              <a:gd name="connsiteY295" fmla="*/ 477408 h 891359"/>
              <a:gd name="connsiteX296" fmla="*/ 414248 w 1398088"/>
              <a:gd name="connsiteY296" fmla="*/ 474276 h 891359"/>
              <a:gd name="connsiteX297" fmla="*/ 415648 w 1398088"/>
              <a:gd name="connsiteY297" fmla="*/ 471138 h 891359"/>
              <a:gd name="connsiteX298" fmla="*/ 417047 w 1398088"/>
              <a:gd name="connsiteY298" fmla="*/ 467991 h 891359"/>
              <a:gd name="connsiteX299" fmla="*/ 418447 w 1398088"/>
              <a:gd name="connsiteY299" fmla="*/ 464837 h 891359"/>
              <a:gd name="connsiteX300" fmla="*/ 419846 w 1398088"/>
              <a:gd name="connsiteY300" fmla="*/ 461677 h 891359"/>
              <a:gd name="connsiteX301" fmla="*/ 421246 w 1398088"/>
              <a:gd name="connsiteY301" fmla="*/ 458509 h 891359"/>
              <a:gd name="connsiteX302" fmla="*/ 422645 w 1398088"/>
              <a:gd name="connsiteY302" fmla="*/ 455335 h 891359"/>
              <a:gd name="connsiteX303" fmla="*/ 424045 w 1398088"/>
              <a:gd name="connsiteY303" fmla="*/ 452154 h 891359"/>
              <a:gd name="connsiteX304" fmla="*/ 425444 w 1398088"/>
              <a:gd name="connsiteY304" fmla="*/ 448967 h 891359"/>
              <a:gd name="connsiteX305" fmla="*/ 426843 w 1398088"/>
              <a:gd name="connsiteY305" fmla="*/ 445773 h 891359"/>
              <a:gd name="connsiteX306" fmla="*/ 428243 w 1398088"/>
              <a:gd name="connsiteY306" fmla="*/ 442574 h 891359"/>
              <a:gd name="connsiteX307" fmla="*/ 429642 w 1398088"/>
              <a:gd name="connsiteY307" fmla="*/ 439368 h 891359"/>
              <a:gd name="connsiteX308" fmla="*/ 431042 w 1398088"/>
              <a:gd name="connsiteY308" fmla="*/ 436158 h 891359"/>
              <a:gd name="connsiteX309" fmla="*/ 432441 w 1398088"/>
              <a:gd name="connsiteY309" fmla="*/ 432941 h 891359"/>
              <a:gd name="connsiteX310" fmla="*/ 433841 w 1398088"/>
              <a:gd name="connsiteY310" fmla="*/ 429720 h 891359"/>
              <a:gd name="connsiteX311" fmla="*/ 435241 w 1398088"/>
              <a:gd name="connsiteY311" fmla="*/ 426493 h 891359"/>
              <a:gd name="connsiteX312" fmla="*/ 436640 w 1398088"/>
              <a:gd name="connsiteY312" fmla="*/ 423262 h 891359"/>
              <a:gd name="connsiteX313" fmla="*/ 438040 w 1398088"/>
              <a:gd name="connsiteY313" fmla="*/ 420026 h 891359"/>
              <a:gd name="connsiteX314" fmla="*/ 439439 w 1398088"/>
              <a:gd name="connsiteY314" fmla="*/ 416786 h 891359"/>
              <a:gd name="connsiteX315" fmla="*/ 440839 w 1398088"/>
              <a:gd name="connsiteY315" fmla="*/ 413541 h 891359"/>
              <a:gd name="connsiteX316" fmla="*/ 442238 w 1398088"/>
              <a:gd name="connsiteY316" fmla="*/ 410292 h 891359"/>
              <a:gd name="connsiteX317" fmla="*/ 443638 w 1398088"/>
              <a:gd name="connsiteY317" fmla="*/ 407040 h 891359"/>
              <a:gd name="connsiteX318" fmla="*/ 445037 w 1398088"/>
              <a:gd name="connsiteY318" fmla="*/ 403784 h 891359"/>
              <a:gd name="connsiteX319" fmla="*/ 446437 w 1398088"/>
              <a:gd name="connsiteY319" fmla="*/ 400524 h 891359"/>
              <a:gd name="connsiteX320" fmla="*/ 447836 w 1398088"/>
              <a:gd name="connsiteY320" fmla="*/ 397262 h 891359"/>
              <a:gd name="connsiteX321" fmla="*/ 449236 w 1398088"/>
              <a:gd name="connsiteY321" fmla="*/ 393996 h 891359"/>
              <a:gd name="connsiteX322" fmla="*/ 450635 w 1398088"/>
              <a:gd name="connsiteY322" fmla="*/ 390728 h 891359"/>
              <a:gd name="connsiteX323" fmla="*/ 452035 w 1398088"/>
              <a:gd name="connsiteY323" fmla="*/ 387457 h 891359"/>
              <a:gd name="connsiteX324" fmla="*/ 453434 w 1398088"/>
              <a:gd name="connsiteY324" fmla="*/ 384184 h 891359"/>
              <a:gd name="connsiteX325" fmla="*/ 454834 w 1398088"/>
              <a:gd name="connsiteY325" fmla="*/ 380909 h 891359"/>
              <a:gd name="connsiteX326" fmla="*/ 456233 w 1398088"/>
              <a:gd name="connsiteY326" fmla="*/ 377632 h 891359"/>
              <a:gd name="connsiteX327" fmla="*/ 457633 w 1398088"/>
              <a:gd name="connsiteY327" fmla="*/ 374353 h 891359"/>
              <a:gd name="connsiteX328" fmla="*/ 459032 w 1398088"/>
              <a:gd name="connsiteY328" fmla="*/ 371073 h 891359"/>
              <a:gd name="connsiteX329" fmla="*/ 460432 w 1398088"/>
              <a:gd name="connsiteY329" fmla="*/ 367792 h 891359"/>
              <a:gd name="connsiteX330" fmla="*/ 461831 w 1398088"/>
              <a:gd name="connsiteY330" fmla="*/ 364510 h 891359"/>
              <a:gd name="connsiteX331" fmla="*/ 463231 w 1398088"/>
              <a:gd name="connsiteY331" fmla="*/ 361227 h 891359"/>
              <a:gd name="connsiteX332" fmla="*/ 464630 w 1398088"/>
              <a:gd name="connsiteY332" fmla="*/ 357944 h 891359"/>
              <a:gd name="connsiteX333" fmla="*/ 466030 w 1398088"/>
              <a:gd name="connsiteY333" fmla="*/ 354660 h 891359"/>
              <a:gd name="connsiteX334" fmla="*/ 467427 w 1398088"/>
              <a:gd name="connsiteY334" fmla="*/ 351377 h 891359"/>
              <a:gd name="connsiteX335" fmla="*/ 468831 w 1398088"/>
              <a:gd name="connsiteY335" fmla="*/ 348094 h 891359"/>
              <a:gd name="connsiteX336" fmla="*/ 470227 w 1398088"/>
              <a:gd name="connsiteY336" fmla="*/ 344811 h 891359"/>
              <a:gd name="connsiteX337" fmla="*/ 471630 w 1398088"/>
              <a:gd name="connsiteY337" fmla="*/ 341528 h 891359"/>
              <a:gd name="connsiteX338" fmla="*/ 473027 w 1398088"/>
              <a:gd name="connsiteY338" fmla="*/ 338248 h 891359"/>
              <a:gd name="connsiteX339" fmla="*/ 474423 w 1398088"/>
              <a:gd name="connsiteY339" fmla="*/ 334967 h 891359"/>
              <a:gd name="connsiteX340" fmla="*/ 475827 w 1398088"/>
              <a:gd name="connsiteY340" fmla="*/ 331689 h 891359"/>
              <a:gd name="connsiteX341" fmla="*/ 477223 w 1398088"/>
              <a:gd name="connsiteY341" fmla="*/ 328412 h 891359"/>
              <a:gd name="connsiteX342" fmla="*/ 478626 w 1398088"/>
              <a:gd name="connsiteY342" fmla="*/ 325137 h 891359"/>
              <a:gd name="connsiteX343" fmla="*/ 480023 w 1398088"/>
              <a:gd name="connsiteY343" fmla="*/ 321865 h 891359"/>
              <a:gd name="connsiteX344" fmla="*/ 481426 w 1398088"/>
              <a:gd name="connsiteY344" fmla="*/ 318594 h 891359"/>
              <a:gd name="connsiteX345" fmla="*/ 482822 w 1398088"/>
              <a:gd name="connsiteY345" fmla="*/ 315327 h 891359"/>
              <a:gd name="connsiteX346" fmla="*/ 484226 w 1398088"/>
              <a:gd name="connsiteY346" fmla="*/ 312062 h 891359"/>
              <a:gd name="connsiteX347" fmla="*/ 485622 w 1398088"/>
              <a:gd name="connsiteY347" fmla="*/ 308801 h 891359"/>
              <a:gd name="connsiteX348" fmla="*/ 487025 w 1398088"/>
              <a:gd name="connsiteY348" fmla="*/ 305543 h 891359"/>
              <a:gd name="connsiteX349" fmla="*/ 488422 w 1398088"/>
              <a:gd name="connsiteY349" fmla="*/ 302289 h 891359"/>
              <a:gd name="connsiteX350" fmla="*/ 489818 w 1398088"/>
              <a:gd name="connsiteY350" fmla="*/ 299039 h 891359"/>
              <a:gd name="connsiteX351" fmla="*/ 491221 w 1398088"/>
              <a:gd name="connsiteY351" fmla="*/ 295792 h 891359"/>
              <a:gd name="connsiteX352" fmla="*/ 492618 w 1398088"/>
              <a:gd name="connsiteY352" fmla="*/ 292550 h 891359"/>
              <a:gd name="connsiteX353" fmla="*/ 494021 w 1398088"/>
              <a:gd name="connsiteY353" fmla="*/ 289314 h 891359"/>
              <a:gd name="connsiteX354" fmla="*/ 495417 w 1398088"/>
              <a:gd name="connsiteY354" fmla="*/ 286081 h 891359"/>
              <a:gd name="connsiteX355" fmla="*/ 496821 w 1398088"/>
              <a:gd name="connsiteY355" fmla="*/ 282855 h 891359"/>
              <a:gd name="connsiteX356" fmla="*/ 498217 w 1398088"/>
              <a:gd name="connsiteY356" fmla="*/ 279634 h 891359"/>
              <a:gd name="connsiteX357" fmla="*/ 499621 w 1398088"/>
              <a:gd name="connsiteY357" fmla="*/ 276418 h 891359"/>
              <a:gd name="connsiteX358" fmla="*/ 501017 w 1398088"/>
              <a:gd name="connsiteY358" fmla="*/ 273209 h 891359"/>
              <a:gd name="connsiteX359" fmla="*/ 502413 w 1398088"/>
              <a:gd name="connsiteY359" fmla="*/ 270006 h 891359"/>
              <a:gd name="connsiteX360" fmla="*/ 503817 w 1398088"/>
              <a:gd name="connsiteY360" fmla="*/ 266809 h 891359"/>
              <a:gd name="connsiteX361" fmla="*/ 505213 w 1398088"/>
              <a:gd name="connsiteY361" fmla="*/ 263620 h 891359"/>
              <a:gd name="connsiteX362" fmla="*/ 506616 w 1398088"/>
              <a:gd name="connsiteY362" fmla="*/ 260437 h 891359"/>
              <a:gd name="connsiteX363" fmla="*/ 508013 w 1398088"/>
              <a:gd name="connsiteY363" fmla="*/ 257262 h 891359"/>
              <a:gd name="connsiteX364" fmla="*/ 509416 w 1398088"/>
              <a:gd name="connsiteY364" fmla="*/ 254094 h 891359"/>
              <a:gd name="connsiteX365" fmla="*/ 510812 w 1398088"/>
              <a:gd name="connsiteY365" fmla="*/ 250934 h 891359"/>
              <a:gd name="connsiteX366" fmla="*/ 512216 w 1398088"/>
              <a:gd name="connsiteY366" fmla="*/ 247783 h 891359"/>
              <a:gd name="connsiteX367" fmla="*/ 513612 w 1398088"/>
              <a:gd name="connsiteY367" fmla="*/ 244640 h 891359"/>
              <a:gd name="connsiteX368" fmla="*/ 515008 w 1398088"/>
              <a:gd name="connsiteY368" fmla="*/ 241505 h 891359"/>
              <a:gd name="connsiteX369" fmla="*/ 516412 w 1398088"/>
              <a:gd name="connsiteY369" fmla="*/ 238380 h 891359"/>
              <a:gd name="connsiteX370" fmla="*/ 517808 w 1398088"/>
              <a:gd name="connsiteY370" fmla="*/ 235263 h 891359"/>
              <a:gd name="connsiteX371" fmla="*/ 519211 w 1398088"/>
              <a:gd name="connsiteY371" fmla="*/ 232156 h 891359"/>
              <a:gd name="connsiteX372" fmla="*/ 520608 w 1398088"/>
              <a:gd name="connsiteY372" fmla="*/ 229059 h 891359"/>
              <a:gd name="connsiteX373" fmla="*/ 522011 w 1398088"/>
              <a:gd name="connsiteY373" fmla="*/ 225972 h 891359"/>
              <a:gd name="connsiteX374" fmla="*/ 523408 w 1398088"/>
              <a:gd name="connsiteY374" fmla="*/ 222895 h 891359"/>
              <a:gd name="connsiteX375" fmla="*/ 524811 w 1398088"/>
              <a:gd name="connsiteY375" fmla="*/ 219829 h 891359"/>
              <a:gd name="connsiteX376" fmla="*/ 526207 w 1398088"/>
              <a:gd name="connsiteY376" fmla="*/ 216774 h 891359"/>
              <a:gd name="connsiteX377" fmla="*/ 527604 w 1398088"/>
              <a:gd name="connsiteY377" fmla="*/ 213730 h 891359"/>
              <a:gd name="connsiteX378" fmla="*/ 529007 w 1398088"/>
              <a:gd name="connsiteY378" fmla="*/ 210697 h 891359"/>
              <a:gd name="connsiteX379" fmla="*/ 530403 w 1398088"/>
              <a:gd name="connsiteY379" fmla="*/ 207676 h 891359"/>
              <a:gd name="connsiteX380" fmla="*/ 531807 w 1398088"/>
              <a:gd name="connsiteY380" fmla="*/ 204666 h 891359"/>
              <a:gd name="connsiteX381" fmla="*/ 533203 w 1398088"/>
              <a:gd name="connsiteY381" fmla="*/ 201669 h 891359"/>
              <a:gd name="connsiteX382" fmla="*/ 534606 w 1398088"/>
              <a:gd name="connsiteY382" fmla="*/ 198685 h 891359"/>
              <a:gd name="connsiteX383" fmla="*/ 536003 w 1398088"/>
              <a:gd name="connsiteY383" fmla="*/ 195713 h 891359"/>
              <a:gd name="connsiteX384" fmla="*/ 537406 w 1398088"/>
              <a:gd name="connsiteY384" fmla="*/ 192754 h 891359"/>
              <a:gd name="connsiteX385" fmla="*/ 538802 w 1398088"/>
              <a:gd name="connsiteY385" fmla="*/ 189808 h 891359"/>
              <a:gd name="connsiteX386" fmla="*/ 540206 w 1398088"/>
              <a:gd name="connsiteY386" fmla="*/ 186876 h 891359"/>
              <a:gd name="connsiteX387" fmla="*/ 541602 w 1398088"/>
              <a:gd name="connsiteY387" fmla="*/ 183958 h 891359"/>
              <a:gd name="connsiteX388" fmla="*/ 542998 w 1398088"/>
              <a:gd name="connsiteY388" fmla="*/ 181054 h 891359"/>
              <a:gd name="connsiteX389" fmla="*/ 544402 w 1398088"/>
              <a:gd name="connsiteY389" fmla="*/ 178164 h 891359"/>
              <a:gd name="connsiteX390" fmla="*/ 545798 w 1398088"/>
              <a:gd name="connsiteY390" fmla="*/ 175289 h 891359"/>
              <a:gd name="connsiteX391" fmla="*/ 547202 w 1398088"/>
              <a:gd name="connsiteY391" fmla="*/ 172428 h 891359"/>
              <a:gd name="connsiteX392" fmla="*/ 548598 w 1398088"/>
              <a:gd name="connsiteY392" fmla="*/ 169583 h 891359"/>
              <a:gd name="connsiteX393" fmla="*/ 550001 w 1398088"/>
              <a:gd name="connsiteY393" fmla="*/ 166753 h 891359"/>
              <a:gd name="connsiteX394" fmla="*/ 551398 w 1398088"/>
              <a:gd name="connsiteY394" fmla="*/ 163938 h 891359"/>
              <a:gd name="connsiteX395" fmla="*/ 552801 w 1398088"/>
              <a:gd name="connsiteY395" fmla="*/ 161139 h 891359"/>
              <a:gd name="connsiteX396" fmla="*/ 554197 w 1398088"/>
              <a:gd name="connsiteY396" fmla="*/ 158358 h 891359"/>
              <a:gd name="connsiteX397" fmla="*/ 555594 w 1398088"/>
              <a:gd name="connsiteY397" fmla="*/ 155592 h 891359"/>
              <a:gd name="connsiteX398" fmla="*/ 556997 w 1398088"/>
              <a:gd name="connsiteY398" fmla="*/ 152842 h 891359"/>
              <a:gd name="connsiteX399" fmla="*/ 558393 w 1398088"/>
              <a:gd name="connsiteY399" fmla="*/ 150110 h 891359"/>
              <a:gd name="connsiteX400" fmla="*/ 559797 w 1398088"/>
              <a:gd name="connsiteY400" fmla="*/ 147396 h 891359"/>
              <a:gd name="connsiteX401" fmla="*/ 561193 w 1398088"/>
              <a:gd name="connsiteY401" fmla="*/ 144698 h 891359"/>
              <a:gd name="connsiteX402" fmla="*/ 562597 w 1398088"/>
              <a:gd name="connsiteY402" fmla="*/ 142019 h 891359"/>
              <a:gd name="connsiteX403" fmla="*/ 563993 w 1398088"/>
              <a:gd name="connsiteY403" fmla="*/ 139357 h 891359"/>
              <a:gd name="connsiteX404" fmla="*/ 565396 w 1398088"/>
              <a:gd name="connsiteY404" fmla="*/ 136713 h 891359"/>
              <a:gd name="connsiteX405" fmla="*/ 566792 w 1398088"/>
              <a:gd name="connsiteY405" fmla="*/ 134089 h 891359"/>
              <a:gd name="connsiteX406" fmla="*/ 568189 w 1398088"/>
              <a:gd name="connsiteY406" fmla="*/ 131482 h 891359"/>
              <a:gd name="connsiteX407" fmla="*/ 569592 w 1398088"/>
              <a:gd name="connsiteY407" fmla="*/ 128896 h 891359"/>
              <a:gd name="connsiteX408" fmla="*/ 570989 w 1398088"/>
              <a:gd name="connsiteY408" fmla="*/ 126328 h 891359"/>
              <a:gd name="connsiteX409" fmla="*/ 572392 w 1398088"/>
              <a:gd name="connsiteY409" fmla="*/ 123779 h 891359"/>
              <a:gd name="connsiteX410" fmla="*/ 573788 w 1398088"/>
              <a:gd name="connsiteY410" fmla="*/ 121251 h 891359"/>
              <a:gd name="connsiteX411" fmla="*/ 575192 w 1398088"/>
              <a:gd name="connsiteY411" fmla="*/ 118743 h 891359"/>
              <a:gd name="connsiteX412" fmla="*/ 576588 w 1398088"/>
              <a:gd name="connsiteY412" fmla="*/ 116254 h 891359"/>
              <a:gd name="connsiteX413" fmla="*/ 577991 w 1398088"/>
              <a:gd name="connsiteY413" fmla="*/ 113787 h 891359"/>
              <a:gd name="connsiteX414" fmla="*/ 579388 w 1398088"/>
              <a:gd name="connsiteY414" fmla="*/ 111340 h 891359"/>
              <a:gd name="connsiteX415" fmla="*/ 580791 w 1398088"/>
              <a:gd name="connsiteY415" fmla="*/ 108913 h 891359"/>
              <a:gd name="connsiteX416" fmla="*/ 582187 w 1398088"/>
              <a:gd name="connsiteY416" fmla="*/ 106509 h 891359"/>
              <a:gd name="connsiteX417" fmla="*/ 583584 w 1398088"/>
              <a:gd name="connsiteY417" fmla="*/ 104125 h 891359"/>
              <a:gd name="connsiteX418" fmla="*/ 584987 w 1398088"/>
              <a:gd name="connsiteY418" fmla="*/ 101764 h 891359"/>
              <a:gd name="connsiteX419" fmla="*/ 586383 w 1398088"/>
              <a:gd name="connsiteY419" fmla="*/ 99424 h 891359"/>
              <a:gd name="connsiteX420" fmla="*/ 587787 w 1398088"/>
              <a:gd name="connsiteY420" fmla="*/ 97106 h 891359"/>
              <a:gd name="connsiteX421" fmla="*/ 589183 w 1398088"/>
              <a:gd name="connsiteY421" fmla="*/ 94811 h 891359"/>
              <a:gd name="connsiteX422" fmla="*/ 590587 w 1398088"/>
              <a:gd name="connsiteY422" fmla="*/ 92538 h 891359"/>
              <a:gd name="connsiteX423" fmla="*/ 591983 w 1398088"/>
              <a:gd name="connsiteY423" fmla="*/ 90288 h 891359"/>
              <a:gd name="connsiteX424" fmla="*/ 593386 w 1398088"/>
              <a:gd name="connsiteY424" fmla="*/ 88062 h 891359"/>
              <a:gd name="connsiteX425" fmla="*/ 594783 w 1398088"/>
              <a:gd name="connsiteY425" fmla="*/ 85858 h 891359"/>
              <a:gd name="connsiteX426" fmla="*/ 596179 w 1398088"/>
              <a:gd name="connsiteY426" fmla="*/ 83679 h 891359"/>
              <a:gd name="connsiteX427" fmla="*/ 597582 w 1398088"/>
              <a:gd name="connsiteY427" fmla="*/ 81523 h 891359"/>
              <a:gd name="connsiteX428" fmla="*/ 598979 w 1398088"/>
              <a:gd name="connsiteY428" fmla="*/ 79391 h 891359"/>
              <a:gd name="connsiteX429" fmla="*/ 600382 w 1398088"/>
              <a:gd name="connsiteY429" fmla="*/ 77283 h 891359"/>
              <a:gd name="connsiteX430" fmla="*/ 601778 w 1398088"/>
              <a:gd name="connsiteY430" fmla="*/ 75199 h 891359"/>
              <a:gd name="connsiteX431" fmla="*/ 603182 w 1398088"/>
              <a:gd name="connsiteY431" fmla="*/ 73140 h 891359"/>
              <a:gd name="connsiteX432" fmla="*/ 604578 w 1398088"/>
              <a:gd name="connsiteY432" fmla="*/ 71106 h 891359"/>
              <a:gd name="connsiteX433" fmla="*/ 605982 w 1398088"/>
              <a:gd name="connsiteY433" fmla="*/ 69098 h 891359"/>
              <a:gd name="connsiteX434" fmla="*/ 607378 w 1398088"/>
              <a:gd name="connsiteY434" fmla="*/ 67113 h 891359"/>
              <a:gd name="connsiteX435" fmla="*/ 608774 w 1398088"/>
              <a:gd name="connsiteY435" fmla="*/ 65155 h 891359"/>
              <a:gd name="connsiteX436" fmla="*/ 610177 w 1398088"/>
              <a:gd name="connsiteY436" fmla="*/ 63222 h 891359"/>
              <a:gd name="connsiteX437" fmla="*/ 611574 w 1398088"/>
              <a:gd name="connsiteY437" fmla="*/ 61316 h 891359"/>
              <a:gd name="connsiteX438" fmla="*/ 612977 w 1398088"/>
              <a:gd name="connsiteY438" fmla="*/ 59434 h 891359"/>
              <a:gd name="connsiteX439" fmla="*/ 614373 w 1398088"/>
              <a:gd name="connsiteY439" fmla="*/ 57580 h 891359"/>
              <a:gd name="connsiteX440" fmla="*/ 615777 w 1398088"/>
              <a:gd name="connsiteY440" fmla="*/ 55752 h 891359"/>
              <a:gd name="connsiteX441" fmla="*/ 617173 w 1398088"/>
              <a:gd name="connsiteY441" fmla="*/ 53950 h 891359"/>
              <a:gd name="connsiteX442" fmla="*/ 618577 w 1398088"/>
              <a:gd name="connsiteY442" fmla="*/ 52175 h 891359"/>
              <a:gd name="connsiteX443" fmla="*/ 619973 w 1398088"/>
              <a:gd name="connsiteY443" fmla="*/ 50428 h 891359"/>
              <a:gd name="connsiteX444" fmla="*/ 621369 w 1398088"/>
              <a:gd name="connsiteY444" fmla="*/ 48707 h 891359"/>
              <a:gd name="connsiteX445" fmla="*/ 622773 w 1398088"/>
              <a:gd name="connsiteY445" fmla="*/ 47013 h 891359"/>
              <a:gd name="connsiteX446" fmla="*/ 624169 w 1398088"/>
              <a:gd name="connsiteY446" fmla="*/ 45348 h 891359"/>
              <a:gd name="connsiteX447" fmla="*/ 625572 w 1398088"/>
              <a:gd name="connsiteY447" fmla="*/ 43709 h 891359"/>
              <a:gd name="connsiteX448" fmla="*/ 626969 w 1398088"/>
              <a:gd name="connsiteY448" fmla="*/ 42099 h 891359"/>
              <a:gd name="connsiteX449" fmla="*/ 628372 w 1398088"/>
              <a:gd name="connsiteY449" fmla="*/ 40517 h 891359"/>
              <a:gd name="connsiteX450" fmla="*/ 629768 w 1398088"/>
              <a:gd name="connsiteY450" fmla="*/ 38963 h 891359"/>
              <a:gd name="connsiteX451" fmla="*/ 631172 w 1398088"/>
              <a:gd name="connsiteY451" fmla="*/ 37438 h 891359"/>
              <a:gd name="connsiteX452" fmla="*/ 632568 w 1398088"/>
              <a:gd name="connsiteY452" fmla="*/ 35940 h 891359"/>
              <a:gd name="connsiteX453" fmla="*/ 633972 w 1398088"/>
              <a:gd name="connsiteY453" fmla="*/ 34472 h 891359"/>
              <a:gd name="connsiteX454" fmla="*/ 635368 w 1398088"/>
              <a:gd name="connsiteY454" fmla="*/ 33032 h 891359"/>
              <a:gd name="connsiteX455" fmla="*/ 636764 w 1398088"/>
              <a:gd name="connsiteY455" fmla="*/ 31621 h 891359"/>
              <a:gd name="connsiteX456" fmla="*/ 638168 w 1398088"/>
              <a:gd name="connsiteY456" fmla="*/ 30240 h 891359"/>
              <a:gd name="connsiteX457" fmla="*/ 639564 w 1398088"/>
              <a:gd name="connsiteY457" fmla="*/ 28887 h 891359"/>
              <a:gd name="connsiteX458" fmla="*/ 640967 w 1398088"/>
              <a:gd name="connsiteY458" fmla="*/ 27564 h 891359"/>
              <a:gd name="connsiteX459" fmla="*/ 642364 w 1398088"/>
              <a:gd name="connsiteY459" fmla="*/ 26272 h 891359"/>
              <a:gd name="connsiteX460" fmla="*/ 643767 w 1398088"/>
              <a:gd name="connsiteY460" fmla="*/ 25008 h 891359"/>
              <a:gd name="connsiteX461" fmla="*/ 645163 w 1398088"/>
              <a:gd name="connsiteY461" fmla="*/ 23774 h 891359"/>
              <a:gd name="connsiteX462" fmla="*/ 646567 w 1398088"/>
              <a:gd name="connsiteY462" fmla="*/ 22570 h 891359"/>
              <a:gd name="connsiteX463" fmla="*/ 647963 w 1398088"/>
              <a:gd name="connsiteY463" fmla="*/ 21396 h 891359"/>
              <a:gd name="connsiteX464" fmla="*/ 649359 w 1398088"/>
              <a:gd name="connsiteY464" fmla="*/ 20253 h 891359"/>
              <a:gd name="connsiteX465" fmla="*/ 650763 w 1398088"/>
              <a:gd name="connsiteY465" fmla="*/ 19140 h 891359"/>
              <a:gd name="connsiteX466" fmla="*/ 652159 w 1398088"/>
              <a:gd name="connsiteY466" fmla="*/ 18058 h 891359"/>
              <a:gd name="connsiteX467" fmla="*/ 653563 w 1398088"/>
              <a:gd name="connsiteY467" fmla="*/ 17005 h 891359"/>
              <a:gd name="connsiteX468" fmla="*/ 654959 w 1398088"/>
              <a:gd name="connsiteY468" fmla="*/ 15984 h 891359"/>
              <a:gd name="connsiteX469" fmla="*/ 656362 w 1398088"/>
              <a:gd name="connsiteY469" fmla="*/ 14993 h 891359"/>
              <a:gd name="connsiteX470" fmla="*/ 657758 w 1398088"/>
              <a:gd name="connsiteY470" fmla="*/ 14034 h 891359"/>
              <a:gd name="connsiteX471" fmla="*/ 659162 w 1398088"/>
              <a:gd name="connsiteY471" fmla="*/ 13104 h 891359"/>
              <a:gd name="connsiteX472" fmla="*/ 660558 w 1398088"/>
              <a:gd name="connsiteY472" fmla="*/ 12207 h 891359"/>
              <a:gd name="connsiteX473" fmla="*/ 661955 w 1398088"/>
              <a:gd name="connsiteY473" fmla="*/ 11340 h 891359"/>
              <a:gd name="connsiteX474" fmla="*/ 663358 w 1398088"/>
              <a:gd name="connsiteY474" fmla="*/ 10505 h 891359"/>
              <a:gd name="connsiteX475" fmla="*/ 664754 w 1398088"/>
              <a:gd name="connsiteY475" fmla="*/ 9702 h 891359"/>
              <a:gd name="connsiteX476" fmla="*/ 666158 w 1398088"/>
              <a:gd name="connsiteY476" fmla="*/ 8929 h 891359"/>
              <a:gd name="connsiteX477" fmla="*/ 667554 w 1398088"/>
              <a:gd name="connsiteY477" fmla="*/ 8189 h 891359"/>
              <a:gd name="connsiteX478" fmla="*/ 668957 w 1398088"/>
              <a:gd name="connsiteY478" fmla="*/ 7480 h 891359"/>
              <a:gd name="connsiteX479" fmla="*/ 670354 w 1398088"/>
              <a:gd name="connsiteY479" fmla="*/ 6802 h 891359"/>
              <a:gd name="connsiteX480" fmla="*/ 671757 w 1398088"/>
              <a:gd name="connsiteY480" fmla="*/ 6157 h 891359"/>
              <a:gd name="connsiteX481" fmla="*/ 673153 w 1398088"/>
              <a:gd name="connsiteY481" fmla="*/ 5543 h 891359"/>
              <a:gd name="connsiteX482" fmla="*/ 674557 w 1398088"/>
              <a:gd name="connsiteY482" fmla="*/ 4961 h 891359"/>
              <a:gd name="connsiteX483" fmla="*/ 675953 w 1398088"/>
              <a:gd name="connsiteY483" fmla="*/ 4411 h 891359"/>
              <a:gd name="connsiteX484" fmla="*/ 677349 w 1398088"/>
              <a:gd name="connsiteY484" fmla="*/ 3893 h 891359"/>
              <a:gd name="connsiteX485" fmla="*/ 678753 w 1398088"/>
              <a:gd name="connsiteY485" fmla="*/ 3408 h 891359"/>
              <a:gd name="connsiteX486" fmla="*/ 680149 w 1398088"/>
              <a:gd name="connsiteY486" fmla="*/ 2954 h 891359"/>
              <a:gd name="connsiteX487" fmla="*/ 681553 w 1398088"/>
              <a:gd name="connsiteY487" fmla="*/ 2533 h 891359"/>
              <a:gd name="connsiteX488" fmla="*/ 682949 w 1398088"/>
              <a:gd name="connsiteY488" fmla="*/ 2143 h 891359"/>
              <a:gd name="connsiteX489" fmla="*/ 684352 w 1398088"/>
              <a:gd name="connsiteY489" fmla="*/ 1787 h 891359"/>
              <a:gd name="connsiteX490" fmla="*/ 685749 w 1398088"/>
              <a:gd name="connsiteY490" fmla="*/ 1462 h 891359"/>
              <a:gd name="connsiteX491" fmla="*/ 687152 w 1398088"/>
              <a:gd name="connsiteY491" fmla="*/ 1170 h 891359"/>
              <a:gd name="connsiteX492" fmla="*/ 688548 w 1398088"/>
              <a:gd name="connsiteY492" fmla="*/ 910 h 891359"/>
              <a:gd name="connsiteX493" fmla="*/ 689945 w 1398088"/>
              <a:gd name="connsiteY493" fmla="*/ 683 h 891359"/>
              <a:gd name="connsiteX494" fmla="*/ 691348 w 1398088"/>
              <a:gd name="connsiteY494" fmla="*/ 488 h 891359"/>
              <a:gd name="connsiteX495" fmla="*/ 692744 w 1398088"/>
              <a:gd name="connsiteY495" fmla="*/ 325 h 891359"/>
              <a:gd name="connsiteX496" fmla="*/ 694148 w 1398088"/>
              <a:gd name="connsiteY496" fmla="*/ 195 h 891359"/>
              <a:gd name="connsiteX497" fmla="*/ 695544 w 1398088"/>
              <a:gd name="connsiteY497" fmla="*/ 98 h 891359"/>
              <a:gd name="connsiteX498" fmla="*/ 696948 w 1398088"/>
              <a:gd name="connsiteY498" fmla="*/ 33 h 891359"/>
              <a:gd name="connsiteX499" fmla="*/ 698344 w 1398088"/>
              <a:gd name="connsiteY499" fmla="*/ 0 h 891359"/>
              <a:gd name="connsiteX500" fmla="*/ 699747 w 1398088"/>
              <a:gd name="connsiteY500" fmla="*/ 0 h 891359"/>
              <a:gd name="connsiteX501" fmla="*/ 701143 w 1398088"/>
              <a:gd name="connsiteY501" fmla="*/ 33 h 891359"/>
              <a:gd name="connsiteX502" fmla="*/ 702540 w 1398088"/>
              <a:gd name="connsiteY502" fmla="*/ 98 h 891359"/>
              <a:gd name="connsiteX503" fmla="*/ 703943 w 1398088"/>
              <a:gd name="connsiteY503" fmla="*/ 195 h 891359"/>
              <a:gd name="connsiteX504" fmla="*/ 705339 w 1398088"/>
              <a:gd name="connsiteY504" fmla="*/ 325 h 891359"/>
              <a:gd name="connsiteX505" fmla="*/ 706743 w 1398088"/>
              <a:gd name="connsiteY505" fmla="*/ 488 h 891359"/>
              <a:gd name="connsiteX506" fmla="*/ 708139 w 1398088"/>
              <a:gd name="connsiteY506" fmla="*/ 683 h 891359"/>
              <a:gd name="connsiteX507" fmla="*/ 709543 w 1398088"/>
              <a:gd name="connsiteY507" fmla="*/ 910 h 891359"/>
              <a:gd name="connsiteX508" fmla="*/ 710939 w 1398088"/>
              <a:gd name="connsiteY508" fmla="*/ 1170 h 891359"/>
              <a:gd name="connsiteX509" fmla="*/ 712342 w 1398088"/>
              <a:gd name="connsiteY509" fmla="*/ 1462 h 891359"/>
              <a:gd name="connsiteX510" fmla="*/ 713739 w 1398088"/>
              <a:gd name="connsiteY510" fmla="*/ 1787 h 891359"/>
              <a:gd name="connsiteX511" fmla="*/ 715135 w 1398088"/>
              <a:gd name="connsiteY511" fmla="*/ 2143 h 891359"/>
              <a:gd name="connsiteX512" fmla="*/ 716538 w 1398088"/>
              <a:gd name="connsiteY512" fmla="*/ 2533 h 891359"/>
              <a:gd name="connsiteX513" fmla="*/ 717935 w 1398088"/>
              <a:gd name="connsiteY513" fmla="*/ 2954 h 891359"/>
              <a:gd name="connsiteX514" fmla="*/ 719338 w 1398088"/>
              <a:gd name="connsiteY514" fmla="*/ 3408 h 891359"/>
              <a:gd name="connsiteX515" fmla="*/ 720734 w 1398088"/>
              <a:gd name="connsiteY515" fmla="*/ 3893 h 891359"/>
              <a:gd name="connsiteX516" fmla="*/ 722138 w 1398088"/>
              <a:gd name="connsiteY516" fmla="*/ 4411 h 891359"/>
              <a:gd name="connsiteX517" fmla="*/ 723534 w 1398088"/>
              <a:gd name="connsiteY517" fmla="*/ 4961 h 891359"/>
              <a:gd name="connsiteX518" fmla="*/ 724938 w 1398088"/>
              <a:gd name="connsiteY518" fmla="*/ 5543 h 891359"/>
              <a:gd name="connsiteX519" fmla="*/ 726334 w 1398088"/>
              <a:gd name="connsiteY519" fmla="*/ 6157 h 891359"/>
              <a:gd name="connsiteX520" fmla="*/ 727737 w 1398088"/>
              <a:gd name="connsiteY520" fmla="*/ 6802 h 891359"/>
              <a:gd name="connsiteX521" fmla="*/ 729134 w 1398088"/>
              <a:gd name="connsiteY521" fmla="*/ 7480 h 891359"/>
              <a:gd name="connsiteX522" fmla="*/ 730530 w 1398088"/>
              <a:gd name="connsiteY522" fmla="*/ 8189 h 891359"/>
              <a:gd name="connsiteX523" fmla="*/ 731933 w 1398088"/>
              <a:gd name="connsiteY523" fmla="*/ 8929 h 891359"/>
              <a:gd name="connsiteX524" fmla="*/ 733330 w 1398088"/>
              <a:gd name="connsiteY524" fmla="*/ 9702 h 891359"/>
              <a:gd name="connsiteX525" fmla="*/ 734733 w 1398088"/>
              <a:gd name="connsiteY525" fmla="*/ 10505 h 891359"/>
              <a:gd name="connsiteX526" fmla="*/ 736129 w 1398088"/>
              <a:gd name="connsiteY526" fmla="*/ 11340 h 891359"/>
              <a:gd name="connsiteX527" fmla="*/ 737533 w 1398088"/>
              <a:gd name="connsiteY527" fmla="*/ 12207 h 891359"/>
              <a:gd name="connsiteX528" fmla="*/ 738929 w 1398088"/>
              <a:gd name="connsiteY528" fmla="*/ 13104 h 891359"/>
              <a:gd name="connsiteX529" fmla="*/ 740332 w 1398088"/>
              <a:gd name="connsiteY529" fmla="*/ 14034 h 891359"/>
              <a:gd name="connsiteX530" fmla="*/ 741729 w 1398088"/>
              <a:gd name="connsiteY530" fmla="*/ 14993 h 891359"/>
              <a:gd name="connsiteX531" fmla="*/ 743125 w 1398088"/>
              <a:gd name="connsiteY531" fmla="*/ 15984 h 891359"/>
              <a:gd name="connsiteX532" fmla="*/ 744529 w 1398088"/>
              <a:gd name="connsiteY532" fmla="*/ 17005 h 891359"/>
              <a:gd name="connsiteX533" fmla="*/ 745925 w 1398088"/>
              <a:gd name="connsiteY533" fmla="*/ 18058 h 891359"/>
              <a:gd name="connsiteX534" fmla="*/ 747328 w 1398088"/>
              <a:gd name="connsiteY534" fmla="*/ 19140 h 891359"/>
              <a:gd name="connsiteX535" fmla="*/ 748724 w 1398088"/>
              <a:gd name="connsiteY535" fmla="*/ 20253 h 891359"/>
              <a:gd name="connsiteX536" fmla="*/ 750128 w 1398088"/>
              <a:gd name="connsiteY536" fmla="*/ 21396 h 891359"/>
              <a:gd name="connsiteX537" fmla="*/ 751524 w 1398088"/>
              <a:gd name="connsiteY537" fmla="*/ 22570 h 891359"/>
              <a:gd name="connsiteX538" fmla="*/ 752928 w 1398088"/>
              <a:gd name="connsiteY538" fmla="*/ 23774 h 891359"/>
              <a:gd name="connsiteX539" fmla="*/ 754324 w 1398088"/>
              <a:gd name="connsiteY539" fmla="*/ 25008 h 891359"/>
              <a:gd name="connsiteX540" fmla="*/ 755720 w 1398088"/>
              <a:gd name="connsiteY540" fmla="*/ 26272 h 891359"/>
              <a:gd name="connsiteX541" fmla="*/ 757124 w 1398088"/>
              <a:gd name="connsiteY541" fmla="*/ 27564 h 891359"/>
              <a:gd name="connsiteX542" fmla="*/ 758520 w 1398088"/>
              <a:gd name="connsiteY542" fmla="*/ 28887 h 891359"/>
              <a:gd name="connsiteX543" fmla="*/ 759923 w 1398088"/>
              <a:gd name="connsiteY543" fmla="*/ 30240 h 891359"/>
              <a:gd name="connsiteX544" fmla="*/ 761320 w 1398088"/>
              <a:gd name="connsiteY544" fmla="*/ 31621 h 891359"/>
              <a:gd name="connsiteX545" fmla="*/ 762723 w 1398088"/>
              <a:gd name="connsiteY545" fmla="*/ 33032 h 891359"/>
              <a:gd name="connsiteX546" fmla="*/ 764119 w 1398088"/>
              <a:gd name="connsiteY546" fmla="*/ 34472 h 891359"/>
              <a:gd name="connsiteX547" fmla="*/ 765523 w 1398088"/>
              <a:gd name="connsiteY547" fmla="*/ 35940 h 891359"/>
              <a:gd name="connsiteX548" fmla="*/ 766919 w 1398088"/>
              <a:gd name="connsiteY548" fmla="*/ 37438 h 891359"/>
              <a:gd name="connsiteX549" fmla="*/ 768323 w 1398088"/>
              <a:gd name="connsiteY549" fmla="*/ 38963 h 891359"/>
              <a:gd name="connsiteX550" fmla="*/ 769719 w 1398088"/>
              <a:gd name="connsiteY550" fmla="*/ 40517 h 891359"/>
              <a:gd name="connsiteX551" fmla="*/ 771115 w 1398088"/>
              <a:gd name="connsiteY551" fmla="*/ 42099 h 891359"/>
              <a:gd name="connsiteX552" fmla="*/ 772519 w 1398088"/>
              <a:gd name="connsiteY552" fmla="*/ 43709 h 891359"/>
              <a:gd name="connsiteX553" fmla="*/ 773915 w 1398088"/>
              <a:gd name="connsiteY553" fmla="*/ 45348 h 891359"/>
              <a:gd name="connsiteX554" fmla="*/ 775318 w 1398088"/>
              <a:gd name="connsiteY554" fmla="*/ 47013 h 891359"/>
              <a:gd name="connsiteX555" fmla="*/ 776715 w 1398088"/>
              <a:gd name="connsiteY555" fmla="*/ 48707 h 891359"/>
              <a:gd name="connsiteX556" fmla="*/ 778118 w 1398088"/>
              <a:gd name="connsiteY556" fmla="*/ 50428 h 891359"/>
              <a:gd name="connsiteX557" fmla="*/ 779514 w 1398088"/>
              <a:gd name="connsiteY557" fmla="*/ 52175 h 891359"/>
              <a:gd name="connsiteX558" fmla="*/ 780918 w 1398088"/>
              <a:gd name="connsiteY558" fmla="*/ 53950 h 891359"/>
              <a:gd name="connsiteX559" fmla="*/ 782314 w 1398088"/>
              <a:gd name="connsiteY559" fmla="*/ 55752 h 891359"/>
              <a:gd name="connsiteX560" fmla="*/ 783710 w 1398088"/>
              <a:gd name="connsiteY560" fmla="*/ 57580 h 891359"/>
              <a:gd name="connsiteX561" fmla="*/ 785114 w 1398088"/>
              <a:gd name="connsiteY561" fmla="*/ 59434 h 891359"/>
              <a:gd name="connsiteX562" fmla="*/ 786510 w 1398088"/>
              <a:gd name="connsiteY562" fmla="*/ 61316 h 891359"/>
              <a:gd name="connsiteX563" fmla="*/ 787913 w 1398088"/>
              <a:gd name="connsiteY563" fmla="*/ 63222 h 891359"/>
              <a:gd name="connsiteX564" fmla="*/ 789310 w 1398088"/>
              <a:gd name="connsiteY564" fmla="*/ 65155 h 891359"/>
              <a:gd name="connsiteX565" fmla="*/ 790713 w 1398088"/>
              <a:gd name="connsiteY565" fmla="*/ 67113 h 891359"/>
              <a:gd name="connsiteX566" fmla="*/ 792109 w 1398088"/>
              <a:gd name="connsiteY566" fmla="*/ 69098 h 891359"/>
              <a:gd name="connsiteX567" fmla="*/ 793513 w 1398088"/>
              <a:gd name="connsiteY567" fmla="*/ 71106 h 891359"/>
              <a:gd name="connsiteX568" fmla="*/ 794909 w 1398088"/>
              <a:gd name="connsiteY568" fmla="*/ 73140 h 891359"/>
              <a:gd name="connsiteX569" fmla="*/ 796305 w 1398088"/>
              <a:gd name="connsiteY569" fmla="*/ 75199 h 891359"/>
              <a:gd name="connsiteX570" fmla="*/ 797709 w 1398088"/>
              <a:gd name="connsiteY570" fmla="*/ 77283 h 891359"/>
              <a:gd name="connsiteX571" fmla="*/ 799105 w 1398088"/>
              <a:gd name="connsiteY571" fmla="*/ 79391 h 891359"/>
              <a:gd name="connsiteX572" fmla="*/ 800509 w 1398088"/>
              <a:gd name="connsiteY572" fmla="*/ 81523 h 891359"/>
              <a:gd name="connsiteX573" fmla="*/ 801905 w 1398088"/>
              <a:gd name="connsiteY573" fmla="*/ 83679 h 891359"/>
              <a:gd name="connsiteX574" fmla="*/ 803308 w 1398088"/>
              <a:gd name="connsiteY574" fmla="*/ 85858 h 891359"/>
              <a:gd name="connsiteX575" fmla="*/ 804705 w 1398088"/>
              <a:gd name="connsiteY575" fmla="*/ 88062 h 891359"/>
              <a:gd name="connsiteX576" fmla="*/ 806108 w 1398088"/>
              <a:gd name="connsiteY576" fmla="*/ 90288 h 891359"/>
              <a:gd name="connsiteX577" fmla="*/ 807504 w 1398088"/>
              <a:gd name="connsiteY577" fmla="*/ 92538 h 891359"/>
              <a:gd name="connsiteX578" fmla="*/ 808901 w 1398088"/>
              <a:gd name="connsiteY578" fmla="*/ 94811 h 891359"/>
              <a:gd name="connsiteX579" fmla="*/ 810304 w 1398088"/>
              <a:gd name="connsiteY579" fmla="*/ 97106 h 891359"/>
              <a:gd name="connsiteX580" fmla="*/ 811700 w 1398088"/>
              <a:gd name="connsiteY580" fmla="*/ 99424 h 891359"/>
              <a:gd name="connsiteX581" fmla="*/ 813104 w 1398088"/>
              <a:gd name="connsiteY581" fmla="*/ 101764 h 891359"/>
              <a:gd name="connsiteX582" fmla="*/ 814500 w 1398088"/>
              <a:gd name="connsiteY582" fmla="*/ 104125 h 891359"/>
              <a:gd name="connsiteX583" fmla="*/ 815904 w 1398088"/>
              <a:gd name="connsiteY583" fmla="*/ 106509 h 891359"/>
              <a:gd name="connsiteX584" fmla="*/ 817300 w 1398088"/>
              <a:gd name="connsiteY584" fmla="*/ 108913 h 891359"/>
              <a:gd name="connsiteX585" fmla="*/ 818703 w 1398088"/>
              <a:gd name="connsiteY585" fmla="*/ 111340 h 891359"/>
              <a:gd name="connsiteX586" fmla="*/ 820100 w 1398088"/>
              <a:gd name="connsiteY586" fmla="*/ 113787 h 891359"/>
              <a:gd name="connsiteX587" fmla="*/ 821503 w 1398088"/>
              <a:gd name="connsiteY587" fmla="*/ 116254 h 891359"/>
              <a:gd name="connsiteX588" fmla="*/ 822899 w 1398088"/>
              <a:gd name="connsiteY588" fmla="*/ 118743 h 891359"/>
              <a:gd name="connsiteX589" fmla="*/ 824296 w 1398088"/>
              <a:gd name="connsiteY589" fmla="*/ 121251 h 891359"/>
              <a:gd name="connsiteX590" fmla="*/ 825699 w 1398088"/>
              <a:gd name="connsiteY590" fmla="*/ 123779 h 891359"/>
              <a:gd name="connsiteX591" fmla="*/ 827095 w 1398088"/>
              <a:gd name="connsiteY591" fmla="*/ 126328 h 891359"/>
              <a:gd name="connsiteX592" fmla="*/ 828499 w 1398088"/>
              <a:gd name="connsiteY592" fmla="*/ 128896 h 891359"/>
              <a:gd name="connsiteX593" fmla="*/ 829895 w 1398088"/>
              <a:gd name="connsiteY593" fmla="*/ 131482 h 891359"/>
              <a:gd name="connsiteX594" fmla="*/ 831298 w 1398088"/>
              <a:gd name="connsiteY594" fmla="*/ 134089 h 891359"/>
              <a:gd name="connsiteX595" fmla="*/ 832695 w 1398088"/>
              <a:gd name="connsiteY595" fmla="*/ 136713 h 891359"/>
              <a:gd name="connsiteX596" fmla="*/ 834098 w 1398088"/>
              <a:gd name="connsiteY596" fmla="*/ 139357 h 891359"/>
              <a:gd name="connsiteX597" fmla="*/ 835495 w 1398088"/>
              <a:gd name="connsiteY597" fmla="*/ 142019 h 891359"/>
              <a:gd name="connsiteX598" fmla="*/ 836891 w 1398088"/>
              <a:gd name="connsiteY598" fmla="*/ 144698 h 891359"/>
              <a:gd name="connsiteX599" fmla="*/ 838294 w 1398088"/>
              <a:gd name="connsiteY599" fmla="*/ 147396 h 891359"/>
              <a:gd name="connsiteX600" fmla="*/ 839690 w 1398088"/>
              <a:gd name="connsiteY600" fmla="*/ 150110 h 891359"/>
              <a:gd name="connsiteX601" fmla="*/ 841094 w 1398088"/>
              <a:gd name="connsiteY601" fmla="*/ 152842 h 891359"/>
              <a:gd name="connsiteX602" fmla="*/ 842490 w 1398088"/>
              <a:gd name="connsiteY602" fmla="*/ 155592 h 891359"/>
              <a:gd name="connsiteX603" fmla="*/ 843894 w 1398088"/>
              <a:gd name="connsiteY603" fmla="*/ 158358 h 891359"/>
              <a:gd name="connsiteX604" fmla="*/ 845290 w 1398088"/>
              <a:gd name="connsiteY604" fmla="*/ 161139 h 891359"/>
              <a:gd name="connsiteX605" fmla="*/ 846693 w 1398088"/>
              <a:gd name="connsiteY605" fmla="*/ 163938 h 891359"/>
              <a:gd name="connsiteX606" fmla="*/ 848090 w 1398088"/>
              <a:gd name="connsiteY606" fmla="*/ 166753 h 891359"/>
              <a:gd name="connsiteX607" fmla="*/ 849486 w 1398088"/>
              <a:gd name="connsiteY607" fmla="*/ 169583 h 891359"/>
              <a:gd name="connsiteX608" fmla="*/ 850889 w 1398088"/>
              <a:gd name="connsiteY608" fmla="*/ 172428 h 891359"/>
              <a:gd name="connsiteX609" fmla="*/ 852286 w 1398088"/>
              <a:gd name="connsiteY609" fmla="*/ 175289 h 891359"/>
              <a:gd name="connsiteX610" fmla="*/ 853689 w 1398088"/>
              <a:gd name="connsiteY610" fmla="*/ 178164 h 891359"/>
              <a:gd name="connsiteX611" fmla="*/ 855085 w 1398088"/>
              <a:gd name="connsiteY611" fmla="*/ 181054 h 891359"/>
              <a:gd name="connsiteX612" fmla="*/ 856489 w 1398088"/>
              <a:gd name="connsiteY612" fmla="*/ 183958 h 891359"/>
              <a:gd name="connsiteX613" fmla="*/ 857885 w 1398088"/>
              <a:gd name="connsiteY613" fmla="*/ 186876 h 891359"/>
              <a:gd name="connsiteX614" fmla="*/ 859289 w 1398088"/>
              <a:gd name="connsiteY614" fmla="*/ 189808 h 891359"/>
              <a:gd name="connsiteX615" fmla="*/ 860685 w 1398088"/>
              <a:gd name="connsiteY615" fmla="*/ 192754 h 891359"/>
              <a:gd name="connsiteX616" fmla="*/ 862088 w 1398088"/>
              <a:gd name="connsiteY616" fmla="*/ 195713 h 891359"/>
              <a:gd name="connsiteX617" fmla="*/ 863485 w 1398088"/>
              <a:gd name="connsiteY617" fmla="*/ 198685 h 891359"/>
              <a:gd name="connsiteX618" fmla="*/ 864881 w 1398088"/>
              <a:gd name="connsiteY618" fmla="*/ 201669 h 891359"/>
              <a:gd name="connsiteX619" fmla="*/ 866284 w 1398088"/>
              <a:gd name="connsiteY619" fmla="*/ 204666 h 891359"/>
              <a:gd name="connsiteX620" fmla="*/ 867681 w 1398088"/>
              <a:gd name="connsiteY620" fmla="*/ 207676 h 891359"/>
              <a:gd name="connsiteX621" fmla="*/ 869084 w 1398088"/>
              <a:gd name="connsiteY621" fmla="*/ 210697 h 891359"/>
              <a:gd name="connsiteX622" fmla="*/ 870480 w 1398088"/>
              <a:gd name="connsiteY622" fmla="*/ 213730 h 891359"/>
              <a:gd name="connsiteX623" fmla="*/ 871884 w 1398088"/>
              <a:gd name="connsiteY623" fmla="*/ 216774 h 891359"/>
              <a:gd name="connsiteX624" fmla="*/ 873280 w 1398088"/>
              <a:gd name="connsiteY624" fmla="*/ 219829 h 891359"/>
              <a:gd name="connsiteX625" fmla="*/ 874683 w 1398088"/>
              <a:gd name="connsiteY625" fmla="*/ 222895 h 891359"/>
              <a:gd name="connsiteX626" fmla="*/ 876080 w 1398088"/>
              <a:gd name="connsiteY626" fmla="*/ 225972 h 891359"/>
              <a:gd name="connsiteX627" fmla="*/ 877476 w 1398088"/>
              <a:gd name="connsiteY627" fmla="*/ 229059 h 891359"/>
              <a:gd name="connsiteX628" fmla="*/ 878879 w 1398088"/>
              <a:gd name="connsiteY628" fmla="*/ 232156 h 891359"/>
              <a:gd name="connsiteX629" fmla="*/ 880276 w 1398088"/>
              <a:gd name="connsiteY629" fmla="*/ 235263 h 891359"/>
              <a:gd name="connsiteX630" fmla="*/ 881679 w 1398088"/>
              <a:gd name="connsiteY630" fmla="*/ 238380 h 891359"/>
              <a:gd name="connsiteX631" fmla="*/ 883075 w 1398088"/>
              <a:gd name="connsiteY631" fmla="*/ 241505 h 891359"/>
              <a:gd name="connsiteX632" fmla="*/ 884479 w 1398088"/>
              <a:gd name="connsiteY632" fmla="*/ 244640 h 891359"/>
              <a:gd name="connsiteX633" fmla="*/ 885875 w 1398088"/>
              <a:gd name="connsiteY633" fmla="*/ 247783 h 891359"/>
              <a:gd name="connsiteX634" fmla="*/ 887279 w 1398088"/>
              <a:gd name="connsiteY634" fmla="*/ 250934 h 891359"/>
              <a:gd name="connsiteX635" fmla="*/ 888675 w 1398088"/>
              <a:gd name="connsiteY635" fmla="*/ 254094 h 891359"/>
              <a:gd name="connsiteX636" fmla="*/ 890071 w 1398088"/>
              <a:gd name="connsiteY636" fmla="*/ 257262 h 891359"/>
              <a:gd name="connsiteX637" fmla="*/ 891475 w 1398088"/>
              <a:gd name="connsiteY637" fmla="*/ 260437 h 891359"/>
              <a:gd name="connsiteX638" fmla="*/ 892871 w 1398088"/>
              <a:gd name="connsiteY638" fmla="*/ 263620 h 891359"/>
              <a:gd name="connsiteX639" fmla="*/ 894274 w 1398088"/>
              <a:gd name="connsiteY639" fmla="*/ 266809 h 891359"/>
              <a:gd name="connsiteX640" fmla="*/ 895671 w 1398088"/>
              <a:gd name="connsiteY640" fmla="*/ 270006 h 891359"/>
              <a:gd name="connsiteX641" fmla="*/ 897074 w 1398088"/>
              <a:gd name="connsiteY641" fmla="*/ 273209 h 891359"/>
              <a:gd name="connsiteX642" fmla="*/ 898470 w 1398088"/>
              <a:gd name="connsiteY642" fmla="*/ 276418 h 891359"/>
              <a:gd name="connsiteX643" fmla="*/ 899874 w 1398088"/>
              <a:gd name="connsiteY643" fmla="*/ 279634 h 891359"/>
              <a:gd name="connsiteX644" fmla="*/ 901270 w 1398088"/>
              <a:gd name="connsiteY644" fmla="*/ 282855 h 891359"/>
              <a:gd name="connsiteX645" fmla="*/ 902666 w 1398088"/>
              <a:gd name="connsiteY645" fmla="*/ 286081 h 891359"/>
              <a:gd name="connsiteX646" fmla="*/ 904070 w 1398088"/>
              <a:gd name="connsiteY646" fmla="*/ 289314 h 891359"/>
              <a:gd name="connsiteX647" fmla="*/ 905466 w 1398088"/>
              <a:gd name="connsiteY647" fmla="*/ 292550 h 891359"/>
              <a:gd name="connsiteX648" fmla="*/ 906870 w 1398088"/>
              <a:gd name="connsiteY648" fmla="*/ 295792 h 891359"/>
              <a:gd name="connsiteX649" fmla="*/ 908266 w 1398088"/>
              <a:gd name="connsiteY649" fmla="*/ 299039 h 891359"/>
              <a:gd name="connsiteX650" fmla="*/ 909669 w 1398088"/>
              <a:gd name="connsiteY650" fmla="*/ 302289 h 891359"/>
              <a:gd name="connsiteX651" fmla="*/ 911066 w 1398088"/>
              <a:gd name="connsiteY651" fmla="*/ 305543 h 891359"/>
              <a:gd name="connsiteX652" fmla="*/ 912469 w 1398088"/>
              <a:gd name="connsiteY652" fmla="*/ 308801 h 891359"/>
              <a:gd name="connsiteX653" fmla="*/ 913865 w 1398088"/>
              <a:gd name="connsiteY653" fmla="*/ 312062 h 891359"/>
              <a:gd name="connsiteX654" fmla="*/ 915269 w 1398088"/>
              <a:gd name="connsiteY654" fmla="*/ 315327 h 891359"/>
              <a:gd name="connsiteX655" fmla="*/ 916665 w 1398088"/>
              <a:gd name="connsiteY655" fmla="*/ 318594 h 891359"/>
              <a:gd name="connsiteX656" fmla="*/ 918061 w 1398088"/>
              <a:gd name="connsiteY656" fmla="*/ 321865 h 891359"/>
              <a:gd name="connsiteX657" fmla="*/ 919465 w 1398088"/>
              <a:gd name="connsiteY657" fmla="*/ 325137 h 891359"/>
              <a:gd name="connsiteX658" fmla="*/ 920861 w 1398088"/>
              <a:gd name="connsiteY658" fmla="*/ 328412 h 891359"/>
              <a:gd name="connsiteX659" fmla="*/ 922264 w 1398088"/>
              <a:gd name="connsiteY659" fmla="*/ 331689 h 891359"/>
              <a:gd name="connsiteX660" fmla="*/ 923661 w 1398088"/>
              <a:gd name="connsiteY660" fmla="*/ 334967 h 891359"/>
              <a:gd name="connsiteX661" fmla="*/ 925064 w 1398088"/>
              <a:gd name="connsiteY661" fmla="*/ 338248 h 891359"/>
              <a:gd name="connsiteX662" fmla="*/ 926460 w 1398088"/>
              <a:gd name="connsiteY662" fmla="*/ 341528 h 891359"/>
              <a:gd name="connsiteX663" fmla="*/ 927864 w 1398088"/>
              <a:gd name="connsiteY663" fmla="*/ 344811 h 891359"/>
              <a:gd name="connsiteX664" fmla="*/ 929260 w 1398088"/>
              <a:gd name="connsiteY664" fmla="*/ 348094 h 891359"/>
              <a:gd name="connsiteX665" fmla="*/ 930656 w 1398088"/>
              <a:gd name="connsiteY665" fmla="*/ 351377 h 891359"/>
              <a:gd name="connsiteX666" fmla="*/ 932060 w 1398088"/>
              <a:gd name="connsiteY666" fmla="*/ 354660 h 891359"/>
              <a:gd name="connsiteX667" fmla="*/ 933456 w 1398088"/>
              <a:gd name="connsiteY667" fmla="*/ 357944 h 891359"/>
              <a:gd name="connsiteX668" fmla="*/ 934860 w 1398088"/>
              <a:gd name="connsiteY668" fmla="*/ 361227 h 891359"/>
              <a:gd name="connsiteX669" fmla="*/ 936256 w 1398088"/>
              <a:gd name="connsiteY669" fmla="*/ 364510 h 891359"/>
              <a:gd name="connsiteX670" fmla="*/ 937659 w 1398088"/>
              <a:gd name="connsiteY670" fmla="*/ 367792 h 891359"/>
              <a:gd name="connsiteX671" fmla="*/ 939056 w 1398088"/>
              <a:gd name="connsiteY671" fmla="*/ 371073 h 891359"/>
              <a:gd name="connsiteX672" fmla="*/ 940459 w 1398088"/>
              <a:gd name="connsiteY672" fmla="*/ 374353 h 891359"/>
              <a:gd name="connsiteX673" fmla="*/ 941855 w 1398088"/>
              <a:gd name="connsiteY673" fmla="*/ 377632 h 891359"/>
              <a:gd name="connsiteX674" fmla="*/ 943252 w 1398088"/>
              <a:gd name="connsiteY674" fmla="*/ 380909 h 891359"/>
              <a:gd name="connsiteX675" fmla="*/ 944655 w 1398088"/>
              <a:gd name="connsiteY675" fmla="*/ 384184 h 891359"/>
              <a:gd name="connsiteX676" fmla="*/ 946051 w 1398088"/>
              <a:gd name="connsiteY676" fmla="*/ 387457 h 891359"/>
              <a:gd name="connsiteX677" fmla="*/ 947455 w 1398088"/>
              <a:gd name="connsiteY677" fmla="*/ 390728 h 891359"/>
              <a:gd name="connsiteX678" fmla="*/ 948851 w 1398088"/>
              <a:gd name="connsiteY678" fmla="*/ 393996 h 891359"/>
              <a:gd name="connsiteX679" fmla="*/ 950255 w 1398088"/>
              <a:gd name="connsiteY679" fmla="*/ 397262 h 891359"/>
              <a:gd name="connsiteX680" fmla="*/ 951651 w 1398088"/>
              <a:gd name="connsiteY680" fmla="*/ 400524 h 891359"/>
              <a:gd name="connsiteX681" fmla="*/ 953054 w 1398088"/>
              <a:gd name="connsiteY681" fmla="*/ 403784 h 891359"/>
              <a:gd name="connsiteX682" fmla="*/ 954451 w 1398088"/>
              <a:gd name="connsiteY682" fmla="*/ 407040 h 891359"/>
              <a:gd name="connsiteX683" fmla="*/ 955854 w 1398088"/>
              <a:gd name="connsiteY683" fmla="*/ 410292 h 891359"/>
              <a:gd name="connsiteX684" fmla="*/ 957250 w 1398088"/>
              <a:gd name="connsiteY684" fmla="*/ 413541 h 891359"/>
              <a:gd name="connsiteX685" fmla="*/ 958647 w 1398088"/>
              <a:gd name="connsiteY685" fmla="*/ 416786 h 891359"/>
              <a:gd name="connsiteX686" fmla="*/ 960050 w 1398088"/>
              <a:gd name="connsiteY686" fmla="*/ 420026 h 891359"/>
              <a:gd name="connsiteX687" fmla="*/ 961446 w 1398088"/>
              <a:gd name="connsiteY687" fmla="*/ 423262 h 891359"/>
              <a:gd name="connsiteX688" fmla="*/ 962850 w 1398088"/>
              <a:gd name="connsiteY688" fmla="*/ 426493 h 891359"/>
              <a:gd name="connsiteX689" fmla="*/ 964246 w 1398088"/>
              <a:gd name="connsiteY689" fmla="*/ 429720 h 891359"/>
              <a:gd name="connsiteX690" fmla="*/ 965649 w 1398088"/>
              <a:gd name="connsiteY690" fmla="*/ 432941 h 891359"/>
              <a:gd name="connsiteX691" fmla="*/ 967046 w 1398088"/>
              <a:gd name="connsiteY691" fmla="*/ 436158 h 891359"/>
              <a:gd name="connsiteX692" fmla="*/ 968449 w 1398088"/>
              <a:gd name="connsiteY692" fmla="*/ 439368 h 891359"/>
              <a:gd name="connsiteX693" fmla="*/ 969845 w 1398088"/>
              <a:gd name="connsiteY693" fmla="*/ 442574 h 891359"/>
              <a:gd name="connsiteX694" fmla="*/ 971242 w 1398088"/>
              <a:gd name="connsiteY694" fmla="*/ 445773 h 891359"/>
              <a:gd name="connsiteX695" fmla="*/ 972645 w 1398088"/>
              <a:gd name="connsiteY695" fmla="*/ 448967 h 891359"/>
              <a:gd name="connsiteX696" fmla="*/ 974041 w 1398088"/>
              <a:gd name="connsiteY696" fmla="*/ 452154 h 891359"/>
              <a:gd name="connsiteX697" fmla="*/ 975445 w 1398088"/>
              <a:gd name="connsiteY697" fmla="*/ 455335 h 891359"/>
              <a:gd name="connsiteX698" fmla="*/ 976841 w 1398088"/>
              <a:gd name="connsiteY698" fmla="*/ 458509 h 891359"/>
              <a:gd name="connsiteX699" fmla="*/ 978245 w 1398088"/>
              <a:gd name="connsiteY699" fmla="*/ 461677 h 891359"/>
              <a:gd name="connsiteX700" fmla="*/ 979641 w 1398088"/>
              <a:gd name="connsiteY700" fmla="*/ 464837 h 891359"/>
              <a:gd name="connsiteX701" fmla="*/ 981044 w 1398088"/>
              <a:gd name="connsiteY701" fmla="*/ 467991 h 891359"/>
              <a:gd name="connsiteX702" fmla="*/ 982441 w 1398088"/>
              <a:gd name="connsiteY702" fmla="*/ 471138 h 891359"/>
              <a:gd name="connsiteX703" fmla="*/ 983837 w 1398088"/>
              <a:gd name="connsiteY703" fmla="*/ 474276 h 891359"/>
              <a:gd name="connsiteX704" fmla="*/ 985240 w 1398088"/>
              <a:gd name="connsiteY704" fmla="*/ 477408 h 891359"/>
              <a:gd name="connsiteX705" fmla="*/ 986637 w 1398088"/>
              <a:gd name="connsiteY705" fmla="*/ 480532 h 891359"/>
              <a:gd name="connsiteX706" fmla="*/ 988040 w 1398088"/>
              <a:gd name="connsiteY706" fmla="*/ 483647 h 891359"/>
              <a:gd name="connsiteX707" fmla="*/ 989436 w 1398088"/>
              <a:gd name="connsiteY707" fmla="*/ 486754 h 891359"/>
              <a:gd name="connsiteX708" fmla="*/ 990840 w 1398088"/>
              <a:gd name="connsiteY708" fmla="*/ 489854 h 891359"/>
              <a:gd name="connsiteX709" fmla="*/ 992236 w 1398088"/>
              <a:gd name="connsiteY709" fmla="*/ 492945 h 891359"/>
              <a:gd name="connsiteX710" fmla="*/ 993640 w 1398088"/>
              <a:gd name="connsiteY710" fmla="*/ 496027 h 891359"/>
              <a:gd name="connsiteX711" fmla="*/ 995036 w 1398088"/>
              <a:gd name="connsiteY711" fmla="*/ 499100 h 891359"/>
              <a:gd name="connsiteX712" fmla="*/ 996432 w 1398088"/>
              <a:gd name="connsiteY712" fmla="*/ 502165 h 891359"/>
              <a:gd name="connsiteX713" fmla="*/ 997836 w 1398088"/>
              <a:gd name="connsiteY713" fmla="*/ 505220 h 891359"/>
              <a:gd name="connsiteX714" fmla="*/ 999232 w 1398088"/>
              <a:gd name="connsiteY714" fmla="*/ 508267 h 891359"/>
              <a:gd name="connsiteX715" fmla="*/ 1000635 w 1398088"/>
              <a:gd name="connsiteY715" fmla="*/ 511303 h 891359"/>
              <a:gd name="connsiteX716" fmla="*/ 1002032 w 1398088"/>
              <a:gd name="connsiteY716" fmla="*/ 514331 h 891359"/>
              <a:gd name="connsiteX717" fmla="*/ 1003435 w 1398088"/>
              <a:gd name="connsiteY717" fmla="*/ 517349 h 891359"/>
              <a:gd name="connsiteX718" fmla="*/ 1004831 w 1398088"/>
              <a:gd name="connsiteY718" fmla="*/ 520357 h 891359"/>
              <a:gd name="connsiteX719" fmla="*/ 1006235 w 1398088"/>
              <a:gd name="connsiteY719" fmla="*/ 523355 h 891359"/>
              <a:gd name="connsiteX720" fmla="*/ 1007631 w 1398088"/>
              <a:gd name="connsiteY720" fmla="*/ 526343 h 891359"/>
              <a:gd name="connsiteX721" fmla="*/ 1009035 w 1398088"/>
              <a:gd name="connsiteY721" fmla="*/ 529321 h 891359"/>
              <a:gd name="connsiteX722" fmla="*/ 1010431 w 1398088"/>
              <a:gd name="connsiteY722" fmla="*/ 532288 h 891359"/>
              <a:gd name="connsiteX723" fmla="*/ 1011827 w 1398088"/>
              <a:gd name="connsiteY723" fmla="*/ 535246 h 891359"/>
              <a:gd name="connsiteX724" fmla="*/ 1013230 w 1398088"/>
              <a:gd name="connsiteY724" fmla="*/ 538192 h 891359"/>
              <a:gd name="connsiteX725" fmla="*/ 1014627 w 1398088"/>
              <a:gd name="connsiteY725" fmla="*/ 541127 h 891359"/>
              <a:gd name="connsiteX726" fmla="*/ 1016030 w 1398088"/>
              <a:gd name="connsiteY726" fmla="*/ 544052 h 891359"/>
              <a:gd name="connsiteX727" fmla="*/ 1017426 w 1398088"/>
              <a:gd name="connsiteY727" fmla="*/ 546966 h 891359"/>
              <a:gd name="connsiteX728" fmla="*/ 1018830 w 1398088"/>
              <a:gd name="connsiteY728" fmla="*/ 549869 h 891359"/>
              <a:gd name="connsiteX729" fmla="*/ 1020226 w 1398088"/>
              <a:gd name="connsiteY729" fmla="*/ 552761 h 891359"/>
              <a:gd name="connsiteX730" fmla="*/ 1021630 w 1398088"/>
              <a:gd name="connsiteY730" fmla="*/ 555641 h 891359"/>
              <a:gd name="connsiteX731" fmla="*/ 1023026 w 1398088"/>
              <a:gd name="connsiteY731" fmla="*/ 558510 h 891359"/>
              <a:gd name="connsiteX732" fmla="*/ 1024422 w 1398088"/>
              <a:gd name="connsiteY732" fmla="*/ 561367 h 891359"/>
              <a:gd name="connsiteX733" fmla="*/ 1025826 w 1398088"/>
              <a:gd name="connsiteY733" fmla="*/ 564213 h 891359"/>
              <a:gd name="connsiteX734" fmla="*/ 1027222 w 1398088"/>
              <a:gd name="connsiteY734" fmla="*/ 567047 h 891359"/>
              <a:gd name="connsiteX735" fmla="*/ 1028625 w 1398088"/>
              <a:gd name="connsiteY735" fmla="*/ 569870 h 891359"/>
              <a:gd name="connsiteX736" fmla="*/ 1030022 w 1398088"/>
              <a:gd name="connsiteY736" fmla="*/ 572679 h 891359"/>
              <a:gd name="connsiteX737" fmla="*/ 1031425 w 1398088"/>
              <a:gd name="connsiteY737" fmla="*/ 575478 h 891359"/>
              <a:gd name="connsiteX738" fmla="*/ 1032821 w 1398088"/>
              <a:gd name="connsiteY738" fmla="*/ 578264 h 891359"/>
              <a:gd name="connsiteX739" fmla="*/ 1034225 w 1398088"/>
              <a:gd name="connsiteY739" fmla="*/ 581037 h 891359"/>
              <a:gd name="connsiteX740" fmla="*/ 1035621 w 1398088"/>
              <a:gd name="connsiteY740" fmla="*/ 583798 h 891359"/>
              <a:gd name="connsiteX741" fmla="*/ 1037017 w 1398088"/>
              <a:gd name="connsiteY741" fmla="*/ 586547 h 891359"/>
              <a:gd name="connsiteX742" fmla="*/ 1038421 w 1398088"/>
              <a:gd name="connsiteY742" fmla="*/ 589283 h 891359"/>
              <a:gd name="connsiteX743" fmla="*/ 1039817 w 1398088"/>
              <a:gd name="connsiteY743" fmla="*/ 592007 h 891359"/>
              <a:gd name="connsiteX744" fmla="*/ 1041221 w 1398088"/>
              <a:gd name="connsiteY744" fmla="*/ 594718 h 891359"/>
              <a:gd name="connsiteX745" fmla="*/ 1042617 w 1398088"/>
              <a:gd name="connsiteY745" fmla="*/ 597416 h 891359"/>
              <a:gd name="connsiteX746" fmla="*/ 1044020 w 1398088"/>
              <a:gd name="connsiteY746" fmla="*/ 600102 h 891359"/>
              <a:gd name="connsiteX747" fmla="*/ 1045417 w 1398088"/>
              <a:gd name="connsiteY747" fmla="*/ 602774 h 891359"/>
              <a:gd name="connsiteX748" fmla="*/ 1046820 w 1398088"/>
              <a:gd name="connsiteY748" fmla="*/ 605433 h 891359"/>
              <a:gd name="connsiteX749" fmla="*/ 1048216 w 1398088"/>
              <a:gd name="connsiteY749" fmla="*/ 608080 h 891359"/>
              <a:gd name="connsiteX750" fmla="*/ 1049620 w 1398088"/>
              <a:gd name="connsiteY750" fmla="*/ 610712 h 891359"/>
              <a:gd name="connsiteX751" fmla="*/ 1051016 w 1398088"/>
              <a:gd name="connsiteY751" fmla="*/ 613332 h 891359"/>
              <a:gd name="connsiteX752" fmla="*/ 1052412 w 1398088"/>
              <a:gd name="connsiteY752" fmla="*/ 615938 h 891359"/>
              <a:gd name="connsiteX753" fmla="*/ 1053816 w 1398088"/>
              <a:gd name="connsiteY753" fmla="*/ 618532 h 891359"/>
              <a:gd name="connsiteX754" fmla="*/ 1055212 w 1398088"/>
              <a:gd name="connsiteY754" fmla="*/ 621112 h 891359"/>
              <a:gd name="connsiteX755" fmla="*/ 1056616 w 1398088"/>
              <a:gd name="connsiteY755" fmla="*/ 623678 h 891359"/>
              <a:gd name="connsiteX756" fmla="*/ 1058012 w 1398088"/>
              <a:gd name="connsiteY756" fmla="*/ 626230 h 891359"/>
              <a:gd name="connsiteX757" fmla="*/ 1059415 w 1398088"/>
              <a:gd name="connsiteY757" fmla="*/ 628769 h 891359"/>
              <a:gd name="connsiteX758" fmla="*/ 1060811 w 1398088"/>
              <a:gd name="connsiteY758" fmla="*/ 631294 h 891359"/>
              <a:gd name="connsiteX759" fmla="*/ 1062215 w 1398088"/>
              <a:gd name="connsiteY759" fmla="*/ 633806 h 891359"/>
              <a:gd name="connsiteX760" fmla="*/ 1063611 w 1398088"/>
              <a:gd name="connsiteY760" fmla="*/ 636304 h 891359"/>
              <a:gd name="connsiteX761" fmla="*/ 1065007 w 1398088"/>
              <a:gd name="connsiteY761" fmla="*/ 638787 h 891359"/>
              <a:gd name="connsiteX762" fmla="*/ 1066411 w 1398088"/>
              <a:gd name="connsiteY762" fmla="*/ 641258 h 891359"/>
              <a:gd name="connsiteX763" fmla="*/ 1067807 w 1398088"/>
              <a:gd name="connsiteY763" fmla="*/ 643713 h 891359"/>
              <a:gd name="connsiteX764" fmla="*/ 1069211 w 1398088"/>
              <a:gd name="connsiteY764" fmla="*/ 646155 h 891359"/>
              <a:gd name="connsiteX765" fmla="*/ 1070607 w 1398088"/>
              <a:gd name="connsiteY765" fmla="*/ 648584 h 891359"/>
              <a:gd name="connsiteX766" fmla="*/ 1072010 w 1398088"/>
              <a:gd name="connsiteY766" fmla="*/ 650998 h 891359"/>
              <a:gd name="connsiteX767" fmla="*/ 1073407 w 1398088"/>
              <a:gd name="connsiteY767" fmla="*/ 653397 h 891359"/>
              <a:gd name="connsiteX768" fmla="*/ 1074810 w 1398088"/>
              <a:gd name="connsiteY768" fmla="*/ 655783 h 891359"/>
              <a:gd name="connsiteX769" fmla="*/ 1076206 w 1398088"/>
              <a:gd name="connsiteY769" fmla="*/ 658155 h 891359"/>
              <a:gd name="connsiteX770" fmla="*/ 1077603 w 1398088"/>
              <a:gd name="connsiteY770" fmla="*/ 660515 h 891359"/>
              <a:gd name="connsiteX771" fmla="*/ 1079006 w 1398088"/>
              <a:gd name="connsiteY771" fmla="*/ 662854 h 891359"/>
              <a:gd name="connsiteX772" fmla="*/ 1080402 w 1398088"/>
              <a:gd name="connsiteY772" fmla="*/ 665186 h 891359"/>
              <a:gd name="connsiteX773" fmla="*/ 1081806 w 1398088"/>
              <a:gd name="connsiteY773" fmla="*/ 667497 h 891359"/>
              <a:gd name="connsiteX774" fmla="*/ 1083202 w 1398088"/>
              <a:gd name="connsiteY774" fmla="*/ 669800 h 891359"/>
              <a:gd name="connsiteX775" fmla="*/ 1084606 w 1398088"/>
              <a:gd name="connsiteY775" fmla="*/ 672081 h 891359"/>
              <a:gd name="connsiteX776" fmla="*/ 1086002 w 1398088"/>
              <a:gd name="connsiteY776" fmla="*/ 674356 h 891359"/>
              <a:gd name="connsiteX777" fmla="*/ 1087405 w 1398088"/>
              <a:gd name="connsiteY777" fmla="*/ 676615 h 891359"/>
              <a:gd name="connsiteX778" fmla="*/ 1088802 w 1398088"/>
              <a:gd name="connsiteY778" fmla="*/ 678854 h 891359"/>
              <a:gd name="connsiteX779" fmla="*/ 1090198 w 1398088"/>
              <a:gd name="connsiteY779" fmla="*/ 681085 h 891359"/>
              <a:gd name="connsiteX780" fmla="*/ 1091601 w 1398088"/>
              <a:gd name="connsiteY780" fmla="*/ 683295 h 891359"/>
              <a:gd name="connsiteX781" fmla="*/ 1092998 w 1398088"/>
              <a:gd name="connsiteY781" fmla="*/ 685497 h 891359"/>
              <a:gd name="connsiteX782" fmla="*/ 1094401 w 1398088"/>
              <a:gd name="connsiteY782" fmla="*/ 687685 h 891359"/>
              <a:gd name="connsiteX783" fmla="*/ 1095797 w 1398088"/>
              <a:gd name="connsiteY783" fmla="*/ 689851 h 891359"/>
              <a:gd name="connsiteX784" fmla="*/ 1097201 w 1398088"/>
              <a:gd name="connsiteY784" fmla="*/ 692010 h 891359"/>
              <a:gd name="connsiteX785" fmla="*/ 1098597 w 1398088"/>
              <a:gd name="connsiteY785" fmla="*/ 694148 h 891359"/>
              <a:gd name="connsiteX786" fmla="*/ 1100001 w 1398088"/>
              <a:gd name="connsiteY786" fmla="*/ 696278 h 891359"/>
              <a:gd name="connsiteX787" fmla="*/ 1101397 w 1398088"/>
              <a:gd name="connsiteY787" fmla="*/ 698387 h 891359"/>
              <a:gd name="connsiteX788" fmla="*/ 1102800 w 1398088"/>
              <a:gd name="connsiteY788" fmla="*/ 700489 h 891359"/>
              <a:gd name="connsiteX789" fmla="*/ 1104196 w 1398088"/>
              <a:gd name="connsiteY789" fmla="*/ 702569 h 891359"/>
              <a:gd name="connsiteX790" fmla="*/ 1105593 w 1398088"/>
              <a:gd name="connsiteY790" fmla="*/ 704641 h 891359"/>
              <a:gd name="connsiteX791" fmla="*/ 1106996 w 1398088"/>
              <a:gd name="connsiteY791" fmla="*/ 706693 h 891359"/>
              <a:gd name="connsiteX792" fmla="*/ 1108392 w 1398088"/>
              <a:gd name="connsiteY792" fmla="*/ 708730 h 891359"/>
              <a:gd name="connsiteX793" fmla="*/ 1109796 w 1398088"/>
              <a:gd name="connsiteY793" fmla="*/ 710759 h 891359"/>
              <a:gd name="connsiteX794" fmla="*/ 1111192 w 1398088"/>
              <a:gd name="connsiteY794" fmla="*/ 712767 h 891359"/>
              <a:gd name="connsiteX795" fmla="*/ 1112596 w 1398088"/>
              <a:gd name="connsiteY795" fmla="*/ 714768 h 891359"/>
              <a:gd name="connsiteX796" fmla="*/ 1113992 w 1398088"/>
              <a:gd name="connsiteY796" fmla="*/ 716747 h 891359"/>
              <a:gd name="connsiteX797" fmla="*/ 1115395 w 1398088"/>
              <a:gd name="connsiteY797" fmla="*/ 718712 h 891359"/>
              <a:gd name="connsiteX798" fmla="*/ 1116792 w 1398088"/>
              <a:gd name="connsiteY798" fmla="*/ 720670 h 891359"/>
              <a:gd name="connsiteX799" fmla="*/ 1118188 w 1398088"/>
              <a:gd name="connsiteY799" fmla="*/ 722606 h 891359"/>
              <a:gd name="connsiteX800" fmla="*/ 1119591 w 1398088"/>
              <a:gd name="connsiteY800" fmla="*/ 724527 h 891359"/>
              <a:gd name="connsiteX801" fmla="*/ 1120988 w 1398088"/>
              <a:gd name="connsiteY801" fmla="*/ 726442 h 891359"/>
              <a:gd name="connsiteX802" fmla="*/ 1122391 w 1398088"/>
              <a:gd name="connsiteY802" fmla="*/ 728335 h 891359"/>
              <a:gd name="connsiteX803" fmla="*/ 1123787 w 1398088"/>
              <a:gd name="connsiteY803" fmla="*/ 730213 h 891359"/>
              <a:gd name="connsiteX804" fmla="*/ 1125191 w 1398088"/>
              <a:gd name="connsiteY804" fmla="*/ 732085 h 891359"/>
              <a:gd name="connsiteX805" fmla="*/ 1126587 w 1398088"/>
              <a:gd name="connsiteY805" fmla="*/ 733934 h 891359"/>
              <a:gd name="connsiteX806" fmla="*/ 1127991 w 1398088"/>
              <a:gd name="connsiteY806" fmla="*/ 735770 h 891359"/>
              <a:gd name="connsiteX807" fmla="*/ 1129387 w 1398088"/>
              <a:gd name="connsiteY807" fmla="*/ 737598 h 891359"/>
              <a:gd name="connsiteX808" fmla="*/ 1130783 w 1398088"/>
              <a:gd name="connsiteY808" fmla="*/ 739404 h 891359"/>
              <a:gd name="connsiteX809" fmla="*/ 1132187 w 1398088"/>
              <a:gd name="connsiteY809" fmla="*/ 741204 h 891359"/>
              <a:gd name="connsiteX810" fmla="*/ 1133583 w 1398088"/>
              <a:gd name="connsiteY810" fmla="*/ 742981 h 891359"/>
              <a:gd name="connsiteX811" fmla="*/ 1134986 w 1398088"/>
              <a:gd name="connsiteY811" fmla="*/ 744752 h 891359"/>
              <a:gd name="connsiteX812" fmla="*/ 1136383 w 1398088"/>
              <a:gd name="connsiteY812" fmla="*/ 746501 h 891359"/>
              <a:gd name="connsiteX813" fmla="*/ 1137786 w 1398088"/>
              <a:gd name="connsiteY813" fmla="*/ 748242 h 891359"/>
              <a:gd name="connsiteX814" fmla="*/ 1139182 w 1398088"/>
              <a:gd name="connsiteY814" fmla="*/ 749963 h 891359"/>
              <a:gd name="connsiteX815" fmla="*/ 1140586 w 1398088"/>
              <a:gd name="connsiteY815" fmla="*/ 751675 h 891359"/>
              <a:gd name="connsiteX816" fmla="*/ 1141982 w 1398088"/>
              <a:gd name="connsiteY816" fmla="*/ 753374 h 891359"/>
              <a:gd name="connsiteX817" fmla="*/ 1143378 w 1398088"/>
              <a:gd name="connsiteY817" fmla="*/ 755058 h 891359"/>
              <a:gd name="connsiteX818" fmla="*/ 1144782 w 1398088"/>
              <a:gd name="connsiteY818" fmla="*/ 756728 h 891359"/>
              <a:gd name="connsiteX819" fmla="*/ 1146178 w 1398088"/>
              <a:gd name="connsiteY819" fmla="*/ 758383 h 891359"/>
              <a:gd name="connsiteX820" fmla="*/ 1147582 w 1398088"/>
              <a:gd name="connsiteY820" fmla="*/ 760024 h 891359"/>
              <a:gd name="connsiteX821" fmla="*/ 1148978 w 1398088"/>
              <a:gd name="connsiteY821" fmla="*/ 761651 h 891359"/>
              <a:gd name="connsiteX822" fmla="*/ 1150381 w 1398088"/>
              <a:gd name="connsiteY822" fmla="*/ 763263 h 891359"/>
              <a:gd name="connsiteX823" fmla="*/ 1151777 w 1398088"/>
              <a:gd name="connsiteY823" fmla="*/ 764861 h 891359"/>
              <a:gd name="connsiteX824" fmla="*/ 1153181 w 1398088"/>
              <a:gd name="connsiteY824" fmla="*/ 766444 h 891359"/>
              <a:gd name="connsiteX825" fmla="*/ 1154577 w 1398088"/>
              <a:gd name="connsiteY825" fmla="*/ 768020 h 891359"/>
              <a:gd name="connsiteX826" fmla="*/ 1155981 w 1398088"/>
              <a:gd name="connsiteY826" fmla="*/ 769582 h 891359"/>
              <a:gd name="connsiteX827" fmla="*/ 1157377 w 1398088"/>
              <a:gd name="connsiteY827" fmla="*/ 771122 h 891359"/>
              <a:gd name="connsiteX828" fmla="*/ 1158773 w 1398088"/>
              <a:gd name="connsiteY828" fmla="*/ 772655 h 891359"/>
              <a:gd name="connsiteX829" fmla="*/ 1160177 w 1398088"/>
              <a:gd name="connsiteY829" fmla="*/ 774174 h 891359"/>
              <a:gd name="connsiteX830" fmla="*/ 1161573 w 1398088"/>
              <a:gd name="connsiteY830" fmla="*/ 775678 h 891359"/>
              <a:gd name="connsiteX831" fmla="*/ 1162976 w 1398088"/>
              <a:gd name="connsiteY831" fmla="*/ 777175 h 891359"/>
              <a:gd name="connsiteX832" fmla="*/ 1164373 w 1398088"/>
              <a:gd name="connsiteY832" fmla="*/ 778651 h 891359"/>
              <a:gd name="connsiteX833" fmla="*/ 1165776 w 1398088"/>
              <a:gd name="connsiteY833" fmla="*/ 780119 h 891359"/>
              <a:gd name="connsiteX834" fmla="*/ 1167172 w 1398088"/>
              <a:gd name="connsiteY834" fmla="*/ 781566 h 891359"/>
              <a:gd name="connsiteX835" fmla="*/ 1168576 w 1398088"/>
              <a:gd name="connsiteY835" fmla="*/ 783005 h 891359"/>
              <a:gd name="connsiteX836" fmla="*/ 1169972 w 1398088"/>
              <a:gd name="connsiteY836" fmla="*/ 784430 h 891359"/>
              <a:gd name="connsiteX837" fmla="*/ 1171368 w 1398088"/>
              <a:gd name="connsiteY837" fmla="*/ 785848 h 891359"/>
              <a:gd name="connsiteX838" fmla="*/ 1172772 w 1398088"/>
              <a:gd name="connsiteY838" fmla="*/ 787244 h 891359"/>
              <a:gd name="connsiteX839" fmla="*/ 1174168 w 1398088"/>
              <a:gd name="connsiteY839" fmla="*/ 788633 h 891359"/>
              <a:gd name="connsiteX840" fmla="*/ 1175572 w 1398088"/>
              <a:gd name="connsiteY840" fmla="*/ 790008 h 891359"/>
              <a:gd name="connsiteX841" fmla="*/ 1176968 w 1398088"/>
              <a:gd name="connsiteY841" fmla="*/ 791368 h 891359"/>
              <a:gd name="connsiteX842" fmla="*/ 1178371 w 1398088"/>
              <a:gd name="connsiteY842" fmla="*/ 792721 h 891359"/>
              <a:gd name="connsiteX843" fmla="*/ 1179768 w 1398088"/>
              <a:gd name="connsiteY843" fmla="*/ 794053 h 891359"/>
              <a:gd name="connsiteX844" fmla="*/ 1181171 w 1398088"/>
              <a:gd name="connsiteY844" fmla="*/ 795377 h 891359"/>
              <a:gd name="connsiteX845" fmla="*/ 1182567 w 1398088"/>
              <a:gd name="connsiteY845" fmla="*/ 796687 h 891359"/>
              <a:gd name="connsiteX846" fmla="*/ 1183964 w 1398088"/>
              <a:gd name="connsiteY846" fmla="*/ 797990 h 891359"/>
              <a:gd name="connsiteX847" fmla="*/ 1185367 w 1398088"/>
              <a:gd name="connsiteY847" fmla="*/ 799271 h 891359"/>
              <a:gd name="connsiteX848" fmla="*/ 1186763 w 1398088"/>
              <a:gd name="connsiteY848" fmla="*/ 800545 h 891359"/>
              <a:gd name="connsiteX849" fmla="*/ 1188167 w 1398088"/>
              <a:gd name="connsiteY849" fmla="*/ 801804 h 891359"/>
              <a:gd name="connsiteX850" fmla="*/ 1189563 w 1398088"/>
              <a:gd name="connsiteY850" fmla="*/ 803057 h 891359"/>
              <a:gd name="connsiteX851" fmla="*/ 1190966 w 1398088"/>
              <a:gd name="connsiteY851" fmla="*/ 804295 h 891359"/>
              <a:gd name="connsiteX852" fmla="*/ 1192363 w 1398088"/>
              <a:gd name="connsiteY852" fmla="*/ 805518 h 891359"/>
              <a:gd name="connsiteX853" fmla="*/ 1193766 w 1398088"/>
              <a:gd name="connsiteY853" fmla="*/ 806734 h 891359"/>
              <a:gd name="connsiteX854" fmla="*/ 1195162 w 1398088"/>
              <a:gd name="connsiteY854" fmla="*/ 807929 h 891359"/>
              <a:gd name="connsiteX855" fmla="*/ 1196566 w 1398088"/>
              <a:gd name="connsiteY855" fmla="*/ 809124 h 891359"/>
              <a:gd name="connsiteX856" fmla="*/ 1197962 w 1398088"/>
              <a:gd name="connsiteY856" fmla="*/ 810297 h 891359"/>
              <a:gd name="connsiteX857" fmla="*/ 1199358 w 1398088"/>
              <a:gd name="connsiteY857" fmla="*/ 811463 h 891359"/>
              <a:gd name="connsiteX858" fmla="*/ 1200762 w 1398088"/>
              <a:gd name="connsiteY858" fmla="*/ 812615 h 891359"/>
              <a:gd name="connsiteX859" fmla="*/ 1202158 w 1398088"/>
              <a:gd name="connsiteY859" fmla="*/ 813759 h 891359"/>
              <a:gd name="connsiteX860" fmla="*/ 1203562 w 1398088"/>
              <a:gd name="connsiteY860" fmla="*/ 814889 h 891359"/>
              <a:gd name="connsiteX861" fmla="*/ 1204958 w 1398088"/>
              <a:gd name="connsiteY861" fmla="*/ 816012 h 891359"/>
              <a:gd name="connsiteX862" fmla="*/ 1206361 w 1398088"/>
              <a:gd name="connsiteY862" fmla="*/ 817113 h 891359"/>
              <a:gd name="connsiteX863" fmla="*/ 1207758 w 1398088"/>
              <a:gd name="connsiteY863" fmla="*/ 818214 h 891359"/>
              <a:gd name="connsiteX864" fmla="*/ 1209161 w 1398088"/>
              <a:gd name="connsiteY864" fmla="*/ 819294 h 891359"/>
              <a:gd name="connsiteX865" fmla="*/ 1210557 w 1398088"/>
              <a:gd name="connsiteY865" fmla="*/ 820373 h 891359"/>
              <a:gd name="connsiteX866" fmla="*/ 1211954 w 1398088"/>
              <a:gd name="connsiteY866" fmla="*/ 821431 h 891359"/>
              <a:gd name="connsiteX867" fmla="*/ 1213357 w 1398088"/>
              <a:gd name="connsiteY867" fmla="*/ 822482 h 891359"/>
              <a:gd name="connsiteX868" fmla="*/ 1214753 w 1398088"/>
              <a:gd name="connsiteY868" fmla="*/ 823526 h 891359"/>
              <a:gd name="connsiteX869" fmla="*/ 1216157 w 1398088"/>
              <a:gd name="connsiteY869" fmla="*/ 824555 h 891359"/>
              <a:gd name="connsiteX870" fmla="*/ 1217553 w 1398088"/>
              <a:gd name="connsiteY870" fmla="*/ 825570 h 891359"/>
              <a:gd name="connsiteX871" fmla="*/ 1218957 w 1398088"/>
              <a:gd name="connsiteY871" fmla="*/ 826577 h 891359"/>
              <a:gd name="connsiteX872" fmla="*/ 1220353 w 1398088"/>
              <a:gd name="connsiteY872" fmla="*/ 827578 h 891359"/>
              <a:gd name="connsiteX873" fmla="*/ 1221756 w 1398088"/>
              <a:gd name="connsiteY873" fmla="*/ 828564 h 891359"/>
              <a:gd name="connsiteX874" fmla="*/ 1223153 w 1398088"/>
              <a:gd name="connsiteY874" fmla="*/ 829542 h 891359"/>
              <a:gd name="connsiteX875" fmla="*/ 1224549 w 1398088"/>
              <a:gd name="connsiteY875" fmla="*/ 830507 h 891359"/>
              <a:gd name="connsiteX876" fmla="*/ 1225952 w 1398088"/>
              <a:gd name="connsiteY876" fmla="*/ 831457 h 891359"/>
              <a:gd name="connsiteX877" fmla="*/ 1227349 w 1398088"/>
              <a:gd name="connsiteY877" fmla="*/ 832400 h 891359"/>
              <a:gd name="connsiteX878" fmla="*/ 1228752 w 1398088"/>
              <a:gd name="connsiteY878" fmla="*/ 833335 h 891359"/>
              <a:gd name="connsiteX879" fmla="*/ 1230148 w 1398088"/>
              <a:gd name="connsiteY879" fmla="*/ 834264 h 891359"/>
              <a:gd name="connsiteX880" fmla="*/ 1231552 w 1398088"/>
              <a:gd name="connsiteY880" fmla="*/ 835178 h 891359"/>
              <a:gd name="connsiteX881" fmla="*/ 1232948 w 1398088"/>
              <a:gd name="connsiteY881" fmla="*/ 836078 h 891359"/>
              <a:gd name="connsiteX882" fmla="*/ 1234351 w 1398088"/>
              <a:gd name="connsiteY882" fmla="*/ 836970 h 891359"/>
              <a:gd name="connsiteX883" fmla="*/ 1235748 w 1398088"/>
              <a:gd name="connsiteY883" fmla="*/ 837855 h 891359"/>
              <a:gd name="connsiteX884" fmla="*/ 1237144 w 1398088"/>
              <a:gd name="connsiteY884" fmla="*/ 838726 h 891359"/>
              <a:gd name="connsiteX885" fmla="*/ 1238548 w 1398088"/>
              <a:gd name="connsiteY885" fmla="*/ 839590 h 891359"/>
              <a:gd name="connsiteX886" fmla="*/ 1239944 w 1398088"/>
              <a:gd name="connsiteY886" fmla="*/ 840446 h 891359"/>
              <a:gd name="connsiteX887" fmla="*/ 1241347 w 1398088"/>
              <a:gd name="connsiteY887" fmla="*/ 841296 h 891359"/>
              <a:gd name="connsiteX888" fmla="*/ 1242743 w 1398088"/>
              <a:gd name="connsiteY888" fmla="*/ 842130 h 891359"/>
              <a:gd name="connsiteX889" fmla="*/ 1244147 w 1398088"/>
              <a:gd name="connsiteY889" fmla="*/ 842951 h 891359"/>
              <a:gd name="connsiteX890" fmla="*/ 1245543 w 1398088"/>
              <a:gd name="connsiteY890" fmla="*/ 843771 h 891359"/>
              <a:gd name="connsiteX891" fmla="*/ 1246947 w 1398088"/>
              <a:gd name="connsiteY891" fmla="*/ 844578 h 891359"/>
              <a:gd name="connsiteX892" fmla="*/ 1248343 w 1398088"/>
              <a:gd name="connsiteY892" fmla="*/ 845376 h 891359"/>
              <a:gd name="connsiteX893" fmla="*/ 1249746 w 1398088"/>
              <a:gd name="connsiteY893" fmla="*/ 846161 h 891359"/>
              <a:gd name="connsiteX894" fmla="*/ 1251143 w 1398088"/>
              <a:gd name="connsiteY894" fmla="*/ 846938 h 891359"/>
              <a:gd name="connsiteX895" fmla="*/ 1252539 w 1398088"/>
              <a:gd name="connsiteY895" fmla="*/ 847708 h 891359"/>
              <a:gd name="connsiteX896" fmla="*/ 1253942 w 1398088"/>
              <a:gd name="connsiteY896" fmla="*/ 848471 h 891359"/>
              <a:gd name="connsiteX897" fmla="*/ 1255339 w 1398088"/>
              <a:gd name="connsiteY897" fmla="*/ 849227 h 891359"/>
              <a:gd name="connsiteX898" fmla="*/ 1256742 w 1398088"/>
              <a:gd name="connsiteY898" fmla="*/ 849968 h 891359"/>
              <a:gd name="connsiteX899" fmla="*/ 1258138 w 1398088"/>
              <a:gd name="connsiteY899" fmla="*/ 850702 h 891359"/>
              <a:gd name="connsiteX900" fmla="*/ 1259542 w 1398088"/>
              <a:gd name="connsiteY900" fmla="*/ 851429 h 891359"/>
              <a:gd name="connsiteX901" fmla="*/ 1260938 w 1398088"/>
              <a:gd name="connsiteY901" fmla="*/ 852142 h 891359"/>
              <a:gd name="connsiteX902" fmla="*/ 1262342 w 1398088"/>
              <a:gd name="connsiteY902" fmla="*/ 852854 h 891359"/>
              <a:gd name="connsiteX903" fmla="*/ 1263738 w 1398088"/>
              <a:gd name="connsiteY903" fmla="*/ 853552 h 891359"/>
              <a:gd name="connsiteX904" fmla="*/ 1265134 w 1398088"/>
              <a:gd name="connsiteY904" fmla="*/ 854243 h 891359"/>
              <a:gd name="connsiteX905" fmla="*/ 1266538 w 1398088"/>
              <a:gd name="connsiteY905" fmla="*/ 854927 h 891359"/>
              <a:gd name="connsiteX906" fmla="*/ 1267934 w 1398088"/>
              <a:gd name="connsiteY906" fmla="*/ 855604 h 891359"/>
              <a:gd name="connsiteX907" fmla="*/ 1269337 w 1398088"/>
              <a:gd name="connsiteY907" fmla="*/ 856273 h 891359"/>
              <a:gd name="connsiteX908" fmla="*/ 1270734 w 1398088"/>
              <a:gd name="connsiteY908" fmla="*/ 856928 h 891359"/>
              <a:gd name="connsiteX909" fmla="*/ 1272137 w 1398088"/>
              <a:gd name="connsiteY909" fmla="*/ 857583 h 891359"/>
              <a:gd name="connsiteX910" fmla="*/ 1273533 w 1398088"/>
              <a:gd name="connsiteY910" fmla="*/ 858223 h 891359"/>
              <a:gd name="connsiteX911" fmla="*/ 1274937 w 1398088"/>
              <a:gd name="connsiteY911" fmla="*/ 858857 h 891359"/>
              <a:gd name="connsiteX912" fmla="*/ 1276333 w 1398088"/>
              <a:gd name="connsiteY912" fmla="*/ 859483 h 891359"/>
              <a:gd name="connsiteX913" fmla="*/ 1277729 w 1398088"/>
              <a:gd name="connsiteY913" fmla="*/ 860109 h 891359"/>
              <a:gd name="connsiteX914" fmla="*/ 1279133 w 1398088"/>
              <a:gd name="connsiteY914" fmla="*/ 860714 h 891359"/>
              <a:gd name="connsiteX915" fmla="*/ 1280529 w 1398088"/>
              <a:gd name="connsiteY915" fmla="*/ 861318 h 891359"/>
              <a:gd name="connsiteX916" fmla="*/ 1281933 w 1398088"/>
              <a:gd name="connsiteY916" fmla="*/ 861916 h 891359"/>
              <a:gd name="connsiteX917" fmla="*/ 1283329 w 1398088"/>
              <a:gd name="connsiteY917" fmla="*/ 862506 h 891359"/>
              <a:gd name="connsiteX918" fmla="*/ 1284732 w 1398088"/>
              <a:gd name="connsiteY918" fmla="*/ 863089 h 891359"/>
              <a:gd name="connsiteX919" fmla="*/ 1286128 w 1398088"/>
              <a:gd name="connsiteY919" fmla="*/ 863665 h 891359"/>
              <a:gd name="connsiteX920" fmla="*/ 1287532 w 1398088"/>
              <a:gd name="connsiteY920" fmla="*/ 864233 h 891359"/>
              <a:gd name="connsiteX921" fmla="*/ 1288928 w 1398088"/>
              <a:gd name="connsiteY921" fmla="*/ 864787 h 891359"/>
              <a:gd name="connsiteX922" fmla="*/ 1290332 w 1398088"/>
              <a:gd name="connsiteY922" fmla="*/ 865342 h 891359"/>
              <a:gd name="connsiteX923" fmla="*/ 1291728 w 1398088"/>
              <a:gd name="connsiteY923" fmla="*/ 865889 h 891359"/>
              <a:gd name="connsiteX924" fmla="*/ 1293124 w 1398088"/>
              <a:gd name="connsiteY924" fmla="*/ 866428 h 891359"/>
              <a:gd name="connsiteX925" fmla="*/ 1294528 w 1398088"/>
              <a:gd name="connsiteY925" fmla="*/ 866961 h 891359"/>
              <a:gd name="connsiteX926" fmla="*/ 1295924 w 1398088"/>
              <a:gd name="connsiteY926" fmla="*/ 867486 h 891359"/>
              <a:gd name="connsiteX927" fmla="*/ 1297327 w 1398088"/>
              <a:gd name="connsiteY927" fmla="*/ 868005 h 891359"/>
              <a:gd name="connsiteX928" fmla="*/ 1298724 w 1398088"/>
              <a:gd name="connsiteY928" fmla="*/ 868516 h 891359"/>
              <a:gd name="connsiteX929" fmla="*/ 1300127 w 1398088"/>
              <a:gd name="connsiteY929" fmla="*/ 869019 h 891359"/>
              <a:gd name="connsiteX930" fmla="*/ 1301523 w 1398088"/>
              <a:gd name="connsiteY930" fmla="*/ 869516 h 891359"/>
              <a:gd name="connsiteX931" fmla="*/ 1302927 w 1398088"/>
              <a:gd name="connsiteY931" fmla="*/ 870005 h 891359"/>
              <a:gd name="connsiteX932" fmla="*/ 1304323 w 1398088"/>
              <a:gd name="connsiteY932" fmla="*/ 870495 h 891359"/>
              <a:gd name="connsiteX933" fmla="*/ 1305719 w 1398088"/>
              <a:gd name="connsiteY933" fmla="*/ 870970 h 891359"/>
              <a:gd name="connsiteX934" fmla="*/ 1307123 w 1398088"/>
              <a:gd name="connsiteY934" fmla="*/ 871445 h 891359"/>
              <a:gd name="connsiteX935" fmla="*/ 1308519 w 1398088"/>
              <a:gd name="connsiteY935" fmla="*/ 871905 h 891359"/>
              <a:gd name="connsiteX936" fmla="*/ 1309923 w 1398088"/>
              <a:gd name="connsiteY936" fmla="*/ 872366 h 891359"/>
              <a:gd name="connsiteX937" fmla="*/ 1311319 w 1398088"/>
              <a:gd name="connsiteY937" fmla="*/ 872820 h 891359"/>
              <a:gd name="connsiteX938" fmla="*/ 1312722 w 1398088"/>
              <a:gd name="connsiteY938" fmla="*/ 873266 h 891359"/>
              <a:gd name="connsiteX939" fmla="*/ 1314119 w 1398088"/>
              <a:gd name="connsiteY939" fmla="*/ 873712 h 891359"/>
              <a:gd name="connsiteX940" fmla="*/ 1315522 w 1398088"/>
              <a:gd name="connsiteY940" fmla="*/ 874144 h 891359"/>
              <a:gd name="connsiteX941" fmla="*/ 1316918 w 1398088"/>
              <a:gd name="connsiteY941" fmla="*/ 874576 h 891359"/>
              <a:gd name="connsiteX942" fmla="*/ 1318314 w 1398088"/>
              <a:gd name="connsiteY942" fmla="*/ 875000 h 891359"/>
              <a:gd name="connsiteX943" fmla="*/ 1319718 w 1398088"/>
              <a:gd name="connsiteY943" fmla="*/ 875418 h 891359"/>
              <a:gd name="connsiteX944" fmla="*/ 1321114 w 1398088"/>
              <a:gd name="connsiteY944" fmla="*/ 875828 h 891359"/>
              <a:gd name="connsiteX945" fmla="*/ 1322518 w 1398088"/>
              <a:gd name="connsiteY945" fmla="*/ 876238 h 891359"/>
              <a:gd name="connsiteX946" fmla="*/ 1323914 w 1398088"/>
              <a:gd name="connsiteY946" fmla="*/ 876641 h 891359"/>
              <a:gd name="connsiteX947" fmla="*/ 1325318 w 1398088"/>
              <a:gd name="connsiteY947" fmla="*/ 877037 h 891359"/>
              <a:gd name="connsiteX948" fmla="*/ 1326714 w 1398088"/>
              <a:gd name="connsiteY948" fmla="*/ 877426 h 891359"/>
              <a:gd name="connsiteX949" fmla="*/ 1328117 w 1398088"/>
              <a:gd name="connsiteY949" fmla="*/ 877807 h 891359"/>
              <a:gd name="connsiteX950" fmla="*/ 1329513 w 1398088"/>
              <a:gd name="connsiteY950" fmla="*/ 878189 h 891359"/>
              <a:gd name="connsiteX951" fmla="*/ 1330910 w 1398088"/>
              <a:gd name="connsiteY951" fmla="*/ 878563 h 891359"/>
              <a:gd name="connsiteX952" fmla="*/ 1332313 w 1398088"/>
              <a:gd name="connsiteY952" fmla="*/ 878930 h 891359"/>
              <a:gd name="connsiteX953" fmla="*/ 1333709 w 1398088"/>
              <a:gd name="connsiteY953" fmla="*/ 879297 h 891359"/>
              <a:gd name="connsiteX954" fmla="*/ 1335113 w 1398088"/>
              <a:gd name="connsiteY954" fmla="*/ 879657 h 891359"/>
              <a:gd name="connsiteX955" fmla="*/ 1336509 w 1398088"/>
              <a:gd name="connsiteY955" fmla="*/ 880010 h 891359"/>
              <a:gd name="connsiteX956" fmla="*/ 1337913 w 1398088"/>
              <a:gd name="connsiteY956" fmla="*/ 880355 h 891359"/>
              <a:gd name="connsiteX957" fmla="*/ 1339309 w 1398088"/>
              <a:gd name="connsiteY957" fmla="*/ 880700 h 891359"/>
              <a:gd name="connsiteX958" fmla="*/ 1340712 w 1398088"/>
              <a:gd name="connsiteY958" fmla="*/ 881039 h 891359"/>
              <a:gd name="connsiteX959" fmla="*/ 1342109 w 1398088"/>
              <a:gd name="connsiteY959" fmla="*/ 881370 h 891359"/>
              <a:gd name="connsiteX960" fmla="*/ 1343512 w 1398088"/>
              <a:gd name="connsiteY960" fmla="*/ 881701 h 891359"/>
              <a:gd name="connsiteX961" fmla="*/ 1344908 w 1398088"/>
              <a:gd name="connsiteY961" fmla="*/ 882025 h 891359"/>
              <a:gd name="connsiteX962" fmla="*/ 1346305 w 1398088"/>
              <a:gd name="connsiteY962" fmla="*/ 882349 h 891359"/>
              <a:gd name="connsiteX963" fmla="*/ 1347708 w 1398088"/>
              <a:gd name="connsiteY963" fmla="*/ 882658 h 891359"/>
              <a:gd name="connsiteX964" fmla="*/ 1349104 w 1398088"/>
              <a:gd name="connsiteY964" fmla="*/ 882975 h 891359"/>
              <a:gd name="connsiteX965" fmla="*/ 1350508 w 1398088"/>
              <a:gd name="connsiteY965" fmla="*/ 883277 h 891359"/>
              <a:gd name="connsiteX966" fmla="*/ 1351904 w 1398088"/>
              <a:gd name="connsiteY966" fmla="*/ 883579 h 891359"/>
              <a:gd name="connsiteX967" fmla="*/ 1353308 w 1398088"/>
              <a:gd name="connsiteY967" fmla="*/ 883874 h 891359"/>
              <a:gd name="connsiteX968" fmla="*/ 1354704 w 1398088"/>
              <a:gd name="connsiteY968" fmla="*/ 884170 h 891359"/>
              <a:gd name="connsiteX969" fmla="*/ 1356107 w 1398088"/>
              <a:gd name="connsiteY969" fmla="*/ 884457 h 891359"/>
              <a:gd name="connsiteX970" fmla="*/ 1357504 w 1398088"/>
              <a:gd name="connsiteY970" fmla="*/ 884745 h 891359"/>
              <a:gd name="connsiteX971" fmla="*/ 1358900 w 1398088"/>
              <a:gd name="connsiteY971" fmla="*/ 885019 h 891359"/>
              <a:gd name="connsiteX972" fmla="*/ 1360303 w 1398088"/>
              <a:gd name="connsiteY972" fmla="*/ 885300 h 891359"/>
              <a:gd name="connsiteX973" fmla="*/ 1361699 w 1398088"/>
              <a:gd name="connsiteY973" fmla="*/ 885573 h 891359"/>
              <a:gd name="connsiteX974" fmla="*/ 1363103 w 1398088"/>
              <a:gd name="connsiteY974" fmla="*/ 885839 h 891359"/>
              <a:gd name="connsiteX975" fmla="*/ 1364499 w 1398088"/>
              <a:gd name="connsiteY975" fmla="*/ 886106 h 891359"/>
              <a:gd name="connsiteX976" fmla="*/ 1365903 w 1398088"/>
              <a:gd name="connsiteY976" fmla="*/ 886365 h 891359"/>
              <a:gd name="connsiteX977" fmla="*/ 1367299 w 1398088"/>
              <a:gd name="connsiteY977" fmla="*/ 886617 h 891359"/>
              <a:gd name="connsiteX978" fmla="*/ 1368702 w 1398088"/>
              <a:gd name="connsiteY978" fmla="*/ 886869 h 891359"/>
              <a:gd name="connsiteX979" fmla="*/ 1370099 w 1398088"/>
              <a:gd name="connsiteY979" fmla="*/ 887120 h 891359"/>
              <a:gd name="connsiteX980" fmla="*/ 1371495 w 1398088"/>
              <a:gd name="connsiteY980" fmla="*/ 887365 h 891359"/>
              <a:gd name="connsiteX981" fmla="*/ 1372898 w 1398088"/>
              <a:gd name="connsiteY981" fmla="*/ 887603 h 891359"/>
              <a:gd name="connsiteX982" fmla="*/ 1374295 w 1398088"/>
              <a:gd name="connsiteY982" fmla="*/ 887840 h 891359"/>
              <a:gd name="connsiteX983" fmla="*/ 1375698 w 1398088"/>
              <a:gd name="connsiteY983" fmla="*/ 888078 h 891359"/>
              <a:gd name="connsiteX984" fmla="*/ 1377094 w 1398088"/>
              <a:gd name="connsiteY984" fmla="*/ 888308 h 891359"/>
              <a:gd name="connsiteX985" fmla="*/ 1378498 w 1398088"/>
              <a:gd name="connsiteY985" fmla="*/ 888531 h 891359"/>
              <a:gd name="connsiteX986" fmla="*/ 1379894 w 1398088"/>
              <a:gd name="connsiteY986" fmla="*/ 888754 h 891359"/>
              <a:gd name="connsiteX987" fmla="*/ 1381298 w 1398088"/>
              <a:gd name="connsiteY987" fmla="*/ 888977 h 891359"/>
              <a:gd name="connsiteX988" fmla="*/ 1382694 w 1398088"/>
              <a:gd name="connsiteY988" fmla="*/ 889193 h 891359"/>
              <a:gd name="connsiteX989" fmla="*/ 1384097 w 1398088"/>
              <a:gd name="connsiteY989" fmla="*/ 889402 h 891359"/>
              <a:gd name="connsiteX990" fmla="*/ 1385494 w 1398088"/>
              <a:gd name="connsiteY990" fmla="*/ 889611 h 891359"/>
              <a:gd name="connsiteX991" fmla="*/ 1386890 w 1398088"/>
              <a:gd name="connsiteY991" fmla="*/ 889819 h 891359"/>
              <a:gd name="connsiteX992" fmla="*/ 1388293 w 1398088"/>
              <a:gd name="connsiteY992" fmla="*/ 890021 h 891359"/>
              <a:gd name="connsiteX993" fmla="*/ 1389690 w 1398088"/>
              <a:gd name="connsiteY993" fmla="*/ 890222 h 891359"/>
              <a:gd name="connsiteX994" fmla="*/ 1391093 w 1398088"/>
              <a:gd name="connsiteY994" fmla="*/ 890424 h 891359"/>
              <a:gd name="connsiteX995" fmla="*/ 1392489 w 1398088"/>
              <a:gd name="connsiteY995" fmla="*/ 890611 h 891359"/>
              <a:gd name="connsiteX996" fmla="*/ 1393893 w 1398088"/>
              <a:gd name="connsiteY996" fmla="*/ 890805 h 891359"/>
              <a:gd name="connsiteX997" fmla="*/ 1395289 w 1398088"/>
              <a:gd name="connsiteY997" fmla="*/ 890993 h 891359"/>
              <a:gd name="connsiteX998" fmla="*/ 1396693 w 1398088"/>
              <a:gd name="connsiteY998" fmla="*/ 891180 h 891359"/>
              <a:gd name="connsiteX999" fmla="*/ 1398089 w 1398088"/>
              <a:gd name="connsiteY999" fmla="*/ 891360 h 89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98088" h="891359">
                <a:moveTo>
                  <a:pt x="0" y="891360"/>
                </a:moveTo>
                <a:lnTo>
                  <a:pt x="1399" y="891180"/>
                </a:lnTo>
                <a:lnTo>
                  <a:pt x="2799" y="890993"/>
                </a:lnTo>
                <a:lnTo>
                  <a:pt x="4198" y="890805"/>
                </a:lnTo>
                <a:lnTo>
                  <a:pt x="5598" y="890611"/>
                </a:lnTo>
                <a:lnTo>
                  <a:pt x="6997" y="890424"/>
                </a:lnTo>
                <a:lnTo>
                  <a:pt x="8397" y="890222"/>
                </a:lnTo>
                <a:lnTo>
                  <a:pt x="9796" y="890021"/>
                </a:lnTo>
                <a:lnTo>
                  <a:pt x="11196" y="889819"/>
                </a:lnTo>
                <a:lnTo>
                  <a:pt x="12595" y="889611"/>
                </a:lnTo>
                <a:lnTo>
                  <a:pt x="13995" y="889402"/>
                </a:lnTo>
                <a:lnTo>
                  <a:pt x="15394" y="889193"/>
                </a:lnTo>
                <a:lnTo>
                  <a:pt x="16794" y="888977"/>
                </a:lnTo>
                <a:lnTo>
                  <a:pt x="18193" y="888754"/>
                </a:lnTo>
                <a:lnTo>
                  <a:pt x="19593" y="888531"/>
                </a:lnTo>
                <a:lnTo>
                  <a:pt x="20992" y="888308"/>
                </a:lnTo>
                <a:lnTo>
                  <a:pt x="22391" y="888078"/>
                </a:lnTo>
                <a:lnTo>
                  <a:pt x="23791" y="887840"/>
                </a:lnTo>
                <a:lnTo>
                  <a:pt x="25190" y="887603"/>
                </a:lnTo>
                <a:lnTo>
                  <a:pt x="26590" y="887365"/>
                </a:lnTo>
                <a:lnTo>
                  <a:pt x="27989" y="887120"/>
                </a:lnTo>
                <a:lnTo>
                  <a:pt x="29389" y="886869"/>
                </a:lnTo>
                <a:lnTo>
                  <a:pt x="30788" y="886617"/>
                </a:lnTo>
                <a:lnTo>
                  <a:pt x="32188" y="886365"/>
                </a:lnTo>
                <a:lnTo>
                  <a:pt x="33587" y="886106"/>
                </a:lnTo>
                <a:lnTo>
                  <a:pt x="34987" y="885839"/>
                </a:lnTo>
                <a:lnTo>
                  <a:pt x="36386" y="885573"/>
                </a:lnTo>
                <a:lnTo>
                  <a:pt x="37786" y="885300"/>
                </a:lnTo>
                <a:lnTo>
                  <a:pt x="39185" y="885019"/>
                </a:lnTo>
                <a:lnTo>
                  <a:pt x="40585" y="884745"/>
                </a:lnTo>
                <a:lnTo>
                  <a:pt x="41984" y="884457"/>
                </a:lnTo>
                <a:lnTo>
                  <a:pt x="43384" y="884170"/>
                </a:lnTo>
                <a:lnTo>
                  <a:pt x="44783" y="883874"/>
                </a:lnTo>
                <a:lnTo>
                  <a:pt x="46183" y="883579"/>
                </a:lnTo>
                <a:lnTo>
                  <a:pt x="47582" y="883277"/>
                </a:lnTo>
                <a:lnTo>
                  <a:pt x="48982" y="882975"/>
                </a:lnTo>
                <a:lnTo>
                  <a:pt x="50381" y="882658"/>
                </a:lnTo>
                <a:lnTo>
                  <a:pt x="51781" y="882349"/>
                </a:lnTo>
                <a:lnTo>
                  <a:pt x="53180" y="882025"/>
                </a:lnTo>
                <a:lnTo>
                  <a:pt x="54580" y="881701"/>
                </a:lnTo>
                <a:lnTo>
                  <a:pt x="55979" y="881370"/>
                </a:lnTo>
                <a:lnTo>
                  <a:pt x="57379" y="881039"/>
                </a:lnTo>
                <a:lnTo>
                  <a:pt x="58778" y="880700"/>
                </a:lnTo>
                <a:lnTo>
                  <a:pt x="60178" y="880355"/>
                </a:lnTo>
                <a:lnTo>
                  <a:pt x="61577" y="880010"/>
                </a:lnTo>
                <a:lnTo>
                  <a:pt x="62977" y="879657"/>
                </a:lnTo>
                <a:lnTo>
                  <a:pt x="64376" y="879297"/>
                </a:lnTo>
                <a:lnTo>
                  <a:pt x="65776" y="878930"/>
                </a:lnTo>
                <a:lnTo>
                  <a:pt x="67176" y="878563"/>
                </a:lnTo>
                <a:lnTo>
                  <a:pt x="68575" y="878189"/>
                </a:lnTo>
                <a:lnTo>
                  <a:pt x="69975" y="877807"/>
                </a:lnTo>
                <a:lnTo>
                  <a:pt x="71374" y="877426"/>
                </a:lnTo>
                <a:lnTo>
                  <a:pt x="72774" y="877037"/>
                </a:lnTo>
                <a:lnTo>
                  <a:pt x="74173" y="876641"/>
                </a:lnTo>
                <a:lnTo>
                  <a:pt x="75573" y="876238"/>
                </a:lnTo>
                <a:lnTo>
                  <a:pt x="76972" y="875828"/>
                </a:lnTo>
                <a:lnTo>
                  <a:pt x="78372" y="875418"/>
                </a:lnTo>
                <a:lnTo>
                  <a:pt x="79771" y="875000"/>
                </a:lnTo>
                <a:lnTo>
                  <a:pt x="81171" y="874576"/>
                </a:lnTo>
                <a:lnTo>
                  <a:pt x="82570" y="874144"/>
                </a:lnTo>
                <a:lnTo>
                  <a:pt x="83969" y="873712"/>
                </a:lnTo>
                <a:lnTo>
                  <a:pt x="85369" y="873266"/>
                </a:lnTo>
                <a:lnTo>
                  <a:pt x="86768" y="872820"/>
                </a:lnTo>
                <a:lnTo>
                  <a:pt x="88168" y="872366"/>
                </a:lnTo>
                <a:lnTo>
                  <a:pt x="89567" y="871905"/>
                </a:lnTo>
                <a:lnTo>
                  <a:pt x="90967" y="871445"/>
                </a:lnTo>
                <a:lnTo>
                  <a:pt x="92366" y="870970"/>
                </a:lnTo>
                <a:lnTo>
                  <a:pt x="93766" y="870495"/>
                </a:lnTo>
                <a:lnTo>
                  <a:pt x="95165" y="870005"/>
                </a:lnTo>
                <a:lnTo>
                  <a:pt x="96565" y="869516"/>
                </a:lnTo>
                <a:lnTo>
                  <a:pt x="97964" y="869019"/>
                </a:lnTo>
                <a:lnTo>
                  <a:pt x="99364" y="868516"/>
                </a:lnTo>
                <a:lnTo>
                  <a:pt x="100763" y="868005"/>
                </a:lnTo>
                <a:lnTo>
                  <a:pt x="102163" y="867486"/>
                </a:lnTo>
                <a:lnTo>
                  <a:pt x="103562" y="866961"/>
                </a:lnTo>
                <a:lnTo>
                  <a:pt x="104962" y="866428"/>
                </a:lnTo>
                <a:lnTo>
                  <a:pt x="106361" y="865889"/>
                </a:lnTo>
                <a:lnTo>
                  <a:pt x="107761" y="865342"/>
                </a:lnTo>
                <a:lnTo>
                  <a:pt x="109160" y="864787"/>
                </a:lnTo>
                <a:lnTo>
                  <a:pt x="110560" y="864233"/>
                </a:lnTo>
                <a:lnTo>
                  <a:pt x="111959" y="863665"/>
                </a:lnTo>
                <a:lnTo>
                  <a:pt x="113359" y="863089"/>
                </a:lnTo>
                <a:lnTo>
                  <a:pt x="114758" y="862506"/>
                </a:lnTo>
                <a:lnTo>
                  <a:pt x="116157" y="861916"/>
                </a:lnTo>
                <a:lnTo>
                  <a:pt x="117557" y="861318"/>
                </a:lnTo>
                <a:lnTo>
                  <a:pt x="118956" y="860714"/>
                </a:lnTo>
                <a:lnTo>
                  <a:pt x="120356" y="860109"/>
                </a:lnTo>
                <a:lnTo>
                  <a:pt x="121755" y="859483"/>
                </a:lnTo>
                <a:lnTo>
                  <a:pt x="123155" y="858857"/>
                </a:lnTo>
                <a:lnTo>
                  <a:pt x="124554" y="858223"/>
                </a:lnTo>
                <a:lnTo>
                  <a:pt x="125954" y="857583"/>
                </a:lnTo>
                <a:lnTo>
                  <a:pt x="127353" y="856928"/>
                </a:lnTo>
                <a:lnTo>
                  <a:pt x="128753" y="856273"/>
                </a:lnTo>
                <a:lnTo>
                  <a:pt x="130152" y="855604"/>
                </a:lnTo>
                <a:lnTo>
                  <a:pt x="131552" y="854927"/>
                </a:lnTo>
                <a:lnTo>
                  <a:pt x="132951" y="854243"/>
                </a:lnTo>
                <a:lnTo>
                  <a:pt x="134351" y="853552"/>
                </a:lnTo>
                <a:lnTo>
                  <a:pt x="135750" y="852854"/>
                </a:lnTo>
                <a:lnTo>
                  <a:pt x="137150" y="852142"/>
                </a:lnTo>
                <a:lnTo>
                  <a:pt x="138549" y="851429"/>
                </a:lnTo>
                <a:lnTo>
                  <a:pt x="139949" y="850702"/>
                </a:lnTo>
                <a:lnTo>
                  <a:pt x="141348" y="849968"/>
                </a:lnTo>
                <a:lnTo>
                  <a:pt x="142748" y="849227"/>
                </a:lnTo>
                <a:lnTo>
                  <a:pt x="144147" y="848471"/>
                </a:lnTo>
                <a:lnTo>
                  <a:pt x="145547" y="847708"/>
                </a:lnTo>
                <a:lnTo>
                  <a:pt x="146946" y="846938"/>
                </a:lnTo>
                <a:lnTo>
                  <a:pt x="148345" y="846161"/>
                </a:lnTo>
                <a:lnTo>
                  <a:pt x="149745" y="845376"/>
                </a:lnTo>
                <a:lnTo>
                  <a:pt x="151144" y="844578"/>
                </a:lnTo>
                <a:lnTo>
                  <a:pt x="152544" y="843771"/>
                </a:lnTo>
                <a:lnTo>
                  <a:pt x="153943" y="842951"/>
                </a:lnTo>
                <a:lnTo>
                  <a:pt x="155343" y="842130"/>
                </a:lnTo>
                <a:lnTo>
                  <a:pt x="156742" y="841296"/>
                </a:lnTo>
                <a:lnTo>
                  <a:pt x="158142" y="840446"/>
                </a:lnTo>
                <a:lnTo>
                  <a:pt x="159541" y="839590"/>
                </a:lnTo>
                <a:lnTo>
                  <a:pt x="160941" y="838726"/>
                </a:lnTo>
                <a:lnTo>
                  <a:pt x="162340" y="837855"/>
                </a:lnTo>
                <a:lnTo>
                  <a:pt x="163740" y="836970"/>
                </a:lnTo>
                <a:lnTo>
                  <a:pt x="165139" y="836078"/>
                </a:lnTo>
                <a:lnTo>
                  <a:pt x="166539" y="835178"/>
                </a:lnTo>
                <a:lnTo>
                  <a:pt x="167938" y="834264"/>
                </a:lnTo>
                <a:lnTo>
                  <a:pt x="169338" y="833335"/>
                </a:lnTo>
                <a:lnTo>
                  <a:pt x="170737" y="832400"/>
                </a:lnTo>
                <a:lnTo>
                  <a:pt x="172137" y="831457"/>
                </a:lnTo>
                <a:lnTo>
                  <a:pt x="173536" y="830507"/>
                </a:lnTo>
                <a:lnTo>
                  <a:pt x="174936" y="829542"/>
                </a:lnTo>
                <a:lnTo>
                  <a:pt x="176335" y="828564"/>
                </a:lnTo>
                <a:lnTo>
                  <a:pt x="177735" y="827578"/>
                </a:lnTo>
                <a:lnTo>
                  <a:pt x="179134" y="826577"/>
                </a:lnTo>
                <a:lnTo>
                  <a:pt x="180534" y="825570"/>
                </a:lnTo>
                <a:lnTo>
                  <a:pt x="181933" y="824555"/>
                </a:lnTo>
                <a:lnTo>
                  <a:pt x="183333" y="823526"/>
                </a:lnTo>
                <a:lnTo>
                  <a:pt x="184732" y="822482"/>
                </a:lnTo>
                <a:lnTo>
                  <a:pt x="186132" y="821431"/>
                </a:lnTo>
                <a:lnTo>
                  <a:pt x="187531" y="820373"/>
                </a:lnTo>
                <a:lnTo>
                  <a:pt x="188931" y="819294"/>
                </a:lnTo>
                <a:lnTo>
                  <a:pt x="190330" y="818214"/>
                </a:lnTo>
                <a:lnTo>
                  <a:pt x="191730" y="817113"/>
                </a:lnTo>
                <a:lnTo>
                  <a:pt x="193129" y="816012"/>
                </a:lnTo>
                <a:lnTo>
                  <a:pt x="194529" y="814889"/>
                </a:lnTo>
                <a:lnTo>
                  <a:pt x="195928" y="813759"/>
                </a:lnTo>
                <a:lnTo>
                  <a:pt x="197328" y="812615"/>
                </a:lnTo>
                <a:lnTo>
                  <a:pt x="198727" y="811463"/>
                </a:lnTo>
                <a:lnTo>
                  <a:pt x="200127" y="810297"/>
                </a:lnTo>
                <a:lnTo>
                  <a:pt x="201527" y="809124"/>
                </a:lnTo>
                <a:lnTo>
                  <a:pt x="202926" y="807929"/>
                </a:lnTo>
                <a:lnTo>
                  <a:pt x="204326" y="806734"/>
                </a:lnTo>
                <a:lnTo>
                  <a:pt x="205725" y="805518"/>
                </a:lnTo>
                <a:lnTo>
                  <a:pt x="207125" y="804295"/>
                </a:lnTo>
                <a:lnTo>
                  <a:pt x="208524" y="803057"/>
                </a:lnTo>
                <a:lnTo>
                  <a:pt x="209923" y="801804"/>
                </a:lnTo>
                <a:lnTo>
                  <a:pt x="211323" y="800545"/>
                </a:lnTo>
                <a:lnTo>
                  <a:pt x="212722" y="799271"/>
                </a:lnTo>
                <a:lnTo>
                  <a:pt x="214122" y="797990"/>
                </a:lnTo>
                <a:lnTo>
                  <a:pt x="215521" y="796687"/>
                </a:lnTo>
                <a:lnTo>
                  <a:pt x="216921" y="795377"/>
                </a:lnTo>
                <a:lnTo>
                  <a:pt x="218320" y="794053"/>
                </a:lnTo>
                <a:lnTo>
                  <a:pt x="219720" y="792721"/>
                </a:lnTo>
                <a:lnTo>
                  <a:pt x="221119" y="791368"/>
                </a:lnTo>
                <a:lnTo>
                  <a:pt x="222519" y="790008"/>
                </a:lnTo>
                <a:lnTo>
                  <a:pt x="223918" y="788633"/>
                </a:lnTo>
                <a:lnTo>
                  <a:pt x="225318" y="787244"/>
                </a:lnTo>
                <a:lnTo>
                  <a:pt x="226717" y="785848"/>
                </a:lnTo>
                <a:lnTo>
                  <a:pt x="228117" y="784430"/>
                </a:lnTo>
                <a:lnTo>
                  <a:pt x="229516" y="783005"/>
                </a:lnTo>
                <a:lnTo>
                  <a:pt x="230916" y="781566"/>
                </a:lnTo>
                <a:lnTo>
                  <a:pt x="232315" y="780119"/>
                </a:lnTo>
                <a:lnTo>
                  <a:pt x="233715" y="778651"/>
                </a:lnTo>
                <a:lnTo>
                  <a:pt x="235114" y="777175"/>
                </a:lnTo>
                <a:lnTo>
                  <a:pt x="236514" y="775678"/>
                </a:lnTo>
                <a:lnTo>
                  <a:pt x="237913" y="774174"/>
                </a:lnTo>
                <a:lnTo>
                  <a:pt x="239313" y="772655"/>
                </a:lnTo>
                <a:lnTo>
                  <a:pt x="240712" y="771122"/>
                </a:lnTo>
                <a:lnTo>
                  <a:pt x="242111" y="769582"/>
                </a:lnTo>
                <a:lnTo>
                  <a:pt x="243511" y="768020"/>
                </a:lnTo>
                <a:lnTo>
                  <a:pt x="244910" y="766444"/>
                </a:lnTo>
                <a:lnTo>
                  <a:pt x="246310" y="764861"/>
                </a:lnTo>
                <a:lnTo>
                  <a:pt x="247709" y="763263"/>
                </a:lnTo>
                <a:lnTo>
                  <a:pt x="249109" y="761651"/>
                </a:lnTo>
                <a:lnTo>
                  <a:pt x="250508" y="760024"/>
                </a:lnTo>
                <a:lnTo>
                  <a:pt x="251908" y="758383"/>
                </a:lnTo>
                <a:lnTo>
                  <a:pt x="253307" y="756728"/>
                </a:lnTo>
                <a:lnTo>
                  <a:pt x="254707" y="755058"/>
                </a:lnTo>
                <a:lnTo>
                  <a:pt x="256106" y="753374"/>
                </a:lnTo>
                <a:lnTo>
                  <a:pt x="257506" y="751675"/>
                </a:lnTo>
                <a:lnTo>
                  <a:pt x="258905" y="749963"/>
                </a:lnTo>
                <a:lnTo>
                  <a:pt x="260305" y="748242"/>
                </a:lnTo>
                <a:lnTo>
                  <a:pt x="261704" y="746501"/>
                </a:lnTo>
                <a:lnTo>
                  <a:pt x="263104" y="744752"/>
                </a:lnTo>
                <a:lnTo>
                  <a:pt x="264503" y="742981"/>
                </a:lnTo>
                <a:lnTo>
                  <a:pt x="265903" y="741204"/>
                </a:lnTo>
                <a:lnTo>
                  <a:pt x="267302" y="739404"/>
                </a:lnTo>
                <a:lnTo>
                  <a:pt x="268702" y="737598"/>
                </a:lnTo>
                <a:lnTo>
                  <a:pt x="270101" y="735770"/>
                </a:lnTo>
                <a:lnTo>
                  <a:pt x="271500" y="733934"/>
                </a:lnTo>
                <a:lnTo>
                  <a:pt x="272900" y="732085"/>
                </a:lnTo>
                <a:lnTo>
                  <a:pt x="274299" y="730213"/>
                </a:lnTo>
                <a:lnTo>
                  <a:pt x="275699" y="728335"/>
                </a:lnTo>
                <a:lnTo>
                  <a:pt x="277098" y="726442"/>
                </a:lnTo>
                <a:lnTo>
                  <a:pt x="278498" y="724527"/>
                </a:lnTo>
                <a:lnTo>
                  <a:pt x="279897" y="722606"/>
                </a:lnTo>
                <a:lnTo>
                  <a:pt x="281297" y="720670"/>
                </a:lnTo>
                <a:lnTo>
                  <a:pt x="282696" y="718712"/>
                </a:lnTo>
                <a:lnTo>
                  <a:pt x="284096" y="716747"/>
                </a:lnTo>
                <a:lnTo>
                  <a:pt x="285495" y="714768"/>
                </a:lnTo>
                <a:lnTo>
                  <a:pt x="286895" y="712767"/>
                </a:lnTo>
                <a:lnTo>
                  <a:pt x="288294" y="710759"/>
                </a:lnTo>
                <a:lnTo>
                  <a:pt x="289694" y="708730"/>
                </a:lnTo>
                <a:lnTo>
                  <a:pt x="291093" y="706693"/>
                </a:lnTo>
                <a:lnTo>
                  <a:pt x="292493" y="704641"/>
                </a:lnTo>
                <a:lnTo>
                  <a:pt x="293892" y="702569"/>
                </a:lnTo>
                <a:lnTo>
                  <a:pt x="295292" y="700489"/>
                </a:lnTo>
                <a:lnTo>
                  <a:pt x="296691" y="698387"/>
                </a:lnTo>
                <a:lnTo>
                  <a:pt x="298091" y="696278"/>
                </a:lnTo>
                <a:lnTo>
                  <a:pt x="299490" y="694148"/>
                </a:lnTo>
                <a:lnTo>
                  <a:pt x="300890" y="692010"/>
                </a:lnTo>
                <a:lnTo>
                  <a:pt x="302289" y="689851"/>
                </a:lnTo>
                <a:lnTo>
                  <a:pt x="303689" y="687685"/>
                </a:lnTo>
                <a:lnTo>
                  <a:pt x="305088" y="685497"/>
                </a:lnTo>
                <a:lnTo>
                  <a:pt x="306488" y="683295"/>
                </a:lnTo>
                <a:lnTo>
                  <a:pt x="307887" y="681085"/>
                </a:lnTo>
                <a:lnTo>
                  <a:pt x="309287" y="678854"/>
                </a:lnTo>
                <a:lnTo>
                  <a:pt x="310686" y="676615"/>
                </a:lnTo>
                <a:lnTo>
                  <a:pt x="312086" y="674356"/>
                </a:lnTo>
                <a:lnTo>
                  <a:pt x="313485" y="672081"/>
                </a:lnTo>
                <a:lnTo>
                  <a:pt x="314885" y="669800"/>
                </a:lnTo>
                <a:lnTo>
                  <a:pt x="316284" y="667497"/>
                </a:lnTo>
                <a:lnTo>
                  <a:pt x="317684" y="665186"/>
                </a:lnTo>
                <a:lnTo>
                  <a:pt x="319083" y="662854"/>
                </a:lnTo>
                <a:lnTo>
                  <a:pt x="320483" y="660515"/>
                </a:lnTo>
                <a:lnTo>
                  <a:pt x="321882" y="658155"/>
                </a:lnTo>
                <a:lnTo>
                  <a:pt x="323282" y="655783"/>
                </a:lnTo>
                <a:lnTo>
                  <a:pt x="324681" y="653397"/>
                </a:lnTo>
                <a:lnTo>
                  <a:pt x="326081" y="650998"/>
                </a:lnTo>
                <a:lnTo>
                  <a:pt x="327480" y="648584"/>
                </a:lnTo>
                <a:lnTo>
                  <a:pt x="328880" y="646155"/>
                </a:lnTo>
                <a:lnTo>
                  <a:pt x="330279" y="643713"/>
                </a:lnTo>
                <a:lnTo>
                  <a:pt x="331679" y="641258"/>
                </a:lnTo>
                <a:lnTo>
                  <a:pt x="333078" y="638787"/>
                </a:lnTo>
                <a:lnTo>
                  <a:pt x="334478" y="636304"/>
                </a:lnTo>
                <a:lnTo>
                  <a:pt x="335877" y="633806"/>
                </a:lnTo>
                <a:lnTo>
                  <a:pt x="337277" y="631294"/>
                </a:lnTo>
                <a:lnTo>
                  <a:pt x="338676" y="628769"/>
                </a:lnTo>
                <a:lnTo>
                  <a:pt x="340076" y="626230"/>
                </a:lnTo>
                <a:lnTo>
                  <a:pt x="341475" y="623678"/>
                </a:lnTo>
                <a:lnTo>
                  <a:pt x="342875" y="621112"/>
                </a:lnTo>
                <a:lnTo>
                  <a:pt x="344274" y="618532"/>
                </a:lnTo>
                <a:lnTo>
                  <a:pt x="345674" y="615938"/>
                </a:lnTo>
                <a:lnTo>
                  <a:pt x="347073" y="613332"/>
                </a:lnTo>
                <a:lnTo>
                  <a:pt x="348473" y="610712"/>
                </a:lnTo>
                <a:lnTo>
                  <a:pt x="349872" y="608080"/>
                </a:lnTo>
                <a:lnTo>
                  <a:pt x="351272" y="605433"/>
                </a:lnTo>
                <a:lnTo>
                  <a:pt x="352671" y="602774"/>
                </a:lnTo>
                <a:lnTo>
                  <a:pt x="354071" y="600102"/>
                </a:lnTo>
                <a:lnTo>
                  <a:pt x="355470" y="597416"/>
                </a:lnTo>
                <a:lnTo>
                  <a:pt x="356870" y="594718"/>
                </a:lnTo>
                <a:lnTo>
                  <a:pt x="358269" y="592007"/>
                </a:lnTo>
                <a:lnTo>
                  <a:pt x="359669" y="589283"/>
                </a:lnTo>
                <a:lnTo>
                  <a:pt x="361068" y="586547"/>
                </a:lnTo>
                <a:lnTo>
                  <a:pt x="362468" y="583798"/>
                </a:lnTo>
                <a:lnTo>
                  <a:pt x="363867" y="581037"/>
                </a:lnTo>
                <a:lnTo>
                  <a:pt x="365266" y="578264"/>
                </a:lnTo>
                <a:lnTo>
                  <a:pt x="366666" y="575478"/>
                </a:lnTo>
                <a:lnTo>
                  <a:pt x="368065" y="572679"/>
                </a:lnTo>
                <a:lnTo>
                  <a:pt x="369465" y="569870"/>
                </a:lnTo>
                <a:lnTo>
                  <a:pt x="370864" y="567047"/>
                </a:lnTo>
                <a:lnTo>
                  <a:pt x="372264" y="564213"/>
                </a:lnTo>
                <a:lnTo>
                  <a:pt x="373663" y="561367"/>
                </a:lnTo>
                <a:lnTo>
                  <a:pt x="375063" y="558510"/>
                </a:lnTo>
                <a:lnTo>
                  <a:pt x="376462" y="555641"/>
                </a:lnTo>
                <a:lnTo>
                  <a:pt x="377862" y="552761"/>
                </a:lnTo>
                <a:lnTo>
                  <a:pt x="379261" y="549869"/>
                </a:lnTo>
                <a:lnTo>
                  <a:pt x="380661" y="546966"/>
                </a:lnTo>
                <a:lnTo>
                  <a:pt x="382060" y="544052"/>
                </a:lnTo>
                <a:lnTo>
                  <a:pt x="383460" y="541127"/>
                </a:lnTo>
                <a:lnTo>
                  <a:pt x="384859" y="538192"/>
                </a:lnTo>
                <a:lnTo>
                  <a:pt x="386259" y="535246"/>
                </a:lnTo>
                <a:lnTo>
                  <a:pt x="387658" y="532288"/>
                </a:lnTo>
                <a:lnTo>
                  <a:pt x="389058" y="529321"/>
                </a:lnTo>
                <a:lnTo>
                  <a:pt x="390457" y="526343"/>
                </a:lnTo>
                <a:lnTo>
                  <a:pt x="391857" y="523355"/>
                </a:lnTo>
                <a:lnTo>
                  <a:pt x="393256" y="520357"/>
                </a:lnTo>
                <a:lnTo>
                  <a:pt x="394656" y="517349"/>
                </a:lnTo>
                <a:lnTo>
                  <a:pt x="396055" y="514331"/>
                </a:lnTo>
                <a:lnTo>
                  <a:pt x="397454" y="511303"/>
                </a:lnTo>
                <a:lnTo>
                  <a:pt x="398854" y="508267"/>
                </a:lnTo>
                <a:lnTo>
                  <a:pt x="400253" y="505220"/>
                </a:lnTo>
                <a:lnTo>
                  <a:pt x="401653" y="502165"/>
                </a:lnTo>
                <a:lnTo>
                  <a:pt x="403052" y="499100"/>
                </a:lnTo>
                <a:lnTo>
                  <a:pt x="404452" y="496027"/>
                </a:lnTo>
                <a:lnTo>
                  <a:pt x="405851" y="492945"/>
                </a:lnTo>
                <a:lnTo>
                  <a:pt x="407251" y="489854"/>
                </a:lnTo>
                <a:lnTo>
                  <a:pt x="408650" y="486754"/>
                </a:lnTo>
                <a:lnTo>
                  <a:pt x="410050" y="483647"/>
                </a:lnTo>
                <a:lnTo>
                  <a:pt x="411449" y="480532"/>
                </a:lnTo>
                <a:lnTo>
                  <a:pt x="412849" y="477408"/>
                </a:lnTo>
                <a:lnTo>
                  <a:pt x="414248" y="474276"/>
                </a:lnTo>
                <a:lnTo>
                  <a:pt x="415648" y="471138"/>
                </a:lnTo>
                <a:lnTo>
                  <a:pt x="417047" y="467991"/>
                </a:lnTo>
                <a:lnTo>
                  <a:pt x="418447" y="464837"/>
                </a:lnTo>
                <a:lnTo>
                  <a:pt x="419846" y="461677"/>
                </a:lnTo>
                <a:lnTo>
                  <a:pt x="421246" y="458509"/>
                </a:lnTo>
                <a:lnTo>
                  <a:pt x="422645" y="455335"/>
                </a:lnTo>
                <a:lnTo>
                  <a:pt x="424045" y="452154"/>
                </a:lnTo>
                <a:lnTo>
                  <a:pt x="425444" y="448967"/>
                </a:lnTo>
                <a:lnTo>
                  <a:pt x="426843" y="445773"/>
                </a:lnTo>
                <a:lnTo>
                  <a:pt x="428243" y="442574"/>
                </a:lnTo>
                <a:lnTo>
                  <a:pt x="429642" y="439368"/>
                </a:lnTo>
                <a:lnTo>
                  <a:pt x="431042" y="436158"/>
                </a:lnTo>
                <a:lnTo>
                  <a:pt x="432441" y="432941"/>
                </a:lnTo>
                <a:lnTo>
                  <a:pt x="433841" y="429720"/>
                </a:lnTo>
                <a:lnTo>
                  <a:pt x="435241" y="426493"/>
                </a:lnTo>
                <a:lnTo>
                  <a:pt x="436640" y="423262"/>
                </a:lnTo>
                <a:lnTo>
                  <a:pt x="438040" y="420026"/>
                </a:lnTo>
                <a:lnTo>
                  <a:pt x="439439" y="416786"/>
                </a:lnTo>
                <a:lnTo>
                  <a:pt x="440839" y="413541"/>
                </a:lnTo>
                <a:lnTo>
                  <a:pt x="442238" y="410292"/>
                </a:lnTo>
                <a:lnTo>
                  <a:pt x="443638" y="407040"/>
                </a:lnTo>
                <a:lnTo>
                  <a:pt x="445037" y="403784"/>
                </a:lnTo>
                <a:lnTo>
                  <a:pt x="446437" y="400524"/>
                </a:lnTo>
                <a:lnTo>
                  <a:pt x="447836" y="397262"/>
                </a:lnTo>
                <a:lnTo>
                  <a:pt x="449236" y="393996"/>
                </a:lnTo>
                <a:lnTo>
                  <a:pt x="450635" y="390728"/>
                </a:lnTo>
                <a:lnTo>
                  <a:pt x="452035" y="387457"/>
                </a:lnTo>
                <a:lnTo>
                  <a:pt x="453434" y="384184"/>
                </a:lnTo>
                <a:lnTo>
                  <a:pt x="454834" y="380909"/>
                </a:lnTo>
                <a:lnTo>
                  <a:pt x="456233" y="377632"/>
                </a:lnTo>
                <a:lnTo>
                  <a:pt x="457633" y="374353"/>
                </a:lnTo>
                <a:lnTo>
                  <a:pt x="459032" y="371073"/>
                </a:lnTo>
                <a:lnTo>
                  <a:pt x="460432" y="367792"/>
                </a:lnTo>
                <a:lnTo>
                  <a:pt x="461831" y="364510"/>
                </a:lnTo>
                <a:lnTo>
                  <a:pt x="463231" y="361227"/>
                </a:lnTo>
                <a:lnTo>
                  <a:pt x="464630" y="357944"/>
                </a:lnTo>
                <a:lnTo>
                  <a:pt x="466030" y="354660"/>
                </a:lnTo>
                <a:lnTo>
                  <a:pt x="467427" y="351377"/>
                </a:lnTo>
                <a:lnTo>
                  <a:pt x="468831" y="348094"/>
                </a:lnTo>
                <a:lnTo>
                  <a:pt x="470227" y="344811"/>
                </a:lnTo>
                <a:lnTo>
                  <a:pt x="471630" y="341528"/>
                </a:lnTo>
                <a:lnTo>
                  <a:pt x="473027" y="338248"/>
                </a:lnTo>
                <a:lnTo>
                  <a:pt x="474423" y="334967"/>
                </a:lnTo>
                <a:lnTo>
                  <a:pt x="475827" y="331689"/>
                </a:lnTo>
                <a:lnTo>
                  <a:pt x="477223" y="328412"/>
                </a:lnTo>
                <a:lnTo>
                  <a:pt x="478626" y="325137"/>
                </a:lnTo>
                <a:lnTo>
                  <a:pt x="480023" y="321865"/>
                </a:lnTo>
                <a:lnTo>
                  <a:pt x="481426" y="318594"/>
                </a:lnTo>
                <a:lnTo>
                  <a:pt x="482822" y="315327"/>
                </a:lnTo>
                <a:lnTo>
                  <a:pt x="484226" y="312062"/>
                </a:lnTo>
                <a:lnTo>
                  <a:pt x="485622" y="308801"/>
                </a:lnTo>
                <a:lnTo>
                  <a:pt x="487025" y="305543"/>
                </a:lnTo>
                <a:lnTo>
                  <a:pt x="488422" y="302289"/>
                </a:lnTo>
                <a:lnTo>
                  <a:pt x="489818" y="299039"/>
                </a:lnTo>
                <a:lnTo>
                  <a:pt x="491221" y="295792"/>
                </a:lnTo>
                <a:lnTo>
                  <a:pt x="492618" y="292550"/>
                </a:lnTo>
                <a:lnTo>
                  <a:pt x="494021" y="289314"/>
                </a:lnTo>
                <a:lnTo>
                  <a:pt x="495417" y="286081"/>
                </a:lnTo>
                <a:lnTo>
                  <a:pt x="496821" y="282855"/>
                </a:lnTo>
                <a:lnTo>
                  <a:pt x="498217" y="279634"/>
                </a:lnTo>
                <a:lnTo>
                  <a:pt x="499621" y="276418"/>
                </a:lnTo>
                <a:lnTo>
                  <a:pt x="501017" y="273209"/>
                </a:lnTo>
                <a:lnTo>
                  <a:pt x="502413" y="270006"/>
                </a:lnTo>
                <a:lnTo>
                  <a:pt x="503817" y="266809"/>
                </a:lnTo>
                <a:lnTo>
                  <a:pt x="505213" y="263620"/>
                </a:lnTo>
                <a:lnTo>
                  <a:pt x="506616" y="260437"/>
                </a:lnTo>
                <a:lnTo>
                  <a:pt x="508013" y="257262"/>
                </a:lnTo>
                <a:lnTo>
                  <a:pt x="509416" y="254094"/>
                </a:lnTo>
                <a:lnTo>
                  <a:pt x="510812" y="250934"/>
                </a:lnTo>
                <a:lnTo>
                  <a:pt x="512216" y="247783"/>
                </a:lnTo>
                <a:lnTo>
                  <a:pt x="513612" y="244640"/>
                </a:lnTo>
                <a:lnTo>
                  <a:pt x="515008" y="241505"/>
                </a:lnTo>
                <a:lnTo>
                  <a:pt x="516412" y="238380"/>
                </a:lnTo>
                <a:lnTo>
                  <a:pt x="517808" y="235263"/>
                </a:lnTo>
                <a:lnTo>
                  <a:pt x="519211" y="232156"/>
                </a:lnTo>
                <a:lnTo>
                  <a:pt x="520608" y="229059"/>
                </a:lnTo>
                <a:lnTo>
                  <a:pt x="522011" y="225972"/>
                </a:lnTo>
                <a:lnTo>
                  <a:pt x="523408" y="222895"/>
                </a:lnTo>
                <a:lnTo>
                  <a:pt x="524811" y="219829"/>
                </a:lnTo>
                <a:lnTo>
                  <a:pt x="526207" y="216774"/>
                </a:lnTo>
                <a:lnTo>
                  <a:pt x="527604" y="213730"/>
                </a:lnTo>
                <a:lnTo>
                  <a:pt x="529007" y="210697"/>
                </a:lnTo>
                <a:lnTo>
                  <a:pt x="530403" y="207676"/>
                </a:lnTo>
                <a:lnTo>
                  <a:pt x="531807" y="204666"/>
                </a:lnTo>
                <a:lnTo>
                  <a:pt x="533203" y="201669"/>
                </a:lnTo>
                <a:lnTo>
                  <a:pt x="534606" y="198685"/>
                </a:lnTo>
                <a:lnTo>
                  <a:pt x="536003" y="195713"/>
                </a:lnTo>
                <a:lnTo>
                  <a:pt x="537406" y="192754"/>
                </a:lnTo>
                <a:lnTo>
                  <a:pt x="538802" y="189808"/>
                </a:lnTo>
                <a:lnTo>
                  <a:pt x="540206" y="186876"/>
                </a:lnTo>
                <a:lnTo>
                  <a:pt x="541602" y="183958"/>
                </a:lnTo>
                <a:lnTo>
                  <a:pt x="542998" y="181054"/>
                </a:lnTo>
                <a:lnTo>
                  <a:pt x="544402" y="178164"/>
                </a:lnTo>
                <a:lnTo>
                  <a:pt x="545798" y="175289"/>
                </a:lnTo>
                <a:lnTo>
                  <a:pt x="547202" y="172428"/>
                </a:lnTo>
                <a:lnTo>
                  <a:pt x="548598" y="169583"/>
                </a:lnTo>
                <a:lnTo>
                  <a:pt x="550001" y="166753"/>
                </a:lnTo>
                <a:lnTo>
                  <a:pt x="551398" y="163938"/>
                </a:lnTo>
                <a:lnTo>
                  <a:pt x="552801" y="161139"/>
                </a:lnTo>
                <a:lnTo>
                  <a:pt x="554197" y="158358"/>
                </a:lnTo>
                <a:lnTo>
                  <a:pt x="555594" y="155592"/>
                </a:lnTo>
                <a:lnTo>
                  <a:pt x="556997" y="152842"/>
                </a:lnTo>
                <a:lnTo>
                  <a:pt x="558393" y="150110"/>
                </a:lnTo>
                <a:lnTo>
                  <a:pt x="559797" y="147396"/>
                </a:lnTo>
                <a:lnTo>
                  <a:pt x="561193" y="144698"/>
                </a:lnTo>
                <a:lnTo>
                  <a:pt x="562597" y="142019"/>
                </a:lnTo>
                <a:lnTo>
                  <a:pt x="563993" y="139357"/>
                </a:lnTo>
                <a:lnTo>
                  <a:pt x="565396" y="136713"/>
                </a:lnTo>
                <a:lnTo>
                  <a:pt x="566792" y="134089"/>
                </a:lnTo>
                <a:lnTo>
                  <a:pt x="568189" y="131482"/>
                </a:lnTo>
                <a:lnTo>
                  <a:pt x="569592" y="128896"/>
                </a:lnTo>
                <a:lnTo>
                  <a:pt x="570989" y="126328"/>
                </a:lnTo>
                <a:lnTo>
                  <a:pt x="572392" y="123779"/>
                </a:lnTo>
                <a:lnTo>
                  <a:pt x="573788" y="121251"/>
                </a:lnTo>
                <a:lnTo>
                  <a:pt x="575192" y="118743"/>
                </a:lnTo>
                <a:lnTo>
                  <a:pt x="576588" y="116254"/>
                </a:lnTo>
                <a:lnTo>
                  <a:pt x="577991" y="113787"/>
                </a:lnTo>
                <a:lnTo>
                  <a:pt x="579388" y="111340"/>
                </a:lnTo>
                <a:lnTo>
                  <a:pt x="580791" y="108913"/>
                </a:lnTo>
                <a:lnTo>
                  <a:pt x="582187" y="106509"/>
                </a:lnTo>
                <a:lnTo>
                  <a:pt x="583584" y="104125"/>
                </a:lnTo>
                <a:lnTo>
                  <a:pt x="584987" y="101764"/>
                </a:lnTo>
                <a:lnTo>
                  <a:pt x="586383" y="99424"/>
                </a:lnTo>
                <a:lnTo>
                  <a:pt x="587787" y="97106"/>
                </a:lnTo>
                <a:lnTo>
                  <a:pt x="589183" y="94811"/>
                </a:lnTo>
                <a:lnTo>
                  <a:pt x="590587" y="92538"/>
                </a:lnTo>
                <a:lnTo>
                  <a:pt x="591983" y="90288"/>
                </a:lnTo>
                <a:lnTo>
                  <a:pt x="593386" y="88062"/>
                </a:lnTo>
                <a:lnTo>
                  <a:pt x="594783" y="85858"/>
                </a:lnTo>
                <a:lnTo>
                  <a:pt x="596179" y="83679"/>
                </a:lnTo>
                <a:lnTo>
                  <a:pt x="597582" y="81523"/>
                </a:lnTo>
                <a:lnTo>
                  <a:pt x="598979" y="79391"/>
                </a:lnTo>
                <a:lnTo>
                  <a:pt x="600382" y="77283"/>
                </a:lnTo>
                <a:lnTo>
                  <a:pt x="601778" y="75199"/>
                </a:lnTo>
                <a:lnTo>
                  <a:pt x="603182" y="73140"/>
                </a:lnTo>
                <a:lnTo>
                  <a:pt x="604578" y="71106"/>
                </a:lnTo>
                <a:lnTo>
                  <a:pt x="605982" y="69098"/>
                </a:lnTo>
                <a:lnTo>
                  <a:pt x="607378" y="67113"/>
                </a:lnTo>
                <a:lnTo>
                  <a:pt x="608774" y="65155"/>
                </a:lnTo>
                <a:lnTo>
                  <a:pt x="610177" y="63222"/>
                </a:lnTo>
                <a:lnTo>
                  <a:pt x="611574" y="61316"/>
                </a:lnTo>
                <a:lnTo>
                  <a:pt x="612977" y="59434"/>
                </a:lnTo>
                <a:lnTo>
                  <a:pt x="614373" y="57580"/>
                </a:lnTo>
                <a:lnTo>
                  <a:pt x="615777" y="55752"/>
                </a:lnTo>
                <a:lnTo>
                  <a:pt x="617173" y="53950"/>
                </a:lnTo>
                <a:lnTo>
                  <a:pt x="618577" y="52175"/>
                </a:lnTo>
                <a:lnTo>
                  <a:pt x="619973" y="50428"/>
                </a:lnTo>
                <a:lnTo>
                  <a:pt x="621369" y="48707"/>
                </a:lnTo>
                <a:lnTo>
                  <a:pt x="622773" y="47013"/>
                </a:lnTo>
                <a:lnTo>
                  <a:pt x="624169" y="45348"/>
                </a:lnTo>
                <a:lnTo>
                  <a:pt x="625572" y="43709"/>
                </a:lnTo>
                <a:lnTo>
                  <a:pt x="626969" y="42099"/>
                </a:lnTo>
                <a:lnTo>
                  <a:pt x="628372" y="40517"/>
                </a:lnTo>
                <a:lnTo>
                  <a:pt x="629768" y="38963"/>
                </a:lnTo>
                <a:lnTo>
                  <a:pt x="631172" y="37438"/>
                </a:lnTo>
                <a:lnTo>
                  <a:pt x="632568" y="35940"/>
                </a:lnTo>
                <a:lnTo>
                  <a:pt x="633972" y="34472"/>
                </a:lnTo>
                <a:lnTo>
                  <a:pt x="635368" y="33032"/>
                </a:lnTo>
                <a:lnTo>
                  <a:pt x="636764" y="31621"/>
                </a:lnTo>
                <a:lnTo>
                  <a:pt x="638168" y="30240"/>
                </a:lnTo>
                <a:lnTo>
                  <a:pt x="639564" y="28887"/>
                </a:lnTo>
                <a:lnTo>
                  <a:pt x="640967" y="27564"/>
                </a:lnTo>
                <a:lnTo>
                  <a:pt x="642364" y="26272"/>
                </a:lnTo>
                <a:lnTo>
                  <a:pt x="643767" y="25008"/>
                </a:lnTo>
                <a:lnTo>
                  <a:pt x="645163" y="23774"/>
                </a:lnTo>
                <a:lnTo>
                  <a:pt x="646567" y="22570"/>
                </a:lnTo>
                <a:lnTo>
                  <a:pt x="647963" y="21396"/>
                </a:lnTo>
                <a:lnTo>
                  <a:pt x="649359" y="20253"/>
                </a:lnTo>
                <a:lnTo>
                  <a:pt x="650763" y="19140"/>
                </a:lnTo>
                <a:lnTo>
                  <a:pt x="652159" y="18058"/>
                </a:lnTo>
                <a:lnTo>
                  <a:pt x="653563" y="17005"/>
                </a:lnTo>
                <a:lnTo>
                  <a:pt x="654959" y="15984"/>
                </a:lnTo>
                <a:lnTo>
                  <a:pt x="656362" y="14993"/>
                </a:lnTo>
                <a:lnTo>
                  <a:pt x="657758" y="14034"/>
                </a:lnTo>
                <a:lnTo>
                  <a:pt x="659162" y="13104"/>
                </a:lnTo>
                <a:lnTo>
                  <a:pt x="660558" y="12207"/>
                </a:lnTo>
                <a:lnTo>
                  <a:pt x="661955" y="11340"/>
                </a:lnTo>
                <a:lnTo>
                  <a:pt x="663358" y="10505"/>
                </a:lnTo>
                <a:lnTo>
                  <a:pt x="664754" y="9702"/>
                </a:lnTo>
                <a:lnTo>
                  <a:pt x="666158" y="8929"/>
                </a:lnTo>
                <a:lnTo>
                  <a:pt x="667554" y="8189"/>
                </a:lnTo>
                <a:lnTo>
                  <a:pt x="668957" y="7480"/>
                </a:lnTo>
                <a:lnTo>
                  <a:pt x="670354" y="6802"/>
                </a:lnTo>
                <a:lnTo>
                  <a:pt x="671757" y="6157"/>
                </a:lnTo>
                <a:lnTo>
                  <a:pt x="673153" y="5543"/>
                </a:lnTo>
                <a:lnTo>
                  <a:pt x="674557" y="4961"/>
                </a:lnTo>
                <a:lnTo>
                  <a:pt x="675953" y="4411"/>
                </a:lnTo>
                <a:lnTo>
                  <a:pt x="677349" y="3893"/>
                </a:lnTo>
                <a:lnTo>
                  <a:pt x="678753" y="3408"/>
                </a:lnTo>
                <a:lnTo>
                  <a:pt x="680149" y="2954"/>
                </a:lnTo>
                <a:lnTo>
                  <a:pt x="681553" y="2533"/>
                </a:lnTo>
                <a:lnTo>
                  <a:pt x="682949" y="2143"/>
                </a:lnTo>
                <a:lnTo>
                  <a:pt x="684352" y="1787"/>
                </a:lnTo>
                <a:lnTo>
                  <a:pt x="685749" y="1462"/>
                </a:lnTo>
                <a:lnTo>
                  <a:pt x="687152" y="1170"/>
                </a:lnTo>
                <a:lnTo>
                  <a:pt x="688548" y="910"/>
                </a:lnTo>
                <a:lnTo>
                  <a:pt x="689945" y="683"/>
                </a:lnTo>
                <a:lnTo>
                  <a:pt x="691348" y="488"/>
                </a:lnTo>
                <a:lnTo>
                  <a:pt x="692744" y="325"/>
                </a:lnTo>
                <a:lnTo>
                  <a:pt x="694148" y="195"/>
                </a:lnTo>
                <a:lnTo>
                  <a:pt x="695544" y="98"/>
                </a:lnTo>
                <a:lnTo>
                  <a:pt x="696948" y="33"/>
                </a:lnTo>
                <a:lnTo>
                  <a:pt x="698344" y="0"/>
                </a:lnTo>
                <a:lnTo>
                  <a:pt x="699747" y="0"/>
                </a:lnTo>
                <a:lnTo>
                  <a:pt x="701143" y="33"/>
                </a:lnTo>
                <a:lnTo>
                  <a:pt x="702540" y="98"/>
                </a:lnTo>
                <a:lnTo>
                  <a:pt x="703943" y="195"/>
                </a:lnTo>
                <a:lnTo>
                  <a:pt x="705339" y="325"/>
                </a:lnTo>
                <a:lnTo>
                  <a:pt x="706743" y="488"/>
                </a:lnTo>
                <a:lnTo>
                  <a:pt x="708139" y="683"/>
                </a:lnTo>
                <a:lnTo>
                  <a:pt x="709543" y="910"/>
                </a:lnTo>
                <a:lnTo>
                  <a:pt x="710939" y="1170"/>
                </a:lnTo>
                <a:lnTo>
                  <a:pt x="712342" y="1462"/>
                </a:lnTo>
                <a:lnTo>
                  <a:pt x="713739" y="1787"/>
                </a:lnTo>
                <a:lnTo>
                  <a:pt x="715135" y="2143"/>
                </a:lnTo>
                <a:lnTo>
                  <a:pt x="716538" y="2533"/>
                </a:lnTo>
                <a:lnTo>
                  <a:pt x="717935" y="2954"/>
                </a:lnTo>
                <a:lnTo>
                  <a:pt x="719338" y="3408"/>
                </a:lnTo>
                <a:lnTo>
                  <a:pt x="720734" y="3893"/>
                </a:lnTo>
                <a:lnTo>
                  <a:pt x="722138" y="4411"/>
                </a:lnTo>
                <a:lnTo>
                  <a:pt x="723534" y="4961"/>
                </a:lnTo>
                <a:lnTo>
                  <a:pt x="724938" y="5543"/>
                </a:lnTo>
                <a:lnTo>
                  <a:pt x="726334" y="6157"/>
                </a:lnTo>
                <a:lnTo>
                  <a:pt x="727737" y="6802"/>
                </a:lnTo>
                <a:lnTo>
                  <a:pt x="729134" y="7480"/>
                </a:lnTo>
                <a:lnTo>
                  <a:pt x="730530" y="8189"/>
                </a:lnTo>
                <a:lnTo>
                  <a:pt x="731933" y="8929"/>
                </a:lnTo>
                <a:lnTo>
                  <a:pt x="733330" y="9702"/>
                </a:lnTo>
                <a:lnTo>
                  <a:pt x="734733" y="10505"/>
                </a:lnTo>
                <a:lnTo>
                  <a:pt x="736129" y="11340"/>
                </a:lnTo>
                <a:lnTo>
                  <a:pt x="737533" y="12207"/>
                </a:lnTo>
                <a:lnTo>
                  <a:pt x="738929" y="13104"/>
                </a:lnTo>
                <a:lnTo>
                  <a:pt x="740332" y="14034"/>
                </a:lnTo>
                <a:lnTo>
                  <a:pt x="741729" y="14993"/>
                </a:lnTo>
                <a:lnTo>
                  <a:pt x="743125" y="15984"/>
                </a:lnTo>
                <a:lnTo>
                  <a:pt x="744529" y="17005"/>
                </a:lnTo>
                <a:lnTo>
                  <a:pt x="745925" y="18058"/>
                </a:lnTo>
                <a:lnTo>
                  <a:pt x="747328" y="19140"/>
                </a:lnTo>
                <a:lnTo>
                  <a:pt x="748724" y="20253"/>
                </a:lnTo>
                <a:lnTo>
                  <a:pt x="750128" y="21396"/>
                </a:lnTo>
                <a:lnTo>
                  <a:pt x="751524" y="22570"/>
                </a:lnTo>
                <a:lnTo>
                  <a:pt x="752928" y="23774"/>
                </a:lnTo>
                <a:lnTo>
                  <a:pt x="754324" y="25008"/>
                </a:lnTo>
                <a:lnTo>
                  <a:pt x="755720" y="26272"/>
                </a:lnTo>
                <a:lnTo>
                  <a:pt x="757124" y="27564"/>
                </a:lnTo>
                <a:lnTo>
                  <a:pt x="758520" y="28887"/>
                </a:lnTo>
                <a:lnTo>
                  <a:pt x="759923" y="30240"/>
                </a:lnTo>
                <a:lnTo>
                  <a:pt x="761320" y="31621"/>
                </a:lnTo>
                <a:lnTo>
                  <a:pt x="762723" y="33032"/>
                </a:lnTo>
                <a:lnTo>
                  <a:pt x="764119" y="34472"/>
                </a:lnTo>
                <a:lnTo>
                  <a:pt x="765523" y="35940"/>
                </a:lnTo>
                <a:lnTo>
                  <a:pt x="766919" y="37438"/>
                </a:lnTo>
                <a:lnTo>
                  <a:pt x="768323" y="38963"/>
                </a:lnTo>
                <a:lnTo>
                  <a:pt x="769719" y="40517"/>
                </a:lnTo>
                <a:lnTo>
                  <a:pt x="771115" y="42099"/>
                </a:lnTo>
                <a:lnTo>
                  <a:pt x="772519" y="43709"/>
                </a:lnTo>
                <a:lnTo>
                  <a:pt x="773915" y="45348"/>
                </a:lnTo>
                <a:lnTo>
                  <a:pt x="775318" y="47013"/>
                </a:lnTo>
                <a:lnTo>
                  <a:pt x="776715" y="48707"/>
                </a:lnTo>
                <a:lnTo>
                  <a:pt x="778118" y="50428"/>
                </a:lnTo>
                <a:lnTo>
                  <a:pt x="779514" y="52175"/>
                </a:lnTo>
                <a:lnTo>
                  <a:pt x="780918" y="53950"/>
                </a:lnTo>
                <a:lnTo>
                  <a:pt x="782314" y="55752"/>
                </a:lnTo>
                <a:lnTo>
                  <a:pt x="783710" y="57580"/>
                </a:lnTo>
                <a:lnTo>
                  <a:pt x="785114" y="59434"/>
                </a:lnTo>
                <a:lnTo>
                  <a:pt x="786510" y="61316"/>
                </a:lnTo>
                <a:lnTo>
                  <a:pt x="787913" y="63222"/>
                </a:lnTo>
                <a:lnTo>
                  <a:pt x="789310" y="65155"/>
                </a:lnTo>
                <a:lnTo>
                  <a:pt x="790713" y="67113"/>
                </a:lnTo>
                <a:lnTo>
                  <a:pt x="792109" y="69098"/>
                </a:lnTo>
                <a:lnTo>
                  <a:pt x="793513" y="71106"/>
                </a:lnTo>
                <a:lnTo>
                  <a:pt x="794909" y="73140"/>
                </a:lnTo>
                <a:lnTo>
                  <a:pt x="796305" y="75199"/>
                </a:lnTo>
                <a:lnTo>
                  <a:pt x="797709" y="77283"/>
                </a:lnTo>
                <a:lnTo>
                  <a:pt x="799105" y="79391"/>
                </a:lnTo>
                <a:lnTo>
                  <a:pt x="800509" y="81523"/>
                </a:lnTo>
                <a:lnTo>
                  <a:pt x="801905" y="83679"/>
                </a:lnTo>
                <a:lnTo>
                  <a:pt x="803308" y="85858"/>
                </a:lnTo>
                <a:lnTo>
                  <a:pt x="804705" y="88062"/>
                </a:lnTo>
                <a:lnTo>
                  <a:pt x="806108" y="90288"/>
                </a:lnTo>
                <a:lnTo>
                  <a:pt x="807504" y="92538"/>
                </a:lnTo>
                <a:lnTo>
                  <a:pt x="808901" y="94811"/>
                </a:lnTo>
                <a:lnTo>
                  <a:pt x="810304" y="97106"/>
                </a:lnTo>
                <a:lnTo>
                  <a:pt x="811700" y="99424"/>
                </a:lnTo>
                <a:lnTo>
                  <a:pt x="813104" y="101764"/>
                </a:lnTo>
                <a:lnTo>
                  <a:pt x="814500" y="104125"/>
                </a:lnTo>
                <a:lnTo>
                  <a:pt x="815904" y="106509"/>
                </a:lnTo>
                <a:lnTo>
                  <a:pt x="817300" y="108913"/>
                </a:lnTo>
                <a:lnTo>
                  <a:pt x="818703" y="111340"/>
                </a:lnTo>
                <a:lnTo>
                  <a:pt x="820100" y="113787"/>
                </a:lnTo>
                <a:lnTo>
                  <a:pt x="821503" y="116254"/>
                </a:lnTo>
                <a:lnTo>
                  <a:pt x="822899" y="118743"/>
                </a:lnTo>
                <a:lnTo>
                  <a:pt x="824296" y="121251"/>
                </a:lnTo>
                <a:lnTo>
                  <a:pt x="825699" y="123779"/>
                </a:lnTo>
                <a:lnTo>
                  <a:pt x="827095" y="126328"/>
                </a:lnTo>
                <a:lnTo>
                  <a:pt x="828499" y="128896"/>
                </a:lnTo>
                <a:lnTo>
                  <a:pt x="829895" y="131482"/>
                </a:lnTo>
                <a:lnTo>
                  <a:pt x="831298" y="134089"/>
                </a:lnTo>
                <a:lnTo>
                  <a:pt x="832695" y="136713"/>
                </a:lnTo>
                <a:lnTo>
                  <a:pt x="834098" y="139357"/>
                </a:lnTo>
                <a:lnTo>
                  <a:pt x="835495" y="142019"/>
                </a:lnTo>
                <a:lnTo>
                  <a:pt x="836891" y="144698"/>
                </a:lnTo>
                <a:lnTo>
                  <a:pt x="838294" y="147396"/>
                </a:lnTo>
                <a:lnTo>
                  <a:pt x="839690" y="150110"/>
                </a:lnTo>
                <a:lnTo>
                  <a:pt x="841094" y="152842"/>
                </a:lnTo>
                <a:lnTo>
                  <a:pt x="842490" y="155592"/>
                </a:lnTo>
                <a:lnTo>
                  <a:pt x="843894" y="158358"/>
                </a:lnTo>
                <a:lnTo>
                  <a:pt x="845290" y="161139"/>
                </a:lnTo>
                <a:lnTo>
                  <a:pt x="846693" y="163938"/>
                </a:lnTo>
                <a:lnTo>
                  <a:pt x="848090" y="166753"/>
                </a:lnTo>
                <a:lnTo>
                  <a:pt x="849486" y="169583"/>
                </a:lnTo>
                <a:lnTo>
                  <a:pt x="850889" y="172428"/>
                </a:lnTo>
                <a:lnTo>
                  <a:pt x="852286" y="175289"/>
                </a:lnTo>
                <a:lnTo>
                  <a:pt x="853689" y="178164"/>
                </a:lnTo>
                <a:lnTo>
                  <a:pt x="855085" y="181054"/>
                </a:lnTo>
                <a:lnTo>
                  <a:pt x="856489" y="183958"/>
                </a:lnTo>
                <a:lnTo>
                  <a:pt x="857885" y="186876"/>
                </a:lnTo>
                <a:lnTo>
                  <a:pt x="859289" y="189808"/>
                </a:lnTo>
                <a:lnTo>
                  <a:pt x="860685" y="192754"/>
                </a:lnTo>
                <a:lnTo>
                  <a:pt x="862088" y="195713"/>
                </a:lnTo>
                <a:lnTo>
                  <a:pt x="863485" y="198685"/>
                </a:lnTo>
                <a:lnTo>
                  <a:pt x="864881" y="201669"/>
                </a:lnTo>
                <a:lnTo>
                  <a:pt x="866284" y="204666"/>
                </a:lnTo>
                <a:lnTo>
                  <a:pt x="867681" y="207676"/>
                </a:lnTo>
                <a:lnTo>
                  <a:pt x="869084" y="210697"/>
                </a:lnTo>
                <a:lnTo>
                  <a:pt x="870480" y="213730"/>
                </a:lnTo>
                <a:lnTo>
                  <a:pt x="871884" y="216774"/>
                </a:lnTo>
                <a:lnTo>
                  <a:pt x="873280" y="219829"/>
                </a:lnTo>
                <a:lnTo>
                  <a:pt x="874683" y="222895"/>
                </a:lnTo>
                <a:lnTo>
                  <a:pt x="876080" y="225972"/>
                </a:lnTo>
                <a:lnTo>
                  <a:pt x="877476" y="229059"/>
                </a:lnTo>
                <a:lnTo>
                  <a:pt x="878879" y="232156"/>
                </a:lnTo>
                <a:lnTo>
                  <a:pt x="880276" y="235263"/>
                </a:lnTo>
                <a:lnTo>
                  <a:pt x="881679" y="238380"/>
                </a:lnTo>
                <a:lnTo>
                  <a:pt x="883075" y="241505"/>
                </a:lnTo>
                <a:lnTo>
                  <a:pt x="884479" y="244640"/>
                </a:lnTo>
                <a:lnTo>
                  <a:pt x="885875" y="247783"/>
                </a:lnTo>
                <a:lnTo>
                  <a:pt x="887279" y="250934"/>
                </a:lnTo>
                <a:lnTo>
                  <a:pt x="888675" y="254094"/>
                </a:lnTo>
                <a:lnTo>
                  <a:pt x="890071" y="257262"/>
                </a:lnTo>
                <a:lnTo>
                  <a:pt x="891475" y="260437"/>
                </a:lnTo>
                <a:lnTo>
                  <a:pt x="892871" y="263620"/>
                </a:lnTo>
                <a:lnTo>
                  <a:pt x="894274" y="266809"/>
                </a:lnTo>
                <a:lnTo>
                  <a:pt x="895671" y="270006"/>
                </a:lnTo>
                <a:lnTo>
                  <a:pt x="897074" y="273209"/>
                </a:lnTo>
                <a:lnTo>
                  <a:pt x="898470" y="276418"/>
                </a:lnTo>
                <a:lnTo>
                  <a:pt x="899874" y="279634"/>
                </a:lnTo>
                <a:lnTo>
                  <a:pt x="901270" y="282855"/>
                </a:lnTo>
                <a:lnTo>
                  <a:pt x="902666" y="286081"/>
                </a:lnTo>
                <a:lnTo>
                  <a:pt x="904070" y="289314"/>
                </a:lnTo>
                <a:lnTo>
                  <a:pt x="905466" y="292550"/>
                </a:lnTo>
                <a:lnTo>
                  <a:pt x="906870" y="295792"/>
                </a:lnTo>
                <a:lnTo>
                  <a:pt x="908266" y="299039"/>
                </a:lnTo>
                <a:lnTo>
                  <a:pt x="909669" y="302289"/>
                </a:lnTo>
                <a:lnTo>
                  <a:pt x="911066" y="305543"/>
                </a:lnTo>
                <a:lnTo>
                  <a:pt x="912469" y="308801"/>
                </a:lnTo>
                <a:lnTo>
                  <a:pt x="913865" y="312062"/>
                </a:lnTo>
                <a:lnTo>
                  <a:pt x="915269" y="315327"/>
                </a:lnTo>
                <a:lnTo>
                  <a:pt x="916665" y="318594"/>
                </a:lnTo>
                <a:lnTo>
                  <a:pt x="918061" y="321865"/>
                </a:lnTo>
                <a:lnTo>
                  <a:pt x="919465" y="325137"/>
                </a:lnTo>
                <a:lnTo>
                  <a:pt x="920861" y="328412"/>
                </a:lnTo>
                <a:lnTo>
                  <a:pt x="922264" y="331689"/>
                </a:lnTo>
                <a:lnTo>
                  <a:pt x="923661" y="334967"/>
                </a:lnTo>
                <a:lnTo>
                  <a:pt x="925064" y="338248"/>
                </a:lnTo>
                <a:lnTo>
                  <a:pt x="926460" y="341528"/>
                </a:lnTo>
                <a:lnTo>
                  <a:pt x="927864" y="344811"/>
                </a:lnTo>
                <a:lnTo>
                  <a:pt x="929260" y="348094"/>
                </a:lnTo>
                <a:lnTo>
                  <a:pt x="930656" y="351377"/>
                </a:lnTo>
                <a:lnTo>
                  <a:pt x="932060" y="354660"/>
                </a:lnTo>
                <a:lnTo>
                  <a:pt x="933456" y="357944"/>
                </a:lnTo>
                <a:lnTo>
                  <a:pt x="934860" y="361227"/>
                </a:lnTo>
                <a:lnTo>
                  <a:pt x="936256" y="364510"/>
                </a:lnTo>
                <a:lnTo>
                  <a:pt x="937659" y="367792"/>
                </a:lnTo>
                <a:lnTo>
                  <a:pt x="939056" y="371073"/>
                </a:lnTo>
                <a:lnTo>
                  <a:pt x="940459" y="374353"/>
                </a:lnTo>
                <a:lnTo>
                  <a:pt x="941855" y="377632"/>
                </a:lnTo>
                <a:lnTo>
                  <a:pt x="943252" y="380909"/>
                </a:lnTo>
                <a:lnTo>
                  <a:pt x="944655" y="384184"/>
                </a:lnTo>
                <a:lnTo>
                  <a:pt x="946051" y="387457"/>
                </a:lnTo>
                <a:lnTo>
                  <a:pt x="947455" y="390728"/>
                </a:lnTo>
                <a:lnTo>
                  <a:pt x="948851" y="393996"/>
                </a:lnTo>
                <a:lnTo>
                  <a:pt x="950255" y="397262"/>
                </a:lnTo>
                <a:lnTo>
                  <a:pt x="951651" y="400524"/>
                </a:lnTo>
                <a:lnTo>
                  <a:pt x="953054" y="403784"/>
                </a:lnTo>
                <a:lnTo>
                  <a:pt x="954451" y="407040"/>
                </a:lnTo>
                <a:lnTo>
                  <a:pt x="955854" y="410292"/>
                </a:lnTo>
                <a:lnTo>
                  <a:pt x="957250" y="413541"/>
                </a:lnTo>
                <a:lnTo>
                  <a:pt x="958647" y="416786"/>
                </a:lnTo>
                <a:lnTo>
                  <a:pt x="960050" y="420026"/>
                </a:lnTo>
                <a:lnTo>
                  <a:pt x="961446" y="423262"/>
                </a:lnTo>
                <a:lnTo>
                  <a:pt x="962850" y="426493"/>
                </a:lnTo>
                <a:lnTo>
                  <a:pt x="964246" y="429720"/>
                </a:lnTo>
                <a:lnTo>
                  <a:pt x="965649" y="432941"/>
                </a:lnTo>
                <a:lnTo>
                  <a:pt x="967046" y="436158"/>
                </a:lnTo>
                <a:lnTo>
                  <a:pt x="968449" y="439368"/>
                </a:lnTo>
                <a:lnTo>
                  <a:pt x="969845" y="442574"/>
                </a:lnTo>
                <a:lnTo>
                  <a:pt x="971242" y="445773"/>
                </a:lnTo>
                <a:lnTo>
                  <a:pt x="972645" y="448967"/>
                </a:lnTo>
                <a:lnTo>
                  <a:pt x="974041" y="452154"/>
                </a:lnTo>
                <a:lnTo>
                  <a:pt x="975445" y="455335"/>
                </a:lnTo>
                <a:lnTo>
                  <a:pt x="976841" y="458509"/>
                </a:lnTo>
                <a:lnTo>
                  <a:pt x="978245" y="461677"/>
                </a:lnTo>
                <a:lnTo>
                  <a:pt x="979641" y="464837"/>
                </a:lnTo>
                <a:lnTo>
                  <a:pt x="981044" y="467991"/>
                </a:lnTo>
                <a:lnTo>
                  <a:pt x="982441" y="471138"/>
                </a:lnTo>
                <a:lnTo>
                  <a:pt x="983837" y="474276"/>
                </a:lnTo>
                <a:lnTo>
                  <a:pt x="985240" y="477408"/>
                </a:lnTo>
                <a:lnTo>
                  <a:pt x="986637" y="480532"/>
                </a:lnTo>
                <a:lnTo>
                  <a:pt x="988040" y="483647"/>
                </a:lnTo>
                <a:lnTo>
                  <a:pt x="989436" y="486754"/>
                </a:lnTo>
                <a:lnTo>
                  <a:pt x="990840" y="489854"/>
                </a:lnTo>
                <a:lnTo>
                  <a:pt x="992236" y="492945"/>
                </a:lnTo>
                <a:lnTo>
                  <a:pt x="993640" y="496027"/>
                </a:lnTo>
                <a:lnTo>
                  <a:pt x="995036" y="499100"/>
                </a:lnTo>
                <a:lnTo>
                  <a:pt x="996432" y="502165"/>
                </a:lnTo>
                <a:lnTo>
                  <a:pt x="997836" y="505220"/>
                </a:lnTo>
                <a:lnTo>
                  <a:pt x="999232" y="508267"/>
                </a:lnTo>
                <a:lnTo>
                  <a:pt x="1000635" y="511303"/>
                </a:lnTo>
                <a:lnTo>
                  <a:pt x="1002032" y="514331"/>
                </a:lnTo>
                <a:lnTo>
                  <a:pt x="1003435" y="517349"/>
                </a:lnTo>
                <a:lnTo>
                  <a:pt x="1004831" y="520357"/>
                </a:lnTo>
                <a:lnTo>
                  <a:pt x="1006235" y="523355"/>
                </a:lnTo>
                <a:lnTo>
                  <a:pt x="1007631" y="526343"/>
                </a:lnTo>
                <a:lnTo>
                  <a:pt x="1009035" y="529321"/>
                </a:lnTo>
                <a:lnTo>
                  <a:pt x="1010431" y="532288"/>
                </a:lnTo>
                <a:lnTo>
                  <a:pt x="1011827" y="535246"/>
                </a:lnTo>
                <a:lnTo>
                  <a:pt x="1013230" y="538192"/>
                </a:lnTo>
                <a:lnTo>
                  <a:pt x="1014627" y="541127"/>
                </a:lnTo>
                <a:lnTo>
                  <a:pt x="1016030" y="544052"/>
                </a:lnTo>
                <a:lnTo>
                  <a:pt x="1017426" y="546966"/>
                </a:lnTo>
                <a:lnTo>
                  <a:pt x="1018830" y="549869"/>
                </a:lnTo>
                <a:lnTo>
                  <a:pt x="1020226" y="552761"/>
                </a:lnTo>
                <a:lnTo>
                  <a:pt x="1021630" y="555641"/>
                </a:lnTo>
                <a:lnTo>
                  <a:pt x="1023026" y="558510"/>
                </a:lnTo>
                <a:lnTo>
                  <a:pt x="1024422" y="561367"/>
                </a:lnTo>
                <a:lnTo>
                  <a:pt x="1025826" y="564213"/>
                </a:lnTo>
                <a:lnTo>
                  <a:pt x="1027222" y="567047"/>
                </a:lnTo>
                <a:lnTo>
                  <a:pt x="1028625" y="569870"/>
                </a:lnTo>
                <a:lnTo>
                  <a:pt x="1030022" y="572679"/>
                </a:lnTo>
                <a:lnTo>
                  <a:pt x="1031425" y="575478"/>
                </a:lnTo>
                <a:lnTo>
                  <a:pt x="1032821" y="578264"/>
                </a:lnTo>
                <a:lnTo>
                  <a:pt x="1034225" y="581037"/>
                </a:lnTo>
                <a:lnTo>
                  <a:pt x="1035621" y="583798"/>
                </a:lnTo>
                <a:lnTo>
                  <a:pt x="1037017" y="586547"/>
                </a:lnTo>
                <a:lnTo>
                  <a:pt x="1038421" y="589283"/>
                </a:lnTo>
                <a:lnTo>
                  <a:pt x="1039817" y="592007"/>
                </a:lnTo>
                <a:lnTo>
                  <a:pt x="1041221" y="594718"/>
                </a:lnTo>
                <a:lnTo>
                  <a:pt x="1042617" y="597416"/>
                </a:lnTo>
                <a:lnTo>
                  <a:pt x="1044020" y="600102"/>
                </a:lnTo>
                <a:lnTo>
                  <a:pt x="1045417" y="602774"/>
                </a:lnTo>
                <a:lnTo>
                  <a:pt x="1046820" y="605433"/>
                </a:lnTo>
                <a:lnTo>
                  <a:pt x="1048216" y="608080"/>
                </a:lnTo>
                <a:lnTo>
                  <a:pt x="1049620" y="610712"/>
                </a:lnTo>
                <a:lnTo>
                  <a:pt x="1051016" y="613332"/>
                </a:lnTo>
                <a:lnTo>
                  <a:pt x="1052412" y="615938"/>
                </a:lnTo>
                <a:lnTo>
                  <a:pt x="1053816" y="618532"/>
                </a:lnTo>
                <a:lnTo>
                  <a:pt x="1055212" y="621112"/>
                </a:lnTo>
                <a:lnTo>
                  <a:pt x="1056616" y="623678"/>
                </a:lnTo>
                <a:lnTo>
                  <a:pt x="1058012" y="626230"/>
                </a:lnTo>
                <a:lnTo>
                  <a:pt x="1059415" y="628769"/>
                </a:lnTo>
                <a:lnTo>
                  <a:pt x="1060811" y="631294"/>
                </a:lnTo>
                <a:lnTo>
                  <a:pt x="1062215" y="633806"/>
                </a:lnTo>
                <a:lnTo>
                  <a:pt x="1063611" y="636304"/>
                </a:lnTo>
                <a:lnTo>
                  <a:pt x="1065007" y="638787"/>
                </a:lnTo>
                <a:lnTo>
                  <a:pt x="1066411" y="641258"/>
                </a:lnTo>
                <a:lnTo>
                  <a:pt x="1067807" y="643713"/>
                </a:lnTo>
                <a:lnTo>
                  <a:pt x="1069211" y="646155"/>
                </a:lnTo>
                <a:lnTo>
                  <a:pt x="1070607" y="648584"/>
                </a:lnTo>
                <a:lnTo>
                  <a:pt x="1072010" y="650998"/>
                </a:lnTo>
                <a:lnTo>
                  <a:pt x="1073407" y="653397"/>
                </a:lnTo>
                <a:lnTo>
                  <a:pt x="1074810" y="655783"/>
                </a:lnTo>
                <a:lnTo>
                  <a:pt x="1076206" y="658155"/>
                </a:lnTo>
                <a:lnTo>
                  <a:pt x="1077603" y="660515"/>
                </a:lnTo>
                <a:lnTo>
                  <a:pt x="1079006" y="662854"/>
                </a:lnTo>
                <a:lnTo>
                  <a:pt x="1080402" y="665186"/>
                </a:lnTo>
                <a:lnTo>
                  <a:pt x="1081806" y="667497"/>
                </a:lnTo>
                <a:lnTo>
                  <a:pt x="1083202" y="669800"/>
                </a:lnTo>
                <a:lnTo>
                  <a:pt x="1084606" y="672081"/>
                </a:lnTo>
                <a:lnTo>
                  <a:pt x="1086002" y="674356"/>
                </a:lnTo>
                <a:lnTo>
                  <a:pt x="1087405" y="676615"/>
                </a:lnTo>
                <a:lnTo>
                  <a:pt x="1088802" y="678854"/>
                </a:lnTo>
                <a:lnTo>
                  <a:pt x="1090198" y="681085"/>
                </a:lnTo>
                <a:lnTo>
                  <a:pt x="1091601" y="683295"/>
                </a:lnTo>
                <a:lnTo>
                  <a:pt x="1092998" y="685497"/>
                </a:lnTo>
                <a:lnTo>
                  <a:pt x="1094401" y="687685"/>
                </a:lnTo>
                <a:lnTo>
                  <a:pt x="1095797" y="689851"/>
                </a:lnTo>
                <a:lnTo>
                  <a:pt x="1097201" y="692010"/>
                </a:lnTo>
                <a:lnTo>
                  <a:pt x="1098597" y="694148"/>
                </a:lnTo>
                <a:lnTo>
                  <a:pt x="1100001" y="696278"/>
                </a:lnTo>
                <a:lnTo>
                  <a:pt x="1101397" y="698387"/>
                </a:lnTo>
                <a:lnTo>
                  <a:pt x="1102800" y="700489"/>
                </a:lnTo>
                <a:lnTo>
                  <a:pt x="1104196" y="702569"/>
                </a:lnTo>
                <a:lnTo>
                  <a:pt x="1105593" y="704641"/>
                </a:lnTo>
                <a:lnTo>
                  <a:pt x="1106996" y="706693"/>
                </a:lnTo>
                <a:lnTo>
                  <a:pt x="1108392" y="708730"/>
                </a:lnTo>
                <a:lnTo>
                  <a:pt x="1109796" y="710759"/>
                </a:lnTo>
                <a:lnTo>
                  <a:pt x="1111192" y="712767"/>
                </a:lnTo>
                <a:lnTo>
                  <a:pt x="1112596" y="714768"/>
                </a:lnTo>
                <a:lnTo>
                  <a:pt x="1113992" y="716747"/>
                </a:lnTo>
                <a:lnTo>
                  <a:pt x="1115395" y="718712"/>
                </a:lnTo>
                <a:lnTo>
                  <a:pt x="1116792" y="720670"/>
                </a:lnTo>
                <a:lnTo>
                  <a:pt x="1118188" y="722606"/>
                </a:lnTo>
                <a:lnTo>
                  <a:pt x="1119591" y="724527"/>
                </a:lnTo>
                <a:lnTo>
                  <a:pt x="1120988" y="726442"/>
                </a:lnTo>
                <a:lnTo>
                  <a:pt x="1122391" y="728335"/>
                </a:lnTo>
                <a:lnTo>
                  <a:pt x="1123787" y="730213"/>
                </a:lnTo>
                <a:lnTo>
                  <a:pt x="1125191" y="732085"/>
                </a:lnTo>
                <a:lnTo>
                  <a:pt x="1126587" y="733934"/>
                </a:lnTo>
                <a:lnTo>
                  <a:pt x="1127991" y="735770"/>
                </a:lnTo>
                <a:lnTo>
                  <a:pt x="1129387" y="737598"/>
                </a:lnTo>
                <a:lnTo>
                  <a:pt x="1130783" y="739404"/>
                </a:lnTo>
                <a:lnTo>
                  <a:pt x="1132187" y="741204"/>
                </a:lnTo>
                <a:lnTo>
                  <a:pt x="1133583" y="742981"/>
                </a:lnTo>
                <a:lnTo>
                  <a:pt x="1134986" y="744752"/>
                </a:lnTo>
                <a:lnTo>
                  <a:pt x="1136383" y="746501"/>
                </a:lnTo>
                <a:lnTo>
                  <a:pt x="1137786" y="748242"/>
                </a:lnTo>
                <a:lnTo>
                  <a:pt x="1139182" y="749963"/>
                </a:lnTo>
                <a:lnTo>
                  <a:pt x="1140586" y="751675"/>
                </a:lnTo>
                <a:lnTo>
                  <a:pt x="1141982" y="753374"/>
                </a:lnTo>
                <a:lnTo>
                  <a:pt x="1143378" y="755058"/>
                </a:lnTo>
                <a:lnTo>
                  <a:pt x="1144782" y="756728"/>
                </a:lnTo>
                <a:lnTo>
                  <a:pt x="1146178" y="758383"/>
                </a:lnTo>
                <a:lnTo>
                  <a:pt x="1147582" y="760024"/>
                </a:lnTo>
                <a:lnTo>
                  <a:pt x="1148978" y="761651"/>
                </a:lnTo>
                <a:lnTo>
                  <a:pt x="1150381" y="763263"/>
                </a:lnTo>
                <a:lnTo>
                  <a:pt x="1151777" y="764861"/>
                </a:lnTo>
                <a:lnTo>
                  <a:pt x="1153181" y="766444"/>
                </a:lnTo>
                <a:lnTo>
                  <a:pt x="1154577" y="768020"/>
                </a:lnTo>
                <a:lnTo>
                  <a:pt x="1155981" y="769582"/>
                </a:lnTo>
                <a:lnTo>
                  <a:pt x="1157377" y="771122"/>
                </a:lnTo>
                <a:lnTo>
                  <a:pt x="1158773" y="772655"/>
                </a:lnTo>
                <a:lnTo>
                  <a:pt x="1160177" y="774174"/>
                </a:lnTo>
                <a:lnTo>
                  <a:pt x="1161573" y="775678"/>
                </a:lnTo>
                <a:lnTo>
                  <a:pt x="1162976" y="777175"/>
                </a:lnTo>
                <a:lnTo>
                  <a:pt x="1164373" y="778651"/>
                </a:lnTo>
                <a:lnTo>
                  <a:pt x="1165776" y="780119"/>
                </a:lnTo>
                <a:lnTo>
                  <a:pt x="1167172" y="781566"/>
                </a:lnTo>
                <a:lnTo>
                  <a:pt x="1168576" y="783005"/>
                </a:lnTo>
                <a:lnTo>
                  <a:pt x="1169972" y="784430"/>
                </a:lnTo>
                <a:lnTo>
                  <a:pt x="1171368" y="785848"/>
                </a:lnTo>
                <a:lnTo>
                  <a:pt x="1172772" y="787244"/>
                </a:lnTo>
                <a:lnTo>
                  <a:pt x="1174168" y="788633"/>
                </a:lnTo>
                <a:lnTo>
                  <a:pt x="1175572" y="790008"/>
                </a:lnTo>
                <a:lnTo>
                  <a:pt x="1176968" y="791368"/>
                </a:lnTo>
                <a:lnTo>
                  <a:pt x="1178371" y="792721"/>
                </a:lnTo>
                <a:lnTo>
                  <a:pt x="1179768" y="794053"/>
                </a:lnTo>
                <a:lnTo>
                  <a:pt x="1181171" y="795377"/>
                </a:lnTo>
                <a:lnTo>
                  <a:pt x="1182567" y="796687"/>
                </a:lnTo>
                <a:lnTo>
                  <a:pt x="1183964" y="797990"/>
                </a:lnTo>
                <a:lnTo>
                  <a:pt x="1185367" y="799271"/>
                </a:lnTo>
                <a:lnTo>
                  <a:pt x="1186763" y="800545"/>
                </a:lnTo>
                <a:lnTo>
                  <a:pt x="1188167" y="801804"/>
                </a:lnTo>
                <a:lnTo>
                  <a:pt x="1189563" y="803057"/>
                </a:lnTo>
                <a:lnTo>
                  <a:pt x="1190966" y="804295"/>
                </a:lnTo>
                <a:lnTo>
                  <a:pt x="1192363" y="805518"/>
                </a:lnTo>
                <a:lnTo>
                  <a:pt x="1193766" y="806734"/>
                </a:lnTo>
                <a:lnTo>
                  <a:pt x="1195162" y="807929"/>
                </a:lnTo>
                <a:lnTo>
                  <a:pt x="1196566" y="809124"/>
                </a:lnTo>
                <a:lnTo>
                  <a:pt x="1197962" y="810297"/>
                </a:lnTo>
                <a:lnTo>
                  <a:pt x="1199358" y="811463"/>
                </a:lnTo>
                <a:lnTo>
                  <a:pt x="1200762" y="812615"/>
                </a:lnTo>
                <a:lnTo>
                  <a:pt x="1202158" y="813759"/>
                </a:lnTo>
                <a:lnTo>
                  <a:pt x="1203562" y="814889"/>
                </a:lnTo>
                <a:lnTo>
                  <a:pt x="1204958" y="816012"/>
                </a:lnTo>
                <a:lnTo>
                  <a:pt x="1206361" y="817113"/>
                </a:lnTo>
                <a:lnTo>
                  <a:pt x="1207758" y="818214"/>
                </a:lnTo>
                <a:lnTo>
                  <a:pt x="1209161" y="819294"/>
                </a:lnTo>
                <a:lnTo>
                  <a:pt x="1210557" y="820373"/>
                </a:lnTo>
                <a:lnTo>
                  <a:pt x="1211954" y="821431"/>
                </a:lnTo>
                <a:lnTo>
                  <a:pt x="1213357" y="822482"/>
                </a:lnTo>
                <a:lnTo>
                  <a:pt x="1214753" y="823526"/>
                </a:lnTo>
                <a:lnTo>
                  <a:pt x="1216157" y="824555"/>
                </a:lnTo>
                <a:lnTo>
                  <a:pt x="1217553" y="825570"/>
                </a:lnTo>
                <a:lnTo>
                  <a:pt x="1218957" y="826577"/>
                </a:lnTo>
                <a:lnTo>
                  <a:pt x="1220353" y="827578"/>
                </a:lnTo>
                <a:lnTo>
                  <a:pt x="1221756" y="828564"/>
                </a:lnTo>
                <a:lnTo>
                  <a:pt x="1223153" y="829542"/>
                </a:lnTo>
                <a:lnTo>
                  <a:pt x="1224549" y="830507"/>
                </a:lnTo>
                <a:lnTo>
                  <a:pt x="1225952" y="831457"/>
                </a:lnTo>
                <a:lnTo>
                  <a:pt x="1227349" y="832400"/>
                </a:lnTo>
                <a:lnTo>
                  <a:pt x="1228752" y="833335"/>
                </a:lnTo>
                <a:lnTo>
                  <a:pt x="1230148" y="834264"/>
                </a:lnTo>
                <a:lnTo>
                  <a:pt x="1231552" y="835178"/>
                </a:lnTo>
                <a:lnTo>
                  <a:pt x="1232948" y="836078"/>
                </a:lnTo>
                <a:lnTo>
                  <a:pt x="1234351" y="836970"/>
                </a:lnTo>
                <a:lnTo>
                  <a:pt x="1235748" y="837855"/>
                </a:lnTo>
                <a:lnTo>
                  <a:pt x="1237144" y="838726"/>
                </a:lnTo>
                <a:lnTo>
                  <a:pt x="1238548" y="839590"/>
                </a:lnTo>
                <a:lnTo>
                  <a:pt x="1239944" y="840446"/>
                </a:lnTo>
                <a:lnTo>
                  <a:pt x="1241347" y="841296"/>
                </a:lnTo>
                <a:lnTo>
                  <a:pt x="1242743" y="842130"/>
                </a:lnTo>
                <a:lnTo>
                  <a:pt x="1244147" y="842951"/>
                </a:lnTo>
                <a:lnTo>
                  <a:pt x="1245543" y="843771"/>
                </a:lnTo>
                <a:lnTo>
                  <a:pt x="1246947" y="844578"/>
                </a:lnTo>
                <a:lnTo>
                  <a:pt x="1248343" y="845376"/>
                </a:lnTo>
                <a:lnTo>
                  <a:pt x="1249746" y="846161"/>
                </a:lnTo>
                <a:lnTo>
                  <a:pt x="1251143" y="846938"/>
                </a:lnTo>
                <a:lnTo>
                  <a:pt x="1252539" y="847708"/>
                </a:lnTo>
                <a:lnTo>
                  <a:pt x="1253942" y="848471"/>
                </a:lnTo>
                <a:lnTo>
                  <a:pt x="1255339" y="849227"/>
                </a:lnTo>
                <a:lnTo>
                  <a:pt x="1256742" y="849968"/>
                </a:lnTo>
                <a:lnTo>
                  <a:pt x="1258138" y="850702"/>
                </a:lnTo>
                <a:lnTo>
                  <a:pt x="1259542" y="851429"/>
                </a:lnTo>
                <a:lnTo>
                  <a:pt x="1260938" y="852142"/>
                </a:lnTo>
                <a:lnTo>
                  <a:pt x="1262342" y="852854"/>
                </a:lnTo>
                <a:lnTo>
                  <a:pt x="1263738" y="853552"/>
                </a:lnTo>
                <a:lnTo>
                  <a:pt x="1265134" y="854243"/>
                </a:lnTo>
                <a:lnTo>
                  <a:pt x="1266538" y="854927"/>
                </a:lnTo>
                <a:lnTo>
                  <a:pt x="1267934" y="855604"/>
                </a:lnTo>
                <a:lnTo>
                  <a:pt x="1269337" y="856273"/>
                </a:lnTo>
                <a:lnTo>
                  <a:pt x="1270734" y="856928"/>
                </a:lnTo>
                <a:lnTo>
                  <a:pt x="1272137" y="857583"/>
                </a:lnTo>
                <a:lnTo>
                  <a:pt x="1273533" y="858223"/>
                </a:lnTo>
                <a:lnTo>
                  <a:pt x="1274937" y="858857"/>
                </a:lnTo>
                <a:lnTo>
                  <a:pt x="1276333" y="859483"/>
                </a:lnTo>
                <a:lnTo>
                  <a:pt x="1277729" y="860109"/>
                </a:lnTo>
                <a:lnTo>
                  <a:pt x="1279133" y="860714"/>
                </a:lnTo>
                <a:lnTo>
                  <a:pt x="1280529" y="861318"/>
                </a:lnTo>
                <a:lnTo>
                  <a:pt x="1281933" y="861916"/>
                </a:lnTo>
                <a:lnTo>
                  <a:pt x="1283329" y="862506"/>
                </a:lnTo>
                <a:lnTo>
                  <a:pt x="1284732" y="863089"/>
                </a:lnTo>
                <a:lnTo>
                  <a:pt x="1286128" y="863665"/>
                </a:lnTo>
                <a:lnTo>
                  <a:pt x="1287532" y="864233"/>
                </a:lnTo>
                <a:lnTo>
                  <a:pt x="1288928" y="864787"/>
                </a:lnTo>
                <a:lnTo>
                  <a:pt x="1290332" y="865342"/>
                </a:lnTo>
                <a:lnTo>
                  <a:pt x="1291728" y="865889"/>
                </a:lnTo>
                <a:lnTo>
                  <a:pt x="1293124" y="866428"/>
                </a:lnTo>
                <a:lnTo>
                  <a:pt x="1294528" y="866961"/>
                </a:lnTo>
                <a:lnTo>
                  <a:pt x="1295924" y="867486"/>
                </a:lnTo>
                <a:lnTo>
                  <a:pt x="1297327" y="868005"/>
                </a:lnTo>
                <a:lnTo>
                  <a:pt x="1298724" y="868516"/>
                </a:lnTo>
                <a:lnTo>
                  <a:pt x="1300127" y="869019"/>
                </a:lnTo>
                <a:lnTo>
                  <a:pt x="1301523" y="869516"/>
                </a:lnTo>
                <a:lnTo>
                  <a:pt x="1302927" y="870005"/>
                </a:lnTo>
                <a:lnTo>
                  <a:pt x="1304323" y="870495"/>
                </a:lnTo>
                <a:lnTo>
                  <a:pt x="1305719" y="870970"/>
                </a:lnTo>
                <a:lnTo>
                  <a:pt x="1307123" y="871445"/>
                </a:lnTo>
                <a:lnTo>
                  <a:pt x="1308519" y="871905"/>
                </a:lnTo>
                <a:lnTo>
                  <a:pt x="1309923" y="872366"/>
                </a:lnTo>
                <a:lnTo>
                  <a:pt x="1311319" y="872820"/>
                </a:lnTo>
                <a:lnTo>
                  <a:pt x="1312722" y="873266"/>
                </a:lnTo>
                <a:lnTo>
                  <a:pt x="1314119" y="873712"/>
                </a:lnTo>
                <a:lnTo>
                  <a:pt x="1315522" y="874144"/>
                </a:lnTo>
                <a:lnTo>
                  <a:pt x="1316918" y="874576"/>
                </a:lnTo>
                <a:lnTo>
                  <a:pt x="1318314" y="875000"/>
                </a:lnTo>
                <a:lnTo>
                  <a:pt x="1319718" y="875418"/>
                </a:lnTo>
                <a:lnTo>
                  <a:pt x="1321114" y="875828"/>
                </a:lnTo>
                <a:lnTo>
                  <a:pt x="1322518" y="876238"/>
                </a:lnTo>
                <a:lnTo>
                  <a:pt x="1323914" y="876641"/>
                </a:lnTo>
                <a:lnTo>
                  <a:pt x="1325318" y="877037"/>
                </a:lnTo>
                <a:lnTo>
                  <a:pt x="1326714" y="877426"/>
                </a:lnTo>
                <a:lnTo>
                  <a:pt x="1328117" y="877807"/>
                </a:lnTo>
                <a:lnTo>
                  <a:pt x="1329513" y="878189"/>
                </a:lnTo>
                <a:lnTo>
                  <a:pt x="1330910" y="878563"/>
                </a:lnTo>
                <a:lnTo>
                  <a:pt x="1332313" y="878930"/>
                </a:lnTo>
                <a:lnTo>
                  <a:pt x="1333709" y="879297"/>
                </a:lnTo>
                <a:lnTo>
                  <a:pt x="1335113" y="879657"/>
                </a:lnTo>
                <a:lnTo>
                  <a:pt x="1336509" y="880010"/>
                </a:lnTo>
                <a:lnTo>
                  <a:pt x="1337913" y="880355"/>
                </a:lnTo>
                <a:lnTo>
                  <a:pt x="1339309" y="880700"/>
                </a:lnTo>
                <a:lnTo>
                  <a:pt x="1340712" y="881039"/>
                </a:lnTo>
                <a:lnTo>
                  <a:pt x="1342109" y="881370"/>
                </a:lnTo>
                <a:lnTo>
                  <a:pt x="1343512" y="881701"/>
                </a:lnTo>
                <a:lnTo>
                  <a:pt x="1344908" y="882025"/>
                </a:lnTo>
                <a:lnTo>
                  <a:pt x="1346305" y="882349"/>
                </a:lnTo>
                <a:lnTo>
                  <a:pt x="1347708" y="882658"/>
                </a:lnTo>
                <a:lnTo>
                  <a:pt x="1349104" y="882975"/>
                </a:lnTo>
                <a:lnTo>
                  <a:pt x="1350508" y="883277"/>
                </a:lnTo>
                <a:lnTo>
                  <a:pt x="1351904" y="883579"/>
                </a:lnTo>
                <a:lnTo>
                  <a:pt x="1353308" y="883874"/>
                </a:lnTo>
                <a:lnTo>
                  <a:pt x="1354704" y="884170"/>
                </a:lnTo>
                <a:lnTo>
                  <a:pt x="1356107" y="884457"/>
                </a:lnTo>
                <a:lnTo>
                  <a:pt x="1357504" y="884745"/>
                </a:lnTo>
                <a:lnTo>
                  <a:pt x="1358900" y="885019"/>
                </a:lnTo>
                <a:lnTo>
                  <a:pt x="1360303" y="885300"/>
                </a:lnTo>
                <a:lnTo>
                  <a:pt x="1361699" y="885573"/>
                </a:lnTo>
                <a:lnTo>
                  <a:pt x="1363103" y="885839"/>
                </a:lnTo>
                <a:lnTo>
                  <a:pt x="1364499" y="886106"/>
                </a:lnTo>
                <a:lnTo>
                  <a:pt x="1365903" y="886365"/>
                </a:lnTo>
                <a:lnTo>
                  <a:pt x="1367299" y="886617"/>
                </a:lnTo>
                <a:lnTo>
                  <a:pt x="1368702" y="886869"/>
                </a:lnTo>
                <a:lnTo>
                  <a:pt x="1370099" y="887120"/>
                </a:lnTo>
                <a:lnTo>
                  <a:pt x="1371495" y="887365"/>
                </a:lnTo>
                <a:lnTo>
                  <a:pt x="1372898" y="887603"/>
                </a:lnTo>
                <a:lnTo>
                  <a:pt x="1374295" y="887840"/>
                </a:lnTo>
                <a:lnTo>
                  <a:pt x="1375698" y="888078"/>
                </a:lnTo>
                <a:lnTo>
                  <a:pt x="1377094" y="888308"/>
                </a:lnTo>
                <a:lnTo>
                  <a:pt x="1378498" y="888531"/>
                </a:lnTo>
                <a:lnTo>
                  <a:pt x="1379894" y="888754"/>
                </a:lnTo>
                <a:lnTo>
                  <a:pt x="1381298" y="888977"/>
                </a:lnTo>
                <a:lnTo>
                  <a:pt x="1382694" y="889193"/>
                </a:lnTo>
                <a:lnTo>
                  <a:pt x="1384097" y="889402"/>
                </a:lnTo>
                <a:lnTo>
                  <a:pt x="1385494" y="889611"/>
                </a:lnTo>
                <a:lnTo>
                  <a:pt x="1386890" y="889819"/>
                </a:lnTo>
                <a:lnTo>
                  <a:pt x="1388293" y="890021"/>
                </a:lnTo>
                <a:lnTo>
                  <a:pt x="1389690" y="890222"/>
                </a:lnTo>
                <a:lnTo>
                  <a:pt x="1391093" y="890424"/>
                </a:lnTo>
                <a:lnTo>
                  <a:pt x="1392489" y="890611"/>
                </a:lnTo>
                <a:lnTo>
                  <a:pt x="1393893" y="890805"/>
                </a:lnTo>
                <a:lnTo>
                  <a:pt x="1395289" y="890993"/>
                </a:lnTo>
                <a:lnTo>
                  <a:pt x="1396693" y="891180"/>
                </a:lnTo>
                <a:lnTo>
                  <a:pt x="1398089" y="891360"/>
                </a:lnTo>
              </a:path>
            </a:pathLst>
          </a:custGeom>
          <a:noFill/>
          <a:ln w="862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553" name="Group 552">
            <a:extLst>
              <a:ext uri="{FF2B5EF4-FFF2-40B4-BE49-F238E27FC236}">
                <a16:creationId xmlns:a16="http://schemas.microsoft.com/office/drawing/2014/main" id="{4704FECA-C3D4-FA3C-37FF-EED56332C29E}"/>
              </a:ext>
            </a:extLst>
          </p:cNvPr>
          <p:cNvGrpSpPr/>
          <p:nvPr/>
        </p:nvGrpSpPr>
        <p:grpSpPr>
          <a:xfrm>
            <a:off x="8574966" y="4597903"/>
            <a:ext cx="315771" cy="233025"/>
            <a:chOff x="8574966" y="4597903"/>
            <a:chExt cx="315771" cy="233025"/>
          </a:xfrm>
        </p:grpSpPr>
        <p:sp>
          <p:nvSpPr>
            <p:cNvPr id="535" name="Freeform 534">
              <a:extLst>
                <a:ext uri="{FF2B5EF4-FFF2-40B4-BE49-F238E27FC236}">
                  <a16:creationId xmlns:a16="http://schemas.microsoft.com/office/drawing/2014/main" id="{AC7B19D9-736B-ACCD-72DA-B0B12F4B9CAD}"/>
                </a:ext>
              </a:extLst>
            </p:cNvPr>
            <p:cNvSpPr/>
            <p:nvPr/>
          </p:nvSpPr>
          <p:spPr>
            <a:xfrm>
              <a:off x="8574966" y="4597903"/>
              <a:ext cx="315771" cy="233025"/>
            </a:xfrm>
            <a:custGeom>
              <a:avLst/>
              <a:gdLst>
                <a:gd name="connsiteX0" fmla="*/ 0 w 315771"/>
                <a:gd name="connsiteY0" fmla="*/ 0 h 233025"/>
                <a:gd name="connsiteX1" fmla="*/ 1058 w 315771"/>
                <a:gd name="connsiteY1" fmla="*/ 1735 h 233025"/>
                <a:gd name="connsiteX2" fmla="*/ 2116 w 315771"/>
                <a:gd name="connsiteY2" fmla="*/ 3462 h 233025"/>
                <a:gd name="connsiteX3" fmla="*/ 3174 w 315771"/>
                <a:gd name="connsiteY3" fmla="*/ 5175 h 233025"/>
                <a:gd name="connsiteX4" fmla="*/ 4225 w 315771"/>
                <a:gd name="connsiteY4" fmla="*/ 6888 h 233025"/>
                <a:gd name="connsiteX5" fmla="*/ 5283 w 315771"/>
                <a:gd name="connsiteY5" fmla="*/ 8586 h 233025"/>
                <a:gd name="connsiteX6" fmla="*/ 6341 w 315771"/>
                <a:gd name="connsiteY6" fmla="*/ 10278 h 233025"/>
                <a:gd name="connsiteX7" fmla="*/ 7399 w 315771"/>
                <a:gd name="connsiteY7" fmla="*/ 11962 h 233025"/>
                <a:gd name="connsiteX8" fmla="*/ 8450 w 315771"/>
                <a:gd name="connsiteY8" fmla="*/ 13639 h 233025"/>
                <a:gd name="connsiteX9" fmla="*/ 9508 w 315771"/>
                <a:gd name="connsiteY9" fmla="*/ 15301 h 233025"/>
                <a:gd name="connsiteX10" fmla="*/ 10566 w 315771"/>
                <a:gd name="connsiteY10" fmla="*/ 16964 h 233025"/>
                <a:gd name="connsiteX11" fmla="*/ 11616 w 315771"/>
                <a:gd name="connsiteY11" fmla="*/ 18612 h 233025"/>
                <a:gd name="connsiteX12" fmla="*/ 12674 w 315771"/>
                <a:gd name="connsiteY12" fmla="*/ 20260 h 233025"/>
                <a:gd name="connsiteX13" fmla="*/ 13732 w 315771"/>
                <a:gd name="connsiteY13" fmla="*/ 21894 h 233025"/>
                <a:gd name="connsiteX14" fmla="*/ 14790 w 315771"/>
                <a:gd name="connsiteY14" fmla="*/ 23521 h 233025"/>
                <a:gd name="connsiteX15" fmla="*/ 15841 w 315771"/>
                <a:gd name="connsiteY15" fmla="*/ 25133 h 233025"/>
                <a:gd name="connsiteX16" fmla="*/ 16899 w 315771"/>
                <a:gd name="connsiteY16" fmla="*/ 26745 h 233025"/>
                <a:gd name="connsiteX17" fmla="*/ 17957 w 315771"/>
                <a:gd name="connsiteY17" fmla="*/ 28350 h 233025"/>
                <a:gd name="connsiteX18" fmla="*/ 19015 w 315771"/>
                <a:gd name="connsiteY18" fmla="*/ 29941 h 233025"/>
                <a:gd name="connsiteX19" fmla="*/ 20066 w 315771"/>
                <a:gd name="connsiteY19" fmla="*/ 31524 h 233025"/>
                <a:gd name="connsiteX20" fmla="*/ 21124 w 315771"/>
                <a:gd name="connsiteY20" fmla="*/ 33100 h 233025"/>
                <a:gd name="connsiteX21" fmla="*/ 22182 w 315771"/>
                <a:gd name="connsiteY21" fmla="*/ 34669 h 233025"/>
                <a:gd name="connsiteX22" fmla="*/ 23240 w 315771"/>
                <a:gd name="connsiteY22" fmla="*/ 36231 h 233025"/>
                <a:gd name="connsiteX23" fmla="*/ 24291 w 315771"/>
                <a:gd name="connsiteY23" fmla="*/ 37786 h 233025"/>
                <a:gd name="connsiteX24" fmla="*/ 25349 w 315771"/>
                <a:gd name="connsiteY24" fmla="*/ 39326 h 233025"/>
                <a:gd name="connsiteX25" fmla="*/ 26407 w 315771"/>
                <a:gd name="connsiteY25" fmla="*/ 40859 h 233025"/>
                <a:gd name="connsiteX26" fmla="*/ 27458 w 315771"/>
                <a:gd name="connsiteY26" fmla="*/ 42392 h 233025"/>
                <a:gd name="connsiteX27" fmla="*/ 28515 w 315771"/>
                <a:gd name="connsiteY27" fmla="*/ 43910 h 233025"/>
                <a:gd name="connsiteX28" fmla="*/ 29573 w 315771"/>
                <a:gd name="connsiteY28" fmla="*/ 45415 h 233025"/>
                <a:gd name="connsiteX29" fmla="*/ 30632 w 315771"/>
                <a:gd name="connsiteY29" fmla="*/ 46919 h 233025"/>
                <a:gd name="connsiteX30" fmla="*/ 31682 w 315771"/>
                <a:gd name="connsiteY30" fmla="*/ 48416 h 233025"/>
                <a:gd name="connsiteX31" fmla="*/ 32740 w 315771"/>
                <a:gd name="connsiteY31" fmla="*/ 49899 h 233025"/>
                <a:gd name="connsiteX32" fmla="*/ 33798 w 315771"/>
                <a:gd name="connsiteY32" fmla="*/ 51381 h 233025"/>
                <a:gd name="connsiteX33" fmla="*/ 34856 w 315771"/>
                <a:gd name="connsiteY33" fmla="*/ 52849 h 233025"/>
                <a:gd name="connsiteX34" fmla="*/ 35907 w 315771"/>
                <a:gd name="connsiteY34" fmla="*/ 54310 h 233025"/>
                <a:gd name="connsiteX35" fmla="*/ 36965 w 315771"/>
                <a:gd name="connsiteY35" fmla="*/ 55764 h 233025"/>
                <a:gd name="connsiteX36" fmla="*/ 38023 w 315771"/>
                <a:gd name="connsiteY36" fmla="*/ 57204 h 233025"/>
                <a:gd name="connsiteX37" fmla="*/ 39081 w 315771"/>
                <a:gd name="connsiteY37" fmla="*/ 58643 h 233025"/>
                <a:gd name="connsiteX38" fmla="*/ 40132 w 315771"/>
                <a:gd name="connsiteY38" fmla="*/ 60075 h 233025"/>
                <a:gd name="connsiteX39" fmla="*/ 41190 w 315771"/>
                <a:gd name="connsiteY39" fmla="*/ 61493 h 233025"/>
                <a:gd name="connsiteX40" fmla="*/ 42248 w 315771"/>
                <a:gd name="connsiteY40" fmla="*/ 62904 h 233025"/>
                <a:gd name="connsiteX41" fmla="*/ 43299 w 315771"/>
                <a:gd name="connsiteY41" fmla="*/ 64307 h 233025"/>
                <a:gd name="connsiteX42" fmla="*/ 44357 w 315771"/>
                <a:gd name="connsiteY42" fmla="*/ 65704 h 233025"/>
                <a:gd name="connsiteX43" fmla="*/ 45415 w 315771"/>
                <a:gd name="connsiteY43" fmla="*/ 67093 h 233025"/>
                <a:gd name="connsiteX44" fmla="*/ 46473 w 315771"/>
                <a:gd name="connsiteY44" fmla="*/ 68475 h 233025"/>
                <a:gd name="connsiteX45" fmla="*/ 47523 w 315771"/>
                <a:gd name="connsiteY45" fmla="*/ 69842 h 233025"/>
                <a:gd name="connsiteX46" fmla="*/ 48581 w 315771"/>
                <a:gd name="connsiteY46" fmla="*/ 71210 h 233025"/>
                <a:gd name="connsiteX47" fmla="*/ 49639 w 315771"/>
                <a:gd name="connsiteY47" fmla="*/ 72563 h 233025"/>
                <a:gd name="connsiteX48" fmla="*/ 50697 w 315771"/>
                <a:gd name="connsiteY48" fmla="*/ 73909 h 233025"/>
                <a:gd name="connsiteX49" fmla="*/ 51748 w 315771"/>
                <a:gd name="connsiteY49" fmla="*/ 75247 h 233025"/>
                <a:gd name="connsiteX50" fmla="*/ 52806 w 315771"/>
                <a:gd name="connsiteY50" fmla="*/ 76579 h 233025"/>
                <a:gd name="connsiteX51" fmla="*/ 53864 w 315771"/>
                <a:gd name="connsiteY51" fmla="*/ 77903 h 233025"/>
                <a:gd name="connsiteX52" fmla="*/ 54922 w 315771"/>
                <a:gd name="connsiteY52" fmla="*/ 79213 h 233025"/>
                <a:gd name="connsiteX53" fmla="*/ 55973 w 315771"/>
                <a:gd name="connsiteY53" fmla="*/ 80523 h 233025"/>
                <a:gd name="connsiteX54" fmla="*/ 57031 w 315771"/>
                <a:gd name="connsiteY54" fmla="*/ 81825 h 233025"/>
                <a:gd name="connsiteX55" fmla="*/ 58089 w 315771"/>
                <a:gd name="connsiteY55" fmla="*/ 83114 h 233025"/>
                <a:gd name="connsiteX56" fmla="*/ 59147 w 315771"/>
                <a:gd name="connsiteY56" fmla="*/ 84395 h 233025"/>
                <a:gd name="connsiteX57" fmla="*/ 60198 w 315771"/>
                <a:gd name="connsiteY57" fmla="*/ 85669 h 233025"/>
                <a:gd name="connsiteX58" fmla="*/ 61256 w 315771"/>
                <a:gd name="connsiteY58" fmla="*/ 86935 h 233025"/>
                <a:gd name="connsiteX59" fmla="*/ 62314 w 315771"/>
                <a:gd name="connsiteY59" fmla="*/ 88195 h 233025"/>
                <a:gd name="connsiteX60" fmla="*/ 63365 w 315771"/>
                <a:gd name="connsiteY60" fmla="*/ 89447 h 233025"/>
                <a:gd name="connsiteX61" fmla="*/ 64423 w 315771"/>
                <a:gd name="connsiteY61" fmla="*/ 90693 h 233025"/>
                <a:gd name="connsiteX62" fmla="*/ 65481 w 315771"/>
                <a:gd name="connsiteY62" fmla="*/ 91930 h 233025"/>
                <a:gd name="connsiteX63" fmla="*/ 66539 w 315771"/>
                <a:gd name="connsiteY63" fmla="*/ 93154 h 233025"/>
                <a:gd name="connsiteX64" fmla="*/ 67589 w 315771"/>
                <a:gd name="connsiteY64" fmla="*/ 94378 h 233025"/>
                <a:gd name="connsiteX65" fmla="*/ 68647 w 315771"/>
                <a:gd name="connsiteY65" fmla="*/ 95587 h 233025"/>
                <a:gd name="connsiteX66" fmla="*/ 69705 w 315771"/>
                <a:gd name="connsiteY66" fmla="*/ 96789 h 233025"/>
                <a:gd name="connsiteX67" fmla="*/ 70763 w 315771"/>
                <a:gd name="connsiteY67" fmla="*/ 97990 h 233025"/>
                <a:gd name="connsiteX68" fmla="*/ 71814 w 315771"/>
                <a:gd name="connsiteY68" fmla="*/ 99178 h 233025"/>
                <a:gd name="connsiteX69" fmla="*/ 72872 w 315771"/>
                <a:gd name="connsiteY69" fmla="*/ 100358 h 233025"/>
                <a:gd name="connsiteX70" fmla="*/ 73930 w 315771"/>
                <a:gd name="connsiteY70" fmla="*/ 101532 h 233025"/>
                <a:gd name="connsiteX71" fmla="*/ 74988 w 315771"/>
                <a:gd name="connsiteY71" fmla="*/ 102697 h 233025"/>
                <a:gd name="connsiteX72" fmla="*/ 76039 w 315771"/>
                <a:gd name="connsiteY72" fmla="*/ 103856 h 233025"/>
                <a:gd name="connsiteX73" fmla="*/ 77097 w 315771"/>
                <a:gd name="connsiteY73" fmla="*/ 105008 h 233025"/>
                <a:gd name="connsiteX74" fmla="*/ 78155 w 315771"/>
                <a:gd name="connsiteY74" fmla="*/ 106145 h 233025"/>
                <a:gd name="connsiteX75" fmla="*/ 79206 w 315771"/>
                <a:gd name="connsiteY75" fmla="*/ 107282 h 233025"/>
                <a:gd name="connsiteX76" fmla="*/ 80264 w 315771"/>
                <a:gd name="connsiteY76" fmla="*/ 108412 h 233025"/>
                <a:gd name="connsiteX77" fmla="*/ 81322 w 315771"/>
                <a:gd name="connsiteY77" fmla="*/ 109528 h 233025"/>
                <a:gd name="connsiteX78" fmla="*/ 82380 w 315771"/>
                <a:gd name="connsiteY78" fmla="*/ 110643 h 233025"/>
                <a:gd name="connsiteX79" fmla="*/ 83431 w 315771"/>
                <a:gd name="connsiteY79" fmla="*/ 111744 h 233025"/>
                <a:gd name="connsiteX80" fmla="*/ 84488 w 315771"/>
                <a:gd name="connsiteY80" fmla="*/ 112846 h 233025"/>
                <a:gd name="connsiteX81" fmla="*/ 85546 w 315771"/>
                <a:gd name="connsiteY81" fmla="*/ 113932 h 233025"/>
                <a:gd name="connsiteX82" fmla="*/ 86604 w 315771"/>
                <a:gd name="connsiteY82" fmla="*/ 115012 h 233025"/>
                <a:gd name="connsiteX83" fmla="*/ 87655 w 315771"/>
                <a:gd name="connsiteY83" fmla="*/ 116092 h 233025"/>
                <a:gd name="connsiteX84" fmla="*/ 88713 w 315771"/>
                <a:gd name="connsiteY84" fmla="*/ 117157 h 233025"/>
                <a:gd name="connsiteX85" fmla="*/ 89771 w 315771"/>
                <a:gd name="connsiteY85" fmla="*/ 118215 h 233025"/>
                <a:gd name="connsiteX86" fmla="*/ 90829 w 315771"/>
                <a:gd name="connsiteY86" fmla="*/ 119273 h 233025"/>
                <a:gd name="connsiteX87" fmla="*/ 91880 w 315771"/>
                <a:gd name="connsiteY87" fmla="*/ 120316 h 233025"/>
                <a:gd name="connsiteX88" fmla="*/ 92938 w 315771"/>
                <a:gd name="connsiteY88" fmla="*/ 121353 h 233025"/>
                <a:gd name="connsiteX89" fmla="*/ 93996 w 315771"/>
                <a:gd name="connsiteY89" fmla="*/ 122382 h 233025"/>
                <a:gd name="connsiteX90" fmla="*/ 95047 w 315771"/>
                <a:gd name="connsiteY90" fmla="*/ 123411 h 233025"/>
                <a:gd name="connsiteX91" fmla="*/ 96105 w 315771"/>
                <a:gd name="connsiteY91" fmla="*/ 124426 h 233025"/>
                <a:gd name="connsiteX92" fmla="*/ 97163 w 315771"/>
                <a:gd name="connsiteY92" fmla="*/ 125434 h 233025"/>
                <a:gd name="connsiteX93" fmla="*/ 98221 w 315771"/>
                <a:gd name="connsiteY93" fmla="*/ 126434 h 233025"/>
                <a:gd name="connsiteX94" fmla="*/ 99272 w 315771"/>
                <a:gd name="connsiteY94" fmla="*/ 127427 h 233025"/>
                <a:gd name="connsiteX95" fmla="*/ 100330 w 315771"/>
                <a:gd name="connsiteY95" fmla="*/ 128420 h 233025"/>
                <a:gd name="connsiteX96" fmla="*/ 101388 w 315771"/>
                <a:gd name="connsiteY96" fmla="*/ 129399 h 233025"/>
                <a:gd name="connsiteX97" fmla="*/ 102446 w 315771"/>
                <a:gd name="connsiteY97" fmla="*/ 130371 h 233025"/>
                <a:gd name="connsiteX98" fmla="*/ 103496 w 315771"/>
                <a:gd name="connsiteY98" fmla="*/ 131335 h 233025"/>
                <a:gd name="connsiteX99" fmla="*/ 104554 w 315771"/>
                <a:gd name="connsiteY99" fmla="*/ 132300 h 233025"/>
                <a:gd name="connsiteX100" fmla="*/ 105612 w 315771"/>
                <a:gd name="connsiteY100" fmla="*/ 133250 h 233025"/>
                <a:gd name="connsiteX101" fmla="*/ 106670 w 315771"/>
                <a:gd name="connsiteY101" fmla="*/ 134193 h 233025"/>
                <a:gd name="connsiteX102" fmla="*/ 107721 w 315771"/>
                <a:gd name="connsiteY102" fmla="*/ 135136 h 233025"/>
                <a:gd name="connsiteX103" fmla="*/ 108779 w 315771"/>
                <a:gd name="connsiteY103" fmla="*/ 136064 h 233025"/>
                <a:gd name="connsiteX104" fmla="*/ 109837 w 315771"/>
                <a:gd name="connsiteY104" fmla="*/ 136985 h 233025"/>
                <a:gd name="connsiteX105" fmla="*/ 110895 w 315771"/>
                <a:gd name="connsiteY105" fmla="*/ 137906 h 233025"/>
                <a:gd name="connsiteX106" fmla="*/ 111946 w 315771"/>
                <a:gd name="connsiteY106" fmla="*/ 138820 h 233025"/>
                <a:gd name="connsiteX107" fmla="*/ 113004 w 315771"/>
                <a:gd name="connsiteY107" fmla="*/ 139720 h 233025"/>
                <a:gd name="connsiteX108" fmla="*/ 114062 w 315771"/>
                <a:gd name="connsiteY108" fmla="*/ 140620 h 233025"/>
                <a:gd name="connsiteX109" fmla="*/ 115113 w 315771"/>
                <a:gd name="connsiteY109" fmla="*/ 141512 h 233025"/>
                <a:gd name="connsiteX110" fmla="*/ 116171 w 315771"/>
                <a:gd name="connsiteY110" fmla="*/ 142390 h 233025"/>
                <a:gd name="connsiteX111" fmla="*/ 117229 w 315771"/>
                <a:gd name="connsiteY111" fmla="*/ 143268 h 233025"/>
                <a:gd name="connsiteX112" fmla="*/ 118287 w 315771"/>
                <a:gd name="connsiteY112" fmla="*/ 144139 h 233025"/>
                <a:gd name="connsiteX113" fmla="*/ 119338 w 315771"/>
                <a:gd name="connsiteY113" fmla="*/ 145003 h 233025"/>
                <a:gd name="connsiteX114" fmla="*/ 120396 w 315771"/>
                <a:gd name="connsiteY114" fmla="*/ 145859 h 233025"/>
                <a:gd name="connsiteX115" fmla="*/ 121454 w 315771"/>
                <a:gd name="connsiteY115" fmla="*/ 146709 h 233025"/>
                <a:gd name="connsiteX116" fmla="*/ 122512 w 315771"/>
                <a:gd name="connsiteY116" fmla="*/ 147558 h 233025"/>
                <a:gd name="connsiteX117" fmla="*/ 123562 w 315771"/>
                <a:gd name="connsiteY117" fmla="*/ 148393 h 233025"/>
                <a:gd name="connsiteX118" fmla="*/ 124620 w 315771"/>
                <a:gd name="connsiteY118" fmla="*/ 149228 h 233025"/>
                <a:gd name="connsiteX119" fmla="*/ 125678 w 315771"/>
                <a:gd name="connsiteY119" fmla="*/ 150048 h 233025"/>
                <a:gd name="connsiteX120" fmla="*/ 126736 w 315771"/>
                <a:gd name="connsiteY120" fmla="*/ 150869 h 233025"/>
                <a:gd name="connsiteX121" fmla="*/ 127787 w 315771"/>
                <a:gd name="connsiteY121" fmla="*/ 151682 h 233025"/>
                <a:gd name="connsiteX122" fmla="*/ 128845 w 315771"/>
                <a:gd name="connsiteY122" fmla="*/ 152488 h 233025"/>
                <a:gd name="connsiteX123" fmla="*/ 129903 w 315771"/>
                <a:gd name="connsiteY123" fmla="*/ 153287 h 233025"/>
                <a:gd name="connsiteX124" fmla="*/ 130954 w 315771"/>
                <a:gd name="connsiteY124" fmla="*/ 154079 h 233025"/>
                <a:gd name="connsiteX125" fmla="*/ 132012 w 315771"/>
                <a:gd name="connsiteY125" fmla="*/ 154863 h 233025"/>
                <a:gd name="connsiteX126" fmla="*/ 133070 w 315771"/>
                <a:gd name="connsiteY126" fmla="*/ 155640 h 233025"/>
                <a:gd name="connsiteX127" fmla="*/ 134128 w 315771"/>
                <a:gd name="connsiteY127" fmla="*/ 156418 h 233025"/>
                <a:gd name="connsiteX128" fmla="*/ 135179 w 315771"/>
                <a:gd name="connsiteY128" fmla="*/ 157188 h 233025"/>
                <a:gd name="connsiteX129" fmla="*/ 136237 w 315771"/>
                <a:gd name="connsiteY129" fmla="*/ 157951 h 233025"/>
                <a:gd name="connsiteX130" fmla="*/ 137295 w 315771"/>
                <a:gd name="connsiteY130" fmla="*/ 158706 h 233025"/>
                <a:gd name="connsiteX131" fmla="*/ 138353 w 315771"/>
                <a:gd name="connsiteY131" fmla="*/ 159455 h 233025"/>
                <a:gd name="connsiteX132" fmla="*/ 139403 w 315771"/>
                <a:gd name="connsiteY132" fmla="*/ 160196 h 233025"/>
                <a:gd name="connsiteX133" fmla="*/ 140461 w 315771"/>
                <a:gd name="connsiteY133" fmla="*/ 160930 h 233025"/>
                <a:gd name="connsiteX134" fmla="*/ 141520 w 315771"/>
                <a:gd name="connsiteY134" fmla="*/ 161665 h 233025"/>
                <a:gd name="connsiteX135" fmla="*/ 142578 w 315771"/>
                <a:gd name="connsiteY135" fmla="*/ 162391 h 233025"/>
                <a:gd name="connsiteX136" fmla="*/ 143628 w 315771"/>
                <a:gd name="connsiteY136" fmla="*/ 163111 h 233025"/>
                <a:gd name="connsiteX137" fmla="*/ 144686 w 315771"/>
                <a:gd name="connsiteY137" fmla="*/ 163824 h 233025"/>
                <a:gd name="connsiteX138" fmla="*/ 145744 w 315771"/>
                <a:gd name="connsiteY138" fmla="*/ 164529 h 233025"/>
                <a:gd name="connsiteX139" fmla="*/ 146795 w 315771"/>
                <a:gd name="connsiteY139" fmla="*/ 165234 h 233025"/>
                <a:gd name="connsiteX140" fmla="*/ 147853 w 315771"/>
                <a:gd name="connsiteY140" fmla="*/ 165932 h 233025"/>
                <a:gd name="connsiteX141" fmla="*/ 148911 w 315771"/>
                <a:gd name="connsiteY141" fmla="*/ 166616 h 233025"/>
                <a:gd name="connsiteX142" fmla="*/ 149969 w 315771"/>
                <a:gd name="connsiteY142" fmla="*/ 167307 h 233025"/>
                <a:gd name="connsiteX143" fmla="*/ 151020 w 315771"/>
                <a:gd name="connsiteY143" fmla="*/ 167984 h 233025"/>
                <a:gd name="connsiteX144" fmla="*/ 152078 w 315771"/>
                <a:gd name="connsiteY144" fmla="*/ 168653 h 233025"/>
                <a:gd name="connsiteX145" fmla="*/ 153136 w 315771"/>
                <a:gd name="connsiteY145" fmla="*/ 169322 h 233025"/>
                <a:gd name="connsiteX146" fmla="*/ 154194 w 315771"/>
                <a:gd name="connsiteY146" fmla="*/ 169985 h 233025"/>
                <a:gd name="connsiteX147" fmla="*/ 155245 w 315771"/>
                <a:gd name="connsiteY147" fmla="*/ 170639 h 233025"/>
                <a:gd name="connsiteX148" fmla="*/ 156303 w 315771"/>
                <a:gd name="connsiteY148" fmla="*/ 171294 h 233025"/>
                <a:gd name="connsiteX149" fmla="*/ 157361 w 315771"/>
                <a:gd name="connsiteY149" fmla="*/ 171935 h 233025"/>
                <a:gd name="connsiteX150" fmla="*/ 158419 w 315771"/>
                <a:gd name="connsiteY150" fmla="*/ 172575 h 233025"/>
                <a:gd name="connsiteX151" fmla="*/ 159469 w 315771"/>
                <a:gd name="connsiteY151" fmla="*/ 173209 h 233025"/>
                <a:gd name="connsiteX152" fmla="*/ 160527 w 315771"/>
                <a:gd name="connsiteY152" fmla="*/ 173842 h 233025"/>
                <a:gd name="connsiteX153" fmla="*/ 161585 w 315771"/>
                <a:gd name="connsiteY153" fmla="*/ 174461 h 233025"/>
                <a:gd name="connsiteX154" fmla="*/ 162636 w 315771"/>
                <a:gd name="connsiteY154" fmla="*/ 175080 h 233025"/>
                <a:gd name="connsiteX155" fmla="*/ 163694 w 315771"/>
                <a:gd name="connsiteY155" fmla="*/ 175692 h 233025"/>
                <a:gd name="connsiteX156" fmla="*/ 164752 w 315771"/>
                <a:gd name="connsiteY156" fmla="*/ 176304 h 233025"/>
                <a:gd name="connsiteX157" fmla="*/ 165810 w 315771"/>
                <a:gd name="connsiteY157" fmla="*/ 176901 h 233025"/>
                <a:gd name="connsiteX158" fmla="*/ 166861 w 315771"/>
                <a:gd name="connsiteY158" fmla="*/ 177498 h 233025"/>
                <a:gd name="connsiteX159" fmla="*/ 167919 w 315771"/>
                <a:gd name="connsiteY159" fmla="*/ 178089 h 233025"/>
                <a:gd name="connsiteX160" fmla="*/ 168977 w 315771"/>
                <a:gd name="connsiteY160" fmla="*/ 178679 h 233025"/>
                <a:gd name="connsiteX161" fmla="*/ 170035 w 315771"/>
                <a:gd name="connsiteY161" fmla="*/ 179262 h 233025"/>
                <a:gd name="connsiteX162" fmla="*/ 171086 w 315771"/>
                <a:gd name="connsiteY162" fmla="*/ 179838 h 233025"/>
                <a:gd name="connsiteX163" fmla="*/ 172144 w 315771"/>
                <a:gd name="connsiteY163" fmla="*/ 180406 h 233025"/>
                <a:gd name="connsiteX164" fmla="*/ 173202 w 315771"/>
                <a:gd name="connsiteY164" fmla="*/ 180975 h 233025"/>
                <a:gd name="connsiteX165" fmla="*/ 174260 w 315771"/>
                <a:gd name="connsiteY165" fmla="*/ 181536 h 233025"/>
                <a:gd name="connsiteX166" fmla="*/ 175311 w 315771"/>
                <a:gd name="connsiteY166" fmla="*/ 182090 h 233025"/>
                <a:gd name="connsiteX167" fmla="*/ 176369 w 315771"/>
                <a:gd name="connsiteY167" fmla="*/ 182637 h 233025"/>
                <a:gd name="connsiteX168" fmla="*/ 177427 w 315771"/>
                <a:gd name="connsiteY168" fmla="*/ 183184 h 233025"/>
                <a:gd name="connsiteX169" fmla="*/ 178485 w 315771"/>
                <a:gd name="connsiteY169" fmla="*/ 183724 h 233025"/>
                <a:gd name="connsiteX170" fmla="*/ 179535 w 315771"/>
                <a:gd name="connsiteY170" fmla="*/ 184264 h 233025"/>
                <a:gd name="connsiteX171" fmla="*/ 180593 w 315771"/>
                <a:gd name="connsiteY171" fmla="*/ 184796 h 233025"/>
                <a:gd name="connsiteX172" fmla="*/ 181651 w 315771"/>
                <a:gd name="connsiteY172" fmla="*/ 185322 h 233025"/>
                <a:gd name="connsiteX173" fmla="*/ 182702 w 315771"/>
                <a:gd name="connsiteY173" fmla="*/ 185840 h 233025"/>
                <a:gd name="connsiteX174" fmla="*/ 183760 w 315771"/>
                <a:gd name="connsiteY174" fmla="*/ 186358 h 233025"/>
                <a:gd name="connsiteX175" fmla="*/ 184818 w 315771"/>
                <a:gd name="connsiteY175" fmla="*/ 186869 h 233025"/>
                <a:gd name="connsiteX176" fmla="*/ 185876 w 315771"/>
                <a:gd name="connsiteY176" fmla="*/ 187380 h 233025"/>
                <a:gd name="connsiteX177" fmla="*/ 186927 w 315771"/>
                <a:gd name="connsiteY177" fmla="*/ 187884 h 233025"/>
                <a:gd name="connsiteX178" fmla="*/ 187985 w 315771"/>
                <a:gd name="connsiteY178" fmla="*/ 188381 h 233025"/>
                <a:gd name="connsiteX179" fmla="*/ 189043 w 315771"/>
                <a:gd name="connsiteY179" fmla="*/ 188877 h 233025"/>
                <a:gd name="connsiteX180" fmla="*/ 190101 w 315771"/>
                <a:gd name="connsiteY180" fmla="*/ 189367 h 233025"/>
                <a:gd name="connsiteX181" fmla="*/ 191152 w 315771"/>
                <a:gd name="connsiteY181" fmla="*/ 189849 h 233025"/>
                <a:gd name="connsiteX182" fmla="*/ 192210 w 315771"/>
                <a:gd name="connsiteY182" fmla="*/ 190331 h 233025"/>
                <a:gd name="connsiteX183" fmla="*/ 193268 w 315771"/>
                <a:gd name="connsiteY183" fmla="*/ 190806 h 233025"/>
                <a:gd name="connsiteX184" fmla="*/ 194326 w 315771"/>
                <a:gd name="connsiteY184" fmla="*/ 191274 h 233025"/>
                <a:gd name="connsiteX185" fmla="*/ 195376 w 315771"/>
                <a:gd name="connsiteY185" fmla="*/ 191742 h 233025"/>
                <a:gd name="connsiteX186" fmla="*/ 196434 w 315771"/>
                <a:gd name="connsiteY186" fmla="*/ 192202 h 233025"/>
                <a:gd name="connsiteX187" fmla="*/ 197492 w 315771"/>
                <a:gd name="connsiteY187" fmla="*/ 192663 h 233025"/>
                <a:gd name="connsiteX188" fmla="*/ 198543 w 315771"/>
                <a:gd name="connsiteY188" fmla="*/ 193116 h 233025"/>
                <a:gd name="connsiteX189" fmla="*/ 199601 w 315771"/>
                <a:gd name="connsiteY189" fmla="*/ 193570 h 233025"/>
                <a:gd name="connsiteX190" fmla="*/ 200659 w 315771"/>
                <a:gd name="connsiteY190" fmla="*/ 194009 h 233025"/>
                <a:gd name="connsiteX191" fmla="*/ 201717 w 315771"/>
                <a:gd name="connsiteY191" fmla="*/ 194455 h 233025"/>
                <a:gd name="connsiteX192" fmla="*/ 202768 w 315771"/>
                <a:gd name="connsiteY192" fmla="*/ 194887 h 233025"/>
                <a:gd name="connsiteX193" fmla="*/ 203826 w 315771"/>
                <a:gd name="connsiteY193" fmla="*/ 195326 h 233025"/>
                <a:gd name="connsiteX194" fmla="*/ 204884 w 315771"/>
                <a:gd name="connsiteY194" fmla="*/ 195751 h 233025"/>
                <a:gd name="connsiteX195" fmla="*/ 205942 w 315771"/>
                <a:gd name="connsiteY195" fmla="*/ 196175 h 233025"/>
                <a:gd name="connsiteX196" fmla="*/ 206993 w 315771"/>
                <a:gd name="connsiteY196" fmla="*/ 196593 h 233025"/>
                <a:gd name="connsiteX197" fmla="*/ 208051 w 315771"/>
                <a:gd name="connsiteY197" fmla="*/ 197010 h 233025"/>
                <a:gd name="connsiteX198" fmla="*/ 209109 w 315771"/>
                <a:gd name="connsiteY198" fmla="*/ 197428 h 233025"/>
                <a:gd name="connsiteX199" fmla="*/ 210167 w 315771"/>
                <a:gd name="connsiteY199" fmla="*/ 197831 h 233025"/>
                <a:gd name="connsiteX200" fmla="*/ 211218 w 315771"/>
                <a:gd name="connsiteY200" fmla="*/ 198234 h 233025"/>
                <a:gd name="connsiteX201" fmla="*/ 212276 w 315771"/>
                <a:gd name="connsiteY201" fmla="*/ 198637 h 233025"/>
                <a:gd name="connsiteX202" fmla="*/ 213334 w 315771"/>
                <a:gd name="connsiteY202" fmla="*/ 199033 h 233025"/>
                <a:gd name="connsiteX203" fmla="*/ 214384 w 315771"/>
                <a:gd name="connsiteY203" fmla="*/ 199428 h 233025"/>
                <a:gd name="connsiteX204" fmla="*/ 215442 w 315771"/>
                <a:gd name="connsiteY204" fmla="*/ 199817 h 233025"/>
                <a:gd name="connsiteX205" fmla="*/ 216500 w 315771"/>
                <a:gd name="connsiteY205" fmla="*/ 200199 h 233025"/>
                <a:gd name="connsiteX206" fmla="*/ 217558 w 315771"/>
                <a:gd name="connsiteY206" fmla="*/ 200580 h 233025"/>
                <a:gd name="connsiteX207" fmla="*/ 218609 w 315771"/>
                <a:gd name="connsiteY207" fmla="*/ 200961 h 233025"/>
                <a:gd name="connsiteX208" fmla="*/ 219667 w 315771"/>
                <a:gd name="connsiteY208" fmla="*/ 201329 h 233025"/>
                <a:gd name="connsiteX209" fmla="*/ 220725 w 315771"/>
                <a:gd name="connsiteY209" fmla="*/ 201703 h 233025"/>
                <a:gd name="connsiteX210" fmla="*/ 221783 w 315771"/>
                <a:gd name="connsiteY210" fmla="*/ 202070 h 233025"/>
                <a:gd name="connsiteX211" fmla="*/ 222834 w 315771"/>
                <a:gd name="connsiteY211" fmla="*/ 202430 h 233025"/>
                <a:gd name="connsiteX212" fmla="*/ 223892 w 315771"/>
                <a:gd name="connsiteY212" fmla="*/ 202790 h 233025"/>
                <a:gd name="connsiteX213" fmla="*/ 224950 w 315771"/>
                <a:gd name="connsiteY213" fmla="*/ 203142 h 233025"/>
                <a:gd name="connsiteX214" fmla="*/ 226008 w 315771"/>
                <a:gd name="connsiteY214" fmla="*/ 203495 h 233025"/>
                <a:gd name="connsiteX215" fmla="*/ 227059 w 315771"/>
                <a:gd name="connsiteY215" fmla="*/ 203848 h 233025"/>
                <a:gd name="connsiteX216" fmla="*/ 228117 w 315771"/>
                <a:gd name="connsiteY216" fmla="*/ 204186 h 233025"/>
                <a:gd name="connsiteX217" fmla="*/ 229175 w 315771"/>
                <a:gd name="connsiteY217" fmla="*/ 204531 h 233025"/>
                <a:gd name="connsiteX218" fmla="*/ 230226 w 315771"/>
                <a:gd name="connsiteY218" fmla="*/ 204870 h 233025"/>
                <a:gd name="connsiteX219" fmla="*/ 231284 w 315771"/>
                <a:gd name="connsiteY219" fmla="*/ 205201 h 233025"/>
                <a:gd name="connsiteX220" fmla="*/ 232342 w 315771"/>
                <a:gd name="connsiteY220" fmla="*/ 205532 h 233025"/>
                <a:gd name="connsiteX221" fmla="*/ 233400 w 315771"/>
                <a:gd name="connsiteY221" fmla="*/ 205863 h 233025"/>
                <a:gd name="connsiteX222" fmla="*/ 234450 w 315771"/>
                <a:gd name="connsiteY222" fmla="*/ 206187 h 233025"/>
                <a:gd name="connsiteX223" fmla="*/ 235508 w 315771"/>
                <a:gd name="connsiteY223" fmla="*/ 206503 h 233025"/>
                <a:gd name="connsiteX224" fmla="*/ 236566 w 315771"/>
                <a:gd name="connsiteY224" fmla="*/ 206820 h 233025"/>
                <a:gd name="connsiteX225" fmla="*/ 237624 w 315771"/>
                <a:gd name="connsiteY225" fmla="*/ 207137 h 233025"/>
                <a:gd name="connsiteX226" fmla="*/ 238675 w 315771"/>
                <a:gd name="connsiteY226" fmla="*/ 207446 h 233025"/>
                <a:gd name="connsiteX227" fmla="*/ 239733 w 315771"/>
                <a:gd name="connsiteY227" fmla="*/ 207756 h 233025"/>
                <a:gd name="connsiteX228" fmla="*/ 240791 w 315771"/>
                <a:gd name="connsiteY228" fmla="*/ 208058 h 233025"/>
                <a:gd name="connsiteX229" fmla="*/ 241849 w 315771"/>
                <a:gd name="connsiteY229" fmla="*/ 208360 h 233025"/>
                <a:gd name="connsiteX230" fmla="*/ 242900 w 315771"/>
                <a:gd name="connsiteY230" fmla="*/ 208662 h 233025"/>
                <a:gd name="connsiteX231" fmla="*/ 243958 w 315771"/>
                <a:gd name="connsiteY231" fmla="*/ 208958 h 233025"/>
                <a:gd name="connsiteX232" fmla="*/ 245016 w 315771"/>
                <a:gd name="connsiteY232" fmla="*/ 209246 h 233025"/>
                <a:gd name="connsiteX233" fmla="*/ 246074 w 315771"/>
                <a:gd name="connsiteY233" fmla="*/ 209541 h 233025"/>
                <a:gd name="connsiteX234" fmla="*/ 247125 w 315771"/>
                <a:gd name="connsiteY234" fmla="*/ 209821 h 233025"/>
                <a:gd name="connsiteX235" fmla="*/ 248183 w 315771"/>
                <a:gd name="connsiteY235" fmla="*/ 210109 h 233025"/>
                <a:gd name="connsiteX236" fmla="*/ 249241 w 315771"/>
                <a:gd name="connsiteY236" fmla="*/ 210390 h 233025"/>
                <a:gd name="connsiteX237" fmla="*/ 250291 w 315771"/>
                <a:gd name="connsiteY237" fmla="*/ 210663 h 233025"/>
                <a:gd name="connsiteX238" fmla="*/ 251349 w 315771"/>
                <a:gd name="connsiteY238" fmla="*/ 210937 h 233025"/>
                <a:gd name="connsiteX239" fmla="*/ 252407 w 315771"/>
                <a:gd name="connsiteY239" fmla="*/ 211210 h 233025"/>
                <a:gd name="connsiteX240" fmla="*/ 253465 w 315771"/>
                <a:gd name="connsiteY240" fmla="*/ 211477 h 233025"/>
                <a:gd name="connsiteX241" fmla="*/ 254516 w 315771"/>
                <a:gd name="connsiteY241" fmla="*/ 211743 h 233025"/>
                <a:gd name="connsiteX242" fmla="*/ 255574 w 315771"/>
                <a:gd name="connsiteY242" fmla="*/ 212002 h 233025"/>
                <a:gd name="connsiteX243" fmla="*/ 256632 w 315771"/>
                <a:gd name="connsiteY243" fmla="*/ 212268 h 233025"/>
                <a:gd name="connsiteX244" fmla="*/ 257690 w 315771"/>
                <a:gd name="connsiteY244" fmla="*/ 212520 h 233025"/>
                <a:gd name="connsiteX245" fmla="*/ 258741 w 315771"/>
                <a:gd name="connsiteY245" fmla="*/ 212779 h 233025"/>
                <a:gd name="connsiteX246" fmla="*/ 259799 w 315771"/>
                <a:gd name="connsiteY246" fmla="*/ 213031 h 233025"/>
                <a:gd name="connsiteX247" fmla="*/ 260857 w 315771"/>
                <a:gd name="connsiteY247" fmla="*/ 213276 h 233025"/>
                <a:gd name="connsiteX248" fmla="*/ 261915 w 315771"/>
                <a:gd name="connsiteY248" fmla="*/ 213521 h 233025"/>
                <a:gd name="connsiteX249" fmla="*/ 262966 w 315771"/>
                <a:gd name="connsiteY249" fmla="*/ 213765 h 233025"/>
                <a:gd name="connsiteX250" fmla="*/ 264024 w 315771"/>
                <a:gd name="connsiteY250" fmla="*/ 214010 h 233025"/>
                <a:gd name="connsiteX251" fmla="*/ 265082 w 315771"/>
                <a:gd name="connsiteY251" fmla="*/ 214248 h 233025"/>
                <a:gd name="connsiteX252" fmla="*/ 266133 w 315771"/>
                <a:gd name="connsiteY252" fmla="*/ 214478 h 233025"/>
                <a:gd name="connsiteX253" fmla="*/ 267191 w 315771"/>
                <a:gd name="connsiteY253" fmla="*/ 214715 h 233025"/>
                <a:gd name="connsiteX254" fmla="*/ 268249 w 315771"/>
                <a:gd name="connsiteY254" fmla="*/ 214946 h 233025"/>
                <a:gd name="connsiteX255" fmla="*/ 269307 w 315771"/>
                <a:gd name="connsiteY255" fmla="*/ 215169 h 233025"/>
                <a:gd name="connsiteX256" fmla="*/ 270357 w 315771"/>
                <a:gd name="connsiteY256" fmla="*/ 215399 h 233025"/>
                <a:gd name="connsiteX257" fmla="*/ 271415 w 315771"/>
                <a:gd name="connsiteY257" fmla="*/ 215622 h 233025"/>
                <a:gd name="connsiteX258" fmla="*/ 272473 w 315771"/>
                <a:gd name="connsiteY258" fmla="*/ 215838 h 233025"/>
                <a:gd name="connsiteX259" fmla="*/ 273531 w 315771"/>
                <a:gd name="connsiteY259" fmla="*/ 216061 h 233025"/>
                <a:gd name="connsiteX260" fmla="*/ 274582 w 315771"/>
                <a:gd name="connsiteY260" fmla="*/ 216277 h 233025"/>
                <a:gd name="connsiteX261" fmla="*/ 275640 w 315771"/>
                <a:gd name="connsiteY261" fmla="*/ 216486 h 233025"/>
                <a:gd name="connsiteX262" fmla="*/ 276698 w 315771"/>
                <a:gd name="connsiteY262" fmla="*/ 216702 h 233025"/>
                <a:gd name="connsiteX263" fmla="*/ 277756 w 315771"/>
                <a:gd name="connsiteY263" fmla="*/ 216903 h 233025"/>
                <a:gd name="connsiteX264" fmla="*/ 278807 w 315771"/>
                <a:gd name="connsiteY264" fmla="*/ 217112 h 233025"/>
                <a:gd name="connsiteX265" fmla="*/ 279865 w 315771"/>
                <a:gd name="connsiteY265" fmla="*/ 217314 h 233025"/>
                <a:gd name="connsiteX266" fmla="*/ 280923 w 315771"/>
                <a:gd name="connsiteY266" fmla="*/ 217515 h 233025"/>
                <a:gd name="connsiteX267" fmla="*/ 281974 w 315771"/>
                <a:gd name="connsiteY267" fmla="*/ 217717 h 233025"/>
                <a:gd name="connsiteX268" fmla="*/ 283032 w 315771"/>
                <a:gd name="connsiteY268" fmla="*/ 217911 h 233025"/>
                <a:gd name="connsiteX269" fmla="*/ 284090 w 315771"/>
                <a:gd name="connsiteY269" fmla="*/ 218112 h 233025"/>
                <a:gd name="connsiteX270" fmla="*/ 285148 w 315771"/>
                <a:gd name="connsiteY270" fmla="*/ 218300 h 233025"/>
                <a:gd name="connsiteX271" fmla="*/ 286198 w 315771"/>
                <a:gd name="connsiteY271" fmla="*/ 218494 h 233025"/>
                <a:gd name="connsiteX272" fmla="*/ 287257 w 315771"/>
                <a:gd name="connsiteY272" fmla="*/ 218681 h 233025"/>
                <a:gd name="connsiteX273" fmla="*/ 288315 w 315771"/>
                <a:gd name="connsiteY273" fmla="*/ 218868 h 233025"/>
                <a:gd name="connsiteX274" fmla="*/ 289373 w 315771"/>
                <a:gd name="connsiteY274" fmla="*/ 219048 h 233025"/>
                <a:gd name="connsiteX275" fmla="*/ 290423 w 315771"/>
                <a:gd name="connsiteY275" fmla="*/ 219235 h 233025"/>
                <a:gd name="connsiteX276" fmla="*/ 291481 w 315771"/>
                <a:gd name="connsiteY276" fmla="*/ 219415 h 233025"/>
                <a:gd name="connsiteX277" fmla="*/ 292539 w 315771"/>
                <a:gd name="connsiteY277" fmla="*/ 219588 h 233025"/>
                <a:gd name="connsiteX278" fmla="*/ 293597 w 315771"/>
                <a:gd name="connsiteY278" fmla="*/ 219768 h 233025"/>
                <a:gd name="connsiteX279" fmla="*/ 294648 w 315771"/>
                <a:gd name="connsiteY279" fmla="*/ 219941 h 233025"/>
                <a:gd name="connsiteX280" fmla="*/ 295706 w 315771"/>
                <a:gd name="connsiteY280" fmla="*/ 220113 h 233025"/>
                <a:gd name="connsiteX281" fmla="*/ 296764 w 315771"/>
                <a:gd name="connsiteY281" fmla="*/ 220279 h 233025"/>
                <a:gd name="connsiteX282" fmla="*/ 297822 w 315771"/>
                <a:gd name="connsiteY282" fmla="*/ 220444 h 233025"/>
                <a:gd name="connsiteX283" fmla="*/ 298873 w 315771"/>
                <a:gd name="connsiteY283" fmla="*/ 220610 h 233025"/>
                <a:gd name="connsiteX284" fmla="*/ 299931 w 315771"/>
                <a:gd name="connsiteY284" fmla="*/ 220776 h 233025"/>
                <a:gd name="connsiteX285" fmla="*/ 300989 w 315771"/>
                <a:gd name="connsiteY285" fmla="*/ 220941 h 233025"/>
                <a:gd name="connsiteX286" fmla="*/ 302040 w 315771"/>
                <a:gd name="connsiteY286" fmla="*/ 221099 h 233025"/>
                <a:gd name="connsiteX287" fmla="*/ 303098 w 315771"/>
                <a:gd name="connsiteY287" fmla="*/ 221258 h 233025"/>
                <a:gd name="connsiteX288" fmla="*/ 304156 w 315771"/>
                <a:gd name="connsiteY288" fmla="*/ 221416 h 233025"/>
                <a:gd name="connsiteX289" fmla="*/ 305214 w 315771"/>
                <a:gd name="connsiteY289" fmla="*/ 221567 h 233025"/>
                <a:gd name="connsiteX290" fmla="*/ 306264 w 315771"/>
                <a:gd name="connsiteY290" fmla="*/ 221718 h 233025"/>
                <a:gd name="connsiteX291" fmla="*/ 307322 w 315771"/>
                <a:gd name="connsiteY291" fmla="*/ 221869 h 233025"/>
                <a:gd name="connsiteX292" fmla="*/ 308380 w 315771"/>
                <a:gd name="connsiteY292" fmla="*/ 222021 h 233025"/>
                <a:gd name="connsiteX293" fmla="*/ 309438 w 315771"/>
                <a:gd name="connsiteY293" fmla="*/ 222165 h 233025"/>
                <a:gd name="connsiteX294" fmla="*/ 310489 w 315771"/>
                <a:gd name="connsiteY294" fmla="*/ 222316 h 233025"/>
                <a:gd name="connsiteX295" fmla="*/ 311547 w 315771"/>
                <a:gd name="connsiteY295" fmla="*/ 222460 h 233025"/>
                <a:gd name="connsiteX296" fmla="*/ 312605 w 315771"/>
                <a:gd name="connsiteY296" fmla="*/ 222596 h 233025"/>
                <a:gd name="connsiteX297" fmla="*/ 313663 w 315771"/>
                <a:gd name="connsiteY297" fmla="*/ 222740 h 233025"/>
                <a:gd name="connsiteX298" fmla="*/ 314714 w 315771"/>
                <a:gd name="connsiteY298" fmla="*/ 222877 h 233025"/>
                <a:gd name="connsiteX299" fmla="*/ 315772 w 315771"/>
                <a:gd name="connsiteY299" fmla="*/ 223014 h 233025"/>
                <a:gd name="connsiteX300" fmla="*/ 315772 w 315771"/>
                <a:gd name="connsiteY300" fmla="*/ 233025 h 233025"/>
                <a:gd name="connsiteX301" fmla="*/ 0 w 315771"/>
                <a:gd name="connsiteY301" fmla="*/ 233025 h 233025"/>
                <a:gd name="connsiteX302" fmla="*/ 0 w 315771"/>
                <a:gd name="connsiteY302" fmla="*/ 0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71" h="233025">
                  <a:moveTo>
                    <a:pt x="0" y="0"/>
                  </a:moveTo>
                  <a:lnTo>
                    <a:pt x="1058" y="1735"/>
                  </a:lnTo>
                  <a:lnTo>
                    <a:pt x="2116" y="3462"/>
                  </a:lnTo>
                  <a:lnTo>
                    <a:pt x="3174" y="5175"/>
                  </a:lnTo>
                  <a:lnTo>
                    <a:pt x="4225" y="6888"/>
                  </a:lnTo>
                  <a:lnTo>
                    <a:pt x="5283" y="8586"/>
                  </a:lnTo>
                  <a:lnTo>
                    <a:pt x="6341" y="10278"/>
                  </a:lnTo>
                  <a:lnTo>
                    <a:pt x="7399" y="11962"/>
                  </a:lnTo>
                  <a:lnTo>
                    <a:pt x="8450" y="13639"/>
                  </a:lnTo>
                  <a:lnTo>
                    <a:pt x="9508" y="15301"/>
                  </a:lnTo>
                  <a:lnTo>
                    <a:pt x="10566" y="16964"/>
                  </a:lnTo>
                  <a:lnTo>
                    <a:pt x="11616" y="18612"/>
                  </a:lnTo>
                  <a:lnTo>
                    <a:pt x="12674" y="20260"/>
                  </a:lnTo>
                  <a:lnTo>
                    <a:pt x="13732" y="21894"/>
                  </a:lnTo>
                  <a:lnTo>
                    <a:pt x="14790" y="23521"/>
                  </a:lnTo>
                  <a:lnTo>
                    <a:pt x="15841" y="25133"/>
                  </a:lnTo>
                  <a:lnTo>
                    <a:pt x="16899" y="26745"/>
                  </a:lnTo>
                  <a:lnTo>
                    <a:pt x="17957" y="28350"/>
                  </a:lnTo>
                  <a:lnTo>
                    <a:pt x="19015" y="29941"/>
                  </a:lnTo>
                  <a:lnTo>
                    <a:pt x="20066" y="31524"/>
                  </a:lnTo>
                  <a:lnTo>
                    <a:pt x="21124" y="33100"/>
                  </a:lnTo>
                  <a:lnTo>
                    <a:pt x="22182" y="34669"/>
                  </a:lnTo>
                  <a:lnTo>
                    <a:pt x="23240" y="36231"/>
                  </a:lnTo>
                  <a:lnTo>
                    <a:pt x="24291" y="37786"/>
                  </a:lnTo>
                  <a:lnTo>
                    <a:pt x="25349" y="39326"/>
                  </a:lnTo>
                  <a:lnTo>
                    <a:pt x="26407" y="40859"/>
                  </a:lnTo>
                  <a:lnTo>
                    <a:pt x="27458" y="42392"/>
                  </a:lnTo>
                  <a:lnTo>
                    <a:pt x="28515" y="43910"/>
                  </a:lnTo>
                  <a:lnTo>
                    <a:pt x="29573" y="45415"/>
                  </a:lnTo>
                  <a:lnTo>
                    <a:pt x="30632" y="46919"/>
                  </a:lnTo>
                  <a:lnTo>
                    <a:pt x="31682" y="48416"/>
                  </a:lnTo>
                  <a:lnTo>
                    <a:pt x="32740" y="49899"/>
                  </a:lnTo>
                  <a:lnTo>
                    <a:pt x="33798" y="51381"/>
                  </a:lnTo>
                  <a:lnTo>
                    <a:pt x="34856" y="52849"/>
                  </a:lnTo>
                  <a:lnTo>
                    <a:pt x="35907" y="54310"/>
                  </a:lnTo>
                  <a:lnTo>
                    <a:pt x="36965" y="55764"/>
                  </a:lnTo>
                  <a:lnTo>
                    <a:pt x="38023" y="57204"/>
                  </a:lnTo>
                  <a:lnTo>
                    <a:pt x="39081" y="58643"/>
                  </a:lnTo>
                  <a:lnTo>
                    <a:pt x="40132" y="60075"/>
                  </a:lnTo>
                  <a:lnTo>
                    <a:pt x="41190" y="61493"/>
                  </a:lnTo>
                  <a:lnTo>
                    <a:pt x="42248" y="62904"/>
                  </a:lnTo>
                  <a:lnTo>
                    <a:pt x="43299" y="64307"/>
                  </a:lnTo>
                  <a:lnTo>
                    <a:pt x="44357" y="65704"/>
                  </a:lnTo>
                  <a:lnTo>
                    <a:pt x="45415" y="67093"/>
                  </a:lnTo>
                  <a:lnTo>
                    <a:pt x="46473" y="68475"/>
                  </a:lnTo>
                  <a:lnTo>
                    <a:pt x="47523" y="69842"/>
                  </a:lnTo>
                  <a:lnTo>
                    <a:pt x="48581" y="71210"/>
                  </a:lnTo>
                  <a:lnTo>
                    <a:pt x="49639" y="72563"/>
                  </a:lnTo>
                  <a:lnTo>
                    <a:pt x="50697" y="73909"/>
                  </a:lnTo>
                  <a:lnTo>
                    <a:pt x="51748" y="75247"/>
                  </a:lnTo>
                  <a:lnTo>
                    <a:pt x="52806" y="76579"/>
                  </a:lnTo>
                  <a:lnTo>
                    <a:pt x="53864" y="77903"/>
                  </a:lnTo>
                  <a:lnTo>
                    <a:pt x="54922" y="79213"/>
                  </a:lnTo>
                  <a:lnTo>
                    <a:pt x="55973" y="80523"/>
                  </a:lnTo>
                  <a:lnTo>
                    <a:pt x="57031" y="81825"/>
                  </a:lnTo>
                  <a:lnTo>
                    <a:pt x="58089" y="83114"/>
                  </a:lnTo>
                  <a:lnTo>
                    <a:pt x="59147" y="84395"/>
                  </a:lnTo>
                  <a:lnTo>
                    <a:pt x="60198" y="85669"/>
                  </a:lnTo>
                  <a:lnTo>
                    <a:pt x="61256" y="86935"/>
                  </a:lnTo>
                  <a:lnTo>
                    <a:pt x="62314" y="88195"/>
                  </a:lnTo>
                  <a:lnTo>
                    <a:pt x="63365" y="89447"/>
                  </a:lnTo>
                  <a:lnTo>
                    <a:pt x="64423" y="90693"/>
                  </a:lnTo>
                  <a:lnTo>
                    <a:pt x="65481" y="91930"/>
                  </a:lnTo>
                  <a:lnTo>
                    <a:pt x="66539" y="93154"/>
                  </a:lnTo>
                  <a:lnTo>
                    <a:pt x="67589" y="94378"/>
                  </a:lnTo>
                  <a:lnTo>
                    <a:pt x="68647" y="95587"/>
                  </a:lnTo>
                  <a:lnTo>
                    <a:pt x="69705" y="96789"/>
                  </a:lnTo>
                  <a:lnTo>
                    <a:pt x="70763" y="97990"/>
                  </a:lnTo>
                  <a:lnTo>
                    <a:pt x="71814" y="99178"/>
                  </a:lnTo>
                  <a:lnTo>
                    <a:pt x="72872" y="100358"/>
                  </a:lnTo>
                  <a:lnTo>
                    <a:pt x="73930" y="101532"/>
                  </a:lnTo>
                  <a:lnTo>
                    <a:pt x="74988" y="102697"/>
                  </a:lnTo>
                  <a:lnTo>
                    <a:pt x="76039" y="103856"/>
                  </a:lnTo>
                  <a:lnTo>
                    <a:pt x="77097" y="105008"/>
                  </a:lnTo>
                  <a:lnTo>
                    <a:pt x="78155" y="106145"/>
                  </a:lnTo>
                  <a:lnTo>
                    <a:pt x="79206" y="107282"/>
                  </a:lnTo>
                  <a:lnTo>
                    <a:pt x="80264" y="108412"/>
                  </a:lnTo>
                  <a:lnTo>
                    <a:pt x="81322" y="109528"/>
                  </a:lnTo>
                  <a:lnTo>
                    <a:pt x="82380" y="110643"/>
                  </a:lnTo>
                  <a:lnTo>
                    <a:pt x="83431" y="111744"/>
                  </a:lnTo>
                  <a:lnTo>
                    <a:pt x="84488" y="112846"/>
                  </a:lnTo>
                  <a:lnTo>
                    <a:pt x="85546" y="113932"/>
                  </a:lnTo>
                  <a:lnTo>
                    <a:pt x="86604" y="115012"/>
                  </a:lnTo>
                  <a:lnTo>
                    <a:pt x="87655" y="116092"/>
                  </a:lnTo>
                  <a:lnTo>
                    <a:pt x="88713" y="117157"/>
                  </a:lnTo>
                  <a:lnTo>
                    <a:pt x="89771" y="118215"/>
                  </a:lnTo>
                  <a:lnTo>
                    <a:pt x="90829" y="119273"/>
                  </a:lnTo>
                  <a:lnTo>
                    <a:pt x="91880" y="120316"/>
                  </a:lnTo>
                  <a:lnTo>
                    <a:pt x="92938" y="121353"/>
                  </a:lnTo>
                  <a:lnTo>
                    <a:pt x="93996" y="122382"/>
                  </a:lnTo>
                  <a:lnTo>
                    <a:pt x="95047" y="123411"/>
                  </a:lnTo>
                  <a:lnTo>
                    <a:pt x="96105" y="124426"/>
                  </a:lnTo>
                  <a:lnTo>
                    <a:pt x="97163" y="125434"/>
                  </a:lnTo>
                  <a:lnTo>
                    <a:pt x="98221" y="126434"/>
                  </a:lnTo>
                  <a:lnTo>
                    <a:pt x="99272" y="127427"/>
                  </a:lnTo>
                  <a:lnTo>
                    <a:pt x="100330" y="128420"/>
                  </a:lnTo>
                  <a:lnTo>
                    <a:pt x="101388" y="129399"/>
                  </a:lnTo>
                  <a:lnTo>
                    <a:pt x="102446" y="130371"/>
                  </a:lnTo>
                  <a:lnTo>
                    <a:pt x="103496" y="131335"/>
                  </a:lnTo>
                  <a:lnTo>
                    <a:pt x="104554" y="132300"/>
                  </a:lnTo>
                  <a:lnTo>
                    <a:pt x="105612" y="133250"/>
                  </a:lnTo>
                  <a:lnTo>
                    <a:pt x="106670" y="134193"/>
                  </a:lnTo>
                  <a:lnTo>
                    <a:pt x="107721" y="135136"/>
                  </a:lnTo>
                  <a:lnTo>
                    <a:pt x="108779" y="136064"/>
                  </a:lnTo>
                  <a:lnTo>
                    <a:pt x="109837" y="136985"/>
                  </a:lnTo>
                  <a:lnTo>
                    <a:pt x="110895" y="137906"/>
                  </a:lnTo>
                  <a:lnTo>
                    <a:pt x="111946" y="138820"/>
                  </a:lnTo>
                  <a:lnTo>
                    <a:pt x="113004" y="139720"/>
                  </a:lnTo>
                  <a:lnTo>
                    <a:pt x="114062" y="140620"/>
                  </a:lnTo>
                  <a:lnTo>
                    <a:pt x="115113" y="141512"/>
                  </a:lnTo>
                  <a:lnTo>
                    <a:pt x="116171" y="142390"/>
                  </a:lnTo>
                  <a:lnTo>
                    <a:pt x="117229" y="143268"/>
                  </a:lnTo>
                  <a:lnTo>
                    <a:pt x="118287" y="144139"/>
                  </a:lnTo>
                  <a:lnTo>
                    <a:pt x="119338" y="145003"/>
                  </a:lnTo>
                  <a:lnTo>
                    <a:pt x="120396" y="145859"/>
                  </a:lnTo>
                  <a:lnTo>
                    <a:pt x="121454" y="146709"/>
                  </a:lnTo>
                  <a:lnTo>
                    <a:pt x="122512" y="147558"/>
                  </a:lnTo>
                  <a:lnTo>
                    <a:pt x="123562" y="148393"/>
                  </a:lnTo>
                  <a:lnTo>
                    <a:pt x="124620" y="149228"/>
                  </a:lnTo>
                  <a:lnTo>
                    <a:pt x="125678" y="150048"/>
                  </a:lnTo>
                  <a:lnTo>
                    <a:pt x="126736" y="150869"/>
                  </a:lnTo>
                  <a:lnTo>
                    <a:pt x="127787" y="151682"/>
                  </a:lnTo>
                  <a:lnTo>
                    <a:pt x="128845" y="152488"/>
                  </a:lnTo>
                  <a:lnTo>
                    <a:pt x="129903" y="153287"/>
                  </a:lnTo>
                  <a:lnTo>
                    <a:pt x="130954" y="154079"/>
                  </a:lnTo>
                  <a:lnTo>
                    <a:pt x="132012" y="154863"/>
                  </a:lnTo>
                  <a:lnTo>
                    <a:pt x="133070" y="155640"/>
                  </a:lnTo>
                  <a:lnTo>
                    <a:pt x="134128" y="156418"/>
                  </a:lnTo>
                  <a:lnTo>
                    <a:pt x="135179" y="157188"/>
                  </a:lnTo>
                  <a:lnTo>
                    <a:pt x="136237" y="157951"/>
                  </a:lnTo>
                  <a:lnTo>
                    <a:pt x="137295" y="158706"/>
                  </a:lnTo>
                  <a:lnTo>
                    <a:pt x="138353" y="159455"/>
                  </a:lnTo>
                  <a:lnTo>
                    <a:pt x="139403" y="160196"/>
                  </a:lnTo>
                  <a:lnTo>
                    <a:pt x="140461" y="160930"/>
                  </a:lnTo>
                  <a:lnTo>
                    <a:pt x="141520" y="161665"/>
                  </a:lnTo>
                  <a:lnTo>
                    <a:pt x="142578" y="162391"/>
                  </a:lnTo>
                  <a:lnTo>
                    <a:pt x="143628" y="163111"/>
                  </a:lnTo>
                  <a:lnTo>
                    <a:pt x="144686" y="163824"/>
                  </a:lnTo>
                  <a:lnTo>
                    <a:pt x="145744" y="164529"/>
                  </a:lnTo>
                  <a:lnTo>
                    <a:pt x="146795" y="165234"/>
                  </a:lnTo>
                  <a:lnTo>
                    <a:pt x="147853" y="165932"/>
                  </a:lnTo>
                  <a:lnTo>
                    <a:pt x="148911" y="166616"/>
                  </a:lnTo>
                  <a:lnTo>
                    <a:pt x="149969" y="167307"/>
                  </a:lnTo>
                  <a:lnTo>
                    <a:pt x="151020" y="167984"/>
                  </a:lnTo>
                  <a:lnTo>
                    <a:pt x="152078" y="168653"/>
                  </a:lnTo>
                  <a:lnTo>
                    <a:pt x="153136" y="169322"/>
                  </a:lnTo>
                  <a:lnTo>
                    <a:pt x="154194" y="169985"/>
                  </a:lnTo>
                  <a:lnTo>
                    <a:pt x="155245" y="170639"/>
                  </a:lnTo>
                  <a:lnTo>
                    <a:pt x="156303" y="171294"/>
                  </a:lnTo>
                  <a:lnTo>
                    <a:pt x="157361" y="171935"/>
                  </a:lnTo>
                  <a:lnTo>
                    <a:pt x="158419" y="172575"/>
                  </a:lnTo>
                  <a:lnTo>
                    <a:pt x="159469" y="173209"/>
                  </a:lnTo>
                  <a:lnTo>
                    <a:pt x="160527" y="173842"/>
                  </a:lnTo>
                  <a:lnTo>
                    <a:pt x="161585" y="174461"/>
                  </a:lnTo>
                  <a:lnTo>
                    <a:pt x="162636" y="175080"/>
                  </a:lnTo>
                  <a:lnTo>
                    <a:pt x="163694" y="175692"/>
                  </a:lnTo>
                  <a:lnTo>
                    <a:pt x="164752" y="176304"/>
                  </a:lnTo>
                  <a:lnTo>
                    <a:pt x="165810" y="176901"/>
                  </a:lnTo>
                  <a:lnTo>
                    <a:pt x="166861" y="177498"/>
                  </a:lnTo>
                  <a:lnTo>
                    <a:pt x="167919" y="178089"/>
                  </a:lnTo>
                  <a:lnTo>
                    <a:pt x="168977" y="178679"/>
                  </a:lnTo>
                  <a:lnTo>
                    <a:pt x="170035" y="179262"/>
                  </a:lnTo>
                  <a:lnTo>
                    <a:pt x="171086" y="179838"/>
                  </a:lnTo>
                  <a:lnTo>
                    <a:pt x="172144" y="180406"/>
                  </a:lnTo>
                  <a:lnTo>
                    <a:pt x="173202" y="180975"/>
                  </a:lnTo>
                  <a:lnTo>
                    <a:pt x="174260" y="181536"/>
                  </a:lnTo>
                  <a:lnTo>
                    <a:pt x="175311" y="182090"/>
                  </a:lnTo>
                  <a:lnTo>
                    <a:pt x="176369" y="182637"/>
                  </a:lnTo>
                  <a:lnTo>
                    <a:pt x="177427" y="183184"/>
                  </a:lnTo>
                  <a:lnTo>
                    <a:pt x="178485" y="183724"/>
                  </a:lnTo>
                  <a:lnTo>
                    <a:pt x="179535" y="184264"/>
                  </a:lnTo>
                  <a:lnTo>
                    <a:pt x="180593" y="184796"/>
                  </a:lnTo>
                  <a:lnTo>
                    <a:pt x="181651" y="185322"/>
                  </a:lnTo>
                  <a:lnTo>
                    <a:pt x="182702" y="185840"/>
                  </a:lnTo>
                  <a:lnTo>
                    <a:pt x="183760" y="186358"/>
                  </a:lnTo>
                  <a:lnTo>
                    <a:pt x="184818" y="186869"/>
                  </a:lnTo>
                  <a:lnTo>
                    <a:pt x="185876" y="187380"/>
                  </a:lnTo>
                  <a:lnTo>
                    <a:pt x="186927" y="187884"/>
                  </a:lnTo>
                  <a:lnTo>
                    <a:pt x="187985" y="188381"/>
                  </a:lnTo>
                  <a:lnTo>
                    <a:pt x="189043" y="188877"/>
                  </a:lnTo>
                  <a:lnTo>
                    <a:pt x="190101" y="189367"/>
                  </a:lnTo>
                  <a:lnTo>
                    <a:pt x="191152" y="189849"/>
                  </a:lnTo>
                  <a:lnTo>
                    <a:pt x="192210" y="190331"/>
                  </a:lnTo>
                  <a:lnTo>
                    <a:pt x="193268" y="190806"/>
                  </a:lnTo>
                  <a:lnTo>
                    <a:pt x="194326" y="191274"/>
                  </a:lnTo>
                  <a:lnTo>
                    <a:pt x="195376" y="191742"/>
                  </a:lnTo>
                  <a:lnTo>
                    <a:pt x="196434" y="192202"/>
                  </a:lnTo>
                  <a:lnTo>
                    <a:pt x="197492" y="192663"/>
                  </a:lnTo>
                  <a:lnTo>
                    <a:pt x="198543" y="193116"/>
                  </a:lnTo>
                  <a:lnTo>
                    <a:pt x="199601" y="193570"/>
                  </a:lnTo>
                  <a:lnTo>
                    <a:pt x="200659" y="194009"/>
                  </a:lnTo>
                  <a:lnTo>
                    <a:pt x="201717" y="194455"/>
                  </a:lnTo>
                  <a:lnTo>
                    <a:pt x="202768" y="194887"/>
                  </a:lnTo>
                  <a:lnTo>
                    <a:pt x="203826" y="195326"/>
                  </a:lnTo>
                  <a:lnTo>
                    <a:pt x="204884" y="195751"/>
                  </a:lnTo>
                  <a:lnTo>
                    <a:pt x="205942" y="196175"/>
                  </a:lnTo>
                  <a:lnTo>
                    <a:pt x="206993" y="196593"/>
                  </a:lnTo>
                  <a:lnTo>
                    <a:pt x="208051" y="197010"/>
                  </a:lnTo>
                  <a:lnTo>
                    <a:pt x="209109" y="197428"/>
                  </a:lnTo>
                  <a:lnTo>
                    <a:pt x="210167" y="197831"/>
                  </a:lnTo>
                  <a:lnTo>
                    <a:pt x="211218" y="198234"/>
                  </a:lnTo>
                  <a:lnTo>
                    <a:pt x="212276" y="198637"/>
                  </a:lnTo>
                  <a:lnTo>
                    <a:pt x="213334" y="199033"/>
                  </a:lnTo>
                  <a:lnTo>
                    <a:pt x="214384" y="199428"/>
                  </a:lnTo>
                  <a:lnTo>
                    <a:pt x="215442" y="199817"/>
                  </a:lnTo>
                  <a:lnTo>
                    <a:pt x="216500" y="200199"/>
                  </a:lnTo>
                  <a:lnTo>
                    <a:pt x="217558" y="200580"/>
                  </a:lnTo>
                  <a:lnTo>
                    <a:pt x="218609" y="200961"/>
                  </a:lnTo>
                  <a:lnTo>
                    <a:pt x="219667" y="201329"/>
                  </a:lnTo>
                  <a:lnTo>
                    <a:pt x="220725" y="201703"/>
                  </a:lnTo>
                  <a:lnTo>
                    <a:pt x="221783" y="202070"/>
                  </a:lnTo>
                  <a:lnTo>
                    <a:pt x="222834" y="202430"/>
                  </a:lnTo>
                  <a:lnTo>
                    <a:pt x="223892" y="202790"/>
                  </a:lnTo>
                  <a:lnTo>
                    <a:pt x="224950" y="203142"/>
                  </a:lnTo>
                  <a:lnTo>
                    <a:pt x="226008" y="203495"/>
                  </a:lnTo>
                  <a:lnTo>
                    <a:pt x="227059" y="203848"/>
                  </a:lnTo>
                  <a:lnTo>
                    <a:pt x="228117" y="204186"/>
                  </a:lnTo>
                  <a:lnTo>
                    <a:pt x="229175" y="204531"/>
                  </a:lnTo>
                  <a:lnTo>
                    <a:pt x="230226" y="204870"/>
                  </a:lnTo>
                  <a:lnTo>
                    <a:pt x="231284" y="205201"/>
                  </a:lnTo>
                  <a:lnTo>
                    <a:pt x="232342" y="205532"/>
                  </a:lnTo>
                  <a:lnTo>
                    <a:pt x="233400" y="205863"/>
                  </a:lnTo>
                  <a:lnTo>
                    <a:pt x="234450" y="206187"/>
                  </a:lnTo>
                  <a:lnTo>
                    <a:pt x="235508" y="206503"/>
                  </a:lnTo>
                  <a:lnTo>
                    <a:pt x="236566" y="206820"/>
                  </a:lnTo>
                  <a:lnTo>
                    <a:pt x="237624" y="207137"/>
                  </a:lnTo>
                  <a:lnTo>
                    <a:pt x="238675" y="207446"/>
                  </a:lnTo>
                  <a:lnTo>
                    <a:pt x="239733" y="207756"/>
                  </a:lnTo>
                  <a:lnTo>
                    <a:pt x="240791" y="208058"/>
                  </a:lnTo>
                  <a:lnTo>
                    <a:pt x="241849" y="208360"/>
                  </a:lnTo>
                  <a:lnTo>
                    <a:pt x="242900" y="208662"/>
                  </a:lnTo>
                  <a:lnTo>
                    <a:pt x="243958" y="208958"/>
                  </a:lnTo>
                  <a:lnTo>
                    <a:pt x="245016" y="209246"/>
                  </a:lnTo>
                  <a:lnTo>
                    <a:pt x="246074" y="209541"/>
                  </a:lnTo>
                  <a:lnTo>
                    <a:pt x="247125" y="209821"/>
                  </a:lnTo>
                  <a:lnTo>
                    <a:pt x="248183" y="210109"/>
                  </a:lnTo>
                  <a:lnTo>
                    <a:pt x="249241" y="210390"/>
                  </a:lnTo>
                  <a:lnTo>
                    <a:pt x="250291" y="210663"/>
                  </a:lnTo>
                  <a:lnTo>
                    <a:pt x="251349" y="210937"/>
                  </a:lnTo>
                  <a:lnTo>
                    <a:pt x="252407" y="211210"/>
                  </a:lnTo>
                  <a:lnTo>
                    <a:pt x="253465" y="211477"/>
                  </a:lnTo>
                  <a:lnTo>
                    <a:pt x="254516" y="211743"/>
                  </a:lnTo>
                  <a:lnTo>
                    <a:pt x="255574" y="212002"/>
                  </a:lnTo>
                  <a:lnTo>
                    <a:pt x="256632" y="212268"/>
                  </a:lnTo>
                  <a:lnTo>
                    <a:pt x="257690" y="212520"/>
                  </a:lnTo>
                  <a:lnTo>
                    <a:pt x="258741" y="212779"/>
                  </a:lnTo>
                  <a:lnTo>
                    <a:pt x="259799" y="213031"/>
                  </a:lnTo>
                  <a:lnTo>
                    <a:pt x="260857" y="213276"/>
                  </a:lnTo>
                  <a:lnTo>
                    <a:pt x="261915" y="213521"/>
                  </a:lnTo>
                  <a:lnTo>
                    <a:pt x="262966" y="213765"/>
                  </a:lnTo>
                  <a:lnTo>
                    <a:pt x="264024" y="214010"/>
                  </a:lnTo>
                  <a:lnTo>
                    <a:pt x="265082" y="214248"/>
                  </a:lnTo>
                  <a:lnTo>
                    <a:pt x="266133" y="214478"/>
                  </a:lnTo>
                  <a:lnTo>
                    <a:pt x="267191" y="214715"/>
                  </a:lnTo>
                  <a:lnTo>
                    <a:pt x="268249" y="214946"/>
                  </a:lnTo>
                  <a:lnTo>
                    <a:pt x="269307" y="215169"/>
                  </a:lnTo>
                  <a:lnTo>
                    <a:pt x="270357" y="215399"/>
                  </a:lnTo>
                  <a:lnTo>
                    <a:pt x="271415" y="215622"/>
                  </a:lnTo>
                  <a:lnTo>
                    <a:pt x="272473" y="215838"/>
                  </a:lnTo>
                  <a:lnTo>
                    <a:pt x="273531" y="216061"/>
                  </a:lnTo>
                  <a:lnTo>
                    <a:pt x="274582" y="216277"/>
                  </a:lnTo>
                  <a:lnTo>
                    <a:pt x="275640" y="216486"/>
                  </a:lnTo>
                  <a:lnTo>
                    <a:pt x="276698" y="216702"/>
                  </a:lnTo>
                  <a:lnTo>
                    <a:pt x="277756" y="216903"/>
                  </a:lnTo>
                  <a:lnTo>
                    <a:pt x="278807" y="217112"/>
                  </a:lnTo>
                  <a:lnTo>
                    <a:pt x="279865" y="217314"/>
                  </a:lnTo>
                  <a:lnTo>
                    <a:pt x="280923" y="217515"/>
                  </a:lnTo>
                  <a:lnTo>
                    <a:pt x="281974" y="217717"/>
                  </a:lnTo>
                  <a:lnTo>
                    <a:pt x="283032" y="217911"/>
                  </a:lnTo>
                  <a:lnTo>
                    <a:pt x="284090" y="218112"/>
                  </a:lnTo>
                  <a:lnTo>
                    <a:pt x="285148" y="218300"/>
                  </a:lnTo>
                  <a:lnTo>
                    <a:pt x="286198" y="218494"/>
                  </a:lnTo>
                  <a:lnTo>
                    <a:pt x="287257" y="218681"/>
                  </a:lnTo>
                  <a:lnTo>
                    <a:pt x="288315" y="218868"/>
                  </a:lnTo>
                  <a:lnTo>
                    <a:pt x="289373" y="219048"/>
                  </a:lnTo>
                  <a:lnTo>
                    <a:pt x="290423" y="219235"/>
                  </a:lnTo>
                  <a:lnTo>
                    <a:pt x="291481" y="219415"/>
                  </a:lnTo>
                  <a:lnTo>
                    <a:pt x="292539" y="219588"/>
                  </a:lnTo>
                  <a:lnTo>
                    <a:pt x="293597" y="219768"/>
                  </a:lnTo>
                  <a:lnTo>
                    <a:pt x="294648" y="219941"/>
                  </a:lnTo>
                  <a:lnTo>
                    <a:pt x="295706" y="220113"/>
                  </a:lnTo>
                  <a:lnTo>
                    <a:pt x="296764" y="220279"/>
                  </a:lnTo>
                  <a:lnTo>
                    <a:pt x="297822" y="220444"/>
                  </a:lnTo>
                  <a:lnTo>
                    <a:pt x="298873" y="220610"/>
                  </a:lnTo>
                  <a:lnTo>
                    <a:pt x="299931" y="220776"/>
                  </a:lnTo>
                  <a:lnTo>
                    <a:pt x="300989" y="220941"/>
                  </a:lnTo>
                  <a:lnTo>
                    <a:pt x="302040" y="221099"/>
                  </a:lnTo>
                  <a:lnTo>
                    <a:pt x="303098" y="221258"/>
                  </a:lnTo>
                  <a:lnTo>
                    <a:pt x="304156" y="221416"/>
                  </a:lnTo>
                  <a:lnTo>
                    <a:pt x="305214" y="221567"/>
                  </a:lnTo>
                  <a:lnTo>
                    <a:pt x="306264" y="221718"/>
                  </a:lnTo>
                  <a:lnTo>
                    <a:pt x="307322" y="221869"/>
                  </a:lnTo>
                  <a:lnTo>
                    <a:pt x="308380" y="222021"/>
                  </a:lnTo>
                  <a:lnTo>
                    <a:pt x="309438" y="222165"/>
                  </a:lnTo>
                  <a:lnTo>
                    <a:pt x="310489" y="222316"/>
                  </a:lnTo>
                  <a:lnTo>
                    <a:pt x="311547" y="222460"/>
                  </a:lnTo>
                  <a:lnTo>
                    <a:pt x="312605" y="222596"/>
                  </a:lnTo>
                  <a:lnTo>
                    <a:pt x="313663" y="222740"/>
                  </a:lnTo>
                  <a:lnTo>
                    <a:pt x="314714" y="222877"/>
                  </a:lnTo>
                  <a:lnTo>
                    <a:pt x="315772" y="223014"/>
                  </a:lnTo>
                  <a:lnTo>
                    <a:pt x="315772" y="233025"/>
                  </a:lnTo>
                  <a:lnTo>
                    <a:pt x="0" y="23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6" name="Freeform 535">
              <a:extLst>
                <a:ext uri="{FF2B5EF4-FFF2-40B4-BE49-F238E27FC236}">
                  <a16:creationId xmlns:a16="http://schemas.microsoft.com/office/drawing/2014/main" id="{A8B00808-D845-5AC6-CBB9-5047E34C0EA9}"/>
                </a:ext>
              </a:extLst>
            </p:cNvPr>
            <p:cNvSpPr/>
            <p:nvPr/>
          </p:nvSpPr>
          <p:spPr>
            <a:xfrm>
              <a:off x="8574966" y="4597903"/>
              <a:ext cx="315771" cy="233025"/>
            </a:xfrm>
            <a:custGeom>
              <a:avLst/>
              <a:gdLst>
                <a:gd name="connsiteX0" fmla="*/ 0 w 315771"/>
                <a:gd name="connsiteY0" fmla="*/ 0 h 233025"/>
                <a:gd name="connsiteX1" fmla="*/ 1058 w 315771"/>
                <a:gd name="connsiteY1" fmla="*/ 1735 h 233025"/>
                <a:gd name="connsiteX2" fmla="*/ 2116 w 315771"/>
                <a:gd name="connsiteY2" fmla="*/ 3462 h 233025"/>
                <a:gd name="connsiteX3" fmla="*/ 3174 w 315771"/>
                <a:gd name="connsiteY3" fmla="*/ 5175 h 233025"/>
                <a:gd name="connsiteX4" fmla="*/ 4225 w 315771"/>
                <a:gd name="connsiteY4" fmla="*/ 6888 h 233025"/>
                <a:gd name="connsiteX5" fmla="*/ 5283 w 315771"/>
                <a:gd name="connsiteY5" fmla="*/ 8586 h 233025"/>
                <a:gd name="connsiteX6" fmla="*/ 6341 w 315771"/>
                <a:gd name="connsiteY6" fmla="*/ 10278 h 233025"/>
                <a:gd name="connsiteX7" fmla="*/ 7399 w 315771"/>
                <a:gd name="connsiteY7" fmla="*/ 11962 h 233025"/>
                <a:gd name="connsiteX8" fmla="*/ 8450 w 315771"/>
                <a:gd name="connsiteY8" fmla="*/ 13639 h 233025"/>
                <a:gd name="connsiteX9" fmla="*/ 9508 w 315771"/>
                <a:gd name="connsiteY9" fmla="*/ 15301 h 233025"/>
                <a:gd name="connsiteX10" fmla="*/ 10566 w 315771"/>
                <a:gd name="connsiteY10" fmla="*/ 16964 h 233025"/>
                <a:gd name="connsiteX11" fmla="*/ 11616 w 315771"/>
                <a:gd name="connsiteY11" fmla="*/ 18612 h 233025"/>
                <a:gd name="connsiteX12" fmla="*/ 12674 w 315771"/>
                <a:gd name="connsiteY12" fmla="*/ 20260 h 233025"/>
                <a:gd name="connsiteX13" fmla="*/ 13732 w 315771"/>
                <a:gd name="connsiteY13" fmla="*/ 21894 h 233025"/>
                <a:gd name="connsiteX14" fmla="*/ 14790 w 315771"/>
                <a:gd name="connsiteY14" fmla="*/ 23521 h 233025"/>
                <a:gd name="connsiteX15" fmla="*/ 15841 w 315771"/>
                <a:gd name="connsiteY15" fmla="*/ 25133 h 233025"/>
                <a:gd name="connsiteX16" fmla="*/ 16899 w 315771"/>
                <a:gd name="connsiteY16" fmla="*/ 26745 h 233025"/>
                <a:gd name="connsiteX17" fmla="*/ 17957 w 315771"/>
                <a:gd name="connsiteY17" fmla="*/ 28350 h 233025"/>
                <a:gd name="connsiteX18" fmla="*/ 19015 w 315771"/>
                <a:gd name="connsiteY18" fmla="*/ 29941 h 233025"/>
                <a:gd name="connsiteX19" fmla="*/ 20066 w 315771"/>
                <a:gd name="connsiteY19" fmla="*/ 31524 h 233025"/>
                <a:gd name="connsiteX20" fmla="*/ 21124 w 315771"/>
                <a:gd name="connsiteY20" fmla="*/ 33100 h 233025"/>
                <a:gd name="connsiteX21" fmla="*/ 22182 w 315771"/>
                <a:gd name="connsiteY21" fmla="*/ 34669 h 233025"/>
                <a:gd name="connsiteX22" fmla="*/ 23240 w 315771"/>
                <a:gd name="connsiteY22" fmla="*/ 36231 h 233025"/>
                <a:gd name="connsiteX23" fmla="*/ 24291 w 315771"/>
                <a:gd name="connsiteY23" fmla="*/ 37786 h 233025"/>
                <a:gd name="connsiteX24" fmla="*/ 25349 w 315771"/>
                <a:gd name="connsiteY24" fmla="*/ 39326 h 233025"/>
                <a:gd name="connsiteX25" fmla="*/ 26407 w 315771"/>
                <a:gd name="connsiteY25" fmla="*/ 40859 h 233025"/>
                <a:gd name="connsiteX26" fmla="*/ 27458 w 315771"/>
                <a:gd name="connsiteY26" fmla="*/ 42392 h 233025"/>
                <a:gd name="connsiteX27" fmla="*/ 28515 w 315771"/>
                <a:gd name="connsiteY27" fmla="*/ 43910 h 233025"/>
                <a:gd name="connsiteX28" fmla="*/ 29573 w 315771"/>
                <a:gd name="connsiteY28" fmla="*/ 45415 h 233025"/>
                <a:gd name="connsiteX29" fmla="*/ 30632 w 315771"/>
                <a:gd name="connsiteY29" fmla="*/ 46919 h 233025"/>
                <a:gd name="connsiteX30" fmla="*/ 31682 w 315771"/>
                <a:gd name="connsiteY30" fmla="*/ 48416 h 233025"/>
                <a:gd name="connsiteX31" fmla="*/ 32740 w 315771"/>
                <a:gd name="connsiteY31" fmla="*/ 49899 h 233025"/>
                <a:gd name="connsiteX32" fmla="*/ 33798 w 315771"/>
                <a:gd name="connsiteY32" fmla="*/ 51381 h 233025"/>
                <a:gd name="connsiteX33" fmla="*/ 34856 w 315771"/>
                <a:gd name="connsiteY33" fmla="*/ 52849 h 233025"/>
                <a:gd name="connsiteX34" fmla="*/ 35907 w 315771"/>
                <a:gd name="connsiteY34" fmla="*/ 54310 h 233025"/>
                <a:gd name="connsiteX35" fmla="*/ 36965 w 315771"/>
                <a:gd name="connsiteY35" fmla="*/ 55764 h 233025"/>
                <a:gd name="connsiteX36" fmla="*/ 38023 w 315771"/>
                <a:gd name="connsiteY36" fmla="*/ 57204 h 233025"/>
                <a:gd name="connsiteX37" fmla="*/ 39081 w 315771"/>
                <a:gd name="connsiteY37" fmla="*/ 58643 h 233025"/>
                <a:gd name="connsiteX38" fmla="*/ 40132 w 315771"/>
                <a:gd name="connsiteY38" fmla="*/ 60075 h 233025"/>
                <a:gd name="connsiteX39" fmla="*/ 41190 w 315771"/>
                <a:gd name="connsiteY39" fmla="*/ 61493 h 233025"/>
                <a:gd name="connsiteX40" fmla="*/ 42248 w 315771"/>
                <a:gd name="connsiteY40" fmla="*/ 62904 h 233025"/>
                <a:gd name="connsiteX41" fmla="*/ 43299 w 315771"/>
                <a:gd name="connsiteY41" fmla="*/ 64307 h 233025"/>
                <a:gd name="connsiteX42" fmla="*/ 44357 w 315771"/>
                <a:gd name="connsiteY42" fmla="*/ 65704 h 233025"/>
                <a:gd name="connsiteX43" fmla="*/ 45415 w 315771"/>
                <a:gd name="connsiteY43" fmla="*/ 67093 h 233025"/>
                <a:gd name="connsiteX44" fmla="*/ 46473 w 315771"/>
                <a:gd name="connsiteY44" fmla="*/ 68475 h 233025"/>
                <a:gd name="connsiteX45" fmla="*/ 47523 w 315771"/>
                <a:gd name="connsiteY45" fmla="*/ 69842 h 233025"/>
                <a:gd name="connsiteX46" fmla="*/ 48581 w 315771"/>
                <a:gd name="connsiteY46" fmla="*/ 71210 h 233025"/>
                <a:gd name="connsiteX47" fmla="*/ 49639 w 315771"/>
                <a:gd name="connsiteY47" fmla="*/ 72563 h 233025"/>
                <a:gd name="connsiteX48" fmla="*/ 50697 w 315771"/>
                <a:gd name="connsiteY48" fmla="*/ 73909 h 233025"/>
                <a:gd name="connsiteX49" fmla="*/ 51748 w 315771"/>
                <a:gd name="connsiteY49" fmla="*/ 75247 h 233025"/>
                <a:gd name="connsiteX50" fmla="*/ 52806 w 315771"/>
                <a:gd name="connsiteY50" fmla="*/ 76579 h 233025"/>
                <a:gd name="connsiteX51" fmla="*/ 53864 w 315771"/>
                <a:gd name="connsiteY51" fmla="*/ 77903 h 233025"/>
                <a:gd name="connsiteX52" fmla="*/ 54922 w 315771"/>
                <a:gd name="connsiteY52" fmla="*/ 79213 h 233025"/>
                <a:gd name="connsiteX53" fmla="*/ 55973 w 315771"/>
                <a:gd name="connsiteY53" fmla="*/ 80523 h 233025"/>
                <a:gd name="connsiteX54" fmla="*/ 57031 w 315771"/>
                <a:gd name="connsiteY54" fmla="*/ 81825 h 233025"/>
                <a:gd name="connsiteX55" fmla="*/ 58089 w 315771"/>
                <a:gd name="connsiteY55" fmla="*/ 83114 h 233025"/>
                <a:gd name="connsiteX56" fmla="*/ 59147 w 315771"/>
                <a:gd name="connsiteY56" fmla="*/ 84395 h 233025"/>
                <a:gd name="connsiteX57" fmla="*/ 60198 w 315771"/>
                <a:gd name="connsiteY57" fmla="*/ 85669 h 233025"/>
                <a:gd name="connsiteX58" fmla="*/ 61256 w 315771"/>
                <a:gd name="connsiteY58" fmla="*/ 86935 h 233025"/>
                <a:gd name="connsiteX59" fmla="*/ 62314 w 315771"/>
                <a:gd name="connsiteY59" fmla="*/ 88195 h 233025"/>
                <a:gd name="connsiteX60" fmla="*/ 63365 w 315771"/>
                <a:gd name="connsiteY60" fmla="*/ 89447 h 233025"/>
                <a:gd name="connsiteX61" fmla="*/ 64423 w 315771"/>
                <a:gd name="connsiteY61" fmla="*/ 90693 h 233025"/>
                <a:gd name="connsiteX62" fmla="*/ 65481 w 315771"/>
                <a:gd name="connsiteY62" fmla="*/ 91930 h 233025"/>
                <a:gd name="connsiteX63" fmla="*/ 66539 w 315771"/>
                <a:gd name="connsiteY63" fmla="*/ 93154 h 233025"/>
                <a:gd name="connsiteX64" fmla="*/ 67589 w 315771"/>
                <a:gd name="connsiteY64" fmla="*/ 94378 h 233025"/>
                <a:gd name="connsiteX65" fmla="*/ 68647 w 315771"/>
                <a:gd name="connsiteY65" fmla="*/ 95587 h 233025"/>
                <a:gd name="connsiteX66" fmla="*/ 69705 w 315771"/>
                <a:gd name="connsiteY66" fmla="*/ 96789 h 233025"/>
                <a:gd name="connsiteX67" fmla="*/ 70763 w 315771"/>
                <a:gd name="connsiteY67" fmla="*/ 97990 h 233025"/>
                <a:gd name="connsiteX68" fmla="*/ 71814 w 315771"/>
                <a:gd name="connsiteY68" fmla="*/ 99178 h 233025"/>
                <a:gd name="connsiteX69" fmla="*/ 72872 w 315771"/>
                <a:gd name="connsiteY69" fmla="*/ 100358 h 233025"/>
                <a:gd name="connsiteX70" fmla="*/ 73930 w 315771"/>
                <a:gd name="connsiteY70" fmla="*/ 101532 h 233025"/>
                <a:gd name="connsiteX71" fmla="*/ 74988 w 315771"/>
                <a:gd name="connsiteY71" fmla="*/ 102697 h 233025"/>
                <a:gd name="connsiteX72" fmla="*/ 76039 w 315771"/>
                <a:gd name="connsiteY72" fmla="*/ 103856 h 233025"/>
                <a:gd name="connsiteX73" fmla="*/ 77097 w 315771"/>
                <a:gd name="connsiteY73" fmla="*/ 105008 h 233025"/>
                <a:gd name="connsiteX74" fmla="*/ 78155 w 315771"/>
                <a:gd name="connsiteY74" fmla="*/ 106145 h 233025"/>
                <a:gd name="connsiteX75" fmla="*/ 79206 w 315771"/>
                <a:gd name="connsiteY75" fmla="*/ 107282 h 233025"/>
                <a:gd name="connsiteX76" fmla="*/ 80264 w 315771"/>
                <a:gd name="connsiteY76" fmla="*/ 108412 h 233025"/>
                <a:gd name="connsiteX77" fmla="*/ 81322 w 315771"/>
                <a:gd name="connsiteY77" fmla="*/ 109528 h 233025"/>
                <a:gd name="connsiteX78" fmla="*/ 82380 w 315771"/>
                <a:gd name="connsiteY78" fmla="*/ 110643 h 233025"/>
                <a:gd name="connsiteX79" fmla="*/ 83431 w 315771"/>
                <a:gd name="connsiteY79" fmla="*/ 111744 h 233025"/>
                <a:gd name="connsiteX80" fmla="*/ 84488 w 315771"/>
                <a:gd name="connsiteY80" fmla="*/ 112846 h 233025"/>
                <a:gd name="connsiteX81" fmla="*/ 85546 w 315771"/>
                <a:gd name="connsiteY81" fmla="*/ 113932 h 233025"/>
                <a:gd name="connsiteX82" fmla="*/ 86604 w 315771"/>
                <a:gd name="connsiteY82" fmla="*/ 115012 h 233025"/>
                <a:gd name="connsiteX83" fmla="*/ 87655 w 315771"/>
                <a:gd name="connsiteY83" fmla="*/ 116092 h 233025"/>
                <a:gd name="connsiteX84" fmla="*/ 88713 w 315771"/>
                <a:gd name="connsiteY84" fmla="*/ 117157 h 233025"/>
                <a:gd name="connsiteX85" fmla="*/ 89771 w 315771"/>
                <a:gd name="connsiteY85" fmla="*/ 118215 h 233025"/>
                <a:gd name="connsiteX86" fmla="*/ 90829 w 315771"/>
                <a:gd name="connsiteY86" fmla="*/ 119273 h 233025"/>
                <a:gd name="connsiteX87" fmla="*/ 91880 w 315771"/>
                <a:gd name="connsiteY87" fmla="*/ 120316 h 233025"/>
                <a:gd name="connsiteX88" fmla="*/ 92938 w 315771"/>
                <a:gd name="connsiteY88" fmla="*/ 121353 h 233025"/>
                <a:gd name="connsiteX89" fmla="*/ 93996 w 315771"/>
                <a:gd name="connsiteY89" fmla="*/ 122382 h 233025"/>
                <a:gd name="connsiteX90" fmla="*/ 95047 w 315771"/>
                <a:gd name="connsiteY90" fmla="*/ 123411 h 233025"/>
                <a:gd name="connsiteX91" fmla="*/ 96105 w 315771"/>
                <a:gd name="connsiteY91" fmla="*/ 124426 h 233025"/>
                <a:gd name="connsiteX92" fmla="*/ 97163 w 315771"/>
                <a:gd name="connsiteY92" fmla="*/ 125434 h 233025"/>
                <a:gd name="connsiteX93" fmla="*/ 98221 w 315771"/>
                <a:gd name="connsiteY93" fmla="*/ 126434 h 233025"/>
                <a:gd name="connsiteX94" fmla="*/ 99272 w 315771"/>
                <a:gd name="connsiteY94" fmla="*/ 127427 h 233025"/>
                <a:gd name="connsiteX95" fmla="*/ 100330 w 315771"/>
                <a:gd name="connsiteY95" fmla="*/ 128420 h 233025"/>
                <a:gd name="connsiteX96" fmla="*/ 101388 w 315771"/>
                <a:gd name="connsiteY96" fmla="*/ 129399 h 233025"/>
                <a:gd name="connsiteX97" fmla="*/ 102446 w 315771"/>
                <a:gd name="connsiteY97" fmla="*/ 130371 h 233025"/>
                <a:gd name="connsiteX98" fmla="*/ 103496 w 315771"/>
                <a:gd name="connsiteY98" fmla="*/ 131335 h 233025"/>
                <a:gd name="connsiteX99" fmla="*/ 104554 w 315771"/>
                <a:gd name="connsiteY99" fmla="*/ 132300 h 233025"/>
                <a:gd name="connsiteX100" fmla="*/ 105612 w 315771"/>
                <a:gd name="connsiteY100" fmla="*/ 133250 h 233025"/>
                <a:gd name="connsiteX101" fmla="*/ 106670 w 315771"/>
                <a:gd name="connsiteY101" fmla="*/ 134193 h 233025"/>
                <a:gd name="connsiteX102" fmla="*/ 107721 w 315771"/>
                <a:gd name="connsiteY102" fmla="*/ 135136 h 233025"/>
                <a:gd name="connsiteX103" fmla="*/ 108779 w 315771"/>
                <a:gd name="connsiteY103" fmla="*/ 136064 h 233025"/>
                <a:gd name="connsiteX104" fmla="*/ 109837 w 315771"/>
                <a:gd name="connsiteY104" fmla="*/ 136985 h 233025"/>
                <a:gd name="connsiteX105" fmla="*/ 110895 w 315771"/>
                <a:gd name="connsiteY105" fmla="*/ 137906 h 233025"/>
                <a:gd name="connsiteX106" fmla="*/ 111946 w 315771"/>
                <a:gd name="connsiteY106" fmla="*/ 138820 h 233025"/>
                <a:gd name="connsiteX107" fmla="*/ 113004 w 315771"/>
                <a:gd name="connsiteY107" fmla="*/ 139720 h 233025"/>
                <a:gd name="connsiteX108" fmla="*/ 114062 w 315771"/>
                <a:gd name="connsiteY108" fmla="*/ 140620 h 233025"/>
                <a:gd name="connsiteX109" fmla="*/ 115113 w 315771"/>
                <a:gd name="connsiteY109" fmla="*/ 141512 h 233025"/>
                <a:gd name="connsiteX110" fmla="*/ 116171 w 315771"/>
                <a:gd name="connsiteY110" fmla="*/ 142390 h 233025"/>
                <a:gd name="connsiteX111" fmla="*/ 117229 w 315771"/>
                <a:gd name="connsiteY111" fmla="*/ 143268 h 233025"/>
                <a:gd name="connsiteX112" fmla="*/ 118287 w 315771"/>
                <a:gd name="connsiteY112" fmla="*/ 144139 h 233025"/>
                <a:gd name="connsiteX113" fmla="*/ 119338 w 315771"/>
                <a:gd name="connsiteY113" fmla="*/ 145003 h 233025"/>
                <a:gd name="connsiteX114" fmla="*/ 120396 w 315771"/>
                <a:gd name="connsiteY114" fmla="*/ 145859 h 233025"/>
                <a:gd name="connsiteX115" fmla="*/ 121454 w 315771"/>
                <a:gd name="connsiteY115" fmla="*/ 146709 h 233025"/>
                <a:gd name="connsiteX116" fmla="*/ 122512 w 315771"/>
                <a:gd name="connsiteY116" fmla="*/ 147558 h 233025"/>
                <a:gd name="connsiteX117" fmla="*/ 123562 w 315771"/>
                <a:gd name="connsiteY117" fmla="*/ 148393 h 233025"/>
                <a:gd name="connsiteX118" fmla="*/ 124620 w 315771"/>
                <a:gd name="connsiteY118" fmla="*/ 149228 h 233025"/>
                <a:gd name="connsiteX119" fmla="*/ 125678 w 315771"/>
                <a:gd name="connsiteY119" fmla="*/ 150048 h 233025"/>
                <a:gd name="connsiteX120" fmla="*/ 126736 w 315771"/>
                <a:gd name="connsiteY120" fmla="*/ 150869 h 233025"/>
                <a:gd name="connsiteX121" fmla="*/ 127787 w 315771"/>
                <a:gd name="connsiteY121" fmla="*/ 151682 h 233025"/>
                <a:gd name="connsiteX122" fmla="*/ 128845 w 315771"/>
                <a:gd name="connsiteY122" fmla="*/ 152488 h 233025"/>
                <a:gd name="connsiteX123" fmla="*/ 129903 w 315771"/>
                <a:gd name="connsiteY123" fmla="*/ 153287 h 233025"/>
                <a:gd name="connsiteX124" fmla="*/ 130954 w 315771"/>
                <a:gd name="connsiteY124" fmla="*/ 154079 h 233025"/>
                <a:gd name="connsiteX125" fmla="*/ 132012 w 315771"/>
                <a:gd name="connsiteY125" fmla="*/ 154863 h 233025"/>
                <a:gd name="connsiteX126" fmla="*/ 133070 w 315771"/>
                <a:gd name="connsiteY126" fmla="*/ 155640 h 233025"/>
                <a:gd name="connsiteX127" fmla="*/ 134128 w 315771"/>
                <a:gd name="connsiteY127" fmla="*/ 156418 h 233025"/>
                <a:gd name="connsiteX128" fmla="*/ 135179 w 315771"/>
                <a:gd name="connsiteY128" fmla="*/ 157188 h 233025"/>
                <a:gd name="connsiteX129" fmla="*/ 136237 w 315771"/>
                <a:gd name="connsiteY129" fmla="*/ 157951 h 233025"/>
                <a:gd name="connsiteX130" fmla="*/ 137295 w 315771"/>
                <a:gd name="connsiteY130" fmla="*/ 158706 h 233025"/>
                <a:gd name="connsiteX131" fmla="*/ 138353 w 315771"/>
                <a:gd name="connsiteY131" fmla="*/ 159455 h 233025"/>
                <a:gd name="connsiteX132" fmla="*/ 139403 w 315771"/>
                <a:gd name="connsiteY132" fmla="*/ 160196 h 233025"/>
                <a:gd name="connsiteX133" fmla="*/ 140461 w 315771"/>
                <a:gd name="connsiteY133" fmla="*/ 160930 h 233025"/>
                <a:gd name="connsiteX134" fmla="*/ 141520 w 315771"/>
                <a:gd name="connsiteY134" fmla="*/ 161665 h 233025"/>
                <a:gd name="connsiteX135" fmla="*/ 142578 w 315771"/>
                <a:gd name="connsiteY135" fmla="*/ 162391 h 233025"/>
                <a:gd name="connsiteX136" fmla="*/ 143628 w 315771"/>
                <a:gd name="connsiteY136" fmla="*/ 163111 h 233025"/>
                <a:gd name="connsiteX137" fmla="*/ 144686 w 315771"/>
                <a:gd name="connsiteY137" fmla="*/ 163824 h 233025"/>
                <a:gd name="connsiteX138" fmla="*/ 145744 w 315771"/>
                <a:gd name="connsiteY138" fmla="*/ 164529 h 233025"/>
                <a:gd name="connsiteX139" fmla="*/ 146795 w 315771"/>
                <a:gd name="connsiteY139" fmla="*/ 165234 h 233025"/>
                <a:gd name="connsiteX140" fmla="*/ 147853 w 315771"/>
                <a:gd name="connsiteY140" fmla="*/ 165932 h 233025"/>
                <a:gd name="connsiteX141" fmla="*/ 148911 w 315771"/>
                <a:gd name="connsiteY141" fmla="*/ 166616 h 233025"/>
                <a:gd name="connsiteX142" fmla="*/ 149969 w 315771"/>
                <a:gd name="connsiteY142" fmla="*/ 167307 h 233025"/>
                <a:gd name="connsiteX143" fmla="*/ 151020 w 315771"/>
                <a:gd name="connsiteY143" fmla="*/ 167984 h 233025"/>
                <a:gd name="connsiteX144" fmla="*/ 152078 w 315771"/>
                <a:gd name="connsiteY144" fmla="*/ 168653 h 233025"/>
                <a:gd name="connsiteX145" fmla="*/ 153136 w 315771"/>
                <a:gd name="connsiteY145" fmla="*/ 169322 h 233025"/>
                <a:gd name="connsiteX146" fmla="*/ 154194 w 315771"/>
                <a:gd name="connsiteY146" fmla="*/ 169985 h 233025"/>
                <a:gd name="connsiteX147" fmla="*/ 155245 w 315771"/>
                <a:gd name="connsiteY147" fmla="*/ 170639 h 233025"/>
                <a:gd name="connsiteX148" fmla="*/ 156303 w 315771"/>
                <a:gd name="connsiteY148" fmla="*/ 171294 h 233025"/>
                <a:gd name="connsiteX149" fmla="*/ 157361 w 315771"/>
                <a:gd name="connsiteY149" fmla="*/ 171935 h 233025"/>
                <a:gd name="connsiteX150" fmla="*/ 158419 w 315771"/>
                <a:gd name="connsiteY150" fmla="*/ 172575 h 233025"/>
                <a:gd name="connsiteX151" fmla="*/ 159469 w 315771"/>
                <a:gd name="connsiteY151" fmla="*/ 173209 h 233025"/>
                <a:gd name="connsiteX152" fmla="*/ 160527 w 315771"/>
                <a:gd name="connsiteY152" fmla="*/ 173842 h 233025"/>
                <a:gd name="connsiteX153" fmla="*/ 161585 w 315771"/>
                <a:gd name="connsiteY153" fmla="*/ 174461 h 233025"/>
                <a:gd name="connsiteX154" fmla="*/ 162636 w 315771"/>
                <a:gd name="connsiteY154" fmla="*/ 175080 h 233025"/>
                <a:gd name="connsiteX155" fmla="*/ 163694 w 315771"/>
                <a:gd name="connsiteY155" fmla="*/ 175692 h 233025"/>
                <a:gd name="connsiteX156" fmla="*/ 164752 w 315771"/>
                <a:gd name="connsiteY156" fmla="*/ 176304 h 233025"/>
                <a:gd name="connsiteX157" fmla="*/ 165810 w 315771"/>
                <a:gd name="connsiteY157" fmla="*/ 176901 h 233025"/>
                <a:gd name="connsiteX158" fmla="*/ 166861 w 315771"/>
                <a:gd name="connsiteY158" fmla="*/ 177498 h 233025"/>
                <a:gd name="connsiteX159" fmla="*/ 167919 w 315771"/>
                <a:gd name="connsiteY159" fmla="*/ 178089 h 233025"/>
                <a:gd name="connsiteX160" fmla="*/ 168977 w 315771"/>
                <a:gd name="connsiteY160" fmla="*/ 178679 h 233025"/>
                <a:gd name="connsiteX161" fmla="*/ 170035 w 315771"/>
                <a:gd name="connsiteY161" fmla="*/ 179262 h 233025"/>
                <a:gd name="connsiteX162" fmla="*/ 171086 w 315771"/>
                <a:gd name="connsiteY162" fmla="*/ 179838 h 233025"/>
                <a:gd name="connsiteX163" fmla="*/ 172144 w 315771"/>
                <a:gd name="connsiteY163" fmla="*/ 180406 h 233025"/>
                <a:gd name="connsiteX164" fmla="*/ 173202 w 315771"/>
                <a:gd name="connsiteY164" fmla="*/ 180975 h 233025"/>
                <a:gd name="connsiteX165" fmla="*/ 174260 w 315771"/>
                <a:gd name="connsiteY165" fmla="*/ 181536 h 233025"/>
                <a:gd name="connsiteX166" fmla="*/ 175311 w 315771"/>
                <a:gd name="connsiteY166" fmla="*/ 182090 h 233025"/>
                <a:gd name="connsiteX167" fmla="*/ 176369 w 315771"/>
                <a:gd name="connsiteY167" fmla="*/ 182637 h 233025"/>
                <a:gd name="connsiteX168" fmla="*/ 177427 w 315771"/>
                <a:gd name="connsiteY168" fmla="*/ 183184 h 233025"/>
                <a:gd name="connsiteX169" fmla="*/ 178485 w 315771"/>
                <a:gd name="connsiteY169" fmla="*/ 183724 h 233025"/>
                <a:gd name="connsiteX170" fmla="*/ 179535 w 315771"/>
                <a:gd name="connsiteY170" fmla="*/ 184264 h 233025"/>
                <a:gd name="connsiteX171" fmla="*/ 180593 w 315771"/>
                <a:gd name="connsiteY171" fmla="*/ 184796 h 233025"/>
                <a:gd name="connsiteX172" fmla="*/ 181651 w 315771"/>
                <a:gd name="connsiteY172" fmla="*/ 185322 h 233025"/>
                <a:gd name="connsiteX173" fmla="*/ 182702 w 315771"/>
                <a:gd name="connsiteY173" fmla="*/ 185840 h 233025"/>
                <a:gd name="connsiteX174" fmla="*/ 183760 w 315771"/>
                <a:gd name="connsiteY174" fmla="*/ 186358 h 233025"/>
                <a:gd name="connsiteX175" fmla="*/ 184818 w 315771"/>
                <a:gd name="connsiteY175" fmla="*/ 186869 h 233025"/>
                <a:gd name="connsiteX176" fmla="*/ 185876 w 315771"/>
                <a:gd name="connsiteY176" fmla="*/ 187380 h 233025"/>
                <a:gd name="connsiteX177" fmla="*/ 186927 w 315771"/>
                <a:gd name="connsiteY177" fmla="*/ 187884 h 233025"/>
                <a:gd name="connsiteX178" fmla="*/ 187985 w 315771"/>
                <a:gd name="connsiteY178" fmla="*/ 188381 h 233025"/>
                <a:gd name="connsiteX179" fmla="*/ 189043 w 315771"/>
                <a:gd name="connsiteY179" fmla="*/ 188877 h 233025"/>
                <a:gd name="connsiteX180" fmla="*/ 190101 w 315771"/>
                <a:gd name="connsiteY180" fmla="*/ 189367 h 233025"/>
                <a:gd name="connsiteX181" fmla="*/ 191152 w 315771"/>
                <a:gd name="connsiteY181" fmla="*/ 189849 h 233025"/>
                <a:gd name="connsiteX182" fmla="*/ 192210 w 315771"/>
                <a:gd name="connsiteY182" fmla="*/ 190331 h 233025"/>
                <a:gd name="connsiteX183" fmla="*/ 193268 w 315771"/>
                <a:gd name="connsiteY183" fmla="*/ 190806 h 233025"/>
                <a:gd name="connsiteX184" fmla="*/ 194326 w 315771"/>
                <a:gd name="connsiteY184" fmla="*/ 191274 h 233025"/>
                <a:gd name="connsiteX185" fmla="*/ 195376 w 315771"/>
                <a:gd name="connsiteY185" fmla="*/ 191742 h 233025"/>
                <a:gd name="connsiteX186" fmla="*/ 196434 w 315771"/>
                <a:gd name="connsiteY186" fmla="*/ 192202 h 233025"/>
                <a:gd name="connsiteX187" fmla="*/ 197492 w 315771"/>
                <a:gd name="connsiteY187" fmla="*/ 192663 h 233025"/>
                <a:gd name="connsiteX188" fmla="*/ 198543 w 315771"/>
                <a:gd name="connsiteY188" fmla="*/ 193116 h 233025"/>
                <a:gd name="connsiteX189" fmla="*/ 199601 w 315771"/>
                <a:gd name="connsiteY189" fmla="*/ 193570 h 233025"/>
                <a:gd name="connsiteX190" fmla="*/ 200659 w 315771"/>
                <a:gd name="connsiteY190" fmla="*/ 194009 h 233025"/>
                <a:gd name="connsiteX191" fmla="*/ 201717 w 315771"/>
                <a:gd name="connsiteY191" fmla="*/ 194455 h 233025"/>
                <a:gd name="connsiteX192" fmla="*/ 202768 w 315771"/>
                <a:gd name="connsiteY192" fmla="*/ 194887 h 233025"/>
                <a:gd name="connsiteX193" fmla="*/ 203826 w 315771"/>
                <a:gd name="connsiteY193" fmla="*/ 195326 h 233025"/>
                <a:gd name="connsiteX194" fmla="*/ 204884 w 315771"/>
                <a:gd name="connsiteY194" fmla="*/ 195751 h 233025"/>
                <a:gd name="connsiteX195" fmla="*/ 205942 w 315771"/>
                <a:gd name="connsiteY195" fmla="*/ 196175 h 233025"/>
                <a:gd name="connsiteX196" fmla="*/ 206993 w 315771"/>
                <a:gd name="connsiteY196" fmla="*/ 196593 h 233025"/>
                <a:gd name="connsiteX197" fmla="*/ 208051 w 315771"/>
                <a:gd name="connsiteY197" fmla="*/ 197010 h 233025"/>
                <a:gd name="connsiteX198" fmla="*/ 209109 w 315771"/>
                <a:gd name="connsiteY198" fmla="*/ 197428 h 233025"/>
                <a:gd name="connsiteX199" fmla="*/ 210167 w 315771"/>
                <a:gd name="connsiteY199" fmla="*/ 197831 h 233025"/>
                <a:gd name="connsiteX200" fmla="*/ 211218 w 315771"/>
                <a:gd name="connsiteY200" fmla="*/ 198234 h 233025"/>
                <a:gd name="connsiteX201" fmla="*/ 212276 w 315771"/>
                <a:gd name="connsiteY201" fmla="*/ 198637 h 233025"/>
                <a:gd name="connsiteX202" fmla="*/ 213334 w 315771"/>
                <a:gd name="connsiteY202" fmla="*/ 199033 h 233025"/>
                <a:gd name="connsiteX203" fmla="*/ 214384 w 315771"/>
                <a:gd name="connsiteY203" fmla="*/ 199428 h 233025"/>
                <a:gd name="connsiteX204" fmla="*/ 215442 w 315771"/>
                <a:gd name="connsiteY204" fmla="*/ 199817 h 233025"/>
                <a:gd name="connsiteX205" fmla="*/ 216500 w 315771"/>
                <a:gd name="connsiteY205" fmla="*/ 200199 h 233025"/>
                <a:gd name="connsiteX206" fmla="*/ 217558 w 315771"/>
                <a:gd name="connsiteY206" fmla="*/ 200580 h 233025"/>
                <a:gd name="connsiteX207" fmla="*/ 218609 w 315771"/>
                <a:gd name="connsiteY207" fmla="*/ 200961 h 233025"/>
                <a:gd name="connsiteX208" fmla="*/ 219667 w 315771"/>
                <a:gd name="connsiteY208" fmla="*/ 201329 h 233025"/>
                <a:gd name="connsiteX209" fmla="*/ 220725 w 315771"/>
                <a:gd name="connsiteY209" fmla="*/ 201703 h 233025"/>
                <a:gd name="connsiteX210" fmla="*/ 221783 w 315771"/>
                <a:gd name="connsiteY210" fmla="*/ 202070 h 233025"/>
                <a:gd name="connsiteX211" fmla="*/ 222834 w 315771"/>
                <a:gd name="connsiteY211" fmla="*/ 202430 h 233025"/>
                <a:gd name="connsiteX212" fmla="*/ 223892 w 315771"/>
                <a:gd name="connsiteY212" fmla="*/ 202790 h 233025"/>
                <a:gd name="connsiteX213" fmla="*/ 224950 w 315771"/>
                <a:gd name="connsiteY213" fmla="*/ 203142 h 233025"/>
                <a:gd name="connsiteX214" fmla="*/ 226008 w 315771"/>
                <a:gd name="connsiteY214" fmla="*/ 203495 h 233025"/>
                <a:gd name="connsiteX215" fmla="*/ 227059 w 315771"/>
                <a:gd name="connsiteY215" fmla="*/ 203848 h 233025"/>
                <a:gd name="connsiteX216" fmla="*/ 228117 w 315771"/>
                <a:gd name="connsiteY216" fmla="*/ 204186 h 233025"/>
                <a:gd name="connsiteX217" fmla="*/ 229175 w 315771"/>
                <a:gd name="connsiteY217" fmla="*/ 204531 h 233025"/>
                <a:gd name="connsiteX218" fmla="*/ 230226 w 315771"/>
                <a:gd name="connsiteY218" fmla="*/ 204870 h 233025"/>
                <a:gd name="connsiteX219" fmla="*/ 231284 w 315771"/>
                <a:gd name="connsiteY219" fmla="*/ 205201 h 233025"/>
                <a:gd name="connsiteX220" fmla="*/ 232342 w 315771"/>
                <a:gd name="connsiteY220" fmla="*/ 205532 h 233025"/>
                <a:gd name="connsiteX221" fmla="*/ 233400 w 315771"/>
                <a:gd name="connsiteY221" fmla="*/ 205863 h 233025"/>
                <a:gd name="connsiteX222" fmla="*/ 234450 w 315771"/>
                <a:gd name="connsiteY222" fmla="*/ 206187 h 233025"/>
                <a:gd name="connsiteX223" fmla="*/ 235508 w 315771"/>
                <a:gd name="connsiteY223" fmla="*/ 206503 h 233025"/>
                <a:gd name="connsiteX224" fmla="*/ 236566 w 315771"/>
                <a:gd name="connsiteY224" fmla="*/ 206820 h 233025"/>
                <a:gd name="connsiteX225" fmla="*/ 237624 w 315771"/>
                <a:gd name="connsiteY225" fmla="*/ 207137 h 233025"/>
                <a:gd name="connsiteX226" fmla="*/ 238675 w 315771"/>
                <a:gd name="connsiteY226" fmla="*/ 207446 h 233025"/>
                <a:gd name="connsiteX227" fmla="*/ 239733 w 315771"/>
                <a:gd name="connsiteY227" fmla="*/ 207756 h 233025"/>
                <a:gd name="connsiteX228" fmla="*/ 240791 w 315771"/>
                <a:gd name="connsiteY228" fmla="*/ 208058 h 233025"/>
                <a:gd name="connsiteX229" fmla="*/ 241849 w 315771"/>
                <a:gd name="connsiteY229" fmla="*/ 208360 h 233025"/>
                <a:gd name="connsiteX230" fmla="*/ 242900 w 315771"/>
                <a:gd name="connsiteY230" fmla="*/ 208662 h 233025"/>
                <a:gd name="connsiteX231" fmla="*/ 243958 w 315771"/>
                <a:gd name="connsiteY231" fmla="*/ 208958 h 233025"/>
                <a:gd name="connsiteX232" fmla="*/ 245016 w 315771"/>
                <a:gd name="connsiteY232" fmla="*/ 209246 h 233025"/>
                <a:gd name="connsiteX233" fmla="*/ 246074 w 315771"/>
                <a:gd name="connsiteY233" fmla="*/ 209541 h 233025"/>
                <a:gd name="connsiteX234" fmla="*/ 247125 w 315771"/>
                <a:gd name="connsiteY234" fmla="*/ 209821 h 233025"/>
                <a:gd name="connsiteX235" fmla="*/ 248183 w 315771"/>
                <a:gd name="connsiteY235" fmla="*/ 210109 h 233025"/>
                <a:gd name="connsiteX236" fmla="*/ 249241 w 315771"/>
                <a:gd name="connsiteY236" fmla="*/ 210390 h 233025"/>
                <a:gd name="connsiteX237" fmla="*/ 250291 w 315771"/>
                <a:gd name="connsiteY237" fmla="*/ 210663 h 233025"/>
                <a:gd name="connsiteX238" fmla="*/ 251349 w 315771"/>
                <a:gd name="connsiteY238" fmla="*/ 210937 h 233025"/>
                <a:gd name="connsiteX239" fmla="*/ 252407 w 315771"/>
                <a:gd name="connsiteY239" fmla="*/ 211210 h 233025"/>
                <a:gd name="connsiteX240" fmla="*/ 253465 w 315771"/>
                <a:gd name="connsiteY240" fmla="*/ 211477 h 233025"/>
                <a:gd name="connsiteX241" fmla="*/ 254516 w 315771"/>
                <a:gd name="connsiteY241" fmla="*/ 211743 h 233025"/>
                <a:gd name="connsiteX242" fmla="*/ 255574 w 315771"/>
                <a:gd name="connsiteY242" fmla="*/ 212002 h 233025"/>
                <a:gd name="connsiteX243" fmla="*/ 256632 w 315771"/>
                <a:gd name="connsiteY243" fmla="*/ 212268 h 233025"/>
                <a:gd name="connsiteX244" fmla="*/ 257690 w 315771"/>
                <a:gd name="connsiteY244" fmla="*/ 212520 h 233025"/>
                <a:gd name="connsiteX245" fmla="*/ 258741 w 315771"/>
                <a:gd name="connsiteY245" fmla="*/ 212779 h 233025"/>
                <a:gd name="connsiteX246" fmla="*/ 259799 w 315771"/>
                <a:gd name="connsiteY246" fmla="*/ 213031 h 233025"/>
                <a:gd name="connsiteX247" fmla="*/ 260857 w 315771"/>
                <a:gd name="connsiteY247" fmla="*/ 213276 h 233025"/>
                <a:gd name="connsiteX248" fmla="*/ 261915 w 315771"/>
                <a:gd name="connsiteY248" fmla="*/ 213521 h 233025"/>
                <a:gd name="connsiteX249" fmla="*/ 262966 w 315771"/>
                <a:gd name="connsiteY249" fmla="*/ 213765 h 233025"/>
                <a:gd name="connsiteX250" fmla="*/ 264024 w 315771"/>
                <a:gd name="connsiteY250" fmla="*/ 214010 h 233025"/>
                <a:gd name="connsiteX251" fmla="*/ 265082 w 315771"/>
                <a:gd name="connsiteY251" fmla="*/ 214248 h 233025"/>
                <a:gd name="connsiteX252" fmla="*/ 266133 w 315771"/>
                <a:gd name="connsiteY252" fmla="*/ 214478 h 233025"/>
                <a:gd name="connsiteX253" fmla="*/ 267191 w 315771"/>
                <a:gd name="connsiteY253" fmla="*/ 214715 h 233025"/>
                <a:gd name="connsiteX254" fmla="*/ 268249 w 315771"/>
                <a:gd name="connsiteY254" fmla="*/ 214946 h 233025"/>
                <a:gd name="connsiteX255" fmla="*/ 269307 w 315771"/>
                <a:gd name="connsiteY255" fmla="*/ 215169 h 233025"/>
                <a:gd name="connsiteX256" fmla="*/ 270357 w 315771"/>
                <a:gd name="connsiteY256" fmla="*/ 215399 h 233025"/>
                <a:gd name="connsiteX257" fmla="*/ 271415 w 315771"/>
                <a:gd name="connsiteY257" fmla="*/ 215622 h 233025"/>
                <a:gd name="connsiteX258" fmla="*/ 272473 w 315771"/>
                <a:gd name="connsiteY258" fmla="*/ 215838 h 233025"/>
                <a:gd name="connsiteX259" fmla="*/ 273531 w 315771"/>
                <a:gd name="connsiteY259" fmla="*/ 216061 h 233025"/>
                <a:gd name="connsiteX260" fmla="*/ 274582 w 315771"/>
                <a:gd name="connsiteY260" fmla="*/ 216277 h 233025"/>
                <a:gd name="connsiteX261" fmla="*/ 275640 w 315771"/>
                <a:gd name="connsiteY261" fmla="*/ 216486 h 233025"/>
                <a:gd name="connsiteX262" fmla="*/ 276698 w 315771"/>
                <a:gd name="connsiteY262" fmla="*/ 216702 h 233025"/>
                <a:gd name="connsiteX263" fmla="*/ 277756 w 315771"/>
                <a:gd name="connsiteY263" fmla="*/ 216903 h 233025"/>
                <a:gd name="connsiteX264" fmla="*/ 278807 w 315771"/>
                <a:gd name="connsiteY264" fmla="*/ 217112 h 233025"/>
                <a:gd name="connsiteX265" fmla="*/ 279865 w 315771"/>
                <a:gd name="connsiteY265" fmla="*/ 217314 h 233025"/>
                <a:gd name="connsiteX266" fmla="*/ 280923 w 315771"/>
                <a:gd name="connsiteY266" fmla="*/ 217515 h 233025"/>
                <a:gd name="connsiteX267" fmla="*/ 281974 w 315771"/>
                <a:gd name="connsiteY267" fmla="*/ 217717 h 233025"/>
                <a:gd name="connsiteX268" fmla="*/ 283032 w 315771"/>
                <a:gd name="connsiteY268" fmla="*/ 217911 h 233025"/>
                <a:gd name="connsiteX269" fmla="*/ 284090 w 315771"/>
                <a:gd name="connsiteY269" fmla="*/ 218112 h 233025"/>
                <a:gd name="connsiteX270" fmla="*/ 285148 w 315771"/>
                <a:gd name="connsiteY270" fmla="*/ 218300 h 233025"/>
                <a:gd name="connsiteX271" fmla="*/ 286198 w 315771"/>
                <a:gd name="connsiteY271" fmla="*/ 218494 h 233025"/>
                <a:gd name="connsiteX272" fmla="*/ 287257 w 315771"/>
                <a:gd name="connsiteY272" fmla="*/ 218681 h 233025"/>
                <a:gd name="connsiteX273" fmla="*/ 288315 w 315771"/>
                <a:gd name="connsiteY273" fmla="*/ 218868 h 233025"/>
                <a:gd name="connsiteX274" fmla="*/ 289373 w 315771"/>
                <a:gd name="connsiteY274" fmla="*/ 219048 h 233025"/>
                <a:gd name="connsiteX275" fmla="*/ 290423 w 315771"/>
                <a:gd name="connsiteY275" fmla="*/ 219235 h 233025"/>
                <a:gd name="connsiteX276" fmla="*/ 291481 w 315771"/>
                <a:gd name="connsiteY276" fmla="*/ 219415 h 233025"/>
                <a:gd name="connsiteX277" fmla="*/ 292539 w 315771"/>
                <a:gd name="connsiteY277" fmla="*/ 219588 h 233025"/>
                <a:gd name="connsiteX278" fmla="*/ 293597 w 315771"/>
                <a:gd name="connsiteY278" fmla="*/ 219768 h 233025"/>
                <a:gd name="connsiteX279" fmla="*/ 294648 w 315771"/>
                <a:gd name="connsiteY279" fmla="*/ 219941 h 233025"/>
                <a:gd name="connsiteX280" fmla="*/ 295706 w 315771"/>
                <a:gd name="connsiteY280" fmla="*/ 220113 h 233025"/>
                <a:gd name="connsiteX281" fmla="*/ 296764 w 315771"/>
                <a:gd name="connsiteY281" fmla="*/ 220279 h 233025"/>
                <a:gd name="connsiteX282" fmla="*/ 297822 w 315771"/>
                <a:gd name="connsiteY282" fmla="*/ 220444 h 233025"/>
                <a:gd name="connsiteX283" fmla="*/ 298873 w 315771"/>
                <a:gd name="connsiteY283" fmla="*/ 220610 h 233025"/>
                <a:gd name="connsiteX284" fmla="*/ 299931 w 315771"/>
                <a:gd name="connsiteY284" fmla="*/ 220776 h 233025"/>
                <a:gd name="connsiteX285" fmla="*/ 300989 w 315771"/>
                <a:gd name="connsiteY285" fmla="*/ 220941 h 233025"/>
                <a:gd name="connsiteX286" fmla="*/ 302040 w 315771"/>
                <a:gd name="connsiteY286" fmla="*/ 221099 h 233025"/>
                <a:gd name="connsiteX287" fmla="*/ 303098 w 315771"/>
                <a:gd name="connsiteY287" fmla="*/ 221258 h 233025"/>
                <a:gd name="connsiteX288" fmla="*/ 304156 w 315771"/>
                <a:gd name="connsiteY288" fmla="*/ 221416 h 233025"/>
                <a:gd name="connsiteX289" fmla="*/ 305214 w 315771"/>
                <a:gd name="connsiteY289" fmla="*/ 221567 h 233025"/>
                <a:gd name="connsiteX290" fmla="*/ 306264 w 315771"/>
                <a:gd name="connsiteY290" fmla="*/ 221718 h 233025"/>
                <a:gd name="connsiteX291" fmla="*/ 307322 w 315771"/>
                <a:gd name="connsiteY291" fmla="*/ 221869 h 233025"/>
                <a:gd name="connsiteX292" fmla="*/ 308380 w 315771"/>
                <a:gd name="connsiteY292" fmla="*/ 222021 h 233025"/>
                <a:gd name="connsiteX293" fmla="*/ 309438 w 315771"/>
                <a:gd name="connsiteY293" fmla="*/ 222165 h 233025"/>
                <a:gd name="connsiteX294" fmla="*/ 310489 w 315771"/>
                <a:gd name="connsiteY294" fmla="*/ 222316 h 233025"/>
                <a:gd name="connsiteX295" fmla="*/ 311547 w 315771"/>
                <a:gd name="connsiteY295" fmla="*/ 222460 h 233025"/>
                <a:gd name="connsiteX296" fmla="*/ 312605 w 315771"/>
                <a:gd name="connsiteY296" fmla="*/ 222596 h 233025"/>
                <a:gd name="connsiteX297" fmla="*/ 313663 w 315771"/>
                <a:gd name="connsiteY297" fmla="*/ 222740 h 233025"/>
                <a:gd name="connsiteX298" fmla="*/ 314714 w 315771"/>
                <a:gd name="connsiteY298" fmla="*/ 222877 h 233025"/>
                <a:gd name="connsiteX299" fmla="*/ 315772 w 315771"/>
                <a:gd name="connsiteY299" fmla="*/ 223014 h 233025"/>
                <a:gd name="connsiteX300" fmla="*/ 315772 w 315771"/>
                <a:gd name="connsiteY300" fmla="*/ 233025 h 233025"/>
                <a:gd name="connsiteX301" fmla="*/ 0 w 315771"/>
                <a:gd name="connsiteY301" fmla="*/ 233025 h 233025"/>
                <a:gd name="connsiteX302" fmla="*/ 0 w 315771"/>
                <a:gd name="connsiteY302" fmla="*/ 0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71" h="233025">
                  <a:moveTo>
                    <a:pt x="0" y="0"/>
                  </a:moveTo>
                  <a:lnTo>
                    <a:pt x="1058" y="1735"/>
                  </a:lnTo>
                  <a:lnTo>
                    <a:pt x="2116" y="3462"/>
                  </a:lnTo>
                  <a:lnTo>
                    <a:pt x="3174" y="5175"/>
                  </a:lnTo>
                  <a:lnTo>
                    <a:pt x="4225" y="6888"/>
                  </a:lnTo>
                  <a:lnTo>
                    <a:pt x="5283" y="8586"/>
                  </a:lnTo>
                  <a:lnTo>
                    <a:pt x="6341" y="10278"/>
                  </a:lnTo>
                  <a:lnTo>
                    <a:pt x="7399" y="11962"/>
                  </a:lnTo>
                  <a:lnTo>
                    <a:pt x="8450" y="13639"/>
                  </a:lnTo>
                  <a:lnTo>
                    <a:pt x="9508" y="15301"/>
                  </a:lnTo>
                  <a:lnTo>
                    <a:pt x="10566" y="16964"/>
                  </a:lnTo>
                  <a:lnTo>
                    <a:pt x="11616" y="18612"/>
                  </a:lnTo>
                  <a:lnTo>
                    <a:pt x="12674" y="20260"/>
                  </a:lnTo>
                  <a:lnTo>
                    <a:pt x="13732" y="21894"/>
                  </a:lnTo>
                  <a:lnTo>
                    <a:pt x="14790" y="23521"/>
                  </a:lnTo>
                  <a:lnTo>
                    <a:pt x="15841" y="25133"/>
                  </a:lnTo>
                  <a:lnTo>
                    <a:pt x="16899" y="26745"/>
                  </a:lnTo>
                  <a:lnTo>
                    <a:pt x="17957" y="28350"/>
                  </a:lnTo>
                  <a:lnTo>
                    <a:pt x="19015" y="29941"/>
                  </a:lnTo>
                  <a:lnTo>
                    <a:pt x="20066" y="31524"/>
                  </a:lnTo>
                  <a:lnTo>
                    <a:pt x="21124" y="33100"/>
                  </a:lnTo>
                  <a:lnTo>
                    <a:pt x="22182" y="34669"/>
                  </a:lnTo>
                  <a:lnTo>
                    <a:pt x="23240" y="36231"/>
                  </a:lnTo>
                  <a:lnTo>
                    <a:pt x="24291" y="37786"/>
                  </a:lnTo>
                  <a:lnTo>
                    <a:pt x="25349" y="39326"/>
                  </a:lnTo>
                  <a:lnTo>
                    <a:pt x="26407" y="40859"/>
                  </a:lnTo>
                  <a:lnTo>
                    <a:pt x="27458" y="42392"/>
                  </a:lnTo>
                  <a:lnTo>
                    <a:pt x="28515" y="43910"/>
                  </a:lnTo>
                  <a:lnTo>
                    <a:pt x="29573" y="45415"/>
                  </a:lnTo>
                  <a:lnTo>
                    <a:pt x="30632" y="46919"/>
                  </a:lnTo>
                  <a:lnTo>
                    <a:pt x="31682" y="48416"/>
                  </a:lnTo>
                  <a:lnTo>
                    <a:pt x="32740" y="49899"/>
                  </a:lnTo>
                  <a:lnTo>
                    <a:pt x="33798" y="51381"/>
                  </a:lnTo>
                  <a:lnTo>
                    <a:pt x="34856" y="52849"/>
                  </a:lnTo>
                  <a:lnTo>
                    <a:pt x="35907" y="54310"/>
                  </a:lnTo>
                  <a:lnTo>
                    <a:pt x="36965" y="55764"/>
                  </a:lnTo>
                  <a:lnTo>
                    <a:pt x="38023" y="57204"/>
                  </a:lnTo>
                  <a:lnTo>
                    <a:pt x="39081" y="58643"/>
                  </a:lnTo>
                  <a:lnTo>
                    <a:pt x="40132" y="60075"/>
                  </a:lnTo>
                  <a:lnTo>
                    <a:pt x="41190" y="61493"/>
                  </a:lnTo>
                  <a:lnTo>
                    <a:pt x="42248" y="62904"/>
                  </a:lnTo>
                  <a:lnTo>
                    <a:pt x="43299" y="64307"/>
                  </a:lnTo>
                  <a:lnTo>
                    <a:pt x="44357" y="65704"/>
                  </a:lnTo>
                  <a:lnTo>
                    <a:pt x="45415" y="67093"/>
                  </a:lnTo>
                  <a:lnTo>
                    <a:pt x="46473" y="68475"/>
                  </a:lnTo>
                  <a:lnTo>
                    <a:pt x="47523" y="69842"/>
                  </a:lnTo>
                  <a:lnTo>
                    <a:pt x="48581" y="71210"/>
                  </a:lnTo>
                  <a:lnTo>
                    <a:pt x="49639" y="72563"/>
                  </a:lnTo>
                  <a:lnTo>
                    <a:pt x="50697" y="73909"/>
                  </a:lnTo>
                  <a:lnTo>
                    <a:pt x="51748" y="75247"/>
                  </a:lnTo>
                  <a:lnTo>
                    <a:pt x="52806" y="76579"/>
                  </a:lnTo>
                  <a:lnTo>
                    <a:pt x="53864" y="77903"/>
                  </a:lnTo>
                  <a:lnTo>
                    <a:pt x="54922" y="79213"/>
                  </a:lnTo>
                  <a:lnTo>
                    <a:pt x="55973" y="80523"/>
                  </a:lnTo>
                  <a:lnTo>
                    <a:pt x="57031" y="81825"/>
                  </a:lnTo>
                  <a:lnTo>
                    <a:pt x="58089" y="83114"/>
                  </a:lnTo>
                  <a:lnTo>
                    <a:pt x="59147" y="84395"/>
                  </a:lnTo>
                  <a:lnTo>
                    <a:pt x="60198" y="85669"/>
                  </a:lnTo>
                  <a:lnTo>
                    <a:pt x="61256" y="86935"/>
                  </a:lnTo>
                  <a:lnTo>
                    <a:pt x="62314" y="88195"/>
                  </a:lnTo>
                  <a:lnTo>
                    <a:pt x="63365" y="89447"/>
                  </a:lnTo>
                  <a:lnTo>
                    <a:pt x="64423" y="90693"/>
                  </a:lnTo>
                  <a:lnTo>
                    <a:pt x="65481" y="91930"/>
                  </a:lnTo>
                  <a:lnTo>
                    <a:pt x="66539" y="93154"/>
                  </a:lnTo>
                  <a:lnTo>
                    <a:pt x="67589" y="94378"/>
                  </a:lnTo>
                  <a:lnTo>
                    <a:pt x="68647" y="95587"/>
                  </a:lnTo>
                  <a:lnTo>
                    <a:pt x="69705" y="96789"/>
                  </a:lnTo>
                  <a:lnTo>
                    <a:pt x="70763" y="97990"/>
                  </a:lnTo>
                  <a:lnTo>
                    <a:pt x="71814" y="99178"/>
                  </a:lnTo>
                  <a:lnTo>
                    <a:pt x="72872" y="100358"/>
                  </a:lnTo>
                  <a:lnTo>
                    <a:pt x="73930" y="101532"/>
                  </a:lnTo>
                  <a:lnTo>
                    <a:pt x="74988" y="102697"/>
                  </a:lnTo>
                  <a:lnTo>
                    <a:pt x="76039" y="103856"/>
                  </a:lnTo>
                  <a:lnTo>
                    <a:pt x="77097" y="105008"/>
                  </a:lnTo>
                  <a:lnTo>
                    <a:pt x="78155" y="106145"/>
                  </a:lnTo>
                  <a:lnTo>
                    <a:pt x="79206" y="107282"/>
                  </a:lnTo>
                  <a:lnTo>
                    <a:pt x="80264" y="108412"/>
                  </a:lnTo>
                  <a:lnTo>
                    <a:pt x="81322" y="109528"/>
                  </a:lnTo>
                  <a:lnTo>
                    <a:pt x="82380" y="110643"/>
                  </a:lnTo>
                  <a:lnTo>
                    <a:pt x="83431" y="111744"/>
                  </a:lnTo>
                  <a:lnTo>
                    <a:pt x="84488" y="112846"/>
                  </a:lnTo>
                  <a:lnTo>
                    <a:pt x="85546" y="113932"/>
                  </a:lnTo>
                  <a:lnTo>
                    <a:pt x="86604" y="115012"/>
                  </a:lnTo>
                  <a:lnTo>
                    <a:pt x="87655" y="116092"/>
                  </a:lnTo>
                  <a:lnTo>
                    <a:pt x="88713" y="117157"/>
                  </a:lnTo>
                  <a:lnTo>
                    <a:pt x="89771" y="118215"/>
                  </a:lnTo>
                  <a:lnTo>
                    <a:pt x="90829" y="119273"/>
                  </a:lnTo>
                  <a:lnTo>
                    <a:pt x="91880" y="120316"/>
                  </a:lnTo>
                  <a:lnTo>
                    <a:pt x="92938" y="121353"/>
                  </a:lnTo>
                  <a:lnTo>
                    <a:pt x="93996" y="122382"/>
                  </a:lnTo>
                  <a:lnTo>
                    <a:pt x="95047" y="123411"/>
                  </a:lnTo>
                  <a:lnTo>
                    <a:pt x="96105" y="124426"/>
                  </a:lnTo>
                  <a:lnTo>
                    <a:pt x="97163" y="125434"/>
                  </a:lnTo>
                  <a:lnTo>
                    <a:pt x="98221" y="126434"/>
                  </a:lnTo>
                  <a:lnTo>
                    <a:pt x="99272" y="127427"/>
                  </a:lnTo>
                  <a:lnTo>
                    <a:pt x="100330" y="128420"/>
                  </a:lnTo>
                  <a:lnTo>
                    <a:pt x="101388" y="129399"/>
                  </a:lnTo>
                  <a:lnTo>
                    <a:pt x="102446" y="130371"/>
                  </a:lnTo>
                  <a:lnTo>
                    <a:pt x="103496" y="131335"/>
                  </a:lnTo>
                  <a:lnTo>
                    <a:pt x="104554" y="132300"/>
                  </a:lnTo>
                  <a:lnTo>
                    <a:pt x="105612" y="133250"/>
                  </a:lnTo>
                  <a:lnTo>
                    <a:pt x="106670" y="134193"/>
                  </a:lnTo>
                  <a:lnTo>
                    <a:pt x="107721" y="135136"/>
                  </a:lnTo>
                  <a:lnTo>
                    <a:pt x="108779" y="136064"/>
                  </a:lnTo>
                  <a:lnTo>
                    <a:pt x="109837" y="136985"/>
                  </a:lnTo>
                  <a:lnTo>
                    <a:pt x="110895" y="137906"/>
                  </a:lnTo>
                  <a:lnTo>
                    <a:pt x="111946" y="138820"/>
                  </a:lnTo>
                  <a:lnTo>
                    <a:pt x="113004" y="139720"/>
                  </a:lnTo>
                  <a:lnTo>
                    <a:pt x="114062" y="140620"/>
                  </a:lnTo>
                  <a:lnTo>
                    <a:pt x="115113" y="141512"/>
                  </a:lnTo>
                  <a:lnTo>
                    <a:pt x="116171" y="142390"/>
                  </a:lnTo>
                  <a:lnTo>
                    <a:pt x="117229" y="143268"/>
                  </a:lnTo>
                  <a:lnTo>
                    <a:pt x="118287" y="144139"/>
                  </a:lnTo>
                  <a:lnTo>
                    <a:pt x="119338" y="145003"/>
                  </a:lnTo>
                  <a:lnTo>
                    <a:pt x="120396" y="145859"/>
                  </a:lnTo>
                  <a:lnTo>
                    <a:pt x="121454" y="146709"/>
                  </a:lnTo>
                  <a:lnTo>
                    <a:pt x="122512" y="147558"/>
                  </a:lnTo>
                  <a:lnTo>
                    <a:pt x="123562" y="148393"/>
                  </a:lnTo>
                  <a:lnTo>
                    <a:pt x="124620" y="149228"/>
                  </a:lnTo>
                  <a:lnTo>
                    <a:pt x="125678" y="150048"/>
                  </a:lnTo>
                  <a:lnTo>
                    <a:pt x="126736" y="150869"/>
                  </a:lnTo>
                  <a:lnTo>
                    <a:pt x="127787" y="151682"/>
                  </a:lnTo>
                  <a:lnTo>
                    <a:pt x="128845" y="152488"/>
                  </a:lnTo>
                  <a:lnTo>
                    <a:pt x="129903" y="153287"/>
                  </a:lnTo>
                  <a:lnTo>
                    <a:pt x="130954" y="154079"/>
                  </a:lnTo>
                  <a:lnTo>
                    <a:pt x="132012" y="154863"/>
                  </a:lnTo>
                  <a:lnTo>
                    <a:pt x="133070" y="155640"/>
                  </a:lnTo>
                  <a:lnTo>
                    <a:pt x="134128" y="156418"/>
                  </a:lnTo>
                  <a:lnTo>
                    <a:pt x="135179" y="157188"/>
                  </a:lnTo>
                  <a:lnTo>
                    <a:pt x="136237" y="157951"/>
                  </a:lnTo>
                  <a:lnTo>
                    <a:pt x="137295" y="158706"/>
                  </a:lnTo>
                  <a:lnTo>
                    <a:pt x="138353" y="159455"/>
                  </a:lnTo>
                  <a:lnTo>
                    <a:pt x="139403" y="160196"/>
                  </a:lnTo>
                  <a:lnTo>
                    <a:pt x="140461" y="160930"/>
                  </a:lnTo>
                  <a:lnTo>
                    <a:pt x="141520" y="161665"/>
                  </a:lnTo>
                  <a:lnTo>
                    <a:pt x="142578" y="162391"/>
                  </a:lnTo>
                  <a:lnTo>
                    <a:pt x="143628" y="163111"/>
                  </a:lnTo>
                  <a:lnTo>
                    <a:pt x="144686" y="163824"/>
                  </a:lnTo>
                  <a:lnTo>
                    <a:pt x="145744" y="164529"/>
                  </a:lnTo>
                  <a:lnTo>
                    <a:pt x="146795" y="165234"/>
                  </a:lnTo>
                  <a:lnTo>
                    <a:pt x="147853" y="165932"/>
                  </a:lnTo>
                  <a:lnTo>
                    <a:pt x="148911" y="166616"/>
                  </a:lnTo>
                  <a:lnTo>
                    <a:pt x="149969" y="167307"/>
                  </a:lnTo>
                  <a:lnTo>
                    <a:pt x="151020" y="167984"/>
                  </a:lnTo>
                  <a:lnTo>
                    <a:pt x="152078" y="168653"/>
                  </a:lnTo>
                  <a:lnTo>
                    <a:pt x="153136" y="169322"/>
                  </a:lnTo>
                  <a:lnTo>
                    <a:pt x="154194" y="169985"/>
                  </a:lnTo>
                  <a:lnTo>
                    <a:pt x="155245" y="170639"/>
                  </a:lnTo>
                  <a:lnTo>
                    <a:pt x="156303" y="171294"/>
                  </a:lnTo>
                  <a:lnTo>
                    <a:pt x="157361" y="171935"/>
                  </a:lnTo>
                  <a:lnTo>
                    <a:pt x="158419" y="172575"/>
                  </a:lnTo>
                  <a:lnTo>
                    <a:pt x="159469" y="173209"/>
                  </a:lnTo>
                  <a:lnTo>
                    <a:pt x="160527" y="173842"/>
                  </a:lnTo>
                  <a:lnTo>
                    <a:pt x="161585" y="174461"/>
                  </a:lnTo>
                  <a:lnTo>
                    <a:pt x="162636" y="175080"/>
                  </a:lnTo>
                  <a:lnTo>
                    <a:pt x="163694" y="175692"/>
                  </a:lnTo>
                  <a:lnTo>
                    <a:pt x="164752" y="176304"/>
                  </a:lnTo>
                  <a:lnTo>
                    <a:pt x="165810" y="176901"/>
                  </a:lnTo>
                  <a:lnTo>
                    <a:pt x="166861" y="177498"/>
                  </a:lnTo>
                  <a:lnTo>
                    <a:pt x="167919" y="178089"/>
                  </a:lnTo>
                  <a:lnTo>
                    <a:pt x="168977" y="178679"/>
                  </a:lnTo>
                  <a:lnTo>
                    <a:pt x="170035" y="179262"/>
                  </a:lnTo>
                  <a:lnTo>
                    <a:pt x="171086" y="179838"/>
                  </a:lnTo>
                  <a:lnTo>
                    <a:pt x="172144" y="180406"/>
                  </a:lnTo>
                  <a:lnTo>
                    <a:pt x="173202" y="180975"/>
                  </a:lnTo>
                  <a:lnTo>
                    <a:pt x="174260" y="181536"/>
                  </a:lnTo>
                  <a:lnTo>
                    <a:pt x="175311" y="182090"/>
                  </a:lnTo>
                  <a:lnTo>
                    <a:pt x="176369" y="182637"/>
                  </a:lnTo>
                  <a:lnTo>
                    <a:pt x="177427" y="183184"/>
                  </a:lnTo>
                  <a:lnTo>
                    <a:pt x="178485" y="183724"/>
                  </a:lnTo>
                  <a:lnTo>
                    <a:pt x="179535" y="184264"/>
                  </a:lnTo>
                  <a:lnTo>
                    <a:pt x="180593" y="184796"/>
                  </a:lnTo>
                  <a:lnTo>
                    <a:pt x="181651" y="185322"/>
                  </a:lnTo>
                  <a:lnTo>
                    <a:pt x="182702" y="185840"/>
                  </a:lnTo>
                  <a:lnTo>
                    <a:pt x="183760" y="186358"/>
                  </a:lnTo>
                  <a:lnTo>
                    <a:pt x="184818" y="186869"/>
                  </a:lnTo>
                  <a:lnTo>
                    <a:pt x="185876" y="187380"/>
                  </a:lnTo>
                  <a:lnTo>
                    <a:pt x="186927" y="187884"/>
                  </a:lnTo>
                  <a:lnTo>
                    <a:pt x="187985" y="188381"/>
                  </a:lnTo>
                  <a:lnTo>
                    <a:pt x="189043" y="188877"/>
                  </a:lnTo>
                  <a:lnTo>
                    <a:pt x="190101" y="189367"/>
                  </a:lnTo>
                  <a:lnTo>
                    <a:pt x="191152" y="189849"/>
                  </a:lnTo>
                  <a:lnTo>
                    <a:pt x="192210" y="190331"/>
                  </a:lnTo>
                  <a:lnTo>
                    <a:pt x="193268" y="190806"/>
                  </a:lnTo>
                  <a:lnTo>
                    <a:pt x="194326" y="191274"/>
                  </a:lnTo>
                  <a:lnTo>
                    <a:pt x="195376" y="191742"/>
                  </a:lnTo>
                  <a:lnTo>
                    <a:pt x="196434" y="192202"/>
                  </a:lnTo>
                  <a:lnTo>
                    <a:pt x="197492" y="192663"/>
                  </a:lnTo>
                  <a:lnTo>
                    <a:pt x="198543" y="193116"/>
                  </a:lnTo>
                  <a:lnTo>
                    <a:pt x="199601" y="193570"/>
                  </a:lnTo>
                  <a:lnTo>
                    <a:pt x="200659" y="194009"/>
                  </a:lnTo>
                  <a:lnTo>
                    <a:pt x="201717" y="194455"/>
                  </a:lnTo>
                  <a:lnTo>
                    <a:pt x="202768" y="194887"/>
                  </a:lnTo>
                  <a:lnTo>
                    <a:pt x="203826" y="195326"/>
                  </a:lnTo>
                  <a:lnTo>
                    <a:pt x="204884" y="195751"/>
                  </a:lnTo>
                  <a:lnTo>
                    <a:pt x="205942" y="196175"/>
                  </a:lnTo>
                  <a:lnTo>
                    <a:pt x="206993" y="196593"/>
                  </a:lnTo>
                  <a:lnTo>
                    <a:pt x="208051" y="197010"/>
                  </a:lnTo>
                  <a:lnTo>
                    <a:pt x="209109" y="197428"/>
                  </a:lnTo>
                  <a:lnTo>
                    <a:pt x="210167" y="197831"/>
                  </a:lnTo>
                  <a:lnTo>
                    <a:pt x="211218" y="198234"/>
                  </a:lnTo>
                  <a:lnTo>
                    <a:pt x="212276" y="198637"/>
                  </a:lnTo>
                  <a:lnTo>
                    <a:pt x="213334" y="199033"/>
                  </a:lnTo>
                  <a:lnTo>
                    <a:pt x="214384" y="199428"/>
                  </a:lnTo>
                  <a:lnTo>
                    <a:pt x="215442" y="199817"/>
                  </a:lnTo>
                  <a:lnTo>
                    <a:pt x="216500" y="200199"/>
                  </a:lnTo>
                  <a:lnTo>
                    <a:pt x="217558" y="200580"/>
                  </a:lnTo>
                  <a:lnTo>
                    <a:pt x="218609" y="200961"/>
                  </a:lnTo>
                  <a:lnTo>
                    <a:pt x="219667" y="201329"/>
                  </a:lnTo>
                  <a:lnTo>
                    <a:pt x="220725" y="201703"/>
                  </a:lnTo>
                  <a:lnTo>
                    <a:pt x="221783" y="202070"/>
                  </a:lnTo>
                  <a:lnTo>
                    <a:pt x="222834" y="202430"/>
                  </a:lnTo>
                  <a:lnTo>
                    <a:pt x="223892" y="202790"/>
                  </a:lnTo>
                  <a:lnTo>
                    <a:pt x="224950" y="203142"/>
                  </a:lnTo>
                  <a:lnTo>
                    <a:pt x="226008" y="203495"/>
                  </a:lnTo>
                  <a:lnTo>
                    <a:pt x="227059" y="203848"/>
                  </a:lnTo>
                  <a:lnTo>
                    <a:pt x="228117" y="204186"/>
                  </a:lnTo>
                  <a:lnTo>
                    <a:pt x="229175" y="204531"/>
                  </a:lnTo>
                  <a:lnTo>
                    <a:pt x="230226" y="204870"/>
                  </a:lnTo>
                  <a:lnTo>
                    <a:pt x="231284" y="205201"/>
                  </a:lnTo>
                  <a:lnTo>
                    <a:pt x="232342" y="205532"/>
                  </a:lnTo>
                  <a:lnTo>
                    <a:pt x="233400" y="205863"/>
                  </a:lnTo>
                  <a:lnTo>
                    <a:pt x="234450" y="206187"/>
                  </a:lnTo>
                  <a:lnTo>
                    <a:pt x="235508" y="206503"/>
                  </a:lnTo>
                  <a:lnTo>
                    <a:pt x="236566" y="206820"/>
                  </a:lnTo>
                  <a:lnTo>
                    <a:pt x="237624" y="207137"/>
                  </a:lnTo>
                  <a:lnTo>
                    <a:pt x="238675" y="207446"/>
                  </a:lnTo>
                  <a:lnTo>
                    <a:pt x="239733" y="207756"/>
                  </a:lnTo>
                  <a:lnTo>
                    <a:pt x="240791" y="208058"/>
                  </a:lnTo>
                  <a:lnTo>
                    <a:pt x="241849" y="208360"/>
                  </a:lnTo>
                  <a:lnTo>
                    <a:pt x="242900" y="208662"/>
                  </a:lnTo>
                  <a:lnTo>
                    <a:pt x="243958" y="208958"/>
                  </a:lnTo>
                  <a:lnTo>
                    <a:pt x="245016" y="209246"/>
                  </a:lnTo>
                  <a:lnTo>
                    <a:pt x="246074" y="209541"/>
                  </a:lnTo>
                  <a:lnTo>
                    <a:pt x="247125" y="209821"/>
                  </a:lnTo>
                  <a:lnTo>
                    <a:pt x="248183" y="210109"/>
                  </a:lnTo>
                  <a:lnTo>
                    <a:pt x="249241" y="210390"/>
                  </a:lnTo>
                  <a:lnTo>
                    <a:pt x="250291" y="210663"/>
                  </a:lnTo>
                  <a:lnTo>
                    <a:pt x="251349" y="210937"/>
                  </a:lnTo>
                  <a:lnTo>
                    <a:pt x="252407" y="211210"/>
                  </a:lnTo>
                  <a:lnTo>
                    <a:pt x="253465" y="211477"/>
                  </a:lnTo>
                  <a:lnTo>
                    <a:pt x="254516" y="211743"/>
                  </a:lnTo>
                  <a:lnTo>
                    <a:pt x="255574" y="212002"/>
                  </a:lnTo>
                  <a:lnTo>
                    <a:pt x="256632" y="212268"/>
                  </a:lnTo>
                  <a:lnTo>
                    <a:pt x="257690" y="212520"/>
                  </a:lnTo>
                  <a:lnTo>
                    <a:pt x="258741" y="212779"/>
                  </a:lnTo>
                  <a:lnTo>
                    <a:pt x="259799" y="213031"/>
                  </a:lnTo>
                  <a:lnTo>
                    <a:pt x="260857" y="213276"/>
                  </a:lnTo>
                  <a:lnTo>
                    <a:pt x="261915" y="213521"/>
                  </a:lnTo>
                  <a:lnTo>
                    <a:pt x="262966" y="213765"/>
                  </a:lnTo>
                  <a:lnTo>
                    <a:pt x="264024" y="214010"/>
                  </a:lnTo>
                  <a:lnTo>
                    <a:pt x="265082" y="214248"/>
                  </a:lnTo>
                  <a:lnTo>
                    <a:pt x="266133" y="214478"/>
                  </a:lnTo>
                  <a:lnTo>
                    <a:pt x="267191" y="214715"/>
                  </a:lnTo>
                  <a:lnTo>
                    <a:pt x="268249" y="214946"/>
                  </a:lnTo>
                  <a:lnTo>
                    <a:pt x="269307" y="215169"/>
                  </a:lnTo>
                  <a:lnTo>
                    <a:pt x="270357" y="215399"/>
                  </a:lnTo>
                  <a:lnTo>
                    <a:pt x="271415" y="215622"/>
                  </a:lnTo>
                  <a:lnTo>
                    <a:pt x="272473" y="215838"/>
                  </a:lnTo>
                  <a:lnTo>
                    <a:pt x="273531" y="216061"/>
                  </a:lnTo>
                  <a:lnTo>
                    <a:pt x="274582" y="216277"/>
                  </a:lnTo>
                  <a:lnTo>
                    <a:pt x="275640" y="216486"/>
                  </a:lnTo>
                  <a:lnTo>
                    <a:pt x="276698" y="216702"/>
                  </a:lnTo>
                  <a:lnTo>
                    <a:pt x="277756" y="216903"/>
                  </a:lnTo>
                  <a:lnTo>
                    <a:pt x="278807" y="217112"/>
                  </a:lnTo>
                  <a:lnTo>
                    <a:pt x="279865" y="217314"/>
                  </a:lnTo>
                  <a:lnTo>
                    <a:pt x="280923" y="217515"/>
                  </a:lnTo>
                  <a:lnTo>
                    <a:pt x="281974" y="217717"/>
                  </a:lnTo>
                  <a:lnTo>
                    <a:pt x="283032" y="217911"/>
                  </a:lnTo>
                  <a:lnTo>
                    <a:pt x="284090" y="218112"/>
                  </a:lnTo>
                  <a:lnTo>
                    <a:pt x="285148" y="218300"/>
                  </a:lnTo>
                  <a:lnTo>
                    <a:pt x="286198" y="218494"/>
                  </a:lnTo>
                  <a:lnTo>
                    <a:pt x="287257" y="218681"/>
                  </a:lnTo>
                  <a:lnTo>
                    <a:pt x="288315" y="218868"/>
                  </a:lnTo>
                  <a:lnTo>
                    <a:pt x="289373" y="219048"/>
                  </a:lnTo>
                  <a:lnTo>
                    <a:pt x="290423" y="219235"/>
                  </a:lnTo>
                  <a:lnTo>
                    <a:pt x="291481" y="219415"/>
                  </a:lnTo>
                  <a:lnTo>
                    <a:pt x="292539" y="219588"/>
                  </a:lnTo>
                  <a:lnTo>
                    <a:pt x="293597" y="219768"/>
                  </a:lnTo>
                  <a:lnTo>
                    <a:pt x="294648" y="219941"/>
                  </a:lnTo>
                  <a:lnTo>
                    <a:pt x="295706" y="220113"/>
                  </a:lnTo>
                  <a:lnTo>
                    <a:pt x="296764" y="220279"/>
                  </a:lnTo>
                  <a:lnTo>
                    <a:pt x="297822" y="220444"/>
                  </a:lnTo>
                  <a:lnTo>
                    <a:pt x="298873" y="220610"/>
                  </a:lnTo>
                  <a:lnTo>
                    <a:pt x="299931" y="220776"/>
                  </a:lnTo>
                  <a:lnTo>
                    <a:pt x="300989" y="220941"/>
                  </a:lnTo>
                  <a:lnTo>
                    <a:pt x="302040" y="221099"/>
                  </a:lnTo>
                  <a:lnTo>
                    <a:pt x="303098" y="221258"/>
                  </a:lnTo>
                  <a:lnTo>
                    <a:pt x="304156" y="221416"/>
                  </a:lnTo>
                  <a:lnTo>
                    <a:pt x="305214" y="221567"/>
                  </a:lnTo>
                  <a:lnTo>
                    <a:pt x="306264" y="221718"/>
                  </a:lnTo>
                  <a:lnTo>
                    <a:pt x="307322" y="221869"/>
                  </a:lnTo>
                  <a:lnTo>
                    <a:pt x="308380" y="222021"/>
                  </a:lnTo>
                  <a:lnTo>
                    <a:pt x="309438" y="222165"/>
                  </a:lnTo>
                  <a:lnTo>
                    <a:pt x="310489" y="222316"/>
                  </a:lnTo>
                  <a:lnTo>
                    <a:pt x="311547" y="222460"/>
                  </a:lnTo>
                  <a:lnTo>
                    <a:pt x="312605" y="222596"/>
                  </a:lnTo>
                  <a:lnTo>
                    <a:pt x="313663" y="222740"/>
                  </a:lnTo>
                  <a:lnTo>
                    <a:pt x="314714" y="222877"/>
                  </a:lnTo>
                  <a:lnTo>
                    <a:pt x="315772" y="223014"/>
                  </a:lnTo>
                  <a:lnTo>
                    <a:pt x="315772" y="233025"/>
                  </a:lnTo>
                  <a:lnTo>
                    <a:pt x="0" y="233025"/>
                  </a:ln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552" name="Group 551">
            <a:extLst>
              <a:ext uri="{FF2B5EF4-FFF2-40B4-BE49-F238E27FC236}">
                <a16:creationId xmlns:a16="http://schemas.microsoft.com/office/drawing/2014/main" id="{C4662926-7150-C554-85E4-FA28905D350D}"/>
              </a:ext>
            </a:extLst>
          </p:cNvPr>
          <p:cNvGrpSpPr/>
          <p:nvPr/>
        </p:nvGrpSpPr>
        <p:grpSpPr>
          <a:xfrm>
            <a:off x="8719897" y="4574604"/>
            <a:ext cx="25910" cy="225944"/>
            <a:chOff x="8719897" y="4574604"/>
            <a:chExt cx="25910" cy="225944"/>
          </a:xfrm>
        </p:grpSpPr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86530DDD-845D-C291-BFD0-4AB8998A17DA}"/>
                </a:ext>
              </a:extLst>
            </p:cNvPr>
            <p:cNvSpPr/>
            <p:nvPr/>
          </p:nvSpPr>
          <p:spPr>
            <a:xfrm>
              <a:off x="8732852" y="4574604"/>
              <a:ext cx="719" cy="225944"/>
            </a:xfrm>
            <a:custGeom>
              <a:avLst/>
              <a:gdLst>
                <a:gd name="connsiteX0" fmla="*/ 0 w 719"/>
                <a:gd name="connsiteY0" fmla="*/ 0 h 225944"/>
                <a:gd name="connsiteX1" fmla="*/ 0 w 719"/>
                <a:gd name="connsiteY1" fmla="*/ 225944 h 22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44">
                  <a:moveTo>
                    <a:pt x="0" y="0"/>
                  </a:moveTo>
                  <a:lnTo>
                    <a:pt x="0" y="225944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8" name="Freeform 537">
              <a:extLst>
                <a:ext uri="{FF2B5EF4-FFF2-40B4-BE49-F238E27FC236}">
                  <a16:creationId xmlns:a16="http://schemas.microsoft.com/office/drawing/2014/main" id="{4139AFBC-FB43-5AB5-7FF2-E1CCEE46C13F}"/>
                </a:ext>
              </a:extLst>
            </p:cNvPr>
            <p:cNvSpPr/>
            <p:nvPr/>
          </p:nvSpPr>
          <p:spPr>
            <a:xfrm>
              <a:off x="8719897" y="4774638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7EAC6699-0799-D373-0F3F-A07A3544A7A8}"/>
                </a:ext>
              </a:extLst>
            </p:cNvPr>
            <p:cNvSpPr/>
            <p:nvPr/>
          </p:nvSpPr>
          <p:spPr>
            <a:xfrm>
              <a:off x="8732852" y="4574604"/>
              <a:ext cx="719" cy="200034"/>
            </a:xfrm>
            <a:custGeom>
              <a:avLst/>
              <a:gdLst>
                <a:gd name="connsiteX0" fmla="*/ 0 w 719"/>
                <a:gd name="connsiteY0" fmla="*/ 200034 h 200034"/>
                <a:gd name="connsiteX1" fmla="*/ 0 w 719"/>
                <a:gd name="connsiteY1" fmla="*/ 0 h 20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34">
                  <a:moveTo>
                    <a:pt x="0" y="200034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551" name="Group 550">
            <a:extLst>
              <a:ext uri="{FF2B5EF4-FFF2-40B4-BE49-F238E27FC236}">
                <a16:creationId xmlns:a16="http://schemas.microsoft.com/office/drawing/2014/main" id="{85048A99-DE7B-3150-C03F-91A9F3ACC8D1}"/>
              </a:ext>
            </a:extLst>
          </p:cNvPr>
          <p:cNvGrpSpPr/>
          <p:nvPr/>
        </p:nvGrpSpPr>
        <p:grpSpPr>
          <a:xfrm>
            <a:off x="7492649" y="3929554"/>
            <a:ext cx="1082316" cy="901373"/>
            <a:chOff x="7492649" y="3929554"/>
            <a:chExt cx="1082316" cy="901373"/>
          </a:xfrm>
        </p:grpSpPr>
        <p:sp>
          <p:nvSpPr>
            <p:cNvPr id="540" name="Freeform 539">
              <a:extLst>
                <a:ext uri="{FF2B5EF4-FFF2-40B4-BE49-F238E27FC236}">
                  <a16:creationId xmlns:a16="http://schemas.microsoft.com/office/drawing/2014/main" id="{7D4B32C0-7D21-1E5D-69EA-D5491EBD1133}"/>
                </a:ext>
              </a:extLst>
            </p:cNvPr>
            <p:cNvSpPr/>
            <p:nvPr/>
          </p:nvSpPr>
          <p:spPr>
            <a:xfrm>
              <a:off x="7492649" y="3929554"/>
              <a:ext cx="1082316" cy="901373"/>
            </a:xfrm>
            <a:custGeom>
              <a:avLst/>
              <a:gdLst>
                <a:gd name="connsiteX0" fmla="*/ 0 w 1082316"/>
                <a:gd name="connsiteY0" fmla="*/ 891362 h 901373"/>
                <a:gd name="connsiteX1" fmla="*/ 3620 w 1082316"/>
                <a:gd name="connsiteY1" fmla="*/ 890887 h 901373"/>
                <a:gd name="connsiteX2" fmla="*/ 7240 w 1082316"/>
                <a:gd name="connsiteY2" fmla="*/ 890391 h 901373"/>
                <a:gd name="connsiteX3" fmla="*/ 10859 w 1082316"/>
                <a:gd name="connsiteY3" fmla="*/ 889872 h 901373"/>
                <a:gd name="connsiteX4" fmla="*/ 14479 w 1082316"/>
                <a:gd name="connsiteY4" fmla="*/ 889332 h 901373"/>
                <a:gd name="connsiteX5" fmla="*/ 18099 w 1082316"/>
                <a:gd name="connsiteY5" fmla="*/ 888771 h 901373"/>
                <a:gd name="connsiteX6" fmla="*/ 21718 w 1082316"/>
                <a:gd name="connsiteY6" fmla="*/ 888188 h 901373"/>
                <a:gd name="connsiteX7" fmla="*/ 25339 w 1082316"/>
                <a:gd name="connsiteY7" fmla="*/ 887584 h 901373"/>
                <a:gd name="connsiteX8" fmla="*/ 28958 w 1082316"/>
                <a:gd name="connsiteY8" fmla="*/ 886950 h 901373"/>
                <a:gd name="connsiteX9" fmla="*/ 32578 w 1082316"/>
                <a:gd name="connsiteY9" fmla="*/ 886295 h 901373"/>
                <a:gd name="connsiteX10" fmla="*/ 36198 w 1082316"/>
                <a:gd name="connsiteY10" fmla="*/ 885612 h 901373"/>
                <a:gd name="connsiteX11" fmla="*/ 39817 w 1082316"/>
                <a:gd name="connsiteY11" fmla="*/ 884899 h 901373"/>
                <a:gd name="connsiteX12" fmla="*/ 43438 w 1082316"/>
                <a:gd name="connsiteY12" fmla="*/ 884158 h 901373"/>
                <a:gd name="connsiteX13" fmla="*/ 47057 w 1082316"/>
                <a:gd name="connsiteY13" fmla="*/ 883395 h 901373"/>
                <a:gd name="connsiteX14" fmla="*/ 50677 w 1082316"/>
                <a:gd name="connsiteY14" fmla="*/ 882596 h 901373"/>
                <a:gd name="connsiteX15" fmla="*/ 54297 w 1082316"/>
                <a:gd name="connsiteY15" fmla="*/ 881768 h 901373"/>
                <a:gd name="connsiteX16" fmla="*/ 57917 w 1082316"/>
                <a:gd name="connsiteY16" fmla="*/ 880912 h 901373"/>
                <a:gd name="connsiteX17" fmla="*/ 61536 w 1082316"/>
                <a:gd name="connsiteY17" fmla="*/ 880019 h 901373"/>
                <a:gd name="connsiteX18" fmla="*/ 65156 w 1082316"/>
                <a:gd name="connsiteY18" fmla="*/ 879098 h 901373"/>
                <a:gd name="connsiteX19" fmla="*/ 68776 w 1082316"/>
                <a:gd name="connsiteY19" fmla="*/ 878134 h 901373"/>
                <a:gd name="connsiteX20" fmla="*/ 72396 w 1082316"/>
                <a:gd name="connsiteY20" fmla="*/ 877140 h 901373"/>
                <a:gd name="connsiteX21" fmla="*/ 76016 w 1082316"/>
                <a:gd name="connsiteY21" fmla="*/ 876111 h 901373"/>
                <a:gd name="connsiteX22" fmla="*/ 79635 w 1082316"/>
                <a:gd name="connsiteY22" fmla="*/ 875046 h 901373"/>
                <a:gd name="connsiteX23" fmla="*/ 83256 w 1082316"/>
                <a:gd name="connsiteY23" fmla="*/ 873938 h 901373"/>
                <a:gd name="connsiteX24" fmla="*/ 86875 w 1082316"/>
                <a:gd name="connsiteY24" fmla="*/ 872793 h 901373"/>
                <a:gd name="connsiteX25" fmla="*/ 90495 w 1082316"/>
                <a:gd name="connsiteY25" fmla="*/ 871606 h 901373"/>
                <a:gd name="connsiteX26" fmla="*/ 94115 w 1082316"/>
                <a:gd name="connsiteY26" fmla="*/ 870375 h 901373"/>
                <a:gd name="connsiteX27" fmla="*/ 97734 w 1082316"/>
                <a:gd name="connsiteY27" fmla="*/ 869101 h 901373"/>
                <a:gd name="connsiteX28" fmla="*/ 101355 w 1082316"/>
                <a:gd name="connsiteY28" fmla="*/ 867784 h 901373"/>
                <a:gd name="connsiteX29" fmla="*/ 104974 w 1082316"/>
                <a:gd name="connsiteY29" fmla="*/ 866424 h 901373"/>
                <a:gd name="connsiteX30" fmla="*/ 108594 w 1082316"/>
                <a:gd name="connsiteY30" fmla="*/ 865020 h 901373"/>
                <a:gd name="connsiteX31" fmla="*/ 112214 w 1082316"/>
                <a:gd name="connsiteY31" fmla="*/ 863559 h 901373"/>
                <a:gd name="connsiteX32" fmla="*/ 115833 w 1082316"/>
                <a:gd name="connsiteY32" fmla="*/ 862055 h 901373"/>
                <a:gd name="connsiteX33" fmla="*/ 119453 w 1082316"/>
                <a:gd name="connsiteY33" fmla="*/ 860500 h 901373"/>
                <a:gd name="connsiteX34" fmla="*/ 123073 w 1082316"/>
                <a:gd name="connsiteY34" fmla="*/ 858895 h 901373"/>
                <a:gd name="connsiteX35" fmla="*/ 126693 w 1082316"/>
                <a:gd name="connsiteY35" fmla="*/ 857240 h 901373"/>
                <a:gd name="connsiteX36" fmla="*/ 130313 w 1082316"/>
                <a:gd name="connsiteY36" fmla="*/ 855527 h 901373"/>
                <a:gd name="connsiteX37" fmla="*/ 133932 w 1082316"/>
                <a:gd name="connsiteY37" fmla="*/ 853764 h 901373"/>
                <a:gd name="connsiteX38" fmla="*/ 137552 w 1082316"/>
                <a:gd name="connsiteY38" fmla="*/ 851943 h 901373"/>
                <a:gd name="connsiteX39" fmla="*/ 141172 w 1082316"/>
                <a:gd name="connsiteY39" fmla="*/ 850064 h 901373"/>
                <a:gd name="connsiteX40" fmla="*/ 144792 w 1082316"/>
                <a:gd name="connsiteY40" fmla="*/ 848121 h 901373"/>
                <a:gd name="connsiteX41" fmla="*/ 148412 w 1082316"/>
                <a:gd name="connsiteY41" fmla="*/ 846127 h 901373"/>
                <a:gd name="connsiteX42" fmla="*/ 152032 w 1082316"/>
                <a:gd name="connsiteY42" fmla="*/ 844069 h 901373"/>
                <a:gd name="connsiteX43" fmla="*/ 155651 w 1082316"/>
                <a:gd name="connsiteY43" fmla="*/ 841946 h 901373"/>
                <a:gd name="connsiteX44" fmla="*/ 159271 w 1082316"/>
                <a:gd name="connsiteY44" fmla="*/ 839765 h 901373"/>
                <a:gd name="connsiteX45" fmla="*/ 162891 w 1082316"/>
                <a:gd name="connsiteY45" fmla="*/ 837512 h 901373"/>
                <a:gd name="connsiteX46" fmla="*/ 166510 w 1082316"/>
                <a:gd name="connsiteY46" fmla="*/ 835195 h 901373"/>
                <a:gd name="connsiteX47" fmla="*/ 170131 w 1082316"/>
                <a:gd name="connsiteY47" fmla="*/ 832813 h 901373"/>
                <a:gd name="connsiteX48" fmla="*/ 173750 w 1082316"/>
                <a:gd name="connsiteY48" fmla="*/ 830358 h 901373"/>
                <a:gd name="connsiteX49" fmla="*/ 177370 w 1082316"/>
                <a:gd name="connsiteY49" fmla="*/ 827839 h 901373"/>
                <a:gd name="connsiteX50" fmla="*/ 180990 w 1082316"/>
                <a:gd name="connsiteY50" fmla="*/ 825241 h 901373"/>
                <a:gd name="connsiteX51" fmla="*/ 184609 w 1082316"/>
                <a:gd name="connsiteY51" fmla="*/ 822578 h 901373"/>
                <a:gd name="connsiteX52" fmla="*/ 188230 w 1082316"/>
                <a:gd name="connsiteY52" fmla="*/ 819836 h 901373"/>
                <a:gd name="connsiteX53" fmla="*/ 191849 w 1082316"/>
                <a:gd name="connsiteY53" fmla="*/ 817022 h 901373"/>
                <a:gd name="connsiteX54" fmla="*/ 195469 w 1082316"/>
                <a:gd name="connsiteY54" fmla="*/ 814136 h 901373"/>
                <a:gd name="connsiteX55" fmla="*/ 199089 w 1082316"/>
                <a:gd name="connsiteY55" fmla="*/ 811163 h 901373"/>
                <a:gd name="connsiteX56" fmla="*/ 202708 w 1082316"/>
                <a:gd name="connsiteY56" fmla="*/ 808119 h 901373"/>
                <a:gd name="connsiteX57" fmla="*/ 206329 w 1082316"/>
                <a:gd name="connsiteY57" fmla="*/ 804995 h 901373"/>
                <a:gd name="connsiteX58" fmla="*/ 209948 w 1082316"/>
                <a:gd name="connsiteY58" fmla="*/ 801785 h 901373"/>
                <a:gd name="connsiteX59" fmla="*/ 213568 w 1082316"/>
                <a:gd name="connsiteY59" fmla="*/ 798496 h 901373"/>
                <a:gd name="connsiteX60" fmla="*/ 217188 w 1082316"/>
                <a:gd name="connsiteY60" fmla="*/ 795128 h 901373"/>
                <a:gd name="connsiteX61" fmla="*/ 220808 w 1082316"/>
                <a:gd name="connsiteY61" fmla="*/ 791673 h 901373"/>
                <a:gd name="connsiteX62" fmla="*/ 224427 w 1082316"/>
                <a:gd name="connsiteY62" fmla="*/ 788132 h 901373"/>
                <a:gd name="connsiteX63" fmla="*/ 228047 w 1082316"/>
                <a:gd name="connsiteY63" fmla="*/ 784505 h 901373"/>
                <a:gd name="connsiteX64" fmla="*/ 231667 w 1082316"/>
                <a:gd name="connsiteY64" fmla="*/ 780791 h 901373"/>
                <a:gd name="connsiteX65" fmla="*/ 235287 w 1082316"/>
                <a:gd name="connsiteY65" fmla="*/ 776991 h 901373"/>
                <a:gd name="connsiteX66" fmla="*/ 238907 w 1082316"/>
                <a:gd name="connsiteY66" fmla="*/ 773104 h 901373"/>
                <a:gd name="connsiteX67" fmla="*/ 242526 w 1082316"/>
                <a:gd name="connsiteY67" fmla="*/ 769124 h 901373"/>
                <a:gd name="connsiteX68" fmla="*/ 246146 w 1082316"/>
                <a:gd name="connsiteY68" fmla="*/ 765051 h 901373"/>
                <a:gd name="connsiteX69" fmla="*/ 249766 w 1082316"/>
                <a:gd name="connsiteY69" fmla="*/ 760890 h 901373"/>
                <a:gd name="connsiteX70" fmla="*/ 253386 w 1082316"/>
                <a:gd name="connsiteY70" fmla="*/ 756637 h 901373"/>
                <a:gd name="connsiteX71" fmla="*/ 257006 w 1082316"/>
                <a:gd name="connsiteY71" fmla="*/ 752290 h 901373"/>
                <a:gd name="connsiteX72" fmla="*/ 260625 w 1082316"/>
                <a:gd name="connsiteY72" fmla="*/ 747849 h 901373"/>
                <a:gd name="connsiteX73" fmla="*/ 264245 w 1082316"/>
                <a:gd name="connsiteY73" fmla="*/ 743315 h 901373"/>
                <a:gd name="connsiteX74" fmla="*/ 267865 w 1082316"/>
                <a:gd name="connsiteY74" fmla="*/ 738680 h 901373"/>
                <a:gd name="connsiteX75" fmla="*/ 271484 w 1082316"/>
                <a:gd name="connsiteY75" fmla="*/ 733958 h 901373"/>
                <a:gd name="connsiteX76" fmla="*/ 275105 w 1082316"/>
                <a:gd name="connsiteY76" fmla="*/ 729136 h 901373"/>
                <a:gd name="connsiteX77" fmla="*/ 278724 w 1082316"/>
                <a:gd name="connsiteY77" fmla="*/ 724221 h 901373"/>
                <a:gd name="connsiteX78" fmla="*/ 282344 w 1082316"/>
                <a:gd name="connsiteY78" fmla="*/ 719211 h 901373"/>
                <a:gd name="connsiteX79" fmla="*/ 285964 w 1082316"/>
                <a:gd name="connsiteY79" fmla="*/ 714101 h 901373"/>
                <a:gd name="connsiteX80" fmla="*/ 289584 w 1082316"/>
                <a:gd name="connsiteY80" fmla="*/ 708898 h 901373"/>
                <a:gd name="connsiteX81" fmla="*/ 293204 w 1082316"/>
                <a:gd name="connsiteY81" fmla="*/ 703593 h 901373"/>
                <a:gd name="connsiteX82" fmla="*/ 296823 w 1082316"/>
                <a:gd name="connsiteY82" fmla="*/ 698195 h 901373"/>
                <a:gd name="connsiteX83" fmla="*/ 300443 w 1082316"/>
                <a:gd name="connsiteY83" fmla="*/ 692697 h 901373"/>
                <a:gd name="connsiteX84" fmla="*/ 304063 w 1082316"/>
                <a:gd name="connsiteY84" fmla="*/ 687104 h 901373"/>
                <a:gd name="connsiteX85" fmla="*/ 307683 w 1082316"/>
                <a:gd name="connsiteY85" fmla="*/ 681411 h 901373"/>
                <a:gd name="connsiteX86" fmla="*/ 311302 w 1082316"/>
                <a:gd name="connsiteY86" fmla="*/ 675625 h 901373"/>
                <a:gd name="connsiteX87" fmla="*/ 314922 w 1082316"/>
                <a:gd name="connsiteY87" fmla="*/ 669737 h 901373"/>
                <a:gd name="connsiteX88" fmla="*/ 318542 w 1082316"/>
                <a:gd name="connsiteY88" fmla="*/ 663756 h 901373"/>
                <a:gd name="connsiteX89" fmla="*/ 322162 w 1082316"/>
                <a:gd name="connsiteY89" fmla="*/ 657684 h 901373"/>
                <a:gd name="connsiteX90" fmla="*/ 325782 w 1082316"/>
                <a:gd name="connsiteY90" fmla="*/ 651514 h 901373"/>
                <a:gd name="connsiteX91" fmla="*/ 329401 w 1082316"/>
                <a:gd name="connsiteY91" fmla="*/ 645249 h 901373"/>
                <a:gd name="connsiteX92" fmla="*/ 333022 w 1082316"/>
                <a:gd name="connsiteY92" fmla="*/ 638891 h 901373"/>
                <a:gd name="connsiteX93" fmla="*/ 336641 w 1082316"/>
                <a:gd name="connsiteY93" fmla="*/ 632439 h 901373"/>
                <a:gd name="connsiteX94" fmla="*/ 340261 w 1082316"/>
                <a:gd name="connsiteY94" fmla="*/ 625895 h 901373"/>
                <a:gd name="connsiteX95" fmla="*/ 343881 w 1082316"/>
                <a:gd name="connsiteY95" fmla="*/ 619261 h 901373"/>
                <a:gd name="connsiteX96" fmla="*/ 347500 w 1082316"/>
                <a:gd name="connsiteY96" fmla="*/ 612536 h 901373"/>
                <a:gd name="connsiteX97" fmla="*/ 351121 w 1082316"/>
                <a:gd name="connsiteY97" fmla="*/ 605722 h 901373"/>
                <a:gd name="connsiteX98" fmla="*/ 354740 w 1082316"/>
                <a:gd name="connsiteY98" fmla="*/ 598821 h 901373"/>
                <a:gd name="connsiteX99" fmla="*/ 358360 w 1082316"/>
                <a:gd name="connsiteY99" fmla="*/ 591833 h 901373"/>
                <a:gd name="connsiteX100" fmla="*/ 361980 w 1082316"/>
                <a:gd name="connsiteY100" fmla="*/ 584760 h 901373"/>
                <a:gd name="connsiteX101" fmla="*/ 365599 w 1082316"/>
                <a:gd name="connsiteY101" fmla="*/ 577604 h 901373"/>
                <a:gd name="connsiteX102" fmla="*/ 369219 w 1082316"/>
                <a:gd name="connsiteY102" fmla="*/ 570366 h 901373"/>
                <a:gd name="connsiteX103" fmla="*/ 372839 w 1082316"/>
                <a:gd name="connsiteY103" fmla="*/ 563048 h 901373"/>
                <a:gd name="connsiteX104" fmla="*/ 376459 w 1082316"/>
                <a:gd name="connsiteY104" fmla="*/ 555651 h 901373"/>
                <a:gd name="connsiteX105" fmla="*/ 380079 w 1082316"/>
                <a:gd name="connsiteY105" fmla="*/ 548177 h 901373"/>
                <a:gd name="connsiteX106" fmla="*/ 383698 w 1082316"/>
                <a:gd name="connsiteY106" fmla="*/ 540630 h 901373"/>
                <a:gd name="connsiteX107" fmla="*/ 387318 w 1082316"/>
                <a:gd name="connsiteY107" fmla="*/ 533010 h 901373"/>
                <a:gd name="connsiteX108" fmla="*/ 390938 w 1082316"/>
                <a:gd name="connsiteY108" fmla="*/ 525320 h 901373"/>
                <a:gd name="connsiteX109" fmla="*/ 394558 w 1082316"/>
                <a:gd name="connsiteY109" fmla="*/ 517562 h 901373"/>
                <a:gd name="connsiteX110" fmla="*/ 398178 w 1082316"/>
                <a:gd name="connsiteY110" fmla="*/ 509738 h 901373"/>
                <a:gd name="connsiteX111" fmla="*/ 401798 w 1082316"/>
                <a:gd name="connsiteY111" fmla="*/ 501852 h 901373"/>
                <a:gd name="connsiteX112" fmla="*/ 405417 w 1082316"/>
                <a:gd name="connsiteY112" fmla="*/ 493904 h 901373"/>
                <a:gd name="connsiteX113" fmla="*/ 409037 w 1082316"/>
                <a:gd name="connsiteY113" fmla="*/ 485900 h 901373"/>
                <a:gd name="connsiteX114" fmla="*/ 412657 w 1082316"/>
                <a:gd name="connsiteY114" fmla="*/ 477839 h 901373"/>
                <a:gd name="connsiteX115" fmla="*/ 416276 w 1082316"/>
                <a:gd name="connsiteY115" fmla="*/ 469727 h 901373"/>
                <a:gd name="connsiteX116" fmla="*/ 419897 w 1082316"/>
                <a:gd name="connsiteY116" fmla="*/ 461566 h 901373"/>
                <a:gd name="connsiteX117" fmla="*/ 423516 w 1082316"/>
                <a:gd name="connsiteY117" fmla="*/ 453359 h 901373"/>
                <a:gd name="connsiteX118" fmla="*/ 427136 w 1082316"/>
                <a:gd name="connsiteY118" fmla="*/ 445108 h 901373"/>
                <a:gd name="connsiteX119" fmla="*/ 430756 w 1082316"/>
                <a:gd name="connsiteY119" fmla="*/ 436817 h 901373"/>
                <a:gd name="connsiteX120" fmla="*/ 434375 w 1082316"/>
                <a:gd name="connsiteY120" fmla="*/ 428491 h 901373"/>
                <a:gd name="connsiteX121" fmla="*/ 437996 w 1082316"/>
                <a:gd name="connsiteY121" fmla="*/ 420130 h 901373"/>
                <a:gd name="connsiteX122" fmla="*/ 441615 w 1082316"/>
                <a:gd name="connsiteY122" fmla="*/ 411741 h 901373"/>
                <a:gd name="connsiteX123" fmla="*/ 445235 w 1082316"/>
                <a:gd name="connsiteY123" fmla="*/ 403326 h 901373"/>
                <a:gd name="connsiteX124" fmla="*/ 448855 w 1082316"/>
                <a:gd name="connsiteY124" fmla="*/ 394888 h 901373"/>
                <a:gd name="connsiteX125" fmla="*/ 452475 w 1082316"/>
                <a:gd name="connsiteY125" fmla="*/ 386431 h 901373"/>
                <a:gd name="connsiteX126" fmla="*/ 456095 w 1082316"/>
                <a:gd name="connsiteY126" fmla="*/ 377959 h 901373"/>
                <a:gd name="connsiteX127" fmla="*/ 459714 w 1082316"/>
                <a:gd name="connsiteY127" fmla="*/ 369476 h 901373"/>
                <a:gd name="connsiteX128" fmla="*/ 463334 w 1082316"/>
                <a:gd name="connsiteY128" fmla="*/ 360986 h 901373"/>
                <a:gd name="connsiteX129" fmla="*/ 466952 w 1082316"/>
                <a:gd name="connsiteY129" fmla="*/ 352494 h 901373"/>
                <a:gd name="connsiteX130" fmla="*/ 470573 w 1082316"/>
                <a:gd name="connsiteY130" fmla="*/ 344002 h 901373"/>
                <a:gd name="connsiteX131" fmla="*/ 474193 w 1082316"/>
                <a:gd name="connsiteY131" fmla="*/ 335516 h 901373"/>
                <a:gd name="connsiteX132" fmla="*/ 477813 w 1082316"/>
                <a:gd name="connsiteY132" fmla="*/ 327039 h 901373"/>
                <a:gd name="connsiteX133" fmla="*/ 481433 w 1082316"/>
                <a:gd name="connsiteY133" fmla="*/ 318576 h 901373"/>
                <a:gd name="connsiteX134" fmla="*/ 485053 w 1082316"/>
                <a:gd name="connsiteY134" fmla="*/ 310130 h 901373"/>
                <a:gd name="connsiteX135" fmla="*/ 488674 w 1082316"/>
                <a:gd name="connsiteY135" fmla="*/ 301707 h 901373"/>
                <a:gd name="connsiteX136" fmla="*/ 492294 w 1082316"/>
                <a:gd name="connsiteY136" fmla="*/ 293311 h 901373"/>
                <a:gd name="connsiteX137" fmla="*/ 495914 w 1082316"/>
                <a:gd name="connsiteY137" fmla="*/ 284946 h 901373"/>
                <a:gd name="connsiteX138" fmla="*/ 499534 w 1082316"/>
                <a:gd name="connsiteY138" fmla="*/ 276617 h 901373"/>
                <a:gd name="connsiteX139" fmla="*/ 503154 w 1082316"/>
                <a:gd name="connsiteY139" fmla="*/ 268328 h 901373"/>
                <a:gd name="connsiteX140" fmla="*/ 506775 w 1082316"/>
                <a:gd name="connsiteY140" fmla="*/ 260083 h 901373"/>
                <a:gd name="connsiteX141" fmla="*/ 510395 w 1082316"/>
                <a:gd name="connsiteY141" fmla="*/ 251888 h 901373"/>
                <a:gd name="connsiteX142" fmla="*/ 514008 w 1082316"/>
                <a:gd name="connsiteY142" fmla="*/ 243748 h 901373"/>
                <a:gd name="connsiteX143" fmla="*/ 517628 w 1082316"/>
                <a:gd name="connsiteY143" fmla="*/ 235665 h 901373"/>
                <a:gd name="connsiteX144" fmla="*/ 521248 w 1082316"/>
                <a:gd name="connsiteY144" fmla="*/ 227646 h 901373"/>
                <a:gd name="connsiteX145" fmla="*/ 524869 w 1082316"/>
                <a:gd name="connsiteY145" fmla="*/ 219695 h 901373"/>
                <a:gd name="connsiteX146" fmla="*/ 528489 w 1082316"/>
                <a:gd name="connsiteY146" fmla="*/ 211816 h 901373"/>
                <a:gd name="connsiteX147" fmla="*/ 532109 w 1082316"/>
                <a:gd name="connsiteY147" fmla="*/ 204015 h 901373"/>
                <a:gd name="connsiteX148" fmla="*/ 535729 w 1082316"/>
                <a:gd name="connsiteY148" fmla="*/ 196296 h 901373"/>
                <a:gd name="connsiteX149" fmla="*/ 539349 w 1082316"/>
                <a:gd name="connsiteY149" fmla="*/ 188664 h 901373"/>
                <a:gd name="connsiteX150" fmla="*/ 542970 w 1082316"/>
                <a:gd name="connsiteY150" fmla="*/ 181122 h 901373"/>
                <a:gd name="connsiteX151" fmla="*/ 546590 w 1082316"/>
                <a:gd name="connsiteY151" fmla="*/ 173676 h 901373"/>
                <a:gd name="connsiteX152" fmla="*/ 550210 w 1082316"/>
                <a:gd name="connsiteY152" fmla="*/ 166330 h 901373"/>
                <a:gd name="connsiteX153" fmla="*/ 553830 w 1082316"/>
                <a:gd name="connsiteY153" fmla="*/ 159091 h 901373"/>
                <a:gd name="connsiteX154" fmla="*/ 557450 w 1082316"/>
                <a:gd name="connsiteY154" fmla="*/ 151960 h 901373"/>
                <a:gd name="connsiteX155" fmla="*/ 561071 w 1082316"/>
                <a:gd name="connsiteY155" fmla="*/ 144943 h 901373"/>
                <a:gd name="connsiteX156" fmla="*/ 564691 w 1082316"/>
                <a:gd name="connsiteY156" fmla="*/ 138045 h 901373"/>
                <a:gd name="connsiteX157" fmla="*/ 568311 w 1082316"/>
                <a:gd name="connsiteY157" fmla="*/ 131270 h 901373"/>
                <a:gd name="connsiteX158" fmla="*/ 571931 w 1082316"/>
                <a:gd name="connsiteY158" fmla="*/ 124622 h 901373"/>
                <a:gd name="connsiteX159" fmla="*/ 575544 w 1082316"/>
                <a:gd name="connsiteY159" fmla="*/ 118106 h 901373"/>
                <a:gd name="connsiteX160" fmla="*/ 579165 w 1082316"/>
                <a:gd name="connsiteY160" fmla="*/ 111726 h 901373"/>
                <a:gd name="connsiteX161" fmla="*/ 582785 w 1082316"/>
                <a:gd name="connsiteY161" fmla="*/ 105486 h 901373"/>
                <a:gd name="connsiteX162" fmla="*/ 586405 w 1082316"/>
                <a:gd name="connsiteY162" fmla="*/ 99390 h 901373"/>
                <a:gd name="connsiteX163" fmla="*/ 590025 w 1082316"/>
                <a:gd name="connsiteY163" fmla="*/ 93443 h 901373"/>
                <a:gd name="connsiteX164" fmla="*/ 593645 w 1082316"/>
                <a:gd name="connsiteY164" fmla="*/ 87647 h 901373"/>
                <a:gd name="connsiteX165" fmla="*/ 597266 w 1082316"/>
                <a:gd name="connsiteY165" fmla="*/ 82008 h 901373"/>
                <a:gd name="connsiteX166" fmla="*/ 600886 w 1082316"/>
                <a:gd name="connsiteY166" fmla="*/ 76529 h 901373"/>
                <a:gd name="connsiteX167" fmla="*/ 604506 w 1082316"/>
                <a:gd name="connsiteY167" fmla="*/ 71214 h 901373"/>
                <a:gd name="connsiteX168" fmla="*/ 608126 w 1082316"/>
                <a:gd name="connsiteY168" fmla="*/ 66066 h 901373"/>
                <a:gd name="connsiteX169" fmla="*/ 611747 w 1082316"/>
                <a:gd name="connsiteY169" fmla="*/ 61089 h 901373"/>
                <a:gd name="connsiteX170" fmla="*/ 615367 w 1082316"/>
                <a:gd name="connsiteY170" fmla="*/ 56286 h 901373"/>
                <a:gd name="connsiteX171" fmla="*/ 618987 w 1082316"/>
                <a:gd name="connsiteY171" fmla="*/ 51661 h 901373"/>
                <a:gd name="connsiteX172" fmla="*/ 622607 w 1082316"/>
                <a:gd name="connsiteY172" fmla="*/ 47217 h 901373"/>
                <a:gd name="connsiteX173" fmla="*/ 626227 w 1082316"/>
                <a:gd name="connsiteY173" fmla="*/ 42956 h 901373"/>
                <a:gd name="connsiteX174" fmla="*/ 629848 w 1082316"/>
                <a:gd name="connsiteY174" fmla="*/ 38883 h 901373"/>
                <a:gd name="connsiteX175" fmla="*/ 633468 w 1082316"/>
                <a:gd name="connsiteY175" fmla="*/ 34999 h 901373"/>
                <a:gd name="connsiteX176" fmla="*/ 637081 w 1082316"/>
                <a:gd name="connsiteY176" fmla="*/ 31308 h 901373"/>
                <a:gd name="connsiteX177" fmla="*/ 640701 w 1082316"/>
                <a:gd name="connsiteY177" fmla="*/ 27812 h 901373"/>
                <a:gd name="connsiteX178" fmla="*/ 644321 w 1082316"/>
                <a:gd name="connsiteY178" fmla="*/ 24514 h 901373"/>
                <a:gd name="connsiteX179" fmla="*/ 647941 w 1082316"/>
                <a:gd name="connsiteY179" fmla="*/ 21415 h 901373"/>
                <a:gd name="connsiteX180" fmla="*/ 651562 w 1082316"/>
                <a:gd name="connsiteY180" fmla="*/ 18519 h 901373"/>
                <a:gd name="connsiteX181" fmla="*/ 655182 w 1082316"/>
                <a:gd name="connsiteY181" fmla="*/ 15827 h 901373"/>
                <a:gd name="connsiteX182" fmla="*/ 658802 w 1082316"/>
                <a:gd name="connsiteY182" fmla="*/ 13340 h 901373"/>
                <a:gd name="connsiteX183" fmla="*/ 662422 w 1082316"/>
                <a:gd name="connsiteY183" fmla="*/ 11062 h 901373"/>
                <a:gd name="connsiteX184" fmla="*/ 666043 w 1082316"/>
                <a:gd name="connsiteY184" fmla="*/ 8994 h 901373"/>
                <a:gd name="connsiteX185" fmla="*/ 669663 w 1082316"/>
                <a:gd name="connsiteY185" fmla="*/ 7136 h 901373"/>
                <a:gd name="connsiteX186" fmla="*/ 673283 w 1082316"/>
                <a:gd name="connsiteY186" fmla="*/ 5491 h 901373"/>
                <a:gd name="connsiteX187" fmla="*/ 676903 w 1082316"/>
                <a:gd name="connsiteY187" fmla="*/ 4059 h 901373"/>
                <a:gd name="connsiteX188" fmla="*/ 680523 w 1082316"/>
                <a:gd name="connsiteY188" fmla="*/ 2842 h 901373"/>
                <a:gd name="connsiteX189" fmla="*/ 684144 w 1082316"/>
                <a:gd name="connsiteY189" fmla="*/ 1840 h 901373"/>
                <a:gd name="connsiteX190" fmla="*/ 687764 w 1082316"/>
                <a:gd name="connsiteY190" fmla="*/ 1055 h 901373"/>
                <a:gd name="connsiteX191" fmla="*/ 691384 w 1082316"/>
                <a:gd name="connsiteY191" fmla="*/ 486 h 901373"/>
                <a:gd name="connsiteX192" fmla="*/ 695004 w 1082316"/>
                <a:gd name="connsiteY192" fmla="*/ 134 h 901373"/>
                <a:gd name="connsiteX193" fmla="*/ 698624 w 1082316"/>
                <a:gd name="connsiteY193" fmla="*/ 0 h 901373"/>
                <a:gd name="connsiteX194" fmla="*/ 702237 w 1082316"/>
                <a:gd name="connsiteY194" fmla="*/ 83 h 901373"/>
                <a:gd name="connsiteX195" fmla="*/ 705858 w 1082316"/>
                <a:gd name="connsiteY195" fmla="*/ 384 h 901373"/>
                <a:gd name="connsiteX196" fmla="*/ 709478 w 1082316"/>
                <a:gd name="connsiteY196" fmla="*/ 902 h 901373"/>
                <a:gd name="connsiteX197" fmla="*/ 713098 w 1082316"/>
                <a:gd name="connsiteY197" fmla="*/ 1637 h 901373"/>
                <a:gd name="connsiteX198" fmla="*/ 716718 w 1082316"/>
                <a:gd name="connsiteY198" fmla="*/ 2588 h 901373"/>
                <a:gd name="connsiteX199" fmla="*/ 720339 w 1082316"/>
                <a:gd name="connsiteY199" fmla="*/ 3755 h 901373"/>
                <a:gd name="connsiteX200" fmla="*/ 723959 w 1082316"/>
                <a:gd name="connsiteY200" fmla="*/ 5137 h 901373"/>
                <a:gd name="connsiteX201" fmla="*/ 727579 w 1082316"/>
                <a:gd name="connsiteY201" fmla="*/ 6732 h 901373"/>
                <a:gd name="connsiteX202" fmla="*/ 731199 w 1082316"/>
                <a:gd name="connsiteY202" fmla="*/ 8540 h 901373"/>
                <a:gd name="connsiteX203" fmla="*/ 734819 w 1082316"/>
                <a:gd name="connsiteY203" fmla="*/ 10559 h 901373"/>
                <a:gd name="connsiteX204" fmla="*/ 738440 w 1082316"/>
                <a:gd name="connsiteY204" fmla="*/ 12789 h 901373"/>
                <a:gd name="connsiteX205" fmla="*/ 742060 w 1082316"/>
                <a:gd name="connsiteY205" fmla="*/ 15226 h 901373"/>
                <a:gd name="connsiteX206" fmla="*/ 745680 w 1082316"/>
                <a:gd name="connsiteY206" fmla="*/ 17871 h 901373"/>
                <a:gd name="connsiteX207" fmla="*/ 749300 w 1082316"/>
                <a:gd name="connsiteY207" fmla="*/ 20719 h 901373"/>
                <a:gd name="connsiteX208" fmla="*/ 752920 w 1082316"/>
                <a:gd name="connsiteY208" fmla="*/ 23771 h 901373"/>
                <a:gd name="connsiteX209" fmla="*/ 756541 w 1082316"/>
                <a:gd name="connsiteY209" fmla="*/ 27023 h 901373"/>
                <a:gd name="connsiteX210" fmla="*/ 760161 w 1082316"/>
                <a:gd name="connsiteY210" fmla="*/ 30472 h 901373"/>
                <a:gd name="connsiteX211" fmla="*/ 763774 w 1082316"/>
                <a:gd name="connsiteY211" fmla="*/ 34119 h 901373"/>
                <a:gd name="connsiteX212" fmla="*/ 767394 w 1082316"/>
                <a:gd name="connsiteY212" fmla="*/ 37958 h 901373"/>
                <a:gd name="connsiteX213" fmla="*/ 771014 w 1082316"/>
                <a:gd name="connsiteY213" fmla="*/ 41987 h 901373"/>
                <a:gd name="connsiteX214" fmla="*/ 774635 w 1082316"/>
                <a:gd name="connsiteY214" fmla="*/ 46203 h 901373"/>
                <a:gd name="connsiteX215" fmla="*/ 778255 w 1082316"/>
                <a:gd name="connsiteY215" fmla="*/ 50605 h 901373"/>
                <a:gd name="connsiteX216" fmla="*/ 781875 w 1082316"/>
                <a:gd name="connsiteY216" fmla="*/ 55188 h 901373"/>
                <a:gd name="connsiteX217" fmla="*/ 785495 w 1082316"/>
                <a:gd name="connsiteY217" fmla="*/ 59949 h 901373"/>
                <a:gd name="connsiteX218" fmla="*/ 789115 w 1082316"/>
                <a:gd name="connsiteY218" fmla="*/ 64886 h 901373"/>
                <a:gd name="connsiteX219" fmla="*/ 792736 w 1082316"/>
                <a:gd name="connsiteY219" fmla="*/ 69995 h 901373"/>
                <a:gd name="connsiteX220" fmla="*/ 796356 w 1082316"/>
                <a:gd name="connsiteY220" fmla="*/ 75271 h 901373"/>
                <a:gd name="connsiteX221" fmla="*/ 799976 w 1082316"/>
                <a:gd name="connsiteY221" fmla="*/ 80712 h 901373"/>
                <a:gd name="connsiteX222" fmla="*/ 803596 w 1082316"/>
                <a:gd name="connsiteY222" fmla="*/ 86314 h 901373"/>
                <a:gd name="connsiteX223" fmla="*/ 807217 w 1082316"/>
                <a:gd name="connsiteY223" fmla="*/ 92073 h 901373"/>
                <a:gd name="connsiteX224" fmla="*/ 810837 w 1082316"/>
                <a:gd name="connsiteY224" fmla="*/ 97985 h 901373"/>
                <a:gd name="connsiteX225" fmla="*/ 814457 w 1082316"/>
                <a:gd name="connsiteY225" fmla="*/ 104047 h 901373"/>
                <a:gd name="connsiteX226" fmla="*/ 818077 w 1082316"/>
                <a:gd name="connsiteY226" fmla="*/ 110254 h 901373"/>
                <a:gd name="connsiteX227" fmla="*/ 821697 w 1082316"/>
                <a:gd name="connsiteY227" fmla="*/ 116601 h 901373"/>
                <a:gd name="connsiteX228" fmla="*/ 825310 w 1082316"/>
                <a:gd name="connsiteY228" fmla="*/ 123086 h 901373"/>
                <a:gd name="connsiteX229" fmla="*/ 828931 w 1082316"/>
                <a:gd name="connsiteY229" fmla="*/ 129704 h 901373"/>
                <a:gd name="connsiteX230" fmla="*/ 832551 w 1082316"/>
                <a:gd name="connsiteY230" fmla="*/ 136449 h 901373"/>
                <a:gd name="connsiteX231" fmla="*/ 836171 w 1082316"/>
                <a:gd name="connsiteY231" fmla="*/ 143319 h 901373"/>
                <a:gd name="connsiteX232" fmla="*/ 839791 w 1082316"/>
                <a:gd name="connsiteY232" fmla="*/ 150308 h 901373"/>
                <a:gd name="connsiteX233" fmla="*/ 843411 w 1082316"/>
                <a:gd name="connsiteY233" fmla="*/ 157412 h 901373"/>
                <a:gd name="connsiteX234" fmla="*/ 847032 w 1082316"/>
                <a:gd name="connsiteY234" fmla="*/ 164628 h 901373"/>
                <a:gd name="connsiteX235" fmla="*/ 850652 w 1082316"/>
                <a:gd name="connsiteY235" fmla="*/ 171949 h 901373"/>
                <a:gd name="connsiteX236" fmla="*/ 854272 w 1082316"/>
                <a:gd name="connsiteY236" fmla="*/ 179371 h 901373"/>
                <a:gd name="connsiteX237" fmla="*/ 857892 w 1082316"/>
                <a:gd name="connsiteY237" fmla="*/ 186891 h 901373"/>
                <a:gd name="connsiteX238" fmla="*/ 861512 w 1082316"/>
                <a:gd name="connsiteY238" fmla="*/ 194503 h 901373"/>
                <a:gd name="connsiteX239" fmla="*/ 865133 w 1082316"/>
                <a:gd name="connsiteY239" fmla="*/ 202202 h 901373"/>
                <a:gd name="connsiteX240" fmla="*/ 868753 w 1082316"/>
                <a:gd name="connsiteY240" fmla="*/ 209985 h 901373"/>
                <a:gd name="connsiteX241" fmla="*/ 872373 w 1082316"/>
                <a:gd name="connsiteY241" fmla="*/ 217845 h 901373"/>
                <a:gd name="connsiteX242" fmla="*/ 875993 w 1082316"/>
                <a:gd name="connsiteY242" fmla="*/ 225780 h 901373"/>
                <a:gd name="connsiteX243" fmla="*/ 879614 w 1082316"/>
                <a:gd name="connsiteY243" fmla="*/ 233784 h 901373"/>
                <a:gd name="connsiteX244" fmla="*/ 883234 w 1082316"/>
                <a:gd name="connsiteY244" fmla="*/ 241851 h 901373"/>
                <a:gd name="connsiteX245" fmla="*/ 886854 w 1082316"/>
                <a:gd name="connsiteY245" fmla="*/ 249979 h 901373"/>
                <a:gd name="connsiteX246" fmla="*/ 890467 w 1082316"/>
                <a:gd name="connsiteY246" fmla="*/ 258162 h 901373"/>
                <a:gd name="connsiteX247" fmla="*/ 894087 w 1082316"/>
                <a:gd name="connsiteY247" fmla="*/ 266394 h 901373"/>
                <a:gd name="connsiteX248" fmla="*/ 897707 w 1082316"/>
                <a:gd name="connsiteY248" fmla="*/ 274673 h 901373"/>
                <a:gd name="connsiteX249" fmla="*/ 901328 w 1082316"/>
                <a:gd name="connsiteY249" fmla="*/ 282994 h 901373"/>
                <a:gd name="connsiteX250" fmla="*/ 904948 w 1082316"/>
                <a:gd name="connsiteY250" fmla="*/ 291351 h 901373"/>
                <a:gd name="connsiteX251" fmla="*/ 908568 w 1082316"/>
                <a:gd name="connsiteY251" fmla="*/ 299741 h 901373"/>
                <a:gd name="connsiteX252" fmla="*/ 912188 w 1082316"/>
                <a:gd name="connsiteY252" fmla="*/ 308158 h 901373"/>
                <a:gd name="connsiteX253" fmla="*/ 915809 w 1082316"/>
                <a:gd name="connsiteY253" fmla="*/ 316598 h 901373"/>
                <a:gd name="connsiteX254" fmla="*/ 919429 w 1082316"/>
                <a:gd name="connsiteY254" fmla="*/ 325058 h 901373"/>
                <a:gd name="connsiteX255" fmla="*/ 923049 w 1082316"/>
                <a:gd name="connsiteY255" fmla="*/ 333532 h 901373"/>
                <a:gd name="connsiteX256" fmla="*/ 926669 w 1082316"/>
                <a:gd name="connsiteY256" fmla="*/ 342017 h 901373"/>
                <a:gd name="connsiteX257" fmla="*/ 930289 w 1082316"/>
                <a:gd name="connsiteY257" fmla="*/ 350507 h 901373"/>
                <a:gd name="connsiteX258" fmla="*/ 933910 w 1082316"/>
                <a:gd name="connsiteY258" fmla="*/ 359000 h 901373"/>
                <a:gd name="connsiteX259" fmla="*/ 937530 w 1082316"/>
                <a:gd name="connsiteY259" fmla="*/ 367491 h 901373"/>
                <a:gd name="connsiteX260" fmla="*/ 941150 w 1082316"/>
                <a:gd name="connsiteY260" fmla="*/ 375975 h 901373"/>
                <a:gd name="connsiteX261" fmla="*/ 944770 w 1082316"/>
                <a:gd name="connsiteY261" fmla="*/ 384450 h 901373"/>
                <a:gd name="connsiteX262" fmla="*/ 948391 w 1082316"/>
                <a:gd name="connsiteY262" fmla="*/ 392911 h 901373"/>
                <a:gd name="connsiteX263" fmla="*/ 952004 w 1082316"/>
                <a:gd name="connsiteY263" fmla="*/ 401354 h 901373"/>
                <a:gd name="connsiteX264" fmla="*/ 955624 w 1082316"/>
                <a:gd name="connsiteY264" fmla="*/ 409775 h 901373"/>
                <a:gd name="connsiteX265" fmla="*/ 959244 w 1082316"/>
                <a:gd name="connsiteY265" fmla="*/ 418171 h 901373"/>
                <a:gd name="connsiteX266" fmla="*/ 962864 w 1082316"/>
                <a:gd name="connsiteY266" fmla="*/ 426538 h 901373"/>
                <a:gd name="connsiteX267" fmla="*/ 966484 w 1082316"/>
                <a:gd name="connsiteY267" fmla="*/ 434873 h 901373"/>
                <a:gd name="connsiteX268" fmla="*/ 970105 w 1082316"/>
                <a:gd name="connsiteY268" fmla="*/ 443172 h 901373"/>
                <a:gd name="connsiteX269" fmla="*/ 973725 w 1082316"/>
                <a:gd name="connsiteY269" fmla="*/ 451433 h 901373"/>
                <a:gd name="connsiteX270" fmla="*/ 977345 w 1082316"/>
                <a:gd name="connsiteY270" fmla="*/ 459651 h 901373"/>
                <a:gd name="connsiteX271" fmla="*/ 980965 w 1082316"/>
                <a:gd name="connsiteY271" fmla="*/ 467823 h 901373"/>
                <a:gd name="connsiteX272" fmla="*/ 984585 w 1082316"/>
                <a:gd name="connsiteY272" fmla="*/ 475947 h 901373"/>
                <a:gd name="connsiteX273" fmla="*/ 988206 w 1082316"/>
                <a:gd name="connsiteY273" fmla="*/ 484019 h 901373"/>
                <a:gd name="connsiteX274" fmla="*/ 991826 w 1082316"/>
                <a:gd name="connsiteY274" fmla="*/ 492037 h 901373"/>
                <a:gd name="connsiteX275" fmla="*/ 995446 w 1082316"/>
                <a:gd name="connsiteY275" fmla="*/ 499998 h 901373"/>
                <a:gd name="connsiteX276" fmla="*/ 999066 w 1082316"/>
                <a:gd name="connsiteY276" fmla="*/ 507899 h 901373"/>
                <a:gd name="connsiteX277" fmla="*/ 1002686 w 1082316"/>
                <a:gd name="connsiteY277" fmla="*/ 515737 h 901373"/>
                <a:gd name="connsiteX278" fmla="*/ 1006307 w 1082316"/>
                <a:gd name="connsiteY278" fmla="*/ 523511 h 901373"/>
                <a:gd name="connsiteX279" fmla="*/ 1009927 w 1082316"/>
                <a:gd name="connsiteY279" fmla="*/ 531217 h 901373"/>
                <a:gd name="connsiteX280" fmla="*/ 1013540 w 1082316"/>
                <a:gd name="connsiteY280" fmla="*/ 538854 h 901373"/>
                <a:gd name="connsiteX281" fmla="*/ 1017160 w 1082316"/>
                <a:gd name="connsiteY281" fmla="*/ 546418 h 901373"/>
                <a:gd name="connsiteX282" fmla="*/ 1020780 w 1082316"/>
                <a:gd name="connsiteY282" fmla="*/ 553909 h 901373"/>
                <a:gd name="connsiteX283" fmla="*/ 1024401 w 1082316"/>
                <a:gd name="connsiteY283" fmla="*/ 561324 h 901373"/>
                <a:gd name="connsiteX284" fmla="*/ 1028021 w 1082316"/>
                <a:gd name="connsiteY284" fmla="*/ 568661 h 901373"/>
                <a:gd name="connsiteX285" fmla="*/ 1031641 w 1082316"/>
                <a:gd name="connsiteY285" fmla="*/ 575918 h 901373"/>
                <a:gd name="connsiteX286" fmla="*/ 1035261 w 1082316"/>
                <a:gd name="connsiteY286" fmla="*/ 583093 h 901373"/>
                <a:gd name="connsiteX287" fmla="*/ 1038881 w 1082316"/>
                <a:gd name="connsiteY287" fmla="*/ 590186 h 901373"/>
                <a:gd name="connsiteX288" fmla="*/ 1042502 w 1082316"/>
                <a:gd name="connsiteY288" fmla="*/ 597194 h 901373"/>
                <a:gd name="connsiteX289" fmla="*/ 1046122 w 1082316"/>
                <a:gd name="connsiteY289" fmla="*/ 604116 h 901373"/>
                <a:gd name="connsiteX290" fmla="*/ 1049742 w 1082316"/>
                <a:gd name="connsiteY290" fmla="*/ 610950 h 901373"/>
                <a:gd name="connsiteX291" fmla="*/ 1053362 w 1082316"/>
                <a:gd name="connsiteY291" fmla="*/ 617696 h 901373"/>
                <a:gd name="connsiteX292" fmla="*/ 1056983 w 1082316"/>
                <a:gd name="connsiteY292" fmla="*/ 624352 h 901373"/>
                <a:gd name="connsiteX293" fmla="*/ 1060603 w 1082316"/>
                <a:gd name="connsiteY293" fmla="*/ 630916 h 901373"/>
                <a:gd name="connsiteX294" fmla="*/ 1064223 w 1082316"/>
                <a:gd name="connsiteY294" fmla="*/ 637389 h 901373"/>
                <a:gd name="connsiteX295" fmla="*/ 1067843 w 1082316"/>
                <a:gd name="connsiteY295" fmla="*/ 643770 h 901373"/>
                <a:gd name="connsiteX296" fmla="*/ 1071463 w 1082316"/>
                <a:gd name="connsiteY296" fmla="*/ 650057 h 901373"/>
                <a:gd name="connsiteX297" fmla="*/ 1075076 w 1082316"/>
                <a:gd name="connsiteY297" fmla="*/ 656249 h 901373"/>
                <a:gd name="connsiteX298" fmla="*/ 1078697 w 1082316"/>
                <a:gd name="connsiteY298" fmla="*/ 662346 h 901373"/>
                <a:gd name="connsiteX299" fmla="*/ 1082317 w 1082316"/>
                <a:gd name="connsiteY299" fmla="*/ 668348 h 901373"/>
                <a:gd name="connsiteX300" fmla="*/ 1082317 w 1082316"/>
                <a:gd name="connsiteY300" fmla="*/ 901374 h 901373"/>
                <a:gd name="connsiteX301" fmla="*/ 0 w 1082316"/>
                <a:gd name="connsiteY301" fmla="*/ 901374 h 901373"/>
                <a:gd name="connsiteX302" fmla="*/ 0 w 1082316"/>
                <a:gd name="connsiteY302" fmla="*/ 891362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6" h="901373">
                  <a:moveTo>
                    <a:pt x="0" y="891362"/>
                  </a:moveTo>
                  <a:lnTo>
                    <a:pt x="3620" y="890887"/>
                  </a:lnTo>
                  <a:lnTo>
                    <a:pt x="7240" y="890391"/>
                  </a:lnTo>
                  <a:lnTo>
                    <a:pt x="10859" y="889872"/>
                  </a:lnTo>
                  <a:lnTo>
                    <a:pt x="14479" y="889332"/>
                  </a:lnTo>
                  <a:lnTo>
                    <a:pt x="18099" y="888771"/>
                  </a:lnTo>
                  <a:lnTo>
                    <a:pt x="21718" y="888188"/>
                  </a:lnTo>
                  <a:lnTo>
                    <a:pt x="25339" y="887584"/>
                  </a:lnTo>
                  <a:lnTo>
                    <a:pt x="28958" y="886950"/>
                  </a:lnTo>
                  <a:lnTo>
                    <a:pt x="32578" y="886295"/>
                  </a:lnTo>
                  <a:lnTo>
                    <a:pt x="36198" y="885612"/>
                  </a:lnTo>
                  <a:lnTo>
                    <a:pt x="39817" y="884899"/>
                  </a:lnTo>
                  <a:lnTo>
                    <a:pt x="43438" y="884158"/>
                  </a:lnTo>
                  <a:lnTo>
                    <a:pt x="47057" y="883395"/>
                  </a:lnTo>
                  <a:lnTo>
                    <a:pt x="50677" y="882596"/>
                  </a:lnTo>
                  <a:lnTo>
                    <a:pt x="54297" y="881768"/>
                  </a:lnTo>
                  <a:lnTo>
                    <a:pt x="57917" y="880912"/>
                  </a:lnTo>
                  <a:lnTo>
                    <a:pt x="61536" y="880019"/>
                  </a:lnTo>
                  <a:lnTo>
                    <a:pt x="65156" y="879098"/>
                  </a:lnTo>
                  <a:lnTo>
                    <a:pt x="68776" y="878134"/>
                  </a:lnTo>
                  <a:lnTo>
                    <a:pt x="72396" y="877140"/>
                  </a:lnTo>
                  <a:lnTo>
                    <a:pt x="76016" y="876111"/>
                  </a:lnTo>
                  <a:lnTo>
                    <a:pt x="79635" y="875046"/>
                  </a:lnTo>
                  <a:lnTo>
                    <a:pt x="83256" y="873938"/>
                  </a:lnTo>
                  <a:lnTo>
                    <a:pt x="86875" y="872793"/>
                  </a:lnTo>
                  <a:lnTo>
                    <a:pt x="90495" y="871606"/>
                  </a:lnTo>
                  <a:lnTo>
                    <a:pt x="94115" y="870375"/>
                  </a:lnTo>
                  <a:lnTo>
                    <a:pt x="97734" y="869101"/>
                  </a:lnTo>
                  <a:lnTo>
                    <a:pt x="101355" y="867784"/>
                  </a:lnTo>
                  <a:lnTo>
                    <a:pt x="104974" y="866424"/>
                  </a:lnTo>
                  <a:lnTo>
                    <a:pt x="108594" y="865020"/>
                  </a:lnTo>
                  <a:lnTo>
                    <a:pt x="112214" y="863559"/>
                  </a:lnTo>
                  <a:lnTo>
                    <a:pt x="115833" y="862055"/>
                  </a:lnTo>
                  <a:lnTo>
                    <a:pt x="119453" y="860500"/>
                  </a:lnTo>
                  <a:lnTo>
                    <a:pt x="123073" y="858895"/>
                  </a:lnTo>
                  <a:lnTo>
                    <a:pt x="126693" y="857240"/>
                  </a:lnTo>
                  <a:lnTo>
                    <a:pt x="130313" y="855527"/>
                  </a:lnTo>
                  <a:lnTo>
                    <a:pt x="133932" y="853764"/>
                  </a:lnTo>
                  <a:lnTo>
                    <a:pt x="137552" y="851943"/>
                  </a:lnTo>
                  <a:lnTo>
                    <a:pt x="141172" y="850064"/>
                  </a:lnTo>
                  <a:lnTo>
                    <a:pt x="144792" y="848121"/>
                  </a:lnTo>
                  <a:lnTo>
                    <a:pt x="148412" y="846127"/>
                  </a:lnTo>
                  <a:lnTo>
                    <a:pt x="152032" y="844069"/>
                  </a:lnTo>
                  <a:lnTo>
                    <a:pt x="155651" y="841946"/>
                  </a:lnTo>
                  <a:lnTo>
                    <a:pt x="159271" y="839765"/>
                  </a:lnTo>
                  <a:lnTo>
                    <a:pt x="162891" y="837512"/>
                  </a:lnTo>
                  <a:lnTo>
                    <a:pt x="166510" y="835195"/>
                  </a:lnTo>
                  <a:lnTo>
                    <a:pt x="170131" y="832813"/>
                  </a:lnTo>
                  <a:lnTo>
                    <a:pt x="173750" y="830358"/>
                  </a:lnTo>
                  <a:lnTo>
                    <a:pt x="177370" y="827839"/>
                  </a:lnTo>
                  <a:lnTo>
                    <a:pt x="180990" y="825241"/>
                  </a:lnTo>
                  <a:lnTo>
                    <a:pt x="184609" y="822578"/>
                  </a:lnTo>
                  <a:lnTo>
                    <a:pt x="188230" y="819836"/>
                  </a:lnTo>
                  <a:lnTo>
                    <a:pt x="191849" y="817022"/>
                  </a:lnTo>
                  <a:lnTo>
                    <a:pt x="195469" y="814136"/>
                  </a:lnTo>
                  <a:lnTo>
                    <a:pt x="199089" y="811163"/>
                  </a:lnTo>
                  <a:lnTo>
                    <a:pt x="202708" y="808119"/>
                  </a:lnTo>
                  <a:lnTo>
                    <a:pt x="206329" y="804995"/>
                  </a:lnTo>
                  <a:lnTo>
                    <a:pt x="209948" y="801785"/>
                  </a:lnTo>
                  <a:lnTo>
                    <a:pt x="213568" y="798496"/>
                  </a:lnTo>
                  <a:lnTo>
                    <a:pt x="217188" y="795128"/>
                  </a:lnTo>
                  <a:lnTo>
                    <a:pt x="220808" y="791673"/>
                  </a:lnTo>
                  <a:lnTo>
                    <a:pt x="224427" y="788132"/>
                  </a:lnTo>
                  <a:lnTo>
                    <a:pt x="228047" y="784505"/>
                  </a:lnTo>
                  <a:lnTo>
                    <a:pt x="231667" y="780791"/>
                  </a:lnTo>
                  <a:lnTo>
                    <a:pt x="235287" y="776991"/>
                  </a:lnTo>
                  <a:lnTo>
                    <a:pt x="238907" y="773104"/>
                  </a:lnTo>
                  <a:lnTo>
                    <a:pt x="242526" y="769124"/>
                  </a:lnTo>
                  <a:lnTo>
                    <a:pt x="246146" y="765051"/>
                  </a:lnTo>
                  <a:lnTo>
                    <a:pt x="249766" y="760890"/>
                  </a:lnTo>
                  <a:lnTo>
                    <a:pt x="253386" y="756637"/>
                  </a:lnTo>
                  <a:lnTo>
                    <a:pt x="257006" y="752290"/>
                  </a:lnTo>
                  <a:lnTo>
                    <a:pt x="260625" y="747849"/>
                  </a:lnTo>
                  <a:lnTo>
                    <a:pt x="264245" y="743315"/>
                  </a:lnTo>
                  <a:lnTo>
                    <a:pt x="267865" y="738680"/>
                  </a:lnTo>
                  <a:lnTo>
                    <a:pt x="271484" y="733958"/>
                  </a:lnTo>
                  <a:lnTo>
                    <a:pt x="275105" y="729136"/>
                  </a:lnTo>
                  <a:lnTo>
                    <a:pt x="278724" y="724221"/>
                  </a:lnTo>
                  <a:lnTo>
                    <a:pt x="282344" y="719211"/>
                  </a:lnTo>
                  <a:lnTo>
                    <a:pt x="285964" y="714101"/>
                  </a:lnTo>
                  <a:lnTo>
                    <a:pt x="289584" y="708898"/>
                  </a:lnTo>
                  <a:lnTo>
                    <a:pt x="293204" y="703593"/>
                  </a:lnTo>
                  <a:lnTo>
                    <a:pt x="296823" y="698195"/>
                  </a:lnTo>
                  <a:lnTo>
                    <a:pt x="300443" y="692697"/>
                  </a:lnTo>
                  <a:lnTo>
                    <a:pt x="304063" y="687104"/>
                  </a:lnTo>
                  <a:lnTo>
                    <a:pt x="307683" y="681411"/>
                  </a:lnTo>
                  <a:lnTo>
                    <a:pt x="311302" y="675625"/>
                  </a:lnTo>
                  <a:lnTo>
                    <a:pt x="314922" y="669737"/>
                  </a:lnTo>
                  <a:lnTo>
                    <a:pt x="318542" y="663756"/>
                  </a:lnTo>
                  <a:lnTo>
                    <a:pt x="322162" y="657684"/>
                  </a:lnTo>
                  <a:lnTo>
                    <a:pt x="325782" y="651514"/>
                  </a:lnTo>
                  <a:lnTo>
                    <a:pt x="329401" y="645249"/>
                  </a:lnTo>
                  <a:lnTo>
                    <a:pt x="333022" y="638891"/>
                  </a:lnTo>
                  <a:lnTo>
                    <a:pt x="336641" y="632439"/>
                  </a:lnTo>
                  <a:lnTo>
                    <a:pt x="340261" y="625895"/>
                  </a:lnTo>
                  <a:lnTo>
                    <a:pt x="343881" y="619261"/>
                  </a:lnTo>
                  <a:lnTo>
                    <a:pt x="347500" y="612536"/>
                  </a:lnTo>
                  <a:lnTo>
                    <a:pt x="351121" y="605722"/>
                  </a:lnTo>
                  <a:lnTo>
                    <a:pt x="354740" y="598821"/>
                  </a:lnTo>
                  <a:lnTo>
                    <a:pt x="358360" y="591833"/>
                  </a:lnTo>
                  <a:lnTo>
                    <a:pt x="361980" y="584760"/>
                  </a:lnTo>
                  <a:lnTo>
                    <a:pt x="365599" y="577604"/>
                  </a:lnTo>
                  <a:lnTo>
                    <a:pt x="369219" y="570366"/>
                  </a:lnTo>
                  <a:lnTo>
                    <a:pt x="372839" y="563048"/>
                  </a:lnTo>
                  <a:lnTo>
                    <a:pt x="376459" y="555651"/>
                  </a:lnTo>
                  <a:lnTo>
                    <a:pt x="380079" y="548177"/>
                  </a:lnTo>
                  <a:lnTo>
                    <a:pt x="383698" y="540630"/>
                  </a:lnTo>
                  <a:lnTo>
                    <a:pt x="387318" y="533010"/>
                  </a:lnTo>
                  <a:lnTo>
                    <a:pt x="390938" y="525320"/>
                  </a:lnTo>
                  <a:lnTo>
                    <a:pt x="394558" y="517562"/>
                  </a:lnTo>
                  <a:lnTo>
                    <a:pt x="398178" y="509738"/>
                  </a:lnTo>
                  <a:lnTo>
                    <a:pt x="401798" y="501852"/>
                  </a:lnTo>
                  <a:lnTo>
                    <a:pt x="405417" y="493904"/>
                  </a:lnTo>
                  <a:lnTo>
                    <a:pt x="409037" y="485900"/>
                  </a:lnTo>
                  <a:lnTo>
                    <a:pt x="412657" y="477839"/>
                  </a:lnTo>
                  <a:lnTo>
                    <a:pt x="416276" y="469727"/>
                  </a:lnTo>
                  <a:lnTo>
                    <a:pt x="419897" y="461566"/>
                  </a:lnTo>
                  <a:lnTo>
                    <a:pt x="423516" y="453359"/>
                  </a:lnTo>
                  <a:lnTo>
                    <a:pt x="427136" y="445108"/>
                  </a:lnTo>
                  <a:lnTo>
                    <a:pt x="430756" y="436817"/>
                  </a:lnTo>
                  <a:lnTo>
                    <a:pt x="434375" y="428491"/>
                  </a:lnTo>
                  <a:lnTo>
                    <a:pt x="437996" y="420130"/>
                  </a:lnTo>
                  <a:lnTo>
                    <a:pt x="441615" y="411741"/>
                  </a:lnTo>
                  <a:lnTo>
                    <a:pt x="445235" y="403326"/>
                  </a:lnTo>
                  <a:lnTo>
                    <a:pt x="448855" y="394888"/>
                  </a:lnTo>
                  <a:lnTo>
                    <a:pt x="452475" y="386431"/>
                  </a:lnTo>
                  <a:lnTo>
                    <a:pt x="456095" y="377959"/>
                  </a:lnTo>
                  <a:lnTo>
                    <a:pt x="459714" y="369476"/>
                  </a:lnTo>
                  <a:lnTo>
                    <a:pt x="463334" y="360986"/>
                  </a:lnTo>
                  <a:lnTo>
                    <a:pt x="466952" y="352494"/>
                  </a:lnTo>
                  <a:lnTo>
                    <a:pt x="470573" y="344002"/>
                  </a:lnTo>
                  <a:lnTo>
                    <a:pt x="474193" y="335516"/>
                  </a:lnTo>
                  <a:lnTo>
                    <a:pt x="477813" y="327039"/>
                  </a:lnTo>
                  <a:lnTo>
                    <a:pt x="481433" y="318576"/>
                  </a:lnTo>
                  <a:lnTo>
                    <a:pt x="485053" y="310130"/>
                  </a:lnTo>
                  <a:lnTo>
                    <a:pt x="488674" y="301707"/>
                  </a:lnTo>
                  <a:lnTo>
                    <a:pt x="492294" y="293311"/>
                  </a:lnTo>
                  <a:lnTo>
                    <a:pt x="495914" y="284946"/>
                  </a:lnTo>
                  <a:lnTo>
                    <a:pt x="499534" y="276617"/>
                  </a:lnTo>
                  <a:lnTo>
                    <a:pt x="503154" y="268328"/>
                  </a:lnTo>
                  <a:lnTo>
                    <a:pt x="506775" y="260083"/>
                  </a:lnTo>
                  <a:lnTo>
                    <a:pt x="510395" y="251888"/>
                  </a:lnTo>
                  <a:lnTo>
                    <a:pt x="514008" y="243748"/>
                  </a:lnTo>
                  <a:lnTo>
                    <a:pt x="517628" y="235665"/>
                  </a:lnTo>
                  <a:lnTo>
                    <a:pt x="521248" y="227646"/>
                  </a:lnTo>
                  <a:lnTo>
                    <a:pt x="524869" y="219695"/>
                  </a:lnTo>
                  <a:lnTo>
                    <a:pt x="528489" y="211816"/>
                  </a:lnTo>
                  <a:lnTo>
                    <a:pt x="532109" y="204015"/>
                  </a:lnTo>
                  <a:lnTo>
                    <a:pt x="535729" y="196296"/>
                  </a:lnTo>
                  <a:lnTo>
                    <a:pt x="539349" y="188664"/>
                  </a:lnTo>
                  <a:lnTo>
                    <a:pt x="542970" y="181122"/>
                  </a:lnTo>
                  <a:lnTo>
                    <a:pt x="546590" y="173676"/>
                  </a:lnTo>
                  <a:lnTo>
                    <a:pt x="550210" y="166330"/>
                  </a:lnTo>
                  <a:lnTo>
                    <a:pt x="553830" y="159091"/>
                  </a:lnTo>
                  <a:lnTo>
                    <a:pt x="557450" y="151960"/>
                  </a:lnTo>
                  <a:lnTo>
                    <a:pt x="561071" y="144943"/>
                  </a:lnTo>
                  <a:lnTo>
                    <a:pt x="564691" y="138045"/>
                  </a:lnTo>
                  <a:lnTo>
                    <a:pt x="568311" y="131270"/>
                  </a:lnTo>
                  <a:lnTo>
                    <a:pt x="571931" y="124622"/>
                  </a:lnTo>
                  <a:lnTo>
                    <a:pt x="575544" y="118106"/>
                  </a:lnTo>
                  <a:lnTo>
                    <a:pt x="579165" y="111726"/>
                  </a:lnTo>
                  <a:lnTo>
                    <a:pt x="582785" y="105486"/>
                  </a:lnTo>
                  <a:lnTo>
                    <a:pt x="586405" y="99390"/>
                  </a:lnTo>
                  <a:lnTo>
                    <a:pt x="590025" y="93443"/>
                  </a:lnTo>
                  <a:lnTo>
                    <a:pt x="593645" y="87647"/>
                  </a:lnTo>
                  <a:lnTo>
                    <a:pt x="597266" y="82008"/>
                  </a:lnTo>
                  <a:lnTo>
                    <a:pt x="600886" y="76529"/>
                  </a:lnTo>
                  <a:lnTo>
                    <a:pt x="604506" y="71214"/>
                  </a:lnTo>
                  <a:lnTo>
                    <a:pt x="608126" y="66066"/>
                  </a:lnTo>
                  <a:lnTo>
                    <a:pt x="611747" y="61089"/>
                  </a:lnTo>
                  <a:lnTo>
                    <a:pt x="615367" y="56286"/>
                  </a:lnTo>
                  <a:lnTo>
                    <a:pt x="618987" y="51661"/>
                  </a:lnTo>
                  <a:lnTo>
                    <a:pt x="622607" y="47217"/>
                  </a:lnTo>
                  <a:lnTo>
                    <a:pt x="626227" y="42956"/>
                  </a:lnTo>
                  <a:lnTo>
                    <a:pt x="629848" y="38883"/>
                  </a:lnTo>
                  <a:lnTo>
                    <a:pt x="633468" y="34999"/>
                  </a:lnTo>
                  <a:lnTo>
                    <a:pt x="637081" y="31308"/>
                  </a:lnTo>
                  <a:lnTo>
                    <a:pt x="640701" y="27812"/>
                  </a:lnTo>
                  <a:lnTo>
                    <a:pt x="644321" y="24514"/>
                  </a:lnTo>
                  <a:lnTo>
                    <a:pt x="647941" y="21415"/>
                  </a:lnTo>
                  <a:lnTo>
                    <a:pt x="651562" y="18519"/>
                  </a:lnTo>
                  <a:lnTo>
                    <a:pt x="655182" y="15827"/>
                  </a:lnTo>
                  <a:lnTo>
                    <a:pt x="658802" y="13340"/>
                  </a:lnTo>
                  <a:lnTo>
                    <a:pt x="662422" y="11062"/>
                  </a:lnTo>
                  <a:lnTo>
                    <a:pt x="666043" y="8994"/>
                  </a:lnTo>
                  <a:lnTo>
                    <a:pt x="669663" y="7136"/>
                  </a:lnTo>
                  <a:lnTo>
                    <a:pt x="673283" y="5491"/>
                  </a:lnTo>
                  <a:lnTo>
                    <a:pt x="676903" y="4059"/>
                  </a:lnTo>
                  <a:lnTo>
                    <a:pt x="680523" y="2842"/>
                  </a:lnTo>
                  <a:lnTo>
                    <a:pt x="684144" y="1840"/>
                  </a:lnTo>
                  <a:lnTo>
                    <a:pt x="687764" y="1055"/>
                  </a:lnTo>
                  <a:lnTo>
                    <a:pt x="691384" y="486"/>
                  </a:lnTo>
                  <a:lnTo>
                    <a:pt x="695004" y="134"/>
                  </a:lnTo>
                  <a:lnTo>
                    <a:pt x="698624" y="0"/>
                  </a:lnTo>
                  <a:lnTo>
                    <a:pt x="702237" y="83"/>
                  </a:lnTo>
                  <a:lnTo>
                    <a:pt x="705858" y="384"/>
                  </a:lnTo>
                  <a:lnTo>
                    <a:pt x="709478" y="902"/>
                  </a:lnTo>
                  <a:lnTo>
                    <a:pt x="713098" y="1637"/>
                  </a:lnTo>
                  <a:lnTo>
                    <a:pt x="716718" y="2588"/>
                  </a:lnTo>
                  <a:lnTo>
                    <a:pt x="720339" y="3755"/>
                  </a:lnTo>
                  <a:lnTo>
                    <a:pt x="723959" y="5137"/>
                  </a:lnTo>
                  <a:lnTo>
                    <a:pt x="727579" y="6732"/>
                  </a:lnTo>
                  <a:lnTo>
                    <a:pt x="731199" y="8540"/>
                  </a:lnTo>
                  <a:lnTo>
                    <a:pt x="734819" y="10559"/>
                  </a:lnTo>
                  <a:lnTo>
                    <a:pt x="738440" y="12789"/>
                  </a:lnTo>
                  <a:lnTo>
                    <a:pt x="742060" y="15226"/>
                  </a:lnTo>
                  <a:lnTo>
                    <a:pt x="745680" y="17871"/>
                  </a:lnTo>
                  <a:lnTo>
                    <a:pt x="749300" y="20719"/>
                  </a:lnTo>
                  <a:lnTo>
                    <a:pt x="752920" y="23771"/>
                  </a:lnTo>
                  <a:lnTo>
                    <a:pt x="756541" y="27023"/>
                  </a:lnTo>
                  <a:lnTo>
                    <a:pt x="760161" y="30472"/>
                  </a:lnTo>
                  <a:lnTo>
                    <a:pt x="763774" y="34119"/>
                  </a:lnTo>
                  <a:lnTo>
                    <a:pt x="767394" y="37958"/>
                  </a:lnTo>
                  <a:lnTo>
                    <a:pt x="771014" y="41987"/>
                  </a:lnTo>
                  <a:lnTo>
                    <a:pt x="774635" y="46203"/>
                  </a:lnTo>
                  <a:lnTo>
                    <a:pt x="778255" y="50605"/>
                  </a:lnTo>
                  <a:lnTo>
                    <a:pt x="781875" y="55188"/>
                  </a:lnTo>
                  <a:lnTo>
                    <a:pt x="785495" y="59949"/>
                  </a:lnTo>
                  <a:lnTo>
                    <a:pt x="789115" y="64886"/>
                  </a:lnTo>
                  <a:lnTo>
                    <a:pt x="792736" y="69995"/>
                  </a:lnTo>
                  <a:lnTo>
                    <a:pt x="796356" y="75271"/>
                  </a:lnTo>
                  <a:lnTo>
                    <a:pt x="799976" y="80712"/>
                  </a:lnTo>
                  <a:lnTo>
                    <a:pt x="803596" y="86314"/>
                  </a:lnTo>
                  <a:lnTo>
                    <a:pt x="807217" y="92073"/>
                  </a:lnTo>
                  <a:lnTo>
                    <a:pt x="810837" y="97985"/>
                  </a:lnTo>
                  <a:lnTo>
                    <a:pt x="814457" y="104047"/>
                  </a:lnTo>
                  <a:lnTo>
                    <a:pt x="818077" y="110254"/>
                  </a:lnTo>
                  <a:lnTo>
                    <a:pt x="821697" y="116601"/>
                  </a:lnTo>
                  <a:lnTo>
                    <a:pt x="825310" y="123086"/>
                  </a:lnTo>
                  <a:lnTo>
                    <a:pt x="828931" y="129704"/>
                  </a:lnTo>
                  <a:lnTo>
                    <a:pt x="832551" y="136449"/>
                  </a:lnTo>
                  <a:lnTo>
                    <a:pt x="836171" y="143319"/>
                  </a:lnTo>
                  <a:lnTo>
                    <a:pt x="839791" y="150308"/>
                  </a:lnTo>
                  <a:lnTo>
                    <a:pt x="843411" y="157412"/>
                  </a:lnTo>
                  <a:lnTo>
                    <a:pt x="847032" y="164628"/>
                  </a:lnTo>
                  <a:lnTo>
                    <a:pt x="850652" y="171949"/>
                  </a:lnTo>
                  <a:lnTo>
                    <a:pt x="854272" y="179371"/>
                  </a:lnTo>
                  <a:lnTo>
                    <a:pt x="857892" y="186891"/>
                  </a:lnTo>
                  <a:lnTo>
                    <a:pt x="861512" y="194503"/>
                  </a:lnTo>
                  <a:lnTo>
                    <a:pt x="865133" y="202202"/>
                  </a:lnTo>
                  <a:lnTo>
                    <a:pt x="868753" y="209985"/>
                  </a:lnTo>
                  <a:lnTo>
                    <a:pt x="872373" y="217845"/>
                  </a:lnTo>
                  <a:lnTo>
                    <a:pt x="875993" y="225780"/>
                  </a:lnTo>
                  <a:lnTo>
                    <a:pt x="879614" y="233784"/>
                  </a:lnTo>
                  <a:lnTo>
                    <a:pt x="883234" y="241851"/>
                  </a:lnTo>
                  <a:lnTo>
                    <a:pt x="886854" y="249979"/>
                  </a:lnTo>
                  <a:lnTo>
                    <a:pt x="890467" y="258162"/>
                  </a:lnTo>
                  <a:lnTo>
                    <a:pt x="894087" y="266394"/>
                  </a:lnTo>
                  <a:lnTo>
                    <a:pt x="897707" y="274673"/>
                  </a:lnTo>
                  <a:lnTo>
                    <a:pt x="901328" y="282994"/>
                  </a:lnTo>
                  <a:lnTo>
                    <a:pt x="904948" y="291351"/>
                  </a:lnTo>
                  <a:lnTo>
                    <a:pt x="908568" y="299741"/>
                  </a:lnTo>
                  <a:lnTo>
                    <a:pt x="912188" y="308158"/>
                  </a:lnTo>
                  <a:lnTo>
                    <a:pt x="915809" y="316598"/>
                  </a:lnTo>
                  <a:lnTo>
                    <a:pt x="919429" y="325058"/>
                  </a:lnTo>
                  <a:lnTo>
                    <a:pt x="923049" y="333532"/>
                  </a:lnTo>
                  <a:lnTo>
                    <a:pt x="926669" y="342017"/>
                  </a:lnTo>
                  <a:lnTo>
                    <a:pt x="930289" y="350507"/>
                  </a:lnTo>
                  <a:lnTo>
                    <a:pt x="933910" y="359000"/>
                  </a:lnTo>
                  <a:lnTo>
                    <a:pt x="937530" y="367491"/>
                  </a:lnTo>
                  <a:lnTo>
                    <a:pt x="941150" y="375975"/>
                  </a:lnTo>
                  <a:lnTo>
                    <a:pt x="944770" y="384450"/>
                  </a:lnTo>
                  <a:lnTo>
                    <a:pt x="948391" y="392911"/>
                  </a:lnTo>
                  <a:lnTo>
                    <a:pt x="952004" y="401354"/>
                  </a:lnTo>
                  <a:lnTo>
                    <a:pt x="955624" y="409775"/>
                  </a:lnTo>
                  <a:lnTo>
                    <a:pt x="959244" y="418171"/>
                  </a:lnTo>
                  <a:lnTo>
                    <a:pt x="962864" y="426538"/>
                  </a:lnTo>
                  <a:lnTo>
                    <a:pt x="966484" y="434873"/>
                  </a:lnTo>
                  <a:lnTo>
                    <a:pt x="970105" y="443172"/>
                  </a:lnTo>
                  <a:lnTo>
                    <a:pt x="973725" y="451433"/>
                  </a:lnTo>
                  <a:lnTo>
                    <a:pt x="977345" y="459651"/>
                  </a:lnTo>
                  <a:lnTo>
                    <a:pt x="980965" y="467823"/>
                  </a:lnTo>
                  <a:lnTo>
                    <a:pt x="984585" y="475947"/>
                  </a:lnTo>
                  <a:lnTo>
                    <a:pt x="988206" y="484019"/>
                  </a:lnTo>
                  <a:lnTo>
                    <a:pt x="991826" y="492037"/>
                  </a:lnTo>
                  <a:lnTo>
                    <a:pt x="995446" y="499998"/>
                  </a:lnTo>
                  <a:lnTo>
                    <a:pt x="999066" y="507899"/>
                  </a:lnTo>
                  <a:lnTo>
                    <a:pt x="1002686" y="515737"/>
                  </a:lnTo>
                  <a:lnTo>
                    <a:pt x="1006307" y="523511"/>
                  </a:lnTo>
                  <a:lnTo>
                    <a:pt x="1009927" y="531217"/>
                  </a:lnTo>
                  <a:lnTo>
                    <a:pt x="1013540" y="538854"/>
                  </a:lnTo>
                  <a:lnTo>
                    <a:pt x="1017160" y="546418"/>
                  </a:lnTo>
                  <a:lnTo>
                    <a:pt x="1020780" y="553909"/>
                  </a:lnTo>
                  <a:lnTo>
                    <a:pt x="1024401" y="561324"/>
                  </a:lnTo>
                  <a:lnTo>
                    <a:pt x="1028021" y="568661"/>
                  </a:lnTo>
                  <a:lnTo>
                    <a:pt x="1031641" y="575918"/>
                  </a:lnTo>
                  <a:lnTo>
                    <a:pt x="1035261" y="583093"/>
                  </a:lnTo>
                  <a:lnTo>
                    <a:pt x="1038881" y="590186"/>
                  </a:lnTo>
                  <a:lnTo>
                    <a:pt x="1042502" y="597194"/>
                  </a:lnTo>
                  <a:lnTo>
                    <a:pt x="1046122" y="604116"/>
                  </a:lnTo>
                  <a:lnTo>
                    <a:pt x="1049742" y="610950"/>
                  </a:lnTo>
                  <a:lnTo>
                    <a:pt x="1053362" y="617696"/>
                  </a:lnTo>
                  <a:lnTo>
                    <a:pt x="1056983" y="624352"/>
                  </a:lnTo>
                  <a:lnTo>
                    <a:pt x="1060603" y="630916"/>
                  </a:lnTo>
                  <a:lnTo>
                    <a:pt x="1064223" y="637389"/>
                  </a:lnTo>
                  <a:lnTo>
                    <a:pt x="1067843" y="643770"/>
                  </a:lnTo>
                  <a:lnTo>
                    <a:pt x="1071463" y="650057"/>
                  </a:lnTo>
                  <a:lnTo>
                    <a:pt x="1075076" y="656249"/>
                  </a:lnTo>
                  <a:lnTo>
                    <a:pt x="1078697" y="662346"/>
                  </a:lnTo>
                  <a:lnTo>
                    <a:pt x="1082317" y="668348"/>
                  </a:lnTo>
                  <a:lnTo>
                    <a:pt x="1082317" y="901374"/>
                  </a:lnTo>
                  <a:lnTo>
                    <a:pt x="0" y="901374"/>
                  </a:lnTo>
                  <a:lnTo>
                    <a:pt x="0" y="891362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1" name="Freeform 540">
              <a:extLst>
                <a:ext uri="{FF2B5EF4-FFF2-40B4-BE49-F238E27FC236}">
                  <a16:creationId xmlns:a16="http://schemas.microsoft.com/office/drawing/2014/main" id="{7253561D-6FB9-FE2C-B2C9-423620691F30}"/>
                </a:ext>
              </a:extLst>
            </p:cNvPr>
            <p:cNvSpPr/>
            <p:nvPr/>
          </p:nvSpPr>
          <p:spPr>
            <a:xfrm>
              <a:off x="7492649" y="3929554"/>
              <a:ext cx="1082316" cy="901373"/>
            </a:xfrm>
            <a:custGeom>
              <a:avLst/>
              <a:gdLst>
                <a:gd name="connsiteX0" fmla="*/ 0 w 1082316"/>
                <a:gd name="connsiteY0" fmla="*/ 891362 h 901373"/>
                <a:gd name="connsiteX1" fmla="*/ 3620 w 1082316"/>
                <a:gd name="connsiteY1" fmla="*/ 890887 h 901373"/>
                <a:gd name="connsiteX2" fmla="*/ 7240 w 1082316"/>
                <a:gd name="connsiteY2" fmla="*/ 890391 h 901373"/>
                <a:gd name="connsiteX3" fmla="*/ 10859 w 1082316"/>
                <a:gd name="connsiteY3" fmla="*/ 889872 h 901373"/>
                <a:gd name="connsiteX4" fmla="*/ 14479 w 1082316"/>
                <a:gd name="connsiteY4" fmla="*/ 889332 h 901373"/>
                <a:gd name="connsiteX5" fmla="*/ 18099 w 1082316"/>
                <a:gd name="connsiteY5" fmla="*/ 888771 h 901373"/>
                <a:gd name="connsiteX6" fmla="*/ 21718 w 1082316"/>
                <a:gd name="connsiteY6" fmla="*/ 888188 h 901373"/>
                <a:gd name="connsiteX7" fmla="*/ 25339 w 1082316"/>
                <a:gd name="connsiteY7" fmla="*/ 887584 h 901373"/>
                <a:gd name="connsiteX8" fmla="*/ 28958 w 1082316"/>
                <a:gd name="connsiteY8" fmla="*/ 886950 h 901373"/>
                <a:gd name="connsiteX9" fmla="*/ 32578 w 1082316"/>
                <a:gd name="connsiteY9" fmla="*/ 886295 h 901373"/>
                <a:gd name="connsiteX10" fmla="*/ 36198 w 1082316"/>
                <a:gd name="connsiteY10" fmla="*/ 885612 h 901373"/>
                <a:gd name="connsiteX11" fmla="*/ 39817 w 1082316"/>
                <a:gd name="connsiteY11" fmla="*/ 884899 h 901373"/>
                <a:gd name="connsiteX12" fmla="*/ 43438 w 1082316"/>
                <a:gd name="connsiteY12" fmla="*/ 884158 h 901373"/>
                <a:gd name="connsiteX13" fmla="*/ 47057 w 1082316"/>
                <a:gd name="connsiteY13" fmla="*/ 883395 h 901373"/>
                <a:gd name="connsiteX14" fmla="*/ 50677 w 1082316"/>
                <a:gd name="connsiteY14" fmla="*/ 882596 h 901373"/>
                <a:gd name="connsiteX15" fmla="*/ 54297 w 1082316"/>
                <a:gd name="connsiteY15" fmla="*/ 881768 h 901373"/>
                <a:gd name="connsiteX16" fmla="*/ 57917 w 1082316"/>
                <a:gd name="connsiteY16" fmla="*/ 880912 h 901373"/>
                <a:gd name="connsiteX17" fmla="*/ 61536 w 1082316"/>
                <a:gd name="connsiteY17" fmla="*/ 880019 h 901373"/>
                <a:gd name="connsiteX18" fmla="*/ 65156 w 1082316"/>
                <a:gd name="connsiteY18" fmla="*/ 879098 h 901373"/>
                <a:gd name="connsiteX19" fmla="*/ 68776 w 1082316"/>
                <a:gd name="connsiteY19" fmla="*/ 878134 h 901373"/>
                <a:gd name="connsiteX20" fmla="*/ 72396 w 1082316"/>
                <a:gd name="connsiteY20" fmla="*/ 877140 h 901373"/>
                <a:gd name="connsiteX21" fmla="*/ 76016 w 1082316"/>
                <a:gd name="connsiteY21" fmla="*/ 876111 h 901373"/>
                <a:gd name="connsiteX22" fmla="*/ 79635 w 1082316"/>
                <a:gd name="connsiteY22" fmla="*/ 875046 h 901373"/>
                <a:gd name="connsiteX23" fmla="*/ 83256 w 1082316"/>
                <a:gd name="connsiteY23" fmla="*/ 873938 h 901373"/>
                <a:gd name="connsiteX24" fmla="*/ 86875 w 1082316"/>
                <a:gd name="connsiteY24" fmla="*/ 872793 h 901373"/>
                <a:gd name="connsiteX25" fmla="*/ 90495 w 1082316"/>
                <a:gd name="connsiteY25" fmla="*/ 871606 h 901373"/>
                <a:gd name="connsiteX26" fmla="*/ 94115 w 1082316"/>
                <a:gd name="connsiteY26" fmla="*/ 870375 h 901373"/>
                <a:gd name="connsiteX27" fmla="*/ 97734 w 1082316"/>
                <a:gd name="connsiteY27" fmla="*/ 869101 h 901373"/>
                <a:gd name="connsiteX28" fmla="*/ 101355 w 1082316"/>
                <a:gd name="connsiteY28" fmla="*/ 867784 h 901373"/>
                <a:gd name="connsiteX29" fmla="*/ 104974 w 1082316"/>
                <a:gd name="connsiteY29" fmla="*/ 866424 h 901373"/>
                <a:gd name="connsiteX30" fmla="*/ 108594 w 1082316"/>
                <a:gd name="connsiteY30" fmla="*/ 865020 h 901373"/>
                <a:gd name="connsiteX31" fmla="*/ 112214 w 1082316"/>
                <a:gd name="connsiteY31" fmla="*/ 863559 h 901373"/>
                <a:gd name="connsiteX32" fmla="*/ 115833 w 1082316"/>
                <a:gd name="connsiteY32" fmla="*/ 862055 h 901373"/>
                <a:gd name="connsiteX33" fmla="*/ 119453 w 1082316"/>
                <a:gd name="connsiteY33" fmla="*/ 860500 h 901373"/>
                <a:gd name="connsiteX34" fmla="*/ 123073 w 1082316"/>
                <a:gd name="connsiteY34" fmla="*/ 858895 h 901373"/>
                <a:gd name="connsiteX35" fmla="*/ 126693 w 1082316"/>
                <a:gd name="connsiteY35" fmla="*/ 857240 h 901373"/>
                <a:gd name="connsiteX36" fmla="*/ 130313 w 1082316"/>
                <a:gd name="connsiteY36" fmla="*/ 855527 h 901373"/>
                <a:gd name="connsiteX37" fmla="*/ 133932 w 1082316"/>
                <a:gd name="connsiteY37" fmla="*/ 853764 h 901373"/>
                <a:gd name="connsiteX38" fmla="*/ 137552 w 1082316"/>
                <a:gd name="connsiteY38" fmla="*/ 851943 h 901373"/>
                <a:gd name="connsiteX39" fmla="*/ 141172 w 1082316"/>
                <a:gd name="connsiteY39" fmla="*/ 850064 h 901373"/>
                <a:gd name="connsiteX40" fmla="*/ 144792 w 1082316"/>
                <a:gd name="connsiteY40" fmla="*/ 848121 h 901373"/>
                <a:gd name="connsiteX41" fmla="*/ 148412 w 1082316"/>
                <a:gd name="connsiteY41" fmla="*/ 846127 h 901373"/>
                <a:gd name="connsiteX42" fmla="*/ 152032 w 1082316"/>
                <a:gd name="connsiteY42" fmla="*/ 844069 h 901373"/>
                <a:gd name="connsiteX43" fmla="*/ 155651 w 1082316"/>
                <a:gd name="connsiteY43" fmla="*/ 841946 h 901373"/>
                <a:gd name="connsiteX44" fmla="*/ 159271 w 1082316"/>
                <a:gd name="connsiteY44" fmla="*/ 839765 h 901373"/>
                <a:gd name="connsiteX45" fmla="*/ 162891 w 1082316"/>
                <a:gd name="connsiteY45" fmla="*/ 837512 h 901373"/>
                <a:gd name="connsiteX46" fmla="*/ 166510 w 1082316"/>
                <a:gd name="connsiteY46" fmla="*/ 835195 h 901373"/>
                <a:gd name="connsiteX47" fmla="*/ 170131 w 1082316"/>
                <a:gd name="connsiteY47" fmla="*/ 832813 h 901373"/>
                <a:gd name="connsiteX48" fmla="*/ 173750 w 1082316"/>
                <a:gd name="connsiteY48" fmla="*/ 830358 h 901373"/>
                <a:gd name="connsiteX49" fmla="*/ 177370 w 1082316"/>
                <a:gd name="connsiteY49" fmla="*/ 827839 h 901373"/>
                <a:gd name="connsiteX50" fmla="*/ 180990 w 1082316"/>
                <a:gd name="connsiteY50" fmla="*/ 825241 h 901373"/>
                <a:gd name="connsiteX51" fmla="*/ 184609 w 1082316"/>
                <a:gd name="connsiteY51" fmla="*/ 822578 h 901373"/>
                <a:gd name="connsiteX52" fmla="*/ 188230 w 1082316"/>
                <a:gd name="connsiteY52" fmla="*/ 819836 h 901373"/>
                <a:gd name="connsiteX53" fmla="*/ 191849 w 1082316"/>
                <a:gd name="connsiteY53" fmla="*/ 817022 h 901373"/>
                <a:gd name="connsiteX54" fmla="*/ 195469 w 1082316"/>
                <a:gd name="connsiteY54" fmla="*/ 814136 h 901373"/>
                <a:gd name="connsiteX55" fmla="*/ 199089 w 1082316"/>
                <a:gd name="connsiteY55" fmla="*/ 811163 h 901373"/>
                <a:gd name="connsiteX56" fmla="*/ 202708 w 1082316"/>
                <a:gd name="connsiteY56" fmla="*/ 808119 h 901373"/>
                <a:gd name="connsiteX57" fmla="*/ 206329 w 1082316"/>
                <a:gd name="connsiteY57" fmla="*/ 804995 h 901373"/>
                <a:gd name="connsiteX58" fmla="*/ 209948 w 1082316"/>
                <a:gd name="connsiteY58" fmla="*/ 801785 h 901373"/>
                <a:gd name="connsiteX59" fmla="*/ 213568 w 1082316"/>
                <a:gd name="connsiteY59" fmla="*/ 798496 h 901373"/>
                <a:gd name="connsiteX60" fmla="*/ 217188 w 1082316"/>
                <a:gd name="connsiteY60" fmla="*/ 795128 h 901373"/>
                <a:gd name="connsiteX61" fmla="*/ 220808 w 1082316"/>
                <a:gd name="connsiteY61" fmla="*/ 791673 h 901373"/>
                <a:gd name="connsiteX62" fmla="*/ 224427 w 1082316"/>
                <a:gd name="connsiteY62" fmla="*/ 788132 h 901373"/>
                <a:gd name="connsiteX63" fmla="*/ 228047 w 1082316"/>
                <a:gd name="connsiteY63" fmla="*/ 784505 h 901373"/>
                <a:gd name="connsiteX64" fmla="*/ 231667 w 1082316"/>
                <a:gd name="connsiteY64" fmla="*/ 780791 h 901373"/>
                <a:gd name="connsiteX65" fmla="*/ 235287 w 1082316"/>
                <a:gd name="connsiteY65" fmla="*/ 776991 h 901373"/>
                <a:gd name="connsiteX66" fmla="*/ 238907 w 1082316"/>
                <a:gd name="connsiteY66" fmla="*/ 773104 h 901373"/>
                <a:gd name="connsiteX67" fmla="*/ 242526 w 1082316"/>
                <a:gd name="connsiteY67" fmla="*/ 769124 h 901373"/>
                <a:gd name="connsiteX68" fmla="*/ 246146 w 1082316"/>
                <a:gd name="connsiteY68" fmla="*/ 765051 h 901373"/>
                <a:gd name="connsiteX69" fmla="*/ 249766 w 1082316"/>
                <a:gd name="connsiteY69" fmla="*/ 760890 h 901373"/>
                <a:gd name="connsiteX70" fmla="*/ 253386 w 1082316"/>
                <a:gd name="connsiteY70" fmla="*/ 756637 h 901373"/>
                <a:gd name="connsiteX71" fmla="*/ 257006 w 1082316"/>
                <a:gd name="connsiteY71" fmla="*/ 752290 h 901373"/>
                <a:gd name="connsiteX72" fmla="*/ 260625 w 1082316"/>
                <a:gd name="connsiteY72" fmla="*/ 747849 h 901373"/>
                <a:gd name="connsiteX73" fmla="*/ 264245 w 1082316"/>
                <a:gd name="connsiteY73" fmla="*/ 743315 h 901373"/>
                <a:gd name="connsiteX74" fmla="*/ 267865 w 1082316"/>
                <a:gd name="connsiteY74" fmla="*/ 738680 h 901373"/>
                <a:gd name="connsiteX75" fmla="*/ 271484 w 1082316"/>
                <a:gd name="connsiteY75" fmla="*/ 733958 h 901373"/>
                <a:gd name="connsiteX76" fmla="*/ 275105 w 1082316"/>
                <a:gd name="connsiteY76" fmla="*/ 729136 h 901373"/>
                <a:gd name="connsiteX77" fmla="*/ 278724 w 1082316"/>
                <a:gd name="connsiteY77" fmla="*/ 724221 h 901373"/>
                <a:gd name="connsiteX78" fmla="*/ 282344 w 1082316"/>
                <a:gd name="connsiteY78" fmla="*/ 719211 h 901373"/>
                <a:gd name="connsiteX79" fmla="*/ 285964 w 1082316"/>
                <a:gd name="connsiteY79" fmla="*/ 714101 h 901373"/>
                <a:gd name="connsiteX80" fmla="*/ 289584 w 1082316"/>
                <a:gd name="connsiteY80" fmla="*/ 708898 h 901373"/>
                <a:gd name="connsiteX81" fmla="*/ 293204 w 1082316"/>
                <a:gd name="connsiteY81" fmla="*/ 703593 h 901373"/>
                <a:gd name="connsiteX82" fmla="*/ 296823 w 1082316"/>
                <a:gd name="connsiteY82" fmla="*/ 698195 h 901373"/>
                <a:gd name="connsiteX83" fmla="*/ 300443 w 1082316"/>
                <a:gd name="connsiteY83" fmla="*/ 692697 h 901373"/>
                <a:gd name="connsiteX84" fmla="*/ 304063 w 1082316"/>
                <a:gd name="connsiteY84" fmla="*/ 687104 h 901373"/>
                <a:gd name="connsiteX85" fmla="*/ 307683 w 1082316"/>
                <a:gd name="connsiteY85" fmla="*/ 681411 h 901373"/>
                <a:gd name="connsiteX86" fmla="*/ 311302 w 1082316"/>
                <a:gd name="connsiteY86" fmla="*/ 675625 h 901373"/>
                <a:gd name="connsiteX87" fmla="*/ 314922 w 1082316"/>
                <a:gd name="connsiteY87" fmla="*/ 669737 h 901373"/>
                <a:gd name="connsiteX88" fmla="*/ 318542 w 1082316"/>
                <a:gd name="connsiteY88" fmla="*/ 663756 h 901373"/>
                <a:gd name="connsiteX89" fmla="*/ 322162 w 1082316"/>
                <a:gd name="connsiteY89" fmla="*/ 657684 h 901373"/>
                <a:gd name="connsiteX90" fmla="*/ 325782 w 1082316"/>
                <a:gd name="connsiteY90" fmla="*/ 651514 h 901373"/>
                <a:gd name="connsiteX91" fmla="*/ 329401 w 1082316"/>
                <a:gd name="connsiteY91" fmla="*/ 645249 h 901373"/>
                <a:gd name="connsiteX92" fmla="*/ 333022 w 1082316"/>
                <a:gd name="connsiteY92" fmla="*/ 638891 h 901373"/>
                <a:gd name="connsiteX93" fmla="*/ 336641 w 1082316"/>
                <a:gd name="connsiteY93" fmla="*/ 632439 h 901373"/>
                <a:gd name="connsiteX94" fmla="*/ 340261 w 1082316"/>
                <a:gd name="connsiteY94" fmla="*/ 625895 h 901373"/>
                <a:gd name="connsiteX95" fmla="*/ 343881 w 1082316"/>
                <a:gd name="connsiteY95" fmla="*/ 619261 h 901373"/>
                <a:gd name="connsiteX96" fmla="*/ 347500 w 1082316"/>
                <a:gd name="connsiteY96" fmla="*/ 612536 h 901373"/>
                <a:gd name="connsiteX97" fmla="*/ 351121 w 1082316"/>
                <a:gd name="connsiteY97" fmla="*/ 605722 h 901373"/>
                <a:gd name="connsiteX98" fmla="*/ 354740 w 1082316"/>
                <a:gd name="connsiteY98" fmla="*/ 598821 h 901373"/>
                <a:gd name="connsiteX99" fmla="*/ 358360 w 1082316"/>
                <a:gd name="connsiteY99" fmla="*/ 591833 h 901373"/>
                <a:gd name="connsiteX100" fmla="*/ 361980 w 1082316"/>
                <a:gd name="connsiteY100" fmla="*/ 584760 h 901373"/>
                <a:gd name="connsiteX101" fmla="*/ 365599 w 1082316"/>
                <a:gd name="connsiteY101" fmla="*/ 577604 h 901373"/>
                <a:gd name="connsiteX102" fmla="*/ 369219 w 1082316"/>
                <a:gd name="connsiteY102" fmla="*/ 570366 h 901373"/>
                <a:gd name="connsiteX103" fmla="*/ 372839 w 1082316"/>
                <a:gd name="connsiteY103" fmla="*/ 563048 h 901373"/>
                <a:gd name="connsiteX104" fmla="*/ 376459 w 1082316"/>
                <a:gd name="connsiteY104" fmla="*/ 555651 h 901373"/>
                <a:gd name="connsiteX105" fmla="*/ 380079 w 1082316"/>
                <a:gd name="connsiteY105" fmla="*/ 548177 h 901373"/>
                <a:gd name="connsiteX106" fmla="*/ 383698 w 1082316"/>
                <a:gd name="connsiteY106" fmla="*/ 540630 h 901373"/>
                <a:gd name="connsiteX107" fmla="*/ 387318 w 1082316"/>
                <a:gd name="connsiteY107" fmla="*/ 533010 h 901373"/>
                <a:gd name="connsiteX108" fmla="*/ 390938 w 1082316"/>
                <a:gd name="connsiteY108" fmla="*/ 525320 h 901373"/>
                <a:gd name="connsiteX109" fmla="*/ 394558 w 1082316"/>
                <a:gd name="connsiteY109" fmla="*/ 517562 h 901373"/>
                <a:gd name="connsiteX110" fmla="*/ 398178 w 1082316"/>
                <a:gd name="connsiteY110" fmla="*/ 509738 h 901373"/>
                <a:gd name="connsiteX111" fmla="*/ 401798 w 1082316"/>
                <a:gd name="connsiteY111" fmla="*/ 501852 h 901373"/>
                <a:gd name="connsiteX112" fmla="*/ 405417 w 1082316"/>
                <a:gd name="connsiteY112" fmla="*/ 493904 h 901373"/>
                <a:gd name="connsiteX113" fmla="*/ 409037 w 1082316"/>
                <a:gd name="connsiteY113" fmla="*/ 485900 h 901373"/>
                <a:gd name="connsiteX114" fmla="*/ 412657 w 1082316"/>
                <a:gd name="connsiteY114" fmla="*/ 477839 h 901373"/>
                <a:gd name="connsiteX115" fmla="*/ 416276 w 1082316"/>
                <a:gd name="connsiteY115" fmla="*/ 469727 h 901373"/>
                <a:gd name="connsiteX116" fmla="*/ 419897 w 1082316"/>
                <a:gd name="connsiteY116" fmla="*/ 461566 h 901373"/>
                <a:gd name="connsiteX117" fmla="*/ 423516 w 1082316"/>
                <a:gd name="connsiteY117" fmla="*/ 453359 h 901373"/>
                <a:gd name="connsiteX118" fmla="*/ 427136 w 1082316"/>
                <a:gd name="connsiteY118" fmla="*/ 445108 h 901373"/>
                <a:gd name="connsiteX119" fmla="*/ 430756 w 1082316"/>
                <a:gd name="connsiteY119" fmla="*/ 436817 h 901373"/>
                <a:gd name="connsiteX120" fmla="*/ 434375 w 1082316"/>
                <a:gd name="connsiteY120" fmla="*/ 428491 h 901373"/>
                <a:gd name="connsiteX121" fmla="*/ 437996 w 1082316"/>
                <a:gd name="connsiteY121" fmla="*/ 420130 h 901373"/>
                <a:gd name="connsiteX122" fmla="*/ 441615 w 1082316"/>
                <a:gd name="connsiteY122" fmla="*/ 411741 h 901373"/>
                <a:gd name="connsiteX123" fmla="*/ 445235 w 1082316"/>
                <a:gd name="connsiteY123" fmla="*/ 403326 h 901373"/>
                <a:gd name="connsiteX124" fmla="*/ 448855 w 1082316"/>
                <a:gd name="connsiteY124" fmla="*/ 394888 h 901373"/>
                <a:gd name="connsiteX125" fmla="*/ 452475 w 1082316"/>
                <a:gd name="connsiteY125" fmla="*/ 386431 h 901373"/>
                <a:gd name="connsiteX126" fmla="*/ 456095 w 1082316"/>
                <a:gd name="connsiteY126" fmla="*/ 377959 h 901373"/>
                <a:gd name="connsiteX127" fmla="*/ 459714 w 1082316"/>
                <a:gd name="connsiteY127" fmla="*/ 369476 h 901373"/>
                <a:gd name="connsiteX128" fmla="*/ 463334 w 1082316"/>
                <a:gd name="connsiteY128" fmla="*/ 360986 h 901373"/>
                <a:gd name="connsiteX129" fmla="*/ 466952 w 1082316"/>
                <a:gd name="connsiteY129" fmla="*/ 352494 h 901373"/>
                <a:gd name="connsiteX130" fmla="*/ 470573 w 1082316"/>
                <a:gd name="connsiteY130" fmla="*/ 344002 h 901373"/>
                <a:gd name="connsiteX131" fmla="*/ 474193 w 1082316"/>
                <a:gd name="connsiteY131" fmla="*/ 335516 h 901373"/>
                <a:gd name="connsiteX132" fmla="*/ 477813 w 1082316"/>
                <a:gd name="connsiteY132" fmla="*/ 327039 h 901373"/>
                <a:gd name="connsiteX133" fmla="*/ 481433 w 1082316"/>
                <a:gd name="connsiteY133" fmla="*/ 318576 h 901373"/>
                <a:gd name="connsiteX134" fmla="*/ 485053 w 1082316"/>
                <a:gd name="connsiteY134" fmla="*/ 310130 h 901373"/>
                <a:gd name="connsiteX135" fmla="*/ 488674 w 1082316"/>
                <a:gd name="connsiteY135" fmla="*/ 301707 h 901373"/>
                <a:gd name="connsiteX136" fmla="*/ 492294 w 1082316"/>
                <a:gd name="connsiteY136" fmla="*/ 293311 h 901373"/>
                <a:gd name="connsiteX137" fmla="*/ 495914 w 1082316"/>
                <a:gd name="connsiteY137" fmla="*/ 284946 h 901373"/>
                <a:gd name="connsiteX138" fmla="*/ 499534 w 1082316"/>
                <a:gd name="connsiteY138" fmla="*/ 276617 h 901373"/>
                <a:gd name="connsiteX139" fmla="*/ 503154 w 1082316"/>
                <a:gd name="connsiteY139" fmla="*/ 268328 h 901373"/>
                <a:gd name="connsiteX140" fmla="*/ 506775 w 1082316"/>
                <a:gd name="connsiteY140" fmla="*/ 260083 h 901373"/>
                <a:gd name="connsiteX141" fmla="*/ 510395 w 1082316"/>
                <a:gd name="connsiteY141" fmla="*/ 251888 h 901373"/>
                <a:gd name="connsiteX142" fmla="*/ 514008 w 1082316"/>
                <a:gd name="connsiteY142" fmla="*/ 243748 h 901373"/>
                <a:gd name="connsiteX143" fmla="*/ 517628 w 1082316"/>
                <a:gd name="connsiteY143" fmla="*/ 235665 h 901373"/>
                <a:gd name="connsiteX144" fmla="*/ 521248 w 1082316"/>
                <a:gd name="connsiteY144" fmla="*/ 227646 h 901373"/>
                <a:gd name="connsiteX145" fmla="*/ 524869 w 1082316"/>
                <a:gd name="connsiteY145" fmla="*/ 219695 h 901373"/>
                <a:gd name="connsiteX146" fmla="*/ 528489 w 1082316"/>
                <a:gd name="connsiteY146" fmla="*/ 211816 h 901373"/>
                <a:gd name="connsiteX147" fmla="*/ 532109 w 1082316"/>
                <a:gd name="connsiteY147" fmla="*/ 204015 h 901373"/>
                <a:gd name="connsiteX148" fmla="*/ 535729 w 1082316"/>
                <a:gd name="connsiteY148" fmla="*/ 196296 h 901373"/>
                <a:gd name="connsiteX149" fmla="*/ 539349 w 1082316"/>
                <a:gd name="connsiteY149" fmla="*/ 188664 h 901373"/>
                <a:gd name="connsiteX150" fmla="*/ 542970 w 1082316"/>
                <a:gd name="connsiteY150" fmla="*/ 181122 h 901373"/>
                <a:gd name="connsiteX151" fmla="*/ 546590 w 1082316"/>
                <a:gd name="connsiteY151" fmla="*/ 173676 h 901373"/>
                <a:gd name="connsiteX152" fmla="*/ 550210 w 1082316"/>
                <a:gd name="connsiteY152" fmla="*/ 166330 h 901373"/>
                <a:gd name="connsiteX153" fmla="*/ 553830 w 1082316"/>
                <a:gd name="connsiteY153" fmla="*/ 159091 h 901373"/>
                <a:gd name="connsiteX154" fmla="*/ 557450 w 1082316"/>
                <a:gd name="connsiteY154" fmla="*/ 151960 h 901373"/>
                <a:gd name="connsiteX155" fmla="*/ 561071 w 1082316"/>
                <a:gd name="connsiteY155" fmla="*/ 144943 h 901373"/>
                <a:gd name="connsiteX156" fmla="*/ 564691 w 1082316"/>
                <a:gd name="connsiteY156" fmla="*/ 138045 h 901373"/>
                <a:gd name="connsiteX157" fmla="*/ 568311 w 1082316"/>
                <a:gd name="connsiteY157" fmla="*/ 131270 h 901373"/>
                <a:gd name="connsiteX158" fmla="*/ 571931 w 1082316"/>
                <a:gd name="connsiteY158" fmla="*/ 124622 h 901373"/>
                <a:gd name="connsiteX159" fmla="*/ 575544 w 1082316"/>
                <a:gd name="connsiteY159" fmla="*/ 118106 h 901373"/>
                <a:gd name="connsiteX160" fmla="*/ 579165 w 1082316"/>
                <a:gd name="connsiteY160" fmla="*/ 111726 h 901373"/>
                <a:gd name="connsiteX161" fmla="*/ 582785 w 1082316"/>
                <a:gd name="connsiteY161" fmla="*/ 105486 h 901373"/>
                <a:gd name="connsiteX162" fmla="*/ 586405 w 1082316"/>
                <a:gd name="connsiteY162" fmla="*/ 99390 h 901373"/>
                <a:gd name="connsiteX163" fmla="*/ 590025 w 1082316"/>
                <a:gd name="connsiteY163" fmla="*/ 93443 h 901373"/>
                <a:gd name="connsiteX164" fmla="*/ 593645 w 1082316"/>
                <a:gd name="connsiteY164" fmla="*/ 87647 h 901373"/>
                <a:gd name="connsiteX165" fmla="*/ 597266 w 1082316"/>
                <a:gd name="connsiteY165" fmla="*/ 82008 h 901373"/>
                <a:gd name="connsiteX166" fmla="*/ 600886 w 1082316"/>
                <a:gd name="connsiteY166" fmla="*/ 76529 h 901373"/>
                <a:gd name="connsiteX167" fmla="*/ 604506 w 1082316"/>
                <a:gd name="connsiteY167" fmla="*/ 71214 h 901373"/>
                <a:gd name="connsiteX168" fmla="*/ 608126 w 1082316"/>
                <a:gd name="connsiteY168" fmla="*/ 66066 h 901373"/>
                <a:gd name="connsiteX169" fmla="*/ 611747 w 1082316"/>
                <a:gd name="connsiteY169" fmla="*/ 61089 h 901373"/>
                <a:gd name="connsiteX170" fmla="*/ 615367 w 1082316"/>
                <a:gd name="connsiteY170" fmla="*/ 56286 h 901373"/>
                <a:gd name="connsiteX171" fmla="*/ 618987 w 1082316"/>
                <a:gd name="connsiteY171" fmla="*/ 51661 h 901373"/>
                <a:gd name="connsiteX172" fmla="*/ 622607 w 1082316"/>
                <a:gd name="connsiteY172" fmla="*/ 47217 h 901373"/>
                <a:gd name="connsiteX173" fmla="*/ 626227 w 1082316"/>
                <a:gd name="connsiteY173" fmla="*/ 42956 h 901373"/>
                <a:gd name="connsiteX174" fmla="*/ 629848 w 1082316"/>
                <a:gd name="connsiteY174" fmla="*/ 38883 h 901373"/>
                <a:gd name="connsiteX175" fmla="*/ 633468 w 1082316"/>
                <a:gd name="connsiteY175" fmla="*/ 34999 h 901373"/>
                <a:gd name="connsiteX176" fmla="*/ 637081 w 1082316"/>
                <a:gd name="connsiteY176" fmla="*/ 31308 h 901373"/>
                <a:gd name="connsiteX177" fmla="*/ 640701 w 1082316"/>
                <a:gd name="connsiteY177" fmla="*/ 27812 h 901373"/>
                <a:gd name="connsiteX178" fmla="*/ 644321 w 1082316"/>
                <a:gd name="connsiteY178" fmla="*/ 24514 h 901373"/>
                <a:gd name="connsiteX179" fmla="*/ 647941 w 1082316"/>
                <a:gd name="connsiteY179" fmla="*/ 21415 h 901373"/>
                <a:gd name="connsiteX180" fmla="*/ 651562 w 1082316"/>
                <a:gd name="connsiteY180" fmla="*/ 18519 h 901373"/>
                <a:gd name="connsiteX181" fmla="*/ 655182 w 1082316"/>
                <a:gd name="connsiteY181" fmla="*/ 15827 h 901373"/>
                <a:gd name="connsiteX182" fmla="*/ 658802 w 1082316"/>
                <a:gd name="connsiteY182" fmla="*/ 13340 h 901373"/>
                <a:gd name="connsiteX183" fmla="*/ 662422 w 1082316"/>
                <a:gd name="connsiteY183" fmla="*/ 11062 h 901373"/>
                <a:gd name="connsiteX184" fmla="*/ 666043 w 1082316"/>
                <a:gd name="connsiteY184" fmla="*/ 8994 h 901373"/>
                <a:gd name="connsiteX185" fmla="*/ 669663 w 1082316"/>
                <a:gd name="connsiteY185" fmla="*/ 7136 h 901373"/>
                <a:gd name="connsiteX186" fmla="*/ 673283 w 1082316"/>
                <a:gd name="connsiteY186" fmla="*/ 5491 h 901373"/>
                <a:gd name="connsiteX187" fmla="*/ 676903 w 1082316"/>
                <a:gd name="connsiteY187" fmla="*/ 4059 h 901373"/>
                <a:gd name="connsiteX188" fmla="*/ 680523 w 1082316"/>
                <a:gd name="connsiteY188" fmla="*/ 2842 h 901373"/>
                <a:gd name="connsiteX189" fmla="*/ 684144 w 1082316"/>
                <a:gd name="connsiteY189" fmla="*/ 1840 h 901373"/>
                <a:gd name="connsiteX190" fmla="*/ 687764 w 1082316"/>
                <a:gd name="connsiteY190" fmla="*/ 1055 h 901373"/>
                <a:gd name="connsiteX191" fmla="*/ 691384 w 1082316"/>
                <a:gd name="connsiteY191" fmla="*/ 486 h 901373"/>
                <a:gd name="connsiteX192" fmla="*/ 695004 w 1082316"/>
                <a:gd name="connsiteY192" fmla="*/ 134 h 901373"/>
                <a:gd name="connsiteX193" fmla="*/ 698624 w 1082316"/>
                <a:gd name="connsiteY193" fmla="*/ 0 h 901373"/>
                <a:gd name="connsiteX194" fmla="*/ 702237 w 1082316"/>
                <a:gd name="connsiteY194" fmla="*/ 83 h 901373"/>
                <a:gd name="connsiteX195" fmla="*/ 705858 w 1082316"/>
                <a:gd name="connsiteY195" fmla="*/ 384 h 901373"/>
                <a:gd name="connsiteX196" fmla="*/ 709478 w 1082316"/>
                <a:gd name="connsiteY196" fmla="*/ 902 h 901373"/>
                <a:gd name="connsiteX197" fmla="*/ 713098 w 1082316"/>
                <a:gd name="connsiteY197" fmla="*/ 1637 h 901373"/>
                <a:gd name="connsiteX198" fmla="*/ 716718 w 1082316"/>
                <a:gd name="connsiteY198" fmla="*/ 2588 h 901373"/>
                <a:gd name="connsiteX199" fmla="*/ 720339 w 1082316"/>
                <a:gd name="connsiteY199" fmla="*/ 3755 h 901373"/>
                <a:gd name="connsiteX200" fmla="*/ 723959 w 1082316"/>
                <a:gd name="connsiteY200" fmla="*/ 5137 h 901373"/>
                <a:gd name="connsiteX201" fmla="*/ 727579 w 1082316"/>
                <a:gd name="connsiteY201" fmla="*/ 6732 h 901373"/>
                <a:gd name="connsiteX202" fmla="*/ 731199 w 1082316"/>
                <a:gd name="connsiteY202" fmla="*/ 8540 h 901373"/>
                <a:gd name="connsiteX203" fmla="*/ 734819 w 1082316"/>
                <a:gd name="connsiteY203" fmla="*/ 10559 h 901373"/>
                <a:gd name="connsiteX204" fmla="*/ 738440 w 1082316"/>
                <a:gd name="connsiteY204" fmla="*/ 12789 h 901373"/>
                <a:gd name="connsiteX205" fmla="*/ 742060 w 1082316"/>
                <a:gd name="connsiteY205" fmla="*/ 15226 h 901373"/>
                <a:gd name="connsiteX206" fmla="*/ 745680 w 1082316"/>
                <a:gd name="connsiteY206" fmla="*/ 17871 h 901373"/>
                <a:gd name="connsiteX207" fmla="*/ 749300 w 1082316"/>
                <a:gd name="connsiteY207" fmla="*/ 20719 h 901373"/>
                <a:gd name="connsiteX208" fmla="*/ 752920 w 1082316"/>
                <a:gd name="connsiteY208" fmla="*/ 23771 h 901373"/>
                <a:gd name="connsiteX209" fmla="*/ 756541 w 1082316"/>
                <a:gd name="connsiteY209" fmla="*/ 27023 h 901373"/>
                <a:gd name="connsiteX210" fmla="*/ 760161 w 1082316"/>
                <a:gd name="connsiteY210" fmla="*/ 30472 h 901373"/>
                <a:gd name="connsiteX211" fmla="*/ 763774 w 1082316"/>
                <a:gd name="connsiteY211" fmla="*/ 34119 h 901373"/>
                <a:gd name="connsiteX212" fmla="*/ 767394 w 1082316"/>
                <a:gd name="connsiteY212" fmla="*/ 37958 h 901373"/>
                <a:gd name="connsiteX213" fmla="*/ 771014 w 1082316"/>
                <a:gd name="connsiteY213" fmla="*/ 41987 h 901373"/>
                <a:gd name="connsiteX214" fmla="*/ 774635 w 1082316"/>
                <a:gd name="connsiteY214" fmla="*/ 46203 h 901373"/>
                <a:gd name="connsiteX215" fmla="*/ 778255 w 1082316"/>
                <a:gd name="connsiteY215" fmla="*/ 50605 h 901373"/>
                <a:gd name="connsiteX216" fmla="*/ 781875 w 1082316"/>
                <a:gd name="connsiteY216" fmla="*/ 55188 h 901373"/>
                <a:gd name="connsiteX217" fmla="*/ 785495 w 1082316"/>
                <a:gd name="connsiteY217" fmla="*/ 59949 h 901373"/>
                <a:gd name="connsiteX218" fmla="*/ 789115 w 1082316"/>
                <a:gd name="connsiteY218" fmla="*/ 64886 h 901373"/>
                <a:gd name="connsiteX219" fmla="*/ 792736 w 1082316"/>
                <a:gd name="connsiteY219" fmla="*/ 69995 h 901373"/>
                <a:gd name="connsiteX220" fmla="*/ 796356 w 1082316"/>
                <a:gd name="connsiteY220" fmla="*/ 75271 h 901373"/>
                <a:gd name="connsiteX221" fmla="*/ 799976 w 1082316"/>
                <a:gd name="connsiteY221" fmla="*/ 80712 h 901373"/>
                <a:gd name="connsiteX222" fmla="*/ 803596 w 1082316"/>
                <a:gd name="connsiteY222" fmla="*/ 86314 h 901373"/>
                <a:gd name="connsiteX223" fmla="*/ 807217 w 1082316"/>
                <a:gd name="connsiteY223" fmla="*/ 92073 h 901373"/>
                <a:gd name="connsiteX224" fmla="*/ 810837 w 1082316"/>
                <a:gd name="connsiteY224" fmla="*/ 97985 h 901373"/>
                <a:gd name="connsiteX225" fmla="*/ 814457 w 1082316"/>
                <a:gd name="connsiteY225" fmla="*/ 104047 h 901373"/>
                <a:gd name="connsiteX226" fmla="*/ 818077 w 1082316"/>
                <a:gd name="connsiteY226" fmla="*/ 110254 h 901373"/>
                <a:gd name="connsiteX227" fmla="*/ 821697 w 1082316"/>
                <a:gd name="connsiteY227" fmla="*/ 116601 h 901373"/>
                <a:gd name="connsiteX228" fmla="*/ 825310 w 1082316"/>
                <a:gd name="connsiteY228" fmla="*/ 123086 h 901373"/>
                <a:gd name="connsiteX229" fmla="*/ 828931 w 1082316"/>
                <a:gd name="connsiteY229" fmla="*/ 129704 h 901373"/>
                <a:gd name="connsiteX230" fmla="*/ 832551 w 1082316"/>
                <a:gd name="connsiteY230" fmla="*/ 136449 h 901373"/>
                <a:gd name="connsiteX231" fmla="*/ 836171 w 1082316"/>
                <a:gd name="connsiteY231" fmla="*/ 143319 h 901373"/>
                <a:gd name="connsiteX232" fmla="*/ 839791 w 1082316"/>
                <a:gd name="connsiteY232" fmla="*/ 150308 h 901373"/>
                <a:gd name="connsiteX233" fmla="*/ 843411 w 1082316"/>
                <a:gd name="connsiteY233" fmla="*/ 157412 h 901373"/>
                <a:gd name="connsiteX234" fmla="*/ 847032 w 1082316"/>
                <a:gd name="connsiteY234" fmla="*/ 164628 h 901373"/>
                <a:gd name="connsiteX235" fmla="*/ 850652 w 1082316"/>
                <a:gd name="connsiteY235" fmla="*/ 171949 h 901373"/>
                <a:gd name="connsiteX236" fmla="*/ 854272 w 1082316"/>
                <a:gd name="connsiteY236" fmla="*/ 179371 h 901373"/>
                <a:gd name="connsiteX237" fmla="*/ 857892 w 1082316"/>
                <a:gd name="connsiteY237" fmla="*/ 186891 h 901373"/>
                <a:gd name="connsiteX238" fmla="*/ 861512 w 1082316"/>
                <a:gd name="connsiteY238" fmla="*/ 194503 h 901373"/>
                <a:gd name="connsiteX239" fmla="*/ 865133 w 1082316"/>
                <a:gd name="connsiteY239" fmla="*/ 202202 h 901373"/>
                <a:gd name="connsiteX240" fmla="*/ 868753 w 1082316"/>
                <a:gd name="connsiteY240" fmla="*/ 209985 h 901373"/>
                <a:gd name="connsiteX241" fmla="*/ 872373 w 1082316"/>
                <a:gd name="connsiteY241" fmla="*/ 217845 h 901373"/>
                <a:gd name="connsiteX242" fmla="*/ 875993 w 1082316"/>
                <a:gd name="connsiteY242" fmla="*/ 225780 h 901373"/>
                <a:gd name="connsiteX243" fmla="*/ 879614 w 1082316"/>
                <a:gd name="connsiteY243" fmla="*/ 233784 h 901373"/>
                <a:gd name="connsiteX244" fmla="*/ 883234 w 1082316"/>
                <a:gd name="connsiteY244" fmla="*/ 241851 h 901373"/>
                <a:gd name="connsiteX245" fmla="*/ 886854 w 1082316"/>
                <a:gd name="connsiteY245" fmla="*/ 249979 h 901373"/>
                <a:gd name="connsiteX246" fmla="*/ 890467 w 1082316"/>
                <a:gd name="connsiteY246" fmla="*/ 258162 h 901373"/>
                <a:gd name="connsiteX247" fmla="*/ 894087 w 1082316"/>
                <a:gd name="connsiteY247" fmla="*/ 266394 h 901373"/>
                <a:gd name="connsiteX248" fmla="*/ 897707 w 1082316"/>
                <a:gd name="connsiteY248" fmla="*/ 274673 h 901373"/>
                <a:gd name="connsiteX249" fmla="*/ 901328 w 1082316"/>
                <a:gd name="connsiteY249" fmla="*/ 282994 h 901373"/>
                <a:gd name="connsiteX250" fmla="*/ 904948 w 1082316"/>
                <a:gd name="connsiteY250" fmla="*/ 291351 h 901373"/>
                <a:gd name="connsiteX251" fmla="*/ 908568 w 1082316"/>
                <a:gd name="connsiteY251" fmla="*/ 299741 h 901373"/>
                <a:gd name="connsiteX252" fmla="*/ 912188 w 1082316"/>
                <a:gd name="connsiteY252" fmla="*/ 308158 h 901373"/>
                <a:gd name="connsiteX253" fmla="*/ 915809 w 1082316"/>
                <a:gd name="connsiteY253" fmla="*/ 316598 h 901373"/>
                <a:gd name="connsiteX254" fmla="*/ 919429 w 1082316"/>
                <a:gd name="connsiteY254" fmla="*/ 325058 h 901373"/>
                <a:gd name="connsiteX255" fmla="*/ 923049 w 1082316"/>
                <a:gd name="connsiteY255" fmla="*/ 333532 h 901373"/>
                <a:gd name="connsiteX256" fmla="*/ 926669 w 1082316"/>
                <a:gd name="connsiteY256" fmla="*/ 342017 h 901373"/>
                <a:gd name="connsiteX257" fmla="*/ 930289 w 1082316"/>
                <a:gd name="connsiteY257" fmla="*/ 350507 h 901373"/>
                <a:gd name="connsiteX258" fmla="*/ 933910 w 1082316"/>
                <a:gd name="connsiteY258" fmla="*/ 359000 h 901373"/>
                <a:gd name="connsiteX259" fmla="*/ 937530 w 1082316"/>
                <a:gd name="connsiteY259" fmla="*/ 367491 h 901373"/>
                <a:gd name="connsiteX260" fmla="*/ 941150 w 1082316"/>
                <a:gd name="connsiteY260" fmla="*/ 375975 h 901373"/>
                <a:gd name="connsiteX261" fmla="*/ 944770 w 1082316"/>
                <a:gd name="connsiteY261" fmla="*/ 384450 h 901373"/>
                <a:gd name="connsiteX262" fmla="*/ 948391 w 1082316"/>
                <a:gd name="connsiteY262" fmla="*/ 392911 h 901373"/>
                <a:gd name="connsiteX263" fmla="*/ 952004 w 1082316"/>
                <a:gd name="connsiteY263" fmla="*/ 401354 h 901373"/>
                <a:gd name="connsiteX264" fmla="*/ 955624 w 1082316"/>
                <a:gd name="connsiteY264" fmla="*/ 409775 h 901373"/>
                <a:gd name="connsiteX265" fmla="*/ 959244 w 1082316"/>
                <a:gd name="connsiteY265" fmla="*/ 418171 h 901373"/>
                <a:gd name="connsiteX266" fmla="*/ 962864 w 1082316"/>
                <a:gd name="connsiteY266" fmla="*/ 426538 h 901373"/>
                <a:gd name="connsiteX267" fmla="*/ 966484 w 1082316"/>
                <a:gd name="connsiteY267" fmla="*/ 434873 h 901373"/>
                <a:gd name="connsiteX268" fmla="*/ 970105 w 1082316"/>
                <a:gd name="connsiteY268" fmla="*/ 443172 h 901373"/>
                <a:gd name="connsiteX269" fmla="*/ 973725 w 1082316"/>
                <a:gd name="connsiteY269" fmla="*/ 451433 h 901373"/>
                <a:gd name="connsiteX270" fmla="*/ 977345 w 1082316"/>
                <a:gd name="connsiteY270" fmla="*/ 459651 h 901373"/>
                <a:gd name="connsiteX271" fmla="*/ 980965 w 1082316"/>
                <a:gd name="connsiteY271" fmla="*/ 467823 h 901373"/>
                <a:gd name="connsiteX272" fmla="*/ 984585 w 1082316"/>
                <a:gd name="connsiteY272" fmla="*/ 475947 h 901373"/>
                <a:gd name="connsiteX273" fmla="*/ 988206 w 1082316"/>
                <a:gd name="connsiteY273" fmla="*/ 484019 h 901373"/>
                <a:gd name="connsiteX274" fmla="*/ 991826 w 1082316"/>
                <a:gd name="connsiteY274" fmla="*/ 492037 h 901373"/>
                <a:gd name="connsiteX275" fmla="*/ 995446 w 1082316"/>
                <a:gd name="connsiteY275" fmla="*/ 499998 h 901373"/>
                <a:gd name="connsiteX276" fmla="*/ 999066 w 1082316"/>
                <a:gd name="connsiteY276" fmla="*/ 507899 h 901373"/>
                <a:gd name="connsiteX277" fmla="*/ 1002686 w 1082316"/>
                <a:gd name="connsiteY277" fmla="*/ 515737 h 901373"/>
                <a:gd name="connsiteX278" fmla="*/ 1006307 w 1082316"/>
                <a:gd name="connsiteY278" fmla="*/ 523511 h 901373"/>
                <a:gd name="connsiteX279" fmla="*/ 1009927 w 1082316"/>
                <a:gd name="connsiteY279" fmla="*/ 531217 h 901373"/>
                <a:gd name="connsiteX280" fmla="*/ 1013540 w 1082316"/>
                <a:gd name="connsiteY280" fmla="*/ 538854 h 901373"/>
                <a:gd name="connsiteX281" fmla="*/ 1017160 w 1082316"/>
                <a:gd name="connsiteY281" fmla="*/ 546418 h 901373"/>
                <a:gd name="connsiteX282" fmla="*/ 1020780 w 1082316"/>
                <a:gd name="connsiteY282" fmla="*/ 553909 h 901373"/>
                <a:gd name="connsiteX283" fmla="*/ 1024401 w 1082316"/>
                <a:gd name="connsiteY283" fmla="*/ 561324 h 901373"/>
                <a:gd name="connsiteX284" fmla="*/ 1028021 w 1082316"/>
                <a:gd name="connsiteY284" fmla="*/ 568661 h 901373"/>
                <a:gd name="connsiteX285" fmla="*/ 1031641 w 1082316"/>
                <a:gd name="connsiteY285" fmla="*/ 575918 h 901373"/>
                <a:gd name="connsiteX286" fmla="*/ 1035261 w 1082316"/>
                <a:gd name="connsiteY286" fmla="*/ 583093 h 901373"/>
                <a:gd name="connsiteX287" fmla="*/ 1038881 w 1082316"/>
                <a:gd name="connsiteY287" fmla="*/ 590186 h 901373"/>
                <a:gd name="connsiteX288" fmla="*/ 1042502 w 1082316"/>
                <a:gd name="connsiteY288" fmla="*/ 597194 h 901373"/>
                <a:gd name="connsiteX289" fmla="*/ 1046122 w 1082316"/>
                <a:gd name="connsiteY289" fmla="*/ 604116 h 901373"/>
                <a:gd name="connsiteX290" fmla="*/ 1049742 w 1082316"/>
                <a:gd name="connsiteY290" fmla="*/ 610950 h 901373"/>
                <a:gd name="connsiteX291" fmla="*/ 1053362 w 1082316"/>
                <a:gd name="connsiteY291" fmla="*/ 617696 h 901373"/>
                <a:gd name="connsiteX292" fmla="*/ 1056983 w 1082316"/>
                <a:gd name="connsiteY292" fmla="*/ 624352 h 901373"/>
                <a:gd name="connsiteX293" fmla="*/ 1060603 w 1082316"/>
                <a:gd name="connsiteY293" fmla="*/ 630916 h 901373"/>
                <a:gd name="connsiteX294" fmla="*/ 1064223 w 1082316"/>
                <a:gd name="connsiteY294" fmla="*/ 637389 h 901373"/>
                <a:gd name="connsiteX295" fmla="*/ 1067843 w 1082316"/>
                <a:gd name="connsiteY295" fmla="*/ 643770 h 901373"/>
                <a:gd name="connsiteX296" fmla="*/ 1071463 w 1082316"/>
                <a:gd name="connsiteY296" fmla="*/ 650057 h 901373"/>
                <a:gd name="connsiteX297" fmla="*/ 1075076 w 1082316"/>
                <a:gd name="connsiteY297" fmla="*/ 656249 h 901373"/>
                <a:gd name="connsiteX298" fmla="*/ 1078697 w 1082316"/>
                <a:gd name="connsiteY298" fmla="*/ 662346 h 901373"/>
                <a:gd name="connsiteX299" fmla="*/ 1082317 w 1082316"/>
                <a:gd name="connsiteY299" fmla="*/ 668348 h 901373"/>
                <a:gd name="connsiteX300" fmla="*/ 1082317 w 1082316"/>
                <a:gd name="connsiteY300" fmla="*/ 901374 h 901373"/>
                <a:gd name="connsiteX301" fmla="*/ 0 w 1082316"/>
                <a:gd name="connsiteY301" fmla="*/ 901374 h 901373"/>
                <a:gd name="connsiteX302" fmla="*/ 0 w 1082316"/>
                <a:gd name="connsiteY302" fmla="*/ 891362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6" h="901373">
                  <a:moveTo>
                    <a:pt x="0" y="891362"/>
                  </a:moveTo>
                  <a:lnTo>
                    <a:pt x="3620" y="890887"/>
                  </a:lnTo>
                  <a:lnTo>
                    <a:pt x="7240" y="890391"/>
                  </a:lnTo>
                  <a:lnTo>
                    <a:pt x="10859" y="889872"/>
                  </a:lnTo>
                  <a:lnTo>
                    <a:pt x="14479" y="889332"/>
                  </a:lnTo>
                  <a:lnTo>
                    <a:pt x="18099" y="888771"/>
                  </a:lnTo>
                  <a:lnTo>
                    <a:pt x="21718" y="888188"/>
                  </a:lnTo>
                  <a:lnTo>
                    <a:pt x="25339" y="887584"/>
                  </a:lnTo>
                  <a:lnTo>
                    <a:pt x="28958" y="886950"/>
                  </a:lnTo>
                  <a:lnTo>
                    <a:pt x="32578" y="886295"/>
                  </a:lnTo>
                  <a:lnTo>
                    <a:pt x="36198" y="885612"/>
                  </a:lnTo>
                  <a:lnTo>
                    <a:pt x="39817" y="884899"/>
                  </a:lnTo>
                  <a:lnTo>
                    <a:pt x="43438" y="884158"/>
                  </a:lnTo>
                  <a:lnTo>
                    <a:pt x="47057" y="883395"/>
                  </a:lnTo>
                  <a:lnTo>
                    <a:pt x="50677" y="882596"/>
                  </a:lnTo>
                  <a:lnTo>
                    <a:pt x="54297" y="881768"/>
                  </a:lnTo>
                  <a:lnTo>
                    <a:pt x="57917" y="880912"/>
                  </a:lnTo>
                  <a:lnTo>
                    <a:pt x="61536" y="880019"/>
                  </a:lnTo>
                  <a:lnTo>
                    <a:pt x="65156" y="879098"/>
                  </a:lnTo>
                  <a:lnTo>
                    <a:pt x="68776" y="878134"/>
                  </a:lnTo>
                  <a:lnTo>
                    <a:pt x="72396" y="877140"/>
                  </a:lnTo>
                  <a:lnTo>
                    <a:pt x="76016" y="876111"/>
                  </a:lnTo>
                  <a:lnTo>
                    <a:pt x="79635" y="875046"/>
                  </a:lnTo>
                  <a:lnTo>
                    <a:pt x="83256" y="873938"/>
                  </a:lnTo>
                  <a:lnTo>
                    <a:pt x="86875" y="872793"/>
                  </a:lnTo>
                  <a:lnTo>
                    <a:pt x="90495" y="871606"/>
                  </a:lnTo>
                  <a:lnTo>
                    <a:pt x="94115" y="870375"/>
                  </a:lnTo>
                  <a:lnTo>
                    <a:pt x="97734" y="869101"/>
                  </a:lnTo>
                  <a:lnTo>
                    <a:pt x="101355" y="867784"/>
                  </a:lnTo>
                  <a:lnTo>
                    <a:pt x="104974" y="866424"/>
                  </a:lnTo>
                  <a:lnTo>
                    <a:pt x="108594" y="865020"/>
                  </a:lnTo>
                  <a:lnTo>
                    <a:pt x="112214" y="863559"/>
                  </a:lnTo>
                  <a:lnTo>
                    <a:pt x="115833" y="862055"/>
                  </a:lnTo>
                  <a:lnTo>
                    <a:pt x="119453" y="860500"/>
                  </a:lnTo>
                  <a:lnTo>
                    <a:pt x="123073" y="858895"/>
                  </a:lnTo>
                  <a:lnTo>
                    <a:pt x="126693" y="857240"/>
                  </a:lnTo>
                  <a:lnTo>
                    <a:pt x="130313" y="855527"/>
                  </a:lnTo>
                  <a:lnTo>
                    <a:pt x="133932" y="853764"/>
                  </a:lnTo>
                  <a:lnTo>
                    <a:pt x="137552" y="851943"/>
                  </a:lnTo>
                  <a:lnTo>
                    <a:pt x="141172" y="850064"/>
                  </a:lnTo>
                  <a:lnTo>
                    <a:pt x="144792" y="848121"/>
                  </a:lnTo>
                  <a:lnTo>
                    <a:pt x="148412" y="846127"/>
                  </a:lnTo>
                  <a:lnTo>
                    <a:pt x="152032" y="844069"/>
                  </a:lnTo>
                  <a:lnTo>
                    <a:pt x="155651" y="841946"/>
                  </a:lnTo>
                  <a:lnTo>
                    <a:pt x="159271" y="839765"/>
                  </a:lnTo>
                  <a:lnTo>
                    <a:pt x="162891" y="837512"/>
                  </a:lnTo>
                  <a:lnTo>
                    <a:pt x="166510" y="835195"/>
                  </a:lnTo>
                  <a:lnTo>
                    <a:pt x="170131" y="832813"/>
                  </a:lnTo>
                  <a:lnTo>
                    <a:pt x="173750" y="830358"/>
                  </a:lnTo>
                  <a:lnTo>
                    <a:pt x="177370" y="827839"/>
                  </a:lnTo>
                  <a:lnTo>
                    <a:pt x="180990" y="825241"/>
                  </a:lnTo>
                  <a:lnTo>
                    <a:pt x="184609" y="822578"/>
                  </a:lnTo>
                  <a:lnTo>
                    <a:pt x="188230" y="819836"/>
                  </a:lnTo>
                  <a:lnTo>
                    <a:pt x="191849" y="817022"/>
                  </a:lnTo>
                  <a:lnTo>
                    <a:pt x="195469" y="814136"/>
                  </a:lnTo>
                  <a:lnTo>
                    <a:pt x="199089" y="811163"/>
                  </a:lnTo>
                  <a:lnTo>
                    <a:pt x="202708" y="808119"/>
                  </a:lnTo>
                  <a:lnTo>
                    <a:pt x="206329" y="804995"/>
                  </a:lnTo>
                  <a:lnTo>
                    <a:pt x="209948" y="801785"/>
                  </a:lnTo>
                  <a:lnTo>
                    <a:pt x="213568" y="798496"/>
                  </a:lnTo>
                  <a:lnTo>
                    <a:pt x="217188" y="795128"/>
                  </a:lnTo>
                  <a:lnTo>
                    <a:pt x="220808" y="791673"/>
                  </a:lnTo>
                  <a:lnTo>
                    <a:pt x="224427" y="788132"/>
                  </a:lnTo>
                  <a:lnTo>
                    <a:pt x="228047" y="784505"/>
                  </a:lnTo>
                  <a:lnTo>
                    <a:pt x="231667" y="780791"/>
                  </a:lnTo>
                  <a:lnTo>
                    <a:pt x="235287" y="776991"/>
                  </a:lnTo>
                  <a:lnTo>
                    <a:pt x="238907" y="773104"/>
                  </a:lnTo>
                  <a:lnTo>
                    <a:pt x="242526" y="769124"/>
                  </a:lnTo>
                  <a:lnTo>
                    <a:pt x="246146" y="765051"/>
                  </a:lnTo>
                  <a:lnTo>
                    <a:pt x="249766" y="760890"/>
                  </a:lnTo>
                  <a:lnTo>
                    <a:pt x="253386" y="756637"/>
                  </a:lnTo>
                  <a:lnTo>
                    <a:pt x="257006" y="752290"/>
                  </a:lnTo>
                  <a:lnTo>
                    <a:pt x="260625" y="747849"/>
                  </a:lnTo>
                  <a:lnTo>
                    <a:pt x="264245" y="743315"/>
                  </a:lnTo>
                  <a:lnTo>
                    <a:pt x="267865" y="738680"/>
                  </a:lnTo>
                  <a:lnTo>
                    <a:pt x="271484" y="733958"/>
                  </a:lnTo>
                  <a:lnTo>
                    <a:pt x="275105" y="729136"/>
                  </a:lnTo>
                  <a:lnTo>
                    <a:pt x="278724" y="724221"/>
                  </a:lnTo>
                  <a:lnTo>
                    <a:pt x="282344" y="719211"/>
                  </a:lnTo>
                  <a:lnTo>
                    <a:pt x="285964" y="714101"/>
                  </a:lnTo>
                  <a:lnTo>
                    <a:pt x="289584" y="708898"/>
                  </a:lnTo>
                  <a:lnTo>
                    <a:pt x="293204" y="703593"/>
                  </a:lnTo>
                  <a:lnTo>
                    <a:pt x="296823" y="698195"/>
                  </a:lnTo>
                  <a:lnTo>
                    <a:pt x="300443" y="692697"/>
                  </a:lnTo>
                  <a:lnTo>
                    <a:pt x="304063" y="687104"/>
                  </a:lnTo>
                  <a:lnTo>
                    <a:pt x="307683" y="681411"/>
                  </a:lnTo>
                  <a:lnTo>
                    <a:pt x="311302" y="675625"/>
                  </a:lnTo>
                  <a:lnTo>
                    <a:pt x="314922" y="669737"/>
                  </a:lnTo>
                  <a:lnTo>
                    <a:pt x="318542" y="663756"/>
                  </a:lnTo>
                  <a:lnTo>
                    <a:pt x="322162" y="657684"/>
                  </a:lnTo>
                  <a:lnTo>
                    <a:pt x="325782" y="651514"/>
                  </a:lnTo>
                  <a:lnTo>
                    <a:pt x="329401" y="645249"/>
                  </a:lnTo>
                  <a:lnTo>
                    <a:pt x="333022" y="638891"/>
                  </a:lnTo>
                  <a:lnTo>
                    <a:pt x="336641" y="632439"/>
                  </a:lnTo>
                  <a:lnTo>
                    <a:pt x="340261" y="625895"/>
                  </a:lnTo>
                  <a:lnTo>
                    <a:pt x="343881" y="619261"/>
                  </a:lnTo>
                  <a:lnTo>
                    <a:pt x="347500" y="612536"/>
                  </a:lnTo>
                  <a:lnTo>
                    <a:pt x="351121" y="605722"/>
                  </a:lnTo>
                  <a:lnTo>
                    <a:pt x="354740" y="598821"/>
                  </a:lnTo>
                  <a:lnTo>
                    <a:pt x="358360" y="591833"/>
                  </a:lnTo>
                  <a:lnTo>
                    <a:pt x="361980" y="584760"/>
                  </a:lnTo>
                  <a:lnTo>
                    <a:pt x="365599" y="577604"/>
                  </a:lnTo>
                  <a:lnTo>
                    <a:pt x="369219" y="570366"/>
                  </a:lnTo>
                  <a:lnTo>
                    <a:pt x="372839" y="563048"/>
                  </a:lnTo>
                  <a:lnTo>
                    <a:pt x="376459" y="555651"/>
                  </a:lnTo>
                  <a:lnTo>
                    <a:pt x="380079" y="548177"/>
                  </a:lnTo>
                  <a:lnTo>
                    <a:pt x="383698" y="540630"/>
                  </a:lnTo>
                  <a:lnTo>
                    <a:pt x="387318" y="533010"/>
                  </a:lnTo>
                  <a:lnTo>
                    <a:pt x="390938" y="525320"/>
                  </a:lnTo>
                  <a:lnTo>
                    <a:pt x="394558" y="517562"/>
                  </a:lnTo>
                  <a:lnTo>
                    <a:pt x="398178" y="509738"/>
                  </a:lnTo>
                  <a:lnTo>
                    <a:pt x="401798" y="501852"/>
                  </a:lnTo>
                  <a:lnTo>
                    <a:pt x="405417" y="493904"/>
                  </a:lnTo>
                  <a:lnTo>
                    <a:pt x="409037" y="485900"/>
                  </a:lnTo>
                  <a:lnTo>
                    <a:pt x="412657" y="477839"/>
                  </a:lnTo>
                  <a:lnTo>
                    <a:pt x="416276" y="469727"/>
                  </a:lnTo>
                  <a:lnTo>
                    <a:pt x="419897" y="461566"/>
                  </a:lnTo>
                  <a:lnTo>
                    <a:pt x="423516" y="453359"/>
                  </a:lnTo>
                  <a:lnTo>
                    <a:pt x="427136" y="445108"/>
                  </a:lnTo>
                  <a:lnTo>
                    <a:pt x="430756" y="436817"/>
                  </a:lnTo>
                  <a:lnTo>
                    <a:pt x="434375" y="428491"/>
                  </a:lnTo>
                  <a:lnTo>
                    <a:pt x="437996" y="420130"/>
                  </a:lnTo>
                  <a:lnTo>
                    <a:pt x="441615" y="411741"/>
                  </a:lnTo>
                  <a:lnTo>
                    <a:pt x="445235" y="403326"/>
                  </a:lnTo>
                  <a:lnTo>
                    <a:pt x="448855" y="394888"/>
                  </a:lnTo>
                  <a:lnTo>
                    <a:pt x="452475" y="386431"/>
                  </a:lnTo>
                  <a:lnTo>
                    <a:pt x="456095" y="377959"/>
                  </a:lnTo>
                  <a:lnTo>
                    <a:pt x="459714" y="369476"/>
                  </a:lnTo>
                  <a:lnTo>
                    <a:pt x="463334" y="360986"/>
                  </a:lnTo>
                  <a:lnTo>
                    <a:pt x="466952" y="352494"/>
                  </a:lnTo>
                  <a:lnTo>
                    <a:pt x="470573" y="344002"/>
                  </a:lnTo>
                  <a:lnTo>
                    <a:pt x="474193" y="335516"/>
                  </a:lnTo>
                  <a:lnTo>
                    <a:pt x="477813" y="327039"/>
                  </a:lnTo>
                  <a:lnTo>
                    <a:pt x="481433" y="318576"/>
                  </a:lnTo>
                  <a:lnTo>
                    <a:pt x="485053" y="310130"/>
                  </a:lnTo>
                  <a:lnTo>
                    <a:pt x="488674" y="301707"/>
                  </a:lnTo>
                  <a:lnTo>
                    <a:pt x="492294" y="293311"/>
                  </a:lnTo>
                  <a:lnTo>
                    <a:pt x="495914" y="284946"/>
                  </a:lnTo>
                  <a:lnTo>
                    <a:pt x="499534" y="276617"/>
                  </a:lnTo>
                  <a:lnTo>
                    <a:pt x="503154" y="268328"/>
                  </a:lnTo>
                  <a:lnTo>
                    <a:pt x="506775" y="260083"/>
                  </a:lnTo>
                  <a:lnTo>
                    <a:pt x="510395" y="251888"/>
                  </a:lnTo>
                  <a:lnTo>
                    <a:pt x="514008" y="243748"/>
                  </a:lnTo>
                  <a:lnTo>
                    <a:pt x="517628" y="235665"/>
                  </a:lnTo>
                  <a:lnTo>
                    <a:pt x="521248" y="227646"/>
                  </a:lnTo>
                  <a:lnTo>
                    <a:pt x="524869" y="219695"/>
                  </a:lnTo>
                  <a:lnTo>
                    <a:pt x="528489" y="211816"/>
                  </a:lnTo>
                  <a:lnTo>
                    <a:pt x="532109" y="204015"/>
                  </a:lnTo>
                  <a:lnTo>
                    <a:pt x="535729" y="196296"/>
                  </a:lnTo>
                  <a:lnTo>
                    <a:pt x="539349" y="188664"/>
                  </a:lnTo>
                  <a:lnTo>
                    <a:pt x="542970" y="181122"/>
                  </a:lnTo>
                  <a:lnTo>
                    <a:pt x="546590" y="173676"/>
                  </a:lnTo>
                  <a:lnTo>
                    <a:pt x="550210" y="166330"/>
                  </a:lnTo>
                  <a:lnTo>
                    <a:pt x="553830" y="159091"/>
                  </a:lnTo>
                  <a:lnTo>
                    <a:pt x="557450" y="151960"/>
                  </a:lnTo>
                  <a:lnTo>
                    <a:pt x="561071" y="144943"/>
                  </a:lnTo>
                  <a:lnTo>
                    <a:pt x="564691" y="138045"/>
                  </a:lnTo>
                  <a:lnTo>
                    <a:pt x="568311" y="131270"/>
                  </a:lnTo>
                  <a:lnTo>
                    <a:pt x="571931" y="124622"/>
                  </a:lnTo>
                  <a:lnTo>
                    <a:pt x="575544" y="118106"/>
                  </a:lnTo>
                  <a:lnTo>
                    <a:pt x="579165" y="111726"/>
                  </a:lnTo>
                  <a:lnTo>
                    <a:pt x="582785" y="105486"/>
                  </a:lnTo>
                  <a:lnTo>
                    <a:pt x="586405" y="99390"/>
                  </a:lnTo>
                  <a:lnTo>
                    <a:pt x="590025" y="93443"/>
                  </a:lnTo>
                  <a:lnTo>
                    <a:pt x="593645" y="87647"/>
                  </a:lnTo>
                  <a:lnTo>
                    <a:pt x="597266" y="82008"/>
                  </a:lnTo>
                  <a:lnTo>
                    <a:pt x="600886" y="76529"/>
                  </a:lnTo>
                  <a:lnTo>
                    <a:pt x="604506" y="71214"/>
                  </a:lnTo>
                  <a:lnTo>
                    <a:pt x="608126" y="66066"/>
                  </a:lnTo>
                  <a:lnTo>
                    <a:pt x="611747" y="61089"/>
                  </a:lnTo>
                  <a:lnTo>
                    <a:pt x="615367" y="56286"/>
                  </a:lnTo>
                  <a:lnTo>
                    <a:pt x="618987" y="51661"/>
                  </a:lnTo>
                  <a:lnTo>
                    <a:pt x="622607" y="47217"/>
                  </a:lnTo>
                  <a:lnTo>
                    <a:pt x="626227" y="42956"/>
                  </a:lnTo>
                  <a:lnTo>
                    <a:pt x="629848" y="38883"/>
                  </a:lnTo>
                  <a:lnTo>
                    <a:pt x="633468" y="34999"/>
                  </a:lnTo>
                  <a:lnTo>
                    <a:pt x="637081" y="31308"/>
                  </a:lnTo>
                  <a:lnTo>
                    <a:pt x="640701" y="27812"/>
                  </a:lnTo>
                  <a:lnTo>
                    <a:pt x="644321" y="24514"/>
                  </a:lnTo>
                  <a:lnTo>
                    <a:pt x="647941" y="21415"/>
                  </a:lnTo>
                  <a:lnTo>
                    <a:pt x="651562" y="18519"/>
                  </a:lnTo>
                  <a:lnTo>
                    <a:pt x="655182" y="15827"/>
                  </a:lnTo>
                  <a:lnTo>
                    <a:pt x="658802" y="13340"/>
                  </a:lnTo>
                  <a:lnTo>
                    <a:pt x="662422" y="11062"/>
                  </a:lnTo>
                  <a:lnTo>
                    <a:pt x="666043" y="8994"/>
                  </a:lnTo>
                  <a:lnTo>
                    <a:pt x="669663" y="7136"/>
                  </a:lnTo>
                  <a:lnTo>
                    <a:pt x="673283" y="5491"/>
                  </a:lnTo>
                  <a:lnTo>
                    <a:pt x="676903" y="4059"/>
                  </a:lnTo>
                  <a:lnTo>
                    <a:pt x="680523" y="2842"/>
                  </a:lnTo>
                  <a:lnTo>
                    <a:pt x="684144" y="1840"/>
                  </a:lnTo>
                  <a:lnTo>
                    <a:pt x="687764" y="1055"/>
                  </a:lnTo>
                  <a:lnTo>
                    <a:pt x="691384" y="486"/>
                  </a:lnTo>
                  <a:lnTo>
                    <a:pt x="695004" y="134"/>
                  </a:lnTo>
                  <a:lnTo>
                    <a:pt x="698624" y="0"/>
                  </a:lnTo>
                  <a:lnTo>
                    <a:pt x="702237" y="83"/>
                  </a:lnTo>
                  <a:lnTo>
                    <a:pt x="705858" y="384"/>
                  </a:lnTo>
                  <a:lnTo>
                    <a:pt x="709478" y="902"/>
                  </a:lnTo>
                  <a:lnTo>
                    <a:pt x="713098" y="1637"/>
                  </a:lnTo>
                  <a:lnTo>
                    <a:pt x="716718" y="2588"/>
                  </a:lnTo>
                  <a:lnTo>
                    <a:pt x="720339" y="3755"/>
                  </a:lnTo>
                  <a:lnTo>
                    <a:pt x="723959" y="5137"/>
                  </a:lnTo>
                  <a:lnTo>
                    <a:pt x="727579" y="6732"/>
                  </a:lnTo>
                  <a:lnTo>
                    <a:pt x="731199" y="8540"/>
                  </a:lnTo>
                  <a:lnTo>
                    <a:pt x="734819" y="10559"/>
                  </a:lnTo>
                  <a:lnTo>
                    <a:pt x="738440" y="12789"/>
                  </a:lnTo>
                  <a:lnTo>
                    <a:pt x="742060" y="15226"/>
                  </a:lnTo>
                  <a:lnTo>
                    <a:pt x="745680" y="17871"/>
                  </a:lnTo>
                  <a:lnTo>
                    <a:pt x="749300" y="20719"/>
                  </a:lnTo>
                  <a:lnTo>
                    <a:pt x="752920" y="23771"/>
                  </a:lnTo>
                  <a:lnTo>
                    <a:pt x="756541" y="27023"/>
                  </a:lnTo>
                  <a:lnTo>
                    <a:pt x="760161" y="30472"/>
                  </a:lnTo>
                  <a:lnTo>
                    <a:pt x="763774" y="34119"/>
                  </a:lnTo>
                  <a:lnTo>
                    <a:pt x="767394" y="37958"/>
                  </a:lnTo>
                  <a:lnTo>
                    <a:pt x="771014" y="41987"/>
                  </a:lnTo>
                  <a:lnTo>
                    <a:pt x="774635" y="46203"/>
                  </a:lnTo>
                  <a:lnTo>
                    <a:pt x="778255" y="50605"/>
                  </a:lnTo>
                  <a:lnTo>
                    <a:pt x="781875" y="55188"/>
                  </a:lnTo>
                  <a:lnTo>
                    <a:pt x="785495" y="59949"/>
                  </a:lnTo>
                  <a:lnTo>
                    <a:pt x="789115" y="64886"/>
                  </a:lnTo>
                  <a:lnTo>
                    <a:pt x="792736" y="69995"/>
                  </a:lnTo>
                  <a:lnTo>
                    <a:pt x="796356" y="75271"/>
                  </a:lnTo>
                  <a:lnTo>
                    <a:pt x="799976" y="80712"/>
                  </a:lnTo>
                  <a:lnTo>
                    <a:pt x="803596" y="86314"/>
                  </a:lnTo>
                  <a:lnTo>
                    <a:pt x="807217" y="92073"/>
                  </a:lnTo>
                  <a:lnTo>
                    <a:pt x="810837" y="97985"/>
                  </a:lnTo>
                  <a:lnTo>
                    <a:pt x="814457" y="104047"/>
                  </a:lnTo>
                  <a:lnTo>
                    <a:pt x="818077" y="110254"/>
                  </a:lnTo>
                  <a:lnTo>
                    <a:pt x="821697" y="116601"/>
                  </a:lnTo>
                  <a:lnTo>
                    <a:pt x="825310" y="123086"/>
                  </a:lnTo>
                  <a:lnTo>
                    <a:pt x="828931" y="129704"/>
                  </a:lnTo>
                  <a:lnTo>
                    <a:pt x="832551" y="136449"/>
                  </a:lnTo>
                  <a:lnTo>
                    <a:pt x="836171" y="143319"/>
                  </a:lnTo>
                  <a:lnTo>
                    <a:pt x="839791" y="150308"/>
                  </a:lnTo>
                  <a:lnTo>
                    <a:pt x="843411" y="157412"/>
                  </a:lnTo>
                  <a:lnTo>
                    <a:pt x="847032" y="164628"/>
                  </a:lnTo>
                  <a:lnTo>
                    <a:pt x="850652" y="171949"/>
                  </a:lnTo>
                  <a:lnTo>
                    <a:pt x="854272" y="179371"/>
                  </a:lnTo>
                  <a:lnTo>
                    <a:pt x="857892" y="186891"/>
                  </a:lnTo>
                  <a:lnTo>
                    <a:pt x="861512" y="194503"/>
                  </a:lnTo>
                  <a:lnTo>
                    <a:pt x="865133" y="202202"/>
                  </a:lnTo>
                  <a:lnTo>
                    <a:pt x="868753" y="209985"/>
                  </a:lnTo>
                  <a:lnTo>
                    <a:pt x="872373" y="217845"/>
                  </a:lnTo>
                  <a:lnTo>
                    <a:pt x="875993" y="225780"/>
                  </a:lnTo>
                  <a:lnTo>
                    <a:pt x="879614" y="233784"/>
                  </a:lnTo>
                  <a:lnTo>
                    <a:pt x="883234" y="241851"/>
                  </a:lnTo>
                  <a:lnTo>
                    <a:pt x="886854" y="249979"/>
                  </a:lnTo>
                  <a:lnTo>
                    <a:pt x="890467" y="258162"/>
                  </a:lnTo>
                  <a:lnTo>
                    <a:pt x="894087" y="266394"/>
                  </a:lnTo>
                  <a:lnTo>
                    <a:pt x="897707" y="274673"/>
                  </a:lnTo>
                  <a:lnTo>
                    <a:pt x="901328" y="282994"/>
                  </a:lnTo>
                  <a:lnTo>
                    <a:pt x="904948" y="291351"/>
                  </a:lnTo>
                  <a:lnTo>
                    <a:pt x="908568" y="299741"/>
                  </a:lnTo>
                  <a:lnTo>
                    <a:pt x="912188" y="308158"/>
                  </a:lnTo>
                  <a:lnTo>
                    <a:pt x="915809" y="316598"/>
                  </a:lnTo>
                  <a:lnTo>
                    <a:pt x="919429" y="325058"/>
                  </a:lnTo>
                  <a:lnTo>
                    <a:pt x="923049" y="333532"/>
                  </a:lnTo>
                  <a:lnTo>
                    <a:pt x="926669" y="342017"/>
                  </a:lnTo>
                  <a:lnTo>
                    <a:pt x="930289" y="350507"/>
                  </a:lnTo>
                  <a:lnTo>
                    <a:pt x="933910" y="359000"/>
                  </a:lnTo>
                  <a:lnTo>
                    <a:pt x="937530" y="367491"/>
                  </a:lnTo>
                  <a:lnTo>
                    <a:pt x="941150" y="375975"/>
                  </a:lnTo>
                  <a:lnTo>
                    <a:pt x="944770" y="384450"/>
                  </a:lnTo>
                  <a:lnTo>
                    <a:pt x="948391" y="392911"/>
                  </a:lnTo>
                  <a:lnTo>
                    <a:pt x="952004" y="401354"/>
                  </a:lnTo>
                  <a:lnTo>
                    <a:pt x="955624" y="409775"/>
                  </a:lnTo>
                  <a:lnTo>
                    <a:pt x="959244" y="418171"/>
                  </a:lnTo>
                  <a:lnTo>
                    <a:pt x="962864" y="426538"/>
                  </a:lnTo>
                  <a:lnTo>
                    <a:pt x="966484" y="434873"/>
                  </a:lnTo>
                  <a:lnTo>
                    <a:pt x="970105" y="443172"/>
                  </a:lnTo>
                  <a:lnTo>
                    <a:pt x="973725" y="451433"/>
                  </a:lnTo>
                  <a:lnTo>
                    <a:pt x="977345" y="459651"/>
                  </a:lnTo>
                  <a:lnTo>
                    <a:pt x="980965" y="467823"/>
                  </a:lnTo>
                  <a:lnTo>
                    <a:pt x="984585" y="475947"/>
                  </a:lnTo>
                  <a:lnTo>
                    <a:pt x="988206" y="484019"/>
                  </a:lnTo>
                  <a:lnTo>
                    <a:pt x="991826" y="492037"/>
                  </a:lnTo>
                  <a:lnTo>
                    <a:pt x="995446" y="499998"/>
                  </a:lnTo>
                  <a:lnTo>
                    <a:pt x="999066" y="507899"/>
                  </a:lnTo>
                  <a:lnTo>
                    <a:pt x="1002686" y="515737"/>
                  </a:lnTo>
                  <a:lnTo>
                    <a:pt x="1006307" y="523511"/>
                  </a:lnTo>
                  <a:lnTo>
                    <a:pt x="1009927" y="531217"/>
                  </a:lnTo>
                  <a:lnTo>
                    <a:pt x="1013540" y="538854"/>
                  </a:lnTo>
                  <a:lnTo>
                    <a:pt x="1017160" y="546418"/>
                  </a:lnTo>
                  <a:lnTo>
                    <a:pt x="1020780" y="553909"/>
                  </a:lnTo>
                  <a:lnTo>
                    <a:pt x="1024401" y="561324"/>
                  </a:lnTo>
                  <a:lnTo>
                    <a:pt x="1028021" y="568661"/>
                  </a:lnTo>
                  <a:lnTo>
                    <a:pt x="1031641" y="575918"/>
                  </a:lnTo>
                  <a:lnTo>
                    <a:pt x="1035261" y="583093"/>
                  </a:lnTo>
                  <a:lnTo>
                    <a:pt x="1038881" y="590186"/>
                  </a:lnTo>
                  <a:lnTo>
                    <a:pt x="1042502" y="597194"/>
                  </a:lnTo>
                  <a:lnTo>
                    <a:pt x="1046122" y="604116"/>
                  </a:lnTo>
                  <a:lnTo>
                    <a:pt x="1049742" y="610950"/>
                  </a:lnTo>
                  <a:lnTo>
                    <a:pt x="1053362" y="617696"/>
                  </a:lnTo>
                  <a:lnTo>
                    <a:pt x="1056983" y="624352"/>
                  </a:lnTo>
                  <a:lnTo>
                    <a:pt x="1060603" y="630916"/>
                  </a:lnTo>
                  <a:lnTo>
                    <a:pt x="1064223" y="637389"/>
                  </a:lnTo>
                  <a:lnTo>
                    <a:pt x="1067843" y="643770"/>
                  </a:lnTo>
                  <a:lnTo>
                    <a:pt x="1071463" y="650057"/>
                  </a:lnTo>
                  <a:lnTo>
                    <a:pt x="1075076" y="656249"/>
                  </a:lnTo>
                  <a:lnTo>
                    <a:pt x="1078697" y="662346"/>
                  </a:lnTo>
                  <a:lnTo>
                    <a:pt x="1082317" y="668348"/>
                  </a:lnTo>
                  <a:lnTo>
                    <a:pt x="1082317" y="901374"/>
                  </a:lnTo>
                  <a:lnTo>
                    <a:pt x="0" y="901374"/>
                  </a:lnTo>
                  <a:lnTo>
                    <a:pt x="0" y="891362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550" name="Group 549">
            <a:extLst>
              <a:ext uri="{FF2B5EF4-FFF2-40B4-BE49-F238E27FC236}">
                <a16:creationId xmlns:a16="http://schemas.microsoft.com/office/drawing/2014/main" id="{425E96D8-467E-037D-F043-38BE977E4BD6}"/>
              </a:ext>
            </a:extLst>
          </p:cNvPr>
          <p:cNvGrpSpPr/>
          <p:nvPr/>
        </p:nvGrpSpPr>
        <p:grpSpPr>
          <a:xfrm>
            <a:off x="8191691" y="3928955"/>
            <a:ext cx="233018" cy="225942"/>
            <a:chOff x="8191691" y="3928955"/>
            <a:chExt cx="233018" cy="225942"/>
          </a:xfrm>
        </p:grpSpPr>
        <p:sp>
          <p:nvSpPr>
            <p:cNvPr id="542" name="Freeform 541">
              <a:extLst>
                <a:ext uri="{FF2B5EF4-FFF2-40B4-BE49-F238E27FC236}">
                  <a16:creationId xmlns:a16="http://schemas.microsoft.com/office/drawing/2014/main" id="{A46E4C89-7790-F47F-95B8-9D3939A62989}"/>
                </a:ext>
              </a:extLst>
            </p:cNvPr>
            <p:cNvSpPr/>
            <p:nvPr/>
          </p:nvSpPr>
          <p:spPr>
            <a:xfrm>
              <a:off x="8191691" y="3928955"/>
              <a:ext cx="233018" cy="225941"/>
            </a:xfrm>
            <a:custGeom>
              <a:avLst/>
              <a:gdLst>
                <a:gd name="connsiteX0" fmla="*/ 233018 w 233018"/>
                <a:gd name="connsiteY0" fmla="*/ 0 h 225941"/>
                <a:gd name="connsiteX1" fmla="*/ 0 w 233018"/>
                <a:gd name="connsiteY1" fmla="*/ 225942 h 2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018" h="225941">
                  <a:moveTo>
                    <a:pt x="233018" y="0"/>
                  </a:moveTo>
                  <a:lnTo>
                    <a:pt x="0" y="225942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3" name="Freeform 542">
              <a:extLst>
                <a:ext uri="{FF2B5EF4-FFF2-40B4-BE49-F238E27FC236}">
                  <a16:creationId xmlns:a16="http://schemas.microsoft.com/office/drawing/2014/main" id="{4744CB3B-161F-3C34-3AAB-4E0214CD70F0}"/>
                </a:ext>
              </a:extLst>
            </p:cNvPr>
            <p:cNvSpPr/>
            <p:nvPr/>
          </p:nvSpPr>
          <p:spPr>
            <a:xfrm>
              <a:off x="8191691" y="4127560"/>
              <a:ext cx="27623" cy="27337"/>
            </a:xfrm>
            <a:custGeom>
              <a:avLst/>
              <a:gdLst>
                <a:gd name="connsiteX0" fmla="*/ 18605 w 27623"/>
                <a:gd name="connsiteY0" fmla="*/ 9300 h 27337"/>
                <a:gd name="connsiteX1" fmla="*/ 27623 w 27623"/>
                <a:gd name="connsiteY1" fmla="*/ 18601 h 27337"/>
                <a:gd name="connsiteX2" fmla="*/ 0 w 27623"/>
                <a:gd name="connsiteY2" fmla="*/ 27337 h 27337"/>
                <a:gd name="connsiteX3" fmla="*/ 9587 w 27623"/>
                <a:gd name="connsiteY3" fmla="*/ 0 h 2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3" h="27337">
                  <a:moveTo>
                    <a:pt x="18605" y="9300"/>
                  </a:moveTo>
                  <a:lnTo>
                    <a:pt x="27623" y="18601"/>
                  </a:lnTo>
                  <a:lnTo>
                    <a:pt x="0" y="27337"/>
                  </a:lnTo>
                  <a:lnTo>
                    <a:pt x="9587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4" name="Freeform 543">
              <a:extLst>
                <a:ext uri="{FF2B5EF4-FFF2-40B4-BE49-F238E27FC236}">
                  <a16:creationId xmlns:a16="http://schemas.microsoft.com/office/drawing/2014/main" id="{1004848F-122B-DB34-D341-F0C5C6AB0E65}"/>
                </a:ext>
              </a:extLst>
            </p:cNvPr>
            <p:cNvSpPr/>
            <p:nvPr/>
          </p:nvSpPr>
          <p:spPr>
            <a:xfrm>
              <a:off x="8210296" y="3928955"/>
              <a:ext cx="214413" cy="207904"/>
            </a:xfrm>
            <a:custGeom>
              <a:avLst/>
              <a:gdLst>
                <a:gd name="connsiteX0" fmla="*/ 0 w 214413"/>
                <a:gd name="connsiteY0" fmla="*/ 207905 h 207904"/>
                <a:gd name="connsiteX1" fmla="*/ 214413 w 214413"/>
                <a:gd name="connsiteY1" fmla="*/ 0 h 20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13" h="207904">
                  <a:moveTo>
                    <a:pt x="0" y="207905"/>
                  </a:moveTo>
                  <a:lnTo>
                    <a:pt x="214413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545" name="Freeform 544">
            <a:extLst>
              <a:ext uri="{FF2B5EF4-FFF2-40B4-BE49-F238E27FC236}">
                <a16:creationId xmlns:a16="http://schemas.microsoft.com/office/drawing/2014/main" id="{B1A1F304-0797-44E1-4F15-A9F60988977E}"/>
              </a:ext>
            </a:extLst>
          </p:cNvPr>
          <p:cNvSpPr/>
          <p:nvPr/>
        </p:nvSpPr>
        <p:spPr>
          <a:xfrm>
            <a:off x="8713715" y="4493004"/>
            <a:ext cx="33899" cy="27376"/>
          </a:xfrm>
          <a:custGeom>
            <a:avLst/>
            <a:gdLst>
              <a:gd name="connsiteX0" fmla="*/ 33899 w 33899"/>
              <a:gd name="connsiteY0" fmla="*/ 3570 h 27376"/>
              <a:gd name="connsiteX1" fmla="*/ 33719 w 33899"/>
              <a:gd name="connsiteY1" fmla="*/ 4396 h 27376"/>
              <a:gd name="connsiteX2" fmla="*/ 33071 w 33899"/>
              <a:gd name="connsiteY2" fmla="*/ 6490 h 27376"/>
              <a:gd name="connsiteX3" fmla="*/ 31833 w 33899"/>
              <a:gd name="connsiteY3" fmla="*/ 9706 h 27376"/>
              <a:gd name="connsiteX4" fmla="*/ 29825 w 33899"/>
              <a:gd name="connsiteY4" fmla="*/ 13541 h 27376"/>
              <a:gd name="connsiteX5" fmla="*/ 26932 w 33899"/>
              <a:gd name="connsiteY5" fmla="*/ 17760 h 27376"/>
              <a:gd name="connsiteX6" fmla="*/ 26407 w 33899"/>
              <a:gd name="connsiteY6" fmla="*/ 18616 h 27376"/>
              <a:gd name="connsiteX7" fmla="*/ 26342 w 33899"/>
              <a:gd name="connsiteY7" fmla="*/ 19884 h 27376"/>
              <a:gd name="connsiteX8" fmla="*/ 28206 w 33899"/>
              <a:gd name="connsiteY8" fmla="*/ 26020 h 27376"/>
              <a:gd name="connsiteX9" fmla="*/ 28444 w 33899"/>
              <a:gd name="connsiteY9" fmla="*/ 26020 h 27376"/>
              <a:gd name="connsiteX10" fmla="*/ 29062 w 33899"/>
              <a:gd name="connsiteY10" fmla="*/ 25843 h 27376"/>
              <a:gd name="connsiteX11" fmla="*/ 29948 w 33899"/>
              <a:gd name="connsiteY11" fmla="*/ 25401 h 27376"/>
              <a:gd name="connsiteX12" fmla="*/ 30833 w 33899"/>
              <a:gd name="connsiteY12" fmla="*/ 24515 h 27376"/>
              <a:gd name="connsiteX13" fmla="*/ 31596 w 33899"/>
              <a:gd name="connsiteY13" fmla="*/ 23070 h 27376"/>
              <a:gd name="connsiteX14" fmla="*/ 32395 w 33899"/>
              <a:gd name="connsiteY14" fmla="*/ 22480 h 27376"/>
              <a:gd name="connsiteX15" fmla="*/ 33100 w 33899"/>
              <a:gd name="connsiteY15" fmla="*/ 23070 h 27376"/>
              <a:gd name="connsiteX16" fmla="*/ 31625 w 33899"/>
              <a:gd name="connsiteY16" fmla="*/ 25755 h 27376"/>
              <a:gd name="connsiteX17" fmla="*/ 28026 w 33899"/>
              <a:gd name="connsiteY17" fmla="*/ 27377 h 27376"/>
              <a:gd name="connsiteX18" fmla="*/ 24543 w 33899"/>
              <a:gd name="connsiteY18" fmla="*/ 26050 h 27376"/>
              <a:gd name="connsiteX19" fmla="*/ 22542 w 33899"/>
              <a:gd name="connsiteY19" fmla="*/ 22273 h 27376"/>
              <a:gd name="connsiteX20" fmla="*/ 9795 w 33899"/>
              <a:gd name="connsiteY20" fmla="*/ 27377 h 27376"/>
              <a:gd name="connsiteX21" fmla="*/ 2656 w 33899"/>
              <a:gd name="connsiteY21" fmla="*/ 24456 h 27376"/>
              <a:gd name="connsiteX22" fmla="*/ 0 w 33899"/>
              <a:gd name="connsiteY22" fmla="*/ 17140 h 27376"/>
              <a:gd name="connsiteX23" fmla="*/ 2303 w 33899"/>
              <a:gd name="connsiteY23" fmla="*/ 8968 h 27376"/>
              <a:gd name="connsiteX24" fmla="*/ 8406 w 33899"/>
              <a:gd name="connsiteY24" fmla="*/ 2508 h 27376"/>
              <a:gd name="connsiteX25" fmla="*/ 16259 w 33899"/>
              <a:gd name="connsiteY25" fmla="*/ 0 h 27376"/>
              <a:gd name="connsiteX26" fmla="*/ 19029 w 33899"/>
              <a:gd name="connsiteY26" fmla="*/ 384 h 27376"/>
              <a:gd name="connsiteX27" fmla="*/ 21743 w 33899"/>
              <a:gd name="connsiteY27" fmla="*/ 1653 h 27376"/>
              <a:gd name="connsiteX28" fmla="*/ 24104 w 33899"/>
              <a:gd name="connsiteY28" fmla="*/ 3953 h 27376"/>
              <a:gd name="connsiteX29" fmla="*/ 25723 w 33899"/>
              <a:gd name="connsiteY29" fmla="*/ 7523 h 27376"/>
              <a:gd name="connsiteX30" fmla="*/ 26342 w 33899"/>
              <a:gd name="connsiteY30" fmla="*/ 12450 h 27376"/>
              <a:gd name="connsiteX31" fmla="*/ 26342 w 33899"/>
              <a:gd name="connsiteY31" fmla="*/ 16196 h 27376"/>
              <a:gd name="connsiteX32" fmla="*/ 32273 w 33899"/>
              <a:gd name="connsiteY32" fmla="*/ 4219 h 27376"/>
              <a:gd name="connsiteX33" fmla="*/ 32747 w 33899"/>
              <a:gd name="connsiteY33" fmla="*/ 3039 h 27376"/>
              <a:gd name="connsiteX34" fmla="*/ 33158 w 33899"/>
              <a:gd name="connsiteY34" fmla="*/ 2950 h 27376"/>
              <a:gd name="connsiteX35" fmla="*/ 33633 w 33899"/>
              <a:gd name="connsiteY35" fmla="*/ 3127 h 27376"/>
              <a:gd name="connsiteX36" fmla="*/ 33870 w 33899"/>
              <a:gd name="connsiteY36" fmla="*/ 3422 h 27376"/>
              <a:gd name="connsiteX37" fmla="*/ 33899 w 33899"/>
              <a:gd name="connsiteY37" fmla="*/ 3570 h 27376"/>
              <a:gd name="connsiteX38" fmla="*/ 22304 w 33899"/>
              <a:gd name="connsiteY38" fmla="*/ 20710 h 27376"/>
              <a:gd name="connsiteX39" fmla="*/ 22189 w 33899"/>
              <a:gd name="connsiteY39" fmla="*/ 13954 h 27376"/>
              <a:gd name="connsiteX40" fmla="*/ 22189 w 33899"/>
              <a:gd name="connsiteY40" fmla="*/ 12273 h 27376"/>
              <a:gd name="connsiteX41" fmla="*/ 22124 w 33899"/>
              <a:gd name="connsiteY41" fmla="*/ 10473 h 27376"/>
              <a:gd name="connsiteX42" fmla="*/ 21952 w 33899"/>
              <a:gd name="connsiteY42" fmla="*/ 8555 h 27376"/>
              <a:gd name="connsiteX43" fmla="*/ 21657 w 33899"/>
              <a:gd name="connsiteY43" fmla="*/ 6756 h 27376"/>
              <a:gd name="connsiteX44" fmla="*/ 21153 w 33899"/>
              <a:gd name="connsiteY44" fmla="*/ 5016 h 27376"/>
              <a:gd name="connsiteX45" fmla="*/ 20390 w 33899"/>
              <a:gd name="connsiteY45" fmla="*/ 3570 h 27376"/>
              <a:gd name="connsiteX46" fmla="*/ 19353 w 33899"/>
              <a:gd name="connsiteY46" fmla="*/ 2360 h 27376"/>
              <a:gd name="connsiteX47" fmla="*/ 17964 w 33899"/>
              <a:gd name="connsiteY47" fmla="*/ 1623 h 27376"/>
              <a:gd name="connsiteX48" fmla="*/ 16194 w 33899"/>
              <a:gd name="connsiteY48" fmla="*/ 1328 h 27376"/>
              <a:gd name="connsiteX49" fmla="*/ 13718 w 33899"/>
              <a:gd name="connsiteY49" fmla="*/ 1771 h 27376"/>
              <a:gd name="connsiteX50" fmla="*/ 10889 w 33899"/>
              <a:gd name="connsiteY50" fmla="*/ 3511 h 27376"/>
              <a:gd name="connsiteX51" fmla="*/ 7967 w 33899"/>
              <a:gd name="connsiteY51" fmla="*/ 6874 h 27376"/>
              <a:gd name="connsiteX52" fmla="*/ 5520 w 33899"/>
              <a:gd name="connsiteY52" fmla="*/ 13069 h 27376"/>
              <a:gd name="connsiteX53" fmla="*/ 4484 w 33899"/>
              <a:gd name="connsiteY53" fmla="*/ 19441 h 27376"/>
              <a:gd name="connsiteX54" fmla="*/ 5873 w 33899"/>
              <a:gd name="connsiteY54" fmla="*/ 24250 h 27376"/>
              <a:gd name="connsiteX55" fmla="*/ 9911 w 33899"/>
              <a:gd name="connsiteY55" fmla="*/ 26020 h 27376"/>
              <a:gd name="connsiteX56" fmla="*/ 22304 w 33899"/>
              <a:gd name="connsiteY56" fmla="*/ 20710 h 2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3899" h="27376">
                <a:moveTo>
                  <a:pt x="33899" y="3570"/>
                </a:moveTo>
                <a:cubicBezTo>
                  <a:pt x="33863" y="3766"/>
                  <a:pt x="33798" y="4042"/>
                  <a:pt x="33719" y="4396"/>
                </a:cubicBezTo>
                <a:cubicBezTo>
                  <a:pt x="33640" y="4731"/>
                  <a:pt x="33424" y="5429"/>
                  <a:pt x="33071" y="6490"/>
                </a:cubicBezTo>
                <a:cubicBezTo>
                  <a:pt x="32719" y="7552"/>
                  <a:pt x="32301" y="8624"/>
                  <a:pt x="31833" y="9706"/>
                </a:cubicBezTo>
                <a:cubicBezTo>
                  <a:pt x="31380" y="10768"/>
                  <a:pt x="30711" y="12046"/>
                  <a:pt x="29825" y="13541"/>
                </a:cubicBezTo>
                <a:cubicBezTo>
                  <a:pt x="28962" y="15016"/>
                  <a:pt x="27997" y="16423"/>
                  <a:pt x="26932" y="17760"/>
                </a:cubicBezTo>
                <a:cubicBezTo>
                  <a:pt x="26637" y="18114"/>
                  <a:pt x="26464" y="18399"/>
                  <a:pt x="26407" y="18616"/>
                </a:cubicBezTo>
                <a:cubicBezTo>
                  <a:pt x="26363" y="18812"/>
                  <a:pt x="26342" y="19235"/>
                  <a:pt x="26342" y="19884"/>
                </a:cubicBezTo>
                <a:cubicBezTo>
                  <a:pt x="26342" y="23975"/>
                  <a:pt x="26961" y="26020"/>
                  <a:pt x="28206" y="26020"/>
                </a:cubicBezTo>
                <a:cubicBezTo>
                  <a:pt x="28264" y="26020"/>
                  <a:pt x="28343" y="26020"/>
                  <a:pt x="28444" y="26020"/>
                </a:cubicBezTo>
                <a:cubicBezTo>
                  <a:pt x="28559" y="26001"/>
                  <a:pt x="28767" y="25942"/>
                  <a:pt x="29062" y="25843"/>
                </a:cubicBezTo>
                <a:cubicBezTo>
                  <a:pt x="29372" y="25725"/>
                  <a:pt x="29667" y="25578"/>
                  <a:pt x="29948" y="25401"/>
                </a:cubicBezTo>
                <a:cubicBezTo>
                  <a:pt x="30221" y="25204"/>
                  <a:pt x="30516" y="24909"/>
                  <a:pt x="30833" y="24515"/>
                </a:cubicBezTo>
                <a:cubicBezTo>
                  <a:pt x="31142" y="24103"/>
                  <a:pt x="31402" y="23621"/>
                  <a:pt x="31596" y="23070"/>
                </a:cubicBezTo>
                <a:cubicBezTo>
                  <a:pt x="31776" y="22676"/>
                  <a:pt x="32042" y="22480"/>
                  <a:pt x="32395" y="22480"/>
                </a:cubicBezTo>
                <a:cubicBezTo>
                  <a:pt x="32863" y="22480"/>
                  <a:pt x="33100" y="22676"/>
                  <a:pt x="33100" y="23070"/>
                </a:cubicBezTo>
                <a:cubicBezTo>
                  <a:pt x="33100" y="23778"/>
                  <a:pt x="32611" y="24673"/>
                  <a:pt x="31625" y="25755"/>
                </a:cubicBezTo>
                <a:cubicBezTo>
                  <a:pt x="30639" y="26836"/>
                  <a:pt x="29444" y="27377"/>
                  <a:pt x="28026" y="27377"/>
                </a:cubicBezTo>
                <a:cubicBezTo>
                  <a:pt x="26666" y="27377"/>
                  <a:pt x="25507" y="26934"/>
                  <a:pt x="24543" y="26050"/>
                </a:cubicBezTo>
                <a:cubicBezTo>
                  <a:pt x="23600" y="25145"/>
                  <a:pt x="22938" y="23886"/>
                  <a:pt x="22542" y="22273"/>
                </a:cubicBezTo>
                <a:cubicBezTo>
                  <a:pt x="18288" y="25675"/>
                  <a:pt x="14042" y="27377"/>
                  <a:pt x="9795" y="27377"/>
                </a:cubicBezTo>
                <a:cubicBezTo>
                  <a:pt x="6809" y="27377"/>
                  <a:pt x="4426" y="26403"/>
                  <a:pt x="2656" y="24456"/>
                </a:cubicBezTo>
                <a:cubicBezTo>
                  <a:pt x="885" y="22490"/>
                  <a:pt x="0" y="20052"/>
                  <a:pt x="0" y="17140"/>
                </a:cubicBezTo>
                <a:cubicBezTo>
                  <a:pt x="0" y="14348"/>
                  <a:pt x="770" y="11624"/>
                  <a:pt x="2303" y="8968"/>
                </a:cubicBezTo>
                <a:cubicBezTo>
                  <a:pt x="3858" y="6313"/>
                  <a:pt x="5895" y="4160"/>
                  <a:pt x="8406" y="2508"/>
                </a:cubicBezTo>
                <a:cubicBezTo>
                  <a:pt x="10947" y="836"/>
                  <a:pt x="13560" y="0"/>
                  <a:pt x="16259" y="0"/>
                </a:cubicBezTo>
                <a:cubicBezTo>
                  <a:pt x="17201" y="0"/>
                  <a:pt x="18123" y="128"/>
                  <a:pt x="19029" y="384"/>
                </a:cubicBezTo>
                <a:cubicBezTo>
                  <a:pt x="19936" y="620"/>
                  <a:pt x="20843" y="1043"/>
                  <a:pt x="21743" y="1653"/>
                </a:cubicBezTo>
                <a:cubicBezTo>
                  <a:pt x="22650" y="2262"/>
                  <a:pt x="23434" y="3029"/>
                  <a:pt x="24104" y="3953"/>
                </a:cubicBezTo>
                <a:cubicBezTo>
                  <a:pt x="24773" y="4878"/>
                  <a:pt x="25313" y="6067"/>
                  <a:pt x="25723" y="7523"/>
                </a:cubicBezTo>
                <a:cubicBezTo>
                  <a:pt x="26133" y="8979"/>
                  <a:pt x="26342" y="10621"/>
                  <a:pt x="26342" y="12450"/>
                </a:cubicBezTo>
                <a:lnTo>
                  <a:pt x="26342" y="16196"/>
                </a:lnTo>
                <a:cubicBezTo>
                  <a:pt x="28940" y="12912"/>
                  <a:pt x="30919" y="8920"/>
                  <a:pt x="32273" y="4219"/>
                </a:cubicBezTo>
                <a:cubicBezTo>
                  <a:pt x="32467" y="3511"/>
                  <a:pt x="32625" y="3117"/>
                  <a:pt x="32747" y="3039"/>
                </a:cubicBezTo>
                <a:cubicBezTo>
                  <a:pt x="32827" y="2980"/>
                  <a:pt x="32963" y="2950"/>
                  <a:pt x="33158" y="2950"/>
                </a:cubicBezTo>
                <a:cubicBezTo>
                  <a:pt x="33352" y="2950"/>
                  <a:pt x="33510" y="3009"/>
                  <a:pt x="33633" y="3127"/>
                </a:cubicBezTo>
                <a:cubicBezTo>
                  <a:pt x="33769" y="3226"/>
                  <a:pt x="33849" y="3324"/>
                  <a:pt x="33870" y="3422"/>
                </a:cubicBezTo>
                <a:lnTo>
                  <a:pt x="33899" y="3570"/>
                </a:lnTo>
                <a:moveTo>
                  <a:pt x="22304" y="20710"/>
                </a:moveTo>
                <a:cubicBezTo>
                  <a:pt x="22225" y="20021"/>
                  <a:pt x="22189" y="17769"/>
                  <a:pt x="22189" y="13954"/>
                </a:cubicBezTo>
                <a:cubicBezTo>
                  <a:pt x="22189" y="13226"/>
                  <a:pt x="22189" y="12666"/>
                  <a:pt x="22189" y="12273"/>
                </a:cubicBezTo>
                <a:cubicBezTo>
                  <a:pt x="22189" y="11860"/>
                  <a:pt x="22168" y="11260"/>
                  <a:pt x="22124" y="10473"/>
                </a:cubicBezTo>
                <a:cubicBezTo>
                  <a:pt x="22088" y="9687"/>
                  <a:pt x="22031" y="9047"/>
                  <a:pt x="21952" y="8555"/>
                </a:cubicBezTo>
                <a:cubicBezTo>
                  <a:pt x="21887" y="8064"/>
                  <a:pt x="21793" y="7464"/>
                  <a:pt x="21657" y="6756"/>
                </a:cubicBezTo>
                <a:cubicBezTo>
                  <a:pt x="21520" y="6048"/>
                  <a:pt x="21347" y="5468"/>
                  <a:pt x="21153" y="5016"/>
                </a:cubicBezTo>
                <a:cubicBezTo>
                  <a:pt x="20958" y="4563"/>
                  <a:pt x="20699" y="4082"/>
                  <a:pt x="20390" y="3570"/>
                </a:cubicBezTo>
                <a:cubicBezTo>
                  <a:pt x="20095" y="3058"/>
                  <a:pt x="19749" y="2655"/>
                  <a:pt x="19353" y="2360"/>
                </a:cubicBezTo>
                <a:cubicBezTo>
                  <a:pt x="18979" y="2066"/>
                  <a:pt x="18519" y="1819"/>
                  <a:pt x="17964" y="1623"/>
                </a:cubicBezTo>
                <a:cubicBezTo>
                  <a:pt x="17439" y="1426"/>
                  <a:pt x="16849" y="1328"/>
                  <a:pt x="16194" y="1328"/>
                </a:cubicBezTo>
                <a:cubicBezTo>
                  <a:pt x="15388" y="1328"/>
                  <a:pt x="14560" y="1475"/>
                  <a:pt x="13718" y="1771"/>
                </a:cubicBezTo>
                <a:cubicBezTo>
                  <a:pt x="12890" y="2046"/>
                  <a:pt x="11947" y="2626"/>
                  <a:pt x="10889" y="3511"/>
                </a:cubicBezTo>
                <a:cubicBezTo>
                  <a:pt x="9824" y="4377"/>
                  <a:pt x="8853" y="5497"/>
                  <a:pt x="7967" y="6874"/>
                </a:cubicBezTo>
                <a:cubicBezTo>
                  <a:pt x="7039" y="8329"/>
                  <a:pt x="6226" y="10394"/>
                  <a:pt x="5520" y="13069"/>
                </a:cubicBezTo>
                <a:cubicBezTo>
                  <a:pt x="4829" y="15725"/>
                  <a:pt x="4484" y="17848"/>
                  <a:pt x="4484" y="19441"/>
                </a:cubicBezTo>
                <a:cubicBezTo>
                  <a:pt x="4484" y="21447"/>
                  <a:pt x="4944" y="23051"/>
                  <a:pt x="5873" y="24250"/>
                </a:cubicBezTo>
                <a:cubicBezTo>
                  <a:pt x="6794" y="25430"/>
                  <a:pt x="8140" y="26020"/>
                  <a:pt x="9911" y="26020"/>
                </a:cubicBezTo>
                <a:cubicBezTo>
                  <a:pt x="14143" y="26020"/>
                  <a:pt x="18274" y="24250"/>
                  <a:pt x="22304" y="20710"/>
                </a:cubicBezTo>
                <a:close/>
              </a:path>
            </a:pathLst>
          </a:custGeom>
          <a:solidFill>
            <a:srgbClr val="000000"/>
          </a:solidFill>
          <a:ln w="718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549" name="Group 548">
            <a:extLst>
              <a:ext uri="{FF2B5EF4-FFF2-40B4-BE49-F238E27FC236}">
                <a16:creationId xmlns:a16="http://schemas.microsoft.com/office/drawing/2014/main" id="{FB1F5B1F-10BA-3C98-D9C8-921F4DF846B9}"/>
              </a:ext>
            </a:extLst>
          </p:cNvPr>
          <p:cNvGrpSpPr/>
          <p:nvPr/>
        </p:nvGrpSpPr>
        <p:grpSpPr>
          <a:xfrm>
            <a:off x="8350578" y="3885712"/>
            <a:ext cx="143887" cy="40917"/>
            <a:chOff x="8350578" y="3885712"/>
            <a:chExt cx="143887" cy="40917"/>
          </a:xfrm>
        </p:grpSpPr>
        <p:sp>
          <p:nvSpPr>
            <p:cNvPr id="546" name="Freeform 545">
              <a:extLst>
                <a:ext uri="{FF2B5EF4-FFF2-40B4-BE49-F238E27FC236}">
                  <a16:creationId xmlns:a16="http://schemas.microsoft.com/office/drawing/2014/main" id="{25A4B8FB-6DB7-6A6C-708F-CAA2619A585D}"/>
                </a:ext>
              </a:extLst>
            </p:cNvPr>
            <p:cNvSpPr/>
            <p:nvPr/>
          </p:nvSpPr>
          <p:spPr>
            <a:xfrm>
              <a:off x="8350578" y="3885712"/>
              <a:ext cx="19943" cy="40239"/>
            </a:xfrm>
            <a:custGeom>
              <a:avLst/>
              <a:gdLst>
                <a:gd name="connsiteX0" fmla="*/ 0 w 19943"/>
                <a:gd name="connsiteY0" fmla="*/ 5753 h 40239"/>
                <a:gd name="connsiteX1" fmla="*/ 0 w 19943"/>
                <a:gd name="connsiteY1" fmla="*/ 3865 h 40239"/>
                <a:gd name="connsiteX2" fmla="*/ 11005 w 19943"/>
                <a:gd name="connsiteY2" fmla="*/ 0 h 40239"/>
                <a:gd name="connsiteX3" fmla="*/ 12214 w 19943"/>
                <a:gd name="connsiteY3" fmla="*/ 236 h 40239"/>
                <a:gd name="connsiteX4" fmla="*/ 12387 w 19943"/>
                <a:gd name="connsiteY4" fmla="*/ 1564 h 40239"/>
                <a:gd name="connsiteX5" fmla="*/ 12387 w 19943"/>
                <a:gd name="connsiteY5" fmla="*/ 35460 h 40239"/>
                <a:gd name="connsiteX6" fmla="*/ 13272 w 19943"/>
                <a:gd name="connsiteY6" fmla="*/ 37820 h 40239"/>
                <a:gd name="connsiteX7" fmla="*/ 18022 w 19943"/>
                <a:gd name="connsiteY7" fmla="*/ 38381 h 40239"/>
                <a:gd name="connsiteX8" fmla="*/ 19944 w 19943"/>
                <a:gd name="connsiteY8" fmla="*/ 38381 h 40239"/>
                <a:gd name="connsiteX9" fmla="*/ 19944 w 19943"/>
                <a:gd name="connsiteY9" fmla="*/ 40239 h 40239"/>
                <a:gd name="connsiteX10" fmla="*/ 10148 w 19943"/>
                <a:gd name="connsiteY10" fmla="*/ 40062 h 40239"/>
                <a:gd name="connsiteX11" fmla="*/ 381 w 19943"/>
                <a:gd name="connsiteY11" fmla="*/ 40239 h 40239"/>
                <a:gd name="connsiteX12" fmla="*/ 381 w 19943"/>
                <a:gd name="connsiteY12" fmla="*/ 38381 h 40239"/>
                <a:gd name="connsiteX13" fmla="*/ 2303 w 19943"/>
                <a:gd name="connsiteY13" fmla="*/ 38381 h 40239"/>
                <a:gd name="connsiteX14" fmla="*/ 7017 w 19943"/>
                <a:gd name="connsiteY14" fmla="*/ 37850 h 40239"/>
                <a:gd name="connsiteX15" fmla="*/ 7931 w 19943"/>
                <a:gd name="connsiteY15" fmla="*/ 35460 h 40239"/>
                <a:gd name="connsiteX16" fmla="*/ 7931 w 19943"/>
                <a:gd name="connsiteY16" fmla="*/ 4160 h 40239"/>
                <a:gd name="connsiteX17" fmla="*/ 0 w 19943"/>
                <a:gd name="connsiteY17" fmla="*/ 5753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43" h="40239">
                  <a:moveTo>
                    <a:pt x="0" y="5753"/>
                  </a:moveTo>
                  <a:lnTo>
                    <a:pt x="0" y="3865"/>
                  </a:lnTo>
                  <a:cubicBezTo>
                    <a:pt x="4837" y="3865"/>
                    <a:pt x="8507" y="2576"/>
                    <a:pt x="11005" y="0"/>
                  </a:cubicBezTo>
                  <a:cubicBezTo>
                    <a:pt x="11688" y="0"/>
                    <a:pt x="12091" y="79"/>
                    <a:pt x="12214" y="236"/>
                  </a:cubicBezTo>
                  <a:cubicBezTo>
                    <a:pt x="12329" y="393"/>
                    <a:pt x="12387" y="836"/>
                    <a:pt x="12387" y="1564"/>
                  </a:cubicBezTo>
                  <a:lnTo>
                    <a:pt x="12387" y="35460"/>
                  </a:lnTo>
                  <a:cubicBezTo>
                    <a:pt x="12387" y="36660"/>
                    <a:pt x="12682" y="37447"/>
                    <a:pt x="13272" y="37820"/>
                  </a:cubicBezTo>
                  <a:cubicBezTo>
                    <a:pt x="13862" y="38194"/>
                    <a:pt x="15445" y="38381"/>
                    <a:pt x="18022" y="38381"/>
                  </a:cubicBezTo>
                  <a:lnTo>
                    <a:pt x="19944" y="38381"/>
                  </a:lnTo>
                  <a:lnTo>
                    <a:pt x="19944" y="40239"/>
                  </a:lnTo>
                  <a:cubicBezTo>
                    <a:pt x="18526" y="40121"/>
                    <a:pt x="15265" y="40062"/>
                    <a:pt x="10148" y="40062"/>
                  </a:cubicBezTo>
                  <a:cubicBezTo>
                    <a:pt x="5031" y="40062"/>
                    <a:pt x="1778" y="40121"/>
                    <a:pt x="381" y="40239"/>
                  </a:cubicBezTo>
                  <a:lnTo>
                    <a:pt x="381" y="38381"/>
                  </a:lnTo>
                  <a:lnTo>
                    <a:pt x="2303" y="38381"/>
                  </a:lnTo>
                  <a:cubicBezTo>
                    <a:pt x="4837" y="38381"/>
                    <a:pt x="6406" y="38204"/>
                    <a:pt x="7017" y="37850"/>
                  </a:cubicBezTo>
                  <a:cubicBezTo>
                    <a:pt x="7629" y="37476"/>
                    <a:pt x="7931" y="36680"/>
                    <a:pt x="7931" y="35460"/>
                  </a:cubicBezTo>
                  <a:lnTo>
                    <a:pt x="7931" y="4160"/>
                  </a:lnTo>
                  <a:cubicBezTo>
                    <a:pt x="5830" y="5222"/>
                    <a:pt x="3188" y="5753"/>
                    <a:pt x="0" y="575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DA437F3C-9253-D22E-97E8-DD85EE815B5B}"/>
                </a:ext>
              </a:extLst>
            </p:cNvPr>
            <p:cNvSpPr/>
            <p:nvPr/>
          </p:nvSpPr>
          <p:spPr>
            <a:xfrm>
              <a:off x="8397259" y="3909637"/>
              <a:ext cx="40239" cy="2419"/>
            </a:xfrm>
            <a:custGeom>
              <a:avLst/>
              <a:gdLst>
                <a:gd name="connsiteX0" fmla="*/ 39887 w 40239"/>
                <a:gd name="connsiteY0" fmla="*/ 354 h 2419"/>
                <a:gd name="connsiteX1" fmla="*/ 40240 w 40239"/>
                <a:gd name="connsiteY1" fmla="*/ 1210 h 2419"/>
                <a:gd name="connsiteX2" fmla="*/ 39887 w 40239"/>
                <a:gd name="connsiteY2" fmla="*/ 2065 h 2419"/>
                <a:gd name="connsiteX3" fmla="*/ 39031 w 40239"/>
                <a:gd name="connsiteY3" fmla="*/ 2419 h 2419"/>
                <a:gd name="connsiteX4" fmla="*/ 1209 w 40239"/>
                <a:gd name="connsiteY4" fmla="*/ 2419 h 2419"/>
                <a:gd name="connsiteX5" fmla="*/ 353 w 40239"/>
                <a:gd name="connsiteY5" fmla="*/ 2065 h 2419"/>
                <a:gd name="connsiteX6" fmla="*/ 0 w 40239"/>
                <a:gd name="connsiteY6" fmla="*/ 1210 h 2419"/>
                <a:gd name="connsiteX7" fmla="*/ 353 w 40239"/>
                <a:gd name="connsiteY7" fmla="*/ 354 h 2419"/>
                <a:gd name="connsiteX8" fmla="*/ 1209 w 40239"/>
                <a:gd name="connsiteY8" fmla="*/ 0 h 2419"/>
                <a:gd name="connsiteX9" fmla="*/ 39031 w 40239"/>
                <a:gd name="connsiteY9" fmla="*/ 0 h 2419"/>
                <a:gd name="connsiteX10" fmla="*/ 39887 w 40239"/>
                <a:gd name="connsiteY10" fmla="*/ 354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239" h="2419">
                  <a:moveTo>
                    <a:pt x="39887" y="354"/>
                  </a:moveTo>
                  <a:cubicBezTo>
                    <a:pt x="40125" y="590"/>
                    <a:pt x="40240" y="875"/>
                    <a:pt x="40240" y="1210"/>
                  </a:cubicBezTo>
                  <a:cubicBezTo>
                    <a:pt x="40240" y="1544"/>
                    <a:pt x="40125" y="1829"/>
                    <a:pt x="39887" y="2065"/>
                  </a:cubicBezTo>
                  <a:cubicBezTo>
                    <a:pt x="39650" y="2301"/>
                    <a:pt x="39362" y="2419"/>
                    <a:pt x="39031" y="2419"/>
                  </a:cubicBezTo>
                  <a:lnTo>
                    <a:pt x="1209" y="2419"/>
                  </a:lnTo>
                  <a:cubicBezTo>
                    <a:pt x="871" y="2419"/>
                    <a:pt x="590" y="2301"/>
                    <a:pt x="353" y="2065"/>
                  </a:cubicBezTo>
                  <a:cubicBezTo>
                    <a:pt x="115" y="1829"/>
                    <a:pt x="0" y="1544"/>
                    <a:pt x="0" y="1210"/>
                  </a:cubicBezTo>
                  <a:cubicBezTo>
                    <a:pt x="0" y="875"/>
                    <a:pt x="115" y="590"/>
                    <a:pt x="353" y="354"/>
                  </a:cubicBezTo>
                  <a:cubicBezTo>
                    <a:pt x="590" y="118"/>
                    <a:pt x="871" y="0"/>
                    <a:pt x="1209" y="0"/>
                  </a:cubicBezTo>
                  <a:lnTo>
                    <a:pt x="39031" y="0"/>
                  </a:lnTo>
                  <a:cubicBezTo>
                    <a:pt x="39362" y="0"/>
                    <a:pt x="39650" y="118"/>
                    <a:pt x="39887" y="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8" name="Freeform 547">
              <a:extLst>
                <a:ext uri="{FF2B5EF4-FFF2-40B4-BE49-F238E27FC236}">
                  <a16:creationId xmlns:a16="http://schemas.microsoft.com/office/drawing/2014/main" id="{092E999C-96DA-4393-FAF7-A08C29B774F3}"/>
                </a:ext>
              </a:extLst>
            </p:cNvPr>
            <p:cNvSpPr/>
            <p:nvPr/>
          </p:nvSpPr>
          <p:spPr>
            <a:xfrm>
              <a:off x="8460566" y="3899253"/>
              <a:ext cx="33899" cy="27376"/>
            </a:xfrm>
            <a:custGeom>
              <a:avLst/>
              <a:gdLst>
                <a:gd name="connsiteX0" fmla="*/ 33899 w 33899"/>
                <a:gd name="connsiteY0" fmla="*/ 3570 h 27376"/>
                <a:gd name="connsiteX1" fmla="*/ 33719 w 33899"/>
                <a:gd name="connsiteY1" fmla="*/ 4396 h 27376"/>
                <a:gd name="connsiteX2" fmla="*/ 33071 w 33899"/>
                <a:gd name="connsiteY2" fmla="*/ 6490 h 27376"/>
                <a:gd name="connsiteX3" fmla="*/ 31833 w 33899"/>
                <a:gd name="connsiteY3" fmla="*/ 9706 h 27376"/>
                <a:gd name="connsiteX4" fmla="*/ 29825 w 33899"/>
                <a:gd name="connsiteY4" fmla="*/ 13541 h 27376"/>
                <a:gd name="connsiteX5" fmla="*/ 26932 w 33899"/>
                <a:gd name="connsiteY5" fmla="*/ 17760 h 27376"/>
                <a:gd name="connsiteX6" fmla="*/ 26399 w 33899"/>
                <a:gd name="connsiteY6" fmla="*/ 18615 h 27376"/>
                <a:gd name="connsiteX7" fmla="*/ 26342 w 33899"/>
                <a:gd name="connsiteY7" fmla="*/ 19884 h 27376"/>
                <a:gd name="connsiteX8" fmla="*/ 28199 w 33899"/>
                <a:gd name="connsiteY8" fmla="*/ 26020 h 27376"/>
                <a:gd name="connsiteX9" fmla="*/ 28436 w 33899"/>
                <a:gd name="connsiteY9" fmla="*/ 26020 h 27376"/>
                <a:gd name="connsiteX10" fmla="*/ 29055 w 33899"/>
                <a:gd name="connsiteY10" fmla="*/ 25843 h 27376"/>
                <a:gd name="connsiteX11" fmla="*/ 29941 w 33899"/>
                <a:gd name="connsiteY11" fmla="*/ 25400 h 27376"/>
                <a:gd name="connsiteX12" fmla="*/ 30826 w 33899"/>
                <a:gd name="connsiteY12" fmla="*/ 24515 h 27376"/>
                <a:gd name="connsiteX13" fmla="*/ 31596 w 33899"/>
                <a:gd name="connsiteY13" fmla="*/ 23070 h 27376"/>
                <a:gd name="connsiteX14" fmla="*/ 32395 w 33899"/>
                <a:gd name="connsiteY14" fmla="*/ 22480 h 27376"/>
                <a:gd name="connsiteX15" fmla="*/ 33100 w 33899"/>
                <a:gd name="connsiteY15" fmla="*/ 23070 h 27376"/>
                <a:gd name="connsiteX16" fmla="*/ 31625 w 33899"/>
                <a:gd name="connsiteY16" fmla="*/ 25754 h 27376"/>
                <a:gd name="connsiteX17" fmla="*/ 28026 w 33899"/>
                <a:gd name="connsiteY17" fmla="*/ 27377 h 27376"/>
                <a:gd name="connsiteX18" fmla="*/ 24543 w 33899"/>
                <a:gd name="connsiteY18" fmla="*/ 26049 h 27376"/>
                <a:gd name="connsiteX19" fmla="*/ 22535 w 33899"/>
                <a:gd name="connsiteY19" fmla="*/ 22273 h 27376"/>
                <a:gd name="connsiteX20" fmla="*/ 9795 w 33899"/>
                <a:gd name="connsiteY20" fmla="*/ 27377 h 27376"/>
                <a:gd name="connsiteX21" fmla="*/ 2656 w 33899"/>
                <a:gd name="connsiteY21" fmla="*/ 24456 h 27376"/>
                <a:gd name="connsiteX22" fmla="*/ 0 w 33899"/>
                <a:gd name="connsiteY22" fmla="*/ 17140 h 27376"/>
                <a:gd name="connsiteX23" fmla="*/ 2303 w 33899"/>
                <a:gd name="connsiteY23" fmla="*/ 8968 h 27376"/>
                <a:gd name="connsiteX24" fmla="*/ 8406 w 33899"/>
                <a:gd name="connsiteY24" fmla="*/ 2508 h 27376"/>
                <a:gd name="connsiteX25" fmla="*/ 16251 w 33899"/>
                <a:gd name="connsiteY25" fmla="*/ 0 h 27376"/>
                <a:gd name="connsiteX26" fmla="*/ 19029 w 33899"/>
                <a:gd name="connsiteY26" fmla="*/ 384 h 27376"/>
                <a:gd name="connsiteX27" fmla="*/ 21743 w 33899"/>
                <a:gd name="connsiteY27" fmla="*/ 1652 h 27376"/>
                <a:gd name="connsiteX28" fmla="*/ 24104 w 33899"/>
                <a:gd name="connsiteY28" fmla="*/ 3953 h 27376"/>
                <a:gd name="connsiteX29" fmla="*/ 25723 w 33899"/>
                <a:gd name="connsiteY29" fmla="*/ 7523 h 27376"/>
                <a:gd name="connsiteX30" fmla="*/ 26342 w 33899"/>
                <a:gd name="connsiteY30" fmla="*/ 12449 h 27376"/>
                <a:gd name="connsiteX31" fmla="*/ 26342 w 33899"/>
                <a:gd name="connsiteY31" fmla="*/ 16196 h 27376"/>
                <a:gd name="connsiteX32" fmla="*/ 32272 w 33899"/>
                <a:gd name="connsiteY32" fmla="*/ 4219 h 27376"/>
                <a:gd name="connsiteX33" fmla="*/ 32747 w 33899"/>
                <a:gd name="connsiteY33" fmla="*/ 3039 h 27376"/>
                <a:gd name="connsiteX34" fmla="*/ 33158 w 33899"/>
                <a:gd name="connsiteY34" fmla="*/ 2950 h 27376"/>
                <a:gd name="connsiteX35" fmla="*/ 33633 w 33899"/>
                <a:gd name="connsiteY35" fmla="*/ 3127 h 27376"/>
                <a:gd name="connsiteX36" fmla="*/ 33863 w 33899"/>
                <a:gd name="connsiteY36" fmla="*/ 3422 h 27376"/>
                <a:gd name="connsiteX37" fmla="*/ 33899 w 33899"/>
                <a:gd name="connsiteY37" fmla="*/ 3570 h 27376"/>
                <a:gd name="connsiteX38" fmla="*/ 22304 w 33899"/>
                <a:gd name="connsiteY38" fmla="*/ 20710 h 27376"/>
                <a:gd name="connsiteX39" fmla="*/ 22182 w 33899"/>
                <a:gd name="connsiteY39" fmla="*/ 13954 h 27376"/>
                <a:gd name="connsiteX40" fmla="*/ 22182 w 33899"/>
                <a:gd name="connsiteY40" fmla="*/ 12272 h 27376"/>
                <a:gd name="connsiteX41" fmla="*/ 22124 w 33899"/>
                <a:gd name="connsiteY41" fmla="*/ 10473 h 27376"/>
                <a:gd name="connsiteX42" fmla="*/ 21944 w 33899"/>
                <a:gd name="connsiteY42" fmla="*/ 8555 h 27376"/>
                <a:gd name="connsiteX43" fmla="*/ 21656 w 33899"/>
                <a:gd name="connsiteY43" fmla="*/ 6756 h 27376"/>
                <a:gd name="connsiteX44" fmla="*/ 21153 w 33899"/>
                <a:gd name="connsiteY44" fmla="*/ 5015 h 27376"/>
                <a:gd name="connsiteX45" fmla="*/ 20383 w 33899"/>
                <a:gd name="connsiteY45" fmla="*/ 3570 h 27376"/>
                <a:gd name="connsiteX46" fmla="*/ 19353 w 33899"/>
                <a:gd name="connsiteY46" fmla="*/ 2360 h 27376"/>
                <a:gd name="connsiteX47" fmla="*/ 17964 w 33899"/>
                <a:gd name="connsiteY47" fmla="*/ 1623 h 27376"/>
                <a:gd name="connsiteX48" fmla="*/ 16194 w 33899"/>
                <a:gd name="connsiteY48" fmla="*/ 1328 h 27376"/>
                <a:gd name="connsiteX49" fmla="*/ 13718 w 33899"/>
                <a:gd name="connsiteY49" fmla="*/ 1770 h 27376"/>
                <a:gd name="connsiteX50" fmla="*/ 10882 w 33899"/>
                <a:gd name="connsiteY50" fmla="*/ 3511 h 27376"/>
                <a:gd name="connsiteX51" fmla="*/ 7967 w 33899"/>
                <a:gd name="connsiteY51" fmla="*/ 6874 h 27376"/>
                <a:gd name="connsiteX52" fmla="*/ 5513 w 33899"/>
                <a:gd name="connsiteY52" fmla="*/ 13069 h 27376"/>
                <a:gd name="connsiteX53" fmla="*/ 4484 w 33899"/>
                <a:gd name="connsiteY53" fmla="*/ 19441 h 27376"/>
                <a:gd name="connsiteX54" fmla="*/ 5873 w 33899"/>
                <a:gd name="connsiteY54" fmla="*/ 24250 h 27376"/>
                <a:gd name="connsiteX55" fmla="*/ 9911 w 33899"/>
                <a:gd name="connsiteY55" fmla="*/ 26020 h 27376"/>
                <a:gd name="connsiteX56" fmla="*/ 22304 w 33899"/>
                <a:gd name="connsiteY56" fmla="*/ 20710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9" h="27376">
                  <a:moveTo>
                    <a:pt x="33899" y="3570"/>
                  </a:moveTo>
                  <a:cubicBezTo>
                    <a:pt x="33856" y="3766"/>
                    <a:pt x="33798" y="4042"/>
                    <a:pt x="33719" y="4396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60"/>
                  </a:cubicBezTo>
                  <a:cubicBezTo>
                    <a:pt x="26637" y="18114"/>
                    <a:pt x="26464" y="18399"/>
                    <a:pt x="26399" y="18615"/>
                  </a:cubicBezTo>
                  <a:cubicBezTo>
                    <a:pt x="26364" y="18812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199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0" y="25941"/>
                    <a:pt x="29055" y="25843"/>
                  </a:cubicBezTo>
                  <a:cubicBezTo>
                    <a:pt x="29372" y="25725"/>
                    <a:pt x="29667" y="25577"/>
                    <a:pt x="29941" y="25400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0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4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5"/>
                    <a:pt x="22930" y="23886"/>
                    <a:pt x="22535" y="22273"/>
                  </a:cubicBezTo>
                  <a:cubicBezTo>
                    <a:pt x="18288" y="25676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90"/>
                    <a:pt x="0" y="20051"/>
                    <a:pt x="0" y="17140"/>
                  </a:cubicBezTo>
                  <a:cubicBezTo>
                    <a:pt x="0" y="14347"/>
                    <a:pt x="770" y="11623"/>
                    <a:pt x="2303" y="8968"/>
                  </a:cubicBezTo>
                  <a:cubicBezTo>
                    <a:pt x="3851" y="6313"/>
                    <a:pt x="5887" y="4160"/>
                    <a:pt x="8406" y="2508"/>
                  </a:cubicBezTo>
                  <a:cubicBezTo>
                    <a:pt x="10947" y="836"/>
                    <a:pt x="13560" y="0"/>
                    <a:pt x="16251" y="0"/>
                  </a:cubicBezTo>
                  <a:cubicBezTo>
                    <a:pt x="17194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43" y="2262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9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5"/>
                    <a:pt x="33841" y="3324"/>
                    <a:pt x="33863" y="3422"/>
                  </a:cubicBezTo>
                  <a:lnTo>
                    <a:pt x="33899" y="3570"/>
                  </a:lnTo>
                  <a:moveTo>
                    <a:pt x="22304" y="20710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59"/>
                    <a:pt x="22160" y="11260"/>
                    <a:pt x="22124" y="10473"/>
                  </a:cubicBezTo>
                  <a:cubicBezTo>
                    <a:pt x="22088" y="9686"/>
                    <a:pt x="22024" y="9047"/>
                    <a:pt x="21944" y="8555"/>
                  </a:cubicBezTo>
                  <a:cubicBezTo>
                    <a:pt x="21887" y="8064"/>
                    <a:pt x="21793" y="7464"/>
                    <a:pt x="21656" y="6756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3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3"/>
                  </a:cubicBezTo>
                  <a:cubicBezTo>
                    <a:pt x="17432" y="1426"/>
                    <a:pt x="16841" y="1328"/>
                    <a:pt x="16194" y="1328"/>
                  </a:cubicBezTo>
                  <a:cubicBezTo>
                    <a:pt x="15388" y="1328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2" y="3511"/>
                  </a:cubicBezTo>
                  <a:cubicBezTo>
                    <a:pt x="9824" y="4376"/>
                    <a:pt x="8853" y="5497"/>
                    <a:pt x="7967" y="6874"/>
                  </a:cubicBezTo>
                  <a:cubicBezTo>
                    <a:pt x="7039" y="8329"/>
                    <a:pt x="6226" y="10394"/>
                    <a:pt x="5513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5" y="23050"/>
                    <a:pt x="5873" y="24250"/>
                  </a:cubicBezTo>
                  <a:cubicBezTo>
                    <a:pt x="6794" y="25430"/>
                    <a:pt x="8140" y="26020"/>
                    <a:pt x="9911" y="26020"/>
                  </a:cubicBezTo>
                  <a:cubicBezTo>
                    <a:pt x="14135" y="26020"/>
                    <a:pt x="18267" y="24250"/>
                    <a:pt x="22304" y="2071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21DED061-F5ED-669D-C8B8-220E78CF4C2C}"/>
              </a:ext>
            </a:extLst>
          </p:cNvPr>
          <p:cNvGrpSpPr/>
          <p:nvPr/>
        </p:nvGrpSpPr>
        <p:grpSpPr>
          <a:xfrm>
            <a:off x="7239345" y="2537434"/>
            <a:ext cx="1727339" cy="1151559"/>
            <a:chOff x="7239345" y="2537434"/>
            <a:chExt cx="1727339" cy="1151559"/>
          </a:xfrm>
        </p:grpSpPr>
        <p:sp>
          <p:nvSpPr>
            <p:cNvPr id="385" name="Freeform 384">
              <a:extLst>
                <a:ext uri="{FF2B5EF4-FFF2-40B4-BE49-F238E27FC236}">
                  <a16:creationId xmlns:a16="http://schemas.microsoft.com/office/drawing/2014/main" id="{8658BB29-4D9A-C6B3-1782-AF02065B71A4}"/>
                </a:ext>
              </a:extLst>
            </p:cNvPr>
            <p:cNvSpPr/>
            <p:nvPr/>
          </p:nvSpPr>
          <p:spPr>
            <a:xfrm>
              <a:off x="7239345" y="2537434"/>
              <a:ext cx="1727339" cy="1151559"/>
            </a:xfrm>
            <a:custGeom>
              <a:avLst/>
              <a:gdLst>
                <a:gd name="connsiteX0" fmla="*/ 0 w 1727339"/>
                <a:gd name="connsiteY0" fmla="*/ 1151559 h 1151559"/>
                <a:gd name="connsiteX1" fmla="*/ 1727339 w 1727339"/>
                <a:gd name="connsiteY1" fmla="*/ 1151559 h 1151559"/>
                <a:gd name="connsiteX2" fmla="*/ 1727339 w 1727339"/>
                <a:gd name="connsiteY2" fmla="*/ 0 h 1151559"/>
                <a:gd name="connsiteX3" fmla="*/ 0 w 1727339"/>
                <a:gd name="connsiteY3" fmla="*/ 0 h 115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339" h="1151559">
                  <a:moveTo>
                    <a:pt x="0" y="1151559"/>
                  </a:moveTo>
                  <a:lnTo>
                    <a:pt x="1727339" y="1151559"/>
                  </a:lnTo>
                  <a:lnTo>
                    <a:pt x="17273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6" name="Freeform 385">
              <a:extLst>
                <a:ext uri="{FF2B5EF4-FFF2-40B4-BE49-F238E27FC236}">
                  <a16:creationId xmlns:a16="http://schemas.microsoft.com/office/drawing/2014/main" id="{809E4153-4C37-4491-5680-CC7EC6C1D917}"/>
                </a:ext>
              </a:extLst>
            </p:cNvPr>
            <p:cNvSpPr/>
            <p:nvPr/>
          </p:nvSpPr>
          <p:spPr>
            <a:xfrm>
              <a:off x="7450707" y="2571436"/>
              <a:ext cx="1481976" cy="956093"/>
            </a:xfrm>
            <a:custGeom>
              <a:avLst/>
              <a:gdLst>
                <a:gd name="connsiteX0" fmla="*/ 0 w 1481976"/>
                <a:gd name="connsiteY0" fmla="*/ 956093 h 956093"/>
                <a:gd name="connsiteX1" fmla="*/ 1481977 w 1481976"/>
                <a:gd name="connsiteY1" fmla="*/ 956093 h 956093"/>
                <a:gd name="connsiteX2" fmla="*/ 1481977 w 1481976"/>
                <a:gd name="connsiteY2" fmla="*/ 0 h 956093"/>
                <a:gd name="connsiteX3" fmla="*/ 0 w 1481976"/>
                <a:gd name="connsiteY3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1976" h="956093">
                  <a:moveTo>
                    <a:pt x="0" y="956093"/>
                  </a:moveTo>
                  <a:lnTo>
                    <a:pt x="1481977" y="956093"/>
                  </a:lnTo>
                  <a:lnTo>
                    <a:pt x="14819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7" name="Freeform 386">
              <a:extLst>
                <a:ext uri="{FF2B5EF4-FFF2-40B4-BE49-F238E27FC236}">
                  <a16:creationId xmlns:a16="http://schemas.microsoft.com/office/drawing/2014/main" id="{07F09773-52DC-02A9-6E2F-C88F5E491734}"/>
                </a:ext>
              </a:extLst>
            </p:cNvPr>
            <p:cNvSpPr/>
            <p:nvPr/>
          </p:nvSpPr>
          <p:spPr>
            <a:xfrm>
              <a:off x="7492649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8" name="Freeform 387">
              <a:extLst>
                <a:ext uri="{FF2B5EF4-FFF2-40B4-BE49-F238E27FC236}">
                  <a16:creationId xmlns:a16="http://schemas.microsoft.com/office/drawing/2014/main" id="{2A69713D-69B3-DDC5-8FC3-2D01695D7E3E}"/>
                </a:ext>
              </a:extLst>
            </p:cNvPr>
            <p:cNvSpPr/>
            <p:nvPr/>
          </p:nvSpPr>
          <p:spPr>
            <a:xfrm>
              <a:off x="7725664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9" name="Freeform 388">
              <a:extLst>
                <a:ext uri="{FF2B5EF4-FFF2-40B4-BE49-F238E27FC236}">
                  <a16:creationId xmlns:a16="http://schemas.microsoft.com/office/drawing/2014/main" id="{6894D1AE-4E1A-6497-9B9D-6067942F3C22}"/>
                </a:ext>
              </a:extLst>
            </p:cNvPr>
            <p:cNvSpPr/>
            <p:nvPr/>
          </p:nvSpPr>
          <p:spPr>
            <a:xfrm>
              <a:off x="7958679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0" name="Freeform 389">
              <a:extLst>
                <a:ext uri="{FF2B5EF4-FFF2-40B4-BE49-F238E27FC236}">
                  <a16:creationId xmlns:a16="http://schemas.microsoft.com/office/drawing/2014/main" id="{017D9D29-9E2F-8860-AB69-EDE66839680A}"/>
                </a:ext>
              </a:extLst>
            </p:cNvPr>
            <p:cNvSpPr/>
            <p:nvPr/>
          </p:nvSpPr>
          <p:spPr>
            <a:xfrm>
              <a:off x="8191691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id="{16589442-6186-0338-0A0B-731065A8D6FA}"/>
                </a:ext>
              </a:extLst>
            </p:cNvPr>
            <p:cNvSpPr/>
            <p:nvPr/>
          </p:nvSpPr>
          <p:spPr>
            <a:xfrm>
              <a:off x="8424709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2" name="Freeform 391">
              <a:extLst>
                <a:ext uri="{FF2B5EF4-FFF2-40B4-BE49-F238E27FC236}">
                  <a16:creationId xmlns:a16="http://schemas.microsoft.com/office/drawing/2014/main" id="{DA3BF003-FA70-42E9-5798-90C6D7711CA0}"/>
                </a:ext>
              </a:extLst>
            </p:cNvPr>
            <p:cNvSpPr/>
            <p:nvPr/>
          </p:nvSpPr>
          <p:spPr>
            <a:xfrm>
              <a:off x="8657720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3" name="Freeform 392">
              <a:extLst>
                <a:ext uri="{FF2B5EF4-FFF2-40B4-BE49-F238E27FC236}">
                  <a16:creationId xmlns:a16="http://schemas.microsoft.com/office/drawing/2014/main" id="{8A651885-ABB4-946A-5C92-93658E0DDF08}"/>
                </a:ext>
              </a:extLst>
            </p:cNvPr>
            <p:cNvSpPr/>
            <p:nvPr/>
          </p:nvSpPr>
          <p:spPr>
            <a:xfrm>
              <a:off x="8890738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4" name="Freeform 393">
              <a:extLst>
                <a:ext uri="{FF2B5EF4-FFF2-40B4-BE49-F238E27FC236}">
                  <a16:creationId xmlns:a16="http://schemas.microsoft.com/office/drawing/2014/main" id="{BA8FA94A-AB27-F007-17E2-0681EF372CE8}"/>
                </a:ext>
              </a:extLst>
            </p:cNvPr>
            <p:cNvSpPr/>
            <p:nvPr/>
          </p:nvSpPr>
          <p:spPr>
            <a:xfrm>
              <a:off x="7450707" y="3527530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5" name="Freeform 394">
              <a:extLst>
                <a:ext uri="{FF2B5EF4-FFF2-40B4-BE49-F238E27FC236}">
                  <a16:creationId xmlns:a16="http://schemas.microsoft.com/office/drawing/2014/main" id="{4EA8A336-31D4-6E96-E9EA-A4D3939F97B4}"/>
                </a:ext>
              </a:extLst>
            </p:cNvPr>
            <p:cNvSpPr/>
            <p:nvPr/>
          </p:nvSpPr>
          <p:spPr>
            <a:xfrm>
              <a:off x="7492649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6" name="Freeform 395">
              <a:extLst>
                <a:ext uri="{FF2B5EF4-FFF2-40B4-BE49-F238E27FC236}">
                  <a16:creationId xmlns:a16="http://schemas.microsoft.com/office/drawing/2014/main" id="{E8A2B64B-8D91-8BA5-47A7-C65240F2118F}"/>
                </a:ext>
              </a:extLst>
            </p:cNvPr>
            <p:cNvSpPr/>
            <p:nvPr/>
          </p:nvSpPr>
          <p:spPr>
            <a:xfrm>
              <a:off x="7725664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7" name="Freeform 396">
              <a:extLst>
                <a:ext uri="{FF2B5EF4-FFF2-40B4-BE49-F238E27FC236}">
                  <a16:creationId xmlns:a16="http://schemas.microsoft.com/office/drawing/2014/main" id="{2A5128E5-9ACB-AC7D-D3C7-AEAC510871B3}"/>
                </a:ext>
              </a:extLst>
            </p:cNvPr>
            <p:cNvSpPr/>
            <p:nvPr/>
          </p:nvSpPr>
          <p:spPr>
            <a:xfrm>
              <a:off x="7958679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8" name="Freeform 397">
              <a:extLst>
                <a:ext uri="{FF2B5EF4-FFF2-40B4-BE49-F238E27FC236}">
                  <a16:creationId xmlns:a16="http://schemas.microsoft.com/office/drawing/2014/main" id="{DFDDC887-0DE2-97BB-89AC-E6DAD2F7284F}"/>
                </a:ext>
              </a:extLst>
            </p:cNvPr>
            <p:cNvSpPr/>
            <p:nvPr/>
          </p:nvSpPr>
          <p:spPr>
            <a:xfrm>
              <a:off x="8191691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095EE192-54EB-B796-5077-A0F80955DEC9}"/>
                </a:ext>
              </a:extLst>
            </p:cNvPr>
            <p:cNvSpPr/>
            <p:nvPr/>
          </p:nvSpPr>
          <p:spPr>
            <a:xfrm>
              <a:off x="8424709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317CBF27-22C8-47F8-9376-92749A1FC702}"/>
                </a:ext>
              </a:extLst>
            </p:cNvPr>
            <p:cNvSpPr/>
            <p:nvPr/>
          </p:nvSpPr>
          <p:spPr>
            <a:xfrm>
              <a:off x="8657720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id="{0ACF148A-2696-ADA2-A020-BE5540D3E666}"/>
                </a:ext>
              </a:extLst>
            </p:cNvPr>
            <p:cNvSpPr/>
            <p:nvPr/>
          </p:nvSpPr>
          <p:spPr>
            <a:xfrm>
              <a:off x="8890738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2" name="Freeform 401">
              <a:extLst>
                <a:ext uri="{FF2B5EF4-FFF2-40B4-BE49-F238E27FC236}">
                  <a16:creationId xmlns:a16="http://schemas.microsoft.com/office/drawing/2014/main" id="{EC636625-6ECB-F142-C390-F54E2B455FE6}"/>
                </a:ext>
              </a:extLst>
            </p:cNvPr>
            <p:cNvSpPr/>
            <p:nvPr/>
          </p:nvSpPr>
          <p:spPr>
            <a:xfrm>
              <a:off x="7454193" y="357456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3" name="Freeform 402">
              <a:extLst>
                <a:ext uri="{FF2B5EF4-FFF2-40B4-BE49-F238E27FC236}">
                  <a16:creationId xmlns:a16="http://schemas.microsoft.com/office/drawing/2014/main" id="{B82CC36F-62DE-0628-0191-730F5DFD969E}"/>
                </a:ext>
              </a:extLst>
            </p:cNvPr>
            <p:cNvSpPr/>
            <p:nvPr/>
          </p:nvSpPr>
          <p:spPr>
            <a:xfrm>
              <a:off x="7502446" y="3551446"/>
              <a:ext cx="28659" cy="45155"/>
            </a:xfrm>
            <a:custGeom>
              <a:avLst/>
              <a:gdLst>
                <a:gd name="connsiteX0" fmla="*/ 19679 w 28659"/>
                <a:gd name="connsiteY0" fmla="*/ 20843 h 45155"/>
                <a:gd name="connsiteX1" fmla="*/ 26269 w 28659"/>
                <a:gd name="connsiteY1" fmla="*/ 24607 h 45155"/>
                <a:gd name="connsiteX2" fmla="*/ 28659 w 28659"/>
                <a:gd name="connsiteY2" fmla="*/ 31661 h 45155"/>
                <a:gd name="connsiteX3" fmla="*/ 24228 w 28659"/>
                <a:gd name="connsiteY3" fmla="*/ 41629 h 45155"/>
                <a:gd name="connsiteX4" fmla="*/ 11633 w 28659"/>
                <a:gd name="connsiteY4" fmla="*/ 45156 h 45155"/>
                <a:gd name="connsiteX5" fmla="*/ 5977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5 w 28659"/>
                <a:gd name="connsiteY8" fmla="*/ 39477 h 45155"/>
                <a:gd name="connsiteX9" fmla="*/ 11458 w 28659"/>
                <a:gd name="connsiteY9" fmla="*/ 40204 h 45155"/>
                <a:gd name="connsiteX10" fmla="*/ 19884 w 28659"/>
                <a:gd name="connsiteY10" fmla="*/ 38016 h 45155"/>
                <a:gd name="connsiteX11" fmla="*/ 22799 w 28659"/>
                <a:gd name="connsiteY11" fmla="*/ 31661 h 45155"/>
                <a:gd name="connsiteX12" fmla="*/ 20088 w 28659"/>
                <a:gd name="connsiteY12" fmla="*/ 25651 h 45155"/>
                <a:gd name="connsiteX13" fmla="*/ 12595 w 28659"/>
                <a:gd name="connsiteY13" fmla="*/ 23470 h 45155"/>
                <a:gd name="connsiteX14" fmla="*/ 7522 w 28659"/>
                <a:gd name="connsiteY14" fmla="*/ 23470 h 45155"/>
                <a:gd name="connsiteX15" fmla="*/ 7522 w 28659"/>
                <a:gd name="connsiteY15" fmla="*/ 18626 h 45155"/>
                <a:gd name="connsiteX16" fmla="*/ 12828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8 w 28659"/>
                <a:gd name="connsiteY19" fmla="*/ 6758 h 45155"/>
                <a:gd name="connsiteX20" fmla="*/ 12595 w 28659"/>
                <a:gd name="connsiteY20" fmla="*/ 4952 h 45155"/>
                <a:gd name="connsiteX21" fmla="*/ 7405 w 28659"/>
                <a:gd name="connsiteY21" fmla="*/ 5477 h 45155"/>
                <a:gd name="connsiteX22" fmla="*/ 1312 w 28659"/>
                <a:gd name="connsiteY22" fmla="*/ 7111 h 45155"/>
                <a:gd name="connsiteX23" fmla="*/ 1312 w 28659"/>
                <a:gd name="connsiteY23" fmla="*/ 1864 h 45155"/>
                <a:gd name="connsiteX24" fmla="*/ 7580 w 28659"/>
                <a:gd name="connsiteY24" fmla="*/ 461 h 45155"/>
                <a:gd name="connsiteX25" fmla="*/ 13120 w 28659"/>
                <a:gd name="connsiteY25" fmla="*/ 0 h 45155"/>
                <a:gd name="connsiteX26" fmla="*/ 23732 w 28659"/>
                <a:gd name="connsiteY26" fmla="*/ 3059 h 45155"/>
                <a:gd name="connsiteX27" fmla="*/ 27639 w 28659"/>
                <a:gd name="connsiteY27" fmla="*/ 11278 h 45155"/>
                <a:gd name="connsiteX28" fmla="*/ 25569 w 28659"/>
                <a:gd name="connsiteY28" fmla="*/ 17403 h 45155"/>
                <a:gd name="connsiteX29" fmla="*/ 19679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9" y="20843"/>
                  </a:moveTo>
                  <a:cubicBezTo>
                    <a:pt x="22498" y="21448"/>
                    <a:pt x="24694" y="22700"/>
                    <a:pt x="26269" y="24607"/>
                  </a:cubicBezTo>
                  <a:cubicBezTo>
                    <a:pt x="27863" y="26515"/>
                    <a:pt x="28659" y="28861"/>
                    <a:pt x="28659" y="31661"/>
                  </a:cubicBezTo>
                  <a:cubicBezTo>
                    <a:pt x="28659" y="35957"/>
                    <a:pt x="27183" y="39275"/>
                    <a:pt x="24228" y="41629"/>
                  </a:cubicBezTo>
                  <a:cubicBezTo>
                    <a:pt x="21274" y="43982"/>
                    <a:pt x="17075" y="45156"/>
                    <a:pt x="11633" y="45156"/>
                  </a:cubicBezTo>
                  <a:cubicBezTo>
                    <a:pt x="9806" y="45156"/>
                    <a:pt x="7921" y="44968"/>
                    <a:pt x="5977" y="44601"/>
                  </a:cubicBezTo>
                  <a:cubicBezTo>
                    <a:pt x="4053" y="44256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68"/>
                    <a:pt x="3421" y="38988"/>
                    <a:pt x="5365" y="39477"/>
                  </a:cubicBezTo>
                  <a:cubicBezTo>
                    <a:pt x="7308" y="39959"/>
                    <a:pt x="9339" y="40204"/>
                    <a:pt x="11458" y="40204"/>
                  </a:cubicBezTo>
                  <a:cubicBezTo>
                    <a:pt x="15151" y="40204"/>
                    <a:pt x="17960" y="39477"/>
                    <a:pt x="19884" y="38016"/>
                  </a:cubicBezTo>
                  <a:cubicBezTo>
                    <a:pt x="21828" y="36555"/>
                    <a:pt x="22799" y="34439"/>
                    <a:pt x="22799" y="31661"/>
                  </a:cubicBezTo>
                  <a:cubicBezTo>
                    <a:pt x="22799" y="29091"/>
                    <a:pt x="21895" y="27090"/>
                    <a:pt x="20088" y="25651"/>
                  </a:cubicBezTo>
                  <a:cubicBezTo>
                    <a:pt x="18300" y="24197"/>
                    <a:pt x="15802" y="23470"/>
                    <a:pt x="12595" y="23470"/>
                  </a:cubicBezTo>
                  <a:lnTo>
                    <a:pt x="7522" y="23470"/>
                  </a:lnTo>
                  <a:lnTo>
                    <a:pt x="7522" y="18626"/>
                  </a:lnTo>
                  <a:lnTo>
                    <a:pt x="12828" y="18626"/>
                  </a:lnTo>
                  <a:cubicBezTo>
                    <a:pt x="15725" y="18626"/>
                    <a:pt x="17941" y="18051"/>
                    <a:pt x="19476" y="16906"/>
                  </a:cubicBezTo>
                  <a:cubicBezTo>
                    <a:pt x="21011" y="15740"/>
                    <a:pt x="21779" y="14071"/>
                    <a:pt x="21779" y="11890"/>
                  </a:cubicBezTo>
                  <a:cubicBezTo>
                    <a:pt x="21779" y="9659"/>
                    <a:pt x="20982" y="7946"/>
                    <a:pt x="19388" y="6758"/>
                  </a:cubicBezTo>
                  <a:cubicBezTo>
                    <a:pt x="17814" y="5556"/>
                    <a:pt x="15550" y="4952"/>
                    <a:pt x="12595" y="4952"/>
                  </a:cubicBezTo>
                  <a:cubicBezTo>
                    <a:pt x="10982" y="4952"/>
                    <a:pt x="9252" y="5124"/>
                    <a:pt x="7405" y="5477"/>
                  </a:cubicBezTo>
                  <a:cubicBezTo>
                    <a:pt x="5559" y="5830"/>
                    <a:pt x="3528" y="6370"/>
                    <a:pt x="1312" y="7111"/>
                  </a:cubicBezTo>
                  <a:lnTo>
                    <a:pt x="1312" y="1864"/>
                  </a:lnTo>
                  <a:cubicBezTo>
                    <a:pt x="3547" y="1238"/>
                    <a:pt x="5636" y="770"/>
                    <a:pt x="7580" y="461"/>
                  </a:cubicBezTo>
                  <a:cubicBezTo>
                    <a:pt x="9544" y="151"/>
                    <a:pt x="11390" y="0"/>
                    <a:pt x="13120" y="0"/>
                  </a:cubicBezTo>
                  <a:cubicBezTo>
                    <a:pt x="17590" y="0"/>
                    <a:pt x="21128" y="1022"/>
                    <a:pt x="23732" y="3059"/>
                  </a:cubicBezTo>
                  <a:cubicBezTo>
                    <a:pt x="26337" y="5081"/>
                    <a:pt x="27639" y="7816"/>
                    <a:pt x="27639" y="11278"/>
                  </a:cubicBezTo>
                  <a:cubicBezTo>
                    <a:pt x="27639" y="13689"/>
                    <a:pt x="26949" y="15733"/>
                    <a:pt x="25569" y="17403"/>
                  </a:cubicBezTo>
                  <a:cubicBezTo>
                    <a:pt x="24189" y="19051"/>
                    <a:pt x="22226" y="20203"/>
                    <a:pt x="19679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4" name="Freeform 403">
              <a:extLst>
                <a:ext uri="{FF2B5EF4-FFF2-40B4-BE49-F238E27FC236}">
                  <a16:creationId xmlns:a16="http://schemas.microsoft.com/office/drawing/2014/main" id="{B1D3A6D3-06AF-1426-C299-02D5D6E5340D}"/>
                </a:ext>
              </a:extLst>
            </p:cNvPr>
            <p:cNvSpPr/>
            <p:nvPr/>
          </p:nvSpPr>
          <p:spPr>
            <a:xfrm>
              <a:off x="7687806" y="357456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5" name="Freeform 404">
              <a:extLst>
                <a:ext uri="{FF2B5EF4-FFF2-40B4-BE49-F238E27FC236}">
                  <a16:creationId xmlns:a16="http://schemas.microsoft.com/office/drawing/2014/main" id="{2735B3DF-44E9-DC25-E0B0-D6591A3246E3}"/>
                </a:ext>
              </a:extLst>
            </p:cNvPr>
            <p:cNvSpPr/>
            <p:nvPr/>
          </p:nvSpPr>
          <p:spPr>
            <a:xfrm>
              <a:off x="7735883" y="3551446"/>
              <a:ext cx="27638" cy="44313"/>
            </a:xfrm>
            <a:custGeom>
              <a:avLst/>
              <a:gdLst>
                <a:gd name="connsiteX0" fmla="*/ 7084 w 27638"/>
                <a:gd name="connsiteY0" fmla="*/ 39354 h 44313"/>
                <a:gd name="connsiteX1" fmla="*/ 27639 w 27638"/>
                <a:gd name="connsiteY1" fmla="*/ 39354 h 44313"/>
                <a:gd name="connsiteX2" fmla="*/ 27639 w 27638"/>
                <a:gd name="connsiteY2" fmla="*/ 44313 h 44313"/>
                <a:gd name="connsiteX3" fmla="*/ 0 w 27638"/>
                <a:gd name="connsiteY3" fmla="*/ 44313 h 44313"/>
                <a:gd name="connsiteX4" fmla="*/ 0 w 27638"/>
                <a:gd name="connsiteY4" fmla="*/ 39354 h 44313"/>
                <a:gd name="connsiteX5" fmla="*/ 9125 w 27638"/>
                <a:gd name="connsiteY5" fmla="*/ 30056 h 44313"/>
                <a:gd name="connsiteX6" fmla="*/ 16414 w 27638"/>
                <a:gd name="connsiteY6" fmla="*/ 22506 h 44313"/>
                <a:gd name="connsiteX7" fmla="*/ 20350 w 27638"/>
                <a:gd name="connsiteY7" fmla="*/ 17144 h 44313"/>
                <a:gd name="connsiteX8" fmla="*/ 21487 w 27638"/>
                <a:gd name="connsiteY8" fmla="*/ 12797 h 44313"/>
                <a:gd name="connsiteX9" fmla="*/ 19038 w 27638"/>
                <a:gd name="connsiteY9" fmla="*/ 7140 h 44313"/>
                <a:gd name="connsiteX10" fmla="*/ 12712 w 27638"/>
                <a:gd name="connsiteY10" fmla="*/ 4952 h 44313"/>
                <a:gd name="connsiteX11" fmla="*/ 6851 w 27638"/>
                <a:gd name="connsiteY11" fmla="*/ 5916 h 44313"/>
                <a:gd name="connsiteX12" fmla="*/ 292 w 27638"/>
                <a:gd name="connsiteY12" fmla="*/ 8831 h 44313"/>
                <a:gd name="connsiteX13" fmla="*/ 292 w 27638"/>
                <a:gd name="connsiteY13" fmla="*/ 2886 h 44313"/>
                <a:gd name="connsiteX14" fmla="*/ 6939 w 27638"/>
                <a:gd name="connsiteY14" fmla="*/ 727 h 44313"/>
                <a:gd name="connsiteX15" fmla="*/ 12595 w 27638"/>
                <a:gd name="connsiteY15" fmla="*/ 0 h 44313"/>
                <a:gd name="connsiteX16" fmla="*/ 23382 w 27638"/>
                <a:gd name="connsiteY16" fmla="*/ 3383 h 44313"/>
                <a:gd name="connsiteX17" fmla="*/ 27406 w 27638"/>
                <a:gd name="connsiteY17" fmla="*/ 12415 h 44313"/>
                <a:gd name="connsiteX18" fmla="*/ 26385 w 27638"/>
                <a:gd name="connsiteY18" fmla="*/ 17518 h 44313"/>
                <a:gd name="connsiteX19" fmla="*/ 22741 w 27638"/>
                <a:gd name="connsiteY19" fmla="*/ 23175 h 44313"/>
                <a:gd name="connsiteX20" fmla="*/ 18105 w 27638"/>
                <a:gd name="connsiteY20" fmla="*/ 28076 h 44313"/>
                <a:gd name="connsiteX21" fmla="*/ 7084 w 27638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8" h="44313">
                  <a:moveTo>
                    <a:pt x="7084" y="39354"/>
                  </a:moveTo>
                  <a:lnTo>
                    <a:pt x="27639" y="39354"/>
                  </a:lnTo>
                  <a:lnTo>
                    <a:pt x="27639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5" y="37044"/>
                    <a:pt x="5277" y="33942"/>
                    <a:pt x="9125" y="30056"/>
                  </a:cubicBezTo>
                  <a:cubicBezTo>
                    <a:pt x="12993" y="26148"/>
                    <a:pt x="15423" y="23636"/>
                    <a:pt x="16414" y="22506"/>
                  </a:cubicBezTo>
                  <a:cubicBezTo>
                    <a:pt x="18300" y="20383"/>
                    <a:pt x="19612" y="18598"/>
                    <a:pt x="20350" y="17144"/>
                  </a:cubicBezTo>
                  <a:cubicBezTo>
                    <a:pt x="21108" y="15668"/>
                    <a:pt x="21487" y="14215"/>
                    <a:pt x="21487" y="12797"/>
                  </a:cubicBezTo>
                  <a:cubicBezTo>
                    <a:pt x="21487" y="10486"/>
                    <a:pt x="20671" y="8601"/>
                    <a:pt x="19038" y="7140"/>
                  </a:cubicBezTo>
                  <a:cubicBezTo>
                    <a:pt x="17425" y="5679"/>
                    <a:pt x="15316" y="4952"/>
                    <a:pt x="12712" y="4952"/>
                  </a:cubicBezTo>
                  <a:cubicBezTo>
                    <a:pt x="10865" y="4952"/>
                    <a:pt x="8912" y="5276"/>
                    <a:pt x="6851" y="5916"/>
                  </a:cubicBezTo>
                  <a:cubicBezTo>
                    <a:pt x="4811" y="6557"/>
                    <a:pt x="2624" y="7528"/>
                    <a:pt x="292" y="8831"/>
                  </a:cubicBezTo>
                  <a:lnTo>
                    <a:pt x="292" y="2886"/>
                  </a:lnTo>
                  <a:cubicBezTo>
                    <a:pt x="2663" y="1929"/>
                    <a:pt x="4878" y="1209"/>
                    <a:pt x="6939" y="727"/>
                  </a:cubicBezTo>
                  <a:cubicBezTo>
                    <a:pt x="8999" y="245"/>
                    <a:pt x="10884" y="0"/>
                    <a:pt x="12595" y="0"/>
                  </a:cubicBezTo>
                  <a:cubicBezTo>
                    <a:pt x="17104" y="0"/>
                    <a:pt x="20700" y="1130"/>
                    <a:pt x="23382" y="3383"/>
                  </a:cubicBezTo>
                  <a:cubicBezTo>
                    <a:pt x="26065" y="5635"/>
                    <a:pt x="27406" y="8644"/>
                    <a:pt x="27406" y="12415"/>
                  </a:cubicBezTo>
                  <a:cubicBezTo>
                    <a:pt x="27406" y="14207"/>
                    <a:pt x="27065" y="15906"/>
                    <a:pt x="26385" y="17518"/>
                  </a:cubicBezTo>
                  <a:cubicBezTo>
                    <a:pt x="25724" y="19109"/>
                    <a:pt x="24510" y="20994"/>
                    <a:pt x="22741" y="23175"/>
                  </a:cubicBezTo>
                  <a:cubicBezTo>
                    <a:pt x="22255" y="23744"/>
                    <a:pt x="20710" y="25377"/>
                    <a:pt x="18105" y="28076"/>
                  </a:cubicBezTo>
                  <a:cubicBezTo>
                    <a:pt x="15501" y="30761"/>
                    <a:pt x="11827" y="34518"/>
                    <a:pt x="7084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6" name="Freeform 405">
              <a:extLst>
                <a:ext uri="{FF2B5EF4-FFF2-40B4-BE49-F238E27FC236}">
                  <a16:creationId xmlns:a16="http://schemas.microsoft.com/office/drawing/2014/main" id="{44642EA5-1592-0EA4-612D-49FC416D1EDE}"/>
                </a:ext>
              </a:extLst>
            </p:cNvPr>
            <p:cNvSpPr/>
            <p:nvPr/>
          </p:nvSpPr>
          <p:spPr>
            <a:xfrm>
              <a:off x="7920588" y="3574564"/>
              <a:ext cx="37376" cy="4958"/>
            </a:xfrm>
            <a:custGeom>
              <a:avLst/>
              <a:gdLst>
                <a:gd name="connsiteX0" fmla="*/ 0 w 37376"/>
                <a:gd name="connsiteY0" fmla="*/ 0 h 4958"/>
                <a:gd name="connsiteX1" fmla="*/ 37377 w 37376"/>
                <a:gd name="connsiteY1" fmla="*/ 0 h 4958"/>
                <a:gd name="connsiteX2" fmla="*/ 37377 w 37376"/>
                <a:gd name="connsiteY2" fmla="*/ 4959 h 4958"/>
                <a:gd name="connsiteX3" fmla="*/ 0 w 37376"/>
                <a:gd name="connsiteY3" fmla="*/ 4959 h 4958"/>
                <a:gd name="connsiteX4" fmla="*/ 0 w 37376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6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F0A21E7A-6163-F055-34D7-B019135C19A0}"/>
                </a:ext>
              </a:extLst>
            </p:cNvPr>
            <p:cNvSpPr/>
            <p:nvPr/>
          </p:nvSpPr>
          <p:spPr>
            <a:xfrm>
              <a:off x="7970851" y="3552230"/>
              <a:ext cx="25917" cy="43528"/>
            </a:xfrm>
            <a:custGeom>
              <a:avLst/>
              <a:gdLst>
                <a:gd name="connsiteX0" fmla="*/ 849 w 25917"/>
                <a:gd name="connsiteY0" fmla="*/ 38570 h 43528"/>
                <a:gd name="connsiteX1" fmla="*/ 10465 w 25917"/>
                <a:gd name="connsiteY1" fmla="*/ 38570 h 43528"/>
                <a:gd name="connsiteX2" fmla="*/ 10465 w 25917"/>
                <a:gd name="connsiteY2" fmla="*/ 5362 h 43528"/>
                <a:gd name="connsiteX3" fmla="*/ 0 w 25917"/>
                <a:gd name="connsiteY3" fmla="*/ 7464 h 43528"/>
                <a:gd name="connsiteX4" fmla="*/ 0 w 25917"/>
                <a:gd name="connsiteY4" fmla="*/ 2102 h 43528"/>
                <a:gd name="connsiteX5" fmla="*/ 10407 w 25917"/>
                <a:gd name="connsiteY5" fmla="*/ 0 h 43528"/>
                <a:gd name="connsiteX6" fmla="*/ 16295 w 25917"/>
                <a:gd name="connsiteY6" fmla="*/ 0 h 43528"/>
                <a:gd name="connsiteX7" fmla="*/ 16295 w 25917"/>
                <a:gd name="connsiteY7" fmla="*/ 38570 h 43528"/>
                <a:gd name="connsiteX8" fmla="*/ 25917 w 25917"/>
                <a:gd name="connsiteY8" fmla="*/ 38570 h 43528"/>
                <a:gd name="connsiteX9" fmla="*/ 25917 w 25917"/>
                <a:gd name="connsiteY9" fmla="*/ 43529 h 43528"/>
                <a:gd name="connsiteX10" fmla="*/ 849 w 25917"/>
                <a:gd name="connsiteY10" fmla="*/ 43529 h 43528"/>
                <a:gd name="connsiteX11" fmla="*/ 849 w 25917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7" h="43528">
                  <a:moveTo>
                    <a:pt x="849" y="38570"/>
                  </a:moveTo>
                  <a:lnTo>
                    <a:pt x="10465" y="38570"/>
                  </a:lnTo>
                  <a:lnTo>
                    <a:pt x="10465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295" y="0"/>
                  </a:lnTo>
                  <a:lnTo>
                    <a:pt x="16295" y="38570"/>
                  </a:lnTo>
                  <a:lnTo>
                    <a:pt x="25917" y="38570"/>
                  </a:lnTo>
                  <a:lnTo>
                    <a:pt x="25917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4A9C0D5B-822D-227D-62B8-5A7EA168F22E}"/>
                </a:ext>
              </a:extLst>
            </p:cNvPr>
            <p:cNvSpPr/>
            <p:nvPr/>
          </p:nvSpPr>
          <p:spPr>
            <a:xfrm>
              <a:off x="8176649" y="3551446"/>
              <a:ext cx="30091" cy="45155"/>
            </a:xfrm>
            <a:custGeom>
              <a:avLst/>
              <a:gdLst>
                <a:gd name="connsiteX0" fmla="*/ 15042 w 30091"/>
                <a:gd name="connsiteY0" fmla="*/ 4664 h 45155"/>
                <a:gd name="connsiteX1" fmla="*/ 8190 w 30091"/>
                <a:gd name="connsiteY1" fmla="*/ 9155 h 45155"/>
                <a:gd name="connsiteX2" fmla="*/ 5916 w 30091"/>
                <a:gd name="connsiteY2" fmla="*/ 22592 h 45155"/>
                <a:gd name="connsiteX3" fmla="*/ 8190 w 30091"/>
                <a:gd name="connsiteY3" fmla="*/ 36037 h 45155"/>
                <a:gd name="connsiteX4" fmla="*/ 15042 w 30091"/>
                <a:gd name="connsiteY4" fmla="*/ 40492 h 45155"/>
                <a:gd name="connsiteX5" fmla="*/ 21894 w 30091"/>
                <a:gd name="connsiteY5" fmla="*/ 36037 h 45155"/>
                <a:gd name="connsiteX6" fmla="*/ 24197 w 30091"/>
                <a:gd name="connsiteY6" fmla="*/ 22592 h 45155"/>
                <a:gd name="connsiteX7" fmla="*/ 21894 w 30091"/>
                <a:gd name="connsiteY7" fmla="*/ 9155 h 45155"/>
                <a:gd name="connsiteX8" fmla="*/ 15042 w 30091"/>
                <a:gd name="connsiteY8" fmla="*/ 4664 h 45155"/>
                <a:gd name="connsiteX9" fmla="*/ 15042 w 30091"/>
                <a:gd name="connsiteY9" fmla="*/ 0 h 45155"/>
                <a:gd name="connsiteX10" fmla="*/ 26212 w 30091"/>
                <a:gd name="connsiteY10" fmla="*/ 5801 h 45155"/>
                <a:gd name="connsiteX11" fmla="*/ 30092 w 30091"/>
                <a:gd name="connsiteY11" fmla="*/ 22592 h 45155"/>
                <a:gd name="connsiteX12" fmla="*/ 26212 w 30091"/>
                <a:gd name="connsiteY12" fmla="*/ 39383 h 45155"/>
                <a:gd name="connsiteX13" fmla="*/ 15042 w 30091"/>
                <a:gd name="connsiteY13" fmla="*/ 45156 h 45155"/>
                <a:gd name="connsiteX14" fmla="*/ 3851 w 30091"/>
                <a:gd name="connsiteY14" fmla="*/ 39383 h 45155"/>
                <a:gd name="connsiteX15" fmla="*/ 0 w 30091"/>
                <a:gd name="connsiteY15" fmla="*/ 22592 h 45155"/>
                <a:gd name="connsiteX16" fmla="*/ 3851 w 30091"/>
                <a:gd name="connsiteY16" fmla="*/ 5801 h 45155"/>
                <a:gd name="connsiteX17" fmla="*/ 15042 w 30091"/>
                <a:gd name="connsiteY17" fmla="*/ 0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91" h="45155">
                  <a:moveTo>
                    <a:pt x="15042" y="4664"/>
                  </a:moveTo>
                  <a:cubicBezTo>
                    <a:pt x="12012" y="4664"/>
                    <a:pt x="9723" y="6161"/>
                    <a:pt x="8190" y="9155"/>
                  </a:cubicBezTo>
                  <a:cubicBezTo>
                    <a:pt x="6672" y="12127"/>
                    <a:pt x="5916" y="16604"/>
                    <a:pt x="5916" y="22592"/>
                  </a:cubicBezTo>
                  <a:cubicBezTo>
                    <a:pt x="5916" y="28559"/>
                    <a:pt x="6672" y="33043"/>
                    <a:pt x="8190" y="36037"/>
                  </a:cubicBezTo>
                  <a:cubicBezTo>
                    <a:pt x="9723" y="39009"/>
                    <a:pt x="12012" y="40492"/>
                    <a:pt x="15042" y="40492"/>
                  </a:cubicBezTo>
                  <a:cubicBezTo>
                    <a:pt x="18094" y="40492"/>
                    <a:pt x="20375" y="39009"/>
                    <a:pt x="21894" y="36037"/>
                  </a:cubicBezTo>
                  <a:cubicBezTo>
                    <a:pt x="23427" y="33043"/>
                    <a:pt x="24197" y="28559"/>
                    <a:pt x="24197" y="22592"/>
                  </a:cubicBezTo>
                  <a:cubicBezTo>
                    <a:pt x="24197" y="16604"/>
                    <a:pt x="23427" y="12127"/>
                    <a:pt x="21894" y="9155"/>
                  </a:cubicBezTo>
                  <a:cubicBezTo>
                    <a:pt x="20375" y="6161"/>
                    <a:pt x="18094" y="4664"/>
                    <a:pt x="15042" y="4664"/>
                  </a:cubicBezTo>
                  <a:moveTo>
                    <a:pt x="15042" y="0"/>
                  </a:moveTo>
                  <a:cubicBezTo>
                    <a:pt x="19922" y="0"/>
                    <a:pt x="23643" y="1936"/>
                    <a:pt x="26212" y="5801"/>
                  </a:cubicBezTo>
                  <a:cubicBezTo>
                    <a:pt x="28796" y="9652"/>
                    <a:pt x="30092" y="15244"/>
                    <a:pt x="30092" y="22592"/>
                  </a:cubicBezTo>
                  <a:cubicBezTo>
                    <a:pt x="30092" y="29919"/>
                    <a:pt x="28796" y="35518"/>
                    <a:pt x="26212" y="39383"/>
                  </a:cubicBezTo>
                  <a:cubicBezTo>
                    <a:pt x="23643" y="43234"/>
                    <a:pt x="19922" y="45156"/>
                    <a:pt x="15042" y="45156"/>
                  </a:cubicBezTo>
                  <a:cubicBezTo>
                    <a:pt x="10170" y="45156"/>
                    <a:pt x="6434" y="43234"/>
                    <a:pt x="3851" y="39383"/>
                  </a:cubicBezTo>
                  <a:cubicBezTo>
                    <a:pt x="1281" y="35518"/>
                    <a:pt x="0" y="29919"/>
                    <a:pt x="0" y="22592"/>
                  </a:cubicBezTo>
                  <a:cubicBezTo>
                    <a:pt x="0" y="15244"/>
                    <a:pt x="1281" y="9652"/>
                    <a:pt x="3851" y="5801"/>
                  </a:cubicBezTo>
                  <a:cubicBezTo>
                    <a:pt x="6434" y="1936"/>
                    <a:pt x="10170" y="0"/>
                    <a:pt x="15042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DF069023-CD1C-2696-0CC0-BEE05DB0AC32}"/>
                </a:ext>
              </a:extLst>
            </p:cNvPr>
            <p:cNvSpPr/>
            <p:nvPr/>
          </p:nvSpPr>
          <p:spPr>
            <a:xfrm>
              <a:off x="8411747" y="3552230"/>
              <a:ext cx="25924" cy="43528"/>
            </a:xfrm>
            <a:custGeom>
              <a:avLst/>
              <a:gdLst>
                <a:gd name="connsiteX0" fmla="*/ 849 w 25924"/>
                <a:gd name="connsiteY0" fmla="*/ 38570 h 43528"/>
                <a:gd name="connsiteX1" fmla="*/ 10472 w 25924"/>
                <a:gd name="connsiteY1" fmla="*/ 38570 h 43528"/>
                <a:gd name="connsiteX2" fmla="*/ 10472 w 25924"/>
                <a:gd name="connsiteY2" fmla="*/ 5362 h 43528"/>
                <a:gd name="connsiteX3" fmla="*/ 0 w 25924"/>
                <a:gd name="connsiteY3" fmla="*/ 7464 h 43528"/>
                <a:gd name="connsiteX4" fmla="*/ 0 w 25924"/>
                <a:gd name="connsiteY4" fmla="*/ 2102 h 43528"/>
                <a:gd name="connsiteX5" fmla="*/ 10407 w 25924"/>
                <a:gd name="connsiteY5" fmla="*/ 0 h 43528"/>
                <a:gd name="connsiteX6" fmla="*/ 16302 w 25924"/>
                <a:gd name="connsiteY6" fmla="*/ 0 h 43528"/>
                <a:gd name="connsiteX7" fmla="*/ 16302 w 25924"/>
                <a:gd name="connsiteY7" fmla="*/ 38570 h 43528"/>
                <a:gd name="connsiteX8" fmla="*/ 25924 w 25924"/>
                <a:gd name="connsiteY8" fmla="*/ 38570 h 43528"/>
                <a:gd name="connsiteX9" fmla="*/ 25924 w 25924"/>
                <a:gd name="connsiteY9" fmla="*/ 43529 h 43528"/>
                <a:gd name="connsiteX10" fmla="*/ 849 w 25924"/>
                <a:gd name="connsiteY10" fmla="*/ 43529 h 43528"/>
                <a:gd name="connsiteX11" fmla="*/ 849 w 25924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24" h="43528">
                  <a:moveTo>
                    <a:pt x="849" y="38570"/>
                  </a:moveTo>
                  <a:lnTo>
                    <a:pt x="10472" y="38570"/>
                  </a:lnTo>
                  <a:lnTo>
                    <a:pt x="10472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302" y="0"/>
                  </a:lnTo>
                  <a:lnTo>
                    <a:pt x="16302" y="38570"/>
                  </a:lnTo>
                  <a:lnTo>
                    <a:pt x="25924" y="38570"/>
                  </a:lnTo>
                  <a:lnTo>
                    <a:pt x="25924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F60772DA-E472-FC30-3140-6A8EF8C39AA0}"/>
                </a:ext>
              </a:extLst>
            </p:cNvPr>
            <p:cNvSpPr/>
            <p:nvPr/>
          </p:nvSpPr>
          <p:spPr>
            <a:xfrm>
              <a:off x="8643901" y="3551446"/>
              <a:ext cx="27644" cy="44313"/>
            </a:xfrm>
            <a:custGeom>
              <a:avLst/>
              <a:gdLst>
                <a:gd name="connsiteX0" fmla="*/ 7089 w 27644"/>
                <a:gd name="connsiteY0" fmla="*/ 39354 h 44313"/>
                <a:gd name="connsiteX1" fmla="*/ 27645 w 27644"/>
                <a:gd name="connsiteY1" fmla="*/ 39354 h 44313"/>
                <a:gd name="connsiteX2" fmla="*/ 27645 w 27644"/>
                <a:gd name="connsiteY2" fmla="*/ 44313 h 44313"/>
                <a:gd name="connsiteX3" fmla="*/ 0 w 27644"/>
                <a:gd name="connsiteY3" fmla="*/ 44313 h 44313"/>
                <a:gd name="connsiteX4" fmla="*/ 0 w 27644"/>
                <a:gd name="connsiteY4" fmla="*/ 39354 h 44313"/>
                <a:gd name="connsiteX5" fmla="*/ 9126 w 27644"/>
                <a:gd name="connsiteY5" fmla="*/ 30056 h 44313"/>
                <a:gd name="connsiteX6" fmla="*/ 16417 w 27644"/>
                <a:gd name="connsiteY6" fmla="*/ 22506 h 44313"/>
                <a:gd name="connsiteX7" fmla="*/ 20354 w 27644"/>
                <a:gd name="connsiteY7" fmla="*/ 17144 h 44313"/>
                <a:gd name="connsiteX8" fmla="*/ 21491 w 27644"/>
                <a:gd name="connsiteY8" fmla="*/ 12797 h 44313"/>
                <a:gd name="connsiteX9" fmla="*/ 19044 w 27644"/>
                <a:gd name="connsiteY9" fmla="*/ 7140 h 44313"/>
                <a:gd name="connsiteX10" fmla="*/ 12717 w 27644"/>
                <a:gd name="connsiteY10" fmla="*/ 4952 h 44313"/>
                <a:gd name="connsiteX11" fmla="*/ 6852 w 27644"/>
                <a:gd name="connsiteY11" fmla="*/ 5916 h 44313"/>
                <a:gd name="connsiteX12" fmla="*/ 295 w 27644"/>
                <a:gd name="connsiteY12" fmla="*/ 8831 h 44313"/>
                <a:gd name="connsiteX13" fmla="*/ 295 w 27644"/>
                <a:gd name="connsiteY13" fmla="*/ 2886 h 44313"/>
                <a:gd name="connsiteX14" fmla="*/ 6938 w 27644"/>
                <a:gd name="connsiteY14" fmla="*/ 727 h 44313"/>
                <a:gd name="connsiteX15" fmla="*/ 12595 w 27644"/>
                <a:gd name="connsiteY15" fmla="*/ 0 h 44313"/>
                <a:gd name="connsiteX16" fmla="*/ 23384 w 27644"/>
                <a:gd name="connsiteY16" fmla="*/ 3383 h 44313"/>
                <a:gd name="connsiteX17" fmla="*/ 27407 w 27644"/>
                <a:gd name="connsiteY17" fmla="*/ 12415 h 44313"/>
                <a:gd name="connsiteX18" fmla="*/ 26385 w 27644"/>
                <a:gd name="connsiteY18" fmla="*/ 17518 h 44313"/>
                <a:gd name="connsiteX19" fmla="*/ 22743 w 27644"/>
                <a:gd name="connsiteY19" fmla="*/ 23175 h 44313"/>
                <a:gd name="connsiteX20" fmla="*/ 18108 w 27644"/>
                <a:gd name="connsiteY20" fmla="*/ 28076 h 44313"/>
                <a:gd name="connsiteX21" fmla="*/ 7089 w 27644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44" h="44313">
                  <a:moveTo>
                    <a:pt x="7089" y="39354"/>
                  </a:moveTo>
                  <a:lnTo>
                    <a:pt x="27645" y="39354"/>
                  </a:lnTo>
                  <a:lnTo>
                    <a:pt x="27645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8" y="37044"/>
                    <a:pt x="5276" y="33942"/>
                    <a:pt x="9126" y="30056"/>
                  </a:cubicBezTo>
                  <a:cubicBezTo>
                    <a:pt x="12991" y="26148"/>
                    <a:pt x="15424" y="23636"/>
                    <a:pt x="16417" y="22506"/>
                  </a:cubicBezTo>
                  <a:cubicBezTo>
                    <a:pt x="18303" y="20383"/>
                    <a:pt x="19612" y="18598"/>
                    <a:pt x="20354" y="17144"/>
                  </a:cubicBezTo>
                  <a:cubicBezTo>
                    <a:pt x="21109" y="15668"/>
                    <a:pt x="21491" y="14215"/>
                    <a:pt x="21491" y="12797"/>
                  </a:cubicBezTo>
                  <a:cubicBezTo>
                    <a:pt x="21491" y="10486"/>
                    <a:pt x="20678" y="8601"/>
                    <a:pt x="19044" y="7140"/>
                  </a:cubicBezTo>
                  <a:cubicBezTo>
                    <a:pt x="17425" y="5679"/>
                    <a:pt x="15316" y="4952"/>
                    <a:pt x="12717" y="4952"/>
                  </a:cubicBezTo>
                  <a:cubicBezTo>
                    <a:pt x="10868" y="4952"/>
                    <a:pt x="8917" y="5276"/>
                    <a:pt x="6852" y="5916"/>
                  </a:cubicBezTo>
                  <a:cubicBezTo>
                    <a:pt x="4815" y="6557"/>
                    <a:pt x="2627" y="7528"/>
                    <a:pt x="295" y="8831"/>
                  </a:cubicBezTo>
                  <a:lnTo>
                    <a:pt x="295" y="2886"/>
                  </a:lnTo>
                  <a:cubicBezTo>
                    <a:pt x="2663" y="1929"/>
                    <a:pt x="4880" y="1209"/>
                    <a:pt x="6938" y="727"/>
                  </a:cubicBezTo>
                  <a:cubicBezTo>
                    <a:pt x="9004" y="245"/>
                    <a:pt x="10889" y="0"/>
                    <a:pt x="12595" y="0"/>
                  </a:cubicBezTo>
                  <a:cubicBezTo>
                    <a:pt x="17108" y="0"/>
                    <a:pt x="20699" y="1130"/>
                    <a:pt x="23384" y="3383"/>
                  </a:cubicBezTo>
                  <a:cubicBezTo>
                    <a:pt x="26068" y="5635"/>
                    <a:pt x="27407" y="8644"/>
                    <a:pt x="27407" y="12415"/>
                  </a:cubicBezTo>
                  <a:cubicBezTo>
                    <a:pt x="27407" y="14207"/>
                    <a:pt x="27069" y="15906"/>
                    <a:pt x="26385" y="17518"/>
                  </a:cubicBezTo>
                  <a:cubicBezTo>
                    <a:pt x="25730" y="19109"/>
                    <a:pt x="24514" y="20994"/>
                    <a:pt x="22743" y="23175"/>
                  </a:cubicBezTo>
                  <a:cubicBezTo>
                    <a:pt x="22261" y="23744"/>
                    <a:pt x="20714" y="25377"/>
                    <a:pt x="18108" y="28076"/>
                  </a:cubicBezTo>
                  <a:cubicBezTo>
                    <a:pt x="15503" y="30761"/>
                    <a:pt x="11832" y="34518"/>
                    <a:pt x="7089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1" name="Freeform 410">
              <a:extLst>
                <a:ext uri="{FF2B5EF4-FFF2-40B4-BE49-F238E27FC236}">
                  <a16:creationId xmlns:a16="http://schemas.microsoft.com/office/drawing/2014/main" id="{F4EF0EA2-A977-8CD7-F003-D92BA5C93A64}"/>
                </a:ext>
              </a:extLst>
            </p:cNvPr>
            <p:cNvSpPr/>
            <p:nvPr/>
          </p:nvSpPr>
          <p:spPr>
            <a:xfrm>
              <a:off x="8876408" y="3551446"/>
              <a:ext cx="28659" cy="45155"/>
            </a:xfrm>
            <a:custGeom>
              <a:avLst/>
              <a:gdLst>
                <a:gd name="connsiteX0" fmla="*/ 19677 w 28659"/>
                <a:gd name="connsiteY0" fmla="*/ 20843 h 45155"/>
                <a:gd name="connsiteX1" fmla="*/ 26270 w 28659"/>
                <a:gd name="connsiteY1" fmla="*/ 24607 h 45155"/>
                <a:gd name="connsiteX2" fmla="*/ 28659 w 28659"/>
                <a:gd name="connsiteY2" fmla="*/ 31661 h 45155"/>
                <a:gd name="connsiteX3" fmla="*/ 24226 w 28659"/>
                <a:gd name="connsiteY3" fmla="*/ 41629 h 45155"/>
                <a:gd name="connsiteX4" fmla="*/ 11631 w 28659"/>
                <a:gd name="connsiteY4" fmla="*/ 45156 h 45155"/>
                <a:gd name="connsiteX5" fmla="*/ 5974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2 w 28659"/>
                <a:gd name="connsiteY8" fmla="*/ 39477 h 45155"/>
                <a:gd name="connsiteX9" fmla="*/ 11458 w 28659"/>
                <a:gd name="connsiteY9" fmla="*/ 40204 h 45155"/>
                <a:gd name="connsiteX10" fmla="*/ 19886 w 28659"/>
                <a:gd name="connsiteY10" fmla="*/ 38016 h 45155"/>
                <a:gd name="connsiteX11" fmla="*/ 22801 w 28659"/>
                <a:gd name="connsiteY11" fmla="*/ 31661 h 45155"/>
                <a:gd name="connsiteX12" fmla="*/ 20087 w 28659"/>
                <a:gd name="connsiteY12" fmla="*/ 25651 h 45155"/>
                <a:gd name="connsiteX13" fmla="*/ 12595 w 28659"/>
                <a:gd name="connsiteY13" fmla="*/ 23470 h 45155"/>
                <a:gd name="connsiteX14" fmla="*/ 7521 w 28659"/>
                <a:gd name="connsiteY14" fmla="*/ 23470 h 45155"/>
                <a:gd name="connsiteX15" fmla="*/ 7521 w 28659"/>
                <a:gd name="connsiteY15" fmla="*/ 18626 h 45155"/>
                <a:gd name="connsiteX16" fmla="*/ 12825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9 w 28659"/>
                <a:gd name="connsiteY19" fmla="*/ 6758 h 45155"/>
                <a:gd name="connsiteX20" fmla="*/ 12595 w 28659"/>
                <a:gd name="connsiteY20" fmla="*/ 4952 h 45155"/>
                <a:gd name="connsiteX21" fmla="*/ 7406 w 28659"/>
                <a:gd name="connsiteY21" fmla="*/ 5477 h 45155"/>
                <a:gd name="connsiteX22" fmla="*/ 1310 w 28659"/>
                <a:gd name="connsiteY22" fmla="*/ 7111 h 45155"/>
                <a:gd name="connsiteX23" fmla="*/ 1310 w 28659"/>
                <a:gd name="connsiteY23" fmla="*/ 1864 h 45155"/>
                <a:gd name="connsiteX24" fmla="*/ 7579 w 28659"/>
                <a:gd name="connsiteY24" fmla="*/ 461 h 45155"/>
                <a:gd name="connsiteX25" fmla="*/ 13121 w 28659"/>
                <a:gd name="connsiteY25" fmla="*/ 0 h 45155"/>
                <a:gd name="connsiteX26" fmla="*/ 23729 w 28659"/>
                <a:gd name="connsiteY26" fmla="*/ 3059 h 45155"/>
                <a:gd name="connsiteX27" fmla="*/ 27637 w 28659"/>
                <a:gd name="connsiteY27" fmla="*/ 11278 h 45155"/>
                <a:gd name="connsiteX28" fmla="*/ 25572 w 28659"/>
                <a:gd name="connsiteY28" fmla="*/ 17403 h 45155"/>
                <a:gd name="connsiteX29" fmla="*/ 19677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7" y="20843"/>
                  </a:moveTo>
                  <a:cubicBezTo>
                    <a:pt x="22499" y="21448"/>
                    <a:pt x="24694" y="22700"/>
                    <a:pt x="26270" y="24607"/>
                  </a:cubicBezTo>
                  <a:cubicBezTo>
                    <a:pt x="27861" y="26515"/>
                    <a:pt x="28659" y="28861"/>
                    <a:pt x="28659" y="31661"/>
                  </a:cubicBezTo>
                  <a:cubicBezTo>
                    <a:pt x="28659" y="35957"/>
                    <a:pt x="27184" y="39275"/>
                    <a:pt x="24226" y="41629"/>
                  </a:cubicBezTo>
                  <a:cubicBezTo>
                    <a:pt x="21275" y="43982"/>
                    <a:pt x="17079" y="45156"/>
                    <a:pt x="11631" y="45156"/>
                  </a:cubicBezTo>
                  <a:cubicBezTo>
                    <a:pt x="9803" y="45156"/>
                    <a:pt x="7917" y="44968"/>
                    <a:pt x="5974" y="44601"/>
                  </a:cubicBezTo>
                  <a:cubicBezTo>
                    <a:pt x="4052" y="44256"/>
                    <a:pt x="2058" y="43723"/>
                    <a:pt x="0" y="43004"/>
                  </a:cubicBezTo>
                  <a:lnTo>
                    <a:pt x="0" y="37318"/>
                  </a:lnTo>
                  <a:cubicBezTo>
                    <a:pt x="1634" y="38268"/>
                    <a:pt x="3419" y="38988"/>
                    <a:pt x="5362" y="39477"/>
                  </a:cubicBezTo>
                  <a:cubicBezTo>
                    <a:pt x="7305" y="39959"/>
                    <a:pt x="9335" y="40204"/>
                    <a:pt x="11458" y="40204"/>
                  </a:cubicBezTo>
                  <a:cubicBezTo>
                    <a:pt x="15150" y="40204"/>
                    <a:pt x="17964" y="39477"/>
                    <a:pt x="19886" y="38016"/>
                  </a:cubicBezTo>
                  <a:cubicBezTo>
                    <a:pt x="21829" y="36555"/>
                    <a:pt x="22801" y="34439"/>
                    <a:pt x="22801" y="31661"/>
                  </a:cubicBezTo>
                  <a:cubicBezTo>
                    <a:pt x="22801" y="29091"/>
                    <a:pt x="21894" y="27090"/>
                    <a:pt x="20087" y="25651"/>
                  </a:cubicBezTo>
                  <a:cubicBezTo>
                    <a:pt x="18295" y="24197"/>
                    <a:pt x="15798" y="23470"/>
                    <a:pt x="12595" y="23470"/>
                  </a:cubicBezTo>
                  <a:lnTo>
                    <a:pt x="7521" y="23470"/>
                  </a:lnTo>
                  <a:lnTo>
                    <a:pt x="7521" y="18626"/>
                  </a:lnTo>
                  <a:lnTo>
                    <a:pt x="12825" y="18626"/>
                  </a:lnTo>
                  <a:cubicBezTo>
                    <a:pt x="15726" y="18626"/>
                    <a:pt x="17943" y="18051"/>
                    <a:pt x="19476" y="16906"/>
                  </a:cubicBezTo>
                  <a:cubicBezTo>
                    <a:pt x="21009" y="15740"/>
                    <a:pt x="21779" y="14071"/>
                    <a:pt x="21779" y="11890"/>
                  </a:cubicBezTo>
                  <a:cubicBezTo>
                    <a:pt x="21779" y="9659"/>
                    <a:pt x="20980" y="7946"/>
                    <a:pt x="19389" y="6758"/>
                  </a:cubicBezTo>
                  <a:cubicBezTo>
                    <a:pt x="17813" y="5556"/>
                    <a:pt x="15553" y="4952"/>
                    <a:pt x="12595" y="4952"/>
                  </a:cubicBezTo>
                  <a:cubicBezTo>
                    <a:pt x="10983" y="4952"/>
                    <a:pt x="9256" y="5124"/>
                    <a:pt x="7406" y="5477"/>
                  </a:cubicBezTo>
                  <a:cubicBezTo>
                    <a:pt x="5556" y="5830"/>
                    <a:pt x="3527" y="6370"/>
                    <a:pt x="1310" y="7111"/>
                  </a:cubicBezTo>
                  <a:lnTo>
                    <a:pt x="1310" y="1864"/>
                  </a:lnTo>
                  <a:cubicBezTo>
                    <a:pt x="3548" y="1238"/>
                    <a:pt x="5635" y="770"/>
                    <a:pt x="7579" y="461"/>
                  </a:cubicBezTo>
                  <a:cubicBezTo>
                    <a:pt x="9544" y="151"/>
                    <a:pt x="11386" y="0"/>
                    <a:pt x="13121" y="0"/>
                  </a:cubicBezTo>
                  <a:cubicBezTo>
                    <a:pt x="17590" y="0"/>
                    <a:pt x="21131" y="1022"/>
                    <a:pt x="23729" y="3059"/>
                  </a:cubicBezTo>
                  <a:cubicBezTo>
                    <a:pt x="26335" y="5081"/>
                    <a:pt x="27637" y="7816"/>
                    <a:pt x="27637" y="11278"/>
                  </a:cubicBezTo>
                  <a:cubicBezTo>
                    <a:pt x="27637" y="13689"/>
                    <a:pt x="26946" y="15733"/>
                    <a:pt x="25572" y="17403"/>
                  </a:cubicBezTo>
                  <a:cubicBezTo>
                    <a:pt x="24190" y="19051"/>
                    <a:pt x="22225" y="20203"/>
                    <a:pt x="19677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3" name="Freeform 412">
              <a:extLst>
                <a:ext uri="{FF2B5EF4-FFF2-40B4-BE49-F238E27FC236}">
                  <a16:creationId xmlns:a16="http://schemas.microsoft.com/office/drawing/2014/main" id="{232CF13C-A9EE-3495-01A1-7498EE1D2463}"/>
                </a:ext>
              </a:extLst>
            </p:cNvPr>
            <p:cNvSpPr/>
            <p:nvPr/>
          </p:nvSpPr>
          <p:spPr>
            <a:xfrm>
              <a:off x="7450707" y="3500468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87A76314-10EC-8C30-690C-3FB60BEAAF5E}"/>
                </a:ext>
              </a:extLst>
            </p:cNvPr>
            <p:cNvSpPr/>
            <p:nvPr/>
          </p:nvSpPr>
          <p:spPr>
            <a:xfrm>
              <a:off x="7450707" y="327452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5" name="Freeform 414">
              <a:extLst>
                <a:ext uri="{FF2B5EF4-FFF2-40B4-BE49-F238E27FC236}">
                  <a16:creationId xmlns:a16="http://schemas.microsoft.com/office/drawing/2014/main" id="{2820A596-B1C7-211F-7FC7-C797800B6A63}"/>
                </a:ext>
              </a:extLst>
            </p:cNvPr>
            <p:cNvSpPr/>
            <p:nvPr/>
          </p:nvSpPr>
          <p:spPr>
            <a:xfrm>
              <a:off x="7450707" y="3048587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ED66A5D1-56B5-1ED3-F343-AEFE2AA3239B}"/>
                </a:ext>
              </a:extLst>
            </p:cNvPr>
            <p:cNvSpPr/>
            <p:nvPr/>
          </p:nvSpPr>
          <p:spPr>
            <a:xfrm>
              <a:off x="7450707" y="282264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0529B00A-139B-A83A-8088-C83BFB1B25E5}"/>
                </a:ext>
              </a:extLst>
            </p:cNvPr>
            <p:cNvSpPr/>
            <p:nvPr/>
          </p:nvSpPr>
          <p:spPr>
            <a:xfrm>
              <a:off x="7450707" y="2596703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B23B25AE-E24B-62F9-0366-6F965BED0EC1}"/>
                </a:ext>
              </a:extLst>
            </p:cNvPr>
            <p:cNvSpPr/>
            <p:nvPr/>
          </p:nvSpPr>
          <p:spPr>
            <a:xfrm>
              <a:off x="7450707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FAD0D2D8-ACF1-F4C2-9CEA-DF1B167406FB}"/>
                </a:ext>
              </a:extLst>
            </p:cNvPr>
            <p:cNvSpPr/>
            <p:nvPr/>
          </p:nvSpPr>
          <p:spPr>
            <a:xfrm>
              <a:off x="7450707" y="3500468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0" name="Freeform 419">
              <a:extLst>
                <a:ext uri="{FF2B5EF4-FFF2-40B4-BE49-F238E27FC236}">
                  <a16:creationId xmlns:a16="http://schemas.microsoft.com/office/drawing/2014/main" id="{EA2D3F63-96E5-F2CE-9494-E11F28E5CC61}"/>
                </a:ext>
              </a:extLst>
            </p:cNvPr>
            <p:cNvSpPr/>
            <p:nvPr/>
          </p:nvSpPr>
          <p:spPr>
            <a:xfrm>
              <a:off x="7450707" y="327452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E534CA3D-5C53-8621-2091-3D68A6A2757B}"/>
                </a:ext>
              </a:extLst>
            </p:cNvPr>
            <p:cNvSpPr/>
            <p:nvPr/>
          </p:nvSpPr>
          <p:spPr>
            <a:xfrm>
              <a:off x="7450707" y="3048587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28BCA630-6FB0-06D3-6EC8-DC1866811D2B}"/>
                </a:ext>
              </a:extLst>
            </p:cNvPr>
            <p:cNvSpPr/>
            <p:nvPr/>
          </p:nvSpPr>
          <p:spPr>
            <a:xfrm>
              <a:off x="7450707" y="282264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6D8CBB31-A181-575E-AE9B-7B278D0CFC03}"/>
                </a:ext>
              </a:extLst>
            </p:cNvPr>
            <p:cNvSpPr/>
            <p:nvPr/>
          </p:nvSpPr>
          <p:spPr>
            <a:xfrm>
              <a:off x="7450707" y="2596703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A0711D4B-89C7-42F0-5D05-CAEF4AB3F2EA}"/>
                </a:ext>
              </a:extLst>
            </p:cNvPr>
            <p:cNvSpPr/>
            <p:nvPr/>
          </p:nvSpPr>
          <p:spPr>
            <a:xfrm>
              <a:off x="7337739" y="347791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2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2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4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4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5" name="Freeform 424">
              <a:extLst>
                <a:ext uri="{FF2B5EF4-FFF2-40B4-BE49-F238E27FC236}">
                  <a16:creationId xmlns:a16="http://schemas.microsoft.com/office/drawing/2014/main" id="{2451E6AE-1171-2AE5-DB41-FAAF4BE0299A}"/>
                </a:ext>
              </a:extLst>
            </p:cNvPr>
            <p:cNvSpPr/>
            <p:nvPr/>
          </p:nvSpPr>
          <p:spPr>
            <a:xfrm>
              <a:off x="7378177" y="3514826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6" name="Freeform 425">
              <a:extLst>
                <a:ext uri="{FF2B5EF4-FFF2-40B4-BE49-F238E27FC236}">
                  <a16:creationId xmlns:a16="http://schemas.microsoft.com/office/drawing/2014/main" id="{B51B31B1-12F0-6FC0-4260-D07573DDD64D}"/>
                </a:ext>
              </a:extLst>
            </p:cNvPr>
            <p:cNvSpPr/>
            <p:nvPr/>
          </p:nvSpPr>
          <p:spPr>
            <a:xfrm>
              <a:off x="7394709" y="347791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1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1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3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3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7" name="Freeform 426">
              <a:extLst>
                <a:ext uri="{FF2B5EF4-FFF2-40B4-BE49-F238E27FC236}">
                  <a16:creationId xmlns:a16="http://schemas.microsoft.com/office/drawing/2014/main" id="{90B18070-189E-ED1B-414D-64A11F61439B}"/>
                </a:ext>
              </a:extLst>
            </p:cNvPr>
            <p:cNvSpPr/>
            <p:nvPr/>
          </p:nvSpPr>
          <p:spPr>
            <a:xfrm>
              <a:off x="7339284" y="3251977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4 h 45162"/>
                <a:gd name="connsiteX2" fmla="*/ 5918 w 30088"/>
                <a:gd name="connsiteY2" fmla="*/ 22599 h 45162"/>
                <a:gd name="connsiteX3" fmla="*/ 8193 w 30088"/>
                <a:gd name="connsiteY3" fmla="*/ 36036 h 45162"/>
                <a:gd name="connsiteX4" fmla="*/ 15044 w 30088"/>
                <a:gd name="connsiteY4" fmla="*/ 40498 h 45162"/>
                <a:gd name="connsiteX5" fmla="*/ 21895 w 30088"/>
                <a:gd name="connsiteY5" fmla="*/ 36036 h 45162"/>
                <a:gd name="connsiteX6" fmla="*/ 24199 w 30088"/>
                <a:gd name="connsiteY6" fmla="*/ 22599 h 45162"/>
                <a:gd name="connsiteX7" fmla="*/ 21895 w 30088"/>
                <a:gd name="connsiteY7" fmla="*/ 9154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0 w 30088"/>
                <a:gd name="connsiteY10" fmla="*/ 5800 h 45162"/>
                <a:gd name="connsiteX11" fmla="*/ 30088 w 30088"/>
                <a:gd name="connsiteY11" fmla="*/ 22599 h 45162"/>
                <a:gd name="connsiteX12" fmla="*/ 26210 w 30088"/>
                <a:gd name="connsiteY12" fmla="*/ 39390 h 45162"/>
                <a:gd name="connsiteX13" fmla="*/ 15044 w 30088"/>
                <a:gd name="connsiteY13" fmla="*/ 45162 h 45162"/>
                <a:gd name="connsiteX14" fmla="*/ 3848 w 30088"/>
                <a:gd name="connsiteY14" fmla="*/ 39390 h 45162"/>
                <a:gd name="connsiteX15" fmla="*/ 0 w 30088"/>
                <a:gd name="connsiteY15" fmla="*/ 22599 h 45162"/>
                <a:gd name="connsiteX16" fmla="*/ 3848 w 30088"/>
                <a:gd name="connsiteY16" fmla="*/ 5800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1" y="4665"/>
                    <a:pt x="9728" y="6160"/>
                    <a:pt x="8193" y="9154"/>
                  </a:cubicBezTo>
                  <a:cubicBezTo>
                    <a:pt x="6676" y="12127"/>
                    <a:pt x="5918" y="16611"/>
                    <a:pt x="5918" y="22599"/>
                  </a:cubicBezTo>
                  <a:cubicBezTo>
                    <a:pt x="5918" y="28565"/>
                    <a:pt x="6676" y="33042"/>
                    <a:pt x="8193" y="36036"/>
                  </a:cubicBezTo>
                  <a:cubicBezTo>
                    <a:pt x="9728" y="39008"/>
                    <a:pt x="12011" y="40498"/>
                    <a:pt x="15044" y="40498"/>
                  </a:cubicBezTo>
                  <a:cubicBezTo>
                    <a:pt x="18095" y="40498"/>
                    <a:pt x="20379" y="39008"/>
                    <a:pt x="21895" y="36036"/>
                  </a:cubicBezTo>
                  <a:cubicBezTo>
                    <a:pt x="23431" y="33042"/>
                    <a:pt x="24199" y="28565"/>
                    <a:pt x="24199" y="22599"/>
                  </a:cubicBezTo>
                  <a:cubicBezTo>
                    <a:pt x="24199" y="16611"/>
                    <a:pt x="23431" y="12127"/>
                    <a:pt x="21895" y="9154"/>
                  </a:cubicBezTo>
                  <a:cubicBezTo>
                    <a:pt x="20379" y="6160"/>
                    <a:pt x="18095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4" y="1933"/>
                    <a:pt x="26210" y="5800"/>
                  </a:cubicBezTo>
                  <a:cubicBezTo>
                    <a:pt x="28795" y="9651"/>
                    <a:pt x="30088" y="15250"/>
                    <a:pt x="30088" y="22599"/>
                  </a:cubicBezTo>
                  <a:cubicBezTo>
                    <a:pt x="30088" y="29925"/>
                    <a:pt x="28795" y="35525"/>
                    <a:pt x="26210" y="39390"/>
                  </a:cubicBezTo>
                  <a:cubicBezTo>
                    <a:pt x="23644" y="43240"/>
                    <a:pt x="19923" y="45162"/>
                    <a:pt x="15044" y="45162"/>
                  </a:cubicBezTo>
                  <a:cubicBezTo>
                    <a:pt x="10165" y="45162"/>
                    <a:pt x="6434" y="43240"/>
                    <a:pt x="3848" y="39390"/>
                  </a:cubicBezTo>
                  <a:cubicBezTo>
                    <a:pt x="1283" y="35525"/>
                    <a:pt x="0" y="29925"/>
                    <a:pt x="0" y="22599"/>
                  </a:cubicBezTo>
                  <a:cubicBezTo>
                    <a:pt x="0" y="15250"/>
                    <a:pt x="1283" y="9651"/>
                    <a:pt x="3848" y="5800"/>
                  </a:cubicBezTo>
                  <a:cubicBezTo>
                    <a:pt x="6434" y="1933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58B0FD13-C46C-3590-F33A-B6F4EF4B73B0}"/>
                </a:ext>
              </a:extLst>
            </p:cNvPr>
            <p:cNvSpPr/>
            <p:nvPr/>
          </p:nvSpPr>
          <p:spPr>
            <a:xfrm>
              <a:off x="7379722" y="3288890"/>
              <a:ext cx="6151" cy="7398"/>
            </a:xfrm>
            <a:custGeom>
              <a:avLst/>
              <a:gdLst>
                <a:gd name="connsiteX0" fmla="*/ 0 w 6151"/>
                <a:gd name="connsiteY0" fmla="*/ 0 h 7398"/>
                <a:gd name="connsiteX1" fmla="*/ 6151 w 6151"/>
                <a:gd name="connsiteY1" fmla="*/ 0 h 7398"/>
                <a:gd name="connsiteX2" fmla="*/ 6151 w 6151"/>
                <a:gd name="connsiteY2" fmla="*/ 7399 h 7398"/>
                <a:gd name="connsiteX3" fmla="*/ 0 w 6151"/>
                <a:gd name="connsiteY3" fmla="*/ 7399 h 7398"/>
                <a:gd name="connsiteX4" fmla="*/ 0 w 6151"/>
                <a:gd name="connsiteY4" fmla="*/ 0 h 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398">
                  <a:moveTo>
                    <a:pt x="0" y="0"/>
                  </a:moveTo>
                  <a:lnTo>
                    <a:pt x="6151" y="0"/>
                  </a:lnTo>
                  <a:lnTo>
                    <a:pt x="6151" y="7399"/>
                  </a:lnTo>
                  <a:lnTo>
                    <a:pt x="0" y="7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93222D0D-18F3-42B8-AA56-E9CCAE43D3CC}"/>
                </a:ext>
              </a:extLst>
            </p:cNvPr>
            <p:cNvSpPr/>
            <p:nvPr/>
          </p:nvSpPr>
          <p:spPr>
            <a:xfrm>
              <a:off x="7398877" y="3252764"/>
              <a:ext cx="25919" cy="43525"/>
            </a:xfrm>
            <a:custGeom>
              <a:avLst/>
              <a:gdLst>
                <a:gd name="connsiteX0" fmla="*/ 846 w 25919"/>
                <a:gd name="connsiteY0" fmla="*/ 38574 h 43525"/>
                <a:gd name="connsiteX1" fmla="*/ 10467 w 25919"/>
                <a:gd name="connsiteY1" fmla="*/ 38574 h 43525"/>
                <a:gd name="connsiteX2" fmla="*/ 10467 w 25919"/>
                <a:gd name="connsiteY2" fmla="*/ 5366 h 43525"/>
                <a:gd name="connsiteX3" fmla="*/ 0 w 25919"/>
                <a:gd name="connsiteY3" fmla="*/ 7467 h 43525"/>
                <a:gd name="connsiteX4" fmla="*/ 0 w 25919"/>
                <a:gd name="connsiteY4" fmla="*/ 2099 h 43525"/>
                <a:gd name="connsiteX5" fmla="*/ 10409 w 25919"/>
                <a:gd name="connsiteY5" fmla="*/ 0 h 43525"/>
                <a:gd name="connsiteX6" fmla="*/ 16298 w 25919"/>
                <a:gd name="connsiteY6" fmla="*/ 0 h 43525"/>
                <a:gd name="connsiteX7" fmla="*/ 16298 w 25919"/>
                <a:gd name="connsiteY7" fmla="*/ 38574 h 43525"/>
                <a:gd name="connsiteX8" fmla="*/ 25919 w 25919"/>
                <a:gd name="connsiteY8" fmla="*/ 38574 h 43525"/>
                <a:gd name="connsiteX9" fmla="*/ 25919 w 25919"/>
                <a:gd name="connsiteY9" fmla="*/ 43525 h 43525"/>
                <a:gd name="connsiteX10" fmla="*/ 846 w 25919"/>
                <a:gd name="connsiteY10" fmla="*/ 43525 h 43525"/>
                <a:gd name="connsiteX11" fmla="*/ 846 w 25919"/>
                <a:gd name="connsiteY11" fmla="*/ 38574 h 4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9" h="43525">
                  <a:moveTo>
                    <a:pt x="846" y="38574"/>
                  </a:moveTo>
                  <a:lnTo>
                    <a:pt x="10467" y="38574"/>
                  </a:lnTo>
                  <a:lnTo>
                    <a:pt x="10467" y="5366"/>
                  </a:lnTo>
                  <a:lnTo>
                    <a:pt x="0" y="7467"/>
                  </a:lnTo>
                  <a:lnTo>
                    <a:pt x="0" y="2099"/>
                  </a:lnTo>
                  <a:lnTo>
                    <a:pt x="10409" y="0"/>
                  </a:lnTo>
                  <a:lnTo>
                    <a:pt x="16298" y="0"/>
                  </a:lnTo>
                  <a:lnTo>
                    <a:pt x="16298" y="38574"/>
                  </a:lnTo>
                  <a:lnTo>
                    <a:pt x="25919" y="38574"/>
                  </a:lnTo>
                  <a:lnTo>
                    <a:pt x="25919" y="43525"/>
                  </a:lnTo>
                  <a:lnTo>
                    <a:pt x="846" y="43525"/>
                  </a:lnTo>
                  <a:lnTo>
                    <a:pt x="846" y="38574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AE8283C1-BA1F-5197-C48B-60F29896D038}"/>
                </a:ext>
              </a:extLst>
            </p:cNvPr>
            <p:cNvSpPr/>
            <p:nvPr/>
          </p:nvSpPr>
          <p:spPr>
            <a:xfrm>
              <a:off x="7339750" y="3026035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5 h 45162"/>
                <a:gd name="connsiteX2" fmla="*/ 5918 w 30088"/>
                <a:gd name="connsiteY2" fmla="*/ 22596 h 45162"/>
                <a:gd name="connsiteX3" fmla="*/ 8193 w 30088"/>
                <a:gd name="connsiteY3" fmla="*/ 36036 h 45162"/>
                <a:gd name="connsiteX4" fmla="*/ 15044 w 30088"/>
                <a:gd name="connsiteY4" fmla="*/ 40497 h 45162"/>
                <a:gd name="connsiteX5" fmla="*/ 21895 w 30088"/>
                <a:gd name="connsiteY5" fmla="*/ 36036 h 45162"/>
                <a:gd name="connsiteX6" fmla="*/ 24199 w 30088"/>
                <a:gd name="connsiteY6" fmla="*/ 22596 h 45162"/>
                <a:gd name="connsiteX7" fmla="*/ 21895 w 30088"/>
                <a:gd name="connsiteY7" fmla="*/ 9155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1 w 30088"/>
                <a:gd name="connsiteY10" fmla="*/ 5802 h 45162"/>
                <a:gd name="connsiteX11" fmla="*/ 30088 w 30088"/>
                <a:gd name="connsiteY11" fmla="*/ 22596 h 45162"/>
                <a:gd name="connsiteX12" fmla="*/ 26211 w 30088"/>
                <a:gd name="connsiteY12" fmla="*/ 39389 h 45162"/>
                <a:gd name="connsiteX13" fmla="*/ 15044 w 30088"/>
                <a:gd name="connsiteY13" fmla="*/ 45162 h 45162"/>
                <a:gd name="connsiteX14" fmla="*/ 3848 w 30088"/>
                <a:gd name="connsiteY14" fmla="*/ 39389 h 45162"/>
                <a:gd name="connsiteX15" fmla="*/ 0 w 30088"/>
                <a:gd name="connsiteY15" fmla="*/ 22596 h 45162"/>
                <a:gd name="connsiteX16" fmla="*/ 3848 w 30088"/>
                <a:gd name="connsiteY16" fmla="*/ 5802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6"/>
                  </a:cubicBezTo>
                  <a:cubicBezTo>
                    <a:pt x="5918" y="28563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3"/>
                    <a:pt x="24199" y="22596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6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2"/>
                    <a:pt x="15044" y="45162"/>
                  </a:cubicBezTo>
                  <a:cubicBezTo>
                    <a:pt x="10165" y="45162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6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8A693277-26C7-C97F-C884-73F20D0AFDA0}"/>
                </a:ext>
              </a:extLst>
            </p:cNvPr>
            <p:cNvSpPr/>
            <p:nvPr/>
          </p:nvSpPr>
          <p:spPr>
            <a:xfrm>
              <a:off x="7380189" y="3062945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E6839C4C-F115-0A49-F511-91EE54997B30}"/>
                </a:ext>
              </a:extLst>
            </p:cNvPr>
            <p:cNvSpPr/>
            <p:nvPr/>
          </p:nvSpPr>
          <p:spPr>
            <a:xfrm>
              <a:off x="7397157" y="3026035"/>
              <a:ext cx="27639" cy="44316"/>
            </a:xfrm>
            <a:custGeom>
              <a:avLst/>
              <a:gdLst>
                <a:gd name="connsiteX0" fmla="*/ 7085 w 27639"/>
                <a:gd name="connsiteY0" fmla="*/ 39360 h 44316"/>
                <a:gd name="connsiteX1" fmla="*/ 27640 w 27639"/>
                <a:gd name="connsiteY1" fmla="*/ 39360 h 44316"/>
                <a:gd name="connsiteX2" fmla="*/ 27640 w 27639"/>
                <a:gd name="connsiteY2" fmla="*/ 44316 h 44316"/>
                <a:gd name="connsiteX3" fmla="*/ 0 w 27639"/>
                <a:gd name="connsiteY3" fmla="*/ 44316 h 44316"/>
                <a:gd name="connsiteX4" fmla="*/ 0 w 27639"/>
                <a:gd name="connsiteY4" fmla="*/ 39360 h 44316"/>
                <a:gd name="connsiteX5" fmla="*/ 9126 w 27639"/>
                <a:gd name="connsiteY5" fmla="*/ 30059 h 44316"/>
                <a:gd name="connsiteX6" fmla="*/ 16415 w 27639"/>
                <a:gd name="connsiteY6" fmla="*/ 22508 h 44316"/>
                <a:gd name="connsiteX7" fmla="*/ 20351 w 27639"/>
                <a:gd name="connsiteY7" fmla="*/ 17143 h 44316"/>
                <a:gd name="connsiteX8" fmla="*/ 21487 w 27639"/>
                <a:gd name="connsiteY8" fmla="*/ 12800 h 44316"/>
                <a:gd name="connsiteX9" fmla="*/ 19039 w 27639"/>
                <a:gd name="connsiteY9" fmla="*/ 7143 h 44316"/>
                <a:gd name="connsiteX10" fmla="*/ 12712 w 27639"/>
                <a:gd name="connsiteY10" fmla="*/ 4957 h 44316"/>
                <a:gd name="connsiteX11" fmla="*/ 6852 w 27639"/>
                <a:gd name="connsiteY11" fmla="*/ 5918 h 44316"/>
                <a:gd name="connsiteX12" fmla="*/ 291 w 27639"/>
                <a:gd name="connsiteY12" fmla="*/ 8834 h 44316"/>
                <a:gd name="connsiteX13" fmla="*/ 291 w 27639"/>
                <a:gd name="connsiteY13" fmla="*/ 2886 h 44316"/>
                <a:gd name="connsiteX14" fmla="*/ 6939 w 27639"/>
                <a:gd name="connsiteY14" fmla="*/ 729 h 44316"/>
                <a:gd name="connsiteX15" fmla="*/ 12595 w 27639"/>
                <a:gd name="connsiteY15" fmla="*/ 0 h 44316"/>
                <a:gd name="connsiteX16" fmla="*/ 23383 w 27639"/>
                <a:gd name="connsiteY16" fmla="*/ 3382 h 44316"/>
                <a:gd name="connsiteX17" fmla="*/ 27406 w 27639"/>
                <a:gd name="connsiteY17" fmla="*/ 12420 h 44316"/>
                <a:gd name="connsiteX18" fmla="*/ 26386 w 27639"/>
                <a:gd name="connsiteY18" fmla="*/ 17522 h 44316"/>
                <a:gd name="connsiteX19" fmla="*/ 22741 w 27639"/>
                <a:gd name="connsiteY19" fmla="*/ 23179 h 44316"/>
                <a:gd name="connsiteX20" fmla="*/ 18105 w 27639"/>
                <a:gd name="connsiteY20" fmla="*/ 28076 h 44316"/>
                <a:gd name="connsiteX21" fmla="*/ 7085 w 27639"/>
                <a:gd name="connsiteY21" fmla="*/ 39360 h 4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9" h="44316">
                  <a:moveTo>
                    <a:pt x="7085" y="39360"/>
                  </a:moveTo>
                  <a:lnTo>
                    <a:pt x="27640" y="39360"/>
                  </a:lnTo>
                  <a:lnTo>
                    <a:pt x="27640" y="44316"/>
                  </a:lnTo>
                  <a:lnTo>
                    <a:pt x="0" y="44316"/>
                  </a:lnTo>
                  <a:lnTo>
                    <a:pt x="0" y="39360"/>
                  </a:lnTo>
                  <a:cubicBezTo>
                    <a:pt x="2235" y="37047"/>
                    <a:pt x="5278" y="33947"/>
                    <a:pt x="9126" y="30059"/>
                  </a:cubicBezTo>
                  <a:cubicBezTo>
                    <a:pt x="12994" y="26153"/>
                    <a:pt x="15424" y="23636"/>
                    <a:pt x="16415" y="22508"/>
                  </a:cubicBezTo>
                  <a:cubicBezTo>
                    <a:pt x="18300" y="20390"/>
                    <a:pt x="19612" y="18601"/>
                    <a:pt x="20351" y="17143"/>
                  </a:cubicBezTo>
                  <a:cubicBezTo>
                    <a:pt x="21109" y="15666"/>
                    <a:pt x="21487" y="14218"/>
                    <a:pt x="21487" y="12800"/>
                  </a:cubicBezTo>
                  <a:cubicBezTo>
                    <a:pt x="21487" y="10486"/>
                    <a:pt x="20671" y="8601"/>
                    <a:pt x="19039" y="7143"/>
                  </a:cubicBezTo>
                  <a:cubicBezTo>
                    <a:pt x="17425" y="5686"/>
                    <a:pt x="15316" y="4957"/>
                    <a:pt x="12712" y="4957"/>
                  </a:cubicBezTo>
                  <a:cubicBezTo>
                    <a:pt x="10866" y="4957"/>
                    <a:pt x="8912" y="5277"/>
                    <a:pt x="6852" y="5918"/>
                  </a:cubicBezTo>
                  <a:cubicBezTo>
                    <a:pt x="4811" y="6560"/>
                    <a:pt x="2624" y="7532"/>
                    <a:pt x="291" y="8834"/>
                  </a:cubicBezTo>
                  <a:lnTo>
                    <a:pt x="291" y="2886"/>
                  </a:lnTo>
                  <a:cubicBezTo>
                    <a:pt x="2663" y="1934"/>
                    <a:pt x="4878" y="1215"/>
                    <a:pt x="6939" y="729"/>
                  </a:cubicBezTo>
                  <a:cubicBezTo>
                    <a:pt x="8999" y="243"/>
                    <a:pt x="10884" y="0"/>
                    <a:pt x="12595" y="0"/>
                  </a:cubicBezTo>
                  <a:cubicBezTo>
                    <a:pt x="17104" y="0"/>
                    <a:pt x="20701" y="1127"/>
                    <a:pt x="23383" y="3382"/>
                  </a:cubicBezTo>
                  <a:cubicBezTo>
                    <a:pt x="26066" y="5637"/>
                    <a:pt x="27406" y="8650"/>
                    <a:pt x="27406" y="12420"/>
                  </a:cubicBezTo>
                  <a:cubicBezTo>
                    <a:pt x="27406" y="14209"/>
                    <a:pt x="27066" y="15910"/>
                    <a:pt x="26386" y="17522"/>
                  </a:cubicBezTo>
                  <a:cubicBezTo>
                    <a:pt x="25725" y="19117"/>
                    <a:pt x="24510" y="21002"/>
                    <a:pt x="22741" y="23179"/>
                  </a:cubicBezTo>
                  <a:cubicBezTo>
                    <a:pt x="22255" y="23742"/>
                    <a:pt x="20710" y="25375"/>
                    <a:pt x="18105" y="28076"/>
                  </a:cubicBezTo>
                  <a:cubicBezTo>
                    <a:pt x="15501" y="30759"/>
                    <a:pt x="11827" y="34519"/>
                    <a:pt x="7085" y="3936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A3EEACC4-A356-168E-9447-558FAA307CE3}"/>
                </a:ext>
              </a:extLst>
            </p:cNvPr>
            <p:cNvSpPr/>
            <p:nvPr/>
          </p:nvSpPr>
          <p:spPr>
            <a:xfrm>
              <a:off x="7338555" y="2800093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4" name="Freeform 433">
              <a:extLst>
                <a:ext uri="{FF2B5EF4-FFF2-40B4-BE49-F238E27FC236}">
                  <a16:creationId xmlns:a16="http://schemas.microsoft.com/office/drawing/2014/main" id="{B94271E9-90F3-EDD4-500F-E95EA82E7635}"/>
                </a:ext>
              </a:extLst>
            </p:cNvPr>
            <p:cNvSpPr/>
            <p:nvPr/>
          </p:nvSpPr>
          <p:spPr>
            <a:xfrm>
              <a:off x="7378993" y="2837004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6 h 7405"/>
                <a:gd name="connsiteX3" fmla="*/ 0 w 6152"/>
                <a:gd name="connsiteY3" fmla="*/ 7406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4B353E0B-7A6A-D072-6559-CA498CD4ACA9}"/>
                </a:ext>
              </a:extLst>
            </p:cNvPr>
            <p:cNvSpPr/>
            <p:nvPr/>
          </p:nvSpPr>
          <p:spPr>
            <a:xfrm>
              <a:off x="7396137" y="2800093"/>
              <a:ext cx="28660" cy="45161"/>
            </a:xfrm>
            <a:custGeom>
              <a:avLst/>
              <a:gdLst>
                <a:gd name="connsiteX0" fmla="*/ 19680 w 28660"/>
                <a:gd name="connsiteY0" fmla="*/ 20846 h 45161"/>
                <a:gd name="connsiteX1" fmla="*/ 26269 w 28660"/>
                <a:gd name="connsiteY1" fmla="*/ 24607 h 45161"/>
                <a:gd name="connsiteX2" fmla="*/ 28660 w 28660"/>
                <a:gd name="connsiteY2" fmla="*/ 31663 h 45161"/>
                <a:gd name="connsiteX3" fmla="*/ 24228 w 28660"/>
                <a:gd name="connsiteY3" fmla="*/ 41634 h 45161"/>
                <a:gd name="connsiteX4" fmla="*/ 11634 w 28660"/>
                <a:gd name="connsiteY4" fmla="*/ 45161 h 45161"/>
                <a:gd name="connsiteX5" fmla="*/ 5977 w 28660"/>
                <a:gd name="connsiteY5" fmla="*/ 44608 h 45161"/>
                <a:gd name="connsiteX6" fmla="*/ 0 w 28660"/>
                <a:gd name="connsiteY6" fmla="*/ 43004 h 45161"/>
                <a:gd name="connsiteX7" fmla="*/ 0 w 28660"/>
                <a:gd name="connsiteY7" fmla="*/ 37318 h 45161"/>
                <a:gd name="connsiteX8" fmla="*/ 5365 w 28660"/>
                <a:gd name="connsiteY8" fmla="*/ 39476 h 45161"/>
                <a:gd name="connsiteX9" fmla="*/ 11459 w 28660"/>
                <a:gd name="connsiteY9" fmla="*/ 40205 h 45161"/>
                <a:gd name="connsiteX10" fmla="*/ 19885 w 28660"/>
                <a:gd name="connsiteY10" fmla="*/ 38019 h 45161"/>
                <a:gd name="connsiteX11" fmla="*/ 22800 w 28660"/>
                <a:gd name="connsiteY11" fmla="*/ 31663 h 45161"/>
                <a:gd name="connsiteX12" fmla="*/ 20088 w 28660"/>
                <a:gd name="connsiteY12" fmla="*/ 25657 h 45161"/>
                <a:gd name="connsiteX13" fmla="*/ 12595 w 28660"/>
                <a:gd name="connsiteY13" fmla="*/ 23470 h 45161"/>
                <a:gd name="connsiteX14" fmla="*/ 7523 w 28660"/>
                <a:gd name="connsiteY14" fmla="*/ 23470 h 45161"/>
                <a:gd name="connsiteX15" fmla="*/ 7523 w 28660"/>
                <a:gd name="connsiteY15" fmla="*/ 18630 h 45161"/>
                <a:gd name="connsiteX16" fmla="*/ 12828 w 28660"/>
                <a:gd name="connsiteY16" fmla="*/ 18630 h 45161"/>
                <a:gd name="connsiteX17" fmla="*/ 19476 w 28660"/>
                <a:gd name="connsiteY17" fmla="*/ 16910 h 45161"/>
                <a:gd name="connsiteX18" fmla="*/ 21780 w 28660"/>
                <a:gd name="connsiteY18" fmla="*/ 11896 h 45161"/>
                <a:gd name="connsiteX19" fmla="*/ 19389 w 28660"/>
                <a:gd name="connsiteY19" fmla="*/ 6764 h 45161"/>
                <a:gd name="connsiteX20" fmla="*/ 12595 w 28660"/>
                <a:gd name="connsiteY20" fmla="*/ 4956 h 45161"/>
                <a:gd name="connsiteX21" fmla="*/ 7406 w 28660"/>
                <a:gd name="connsiteY21" fmla="*/ 5481 h 45161"/>
                <a:gd name="connsiteX22" fmla="*/ 1312 w 28660"/>
                <a:gd name="connsiteY22" fmla="*/ 7114 h 45161"/>
                <a:gd name="connsiteX23" fmla="*/ 1312 w 28660"/>
                <a:gd name="connsiteY23" fmla="*/ 1866 h 45161"/>
                <a:gd name="connsiteX24" fmla="*/ 7581 w 28660"/>
                <a:gd name="connsiteY24" fmla="*/ 466 h 45161"/>
                <a:gd name="connsiteX25" fmla="*/ 13121 w 28660"/>
                <a:gd name="connsiteY25" fmla="*/ 0 h 45161"/>
                <a:gd name="connsiteX26" fmla="*/ 23733 w 28660"/>
                <a:gd name="connsiteY26" fmla="*/ 3061 h 45161"/>
                <a:gd name="connsiteX27" fmla="*/ 27640 w 28660"/>
                <a:gd name="connsiteY27" fmla="*/ 11283 h 45161"/>
                <a:gd name="connsiteX28" fmla="*/ 25570 w 28660"/>
                <a:gd name="connsiteY28" fmla="*/ 17406 h 45161"/>
                <a:gd name="connsiteX29" fmla="*/ 19680 w 28660"/>
                <a:gd name="connsiteY29" fmla="*/ 20846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60" h="45161">
                  <a:moveTo>
                    <a:pt x="19680" y="20846"/>
                  </a:moveTo>
                  <a:cubicBezTo>
                    <a:pt x="22499" y="21449"/>
                    <a:pt x="24695" y="22702"/>
                    <a:pt x="26269" y="24607"/>
                  </a:cubicBezTo>
                  <a:cubicBezTo>
                    <a:pt x="27863" y="26512"/>
                    <a:pt x="28660" y="28864"/>
                    <a:pt x="28660" y="31663"/>
                  </a:cubicBezTo>
                  <a:cubicBezTo>
                    <a:pt x="28660" y="35958"/>
                    <a:pt x="27183" y="39282"/>
                    <a:pt x="24228" y="41634"/>
                  </a:cubicBezTo>
                  <a:cubicBezTo>
                    <a:pt x="21274" y="43985"/>
                    <a:pt x="17075" y="45161"/>
                    <a:pt x="11634" y="45161"/>
                  </a:cubicBezTo>
                  <a:cubicBezTo>
                    <a:pt x="9806" y="45161"/>
                    <a:pt x="7921" y="44977"/>
                    <a:pt x="5977" y="44608"/>
                  </a:cubicBezTo>
                  <a:cubicBezTo>
                    <a:pt x="4053" y="44258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71"/>
                    <a:pt x="3421" y="38990"/>
                    <a:pt x="5365" y="39476"/>
                  </a:cubicBezTo>
                  <a:cubicBezTo>
                    <a:pt x="7309" y="39962"/>
                    <a:pt x="9340" y="40205"/>
                    <a:pt x="11459" y="40205"/>
                  </a:cubicBezTo>
                  <a:cubicBezTo>
                    <a:pt x="15152" y="40205"/>
                    <a:pt x="17960" y="39476"/>
                    <a:pt x="19885" y="38019"/>
                  </a:cubicBezTo>
                  <a:cubicBezTo>
                    <a:pt x="21829" y="36561"/>
                    <a:pt x="22800" y="34442"/>
                    <a:pt x="22800" y="31663"/>
                  </a:cubicBezTo>
                  <a:cubicBezTo>
                    <a:pt x="22800" y="29097"/>
                    <a:pt x="21896" y="27095"/>
                    <a:pt x="20088" y="25657"/>
                  </a:cubicBezTo>
                  <a:cubicBezTo>
                    <a:pt x="18300" y="24199"/>
                    <a:pt x="15802" y="23470"/>
                    <a:pt x="12595" y="23470"/>
                  </a:cubicBezTo>
                  <a:lnTo>
                    <a:pt x="7523" y="23470"/>
                  </a:lnTo>
                  <a:lnTo>
                    <a:pt x="7523" y="18630"/>
                  </a:lnTo>
                  <a:lnTo>
                    <a:pt x="12828" y="18630"/>
                  </a:lnTo>
                  <a:cubicBezTo>
                    <a:pt x="15725" y="18630"/>
                    <a:pt x="17941" y="18056"/>
                    <a:pt x="19476" y="16910"/>
                  </a:cubicBezTo>
                  <a:cubicBezTo>
                    <a:pt x="21012" y="15744"/>
                    <a:pt x="21780" y="14073"/>
                    <a:pt x="21780" y="11896"/>
                  </a:cubicBezTo>
                  <a:cubicBezTo>
                    <a:pt x="21780" y="9660"/>
                    <a:pt x="20983" y="7949"/>
                    <a:pt x="19389" y="6764"/>
                  </a:cubicBezTo>
                  <a:cubicBezTo>
                    <a:pt x="17815" y="5558"/>
                    <a:pt x="15550" y="4956"/>
                    <a:pt x="12595" y="4956"/>
                  </a:cubicBezTo>
                  <a:cubicBezTo>
                    <a:pt x="10982" y="4956"/>
                    <a:pt x="9252" y="5131"/>
                    <a:pt x="7406" y="5481"/>
                  </a:cubicBezTo>
                  <a:cubicBezTo>
                    <a:pt x="5559" y="5831"/>
                    <a:pt x="3528" y="6375"/>
                    <a:pt x="1312" y="7114"/>
                  </a:cubicBezTo>
                  <a:lnTo>
                    <a:pt x="1312" y="1866"/>
                  </a:lnTo>
                  <a:cubicBezTo>
                    <a:pt x="3548" y="1244"/>
                    <a:pt x="5637" y="777"/>
                    <a:pt x="7581" y="466"/>
                  </a:cubicBezTo>
                  <a:cubicBezTo>
                    <a:pt x="9544" y="155"/>
                    <a:pt x="11390" y="0"/>
                    <a:pt x="13121" y="0"/>
                  </a:cubicBezTo>
                  <a:cubicBezTo>
                    <a:pt x="17591" y="0"/>
                    <a:pt x="21128" y="1021"/>
                    <a:pt x="23733" y="3061"/>
                  </a:cubicBezTo>
                  <a:cubicBezTo>
                    <a:pt x="26338" y="5083"/>
                    <a:pt x="27640" y="7823"/>
                    <a:pt x="27640" y="11283"/>
                  </a:cubicBezTo>
                  <a:cubicBezTo>
                    <a:pt x="27640" y="13693"/>
                    <a:pt x="26949" y="15734"/>
                    <a:pt x="25570" y="17406"/>
                  </a:cubicBezTo>
                  <a:cubicBezTo>
                    <a:pt x="24190" y="19058"/>
                    <a:pt x="22227" y="20205"/>
                    <a:pt x="19680" y="20846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F5347352-15F6-4E79-AF01-7260508CCA99}"/>
                </a:ext>
              </a:extLst>
            </p:cNvPr>
            <p:cNvSpPr/>
            <p:nvPr/>
          </p:nvSpPr>
          <p:spPr>
            <a:xfrm>
              <a:off x="7337126" y="2574151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1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1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B058C2C3-E964-FCB2-1D99-5536D36DFEA3}"/>
                </a:ext>
              </a:extLst>
            </p:cNvPr>
            <p:cNvSpPr/>
            <p:nvPr/>
          </p:nvSpPr>
          <p:spPr>
            <a:xfrm>
              <a:off x="7377565" y="2611062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5 h 7405"/>
                <a:gd name="connsiteX3" fmla="*/ 0 w 6152"/>
                <a:gd name="connsiteY3" fmla="*/ 7405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5"/>
                  </a:lnTo>
                  <a:lnTo>
                    <a:pt x="0" y="7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D0D45331-8B9C-79BF-2F7F-30538062F2DE}"/>
                </a:ext>
              </a:extLst>
            </p:cNvPr>
            <p:cNvSpPr/>
            <p:nvPr/>
          </p:nvSpPr>
          <p:spPr>
            <a:xfrm>
              <a:off x="7393076" y="2574939"/>
              <a:ext cx="31721" cy="43528"/>
            </a:xfrm>
            <a:custGeom>
              <a:avLst/>
              <a:gdLst>
                <a:gd name="connsiteX0" fmla="*/ 19651 w 31721"/>
                <a:gd name="connsiteY0" fmla="*/ 5131 h 43528"/>
                <a:gd name="connsiteX1" fmla="*/ 4781 w 31721"/>
                <a:gd name="connsiteY1" fmla="*/ 28368 h 43528"/>
                <a:gd name="connsiteX2" fmla="*/ 19651 w 31721"/>
                <a:gd name="connsiteY2" fmla="*/ 28368 h 43528"/>
                <a:gd name="connsiteX3" fmla="*/ 19651 w 31721"/>
                <a:gd name="connsiteY3" fmla="*/ 5131 h 43528"/>
                <a:gd name="connsiteX4" fmla="*/ 18105 w 31721"/>
                <a:gd name="connsiteY4" fmla="*/ 0 h 43528"/>
                <a:gd name="connsiteX5" fmla="*/ 25511 w 31721"/>
                <a:gd name="connsiteY5" fmla="*/ 0 h 43528"/>
                <a:gd name="connsiteX6" fmla="*/ 25511 w 31721"/>
                <a:gd name="connsiteY6" fmla="*/ 28368 h 43528"/>
                <a:gd name="connsiteX7" fmla="*/ 31721 w 31721"/>
                <a:gd name="connsiteY7" fmla="*/ 28368 h 43528"/>
                <a:gd name="connsiteX8" fmla="*/ 31721 w 31721"/>
                <a:gd name="connsiteY8" fmla="*/ 33266 h 43528"/>
                <a:gd name="connsiteX9" fmla="*/ 25511 w 31721"/>
                <a:gd name="connsiteY9" fmla="*/ 33266 h 43528"/>
                <a:gd name="connsiteX10" fmla="*/ 25511 w 31721"/>
                <a:gd name="connsiteY10" fmla="*/ 43529 h 43528"/>
                <a:gd name="connsiteX11" fmla="*/ 19651 w 31721"/>
                <a:gd name="connsiteY11" fmla="*/ 43529 h 43528"/>
                <a:gd name="connsiteX12" fmla="*/ 19651 w 31721"/>
                <a:gd name="connsiteY12" fmla="*/ 33266 h 43528"/>
                <a:gd name="connsiteX13" fmla="*/ 0 w 31721"/>
                <a:gd name="connsiteY13" fmla="*/ 33266 h 43528"/>
                <a:gd name="connsiteX14" fmla="*/ 0 w 31721"/>
                <a:gd name="connsiteY14" fmla="*/ 27581 h 43528"/>
                <a:gd name="connsiteX15" fmla="*/ 18105 w 31721"/>
                <a:gd name="connsiteY15" fmla="*/ 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21" h="43528">
                  <a:moveTo>
                    <a:pt x="19651" y="5131"/>
                  </a:moveTo>
                  <a:lnTo>
                    <a:pt x="4781" y="28368"/>
                  </a:lnTo>
                  <a:lnTo>
                    <a:pt x="19651" y="28368"/>
                  </a:lnTo>
                  <a:lnTo>
                    <a:pt x="19651" y="5131"/>
                  </a:lnTo>
                  <a:moveTo>
                    <a:pt x="18105" y="0"/>
                  </a:moveTo>
                  <a:lnTo>
                    <a:pt x="25511" y="0"/>
                  </a:lnTo>
                  <a:lnTo>
                    <a:pt x="25511" y="28368"/>
                  </a:lnTo>
                  <a:lnTo>
                    <a:pt x="31721" y="28368"/>
                  </a:lnTo>
                  <a:lnTo>
                    <a:pt x="31721" y="33266"/>
                  </a:lnTo>
                  <a:lnTo>
                    <a:pt x="25511" y="33266"/>
                  </a:lnTo>
                  <a:lnTo>
                    <a:pt x="25511" y="43529"/>
                  </a:lnTo>
                  <a:lnTo>
                    <a:pt x="19651" y="43529"/>
                  </a:lnTo>
                  <a:lnTo>
                    <a:pt x="19651" y="33266"/>
                  </a:lnTo>
                  <a:lnTo>
                    <a:pt x="0" y="33266"/>
                  </a:lnTo>
                  <a:lnTo>
                    <a:pt x="0" y="27581"/>
                  </a:lnTo>
                  <a:lnTo>
                    <a:pt x="18105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448" name="Freeform 447">
            <a:extLst>
              <a:ext uri="{FF2B5EF4-FFF2-40B4-BE49-F238E27FC236}">
                <a16:creationId xmlns:a16="http://schemas.microsoft.com/office/drawing/2014/main" id="{EEE05CCA-E330-D243-3C00-E7320225F454}"/>
              </a:ext>
            </a:extLst>
          </p:cNvPr>
          <p:cNvSpPr/>
          <p:nvPr/>
        </p:nvSpPr>
        <p:spPr>
          <a:xfrm>
            <a:off x="7492649" y="2599097"/>
            <a:ext cx="1398088" cy="891359"/>
          </a:xfrm>
          <a:custGeom>
            <a:avLst/>
            <a:gdLst>
              <a:gd name="connsiteX0" fmla="*/ 0 w 1398088"/>
              <a:gd name="connsiteY0" fmla="*/ 891360 h 891359"/>
              <a:gd name="connsiteX1" fmla="*/ 1399 w 1398088"/>
              <a:gd name="connsiteY1" fmla="*/ 891180 h 891359"/>
              <a:gd name="connsiteX2" fmla="*/ 2799 w 1398088"/>
              <a:gd name="connsiteY2" fmla="*/ 890993 h 891359"/>
              <a:gd name="connsiteX3" fmla="*/ 4198 w 1398088"/>
              <a:gd name="connsiteY3" fmla="*/ 890805 h 891359"/>
              <a:gd name="connsiteX4" fmla="*/ 5598 w 1398088"/>
              <a:gd name="connsiteY4" fmla="*/ 890611 h 891359"/>
              <a:gd name="connsiteX5" fmla="*/ 6997 w 1398088"/>
              <a:gd name="connsiteY5" fmla="*/ 890424 h 891359"/>
              <a:gd name="connsiteX6" fmla="*/ 8397 w 1398088"/>
              <a:gd name="connsiteY6" fmla="*/ 890222 h 891359"/>
              <a:gd name="connsiteX7" fmla="*/ 9796 w 1398088"/>
              <a:gd name="connsiteY7" fmla="*/ 890021 h 891359"/>
              <a:gd name="connsiteX8" fmla="*/ 11196 w 1398088"/>
              <a:gd name="connsiteY8" fmla="*/ 889819 h 891359"/>
              <a:gd name="connsiteX9" fmla="*/ 12595 w 1398088"/>
              <a:gd name="connsiteY9" fmla="*/ 889611 h 891359"/>
              <a:gd name="connsiteX10" fmla="*/ 13995 w 1398088"/>
              <a:gd name="connsiteY10" fmla="*/ 889402 h 891359"/>
              <a:gd name="connsiteX11" fmla="*/ 15394 w 1398088"/>
              <a:gd name="connsiteY11" fmla="*/ 889193 h 891359"/>
              <a:gd name="connsiteX12" fmla="*/ 16794 w 1398088"/>
              <a:gd name="connsiteY12" fmla="*/ 888977 h 891359"/>
              <a:gd name="connsiteX13" fmla="*/ 18193 w 1398088"/>
              <a:gd name="connsiteY13" fmla="*/ 888754 h 891359"/>
              <a:gd name="connsiteX14" fmla="*/ 19593 w 1398088"/>
              <a:gd name="connsiteY14" fmla="*/ 888531 h 891359"/>
              <a:gd name="connsiteX15" fmla="*/ 20992 w 1398088"/>
              <a:gd name="connsiteY15" fmla="*/ 888308 h 891359"/>
              <a:gd name="connsiteX16" fmla="*/ 22391 w 1398088"/>
              <a:gd name="connsiteY16" fmla="*/ 888078 h 891359"/>
              <a:gd name="connsiteX17" fmla="*/ 23791 w 1398088"/>
              <a:gd name="connsiteY17" fmla="*/ 887840 h 891359"/>
              <a:gd name="connsiteX18" fmla="*/ 25190 w 1398088"/>
              <a:gd name="connsiteY18" fmla="*/ 887603 h 891359"/>
              <a:gd name="connsiteX19" fmla="*/ 26590 w 1398088"/>
              <a:gd name="connsiteY19" fmla="*/ 887365 h 891359"/>
              <a:gd name="connsiteX20" fmla="*/ 27989 w 1398088"/>
              <a:gd name="connsiteY20" fmla="*/ 887120 h 891359"/>
              <a:gd name="connsiteX21" fmla="*/ 29389 w 1398088"/>
              <a:gd name="connsiteY21" fmla="*/ 886869 h 891359"/>
              <a:gd name="connsiteX22" fmla="*/ 30788 w 1398088"/>
              <a:gd name="connsiteY22" fmla="*/ 886617 h 891359"/>
              <a:gd name="connsiteX23" fmla="*/ 32188 w 1398088"/>
              <a:gd name="connsiteY23" fmla="*/ 886365 h 891359"/>
              <a:gd name="connsiteX24" fmla="*/ 33587 w 1398088"/>
              <a:gd name="connsiteY24" fmla="*/ 886106 h 891359"/>
              <a:gd name="connsiteX25" fmla="*/ 34987 w 1398088"/>
              <a:gd name="connsiteY25" fmla="*/ 885839 h 891359"/>
              <a:gd name="connsiteX26" fmla="*/ 36386 w 1398088"/>
              <a:gd name="connsiteY26" fmla="*/ 885573 h 891359"/>
              <a:gd name="connsiteX27" fmla="*/ 37786 w 1398088"/>
              <a:gd name="connsiteY27" fmla="*/ 885300 h 891359"/>
              <a:gd name="connsiteX28" fmla="*/ 39185 w 1398088"/>
              <a:gd name="connsiteY28" fmla="*/ 885019 h 891359"/>
              <a:gd name="connsiteX29" fmla="*/ 40585 w 1398088"/>
              <a:gd name="connsiteY29" fmla="*/ 884745 h 891359"/>
              <a:gd name="connsiteX30" fmla="*/ 41984 w 1398088"/>
              <a:gd name="connsiteY30" fmla="*/ 884457 h 891359"/>
              <a:gd name="connsiteX31" fmla="*/ 43384 w 1398088"/>
              <a:gd name="connsiteY31" fmla="*/ 884170 h 891359"/>
              <a:gd name="connsiteX32" fmla="*/ 44783 w 1398088"/>
              <a:gd name="connsiteY32" fmla="*/ 883874 h 891359"/>
              <a:gd name="connsiteX33" fmla="*/ 46183 w 1398088"/>
              <a:gd name="connsiteY33" fmla="*/ 883579 h 891359"/>
              <a:gd name="connsiteX34" fmla="*/ 47582 w 1398088"/>
              <a:gd name="connsiteY34" fmla="*/ 883277 h 891359"/>
              <a:gd name="connsiteX35" fmla="*/ 48982 w 1398088"/>
              <a:gd name="connsiteY35" fmla="*/ 882975 h 891359"/>
              <a:gd name="connsiteX36" fmla="*/ 50381 w 1398088"/>
              <a:gd name="connsiteY36" fmla="*/ 882658 h 891359"/>
              <a:gd name="connsiteX37" fmla="*/ 51781 w 1398088"/>
              <a:gd name="connsiteY37" fmla="*/ 882349 h 891359"/>
              <a:gd name="connsiteX38" fmla="*/ 53180 w 1398088"/>
              <a:gd name="connsiteY38" fmla="*/ 882025 h 891359"/>
              <a:gd name="connsiteX39" fmla="*/ 54580 w 1398088"/>
              <a:gd name="connsiteY39" fmla="*/ 881701 h 891359"/>
              <a:gd name="connsiteX40" fmla="*/ 55979 w 1398088"/>
              <a:gd name="connsiteY40" fmla="*/ 881370 h 891359"/>
              <a:gd name="connsiteX41" fmla="*/ 57379 w 1398088"/>
              <a:gd name="connsiteY41" fmla="*/ 881039 h 891359"/>
              <a:gd name="connsiteX42" fmla="*/ 58778 w 1398088"/>
              <a:gd name="connsiteY42" fmla="*/ 880700 h 891359"/>
              <a:gd name="connsiteX43" fmla="*/ 60178 w 1398088"/>
              <a:gd name="connsiteY43" fmla="*/ 880355 h 891359"/>
              <a:gd name="connsiteX44" fmla="*/ 61577 w 1398088"/>
              <a:gd name="connsiteY44" fmla="*/ 880010 h 891359"/>
              <a:gd name="connsiteX45" fmla="*/ 62977 w 1398088"/>
              <a:gd name="connsiteY45" fmla="*/ 879657 h 891359"/>
              <a:gd name="connsiteX46" fmla="*/ 64376 w 1398088"/>
              <a:gd name="connsiteY46" fmla="*/ 879297 h 891359"/>
              <a:gd name="connsiteX47" fmla="*/ 65776 w 1398088"/>
              <a:gd name="connsiteY47" fmla="*/ 878930 h 891359"/>
              <a:gd name="connsiteX48" fmla="*/ 67176 w 1398088"/>
              <a:gd name="connsiteY48" fmla="*/ 878563 h 891359"/>
              <a:gd name="connsiteX49" fmla="*/ 68575 w 1398088"/>
              <a:gd name="connsiteY49" fmla="*/ 878189 h 891359"/>
              <a:gd name="connsiteX50" fmla="*/ 69975 w 1398088"/>
              <a:gd name="connsiteY50" fmla="*/ 877807 h 891359"/>
              <a:gd name="connsiteX51" fmla="*/ 71374 w 1398088"/>
              <a:gd name="connsiteY51" fmla="*/ 877426 h 891359"/>
              <a:gd name="connsiteX52" fmla="*/ 72774 w 1398088"/>
              <a:gd name="connsiteY52" fmla="*/ 877037 h 891359"/>
              <a:gd name="connsiteX53" fmla="*/ 74173 w 1398088"/>
              <a:gd name="connsiteY53" fmla="*/ 876641 h 891359"/>
              <a:gd name="connsiteX54" fmla="*/ 75573 w 1398088"/>
              <a:gd name="connsiteY54" fmla="*/ 876238 h 891359"/>
              <a:gd name="connsiteX55" fmla="*/ 76972 w 1398088"/>
              <a:gd name="connsiteY55" fmla="*/ 875828 h 891359"/>
              <a:gd name="connsiteX56" fmla="*/ 78372 w 1398088"/>
              <a:gd name="connsiteY56" fmla="*/ 875418 h 891359"/>
              <a:gd name="connsiteX57" fmla="*/ 79771 w 1398088"/>
              <a:gd name="connsiteY57" fmla="*/ 875000 h 891359"/>
              <a:gd name="connsiteX58" fmla="*/ 81171 w 1398088"/>
              <a:gd name="connsiteY58" fmla="*/ 874576 h 891359"/>
              <a:gd name="connsiteX59" fmla="*/ 82570 w 1398088"/>
              <a:gd name="connsiteY59" fmla="*/ 874144 h 891359"/>
              <a:gd name="connsiteX60" fmla="*/ 83969 w 1398088"/>
              <a:gd name="connsiteY60" fmla="*/ 873712 h 891359"/>
              <a:gd name="connsiteX61" fmla="*/ 85369 w 1398088"/>
              <a:gd name="connsiteY61" fmla="*/ 873266 h 891359"/>
              <a:gd name="connsiteX62" fmla="*/ 86768 w 1398088"/>
              <a:gd name="connsiteY62" fmla="*/ 872820 h 891359"/>
              <a:gd name="connsiteX63" fmla="*/ 88168 w 1398088"/>
              <a:gd name="connsiteY63" fmla="*/ 872366 h 891359"/>
              <a:gd name="connsiteX64" fmla="*/ 89567 w 1398088"/>
              <a:gd name="connsiteY64" fmla="*/ 871905 h 891359"/>
              <a:gd name="connsiteX65" fmla="*/ 90967 w 1398088"/>
              <a:gd name="connsiteY65" fmla="*/ 871445 h 891359"/>
              <a:gd name="connsiteX66" fmla="*/ 92366 w 1398088"/>
              <a:gd name="connsiteY66" fmla="*/ 870970 h 891359"/>
              <a:gd name="connsiteX67" fmla="*/ 93766 w 1398088"/>
              <a:gd name="connsiteY67" fmla="*/ 870495 h 891359"/>
              <a:gd name="connsiteX68" fmla="*/ 95165 w 1398088"/>
              <a:gd name="connsiteY68" fmla="*/ 870005 h 891359"/>
              <a:gd name="connsiteX69" fmla="*/ 96565 w 1398088"/>
              <a:gd name="connsiteY69" fmla="*/ 869516 h 891359"/>
              <a:gd name="connsiteX70" fmla="*/ 97964 w 1398088"/>
              <a:gd name="connsiteY70" fmla="*/ 869019 h 891359"/>
              <a:gd name="connsiteX71" fmla="*/ 99364 w 1398088"/>
              <a:gd name="connsiteY71" fmla="*/ 868516 h 891359"/>
              <a:gd name="connsiteX72" fmla="*/ 100763 w 1398088"/>
              <a:gd name="connsiteY72" fmla="*/ 868005 h 891359"/>
              <a:gd name="connsiteX73" fmla="*/ 102163 w 1398088"/>
              <a:gd name="connsiteY73" fmla="*/ 867486 h 891359"/>
              <a:gd name="connsiteX74" fmla="*/ 103562 w 1398088"/>
              <a:gd name="connsiteY74" fmla="*/ 866961 h 891359"/>
              <a:gd name="connsiteX75" fmla="*/ 104962 w 1398088"/>
              <a:gd name="connsiteY75" fmla="*/ 866428 h 891359"/>
              <a:gd name="connsiteX76" fmla="*/ 106361 w 1398088"/>
              <a:gd name="connsiteY76" fmla="*/ 865889 h 891359"/>
              <a:gd name="connsiteX77" fmla="*/ 107761 w 1398088"/>
              <a:gd name="connsiteY77" fmla="*/ 865342 h 891359"/>
              <a:gd name="connsiteX78" fmla="*/ 109160 w 1398088"/>
              <a:gd name="connsiteY78" fmla="*/ 864787 h 891359"/>
              <a:gd name="connsiteX79" fmla="*/ 110560 w 1398088"/>
              <a:gd name="connsiteY79" fmla="*/ 864233 h 891359"/>
              <a:gd name="connsiteX80" fmla="*/ 111959 w 1398088"/>
              <a:gd name="connsiteY80" fmla="*/ 863665 h 891359"/>
              <a:gd name="connsiteX81" fmla="*/ 113359 w 1398088"/>
              <a:gd name="connsiteY81" fmla="*/ 863089 h 891359"/>
              <a:gd name="connsiteX82" fmla="*/ 114758 w 1398088"/>
              <a:gd name="connsiteY82" fmla="*/ 862506 h 891359"/>
              <a:gd name="connsiteX83" fmla="*/ 116157 w 1398088"/>
              <a:gd name="connsiteY83" fmla="*/ 861916 h 891359"/>
              <a:gd name="connsiteX84" fmla="*/ 117557 w 1398088"/>
              <a:gd name="connsiteY84" fmla="*/ 861318 h 891359"/>
              <a:gd name="connsiteX85" fmla="*/ 118956 w 1398088"/>
              <a:gd name="connsiteY85" fmla="*/ 860714 h 891359"/>
              <a:gd name="connsiteX86" fmla="*/ 120356 w 1398088"/>
              <a:gd name="connsiteY86" fmla="*/ 860109 h 891359"/>
              <a:gd name="connsiteX87" fmla="*/ 121755 w 1398088"/>
              <a:gd name="connsiteY87" fmla="*/ 859483 h 891359"/>
              <a:gd name="connsiteX88" fmla="*/ 123155 w 1398088"/>
              <a:gd name="connsiteY88" fmla="*/ 858857 h 891359"/>
              <a:gd name="connsiteX89" fmla="*/ 124554 w 1398088"/>
              <a:gd name="connsiteY89" fmla="*/ 858223 h 891359"/>
              <a:gd name="connsiteX90" fmla="*/ 125954 w 1398088"/>
              <a:gd name="connsiteY90" fmla="*/ 857583 h 891359"/>
              <a:gd name="connsiteX91" fmla="*/ 127353 w 1398088"/>
              <a:gd name="connsiteY91" fmla="*/ 856928 h 891359"/>
              <a:gd name="connsiteX92" fmla="*/ 128753 w 1398088"/>
              <a:gd name="connsiteY92" fmla="*/ 856273 h 891359"/>
              <a:gd name="connsiteX93" fmla="*/ 130152 w 1398088"/>
              <a:gd name="connsiteY93" fmla="*/ 855604 h 891359"/>
              <a:gd name="connsiteX94" fmla="*/ 131552 w 1398088"/>
              <a:gd name="connsiteY94" fmla="*/ 854927 h 891359"/>
              <a:gd name="connsiteX95" fmla="*/ 132951 w 1398088"/>
              <a:gd name="connsiteY95" fmla="*/ 854243 h 891359"/>
              <a:gd name="connsiteX96" fmla="*/ 134351 w 1398088"/>
              <a:gd name="connsiteY96" fmla="*/ 853552 h 891359"/>
              <a:gd name="connsiteX97" fmla="*/ 135750 w 1398088"/>
              <a:gd name="connsiteY97" fmla="*/ 852854 h 891359"/>
              <a:gd name="connsiteX98" fmla="*/ 137150 w 1398088"/>
              <a:gd name="connsiteY98" fmla="*/ 852142 h 891359"/>
              <a:gd name="connsiteX99" fmla="*/ 138549 w 1398088"/>
              <a:gd name="connsiteY99" fmla="*/ 851429 h 891359"/>
              <a:gd name="connsiteX100" fmla="*/ 139949 w 1398088"/>
              <a:gd name="connsiteY100" fmla="*/ 850702 h 891359"/>
              <a:gd name="connsiteX101" fmla="*/ 141348 w 1398088"/>
              <a:gd name="connsiteY101" fmla="*/ 849968 h 891359"/>
              <a:gd name="connsiteX102" fmla="*/ 142748 w 1398088"/>
              <a:gd name="connsiteY102" fmla="*/ 849227 h 891359"/>
              <a:gd name="connsiteX103" fmla="*/ 144147 w 1398088"/>
              <a:gd name="connsiteY103" fmla="*/ 848471 h 891359"/>
              <a:gd name="connsiteX104" fmla="*/ 145547 w 1398088"/>
              <a:gd name="connsiteY104" fmla="*/ 847708 h 891359"/>
              <a:gd name="connsiteX105" fmla="*/ 146946 w 1398088"/>
              <a:gd name="connsiteY105" fmla="*/ 846938 h 891359"/>
              <a:gd name="connsiteX106" fmla="*/ 148345 w 1398088"/>
              <a:gd name="connsiteY106" fmla="*/ 846161 h 891359"/>
              <a:gd name="connsiteX107" fmla="*/ 149745 w 1398088"/>
              <a:gd name="connsiteY107" fmla="*/ 845376 h 891359"/>
              <a:gd name="connsiteX108" fmla="*/ 151144 w 1398088"/>
              <a:gd name="connsiteY108" fmla="*/ 844578 h 891359"/>
              <a:gd name="connsiteX109" fmla="*/ 152544 w 1398088"/>
              <a:gd name="connsiteY109" fmla="*/ 843771 h 891359"/>
              <a:gd name="connsiteX110" fmla="*/ 153943 w 1398088"/>
              <a:gd name="connsiteY110" fmla="*/ 842951 h 891359"/>
              <a:gd name="connsiteX111" fmla="*/ 155343 w 1398088"/>
              <a:gd name="connsiteY111" fmla="*/ 842130 h 891359"/>
              <a:gd name="connsiteX112" fmla="*/ 156742 w 1398088"/>
              <a:gd name="connsiteY112" fmla="*/ 841296 h 891359"/>
              <a:gd name="connsiteX113" fmla="*/ 158142 w 1398088"/>
              <a:gd name="connsiteY113" fmla="*/ 840446 h 891359"/>
              <a:gd name="connsiteX114" fmla="*/ 159541 w 1398088"/>
              <a:gd name="connsiteY114" fmla="*/ 839590 h 891359"/>
              <a:gd name="connsiteX115" fmla="*/ 160941 w 1398088"/>
              <a:gd name="connsiteY115" fmla="*/ 838726 h 891359"/>
              <a:gd name="connsiteX116" fmla="*/ 162340 w 1398088"/>
              <a:gd name="connsiteY116" fmla="*/ 837855 h 891359"/>
              <a:gd name="connsiteX117" fmla="*/ 163740 w 1398088"/>
              <a:gd name="connsiteY117" fmla="*/ 836970 h 891359"/>
              <a:gd name="connsiteX118" fmla="*/ 165139 w 1398088"/>
              <a:gd name="connsiteY118" fmla="*/ 836078 h 891359"/>
              <a:gd name="connsiteX119" fmla="*/ 166539 w 1398088"/>
              <a:gd name="connsiteY119" fmla="*/ 835178 h 891359"/>
              <a:gd name="connsiteX120" fmla="*/ 167938 w 1398088"/>
              <a:gd name="connsiteY120" fmla="*/ 834264 h 891359"/>
              <a:gd name="connsiteX121" fmla="*/ 169338 w 1398088"/>
              <a:gd name="connsiteY121" fmla="*/ 833335 h 891359"/>
              <a:gd name="connsiteX122" fmla="*/ 170737 w 1398088"/>
              <a:gd name="connsiteY122" fmla="*/ 832400 h 891359"/>
              <a:gd name="connsiteX123" fmla="*/ 172137 w 1398088"/>
              <a:gd name="connsiteY123" fmla="*/ 831457 h 891359"/>
              <a:gd name="connsiteX124" fmla="*/ 173536 w 1398088"/>
              <a:gd name="connsiteY124" fmla="*/ 830507 h 891359"/>
              <a:gd name="connsiteX125" fmla="*/ 174936 w 1398088"/>
              <a:gd name="connsiteY125" fmla="*/ 829542 h 891359"/>
              <a:gd name="connsiteX126" fmla="*/ 176335 w 1398088"/>
              <a:gd name="connsiteY126" fmla="*/ 828564 h 891359"/>
              <a:gd name="connsiteX127" fmla="*/ 177735 w 1398088"/>
              <a:gd name="connsiteY127" fmla="*/ 827578 h 891359"/>
              <a:gd name="connsiteX128" fmla="*/ 179134 w 1398088"/>
              <a:gd name="connsiteY128" fmla="*/ 826577 h 891359"/>
              <a:gd name="connsiteX129" fmla="*/ 180534 w 1398088"/>
              <a:gd name="connsiteY129" fmla="*/ 825570 h 891359"/>
              <a:gd name="connsiteX130" fmla="*/ 181933 w 1398088"/>
              <a:gd name="connsiteY130" fmla="*/ 824555 h 891359"/>
              <a:gd name="connsiteX131" fmla="*/ 183333 w 1398088"/>
              <a:gd name="connsiteY131" fmla="*/ 823526 h 891359"/>
              <a:gd name="connsiteX132" fmla="*/ 184732 w 1398088"/>
              <a:gd name="connsiteY132" fmla="*/ 822482 h 891359"/>
              <a:gd name="connsiteX133" fmla="*/ 186132 w 1398088"/>
              <a:gd name="connsiteY133" fmla="*/ 821431 h 891359"/>
              <a:gd name="connsiteX134" fmla="*/ 187531 w 1398088"/>
              <a:gd name="connsiteY134" fmla="*/ 820373 h 891359"/>
              <a:gd name="connsiteX135" fmla="*/ 188931 w 1398088"/>
              <a:gd name="connsiteY135" fmla="*/ 819294 h 891359"/>
              <a:gd name="connsiteX136" fmla="*/ 190330 w 1398088"/>
              <a:gd name="connsiteY136" fmla="*/ 818214 h 891359"/>
              <a:gd name="connsiteX137" fmla="*/ 191730 w 1398088"/>
              <a:gd name="connsiteY137" fmla="*/ 817113 h 891359"/>
              <a:gd name="connsiteX138" fmla="*/ 193129 w 1398088"/>
              <a:gd name="connsiteY138" fmla="*/ 816012 h 891359"/>
              <a:gd name="connsiteX139" fmla="*/ 194529 w 1398088"/>
              <a:gd name="connsiteY139" fmla="*/ 814889 h 891359"/>
              <a:gd name="connsiteX140" fmla="*/ 195928 w 1398088"/>
              <a:gd name="connsiteY140" fmla="*/ 813759 h 891359"/>
              <a:gd name="connsiteX141" fmla="*/ 197328 w 1398088"/>
              <a:gd name="connsiteY141" fmla="*/ 812615 h 891359"/>
              <a:gd name="connsiteX142" fmla="*/ 198727 w 1398088"/>
              <a:gd name="connsiteY142" fmla="*/ 811463 h 891359"/>
              <a:gd name="connsiteX143" fmla="*/ 200127 w 1398088"/>
              <a:gd name="connsiteY143" fmla="*/ 810297 h 891359"/>
              <a:gd name="connsiteX144" fmla="*/ 201527 w 1398088"/>
              <a:gd name="connsiteY144" fmla="*/ 809124 h 891359"/>
              <a:gd name="connsiteX145" fmla="*/ 202926 w 1398088"/>
              <a:gd name="connsiteY145" fmla="*/ 807929 h 891359"/>
              <a:gd name="connsiteX146" fmla="*/ 204326 w 1398088"/>
              <a:gd name="connsiteY146" fmla="*/ 806734 h 891359"/>
              <a:gd name="connsiteX147" fmla="*/ 205725 w 1398088"/>
              <a:gd name="connsiteY147" fmla="*/ 805518 h 891359"/>
              <a:gd name="connsiteX148" fmla="*/ 207125 w 1398088"/>
              <a:gd name="connsiteY148" fmla="*/ 804295 h 891359"/>
              <a:gd name="connsiteX149" fmla="*/ 208524 w 1398088"/>
              <a:gd name="connsiteY149" fmla="*/ 803057 h 891359"/>
              <a:gd name="connsiteX150" fmla="*/ 209923 w 1398088"/>
              <a:gd name="connsiteY150" fmla="*/ 801804 h 891359"/>
              <a:gd name="connsiteX151" fmla="*/ 211323 w 1398088"/>
              <a:gd name="connsiteY151" fmla="*/ 800545 h 891359"/>
              <a:gd name="connsiteX152" fmla="*/ 212722 w 1398088"/>
              <a:gd name="connsiteY152" fmla="*/ 799271 h 891359"/>
              <a:gd name="connsiteX153" fmla="*/ 214122 w 1398088"/>
              <a:gd name="connsiteY153" fmla="*/ 797990 h 891359"/>
              <a:gd name="connsiteX154" fmla="*/ 215521 w 1398088"/>
              <a:gd name="connsiteY154" fmla="*/ 796687 h 891359"/>
              <a:gd name="connsiteX155" fmla="*/ 216921 w 1398088"/>
              <a:gd name="connsiteY155" fmla="*/ 795377 h 891359"/>
              <a:gd name="connsiteX156" fmla="*/ 218320 w 1398088"/>
              <a:gd name="connsiteY156" fmla="*/ 794053 h 891359"/>
              <a:gd name="connsiteX157" fmla="*/ 219720 w 1398088"/>
              <a:gd name="connsiteY157" fmla="*/ 792721 h 891359"/>
              <a:gd name="connsiteX158" fmla="*/ 221119 w 1398088"/>
              <a:gd name="connsiteY158" fmla="*/ 791368 h 891359"/>
              <a:gd name="connsiteX159" fmla="*/ 222519 w 1398088"/>
              <a:gd name="connsiteY159" fmla="*/ 790008 h 891359"/>
              <a:gd name="connsiteX160" fmla="*/ 223918 w 1398088"/>
              <a:gd name="connsiteY160" fmla="*/ 788633 h 891359"/>
              <a:gd name="connsiteX161" fmla="*/ 225318 w 1398088"/>
              <a:gd name="connsiteY161" fmla="*/ 787244 h 891359"/>
              <a:gd name="connsiteX162" fmla="*/ 226717 w 1398088"/>
              <a:gd name="connsiteY162" fmla="*/ 785848 h 891359"/>
              <a:gd name="connsiteX163" fmla="*/ 228117 w 1398088"/>
              <a:gd name="connsiteY163" fmla="*/ 784430 h 891359"/>
              <a:gd name="connsiteX164" fmla="*/ 229516 w 1398088"/>
              <a:gd name="connsiteY164" fmla="*/ 783005 h 891359"/>
              <a:gd name="connsiteX165" fmla="*/ 230916 w 1398088"/>
              <a:gd name="connsiteY165" fmla="*/ 781566 h 891359"/>
              <a:gd name="connsiteX166" fmla="*/ 232315 w 1398088"/>
              <a:gd name="connsiteY166" fmla="*/ 780119 h 891359"/>
              <a:gd name="connsiteX167" fmla="*/ 233715 w 1398088"/>
              <a:gd name="connsiteY167" fmla="*/ 778651 h 891359"/>
              <a:gd name="connsiteX168" fmla="*/ 235114 w 1398088"/>
              <a:gd name="connsiteY168" fmla="*/ 777175 h 891359"/>
              <a:gd name="connsiteX169" fmla="*/ 236514 w 1398088"/>
              <a:gd name="connsiteY169" fmla="*/ 775678 h 891359"/>
              <a:gd name="connsiteX170" fmla="*/ 237913 w 1398088"/>
              <a:gd name="connsiteY170" fmla="*/ 774174 h 891359"/>
              <a:gd name="connsiteX171" fmla="*/ 239313 w 1398088"/>
              <a:gd name="connsiteY171" fmla="*/ 772655 h 891359"/>
              <a:gd name="connsiteX172" fmla="*/ 240712 w 1398088"/>
              <a:gd name="connsiteY172" fmla="*/ 771122 h 891359"/>
              <a:gd name="connsiteX173" fmla="*/ 242111 w 1398088"/>
              <a:gd name="connsiteY173" fmla="*/ 769582 h 891359"/>
              <a:gd name="connsiteX174" fmla="*/ 243511 w 1398088"/>
              <a:gd name="connsiteY174" fmla="*/ 768020 h 891359"/>
              <a:gd name="connsiteX175" fmla="*/ 244910 w 1398088"/>
              <a:gd name="connsiteY175" fmla="*/ 766444 h 891359"/>
              <a:gd name="connsiteX176" fmla="*/ 246310 w 1398088"/>
              <a:gd name="connsiteY176" fmla="*/ 764861 h 891359"/>
              <a:gd name="connsiteX177" fmla="*/ 247709 w 1398088"/>
              <a:gd name="connsiteY177" fmla="*/ 763263 h 891359"/>
              <a:gd name="connsiteX178" fmla="*/ 249109 w 1398088"/>
              <a:gd name="connsiteY178" fmla="*/ 761651 h 891359"/>
              <a:gd name="connsiteX179" fmla="*/ 250508 w 1398088"/>
              <a:gd name="connsiteY179" fmla="*/ 760024 h 891359"/>
              <a:gd name="connsiteX180" fmla="*/ 251908 w 1398088"/>
              <a:gd name="connsiteY180" fmla="*/ 758383 h 891359"/>
              <a:gd name="connsiteX181" fmla="*/ 253307 w 1398088"/>
              <a:gd name="connsiteY181" fmla="*/ 756728 h 891359"/>
              <a:gd name="connsiteX182" fmla="*/ 254707 w 1398088"/>
              <a:gd name="connsiteY182" fmla="*/ 755058 h 891359"/>
              <a:gd name="connsiteX183" fmla="*/ 256106 w 1398088"/>
              <a:gd name="connsiteY183" fmla="*/ 753374 h 891359"/>
              <a:gd name="connsiteX184" fmla="*/ 257506 w 1398088"/>
              <a:gd name="connsiteY184" fmla="*/ 751675 h 891359"/>
              <a:gd name="connsiteX185" fmla="*/ 258905 w 1398088"/>
              <a:gd name="connsiteY185" fmla="*/ 749963 h 891359"/>
              <a:gd name="connsiteX186" fmla="*/ 260305 w 1398088"/>
              <a:gd name="connsiteY186" fmla="*/ 748242 h 891359"/>
              <a:gd name="connsiteX187" fmla="*/ 261704 w 1398088"/>
              <a:gd name="connsiteY187" fmla="*/ 746501 h 891359"/>
              <a:gd name="connsiteX188" fmla="*/ 263104 w 1398088"/>
              <a:gd name="connsiteY188" fmla="*/ 744752 h 891359"/>
              <a:gd name="connsiteX189" fmla="*/ 264503 w 1398088"/>
              <a:gd name="connsiteY189" fmla="*/ 742981 h 891359"/>
              <a:gd name="connsiteX190" fmla="*/ 265903 w 1398088"/>
              <a:gd name="connsiteY190" fmla="*/ 741204 h 891359"/>
              <a:gd name="connsiteX191" fmla="*/ 267302 w 1398088"/>
              <a:gd name="connsiteY191" fmla="*/ 739404 h 891359"/>
              <a:gd name="connsiteX192" fmla="*/ 268702 w 1398088"/>
              <a:gd name="connsiteY192" fmla="*/ 737598 h 891359"/>
              <a:gd name="connsiteX193" fmla="*/ 270101 w 1398088"/>
              <a:gd name="connsiteY193" fmla="*/ 735770 h 891359"/>
              <a:gd name="connsiteX194" fmla="*/ 271500 w 1398088"/>
              <a:gd name="connsiteY194" fmla="*/ 733934 h 891359"/>
              <a:gd name="connsiteX195" fmla="*/ 272900 w 1398088"/>
              <a:gd name="connsiteY195" fmla="*/ 732085 h 891359"/>
              <a:gd name="connsiteX196" fmla="*/ 274299 w 1398088"/>
              <a:gd name="connsiteY196" fmla="*/ 730213 h 891359"/>
              <a:gd name="connsiteX197" fmla="*/ 275699 w 1398088"/>
              <a:gd name="connsiteY197" fmla="*/ 728335 h 891359"/>
              <a:gd name="connsiteX198" fmla="*/ 277098 w 1398088"/>
              <a:gd name="connsiteY198" fmla="*/ 726442 h 891359"/>
              <a:gd name="connsiteX199" fmla="*/ 278498 w 1398088"/>
              <a:gd name="connsiteY199" fmla="*/ 724527 h 891359"/>
              <a:gd name="connsiteX200" fmla="*/ 279897 w 1398088"/>
              <a:gd name="connsiteY200" fmla="*/ 722606 h 891359"/>
              <a:gd name="connsiteX201" fmla="*/ 281297 w 1398088"/>
              <a:gd name="connsiteY201" fmla="*/ 720670 h 891359"/>
              <a:gd name="connsiteX202" fmla="*/ 282696 w 1398088"/>
              <a:gd name="connsiteY202" fmla="*/ 718712 h 891359"/>
              <a:gd name="connsiteX203" fmla="*/ 284096 w 1398088"/>
              <a:gd name="connsiteY203" fmla="*/ 716747 h 891359"/>
              <a:gd name="connsiteX204" fmla="*/ 285495 w 1398088"/>
              <a:gd name="connsiteY204" fmla="*/ 714768 h 891359"/>
              <a:gd name="connsiteX205" fmla="*/ 286895 w 1398088"/>
              <a:gd name="connsiteY205" fmla="*/ 712767 h 891359"/>
              <a:gd name="connsiteX206" fmla="*/ 288294 w 1398088"/>
              <a:gd name="connsiteY206" fmla="*/ 710759 h 891359"/>
              <a:gd name="connsiteX207" fmla="*/ 289694 w 1398088"/>
              <a:gd name="connsiteY207" fmla="*/ 708730 h 891359"/>
              <a:gd name="connsiteX208" fmla="*/ 291093 w 1398088"/>
              <a:gd name="connsiteY208" fmla="*/ 706693 h 891359"/>
              <a:gd name="connsiteX209" fmla="*/ 292493 w 1398088"/>
              <a:gd name="connsiteY209" fmla="*/ 704641 h 891359"/>
              <a:gd name="connsiteX210" fmla="*/ 293892 w 1398088"/>
              <a:gd name="connsiteY210" fmla="*/ 702569 h 891359"/>
              <a:gd name="connsiteX211" fmla="*/ 295292 w 1398088"/>
              <a:gd name="connsiteY211" fmla="*/ 700489 h 891359"/>
              <a:gd name="connsiteX212" fmla="*/ 296691 w 1398088"/>
              <a:gd name="connsiteY212" fmla="*/ 698387 h 891359"/>
              <a:gd name="connsiteX213" fmla="*/ 298091 w 1398088"/>
              <a:gd name="connsiteY213" fmla="*/ 696278 h 891359"/>
              <a:gd name="connsiteX214" fmla="*/ 299490 w 1398088"/>
              <a:gd name="connsiteY214" fmla="*/ 694148 h 891359"/>
              <a:gd name="connsiteX215" fmla="*/ 300890 w 1398088"/>
              <a:gd name="connsiteY215" fmla="*/ 692010 h 891359"/>
              <a:gd name="connsiteX216" fmla="*/ 302289 w 1398088"/>
              <a:gd name="connsiteY216" fmla="*/ 689851 h 891359"/>
              <a:gd name="connsiteX217" fmla="*/ 303689 w 1398088"/>
              <a:gd name="connsiteY217" fmla="*/ 687685 h 891359"/>
              <a:gd name="connsiteX218" fmla="*/ 305088 w 1398088"/>
              <a:gd name="connsiteY218" fmla="*/ 685497 h 891359"/>
              <a:gd name="connsiteX219" fmla="*/ 306488 w 1398088"/>
              <a:gd name="connsiteY219" fmla="*/ 683295 h 891359"/>
              <a:gd name="connsiteX220" fmla="*/ 307887 w 1398088"/>
              <a:gd name="connsiteY220" fmla="*/ 681085 h 891359"/>
              <a:gd name="connsiteX221" fmla="*/ 309287 w 1398088"/>
              <a:gd name="connsiteY221" fmla="*/ 678854 h 891359"/>
              <a:gd name="connsiteX222" fmla="*/ 310686 w 1398088"/>
              <a:gd name="connsiteY222" fmla="*/ 676615 h 891359"/>
              <a:gd name="connsiteX223" fmla="*/ 312086 w 1398088"/>
              <a:gd name="connsiteY223" fmla="*/ 674356 h 891359"/>
              <a:gd name="connsiteX224" fmla="*/ 313485 w 1398088"/>
              <a:gd name="connsiteY224" fmla="*/ 672081 h 891359"/>
              <a:gd name="connsiteX225" fmla="*/ 314885 w 1398088"/>
              <a:gd name="connsiteY225" fmla="*/ 669800 h 891359"/>
              <a:gd name="connsiteX226" fmla="*/ 316284 w 1398088"/>
              <a:gd name="connsiteY226" fmla="*/ 667497 h 891359"/>
              <a:gd name="connsiteX227" fmla="*/ 317684 w 1398088"/>
              <a:gd name="connsiteY227" fmla="*/ 665186 h 891359"/>
              <a:gd name="connsiteX228" fmla="*/ 319083 w 1398088"/>
              <a:gd name="connsiteY228" fmla="*/ 662854 h 891359"/>
              <a:gd name="connsiteX229" fmla="*/ 320483 w 1398088"/>
              <a:gd name="connsiteY229" fmla="*/ 660515 h 891359"/>
              <a:gd name="connsiteX230" fmla="*/ 321882 w 1398088"/>
              <a:gd name="connsiteY230" fmla="*/ 658155 h 891359"/>
              <a:gd name="connsiteX231" fmla="*/ 323282 w 1398088"/>
              <a:gd name="connsiteY231" fmla="*/ 655783 h 891359"/>
              <a:gd name="connsiteX232" fmla="*/ 324681 w 1398088"/>
              <a:gd name="connsiteY232" fmla="*/ 653397 h 891359"/>
              <a:gd name="connsiteX233" fmla="*/ 326081 w 1398088"/>
              <a:gd name="connsiteY233" fmla="*/ 650998 h 891359"/>
              <a:gd name="connsiteX234" fmla="*/ 327480 w 1398088"/>
              <a:gd name="connsiteY234" fmla="*/ 648584 h 891359"/>
              <a:gd name="connsiteX235" fmla="*/ 328880 w 1398088"/>
              <a:gd name="connsiteY235" fmla="*/ 646155 h 891359"/>
              <a:gd name="connsiteX236" fmla="*/ 330279 w 1398088"/>
              <a:gd name="connsiteY236" fmla="*/ 643713 h 891359"/>
              <a:gd name="connsiteX237" fmla="*/ 331679 w 1398088"/>
              <a:gd name="connsiteY237" fmla="*/ 641258 h 891359"/>
              <a:gd name="connsiteX238" fmla="*/ 333078 w 1398088"/>
              <a:gd name="connsiteY238" fmla="*/ 638787 h 891359"/>
              <a:gd name="connsiteX239" fmla="*/ 334478 w 1398088"/>
              <a:gd name="connsiteY239" fmla="*/ 636304 h 891359"/>
              <a:gd name="connsiteX240" fmla="*/ 335877 w 1398088"/>
              <a:gd name="connsiteY240" fmla="*/ 633806 h 891359"/>
              <a:gd name="connsiteX241" fmla="*/ 337277 w 1398088"/>
              <a:gd name="connsiteY241" fmla="*/ 631294 h 891359"/>
              <a:gd name="connsiteX242" fmla="*/ 338676 w 1398088"/>
              <a:gd name="connsiteY242" fmla="*/ 628769 h 891359"/>
              <a:gd name="connsiteX243" fmla="*/ 340076 w 1398088"/>
              <a:gd name="connsiteY243" fmla="*/ 626230 h 891359"/>
              <a:gd name="connsiteX244" fmla="*/ 341475 w 1398088"/>
              <a:gd name="connsiteY244" fmla="*/ 623678 h 891359"/>
              <a:gd name="connsiteX245" fmla="*/ 342875 w 1398088"/>
              <a:gd name="connsiteY245" fmla="*/ 621112 h 891359"/>
              <a:gd name="connsiteX246" fmla="*/ 344274 w 1398088"/>
              <a:gd name="connsiteY246" fmla="*/ 618532 h 891359"/>
              <a:gd name="connsiteX247" fmla="*/ 345674 w 1398088"/>
              <a:gd name="connsiteY247" fmla="*/ 615938 h 891359"/>
              <a:gd name="connsiteX248" fmla="*/ 347073 w 1398088"/>
              <a:gd name="connsiteY248" fmla="*/ 613332 h 891359"/>
              <a:gd name="connsiteX249" fmla="*/ 348473 w 1398088"/>
              <a:gd name="connsiteY249" fmla="*/ 610712 h 891359"/>
              <a:gd name="connsiteX250" fmla="*/ 349872 w 1398088"/>
              <a:gd name="connsiteY250" fmla="*/ 608080 h 891359"/>
              <a:gd name="connsiteX251" fmla="*/ 351272 w 1398088"/>
              <a:gd name="connsiteY251" fmla="*/ 605433 h 891359"/>
              <a:gd name="connsiteX252" fmla="*/ 352671 w 1398088"/>
              <a:gd name="connsiteY252" fmla="*/ 602774 h 891359"/>
              <a:gd name="connsiteX253" fmla="*/ 354071 w 1398088"/>
              <a:gd name="connsiteY253" fmla="*/ 600102 h 891359"/>
              <a:gd name="connsiteX254" fmla="*/ 355470 w 1398088"/>
              <a:gd name="connsiteY254" fmla="*/ 597416 h 891359"/>
              <a:gd name="connsiteX255" fmla="*/ 356870 w 1398088"/>
              <a:gd name="connsiteY255" fmla="*/ 594718 h 891359"/>
              <a:gd name="connsiteX256" fmla="*/ 358269 w 1398088"/>
              <a:gd name="connsiteY256" fmla="*/ 592007 h 891359"/>
              <a:gd name="connsiteX257" fmla="*/ 359669 w 1398088"/>
              <a:gd name="connsiteY257" fmla="*/ 589283 h 891359"/>
              <a:gd name="connsiteX258" fmla="*/ 361068 w 1398088"/>
              <a:gd name="connsiteY258" fmla="*/ 586547 h 891359"/>
              <a:gd name="connsiteX259" fmla="*/ 362468 w 1398088"/>
              <a:gd name="connsiteY259" fmla="*/ 583798 h 891359"/>
              <a:gd name="connsiteX260" fmla="*/ 363867 w 1398088"/>
              <a:gd name="connsiteY260" fmla="*/ 581037 h 891359"/>
              <a:gd name="connsiteX261" fmla="*/ 365266 w 1398088"/>
              <a:gd name="connsiteY261" fmla="*/ 578264 h 891359"/>
              <a:gd name="connsiteX262" fmla="*/ 366666 w 1398088"/>
              <a:gd name="connsiteY262" fmla="*/ 575478 h 891359"/>
              <a:gd name="connsiteX263" fmla="*/ 368065 w 1398088"/>
              <a:gd name="connsiteY263" fmla="*/ 572679 h 891359"/>
              <a:gd name="connsiteX264" fmla="*/ 369465 w 1398088"/>
              <a:gd name="connsiteY264" fmla="*/ 569870 h 891359"/>
              <a:gd name="connsiteX265" fmla="*/ 370864 w 1398088"/>
              <a:gd name="connsiteY265" fmla="*/ 567047 h 891359"/>
              <a:gd name="connsiteX266" fmla="*/ 372264 w 1398088"/>
              <a:gd name="connsiteY266" fmla="*/ 564213 h 891359"/>
              <a:gd name="connsiteX267" fmla="*/ 373663 w 1398088"/>
              <a:gd name="connsiteY267" fmla="*/ 561367 h 891359"/>
              <a:gd name="connsiteX268" fmla="*/ 375063 w 1398088"/>
              <a:gd name="connsiteY268" fmla="*/ 558510 h 891359"/>
              <a:gd name="connsiteX269" fmla="*/ 376462 w 1398088"/>
              <a:gd name="connsiteY269" fmla="*/ 555641 h 891359"/>
              <a:gd name="connsiteX270" fmla="*/ 377862 w 1398088"/>
              <a:gd name="connsiteY270" fmla="*/ 552761 h 891359"/>
              <a:gd name="connsiteX271" fmla="*/ 379261 w 1398088"/>
              <a:gd name="connsiteY271" fmla="*/ 549869 h 891359"/>
              <a:gd name="connsiteX272" fmla="*/ 380661 w 1398088"/>
              <a:gd name="connsiteY272" fmla="*/ 546966 h 891359"/>
              <a:gd name="connsiteX273" fmla="*/ 382060 w 1398088"/>
              <a:gd name="connsiteY273" fmla="*/ 544052 h 891359"/>
              <a:gd name="connsiteX274" fmla="*/ 383460 w 1398088"/>
              <a:gd name="connsiteY274" fmla="*/ 541127 h 891359"/>
              <a:gd name="connsiteX275" fmla="*/ 384859 w 1398088"/>
              <a:gd name="connsiteY275" fmla="*/ 538192 h 891359"/>
              <a:gd name="connsiteX276" fmla="*/ 386259 w 1398088"/>
              <a:gd name="connsiteY276" fmla="*/ 535246 h 891359"/>
              <a:gd name="connsiteX277" fmla="*/ 387658 w 1398088"/>
              <a:gd name="connsiteY277" fmla="*/ 532288 h 891359"/>
              <a:gd name="connsiteX278" fmla="*/ 389058 w 1398088"/>
              <a:gd name="connsiteY278" fmla="*/ 529321 h 891359"/>
              <a:gd name="connsiteX279" fmla="*/ 390457 w 1398088"/>
              <a:gd name="connsiteY279" fmla="*/ 526343 h 891359"/>
              <a:gd name="connsiteX280" fmla="*/ 391857 w 1398088"/>
              <a:gd name="connsiteY280" fmla="*/ 523355 h 891359"/>
              <a:gd name="connsiteX281" fmla="*/ 393256 w 1398088"/>
              <a:gd name="connsiteY281" fmla="*/ 520357 h 891359"/>
              <a:gd name="connsiteX282" fmla="*/ 394656 w 1398088"/>
              <a:gd name="connsiteY282" fmla="*/ 517349 h 891359"/>
              <a:gd name="connsiteX283" fmla="*/ 396055 w 1398088"/>
              <a:gd name="connsiteY283" fmla="*/ 514331 h 891359"/>
              <a:gd name="connsiteX284" fmla="*/ 397454 w 1398088"/>
              <a:gd name="connsiteY284" fmla="*/ 511303 h 891359"/>
              <a:gd name="connsiteX285" fmla="*/ 398854 w 1398088"/>
              <a:gd name="connsiteY285" fmla="*/ 508267 h 891359"/>
              <a:gd name="connsiteX286" fmla="*/ 400253 w 1398088"/>
              <a:gd name="connsiteY286" fmla="*/ 505220 h 891359"/>
              <a:gd name="connsiteX287" fmla="*/ 401653 w 1398088"/>
              <a:gd name="connsiteY287" fmla="*/ 502165 h 891359"/>
              <a:gd name="connsiteX288" fmla="*/ 403052 w 1398088"/>
              <a:gd name="connsiteY288" fmla="*/ 499100 h 891359"/>
              <a:gd name="connsiteX289" fmla="*/ 404452 w 1398088"/>
              <a:gd name="connsiteY289" fmla="*/ 496027 h 891359"/>
              <a:gd name="connsiteX290" fmla="*/ 405851 w 1398088"/>
              <a:gd name="connsiteY290" fmla="*/ 492945 h 891359"/>
              <a:gd name="connsiteX291" fmla="*/ 407251 w 1398088"/>
              <a:gd name="connsiteY291" fmla="*/ 489854 h 891359"/>
              <a:gd name="connsiteX292" fmla="*/ 408650 w 1398088"/>
              <a:gd name="connsiteY292" fmla="*/ 486754 h 891359"/>
              <a:gd name="connsiteX293" fmla="*/ 410050 w 1398088"/>
              <a:gd name="connsiteY293" fmla="*/ 483647 h 891359"/>
              <a:gd name="connsiteX294" fmla="*/ 411449 w 1398088"/>
              <a:gd name="connsiteY294" fmla="*/ 480532 h 891359"/>
              <a:gd name="connsiteX295" fmla="*/ 412849 w 1398088"/>
              <a:gd name="connsiteY295" fmla="*/ 477408 h 891359"/>
              <a:gd name="connsiteX296" fmla="*/ 414248 w 1398088"/>
              <a:gd name="connsiteY296" fmla="*/ 474276 h 891359"/>
              <a:gd name="connsiteX297" fmla="*/ 415648 w 1398088"/>
              <a:gd name="connsiteY297" fmla="*/ 471138 h 891359"/>
              <a:gd name="connsiteX298" fmla="*/ 417047 w 1398088"/>
              <a:gd name="connsiteY298" fmla="*/ 467991 h 891359"/>
              <a:gd name="connsiteX299" fmla="*/ 418447 w 1398088"/>
              <a:gd name="connsiteY299" fmla="*/ 464837 h 891359"/>
              <a:gd name="connsiteX300" fmla="*/ 419846 w 1398088"/>
              <a:gd name="connsiteY300" fmla="*/ 461677 h 891359"/>
              <a:gd name="connsiteX301" fmla="*/ 421246 w 1398088"/>
              <a:gd name="connsiteY301" fmla="*/ 458509 h 891359"/>
              <a:gd name="connsiteX302" fmla="*/ 422645 w 1398088"/>
              <a:gd name="connsiteY302" fmla="*/ 455335 h 891359"/>
              <a:gd name="connsiteX303" fmla="*/ 424045 w 1398088"/>
              <a:gd name="connsiteY303" fmla="*/ 452154 h 891359"/>
              <a:gd name="connsiteX304" fmla="*/ 425444 w 1398088"/>
              <a:gd name="connsiteY304" fmla="*/ 448967 h 891359"/>
              <a:gd name="connsiteX305" fmla="*/ 426843 w 1398088"/>
              <a:gd name="connsiteY305" fmla="*/ 445773 h 891359"/>
              <a:gd name="connsiteX306" fmla="*/ 428243 w 1398088"/>
              <a:gd name="connsiteY306" fmla="*/ 442574 h 891359"/>
              <a:gd name="connsiteX307" fmla="*/ 429642 w 1398088"/>
              <a:gd name="connsiteY307" fmla="*/ 439368 h 891359"/>
              <a:gd name="connsiteX308" fmla="*/ 431042 w 1398088"/>
              <a:gd name="connsiteY308" fmla="*/ 436158 h 891359"/>
              <a:gd name="connsiteX309" fmla="*/ 432441 w 1398088"/>
              <a:gd name="connsiteY309" fmla="*/ 432941 h 891359"/>
              <a:gd name="connsiteX310" fmla="*/ 433841 w 1398088"/>
              <a:gd name="connsiteY310" fmla="*/ 429720 h 891359"/>
              <a:gd name="connsiteX311" fmla="*/ 435241 w 1398088"/>
              <a:gd name="connsiteY311" fmla="*/ 426493 h 891359"/>
              <a:gd name="connsiteX312" fmla="*/ 436640 w 1398088"/>
              <a:gd name="connsiteY312" fmla="*/ 423262 h 891359"/>
              <a:gd name="connsiteX313" fmla="*/ 438040 w 1398088"/>
              <a:gd name="connsiteY313" fmla="*/ 420026 h 891359"/>
              <a:gd name="connsiteX314" fmla="*/ 439439 w 1398088"/>
              <a:gd name="connsiteY314" fmla="*/ 416786 h 891359"/>
              <a:gd name="connsiteX315" fmla="*/ 440839 w 1398088"/>
              <a:gd name="connsiteY315" fmla="*/ 413541 h 891359"/>
              <a:gd name="connsiteX316" fmla="*/ 442238 w 1398088"/>
              <a:gd name="connsiteY316" fmla="*/ 410292 h 891359"/>
              <a:gd name="connsiteX317" fmla="*/ 443638 w 1398088"/>
              <a:gd name="connsiteY317" fmla="*/ 407040 h 891359"/>
              <a:gd name="connsiteX318" fmla="*/ 445037 w 1398088"/>
              <a:gd name="connsiteY318" fmla="*/ 403784 h 891359"/>
              <a:gd name="connsiteX319" fmla="*/ 446437 w 1398088"/>
              <a:gd name="connsiteY319" fmla="*/ 400524 h 891359"/>
              <a:gd name="connsiteX320" fmla="*/ 447836 w 1398088"/>
              <a:gd name="connsiteY320" fmla="*/ 397262 h 891359"/>
              <a:gd name="connsiteX321" fmla="*/ 449236 w 1398088"/>
              <a:gd name="connsiteY321" fmla="*/ 393996 h 891359"/>
              <a:gd name="connsiteX322" fmla="*/ 450635 w 1398088"/>
              <a:gd name="connsiteY322" fmla="*/ 390728 h 891359"/>
              <a:gd name="connsiteX323" fmla="*/ 452035 w 1398088"/>
              <a:gd name="connsiteY323" fmla="*/ 387457 h 891359"/>
              <a:gd name="connsiteX324" fmla="*/ 453434 w 1398088"/>
              <a:gd name="connsiteY324" fmla="*/ 384184 h 891359"/>
              <a:gd name="connsiteX325" fmla="*/ 454834 w 1398088"/>
              <a:gd name="connsiteY325" fmla="*/ 380909 h 891359"/>
              <a:gd name="connsiteX326" fmla="*/ 456233 w 1398088"/>
              <a:gd name="connsiteY326" fmla="*/ 377632 h 891359"/>
              <a:gd name="connsiteX327" fmla="*/ 457633 w 1398088"/>
              <a:gd name="connsiteY327" fmla="*/ 374353 h 891359"/>
              <a:gd name="connsiteX328" fmla="*/ 459032 w 1398088"/>
              <a:gd name="connsiteY328" fmla="*/ 371073 h 891359"/>
              <a:gd name="connsiteX329" fmla="*/ 460432 w 1398088"/>
              <a:gd name="connsiteY329" fmla="*/ 367792 h 891359"/>
              <a:gd name="connsiteX330" fmla="*/ 461831 w 1398088"/>
              <a:gd name="connsiteY330" fmla="*/ 364510 h 891359"/>
              <a:gd name="connsiteX331" fmla="*/ 463231 w 1398088"/>
              <a:gd name="connsiteY331" fmla="*/ 361227 h 891359"/>
              <a:gd name="connsiteX332" fmla="*/ 464630 w 1398088"/>
              <a:gd name="connsiteY332" fmla="*/ 357944 h 891359"/>
              <a:gd name="connsiteX333" fmla="*/ 466030 w 1398088"/>
              <a:gd name="connsiteY333" fmla="*/ 354660 h 891359"/>
              <a:gd name="connsiteX334" fmla="*/ 467427 w 1398088"/>
              <a:gd name="connsiteY334" fmla="*/ 351377 h 891359"/>
              <a:gd name="connsiteX335" fmla="*/ 468831 w 1398088"/>
              <a:gd name="connsiteY335" fmla="*/ 348094 h 891359"/>
              <a:gd name="connsiteX336" fmla="*/ 470227 w 1398088"/>
              <a:gd name="connsiteY336" fmla="*/ 344811 h 891359"/>
              <a:gd name="connsiteX337" fmla="*/ 471630 w 1398088"/>
              <a:gd name="connsiteY337" fmla="*/ 341528 h 891359"/>
              <a:gd name="connsiteX338" fmla="*/ 473027 w 1398088"/>
              <a:gd name="connsiteY338" fmla="*/ 338248 h 891359"/>
              <a:gd name="connsiteX339" fmla="*/ 474423 w 1398088"/>
              <a:gd name="connsiteY339" fmla="*/ 334967 h 891359"/>
              <a:gd name="connsiteX340" fmla="*/ 475827 w 1398088"/>
              <a:gd name="connsiteY340" fmla="*/ 331689 h 891359"/>
              <a:gd name="connsiteX341" fmla="*/ 477223 w 1398088"/>
              <a:gd name="connsiteY341" fmla="*/ 328412 h 891359"/>
              <a:gd name="connsiteX342" fmla="*/ 478626 w 1398088"/>
              <a:gd name="connsiteY342" fmla="*/ 325137 h 891359"/>
              <a:gd name="connsiteX343" fmla="*/ 480023 w 1398088"/>
              <a:gd name="connsiteY343" fmla="*/ 321865 h 891359"/>
              <a:gd name="connsiteX344" fmla="*/ 481426 w 1398088"/>
              <a:gd name="connsiteY344" fmla="*/ 318594 h 891359"/>
              <a:gd name="connsiteX345" fmla="*/ 482822 w 1398088"/>
              <a:gd name="connsiteY345" fmla="*/ 315327 h 891359"/>
              <a:gd name="connsiteX346" fmla="*/ 484226 w 1398088"/>
              <a:gd name="connsiteY346" fmla="*/ 312062 h 891359"/>
              <a:gd name="connsiteX347" fmla="*/ 485622 w 1398088"/>
              <a:gd name="connsiteY347" fmla="*/ 308801 h 891359"/>
              <a:gd name="connsiteX348" fmla="*/ 487025 w 1398088"/>
              <a:gd name="connsiteY348" fmla="*/ 305543 h 891359"/>
              <a:gd name="connsiteX349" fmla="*/ 488422 w 1398088"/>
              <a:gd name="connsiteY349" fmla="*/ 302289 h 891359"/>
              <a:gd name="connsiteX350" fmla="*/ 489818 w 1398088"/>
              <a:gd name="connsiteY350" fmla="*/ 299039 h 891359"/>
              <a:gd name="connsiteX351" fmla="*/ 491221 w 1398088"/>
              <a:gd name="connsiteY351" fmla="*/ 295792 h 891359"/>
              <a:gd name="connsiteX352" fmla="*/ 492618 w 1398088"/>
              <a:gd name="connsiteY352" fmla="*/ 292550 h 891359"/>
              <a:gd name="connsiteX353" fmla="*/ 494021 w 1398088"/>
              <a:gd name="connsiteY353" fmla="*/ 289314 h 891359"/>
              <a:gd name="connsiteX354" fmla="*/ 495417 w 1398088"/>
              <a:gd name="connsiteY354" fmla="*/ 286081 h 891359"/>
              <a:gd name="connsiteX355" fmla="*/ 496821 w 1398088"/>
              <a:gd name="connsiteY355" fmla="*/ 282855 h 891359"/>
              <a:gd name="connsiteX356" fmla="*/ 498217 w 1398088"/>
              <a:gd name="connsiteY356" fmla="*/ 279634 h 891359"/>
              <a:gd name="connsiteX357" fmla="*/ 499621 w 1398088"/>
              <a:gd name="connsiteY357" fmla="*/ 276418 h 891359"/>
              <a:gd name="connsiteX358" fmla="*/ 501017 w 1398088"/>
              <a:gd name="connsiteY358" fmla="*/ 273209 h 891359"/>
              <a:gd name="connsiteX359" fmla="*/ 502413 w 1398088"/>
              <a:gd name="connsiteY359" fmla="*/ 270006 h 891359"/>
              <a:gd name="connsiteX360" fmla="*/ 503817 w 1398088"/>
              <a:gd name="connsiteY360" fmla="*/ 266809 h 891359"/>
              <a:gd name="connsiteX361" fmla="*/ 505213 w 1398088"/>
              <a:gd name="connsiteY361" fmla="*/ 263620 h 891359"/>
              <a:gd name="connsiteX362" fmla="*/ 506616 w 1398088"/>
              <a:gd name="connsiteY362" fmla="*/ 260437 h 891359"/>
              <a:gd name="connsiteX363" fmla="*/ 508013 w 1398088"/>
              <a:gd name="connsiteY363" fmla="*/ 257262 h 891359"/>
              <a:gd name="connsiteX364" fmla="*/ 509416 w 1398088"/>
              <a:gd name="connsiteY364" fmla="*/ 254094 h 891359"/>
              <a:gd name="connsiteX365" fmla="*/ 510812 w 1398088"/>
              <a:gd name="connsiteY365" fmla="*/ 250934 h 891359"/>
              <a:gd name="connsiteX366" fmla="*/ 512216 w 1398088"/>
              <a:gd name="connsiteY366" fmla="*/ 247783 h 891359"/>
              <a:gd name="connsiteX367" fmla="*/ 513612 w 1398088"/>
              <a:gd name="connsiteY367" fmla="*/ 244640 h 891359"/>
              <a:gd name="connsiteX368" fmla="*/ 515008 w 1398088"/>
              <a:gd name="connsiteY368" fmla="*/ 241505 h 891359"/>
              <a:gd name="connsiteX369" fmla="*/ 516412 w 1398088"/>
              <a:gd name="connsiteY369" fmla="*/ 238380 h 891359"/>
              <a:gd name="connsiteX370" fmla="*/ 517808 w 1398088"/>
              <a:gd name="connsiteY370" fmla="*/ 235263 h 891359"/>
              <a:gd name="connsiteX371" fmla="*/ 519211 w 1398088"/>
              <a:gd name="connsiteY371" fmla="*/ 232156 h 891359"/>
              <a:gd name="connsiteX372" fmla="*/ 520608 w 1398088"/>
              <a:gd name="connsiteY372" fmla="*/ 229059 h 891359"/>
              <a:gd name="connsiteX373" fmla="*/ 522011 w 1398088"/>
              <a:gd name="connsiteY373" fmla="*/ 225972 h 891359"/>
              <a:gd name="connsiteX374" fmla="*/ 523408 w 1398088"/>
              <a:gd name="connsiteY374" fmla="*/ 222895 h 891359"/>
              <a:gd name="connsiteX375" fmla="*/ 524811 w 1398088"/>
              <a:gd name="connsiteY375" fmla="*/ 219829 h 891359"/>
              <a:gd name="connsiteX376" fmla="*/ 526207 w 1398088"/>
              <a:gd name="connsiteY376" fmla="*/ 216774 h 891359"/>
              <a:gd name="connsiteX377" fmla="*/ 527604 w 1398088"/>
              <a:gd name="connsiteY377" fmla="*/ 213730 h 891359"/>
              <a:gd name="connsiteX378" fmla="*/ 529007 w 1398088"/>
              <a:gd name="connsiteY378" fmla="*/ 210697 h 891359"/>
              <a:gd name="connsiteX379" fmla="*/ 530403 w 1398088"/>
              <a:gd name="connsiteY379" fmla="*/ 207676 h 891359"/>
              <a:gd name="connsiteX380" fmla="*/ 531807 w 1398088"/>
              <a:gd name="connsiteY380" fmla="*/ 204666 h 891359"/>
              <a:gd name="connsiteX381" fmla="*/ 533203 w 1398088"/>
              <a:gd name="connsiteY381" fmla="*/ 201669 h 891359"/>
              <a:gd name="connsiteX382" fmla="*/ 534606 w 1398088"/>
              <a:gd name="connsiteY382" fmla="*/ 198685 h 891359"/>
              <a:gd name="connsiteX383" fmla="*/ 536003 w 1398088"/>
              <a:gd name="connsiteY383" fmla="*/ 195713 h 891359"/>
              <a:gd name="connsiteX384" fmla="*/ 537406 w 1398088"/>
              <a:gd name="connsiteY384" fmla="*/ 192754 h 891359"/>
              <a:gd name="connsiteX385" fmla="*/ 538802 w 1398088"/>
              <a:gd name="connsiteY385" fmla="*/ 189808 h 891359"/>
              <a:gd name="connsiteX386" fmla="*/ 540206 w 1398088"/>
              <a:gd name="connsiteY386" fmla="*/ 186876 h 891359"/>
              <a:gd name="connsiteX387" fmla="*/ 541602 w 1398088"/>
              <a:gd name="connsiteY387" fmla="*/ 183958 h 891359"/>
              <a:gd name="connsiteX388" fmla="*/ 542998 w 1398088"/>
              <a:gd name="connsiteY388" fmla="*/ 181054 h 891359"/>
              <a:gd name="connsiteX389" fmla="*/ 544402 w 1398088"/>
              <a:gd name="connsiteY389" fmla="*/ 178164 h 891359"/>
              <a:gd name="connsiteX390" fmla="*/ 545798 w 1398088"/>
              <a:gd name="connsiteY390" fmla="*/ 175289 h 891359"/>
              <a:gd name="connsiteX391" fmla="*/ 547202 w 1398088"/>
              <a:gd name="connsiteY391" fmla="*/ 172428 h 891359"/>
              <a:gd name="connsiteX392" fmla="*/ 548598 w 1398088"/>
              <a:gd name="connsiteY392" fmla="*/ 169583 h 891359"/>
              <a:gd name="connsiteX393" fmla="*/ 550001 w 1398088"/>
              <a:gd name="connsiteY393" fmla="*/ 166753 h 891359"/>
              <a:gd name="connsiteX394" fmla="*/ 551398 w 1398088"/>
              <a:gd name="connsiteY394" fmla="*/ 163938 h 891359"/>
              <a:gd name="connsiteX395" fmla="*/ 552801 w 1398088"/>
              <a:gd name="connsiteY395" fmla="*/ 161139 h 891359"/>
              <a:gd name="connsiteX396" fmla="*/ 554197 w 1398088"/>
              <a:gd name="connsiteY396" fmla="*/ 158358 h 891359"/>
              <a:gd name="connsiteX397" fmla="*/ 555594 w 1398088"/>
              <a:gd name="connsiteY397" fmla="*/ 155592 h 891359"/>
              <a:gd name="connsiteX398" fmla="*/ 556997 w 1398088"/>
              <a:gd name="connsiteY398" fmla="*/ 152842 h 891359"/>
              <a:gd name="connsiteX399" fmla="*/ 558393 w 1398088"/>
              <a:gd name="connsiteY399" fmla="*/ 150110 h 891359"/>
              <a:gd name="connsiteX400" fmla="*/ 559797 w 1398088"/>
              <a:gd name="connsiteY400" fmla="*/ 147396 h 891359"/>
              <a:gd name="connsiteX401" fmla="*/ 561193 w 1398088"/>
              <a:gd name="connsiteY401" fmla="*/ 144698 h 891359"/>
              <a:gd name="connsiteX402" fmla="*/ 562597 w 1398088"/>
              <a:gd name="connsiteY402" fmla="*/ 142019 h 891359"/>
              <a:gd name="connsiteX403" fmla="*/ 563993 w 1398088"/>
              <a:gd name="connsiteY403" fmla="*/ 139357 h 891359"/>
              <a:gd name="connsiteX404" fmla="*/ 565396 w 1398088"/>
              <a:gd name="connsiteY404" fmla="*/ 136713 h 891359"/>
              <a:gd name="connsiteX405" fmla="*/ 566792 w 1398088"/>
              <a:gd name="connsiteY405" fmla="*/ 134089 h 891359"/>
              <a:gd name="connsiteX406" fmla="*/ 568189 w 1398088"/>
              <a:gd name="connsiteY406" fmla="*/ 131482 h 891359"/>
              <a:gd name="connsiteX407" fmla="*/ 569592 w 1398088"/>
              <a:gd name="connsiteY407" fmla="*/ 128896 h 891359"/>
              <a:gd name="connsiteX408" fmla="*/ 570989 w 1398088"/>
              <a:gd name="connsiteY408" fmla="*/ 126328 h 891359"/>
              <a:gd name="connsiteX409" fmla="*/ 572392 w 1398088"/>
              <a:gd name="connsiteY409" fmla="*/ 123779 h 891359"/>
              <a:gd name="connsiteX410" fmla="*/ 573788 w 1398088"/>
              <a:gd name="connsiteY410" fmla="*/ 121251 h 891359"/>
              <a:gd name="connsiteX411" fmla="*/ 575192 w 1398088"/>
              <a:gd name="connsiteY411" fmla="*/ 118743 h 891359"/>
              <a:gd name="connsiteX412" fmla="*/ 576588 w 1398088"/>
              <a:gd name="connsiteY412" fmla="*/ 116254 h 891359"/>
              <a:gd name="connsiteX413" fmla="*/ 577991 w 1398088"/>
              <a:gd name="connsiteY413" fmla="*/ 113787 h 891359"/>
              <a:gd name="connsiteX414" fmla="*/ 579388 w 1398088"/>
              <a:gd name="connsiteY414" fmla="*/ 111340 h 891359"/>
              <a:gd name="connsiteX415" fmla="*/ 580791 w 1398088"/>
              <a:gd name="connsiteY415" fmla="*/ 108913 h 891359"/>
              <a:gd name="connsiteX416" fmla="*/ 582187 w 1398088"/>
              <a:gd name="connsiteY416" fmla="*/ 106509 h 891359"/>
              <a:gd name="connsiteX417" fmla="*/ 583584 w 1398088"/>
              <a:gd name="connsiteY417" fmla="*/ 104125 h 891359"/>
              <a:gd name="connsiteX418" fmla="*/ 584987 w 1398088"/>
              <a:gd name="connsiteY418" fmla="*/ 101764 h 891359"/>
              <a:gd name="connsiteX419" fmla="*/ 586383 w 1398088"/>
              <a:gd name="connsiteY419" fmla="*/ 99424 h 891359"/>
              <a:gd name="connsiteX420" fmla="*/ 587787 w 1398088"/>
              <a:gd name="connsiteY420" fmla="*/ 97106 h 891359"/>
              <a:gd name="connsiteX421" fmla="*/ 589183 w 1398088"/>
              <a:gd name="connsiteY421" fmla="*/ 94811 h 891359"/>
              <a:gd name="connsiteX422" fmla="*/ 590587 w 1398088"/>
              <a:gd name="connsiteY422" fmla="*/ 92538 h 891359"/>
              <a:gd name="connsiteX423" fmla="*/ 591983 w 1398088"/>
              <a:gd name="connsiteY423" fmla="*/ 90288 h 891359"/>
              <a:gd name="connsiteX424" fmla="*/ 593386 w 1398088"/>
              <a:gd name="connsiteY424" fmla="*/ 88062 h 891359"/>
              <a:gd name="connsiteX425" fmla="*/ 594783 w 1398088"/>
              <a:gd name="connsiteY425" fmla="*/ 85858 h 891359"/>
              <a:gd name="connsiteX426" fmla="*/ 596179 w 1398088"/>
              <a:gd name="connsiteY426" fmla="*/ 83679 h 891359"/>
              <a:gd name="connsiteX427" fmla="*/ 597582 w 1398088"/>
              <a:gd name="connsiteY427" fmla="*/ 81523 h 891359"/>
              <a:gd name="connsiteX428" fmla="*/ 598979 w 1398088"/>
              <a:gd name="connsiteY428" fmla="*/ 79391 h 891359"/>
              <a:gd name="connsiteX429" fmla="*/ 600382 w 1398088"/>
              <a:gd name="connsiteY429" fmla="*/ 77283 h 891359"/>
              <a:gd name="connsiteX430" fmla="*/ 601778 w 1398088"/>
              <a:gd name="connsiteY430" fmla="*/ 75199 h 891359"/>
              <a:gd name="connsiteX431" fmla="*/ 603182 w 1398088"/>
              <a:gd name="connsiteY431" fmla="*/ 73140 h 891359"/>
              <a:gd name="connsiteX432" fmla="*/ 604578 w 1398088"/>
              <a:gd name="connsiteY432" fmla="*/ 71106 h 891359"/>
              <a:gd name="connsiteX433" fmla="*/ 605982 w 1398088"/>
              <a:gd name="connsiteY433" fmla="*/ 69098 h 891359"/>
              <a:gd name="connsiteX434" fmla="*/ 607378 w 1398088"/>
              <a:gd name="connsiteY434" fmla="*/ 67113 h 891359"/>
              <a:gd name="connsiteX435" fmla="*/ 608774 w 1398088"/>
              <a:gd name="connsiteY435" fmla="*/ 65155 h 891359"/>
              <a:gd name="connsiteX436" fmla="*/ 610177 w 1398088"/>
              <a:gd name="connsiteY436" fmla="*/ 63222 h 891359"/>
              <a:gd name="connsiteX437" fmla="*/ 611574 w 1398088"/>
              <a:gd name="connsiteY437" fmla="*/ 61316 h 891359"/>
              <a:gd name="connsiteX438" fmla="*/ 612977 w 1398088"/>
              <a:gd name="connsiteY438" fmla="*/ 59434 h 891359"/>
              <a:gd name="connsiteX439" fmla="*/ 614373 w 1398088"/>
              <a:gd name="connsiteY439" fmla="*/ 57580 h 891359"/>
              <a:gd name="connsiteX440" fmla="*/ 615777 w 1398088"/>
              <a:gd name="connsiteY440" fmla="*/ 55752 h 891359"/>
              <a:gd name="connsiteX441" fmla="*/ 617173 w 1398088"/>
              <a:gd name="connsiteY441" fmla="*/ 53950 h 891359"/>
              <a:gd name="connsiteX442" fmla="*/ 618577 w 1398088"/>
              <a:gd name="connsiteY442" fmla="*/ 52175 h 891359"/>
              <a:gd name="connsiteX443" fmla="*/ 619973 w 1398088"/>
              <a:gd name="connsiteY443" fmla="*/ 50428 h 891359"/>
              <a:gd name="connsiteX444" fmla="*/ 621369 w 1398088"/>
              <a:gd name="connsiteY444" fmla="*/ 48707 h 891359"/>
              <a:gd name="connsiteX445" fmla="*/ 622773 w 1398088"/>
              <a:gd name="connsiteY445" fmla="*/ 47013 h 891359"/>
              <a:gd name="connsiteX446" fmla="*/ 624169 w 1398088"/>
              <a:gd name="connsiteY446" fmla="*/ 45348 h 891359"/>
              <a:gd name="connsiteX447" fmla="*/ 625572 w 1398088"/>
              <a:gd name="connsiteY447" fmla="*/ 43709 h 891359"/>
              <a:gd name="connsiteX448" fmla="*/ 626969 w 1398088"/>
              <a:gd name="connsiteY448" fmla="*/ 42099 h 891359"/>
              <a:gd name="connsiteX449" fmla="*/ 628372 w 1398088"/>
              <a:gd name="connsiteY449" fmla="*/ 40517 h 891359"/>
              <a:gd name="connsiteX450" fmla="*/ 629768 w 1398088"/>
              <a:gd name="connsiteY450" fmla="*/ 38963 h 891359"/>
              <a:gd name="connsiteX451" fmla="*/ 631172 w 1398088"/>
              <a:gd name="connsiteY451" fmla="*/ 37438 h 891359"/>
              <a:gd name="connsiteX452" fmla="*/ 632568 w 1398088"/>
              <a:gd name="connsiteY452" fmla="*/ 35940 h 891359"/>
              <a:gd name="connsiteX453" fmla="*/ 633972 w 1398088"/>
              <a:gd name="connsiteY453" fmla="*/ 34472 h 891359"/>
              <a:gd name="connsiteX454" fmla="*/ 635368 w 1398088"/>
              <a:gd name="connsiteY454" fmla="*/ 33032 h 891359"/>
              <a:gd name="connsiteX455" fmla="*/ 636764 w 1398088"/>
              <a:gd name="connsiteY455" fmla="*/ 31621 h 891359"/>
              <a:gd name="connsiteX456" fmla="*/ 638168 w 1398088"/>
              <a:gd name="connsiteY456" fmla="*/ 30240 h 891359"/>
              <a:gd name="connsiteX457" fmla="*/ 639564 w 1398088"/>
              <a:gd name="connsiteY457" fmla="*/ 28887 h 891359"/>
              <a:gd name="connsiteX458" fmla="*/ 640967 w 1398088"/>
              <a:gd name="connsiteY458" fmla="*/ 27564 h 891359"/>
              <a:gd name="connsiteX459" fmla="*/ 642364 w 1398088"/>
              <a:gd name="connsiteY459" fmla="*/ 26272 h 891359"/>
              <a:gd name="connsiteX460" fmla="*/ 643767 w 1398088"/>
              <a:gd name="connsiteY460" fmla="*/ 25008 h 891359"/>
              <a:gd name="connsiteX461" fmla="*/ 645163 w 1398088"/>
              <a:gd name="connsiteY461" fmla="*/ 23774 h 891359"/>
              <a:gd name="connsiteX462" fmla="*/ 646567 w 1398088"/>
              <a:gd name="connsiteY462" fmla="*/ 22570 h 891359"/>
              <a:gd name="connsiteX463" fmla="*/ 647963 w 1398088"/>
              <a:gd name="connsiteY463" fmla="*/ 21396 h 891359"/>
              <a:gd name="connsiteX464" fmla="*/ 649359 w 1398088"/>
              <a:gd name="connsiteY464" fmla="*/ 20253 h 891359"/>
              <a:gd name="connsiteX465" fmla="*/ 650763 w 1398088"/>
              <a:gd name="connsiteY465" fmla="*/ 19140 h 891359"/>
              <a:gd name="connsiteX466" fmla="*/ 652159 w 1398088"/>
              <a:gd name="connsiteY466" fmla="*/ 18058 h 891359"/>
              <a:gd name="connsiteX467" fmla="*/ 653563 w 1398088"/>
              <a:gd name="connsiteY467" fmla="*/ 17005 h 891359"/>
              <a:gd name="connsiteX468" fmla="*/ 654959 w 1398088"/>
              <a:gd name="connsiteY468" fmla="*/ 15984 h 891359"/>
              <a:gd name="connsiteX469" fmla="*/ 656362 w 1398088"/>
              <a:gd name="connsiteY469" fmla="*/ 14993 h 891359"/>
              <a:gd name="connsiteX470" fmla="*/ 657758 w 1398088"/>
              <a:gd name="connsiteY470" fmla="*/ 14034 h 891359"/>
              <a:gd name="connsiteX471" fmla="*/ 659162 w 1398088"/>
              <a:gd name="connsiteY471" fmla="*/ 13104 h 891359"/>
              <a:gd name="connsiteX472" fmla="*/ 660558 w 1398088"/>
              <a:gd name="connsiteY472" fmla="*/ 12207 h 891359"/>
              <a:gd name="connsiteX473" fmla="*/ 661955 w 1398088"/>
              <a:gd name="connsiteY473" fmla="*/ 11340 h 891359"/>
              <a:gd name="connsiteX474" fmla="*/ 663358 w 1398088"/>
              <a:gd name="connsiteY474" fmla="*/ 10505 h 891359"/>
              <a:gd name="connsiteX475" fmla="*/ 664754 w 1398088"/>
              <a:gd name="connsiteY475" fmla="*/ 9702 h 891359"/>
              <a:gd name="connsiteX476" fmla="*/ 666158 w 1398088"/>
              <a:gd name="connsiteY476" fmla="*/ 8929 h 891359"/>
              <a:gd name="connsiteX477" fmla="*/ 667554 w 1398088"/>
              <a:gd name="connsiteY477" fmla="*/ 8189 h 891359"/>
              <a:gd name="connsiteX478" fmla="*/ 668957 w 1398088"/>
              <a:gd name="connsiteY478" fmla="*/ 7480 h 891359"/>
              <a:gd name="connsiteX479" fmla="*/ 670354 w 1398088"/>
              <a:gd name="connsiteY479" fmla="*/ 6802 h 891359"/>
              <a:gd name="connsiteX480" fmla="*/ 671757 w 1398088"/>
              <a:gd name="connsiteY480" fmla="*/ 6157 h 891359"/>
              <a:gd name="connsiteX481" fmla="*/ 673153 w 1398088"/>
              <a:gd name="connsiteY481" fmla="*/ 5543 h 891359"/>
              <a:gd name="connsiteX482" fmla="*/ 674557 w 1398088"/>
              <a:gd name="connsiteY482" fmla="*/ 4961 h 891359"/>
              <a:gd name="connsiteX483" fmla="*/ 675953 w 1398088"/>
              <a:gd name="connsiteY483" fmla="*/ 4411 h 891359"/>
              <a:gd name="connsiteX484" fmla="*/ 677349 w 1398088"/>
              <a:gd name="connsiteY484" fmla="*/ 3893 h 891359"/>
              <a:gd name="connsiteX485" fmla="*/ 678753 w 1398088"/>
              <a:gd name="connsiteY485" fmla="*/ 3408 h 891359"/>
              <a:gd name="connsiteX486" fmla="*/ 680149 w 1398088"/>
              <a:gd name="connsiteY486" fmla="*/ 2954 h 891359"/>
              <a:gd name="connsiteX487" fmla="*/ 681553 w 1398088"/>
              <a:gd name="connsiteY487" fmla="*/ 2533 h 891359"/>
              <a:gd name="connsiteX488" fmla="*/ 682949 w 1398088"/>
              <a:gd name="connsiteY488" fmla="*/ 2143 h 891359"/>
              <a:gd name="connsiteX489" fmla="*/ 684352 w 1398088"/>
              <a:gd name="connsiteY489" fmla="*/ 1787 h 891359"/>
              <a:gd name="connsiteX490" fmla="*/ 685749 w 1398088"/>
              <a:gd name="connsiteY490" fmla="*/ 1462 h 891359"/>
              <a:gd name="connsiteX491" fmla="*/ 687152 w 1398088"/>
              <a:gd name="connsiteY491" fmla="*/ 1170 h 891359"/>
              <a:gd name="connsiteX492" fmla="*/ 688548 w 1398088"/>
              <a:gd name="connsiteY492" fmla="*/ 910 h 891359"/>
              <a:gd name="connsiteX493" fmla="*/ 689945 w 1398088"/>
              <a:gd name="connsiteY493" fmla="*/ 683 h 891359"/>
              <a:gd name="connsiteX494" fmla="*/ 691348 w 1398088"/>
              <a:gd name="connsiteY494" fmla="*/ 488 h 891359"/>
              <a:gd name="connsiteX495" fmla="*/ 692744 w 1398088"/>
              <a:gd name="connsiteY495" fmla="*/ 325 h 891359"/>
              <a:gd name="connsiteX496" fmla="*/ 694148 w 1398088"/>
              <a:gd name="connsiteY496" fmla="*/ 195 h 891359"/>
              <a:gd name="connsiteX497" fmla="*/ 695544 w 1398088"/>
              <a:gd name="connsiteY497" fmla="*/ 98 h 891359"/>
              <a:gd name="connsiteX498" fmla="*/ 696948 w 1398088"/>
              <a:gd name="connsiteY498" fmla="*/ 33 h 891359"/>
              <a:gd name="connsiteX499" fmla="*/ 698344 w 1398088"/>
              <a:gd name="connsiteY499" fmla="*/ 0 h 891359"/>
              <a:gd name="connsiteX500" fmla="*/ 699747 w 1398088"/>
              <a:gd name="connsiteY500" fmla="*/ 0 h 891359"/>
              <a:gd name="connsiteX501" fmla="*/ 701143 w 1398088"/>
              <a:gd name="connsiteY501" fmla="*/ 33 h 891359"/>
              <a:gd name="connsiteX502" fmla="*/ 702540 w 1398088"/>
              <a:gd name="connsiteY502" fmla="*/ 98 h 891359"/>
              <a:gd name="connsiteX503" fmla="*/ 703943 w 1398088"/>
              <a:gd name="connsiteY503" fmla="*/ 195 h 891359"/>
              <a:gd name="connsiteX504" fmla="*/ 705339 w 1398088"/>
              <a:gd name="connsiteY504" fmla="*/ 325 h 891359"/>
              <a:gd name="connsiteX505" fmla="*/ 706743 w 1398088"/>
              <a:gd name="connsiteY505" fmla="*/ 488 h 891359"/>
              <a:gd name="connsiteX506" fmla="*/ 708139 w 1398088"/>
              <a:gd name="connsiteY506" fmla="*/ 683 h 891359"/>
              <a:gd name="connsiteX507" fmla="*/ 709543 w 1398088"/>
              <a:gd name="connsiteY507" fmla="*/ 910 h 891359"/>
              <a:gd name="connsiteX508" fmla="*/ 710939 w 1398088"/>
              <a:gd name="connsiteY508" fmla="*/ 1170 h 891359"/>
              <a:gd name="connsiteX509" fmla="*/ 712342 w 1398088"/>
              <a:gd name="connsiteY509" fmla="*/ 1462 h 891359"/>
              <a:gd name="connsiteX510" fmla="*/ 713739 w 1398088"/>
              <a:gd name="connsiteY510" fmla="*/ 1787 h 891359"/>
              <a:gd name="connsiteX511" fmla="*/ 715135 w 1398088"/>
              <a:gd name="connsiteY511" fmla="*/ 2143 h 891359"/>
              <a:gd name="connsiteX512" fmla="*/ 716538 w 1398088"/>
              <a:gd name="connsiteY512" fmla="*/ 2533 h 891359"/>
              <a:gd name="connsiteX513" fmla="*/ 717935 w 1398088"/>
              <a:gd name="connsiteY513" fmla="*/ 2954 h 891359"/>
              <a:gd name="connsiteX514" fmla="*/ 719338 w 1398088"/>
              <a:gd name="connsiteY514" fmla="*/ 3408 h 891359"/>
              <a:gd name="connsiteX515" fmla="*/ 720734 w 1398088"/>
              <a:gd name="connsiteY515" fmla="*/ 3893 h 891359"/>
              <a:gd name="connsiteX516" fmla="*/ 722138 w 1398088"/>
              <a:gd name="connsiteY516" fmla="*/ 4411 h 891359"/>
              <a:gd name="connsiteX517" fmla="*/ 723534 w 1398088"/>
              <a:gd name="connsiteY517" fmla="*/ 4961 h 891359"/>
              <a:gd name="connsiteX518" fmla="*/ 724938 w 1398088"/>
              <a:gd name="connsiteY518" fmla="*/ 5543 h 891359"/>
              <a:gd name="connsiteX519" fmla="*/ 726334 w 1398088"/>
              <a:gd name="connsiteY519" fmla="*/ 6157 h 891359"/>
              <a:gd name="connsiteX520" fmla="*/ 727737 w 1398088"/>
              <a:gd name="connsiteY520" fmla="*/ 6802 h 891359"/>
              <a:gd name="connsiteX521" fmla="*/ 729134 w 1398088"/>
              <a:gd name="connsiteY521" fmla="*/ 7480 h 891359"/>
              <a:gd name="connsiteX522" fmla="*/ 730530 w 1398088"/>
              <a:gd name="connsiteY522" fmla="*/ 8189 h 891359"/>
              <a:gd name="connsiteX523" fmla="*/ 731933 w 1398088"/>
              <a:gd name="connsiteY523" fmla="*/ 8929 h 891359"/>
              <a:gd name="connsiteX524" fmla="*/ 733330 w 1398088"/>
              <a:gd name="connsiteY524" fmla="*/ 9702 h 891359"/>
              <a:gd name="connsiteX525" fmla="*/ 734733 w 1398088"/>
              <a:gd name="connsiteY525" fmla="*/ 10505 h 891359"/>
              <a:gd name="connsiteX526" fmla="*/ 736129 w 1398088"/>
              <a:gd name="connsiteY526" fmla="*/ 11340 h 891359"/>
              <a:gd name="connsiteX527" fmla="*/ 737533 w 1398088"/>
              <a:gd name="connsiteY527" fmla="*/ 12207 h 891359"/>
              <a:gd name="connsiteX528" fmla="*/ 738929 w 1398088"/>
              <a:gd name="connsiteY528" fmla="*/ 13104 h 891359"/>
              <a:gd name="connsiteX529" fmla="*/ 740332 w 1398088"/>
              <a:gd name="connsiteY529" fmla="*/ 14034 h 891359"/>
              <a:gd name="connsiteX530" fmla="*/ 741729 w 1398088"/>
              <a:gd name="connsiteY530" fmla="*/ 14993 h 891359"/>
              <a:gd name="connsiteX531" fmla="*/ 743125 w 1398088"/>
              <a:gd name="connsiteY531" fmla="*/ 15984 h 891359"/>
              <a:gd name="connsiteX532" fmla="*/ 744529 w 1398088"/>
              <a:gd name="connsiteY532" fmla="*/ 17005 h 891359"/>
              <a:gd name="connsiteX533" fmla="*/ 745925 w 1398088"/>
              <a:gd name="connsiteY533" fmla="*/ 18058 h 891359"/>
              <a:gd name="connsiteX534" fmla="*/ 747328 w 1398088"/>
              <a:gd name="connsiteY534" fmla="*/ 19140 h 891359"/>
              <a:gd name="connsiteX535" fmla="*/ 748724 w 1398088"/>
              <a:gd name="connsiteY535" fmla="*/ 20253 h 891359"/>
              <a:gd name="connsiteX536" fmla="*/ 750128 w 1398088"/>
              <a:gd name="connsiteY536" fmla="*/ 21396 h 891359"/>
              <a:gd name="connsiteX537" fmla="*/ 751524 w 1398088"/>
              <a:gd name="connsiteY537" fmla="*/ 22570 h 891359"/>
              <a:gd name="connsiteX538" fmla="*/ 752928 w 1398088"/>
              <a:gd name="connsiteY538" fmla="*/ 23774 h 891359"/>
              <a:gd name="connsiteX539" fmla="*/ 754324 w 1398088"/>
              <a:gd name="connsiteY539" fmla="*/ 25008 h 891359"/>
              <a:gd name="connsiteX540" fmla="*/ 755720 w 1398088"/>
              <a:gd name="connsiteY540" fmla="*/ 26272 h 891359"/>
              <a:gd name="connsiteX541" fmla="*/ 757124 w 1398088"/>
              <a:gd name="connsiteY541" fmla="*/ 27564 h 891359"/>
              <a:gd name="connsiteX542" fmla="*/ 758520 w 1398088"/>
              <a:gd name="connsiteY542" fmla="*/ 28887 h 891359"/>
              <a:gd name="connsiteX543" fmla="*/ 759923 w 1398088"/>
              <a:gd name="connsiteY543" fmla="*/ 30240 h 891359"/>
              <a:gd name="connsiteX544" fmla="*/ 761320 w 1398088"/>
              <a:gd name="connsiteY544" fmla="*/ 31621 h 891359"/>
              <a:gd name="connsiteX545" fmla="*/ 762723 w 1398088"/>
              <a:gd name="connsiteY545" fmla="*/ 33032 h 891359"/>
              <a:gd name="connsiteX546" fmla="*/ 764119 w 1398088"/>
              <a:gd name="connsiteY546" fmla="*/ 34472 h 891359"/>
              <a:gd name="connsiteX547" fmla="*/ 765523 w 1398088"/>
              <a:gd name="connsiteY547" fmla="*/ 35940 h 891359"/>
              <a:gd name="connsiteX548" fmla="*/ 766919 w 1398088"/>
              <a:gd name="connsiteY548" fmla="*/ 37438 h 891359"/>
              <a:gd name="connsiteX549" fmla="*/ 768323 w 1398088"/>
              <a:gd name="connsiteY549" fmla="*/ 38963 h 891359"/>
              <a:gd name="connsiteX550" fmla="*/ 769719 w 1398088"/>
              <a:gd name="connsiteY550" fmla="*/ 40517 h 891359"/>
              <a:gd name="connsiteX551" fmla="*/ 771115 w 1398088"/>
              <a:gd name="connsiteY551" fmla="*/ 42099 h 891359"/>
              <a:gd name="connsiteX552" fmla="*/ 772519 w 1398088"/>
              <a:gd name="connsiteY552" fmla="*/ 43709 h 891359"/>
              <a:gd name="connsiteX553" fmla="*/ 773915 w 1398088"/>
              <a:gd name="connsiteY553" fmla="*/ 45348 h 891359"/>
              <a:gd name="connsiteX554" fmla="*/ 775318 w 1398088"/>
              <a:gd name="connsiteY554" fmla="*/ 47013 h 891359"/>
              <a:gd name="connsiteX555" fmla="*/ 776715 w 1398088"/>
              <a:gd name="connsiteY555" fmla="*/ 48707 h 891359"/>
              <a:gd name="connsiteX556" fmla="*/ 778118 w 1398088"/>
              <a:gd name="connsiteY556" fmla="*/ 50428 h 891359"/>
              <a:gd name="connsiteX557" fmla="*/ 779514 w 1398088"/>
              <a:gd name="connsiteY557" fmla="*/ 52175 h 891359"/>
              <a:gd name="connsiteX558" fmla="*/ 780918 w 1398088"/>
              <a:gd name="connsiteY558" fmla="*/ 53950 h 891359"/>
              <a:gd name="connsiteX559" fmla="*/ 782314 w 1398088"/>
              <a:gd name="connsiteY559" fmla="*/ 55752 h 891359"/>
              <a:gd name="connsiteX560" fmla="*/ 783710 w 1398088"/>
              <a:gd name="connsiteY560" fmla="*/ 57580 h 891359"/>
              <a:gd name="connsiteX561" fmla="*/ 785114 w 1398088"/>
              <a:gd name="connsiteY561" fmla="*/ 59434 h 891359"/>
              <a:gd name="connsiteX562" fmla="*/ 786510 w 1398088"/>
              <a:gd name="connsiteY562" fmla="*/ 61316 h 891359"/>
              <a:gd name="connsiteX563" fmla="*/ 787913 w 1398088"/>
              <a:gd name="connsiteY563" fmla="*/ 63222 h 891359"/>
              <a:gd name="connsiteX564" fmla="*/ 789310 w 1398088"/>
              <a:gd name="connsiteY564" fmla="*/ 65155 h 891359"/>
              <a:gd name="connsiteX565" fmla="*/ 790713 w 1398088"/>
              <a:gd name="connsiteY565" fmla="*/ 67113 h 891359"/>
              <a:gd name="connsiteX566" fmla="*/ 792109 w 1398088"/>
              <a:gd name="connsiteY566" fmla="*/ 69098 h 891359"/>
              <a:gd name="connsiteX567" fmla="*/ 793513 w 1398088"/>
              <a:gd name="connsiteY567" fmla="*/ 71106 h 891359"/>
              <a:gd name="connsiteX568" fmla="*/ 794909 w 1398088"/>
              <a:gd name="connsiteY568" fmla="*/ 73140 h 891359"/>
              <a:gd name="connsiteX569" fmla="*/ 796305 w 1398088"/>
              <a:gd name="connsiteY569" fmla="*/ 75199 h 891359"/>
              <a:gd name="connsiteX570" fmla="*/ 797709 w 1398088"/>
              <a:gd name="connsiteY570" fmla="*/ 77283 h 891359"/>
              <a:gd name="connsiteX571" fmla="*/ 799105 w 1398088"/>
              <a:gd name="connsiteY571" fmla="*/ 79391 h 891359"/>
              <a:gd name="connsiteX572" fmla="*/ 800509 w 1398088"/>
              <a:gd name="connsiteY572" fmla="*/ 81523 h 891359"/>
              <a:gd name="connsiteX573" fmla="*/ 801905 w 1398088"/>
              <a:gd name="connsiteY573" fmla="*/ 83679 h 891359"/>
              <a:gd name="connsiteX574" fmla="*/ 803308 w 1398088"/>
              <a:gd name="connsiteY574" fmla="*/ 85858 h 891359"/>
              <a:gd name="connsiteX575" fmla="*/ 804705 w 1398088"/>
              <a:gd name="connsiteY575" fmla="*/ 88062 h 891359"/>
              <a:gd name="connsiteX576" fmla="*/ 806108 w 1398088"/>
              <a:gd name="connsiteY576" fmla="*/ 90288 h 891359"/>
              <a:gd name="connsiteX577" fmla="*/ 807504 w 1398088"/>
              <a:gd name="connsiteY577" fmla="*/ 92538 h 891359"/>
              <a:gd name="connsiteX578" fmla="*/ 808901 w 1398088"/>
              <a:gd name="connsiteY578" fmla="*/ 94811 h 891359"/>
              <a:gd name="connsiteX579" fmla="*/ 810304 w 1398088"/>
              <a:gd name="connsiteY579" fmla="*/ 97106 h 891359"/>
              <a:gd name="connsiteX580" fmla="*/ 811700 w 1398088"/>
              <a:gd name="connsiteY580" fmla="*/ 99424 h 891359"/>
              <a:gd name="connsiteX581" fmla="*/ 813104 w 1398088"/>
              <a:gd name="connsiteY581" fmla="*/ 101764 h 891359"/>
              <a:gd name="connsiteX582" fmla="*/ 814500 w 1398088"/>
              <a:gd name="connsiteY582" fmla="*/ 104125 h 891359"/>
              <a:gd name="connsiteX583" fmla="*/ 815904 w 1398088"/>
              <a:gd name="connsiteY583" fmla="*/ 106509 h 891359"/>
              <a:gd name="connsiteX584" fmla="*/ 817300 w 1398088"/>
              <a:gd name="connsiteY584" fmla="*/ 108913 h 891359"/>
              <a:gd name="connsiteX585" fmla="*/ 818703 w 1398088"/>
              <a:gd name="connsiteY585" fmla="*/ 111340 h 891359"/>
              <a:gd name="connsiteX586" fmla="*/ 820100 w 1398088"/>
              <a:gd name="connsiteY586" fmla="*/ 113787 h 891359"/>
              <a:gd name="connsiteX587" fmla="*/ 821503 w 1398088"/>
              <a:gd name="connsiteY587" fmla="*/ 116254 h 891359"/>
              <a:gd name="connsiteX588" fmla="*/ 822899 w 1398088"/>
              <a:gd name="connsiteY588" fmla="*/ 118743 h 891359"/>
              <a:gd name="connsiteX589" fmla="*/ 824296 w 1398088"/>
              <a:gd name="connsiteY589" fmla="*/ 121251 h 891359"/>
              <a:gd name="connsiteX590" fmla="*/ 825699 w 1398088"/>
              <a:gd name="connsiteY590" fmla="*/ 123779 h 891359"/>
              <a:gd name="connsiteX591" fmla="*/ 827095 w 1398088"/>
              <a:gd name="connsiteY591" fmla="*/ 126328 h 891359"/>
              <a:gd name="connsiteX592" fmla="*/ 828499 w 1398088"/>
              <a:gd name="connsiteY592" fmla="*/ 128896 h 891359"/>
              <a:gd name="connsiteX593" fmla="*/ 829895 w 1398088"/>
              <a:gd name="connsiteY593" fmla="*/ 131482 h 891359"/>
              <a:gd name="connsiteX594" fmla="*/ 831298 w 1398088"/>
              <a:gd name="connsiteY594" fmla="*/ 134089 h 891359"/>
              <a:gd name="connsiteX595" fmla="*/ 832695 w 1398088"/>
              <a:gd name="connsiteY595" fmla="*/ 136713 h 891359"/>
              <a:gd name="connsiteX596" fmla="*/ 834098 w 1398088"/>
              <a:gd name="connsiteY596" fmla="*/ 139357 h 891359"/>
              <a:gd name="connsiteX597" fmla="*/ 835495 w 1398088"/>
              <a:gd name="connsiteY597" fmla="*/ 142019 h 891359"/>
              <a:gd name="connsiteX598" fmla="*/ 836891 w 1398088"/>
              <a:gd name="connsiteY598" fmla="*/ 144698 h 891359"/>
              <a:gd name="connsiteX599" fmla="*/ 838294 w 1398088"/>
              <a:gd name="connsiteY599" fmla="*/ 147396 h 891359"/>
              <a:gd name="connsiteX600" fmla="*/ 839690 w 1398088"/>
              <a:gd name="connsiteY600" fmla="*/ 150110 h 891359"/>
              <a:gd name="connsiteX601" fmla="*/ 841094 w 1398088"/>
              <a:gd name="connsiteY601" fmla="*/ 152842 h 891359"/>
              <a:gd name="connsiteX602" fmla="*/ 842490 w 1398088"/>
              <a:gd name="connsiteY602" fmla="*/ 155592 h 891359"/>
              <a:gd name="connsiteX603" fmla="*/ 843894 w 1398088"/>
              <a:gd name="connsiteY603" fmla="*/ 158358 h 891359"/>
              <a:gd name="connsiteX604" fmla="*/ 845290 w 1398088"/>
              <a:gd name="connsiteY604" fmla="*/ 161139 h 891359"/>
              <a:gd name="connsiteX605" fmla="*/ 846693 w 1398088"/>
              <a:gd name="connsiteY605" fmla="*/ 163938 h 891359"/>
              <a:gd name="connsiteX606" fmla="*/ 848090 w 1398088"/>
              <a:gd name="connsiteY606" fmla="*/ 166753 h 891359"/>
              <a:gd name="connsiteX607" fmla="*/ 849486 w 1398088"/>
              <a:gd name="connsiteY607" fmla="*/ 169583 h 891359"/>
              <a:gd name="connsiteX608" fmla="*/ 850889 w 1398088"/>
              <a:gd name="connsiteY608" fmla="*/ 172428 h 891359"/>
              <a:gd name="connsiteX609" fmla="*/ 852286 w 1398088"/>
              <a:gd name="connsiteY609" fmla="*/ 175289 h 891359"/>
              <a:gd name="connsiteX610" fmla="*/ 853689 w 1398088"/>
              <a:gd name="connsiteY610" fmla="*/ 178164 h 891359"/>
              <a:gd name="connsiteX611" fmla="*/ 855085 w 1398088"/>
              <a:gd name="connsiteY611" fmla="*/ 181054 h 891359"/>
              <a:gd name="connsiteX612" fmla="*/ 856489 w 1398088"/>
              <a:gd name="connsiteY612" fmla="*/ 183958 h 891359"/>
              <a:gd name="connsiteX613" fmla="*/ 857885 w 1398088"/>
              <a:gd name="connsiteY613" fmla="*/ 186876 h 891359"/>
              <a:gd name="connsiteX614" fmla="*/ 859289 w 1398088"/>
              <a:gd name="connsiteY614" fmla="*/ 189808 h 891359"/>
              <a:gd name="connsiteX615" fmla="*/ 860685 w 1398088"/>
              <a:gd name="connsiteY615" fmla="*/ 192754 h 891359"/>
              <a:gd name="connsiteX616" fmla="*/ 862088 w 1398088"/>
              <a:gd name="connsiteY616" fmla="*/ 195713 h 891359"/>
              <a:gd name="connsiteX617" fmla="*/ 863485 w 1398088"/>
              <a:gd name="connsiteY617" fmla="*/ 198685 h 891359"/>
              <a:gd name="connsiteX618" fmla="*/ 864881 w 1398088"/>
              <a:gd name="connsiteY618" fmla="*/ 201669 h 891359"/>
              <a:gd name="connsiteX619" fmla="*/ 866284 w 1398088"/>
              <a:gd name="connsiteY619" fmla="*/ 204666 h 891359"/>
              <a:gd name="connsiteX620" fmla="*/ 867681 w 1398088"/>
              <a:gd name="connsiteY620" fmla="*/ 207676 h 891359"/>
              <a:gd name="connsiteX621" fmla="*/ 869084 w 1398088"/>
              <a:gd name="connsiteY621" fmla="*/ 210697 h 891359"/>
              <a:gd name="connsiteX622" fmla="*/ 870480 w 1398088"/>
              <a:gd name="connsiteY622" fmla="*/ 213730 h 891359"/>
              <a:gd name="connsiteX623" fmla="*/ 871884 w 1398088"/>
              <a:gd name="connsiteY623" fmla="*/ 216774 h 891359"/>
              <a:gd name="connsiteX624" fmla="*/ 873280 w 1398088"/>
              <a:gd name="connsiteY624" fmla="*/ 219829 h 891359"/>
              <a:gd name="connsiteX625" fmla="*/ 874683 w 1398088"/>
              <a:gd name="connsiteY625" fmla="*/ 222895 h 891359"/>
              <a:gd name="connsiteX626" fmla="*/ 876080 w 1398088"/>
              <a:gd name="connsiteY626" fmla="*/ 225972 h 891359"/>
              <a:gd name="connsiteX627" fmla="*/ 877476 w 1398088"/>
              <a:gd name="connsiteY627" fmla="*/ 229059 h 891359"/>
              <a:gd name="connsiteX628" fmla="*/ 878879 w 1398088"/>
              <a:gd name="connsiteY628" fmla="*/ 232156 h 891359"/>
              <a:gd name="connsiteX629" fmla="*/ 880276 w 1398088"/>
              <a:gd name="connsiteY629" fmla="*/ 235263 h 891359"/>
              <a:gd name="connsiteX630" fmla="*/ 881679 w 1398088"/>
              <a:gd name="connsiteY630" fmla="*/ 238380 h 891359"/>
              <a:gd name="connsiteX631" fmla="*/ 883075 w 1398088"/>
              <a:gd name="connsiteY631" fmla="*/ 241505 h 891359"/>
              <a:gd name="connsiteX632" fmla="*/ 884479 w 1398088"/>
              <a:gd name="connsiteY632" fmla="*/ 244640 h 891359"/>
              <a:gd name="connsiteX633" fmla="*/ 885875 w 1398088"/>
              <a:gd name="connsiteY633" fmla="*/ 247783 h 891359"/>
              <a:gd name="connsiteX634" fmla="*/ 887279 w 1398088"/>
              <a:gd name="connsiteY634" fmla="*/ 250934 h 891359"/>
              <a:gd name="connsiteX635" fmla="*/ 888675 w 1398088"/>
              <a:gd name="connsiteY635" fmla="*/ 254094 h 891359"/>
              <a:gd name="connsiteX636" fmla="*/ 890071 w 1398088"/>
              <a:gd name="connsiteY636" fmla="*/ 257262 h 891359"/>
              <a:gd name="connsiteX637" fmla="*/ 891475 w 1398088"/>
              <a:gd name="connsiteY637" fmla="*/ 260437 h 891359"/>
              <a:gd name="connsiteX638" fmla="*/ 892871 w 1398088"/>
              <a:gd name="connsiteY638" fmla="*/ 263620 h 891359"/>
              <a:gd name="connsiteX639" fmla="*/ 894274 w 1398088"/>
              <a:gd name="connsiteY639" fmla="*/ 266809 h 891359"/>
              <a:gd name="connsiteX640" fmla="*/ 895671 w 1398088"/>
              <a:gd name="connsiteY640" fmla="*/ 270006 h 891359"/>
              <a:gd name="connsiteX641" fmla="*/ 897074 w 1398088"/>
              <a:gd name="connsiteY641" fmla="*/ 273209 h 891359"/>
              <a:gd name="connsiteX642" fmla="*/ 898470 w 1398088"/>
              <a:gd name="connsiteY642" fmla="*/ 276418 h 891359"/>
              <a:gd name="connsiteX643" fmla="*/ 899874 w 1398088"/>
              <a:gd name="connsiteY643" fmla="*/ 279634 h 891359"/>
              <a:gd name="connsiteX644" fmla="*/ 901270 w 1398088"/>
              <a:gd name="connsiteY644" fmla="*/ 282855 h 891359"/>
              <a:gd name="connsiteX645" fmla="*/ 902666 w 1398088"/>
              <a:gd name="connsiteY645" fmla="*/ 286081 h 891359"/>
              <a:gd name="connsiteX646" fmla="*/ 904070 w 1398088"/>
              <a:gd name="connsiteY646" fmla="*/ 289314 h 891359"/>
              <a:gd name="connsiteX647" fmla="*/ 905466 w 1398088"/>
              <a:gd name="connsiteY647" fmla="*/ 292550 h 891359"/>
              <a:gd name="connsiteX648" fmla="*/ 906870 w 1398088"/>
              <a:gd name="connsiteY648" fmla="*/ 295792 h 891359"/>
              <a:gd name="connsiteX649" fmla="*/ 908266 w 1398088"/>
              <a:gd name="connsiteY649" fmla="*/ 299039 h 891359"/>
              <a:gd name="connsiteX650" fmla="*/ 909669 w 1398088"/>
              <a:gd name="connsiteY650" fmla="*/ 302289 h 891359"/>
              <a:gd name="connsiteX651" fmla="*/ 911066 w 1398088"/>
              <a:gd name="connsiteY651" fmla="*/ 305543 h 891359"/>
              <a:gd name="connsiteX652" fmla="*/ 912469 w 1398088"/>
              <a:gd name="connsiteY652" fmla="*/ 308801 h 891359"/>
              <a:gd name="connsiteX653" fmla="*/ 913865 w 1398088"/>
              <a:gd name="connsiteY653" fmla="*/ 312062 h 891359"/>
              <a:gd name="connsiteX654" fmla="*/ 915269 w 1398088"/>
              <a:gd name="connsiteY654" fmla="*/ 315327 h 891359"/>
              <a:gd name="connsiteX655" fmla="*/ 916665 w 1398088"/>
              <a:gd name="connsiteY655" fmla="*/ 318594 h 891359"/>
              <a:gd name="connsiteX656" fmla="*/ 918061 w 1398088"/>
              <a:gd name="connsiteY656" fmla="*/ 321865 h 891359"/>
              <a:gd name="connsiteX657" fmla="*/ 919465 w 1398088"/>
              <a:gd name="connsiteY657" fmla="*/ 325137 h 891359"/>
              <a:gd name="connsiteX658" fmla="*/ 920861 w 1398088"/>
              <a:gd name="connsiteY658" fmla="*/ 328412 h 891359"/>
              <a:gd name="connsiteX659" fmla="*/ 922264 w 1398088"/>
              <a:gd name="connsiteY659" fmla="*/ 331689 h 891359"/>
              <a:gd name="connsiteX660" fmla="*/ 923661 w 1398088"/>
              <a:gd name="connsiteY660" fmla="*/ 334967 h 891359"/>
              <a:gd name="connsiteX661" fmla="*/ 925064 w 1398088"/>
              <a:gd name="connsiteY661" fmla="*/ 338248 h 891359"/>
              <a:gd name="connsiteX662" fmla="*/ 926460 w 1398088"/>
              <a:gd name="connsiteY662" fmla="*/ 341528 h 891359"/>
              <a:gd name="connsiteX663" fmla="*/ 927864 w 1398088"/>
              <a:gd name="connsiteY663" fmla="*/ 344811 h 891359"/>
              <a:gd name="connsiteX664" fmla="*/ 929260 w 1398088"/>
              <a:gd name="connsiteY664" fmla="*/ 348094 h 891359"/>
              <a:gd name="connsiteX665" fmla="*/ 930656 w 1398088"/>
              <a:gd name="connsiteY665" fmla="*/ 351377 h 891359"/>
              <a:gd name="connsiteX666" fmla="*/ 932060 w 1398088"/>
              <a:gd name="connsiteY666" fmla="*/ 354660 h 891359"/>
              <a:gd name="connsiteX667" fmla="*/ 933456 w 1398088"/>
              <a:gd name="connsiteY667" fmla="*/ 357944 h 891359"/>
              <a:gd name="connsiteX668" fmla="*/ 934860 w 1398088"/>
              <a:gd name="connsiteY668" fmla="*/ 361227 h 891359"/>
              <a:gd name="connsiteX669" fmla="*/ 936256 w 1398088"/>
              <a:gd name="connsiteY669" fmla="*/ 364510 h 891359"/>
              <a:gd name="connsiteX670" fmla="*/ 937659 w 1398088"/>
              <a:gd name="connsiteY670" fmla="*/ 367792 h 891359"/>
              <a:gd name="connsiteX671" fmla="*/ 939056 w 1398088"/>
              <a:gd name="connsiteY671" fmla="*/ 371073 h 891359"/>
              <a:gd name="connsiteX672" fmla="*/ 940459 w 1398088"/>
              <a:gd name="connsiteY672" fmla="*/ 374353 h 891359"/>
              <a:gd name="connsiteX673" fmla="*/ 941855 w 1398088"/>
              <a:gd name="connsiteY673" fmla="*/ 377632 h 891359"/>
              <a:gd name="connsiteX674" fmla="*/ 943252 w 1398088"/>
              <a:gd name="connsiteY674" fmla="*/ 380909 h 891359"/>
              <a:gd name="connsiteX675" fmla="*/ 944655 w 1398088"/>
              <a:gd name="connsiteY675" fmla="*/ 384184 h 891359"/>
              <a:gd name="connsiteX676" fmla="*/ 946051 w 1398088"/>
              <a:gd name="connsiteY676" fmla="*/ 387457 h 891359"/>
              <a:gd name="connsiteX677" fmla="*/ 947455 w 1398088"/>
              <a:gd name="connsiteY677" fmla="*/ 390728 h 891359"/>
              <a:gd name="connsiteX678" fmla="*/ 948851 w 1398088"/>
              <a:gd name="connsiteY678" fmla="*/ 393996 h 891359"/>
              <a:gd name="connsiteX679" fmla="*/ 950255 w 1398088"/>
              <a:gd name="connsiteY679" fmla="*/ 397262 h 891359"/>
              <a:gd name="connsiteX680" fmla="*/ 951651 w 1398088"/>
              <a:gd name="connsiteY680" fmla="*/ 400524 h 891359"/>
              <a:gd name="connsiteX681" fmla="*/ 953054 w 1398088"/>
              <a:gd name="connsiteY681" fmla="*/ 403784 h 891359"/>
              <a:gd name="connsiteX682" fmla="*/ 954451 w 1398088"/>
              <a:gd name="connsiteY682" fmla="*/ 407040 h 891359"/>
              <a:gd name="connsiteX683" fmla="*/ 955854 w 1398088"/>
              <a:gd name="connsiteY683" fmla="*/ 410292 h 891359"/>
              <a:gd name="connsiteX684" fmla="*/ 957250 w 1398088"/>
              <a:gd name="connsiteY684" fmla="*/ 413541 h 891359"/>
              <a:gd name="connsiteX685" fmla="*/ 958647 w 1398088"/>
              <a:gd name="connsiteY685" fmla="*/ 416786 h 891359"/>
              <a:gd name="connsiteX686" fmla="*/ 960050 w 1398088"/>
              <a:gd name="connsiteY686" fmla="*/ 420026 h 891359"/>
              <a:gd name="connsiteX687" fmla="*/ 961446 w 1398088"/>
              <a:gd name="connsiteY687" fmla="*/ 423262 h 891359"/>
              <a:gd name="connsiteX688" fmla="*/ 962850 w 1398088"/>
              <a:gd name="connsiteY688" fmla="*/ 426493 h 891359"/>
              <a:gd name="connsiteX689" fmla="*/ 964246 w 1398088"/>
              <a:gd name="connsiteY689" fmla="*/ 429720 h 891359"/>
              <a:gd name="connsiteX690" fmla="*/ 965649 w 1398088"/>
              <a:gd name="connsiteY690" fmla="*/ 432941 h 891359"/>
              <a:gd name="connsiteX691" fmla="*/ 967046 w 1398088"/>
              <a:gd name="connsiteY691" fmla="*/ 436158 h 891359"/>
              <a:gd name="connsiteX692" fmla="*/ 968449 w 1398088"/>
              <a:gd name="connsiteY692" fmla="*/ 439368 h 891359"/>
              <a:gd name="connsiteX693" fmla="*/ 969845 w 1398088"/>
              <a:gd name="connsiteY693" fmla="*/ 442574 h 891359"/>
              <a:gd name="connsiteX694" fmla="*/ 971242 w 1398088"/>
              <a:gd name="connsiteY694" fmla="*/ 445773 h 891359"/>
              <a:gd name="connsiteX695" fmla="*/ 972645 w 1398088"/>
              <a:gd name="connsiteY695" fmla="*/ 448967 h 891359"/>
              <a:gd name="connsiteX696" fmla="*/ 974041 w 1398088"/>
              <a:gd name="connsiteY696" fmla="*/ 452154 h 891359"/>
              <a:gd name="connsiteX697" fmla="*/ 975445 w 1398088"/>
              <a:gd name="connsiteY697" fmla="*/ 455335 h 891359"/>
              <a:gd name="connsiteX698" fmla="*/ 976841 w 1398088"/>
              <a:gd name="connsiteY698" fmla="*/ 458509 h 891359"/>
              <a:gd name="connsiteX699" fmla="*/ 978245 w 1398088"/>
              <a:gd name="connsiteY699" fmla="*/ 461677 h 891359"/>
              <a:gd name="connsiteX700" fmla="*/ 979641 w 1398088"/>
              <a:gd name="connsiteY700" fmla="*/ 464837 h 891359"/>
              <a:gd name="connsiteX701" fmla="*/ 981044 w 1398088"/>
              <a:gd name="connsiteY701" fmla="*/ 467991 h 891359"/>
              <a:gd name="connsiteX702" fmla="*/ 982441 w 1398088"/>
              <a:gd name="connsiteY702" fmla="*/ 471138 h 891359"/>
              <a:gd name="connsiteX703" fmla="*/ 983837 w 1398088"/>
              <a:gd name="connsiteY703" fmla="*/ 474276 h 891359"/>
              <a:gd name="connsiteX704" fmla="*/ 985240 w 1398088"/>
              <a:gd name="connsiteY704" fmla="*/ 477408 h 891359"/>
              <a:gd name="connsiteX705" fmla="*/ 986637 w 1398088"/>
              <a:gd name="connsiteY705" fmla="*/ 480532 h 891359"/>
              <a:gd name="connsiteX706" fmla="*/ 988040 w 1398088"/>
              <a:gd name="connsiteY706" fmla="*/ 483647 h 891359"/>
              <a:gd name="connsiteX707" fmla="*/ 989436 w 1398088"/>
              <a:gd name="connsiteY707" fmla="*/ 486754 h 891359"/>
              <a:gd name="connsiteX708" fmla="*/ 990840 w 1398088"/>
              <a:gd name="connsiteY708" fmla="*/ 489854 h 891359"/>
              <a:gd name="connsiteX709" fmla="*/ 992236 w 1398088"/>
              <a:gd name="connsiteY709" fmla="*/ 492945 h 891359"/>
              <a:gd name="connsiteX710" fmla="*/ 993640 w 1398088"/>
              <a:gd name="connsiteY710" fmla="*/ 496027 h 891359"/>
              <a:gd name="connsiteX711" fmla="*/ 995036 w 1398088"/>
              <a:gd name="connsiteY711" fmla="*/ 499100 h 891359"/>
              <a:gd name="connsiteX712" fmla="*/ 996432 w 1398088"/>
              <a:gd name="connsiteY712" fmla="*/ 502165 h 891359"/>
              <a:gd name="connsiteX713" fmla="*/ 997836 w 1398088"/>
              <a:gd name="connsiteY713" fmla="*/ 505220 h 891359"/>
              <a:gd name="connsiteX714" fmla="*/ 999232 w 1398088"/>
              <a:gd name="connsiteY714" fmla="*/ 508267 h 891359"/>
              <a:gd name="connsiteX715" fmla="*/ 1000635 w 1398088"/>
              <a:gd name="connsiteY715" fmla="*/ 511303 h 891359"/>
              <a:gd name="connsiteX716" fmla="*/ 1002032 w 1398088"/>
              <a:gd name="connsiteY716" fmla="*/ 514331 h 891359"/>
              <a:gd name="connsiteX717" fmla="*/ 1003435 w 1398088"/>
              <a:gd name="connsiteY717" fmla="*/ 517349 h 891359"/>
              <a:gd name="connsiteX718" fmla="*/ 1004831 w 1398088"/>
              <a:gd name="connsiteY718" fmla="*/ 520357 h 891359"/>
              <a:gd name="connsiteX719" fmla="*/ 1006235 w 1398088"/>
              <a:gd name="connsiteY719" fmla="*/ 523355 h 891359"/>
              <a:gd name="connsiteX720" fmla="*/ 1007631 w 1398088"/>
              <a:gd name="connsiteY720" fmla="*/ 526343 h 891359"/>
              <a:gd name="connsiteX721" fmla="*/ 1009035 w 1398088"/>
              <a:gd name="connsiteY721" fmla="*/ 529321 h 891359"/>
              <a:gd name="connsiteX722" fmla="*/ 1010431 w 1398088"/>
              <a:gd name="connsiteY722" fmla="*/ 532288 h 891359"/>
              <a:gd name="connsiteX723" fmla="*/ 1011827 w 1398088"/>
              <a:gd name="connsiteY723" fmla="*/ 535246 h 891359"/>
              <a:gd name="connsiteX724" fmla="*/ 1013230 w 1398088"/>
              <a:gd name="connsiteY724" fmla="*/ 538192 h 891359"/>
              <a:gd name="connsiteX725" fmla="*/ 1014627 w 1398088"/>
              <a:gd name="connsiteY725" fmla="*/ 541127 h 891359"/>
              <a:gd name="connsiteX726" fmla="*/ 1016030 w 1398088"/>
              <a:gd name="connsiteY726" fmla="*/ 544052 h 891359"/>
              <a:gd name="connsiteX727" fmla="*/ 1017426 w 1398088"/>
              <a:gd name="connsiteY727" fmla="*/ 546966 h 891359"/>
              <a:gd name="connsiteX728" fmla="*/ 1018830 w 1398088"/>
              <a:gd name="connsiteY728" fmla="*/ 549869 h 891359"/>
              <a:gd name="connsiteX729" fmla="*/ 1020226 w 1398088"/>
              <a:gd name="connsiteY729" fmla="*/ 552761 h 891359"/>
              <a:gd name="connsiteX730" fmla="*/ 1021630 w 1398088"/>
              <a:gd name="connsiteY730" fmla="*/ 555641 h 891359"/>
              <a:gd name="connsiteX731" fmla="*/ 1023026 w 1398088"/>
              <a:gd name="connsiteY731" fmla="*/ 558510 h 891359"/>
              <a:gd name="connsiteX732" fmla="*/ 1024422 w 1398088"/>
              <a:gd name="connsiteY732" fmla="*/ 561367 h 891359"/>
              <a:gd name="connsiteX733" fmla="*/ 1025826 w 1398088"/>
              <a:gd name="connsiteY733" fmla="*/ 564213 h 891359"/>
              <a:gd name="connsiteX734" fmla="*/ 1027222 w 1398088"/>
              <a:gd name="connsiteY734" fmla="*/ 567047 h 891359"/>
              <a:gd name="connsiteX735" fmla="*/ 1028625 w 1398088"/>
              <a:gd name="connsiteY735" fmla="*/ 569870 h 891359"/>
              <a:gd name="connsiteX736" fmla="*/ 1030022 w 1398088"/>
              <a:gd name="connsiteY736" fmla="*/ 572679 h 891359"/>
              <a:gd name="connsiteX737" fmla="*/ 1031425 w 1398088"/>
              <a:gd name="connsiteY737" fmla="*/ 575478 h 891359"/>
              <a:gd name="connsiteX738" fmla="*/ 1032821 w 1398088"/>
              <a:gd name="connsiteY738" fmla="*/ 578264 h 891359"/>
              <a:gd name="connsiteX739" fmla="*/ 1034225 w 1398088"/>
              <a:gd name="connsiteY739" fmla="*/ 581037 h 891359"/>
              <a:gd name="connsiteX740" fmla="*/ 1035621 w 1398088"/>
              <a:gd name="connsiteY740" fmla="*/ 583798 h 891359"/>
              <a:gd name="connsiteX741" fmla="*/ 1037017 w 1398088"/>
              <a:gd name="connsiteY741" fmla="*/ 586547 h 891359"/>
              <a:gd name="connsiteX742" fmla="*/ 1038421 w 1398088"/>
              <a:gd name="connsiteY742" fmla="*/ 589283 h 891359"/>
              <a:gd name="connsiteX743" fmla="*/ 1039817 w 1398088"/>
              <a:gd name="connsiteY743" fmla="*/ 592007 h 891359"/>
              <a:gd name="connsiteX744" fmla="*/ 1041221 w 1398088"/>
              <a:gd name="connsiteY744" fmla="*/ 594718 h 891359"/>
              <a:gd name="connsiteX745" fmla="*/ 1042617 w 1398088"/>
              <a:gd name="connsiteY745" fmla="*/ 597416 h 891359"/>
              <a:gd name="connsiteX746" fmla="*/ 1044020 w 1398088"/>
              <a:gd name="connsiteY746" fmla="*/ 600102 h 891359"/>
              <a:gd name="connsiteX747" fmla="*/ 1045417 w 1398088"/>
              <a:gd name="connsiteY747" fmla="*/ 602774 h 891359"/>
              <a:gd name="connsiteX748" fmla="*/ 1046820 w 1398088"/>
              <a:gd name="connsiteY748" fmla="*/ 605433 h 891359"/>
              <a:gd name="connsiteX749" fmla="*/ 1048216 w 1398088"/>
              <a:gd name="connsiteY749" fmla="*/ 608080 h 891359"/>
              <a:gd name="connsiteX750" fmla="*/ 1049620 w 1398088"/>
              <a:gd name="connsiteY750" fmla="*/ 610712 h 891359"/>
              <a:gd name="connsiteX751" fmla="*/ 1051016 w 1398088"/>
              <a:gd name="connsiteY751" fmla="*/ 613332 h 891359"/>
              <a:gd name="connsiteX752" fmla="*/ 1052412 w 1398088"/>
              <a:gd name="connsiteY752" fmla="*/ 615938 h 891359"/>
              <a:gd name="connsiteX753" fmla="*/ 1053816 w 1398088"/>
              <a:gd name="connsiteY753" fmla="*/ 618532 h 891359"/>
              <a:gd name="connsiteX754" fmla="*/ 1055212 w 1398088"/>
              <a:gd name="connsiteY754" fmla="*/ 621112 h 891359"/>
              <a:gd name="connsiteX755" fmla="*/ 1056616 w 1398088"/>
              <a:gd name="connsiteY755" fmla="*/ 623678 h 891359"/>
              <a:gd name="connsiteX756" fmla="*/ 1058012 w 1398088"/>
              <a:gd name="connsiteY756" fmla="*/ 626230 h 891359"/>
              <a:gd name="connsiteX757" fmla="*/ 1059415 w 1398088"/>
              <a:gd name="connsiteY757" fmla="*/ 628769 h 891359"/>
              <a:gd name="connsiteX758" fmla="*/ 1060811 w 1398088"/>
              <a:gd name="connsiteY758" fmla="*/ 631294 h 891359"/>
              <a:gd name="connsiteX759" fmla="*/ 1062215 w 1398088"/>
              <a:gd name="connsiteY759" fmla="*/ 633806 h 891359"/>
              <a:gd name="connsiteX760" fmla="*/ 1063611 w 1398088"/>
              <a:gd name="connsiteY760" fmla="*/ 636304 h 891359"/>
              <a:gd name="connsiteX761" fmla="*/ 1065007 w 1398088"/>
              <a:gd name="connsiteY761" fmla="*/ 638787 h 891359"/>
              <a:gd name="connsiteX762" fmla="*/ 1066411 w 1398088"/>
              <a:gd name="connsiteY762" fmla="*/ 641258 h 891359"/>
              <a:gd name="connsiteX763" fmla="*/ 1067807 w 1398088"/>
              <a:gd name="connsiteY763" fmla="*/ 643713 h 891359"/>
              <a:gd name="connsiteX764" fmla="*/ 1069211 w 1398088"/>
              <a:gd name="connsiteY764" fmla="*/ 646155 h 891359"/>
              <a:gd name="connsiteX765" fmla="*/ 1070607 w 1398088"/>
              <a:gd name="connsiteY765" fmla="*/ 648584 h 891359"/>
              <a:gd name="connsiteX766" fmla="*/ 1072010 w 1398088"/>
              <a:gd name="connsiteY766" fmla="*/ 650998 h 891359"/>
              <a:gd name="connsiteX767" fmla="*/ 1073407 w 1398088"/>
              <a:gd name="connsiteY767" fmla="*/ 653397 h 891359"/>
              <a:gd name="connsiteX768" fmla="*/ 1074810 w 1398088"/>
              <a:gd name="connsiteY768" fmla="*/ 655783 h 891359"/>
              <a:gd name="connsiteX769" fmla="*/ 1076206 w 1398088"/>
              <a:gd name="connsiteY769" fmla="*/ 658155 h 891359"/>
              <a:gd name="connsiteX770" fmla="*/ 1077603 w 1398088"/>
              <a:gd name="connsiteY770" fmla="*/ 660515 h 891359"/>
              <a:gd name="connsiteX771" fmla="*/ 1079006 w 1398088"/>
              <a:gd name="connsiteY771" fmla="*/ 662854 h 891359"/>
              <a:gd name="connsiteX772" fmla="*/ 1080402 w 1398088"/>
              <a:gd name="connsiteY772" fmla="*/ 665186 h 891359"/>
              <a:gd name="connsiteX773" fmla="*/ 1081806 w 1398088"/>
              <a:gd name="connsiteY773" fmla="*/ 667497 h 891359"/>
              <a:gd name="connsiteX774" fmla="*/ 1083202 w 1398088"/>
              <a:gd name="connsiteY774" fmla="*/ 669800 h 891359"/>
              <a:gd name="connsiteX775" fmla="*/ 1084606 w 1398088"/>
              <a:gd name="connsiteY775" fmla="*/ 672081 h 891359"/>
              <a:gd name="connsiteX776" fmla="*/ 1086002 w 1398088"/>
              <a:gd name="connsiteY776" fmla="*/ 674356 h 891359"/>
              <a:gd name="connsiteX777" fmla="*/ 1087405 w 1398088"/>
              <a:gd name="connsiteY777" fmla="*/ 676615 h 891359"/>
              <a:gd name="connsiteX778" fmla="*/ 1088802 w 1398088"/>
              <a:gd name="connsiteY778" fmla="*/ 678854 h 891359"/>
              <a:gd name="connsiteX779" fmla="*/ 1090198 w 1398088"/>
              <a:gd name="connsiteY779" fmla="*/ 681085 h 891359"/>
              <a:gd name="connsiteX780" fmla="*/ 1091601 w 1398088"/>
              <a:gd name="connsiteY780" fmla="*/ 683295 h 891359"/>
              <a:gd name="connsiteX781" fmla="*/ 1092998 w 1398088"/>
              <a:gd name="connsiteY781" fmla="*/ 685497 h 891359"/>
              <a:gd name="connsiteX782" fmla="*/ 1094401 w 1398088"/>
              <a:gd name="connsiteY782" fmla="*/ 687685 h 891359"/>
              <a:gd name="connsiteX783" fmla="*/ 1095797 w 1398088"/>
              <a:gd name="connsiteY783" fmla="*/ 689851 h 891359"/>
              <a:gd name="connsiteX784" fmla="*/ 1097201 w 1398088"/>
              <a:gd name="connsiteY784" fmla="*/ 692010 h 891359"/>
              <a:gd name="connsiteX785" fmla="*/ 1098597 w 1398088"/>
              <a:gd name="connsiteY785" fmla="*/ 694148 h 891359"/>
              <a:gd name="connsiteX786" fmla="*/ 1100001 w 1398088"/>
              <a:gd name="connsiteY786" fmla="*/ 696278 h 891359"/>
              <a:gd name="connsiteX787" fmla="*/ 1101397 w 1398088"/>
              <a:gd name="connsiteY787" fmla="*/ 698387 h 891359"/>
              <a:gd name="connsiteX788" fmla="*/ 1102800 w 1398088"/>
              <a:gd name="connsiteY788" fmla="*/ 700489 h 891359"/>
              <a:gd name="connsiteX789" fmla="*/ 1104196 w 1398088"/>
              <a:gd name="connsiteY789" fmla="*/ 702569 h 891359"/>
              <a:gd name="connsiteX790" fmla="*/ 1105593 w 1398088"/>
              <a:gd name="connsiteY790" fmla="*/ 704641 h 891359"/>
              <a:gd name="connsiteX791" fmla="*/ 1106996 w 1398088"/>
              <a:gd name="connsiteY791" fmla="*/ 706693 h 891359"/>
              <a:gd name="connsiteX792" fmla="*/ 1108392 w 1398088"/>
              <a:gd name="connsiteY792" fmla="*/ 708730 h 891359"/>
              <a:gd name="connsiteX793" fmla="*/ 1109796 w 1398088"/>
              <a:gd name="connsiteY793" fmla="*/ 710759 h 891359"/>
              <a:gd name="connsiteX794" fmla="*/ 1111192 w 1398088"/>
              <a:gd name="connsiteY794" fmla="*/ 712767 h 891359"/>
              <a:gd name="connsiteX795" fmla="*/ 1112596 w 1398088"/>
              <a:gd name="connsiteY795" fmla="*/ 714768 h 891359"/>
              <a:gd name="connsiteX796" fmla="*/ 1113992 w 1398088"/>
              <a:gd name="connsiteY796" fmla="*/ 716747 h 891359"/>
              <a:gd name="connsiteX797" fmla="*/ 1115395 w 1398088"/>
              <a:gd name="connsiteY797" fmla="*/ 718712 h 891359"/>
              <a:gd name="connsiteX798" fmla="*/ 1116792 w 1398088"/>
              <a:gd name="connsiteY798" fmla="*/ 720670 h 891359"/>
              <a:gd name="connsiteX799" fmla="*/ 1118188 w 1398088"/>
              <a:gd name="connsiteY799" fmla="*/ 722606 h 891359"/>
              <a:gd name="connsiteX800" fmla="*/ 1119591 w 1398088"/>
              <a:gd name="connsiteY800" fmla="*/ 724527 h 891359"/>
              <a:gd name="connsiteX801" fmla="*/ 1120988 w 1398088"/>
              <a:gd name="connsiteY801" fmla="*/ 726442 h 891359"/>
              <a:gd name="connsiteX802" fmla="*/ 1122391 w 1398088"/>
              <a:gd name="connsiteY802" fmla="*/ 728335 h 891359"/>
              <a:gd name="connsiteX803" fmla="*/ 1123787 w 1398088"/>
              <a:gd name="connsiteY803" fmla="*/ 730213 h 891359"/>
              <a:gd name="connsiteX804" fmla="*/ 1125191 w 1398088"/>
              <a:gd name="connsiteY804" fmla="*/ 732085 h 891359"/>
              <a:gd name="connsiteX805" fmla="*/ 1126587 w 1398088"/>
              <a:gd name="connsiteY805" fmla="*/ 733934 h 891359"/>
              <a:gd name="connsiteX806" fmla="*/ 1127991 w 1398088"/>
              <a:gd name="connsiteY806" fmla="*/ 735770 h 891359"/>
              <a:gd name="connsiteX807" fmla="*/ 1129387 w 1398088"/>
              <a:gd name="connsiteY807" fmla="*/ 737598 h 891359"/>
              <a:gd name="connsiteX808" fmla="*/ 1130783 w 1398088"/>
              <a:gd name="connsiteY808" fmla="*/ 739404 h 891359"/>
              <a:gd name="connsiteX809" fmla="*/ 1132187 w 1398088"/>
              <a:gd name="connsiteY809" fmla="*/ 741204 h 891359"/>
              <a:gd name="connsiteX810" fmla="*/ 1133583 w 1398088"/>
              <a:gd name="connsiteY810" fmla="*/ 742981 h 891359"/>
              <a:gd name="connsiteX811" fmla="*/ 1134986 w 1398088"/>
              <a:gd name="connsiteY811" fmla="*/ 744752 h 891359"/>
              <a:gd name="connsiteX812" fmla="*/ 1136383 w 1398088"/>
              <a:gd name="connsiteY812" fmla="*/ 746501 h 891359"/>
              <a:gd name="connsiteX813" fmla="*/ 1137786 w 1398088"/>
              <a:gd name="connsiteY813" fmla="*/ 748242 h 891359"/>
              <a:gd name="connsiteX814" fmla="*/ 1139182 w 1398088"/>
              <a:gd name="connsiteY814" fmla="*/ 749963 h 891359"/>
              <a:gd name="connsiteX815" fmla="*/ 1140586 w 1398088"/>
              <a:gd name="connsiteY815" fmla="*/ 751675 h 891359"/>
              <a:gd name="connsiteX816" fmla="*/ 1141982 w 1398088"/>
              <a:gd name="connsiteY816" fmla="*/ 753374 h 891359"/>
              <a:gd name="connsiteX817" fmla="*/ 1143378 w 1398088"/>
              <a:gd name="connsiteY817" fmla="*/ 755058 h 891359"/>
              <a:gd name="connsiteX818" fmla="*/ 1144782 w 1398088"/>
              <a:gd name="connsiteY818" fmla="*/ 756728 h 891359"/>
              <a:gd name="connsiteX819" fmla="*/ 1146178 w 1398088"/>
              <a:gd name="connsiteY819" fmla="*/ 758383 h 891359"/>
              <a:gd name="connsiteX820" fmla="*/ 1147582 w 1398088"/>
              <a:gd name="connsiteY820" fmla="*/ 760024 h 891359"/>
              <a:gd name="connsiteX821" fmla="*/ 1148978 w 1398088"/>
              <a:gd name="connsiteY821" fmla="*/ 761651 h 891359"/>
              <a:gd name="connsiteX822" fmla="*/ 1150381 w 1398088"/>
              <a:gd name="connsiteY822" fmla="*/ 763263 h 891359"/>
              <a:gd name="connsiteX823" fmla="*/ 1151777 w 1398088"/>
              <a:gd name="connsiteY823" fmla="*/ 764861 h 891359"/>
              <a:gd name="connsiteX824" fmla="*/ 1153181 w 1398088"/>
              <a:gd name="connsiteY824" fmla="*/ 766444 h 891359"/>
              <a:gd name="connsiteX825" fmla="*/ 1154577 w 1398088"/>
              <a:gd name="connsiteY825" fmla="*/ 768020 h 891359"/>
              <a:gd name="connsiteX826" fmla="*/ 1155981 w 1398088"/>
              <a:gd name="connsiteY826" fmla="*/ 769582 h 891359"/>
              <a:gd name="connsiteX827" fmla="*/ 1157377 w 1398088"/>
              <a:gd name="connsiteY827" fmla="*/ 771122 h 891359"/>
              <a:gd name="connsiteX828" fmla="*/ 1158773 w 1398088"/>
              <a:gd name="connsiteY828" fmla="*/ 772655 h 891359"/>
              <a:gd name="connsiteX829" fmla="*/ 1160177 w 1398088"/>
              <a:gd name="connsiteY829" fmla="*/ 774174 h 891359"/>
              <a:gd name="connsiteX830" fmla="*/ 1161573 w 1398088"/>
              <a:gd name="connsiteY830" fmla="*/ 775678 h 891359"/>
              <a:gd name="connsiteX831" fmla="*/ 1162976 w 1398088"/>
              <a:gd name="connsiteY831" fmla="*/ 777175 h 891359"/>
              <a:gd name="connsiteX832" fmla="*/ 1164373 w 1398088"/>
              <a:gd name="connsiteY832" fmla="*/ 778651 h 891359"/>
              <a:gd name="connsiteX833" fmla="*/ 1165776 w 1398088"/>
              <a:gd name="connsiteY833" fmla="*/ 780119 h 891359"/>
              <a:gd name="connsiteX834" fmla="*/ 1167172 w 1398088"/>
              <a:gd name="connsiteY834" fmla="*/ 781566 h 891359"/>
              <a:gd name="connsiteX835" fmla="*/ 1168576 w 1398088"/>
              <a:gd name="connsiteY835" fmla="*/ 783005 h 891359"/>
              <a:gd name="connsiteX836" fmla="*/ 1169972 w 1398088"/>
              <a:gd name="connsiteY836" fmla="*/ 784430 h 891359"/>
              <a:gd name="connsiteX837" fmla="*/ 1171368 w 1398088"/>
              <a:gd name="connsiteY837" fmla="*/ 785848 h 891359"/>
              <a:gd name="connsiteX838" fmla="*/ 1172772 w 1398088"/>
              <a:gd name="connsiteY838" fmla="*/ 787244 h 891359"/>
              <a:gd name="connsiteX839" fmla="*/ 1174168 w 1398088"/>
              <a:gd name="connsiteY839" fmla="*/ 788633 h 891359"/>
              <a:gd name="connsiteX840" fmla="*/ 1175572 w 1398088"/>
              <a:gd name="connsiteY840" fmla="*/ 790008 h 891359"/>
              <a:gd name="connsiteX841" fmla="*/ 1176968 w 1398088"/>
              <a:gd name="connsiteY841" fmla="*/ 791368 h 891359"/>
              <a:gd name="connsiteX842" fmla="*/ 1178371 w 1398088"/>
              <a:gd name="connsiteY842" fmla="*/ 792721 h 891359"/>
              <a:gd name="connsiteX843" fmla="*/ 1179768 w 1398088"/>
              <a:gd name="connsiteY843" fmla="*/ 794053 h 891359"/>
              <a:gd name="connsiteX844" fmla="*/ 1181171 w 1398088"/>
              <a:gd name="connsiteY844" fmla="*/ 795377 h 891359"/>
              <a:gd name="connsiteX845" fmla="*/ 1182567 w 1398088"/>
              <a:gd name="connsiteY845" fmla="*/ 796687 h 891359"/>
              <a:gd name="connsiteX846" fmla="*/ 1183964 w 1398088"/>
              <a:gd name="connsiteY846" fmla="*/ 797990 h 891359"/>
              <a:gd name="connsiteX847" fmla="*/ 1185367 w 1398088"/>
              <a:gd name="connsiteY847" fmla="*/ 799271 h 891359"/>
              <a:gd name="connsiteX848" fmla="*/ 1186763 w 1398088"/>
              <a:gd name="connsiteY848" fmla="*/ 800545 h 891359"/>
              <a:gd name="connsiteX849" fmla="*/ 1188167 w 1398088"/>
              <a:gd name="connsiteY849" fmla="*/ 801804 h 891359"/>
              <a:gd name="connsiteX850" fmla="*/ 1189563 w 1398088"/>
              <a:gd name="connsiteY850" fmla="*/ 803057 h 891359"/>
              <a:gd name="connsiteX851" fmla="*/ 1190966 w 1398088"/>
              <a:gd name="connsiteY851" fmla="*/ 804295 h 891359"/>
              <a:gd name="connsiteX852" fmla="*/ 1192363 w 1398088"/>
              <a:gd name="connsiteY852" fmla="*/ 805518 h 891359"/>
              <a:gd name="connsiteX853" fmla="*/ 1193766 w 1398088"/>
              <a:gd name="connsiteY853" fmla="*/ 806734 h 891359"/>
              <a:gd name="connsiteX854" fmla="*/ 1195162 w 1398088"/>
              <a:gd name="connsiteY854" fmla="*/ 807929 h 891359"/>
              <a:gd name="connsiteX855" fmla="*/ 1196566 w 1398088"/>
              <a:gd name="connsiteY855" fmla="*/ 809124 h 891359"/>
              <a:gd name="connsiteX856" fmla="*/ 1197962 w 1398088"/>
              <a:gd name="connsiteY856" fmla="*/ 810297 h 891359"/>
              <a:gd name="connsiteX857" fmla="*/ 1199358 w 1398088"/>
              <a:gd name="connsiteY857" fmla="*/ 811463 h 891359"/>
              <a:gd name="connsiteX858" fmla="*/ 1200762 w 1398088"/>
              <a:gd name="connsiteY858" fmla="*/ 812615 h 891359"/>
              <a:gd name="connsiteX859" fmla="*/ 1202158 w 1398088"/>
              <a:gd name="connsiteY859" fmla="*/ 813759 h 891359"/>
              <a:gd name="connsiteX860" fmla="*/ 1203562 w 1398088"/>
              <a:gd name="connsiteY860" fmla="*/ 814889 h 891359"/>
              <a:gd name="connsiteX861" fmla="*/ 1204958 w 1398088"/>
              <a:gd name="connsiteY861" fmla="*/ 816012 h 891359"/>
              <a:gd name="connsiteX862" fmla="*/ 1206361 w 1398088"/>
              <a:gd name="connsiteY862" fmla="*/ 817113 h 891359"/>
              <a:gd name="connsiteX863" fmla="*/ 1207758 w 1398088"/>
              <a:gd name="connsiteY863" fmla="*/ 818214 h 891359"/>
              <a:gd name="connsiteX864" fmla="*/ 1209161 w 1398088"/>
              <a:gd name="connsiteY864" fmla="*/ 819294 h 891359"/>
              <a:gd name="connsiteX865" fmla="*/ 1210557 w 1398088"/>
              <a:gd name="connsiteY865" fmla="*/ 820373 h 891359"/>
              <a:gd name="connsiteX866" fmla="*/ 1211954 w 1398088"/>
              <a:gd name="connsiteY866" fmla="*/ 821431 h 891359"/>
              <a:gd name="connsiteX867" fmla="*/ 1213357 w 1398088"/>
              <a:gd name="connsiteY867" fmla="*/ 822482 h 891359"/>
              <a:gd name="connsiteX868" fmla="*/ 1214753 w 1398088"/>
              <a:gd name="connsiteY868" fmla="*/ 823526 h 891359"/>
              <a:gd name="connsiteX869" fmla="*/ 1216157 w 1398088"/>
              <a:gd name="connsiteY869" fmla="*/ 824555 h 891359"/>
              <a:gd name="connsiteX870" fmla="*/ 1217553 w 1398088"/>
              <a:gd name="connsiteY870" fmla="*/ 825570 h 891359"/>
              <a:gd name="connsiteX871" fmla="*/ 1218957 w 1398088"/>
              <a:gd name="connsiteY871" fmla="*/ 826577 h 891359"/>
              <a:gd name="connsiteX872" fmla="*/ 1220353 w 1398088"/>
              <a:gd name="connsiteY872" fmla="*/ 827578 h 891359"/>
              <a:gd name="connsiteX873" fmla="*/ 1221756 w 1398088"/>
              <a:gd name="connsiteY873" fmla="*/ 828564 h 891359"/>
              <a:gd name="connsiteX874" fmla="*/ 1223153 w 1398088"/>
              <a:gd name="connsiteY874" fmla="*/ 829542 h 891359"/>
              <a:gd name="connsiteX875" fmla="*/ 1224549 w 1398088"/>
              <a:gd name="connsiteY875" fmla="*/ 830507 h 891359"/>
              <a:gd name="connsiteX876" fmla="*/ 1225952 w 1398088"/>
              <a:gd name="connsiteY876" fmla="*/ 831457 h 891359"/>
              <a:gd name="connsiteX877" fmla="*/ 1227349 w 1398088"/>
              <a:gd name="connsiteY877" fmla="*/ 832400 h 891359"/>
              <a:gd name="connsiteX878" fmla="*/ 1228752 w 1398088"/>
              <a:gd name="connsiteY878" fmla="*/ 833335 h 891359"/>
              <a:gd name="connsiteX879" fmla="*/ 1230148 w 1398088"/>
              <a:gd name="connsiteY879" fmla="*/ 834264 h 891359"/>
              <a:gd name="connsiteX880" fmla="*/ 1231552 w 1398088"/>
              <a:gd name="connsiteY880" fmla="*/ 835178 h 891359"/>
              <a:gd name="connsiteX881" fmla="*/ 1232948 w 1398088"/>
              <a:gd name="connsiteY881" fmla="*/ 836078 h 891359"/>
              <a:gd name="connsiteX882" fmla="*/ 1234351 w 1398088"/>
              <a:gd name="connsiteY882" fmla="*/ 836970 h 891359"/>
              <a:gd name="connsiteX883" fmla="*/ 1235748 w 1398088"/>
              <a:gd name="connsiteY883" fmla="*/ 837855 h 891359"/>
              <a:gd name="connsiteX884" fmla="*/ 1237144 w 1398088"/>
              <a:gd name="connsiteY884" fmla="*/ 838726 h 891359"/>
              <a:gd name="connsiteX885" fmla="*/ 1238548 w 1398088"/>
              <a:gd name="connsiteY885" fmla="*/ 839590 h 891359"/>
              <a:gd name="connsiteX886" fmla="*/ 1239944 w 1398088"/>
              <a:gd name="connsiteY886" fmla="*/ 840446 h 891359"/>
              <a:gd name="connsiteX887" fmla="*/ 1241347 w 1398088"/>
              <a:gd name="connsiteY887" fmla="*/ 841296 h 891359"/>
              <a:gd name="connsiteX888" fmla="*/ 1242743 w 1398088"/>
              <a:gd name="connsiteY888" fmla="*/ 842130 h 891359"/>
              <a:gd name="connsiteX889" fmla="*/ 1244147 w 1398088"/>
              <a:gd name="connsiteY889" fmla="*/ 842951 h 891359"/>
              <a:gd name="connsiteX890" fmla="*/ 1245543 w 1398088"/>
              <a:gd name="connsiteY890" fmla="*/ 843771 h 891359"/>
              <a:gd name="connsiteX891" fmla="*/ 1246947 w 1398088"/>
              <a:gd name="connsiteY891" fmla="*/ 844578 h 891359"/>
              <a:gd name="connsiteX892" fmla="*/ 1248343 w 1398088"/>
              <a:gd name="connsiteY892" fmla="*/ 845376 h 891359"/>
              <a:gd name="connsiteX893" fmla="*/ 1249746 w 1398088"/>
              <a:gd name="connsiteY893" fmla="*/ 846161 h 891359"/>
              <a:gd name="connsiteX894" fmla="*/ 1251143 w 1398088"/>
              <a:gd name="connsiteY894" fmla="*/ 846938 h 891359"/>
              <a:gd name="connsiteX895" fmla="*/ 1252539 w 1398088"/>
              <a:gd name="connsiteY895" fmla="*/ 847708 h 891359"/>
              <a:gd name="connsiteX896" fmla="*/ 1253942 w 1398088"/>
              <a:gd name="connsiteY896" fmla="*/ 848471 h 891359"/>
              <a:gd name="connsiteX897" fmla="*/ 1255339 w 1398088"/>
              <a:gd name="connsiteY897" fmla="*/ 849227 h 891359"/>
              <a:gd name="connsiteX898" fmla="*/ 1256742 w 1398088"/>
              <a:gd name="connsiteY898" fmla="*/ 849968 h 891359"/>
              <a:gd name="connsiteX899" fmla="*/ 1258138 w 1398088"/>
              <a:gd name="connsiteY899" fmla="*/ 850702 h 891359"/>
              <a:gd name="connsiteX900" fmla="*/ 1259542 w 1398088"/>
              <a:gd name="connsiteY900" fmla="*/ 851429 h 891359"/>
              <a:gd name="connsiteX901" fmla="*/ 1260938 w 1398088"/>
              <a:gd name="connsiteY901" fmla="*/ 852142 h 891359"/>
              <a:gd name="connsiteX902" fmla="*/ 1262342 w 1398088"/>
              <a:gd name="connsiteY902" fmla="*/ 852854 h 891359"/>
              <a:gd name="connsiteX903" fmla="*/ 1263738 w 1398088"/>
              <a:gd name="connsiteY903" fmla="*/ 853552 h 891359"/>
              <a:gd name="connsiteX904" fmla="*/ 1265134 w 1398088"/>
              <a:gd name="connsiteY904" fmla="*/ 854243 h 891359"/>
              <a:gd name="connsiteX905" fmla="*/ 1266538 w 1398088"/>
              <a:gd name="connsiteY905" fmla="*/ 854927 h 891359"/>
              <a:gd name="connsiteX906" fmla="*/ 1267934 w 1398088"/>
              <a:gd name="connsiteY906" fmla="*/ 855604 h 891359"/>
              <a:gd name="connsiteX907" fmla="*/ 1269337 w 1398088"/>
              <a:gd name="connsiteY907" fmla="*/ 856273 h 891359"/>
              <a:gd name="connsiteX908" fmla="*/ 1270734 w 1398088"/>
              <a:gd name="connsiteY908" fmla="*/ 856928 h 891359"/>
              <a:gd name="connsiteX909" fmla="*/ 1272137 w 1398088"/>
              <a:gd name="connsiteY909" fmla="*/ 857583 h 891359"/>
              <a:gd name="connsiteX910" fmla="*/ 1273533 w 1398088"/>
              <a:gd name="connsiteY910" fmla="*/ 858223 h 891359"/>
              <a:gd name="connsiteX911" fmla="*/ 1274937 w 1398088"/>
              <a:gd name="connsiteY911" fmla="*/ 858857 h 891359"/>
              <a:gd name="connsiteX912" fmla="*/ 1276333 w 1398088"/>
              <a:gd name="connsiteY912" fmla="*/ 859483 h 891359"/>
              <a:gd name="connsiteX913" fmla="*/ 1277729 w 1398088"/>
              <a:gd name="connsiteY913" fmla="*/ 860109 h 891359"/>
              <a:gd name="connsiteX914" fmla="*/ 1279133 w 1398088"/>
              <a:gd name="connsiteY914" fmla="*/ 860714 h 891359"/>
              <a:gd name="connsiteX915" fmla="*/ 1280529 w 1398088"/>
              <a:gd name="connsiteY915" fmla="*/ 861318 h 891359"/>
              <a:gd name="connsiteX916" fmla="*/ 1281933 w 1398088"/>
              <a:gd name="connsiteY916" fmla="*/ 861916 h 891359"/>
              <a:gd name="connsiteX917" fmla="*/ 1283329 w 1398088"/>
              <a:gd name="connsiteY917" fmla="*/ 862506 h 891359"/>
              <a:gd name="connsiteX918" fmla="*/ 1284732 w 1398088"/>
              <a:gd name="connsiteY918" fmla="*/ 863089 h 891359"/>
              <a:gd name="connsiteX919" fmla="*/ 1286128 w 1398088"/>
              <a:gd name="connsiteY919" fmla="*/ 863665 h 891359"/>
              <a:gd name="connsiteX920" fmla="*/ 1287532 w 1398088"/>
              <a:gd name="connsiteY920" fmla="*/ 864233 h 891359"/>
              <a:gd name="connsiteX921" fmla="*/ 1288928 w 1398088"/>
              <a:gd name="connsiteY921" fmla="*/ 864787 h 891359"/>
              <a:gd name="connsiteX922" fmla="*/ 1290332 w 1398088"/>
              <a:gd name="connsiteY922" fmla="*/ 865342 h 891359"/>
              <a:gd name="connsiteX923" fmla="*/ 1291728 w 1398088"/>
              <a:gd name="connsiteY923" fmla="*/ 865889 h 891359"/>
              <a:gd name="connsiteX924" fmla="*/ 1293124 w 1398088"/>
              <a:gd name="connsiteY924" fmla="*/ 866428 h 891359"/>
              <a:gd name="connsiteX925" fmla="*/ 1294528 w 1398088"/>
              <a:gd name="connsiteY925" fmla="*/ 866961 h 891359"/>
              <a:gd name="connsiteX926" fmla="*/ 1295924 w 1398088"/>
              <a:gd name="connsiteY926" fmla="*/ 867486 h 891359"/>
              <a:gd name="connsiteX927" fmla="*/ 1297327 w 1398088"/>
              <a:gd name="connsiteY927" fmla="*/ 868005 h 891359"/>
              <a:gd name="connsiteX928" fmla="*/ 1298724 w 1398088"/>
              <a:gd name="connsiteY928" fmla="*/ 868516 h 891359"/>
              <a:gd name="connsiteX929" fmla="*/ 1300127 w 1398088"/>
              <a:gd name="connsiteY929" fmla="*/ 869019 h 891359"/>
              <a:gd name="connsiteX930" fmla="*/ 1301523 w 1398088"/>
              <a:gd name="connsiteY930" fmla="*/ 869516 h 891359"/>
              <a:gd name="connsiteX931" fmla="*/ 1302927 w 1398088"/>
              <a:gd name="connsiteY931" fmla="*/ 870005 h 891359"/>
              <a:gd name="connsiteX932" fmla="*/ 1304323 w 1398088"/>
              <a:gd name="connsiteY932" fmla="*/ 870495 h 891359"/>
              <a:gd name="connsiteX933" fmla="*/ 1305719 w 1398088"/>
              <a:gd name="connsiteY933" fmla="*/ 870970 h 891359"/>
              <a:gd name="connsiteX934" fmla="*/ 1307123 w 1398088"/>
              <a:gd name="connsiteY934" fmla="*/ 871445 h 891359"/>
              <a:gd name="connsiteX935" fmla="*/ 1308519 w 1398088"/>
              <a:gd name="connsiteY935" fmla="*/ 871905 h 891359"/>
              <a:gd name="connsiteX936" fmla="*/ 1309923 w 1398088"/>
              <a:gd name="connsiteY936" fmla="*/ 872366 h 891359"/>
              <a:gd name="connsiteX937" fmla="*/ 1311319 w 1398088"/>
              <a:gd name="connsiteY937" fmla="*/ 872820 h 891359"/>
              <a:gd name="connsiteX938" fmla="*/ 1312722 w 1398088"/>
              <a:gd name="connsiteY938" fmla="*/ 873266 h 891359"/>
              <a:gd name="connsiteX939" fmla="*/ 1314119 w 1398088"/>
              <a:gd name="connsiteY939" fmla="*/ 873712 h 891359"/>
              <a:gd name="connsiteX940" fmla="*/ 1315522 w 1398088"/>
              <a:gd name="connsiteY940" fmla="*/ 874144 h 891359"/>
              <a:gd name="connsiteX941" fmla="*/ 1316918 w 1398088"/>
              <a:gd name="connsiteY941" fmla="*/ 874576 h 891359"/>
              <a:gd name="connsiteX942" fmla="*/ 1318314 w 1398088"/>
              <a:gd name="connsiteY942" fmla="*/ 875000 h 891359"/>
              <a:gd name="connsiteX943" fmla="*/ 1319718 w 1398088"/>
              <a:gd name="connsiteY943" fmla="*/ 875418 h 891359"/>
              <a:gd name="connsiteX944" fmla="*/ 1321114 w 1398088"/>
              <a:gd name="connsiteY944" fmla="*/ 875828 h 891359"/>
              <a:gd name="connsiteX945" fmla="*/ 1322518 w 1398088"/>
              <a:gd name="connsiteY945" fmla="*/ 876238 h 891359"/>
              <a:gd name="connsiteX946" fmla="*/ 1323914 w 1398088"/>
              <a:gd name="connsiteY946" fmla="*/ 876641 h 891359"/>
              <a:gd name="connsiteX947" fmla="*/ 1325318 w 1398088"/>
              <a:gd name="connsiteY947" fmla="*/ 877037 h 891359"/>
              <a:gd name="connsiteX948" fmla="*/ 1326714 w 1398088"/>
              <a:gd name="connsiteY948" fmla="*/ 877426 h 891359"/>
              <a:gd name="connsiteX949" fmla="*/ 1328117 w 1398088"/>
              <a:gd name="connsiteY949" fmla="*/ 877807 h 891359"/>
              <a:gd name="connsiteX950" fmla="*/ 1329513 w 1398088"/>
              <a:gd name="connsiteY950" fmla="*/ 878189 h 891359"/>
              <a:gd name="connsiteX951" fmla="*/ 1330910 w 1398088"/>
              <a:gd name="connsiteY951" fmla="*/ 878563 h 891359"/>
              <a:gd name="connsiteX952" fmla="*/ 1332313 w 1398088"/>
              <a:gd name="connsiteY952" fmla="*/ 878930 h 891359"/>
              <a:gd name="connsiteX953" fmla="*/ 1333709 w 1398088"/>
              <a:gd name="connsiteY953" fmla="*/ 879297 h 891359"/>
              <a:gd name="connsiteX954" fmla="*/ 1335113 w 1398088"/>
              <a:gd name="connsiteY954" fmla="*/ 879657 h 891359"/>
              <a:gd name="connsiteX955" fmla="*/ 1336509 w 1398088"/>
              <a:gd name="connsiteY955" fmla="*/ 880010 h 891359"/>
              <a:gd name="connsiteX956" fmla="*/ 1337913 w 1398088"/>
              <a:gd name="connsiteY956" fmla="*/ 880355 h 891359"/>
              <a:gd name="connsiteX957" fmla="*/ 1339309 w 1398088"/>
              <a:gd name="connsiteY957" fmla="*/ 880700 h 891359"/>
              <a:gd name="connsiteX958" fmla="*/ 1340712 w 1398088"/>
              <a:gd name="connsiteY958" fmla="*/ 881039 h 891359"/>
              <a:gd name="connsiteX959" fmla="*/ 1342109 w 1398088"/>
              <a:gd name="connsiteY959" fmla="*/ 881370 h 891359"/>
              <a:gd name="connsiteX960" fmla="*/ 1343512 w 1398088"/>
              <a:gd name="connsiteY960" fmla="*/ 881701 h 891359"/>
              <a:gd name="connsiteX961" fmla="*/ 1344908 w 1398088"/>
              <a:gd name="connsiteY961" fmla="*/ 882025 h 891359"/>
              <a:gd name="connsiteX962" fmla="*/ 1346305 w 1398088"/>
              <a:gd name="connsiteY962" fmla="*/ 882349 h 891359"/>
              <a:gd name="connsiteX963" fmla="*/ 1347708 w 1398088"/>
              <a:gd name="connsiteY963" fmla="*/ 882658 h 891359"/>
              <a:gd name="connsiteX964" fmla="*/ 1349104 w 1398088"/>
              <a:gd name="connsiteY964" fmla="*/ 882975 h 891359"/>
              <a:gd name="connsiteX965" fmla="*/ 1350508 w 1398088"/>
              <a:gd name="connsiteY965" fmla="*/ 883277 h 891359"/>
              <a:gd name="connsiteX966" fmla="*/ 1351904 w 1398088"/>
              <a:gd name="connsiteY966" fmla="*/ 883579 h 891359"/>
              <a:gd name="connsiteX967" fmla="*/ 1353308 w 1398088"/>
              <a:gd name="connsiteY967" fmla="*/ 883874 h 891359"/>
              <a:gd name="connsiteX968" fmla="*/ 1354704 w 1398088"/>
              <a:gd name="connsiteY968" fmla="*/ 884170 h 891359"/>
              <a:gd name="connsiteX969" fmla="*/ 1356107 w 1398088"/>
              <a:gd name="connsiteY969" fmla="*/ 884457 h 891359"/>
              <a:gd name="connsiteX970" fmla="*/ 1357504 w 1398088"/>
              <a:gd name="connsiteY970" fmla="*/ 884745 h 891359"/>
              <a:gd name="connsiteX971" fmla="*/ 1358900 w 1398088"/>
              <a:gd name="connsiteY971" fmla="*/ 885019 h 891359"/>
              <a:gd name="connsiteX972" fmla="*/ 1360303 w 1398088"/>
              <a:gd name="connsiteY972" fmla="*/ 885300 h 891359"/>
              <a:gd name="connsiteX973" fmla="*/ 1361699 w 1398088"/>
              <a:gd name="connsiteY973" fmla="*/ 885573 h 891359"/>
              <a:gd name="connsiteX974" fmla="*/ 1363103 w 1398088"/>
              <a:gd name="connsiteY974" fmla="*/ 885839 h 891359"/>
              <a:gd name="connsiteX975" fmla="*/ 1364499 w 1398088"/>
              <a:gd name="connsiteY975" fmla="*/ 886106 h 891359"/>
              <a:gd name="connsiteX976" fmla="*/ 1365903 w 1398088"/>
              <a:gd name="connsiteY976" fmla="*/ 886365 h 891359"/>
              <a:gd name="connsiteX977" fmla="*/ 1367299 w 1398088"/>
              <a:gd name="connsiteY977" fmla="*/ 886617 h 891359"/>
              <a:gd name="connsiteX978" fmla="*/ 1368702 w 1398088"/>
              <a:gd name="connsiteY978" fmla="*/ 886869 h 891359"/>
              <a:gd name="connsiteX979" fmla="*/ 1370099 w 1398088"/>
              <a:gd name="connsiteY979" fmla="*/ 887120 h 891359"/>
              <a:gd name="connsiteX980" fmla="*/ 1371495 w 1398088"/>
              <a:gd name="connsiteY980" fmla="*/ 887365 h 891359"/>
              <a:gd name="connsiteX981" fmla="*/ 1372898 w 1398088"/>
              <a:gd name="connsiteY981" fmla="*/ 887603 h 891359"/>
              <a:gd name="connsiteX982" fmla="*/ 1374295 w 1398088"/>
              <a:gd name="connsiteY982" fmla="*/ 887840 h 891359"/>
              <a:gd name="connsiteX983" fmla="*/ 1375698 w 1398088"/>
              <a:gd name="connsiteY983" fmla="*/ 888078 h 891359"/>
              <a:gd name="connsiteX984" fmla="*/ 1377094 w 1398088"/>
              <a:gd name="connsiteY984" fmla="*/ 888308 h 891359"/>
              <a:gd name="connsiteX985" fmla="*/ 1378498 w 1398088"/>
              <a:gd name="connsiteY985" fmla="*/ 888531 h 891359"/>
              <a:gd name="connsiteX986" fmla="*/ 1379894 w 1398088"/>
              <a:gd name="connsiteY986" fmla="*/ 888754 h 891359"/>
              <a:gd name="connsiteX987" fmla="*/ 1381298 w 1398088"/>
              <a:gd name="connsiteY987" fmla="*/ 888977 h 891359"/>
              <a:gd name="connsiteX988" fmla="*/ 1382694 w 1398088"/>
              <a:gd name="connsiteY988" fmla="*/ 889193 h 891359"/>
              <a:gd name="connsiteX989" fmla="*/ 1384097 w 1398088"/>
              <a:gd name="connsiteY989" fmla="*/ 889402 h 891359"/>
              <a:gd name="connsiteX990" fmla="*/ 1385494 w 1398088"/>
              <a:gd name="connsiteY990" fmla="*/ 889611 h 891359"/>
              <a:gd name="connsiteX991" fmla="*/ 1386890 w 1398088"/>
              <a:gd name="connsiteY991" fmla="*/ 889819 h 891359"/>
              <a:gd name="connsiteX992" fmla="*/ 1388293 w 1398088"/>
              <a:gd name="connsiteY992" fmla="*/ 890021 h 891359"/>
              <a:gd name="connsiteX993" fmla="*/ 1389690 w 1398088"/>
              <a:gd name="connsiteY993" fmla="*/ 890222 h 891359"/>
              <a:gd name="connsiteX994" fmla="*/ 1391093 w 1398088"/>
              <a:gd name="connsiteY994" fmla="*/ 890424 h 891359"/>
              <a:gd name="connsiteX995" fmla="*/ 1392489 w 1398088"/>
              <a:gd name="connsiteY995" fmla="*/ 890611 h 891359"/>
              <a:gd name="connsiteX996" fmla="*/ 1393893 w 1398088"/>
              <a:gd name="connsiteY996" fmla="*/ 890805 h 891359"/>
              <a:gd name="connsiteX997" fmla="*/ 1395289 w 1398088"/>
              <a:gd name="connsiteY997" fmla="*/ 890993 h 891359"/>
              <a:gd name="connsiteX998" fmla="*/ 1396693 w 1398088"/>
              <a:gd name="connsiteY998" fmla="*/ 891180 h 891359"/>
              <a:gd name="connsiteX999" fmla="*/ 1398089 w 1398088"/>
              <a:gd name="connsiteY999" fmla="*/ 891360 h 89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98088" h="891359">
                <a:moveTo>
                  <a:pt x="0" y="891360"/>
                </a:moveTo>
                <a:lnTo>
                  <a:pt x="1399" y="891180"/>
                </a:lnTo>
                <a:lnTo>
                  <a:pt x="2799" y="890993"/>
                </a:lnTo>
                <a:lnTo>
                  <a:pt x="4198" y="890805"/>
                </a:lnTo>
                <a:lnTo>
                  <a:pt x="5598" y="890611"/>
                </a:lnTo>
                <a:lnTo>
                  <a:pt x="6997" y="890424"/>
                </a:lnTo>
                <a:lnTo>
                  <a:pt x="8397" y="890222"/>
                </a:lnTo>
                <a:lnTo>
                  <a:pt x="9796" y="890021"/>
                </a:lnTo>
                <a:lnTo>
                  <a:pt x="11196" y="889819"/>
                </a:lnTo>
                <a:lnTo>
                  <a:pt x="12595" y="889611"/>
                </a:lnTo>
                <a:lnTo>
                  <a:pt x="13995" y="889402"/>
                </a:lnTo>
                <a:lnTo>
                  <a:pt x="15394" y="889193"/>
                </a:lnTo>
                <a:lnTo>
                  <a:pt x="16794" y="888977"/>
                </a:lnTo>
                <a:lnTo>
                  <a:pt x="18193" y="888754"/>
                </a:lnTo>
                <a:lnTo>
                  <a:pt x="19593" y="888531"/>
                </a:lnTo>
                <a:lnTo>
                  <a:pt x="20992" y="888308"/>
                </a:lnTo>
                <a:lnTo>
                  <a:pt x="22391" y="888078"/>
                </a:lnTo>
                <a:lnTo>
                  <a:pt x="23791" y="887840"/>
                </a:lnTo>
                <a:lnTo>
                  <a:pt x="25190" y="887603"/>
                </a:lnTo>
                <a:lnTo>
                  <a:pt x="26590" y="887365"/>
                </a:lnTo>
                <a:lnTo>
                  <a:pt x="27989" y="887120"/>
                </a:lnTo>
                <a:lnTo>
                  <a:pt x="29389" y="886869"/>
                </a:lnTo>
                <a:lnTo>
                  <a:pt x="30788" y="886617"/>
                </a:lnTo>
                <a:lnTo>
                  <a:pt x="32188" y="886365"/>
                </a:lnTo>
                <a:lnTo>
                  <a:pt x="33587" y="886106"/>
                </a:lnTo>
                <a:lnTo>
                  <a:pt x="34987" y="885839"/>
                </a:lnTo>
                <a:lnTo>
                  <a:pt x="36386" y="885573"/>
                </a:lnTo>
                <a:lnTo>
                  <a:pt x="37786" y="885300"/>
                </a:lnTo>
                <a:lnTo>
                  <a:pt x="39185" y="885019"/>
                </a:lnTo>
                <a:lnTo>
                  <a:pt x="40585" y="884745"/>
                </a:lnTo>
                <a:lnTo>
                  <a:pt x="41984" y="884457"/>
                </a:lnTo>
                <a:lnTo>
                  <a:pt x="43384" y="884170"/>
                </a:lnTo>
                <a:lnTo>
                  <a:pt x="44783" y="883874"/>
                </a:lnTo>
                <a:lnTo>
                  <a:pt x="46183" y="883579"/>
                </a:lnTo>
                <a:lnTo>
                  <a:pt x="47582" y="883277"/>
                </a:lnTo>
                <a:lnTo>
                  <a:pt x="48982" y="882975"/>
                </a:lnTo>
                <a:lnTo>
                  <a:pt x="50381" y="882658"/>
                </a:lnTo>
                <a:lnTo>
                  <a:pt x="51781" y="882349"/>
                </a:lnTo>
                <a:lnTo>
                  <a:pt x="53180" y="882025"/>
                </a:lnTo>
                <a:lnTo>
                  <a:pt x="54580" y="881701"/>
                </a:lnTo>
                <a:lnTo>
                  <a:pt x="55979" y="881370"/>
                </a:lnTo>
                <a:lnTo>
                  <a:pt x="57379" y="881039"/>
                </a:lnTo>
                <a:lnTo>
                  <a:pt x="58778" y="880700"/>
                </a:lnTo>
                <a:lnTo>
                  <a:pt x="60178" y="880355"/>
                </a:lnTo>
                <a:lnTo>
                  <a:pt x="61577" y="880010"/>
                </a:lnTo>
                <a:lnTo>
                  <a:pt x="62977" y="879657"/>
                </a:lnTo>
                <a:lnTo>
                  <a:pt x="64376" y="879297"/>
                </a:lnTo>
                <a:lnTo>
                  <a:pt x="65776" y="878930"/>
                </a:lnTo>
                <a:lnTo>
                  <a:pt x="67176" y="878563"/>
                </a:lnTo>
                <a:lnTo>
                  <a:pt x="68575" y="878189"/>
                </a:lnTo>
                <a:lnTo>
                  <a:pt x="69975" y="877807"/>
                </a:lnTo>
                <a:lnTo>
                  <a:pt x="71374" y="877426"/>
                </a:lnTo>
                <a:lnTo>
                  <a:pt x="72774" y="877037"/>
                </a:lnTo>
                <a:lnTo>
                  <a:pt x="74173" y="876641"/>
                </a:lnTo>
                <a:lnTo>
                  <a:pt x="75573" y="876238"/>
                </a:lnTo>
                <a:lnTo>
                  <a:pt x="76972" y="875828"/>
                </a:lnTo>
                <a:lnTo>
                  <a:pt x="78372" y="875418"/>
                </a:lnTo>
                <a:lnTo>
                  <a:pt x="79771" y="875000"/>
                </a:lnTo>
                <a:lnTo>
                  <a:pt x="81171" y="874576"/>
                </a:lnTo>
                <a:lnTo>
                  <a:pt x="82570" y="874144"/>
                </a:lnTo>
                <a:lnTo>
                  <a:pt x="83969" y="873712"/>
                </a:lnTo>
                <a:lnTo>
                  <a:pt x="85369" y="873266"/>
                </a:lnTo>
                <a:lnTo>
                  <a:pt x="86768" y="872820"/>
                </a:lnTo>
                <a:lnTo>
                  <a:pt x="88168" y="872366"/>
                </a:lnTo>
                <a:lnTo>
                  <a:pt x="89567" y="871905"/>
                </a:lnTo>
                <a:lnTo>
                  <a:pt x="90967" y="871445"/>
                </a:lnTo>
                <a:lnTo>
                  <a:pt x="92366" y="870970"/>
                </a:lnTo>
                <a:lnTo>
                  <a:pt x="93766" y="870495"/>
                </a:lnTo>
                <a:lnTo>
                  <a:pt x="95165" y="870005"/>
                </a:lnTo>
                <a:lnTo>
                  <a:pt x="96565" y="869516"/>
                </a:lnTo>
                <a:lnTo>
                  <a:pt x="97964" y="869019"/>
                </a:lnTo>
                <a:lnTo>
                  <a:pt x="99364" y="868516"/>
                </a:lnTo>
                <a:lnTo>
                  <a:pt x="100763" y="868005"/>
                </a:lnTo>
                <a:lnTo>
                  <a:pt x="102163" y="867486"/>
                </a:lnTo>
                <a:lnTo>
                  <a:pt x="103562" y="866961"/>
                </a:lnTo>
                <a:lnTo>
                  <a:pt x="104962" y="866428"/>
                </a:lnTo>
                <a:lnTo>
                  <a:pt x="106361" y="865889"/>
                </a:lnTo>
                <a:lnTo>
                  <a:pt x="107761" y="865342"/>
                </a:lnTo>
                <a:lnTo>
                  <a:pt x="109160" y="864787"/>
                </a:lnTo>
                <a:lnTo>
                  <a:pt x="110560" y="864233"/>
                </a:lnTo>
                <a:lnTo>
                  <a:pt x="111959" y="863665"/>
                </a:lnTo>
                <a:lnTo>
                  <a:pt x="113359" y="863089"/>
                </a:lnTo>
                <a:lnTo>
                  <a:pt x="114758" y="862506"/>
                </a:lnTo>
                <a:lnTo>
                  <a:pt x="116157" y="861916"/>
                </a:lnTo>
                <a:lnTo>
                  <a:pt x="117557" y="861318"/>
                </a:lnTo>
                <a:lnTo>
                  <a:pt x="118956" y="860714"/>
                </a:lnTo>
                <a:lnTo>
                  <a:pt x="120356" y="860109"/>
                </a:lnTo>
                <a:lnTo>
                  <a:pt x="121755" y="859483"/>
                </a:lnTo>
                <a:lnTo>
                  <a:pt x="123155" y="858857"/>
                </a:lnTo>
                <a:lnTo>
                  <a:pt x="124554" y="858223"/>
                </a:lnTo>
                <a:lnTo>
                  <a:pt x="125954" y="857583"/>
                </a:lnTo>
                <a:lnTo>
                  <a:pt x="127353" y="856928"/>
                </a:lnTo>
                <a:lnTo>
                  <a:pt x="128753" y="856273"/>
                </a:lnTo>
                <a:lnTo>
                  <a:pt x="130152" y="855604"/>
                </a:lnTo>
                <a:lnTo>
                  <a:pt x="131552" y="854927"/>
                </a:lnTo>
                <a:lnTo>
                  <a:pt x="132951" y="854243"/>
                </a:lnTo>
                <a:lnTo>
                  <a:pt x="134351" y="853552"/>
                </a:lnTo>
                <a:lnTo>
                  <a:pt x="135750" y="852854"/>
                </a:lnTo>
                <a:lnTo>
                  <a:pt x="137150" y="852142"/>
                </a:lnTo>
                <a:lnTo>
                  <a:pt x="138549" y="851429"/>
                </a:lnTo>
                <a:lnTo>
                  <a:pt x="139949" y="850702"/>
                </a:lnTo>
                <a:lnTo>
                  <a:pt x="141348" y="849968"/>
                </a:lnTo>
                <a:lnTo>
                  <a:pt x="142748" y="849227"/>
                </a:lnTo>
                <a:lnTo>
                  <a:pt x="144147" y="848471"/>
                </a:lnTo>
                <a:lnTo>
                  <a:pt x="145547" y="847708"/>
                </a:lnTo>
                <a:lnTo>
                  <a:pt x="146946" y="846938"/>
                </a:lnTo>
                <a:lnTo>
                  <a:pt x="148345" y="846161"/>
                </a:lnTo>
                <a:lnTo>
                  <a:pt x="149745" y="845376"/>
                </a:lnTo>
                <a:lnTo>
                  <a:pt x="151144" y="844578"/>
                </a:lnTo>
                <a:lnTo>
                  <a:pt x="152544" y="843771"/>
                </a:lnTo>
                <a:lnTo>
                  <a:pt x="153943" y="842951"/>
                </a:lnTo>
                <a:lnTo>
                  <a:pt x="155343" y="842130"/>
                </a:lnTo>
                <a:lnTo>
                  <a:pt x="156742" y="841296"/>
                </a:lnTo>
                <a:lnTo>
                  <a:pt x="158142" y="840446"/>
                </a:lnTo>
                <a:lnTo>
                  <a:pt x="159541" y="839590"/>
                </a:lnTo>
                <a:lnTo>
                  <a:pt x="160941" y="838726"/>
                </a:lnTo>
                <a:lnTo>
                  <a:pt x="162340" y="837855"/>
                </a:lnTo>
                <a:lnTo>
                  <a:pt x="163740" y="836970"/>
                </a:lnTo>
                <a:lnTo>
                  <a:pt x="165139" y="836078"/>
                </a:lnTo>
                <a:lnTo>
                  <a:pt x="166539" y="835178"/>
                </a:lnTo>
                <a:lnTo>
                  <a:pt x="167938" y="834264"/>
                </a:lnTo>
                <a:lnTo>
                  <a:pt x="169338" y="833335"/>
                </a:lnTo>
                <a:lnTo>
                  <a:pt x="170737" y="832400"/>
                </a:lnTo>
                <a:lnTo>
                  <a:pt x="172137" y="831457"/>
                </a:lnTo>
                <a:lnTo>
                  <a:pt x="173536" y="830507"/>
                </a:lnTo>
                <a:lnTo>
                  <a:pt x="174936" y="829542"/>
                </a:lnTo>
                <a:lnTo>
                  <a:pt x="176335" y="828564"/>
                </a:lnTo>
                <a:lnTo>
                  <a:pt x="177735" y="827578"/>
                </a:lnTo>
                <a:lnTo>
                  <a:pt x="179134" y="826577"/>
                </a:lnTo>
                <a:lnTo>
                  <a:pt x="180534" y="825570"/>
                </a:lnTo>
                <a:lnTo>
                  <a:pt x="181933" y="824555"/>
                </a:lnTo>
                <a:lnTo>
                  <a:pt x="183333" y="823526"/>
                </a:lnTo>
                <a:lnTo>
                  <a:pt x="184732" y="822482"/>
                </a:lnTo>
                <a:lnTo>
                  <a:pt x="186132" y="821431"/>
                </a:lnTo>
                <a:lnTo>
                  <a:pt x="187531" y="820373"/>
                </a:lnTo>
                <a:lnTo>
                  <a:pt x="188931" y="819294"/>
                </a:lnTo>
                <a:lnTo>
                  <a:pt x="190330" y="818214"/>
                </a:lnTo>
                <a:lnTo>
                  <a:pt x="191730" y="817113"/>
                </a:lnTo>
                <a:lnTo>
                  <a:pt x="193129" y="816012"/>
                </a:lnTo>
                <a:lnTo>
                  <a:pt x="194529" y="814889"/>
                </a:lnTo>
                <a:lnTo>
                  <a:pt x="195928" y="813759"/>
                </a:lnTo>
                <a:lnTo>
                  <a:pt x="197328" y="812615"/>
                </a:lnTo>
                <a:lnTo>
                  <a:pt x="198727" y="811463"/>
                </a:lnTo>
                <a:lnTo>
                  <a:pt x="200127" y="810297"/>
                </a:lnTo>
                <a:lnTo>
                  <a:pt x="201527" y="809124"/>
                </a:lnTo>
                <a:lnTo>
                  <a:pt x="202926" y="807929"/>
                </a:lnTo>
                <a:lnTo>
                  <a:pt x="204326" y="806734"/>
                </a:lnTo>
                <a:lnTo>
                  <a:pt x="205725" y="805518"/>
                </a:lnTo>
                <a:lnTo>
                  <a:pt x="207125" y="804295"/>
                </a:lnTo>
                <a:lnTo>
                  <a:pt x="208524" y="803057"/>
                </a:lnTo>
                <a:lnTo>
                  <a:pt x="209923" y="801804"/>
                </a:lnTo>
                <a:lnTo>
                  <a:pt x="211323" y="800545"/>
                </a:lnTo>
                <a:lnTo>
                  <a:pt x="212722" y="799271"/>
                </a:lnTo>
                <a:lnTo>
                  <a:pt x="214122" y="797990"/>
                </a:lnTo>
                <a:lnTo>
                  <a:pt x="215521" y="796687"/>
                </a:lnTo>
                <a:lnTo>
                  <a:pt x="216921" y="795377"/>
                </a:lnTo>
                <a:lnTo>
                  <a:pt x="218320" y="794053"/>
                </a:lnTo>
                <a:lnTo>
                  <a:pt x="219720" y="792721"/>
                </a:lnTo>
                <a:lnTo>
                  <a:pt x="221119" y="791368"/>
                </a:lnTo>
                <a:lnTo>
                  <a:pt x="222519" y="790008"/>
                </a:lnTo>
                <a:lnTo>
                  <a:pt x="223918" y="788633"/>
                </a:lnTo>
                <a:lnTo>
                  <a:pt x="225318" y="787244"/>
                </a:lnTo>
                <a:lnTo>
                  <a:pt x="226717" y="785848"/>
                </a:lnTo>
                <a:lnTo>
                  <a:pt x="228117" y="784430"/>
                </a:lnTo>
                <a:lnTo>
                  <a:pt x="229516" y="783005"/>
                </a:lnTo>
                <a:lnTo>
                  <a:pt x="230916" y="781566"/>
                </a:lnTo>
                <a:lnTo>
                  <a:pt x="232315" y="780119"/>
                </a:lnTo>
                <a:lnTo>
                  <a:pt x="233715" y="778651"/>
                </a:lnTo>
                <a:lnTo>
                  <a:pt x="235114" y="777175"/>
                </a:lnTo>
                <a:lnTo>
                  <a:pt x="236514" y="775678"/>
                </a:lnTo>
                <a:lnTo>
                  <a:pt x="237913" y="774174"/>
                </a:lnTo>
                <a:lnTo>
                  <a:pt x="239313" y="772655"/>
                </a:lnTo>
                <a:lnTo>
                  <a:pt x="240712" y="771122"/>
                </a:lnTo>
                <a:lnTo>
                  <a:pt x="242111" y="769582"/>
                </a:lnTo>
                <a:lnTo>
                  <a:pt x="243511" y="768020"/>
                </a:lnTo>
                <a:lnTo>
                  <a:pt x="244910" y="766444"/>
                </a:lnTo>
                <a:lnTo>
                  <a:pt x="246310" y="764861"/>
                </a:lnTo>
                <a:lnTo>
                  <a:pt x="247709" y="763263"/>
                </a:lnTo>
                <a:lnTo>
                  <a:pt x="249109" y="761651"/>
                </a:lnTo>
                <a:lnTo>
                  <a:pt x="250508" y="760024"/>
                </a:lnTo>
                <a:lnTo>
                  <a:pt x="251908" y="758383"/>
                </a:lnTo>
                <a:lnTo>
                  <a:pt x="253307" y="756728"/>
                </a:lnTo>
                <a:lnTo>
                  <a:pt x="254707" y="755058"/>
                </a:lnTo>
                <a:lnTo>
                  <a:pt x="256106" y="753374"/>
                </a:lnTo>
                <a:lnTo>
                  <a:pt x="257506" y="751675"/>
                </a:lnTo>
                <a:lnTo>
                  <a:pt x="258905" y="749963"/>
                </a:lnTo>
                <a:lnTo>
                  <a:pt x="260305" y="748242"/>
                </a:lnTo>
                <a:lnTo>
                  <a:pt x="261704" y="746501"/>
                </a:lnTo>
                <a:lnTo>
                  <a:pt x="263104" y="744752"/>
                </a:lnTo>
                <a:lnTo>
                  <a:pt x="264503" y="742981"/>
                </a:lnTo>
                <a:lnTo>
                  <a:pt x="265903" y="741204"/>
                </a:lnTo>
                <a:lnTo>
                  <a:pt x="267302" y="739404"/>
                </a:lnTo>
                <a:lnTo>
                  <a:pt x="268702" y="737598"/>
                </a:lnTo>
                <a:lnTo>
                  <a:pt x="270101" y="735770"/>
                </a:lnTo>
                <a:lnTo>
                  <a:pt x="271500" y="733934"/>
                </a:lnTo>
                <a:lnTo>
                  <a:pt x="272900" y="732085"/>
                </a:lnTo>
                <a:lnTo>
                  <a:pt x="274299" y="730213"/>
                </a:lnTo>
                <a:lnTo>
                  <a:pt x="275699" y="728335"/>
                </a:lnTo>
                <a:lnTo>
                  <a:pt x="277098" y="726442"/>
                </a:lnTo>
                <a:lnTo>
                  <a:pt x="278498" y="724527"/>
                </a:lnTo>
                <a:lnTo>
                  <a:pt x="279897" y="722606"/>
                </a:lnTo>
                <a:lnTo>
                  <a:pt x="281297" y="720670"/>
                </a:lnTo>
                <a:lnTo>
                  <a:pt x="282696" y="718712"/>
                </a:lnTo>
                <a:lnTo>
                  <a:pt x="284096" y="716747"/>
                </a:lnTo>
                <a:lnTo>
                  <a:pt x="285495" y="714768"/>
                </a:lnTo>
                <a:lnTo>
                  <a:pt x="286895" y="712767"/>
                </a:lnTo>
                <a:lnTo>
                  <a:pt x="288294" y="710759"/>
                </a:lnTo>
                <a:lnTo>
                  <a:pt x="289694" y="708730"/>
                </a:lnTo>
                <a:lnTo>
                  <a:pt x="291093" y="706693"/>
                </a:lnTo>
                <a:lnTo>
                  <a:pt x="292493" y="704641"/>
                </a:lnTo>
                <a:lnTo>
                  <a:pt x="293892" y="702569"/>
                </a:lnTo>
                <a:lnTo>
                  <a:pt x="295292" y="700489"/>
                </a:lnTo>
                <a:lnTo>
                  <a:pt x="296691" y="698387"/>
                </a:lnTo>
                <a:lnTo>
                  <a:pt x="298091" y="696278"/>
                </a:lnTo>
                <a:lnTo>
                  <a:pt x="299490" y="694148"/>
                </a:lnTo>
                <a:lnTo>
                  <a:pt x="300890" y="692010"/>
                </a:lnTo>
                <a:lnTo>
                  <a:pt x="302289" y="689851"/>
                </a:lnTo>
                <a:lnTo>
                  <a:pt x="303689" y="687685"/>
                </a:lnTo>
                <a:lnTo>
                  <a:pt x="305088" y="685497"/>
                </a:lnTo>
                <a:lnTo>
                  <a:pt x="306488" y="683295"/>
                </a:lnTo>
                <a:lnTo>
                  <a:pt x="307887" y="681085"/>
                </a:lnTo>
                <a:lnTo>
                  <a:pt x="309287" y="678854"/>
                </a:lnTo>
                <a:lnTo>
                  <a:pt x="310686" y="676615"/>
                </a:lnTo>
                <a:lnTo>
                  <a:pt x="312086" y="674356"/>
                </a:lnTo>
                <a:lnTo>
                  <a:pt x="313485" y="672081"/>
                </a:lnTo>
                <a:lnTo>
                  <a:pt x="314885" y="669800"/>
                </a:lnTo>
                <a:lnTo>
                  <a:pt x="316284" y="667497"/>
                </a:lnTo>
                <a:lnTo>
                  <a:pt x="317684" y="665186"/>
                </a:lnTo>
                <a:lnTo>
                  <a:pt x="319083" y="662854"/>
                </a:lnTo>
                <a:lnTo>
                  <a:pt x="320483" y="660515"/>
                </a:lnTo>
                <a:lnTo>
                  <a:pt x="321882" y="658155"/>
                </a:lnTo>
                <a:lnTo>
                  <a:pt x="323282" y="655783"/>
                </a:lnTo>
                <a:lnTo>
                  <a:pt x="324681" y="653397"/>
                </a:lnTo>
                <a:lnTo>
                  <a:pt x="326081" y="650998"/>
                </a:lnTo>
                <a:lnTo>
                  <a:pt x="327480" y="648584"/>
                </a:lnTo>
                <a:lnTo>
                  <a:pt x="328880" y="646155"/>
                </a:lnTo>
                <a:lnTo>
                  <a:pt x="330279" y="643713"/>
                </a:lnTo>
                <a:lnTo>
                  <a:pt x="331679" y="641258"/>
                </a:lnTo>
                <a:lnTo>
                  <a:pt x="333078" y="638787"/>
                </a:lnTo>
                <a:lnTo>
                  <a:pt x="334478" y="636304"/>
                </a:lnTo>
                <a:lnTo>
                  <a:pt x="335877" y="633806"/>
                </a:lnTo>
                <a:lnTo>
                  <a:pt x="337277" y="631294"/>
                </a:lnTo>
                <a:lnTo>
                  <a:pt x="338676" y="628769"/>
                </a:lnTo>
                <a:lnTo>
                  <a:pt x="340076" y="626230"/>
                </a:lnTo>
                <a:lnTo>
                  <a:pt x="341475" y="623678"/>
                </a:lnTo>
                <a:lnTo>
                  <a:pt x="342875" y="621112"/>
                </a:lnTo>
                <a:lnTo>
                  <a:pt x="344274" y="618532"/>
                </a:lnTo>
                <a:lnTo>
                  <a:pt x="345674" y="615938"/>
                </a:lnTo>
                <a:lnTo>
                  <a:pt x="347073" y="613332"/>
                </a:lnTo>
                <a:lnTo>
                  <a:pt x="348473" y="610712"/>
                </a:lnTo>
                <a:lnTo>
                  <a:pt x="349872" y="608080"/>
                </a:lnTo>
                <a:lnTo>
                  <a:pt x="351272" y="605433"/>
                </a:lnTo>
                <a:lnTo>
                  <a:pt x="352671" y="602774"/>
                </a:lnTo>
                <a:lnTo>
                  <a:pt x="354071" y="600102"/>
                </a:lnTo>
                <a:lnTo>
                  <a:pt x="355470" y="597416"/>
                </a:lnTo>
                <a:lnTo>
                  <a:pt x="356870" y="594718"/>
                </a:lnTo>
                <a:lnTo>
                  <a:pt x="358269" y="592007"/>
                </a:lnTo>
                <a:lnTo>
                  <a:pt x="359669" y="589283"/>
                </a:lnTo>
                <a:lnTo>
                  <a:pt x="361068" y="586547"/>
                </a:lnTo>
                <a:lnTo>
                  <a:pt x="362468" y="583798"/>
                </a:lnTo>
                <a:lnTo>
                  <a:pt x="363867" y="581037"/>
                </a:lnTo>
                <a:lnTo>
                  <a:pt x="365266" y="578264"/>
                </a:lnTo>
                <a:lnTo>
                  <a:pt x="366666" y="575478"/>
                </a:lnTo>
                <a:lnTo>
                  <a:pt x="368065" y="572679"/>
                </a:lnTo>
                <a:lnTo>
                  <a:pt x="369465" y="569870"/>
                </a:lnTo>
                <a:lnTo>
                  <a:pt x="370864" y="567047"/>
                </a:lnTo>
                <a:lnTo>
                  <a:pt x="372264" y="564213"/>
                </a:lnTo>
                <a:lnTo>
                  <a:pt x="373663" y="561367"/>
                </a:lnTo>
                <a:lnTo>
                  <a:pt x="375063" y="558510"/>
                </a:lnTo>
                <a:lnTo>
                  <a:pt x="376462" y="555641"/>
                </a:lnTo>
                <a:lnTo>
                  <a:pt x="377862" y="552761"/>
                </a:lnTo>
                <a:lnTo>
                  <a:pt x="379261" y="549869"/>
                </a:lnTo>
                <a:lnTo>
                  <a:pt x="380661" y="546966"/>
                </a:lnTo>
                <a:lnTo>
                  <a:pt x="382060" y="544052"/>
                </a:lnTo>
                <a:lnTo>
                  <a:pt x="383460" y="541127"/>
                </a:lnTo>
                <a:lnTo>
                  <a:pt x="384859" y="538192"/>
                </a:lnTo>
                <a:lnTo>
                  <a:pt x="386259" y="535246"/>
                </a:lnTo>
                <a:lnTo>
                  <a:pt x="387658" y="532288"/>
                </a:lnTo>
                <a:lnTo>
                  <a:pt x="389058" y="529321"/>
                </a:lnTo>
                <a:lnTo>
                  <a:pt x="390457" y="526343"/>
                </a:lnTo>
                <a:lnTo>
                  <a:pt x="391857" y="523355"/>
                </a:lnTo>
                <a:lnTo>
                  <a:pt x="393256" y="520357"/>
                </a:lnTo>
                <a:lnTo>
                  <a:pt x="394656" y="517349"/>
                </a:lnTo>
                <a:lnTo>
                  <a:pt x="396055" y="514331"/>
                </a:lnTo>
                <a:lnTo>
                  <a:pt x="397454" y="511303"/>
                </a:lnTo>
                <a:lnTo>
                  <a:pt x="398854" y="508267"/>
                </a:lnTo>
                <a:lnTo>
                  <a:pt x="400253" y="505220"/>
                </a:lnTo>
                <a:lnTo>
                  <a:pt x="401653" y="502165"/>
                </a:lnTo>
                <a:lnTo>
                  <a:pt x="403052" y="499100"/>
                </a:lnTo>
                <a:lnTo>
                  <a:pt x="404452" y="496027"/>
                </a:lnTo>
                <a:lnTo>
                  <a:pt x="405851" y="492945"/>
                </a:lnTo>
                <a:lnTo>
                  <a:pt x="407251" y="489854"/>
                </a:lnTo>
                <a:lnTo>
                  <a:pt x="408650" y="486754"/>
                </a:lnTo>
                <a:lnTo>
                  <a:pt x="410050" y="483647"/>
                </a:lnTo>
                <a:lnTo>
                  <a:pt x="411449" y="480532"/>
                </a:lnTo>
                <a:lnTo>
                  <a:pt x="412849" y="477408"/>
                </a:lnTo>
                <a:lnTo>
                  <a:pt x="414248" y="474276"/>
                </a:lnTo>
                <a:lnTo>
                  <a:pt x="415648" y="471138"/>
                </a:lnTo>
                <a:lnTo>
                  <a:pt x="417047" y="467991"/>
                </a:lnTo>
                <a:lnTo>
                  <a:pt x="418447" y="464837"/>
                </a:lnTo>
                <a:lnTo>
                  <a:pt x="419846" y="461677"/>
                </a:lnTo>
                <a:lnTo>
                  <a:pt x="421246" y="458509"/>
                </a:lnTo>
                <a:lnTo>
                  <a:pt x="422645" y="455335"/>
                </a:lnTo>
                <a:lnTo>
                  <a:pt x="424045" y="452154"/>
                </a:lnTo>
                <a:lnTo>
                  <a:pt x="425444" y="448967"/>
                </a:lnTo>
                <a:lnTo>
                  <a:pt x="426843" y="445773"/>
                </a:lnTo>
                <a:lnTo>
                  <a:pt x="428243" y="442574"/>
                </a:lnTo>
                <a:lnTo>
                  <a:pt x="429642" y="439368"/>
                </a:lnTo>
                <a:lnTo>
                  <a:pt x="431042" y="436158"/>
                </a:lnTo>
                <a:lnTo>
                  <a:pt x="432441" y="432941"/>
                </a:lnTo>
                <a:lnTo>
                  <a:pt x="433841" y="429720"/>
                </a:lnTo>
                <a:lnTo>
                  <a:pt x="435241" y="426493"/>
                </a:lnTo>
                <a:lnTo>
                  <a:pt x="436640" y="423262"/>
                </a:lnTo>
                <a:lnTo>
                  <a:pt x="438040" y="420026"/>
                </a:lnTo>
                <a:lnTo>
                  <a:pt x="439439" y="416786"/>
                </a:lnTo>
                <a:lnTo>
                  <a:pt x="440839" y="413541"/>
                </a:lnTo>
                <a:lnTo>
                  <a:pt x="442238" y="410292"/>
                </a:lnTo>
                <a:lnTo>
                  <a:pt x="443638" y="407040"/>
                </a:lnTo>
                <a:lnTo>
                  <a:pt x="445037" y="403784"/>
                </a:lnTo>
                <a:lnTo>
                  <a:pt x="446437" y="400524"/>
                </a:lnTo>
                <a:lnTo>
                  <a:pt x="447836" y="397262"/>
                </a:lnTo>
                <a:lnTo>
                  <a:pt x="449236" y="393996"/>
                </a:lnTo>
                <a:lnTo>
                  <a:pt x="450635" y="390728"/>
                </a:lnTo>
                <a:lnTo>
                  <a:pt x="452035" y="387457"/>
                </a:lnTo>
                <a:lnTo>
                  <a:pt x="453434" y="384184"/>
                </a:lnTo>
                <a:lnTo>
                  <a:pt x="454834" y="380909"/>
                </a:lnTo>
                <a:lnTo>
                  <a:pt x="456233" y="377632"/>
                </a:lnTo>
                <a:lnTo>
                  <a:pt x="457633" y="374353"/>
                </a:lnTo>
                <a:lnTo>
                  <a:pt x="459032" y="371073"/>
                </a:lnTo>
                <a:lnTo>
                  <a:pt x="460432" y="367792"/>
                </a:lnTo>
                <a:lnTo>
                  <a:pt x="461831" y="364510"/>
                </a:lnTo>
                <a:lnTo>
                  <a:pt x="463231" y="361227"/>
                </a:lnTo>
                <a:lnTo>
                  <a:pt x="464630" y="357944"/>
                </a:lnTo>
                <a:lnTo>
                  <a:pt x="466030" y="354660"/>
                </a:lnTo>
                <a:lnTo>
                  <a:pt x="467427" y="351377"/>
                </a:lnTo>
                <a:lnTo>
                  <a:pt x="468831" y="348094"/>
                </a:lnTo>
                <a:lnTo>
                  <a:pt x="470227" y="344811"/>
                </a:lnTo>
                <a:lnTo>
                  <a:pt x="471630" y="341528"/>
                </a:lnTo>
                <a:lnTo>
                  <a:pt x="473027" y="338248"/>
                </a:lnTo>
                <a:lnTo>
                  <a:pt x="474423" y="334967"/>
                </a:lnTo>
                <a:lnTo>
                  <a:pt x="475827" y="331689"/>
                </a:lnTo>
                <a:lnTo>
                  <a:pt x="477223" y="328412"/>
                </a:lnTo>
                <a:lnTo>
                  <a:pt x="478626" y="325137"/>
                </a:lnTo>
                <a:lnTo>
                  <a:pt x="480023" y="321865"/>
                </a:lnTo>
                <a:lnTo>
                  <a:pt x="481426" y="318594"/>
                </a:lnTo>
                <a:lnTo>
                  <a:pt x="482822" y="315327"/>
                </a:lnTo>
                <a:lnTo>
                  <a:pt x="484226" y="312062"/>
                </a:lnTo>
                <a:lnTo>
                  <a:pt x="485622" y="308801"/>
                </a:lnTo>
                <a:lnTo>
                  <a:pt x="487025" y="305543"/>
                </a:lnTo>
                <a:lnTo>
                  <a:pt x="488422" y="302289"/>
                </a:lnTo>
                <a:lnTo>
                  <a:pt x="489818" y="299039"/>
                </a:lnTo>
                <a:lnTo>
                  <a:pt x="491221" y="295792"/>
                </a:lnTo>
                <a:lnTo>
                  <a:pt x="492618" y="292550"/>
                </a:lnTo>
                <a:lnTo>
                  <a:pt x="494021" y="289314"/>
                </a:lnTo>
                <a:lnTo>
                  <a:pt x="495417" y="286081"/>
                </a:lnTo>
                <a:lnTo>
                  <a:pt x="496821" y="282855"/>
                </a:lnTo>
                <a:lnTo>
                  <a:pt x="498217" y="279634"/>
                </a:lnTo>
                <a:lnTo>
                  <a:pt x="499621" y="276418"/>
                </a:lnTo>
                <a:lnTo>
                  <a:pt x="501017" y="273209"/>
                </a:lnTo>
                <a:lnTo>
                  <a:pt x="502413" y="270006"/>
                </a:lnTo>
                <a:lnTo>
                  <a:pt x="503817" y="266809"/>
                </a:lnTo>
                <a:lnTo>
                  <a:pt x="505213" y="263620"/>
                </a:lnTo>
                <a:lnTo>
                  <a:pt x="506616" y="260437"/>
                </a:lnTo>
                <a:lnTo>
                  <a:pt x="508013" y="257262"/>
                </a:lnTo>
                <a:lnTo>
                  <a:pt x="509416" y="254094"/>
                </a:lnTo>
                <a:lnTo>
                  <a:pt x="510812" y="250934"/>
                </a:lnTo>
                <a:lnTo>
                  <a:pt x="512216" y="247783"/>
                </a:lnTo>
                <a:lnTo>
                  <a:pt x="513612" y="244640"/>
                </a:lnTo>
                <a:lnTo>
                  <a:pt x="515008" y="241505"/>
                </a:lnTo>
                <a:lnTo>
                  <a:pt x="516412" y="238380"/>
                </a:lnTo>
                <a:lnTo>
                  <a:pt x="517808" y="235263"/>
                </a:lnTo>
                <a:lnTo>
                  <a:pt x="519211" y="232156"/>
                </a:lnTo>
                <a:lnTo>
                  <a:pt x="520608" y="229059"/>
                </a:lnTo>
                <a:lnTo>
                  <a:pt x="522011" y="225972"/>
                </a:lnTo>
                <a:lnTo>
                  <a:pt x="523408" y="222895"/>
                </a:lnTo>
                <a:lnTo>
                  <a:pt x="524811" y="219829"/>
                </a:lnTo>
                <a:lnTo>
                  <a:pt x="526207" y="216774"/>
                </a:lnTo>
                <a:lnTo>
                  <a:pt x="527604" y="213730"/>
                </a:lnTo>
                <a:lnTo>
                  <a:pt x="529007" y="210697"/>
                </a:lnTo>
                <a:lnTo>
                  <a:pt x="530403" y="207676"/>
                </a:lnTo>
                <a:lnTo>
                  <a:pt x="531807" y="204666"/>
                </a:lnTo>
                <a:lnTo>
                  <a:pt x="533203" y="201669"/>
                </a:lnTo>
                <a:lnTo>
                  <a:pt x="534606" y="198685"/>
                </a:lnTo>
                <a:lnTo>
                  <a:pt x="536003" y="195713"/>
                </a:lnTo>
                <a:lnTo>
                  <a:pt x="537406" y="192754"/>
                </a:lnTo>
                <a:lnTo>
                  <a:pt x="538802" y="189808"/>
                </a:lnTo>
                <a:lnTo>
                  <a:pt x="540206" y="186876"/>
                </a:lnTo>
                <a:lnTo>
                  <a:pt x="541602" y="183958"/>
                </a:lnTo>
                <a:lnTo>
                  <a:pt x="542998" y="181054"/>
                </a:lnTo>
                <a:lnTo>
                  <a:pt x="544402" y="178164"/>
                </a:lnTo>
                <a:lnTo>
                  <a:pt x="545798" y="175289"/>
                </a:lnTo>
                <a:lnTo>
                  <a:pt x="547202" y="172428"/>
                </a:lnTo>
                <a:lnTo>
                  <a:pt x="548598" y="169583"/>
                </a:lnTo>
                <a:lnTo>
                  <a:pt x="550001" y="166753"/>
                </a:lnTo>
                <a:lnTo>
                  <a:pt x="551398" y="163938"/>
                </a:lnTo>
                <a:lnTo>
                  <a:pt x="552801" y="161139"/>
                </a:lnTo>
                <a:lnTo>
                  <a:pt x="554197" y="158358"/>
                </a:lnTo>
                <a:lnTo>
                  <a:pt x="555594" y="155592"/>
                </a:lnTo>
                <a:lnTo>
                  <a:pt x="556997" y="152842"/>
                </a:lnTo>
                <a:lnTo>
                  <a:pt x="558393" y="150110"/>
                </a:lnTo>
                <a:lnTo>
                  <a:pt x="559797" y="147396"/>
                </a:lnTo>
                <a:lnTo>
                  <a:pt x="561193" y="144698"/>
                </a:lnTo>
                <a:lnTo>
                  <a:pt x="562597" y="142019"/>
                </a:lnTo>
                <a:lnTo>
                  <a:pt x="563993" y="139357"/>
                </a:lnTo>
                <a:lnTo>
                  <a:pt x="565396" y="136713"/>
                </a:lnTo>
                <a:lnTo>
                  <a:pt x="566792" y="134089"/>
                </a:lnTo>
                <a:lnTo>
                  <a:pt x="568189" y="131482"/>
                </a:lnTo>
                <a:lnTo>
                  <a:pt x="569592" y="128896"/>
                </a:lnTo>
                <a:lnTo>
                  <a:pt x="570989" y="126328"/>
                </a:lnTo>
                <a:lnTo>
                  <a:pt x="572392" y="123779"/>
                </a:lnTo>
                <a:lnTo>
                  <a:pt x="573788" y="121251"/>
                </a:lnTo>
                <a:lnTo>
                  <a:pt x="575192" y="118743"/>
                </a:lnTo>
                <a:lnTo>
                  <a:pt x="576588" y="116254"/>
                </a:lnTo>
                <a:lnTo>
                  <a:pt x="577991" y="113787"/>
                </a:lnTo>
                <a:lnTo>
                  <a:pt x="579388" y="111340"/>
                </a:lnTo>
                <a:lnTo>
                  <a:pt x="580791" y="108913"/>
                </a:lnTo>
                <a:lnTo>
                  <a:pt x="582187" y="106509"/>
                </a:lnTo>
                <a:lnTo>
                  <a:pt x="583584" y="104125"/>
                </a:lnTo>
                <a:lnTo>
                  <a:pt x="584987" y="101764"/>
                </a:lnTo>
                <a:lnTo>
                  <a:pt x="586383" y="99424"/>
                </a:lnTo>
                <a:lnTo>
                  <a:pt x="587787" y="97106"/>
                </a:lnTo>
                <a:lnTo>
                  <a:pt x="589183" y="94811"/>
                </a:lnTo>
                <a:lnTo>
                  <a:pt x="590587" y="92538"/>
                </a:lnTo>
                <a:lnTo>
                  <a:pt x="591983" y="90288"/>
                </a:lnTo>
                <a:lnTo>
                  <a:pt x="593386" y="88062"/>
                </a:lnTo>
                <a:lnTo>
                  <a:pt x="594783" y="85858"/>
                </a:lnTo>
                <a:lnTo>
                  <a:pt x="596179" y="83679"/>
                </a:lnTo>
                <a:lnTo>
                  <a:pt x="597582" y="81523"/>
                </a:lnTo>
                <a:lnTo>
                  <a:pt x="598979" y="79391"/>
                </a:lnTo>
                <a:lnTo>
                  <a:pt x="600382" y="77283"/>
                </a:lnTo>
                <a:lnTo>
                  <a:pt x="601778" y="75199"/>
                </a:lnTo>
                <a:lnTo>
                  <a:pt x="603182" y="73140"/>
                </a:lnTo>
                <a:lnTo>
                  <a:pt x="604578" y="71106"/>
                </a:lnTo>
                <a:lnTo>
                  <a:pt x="605982" y="69098"/>
                </a:lnTo>
                <a:lnTo>
                  <a:pt x="607378" y="67113"/>
                </a:lnTo>
                <a:lnTo>
                  <a:pt x="608774" y="65155"/>
                </a:lnTo>
                <a:lnTo>
                  <a:pt x="610177" y="63222"/>
                </a:lnTo>
                <a:lnTo>
                  <a:pt x="611574" y="61316"/>
                </a:lnTo>
                <a:lnTo>
                  <a:pt x="612977" y="59434"/>
                </a:lnTo>
                <a:lnTo>
                  <a:pt x="614373" y="57580"/>
                </a:lnTo>
                <a:lnTo>
                  <a:pt x="615777" y="55752"/>
                </a:lnTo>
                <a:lnTo>
                  <a:pt x="617173" y="53950"/>
                </a:lnTo>
                <a:lnTo>
                  <a:pt x="618577" y="52175"/>
                </a:lnTo>
                <a:lnTo>
                  <a:pt x="619973" y="50428"/>
                </a:lnTo>
                <a:lnTo>
                  <a:pt x="621369" y="48707"/>
                </a:lnTo>
                <a:lnTo>
                  <a:pt x="622773" y="47013"/>
                </a:lnTo>
                <a:lnTo>
                  <a:pt x="624169" y="45348"/>
                </a:lnTo>
                <a:lnTo>
                  <a:pt x="625572" y="43709"/>
                </a:lnTo>
                <a:lnTo>
                  <a:pt x="626969" y="42099"/>
                </a:lnTo>
                <a:lnTo>
                  <a:pt x="628372" y="40517"/>
                </a:lnTo>
                <a:lnTo>
                  <a:pt x="629768" y="38963"/>
                </a:lnTo>
                <a:lnTo>
                  <a:pt x="631172" y="37438"/>
                </a:lnTo>
                <a:lnTo>
                  <a:pt x="632568" y="35940"/>
                </a:lnTo>
                <a:lnTo>
                  <a:pt x="633972" y="34472"/>
                </a:lnTo>
                <a:lnTo>
                  <a:pt x="635368" y="33032"/>
                </a:lnTo>
                <a:lnTo>
                  <a:pt x="636764" y="31621"/>
                </a:lnTo>
                <a:lnTo>
                  <a:pt x="638168" y="30240"/>
                </a:lnTo>
                <a:lnTo>
                  <a:pt x="639564" y="28887"/>
                </a:lnTo>
                <a:lnTo>
                  <a:pt x="640967" y="27564"/>
                </a:lnTo>
                <a:lnTo>
                  <a:pt x="642364" y="26272"/>
                </a:lnTo>
                <a:lnTo>
                  <a:pt x="643767" y="25008"/>
                </a:lnTo>
                <a:lnTo>
                  <a:pt x="645163" y="23774"/>
                </a:lnTo>
                <a:lnTo>
                  <a:pt x="646567" y="22570"/>
                </a:lnTo>
                <a:lnTo>
                  <a:pt x="647963" y="21396"/>
                </a:lnTo>
                <a:lnTo>
                  <a:pt x="649359" y="20253"/>
                </a:lnTo>
                <a:lnTo>
                  <a:pt x="650763" y="19140"/>
                </a:lnTo>
                <a:lnTo>
                  <a:pt x="652159" y="18058"/>
                </a:lnTo>
                <a:lnTo>
                  <a:pt x="653563" y="17005"/>
                </a:lnTo>
                <a:lnTo>
                  <a:pt x="654959" y="15984"/>
                </a:lnTo>
                <a:lnTo>
                  <a:pt x="656362" y="14993"/>
                </a:lnTo>
                <a:lnTo>
                  <a:pt x="657758" y="14034"/>
                </a:lnTo>
                <a:lnTo>
                  <a:pt x="659162" y="13104"/>
                </a:lnTo>
                <a:lnTo>
                  <a:pt x="660558" y="12207"/>
                </a:lnTo>
                <a:lnTo>
                  <a:pt x="661955" y="11340"/>
                </a:lnTo>
                <a:lnTo>
                  <a:pt x="663358" y="10505"/>
                </a:lnTo>
                <a:lnTo>
                  <a:pt x="664754" y="9702"/>
                </a:lnTo>
                <a:lnTo>
                  <a:pt x="666158" y="8929"/>
                </a:lnTo>
                <a:lnTo>
                  <a:pt x="667554" y="8189"/>
                </a:lnTo>
                <a:lnTo>
                  <a:pt x="668957" y="7480"/>
                </a:lnTo>
                <a:lnTo>
                  <a:pt x="670354" y="6802"/>
                </a:lnTo>
                <a:lnTo>
                  <a:pt x="671757" y="6157"/>
                </a:lnTo>
                <a:lnTo>
                  <a:pt x="673153" y="5543"/>
                </a:lnTo>
                <a:lnTo>
                  <a:pt x="674557" y="4961"/>
                </a:lnTo>
                <a:lnTo>
                  <a:pt x="675953" y="4411"/>
                </a:lnTo>
                <a:lnTo>
                  <a:pt x="677349" y="3893"/>
                </a:lnTo>
                <a:lnTo>
                  <a:pt x="678753" y="3408"/>
                </a:lnTo>
                <a:lnTo>
                  <a:pt x="680149" y="2954"/>
                </a:lnTo>
                <a:lnTo>
                  <a:pt x="681553" y="2533"/>
                </a:lnTo>
                <a:lnTo>
                  <a:pt x="682949" y="2143"/>
                </a:lnTo>
                <a:lnTo>
                  <a:pt x="684352" y="1787"/>
                </a:lnTo>
                <a:lnTo>
                  <a:pt x="685749" y="1462"/>
                </a:lnTo>
                <a:lnTo>
                  <a:pt x="687152" y="1170"/>
                </a:lnTo>
                <a:lnTo>
                  <a:pt x="688548" y="910"/>
                </a:lnTo>
                <a:lnTo>
                  <a:pt x="689945" y="683"/>
                </a:lnTo>
                <a:lnTo>
                  <a:pt x="691348" y="488"/>
                </a:lnTo>
                <a:lnTo>
                  <a:pt x="692744" y="325"/>
                </a:lnTo>
                <a:lnTo>
                  <a:pt x="694148" y="195"/>
                </a:lnTo>
                <a:lnTo>
                  <a:pt x="695544" y="98"/>
                </a:lnTo>
                <a:lnTo>
                  <a:pt x="696948" y="33"/>
                </a:lnTo>
                <a:lnTo>
                  <a:pt x="698344" y="0"/>
                </a:lnTo>
                <a:lnTo>
                  <a:pt x="699747" y="0"/>
                </a:lnTo>
                <a:lnTo>
                  <a:pt x="701143" y="33"/>
                </a:lnTo>
                <a:lnTo>
                  <a:pt x="702540" y="98"/>
                </a:lnTo>
                <a:lnTo>
                  <a:pt x="703943" y="195"/>
                </a:lnTo>
                <a:lnTo>
                  <a:pt x="705339" y="325"/>
                </a:lnTo>
                <a:lnTo>
                  <a:pt x="706743" y="488"/>
                </a:lnTo>
                <a:lnTo>
                  <a:pt x="708139" y="683"/>
                </a:lnTo>
                <a:lnTo>
                  <a:pt x="709543" y="910"/>
                </a:lnTo>
                <a:lnTo>
                  <a:pt x="710939" y="1170"/>
                </a:lnTo>
                <a:lnTo>
                  <a:pt x="712342" y="1462"/>
                </a:lnTo>
                <a:lnTo>
                  <a:pt x="713739" y="1787"/>
                </a:lnTo>
                <a:lnTo>
                  <a:pt x="715135" y="2143"/>
                </a:lnTo>
                <a:lnTo>
                  <a:pt x="716538" y="2533"/>
                </a:lnTo>
                <a:lnTo>
                  <a:pt x="717935" y="2954"/>
                </a:lnTo>
                <a:lnTo>
                  <a:pt x="719338" y="3408"/>
                </a:lnTo>
                <a:lnTo>
                  <a:pt x="720734" y="3893"/>
                </a:lnTo>
                <a:lnTo>
                  <a:pt x="722138" y="4411"/>
                </a:lnTo>
                <a:lnTo>
                  <a:pt x="723534" y="4961"/>
                </a:lnTo>
                <a:lnTo>
                  <a:pt x="724938" y="5543"/>
                </a:lnTo>
                <a:lnTo>
                  <a:pt x="726334" y="6157"/>
                </a:lnTo>
                <a:lnTo>
                  <a:pt x="727737" y="6802"/>
                </a:lnTo>
                <a:lnTo>
                  <a:pt x="729134" y="7480"/>
                </a:lnTo>
                <a:lnTo>
                  <a:pt x="730530" y="8189"/>
                </a:lnTo>
                <a:lnTo>
                  <a:pt x="731933" y="8929"/>
                </a:lnTo>
                <a:lnTo>
                  <a:pt x="733330" y="9702"/>
                </a:lnTo>
                <a:lnTo>
                  <a:pt x="734733" y="10505"/>
                </a:lnTo>
                <a:lnTo>
                  <a:pt x="736129" y="11340"/>
                </a:lnTo>
                <a:lnTo>
                  <a:pt x="737533" y="12207"/>
                </a:lnTo>
                <a:lnTo>
                  <a:pt x="738929" y="13104"/>
                </a:lnTo>
                <a:lnTo>
                  <a:pt x="740332" y="14034"/>
                </a:lnTo>
                <a:lnTo>
                  <a:pt x="741729" y="14993"/>
                </a:lnTo>
                <a:lnTo>
                  <a:pt x="743125" y="15984"/>
                </a:lnTo>
                <a:lnTo>
                  <a:pt x="744529" y="17005"/>
                </a:lnTo>
                <a:lnTo>
                  <a:pt x="745925" y="18058"/>
                </a:lnTo>
                <a:lnTo>
                  <a:pt x="747328" y="19140"/>
                </a:lnTo>
                <a:lnTo>
                  <a:pt x="748724" y="20253"/>
                </a:lnTo>
                <a:lnTo>
                  <a:pt x="750128" y="21396"/>
                </a:lnTo>
                <a:lnTo>
                  <a:pt x="751524" y="22570"/>
                </a:lnTo>
                <a:lnTo>
                  <a:pt x="752928" y="23774"/>
                </a:lnTo>
                <a:lnTo>
                  <a:pt x="754324" y="25008"/>
                </a:lnTo>
                <a:lnTo>
                  <a:pt x="755720" y="26272"/>
                </a:lnTo>
                <a:lnTo>
                  <a:pt x="757124" y="27564"/>
                </a:lnTo>
                <a:lnTo>
                  <a:pt x="758520" y="28887"/>
                </a:lnTo>
                <a:lnTo>
                  <a:pt x="759923" y="30240"/>
                </a:lnTo>
                <a:lnTo>
                  <a:pt x="761320" y="31621"/>
                </a:lnTo>
                <a:lnTo>
                  <a:pt x="762723" y="33032"/>
                </a:lnTo>
                <a:lnTo>
                  <a:pt x="764119" y="34472"/>
                </a:lnTo>
                <a:lnTo>
                  <a:pt x="765523" y="35940"/>
                </a:lnTo>
                <a:lnTo>
                  <a:pt x="766919" y="37438"/>
                </a:lnTo>
                <a:lnTo>
                  <a:pt x="768323" y="38963"/>
                </a:lnTo>
                <a:lnTo>
                  <a:pt x="769719" y="40517"/>
                </a:lnTo>
                <a:lnTo>
                  <a:pt x="771115" y="42099"/>
                </a:lnTo>
                <a:lnTo>
                  <a:pt x="772519" y="43709"/>
                </a:lnTo>
                <a:lnTo>
                  <a:pt x="773915" y="45348"/>
                </a:lnTo>
                <a:lnTo>
                  <a:pt x="775318" y="47013"/>
                </a:lnTo>
                <a:lnTo>
                  <a:pt x="776715" y="48707"/>
                </a:lnTo>
                <a:lnTo>
                  <a:pt x="778118" y="50428"/>
                </a:lnTo>
                <a:lnTo>
                  <a:pt x="779514" y="52175"/>
                </a:lnTo>
                <a:lnTo>
                  <a:pt x="780918" y="53950"/>
                </a:lnTo>
                <a:lnTo>
                  <a:pt x="782314" y="55752"/>
                </a:lnTo>
                <a:lnTo>
                  <a:pt x="783710" y="57580"/>
                </a:lnTo>
                <a:lnTo>
                  <a:pt x="785114" y="59434"/>
                </a:lnTo>
                <a:lnTo>
                  <a:pt x="786510" y="61316"/>
                </a:lnTo>
                <a:lnTo>
                  <a:pt x="787913" y="63222"/>
                </a:lnTo>
                <a:lnTo>
                  <a:pt x="789310" y="65155"/>
                </a:lnTo>
                <a:lnTo>
                  <a:pt x="790713" y="67113"/>
                </a:lnTo>
                <a:lnTo>
                  <a:pt x="792109" y="69098"/>
                </a:lnTo>
                <a:lnTo>
                  <a:pt x="793513" y="71106"/>
                </a:lnTo>
                <a:lnTo>
                  <a:pt x="794909" y="73140"/>
                </a:lnTo>
                <a:lnTo>
                  <a:pt x="796305" y="75199"/>
                </a:lnTo>
                <a:lnTo>
                  <a:pt x="797709" y="77283"/>
                </a:lnTo>
                <a:lnTo>
                  <a:pt x="799105" y="79391"/>
                </a:lnTo>
                <a:lnTo>
                  <a:pt x="800509" y="81523"/>
                </a:lnTo>
                <a:lnTo>
                  <a:pt x="801905" y="83679"/>
                </a:lnTo>
                <a:lnTo>
                  <a:pt x="803308" y="85858"/>
                </a:lnTo>
                <a:lnTo>
                  <a:pt x="804705" y="88062"/>
                </a:lnTo>
                <a:lnTo>
                  <a:pt x="806108" y="90288"/>
                </a:lnTo>
                <a:lnTo>
                  <a:pt x="807504" y="92538"/>
                </a:lnTo>
                <a:lnTo>
                  <a:pt x="808901" y="94811"/>
                </a:lnTo>
                <a:lnTo>
                  <a:pt x="810304" y="97106"/>
                </a:lnTo>
                <a:lnTo>
                  <a:pt x="811700" y="99424"/>
                </a:lnTo>
                <a:lnTo>
                  <a:pt x="813104" y="101764"/>
                </a:lnTo>
                <a:lnTo>
                  <a:pt x="814500" y="104125"/>
                </a:lnTo>
                <a:lnTo>
                  <a:pt x="815904" y="106509"/>
                </a:lnTo>
                <a:lnTo>
                  <a:pt x="817300" y="108913"/>
                </a:lnTo>
                <a:lnTo>
                  <a:pt x="818703" y="111340"/>
                </a:lnTo>
                <a:lnTo>
                  <a:pt x="820100" y="113787"/>
                </a:lnTo>
                <a:lnTo>
                  <a:pt x="821503" y="116254"/>
                </a:lnTo>
                <a:lnTo>
                  <a:pt x="822899" y="118743"/>
                </a:lnTo>
                <a:lnTo>
                  <a:pt x="824296" y="121251"/>
                </a:lnTo>
                <a:lnTo>
                  <a:pt x="825699" y="123779"/>
                </a:lnTo>
                <a:lnTo>
                  <a:pt x="827095" y="126328"/>
                </a:lnTo>
                <a:lnTo>
                  <a:pt x="828499" y="128896"/>
                </a:lnTo>
                <a:lnTo>
                  <a:pt x="829895" y="131482"/>
                </a:lnTo>
                <a:lnTo>
                  <a:pt x="831298" y="134089"/>
                </a:lnTo>
                <a:lnTo>
                  <a:pt x="832695" y="136713"/>
                </a:lnTo>
                <a:lnTo>
                  <a:pt x="834098" y="139357"/>
                </a:lnTo>
                <a:lnTo>
                  <a:pt x="835495" y="142019"/>
                </a:lnTo>
                <a:lnTo>
                  <a:pt x="836891" y="144698"/>
                </a:lnTo>
                <a:lnTo>
                  <a:pt x="838294" y="147396"/>
                </a:lnTo>
                <a:lnTo>
                  <a:pt x="839690" y="150110"/>
                </a:lnTo>
                <a:lnTo>
                  <a:pt x="841094" y="152842"/>
                </a:lnTo>
                <a:lnTo>
                  <a:pt x="842490" y="155592"/>
                </a:lnTo>
                <a:lnTo>
                  <a:pt x="843894" y="158358"/>
                </a:lnTo>
                <a:lnTo>
                  <a:pt x="845290" y="161139"/>
                </a:lnTo>
                <a:lnTo>
                  <a:pt x="846693" y="163938"/>
                </a:lnTo>
                <a:lnTo>
                  <a:pt x="848090" y="166753"/>
                </a:lnTo>
                <a:lnTo>
                  <a:pt x="849486" y="169583"/>
                </a:lnTo>
                <a:lnTo>
                  <a:pt x="850889" y="172428"/>
                </a:lnTo>
                <a:lnTo>
                  <a:pt x="852286" y="175289"/>
                </a:lnTo>
                <a:lnTo>
                  <a:pt x="853689" y="178164"/>
                </a:lnTo>
                <a:lnTo>
                  <a:pt x="855085" y="181054"/>
                </a:lnTo>
                <a:lnTo>
                  <a:pt x="856489" y="183958"/>
                </a:lnTo>
                <a:lnTo>
                  <a:pt x="857885" y="186876"/>
                </a:lnTo>
                <a:lnTo>
                  <a:pt x="859289" y="189808"/>
                </a:lnTo>
                <a:lnTo>
                  <a:pt x="860685" y="192754"/>
                </a:lnTo>
                <a:lnTo>
                  <a:pt x="862088" y="195713"/>
                </a:lnTo>
                <a:lnTo>
                  <a:pt x="863485" y="198685"/>
                </a:lnTo>
                <a:lnTo>
                  <a:pt x="864881" y="201669"/>
                </a:lnTo>
                <a:lnTo>
                  <a:pt x="866284" y="204666"/>
                </a:lnTo>
                <a:lnTo>
                  <a:pt x="867681" y="207676"/>
                </a:lnTo>
                <a:lnTo>
                  <a:pt x="869084" y="210697"/>
                </a:lnTo>
                <a:lnTo>
                  <a:pt x="870480" y="213730"/>
                </a:lnTo>
                <a:lnTo>
                  <a:pt x="871884" y="216774"/>
                </a:lnTo>
                <a:lnTo>
                  <a:pt x="873280" y="219829"/>
                </a:lnTo>
                <a:lnTo>
                  <a:pt x="874683" y="222895"/>
                </a:lnTo>
                <a:lnTo>
                  <a:pt x="876080" y="225972"/>
                </a:lnTo>
                <a:lnTo>
                  <a:pt x="877476" y="229059"/>
                </a:lnTo>
                <a:lnTo>
                  <a:pt x="878879" y="232156"/>
                </a:lnTo>
                <a:lnTo>
                  <a:pt x="880276" y="235263"/>
                </a:lnTo>
                <a:lnTo>
                  <a:pt x="881679" y="238380"/>
                </a:lnTo>
                <a:lnTo>
                  <a:pt x="883075" y="241505"/>
                </a:lnTo>
                <a:lnTo>
                  <a:pt x="884479" y="244640"/>
                </a:lnTo>
                <a:lnTo>
                  <a:pt x="885875" y="247783"/>
                </a:lnTo>
                <a:lnTo>
                  <a:pt x="887279" y="250934"/>
                </a:lnTo>
                <a:lnTo>
                  <a:pt x="888675" y="254094"/>
                </a:lnTo>
                <a:lnTo>
                  <a:pt x="890071" y="257262"/>
                </a:lnTo>
                <a:lnTo>
                  <a:pt x="891475" y="260437"/>
                </a:lnTo>
                <a:lnTo>
                  <a:pt x="892871" y="263620"/>
                </a:lnTo>
                <a:lnTo>
                  <a:pt x="894274" y="266809"/>
                </a:lnTo>
                <a:lnTo>
                  <a:pt x="895671" y="270006"/>
                </a:lnTo>
                <a:lnTo>
                  <a:pt x="897074" y="273209"/>
                </a:lnTo>
                <a:lnTo>
                  <a:pt x="898470" y="276418"/>
                </a:lnTo>
                <a:lnTo>
                  <a:pt x="899874" y="279634"/>
                </a:lnTo>
                <a:lnTo>
                  <a:pt x="901270" y="282855"/>
                </a:lnTo>
                <a:lnTo>
                  <a:pt x="902666" y="286081"/>
                </a:lnTo>
                <a:lnTo>
                  <a:pt x="904070" y="289314"/>
                </a:lnTo>
                <a:lnTo>
                  <a:pt x="905466" y="292550"/>
                </a:lnTo>
                <a:lnTo>
                  <a:pt x="906870" y="295792"/>
                </a:lnTo>
                <a:lnTo>
                  <a:pt x="908266" y="299039"/>
                </a:lnTo>
                <a:lnTo>
                  <a:pt x="909669" y="302289"/>
                </a:lnTo>
                <a:lnTo>
                  <a:pt x="911066" y="305543"/>
                </a:lnTo>
                <a:lnTo>
                  <a:pt x="912469" y="308801"/>
                </a:lnTo>
                <a:lnTo>
                  <a:pt x="913865" y="312062"/>
                </a:lnTo>
                <a:lnTo>
                  <a:pt x="915269" y="315327"/>
                </a:lnTo>
                <a:lnTo>
                  <a:pt x="916665" y="318594"/>
                </a:lnTo>
                <a:lnTo>
                  <a:pt x="918061" y="321865"/>
                </a:lnTo>
                <a:lnTo>
                  <a:pt x="919465" y="325137"/>
                </a:lnTo>
                <a:lnTo>
                  <a:pt x="920861" y="328412"/>
                </a:lnTo>
                <a:lnTo>
                  <a:pt x="922264" y="331689"/>
                </a:lnTo>
                <a:lnTo>
                  <a:pt x="923661" y="334967"/>
                </a:lnTo>
                <a:lnTo>
                  <a:pt x="925064" y="338248"/>
                </a:lnTo>
                <a:lnTo>
                  <a:pt x="926460" y="341528"/>
                </a:lnTo>
                <a:lnTo>
                  <a:pt x="927864" y="344811"/>
                </a:lnTo>
                <a:lnTo>
                  <a:pt x="929260" y="348094"/>
                </a:lnTo>
                <a:lnTo>
                  <a:pt x="930656" y="351377"/>
                </a:lnTo>
                <a:lnTo>
                  <a:pt x="932060" y="354660"/>
                </a:lnTo>
                <a:lnTo>
                  <a:pt x="933456" y="357944"/>
                </a:lnTo>
                <a:lnTo>
                  <a:pt x="934860" y="361227"/>
                </a:lnTo>
                <a:lnTo>
                  <a:pt x="936256" y="364510"/>
                </a:lnTo>
                <a:lnTo>
                  <a:pt x="937659" y="367792"/>
                </a:lnTo>
                <a:lnTo>
                  <a:pt x="939056" y="371073"/>
                </a:lnTo>
                <a:lnTo>
                  <a:pt x="940459" y="374353"/>
                </a:lnTo>
                <a:lnTo>
                  <a:pt x="941855" y="377632"/>
                </a:lnTo>
                <a:lnTo>
                  <a:pt x="943252" y="380909"/>
                </a:lnTo>
                <a:lnTo>
                  <a:pt x="944655" y="384184"/>
                </a:lnTo>
                <a:lnTo>
                  <a:pt x="946051" y="387457"/>
                </a:lnTo>
                <a:lnTo>
                  <a:pt x="947455" y="390728"/>
                </a:lnTo>
                <a:lnTo>
                  <a:pt x="948851" y="393996"/>
                </a:lnTo>
                <a:lnTo>
                  <a:pt x="950255" y="397262"/>
                </a:lnTo>
                <a:lnTo>
                  <a:pt x="951651" y="400524"/>
                </a:lnTo>
                <a:lnTo>
                  <a:pt x="953054" y="403784"/>
                </a:lnTo>
                <a:lnTo>
                  <a:pt x="954451" y="407040"/>
                </a:lnTo>
                <a:lnTo>
                  <a:pt x="955854" y="410292"/>
                </a:lnTo>
                <a:lnTo>
                  <a:pt x="957250" y="413541"/>
                </a:lnTo>
                <a:lnTo>
                  <a:pt x="958647" y="416786"/>
                </a:lnTo>
                <a:lnTo>
                  <a:pt x="960050" y="420026"/>
                </a:lnTo>
                <a:lnTo>
                  <a:pt x="961446" y="423262"/>
                </a:lnTo>
                <a:lnTo>
                  <a:pt x="962850" y="426493"/>
                </a:lnTo>
                <a:lnTo>
                  <a:pt x="964246" y="429720"/>
                </a:lnTo>
                <a:lnTo>
                  <a:pt x="965649" y="432941"/>
                </a:lnTo>
                <a:lnTo>
                  <a:pt x="967046" y="436158"/>
                </a:lnTo>
                <a:lnTo>
                  <a:pt x="968449" y="439368"/>
                </a:lnTo>
                <a:lnTo>
                  <a:pt x="969845" y="442574"/>
                </a:lnTo>
                <a:lnTo>
                  <a:pt x="971242" y="445773"/>
                </a:lnTo>
                <a:lnTo>
                  <a:pt x="972645" y="448967"/>
                </a:lnTo>
                <a:lnTo>
                  <a:pt x="974041" y="452154"/>
                </a:lnTo>
                <a:lnTo>
                  <a:pt x="975445" y="455335"/>
                </a:lnTo>
                <a:lnTo>
                  <a:pt x="976841" y="458509"/>
                </a:lnTo>
                <a:lnTo>
                  <a:pt x="978245" y="461677"/>
                </a:lnTo>
                <a:lnTo>
                  <a:pt x="979641" y="464837"/>
                </a:lnTo>
                <a:lnTo>
                  <a:pt x="981044" y="467991"/>
                </a:lnTo>
                <a:lnTo>
                  <a:pt x="982441" y="471138"/>
                </a:lnTo>
                <a:lnTo>
                  <a:pt x="983837" y="474276"/>
                </a:lnTo>
                <a:lnTo>
                  <a:pt x="985240" y="477408"/>
                </a:lnTo>
                <a:lnTo>
                  <a:pt x="986637" y="480532"/>
                </a:lnTo>
                <a:lnTo>
                  <a:pt x="988040" y="483647"/>
                </a:lnTo>
                <a:lnTo>
                  <a:pt x="989436" y="486754"/>
                </a:lnTo>
                <a:lnTo>
                  <a:pt x="990840" y="489854"/>
                </a:lnTo>
                <a:lnTo>
                  <a:pt x="992236" y="492945"/>
                </a:lnTo>
                <a:lnTo>
                  <a:pt x="993640" y="496027"/>
                </a:lnTo>
                <a:lnTo>
                  <a:pt x="995036" y="499100"/>
                </a:lnTo>
                <a:lnTo>
                  <a:pt x="996432" y="502165"/>
                </a:lnTo>
                <a:lnTo>
                  <a:pt x="997836" y="505220"/>
                </a:lnTo>
                <a:lnTo>
                  <a:pt x="999232" y="508267"/>
                </a:lnTo>
                <a:lnTo>
                  <a:pt x="1000635" y="511303"/>
                </a:lnTo>
                <a:lnTo>
                  <a:pt x="1002032" y="514331"/>
                </a:lnTo>
                <a:lnTo>
                  <a:pt x="1003435" y="517349"/>
                </a:lnTo>
                <a:lnTo>
                  <a:pt x="1004831" y="520357"/>
                </a:lnTo>
                <a:lnTo>
                  <a:pt x="1006235" y="523355"/>
                </a:lnTo>
                <a:lnTo>
                  <a:pt x="1007631" y="526343"/>
                </a:lnTo>
                <a:lnTo>
                  <a:pt x="1009035" y="529321"/>
                </a:lnTo>
                <a:lnTo>
                  <a:pt x="1010431" y="532288"/>
                </a:lnTo>
                <a:lnTo>
                  <a:pt x="1011827" y="535246"/>
                </a:lnTo>
                <a:lnTo>
                  <a:pt x="1013230" y="538192"/>
                </a:lnTo>
                <a:lnTo>
                  <a:pt x="1014627" y="541127"/>
                </a:lnTo>
                <a:lnTo>
                  <a:pt x="1016030" y="544052"/>
                </a:lnTo>
                <a:lnTo>
                  <a:pt x="1017426" y="546966"/>
                </a:lnTo>
                <a:lnTo>
                  <a:pt x="1018830" y="549869"/>
                </a:lnTo>
                <a:lnTo>
                  <a:pt x="1020226" y="552761"/>
                </a:lnTo>
                <a:lnTo>
                  <a:pt x="1021630" y="555641"/>
                </a:lnTo>
                <a:lnTo>
                  <a:pt x="1023026" y="558510"/>
                </a:lnTo>
                <a:lnTo>
                  <a:pt x="1024422" y="561367"/>
                </a:lnTo>
                <a:lnTo>
                  <a:pt x="1025826" y="564213"/>
                </a:lnTo>
                <a:lnTo>
                  <a:pt x="1027222" y="567047"/>
                </a:lnTo>
                <a:lnTo>
                  <a:pt x="1028625" y="569870"/>
                </a:lnTo>
                <a:lnTo>
                  <a:pt x="1030022" y="572679"/>
                </a:lnTo>
                <a:lnTo>
                  <a:pt x="1031425" y="575478"/>
                </a:lnTo>
                <a:lnTo>
                  <a:pt x="1032821" y="578264"/>
                </a:lnTo>
                <a:lnTo>
                  <a:pt x="1034225" y="581037"/>
                </a:lnTo>
                <a:lnTo>
                  <a:pt x="1035621" y="583798"/>
                </a:lnTo>
                <a:lnTo>
                  <a:pt x="1037017" y="586547"/>
                </a:lnTo>
                <a:lnTo>
                  <a:pt x="1038421" y="589283"/>
                </a:lnTo>
                <a:lnTo>
                  <a:pt x="1039817" y="592007"/>
                </a:lnTo>
                <a:lnTo>
                  <a:pt x="1041221" y="594718"/>
                </a:lnTo>
                <a:lnTo>
                  <a:pt x="1042617" y="597416"/>
                </a:lnTo>
                <a:lnTo>
                  <a:pt x="1044020" y="600102"/>
                </a:lnTo>
                <a:lnTo>
                  <a:pt x="1045417" y="602774"/>
                </a:lnTo>
                <a:lnTo>
                  <a:pt x="1046820" y="605433"/>
                </a:lnTo>
                <a:lnTo>
                  <a:pt x="1048216" y="608080"/>
                </a:lnTo>
                <a:lnTo>
                  <a:pt x="1049620" y="610712"/>
                </a:lnTo>
                <a:lnTo>
                  <a:pt x="1051016" y="613332"/>
                </a:lnTo>
                <a:lnTo>
                  <a:pt x="1052412" y="615938"/>
                </a:lnTo>
                <a:lnTo>
                  <a:pt x="1053816" y="618532"/>
                </a:lnTo>
                <a:lnTo>
                  <a:pt x="1055212" y="621112"/>
                </a:lnTo>
                <a:lnTo>
                  <a:pt x="1056616" y="623678"/>
                </a:lnTo>
                <a:lnTo>
                  <a:pt x="1058012" y="626230"/>
                </a:lnTo>
                <a:lnTo>
                  <a:pt x="1059415" y="628769"/>
                </a:lnTo>
                <a:lnTo>
                  <a:pt x="1060811" y="631294"/>
                </a:lnTo>
                <a:lnTo>
                  <a:pt x="1062215" y="633806"/>
                </a:lnTo>
                <a:lnTo>
                  <a:pt x="1063611" y="636304"/>
                </a:lnTo>
                <a:lnTo>
                  <a:pt x="1065007" y="638787"/>
                </a:lnTo>
                <a:lnTo>
                  <a:pt x="1066411" y="641258"/>
                </a:lnTo>
                <a:lnTo>
                  <a:pt x="1067807" y="643713"/>
                </a:lnTo>
                <a:lnTo>
                  <a:pt x="1069211" y="646155"/>
                </a:lnTo>
                <a:lnTo>
                  <a:pt x="1070607" y="648584"/>
                </a:lnTo>
                <a:lnTo>
                  <a:pt x="1072010" y="650998"/>
                </a:lnTo>
                <a:lnTo>
                  <a:pt x="1073407" y="653397"/>
                </a:lnTo>
                <a:lnTo>
                  <a:pt x="1074810" y="655783"/>
                </a:lnTo>
                <a:lnTo>
                  <a:pt x="1076206" y="658155"/>
                </a:lnTo>
                <a:lnTo>
                  <a:pt x="1077603" y="660515"/>
                </a:lnTo>
                <a:lnTo>
                  <a:pt x="1079006" y="662854"/>
                </a:lnTo>
                <a:lnTo>
                  <a:pt x="1080402" y="665186"/>
                </a:lnTo>
                <a:lnTo>
                  <a:pt x="1081806" y="667497"/>
                </a:lnTo>
                <a:lnTo>
                  <a:pt x="1083202" y="669800"/>
                </a:lnTo>
                <a:lnTo>
                  <a:pt x="1084606" y="672081"/>
                </a:lnTo>
                <a:lnTo>
                  <a:pt x="1086002" y="674356"/>
                </a:lnTo>
                <a:lnTo>
                  <a:pt x="1087405" y="676615"/>
                </a:lnTo>
                <a:lnTo>
                  <a:pt x="1088802" y="678854"/>
                </a:lnTo>
                <a:lnTo>
                  <a:pt x="1090198" y="681085"/>
                </a:lnTo>
                <a:lnTo>
                  <a:pt x="1091601" y="683295"/>
                </a:lnTo>
                <a:lnTo>
                  <a:pt x="1092998" y="685497"/>
                </a:lnTo>
                <a:lnTo>
                  <a:pt x="1094401" y="687685"/>
                </a:lnTo>
                <a:lnTo>
                  <a:pt x="1095797" y="689851"/>
                </a:lnTo>
                <a:lnTo>
                  <a:pt x="1097201" y="692010"/>
                </a:lnTo>
                <a:lnTo>
                  <a:pt x="1098597" y="694148"/>
                </a:lnTo>
                <a:lnTo>
                  <a:pt x="1100001" y="696278"/>
                </a:lnTo>
                <a:lnTo>
                  <a:pt x="1101397" y="698387"/>
                </a:lnTo>
                <a:lnTo>
                  <a:pt x="1102800" y="700489"/>
                </a:lnTo>
                <a:lnTo>
                  <a:pt x="1104196" y="702569"/>
                </a:lnTo>
                <a:lnTo>
                  <a:pt x="1105593" y="704641"/>
                </a:lnTo>
                <a:lnTo>
                  <a:pt x="1106996" y="706693"/>
                </a:lnTo>
                <a:lnTo>
                  <a:pt x="1108392" y="708730"/>
                </a:lnTo>
                <a:lnTo>
                  <a:pt x="1109796" y="710759"/>
                </a:lnTo>
                <a:lnTo>
                  <a:pt x="1111192" y="712767"/>
                </a:lnTo>
                <a:lnTo>
                  <a:pt x="1112596" y="714768"/>
                </a:lnTo>
                <a:lnTo>
                  <a:pt x="1113992" y="716747"/>
                </a:lnTo>
                <a:lnTo>
                  <a:pt x="1115395" y="718712"/>
                </a:lnTo>
                <a:lnTo>
                  <a:pt x="1116792" y="720670"/>
                </a:lnTo>
                <a:lnTo>
                  <a:pt x="1118188" y="722606"/>
                </a:lnTo>
                <a:lnTo>
                  <a:pt x="1119591" y="724527"/>
                </a:lnTo>
                <a:lnTo>
                  <a:pt x="1120988" y="726442"/>
                </a:lnTo>
                <a:lnTo>
                  <a:pt x="1122391" y="728335"/>
                </a:lnTo>
                <a:lnTo>
                  <a:pt x="1123787" y="730213"/>
                </a:lnTo>
                <a:lnTo>
                  <a:pt x="1125191" y="732085"/>
                </a:lnTo>
                <a:lnTo>
                  <a:pt x="1126587" y="733934"/>
                </a:lnTo>
                <a:lnTo>
                  <a:pt x="1127991" y="735770"/>
                </a:lnTo>
                <a:lnTo>
                  <a:pt x="1129387" y="737598"/>
                </a:lnTo>
                <a:lnTo>
                  <a:pt x="1130783" y="739404"/>
                </a:lnTo>
                <a:lnTo>
                  <a:pt x="1132187" y="741204"/>
                </a:lnTo>
                <a:lnTo>
                  <a:pt x="1133583" y="742981"/>
                </a:lnTo>
                <a:lnTo>
                  <a:pt x="1134986" y="744752"/>
                </a:lnTo>
                <a:lnTo>
                  <a:pt x="1136383" y="746501"/>
                </a:lnTo>
                <a:lnTo>
                  <a:pt x="1137786" y="748242"/>
                </a:lnTo>
                <a:lnTo>
                  <a:pt x="1139182" y="749963"/>
                </a:lnTo>
                <a:lnTo>
                  <a:pt x="1140586" y="751675"/>
                </a:lnTo>
                <a:lnTo>
                  <a:pt x="1141982" y="753374"/>
                </a:lnTo>
                <a:lnTo>
                  <a:pt x="1143378" y="755058"/>
                </a:lnTo>
                <a:lnTo>
                  <a:pt x="1144782" y="756728"/>
                </a:lnTo>
                <a:lnTo>
                  <a:pt x="1146178" y="758383"/>
                </a:lnTo>
                <a:lnTo>
                  <a:pt x="1147582" y="760024"/>
                </a:lnTo>
                <a:lnTo>
                  <a:pt x="1148978" y="761651"/>
                </a:lnTo>
                <a:lnTo>
                  <a:pt x="1150381" y="763263"/>
                </a:lnTo>
                <a:lnTo>
                  <a:pt x="1151777" y="764861"/>
                </a:lnTo>
                <a:lnTo>
                  <a:pt x="1153181" y="766444"/>
                </a:lnTo>
                <a:lnTo>
                  <a:pt x="1154577" y="768020"/>
                </a:lnTo>
                <a:lnTo>
                  <a:pt x="1155981" y="769582"/>
                </a:lnTo>
                <a:lnTo>
                  <a:pt x="1157377" y="771122"/>
                </a:lnTo>
                <a:lnTo>
                  <a:pt x="1158773" y="772655"/>
                </a:lnTo>
                <a:lnTo>
                  <a:pt x="1160177" y="774174"/>
                </a:lnTo>
                <a:lnTo>
                  <a:pt x="1161573" y="775678"/>
                </a:lnTo>
                <a:lnTo>
                  <a:pt x="1162976" y="777175"/>
                </a:lnTo>
                <a:lnTo>
                  <a:pt x="1164373" y="778651"/>
                </a:lnTo>
                <a:lnTo>
                  <a:pt x="1165776" y="780119"/>
                </a:lnTo>
                <a:lnTo>
                  <a:pt x="1167172" y="781566"/>
                </a:lnTo>
                <a:lnTo>
                  <a:pt x="1168576" y="783005"/>
                </a:lnTo>
                <a:lnTo>
                  <a:pt x="1169972" y="784430"/>
                </a:lnTo>
                <a:lnTo>
                  <a:pt x="1171368" y="785848"/>
                </a:lnTo>
                <a:lnTo>
                  <a:pt x="1172772" y="787244"/>
                </a:lnTo>
                <a:lnTo>
                  <a:pt x="1174168" y="788633"/>
                </a:lnTo>
                <a:lnTo>
                  <a:pt x="1175572" y="790008"/>
                </a:lnTo>
                <a:lnTo>
                  <a:pt x="1176968" y="791368"/>
                </a:lnTo>
                <a:lnTo>
                  <a:pt x="1178371" y="792721"/>
                </a:lnTo>
                <a:lnTo>
                  <a:pt x="1179768" y="794053"/>
                </a:lnTo>
                <a:lnTo>
                  <a:pt x="1181171" y="795377"/>
                </a:lnTo>
                <a:lnTo>
                  <a:pt x="1182567" y="796687"/>
                </a:lnTo>
                <a:lnTo>
                  <a:pt x="1183964" y="797990"/>
                </a:lnTo>
                <a:lnTo>
                  <a:pt x="1185367" y="799271"/>
                </a:lnTo>
                <a:lnTo>
                  <a:pt x="1186763" y="800545"/>
                </a:lnTo>
                <a:lnTo>
                  <a:pt x="1188167" y="801804"/>
                </a:lnTo>
                <a:lnTo>
                  <a:pt x="1189563" y="803057"/>
                </a:lnTo>
                <a:lnTo>
                  <a:pt x="1190966" y="804295"/>
                </a:lnTo>
                <a:lnTo>
                  <a:pt x="1192363" y="805518"/>
                </a:lnTo>
                <a:lnTo>
                  <a:pt x="1193766" y="806734"/>
                </a:lnTo>
                <a:lnTo>
                  <a:pt x="1195162" y="807929"/>
                </a:lnTo>
                <a:lnTo>
                  <a:pt x="1196566" y="809124"/>
                </a:lnTo>
                <a:lnTo>
                  <a:pt x="1197962" y="810297"/>
                </a:lnTo>
                <a:lnTo>
                  <a:pt x="1199358" y="811463"/>
                </a:lnTo>
                <a:lnTo>
                  <a:pt x="1200762" y="812615"/>
                </a:lnTo>
                <a:lnTo>
                  <a:pt x="1202158" y="813759"/>
                </a:lnTo>
                <a:lnTo>
                  <a:pt x="1203562" y="814889"/>
                </a:lnTo>
                <a:lnTo>
                  <a:pt x="1204958" y="816012"/>
                </a:lnTo>
                <a:lnTo>
                  <a:pt x="1206361" y="817113"/>
                </a:lnTo>
                <a:lnTo>
                  <a:pt x="1207758" y="818214"/>
                </a:lnTo>
                <a:lnTo>
                  <a:pt x="1209161" y="819294"/>
                </a:lnTo>
                <a:lnTo>
                  <a:pt x="1210557" y="820373"/>
                </a:lnTo>
                <a:lnTo>
                  <a:pt x="1211954" y="821431"/>
                </a:lnTo>
                <a:lnTo>
                  <a:pt x="1213357" y="822482"/>
                </a:lnTo>
                <a:lnTo>
                  <a:pt x="1214753" y="823526"/>
                </a:lnTo>
                <a:lnTo>
                  <a:pt x="1216157" y="824555"/>
                </a:lnTo>
                <a:lnTo>
                  <a:pt x="1217553" y="825570"/>
                </a:lnTo>
                <a:lnTo>
                  <a:pt x="1218957" y="826577"/>
                </a:lnTo>
                <a:lnTo>
                  <a:pt x="1220353" y="827578"/>
                </a:lnTo>
                <a:lnTo>
                  <a:pt x="1221756" y="828564"/>
                </a:lnTo>
                <a:lnTo>
                  <a:pt x="1223153" y="829542"/>
                </a:lnTo>
                <a:lnTo>
                  <a:pt x="1224549" y="830507"/>
                </a:lnTo>
                <a:lnTo>
                  <a:pt x="1225952" y="831457"/>
                </a:lnTo>
                <a:lnTo>
                  <a:pt x="1227349" y="832400"/>
                </a:lnTo>
                <a:lnTo>
                  <a:pt x="1228752" y="833335"/>
                </a:lnTo>
                <a:lnTo>
                  <a:pt x="1230148" y="834264"/>
                </a:lnTo>
                <a:lnTo>
                  <a:pt x="1231552" y="835178"/>
                </a:lnTo>
                <a:lnTo>
                  <a:pt x="1232948" y="836078"/>
                </a:lnTo>
                <a:lnTo>
                  <a:pt x="1234351" y="836970"/>
                </a:lnTo>
                <a:lnTo>
                  <a:pt x="1235748" y="837855"/>
                </a:lnTo>
                <a:lnTo>
                  <a:pt x="1237144" y="838726"/>
                </a:lnTo>
                <a:lnTo>
                  <a:pt x="1238548" y="839590"/>
                </a:lnTo>
                <a:lnTo>
                  <a:pt x="1239944" y="840446"/>
                </a:lnTo>
                <a:lnTo>
                  <a:pt x="1241347" y="841296"/>
                </a:lnTo>
                <a:lnTo>
                  <a:pt x="1242743" y="842130"/>
                </a:lnTo>
                <a:lnTo>
                  <a:pt x="1244147" y="842951"/>
                </a:lnTo>
                <a:lnTo>
                  <a:pt x="1245543" y="843771"/>
                </a:lnTo>
                <a:lnTo>
                  <a:pt x="1246947" y="844578"/>
                </a:lnTo>
                <a:lnTo>
                  <a:pt x="1248343" y="845376"/>
                </a:lnTo>
                <a:lnTo>
                  <a:pt x="1249746" y="846161"/>
                </a:lnTo>
                <a:lnTo>
                  <a:pt x="1251143" y="846938"/>
                </a:lnTo>
                <a:lnTo>
                  <a:pt x="1252539" y="847708"/>
                </a:lnTo>
                <a:lnTo>
                  <a:pt x="1253942" y="848471"/>
                </a:lnTo>
                <a:lnTo>
                  <a:pt x="1255339" y="849227"/>
                </a:lnTo>
                <a:lnTo>
                  <a:pt x="1256742" y="849968"/>
                </a:lnTo>
                <a:lnTo>
                  <a:pt x="1258138" y="850702"/>
                </a:lnTo>
                <a:lnTo>
                  <a:pt x="1259542" y="851429"/>
                </a:lnTo>
                <a:lnTo>
                  <a:pt x="1260938" y="852142"/>
                </a:lnTo>
                <a:lnTo>
                  <a:pt x="1262342" y="852854"/>
                </a:lnTo>
                <a:lnTo>
                  <a:pt x="1263738" y="853552"/>
                </a:lnTo>
                <a:lnTo>
                  <a:pt x="1265134" y="854243"/>
                </a:lnTo>
                <a:lnTo>
                  <a:pt x="1266538" y="854927"/>
                </a:lnTo>
                <a:lnTo>
                  <a:pt x="1267934" y="855604"/>
                </a:lnTo>
                <a:lnTo>
                  <a:pt x="1269337" y="856273"/>
                </a:lnTo>
                <a:lnTo>
                  <a:pt x="1270734" y="856928"/>
                </a:lnTo>
                <a:lnTo>
                  <a:pt x="1272137" y="857583"/>
                </a:lnTo>
                <a:lnTo>
                  <a:pt x="1273533" y="858223"/>
                </a:lnTo>
                <a:lnTo>
                  <a:pt x="1274937" y="858857"/>
                </a:lnTo>
                <a:lnTo>
                  <a:pt x="1276333" y="859483"/>
                </a:lnTo>
                <a:lnTo>
                  <a:pt x="1277729" y="860109"/>
                </a:lnTo>
                <a:lnTo>
                  <a:pt x="1279133" y="860714"/>
                </a:lnTo>
                <a:lnTo>
                  <a:pt x="1280529" y="861318"/>
                </a:lnTo>
                <a:lnTo>
                  <a:pt x="1281933" y="861916"/>
                </a:lnTo>
                <a:lnTo>
                  <a:pt x="1283329" y="862506"/>
                </a:lnTo>
                <a:lnTo>
                  <a:pt x="1284732" y="863089"/>
                </a:lnTo>
                <a:lnTo>
                  <a:pt x="1286128" y="863665"/>
                </a:lnTo>
                <a:lnTo>
                  <a:pt x="1287532" y="864233"/>
                </a:lnTo>
                <a:lnTo>
                  <a:pt x="1288928" y="864787"/>
                </a:lnTo>
                <a:lnTo>
                  <a:pt x="1290332" y="865342"/>
                </a:lnTo>
                <a:lnTo>
                  <a:pt x="1291728" y="865889"/>
                </a:lnTo>
                <a:lnTo>
                  <a:pt x="1293124" y="866428"/>
                </a:lnTo>
                <a:lnTo>
                  <a:pt x="1294528" y="866961"/>
                </a:lnTo>
                <a:lnTo>
                  <a:pt x="1295924" y="867486"/>
                </a:lnTo>
                <a:lnTo>
                  <a:pt x="1297327" y="868005"/>
                </a:lnTo>
                <a:lnTo>
                  <a:pt x="1298724" y="868516"/>
                </a:lnTo>
                <a:lnTo>
                  <a:pt x="1300127" y="869019"/>
                </a:lnTo>
                <a:lnTo>
                  <a:pt x="1301523" y="869516"/>
                </a:lnTo>
                <a:lnTo>
                  <a:pt x="1302927" y="870005"/>
                </a:lnTo>
                <a:lnTo>
                  <a:pt x="1304323" y="870495"/>
                </a:lnTo>
                <a:lnTo>
                  <a:pt x="1305719" y="870970"/>
                </a:lnTo>
                <a:lnTo>
                  <a:pt x="1307123" y="871445"/>
                </a:lnTo>
                <a:lnTo>
                  <a:pt x="1308519" y="871905"/>
                </a:lnTo>
                <a:lnTo>
                  <a:pt x="1309923" y="872366"/>
                </a:lnTo>
                <a:lnTo>
                  <a:pt x="1311319" y="872820"/>
                </a:lnTo>
                <a:lnTo>
                  <a:pt x="1312722" y="873266"/>
                </a:lnTo>
                <a:lnTo>
                  <a:pt x="1314119" y="873712"/>
                </a:lnTo>
                <a:lnTo>
                  <a:pt x="1315522" y="874144"/>
                </a:lnTo>
                <a:lnTo>
                  <a:pt x="1316918" y="874576"/>
                </a:lnTo>
                <a:lnTo>
                  <a:pt x="1318314" y="875000"/>
                </a:lnTo>
                <a:lnTo>
                  <a:pt x="1319718" y="875418"/>
                </a:lnTo>
                <a:lnTo>
                  <a:pt x="1321114" y="875828"/>
                </a:lnTo>
                <a:lnTo>
                  <a:pt x="1322518" y="876238"/>
                </a:lnTo>
                <a:lnTo>
                  <a:pt x="1323914" y="876641"/>
                </a:lnTo>
                <a:lnTo>
                  <a:pt x="1325318" y="877037"/>
                </a:lnTo>
                <a:lnTo>
                  <a:pt x="1326714" y="877426"/>
                </a:lnTo>
                <a:lnTo>
                  <a:pt x="1328117" y="877807"/>
                </a:lnTo>
                <a:lnTo>
                  <a:pt x="1329513" y="878189"/>
                </a:lnTo>
                <a:lnTo>
                  <a:pt x="1330910" y="878563"/>
                </a:lnTo>
                <a:lnTo>
                  <a:pt x="1332313" y="878930"/>
                </a:lnTo>
                <a:lnTo>
                  <a:pt x="1333709" y="879297"/>
                </a:lnTo>
                <a:lnTo>
                  <a:pt x="1335113" y="879657"/>
                </a:lnTo>
                <a:lnTo>
                  <a:pt x="1336509" y="880010"/>
                </a:lnTo>
                <a:lnTo>
                  <a:pt x="1337913" y="880355"/>
                </a:lnTo>
                <a:lnTo>
                  <a:pt x="1339309" y="880700"/>
                </a:lnTo>
                <a:lnTo>
                  <a:pt x="1340712" y="881039"/>
                </a:lnTo>
                <a:lnTo>
                  <a:pt x="1342109" y="881370"/>
                </a:lnTo>
                <a:lnTo>
                  <a:pt x="1343512" y="881701"/>
                </a:lnTo>
                <a:lnTo>
                  <a:pt x="1344908" y="882025"/>
                </a:lnTo>
                <a:lnTo>
                  <a:pt x="1346305" y="882349"/>
                </a:lnTo>
                <a:lnTo>
                  <a:pt x="1347708" y="882658"/>
                </a:lnTo>
                <a:lnTo>
                  <a:pt x="1349104" y="882975"/>
                </a:lnTo>
                <a:lnTo>
                  <a:pt x="1350508" y="883277"/>
                </a:lnTo>
                <a:lnTo>
                  <a:pt x="1351904" y="883579"/>
                </a:lnTo>
                <a:lnTo>
                  <a:pt x="1353308" y="883874"/>
                </a:lnTo>
                <a:lnTo>
                  <a:pt x="1354704" y="884170"/>
                </a:lnTo>
                <a:lnTo>
                  <a:pt x="1356107" y="884457"/>
                </a:lnTo>
                <a:lnTo>
                  <a:pt x="1357504" y="884745"/>
                </a:lnTo>
                <a:lnTo>
                  <a:pt x="1358900" y="885019"/>
                </a:lnTo>
                <a:lnTo>
                  <a:pt x="1360303" y="885300"/>
                </a:lnTo>
                <a:lnTo>
                  <a:pt x="1361699" y="885573"/>
                </a:lnTo>
                <a:lnTo>
                  <a:pt x="1363103" y="885839"/>
                </a:lnTo>
                <a:lnTo>
                  <a:pt x="1364499" y="886106"/>
                </a:lnTo>
                <a:lnTo>
                  <a:pt x="1365903" y="886365"/>
                </a:lnTo>
                <a:lnTo>
                  <a:pt x="1367299" y="886617"/>
                </a:lnTo>
                <a:lnTo>
                  <a:pt x="1368702" y="886869"/>
                </a:lnTo>
                <a:lnTo>
                  <a:pt x="1370099" y="887120"/>
                </a:lnTo>
                <a:lnTo>
                  <a:pt x="1371495" y="887365"/>
                </a:lnTo>
                <a:lnTo>
                  <a:pt x="1372898" y="887603"/>
                </a:lnTo>
                <a:lnTo>
                  <a:pt x="1374295" y="887840"/>
                </a:lnTo>
                <a:lnTo>
                  <a:pt x="1375698" y="888078"/>
                </a:lnTo>
                <a:lnTo>
                  <a:pt x="1377094" y="888308"/>
                </a:lnTo>
                <a:lnTo>
                  <a:pt x="1378498" y="888531"/>
                </a:lnTo>
                <a:lnTo>
                  <a:pt x="1379894" y="888754"/>
                </a:lnTo>
                <a:lnTo>
                  <a:pt x="1381298" y="888977"/>
                </a:lnTo>
                <a:lnTo>
                  <a:pt x="1382694" y="889193"/>
                </a:lnTo>
                <a:lnTo>
                  <a:pt x="1384097" y="889402"/>
                </a:lnTo>
                <a:lnTo>
                  <a:pt x="1385494" y="889611"/>
                </a:lnTo>
                <a:lnTo>
                  <a:pt x="1386890" y="889819"/>
                </a:lnTo>
                <a:lnTo>
                  <a:pt x="1388293" y="890021"/>
                </a:lnTo>
                <a:lnTo>
                  <a:pt x="1389690" y="890222"/>
                </a:lnTo>
                <a:lnTo>
                  <a:pt x="1391093" y="890424"/>
                </a:lnTo>
                <a:lnTo>
                  <a:pt x="1392489" y="890611"/>
                </a:lnTo>
                <a:lnTo>
                  <a:pt x="1393893" y="890805"/>
                </a:lnTo>
                <a:lnTo>
                  <a:pt x="1395289" y="890993"/>
                </a:lnTo>
                <a:lnTo>
                  <a:pt x="1396693" y="891180"/>
                </a:lnTo>
                <a:lnTo>
                  <a:pt x="1398089" y="891360"/>
                </a:lnTo>
              </a:path>
            </a:pathLst>
          </a:custGeom>
          <a:noFill/>
          <a:ln w="862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468" name="Group 467">
            <a:extLst>
              <a:ext uri="{FF2B5EF4-FFF2-40B4-BE49-F238E27FC236}">
                <a16:creationId xmlns:a16="http://schemas.microsoft.com/office/drawing/2014/main" id="{5244E3E0-DD86-472A-9555-3D9F8D8F9427}"/>
              </a:ext>
            </a:extLst>
          </p:cNvPr>
          <p:cNvGrpSpPr/>
          <p:nvPr/>
        </p:nvGrpSpPr>
        <p:grpSpPr>
          <a:xfrm>
            <a:off x="7492649" y="3267443"/>
            <a:ext cx="315769" cy="233025"/>
            <a:chOff x="7492649" y="3267443"/>
            <a:chExt cx="315769" cy="233025"/>
          </a:xfrm>
        </p:grpSpPr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3F3B5BF8-46BD-A32A-D330-695CC1E60D40}"/>
                </a:ext>
              </a:extLst>
            </p:cNvPr>
            <p:cNvSpPr/>
            <p:nvPr/>
          </p:nvSpPr>
          <p:spPr>
            <a:xfrm>
              <a:off x="7492649" y="3267443"/>
              <a:ext cx="315769" cy="233025"/>
            </a:xfrm>
            <a:custGeom>
              <a:avLst/>
              <a:gdLst>
                <a:gd name="connsiteX0" fmla="*/ 0 w 315769"/>
                <a:gd name="connsiteY0" fmla="*/ 223014 h 233025"/>
                <a:gd name="connsiteX1" fmla="*/ 1056 w 315769"/>
                <a:gd name="connsiteY1" fmla="*/ 222877 h 233025"/>
                <a:gd name="connsiteX2" fmla="*/ 2112 w 315769"/>
                <a:gd name="connsiteY2" fmla="*/ 222740 h 233025"/>
                <a:gd name="connsiteX3" fmla="*/ 3168 w 315769"/>
                <a:gd name="connsiteY3" fmla="*/ 222596 h 233025"/>
                <a:gd name="connsiteX4" fmla="*/ 4224 w 315769"/>
                <a:gd name="connsiteY4" fmla="*/ 222460 h 233025"/>
                <a:gd name="connsiteX5" fmla="*/ 5281 w 315769"/>
                <a:gd name="connsiteY5" fmla="*/ 222316 h 233025"/>
                <a:gd name="connsiteX6" fmla="*/ 6336 w 315769"/>
                <a:gd name="connsiteY6" fmla="*/ 222165 h 233025"/>
                <a:gd name="connsiteX7" fmla="*/ 7392 w 315769"/>
                <a:gd name="connsiteY7" fmla="*/ 222021 h 233025"/>
                <a:gd name="connsiteX8" fmla="*/ 8449 w 315769"/>
                <a:gd name="connsiteY8" fmla="*/ 221869 h 233025"/>
                <a:gd name="connsiteX9" fmla="*/ 9505 w 315769"/>
                <a:gd name="connsiteY9" fmla="*/ 221718 h 233025"/>
                <a:gd name="connsiteX10" fmla="*/ 10561 w 315769"/>
                <a:gd name="connsiteY10" fmla="*/ 221567 h 233025"/>
                <a:gd name="connsiteX11" fmla="*/ 11617 w 315769"/>
                <a:gd name="connsiteY11" fmla="*/ 221416 h 233025"/>
                <a:gd name="connsiteX12" fmla="*/ 12673 w 315769"/>
                <a:gd name="connsiteY12" fmla="*/ 221258 h 233025"/>
                <a:gd name="connsiteX13" fmla="*/ 13729 w 315769"/>
                <a:gd name="connsiteY13" fmla="*/ 221099 h 233025"/>
                <a:gd name="connsiteX14" fmla="*/ 14785 w 315769"/>
                <a:gd name="connsiteY14" fmla="*/ 220941 h 233025"/>
                <a:gd name="connsiteX15" fmla="*/ 15841 w 315769"/>
                <a:gd name="connsiteY15" fmla="*/ 220776 h 233025"/>
                <a:gd name="connsiteX16" fmla="*/ 16897 w 315769"/>
                <a:gd name="connsiteY16" fmla="*/ 220610 h 233025"/>
                <a:gd name="connsiteX17" fmla="*/ 17954 w 315769"/>
                <a:gd name="connsiteY17" fmla="*/ 220444 h 233025"/>
                <a:gd name="connsiteX18" fmla="*/ 19009 w 315769"/>
                <a:gd name="connsiteY18" fmla="*/ 220279 h 233025"/>
                <a:gd name="connsiteX19" fmla="*/ 20065 w 315769"/>
                <a:gd name="connsiteY19" fmla="*/ 220113 h 233025"/>
                <a:gd name="connsiteX20" fmla="*/ 21122 w 315769"/>
                <a:gd name="connsiteY20" fmla="*/ 219941 h 233025"/>
                <a:gd name="connsiteX21" fmla="*/ 22178 w 315769"/>
                <a:gd name="connsiteY21" fmla="*/ 219768 h 233025"/>
                <a:gd name="connsiteX22" fmla="*/ 23233 w 315769"/>
                <a:gd name="connsiteY22" fmla="*/ 219588 h 233025"/>
                <a:gd name="connsiteX23" fmla="*/ 24290 w 315769"/>
                <a:gd name="connsiteY23" fmla="*/ 219415 h 233025"/>
                <a:gd name="connsiteX24" fmla="*/ 25346 w 315769"/>
                <a:gd name="connsiteY24" fmla="*/ 219235 h 233025"/>
                <a:gd name="connsiteX25" fmla="*/ 26402 w 315769"/>
                <a:gd name="connsiteY25" fmla="*/ 219048 h 233025"/>
                <a:gd name="connsiteX26" fmla="*/ 27458 w 315769"/>
                <a:gd name="connsiteY26" fmla="*/ 218868 h 233025"/>
                <a:gd name="connsiteX27" fmla="*/ 28514 w 315769"/>
                <a:gd name="connsiteY27" fmla="*/ 218681 h 233025"/>
                <a:gd name="connsiteX28" fmla="*/ 29570 w 315769"/>
                <a:gd name="connsiteY28" fmla="*/ 218494 h 233025"/>
                <a:gd name="connsiteX29" fmla="*/ 30626 w 315769"/>
                <a:gd name="connsiteY29" fmla="*/ 218300 h 233025"/>
                <a:gd name="connsiteX30" fmla="*/ 31682 w 315769"/>
                <a:gd name="connsiteY30" fmla="*/ 218112 h 233025"/>
                <a:gd name="connsiteX31" fmla="*/ 32739 w 315769"/>
                <a:gd name="connsiteY31" fmla="*/ 217911 h 233025"/>
                <a:gd name="connsiteX32" fmla="*/ 33795 w 315769"/>
                <a:gd name="connsiteY32" fmla="*/ 217717 h 233025"/>
                <a:gd name="connsiteX33" fmla="*/ 34851 w 315769"/>
                <a:gd name="connsiteY33" fmla="*/ 217515 h 233025"/>
                <a:gd name="connsiteX34" fmla="*/ 35907 w 315769"/>
                <a:gd name="connsiteY34" fmla="*/ 217314 h 233025"/>
                <a:gd name="connsiteX35" fmla="*/ 36963 w 315769"/>
                <a:gd name="connsiteY35" fmla="*/ 217112 h 233025"/>
                <a:gd name="connsiteX36" fmla="*/ 38019 w 315769"/>
                <a:gd name="connsiteY36" fmla="*/ 216903 h 233025"/>
                <a:gd name="connsiteX37" fmla="*/ 39075 w 315769"/>
                <a:gd name="connsiteY37" fmla="*/ 216702 h 233025"/>
                <a:gd name="connsiteX38" fmla="*/ 40131 w 315769"/>
                <a:gd name="connsiteY38" fmla="*/ 216486 h 233025"/>
                <a:gd name="connsiteX39" fmla="*/ 41187 w 315769"/>
                <a:gd name="connsiteY39" fmla="*/ 216277 h 233025"/>
                <a:gd name="connsiteX40" fmla="*/ 42244 w 315769"/>
                <a:gd name="connsiteY40" fmla="*/ 216061 h 233025"/>
                <a:gd name="connsiteX41" fmla="*/ 43299 w 315769"/>
                <a:gd name="connsiteY41" fmla="*/ 215838 h 233025"/>
                <a:gd name="connsiteX42" fmla="*/ 44355 w 315769"/>
                <a:gd name="connsiteY42" fmla="*/ 215622 h 233025"/>
                <a:gd name="connsiteX43" fmla="*/ 45412 w 315769"/>
                <a:gd name="connsiteY43" fmla="*/ 215399 h 233025"/>
                <a:gd name="connsiteX44" fmla="*/ 46468 w 315769"/>
                <a:gd name="connsiteY44" fmla="*/ 215169 h 233025"/>
                <a:gd name="connsiteX45" fmla="*/ 47523 w 315769"/>
                <a:gd name="connsiteY45" fmla="*/ 214946 h 233025"/>
                <a:gd name="connsiteX46" fmla="*/ 48580 w 315769"/>
                <a:gd name="connsiteY46" fmla="*/ 214715 h 233025"/>
                <a:gd name="connsiteX47" fmla="*/ 49636 w 315769"/>
                <a:gd name="connsiteY47" fmla="*/ 214478 h 233025"/>
                <a:gd name="connsiteX48" fmla="*/ 50692 w 315769"/>
                <a:gd name="connsiteY48" fmla="*/ 214248 h 233025"/>
                <a:gd name="connsiteX49" fmla="*/ 51748 w 315769"/>
                <a:gd name="connsiteY49" fmla="*/ 214010 h 233025"/>
                <a:gd name="connsiteX50" fmla="*/ 52804 w 315769"/>
                <a:gd name="connsiteY50" fmla="*/ 213765 h 233025"/>
                <a:gd name="connsiteX51" fmla="*/ 53860 w 315769"/>
                <a:gd name="connsiteY51" fmla="*/ 213521 h 233025"/>
                <a:gd name="connsiteX52" fmla="*/ 54916 w 315769"/>
                <a:gd name="connsiteY52" fmla="*/ 213276 h 233025"/>
                <a:gd name="connsiteX53" fmla="*/ 55972 w 315769"/>
                <a:gd name="connsiteY53" fmla="*/ 213031 h 233025"/>
                <a:gd name="connsiteX54" fmla="*/ 57028 w 315769"/>
                <a:gd name="connsiteY54" fmla="*/ 212779 h 233025"/>
                <a:gd name="connsiteX55" fmla="*/ 58085 w 315769"/>
                <a:gd name="connsiteY55" fmla="*/ 212520 h 233025"/>
                <a:gd name="connsiteX56" fmla="*/ 59141 w 315769"/>
                <a:gd name="connsiteY56" fmla="*/ 212268 h 233025"/>
                <a:gd name="connsiteX57" fmla="*/ 60196 w 315769"/>
                <a:gd name="connsiteY57" fmla="*/ 212002 h 233025"/>
                <a:gd name="connsiteX58" fmla="*/ 61253 w 315769"/>
                <a:gd name="connsiteY58" fmla="*/ 211743 h 233025"/>
                <a:gd name="connsiteX59" fmla="*/ 62309 w 315769"/>
                <a:gd name="connsiteY59" fmla="*/ 211477 h 233025"/>
                <a:gd name="connsiteX60" fmla="*/ 63365 w 315769"/>
                <a:gd name="connsiteY60" fmla="*/ 211210 h 233025"/>
                <a:gd name="connsiteX61" fmla="*/ 64421 w 315769"/>
                <a:gd name="connsiteY61" fmla="*/ 210937 h 233025"/>
                <a:gd name="connsiteX62" fmla="*/ 65477 w 315769"/>
                <a:gd name="connsiteY62" fmla="*/ 210663 h 233025"/>
                <a:gd name="connsiteX63" fmla="*/ 66534 w 315769"/>
                <a:gd name="connsiteY63" fmla="*/ 210390 h 233025"/>
                <a:gd name="connsiteX64" fmla="*/ 67589 w 315769"/>
                <a:gd name="connsiteY64" fmla="*/ 210109 h 233025"/>
                <a:gd name="connsiteX65" fmla="*/ 68645 w 315769"/>
                <a:gd name="connsiteY65" fmla="*/ 209821 h 233025"/>
                <a:gd name="connsiteX66" fmla="*/ 69702 w 315769"/>
                <a:gd name="connsiteY66" fmla="*/ 209541 h 233025"/>
                <a:gd name="connsiteX67" fmla="*/ 70758 w 315769"/>
                <a:gd name="connsiteY67" fmla="*/ 209246 h 233025"/>
                <a:gd name="connsiteX68" fmla="*/ 71813 w 315769"/>
                <a:gd name="connsiteY68" fmla="*/ 208958 h 233025"/>
                <a:gd name="connsiteX69" fmla="*/ 72870 w 315769"/>
                <a:gd name="connsiteY69" fmla="*/ 208662 h 233025"/>
                <a:gd name="connsiteX70" fmla="*/ 73926 w 315769"/>
                <a:gd name="connsiteY70" fmla="*/ 208360 h 233025"/>
                <a:gd name="connsiteX71" fmla="*/ 74982 w 315769"/>
                <a:gd name="connsiteY71" fmla="*/ 208058 h 233025"/>
                <a:gd name="connsiteX72" fmla="*/ 76038 w 315769"/>
                <a:gd name="connsiteY72" fmla="*/ 207756 h 233025"/>
                <a:gd name="connsiteX73" fmla="*/ 77094 w 315769"/>
                <a:gd name="connsiteY73" fmla="*/ 207446 h 233025"/>
                <a:gd name="connsiteX74" fmla="*/ 78150 w 315769"/>
                <a:gd name="connsiteY74" fmla="*/ 207137 h 233025"/>
                <a:gd name="connsiteX75" fmla="*/ 79206 w 315769"/>
                <a:gd name="connsiteY75" fmla="*/ 206820 h 233025"/>
                <a:gd name="connsiteX76" fmla="*/ 80262 w 315769"/>
                <a:gd name="connsiteY76" fmla="*/ 206503 h 233025"/>
                <a:gd name="connsiteX77" fmla="*/ 81318 w 315769"/>
                <a:gd name="connsiteY77" fmla="*/ 206187 h 233025"/>
                <a:gd name="connsiteX78" fmla="*/ 82375 w 315769"/>
                <a:gd name="connsiteY78" fmla="*/ 205863 h 233025"/>
                <a:gd name="connsiteX79" fmla="*/ 83430 w 315769"/>
                <a:gd name="connsiteY79" fmla="*/ 205532 h 233025"/>
                <a:gd name="connsiteX80" fmla="*/ 84486 w 315769"/>
                <a:gd name="connsiteY80" fmla="*/ 205201 h 233025"/>
                <a:gd name="connsiteX81" fmla="*/ 85543 w 315769"/>
                <a:gd name="connsiteY81" fmla="*/ 204870 h 233025"/>
                <a:gd name="connsiteX82" fmla="*/ 86599 w 315769"/>
                <a:gd name="connsiteY82" fmla="*/ 204531 h 233025"/>
                <a:gd name="connsiteX83" fmla="*/ 87655 w 315769"/>
                <a:gd name="connsiteY83" fmla="*/ 204186 h 233025"/>
                <a:gd name="connsiteX84" fmla="*/ 88711 w 315769"/>
                <a:gd name="connsiteY84" fmla="*/ 203848 h 233025"/>
                <a:gd name="connsiteX85" fmla="*/ 89767 w 315769"/>
                <a:gd name="connsiteY85" fmla="*/ 203495 h 233025"/>
                <a:gd name="connsiteX86" fmla="*/ 90823 w 315769"/>
                <a:gd name="connsiteY86" fmla="*/ 203142 h 233025"/>
                <a:gd name="connsiteX87" fmla="*/ 91879 w 315769"/>
                <a:gd name="connsiteY87" fmla="*/ 202790 h 233025"/>
                <a:gd name="connsiteX88" fmla="*/ 92935 w 315769"/>
                <a:gd name="connsiteY88" fmla="*/ 202430 h 233025"/>
                <a:gd name="connsiteX89" fmla="*/ 93992 w 315769"/>
                <a:gd name="connsiteY89" fmla="*/ 202070 h 233025"/>
                <a:gd name="connsiteX90" fmla="*/ 95048 w 315769"/>
                <a:gd name="connsiteY90" fmla="*/ 201703 h 233025"/>
                <a:gd name="connsiteX91" fmla="*/ 96103 w 315769"/>
                <a:gd name="connsiteY91" fmla="*/ 201329 h 233025"/>
                <a:gd name="connsiteX92" fmla="*/ 97160 w 315769"/>
                <a:gd name="connsiteY92" fmla="*/ 200961 h 233025"/>
                <a:gd name="connsiteX93" fmla="*/ 98216 w 315769"/>
                <a:gd name="connsiteY93" fmla="*/ 200580 h 233025"/>
                <a:gd name="connsiteX94" fmla="*/ 99272 w 315769"/>
                <a:gd name="connsiteY94" fmla="*/ 200199 h 233025"/>
                <a:gd name="connsiteX95" fmla="*/ 100328 w 315769"/>
                <a:gd name="connsiteY95" fmla="*/ 199817 h 233025"/>
                <a:gd name="connsiteX96" fmla="*/ 101384 w 315769"/>
                <a:gd name="connsiteY96" fmla="*/ 199428 h 233025"/>
                <a:gd name="connsiteX97" fmla="*/ 102440 w 315769"/>
                <a:gd name="connsiteY97" fmla="*/ 199033 h 233025"/>
                <a:gd name="connsiteX98" fmla="*/ 103496 w 315769"/>
                <a:gd name="connsiteY98" fmla="*/ 198637 h 233025"/>
                <a:gd name="connsiteX99" fmla="*/ 104552 w 315769"/>
                <a:gd name="connsiteY99" fmla="*/ 198234 h 233025"/>
                <a:gd name="connsiteX100" fmla="*/ 105608 w 315769"/>
                <a:gd name="connsiteY100" fmla="*/ 197831 h 233025"/>
                <a:gd name="connsiteX101" fmla="*/ 106665 w 315769"/>
                <a:gd name="connsiteY101" fmla="*/ 197428 h 233025"/>
                <a:gd name="connsiteX102" fmla="*/ 107720 w 315769"/>
                <a:gd name="connsiteY102" fmla="*/ 197010 h 233025"/>
                <a:gd name="connsiteX103" fmla="*/ 108776 w 315769"/>
                <a:gd name="connsiteY103" fmla="*/ 196593 h 233025"/>
                <a:gd name="connsiteX104" fmla="*/ 109833 w 315769"/>
                <a:gd name="connsiteY104" fmla="*/ 196175 h 233025"/>
                <a:gd name="connsiteX105" fmla="*/ 110889 w 315769"/>
                <a:gd name="connsiteY105" fmla="*/ 195751 h 233025"/>
                <a:gd name="connsiteX106" fmla="*/ 111945 w 315769"/>
                <a:gd name="connsiteY106" fmla="*/ 195326 h 233025"/>
                <a:gd name="connsiteX107" fmla="*/ 113001 w 315769"/>
                <a:gd name="connsiteY107" fmla="*/ 194887 h 233025"/>
                <a:gd name="connsiteX108" fmla="*/ 114057 w 315769"/>
                <a:gd name="connsiteY108" fmla="*/ 194455 h 233025"/>
                <a:gd name="connsiteX109" fmla="*/ 115113 w 315769"/>
                <a:gd name="connsiteY109" fmla="*/ 194009 h 233025"/>
                <a:gd name="connsiteX110" fmla="*/ 116169 w 315769"/>
                <a:gd name="connsiteY110" fmla="*/ 193570 h 233025"/>
                <a:gd name="connsiteX111" fmla="*/ 117225 w 315769"/>
                <a:gd name="connsiteY111" fmla="*/ 193116 h 233025"/>
                <a:gd name="connsiteX112" fmla="*/ 118281 w 315769"/>
                <a:gd name="connsiteY112" fmla="*/ 192663 h 233025"/>
                <a:gd name="connsiteX113" fmla="*/ 119338 w 315769"/>
                <a:gd name="connsiteY113" fmla="*/ 192202 h 233025"/>
                <a:gd name="connsiteX114" fmla="*/ 120393 w 315769"/>
                <a:gd name="connsiteY114" fmla="*/ 191742 h 233025"/>
                <a:gd name="connsiteX115" fmla="*/ 121449 w 315769"/>
                <a:gd name="connsiteY115" fmla="*/ 191274 h 233025"/>
                <a:gd name="connsiteX116" fmla="*/ 122506 w 315769"/>
                <a:gd name="connsiteY116" fmla="*/ 190806 h 233025"/>
                <a:gd name="connsiteX117" fmla="*/ 123562 w 315769"/>
                <a:gd name="connsiteY117" fmla="*/ 190331 h 233025"/>
                <a:gd name="connsiteX118" fmla="*/ 124618 w 315769"/>
                <a:gd name="connsiteY118" fmla="*/ 189849 h 233025"/>
                <a:gd name="connsiteX119" fmla="*/ 125674 w 315769"/>
                <a:gd name="connsiteY119" fmla="*/ 189367 h 233025"/>
                <a:gd name="connsiteX120" fmla="*/ 126730 w 315769"/>
                <a:gd name="connsiteY120" fmla="*/ 188877 h 233025"/>
                <a:gd name="connsiteX121" fmla="*/ 127786 w 315769"/>
                <a:gd name="connsiteY121" fmla="*/ 188381 h 233025"/>
                <a:gd name="connsiteX122" fmla="*/ 128842 w 315769"/>
                <a:gd name="connsiteY122" fmla="*/ 187884 h 233025"/>
                <a:gd name="connsiteX123" fmla="*/ 129898 w 315769"/>
                <a:gd name="connsiteY123" fmla="*/ 187380 h 233025"/>
                <a:gd name="connsiteX124" fmla="*/ 130955 w 315769"/>
                <a:gd name="connsiteY124" fmla="*/ 186869 h 233025"/>
                <a:gd name="connsiteX125" fmla="*/ 132010 w 315769"/>
                <a:gd name="connsiteY125" fmla="*/ 186358 h 233025"/>
                <a:gd name="connsiteX126" fmla="*/ 133066 w 315769"/>
                <a:gd name="connsiteY126" fmla="*/ 185840 h 233025"/>
                <a:gd name="connsiteX127" fmla="*/ 134123 w 315769"/>
                <a:gd name="connsiteY127" fmla="*/ 185322 h 233025"/>
                <a:gd name="connsiteX128" fmla="*/ 135179 w 315769"/>
                <a:gd name="connsiteY128" fmla="*/ 184796 h 233025"/>
                <a:gd name="connsiteX129" fmla="*/ 136235 w 315769"/>
                <a:gd name="connsiteY129" fmla="*/ 184264 h 233025"/>
                <a:gd name="connsiteX130" fmla="*/ 137291 w 315769"/>
                <a:gd name="connsiteY130" fmla="*/ 183724 h 233025"/>
                <a:gd name="connsiteX131" fmla="*/ 138347 w 315769"/>
                <a:gd name="connsiteY131" fmla="*/ 183184 h 233025"/>
                <a:gd name="connsiteX132" fmla="*/ 139403 w 315769"/>
                <a:gd name="connsiteY132" fmla="*/ 182637 h 233025"/>
                <a:gd name="connsiteX133" fmla="*/ 140459 w 315769"/>
                <a:gd name="connsiteY133" fmla="*/ 182090 h 233025"/>
                <a:gd name="connsiteX134" fmla="*/ 141515 w 315769"/>
                <a:gd name="connsiteY134" fmla="*/ 181536 h 233025"/>
                <a:gd name="connsiteX135" fmla="*/ 142571 w 315769"/>
                <a:gd name="connsiteY135" fmla="*/ 180975 h 233025"/>
                <a:gd name="connsiteX136" fmla="*/ 143628 w 315769"/>
                <a:gd name="connsiteY136" fmla="*/ 180406 h 233025"/>
                <a:gd name="connsiteX137" fmla="*/ 144683 w 315769"/>
                <a:gd name="connsiteY137" fmla="*/ 179838 h 233025"/>
                <a:gd name="connsiteX138" fmla="*/ 145739 w 315769"/>
                <a:gd name="connsiteY138" fmla="*/ 179262 h 233025"/>
                <a:gd name="connsiteX139" fmla="*/ 146796 w 315769"/>
                <a:gd name="connsiteY139" fmla="*/ 178679 h 233025"/>
                <a:gd name="connsiteX140" fmla="*/ 147852 w 315769"/>
                <a:gd name="connsiteY140" fmla="*/ 178089 h 233025"/>
                <a:gd name="connsiteX141" fmla="*/ 148907 w 315769"/>
                <a:gd name="connsiteY141" fmla="*/ 177498 h 233025"/>
                <a:gd name="connsiteX142" fmla="*/ 149964 w 315769"/>
                <a:gd name="connsiteY142" fmla="*/ 176901 h 233025"/>
                <a:gd name="connsiteX143" fmla="*/ 151020 w 315769"/>
                <a:gd name="connsiteY143" fmla="*/ 176304 h 233025"/>
                <a:gd name="connsiteX144" fmla="*/ 152076 w 315769"/>
                <a:gd name="connsiteY144" fmla="*/ 175692 h 233025"/>
                <a:gd name="connsiteX145" fmla="*/ 153132 w 315769"/>
                <a:gd name="connsiteY145" fmla="*/ 175080 h 233025"/>
                <a:gd name="connsiteX146" fmla="*/ 154188 w 315769"/>
                <a:gd name="connsiteY146" fmla="*/ 174461 h 233025"/>
                <a:gd name="connsiteX147" fmla="*/ 155245 w 315769"/>
                <a:gd name="connsiteY147" fmla="*/ 173842 h 233025"/>
                <a:gd name="connsiteX148" fmla="*/ 156300 w 315769"/>
                <a:gd name="connsiteY148" fmla="*/ 173209 h 233025"/>
                <a:gd name="connsiteX149" fmla="*/ 157356 w 315769"/>
                <a:gd name="connsiteY149" fmla="*/ 172575 h 233025"/>
                <a:gd name="connsiteX150" fmla="*/ 158413 w 315769"/>
                <a:gd name="connsiteY150" fmla="*/ 171935 h 233025"/>
                <a:gd name="connsiteX151" fmla="*/ 159469 w 315769"/>
                <a:gd name="connsiteY151" fmla="*/ 171294 h 233025"/>
                <a:gd name="connsiteX152" fmla="*/ 160524 w 315769"/>
                <a:gd name="connsiteY152" fmla="*/ 170639 h 233025"/>
                <a:gd name="connsiteX153" fmla="*/ 161581 w 315769"/>
                <a:gd name="connsiteY153" fmla="*/ 169985 h 233025"/>
                <a:gd name="connsiteX154" fmla="*/ 162637 w 315769"/>
                <a:gd name="connsiteY154" fmla="*/ 169322 h 233025"/>
                <a:gd name="connsiteX155" fmla="*/ 163693 w 315769"/>
                <a:gd name="connsiteY155" fmla="*/ 168653 h 233025"/>
                <a:gd name="connsiteX156" fmla="*/ 164749 w 315769"/>
                <a:gd name="connsiteY156" fmla="*/ 167984 h 233025"/>
                <a:gd name="connsiteX157" fmla="*/ 165805 w 315769"/>
                <a:gd name="connsiteY157" fmla="*/ 167307 h 233025"/>
                <a:gd name="connsiteX158" fmla="*/ 166861 w 315769"/>
                <a:gd name="connsiteY158" fmla="*/ 166616 h 233025"/>
                <a:gd name="connsiteX159" fmla="*/ 167918 w 315769"/>
                <a:gd name="connsiteY159" fmla="*/ 165932 h 233025"/>
                <a:gd name="connsiteX160" fmla="*/ 168973 w 315769"/>
                <a:gd name="connsiteY160" fmla="*/ 165234 h 233025"/>
                <a:gd name="connsiteX161" fmla="*/ 170029 w 315769"/>
                <a:gd name="connsiteY161" fmla="*/ 164529 h 233025"/>
                <a:gd name="connsiteX162" fmla="*/ 171086 w 315769"/>
                <a:gd name="connsiteY162" fmla="*/ 163824 h 233025"/>
                <a:gd name="connsiteX163" fmla="*/ 172142 w 315769"/>
                <a:gd name="connsiteY163" fmla="*/ 163111 h 233025"/>
                <a:gd name="connsiteX164" fmla="*/ 173197 w 315769"/>
                <a:gd name="connsiteY164" fmla="*/ 162391 h 233025"/>
                <a:gd name="connsiteX165" fmla="*/ 174254 w 315769"/>
                <a:gd name="connsiteY165" fmla="*/ 161665 h 233025"/>
                <a:gd name="connsiteX166" fmla="*/ 175310 w 315769"/>
                <a:gd name="connsiteY166" fmla="*/ 160930 h 233025"/>
                <a:gd name="connsiteX167" fmla="*/ 176366 w 315769"/>
                <a:gd name="connsiteY167" fmla="*/ 160196 h 233025"/>
                <a:gd name="connsiteX168" fmla="*/ 177422 w 315769"/>
                <a:gd name="connsiteY168" fmla="*/ 159455 h 233025"/>
                <a:gd name="connsiteX169" fmla="*/ 178478 w 315769"/>
                <a:gd name="connsiteY169" fmla="*/ 158706 h 233025"/>
                <a:gd name="connsiteX170" fmla="*/ 179534 w 315769"/>
                <a:gd name="connsiteY170" fmla="*/ 157951 h 233025"/>
                <a:gd name="connsiteX171" fmla="*/ 180590 w 315769"/>
                <a:gd name="connsiteY171" fmla="*/ 157188 h 233025"/>
                <a:gd name="connsiteX172" fmla="*/ 181646 w 315769"/>
                <a:gd name="connsiteY172" fmla="*/ 156418 h 233025"/>
                <a:gd name="connsiteX173" fmla="*/ 182702 w 315769"/>
                <a:gd name="connsiteY173" fmla="*/ 155640 h 233025"/>
                <a:gd name="connsiteX174" fmla="*/ 183759 w 315769"/>
                <a:gd name="connsiteY174" fmla="*/ 154863 h 233025"/>
                <a:gd name="connsiteX175" fmla="*/ 184814 w 315769"/>
                <a:gd name="connsiteY175" fmla="*/ 154079 h 233025"/>
                <a:gd name="connsiteX176" fmla="*/ 185871 w 315769"/>
                <a:gd name="connsiteY176" fmla="*/ 153287 h 233025"/>
                <a:gd name="connsiteX177" fmla="*/ 186927 w 315769"/>
                <a:gd name="connsiteY177" fmla="*/ 152488 h 233025"/>
                <a:gd name="connsiteX178" fmla="*/ 187983 w 315769"/>
                <a:gd name="connsiteY178" fmla="*/ 151682 h 233025"/>
                <a:gd name="connsiteX179" fmla="*/ 189039 w 315769"/>
                <a:gd name="connsiteY179" fmla="*/ 150869 h 233025"/>
                <a:gd name="connsiteX180" fmla="*/ 190095 w 315769"/>
                <a:gd name="connsiteY180" fmla="*/ 150048 h 233025"/>
                <a:gd name="connsiteX181" fmla="*/ 191151 w 315769"/>
                <a:gd name="connsiteY181" fmla="*/ 149228 h 233025"/>
                <a:gd name="connsiteX182" fmla="*/ 192208 w 315769"/>
                <a:gd name="connsiteY182" fmla="*/ 148393 h 233025"/>
                <a:gd name="connsiteX183" fmla="*/ 193263 w 315769"/>
                <a:gd name="connsiteY183" fmla="*/ 147558 h 233025"/>
                <a:gd name="connsiteX184" fmla="*/ 194319 w 315769"/>
                <a:gd name="connsiteY184" fmla="*/ 146709 h 233025"/>
                <a:gd name="connsiteX185" fmla="*/ 195376 w 315769"/>
                <a:gd name="connsiteY185" fmla="*/ 145859 h 233025"/>
                <a:gd name="connsiteX186" fmla="*/ 196432 w 315769"/>
                <a:gd name="connsiteY186" fmla="*/ 145003 h 233025"/>
                <a:gd name="connsiteX187" fmla="*/ 197487 w 315769"/>
                <a:gd name="connsiteY187" fmla="*/ 144139 h 233025"/>
                <a:gd name="connsiteX188" fmla="*/ 198544 w 315769"/>
                <a:gd name="connsiteY188" fmla="*/ 143268 h 233025"/>
                <a:gd name="connsiteX189" fmla="*/ 199600 w 315769"/>
                <a:gd name="connsiteY189" fmla="*/ 142390 h 233025"/>
                <a:gd name="connsiteX190" fmla="*/ 200656 w 315769"/>
                <a:gd name="connsiteY190" fmla="*/ 141512 h 233025"/>
                <a:gd name="connsiteX191" fmla="*/ 201712 w 315769"/>
                <a:gd name="connsiteY191" fmla="*/ 140620 h 233025"/>
                <a:gd name="connsiteX192" fmla="*/ 202768 w 315769"/>
                <a:gd name="connsiteY192" fmla="*/ 139720 h 233025"/>
                <a:gd name="connsiteX193" fmla="*/ 203824 w 315769"/>
                <a:gd name="connsiteY193" fmla="*/ 138820 h 233025"/>
                <a:gd name="connsiteX194" fmla="*/ 204880 w 315769"/>
                <a:gd name="connsiteY194" fmla="*/ 137906 h 233025"/>
                <a:gd name="connsiteX195" fmla="*/ 205936 w 315769"/>
                <a:gd name="connsiteY195" fmla="*/ 136985 h 233025"/>
                <a:gd name="connsiteX196" fmla="*/ 206992 w 315769"/>
                <a:gd name="connsiteY196" fmla="*/ 136064 h 233025"/>
                <a:gd name="connsiteX197" fmla="*/ 208049 w 315769"/>
                <a:gd name="connsiteY197" fmla="*/ 135136 h 233025"/>
                <a:gd name="connsiteX198" fmla="*/ 209104 w 315769"/>
                <a:gd name="connsiteY198" fmla="*/ 134193 h 233025"/>
                <a:gd name="connsiteX199" fmla="*/ 210160 w 315769"/>
                <a:gd name="connsiteY199" fmla="*/ 133250 h 233025"/>
                <a:gd name="connsiteX200" fmla="*/ 211217 w 315769"/>
                <a:gd name="connsiteY200" fmla="*/ 132300 h 233025"/>
                <a:gd name="connsiteX201" fmla="*/ 212273 w 315769"/>
                <a:gd name="connsiteY201" fmla="*/ 131335 h 233025"/>
                <a:gd name="connsiteX202" fmla="*/ 213329 w 315769"/>
                <a:gd name="connsiteY202" fmla="*/ 130371 h 233025"/>
                <a:gd name="connsiteX203" fmla="*/ 214385 w 315769"/>
                <a:gd name="connsiteY203" fmla="*/ 129399 h 233025"/>
                <a:gd name="connsiteX204" fmla="*/ 215441 w 315769"/>
                <a:gd name="connsiteY204" fmla="*/ 128420 h 233025"/>
                <a:gd name="connsiteX205" fmla="*/ 216497 w 315769"/>
                <a:gd name="connsiteY205" fmla="*/ 127427 h 233025"/>
                <a:gd name="connsiteX206" fmla="*/ 217553 w 315769"/>
                <a:gd name="connsiteY206" fmla="*/ 126434 h 233025"/>
                <a:gd name="connsiteX207" fmla="*/ 218609 w 315769"/>
                <a:gd name="connsiteY207" fmla="*/ 125434 h 233025"/>
                <a:gd name="connsiteX208" fmla="*/ 219666 w 315769"/>
                <a:gd name="connsiteY208" fmla="*/ 124426 h 233025"/>
                <a:gd name="connsiteX209" fmla="*/ 220722 w 315769"/>
                <a:gd name="connsiteY209" fmla="*/ 123411 h 233025"/>
                <a:gd name="connsiteX210" fmla="*/ 221777 w 315769"/>
                <a:gd name="connsiteY210" fmla="*/ 122382 h 233025"/>
                <a:gd name="connsiteX211" fmla="*/ 222834 w 315769"/>
                <a:gd name="connsiteY211" fmla="*/ 121353 h 233025"/>
                <a:gd name="connsiteX212" fmla="*/ 223890 w 315769"/>
                <a:gd name="connsiteY212" fmla="*/ 120316 h 233025"/>
                <a:gd name="connsiteX213" fmla="*/ 224946 w 315769"/>
                <a:gd name="connsiteY213" fmla="*/ 119273 h 233025"/>
                <a:gd name="connsiteX214" fmla="*/ 226002 w 315769"/>
                <a:gd name="connsiteY214" fmla="*/ 118215 h 233025"/>
                <a:gd name="connsiteX215" fmla="*/ 227058 w 315769"/>
                <a:gd name="connsiteY215" fmla="*/ 117157 h 233025"/>
                <a:gd name="connsiteX216" fmla="*/ 228114 w 315769"/>
                <a:gd name="connsiteY216" fmla="*/ 116092 h 233025"/>
                <a:gd name="connsiteX217" fmla="*/ 229170 w 315769"/>
                <a:gd name="connsiteY217" fmla="*/ 115012 h 233025"/>
                <a:gd name="connsiteX218" fmla="*/ 230226 w 315769"/>
                <a:gd name="connsiteY218" fmla="*/ 113932 h 233025"/>
                <a:gd name="connsiteX219" fmla="*/ 231282 w 315769"/>
                <a:gd name="connsiteY219" fmla="*/ 112846 h 233025"/>
                <a:gd name="connsiteX220" fmla="*/ 232339 w 315769"/>
                <a:gd name="connsiteY220" fmla="*/ 111744 h 233025"/>
                <a:gd name="connsiteX221" fmla="*/ 233394 w 315769"/>
                <a:gd name="connsiteY221" fmla="*/ 110643 h 233025"/>
                <a:gd name="connsiteX222" fmla="*/ 234450 w 315769"/>
                <a:gd name="connsiteY222" fmla="*/ 109528 h 233025"/>
                <a:gd name="connsiteX223" fmla="*/ 235507 w 315769"/>
                <a:gd name="connsiteY223" fmla="*/ 108412 h 233025"/>
                <a:gd name="connsiteX224" fmla="*/ 236563 w 315769"/>
                <a:gd name="connsiteY224" fmla="*/ 107282 h 233025"/>
                <a:gd name="connsiteX225" fmla="*/ 237619 w 315769"/>
                <a:gd name="connsiteY225" fmla="*/ 106145 h 233025"/>
                <a:gd name="connsiteX226" fmla="*/ 238675 w 315769"/>
                <a:gd name="connsiteY226" fmla="*/ 105008 h 233025"/>
                <a:gd name="connsiteX227" fmla="*/ 239731 w 315769"/>
                <a:gd name="connsiteY227" fmla="*/ 103856 h 233025"/>
                <a:gd name="connsiteX228" fmla="*/ 240787 w 315769"/>
                <a:gd name="connsiteY228" fmla="*/ 102697 h 233025"/>
                <a:gd name="connsiteX229" fmla="*/ 241843 w 315769"/>
                <a:gd name="connsiteY229" fmla="*/ 101532 h 233025"/>
                <a:gd name="connsiteX230" fmla="*/ 242899 w 315769"/>
                <a:gd name="connsiteY230" fmla="*/ 100358 h 233025"/>
                <a:gd name="connsiteX231" fmla="*/ 243955 w 315769"/>
                <a:gd name="connsiteY231" fmla="*/ 99178 h 233025"/>
                <a:gd name="connsiteX232" fmla="*/ 245012 w 315769"/>
                <a:gd name="connsiteY232" fmla="*/ 97990 h 233025"/>
                <a:gd name="connsiteX233" fmla="*/ 246067 w 315769"/>
                <a:gd name="connsiteY233" fmla="*/ 96789 h 233025"/>
                <a:gd name="connsiteX234" fmla="*/ 247124 w 315769"/>
                <a:gd name="connsiteY234" fmla="*/ 95587 h 233025"/>
                <a:gd name="connsiteX235" fmla="*/ 248180 w 315769"/>
                <a:gd name="connsiteY235" fmla="*/ 94378 h 233025"/>
                <a:gd name="connsiteX236" fmla="*/ 249236 w 315769"/>
                <a:gd name="connsiteY236" fmla="*/ 93154 h 233025"/>
                <a:gd name="connsiteX237" fmla="*/ 250292 w 315769"/>
                <a:gd name="connsiteY237" fmla="*/ 91930 h 233025"/>
                <a:gd name="connsiteX238" fmla="*/ 251348 w 315769"/>
                <a:gd name="connsiteY238" fmla="*/ 90693 h 233025"/>
                <a:gd name="connsiteX239" fmla="*/ 252404 w 315769"/>
                <a:gd name="connsiteY239" fmla="*/ 89447 h 233025"/>
                <a:gd name="connsiteX240" fmla="*/ 253460 w 315769"/>
                <a:gd name="connsiteY240" fmla="*/ 88195 h 233025"/>
                <a:gd name="connsiteX241" fmla="*/ 254516 w 315769"/>
                <a:gd name="connsiteY241" fmla="*/ 86935 h 233025"/>
                <a:gd name="connsiteX242" fmla="*/ 255572 w 315769"/>
                <a:gd name="connsiteY242" fmla="*/ 85669 h 233025"/>
                <a:gd name="connsiteX243" fmla="*/ 256629 w 315769"/>
                <a:gd name="connsiteY243" fmla="*/ 84395 h 233025"/>
                <a:gd name="connsiteX244" fmla="*/ 257684 w 315769"/>
                <a:gd name="connsiteY244" fmla="*/ 83114 h 233025"/>
                <a:gd name="connsiteX245" fmla="*/ 258740 w 315769"/>
                <a:gd name="connsiteY245" fmla="*/ 81825 h 233025"/>
                <a:gd name="connsiteX246" fmla="*/ 259797 w 315769"/>
                <a:gd name="connsiteY246" fmla="*/ 80523 h 233025"/>
                <a:gd name="connsiteX247" fmla="*/ 260853 w 315769"/>
                <a:gd name="connsiteY247" fmla="*/ 79213 h 233025"/>
                <a:gd name="connsiteX248" fmla="*/ 261909 w 315769"/>
                <a:gd name="connsiteY248" fmla="*/ 77903 h 233025"/>
                <a:gd name="connsiteX249" fmla="*/ 262965 w 315769"/>
                <a:gd name="connsiteY249" fmla="*/ 76579 h 233025"/>
                <a:gd name="connsiteX250" fmla="*/ 264021 w 315769"/>
                <a:gd name="connsiteY250" fmla="*/ 75247 h 233025"/>
                <a:gd name="connsiteX251" fmla="*/ 265077 w 315769"/>
                <a:gd name="connsiteY251" fmla="*/ 73909 h 233025"/>
                <a:gd name="connsiteX252" fmla="*/ 266133 w 315769"/>
                <a:gd name="connsiteY252" fmla="*/ 72563 h 233025"/>
                <a:gd name="connsiteX253" fmla="*/ 267189 w 315769"/>
                <a:gd name="connsiteY253" fmla="*/ 71210 h 233025"/>
                <a:gd name="connsiteX254" fmla="*/ 268245 w 315769"/>
                <a:gd name="connsiteY254" fmla="*/ 69842 h 233025"/>
                <a:gd name="connsiteX255" fmla="*/ 269302 w 315769"/>
                <a:gd name="connsiteY255" fmla="*/ 68475 h 233025"/>
                <a:gd name="connsiteX256" fmla="*/ 270357 w 315769"/>
                <a:gd name="connsiteY256" fmla="*/ 67093 h 233025"/>
                <a:gd name="connsiteX257" fmla="*/ 271413 w 315769"/>
                <a:gd name="connsiteY257" fmla="*/ 65704 h 233025"/>
                <a:gd name="connsiteX258" fmla="*/ 272470 w 315769"/>
                <a:gd name="connsiteY258" fmla="*/ 64307 h 233025"/>
                <a:gd name="connsiteX259" fmla="*/ 273526 w 315769"/>
                <a:gd name="connsiteY259" fmla="*/ 62904 h 233025"/>
                <a:gd name="connsiteX260" fmla="*/ 274581 w 315769"/>
                <a:gd name="connsiteY260" fmla="*/ 61493 h 233025"/>
                <a:gd name="connsiteX261" fmla="*/ 275638 w 315769"/>
                <a:gd name="connsiteY261" fmla="*/ 60075 h 233025"/>
                <a:gd name="connsiteX262" fmla="*/ 276694 w 315769"/>
                <a:gd name="connsiteY262" fmla="*/ 58643 h 233025"/>
                <a:gd name="connsiteX263" fmla="*/ 277750 w 315769"/>
                <a:gd name="connsiteY263" fmla="*/ 57204 h 233025"/>
                <a:gd name="connsiteX264" fmla="*/ 278806 w 315769"/>
                <a:gd name="connsiteY264" fmla="*/ 55764 h 233025"/>
                <a:gd name="connsiteX265" fmla="*/ 279862 w 315769"/>
                <a:gd name="connsiteY265" fmla="*/ 54310 h 233025"/>
                <a:gd name="connsiteX266" fmla="*/ 280919 w 315769"/>
                <a:gd name="connsiteY266" fmla="*/ 52849 h 233025"/>
                <a:gd name="connsiteX267" fmla="*/ 281974 w 315769"/>
                <a:gd name="connsiteY267" fmla="*/ 51381 h 233025"/>
                <a:gd name="connsiteX268" fmla="*/ 283030 w 315769"/>
                <a:gd name="connsiteY268" fmla="*/ 49899 h 233025"/>
                <a:gd name="connsiteX269" fmla="*/ 284087 w 315769"/>
                <a:gd name="connsiteY269" fmla="*/ 48416 h 233025"/>
                <a:gd name="connsiteX270" fmla="*/ 285143 w 315769"/>
                <a:gd name="connsiteY270" fmla="*/ 46919 h 233025"/>
                <a:gd name="connsiteX271" fmla="*/ 286198 w 315769"/>
                <a:gd name="connsiteY271" fmla="*/ 45415 h 233025"/>
                <a:gd name="connsiteX272" fmla="*/ 287255 w 315769"/>
                <a:gd name="connsiteY272" fmla="*/ 43910 h 233025"/>
                <a:gd name="connsiteX273" fmla="*/ 288311 w 315769"/>
                <a:gd name="connsiteY273" fmla="*/ 42392 h 233025"/>
                <a:gd name="connsiteX274" fmla="*/ 289367 w 315769"/>
                <a:gd name="connsiteY274" fmla="*/ 40859 h 233025"/>
                <a:gd name="connsiteX275" fmla="*/ 290423 w 315769"/>
                <a:gd name="connsiteY275" fmla="*/ 39326 h 233025"/>
                <a:gd name="connsiteX276" fmla="*/ 291479 w 315769"/>
                <a:gd name="connsiteY276" fmla="*/ 37786 h 233025"/>
                <a:gd name="connsiteX277" fmla="*/ 292535 w 315769"/>
                <a:gd name="connsiteY277" fmla="*/ 36231 h 233025"/>
                <a:gd name="connsiteX278" fmla="*/ 293592 w 315769"/>
                <a:gd name="connsiteY278" fmla="*/ 34669 h 233025"/>
                <a:gd name="connsiteX279" fmla="*/ 294647 w 315769"/>
                <a:gd name="connsiteY279" fmla="*/ 33100 h 233025"/>
                <a:gd name="connsiteX280" fmla="*/ 295703 w 315769"/>
                <a:gd name="connsiteY280" fmla="*/ 31524 h 233025"/>
                <a:gd name="connsiteX281" fmla="*/ 296760 w 315769"/>
                <a:gd name="connsiteY281" fmla="*/ 29941 h 233025"/>
                <a:gd name="connsiteX282" fmla="*/ 297816 w 315769"/>
                <a:gd name="connsiteY282" fmla="*/ 28350 h 233025"/>
                <a:gd name="connsiteX283" fmla="*/ 298871 w 315769"/>
                <a:gd name="connsiteY283" fmla="*/ 26745 h 233025"/>
                <a:gd name="connsiteX284" fmla="*/ 299928 w 315769"/>
                <a:gd name="connsiteY284" fmla="*/ 25133 h 233025"/>
                <a:gd name="connsiteX285" fmla="*/ 300984 w 315769"/>
                <a:gd name="connsiteY285" fmla="*/ 23521 h 233025"/>
                <a:gd name="connsiteX286" fmla="*/ 302040 w 315769"/>
                <a:gd name="connsiteY286" fmla="*/ 21894 h 233025"/>
                <a:gd name="connsiteX287" fmla="*/ 303096 w 315769"/>
                <a:gd name="connsiteY287" fmla="*/ 20260 h 233025"/>
                <a:gd name="connsiteX288" fmla="*/ 304152 w 315769"/>
                <a:gd name="connsiteY288" fmla="*/ 18612 h 233025"/>
                <a:gd name="connsiteX289" fmla="*/ 305208 w 315769"/>
                <a:gd name="connsiteY289" fmla="*/ 16964 h 233025"/>
                <a:gd name="connsiteX290" fmla="*/ 306264 w 315769"/>
                <a:gd name="connsiteY290" fmla="*/ 15301 h 233025"/>
                <a:gd name="connsiteX291" fmla="*/ 307320 w 315769"/>
                <a:gd name="connsiteY291" fmla="*/ 13639 h 233025"/>
                <a:gd name="connsiteX292" fmla="*/ 308377 w 315769"/>
                <a:gd name="connsiteY292" fmla="*/ 11962 h 233025"/>
                <a:gd name="connsiteX293" fmla="*/ 309433 w 315769"/>
                <a:gd name="connsiteY293" fmla="*/ 10278 h 233025"/>
                <a:gd name="connsiteX294" fmla="*/ 310488 w 315769"/>
                <a:gd name="connsiteY294" fmla="*/ 8586 h 233025"/>
                <a:gd name="connsiteX295" fmla="*/ 311545 w 315769"/>
                <a:gd name="connsiteY295" fmla="*/ 6888 h 233025"/>
                <a:gd name="connsiteX296" fmla="*/ 312601 w 315769"/>
                <a:gd name="connsiteY296" fmla="*/ 5175 h 233025"/>
                <a:gd name="connsiteX297" fmla="*/ 313657 w 315769"/>
                <a:gd name="connsiteY297" fmla="*/ 3462 h 233025"/>
                <a:gd name="connsiteX298" fmla="*/ 314713 w 315769"/>
                <a:gd name="connsiteY298" fmla="*/ 1735 h 233025"/>
                <a:gd name="connsiteX299" fmla="*/ 315769 w 315769"/>
                <a:gd name="connsiteY299" fmla="*/ 0 h 233025"/>
                <a:gd name="connsiteX300" fmla="*/ 315769 w 315769"/>
                <a:gd name="connsiteY300" fmla="*/ 233025 h 233025"/>
                <a:gd name="connsiteX301" fmla="*/ 0 w 315769"/>
                <a:gd name="connsiteY301" fmla="*/ 233025 h 233025"/>
                <a:gd name="connsiteX302" fmla="*/ 0 w 315769"/>
                <a:gd name="connsiteY302" fmla="*/ 223014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69" h="233025">
                  <a:moveTo>
                    <a:pt x="0" y="223014"/>
                  </a:moveTo>
                  <a:lnTo>
                    <a:pt x="1056" y="222877"/>
                  </a:lnTo>
                  <a:lnTo>
                    <a:pt x="2112" y="222740"/>
                  </a:lnTo>
                  <a:lnTo>
                    <a:pt x="3168" y="222596"/>
                  </a:lnTo>
                  <a:lnTo>
                    <a:pt x="4224" y="222460"/>
                  </a:lnTo>
                  <a:lnTo>
                    <a:pt x="5281" y="222316"/>
                  </a:lnTo>
                  <a:lnTo>
                    <a:pt x="6336" y="222165"/>
                  </a:lnTo>
                  <a:lnTo>
                    <a:pt x="7392" y="222021"/>
                  </a:lnTo>
                  <a:lnTo>
                    <a:pt x="8449" y="221869"/>
                  </a:lnTo>
                  <a:lnTo>
                    <a:pt x="9505" y="221718"/>
                  </a:lnTo>
                  <a:lnTo>
                    <a:pt x="10561" y="221567"/>
                  </a:lnTo>
                  <a:lnTo>
                    <a:pt x="11617" y="221416"/>
                  </a:lnTo>
                  <a:lnTo>
                    <a:pt x="12673" y="221258"/>
                  </a:lnTo>
                  <a:lnTo>
                    <a:pt x="13729" y="221099"/>
                  </a:lnTo>
                  <a:lnTo>
                    <a:pt x="14785" y="220941"/>
                  </a:lnTo>
                  <a:lnTo>
                    <a:pt x="15841" y="220776"/>
                  </a:lnTo>
                  <a:lnTo>
                    <a:pt x="16897" y="220610"/>
                  </a:lnTo>
                  <a:lnTo>
                    <a:pt x="17954" y="220444"/>
                  </a:lnTo>
                  <a:lnTo>
                    <a:pt x="19009" y="220279"/>
                  </a:lnTo>
                  <a:lnTo>
                    <a:pt x="20065" y="220113"/>
                  </a:lnTo>
                  <a:lnTo>
                    <a:pt x="21122" y="219941"/>
                  </a:lnTo>
                  <a:lnTo>
                    <a:pt x="22178" y="219768"/>
                  </a:lnTo>
                  <a:lnTo>
                    <a:pt x="23233" y="219588"/>
                  </a:lnTo>
                  <a:lnTo>
                    <a:pt x="24290" y="219415"/>
                  </a:lnTo>
                  <a:lnTo>
                    <a:pt x="25346" y="219235"/>
                  </a:lnTo>
                  <a:lnTo>
                    <a:pt x="26402" y="219048"/>
                  </a:lnTo>
                  <a:lnTo>
                    <a:pt x="27458" y="218868"/>
                  </a:lnTo>
                  <a:lnTo>
                    <a:pt x="28514" y="218681"/>
                  </a:lnTo>
                  <a:lnTo>
                    <a:pt x="29570" y="218494"/>
                  </a:lnTo>
                  <a:lnTo>
                    <a:pt x="30626" y="218300"/>
                  </a:lnTo>
                  <a:lnTo>
                    <a:pt x="31682" y="218112"/>
                  </a:lnTo>
                  <a:lnTo>
                    <a:pt x="32739" y="217911"/>
                  </a:lnTo>
                  <a:lnTo>
                    <a:pt x="33795" y="217717"/>
                  </a:lnTo>
                  <a:lnTo>
                    <a:pt x="34851" y="217515"/>
                  </a:lnTo>
                  <a:lnTo>
                    <a:pt x="35907" y="217314"/>
                  </a:lnTo>
                  <a:lnTo>
                    <a:pt x="36963" y="217112"/>
                  </a:lnTo>
                  <a:lnTo>
                    <a:pt x="38019" y="216903"/>
                  </a:lnTo>
                  <a:lnTo>
                    <a:pt x="39075" y="216702"/>
                  </a:lnTo>
                  <a:lnTo>
                    <a:pt x="40131" y="216486"/>
                  </a:lnTo>
                  <a:lnTo>
                    <a:pt x="41187" y="216277"/>
                  </a:lnTo>
                  <a:lnTo>
                    <a:pt x="42244" y="216061"/>
                  </a:lnTo>
                  <a:lnTo>
                    <a:pt x="43299" y="215838"/>
                  </a:lnTo>
                  <a:lnTo>
                    <a:pt x="44355" y="215622"/>
                  </a:lnTo>
                  <a:lnTo>
                    <a:pt x="45412" y="215399"/>
                  </a:lnTo>
                  <a:lnTo>
                    <a:pt x="46468" y="215169"/>
                  </a:lnTo>
                  <a:lnTo>
                    <a:pt x="47523" y="214946"/>
                  </a:lnTo>
                  <a:lnTo>
                    <a:pt x="48580" y="214715"/>
                  </a:lnTo>
                  <a:lnTo>
                    <a:pt x="49636" y="214478"/>
                  </a:lnTo>
                  <a:lnTo>
                    <a:pt x="50692" y="214248"/>
                  </a:lnTo>
                  <a:lnTo>
                    <a:pt x="51748" y="214010"/>
                  </a:lnTo>
                  <a:lnTo>
                    <a:pt x="52804" y="213765"/>
                  </a:lnTo>
                  <a:lnTo>
                    <a:pt x="53860" y="213521"/>
                  </a:lnTo>
                  <a:lnTo>
                    <a:pt x="54916" y="213276"/>
                  </a:lnTo>
                  <a:lnTo>
                    <a:pt x="55972" y="213031"/>
                  </a:lnTo>
                  <a:lnTo>
                    <a:pt x="57028" y="212779"/>
                  </a:lnTo>
                  <a:lnTo>
                    <a:pt x="58085" y="212520"/>
                  </a:lnTo>
                  <a:lnTo>
                    <a:pt x="59141" y="212268"/>
                  </a:lnTo>
                  <a:lnTo>
                    <a:pt x="60196" y="212002"/>
                  </a:lnTo>
                  <a:lnTo>
                    <a:pt x="61253" y="211743"/>
                  </a:lnTo>
                  <a:lnTo>
                    <a:pt x="62309" y="211477"/>
                  </a:lnTo>
                  <a:lnTo>
                    <a:pt x="63365" y="211210"/>
                  </a:lnTo>
                  <a:lnTo>
                    <a:pt x="64421" y="210937"/>
                  </a:lnTo>
                  <a:lnTo>
                    <a:pt x="65477" y="210663"/>
                  </a:lnTo>
                  <a:lnTo>
                    <a:pt x="66534" y="210390"/>
                  </a:lnTo>
                  <a:lnTo>
                    <a:pt x="67589" y="210109"/>
                  </a:lnTo>
                  <a:lnTo>
                    <a:pt x="68645" y="209821"/>
                  </a:lnTo>
                  <a:lnTo>
                    <a:pt x="69702" y="209541"/>
                  </a:lnTo>
                  <a:lnTo>
                    <a:pt x="70758" y="209246"/>
                  </a:lnTo>
                  <a:lnTo>
                    <a:pt x="71813" y="208958"/>
                  </a:lnTo>
                  <a:lnTo>
                    <a:pt x="72870" y="208662"/>
                  </a:lnTo>
                  <a:lnTo>
                    <a:pt x="73926" y="208360"/>
                  </a:lnTo>
                  <a:lnTo>
                    <a:pt x="74982" y="208058"/>
                  </a:lnTo>
                  <a:lnTo>
                    <a:pt x="76038" y="207756"/>
                  </a:lnTo>
                  <a:lnTo>
                    <a:pt x="77094" y="207446"/>
                  </a:lnTo>
                  <a:lnTo>
                    <a:pt x="78150" y="207137"/>
                  </a:lnTo>
                  <a:lnTo>
                    <a:pt x="79206" y="206820"/>
                  </a:lnTo>
                  <a:lnTo>
                    <a:pt x="80262" y="206503"/>
                  </a:lnTo>
                  <a:lnTo>
                    <a:pt x="81318" y="206187"/>
                  </a:lnTo>
                  <a:lnTo>
                    <a:pt x="82375" y="205863"/>
                  </a:lnTo>
                  <a:lnTo>
                    <a:pt x="83430" y="205532"/>
                  </a:lnTo>
                  <a:lnTo>
                    <a:pt x="84486" y="205201"/>
                  </a:lnTo>
                  <a:lnTo>
                    <a:pt x="85543" y="204870"/>
                  </a:lnTo>
                  <a:lnTo>
                    <a:pt x="86599" y="204531"/>
                  </a:lnTo>
                  <a:lnTo>
                    <a:pt x="87655" y="204186"/>
                  </a:lnTo>
                  <a:lnTo>
                    <a:pt x="88711" y="203848"/>
                  </a:lnTo>
                  <a:lnTo>
                    <a:pt x="89767" y="203495"/>
                  </a:lnTo>
                  <a:lnTo>
                    <a:pt x="90823" y="203142"/>
                  </a:lnTo>
                  <a:lnTo>
                    <a:pt x="91879" y="202790"/>
                  </a:lnTo>
                  <a:lnTo>
                    <a:pt x="92935" y="202430"/>
                  </a:lnTo>
                  <a:lnTo>
                    <a:pt x="93992" y="202070"/>
                  </a:lnTo>
                  <a:lnTo>
                    <a:pt x="95048" y="201703"/>
                  </a:lnTo>
                  <a:lnTo>
                    <a:pt x="96103" y="201329"/>
                  </a:lnTo>
                  <a:lnTo>
                    <a:pt x="97160" y="200961"/>
                  </a:lnTo>
                  <a:lnTo>
                    <a:pt x="98216" y="200580"/>
                  </a:lnTo>
                  <a:lnTo>
                    <a:pt x="99272" y="200199"/>
                  </a:lnTo>
                  <a:lnTo>
                    <a:pt x="100328" y="199817"/>
                  </a:lnTo>
                  <a:lnTo>
                    <a:pt x="101384" y="199428"/>
                  </a:lnTo>
                  <a:lnTo>
                    <a:pt x="102440" y="199033"/>
                  </a:lnTo>
                  <a:lnTo>
                    <a:pt x="103496" y="198637"/>
                  </a:lnTo>
                  <a:lnTo>
                    <a:pt x="104552" y="198234"/>
                  </a:lnTo>
                  <a:lnTo>
                    <a:pt x="105608" y="197831"/>
                  </a:lnTo>
                  <a:lnTo>
                    <a:pt x="106665" y="197428"/>
                  </a:lnTo>
                  <a:lnTo>
                    <a:pt x="107720" y="197010"/>
                  </a:lnTo>
                  <a:lnTo>
                    <a:pt x="108776" y="196593"/>
                  </a:lnTo>
                  <a:lnTo>
                    <a:pt x="109833" y="196175"/>
                  </a:lnTo>
                  <a:lnTo>
                    <a:pt x="110889" y="195751"/>
                  </a:lnTo>
                  <a:lnTo>
                    <a:pt x="111945" y="195326"/>
                  </a:lnTo>
                  <a:lnTo>
                    <a:pt x="113001" y="194887"/>
                  </a:lnTo>
                  <a:lnTo>
                    <a:pt x="114057" y="194455"/>
                  </a:lnTo>
                  <a:lnTo>
                    <a:pt x="115113" y="194009"/>
                  </a:lnTo>
                  <a:lnTo>
                    <a:pt x="116169" y="193570"/>
                  </a:lnTo>
                  <a:lnTo>
                    <a:pt x="117225" y="193116"/>
                  </a:lnTo>
                  <a:lnTo>
                    <a:pt x="118281" y="192663"/>
                  </a:lnTo>
                  <a:lnTo>
                    <a:pt x="119338" y="192202"/>
                  </a:lnTo>
                  <a:lnTo>
                    <a:pt x="120393" y="191742"/>
                  </a:lnTo>
                  <a:lnTo>
                    <a:pt x="121449" y="191274"/>
                  </a:lnTo>
                  <a:lnTo>
                    <a:pt x="122506" y="190806"/>
                  </a:lnTo>
                  <a:lnTo>
                    <a:pt x="123562" y="190331"/>
                  </a:lnTo>
                  <a:lnTo>
                    <a:pt x="124618" y="189849"/>
                  </a:lnTo>
                  <a:lnTo>
                    <a:pt x="125674" y="189367"/>
                  </a:lnTo>
                  <a:lnTo>
                    <a:pt x="126730" y="188877"/>
                  </a:lnTo>
                  <a:lnTo>
                    <a:pt x="127786" y="188381"/>
                  </a:lnTo>
                  <a:lnTo>
                    <a:pt x="128842" y="187884"/>
                  </a:lnTo>
                  <a:lnTo>
                    <a:pt x="129898" y="187380"/>
                  </a:lnTo>
                  <a:lnTo>
                    <a:pt x="130955" y="186869"/>
                  </a:lnTo>
                  <a:lnTo>
                    <a:pt x="132010" y="186358"/>
                  </a:lnTo>
                  <a:lnTo>
                    <a:pt x="133066" y="185840"/>
                  </a:lnTo>
                  <a:lnTo>
                    <a:pt x="134123" y="185322"/>
                  </a:lnTo>
                  <a:lnTo>
                    <a:pt x="135179" y="184796"/>
                  </a:lnTo>
                  <a:lnTo>
                    <a:pt x="136235" y="184264"/>
                  </a:lnTo>
                  <a:lnTo>
                    <a:pt x="137291" y="183724"/>
                  </a:lnTo>
                  <a:lnTo>
                    <a:pt x="138347" y="183184"/>
                  </a:lnTo>
                  <a:lnTo>
                    <a:pt x="139403" y="182637"/>
                  </a:lnTo>
                  <a:lnTo>
                    <a:pt x="140459" y="182090"/>
                  </a:lnTo>
                  <a:lnTo>
                    <a:pt x="141515" y="181536"/>
                  </a:lnTo>
                  <a:lnTo>
                    <a:pt x="142571" y="180975"/>
                  </a:lnTo>
                  <a:lnTo>
                    <a:pt x="143628" y="180406"/>
                  </a:lnTo>
                  <a:lnTo>
                    <a:pt x="144683" y="179838"/>
                  </a:lnTo>
                  <a:lnTo>
                    <a:pt x="145739" y="179262"/>
                  </a:lnTo>
                  <a:lnTo>
                    <a:pt x="146796" y="178679"/>
                  </a:lnTo>
                  <a:lnTo>
                    <a:pt x="147852" y="178089"/>
                  </a:lnTo>
                  <a:lnTo>
                    <a:pt x="148907" y="177498"/>
                  </a:lnTo>
                  <a:lnTo>
                    <a:pt x="149964" y="176901"/>
                  </a:lnTo>
                  <a:lnTo>
                    <a:pt x="151020" y="176304"/>
                  </a:lnTo>
                  <a:lnTo>
                    <a:pt x="152076" y="175692"/>
                  </a:lnTo>
                  <a:lnTo>
                    <a:pt x="153132" y="175080"/>
                  </a:lnTo>
                  <a:lnTo>
                    <a:pt x="154188" y="174461"/>
                  </a:lnTo>
                  <a:lnTo>
                    <a:pt x="155245" y="173842"/>
                  </a:lnTo>
                  <a:lnTo>
                    <a:pt x="156300" y="173209"/>
                  </a:lnTo>
                  <a:lnTo>
                    <a:pt x="157356" y="172575"/>
                  </a:lnTo>
                  <a:lnTo>
                    <a:pt x="158413" y="171935"/>
                  </a:lnTo>
                  <a:lnTo>
                    <a:pt x="159469" y="171294"/>
                  </a:lnTo>
                  <a:lnTo>
                    <a:pt x="160524" y="170639"/>
                  </a:lnTo>
                  <a:lnTo>
                    <a:pt x="161581" y="169985"/>
                  </a:lnTo>
                  <a:lnTo>
                    <a:pt x="162637" y="169322"/>
                  </a:lnTo>
                  <a:lnTo>
                    <a:pt x="163693" y="168653"/>
                  </a:lnTo>
                  <a:lnTo>
                    <a:pt x="164749" y="167984"/>
                  </a:lnTo>
                  <a:lnTo>
                    <a:pt x="165805" y="167307"/>
                  </a:lnTo>
                  <a:lnTo>
                    <a:pt x="166861" y="166616"/>
                  </a:lnTo>
                  <a:lnTo>
                    <a:pt x="167918" y="165932"/>
                  </a:lnTo>
                  <a:lnTo>
                    <a:pt x="168973" y="165234"/>
                  </a:lnTo>
                  <a:lnTo>
                    <a:pt x="170029" y="164529"/>
                  </a:lnTo>
                  <a:lnTo>
                    <a:pt x="171086" y="163824"/>
                  </a:lnTo>
                  <a:lnTo>
                    <a:pt x="172142" y="163111"/>
                  </a:lnTo>
                  <a:lnTo>
                    <a:pt x="173197" y="162391"/>
                  </a:lnTo>
                  <a:lnTo>
                    <a:pt x="174254" y="161665"/>
                  </a:lnTo>
                  <a:lnTo>
                    <a:pt x="175310" y="160930"/>
                  </a:lnTo>
                  <a:lnTo>
                    <a:pt x="176366" y="160196"/>
                  </a:lnTo>
                  <a:lnTo>
                    <a:pt x="177422" y="159455"/>
                  </a:lnTo>
                  <a:lnTo>
                    <a:pt x="178478" y="158706"/>
                  </a:lnTo>
                  <a:lnTo>
                    <a:pt x="179534" y="157951"/>
                  </a:lnTo>
                  <a:lnTo>
                    <a:pt x="180590" y="157188"/>
                  </a:lnTo>
                  <a:lnTo>
                    <a:pt x="181646" y="156418"/>
                  </a:lnTo>
                  <a:lnTo>
                    <a:pt x="182702" y="155640"/>
                  </a:lnTo>
                  <a:lnTo>
                    <a:pt x="183759" y="154863"/>
                  </a:lnTo>
                  <a:lnTo>
                    <a:pt x="184814" y="154079"/>
                  </a:lnTo>
                  <a:lnTo>
                    <a:pt x="185871" y="153287"/>
                  </a:lnTo>
                  <a:lnTo>
                    <a:pt x="186927" y="152488"/>
                  </a:lnTo>
                  <a:lnTo>
                    <a:pt x="187983" y="151682"/>
                  </a:lnTo>
                  <a:lnTo>
                    <a:pt x="189039" y="150869"/>
                  </a:lnTo>
                  <a:lnTo>
                    <a:pt x="190095" y="150048"/>
                  </a:lnTo>
                  <a:lnTo>
                    <a:pt x="191151" y="149228"/>
                  </a:lnTo>
                  <a:lnTo>
                    <a:pt x="192208" y="148393"/>
                  </a:lnTo>
                  <a:lnTo>
                    <a:pt x="193263" y="147558"/>
                  </a:lnTo>
                  <a:lnTo>
                    <a:pt x="194319" y="146709"/>
                  </a:lnTo>
                  <a:lnTo>
                    <a:pt x="195376" y="145859"/>
                  </a:lnTo>
                  <a:lnTo>
                    <a:pt x="196432" y="145003"/>
                  </a:lnTo>
                  <a:lnTo>
                    <a:pt x="197487" y="144139"/>
                  </a:lnTo>
                  <a:lnTo>
                    <a:pt x="198544" y="143268"/>
                  </a:lnTo>
                  <a:lnTo>
                    <a:pt x="199600" y="142390"/>
                  </a:lnTo>
                  <a:lnTo>
                    <a:pt x="200656" y="141512"/>
                  </a:lnTo>
                  <a:lnTo>
                    <a:pt x="201712" y="140620"/>
                  </a:lnTo>
                  <a:lnTo>
                    <a:pt x="202768" y="139720"/>
                  </a:lnTo>
                  <a:lnTo>
                    <a:pt x="203824" y="138820"/>
                  </a:lnTo>
                  <a:lnTo>
                    <a:pt x="204880" y="137906"/>
                  </a:lnTo>
                  <a:lnTo>
                    <a:pt x="205936" y="136985"/>
                  </a:lnTo>
                  <a:lnTo>
                    <a:pt x="206992" y="136064"/>
                  </a:lnTo>
                  <a:lnTo>
                    <a:pt x="208049" y="135136"/>
                  </a:lnTo>
                  <a:lnTo>
                    <a:pt x="209104" y="134193"/>
                  </a:lnTo>
                  <a:lnTo>
                    <a:pt x="210160" y="133250"/>
                  </a:lnTo>
                  <a:lnTo>
                    <a:pt x="211217" y="132300"/>
                  </a:lnTo>
                  <a:lnTo>
                    <a:pt x="212273" y="131335"/>
                  </a:lnTo>
                  <a:lnTo>
                    <a:pt x="213329" y="130371"/>
                  </a:lnTo>
                  <a:lnTo>
                    <a:pt x="214385" y="129399"/>
                  </a:lnTo>
                  <a:lnTo>
                    <a:pt x="215441" y="128420"/>
                  </a:lnTo>
                  <a:lnTo>
                    <a:pt x="216497" y="127427"/>
                  </a:lnTo>
                  <a:lnTo>
                    <a:pt x="217553" y="126434"/>
                  </a:lnTo>
                  <a:lnTo>
                    <a:pt x="218609" y="125434"/>
                  </a:lnTo>
                  <a:lnTo>
                    <a:pt x="219666" y="124426"/>
                  </a:lnTo>
                  <a:lnTo>
                    <a:pt x="220722" y="123411"/>
                  </a:lnTo>
                  <a:lnTo>
                    <a:pt x="221777" y="122382"/>
                  </a:lnTo>
                  <a:lnTo>
                    <a:pt x="222834" y="121353"/>
                  </a:lnTo>
                  <a:lnTo>
                    <a:pt x="223890" y="120316"/>
                  </a:lnTo>
                  <a:lnTo>
                    <a:pt x="224946" y="119273"/>
                  </a:lnTo>
                  <a:lnTo>
                    <a:pt x="226002" y="118215"/>
                  </a:lnTo>
                  <a:lnTo>
                    <a:pt x="227058" y="117157"/>
                  </a:lnTo>
                  <a:lnTo>
                    <a:pt x="228114" y="116092"/>
                  </a:lnTo>
                  <a:lnTo>
                    <a:pt x="229170" y="115012"/>
                  </a:lnTo>
                  <a:lnTo>
                    <a:pt x="230226" y="113932"/>
                  </a:lnTo>
                  <a:lnTo>
                    <a:pt x="231282" y="112846"/>
                  </a:lnTo>
                  <a:lnTo>
                    <a:pt x="232339" y="111744"/>
                  </a:lnTo>
                  <a:lnTo>
                    <a:pt x="233394" y="110643"/>
                  </a:lnTo>
                  <a:lnTo>
                    <a:pt x="234450" y="109528"/>
                  </a:lnTo>
                  <a:lnTo>
                    <a:pt x="235507" y="108412"/>
                  </a:lnTo>
                  <a:lnTo>
                    <a:pt x="236563" y="107282"/>
                  </a:lnTo>
                  <a:lnTo>
                    <a:pt x="237619" y="106145"/>
                  </a:lnTo>
                  <a:lnTo>
                    <a:pt x="238675" y="105008"/>
                  </a:lnTo>
                  <a:lnTo>
                    <a:pt x="239731" y="103856"/>
                  </a:lnTo>
                  <a:lnTo>
                    <a:pt x="240787" y="102697"/>
                  </a:lnTo>
                  <a:lnTo>
                    <a:pt x="241843" y="101532"/>
                  </a:lnTo>
                  <a:lnTo>
                    <a:pt x="242899" y="100358"/>
                  </a:lnTo>
                  <a:lnTo>
                    <a:pt x="243955" y="99178"/>
                  </a:lnTo>
                  <a:lnTo>
                    <a:pt x="245012" y="97990"/>
                  </a:lnTo>
                  <a:lnTo>
                    <a:pt x="246067" y="96789"/>
                  </a:lnTo>
                  <a:lnTo>
                    <a:pt x="247124" y="95587"/>
                  </a:lnTo>
                  <a:lnTo>
                    <a:pt x="248180" y="94378"/>
                  </a:lnTo>
                  <a:lnTo>
                    <a:pt x="249236" y="93154"/>
                  </a:lnTo>
                  <a:lnTo>
                    <a:pt x="250292" y="91930"/>
                  </a:lnTo>
                  <a:lnTo>
                    <a:pt x="251348" y="90693"/>
                  </a:lnTo>
                  <a:lnTo>
                    <a:pt x="252404" y="89447"/>
                  </a:lnTo>
                  <a:lnTo>
                    <a:pt x="253460" y="88195"/>
                  </a:lnTo>
                  <a:lnTo>
                    <a:pt x="254516" y="86935"/>
                  </a:lnTo>
                  <a:lnTo>
                    <a:pt x="255572" y="85669"/>
                  </a:lnTo>
                  <a:lnTo>
                    <a:pt x="256629" y="84395"/>
                  </a:lnTo>
                  <a:lnTo>
                    <a:pt x="257684" y="83114"/>
                  </a:lnTo>
                  <a:lnTo>
                    <a:pt x="258740" y="81825"/>
                  </a:lnTo>
                  <a:lnTo>
                    <a:pt x="259797" y="80523"/>
                  </a:lnTo>
                  <a:lnTo>
                    <a:pt x="260853" y="79213"/>
                  </a:lnTo>
                  <a:lnTo>
                    <a:pt x="261909" y="77903"/>
                  </a:lnTo>
                  <a:lnTo>
                    <a:pt x="262965" y="76579"/>
                  </a:lnTo>
                  <a:lnTo>
                    <a:pt x="264021" y="75247"/>
                  </a:lnTo>
                  <a:lnTo>
                    <a:pt x="265077" y="73909"/>
                  </a:lnTo>
                  <a:lnTo>
                    <a:pt x="266133" y="72563"/>
                  </a:lnTo>
                  <a:lnTo>
                    <a:pt x="267189" y="71210"/>
                  </a:lnTo>
                  <a:lnTo>
                    <a:pt x="268245" y="69842"/>
                  </a:lnTo>
                  <a:lnTo>
                    <a:pt x="269302" y="68475"/>
                  </a:lnTo>
                  <a:lnTo>
                    <a:pt x="270357" y="67093"/>
                  </a:lnTo>
                  <a:lnTo>
                    <a:pt x="271413" y="65704"/>
                  </a:lnTo>
                  <a:lnTo>
                    <a:pt x="272470" y="64307"/>
                  </a:lnTo>
                  <a:lnTo>
                    <a:pt x="273526" y="62904"/>
                  </a:lnTo>
                  <a:lnTo>
                    <a:pt x="274581" y="61493"/>
                  </a:lnTo>
                  <a:lnTo>
                    <a:pt x="275638" y="60075"/>
                  </a:lnTo>
                  <a:lnTo>
                    <a:pt x="276694" y="58643"/>
                  </a:lnTo>
                  <a:lnTo>
                    <a:pt x="277750" y="57204"/>
                  </a:lnTo>
                  <a:lnTo>
                    <a:pt x="278806" y="55764"/>
                  </a:lnTo>
                  <a:lnTo>
                    <a:pt x="279862" y="54310"/>
                  </a:lnTo>
                  <a:lnTo>
                    <a:pt x="280919" y="52849"/>
                  </a:lnTo>
                  <a:lnTo>
                    <a:pt x="281974" y="51381"/>
                  </a:lnTo>
                  <a:lnTo>
                    <a:pt x="283030" y="49899"/>
                  </a:lnTo>
                  <a:lnTo>
                    <a:pt x="284087" y="48416"/>
                  </a:lnTo>
                  <a:lnTo>
                    <a:pt x="285143" y="46919"/>
                  </a:lnTo>
                  <a:lnTo>
                    <a:pt x="286198" y="45415"/>
                  </a:lnTo>
                  <a:lnTo>
                    <a:pt x="287255" y="43910"/>
                  </a:lnTo>
                  <a:lnTo>
                    <a:pt x="288311" y="42392"/>
                  </a:lnTo>
                  <a:lnTo>
                    <a:pt x="289367" y="40859"/>
                  </a:lnTo>
                  <a:lnTo>
                    <a:pt x="290423" y="39326"/>
                  </a:lnTo>
                  <a:lnTo>
                    <a:pt x="291479" y="37786"/>
                  </a:lnTo>
                  <a:lnTo>
                    <a:pt x="292535" y="36231"/>
                  </a:lnTo>
                  <a:lnTo>
                    <a:pt x="293592" y="34669"/>
                  </a:lnTo>
                  <a:lnTo>
                    <a:pt x="294647" y="33100"/>
                  </a:lnTo>
                  <a:lnTo>
                    <a:pt x="295703" y="31524"/>
                  </a:lnTo>
                  <a:lnTo>
                    <a:pt x="296760" y="29941"/>
                  </a:lnTo>
                  <a:lnTo>
                    <a:pt x="297816" y="28350"/>
                  </a:lnTo>
                  <a:lnTo>
                    <a:pt x="298871" y="26745"/>
                  </a:lnTo>
                  <a:lnTo>
                    <a:pt x="299928" y="25133"/>
                  </a:lnTo>
                  <a:lnTo>
                    <a:pt x="300984" y="23521"/>
                  </a:lnTo>
                  <a:lnTo>
                    <a:pt x="302040" y="21894"/>
                  </a:lnTo>
                  <a:lnTo>
                    <a:pt x="303096" y="20260"/>
                  </a:lnTo>
                  <a:lnTo>
                    <a:pt x="304152" y="18612"/>
                  </a:lnTo>
                  <a:lnTo>
                    <a:pt x="305208" y="16964"/>
                  </a:lnTo>
                  <a:lnTo>
                    <a:pt x="306264" y="15301"/>
                  </a:lnTo>
                  <a:lnTo>
                    <a:pt x="307320" y="13639"/>
                  </a:lnTo>
                  <a:lnTo>
                    <a:pt x="308377" y="11962"/>
                  </a:lnTo>
                  <a:lnTo>
                    <a:pt x="309433" y="10278"/>
                  </a:lnTo>
                  <a:lnTo>
                    <a:pt x="310488" y="8586"/>
                  </a:lnTo>
                  <a:lnTo>
                    <a:pt x="311545" y="6888"/>
                  </a:lnTo>
                  <a:lnTo>
                    <a:pt x="312601" y="5175"/>
                  </a:lnTo>
                  <a:lnTo>
                    <a:pt x="313657" y="3462"/>
                  </a:lnTo>
                  <a:lnTo>
                    <a:pt x="314713" y="1735"/>
                  </a:lnTo>
                  <a:lnTo>
                    <a:pt x="315769" y="0"/>
                  </a:lnTo>
                  <a:lnTo>
                    <a:pt x="315769" y="233025"/>
                  </a:lnTo>
                  <a:lnTo>
                    <a:pt x="0" y="233025"/>
                  </a:lnTo>
                  <a:lnTo>
                    <a:pt x="0" y="223014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A92D8C28-4BC6-249A-36AB-5D68A5293361}"/>
                </a:ext>
              </a:extLst>
            </p:cNvPr>
            <p:cNvSpPr/>
            <p:nvPr/>
          </p:nvSpPr>
          <p:spPr>
            <a:xfrm>
              <a:off x="7492649" y="3267443"/>
              <a:ext cx="315769" cy="233025"/>
            </a:xfrm>
            <a:custGeom>
              <a:avLst/>
              <a:gdLst>
                <a:gd name="connsiteX0" fmla="*/ 0 w 315769"/>
                <a:gd name="connsiteY0" fmla="*/ 223014 h 233025"/>
                <a:gd name="connsiteX1" fmla="*/ 1056 w 315769"/>
                <a:gd name="connsiteY1" fmla="*/ 222877 h 233025"/>
                <a:gd name="connsiteX2" fmla="*/ 2112 w 315769"/>
                <a:gd name="connsiteY2" fmla="*/ 222740 h 233025"/>
                <a:gd name="connsiteX3" fmla="*/ 3168 w 315769"/>
                <a:gd name="connsiteY3" fmla="*/ 222596 h 233025"/>
                <a:gd name="connsiteX4" fmla="*/ 4224 w 315769"/>
                <a:gd name="connsiteY4" fmla="*/ 222460 h 233025"/>
                <a:gd name="connsiteX5" fmla="*/ 5281 w 315769"/>
                <a:gd name="connsiteY5" fmla="*/ 222316 h 233025"/>
                <a:gd name="connsiteX6" fmla="*/ 6336 w 315769"/>
                <a:gd name="connsiteY6" fmla="*/ 222165 h 233025"/>
                <a:gd name="connsiteX7" fmla="*/ 7392 w 315769"/>
                <a:gd name="connsiteY7" fmla="*/ 222021 h 233025"/>
                <a:gd name="connsiteX8" fmla="*/ 8449 w 315769"/>
                <a:gd name="connsiteY8" fmla="*/ 221869 h 233025"/>
                <a:gd name="connsiteX9" fmla="*/ 9505 w 315769"/>
                <a:gd name="connsiteY9" fmla="*/ 221718 h 233025"/>
                <a:gd name="connsiteX10" fmla="*/ 10561 w 315769"/>
                <a:gd name="connsiteY10" fmla="*/ 221567 h 233025"/>
                <a:gd name="connsiteX11" fmla="*/ 11617 w 315769"/>
                <a:gd name="connsiteY11" fmla="*/ 221416 h 233025"/>
                <a:gd name="connsiteX12" fmla="*/ 12673 w 315769"/>
                <a:gd name="connsiteY12" fmla="*/ 221258 h 233025"/>
                <a:gd name="connsiteX13" fmla="*/ 13729 w 315769"/>
                <a:gd name="connsiteY13" fmla="*/ 221099 h 233025"/>
                <a:gd name="connsiteX14" fmla="*/ 14785 w 315769"/>
                <a:gd name="connsiteY14" fmla="*/ 220941 h 233025"/>
                <a:gd name="connsiteX15" fmla="*/ 15841 w 315769"/>
                <a:gd name="connsiteY15" fmla="*/ 220776 h 233025"/>
                <a:gd name="connsiteX16" fmla="*/ 16897 w 315769"/>
                <a:gd name="connsiteY16" fmla="*/ 220610 h 233025"/>
                <a:gd name="connsiteX17" fmla="*/ 17954 w 315769"/>
                <a:gd name="connsiteY17" fmla="*/ 220444 h 233025"/>
                <a:gd name="connsiteX18" fmla="*/ 19009 w 315769"/>
                <a:gd name="connsiteY18" fmla="*/ 220279 h 233025"/>
                <a:gd name="connsiteX19" fmla="*/ 20065 w 315769"/>
                <a:gd name="connsiteY19" fmla="*/ 220113 h 233025"/>
                <a:gd name="connsiteX20" fmla="*/ 21122 w 315769"/>
                <a:gd name="connsiteY20" fmla="*/ 219941 h 233025"/>
                <a:gd name="connsiteX21" fmla="*/ 22178 w 315769"/>
                <a:gd name="connsiteY21" fmla="*/ 219768 h 233025"/>
                <a:gd name="connsiteX22" fmla="*/ 23233 w 315769"/>
                <a:gd name="connsiteY22" fmla="*/ 219588 h 233025"/>
                <a:gd name="connsiteX23" fmla="*/ 24290 w 315769"/>
                <a:gd name="connsiteY23" fmla="*/ 219415 h 233025"/>
                <a:gd name="connsiteX24" fmla="*/ 25346 w 315769"/>
                <a:gd name="connsiteY24" fmla="*/ 219235 h 233025"/>
                <a:gd name="connsiteX25" fmla="*/ 26402 w 315769"/>
                <a:gd name="connsiteY25" fmla="*/ 219048 h 233025"/>
                <a:gd name="connsiteX26" fmla="*/ 27458 w 315769"/>
                <a:gd name="connsiteY26" fmla="*/ 218868 h 233025"/>
                <a:gd name="connsiteX27" fmla="*/ 28514 w 315769"/>
                <a:gd name="connsiteY27" fmla="*/ 218681 h 233025"/>
                <a:gd name="connsiteX28" fmla="*/ 29570 w 315769"/>
                <a:gd name="connsiteY28" fmla="*/ 218494 h 233025"/>
                <a:gd name="connsiteX29" fmla="*/ 30626 w 315769"/>
                <a:gd name="connsiteY29" fmla="*/ 218300 h 233025"/>
                <a:gd name="connsiteX30" fmla="*/ 31682 w 315769"/>
                <a:gd name="connsiteY30" fmla="*/ 218112 h 233025"/>
                <a:gd name="connsiteX31" fmla="*/ 32739 w 315769"/>
                <a:gd name="connsiteY31" fmla="*/ 217911 h 233025"/>
                <a:gd name="connsiteX32" fmla="*/ 33795 w 315769"/>
                <a:gd name="connsiteY32" fmla="*/ 217717 h 233025"/>
                <a:gd name="connsiteX33" fmla="*/ 34851 w 315769"/>
                <a:gd name="connsiteY33" fmla="*/ 217515 h 233025"/>
                <a:gd name="connsiteX34" fmla="*/ 35907 w 315769"/>
                <a:gd name="connsiteY34" fmla="*/ 217314 h 233025"/>
                <a:gd name="connsiteX35" fmla="*/ 36963 w 315769"/>
                <a:gd name="connsiteY35" fmla="*/ 217112 h 233025"/>
                <a:gd name="connsiteX36" fmla="*/ 38019 w 315769"/>
                <a:gd name="connsiteY36" fmla="*/ 216903 h 233025"/>
                <a:gd name="connsiteX37" fmla="*/ 39075 w 315769"/>
                <a:gd name="connsiteY37" fmla="*/ 216702 h 233025"/>
                <a:gd name="connsiteX38" fmla="*/ 40131 w 315769"/>
                <a:gd name="connsiteY38" fmla="*/ 216486 h 233025"/>
                <a:gd name="connsiteX39" fmla="*/ 41187 w 315769"/>
                <a:gd name="connsiteY39" fmla="*/ 216277 h 233025"/>
                <a:gd name="connsiteX40" fmla="*/ 42244 w 315769"/>
                <a:gd name="connsiteY40" fmla="*/ 216061 h 233025"/>
                <a:gd name="connsiteX41" fmla="*/ 43299 w 315769"/>
                <a:gd name="connsiteY41" fmla="*/ 215838 h 233025"/>
                <a:gd name="connsiteX42" fmla="*/ 44355 w 315769"/>
                <a:gd name="connsiteY42" fmla="*/ 215622 h 233025"/>
                <a:gd name="connsiteX43" fmla="*/ 45412 w 315769"/>
                <a:gd name="connsiteY43" fmla="*/ 215399 h 233025"/>
                <a:gd name="connsiteX44" fmla="*/ 46468 w 315769"/>
                <a:gd name="connsiteY44" fmla="*/ 215169 h 233025"/>
                <a:gd name="connsiteX45" fmla="*/ 47523 w 315769"/>
                <a:gd name="connsiteY45" fmla="*/ 214946 h 233025"/>
                <a:gd name="connsiteX46" fmla="*/ 48580 w 315769"/>
                <a:gd name="connsiteY46" fmla="*/ 214715 h 233025"/>
                <a:gd name="connsiteX47" fmla="*/ 49636 w 315769"/>
                <a:gd name="connsiteY47" fmla="*/ 214478 h 233025"/>
                <a:gd name="connsiteX48" fmla="*/ 50692 w 315769"/>
                <a:gd name="connsiteY48" fmla="*/ 214248 h 233025"/>
                <a:gd name="connsiteX49" fmla="*/ 51748 w 315769"/>
                <a:gd name="connsiteY49" fmla="*/ 214010 h 233025"/>
                <a:gd name="connsiteX50" fmla="*/ 52804 w 315769"/>
                <a:gd name="connsiteY50" fmla="*/ 213765 h 233025"/>
                <a:gd name="connsiteX51" fmla="*/ 53860 w 315769"/>
                <a:gd name="connsiteY51" fmla="*/ 213521 h 233025"/>
                <a:gd name="connsiteX52" fmla="*/ 54916 w 315769"/>
                <a:gd name="connsiteY52" fmla="*/ 213276 h 233025"/>
                <a:gd name="connsiteX53" fmla="*/ 55972 w 315769"/>
                <a:gd name="connsiteY53" fmla="*/ 213031 h 233025"/>
                <a:gd name="connsiteX54" fmla="*/ 57028 w 315769"/>
                <a:gd name="connsiteY54" fmla="*/ 212779 h 233025"/>
                <a:gd name="connsiteX55" fmla="*/ 58085 w 315769"/>
                <a:gd name="connsiteY55" fmla="*/ 212520 h 233025"/>
                <a:gd name="connsiteX56" fmla="*/ 59141 w 315769"/>
                <a:gd name="connsiteY56" fmla="*/ 212268 h 233025"/>
                <a:gd name="connsiteX57" fmla="*/ 60196 w 315769"/>
                <a:gd name="connsiteY57" fmla="*/ 212002 h 233025"/>
                <a:gd name="connsiteX58" fmla="*/ 61253 w 315769"/>
                <a:gd name="connsiteY58" fmla="*/ 211743 h 233025"/>
                <a:gd name="connsiteX59" fmla="*/ 62309 w 315769"/>
                <a:gd name="connsiteY59" fmla="*/ 211477 h 233025"/>
                <a:gd name="connsiteX60" fmla="*/ 63365 w 315769"/>
                <a:gd name="connsiteY60" fmla="*/ 211210 h 233025"/>
                <a:gd name="connsiteX61" fmla="*/ 64421 w 315769"/>
                <a:gd name="connsiteY61" fmla="*/ 210937 h 233025"/>
                <a:gd name="connsiteX62" fmla="*/ 65477 w 315769"/>
                <a:gd name="connsiteY62" fmla="*/ 210663 h 233025"/>
                <a:gd name="connsiteX63" fmla="*/ 66534 w 315769"/>
                <a:gd name="connsiteY63" fmla="*/ 210390 h 233025"/>
                <a:gd name="connsiteX64" fmla="*/ 67589 w 315769"/>
                <a:gd name="connsiteY64" fmla="*/ 210109 h 233025"/>
                <a:gd name="connsiteX65" fmla="*/ 68645 w 315769"/>
                <a:gd name="connsiteY65" fmla="*/ 209821 h 233025"/>
                <a:gd name="connsiteX66" fmla="*/ 69702 w 315769"/>
                <a:gd name="connsiteY66" fmla="*/ 209541 h 233025"/>
                <a:gd name="connsiteX67" fmla="*/ 70758 w 315769"/>
                <a:gd name="connsiteY67" fmla="*/ 209246 h 233025"/>
                <a:gd name="connsiteX68" fmla="*/ 71813 w 315769"/>
                <a:gd name="connsiteY68" fmla="*/ 208958 h 233025"/>
                <a:gd name="connsiteX69" fmla="*/ 72870 w 315769"/>
                <a:gd name="connsiteY69" fmla="*/ 208662 h 233025"/>
                <a:gd name="connsiteX70" fmla="*/ 73926 w 315769"/>
                <a:gd name="connsiteY70" fmla="*/ 208360 h 233025"/>
                <a:gd name="connsiteX71" fmla="*/ 74982 w 315769"/>
                <a:gd name="connsiteY71" fmla="*/ 208058 h 233025"/>
                <a:gd name="connsiteX72" fmla="*/ 76038 w 315769"/>
                <a:gd name="connsiteY72" fmla="*/ 207756 h 233025"/>
                <a:gd name="connsiteX73" fmla="*/ 77094 w 315769"/>
                <a:gd name="connsiteY73" fmla="*/ 207446 h 233025"/>
                <a:gd name="connsiteX74" fmla="*/ 78150 w 315769"/>
                <a:gd name="connsiteY74" fmla="*/ 207137 h 233025"/>
                <a:gd name="connsiteX75" fmla="*/ 79206 w 315769"/>
                <a:gd name="connsiteY75" fmla="*/ 206820 h 233025"/>
                <a:gd name="connsiteX76" fmla="*/ 80262 w 315769"/>
                <a:gd name="connsiteY76" fmla="*/ 206503 h 233025"/>
                <a:gd name="connsiteX77" fmla="*/ 81318 w 315769"/>
                <a:gd name="connsiteY77" fmla="*/ 206187 h 233025"/>
                <a:gd name="connsiteX78" fmla="*/ 82375 w 315769"/>
                <a:gd name="connsiteY78" fmla="*/ 205863 h 233025"/>
                <a:gd name="connsiteX79" fmla="*/ 83430 w 315769"/>
                <a:gd name="connsiteY79" fmla="*/ 205532 h 233025"/>
                <a:gd name="connsiteX80" fmla="*/ 84486 w 315769"/>
                <a:gd name="connsiteY80" fmla="*/ 205201 h 233025"/>
                <a:gd name="connsiteX81" fmla="*/ 85543 w 315769"/>
                <a:gd name="connsiteY81" fmla="*/ 204870 h 233025"/>
                <a:gd name="connsiteX82" fmla="*/ 86599 w 315769"/>
                <a:gd name="connsiteY82" fmla="*/ 204531 h 233025"/>
                <a:gd name="connsiteX83" fmla="*/ 87655 w 315769"/>
                <a:gd name="connsiteY83" fmla="*/ 204186 h 233025"/>
                <a:gd name="connsiteX84" fmla="*/ 88711 w 315769"/>
                <a:gd name="connsiteY84" fmla="*/ 203848 h 233025"/>
                <a:gd name="connsiteX85" fmla="*/ 89767 w 315769"/>
                <a:gd name="connsiteY85" fmla="*/ 203495 h 233025"/>
                <a:gd name="connsiteX86" fmla="*/ 90823 w 315769"/>
                <a:gd name="connsiteY86" fmla="*/ 203142 h 233025"/>
                <a:gd name="connsiteX87" fmla="*/ 91879 w 315769"/>
                <a:gd name="connsiteY87" fmla="*/ 202790 h 233025"/>
                <a:gd name="connsiteX88" fmla="*/ 92935 w 315769"/>
                <a:gd name="connsiteY88" fmla="*/ 202430 h 233025"/>
                <a:gd name="connsiteX89" fmla="*/ 93992 w 315769"/>
                <a:gd name="connsiteY89" fmla="*/ 202070 h 233025"/>
                <a:gd name="connsiteX90" fmla="*/ 95048 w 315769"/>
                <a:gd name="connsiteY90" fmla="*/ 201703 h 233025"/>
                <a:gd name="connsiteX91" fmla="*/ 96103 w 315769"/>
                <a:gd name="connsiteY91" fmla="*/ 201329 h 233025"/>
                <a:gd name="connsiteX92" fmla="*/ 97160 w 315769"/>
                <a:gd name="connsiteY92" fmla="*/ 200961 h 233025"/>
                <a:gd name="connsiteX93" fmla="*/ 98216 w 315769"/>
                <a:gd name="connsiteY93" fmla="*/ 200580 h 233025"/>
                <a:gd name="connsiteX94" fmla="*/ 99272 w 315769"/>
                <a:gd name="connsiteY94" fmla="*/ 200199 h 233025"/>
                <a:gd name="connsiteX95" fmla="*/ 100328 w 315769"/>
                <a:gd name="connsiteY95" fmla="*/ 199817 h 233025"/>
                <a:gd name="connsiteX96" fmla="*/ 101384 w 315769"/>
                <a:gd name="connsiteY96" fmla="*/ 199428 h 233025"/>
                <a:gd name="connsiteX97" fmla="*/ 102440 w 315769"/>
                <a:gd name="connsiteY97" fmla="*/ 199033 h 233025"/>
                <a:gd name="connsiteX98" fmla="*/ 103496 w 315769"/>
                <a:gd name="connsiteY98" fmla="*/ 198637 h 233025"/>
                <a:gd name="connsiteX99" fmla="*/ 104552 w 315769"/>
                <a:gd name="connsiteY99" fmla="*/ 198234 h 233025"/>
                <a:gd name="connsiteX100" fmla="*/ 105608 w 315769"/>
                <a:gd name="connsiteY100" fmla="*/ 197831 h 233025"/>
                <a:gd name="connsiteX101" fmla="*/ 106665 w 315769"/>
                <a:gd name="connsiteY101" fmla="*/ 197428 h 233025"/>
                <a:gd name="connsiteX102" fmla="*/ 107720 w 315769"/>
                <a:gd name="connsiteY102" fmla="*/ 197010 h 233025"/>
                <a:gd name="connsiteX103" fmla="*/ 108776 w 315769"/>
                <a:gd name="connsiteY103" fmla="*/ 196593 h 233025"/>
                <a:gd name="connsiteX104" fmla="*/ 109833 w 315769"/>
                <a:gd name="connsiteY104" fmla="*/ 196175 h 233025"/>
                <a:gd name="connsiteX105" fmla="*/ 110889 w 315769"/>
                <a:gd name="connsiteY105" fmla="*/ 195751 h 233025"/>
                <a:gd name="connsiteX106" fmla="*/ 111945 w 315769"/>
                <a:gd name="connsiteY106" fmla="*/ 195326 h 233025"/>
                <a:gd name="connsiteX107" fmla="*/ 113001 w 315769"/>
                <a:gd name="connsiteY107" fmla="*/ 194887 h 233025"/>
                <a:gd name="connsiteX108" fmla="*/ 114057 w 315769"/>
                <a:gd name="connsiteY108" fmla="*/ 194455 h 233025"/>
                <a:gd name="connsiteX109" fmla="*/ 115113 w 315769"/>
                <a:gd name="connsiteY109" fmla="*/ 194009 h 233025"/>
                <a:gd name="connsiteX110" fmla="*/ 116169 w 315769"/>
                <a:gd name="connsiteY110" fmla="*/ 193570 h 233025"/>
                <a:gd name="connsiteX111" fmla="*/ 117225 w 315769"/>
                <a:gd name="connsiteY111" fmla="*/ 193116 h 233025"/>
                <a:gd name="connsiteX112" fmla="*/ 118281 w 315769"/>
                <a:gd name="connsiteY112" fmla="*/ 192663 h 233025"/>
                <a:gd name="connsiteX113" fmla="*/ 119338 w 315769"/>
                <a:gd name="connsiteY113" fmla="*/ 192202 h 233025"/>
                <a:gd name="connsiteX114" fmla="*/ 120393 w 315769"/>
                <a:gd name="connsiteY114" fmla="*/ 191742 h 233025"/>
                <a:gd name="connsiteX115" fmla="*/ 121449 w 315769"/>
                <a:gd name="connsiteY115" fmla="*/ 191274 h 233025"/>
                <a:gd name="connsiteX116" fmla="*/ 122506 w 315769"/>
                <a:gd name="connsiteY116" fmla="*/ 190806 h 233025"/>
                <a:gd name="connsiteX117" fmla="*/ 123562 w 315769"/>
                <a:gd name="connsiteY117" fmla="*/ 190331 h 233025"/>
                <a:gd name="connsiteX118" fmla="*/ 124618 w 315769"/>
                <a:gd name="connsiteY118" fmla="*/ 189849 h 233025"/>
                <a:gd name="connsiteX119" fmla="*/ 125674 w 315769"/>
                <a:gd name="connsiteY119" fmla="*/ 189367 h 233025"/>
                <a:gd name="connsiteX120" fmla="*/ 126730 w 315769"/>
                <a:gd name="connsiteY120" fmla="*/ 188877 h 233025"/>
                <a:gd name="connsiteX121" fmla="*/ 127786 w 315769"/>
                <a:gd name="connsiteY121" fmla="*/ 188381 h 233025"/>
                <a:gd name="connsiteX122" fmla="*/ 128842 w 315769"/>
                <a:gd name="connsiteY122" fmla="*/ 187884 h 233025"/>
                <a:gd name="connsiteX123" fmla="*/ 129898 w 315769"/>
                <a:gd name="connsiteY123" fmla="*/ 187380 h 233025"/>
                <a:gd name="connsiteX124" fmla="*/ 130955 w 315769"/>
                <a:gd name="connsiteY124" fmla="*/ 186869 h 233025"/>
                <a:gd name="connsiteX125" fmla="*/ 132010 w 315769"/>
                <a:gd name="connsiteY125" fmla="*/ 186358 h 233025"/>
                <a:gd name="connsiteX126" fmla="*/ 133066 w 315769"/>
                <a:gd name="connsiteY126" fmla="*/ 185840 h 233025"/>
                <a:gd name="connsiteX127" fmla="*/ 134123 w 315769"/>
                <a:gd name="connsiteY127" fmla="*/ 185322 h 233025"/>
                <a:gd name="connsiteX128" fmla="*/ 135179 w 315769"/>
                <a:gd name="connsiteY128" fmla="*/ 184796 h 233025"/>
                <a:gd name="connsiteX129" fmla="*/ 136235 w 315769"/>
                <a:gd name="connsiteY129" fmla="*/ 184264 h 233025"/>
                <a:gd name="connsiteX130" fmla="*/ 137291 w 315769"/>
                <a:gd name="connsiteY130" fmla="*/ 183724 h 233025"/>
                <a:gd name="connsiteX131" fmla="*/ 138347 w 315769"/>
                <a:gd name="connsiteY131" fmla="*/ 183184 h 233025"/>
                <a:gd name="connsiteX132" fmla="*/ 139403 w 315769"/>
                <a:gd name="connsiteY132" fmla="*/ 182637 h 233025"/>
                <a:gd name="connsiteX133" fmla="*/ 140459 w 315769"/>
                <a:gd name="connsiteY133" fmla="*/ 182090 h 233025"/>
                <a:gd name="connsiteX134" fmla="*/ 141515 w 315769"/>
                <a:gd name="connsiteY134" fmla="*/ 181536 h 233025"/>
                <a:gd name="connsiteX135" fmla="*/ 142571 w 315769"/>
                <a:gd name="connsiteY135" fmla="*/ 180975 h 233025"/>
                <a:gd name="connsiteX136" fmla="*/ 143628 w 315769"/>
                <a:gd name="connsiteY136" fmla="*/ 180406 h 233025"/>
                <a:gd name="connsiteX137" fmla="*/ 144683 w 315769"/>
                <a:gd name="connsiteY137" fmla="*/ 179838 h 233025"/>
                <a:gd name="connsiteX138" fmla="*/ 145739 w 315769"/>
                <a:gd name="connsiteY138" fmla="*/ 179262 h 233025"/>
                <a:gd name="connsiteX139" fmla="*/ 146796 w 315769"/>
                <a:gd name="connsiteY139" fmla="*/ 178679 h 233025"/>
                <a:gd name="connsiteX140" fmla="*/ 147852 w 315769"/>
                <a:gd name="connsiteY140" fmla="*/ 178089 h 233025"/>
                <a:gd name="connsiteX141" fmla="*/ 148907 w 315769"/>
                <a:gd name="connsiteY141" fmla="*/ 177498 h 233025"/>
                <a:gd name="connsiteX142" fmla="*/ 149964 w 315769"/>
                <a:gd name="connsiteY142" fmla="*/ 176901 h 233025"/>
                <a:gd name="connsiteX143" fmla="*/ 151020 w 315769"/>
                <a:gd name="connsiteY143" fmla="*/ 176304 h 233025"/>
                <a:gd name="connsiteX144" fmla="*/ 152076 w 315769"/>
                <a:gd name="connsiteY144" fmla="*/ 175692 h 233025"/>
                <a:gd name="connsiteX145" fmla="*/ 153132 w 315769"/>
                <a:gd name="connsiteY145" fmla="*/ 175080 h 233025"/>
                <a:gd name="connsiteX146" fmla="*/ 154188 w 315769"/>
                <a:gd name="connsiteY146" fmla="*/ 174461 h 233025"/>
                <a:gd name="connsiteX147" fmla="*/ 155245 w 315769"/>
                <a:gd name="connsiteY147" fmla="*/ 173842 h 233025"/>
                <a:gd name="connsiteX148" fmla="*/ 156300 w 315769"/>
                <a:gd name="connsiteY148" fmla="*/ 173209 h 233025"/>
                <a:gd name="connsiteX149" fmla="*/ 157356 w 315769"/>
                <a:gd name="connsiteY149" fmla="*/ 172575 h 233025"/>
                <a:gd name="connsiteX150" fmla="*/ 158413 w 315769"/>
                <a:gd name="connsiteY150" fmla="*/ 171935 h 233025"/>
                <a:gd name="connsiteX151" fmla="*/ 159469 w 315769"/>
                <a:gd name="connsiteY151" fmla="*/ 171294 h 233025"/>
                <a:gd name="connsiteX152" fmla="*/ 160524 w 315769"/>
                <a:gd name="connsiteY152" fmla="*/ 170639 h 233025"/>
                <a:gd name="connsiteX153" fmla="*/ 161581 w 315769"/>
                <a:gd name="connsiteY153" fmla="*/ 169985 h 233025"/>
                <a:gd name="connsiteX154" fmla="*/ 162637 w 315769"/>
                <a:gd name="connsiteY154" fmla="*/ 169322 h 233025"/>
                <a:gd name="connsiteX155" fmla="*/ 163693 w 315769"/>
                <a:gd name="connsiteY155" fmla="*/ 168653 h 233025"/>
                <a:gd name="connsiteX156" fmla="*/ 164749 w 315769"/>
                <a:gd name="connsiteY156" fmla="*/ 167984 h 233025"/>
                <a:gd name="connsiteX157" fmla="*/ 165805 w 315769"/>
                <a:gd name="connsiteY157" fmla="*/ 167307 h 233025"/>
                <a:gd name="connsiteX158" fmla="*/ 166861 w 315769"/>
                <a:gd name="connsiteY158" fmla="*/ 166616 h 233025"/>
                <a:gd name="connsiteX159" fmla="*/ 167918 w 315769"/>
                <a:gd name="connsiteY159" fmla="*/ 165932 h 233025"/>
                <a:gd name="connsiteX160" fmla="*/ 168973 w 315769"/>
                <a:gd name="connsiteY160" fmla="*/ 165234 h 233025"/>
                <a:gd name="connsiteX161" fmla="*/ 170029 w 315769"/>
                <a:gd name="connsiteY161" fmla="*/ 164529 h 233025"/>
                <a:gd name="connsiteX162" fmla="*/ 171086 w 315769"/>
                <a:gd name="connsiteY162" fmla="*/ 163824 h 233025"/>
                <a:gd name="connsiteX163" fmla="*/ 172142 w 315769"/>
                <a:gd name="connsiteY163" fmla="*/ 163111 h 233025"/>
                <a:gd name="connsiteX164" fmla="*/ 173197 w 315769"/>
                <a:gd name="connsiteY164" fmla="*/ 162391 h 233025"/>
                <a:gd name="connsiteX165" fmla="*/ 174254 w 315769"/>
                <a:gd name="connsiteY165" fmla="*/ 161665 h 233025"/>
                <a:gd name="connsiteX166" fmla="*/ 175310 w 315769"/>
                <a:gd name="connsiteY166" fmla="*/ 160930 h 233025"/>
                <a:gd name="connsiteX167" fmla="*/ 176366 w 315769"/>
                <a:gd name="connsiteY167" fmla="*/ 160196 h 233025"/>
                <a:gd name="connsiteX168" fmla="*/ 177422 w 315769"/>
                <a:gd name="connsiteY168" fmla="*/ 159455 h 233025"/>
                <a:gd name="connsiteX169" fmla="*/ 178478 w 315769"/>
                <a:gd name="connsiteY169" fmla="*/ 158706 h 233025"/>
                <a:gd name="connsiteX170" fmla="*/ 179534 w 315769"/>
                <a:gd name="connsiteY170" fmla="*/ 157951 h 233025"/>
                <a:gd name="connsiteX171" fmla="*/ 180590 w 315769"/>
                <a:gd name="connsiteY171" fmla="*/ 157188 h 233025"/>
                <a:gd name="connsiteX172" fmla="*/ 181646 w 315769"/>
                <a:gd name="connsiteY172" fmla="*/ 156418 h 233025"/>
                <a:gd name="connsiteX173" fmla="*/ 182702 w 315769"/>
                <a:gd name="connsiteY173" fmla="*/ 155640 h 233025"/>
                <a:gd name="connsiteX174" fmla="*/ 183759 w 315769"/>
                <a:gd name="connsiteY174" fmla="*/ 154863 h 233025"/>
                <a:gd name="connsiteX175" fmla="*/ 184814 w 315769"/>
                <a:gd name="connsiteY175" fmla="*/ 154079 h 233025"/>
                <a:gd name="connsiteX176" fmla="*/ 185871 w 315769"/>
                <a:gd name="connsiteY176" fmla="*/ 153287 h 233025"/>
                <a:gd name="connsiteX177" fmla="*/ 186927 w 315769"/>
                <a:gd name="connsiteY177" fmla="*/ 152488 h 233025"/>
                <a:gd name="connsiteX178" fmla="*/ 187983 w 315769"/>
                <a:gd name="connsiteY178" fmla="*/ 151682 h 233025"/>
                <a:gd name="connsiteX179" fmla="*/ 189039 w 315769"/>
                <a:gd name="connsiteY179" fmla="*/ 150869 h 233025"/>
                <a:gd name="connsiteX180" fmla="*/ 190095 w 315769"/>
                <a:gd name="connsiteY180" fmla="*/ 150048 h 233025"/>
                <a:gd name="connsiteX181" fmla="*/ 191151 w 315769"/>
                <a:gd name="connsiteY181" fmla="*/ 149228 h 233025"/>
                <a:gd name="connsiteX182" fmla="*/ 192208 w 315769"/>
                <a:gd name="connsiteY182" fmla="*/ 148393 h 233025"/>
                <a:gd name="connsiteX183" fmla="*/ 193263 w 315769"/>
                <a:gd name="connsiteY183" fmla="*/ 147558 h 233025"/>
                <a:gd name="connsiteX184" fmla="*/ 194319 w 315769"/>
                <a:gd name="connsiteY184" fmla="*/ 146709 h 233025"/>
                <a:gd name="connsiteX185" fmla="*/ 195376 w 315769"/>
                <a:gd name="connsiteY185" fmla="*/ 145859 h 233025"/>
                <a:gd name="connsiteX186" fmla="*/ 196432 w 315769"/>
                <a:gd name="connsiteY186" fmla="*/ 145003 h 233025"/>
                <a:gd name="connsiteX187" fmla="*/ 197487 w 315769"/>
                <a:gd name="connsiteY187" fmla="*/ 144139 h 233025"/>
                <a:gd name="connsiteX188" fmla="*/ 198544 w 315769"/>
                <a:gd name="connsiteY188" fmla="*/ 143268 h 233025"/>
                <a:gd name="connsiteX189" fmla="*/ 199600 w 315769"/>
                <a:gd name="connsiteY189" fmla="*/ 142390 h 233025"/>
                <a:gd name="connsiteX190" fmla="*/ 200656 w 315769"/>
                <a:gd name="connsiteY190" fmla="*/ 141512 h 233025"/>
                <a:gd name="connsiteX191" fmla="*/ 201712 w 315769"/>
                <a:gd name="connsiteY191" fmla="*/ 140620 h 233025"/>
                <a:gd name="connsiteX192" fmla="*/ 202768 w 315769"/>
                <a:gd name="connsiteY192" fmla="*/ 139720 h 233025"/>
                <a:gd name="connsiteX193" fmla="*/ 203824 w 315769"/>
                <a:gd name="connsiteY193" fmla="*/ 138820 h 233025"/>
                <a:gd name="connsiteX194" fmla="*/ 204880 w 315769"/>
                <a:gd name="connsiteY194" fmla="*/ 137906 h 233025"/>
                <a:gd name="connsiteX195" fmla="*/ 205936 w 315769"/>
                <a:gd name="connsiteY195" fmla="*/ 136985 h 233025"/>
                <a:gd name="connsiteX196" fmla="*/ 206992 w 315769"/>
                <a:gd name="connsiteY196" fmla="*/ 136064 h 233025"/>
                <a:gd name="connsiteX197" fmla="*/ 208049 w 315769"/>
                <a:gd name="connsiteY197" fmla="*/ 135136 h 233025"/>
                <a:gd name="connsiteX198" fmla="*/ 209104 w 315769"/>
                <a:gd name="connsiteY198" fmla="*/ 134193 h 233025"/>
                <a:gd name="connsiteX199" fmla="*/ 210160 w 315769"/>
                <a:gd name="connsiteY199" fmla="*/ 133250 h 233025"/>
                <a:gd name="connsiteX200" fmla="*/ 211217 w 315769"/>
                <a:gd name="connsiteY200" fmla="*/ 132300 h 233025"/>
                <a:gd name="connsiteX201" fmla="*/ 212273 w 315769"/>
                <a:gd name="connsiteY201" fmla="*/ 131335 h 233025"/>
                <a:gd name="connsiteX202" fmla="*/ 213329 w 315769"/>
                <a:gd name="connsiteY202" fmla="*/ 130371 h 233025"/>
                <a:gd name="connsiteX203" fmla="*/ 214385 w 315769"/>
                <a:gd name="connsiteY203" fmla="*/ 129399 h 233025"/>
                <a:gd name="connsiteX204" fmla="*/ 215441 w 315769"/>
                <a:gd name="connsiteY204" fmla="*/ 128420 h 233025"/>
                <a:gd name="connsiteX205" fmla="*/ 216497 w 315769"/>
                <a:gd name="connsiteY205" fmla="*/ 127427 h 233025"/>
                <a:gd name="connsiteX206" fmla="*/ 217553 w 315769"/>
                <a:gd name="connsiteY206" fmla="*/ 126434 h 233025"/>
                <a:gd name="connsiteX207" fmla="*/ 218609 w 315769"/>
                <a:gd name="connsiteY207" fmla="*/ 125434 h 233025"/>
                <a:gd name="connsiteX208" fmla="*/ 219666 w 315769"/>
                <a:gd name="connsiteY208" fmla="*/ 124426 h 233025"/>
                <a:gd name="connsiteX209" fmla="*/ 220722 w 315769"/>
                <a:gd name="connsiteY209" fmla="*/ 123411 h 233025"/>
                <a:gd name="connsiteX210" fmla="*/ 221777 w 315769"/>
                <a:gd name="connsiteY210" fmla="*/ 122382 h 233025"/>
                <a:gd name="connsiteX211" fmla="*/ 222834 w 315769"/>
                <a:gd name="connsiteY211" fmla="*/ 121353 h 233025"/>
                <a:gd name="connsiteX212" fmla="*/ 223890 w 315769"/>
                <a:gd name="connsiteY212" fmla="*/ 120316 h 233025"/>
                <a:gd name="connsiteX213" fmla="*/ 224946 w 315769"/>
                <a:gd name="connsiteY213" fmla="*/ 119273 h 233025"/>
                <a:gd name="connsiteX214" fmla="*/ 226002 w 315769"/>
                <a:gd name="connsiteY214" fmla="*/ 118215 h 233025"/>
                <a:gd name="connsiteX215" fmla="*/ 227058 w 315769"/>
                <a:gd name="connsiteY215" fmla="*/ 117157 h 233025"/>
                <a:gd name="connsiteX216" fmla="*/ 228114 w 315769"/>
                <a:gd name="connsiteY216" fmla="*/ 116092 h 233025"/>
                <a:gd name="connsiteX217" fmla="*/ 229170 w 315769"/>
                <a:gd name="connsiteY217" fmla="*/ 115012 h 233025"/>
                <a:gd name="connsiteX218" fmla="*/ 230226 w 315769"/>
                <a:gd name="connsiteY218" fmla="*/ 113932 h 233025"/>
                <a:gd name="connsiteX219" fmla="*/ 231282 w 315769"/>
                <a:gd name="connsiteY219" fmla="*/ 112846 h 233025"/>
                <a:gd name="connsiteX220" fmla="*/ 232339 w 315769"/>
                <a:gd name="connsiteY220" fmla="*/ 111744 h 233025"/>
                <a:gd name="connsiteX221" fmla="*/ 233394 w 315769"/>
                <a:gd name="connsiteY221" fmla="*/ 110643 h 233025"/>
                <a:gd name="connsiteX222" fmla="*/ 234450 w 315769"/>
                <a:gd name="connsiteY222" fmla="*/ 109528 h 233025"/>
                <a:gd name="connsiteX223" fmla="*/ 235507 w 315769"/>
                <a:gd name="connsiteY223" fmla="*/ 108412 h 233025"/>
                <a:gd name="connsiteX224" fmla="*/ 236563 w 315769"/>
                <a:gd name="connsiteY224" fmla="*/ 107282 h 233025"/>
                <a:gd name="connsiteX225" fmla="*/ 237619 w 315769"/>
                <a:gd name="connsiteY225" fmla="*/ 106145 h 233025"/>
                <a:gd name="connsiteX226" fmla="*/ 238675 w 315769"/>
                <a:gd name="connsiteY226" fmla="*/ 105008 h 233025"/>
                <a:gd name="connsiteX227" fmla="*/ 239731 w 315769"/>
                <a:gd name="connsiteY227" fmla="*/ 103856 h 233025"/>
                <a:gd name="connsiteX228" fmla="*/ 240787 w 315769"/>
                <a:gd name="connsiteY228" fmla="*/ 102697 h 233025"/>
                <a:gd name="connsiteX229" fmla="*/ 241843 w 315769"/>
                <a:gd name="connsiteY229" fmla="*/ 101532 h 233025"/>
                <a:gd name="connsiteX230" fmla="*/ 242899 w 315769"/>
                <a:gd name="connsiteY230" fmla="*/ 100358 h 233025"/>
                <a:gd name="connsiteX231" fmla="*/ 243955 w 315769"/>
                <a:gd name="connsiteY231" fmla="*/ 99178 h 233025"/>
                <a:gd name="connsiteX232" fmla="*/ 245012 w 315769"/>
                <a:gd name="connsiteY232" fmla="*/ 97990 h 233025"/>
                <a:gd name="connsiteX233" fmla="*/ 246067 w 315769"/>
                <a:gd name="connsiteY233" fmla="*/ 96789 h 233025"/>
                <a:gd name="connsiteX234" fmla="*/ 247124 w 315769"/>
                <a:gd name="connsiteY234" fmla="*/ 95587 h 233025"/>
                <a:gd name="connsiteX235" fmla="*/ 248180 w 315769"/>
                <a:gd name="connsiteY235" fmla="*/ 94378 h 233025"/>
                <a:gd name="connsiteX236" fmla="*/ 249236 w 315769"/>
                <a:gd name="connsiteY236" fmla="*/ 93154 h 233025"/>
                <a:gd name="connsiteX237" fmla="*/ 250292 w 315769"/>
                <a:gd name="connsiteY237" fmla="*/ 91930 h 233025"/>
                <a:gd name="connsiteX238" fmla="*/ 251348 w 315769"/>
                <a:gd name="connsiteY238" fmla="*/ 90693 h 233025"/>
                <a:gd name="connsiteX239" fmla="*/ 252404 w 315769"/>
                <a:gd name="connsiteY239" fmla="*/ 89447 h 233025"/>
                <a:gd name="connsiteX240" fmla="*/ 253460 w 315769"/>
                <a:gd name="connsiteY240" fmla="*/ 88195 h 233025"/>
                <a:gd name="connsiteX241" fmla="*/ 254516 w 315769"/>
                <a:gd name="connsiteY241" fmla="*/ 86935 h 233025"/>
                <a:gd name="connsiteX242" fmla="*/ 255572 w 315769"/>
                <a:gd name="connsiteY242" fmla="*/ 85669 h 233025"/>
                <a:gd name="connsiteX243" fmla="*/ 256629 w 315769"/>
                <a:gd name="connsiteY243" fmla="*/ 84395 h 233025"/>
                <a:gd name="connsiteX244" fmla="*/ 257684 w 315769"/>
                <a:gd name="connsiteY244" fmla="*/ 83114 h 233025"/>
                <a:gd name="connsiteX245" fmla="*/ 258740 w 315769"/>
                <a:gd name="connsiteY245" fmla="*/ 81825 h 233025"/>
                <a:gd name="connsiteX246" fmla="*/ 259797 w 315769"/>
                <a:gd name="connsiteY246" fmla="*/ 80523 h 233025"/>
                <a:gd name="connsiteX247" fmla="*/ 260853 w 315769"/>
                <a:gd name="connsiteY247" fmla="*/ 79213 h 233025"/>
                <a:gd name="connsiteX248" fmla="*/ 261909 w 315769"/>
                <a:gd name="connsiteY248" fmla="*/ 77903 h 233025"/>
                <a:gd name="connsiteX249" fmla="*/ 262965 w 315769"/>
                <a:gd name="connsiteY249" fmla="*/ 76579 h 233025"/>
                <a:gd name="connsiteX250" fmla="*/ 264021 w 315769"/>
                <a:gd name="connsiteY250" fmla="*/ 75247 h 233025"/>
                <a:gd name="connsiteX251" fmla="*/ 265077 w 315769"/>
                <a:gd name="connsiteY251" fmla="*/ 73909 h 233025"/>
                <a:gd name="connsiteX252" fmla="*/ 266133 w 315769"/>
                <a:gd name="connsiteY252" fmla="*/ 72563 h 233025"/>
                <a:gd name="connsiteX253" fmla="*/ 267189 w 315769"/>
                <a:gd name="connsiteY253" fmla="*/ 71210 h 233025"/>
                <a:gd name="connsiteX254" fmla="*/ 268245 w 315769"/>
                <a:gd name="connsiteY254" fmla="*/ 69842 h 233025"/>
                <a:gd name="connsiteX255" fmla="*/ 269302 w 315769"/>
                <a:gd name="connsiteY255" fmla="*/ 68475 h 233025"/>
                <a:gd name="connsiteX256" fmla="*/ 270357 w 315769"/>
                <a:gd name="connsiteY256" fmla="*/ 67093 h 233025"/>
                <a:gd name="connsiteX257" fmla="*/ 271413 w 315769"/>
                <a:gd name="connsiteY257" fmla="*/ 65704 h 233025"/>
                <a:gd name="connsiteX258" fmla="*/ 272470 w 315769"/>
                <a:gd name="connsiteY258" fmla="*/ 64307 h 233025"/>
                <a:gd name="connsiteX259" fmla="*/ 273526 w 315769"/>
                <a:gd name="connsiteY259" fmla="*/ 62904 h 233025"/>
                <a:gd name="connsiteX260" fmla="*/ 274581 w 315769"/>
                <a:gd name="connsiteY260" fmla="*/ 61493 h 233025"/>
                <a:gd name="connsiteX261" fmla="*/ 275638 w 315769"/>
                <a:gd name="connsiteY261" fmla="*/ 60075 h 233025"/>
                <a:gd name="connsiteX262" fmla="*/ 276694 w 315769"/>
                <a:gd name="connsiteY262" fmla="*/ 58643 h 233025"/>
                <a:gd name="connsiteX263" fmla="*/ 277750 w 315769"/>
                <a:gd name="connsiteY263" fmla="*/ 57204 h 233025"/>
                <a:gd name="connsiteX264" fmla="*/ 278806 w 315769"/>
                <a:gd name="connsiteY264" fmla="*/ 55764 h 233025"/>
                <a:gd name="connsiteX265" fmla="*/ 279862 w 315769"/>
                <a:gd name="connsiteY265" fmla="*/ 54310 h 233025"/>
                <a:gd name="connsiteX266" fmla="*/ 280919 w 315769"/>
                <a:gd name="connsiteY266" fmla="*/ 52849 h 233025"/>
                <a:gd name="connsiteX267" fmla="*/ 281974 w 315769"/>
                <a:gd name="connsiteY267" fmla="*/ 51381 h 233025"/>
                <a:gd name="connsiteX268" fmla="*/ 283030 w 315769"/>
                <a:gd name="connsiteY268" fmla="*/ 49899 h 233025"/>
                <a:gd name="connsiteX269" fmla="*/ 284087 w 315769"/>
                <a:gd name="connsiteY269" fmla="*/ 48416 h 233025"/>
                <a:gd name="connsiteX270" fmla="*/ 285143 w 315769"/>
                <a:gd name="connsiteY270" fmla="*/ 46919 h 233025"/>
                <a:gd name="connsiteX271" fmla="*/ 286198 w 315769"/>
                <a:gd name="connsiteY271" fmla="*/ 45415 h 233025"/>
                <a:gd name="connsiteX272" fmla="*/ 287255 w 315769"/>
                <a:gd name="connsiteY272" fmla="*/ 43910 h 233025"/>
                <a:gd name="connsiteX273" fmla="*/ 288311 w 315769"/>
                <a:gd name="connsiteY273" fmla="*/ 42392 h 233025"/>
                <a:gd name="connsiteX274" fmla="*/ 289367 w 315769"/>
                <a:gd name="connsiteY274" fmla="*/ 40859 h 233025"/>
                <a:gd name="connsiteX275" fmla="*/ 290423 w 315769"/>
                <a:gd name="connsiteY275" fmla="*/ 39326 h 233025"/>
                <a:gd name="connsiteX276" fmla="*/ 291479 w 315769"/>
                <a:gd name="connsiteY276" fmla="*/ 37786 h 233025"/>
                <a:gd name="connsiteX277" fmla="*/ 292535 w 315769"/>
                <a:gd name="connsiteY277" fmla="*/ 36231 h 233025"/>
                <a:gd name="connsiteX278" fmla="*/ 293592 w 315769"/>
                <a:gd name="connsiteY278" fmla="*/ 34669 h 233025"/>
                <a:gd name="connsiteX279" fmla="*/ 294647 w 315769"/>
                <a:gd name="connsiteY279" fmla="*/ 33100 h 233025"/>
                <a:gd name="connsiteX280" fmla="*/ 295703 w 315769"/>
                <a:gd name="connsiteY280" fmla="*/ 31524 h 233025"/>
                <a:gd name="connsiteX281" fmla="*/ 296760 w 315769"/>
                <a:gd name="connsiteY281" fmla="*/ 29941 h 233025"/>
                <a:gd name="connsiteX282" fmla="*/ 297816 w 315769"/>
                <a:gd name="connsiteY282" fmla="*/ 28350 h 233025"/>
                <a:gd name="connsiteX283" fmla="*/ 298871 w 315769"/>
                <a:gd name="connsiteY283" fmla="*/ 26745 h 233025"/>
                <a:gd name="connsiteX284" fmla="*/ 299928 w 315769"/>
                <a:gd name="connsiteY284" fmla="*/ 25133 h 233025"/>
                <a:gd name="connsiteX285" fmla="*/ 300984 w 315769"/>
                <a:gd name="connsiteY285" fmla="*/ 23521 h 233025"/>
                <a:gd name="connsiteX286" fmla="*/ 302040 w 315769"/>
                <a:gd name="connsiteY286" fmla="*/ 21894 h 233025"/>
                <a:gd name="connsiteX287" fmla="*/ 303096 w 315769"/>
                <a:gd name="connsiteY287" fmla="*/ 20260 h 233025"/>
                <a:gd name="connsiteX288" fmla="*/ 304152 w 315769"/>
                <a:gd name="connsiteY288" fmla="*/ 18612 h 233025"/>
                <a:gd name="connsiteX289" fmla="*/ 305208 w 315769"/>
                <a:gd name="connsiteY289" fmla="*/ 16964 h 233025"/>
                <a:gd name="connsiteX290" fmla="*/ 306264 w 315769"/>
                <a:gd name="connsiteY290" fmla="*/ 15301 h 233025"/>
                <a:gd name="connsiteX291" fmla="*/ 307320 w 315769"/>
                <a:gd name="connsiteY291" fmla="*/ 13639 h 233025"/>
                <a:gd name="connsiteX292" fmla="*/ 308377 w 315769"/>
                <a:gd name="connsiteY292" fmla="*/ 11962 h 233025"/>
                <a:gd name="connsiteX293" fmla="*/ 309433 w 315769"/>
                <a:gd name="connsiteY293" fmla="*/ 10278 h 233025"/>
                <a:gd name="connsiteX294" fmla="*/ 310488 w 315769"/>
                <a:gd name="connsiteY294" fmla="*/ 8586 h 233025"/>
                <a:gd name="connsiteX295" fmla="*/ 311545 w 315769"/>
                <a:gd name="connsiteY295" fmla="*/ 6888 h 233025"/>
                <a:gd name="connsiteX296" fmla="*/ 312601 w 315769"/>
                <a:gd name="connsiteY296" fmla="*/ 5175 h 233025"/>
                <a:gd name="connsiteX297" fmla="*/ 313657 w 315769"/>
                <a:gd name="connsiteY297" fmla="*/ 3462 h 233025"/>
                <a:gd name="connsiteX298" fmla="*/ 314713 w 315769"/>
                <a:gd name="connsiteY298" fmla="*/ 1735 h 233025"/>
                <a:gd name="connsiteX299" fmla="*/ 315769 w 315769"/>
                <a:gd name="connsiteY299" fmla="*/ 0 h 233025"/>
                <a:gd name="connsiteX300" fmla="*/ 315769 w 315769"/>
                <a:gd name="connsiteY300" fmla="*/ 233025 h 233025"/>
                <a:gd name="connsiteX301" fmla="*/ 0 w 315769"/>
                <a:gd name="connsiteY301" fmla="*/ 233025 h 233025"/>
                <a:gd name="connsiteX302" fmla="*/ 0 w 315769"/>
                <a:gd name="connsiteY302" fmla="*/ 223014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69" h="233025">
                  <a:moveTo>
                    <a:pt x="0" y="223014"/>
                  </a:moveTo>
                  <a:lnTo>
                    <a:pt x="1056" y="222877"/>
                  </a:lnTo>
                  <a:lnTo>
                    <a:pt x="2112" y="222740"/>
                  </a:lnTo>
                  <a:lnTo>
                    <a:pt x="3168" y="222596"/>
                  </a:lnTo>
                  <a:lnTo>
                    <a:pt x="4224" y="222460"/>
                  </a:lnTo>
                  <a:lnTo>
                    <a:pt x="5281" y="222316"/>
                  </a:lnTo>
                  <a:lnTo>
                    <a:pt x="6336" y="222165"/>
                  </a:lnTo>
                  <a:lnTo>
                    <a:pt x="7392" y="222021"/>
                  </a:lnTo>
                  <a:lnTo>
                    <a:pt x="8449" y="221869"/>
                  </a:lnTo>
                  <a:lnTo>
                    <a:pt x="9505" y="221718"/>
                  </a:lnTo>
                  <a:lnTo>
                    <a:pt x="10561" y="221567"/>
                  </a:lnTo>
                  <a:lnTo>
                    <a:pt x="11617" y="221416"/>
                  </a:lnTo>
                  <a:lnTo>
                    <a:pt x="12673" y="221258"/>
                  </a:lnTo>
                  <a:lnTo>
                    <a:pt x="13729" y="221099"/>
                  </a:lnTo>
                  <a:lnTo>
                    <a:pt x="14785" y="220941"/>
                  </a:lnTo>
                  <a:lnTo>
                    <a:pt x="15841" y="220776"/>
                  </a:lnTo>
                  <a:lnTo>
                    <a:pt x="16897" y="220610"/>
                  </a:lnTo>
                  <a:lnTo>
                    <a:pt x="17954" y="220444"/>
                  </a:lnTo>
                  <a:lnTo>
                    <a:pt x="19009" y="220279"/>
                  </a:lnTo>
                  <a:lnTo>
                    <a:pt x="20065" y="220113"/>
                  </a:lnTo>
                  <a:lnTo>
                    <a:pt x="21122" y="219941"/>
                  </a:lnTo>
                  <a:lnTo>
                    <a:pt x="22178" y="219768"/>
                  </a:lnTo>
                  <a:lnTo>
                    <a:pt x="23233" y="219588"/>
                  </a:lnTo>
                  <a:lnTo>
                    <a:pt x="24290" y="219415"/>
                  </a:lnTo>
                  <a:lnTo>
                    <a:pt x="25346" y="219235"/>
                  </a:lnTo>
                  <a:lnTo>
                    <a:pt x="26402" y="219048"/>
                  </a:lnTo>
                  <a:lnTo>
                    <a:pt x="27458" y="218868"/>
                  </a:lnTo>
                  <a:lnTo>
                    <a:pt x="28514" y="218681"/>
                  </a:lnTo>
                  <a:lnTo>
                    <a:pt x="29570" y="218494"/>
                  </a:lnTo>
                  <a:lnTo>
                    <a:pt x="30626" y="218300"/>
                  </a:lnTo>
                  <a:lnTo>
                    <a:pt x="31682" y="218112"/>
                  </a:lnTo>
                  <a:lnTo>
                    <a:pt x="32739" y="217911"/>
                  </a:lnTo>
                  <a:lnTo>
                    <a:pt x="33795" y="217717"/>
                  </a:lnTo>
                  <a:lnTo>
                    <a:pt x="34851" y="217515"/>
                  </a:lnTo>
                  <a:lnTo>
                    <a:pt x="35907" y="217314"/>
                  </a:lnTo>
                  <a:lnTo>
                    <a:pt x="36963" y="217112"/>
                  </a:lnTo>
                  <a:lnTo>
                    <a:pt x="38019" y="216903"/>
                  </a:lnTo>
                  <a:lnTo>
                    <a:pt x="39075" y="216702"/>
                  </a:lnTo>
                  <a:lnTo>
                    <a:pt x="40131" y="216486"/>
                  </a:lnTo>
                  <a:lnTo>
                    <a:pt x="41187" y="216277"/>
                  </a:lnTo>
                  <a:lnTo>
                    <a:pt x="42244" y="216061"/>
                  </a:lnTo>
                  <a:lnTo>
                    <a:pt x="43299" y="215838"/>
                  </a:lnTo>
                  <a:lnTo>
                    <a:pt x="44355" y="215622"/>
                  </a:lnTo>
                  <a:lnTo>
                    <a:pt x="45412" y="215399"/>
                  </a:lnTo>
                  <a:lnTo>
                    <a:pt x="46468" y="215169"/>
                  </a:lnTo>
                  <a:lnTo>
                    <a:pt x="47523" y="214946"/>
                  </a:lnTo>
                  <a:lnTo>
                    <a:pt x="48580" y="214715"/>
                  </a:lnTo>
                  <a:lnTo>
                    <a:pt x="49636" y="214478"/>
                  </a:lnTo>
                  <a:lnTo>
                    <a:pt x="50692" y="214248"/>
                  </a:lnTo>
                  <a:lnTo>
                    <a:pt x="51748" y="214010"/>
                  </a:lnTo>
                  <a:lnTo>
                    <a:pt x="52804" y="213765"/>
                  </a:lnTo>
                  <a:lnTo>
                    <a:pt x="53860" y="213521"/>
                  </a:lnTo>
                  <a:lnTo>
                    <a:pt x="54916" y="213276"/>
                  </a:lnTo>
                  <a:lnTo>
                    <a:pt x="55972" y="213031"/>
                  </a:lnTo>
                  <a:lnTo>
                    <a:pt x="57028" y="212779"/>
                  </a:lnTo>
                  <a:lnTo>
                    <a:pt x="58085" y="212520"/>
                  </a:lnTo>
                  <a:lnTo>
                    <a:pt x="59141" y="212268"/>
                  </a:lnTo>
                  <a:lnTo>
                    <a:pt x="60196" y="212002"/>
                  </a:lnTo>
                  <a:lnTo>
                    <a:pt x="61253" y="211743"/>
                  </a:lnTo>
                  <a:lnTo>
                    <a:pt x="62309" y="211477"/>
                  </a:lnTo>
                  <a:lnTo>
                    <a:pt x="63365" y="211210"/>
                  </a:lnTo>
                  <a:lnTo>
                    <a:pt x="64421" y="210937"/>
                  </a:lnTo>
                  <a:lnTo>
                    <a:pt x="65477" y="210663"/>
                  </a:lnTo>
                  <a:lnTo>
                    <a:pt x="66534" y="210390"/>
                  </a:lnTo>
                  <a:lnTo>
                    <a:pt x="67589" y="210109"/>
                  </a:lnTo>
                  <a:lnTo>
                    <a:pt x="68645" y="209821"/>
                  </a:lnTo>
                  <a:lnTo>
                    <a:pt x="69702" y="209541"/>
                  </a:lnTo>
                  <a:lnTo>
                    <a:pt x="70758" y="209246"/>
                  </a:lnTo>
                  <a:lnTo>
                    <a:pt x="71813" y="208958"/>
                  </a:lnTo>
                  <a:lnTo>
                    <a:pt x="72870" y="208662"/>
                  </a:lnTo>
                  <a:lnTo>
                    <a:pt x="73926" y="208360"/>
                  </a:lnTo>
                  <a:lnTo>
                    <a:pt x="74982" y="208058"/>
                  </a:lnTo>
                  <a:lnTo>
                    <a:pt x="76038" y="207756"/>
                  </a:lnTo>
                  <a:lnTo>
                    <a:pt x="77094" y="207446"/>
                  </a:lnTo>
                  <a:lnTo>
                    <a:pt x="78150" y="207137"/>
                  </a:lnTo>
                  <a:lnTo>
                    <a:pt x="79206" y="206820"/>
                  </a:lnTo>
                  <a:lnTo>
                    <a:pt x="80262" y="206503"/>
                  </a:lnTo>
                  <a:lnTo>
                    <a:pt x="81318" y="206187"/>
                  </a:lnTo>
                  <a:lnTo>
                    <a:pt x="82375" y="205863"/>
                  </a:lnTo>
                  <a:lnTo>
                    <a:pt x="83430" y="205532"/>
                  </a:lnTo>
                  <a:lnTo>
                    <a:pt x="84486" y="205201"/>
                  </a:lnTo>
                  <a:lnTo>
                    <a:pt x="85543" y="204870"/>
                  </a:lnTo>
                  <a:lnTo>
                    <a:pt x="86599" y="204531"/>
                  </a:lnTo>
                  <a:lnTo>
                    <a:pt x="87655" y="204186"/>
                  </a:lnTo>
                  <a:lnTo>
                    <a:pt x="88711" y="203848"/>
                  </a:lnTo>
                  <a:lnTo>
                    <a:pt x="89767" y="203495"/>
                  </a:lnTo>
                  <a:lnTo>
                    <a:pt x="90823" y="203142"/>
                  </a:lnTo>
                  <a:lnTo>
                    <a:pt x="91879" y="202790"/>
                  </a:lnTo>
                  <a:lnTo>
                    <a:pt x="92935" y="202430"/>
                  </a:lnTo>
                  <a:lnTo>
                    <a:pt x="93992" y="202070"/>
                  </a:lnTo>
                  <a:lnTo>
                    <a:pt x="95048" y="201703"/>
                  </a:lnTo>
                  <a:lnTo>
                    <a:pt x="96103" y="201329"/>
                  </a:lnTo>
                  <a:lnTo>
                    <a:pt x="97160" y="200961"/>
                  </a:lnTo>
                  <a:lnTo>
                    <a:pt x="98216" y="200580"/>
                  </a:lnTo>
                  <a:lnTo>
                    <a:pt x="99272" y="200199"/>
                  </a:lnTo>
                  <a:lnTo>
                    <a:pt x="100328" y="199817"/>
                  </a:lnTo>
                  <a:lnTo>
                    <a:pt x="101384" y="199428"/>
                  </a:lnTo>
                  <a:lnTo>
                    <a:pt x="102440" y="199033"/>
                  </a:lnTo>
                  <a:lnTo>
                    <a:pt x="103496" y="198637"/>
                  </a:lnTo>
                  <a:lnTo>
                    <a:pt x="104552" y="198234"/>
                  </a:lnTo>
                  <a:lnTo>
                    <a:pt x="105608" y="197831"/>
                  </a:lnTo>
                  <a:lnTo>
                    <a:pt x="106665" y="197428"/>
                  </a:lnTo>
                  <a:lnTo>
                    <a:pt x="107720" y="197010"/>
                  </a:lnTo>
                  <a:lnTo>
                    <a:pt x="108776" y="196593"/>
                  </a:lnTo>
                  <a:lnTo>
                    <a:pt x="109833" y="196175"/>
                  </a:lnTo>
                  <a:lnTo>
                    <a:pt x="110889" y="195751"/>
                  </a:lnTo>
                  <a:lnTo>
                    <a:pt x="111945" y="195326"/>
                  </a:lnTo>
                  <a:lnTo>
                    <a:pt x="113001" y="194887"/>
                  </a:lnTo>
                  <a:lnTo>
                    <a:pt x="114057" y="194455"/>
                  </a:lnTo>
                  <a:lnTo>
                    <a:pt x="115113" y="194009"/>
                  </a:lnTo>
                  <a:lnTo>
                    <a:pt x="116169" y="193570"/>
                  </a:lnTo>
                  <a:lnTo>
                    <a:pt x="117225" y="193116"/>
                  </a:lnTo>
                  <a:lnTo>
                    <a:pt x="118281" y="192663"/>
                  </a:lnTo>
                  <a:lnTo>
                    <a:pt x="119338" y="192202"/>
                  </a:lnTo>
                  <a:lnTo>
                    <a:pt x="120393" y="191742"/>
                  </a:lnTo>
                  <a:lnTo>
                    <a:pt x="121449" y="191274"/>
                  </a:lnTo>
                  <a:lnTo>
                    <a:pt x="122506" y="190806"/>
                  </a:lnTo>
                  <a:lnTo>
                    <a:pt x="123562" y="190331"/>
                  </a:lnTo>
                  <a:lnTo>
                    <a:pt x="124618" y="189849"/>
                  </a:lnTo>
                  <a:lnTo>
                    <a:pt x="125674" y="189367"/>
                  </a:lnTo>
                  <a:lnTo>
                    <a:pt x="126730" y="188877"/>
                  </a:lnTo>
                  <a:lnTo>
                    <a:pt x="127786" y="188381"/>
                  </a:lnTo>
                  <a:lnTo>
                    <a:pt x="128842" y="187884"/>
                  </a:lnTo>
                  <a:lnTo>
                    <a:pt x="129898" y="187380"/>
                  </a:lnTo>
                  <a:lnTo>
                    <a:pt x="130955" y="186869"/>
                  </a:lnTo>
                  <a:lnTo>
                    <a:pt x="132010" y="186358"/>
                  </a:lnTo>
                  <a:lnTo>
                    <a:pt x="133066" y="185840"/>
                  </a:lnTo>
                  <a:lnTo>
                    <a:pt x="134123" y="185322"/>
                  </a:lnTo>
                  <a:lnTo>
                    <a:pt x="135179" y="184796"/>
                  </a:lnTo>
                  <a:lnTo>
                    <a:pt x="136235" y="184264"/>
                  </a:lnTo>
                  <a:lnTo>
                    <a:pt x="137291" y="183724"/>
                  </a:lnTo>
                  <a:lnTo>
                    <a:pt x="138347" y="183184"/>
                  </a:lnTo>
                  <a:lnTo>
                    <a:pt x="139403" y="182637"/>
                  </a:lnTo>
                  <a:lnTo>
                    <a:pt x="140459" y="182090"/>
                  </a:lnTo>
                  <a:lnTo>
                    <a:pt x="141515" y="181536"/>
                  </a:lnTo>
                  <a:lnTo>
                    <a:pt x="142571" y="180975"/>
                  </a:lnTo>
                  <a:lnTo>
                    <a:pt x="143628" y="180406"/>
                  </a:lnTo>
                  <a:lnTo>
                    <a:pt x="144683" y="179838"/>
                  </a:lnTo>
                  <a:lnTo>
                    <a:pt x="145739" y="179262"/>
                  </a:lnTo>
                  <a:lnTo>
                    <a:pt x="146796" y="178679"/>
                  </a:lnTo>
                  <a:lnTo>
                    <a:pt x="147852" y="178089"/>
                  </a:lnTo>
                  <a:lnTo>
                    <a:pt x="148907" y="177498"/>
                  </a:lnTo>
                  <a:lnTo>
                    <a:pt x="149964" y="176901"/>
                  </a:lnTo>
                  <a:lnTo>
                    <a:pt x="151020" y="176304"/>
                  </a:lnTo>
                  <a:lnTo>
                    <a:pt x="152076" y="175692"/>
                  </a:lnTo>
                  <a:lnTo>
                    <a:pt x="153132" y="175080"/>
                  </a:lnTo>
                  <a:lnTo>
                    <a:pt x="154188" y="174461"/>
                  </a:lnTo>
                  <a:lnTo>
                    <a:pt x="155245" y="173842"/>
                  </a:lnTo>
                  <a:lnTo>
                    <a:pt x="156300" y="173209"/>
                  </a:lnTo>
                  <a:lnTo>
                    <a:pt x="157356" y="172575"/>
                  </a:lnTo>
                  <a:lnTo>
                    <a:pt x="158413" y="171935"/>
                  </a:lnTo>
                  <a:lnTo>
                    <a:pt x="159469" y="171294"/>
                  </a:lnTo>
                  <a:lnTo>
                    <a:pt x="160524" y="170639"/>
                  </a:lnTo>
                  <a:lnTo>
                    <a:pt x="161581" y="169985"/>
                  </a:lnTo>
                  <a:lnTo>
                    <a:pt x="162637" y="169322"/>
                  </a:lnTo>
                  <a:lnTo>
                    <a:pt x="163693" y="168653"/>
                  </a:lnTo>
                  <a:lnTo>
                    <a:pt x="164749" y="167984"/>
                  </a:lnTo>
                  <a:lnTo>
                    <a:pt x="165805" y="167307"/>
                  </a:lnTo>
                  <a:lnTo>
                    <a:pt x="166861" y="166616"/>
                  </a:lnTo>
                  <a:lnTo>
                    <a:pt x="167918" y="165932"/>
                  </a:lnTo>
                  <a:lnTo>
                    <a:pt x="168973" y="165234"/>
                  </a:lnTo>
                  <a:lnTo>
                    <a:pt x="170029" y="164529"/>
                  </a:lnTo>
                  <a:lnTo>
                    <a:pt x="171086" y="163824"/>
                  </a:lnTo>
                  <a:lnTo>
                    <a:pt x="172142" y="163111"/>
                  </a:lnTo>
                  <a:lnTo>
                    <a:pt x="173197" y="162391"/>
                  </a:lnTo>
                  <a:lnTo>
                    <a:pt x="174254" y="161665"/>
                  </a:lnTo>
                  <a:lnTo>
                    <a:pt x="175310" y="160930"/>
                  </a:lnTo>
                  <a:lnTo>
                    <a:pt x="176366" y="160196"/>
                  </a:lnTo>
                  <a:lnTo>
                    <a:pt x="177422" y="159455"/>
                  </a:lnTo>
                  <a:lnTo>
                    <a:pt x="178478" y="158706"/>
                  </a:lnTo>
                  <a:lnTo>
                    <a:pt x="179534" y="157951"/>
                  </a:lnTo>
                  <a:lnTo>
                    <a:pt x="180590" y="157188"/>
                  </a:lnTo>
                  <a:lnTo>
                    <a:pt x="181646" y="156418"/>
                  </a:lnTo>
                  <a:lnTo>
                    <a:pt x="182702" y="155640"/>
                  </a:lnTo>
                  <a:lnTo>
                    <a:pt x="183759" y="154863"/>
                  </a:lnTo>
                  <a:lnTo>
                    <a:pt x="184814" y="154079"/>
                  </a:lnTo>
                  <a:lnTo>
                    <a:pt x="185871" y="153287"/>
                  </a:lnTo>
                  <a:lnTo>
                    <a:pt x="186927" y="152488"/>
                  </a:lnTo>
                  <a:lnTo>
                    <a:pt x="187983" y="151682"/>
                  </a:lnTo>
                  <a:lnTo>
                    <a:pt x="189039" y="150869"/>
                  </a:lnTo>
                  <a:lnTo>
                    <a:pt x="190095" y="150048"/>
                  </a:lnTo>
                  <a:lnTo>
                    <a:pt x="191151" y="149228"/>
                  </a:lnTo>
                  <a:lnTo>
                    <a:pt x="192208" y="148393"/>
                  </a:lnTo>
                  <a:lnTo>
                    <a:pt x="193263" y="147558"/>
                  </a:lnTo>
                  <a:lnTo>
                    <a:pt x="194319" y="146709"/>
                  </a:lnTo>
                  <a:lnTo>
                    <a:pt x="195376" y="145859"/>
                  </a:lnTo>
                  <a:lnTo>
                    <a:pt x="196432" y="145003"/>
                  </a:lnTo>
                  <a:lnTo>
                    <a:pt x="197487" y="144139"/>
                  </a:lnTo>
                  <a:lnTo>
                    <a:pt x="198544" y="143268"/>
                  </a:lnTo>
                  <a:lnTo>
                    <a:pt x="199600" y="142390"/>
                  </a:lnTo>
                  <a:lnTo>
                    <a:pt x="200656" y="141512"/>
                  </a:lnTo>
                  <a:lnTo>
                    <a:pt x="201712" y="140620"/>
                  </a:lnTo>
                  <a:lnTo>
                    <a:pt x="202768" y="139720"/>
                  </a:lnTo>
                  <a:lnTo>
                    <a:pt x="203824" y="138820"/>
                  </a:lnTo>
                  <a:lnTo>
                    <a:pt x="204880" y="137906"/>
                  </a:lnTo>
                  <a:lnTo>
                    <a:pt x="205936" y="136985"/>
                  </a:lnTo>
                  <a:lnTo>
                    <a:pt x="206992" y="136064"/>
                  </a:lnTo>
                  <a:lnTo>
                    <a:pt x="208049" y="135136"/>
                  </a:lnTo>
                  <a:lnTo>
                    <a:pt x="209104" y="134193"/>
                  </a:lnTo>
                  <a:lnTo>
                    <a:pt x="210160" y="133250"/>
                  </a:lnTo>
                  <a:lnTo>
                    <a:pt x="211217" y="132300"/>
                  </a:lnTo>
                  <a:lnTo>
                    <a:pt x="212273" y="131335"/>
                  </a:lnTo>
                  <a:lnTo>
                    <a:pt x="213329" y="130371"/>
                  </a:lnTo>
                  <a:lnTo>
                    <a:pt x="214385" y="129399"/>
                  </a:lnTo>
                  <a:lnTo>
                    <a:pt x="215441" y="128420"/>
                  </a:lnTo>
                  <a:lnTo>
                    <a:pt x="216497" y="127427"/>
                  </a:lnTo>
                  <a:lnTo>
                    <a:pt x="217553" y="126434"/>
                  </a:lnTo>
                  <a:lnTo>
                    <a:pt x="218609" y="125434"/>
                  </a:lnTo>
                  <a:lnTo>
                    <a:pt x="219666" y="124426"/>
                  </a:lnTo>
                  <a:lnTo>
                    <a:pt x="220722" y="123411"/>
                  </a:lnTo>
                  <a:lnTo>
                    <a:pt x="221777" y="122382"/>
                  </a:lnTo>
                  <a:lnTo>
                    <a:pt x="222834" y="121353"/>
                  </a:lnTo>
                  <a:lnTo>
                    <a:pt x="223890" y="120316"/>
                  </a:lnTo>
                  <a:lnTo>
                    <a:pt x="224946" y="119273"/>
                  </a:lnTo>
                  <a:lnTo>
                    <a:pt x="226002" y="118215"/>
                  </a:lnTo>
                  <a:lnTo>
                    <a:pt x="227058" y="117157"/>
                  </a:lnTo>
                  <a:lnTo>
                    <a:pt x="228114" y="116092"/>
                  </a:lnTo>
                  <a:lnTo>
                    <a:pt x="229170" y="115012"/>
                  </a:lnTo>
                  <a:lnTo>
                    <a:pt x="230226" y="113932"/>
                  </a:lnTo>
                  <a:lnTo>
                    <a:pt x="231282" y="112846"/>
                  </a:lnTo>
                  <a:lnTo>
                    <a:pt x="232339" y="111744"/>
                  </a:lnTo>
                  <a:lnTo>
                    <a:pt x="233394" y="110643"/>
                  </a:lnTo>
                  <a:lnTo>
                    <a:pt x="234450" y="109528"/>
                  </a:lnTo>
                  <a:lnTo>
                    <a:pt x="235507" y="108412"/>
                  </a:lnTo>
                  <a:lnTo>
                    <a:pt x="236563" y="107282"/>
                  </a:lnTo>
                  <a:lnTo>
                    <a:pt x="237619" y="106145"/>
                  </a:lnTo>
                  <a:lnTo>
                    <a:pt x="238675" y="105008"/>
                  </a:lnTo>
                  <a:lnTo>
                    <a:pt x="239731" y="103856"/>
                  </a:lnTo>
                  <a:lnTo>
                    <a:pt x="240787" y="102697"/>
                  </a:lnTo>
                  <a:lnTo>
                    <a:pt x="241843" y="101532"/>
                  </a:lnTo>
                  <a:lnTo>
                    <a:pt x="242899" y="100358"/>
                  </a:lnTo>
                  <a:lnTo>
                    <a:pt x="243955" y="99178"/>
                  </a:lnTo>
                  <a:lnTo>
                    <a:pt x="245012" y="97990"/>
                  </a:lnTo>
                  <a:lnTo>
                    <a:pt x="246067" y="96789"/>
                  </a:lnTo>
                  <a:lnTo>
                    <a:pt x="247124" y="95587"/>
                  </a:lnTo>
                  <a:lnTo>
                    <a:pt x="248180" y="94378"/>
                  </a:lnTo>
                  <a:lnTo>
                    <a:pt x="249236" y="93154"/>
                  </a:lnTo>
                  <a:lnTo>
                    <a:pt x="250292" y="91930"/>
                  </a:lnTo>
                  <a:lnTo>
                    <a:pt x="251348" y="90693"/>
                  </a:lnTo>
                  <a:lnTo>
                    <a:pt x="252404" y="89447"/>
                  </a:lnTo>
                  <a:lnTo>
                    <a:pt x="253460" y="88195"/>
                  </a:lnTo>
                  <a:lnTo>
                    <a:pt x="254516" y="86935"/>
                  </a:lnTo>
                  <a:lnTo>
                    <a:pt x="255572" y="85669"/>
                  </a:lnTo>
                  <a:lnTo>
                    <a:pt x="256629" y="84395"/>
                  </a:lnTo>
                  <a:lnTo>
                    <a:pt x="257684" y="83114"/>
                  </a:lnTo>
                  <a:lnTo>
                    <a:pt x="258740" y="81825"/>
                  </a:lnTo>
                  <a:lnTo>
                    <a:pt x="259797" y="80523"/>
                  </a:lnTo>
                  <a:lnTo>
                    <a:pt x="260853" y="79213"/>
                  </a:lnTo>
                  <a:lnTo>
                    <a:pt x="261909" y="77903"/>
                  </a:lnTo>
                  <a:lnTo>
                    <a:pt x="262965" y="76579"/>
                  </a:lnTo>
                  <a:lnTo>
                    <a:pt x="264021" y="75247"/>
                  </a:lnTo>
                  <a:lnTo>
                    <a:pt x="265077" y="73909"/>
                  </a:lnTo>
                  <a:lnTo>
                    <a:pt x="266133" y="72563"/>
                  </a:lnTo>
                  <a:lnTo>
                    <a:pt x="267189" y="71210"/>
                  </a:lnTo>
                  <a:lnTo>
                    <a:pt x="268245" y="69842"/>
                  </a:lnTo>
                  <a:lnTo>
                    <a:pt x="269302" y="68475"/>
                  </a:lnTo>
                  <a:lnTo>
                    <a:pt x="270357" y="67093"/>
                  </a:lnTo>
                  <a:lnTo>
                    <a:pt x="271413" y="65704"/>
                  </a:lnTo>
                  <a:lnTo>
                    <a:pt x="272470" y="64307"/>
                  </a:lnTo>
                  <a:lnTo>
                    <a:pt x="273526" y="62904"/>
                  </a:lnTo>
                  <a:lnTo>
                    <a:pt x="274581" y="61493"/>
                  </a:lnTo>
                  <a:lnTo>
                    <a:pt x="275638" y="60075"/>
                  </a:lnTo>
                  <a:lnTo>
                    <a:pt x="276694" y="58643"/>
                  </a:lnTo>
                  <a:lnTo>
                    <a:pt x="277750" y="57204"/>
                  </a:lnTo>
                  <a:lnTo>
                    <a:pt x="278806" y="55764"/>
                  </a:lnTo>
                  <a:lnTo>
                    <a:pt x="279862" y="54310"/>
                  </a:lnTo>
                  <a:lnTo>
                    <a:pt x="280919" y="52849"/>
                  </a:lnTo>
                  <a:lnTo>
                    <a:pt x="281974" y="51381"/>
                  </a:lnTo>
                  <a:lnTo>
                    <a:pt x="283030" y="49899"/>
                  </a:lnTo>
                  <a:lnTo>
                    <a:pt x="284087" y="48416"/>
                  </a:lnTo>
                  <a:lnTo>
                    <a:pt x="285143" y="46919"/>
                  </a:lnTo>
                  <a:lnTo>
                    <a:pt x="286198" y="45415"/>
                  </a:lnTo>
                  <a:lnTo>
                    <a:pt x="287255" y="43910"/>
                  </a:lnTo>
                  <a:lnTo>
                    <a:pt x="288311" y="42392"/>
                  </a:lnTo>
                  <a:lnTo>
                    <a:pt x="289367" y="40859"/>
                  </a:lnTo>
                  <a:lnTo>
                    <a:pt x="290423" y="39326"/>
                  </a:lnTo>
                  <a:lnTo>
                    <a:pt x="291479" y="37786"/>
                  </a:lnTo>
                  <a:lnTo>
                    <a:pt x="292535" y="36231"/>
                  </a:lnTo>
                  <a:lnTo>
                    <a:pt x="293592" y="34669"/>
                  </a:lnTo>
                  <a:lnTo>
                    <a:pt x="294647" y="33100"/>
                  </a:lnTo>
                  <a:lnTo>
                    <a:pt x="295703" y="31524"/>
                  </a:lnTo>
                  <a:lnTo>
                    <a:pt x="296760" y="29941"/>
                  </a:lnTo>
                  <a:lnTo>
                    <a:pt x="297816" y="28350"/>
                  </a:lnTo>
                  <a:lnTo>
                    <a:pt x="298871" y="26745"/>
                  </a:lnTo>
                  <a:lnTo>
                    <a:pt x="299928" y="25133"/>
                  </a:lnTo>
                  <a:lnTo>
                    <a:pt x="300984" y="23521"/>
                  </a:lnTo>
                  <a:lnTo>
                    <a:pt x="302040" y="21894"/>
                  </a:lnTo>
                  <a:lnTo>
                    <a:pt x="303096" y="20260"/>
                  </a:lnTo>
                  <a:lnTo>
                    <a:pt x="304152" y="18612"/>
                  </a:lnTo>
                  <a:lnTo>
                    <a:pt x="305208" y="16964"/>
                  </a:lnTo>
                  <a:lnTo>
                    <a:pt x="306264" y="15301"/>
                  </a:lnTo>
                  <a:lnTo>
                    <a:pt x="307320" y="13639"/>
                  </a:lnTo>
                  <a:lnTo>
                    <a:pt x="308377" y="11962"/>
                  </a:lnTo>
                  <a:lnTo>
                    <a:pt x="309433" y="10278"/>
                  </a:lnTo>
                  <a:lnTo>
                    <a:pt x="310488" y="8586"/>
                  </a:lnTo>
                  <a:lnTo>
                    <a:pt x="311545" y="6888"/>
                  </a:lnTo>
                  <a:lnTo>
                    <a:pt x="312601" y="5175"/>
                  </a:lnTo>
                  <a:lnTo>
                    <a:pt x="313657" y="3462"/>
                  </a:lnTo>
                  <a:lnTo>
                    <a:pt x="314713" y="1735"/>
                  </a:lnTo>
                  <a:lnTo>
                    <a:pt x="315769" y="0"/>
                  </a:lnTo>
                  <a:lnTo>
                    <a:pt x="315769" y="233025"/>
                  </a:lnTo>
                  <a:lnTo>
                    <a:pt x="0" y="233025"/>
                  </a:lnTo>
                  <a:lnTo>
                    <a:pt x="0" y="223014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AF89FCD4-6B67-82AB-5B35-BB6DB9CC6E59}"/>
              </a:ext>
            </a:extLst>
          </p:cNvPr>
          <p:cNvGrpSpPr/>
          <p:nvPr/>
        </p:nvGrpSpPr>
        <p:grpSpPr>
          <a:xfrm>
            <a:off x="7637579" y="3244144"/>
            <a:ext cx="25910" cy="225944"/>
            <a:chOff x="7637579" y="3244144"/>
            <a:chExt cx="25910" cy="225944"/>
          </a:xfrm>
        </p:grpSpPr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A79D9F72-89F4-DEB3-D203-959FAEC89458}"/>
                </a:ext>
              </a:extLst>
            </p:cNvPr>
            <p:cNvSpPr/>
            <p:nvPr/>
          </p:nvSpPr>
          <p:spPr>
            <a:xfrm>
              <a:off x="7650534" y="3244144"/>
              <a:ext cx="719" cy="225944"/>
            </a:xfrm>
            <a:custGeom>
              <a:avLst/>
              <a:gdLst>
                <a:gd name="connsiteX0" fmla="*/ 0 w 719"/>
                <a:gd name="connsiteY0" fmla="*/ 0 h 225944"/>
                <a:gd name="connsiteX1" fmla="*/ 0 w 719"/>
                <a:gd name="connsiteY1" fmla="*/ 225944 h 22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44">
                  <a:moveTo>
                    <a:pt x="0" y="0"/>
                  </a:moveTo>
                  <a:lnTo>
                    <a:pt x="0" y="225944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8AF9C79E-5C00-F3B6-94A7-78573D4EE056}"/>
                </a:ext>
              </a:extLst>
            </p:cNvPr>
            <p:cNvSpPr/>
            <p:nvPr/>
          </p:nvSpPr>
          <p:spPr>
            <a:xfrm>
              <a:off x="7637579" y="3444178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id="{2AF67B3F-5950-1D44-C885-19617FBD14CA}"/>
                </a:ext>
              </a:extLst>
            </p:cNvPr>
            <p:cNvSpPr/>
            <p:nvPr/>
          </p:nvSpPr>
          <p:spPr>
            <a:xfrm>
              <a:off x="7650534" y="3244144"/>
              <a:ext cx="719" cy="200034"/>
            </a:xfrm>
            <a:custGeom>
              <a:avLst/>
              <a:gdLst>
                <a:gd name="connsiteX0" fmla="*/ 0 w 719"/>
                <a:gd name="connsiteY0" fmla="*/ 200034 h 200034"/>
                <a:gd name="connsiteX1" fmla="*/ 0 w 719"/>
                <a:gd name="connsiteY1" fmla="*/ 0 h 20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34">
                  <a:moveTo>
                    <a:pt x="0" y="200034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FD38AC54-6725-EFF0-6BB8-7AB706E25BF5}"/>
              </a:ext>
            </a:extLst>
          </p:cNvPr>
          <p:cNvGrpSpPr/>
          <p:nvPr/>
        </p:nvGrpSpPr>
        <p:grpSpPr>
          <a:xfrm>
            <a:off x="7808418" y="2599094"/>
            <a:ext cx="1082319" cy="901373"/>
            <a:chOff x="7808418" y="2599094"/>
            <a:chExt cx="1082319" cy="901373"/>
          </a:xfrm>
        </p:grpSpPr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4D33D74C-0EEE-2CEA-CFE8-7AD847C1975F}"/>
                </a:ext>
              </a:extLst>
            </p:cNvPr>
            <p:cNvSpPr/>
            <p:nvPr/>
          </p:nvSpPr>
          <p:spPr>
            <a:xfrm>
              <a:off x="7808418" y="2599094"/>
              <a:ext cx="1082319" cy="901373"/>
            </a:xfrm>
            <a:custGeom>
              <a:avLst/>
              <a:gdLst>
                <a:gd name="connsiteX0" fmla="*/ 0 w 1082319"/>
                <a:gd name="connsiteY0" fmla="*/ 668348 h 901373"/>
                <a:gd name="connsiteX1" fmla="*/ 3619 w 1082319"/>
                <a:gd name="connsiteY1" fmla="*/ 662346 h 901373"/>
                <a:gd name="connsiteX2" fmla="*/ 7240 w 1082319"/>
                <a:gd name="connsiteY2" fmla="*/ 656249 h 901373"/>
                <a:gd name="connsiteX3" fmla="*/ 10859 w 1082319"/>
                <a:gd name="connsiteY3" fmla="*/ 650057 h 901373"/>
                <a:gd name="connsiteX4" fmla="*/ 14479 w 1082319"/>
                <a:gd name="connsiteY4" fmla="*/ 643770 h 901373"/>
                <a:gd name="connsiteX5" fmla="*/ 18099 w 1082319"/>
                <a:gd name="connsiteY5" fmla="*/ 637389 h 901373"/>
                <a:gd name="connsiteX6" fmla="*/ 21718 w 1082319"/>
                <a:gd name="connsiteY6" fmla="*/ 630916 h 901373"/>
                <a:gd name="connsiteX7" fmla="*/ 25339 w 1082319"/>
                <a:gd name="connsiteY7" fmla="*/ 624352 h 901373"/>
                <a:gd name="connsiteX8" fmla="*/ 28958 w 1082319"/>
                <a:gd name="connsiteY8" fmla="*/ 617696 h 901373"/>
                <a:gd name="connsiteX9" fmla="*/ 32578 w 1082319"/>
                <a:gd name="connsiteY9" fmla="*/ 610950 h 901373"/>
                <a:gd name="connsiteX10" fmla="*/ 36198 w 1082319"/>
                <a:gd name="connsiteY10" fmla="*/ 604116 h 901373"/>
                <a:gd name="connsiteX11" fmla="*/ 39818 w 1082319"/>
                <a:gd name="connsiteY11" fmla="*/ 597194 h 901373"/>
                <a:gd name="connsiteX12" fmla="*/ 43438 w 1082319"/>
                <a:gd name="connsiteY12" fmla="*/ 590186 h 901373"/>
                <a:gd name="connsiteX13" fmla="*/ 47057 w 1082319"/>
                <a:gd name="connsiteY13" fmla="*/ 583093 h 901373"/>
                <a:gd name="connsiteX14" fmla="*/ 50677 w 1082319"/>
                <a:gd name="connsiteY14" fmla="*/ 575918 h 901373"/>
                <a:gd name="connsiteX15" fmla="*/ 54297 w 1082319"/>
                <a:gd name="connsiteY15" fmla="*/ 568661 h 901373"/>
                <a:gd name="connsiteX16" fmla="*/ 57917 w 1082319"/>
                <a:gd name="connsiteY16" fmla="*/ 561324 h 901373"/>
                <a:gd name="connsiteX17" fmla="*/ 61536 w 1082319"/>
                <a:gd name="connsiteY17" fmla="*/ 553909 h 901373"/>
                <a:gd name="connsiteX18" fmla="*/ 65157 w 1082319"/>
                <a:gd name="connsiteY18" fmla="*/ 546418 h 901373"/>
                <a:gd name="connsiteX19" fmla="*/ 68776 w 1082319"/>
                <a:gd name="connsiteY19" fmla="*/ 538854 h 901373"/>
                <a:gd name="connsiteX20" fmla="*/ 72396 w 1082319"/>
                <a:gd name="connsiteY20" fmla="*/ 531217 h 901373"/>
                <a:gd name="connsiteX21" fmla="*/ 76016 w 1082319"/>
                <a:gd name="connsiteY21" fmla="*/ 523511 h 901373"/>
                <a:gd name="connsiteX22" fmla="*/ 79635 w 1082319"/>
                <a:gd name="connsiteY22" fmla="*/ 515737 h 901373"/>
                <a:gd name="connsiteX23" fmla="*/ 83256 w 1082319"/>
                <a:gd name="connsiteY23" fmla="*/ 507899 h 901373"/>
                <a:gd name="connsiteX24" fmla="*/ 86875 w 1082319"/>
                <a:gd name="connsiteY24" fmla="*/ 499998 h 901373"/>
                <a:gd name="connsiteX25" fmla="*/ 90495 w 1082319"/>
                <a:gd name="connsiteY25" fmla="*/ 492037 h 901373"/>
                <a:gd name="connsiteX26" fmla="*/ 94115 w 1082319"/>
                <a:gd name="connsiteY26" fmla="*/ 484019 h 901373"/>
                <a:gd name="connsiteX27" fmla="*/ 97734 w 1082319"/>
                <a:gd name="connsiteY27" fmla="*/ 475947 h 901373"/>
                <a:gd name="connsiteX28" fmla="*/ 101355 w 1082319"/>
                <a:gd name="connsiteY28" fmla="*/ 467823 h 901373"/>
                <a:gd name="connsiteX29" fmla="*/ 104974 w 1082319"/>
                <a:gd name="connsiteY29" fmla="*/ 459651 h 901373"/>
                <a:gd name="connsiteX30" fmla="*/ 108594 w 1082319"/>
                <a:gd name="connsiteY30" fmla="*/ 451433 h 901373"/>
                <a:gd name="connsiteX31" fmla="*/ 112214 w 1082319"/>
                <a:gd name="connsiteY31" fmla="*/ 443172 h 901373"/>
                <a:gd name="connsiteX32" fmla="*/ 115833 w 1082319"/>
                <a:gd name="connsiteY32" fmla="*/ 434873 h 901373"/>
                <a:gd name="connsiteX33" fmla="*/ 119453 w 1082319"/>
                <a:gd name="connsiteY33" fmla="*/ 426538 h 901373"/>
                <a:gd name="connsiteX34" fmla="*/ 123073 w 1082319"/>
                <a:gd name="connsiteY34" fmla="*/ 418171 h 901373"/>
                <a:gd name="connsiteX35" fmla="*/ 126693 w 1082319"/>
                <a:gd name="connsiteY35" fmla="*/ 409775 h 901373"/>
                <a:gd name="connsiteX36" fmla="*/ 130313 w 1082319"/>
                <a:gd name="connsiteY36" fmla="*/ 401354 h 901373"/>
                <a:gd name="connsiteX37" fmla="*/ 133933 w 1082319"/>
                <a:gd name="connsiteY37" fmla="*/ 392911 h 901373"/>
                <a:gd name="connsiteX38" fmla="*/ 137552 w 1082319"/>
                <a:gd name="connsiteY38" fmla="*/ 384450 h 901373"/>
                <a:gd name="connsiteX39" fmla="*/ 141172 w 1082319"/>
                <a:gd name="connsiteY39" fmla="*/ 375975 h 901373"/>
                <a:gd name="connsiteX40" fmla="*/ 144792 w 1082319"/>
                <a:gd name="connsiteY40" fmla="*/ 367491 h 901373"/>
                <a:gd name="connsiteX41" fmla="*/ 148412 w 1082319"/>
                <a:gd name="connsiteY41" fmla="*/ 359000 h 901373"/>
                <a:gd name="connsiteX42" fmla="*/ 152032 w 1082319"/>
                <a:gd name="connsiteY42" fmla="*/ 350507 h 901373"/>
                <a:gd name="connsiteX43" fmla="*/ 155653 w 1082319"/>
                <a:gd name="connsiteY43" fmla="*/ 342017 h 901373"/>
                <a:gd name="connsiteX44" fmla="*/ 159273 w 1082319"/>
                <a:gd name="connsiteY44" fmla="*/ 333532 h 901373"/>
                <a:gd name="connsiteX45" fmla="*/ 162893 w 1082319"/>
                <a:gd name="connsiteY45" fmla="*/ 325058 h 901373"/>
                <a:gd name="connsiteX46" fmla="*/ 166513 w 1082319"/>
                <a:gd name="connsiteY46" fmla="*/ 316598 h 901373"/>
                <a:gd name="connsiteX47" fmla="*/ 170134 w 1082319"/>
                <a:gd name="connsiteY47" fmla="*/ 308158 h 901373"/>
                <a:gd name="connsiteX48" fmla="*/ 173754 w 1082319"/>
                <a:gd name="connsiteY48" fmla="*/ 299741 h 901373"/>
                <a:gd name="connsiteX49" fmla="*/ 177367 w 1082319"/>
                <a:gd name="connsiteY49" fmla="*/ 291351 h 901373"/>
                <a:gd name="connsiteX50" fmla="*/ 180987 w 1082319"/>
                <a:gd name="connsiteY50" fmla="*/ 282994 h 901373"/>
                <a:gd name="connsiteX51" fmla="*/ 184607 w 1082319"/>
                <a:gd name="connsiteY51" fmla="*/ 274673 h 901373"/>
                <a:gd name="connsiteX52" fmla="*/ 188227 w 1082319"/>
                <a:gd name="connsiteY52" fmla="*/ 266394 h 901373"/>
                <a:gd name="connsiteX53" fmla="*/ 191848 w 1082319"/>
                <a:gd name="connsiteY53" fmla="*/ 258162 h 901373"/>
                <a:gd name="connsiteX54" fmla="*/ 195468 w 1082319"/>
                <a:gd name="connsiteY54" fmla="*/ 249979 h 901373"/>
                <a:gd name="connsiteX55" fmla="*/ 199088 w 1082319"/>
                <a:gd name="connsiteY55" fmla="*/ 241851 h 901373"/>
                <a:gd name="connsiteX56" fmla="*/ 202708 w 1082319"/>
                <a:gd name="connsiteY56" fmla="*/ 233784 h 901373"/>
                <a:gd name="connsiteX57" fmla="*/ 206328 w 1082319"/>
                <a:gd name="connsiteY57" fmla="*/ 225780 h 901373"/>
                <a:gd name="connsiteX58" fmla="*/ 209949 w 1082319"/>
                <a:gd name="connsiteY58" fmla="*/ 217845 h 901373"/>
                <a:gd name="connsiteX59" fmla="*/ 213569 w 1082319"/>
                <a:gd name="connsiteY59" fmla="*/ 209985 h 901373"/>
                <a:gd name="connsiteX60" fmla="*/ 217189 w 1082319"/>
                <a:gd name="connsiteY60" fmla="*/ 202202 h 901373"/>
                <a:gd name="connsiteX61" fmla="*/ 220809 w 1082319"/>
                <a:gd name="connsiteY61" fmla="*/ 194503 h 901373"/>
                <a:gd name="connsiteX62" fmla="*/ 224430 w 1082319"/>
                <a:gd name="connsiteY62" fmla="*/ 186891 h 901373"/>
                <a:gd name="connsiteX63" fmla="*/ 228050 w 1082319"/>
                <a:gd name="connsiteY63" fmla="*/ 179371 h 901373"/>
                <a:gd name="connsiteX64" fmla="*/ 231670 w 1082319"/>
                <a:gd name="connsiteY64" fmla="*/ 171949 h 901373"/>
                <a:gd name="connsiteX65" fmla="*/ 235290 w 1082319"/>
                <a:gd name="connsiteY65" fmla="*/ 164628 h 901373"/>
                <a:gd name="connsiteX66" fmla="*/ 238903 w 1082319"/>
                <a:gd name="connsiteY66" fmla="*/ 157412 h 901373"/>
                <a:gd name="connsiteX67" fmla="*/ 242523 w 1082319"/>
                <a:gd name="connsiteY67" fmla="*/ 150308 h 901373"/>
                <a:gd name="connsiteX68" fmla="*/ 246144 w 1082319"/>
                <a:gd name="connsiteY68" fmla="*/ 143319 h 901373"/>
                <a:gd name="connsiteX69" fmla="*/ 249764 w 1082319"/>
                <a:gd name="connsiteY69" fmla="*/ 136449 h 901373"/>
                <a:gd name="connsiteX70" fmla="*/ 253384 w 1082319"/>
                <a:gd name="connsiteY70" fmla="*/ 129704 h 901373"/>
                <a:gd name="connsiteX71" fmla="*/ 257004 w 1082319"/>
                <a:gd name="connsiteY71" fmla="*/ 123086 h 901373"/>
                <a:gd name="connsiteX72" fmla="*/ 260625 w 1082319"/>
                <a:gd name="connsiteY72" fmla="*/ 116601 h 901373"/>
                <a:gd name="connsiteX73" fmla="*/ 264245 w 1082319"/>
                <a:gd name="connsiteY73" fmla="*/ 110254 h 901373"/>
                <a:gd name="connsiteX74" fmla="*/ 267865 w 1082319"/>
                <a:gd name="connsiteY74" fmla="*/ 104047 h 901373"/>
                <a:gd name="connsiteX75" fmla="*/ 271485 w 1082319"/>
                <a:gd name="connsiteY75" fmla="*/ 97985 h 901373"/>
                <a:gd name="connsiteX76" fmla="*/ 275105 w 1082319"/>
                <a:gd name="connsiteY76" fmla="*/ 92073 h 901373"/>
                <a:gd name="connsiteX77" fmla="*/ 278726 w 1082319"/>
                <a:gd name="connsiteY77" fmla="*/ 86314 h 901373"/>
                <a:gd name="connsiteX78" fmla="*/ 282346 w 1082319"/>
                <a:gd name="connsiteY78" fmla="*/ 80712 h 901373"/>
                <a:gd name="connsiteX79" fmla="*/ 285966 w 1082319"/>
                <a:gd name="connsiteY79" fmla="*/ 75271 h 901373"/>
                <a:gd name="connsiteX80" fmla="*/ 289586 w 1082319"/>
                <a:gd name="connsiteY80" fmla="*/ 69995 h 901373"/>
                <a:gd name="connsiteX81" fmla="*/ 293206 w 1082319"/>
                <a:gd name="connsiteY81" fmla="*/ 64886 h 901373"/>
                <a:gd name="connsiteX82" fmla="*/ 296827 w 1082319"/>
                <a:gd name="connsiteY82" fmla="*/ 59949 h 901373"/>
                <a:gd name="connsiteX83" fmla="*/ 300440 w 1082319"/>
                <a:gd name="connsiteY83" fmla="*/ 55188 h 901373"/>
                <a:gd name="connsiteX84" fmla="*/ 304060 w 1082319"/>
                <a:gd name="connsiteY84" fmla="*/ 50605 h 901373"/>
                <a:gd name="connsiteX85" fmla="*/ 307680 w 1082319"/>
                <a:gd name="connsiteY85" fmla="*/ 46203 h 901373"/>
                <a:gd name="connsiteX86" fmla="*/ 311300 w 1082319"/>
                <a:gd name="connsiteY86" fmla="*/ 41987 h 901373"/>
                <a:gd name="connsiteX87" fmla="*/ 314921 w 1082319"/>
                <a:gd name="connsiteY87" fmla="*/ 37958 h 901373"/>
                <a:gd name="connsiteX88" fmla="*/ 318541 w 1082319"/>
                <a:gd name="connsiteY88" fmla="*/ 34119 h 901373"/>
                <a:gd name="connsiteX89" fmla="*/ 322161 w 1082319"/>
                <a:gd name="connsiteY89" fmla="*/ 30472 h 901373"/>
                <a:gd name="connsiteX90" fmla="*/ 325781 w 1082319"/>
                <a:gd name="connsiteY90" fmla="*/ 27023 h 901373"/>
                <a:gd name="connsiteX91" fmla="*/ 329401 w 1082319"/>
                <a:gd name="connsiteY91" fmla="*/ 23771 h 901373"/>
                <a:gd name="connsiteX92" fmla="*/ 333022 w 1082319"/>
                <a:gd name="connsiteY92" fmla="*/ 20719 h 901373"/>
                <a:gd name="connsiteX93" fmla="*/ 336642 w 1082319"/>
                <a:gd name="connsiteY93" fmla="*/ 17871 h 901373"/>
                <a:gd name="connsiteX94" fmla="*/ 340262 w 1082319"/>
                <a:gd name="connsiteY94" fmla="*/ 15226 h 901373"/>
                <a:gd name="connsiteX95" fmla="*/ 343882 w 1082319"/>
                <a:gd name="connsiteY95" fmla="*/ 12789 h 901373"/>
                <a:gd name="connsiteX96" fmla="*/ 347502 w 1082319"/>
                <a:gd name="connsiteY96" fmla="*/ 10559 h 901373"/>
                <a:gd name="connsiteX97" fmla="*/ 351123 w 1082319"/>
                <a:gd name="connsiteY97" fmla="*/ 8540 h 901373"/>
                <a:gd name="connsiteX98" fmla="*/ 354743 w 1082319"/>
                <a:gd name="connsiteY98" fmla="*/ 6732 h 901373"/>
                <a:gd name="connsiteX99" fmla="*/ 358363 w 1082319"/>
                <a:gd name="connsiteY99" fmla="*/ 5137 h 901373"/>
                <a:gd name="connsiteX100" fmla="*/ 361983 w 1082319"/>
                <a:gd name="connsiteY100" fmla="*/ 3755 h 901373"/>
                <a:gd name="connsiteX101" fmla="*/ 365596 w 1082319"/>
                <a:gd name="connsiteY101" fmla="*/ 2588 h 901373"/>
                <a:gd name="connsiteX102" fmla="*/ 369217 w 1082319"/>
                <a:gd name="connsiteY102" fmla="*/ 1637 h 901373"/>
                <a:gd name="connsiteX103" fmla="*/ 372837 w 1082319"/>
                <a:gd name="connsiteY103" fmla="*/ 902 h 901373"/>
                <a:gd name="connsiteX104" fmla="*/ 376457 w 1082319"/>
                <a:gd name="connsiteY104" fmla="*/ 384 h 901373"/>
                <a:gd name="connsiteX105" fmla="*/ 380077 w 1082319"/>
                <a:gd name="connsiteY105" fmla="*/ 83 h 901373"/>
                <a:gd name="connsiteX106" fmla="*/ 383697 w 1082319"/>
                <a:gd name="connsiteY106" fmla="*/ 0 h 901373"/>
                <a:gd name="connsiteX107" fmla="*/ 387318 w 1082319"/>
                <a:gd name="connsiteY107" fmla="*/ 134 h 901373"/>
                <a:gd name="connsiteX108" fmla="*/ 390938 w 1082319"/>
                <a:gd name="connsiteY108" fmla="*/ 486 h 901373"/>
                <a:gd name="connsiteX109" fmla="*/ 394558 w 1082319"/>
                <a:gd name="connsiteY109" fmla="*/ 1055 h 901373"/>
                <a:gd name="connsiteX110" fmla="*/ 398178 w 1082319"/>
                <a:gd name="connsiteY110" fmla="*/ 1840 h 901373"/>
                <a:gd name="connsiteX111" fmla="*/ 401798 w 1082319"/>
                <a:gd name="connsiteY111" fmla="*/ 2842 h 901373"/>
                <a:gd name="connsiteX112" fmla="*/ 405419 w 1082319"/>
                <a:gd name="connsiteY112" fmla="*/ 4059 h 901373"/>
                <a:gd name="connsiteX113" fmla="*/ 409039 w 1082319"/>
                <a:gd name="connsiteY113" fmla="*/ 5491 h 901373"/>
                <a:gd name="connsiteX114" fmla="*/ 412659 w 1082319"/>
                <a:gd name="connsiteY114" fmla="*/ 7136 h 901373"/>
                <a:gd name="connsiteX115" fmla="*/ 416279 w 1082319"/>
                <a:gd name="connsiteY115" fmla="*/ 8994 h 901373"/>
                <a:gd name="connsiteX116" fmla="*/ 419900 w 1082319"/>
                <a:gd name="connsiteY116" fmla="*/ 11062 h 901373"/>
                <a:gd name="connsiteX117" fmla="*/ 423520 w 1082319"/>
                <a:gd name="connsiteY117" fmla="*/ 13340 h 901373"/>
                <a:gd name="connsiteX118" fmla="*/ 427133 w 1082319"/>
                <a:gd name="connsiteY118" fmla="*/ 15827 h 901373"/>
                <a:gd name="connsiteX119" fmla="*/ 430753 w 1082319"/>
                <a:gd name="connsiteY119" fmla="*/ 18519 h 901373"/>
                <a:gd name="connsiteX120" fmla="*/ 434373 w 1082319"/>
                <a:gd name="connsiteY120" fmla="*/ 21415 h 901373"/>
                <a:gd name="connsiteX121" fmla="*/ 437993 w 1082319"/>
                <a:gd name="connsiteY121" fmla="*/ 24514 h 901373"/>
                <a:gd name="connsiteX122" fmla="*/ 441614 w 1082319"/>
                <a:gd name="connsiteY122" fmla="*/ 27812 h 901373"/>
                <a:gd name="connsiteX123" fmla="*/ 445234 w 1082319"/>
                <a:gd name="connsiteY123" fmla="*/ 31308 h 901373"/>
                <a:gd name="connsiteX124" fmla="*/ 448854 w 1082319"/>
                <a:gd name="connsiteY124" fmla="*/ 34999 h 901373"/>
                <a:gd name="connsiteX125" fmla="*/ 452474 w 1082319"/>
                <a:gd name="connsiteY125" fmla="*/ 38883 h 901373"/>
                <a:gd name="connsiteX126" fmla="*/ 456095 w 1082319"/>
                <a:gd name="connsiteY126" fmla="*/ 42956 h 901373"/>
                <a:gd name="connsiteX127" fmla="*/ 459715 w 1082319"/>
                <a:gd name="connsiteY127" fmla="*/ 47217 h 901373"/>
                <a:gd name="connsiteX128" fmla="*/ 463335 w 1082319"/>
                <a:gd name="connsiteY128" fmla="*/ 51661 h 901373"/>
                <a:gd name="connsiteX129" fmla="*/ 466955 w 1082319"/>
                <a:gd name="connsiteY129" fmla="*/ 56286 h 901373"/>
                <a:gd name="connsiteX130" fmla="*/ 470575 w 1082319"/>
                <a:gd name="connsiteY130" fmla="*/ 61089 h 901373"/>
                <a:gd name="connsiteX131" fmla="*/ 474196 w 1082319"/>
                <a:gd name="connsiteY131" fmla="*/ 66066 h 901373"/>
                <a:gd name="connsiteX132" fmla="*/ 477816 w 1082319"/>
                <a:gd name="connsiteY132" fmla="*/ 71214 h 901373"/>
                <a:gd name="connsiteX133" fmla="*/ 481436 w 1082319"/>
                <a:gd name="connsiteY133" fmla="*/ 76529 h 901373"/>
                <a:gd name="connsiteX134" fmla="*/ 485056 w 1082319"/>
                <a:gd name="connsiteY134" fmla="*/ 82008 h 901373"/>
                <a:gd name="connsiteX135" fmla="*/ 488669 w 1082319"/>
                <a:gd name="connsiteY135" fmla="*/ 87647 h 901373"/>
                <a:gd name="connsiteX136" fmla="*/ 492290 w 1082319"/>
                <a:gd name="connsiteY136" fmla="*/ 93443 h 901373"/>
                <a:gd name="connsiteX137" fmla="*/ 495910 w 1082319"/>
                <a:gd name="connsiteY137" fmla="*/ 99390 h 901373"/>
                <a:gd name="connsiteX138" fmla="*/ 499530 w 1082319"/>
                <a:gd name="connsiteY138" fmla="*/ 105486 h 901373"/>
                <a:gd name="connsiteX139" fmla="*/ 503150 w 1082319"/>
                <a:gd name="connsiteY139" fmla="*/ 111726 h 901373"/>
                <a:gd name="connsiteX140" fmla="*/ 506770 w 1082319"/>
                <a:gd name="connsiteY140" fmla="*/ 118106 h 901373"/>
                <a:gd name="connsiteX141" fmla="*/ 510391 w 1082319"/>
                <a:gd name="connsiteY141" fmla="*/ 124622 h 901373"/>
                <a:gd name="connsiteX142" fmla="*/ 514011 w 1082319"/>
                <a:gd name="connsiteY142" fmla="*/ 131270 h 901373"/>
                <a:gd name="connsiteX143" fmla="*/ 517631 w 1082319"/>
                <a:gd name="connsiteY143" fmla="*/ 138045 h 901373"/>
                <a:gd name="connsiteX144" fmla="*/ 521251 w 1082319"/>
                <a:gd name="connsiteY144" fmla="*/ 144943 h 901373"/>
                <a:gd name="connsiteX145" fmla="*/ 524871 w 1082319"/>
                <a:gd name="connsiteY145" fmla="*/ 151960 h 901373"/>
                <a:gd name="connsiteX146" fmla="*/ 528492 w 1082319"/>
                <a:gd name="connsiteY146" fmla="*/ 159091 h 901373"/>
                <a:gd name="connsiteX147" fmla="*/ 532112 w 1082319"/>
                <a:gd name="connsiteY147" fmla="*/ 166330 h 901373"/>
                <a:gd name="connsiteX148" fmla="*/ 535732 w 1082319"/>
                <a:gd name="connsiteY148" fmla="*/ 173676 h 901373"/>
                <a:gd name="connsiteX149" fmla="*/ 539352 w 1082319"/>
                <a:gd name="connsiteY149" fmla="*/ 181122 h 901373"/>
                <a:gd name="connsiteX150" fmla="*/ 542972 w 1082319"/>
                <a:gd name="connsiteY150" fmla="*/ 188664 h 901373"/>
                <a:gd name="connsiteX151" fmla="*/ 546593 w 1082319"/>
                <a:gd name="connsiteY151" fmla="*/ 196296 h 901373"/>
                <a:gd name="connsiteX152" fmla="*/ 550206 w 1082319"/>
                <a:gd name="connsiteY152" fmla="*/ 204015 h 901373"/>
                <a:gd name="connsiteX153" fmla="*/ 553826 w 1082319"/>
                <a:gd name="connsiteY153" fmla="*/ 211816 h 901373"/>
                <a:gd name="connsiteX154" fmla="*/ 557446 w 1082319"/>
                <a:gd name="connsiteY154" fmla="*/ 219695 h 901373"/>
                <a:gd name="connsiteX155" fmla="*/ 561066 w 1082319"/>
                <a:gd name="connsiteY155" fmla="*/ 227646 h 901373"/>
                <a:gd name="connsiteX156" fmla="*/ 564687 w 1082319"/>
                <a:gd name="connsiteY156" fmla="*/ 235665 h 901373"/>
                <a:gd name="connsiteX157" fmla="*/ 568307 w 1082319"/>
                <a:gd name="connsiteY157" fmla="*/ 243748 h 901373"/>
                <a:gd name="connsiteX158" fmla="*/ 571927 w 1082319"/>
                <a:gd name="connsiteY158" fmla="*/ 251888 h 901373"/>
                <a:gd name="connsiteX159" fmla="*/ 575547 w 1082319"/>
                <a:gd name="connsiteY159" fmla="*/ 260083 h 901373"/>
                <a:gd name="connsiteX160" fmla="*/ 579167 w 1082319"/>
                <a:gd name="connsiteY160" fmla="*/ 268328 h 901373"/>
                <a:gd name="connsiteX161" fmla="*/ 582788 w 1082319"/>
                <a:gd name="connsiteY161" fmla="*/ 276617 h 901373"/>
                <a:gd name="connsiteX162" fmla="*/ 586408 w 1082319"/>
                <a:gd name="connsiteY162" fmla="*/ 284946 h 901373"/>
                <a:gd name="connsiteX163" fmla="*/ 590028 w 1082319"/>
                <a:gd name="connsiteY163" fmla="*/ 293311 h 901373"/>
                <a:gd name="connsiteX164" fmla="*/ 593648 w 1082319"/>
                <a:gd name="connsiteY164" fmla="*/ 301707 h 901373"/>
                <a:gd name="connsiteX165" fmla="*/ 597269 w 1082319"/>
                <a:gd name="connsiteY165" fmla="*/ 310130 h 901373"/>
                <a:gd name="connsiteX166" fmla="*/ 600889 w 1082319"/>
                <a:gd name="connsiteY166" fmla="*/ 318576 h 901373"/>
                <a:gd name="connsiteX167" fmla="*/ 604509 w 1082319"/>
                <a:gd name="connsiteY167" fmla="*/ 327039 h 901373"/>
                <a:gd name="connsiteX168" fmla="*/ 608129 w 1082319"/>
                <a:gd name="connsiteY168" fmla="*/ 335516 h 901373"/>
                <a:gd name="connsiteX169" fmla="*/ 611749 w 1082319"/>
                <a:gd name="connsiteY169" fmla="*/ 344002 h 901373"/>
                <a:gd name="connsiteX170" fmla="*/ 615362 w 1082319"/>
                <a:gd name="connsiteY170" fmla="*/ 352494 h 901373"/>
                <a:gd name="connsiteX171" fmla="*/ 618983 w 1082319"/>
                <a:gd name="connsiteY171" fmla="*/ 360986 h 901373"/>
                <a:gd name="connsiteX172" fmla="*/ 622603 w 1082319"/>
                <a:gd name="connsiteY172" fmla="*/ 369476 h 901373"/>
                <a:gd name="connsiteX173" fmla="*/ 626223 w 1082319"/>
                <a:gd name="connsiteY173" fmla="*/ 377959 h 901373"/>
                <a:gd name="connsiteX174" fmla="*/ 629843 w 1082319"/>
                <a:gd name="connsiteY174" fmla="*/ 386431 h 901373"/>
                <a:gd name="connsiteX175" fmla="*/ 633463 w 1082319"/>
                <a:gd name="connsiteY175" fmla="*/ 394888 h 901373"/>
                <a:gd name="connsiteX176" fmla="*/ 637084 w 1082319"/>
                <a:gd name="connsiteY176" fmla="*/ 403326 h 901373"/>
                <a:gd name="connsiteX177" fmla="*/ 640704 w 1082319"/>
                <a:gd name="connsiteY177" fmla="*/ 411741 h 901373"/>
                <a:gd name="connsiteX178" fmla="*/ 644324 w 1082319"/>
                <a:gd name="connsiteY178" fmla="*/ 420130 h 901373"/>
                <a:gd name="connsiteX179" fmla="*/ 647944 w 1082319"/>
                <a:gd name="connsiteY179" fmla="*/ 428491 h 901373"/>
                <a:gd name="connsiteX180" fmla="*/ 651565 w 1082319"/>
                <a:gd name="connsiteY180" fmla="*/ 436817 h 901373"/>
                <a:gd name="connsiteX181" fmla="*/ 655185 w 1082319"/>
                <a:gd name="connsiteY181" fmla="*/ 445108 h 901373"/>
                <a:gd name="connsiteX182" fmla="*/ 658805 w 1082319"/>
                <a:gd name="connsiteY182" fmla="*/ 453359 h 901373"/>
                <a:gd name="connsiteX183" fmla="*/ 662425 w 1082319"/>
                <a:gd name="connsiteY183" fmla="*/ 461566 h 901373"/>
                <a:gd name="connsiteX184" fmla="*/ 666045 w 1082319"/>
                <a:gd name="connsiteY184" fmla="*/ 469727 h 901373"/>
                <a:gd name="connsiteX185" fmla="*/ 669666 w 1082319"/>
                <a:gd name="connsiteY185" fmla="*/ 477839 h 901373"/>
                <a:gd name="connsiteX186" fmla="*/ 673286 w 1082319"/>
                <a:gd name="connsiteY186" fmla="*/ 485900 h 901373"/>
                <a:gd name="connsiteX187" fmla="*/ 676899 w 1082319"/>
                <a:gd name="connsiteY187" fmla="*/ 493904 h 901373"/>
                <a:gd name="connsiteX188" fmla="*/ 680519 w 1082319"/>
                <a:gd name="connsiteY188" fmla="*/ 501852 h 901373"/>
                <a:gd name="connsiteX189" fmla="*/ 684139 w 1082319"/>
                <a:gd name="connsiteY189" fmla="*/ 509738 h 901373"/>
                <a:gd name="connsiteX190" fmla="*/ 687760 w 1082319"/>
                <a:gd name="connsiteY190" fmla="*/ 517562 h 901373"/>
                <a:gd name="connsiteX191" fmla="*/ 691380 w 1082319"/>
                <a:gd name="connsiteY191" fmla="*/ 525320 h 901373"/>
                <a:gd name="connsiteX192" fmla="*/ 695000 w 1082319"/>
                <a:gd name="connsiteY192" fmla="*/ 533010 h 901373"/>
                <a:gd name="connsiteX193" fmla="*/ 698620 w 1082319"/>
                <a:gd name="connsiteY193" fmla="*/ 540630 h 901373"/>
                <a:gd name="connsiteX194" fmla="*/ 702240 w 1082319"/>
                <a:gd name="connsiteY194" fmla="*/ 548177 h 901373"/>
                <a:gd name="connsiteX195" fmla="*/ 705861 w 1082319"/>
                <a:gd name="connsiteY195" fmla="*/ 555651 h 901373"/>
                <a:gd name="connsiteX196" fmla="*/ 709481 w 1082319"/>
                <a:gd name="connsiteY196" fmla="*/ 563048 h 901373"/>
                <a:gd name="connsiteX197" fmla="*/ 713101 w 1082319"/>
                <a:gd name="connsiteY197" fmla="*/ 570366 h 901373"/>
                <a:gd name="connsiteX198" fmla="*/ 716721 w 1082319"/>
                <a:gd name="connsiteY198" fmla="*/ 577604 h 901373"/>
                <a:gd name="connsiteX199" fmla="*/ 720341 w 1082319"/>
                <a:gd name="connsiteY199" fmla="*/ 584760 h 901373"/>
                <a:gd name="connsiteX200" fmla="*/ 723962 w 1082319"/>
                <a:gd name="connsiteY200" fmla="*/ 591833 h 901373"/>
                <a:gd name="connsiteX201" fmla="*/ 727582 w 1082319"/>
                <a:gd name="connsiteY201" fmla="*/ 598821 h 901373"/>
                <a:gd name="connsiteX202" fmla="*/ 731202 w 1082319"/>
                <a:gd name="connsiteY202" fmla="*/ 605722 h 901373"/>
                <a:gd name="connsiteX203" fmla="*/ 734822 w 1082319"/>
                <a:gd name="connsiteY203" fmla="*/ 612536 h 901373"/>
                <a:gd name="connsiteX204" fmla="*/ 738435 w 1082319"/>
                <a:gd name="connsiteY204" fmla="*/ 619261 h 901373"/>
                <a:gd name="connsiteX205" fmla="*/ 742055 w 1082319"/>
                <a:gd name="connsiteY205" fmla="*/ 625895 h 901373"/>
                <a:gd name="connsiteX206" fmla="*/ 745676 w 1082319"/>
                <a:gd name="connsiteY206" fmla="*/ 632439 h 901373"/>
                <a:gd name="connsiteX207" fmla="*/ 749296 w 1082319"/>
                <a:gd name="connsiteY207" fmla="*/ 638891 h 901373"/>
                <a:gd name="connsiteX208" fmla="*/ 752916 w 1082319"/>
                <a:gd name="connsiteY208" fmla="*/ 645249 h 901373"/>
                <a:gd name="connsiteX209" fmla="*/ 756536 w 1082319"/>
                <a:gd name="connsiteY209" fmla="*/ 651514 h 901373"/>
                <a:gd name="connsiteX210" fmla="*/ 760157 w 1082319"/>
                <a:gd name="connsiteY210" fmla="*/ 657684 h 901373"/>
                <a:gd name="connsiteX211" fmla="*/ 763777 w 1082319"/>
                <a:gd name="connsiteY211" fmla="*/ 663756 h 901373"/>
                <a:gd name="connsiteX212" fmla="*/ 767397 w 1082319"/>
                <a:gd name="connsiteY212" fmla="*/ 669737 h 901373"/>
                <a:gd name="connsiteX213" fmla="*/ 771017 w 1082319"/>
                <a:gd name="connsiteY213" fmla="*/ 675625 h 901373"/>
                <a:gd name="connsiteX214" fmla="*/ 774637 w 1082319"/>
                <a:gd name="connsiteY214" fmla="*/ 681411 h 901373"/>
                <a:gd name="connsiteX215" fmla="*/ 778258 w 1082319"/>
                <a:gd name="connsiteY215" fmla="*/ 687104 h 901373"/>
                <a:gd name="connsiteX216" fmla="*/ 781878 w 1082319"/>
                <a:gd name="connsiteY216" fmla="*/ 692697 h 901373"/>
                <a:gd name="connsiteX217" fmla="*/ 785498 w 1082319"/>
                <a:gd name="connsiteY217" fmla="*/ 698195 h 901373"/>
                <a:gd name="connsiteX218" fmla="*/ 789118 w 1082319"/>
                <a:gd name="connsiteY218" fmla="*/ 703593 h 901373"/>
                <a:gd name="connsiteX219" fmla="*/ 792739 w 1082319"/>
                <a:gd name="connsiteY219" fmla="*/ 708898 h 901373"/>
                <a:gd name="connsiteX220" fmla="*/ 796359 w 1082319"/>
                <a:gd name="connsiteY220" fmla="*/ 714101 h 901373"/>
                <a:gd name="connsiteX221" fmla="*/ 799979 w 1082319"/>
                <a:gd name="connsiteY221" fmla="*/ 719211 h 901373"/>
                <a:gd name="connsiteX222" fmla="*/ 803592 w 1082319"/>
                <a:gd name="connsiteY222" fmla="*/ 724221 h 901373"/>
                <a:gd name="connsiteX223" fmla="*/ 807212 w 1082319"/>
                <a:gd name="connsiteY223" fmla="*/ 729136 h 901373"/>
                <a:gd name="connsiteX224" fmla="*/ 810832 w 1082319"/>
                <a:gd name="connsiteY224" fmla="*/ 733958 h 901373"/>
                <a:gd name="connsiteX225" fmla="*/ 814453 w 1082319"/>
                <a:gd name="connsiteY225" fmla="*/ 738680 h 901373"/>
                <a:gd name="connsiteX226" fmla="*/ 818073 w 1082319"/>
                <a:gd name="connsiteY226" fmla="*/ 743315 h 901373"/>
                <a:gd name="connsiteX227" fmla="*/ 821693 w 1082319"/>
                <a:gd name="connsiteY227" fmla="*/ 747849 h 901373"/>
                <a:gd name="connsiteX228" fmla="*/ 825313 w 1082319"/>
                <a:gd name="connsiteY228" fmla="*/ 752290 h 901373"/>
                <a:gd name="connsiteX229" fmla="*/ 828934 w 1082319"/>
                <a:gd name="connsiteY229" fmla="*/ 756637 h 901373"/>
                <a:gd name="connsiteX230" fmla="*/ 832554 w 1082319"/>
                <a:gd name="connsiteY230" fmla="*/ 760890 h 901373"/>
                <a:gd name="connsiteX231" fmla="*/ 836174 w 1082319"/>
                <a:gd name="connsiteY231" fmla="*/ 765051 h 901373"/>
                <a:gd name="connsiteX232" fmla="*/ 839794 w 1082319"/>
                <a:gd name="connsiteY232" fmla="*/ 769124 h 901373"/>
                <a:gd name="connsiteX233" fmla="*/ 843414 w 1082319"/>
                <a:gd name="connsiteY233" fmla="*/ 773104 h 901373"/>
                <a:gd name="connsiteX234" fmla="*/ 847035 w 1082319"/>
                <a:gd name="connsiteY234" fmla="*/ 776991 h 901373"/>
                <a:gd name="connsiteX235" fmla="*/ 850655 w 1082319"/>
                <a:gd name="connsiteY235" fmla="*/ 780791 h 901373"/>
                <a:gd name="connsiteX236" fmla="*/ 854275 w 1082319"/>
                <a:gd name="connsiteY236" fmla="*/ 784505 h 901373"/>
                <a:gd name="connsiteX237" fmla="*/ 857895 w 1082319"/>
                <a:gd name="connsiteY237" fmla="*/ 788132 h 901373"/>
                <a:gd name="connsiteX238" fmla="*/ 861515 w 1082319"/>
                <a:gd name="connsiteY238" fmla="*/ 791673 h 901373"/>
                <a:gd name="connsiteX239" fmla="*/ 865128 w 1082319"/>
                <a:gd name="connsiteY239" fmla="*/ 795128 h 901373"/>
                <a:gd name="connsiteX240" fmla="*/ 868749 w 1082319"/>
                <a:gd name="connsiteY240" fmla="*/ 798496 h 901373"/>
                <a:gd name="connsiteX241" fmla="*/ 872369 w 1082319"/>
                <a:gd name="connsiteY241" fmla="*/ 801785 h 901373"/>
                <a:gd name="connsiteX242" fmla="*/ 875989 w 1082319"/>
                <a:gd name="connsiteY242" fmla="*/ 804995 h 901373"/>
                <a:gd name="connsiteX243" fmla="*/ 879609 w 1082319"/>
                <a:gd name="connsiteY243" fmla="*/ 808119 h 901373"/>
                <a:gd name="connsiteX244" fmla="*/ 883229 w 1082319"/>
                <a:gd name="connsiteY244" fmla="*/ 811163 h 901373"/>
                <a:gd name="connsiteX245" fmla="*/ 886850 w 1082319"/>
                <a:gd name="connsiteY245" fmla="*/ 814136 h 901373"/>
                <a:gd name="connsiteX246" fmla="*/ 890470 w 1082319"/>
                <a:gd name="connsiteY246" fmla="*/ 817022 h 901373"/>
                <a:gd name="connsiteX247" fmla="*/ 894090 w 1082319"/>
                <a:gd name="connsiteY247" fmla="*/ 819836 h 901373"/>
                <a:gd name="connsiteX248" fmla="*/ 897710 w 1082319"/>
                <a:gd name="connsiteY248" fmla="*/ 822578 h 901373"/>
                <a:gd name="connsiteX249" fmla="*/ 901331 w 1082319"/>
                <a:gd name="connsiteY249" fmla="*/ 825241 h 901373"/>
                <a:gd name="connsiteX250" fmla="*/ 904951 w 1082319"/>
                <a:gd name="connsiteY250" fmla="*/ 827839 h 901373"/>
                <a:gd name="connsiteX251" fmla="*/ 908571 w 1082319"/>
                <a:gd name="connsiteY251" fmla="*/ 830358 h 901373"/>
                <a:gd name="connsiteX252" fmla="*/ 912191 w 1082319"/>
                <a:gd name="connsiteY252" fmla="*/ 832813 h 901373"/>
                <a:gd name="connsiteX253" fmla="*/ 915811 w 1082319"/>
                <a:gd name="connsiteY253" fmla="*/ 835195 h 901373"/>
                <a:gd name="connsiteX254" fmla="*/ 919432 w 1082319"/>
                <a:gd name="connsiteY254" fmla="*/ 837512 h 901373"/>
                <a:gd name="connsiteX255" fmla="*/ 923052 w 1082319"/>
                <a:gd name="connsiteY255" fmla="*/ 839765 h 901373"/>
                <a:gd name="connsiteX256" fmla="*/ 926665 w 1082319"/>
                <a:gd name="connsiteY256" fmla="*/ 841946 h 901373"/>
                <a:gd name="connsiteX257" fmla="*/ 930285 w 1082319"/>
                <a:gd name="connsiteY257" fmla="*/ 844069 h 901373"/>
                <a:gd name="connsiteX258" fmla="*/ 933905 w 1082319"/>
                <a:gd name="connsiteY258" fmla="*/ 846127 h 901373"/>
                <a:gd name="connsiteX259" fmla="*/ 937526 w 1082319"/>
                <a:gd name="connsiteY259" fmla="*/ 848121 h 901373"/>
                <a:gd name="connsiteX260" fmla="*/ 941146 w 1082319"/>
                <a:gd name="connsiteY260" fmla="*/ 850064 h 901373"/>
                <a:gd name="connsiteX261" fmla="*/ 944766 w 1082319"/>
                <a:gd name="connsiteY261" fmla="*/ 851943 h 901373"/>
                <a:gd name="connsiteX262" fmla="*/ 948386 w 1082319"/>
                <a:gd name="connsiteY262" fmla="*/ 853764 h 901373"/>
                <a:gd name="connsiteX263" fmla="*/ 952006 w 1082319"/>
                <a:gd name="connsiteY263" fmla="*/ 855527 h 901373"/>
                <a:gd name="connsiteX264" fmla="*/ 955627 w 1082319"/>
                <a:gd name="connsiteY264" fmla="*/ 857240 h 901373"/>
                <a:gd name="connsiteX265" fmla="*/ 959247 w 1082319"/>
                <a:gd name="connsiteY265" fmla="*/ 858895 h 901373"/>
                <a:gd name="connsiteX266" fmla="*/ 962867 w 1082319"/>
                <a:gd name="connsiteY266" fmla="*/ 860500 h 901373"/>
                <a:gd name="connsiteX267" fmla="*/ 966487 w 1082319"/>
                <a:gd name="connsiteY267" fmla="*/ 862055 h 901373"/>
                <a:gd name="connsiteX268" fmla="*/ 970108 w 1082319"/>
                <a:gd name="connsiteY268" fmla="*/ 863559 h 901373"/>
                <a:gd name="connsiteX269" fmla="*/ 973728 w 1082319"/>
                <a:gd name="connsiteY269" fmla="*/ 865020 h 901373"/>
                <a:gd name="connsiteX270" fmla="*/ 977348 w 1082319"/>
                <a:gd name="connsiteY270" fmla="*/ 866424 h 901373"/>
                <a:gd name="connsiteX271" fmla="*/ 980968 w 1082319"/>
                <a:gd name="connsiteY271" fmla="*/ 867784 h 901373"/>
                <a:gd name="connsiteX272" fmla="*/ 984588 w 1082319"/>
                <a:gd name="connsiteY272" fmla="*/ 869101 h 901373"/>
                <a:gd name="connsiteX273" fmla="*/ 988201 w 1082319"/>
                <a:gd name="connsiteY273" fmla="*/ 870375 h 901373"/>
                <a:gd name="connsiteX274" fmla="*/ 991822 w 1082319"/>
                <a:gd name="connsiteY274" fmla="*/ 871606 h 901373"/>
                <a:gd name="connsiteX275" fmla="*/ 995442 w 1082319"/>
                <a:gd name="connsiteY275" fmla="*/ 872793 h 901373"/>
                <a:gd name="connsiteX276" fmla="*/ 999062 w 1082319"/>
                <a:gd name="connsiteY276" fmla="*/ 873938 h 901373"/>
                <a:gd name="connsiteX277" fmla="*/ 1002682 w 1082319"/>
                <a:gd name="connsiteY277" fmla="*/ 875046 h 901373"/>
                <a:gd name="connsiteX278" fmla="*/ 1006302 w 1082319"/>
                <a:gd name="connsiteY278" fmla="*/ 876111 h 901373"/>
                <a:gd name="connsiteX279" fmla="*/ 1009923 w 1082319"/>
                <a:gd name="connsiteY279" fmla="*/ 877140 h 901373"/>
                <a:gd name="connsiteX280" fmla="*/ 1013543 w 1082319"/>
                <a:gd name="connsiteY280" fmla="*/ 878134 h 901373"/>
                <a:gd name="connsiteX281" fmla="*/ 1017163 w 1082319"/>
                <a:gd name="connsiteY281" fmla="*/ 879098 h 901373"/>
                <a:gd name="connsiteX282" fmla="*/ 1020783 w 1082319"/>
                <a:gd name="connsiteY282" fmla="*/ 880019 h 901373"/>
                <a:gd name="connsiteX283" fmla="*/ 1024403 w 1082319"/>
                <a:gd name="connsiteY283" fmla="*/ 880912 h 901373"/>
                <a:gd name="connsiteX284" fmla="*/ 1028024 w 1082319"/>
                <a:gd name="connsiteY284" fmla="*/ 881768 h 901373"/>
                <a:gd name="connsiteX285" fmla="*/ 1031644 w 1082319"/>
                <a:gd name="connsiteY285" fmla="*/ 882596 h 901373"/>
                <a:gd name="connsiteX286" fmla="*/ 1035264 w 1082319"/>
                <a:gd name="connsiteY286" fmla="*/ 883395 h 901373"/>
                <a:gd name="connsiteX287" fmla="*/ 1038884 w 1082319"/>
                <a:gd name="connsiteY287" fmla="*/ 884158 h 901373"/>
                <a:gd name="connsiteX288" fmla="*/ 1042504 w 1082319"/>
                <a:gd name="connsiteY288" fmla="*/ 884899 h 901373"/>
                <a:gd name="connsiteX289" fmla="*/ 1046125 w 1082319"/>
                <a:gd name="connsiteY289" fmla="*/ 885612 h 901373"/>
                <a:gd name="connsiteX290" fmla="*/ 1049745 w 1082319"/>
                <a:gd name="connsiteY290" fmla="*/ 886295 h 901373"/>
                <a:gd name="connsiteX291" fmla="*/ 1053358 w 1082319"/>
                <a:gd name="connsiteY291" fmla="*/ 886950 h 901373"/>
                <a:gd name="connsiteX292" fmla="*/ 1056978 w 1082319"/>
                <a:gd name="connsiteY292" fmla="*/ 887584 h 901373"/>
                <a:gd name="connsiteX293" fmla="*/ 1060598 w 1082319"/>
                <a:gd name="connsiteY293" fmla="*/ 888188 h 901373"/>
                <a:gd name="connsiteX294" fmla="*/ 1064219 w 1082319"/>
                <a:gd name="connsiteY294" fmla="*/ 888771 h 901373"/>
                <a:gd name="connsiteX295" fmla="*/ 1067839 w 1082319"/>
                <a:gd name="connsiteY295" fmla="*/ 889332 h 901373"/>
                <a:gd name="connsiteX296" fmla="*/ 1071459 w 1082319"/>
                <a:gd name="connsiteY296" fmla="*/ 889872 h 901373"/>
                <a:gd name="connsiteX297" fmla="*/ 1075079 w 1082319"/>
                <a:gd name="connsiteY297" fmla="*/ 890391 h 901373"/>
                <a:gd name="connsiteX298" fmla="*/ 1078699 w 1082319"/>
                <a:gd name="connsiteY298" fmla="*/ 890887 h 901373"/>
                <a:gd name="connsiteX299" fmla="*/ 1082320 w 1082319"/>
                <a:gd name="connsiteY299" fmla="*/ 891362 h 901373"/>
                <a:gd name="connsiteX300" fmla="*/ 1082320 w 1082319"/>
                <a:gd name="connsiteY300" fmla="*/ 901374 h 901373"/>
                <a:gd name="connsiteX301" fmla="*/ 0 w 1082319"/>
                <a:gd name="connsiteY301" fmla="*/ 901374 h 901373"/>
                <a:gd name="connsiteX302" fmla="*/ 0 w 1082319"/>
                <a:gd name="connsiteY302" fmla="*/ 668348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9" h="901373">
                  <a:moveTo>
                    <a:pt x="0" y="668348"/>
                  </a:moveTo>
                  <a:lnTo>
                    <a:pt x="3619" y="662346"/>
                  </a:lnTo>
                  <a:lnTo>
                    <a:pt x="7240" y="656249"/>
                  </a:lnTo>
                  <a:lnTo>
                    <a:pt x="10859" y="650057"/>
                  </a:lnTo>
                  <a:lnTo>
                    <a:pt x="14479" y="643770"/>
                  </a:lnTo>
                  <a:lnTo>
                    <a:pt x="18099" y="637389"/>
                  </a:lnTo>
                  <a:lnTo>
                    <a:pt x="21718" y="630916"/>
                  </a:lnTo>
                  <a:lnTo>
                    <a:pt x="25339" y="624352"/>
                  </a:lnTo>
                  <a:lnTo>
                    <a:pt x="28958" y="617696"/>
                  </a:lnTo>
                  <a:lnTo>
                    <a:pt x="32578" y="610950"/>
                  </a:lnTo>
                  <a:lnTo>
                    <a:pt x="36198" y="604116"/>
                  </a:lnTo>
                  <a:lnTo>
                    <a:pt x="39818" y="597194"/>
                  </a:lnTo>
                  <a:lnTo>
                    <a:pt x="43438" y="590186"/>
                  </a:lnTo>
                  <a:lnTo>
                    <a:pt x="47057" y="583093"/>
                  </a:lnTo>
                  <a:lnTo>
                    <a:pt x="50677" y="575918"/>
                  </a:lnTo>
                  <a:lnTo>
                    <a:pt x="54297" y="568661"/>
                  </a:lnTo>
                  <a:lnTo>
                    <a:pt x="57917" y="561324"/>
                  </a:lnTo>
                  <a:lnTo>
                    <a:pt x="61536" y="553909"/>
                  </a:lnTo>
                  <a:lnTo>
                    <a:pt x="65157" y="546418"/>
                  </a:lnTo>
                  <a:lnTo>
                    <a:pt x="68776" y="538854"/>
                  </a:lnTo>
                  <a:lnTo>
                    <a:pt x="72396" y="531217"/>
                  </a:lnTo>
                  <a:lnTo>
                    <a:pt x="76016" y="523511"/>
                  </a:lnTo>
                  <a:lnTo>
                    <a:pt x="79635" y="515737"/>
                  </a:lnTo>
                  <a:lnTo>
                    <a:pt x="83256" y="507899"/>
                  </a:lnTo>
                  <a:lnTo>
                    <a:pt x="86875" y="499998"/>
                  </a:lnTo>
                  <a:lnTo>
                    <a:pt x="90495" y="492037"/>
                  </a:lnTo>
                  <a:lnTo>
                    <a:pt x="94115" y="484019"/>
                  </a:lnTo>
                  <a:lnTo>
                    <a:pt x="97734" y="475947"/>
                  </a:lnTo>
                  <a:lnTo>
                    <a:pt x="101355" y="467823"/>
                  </a:lnTo>
                  <a:lnTo>
                    <a:pt x="104974" y="459651"/>
                  </a:lnTo>
                  <a:lnTo>
                    <a:pt x="108594" y="451433"/>
                  </a:lnTo>
                  <a:lnTo>
                    <a:pt x="112214" y="443172"/>
                  </a:lnTo>
                  <a:lnTo>
                    <a:pt x="115833" y="434873"/>
                  </a:lnTo>
                  <a:lnTo>
                    <a:pt x="119453" y="426538"/>
                  </a:lnTo>
                  <a:lnTo>
                    <a:pt x="123073" y="418171"/>
                  </a:lnTo>
                  <a:lnTo>
                    <a:pt x="126693" y="409775"/>
                  </a:lnTo>
                  <a:lnTo>
                    <a:pt x="130313" y="401354"/>
                  </a:lnTo>
                  <a:lnTo>
                    <a:pt x="133933" y="392911"/>
                  </a:lnTo>
                  <a:lnTo>
                    <a:pt x="137552" y="384450"/>
                  </a:lnTo>
                  <a:lnTo>
                    <a:pt x="141172" y="375975"/>
                  </a:lnTo>
                  <a:lnTo>
                    <a:pt x="144792" y="367491"/>
                  </a:lnTo>
                  <a:lnTo>
                    <a:pt x="148412" y="359000"/>
                  </a:lnTo>
                  <a:lnTo>
                    <a:pt x="152032" y="350507"/>
                  </a:lnTo>
                  <a:lnTo>
                    <a:pt x="155653" y="342017"/>
                  </a:lnTo>
                  <a:lnTo>
                    <a:pt x="159273" y="333532"/>
                  </a:lnTo>
                  <a:lnTo>
                    <a:pt x="162893" y="325058"/>
                  </a:lnTo>
                  <a:lnTo>
                    <a:pt x="166513" y="316598"/>
                  </a:lnTo>
                  <a:lnTo>
                    <a:pt x="170134" y="308158"/>
                  </a:lnTo>
                  <a:lnTo>
                    <a:pt x="173754" y="299741"/>
                  </a:lnTo>
                  <a:lnTo>
                    <a:pt x="177367" y="291351"/>
                  </a:lnTo>
                  <a:lnTo>
                    <a:pt x="180987" y="282994"/>
                  </a:lnTo>
                  <a:lnTo>
                    <a:pt x="184607" y="274673"/>
                  </a:lnTo>
                  <a:lnTo>
                    <a:pt x="188227" y="266394"/>
                  </a:lnTo>
                  <a:lnTo>
                    <a:pt x="191848" y="258162"/>
                  </a:lnTo>
                  <a:lnTo>
                    <a:pt x="195468" y="249979"/>
                  </a:lnTo>
                  <a:lnTo>
                    <a:pt x="199088" y="241851"/>
                  </a:lnTo>
                  <a:lnTo>
                    <a:pt x="202708" y="233784"/>
                  </a:lnTo>
                  <a:lnTo>
                    <a:pt x="206328" y="225780"/>
                  </a:lnTo>
                  <a:lnTo>
                    <a:pt x="209949" y="217845"/>
                  </a:lnTo>
                  <a:lnTo>
                    <a:pt x="213569" y="209985"/>
                  </a:lnTo>
                  <a:lnTo>
                    <a:pt x="217189" y="202202"/>
                  </a:lnTo>
                  <a:lnTo>
                    <a:pt x="220809" y="194503"/>
                  </a:lnTo>
                  <a:lnTo>
                    <a:pt x="224430" y="186891"/>
                  </a:lnTo>
                  <a:lnTo>
                    <a:pt x="228050" y="179371"/>
                  </a:lnTo>
                  <a:lnTo>
                    <a:pt x="231670" y="171949"/>
                  </a:lnTo>
                  <a:lnTo>
                    <a:pt x="235290" y="164628"/>
                  </a:lnTo>
                  <a:lnTo>
                    <a:pt x="238903" y="157412"/>
                  </a:lnTo>
                  <a:lnTo>
                    <a:pt x="242523" y="150308"/>
                  </a:lnTo>
                  <a:lnTo>
                    <a:pt x="246144" y="143319"/>
                  </a:lnTo>
                  <a:lnTo>
                    <a:pt x="249764" y="136449"/>
                  </a:lnTo>
                  <a:lnTo>
                    <a:pt x="253384" y="129704"/>
                  </a:lnTo>
                  <a:lnTo>
                    <a:pt x="257004" y="123086"/>
                  </a:lnTo>
                  <a:lnTo>
                    <a:pt x="260625" y="116601"/>
                  </a:lnTo>
                  <a:lnTo>
                    <a:pt x="264245" y="110254"/>
                  </a:lnTo>
                  <a:lnTo>
                    <a:pt x="267865" y="104047"/>
                  </a:lnTo>
                  <a:lnTo>
                    <a:pt x="271485" y="97985"/>
                  </a:lnTo>
                  <a:lnTo>
                    <a:pt x="275105" y="92073"/>
                  </a:lnTo>
                  <a:lnTo>
                    <a:pt x="278726" y="86314"/>
                  </a:lnTo>
                  <a:lnTo>
                    <a:pt x="282346" y="80712"/>
                  </a:lnTo>
                  <a:lnTo>
                    <a:pt x="285966" y="75271"/>
                  </a:lnTo>
                  <a:lnTo>
                    <a:pt x="289586" y="69995"/>
                  </a:lnTo>
                  <a:lnTo>
                    <a:pt x="293206" y="64886"/>
                  </a:lnTo>
                  <a:lnTo>
                    <a:pt x="296827" y="59949"/>
                  </a:lnTo>
                  <a:lnTo>
                    <a:pt x="300440" y="55188"/>
                  </a:lnTo>
                  <a:lnTo>
                    <a:pt x="304060" y="50605"/>
                  </a:lnTo>
                  <a:lnTo>
                    <a:pt x="307680" y="46203"/>
                  </a:lnTo>
                  <a:lnTo>
                    <a:pt x="311300" y="41987"/>
                  </a:lnTo>
                  <a:lnTo>
                    <a:pt x="314921" y="37958"/>
                  </a:lnTo>
                  <a:lnTo>
                    <a:pt x="318541" y="34119"/>
                  </a:lnTo>
                  <a:lnTo>
                    <a:pt x="322161" y="30472"/>
                  </a:lnTo>
                  <a:lnTo>
                    <a:pt x="325781" y="27023"/>
                  </a:lnTo>
                  <a:lnTo>
                    <a:pt x="329401" y="23771"/>
                  </a:lnTo>
                  <a:lnTo>
                    <a:pt x="333022" y="20719"/>
                  </a:lnTo>
                  <a:lnTo>
                    <a:pt x="336642" y="17871"/>
                  </a:lnTo>
                  <a:lnTo>
                    <a:pt x="340262" y="15226"/>
                  </a:lnTo>
                  <a:lnTo>
                    <a:pt x="343882" y="12789"/>
                  </a:lnTo>
                  <a:lnTo>
                    <a:pt x="347502" y="10559"/>
                  </a:lnTo>
                  <a:lnTo>
                    <a:pt x="351123" y="8540"/>
                  </a:lnTo>
                  <a:lnTo>
                    <a:pt x="354743" y="6732"/>
                  </a:lnTo>
                  <a:lnTo>
                    <a:pt x="358363" y="5137"/>
                  </a:lnTo>
                  <a:lnTo>
                    <a:pt x="361983" y="3755"/>
                  </a:lnTo>
                  <a:lnTo>
                    <a:pt x="365596" y="2588"/>
                  </a:lnTo>
                  <a:lnTo>
                    <a:pt x="369217" y="1637"/>
                  </a:lnTo>
                  <a:lnTo>
                    <a:pt x="372837" y="902"/>
                  </a:lnTo>
                  <a:lnTo>
                    <a:pt x="376457" y="384"/>
                  </a:lnTo>
                  <a:lnTo>
                    <a:pt x="380077" y="83"/>
                  </a:lnTo>
                  <a:lnTo>
                    <a:pt x="383697" y="0"/>
                  </a:lnTo>
                  <a:lnTo>
                    <a:pt x="387318" y="134"/>
                  </a:lnTo>
                  <a:lnTo>
                    <a:pt x="390938" y="486"/>
                  </a:lnTo>
                  <a:lnTo>
                    <a:pt x="394558" y="1055"/>
                  </a:lnTo>
                  <a:lnTo>
                    <a:pt x="398178" y="1840"/>
                  </a:lnTo>
                  <a:lnTo>
                    <a:pt x="401798" y="2842"/>
                  </a:lnTo>
                  <a:lnTo>
                    <a:pt x="405419" y="4059"/>
                  </a:lnTo>
                  <a:lnTo>
                    <a:pt x="409039" y="5491"/>
                  </a:lnTo>
                  <a:lnTo>
                    <a:pt x="412659" y="7136"/>
                  </a:lnTo>
                  <a:lnTo>
                    <a:pt x="416279" y="8994"/>
                  </a:lnTo>
                  <a:lnTo>
                    <a:pt x="419900" y="11062"/>
                  </a:lnTo>
                  <a:lnTo>
                    <a:pt x="423520" y="13340"/>
                  </a:lnTo>
                  <a:lnTo>
                    <a:pt x="427133" y="15827"/>
                  </a:lnTo>
                  <a:lnTo>
                    <a:pt x="430753" y="18519"/>
                  </a:lnTo>
                  <a:lnTo>
                    <a:pt x="434373" y="21415"/>
                  </a:lnTo>
                  <a:lnTo>
                    <a:pt x="437993" y="24514"/>
                  </a:lnTo>
                  <a:lnTo>
                    <a:pt x="441614" y="27812"/>
                  </a:lnTo>
                  <a:lnTo>
                    <a:pt x="445234" y="31308"/>
                  </a:lnTo>
                  <a:lnTo>
                    <a:pt x="448854" y="34999"/>
                  </a:lnTo>
                  <a:lnTo>
                    <a:pt x="452474" y="38883"/>
                  </a:lnTo>
                  <a:lnTo>
                    <a:pt x="456095" y="42956"/>
                  </a:lnTo>
                  <a:lnTo>
                    <a:pt x="459715" y="47217"/>
                  </a:lnTo>
                  <a:lnTo>
                    <a:pt x="463335" y="51661"/>
                  </a:lnTo>
                  <a:lnTo>
                    <a:pt x="466955" y="56286"/>
                  </a:lnTo>
                  <a:lnTo>
                    <a:pt x="470575" y="61089"/>
                  </a:lnTo>
                  <a:lnTo>
                    <a:pt x="474196" y="66066"/>
                  </a:lnTo>
                  <a:lnTo>
                    <a:pt x="477816" y="71214"/>
                  </a:lnTo>
                  <a:lnTo>
                    <a:pt x="481436" y="76529"/>
                  </a:lnTo>
                  <a:lnTo>
                    <a:pt x="485056" y="82008"/>
                  </a:lnTo>
                  <a:lnTo>
                    <a:pt x="488669" y="87647"/>
                  </a:lnTo>
                  <a:lnTo>
                    <a:pt x="492290" y="93443"/>
                  </a:lnTo>
                  <a:lnTo>
                    <a:pt x="495910" y="99390"/>
                  </a:lnTo>
                  <a:lnTo>
                    <a:pt x="499530" y="105486"/>
                  </a:lnTo>
                  <a:lnTo>
                    <a:pt x="503150" y="111726"/>
                  </a:lnTo>
                  <a:lnTo>
                    <a:pt x="506770" y="118106"/>
                  </a:lnTo>
                  <a:lnTo>
                    <a:pt x="510391" y="124622"/>
                  </a:lnTo>
                  <a:lnTo>
                    <a:pt x="514011" y="131270"/>
                  </a:lnTo>
                  <a:lnTo>
                    <a:pt x="517631" y="138045"/>
                  </a:lnTo>
                  <a:lnTo>
                    <a:pt x="521251" y="144943"/>
                  </a:lnTo>
                  <a:lnTo>
                    <a:pt x="524871" y="151960"/>
                  </a:lnTo>
                  <a:lnTo>
                    <a:pt x="528492" y="159091"/>
                  </a:lnTo>
                  <a:lnTo>
                    <a:pt x="532112" y="166330"/>
                  </a:lnTo>
                  <a:lnTo>
                    <a:pt x="535732" y="173676"/>
                  </a:lnTo>
                  <a:lnTo>
                    <a:pt x="539352" y="181122"/>
                  </a:lnTo>
                  <a:lnTo>
                    <a:pt x="542972" y="188664"/>
                  </a:lnTo>
                  <a:lnTo>
                    <a:pt x="546593" y="196296"/>
                  </a:lnTo>
                  <a:lnTo>
                    <a:pt x="550206" y="204015"/>
                  </a:lnTo>
                  <a:lnTo>
                    <a:pt x="553826" y="211816"/>
                  </a:lnTo>
                  <a:lnTo>
                    <a:pt x="557446" y="219695"/>
                  </a:lnTo>
                  <a:lnTo>
                    <a:pt x="561066" y="227646"/>
                  </a:lnTo>
                  <a:lnTo>
                    <a:pt x="564687" y="235665"/>
                  </a:lnTo>
                  <a:lnTo>
                    <a:pt x="568307" y="243748"/>
                  </a:lnTo>
                  <a:lnTo>
                    <a:pt x="571927" y="251888"/>
                  </a:lnTo>
                  <a:lnTo>
                    <a:pt x="575547" y="260083"/>
                  </a:lnTo>
                  <a:lnTo>
                    <a:pt x="579167" y="268328"/>
                  </a:lnTo>
                  <a:lnTo>
                    <a:pt x="582788" y="276617"/>
                  </a:lnTo>
                  <a:lnTo>
                    <a:pt x="586408" y="284946"/>
                  </a:lnTo>
                  <a:lnTo>
                    <a:pt x="590028" y="293311"/>
                  </a:lnTo>
                  <a:lnTo>
                    <a:pt x="593648" y="301707"/>
                  </a:lnTo>
                  <a:lnTo>
                    <a:pt x="597269" y="310130"/>
                  </a:lnTo>
                  <a:lnTo>
                    <a:pt x="600889" y="318576"/>
                  </a:lnTo>
                  <a:lnTo>
                    <a:pt x="604509" y="327039"/>
                  </a:lnTo>
                  <a:lnTo>
                    <a:pt x="608129" y="335516"/>
                  </a:lnTo>
                  <a:lnTo>
                    <a:pt x="611749" y="344002"/>
                  </a:lnTo>
                  <a:lnTo>
                    <a:pt x="615362" y="352494"/>
                  </a:lnTo>
                  <a:lnTo>
                    <a:pt x="618983" y="360986"/>
                  </a:lnTo>
                  <a:lnTo>
                    <a:pt x="622603" y="369476"/>
                  </a:lnTo>
                  <a:lnTo>
                    <a:pt x="626223" y="377959"/>
                  </a:lnTo>
                  <a:lnTo>
                    <a:pt x="629843" y="386431"/>
                  </a:lnTo>
                  <a:lnTo>
                    <a:pt x="633463" y="394888"/>
                  </a:lnTo>
                  <a:lnTo>
                    <a:pt x="637084" y="403326"/>
                  </a:lnTo>
                  <a:lnTo>
                    <a:pt x="640704" y="411741"/>
                  </a:lnTo>
                  <a:lnTo>
                    <a:pt x="644324" y="420130"/>
                  </a:lnTo>
                  <a:lnTo>
                    <a:pt x="647944" y="428491"/>
                  </a:lnTo>
                  <a:lnTo>
                    <a:pt x="651565" y="436817"/>
                  </a:lnTo>
                  <a:lnTo>
                    <a:pt x="655185" y="445108"/>
                  </a:lnTo>
                  <a:lnTo>
                    <a:pt x="658805" y="453359"/>
                  </a:lnTo>
                  <a:lnTo>
                    <a:pt x="662425" y="461566"/>
                  </a:lnTo>
                  <a:lnTo>
                    <a:pt x="666045" y="469727"/>
                  </a:lnTo>
                  <a:lnTo>
                    <a:pt x="669666" y="477839"/>
                  </a:lnTo>
                  <a:lnTo>
                    <a:pt x="673286" y="485900"/>
                  </a:lnTo>
                  <a:lnTo>
                    <a:pt x="676899" y="493904"/>
                  </a:lnTo>
                  <a:lnTo>
                    <a:pt x="680519" y="501852"/>
                  </a:lnTo>
                  <a:lnTo>
                    <a:pt x="684139" y="509738"/>
                  </a:lnTo>
                  <a:lnTo>
                    <a:pt x="687760" y="517562"/>
                  </a:lnTo>
                  <a:lnTo>
                    <a:pt x="691380" y="525320"/>
                  </a:lnTo>
                  <a:lnTo>
                    <a:pt x="695000" y="533010"/>
                  </a:lnTo>
                  <a:lnTo>
                    <a:pt x="698620" y="540630"/>
                  </a:lnTo>
                  <a:lnTo>
                    <a:pt x="702240" y="548177"/>
                  </a:lnTo>
                  <a:lnTo>
                    <a:pt x="705861" y="555651"/>
                  </a:lnTo>
                  <a:lnTo>
                    <a:pt x="709481" y="563048"/>
                  </a:lnTo>
                  <a:lnTo>
                    <a:pt x="713101" y="570366"/>
                  </a:lnTo>
                  <a:lnTo>
                    <a:pt x="716721" y="577604"/>
                  </a:lnTo>
                  <a:lnTo>
                    <a:pt x="720341" y="584760"/>
                  </a:lnTo>
                  <a:lnTo>
                    <a:pt x="723962" y="591833"/>
                  </a:lnTo>
                  <a:lnTo>
                    <a:pt x="727582" y="598821"/>
                  </a:lnTo>
                  <a:lnTo>
                    <a:pt x="731202" y="605722"/>
                  </a:lnTo>
                  <a:lnTo>
                    <a:pt x="734822" y="612536"/>
                  </a:lnTo>
                  <a:lnTo>
                    <a:pt x="738435" y="619261"/>
                  </a:lnTo>
                  <a:lnTo>
                    <a:pt x="742055" y="625895"/>
                  </a:lnTo>
                  <a:lnTo>
                    <a:pt x="745676" y="632439"/>
                  </a:lnTo>
                  <a:lnTo>
                    <a:pt x="749296" y="638891"/>
                  </a:lnTo>
                  <a:lnTo>
                    <a:pt x="752916" y="645249"/>
                  </a:lnTo>
                  <a:lnTo>
                    <a:pt x="756536" y="651514"/>
                  </a:lnTo>
                  <a:lnTo>
                    <a:pt x="760157" y="657684"/>
                  </a:lnTo>
                  <a:lnTo>
                    <a:pt x="763777" y="663756"/>
                  </a:lnTo>
                  <a:lnTo>
                    <a:pt x="767397" y="669737"/>
                  </a:lnTo>
                  <a:lnTo>
                    <a:pt x="771017" y="675625"/>
                  </a:lnTo>
                  <a:lnTo>
                    <a:pt x="774637" y="681411"/>
                  </a:lnTo>
                  <a:lnTo>
                    <a:pt x="778258" y="687104"/>
                  </a:lnTo>
                  <a:lnTo>
                    <a:pt x="781878" y="692697"/>
                  </a:lnTo>
                  <a:lnTo>
                    <a:pt x="785498" y="698195"/>
                  </a:lnTo>
                  <a:lnTo>
                    <a:pt x="789118" y="703593"/>
                  </a:lnTo>
                  <a:lnTo>
                    <a:pt x="792739" y="708898"/>
                  </a:lnTo>
                  <a:lnTo>
                    <a:pt x="796359" y="714101"/>
                  </a:lnTo>
                  <a:lnTo>
                    <a:pt x="799979" y="719211"/>
                  </a:lnTo>
                  <a:lnTo>
                    <a:pt x="803592" y="724221"/>
                  </a:lnTo>
                  <a:lnTo>
                    <a:pt x="807212" y="729136"/>
                  </a:lnTo>
                  <a:lnTo>
                    <a:pt x="810832" y="733958"/>
                  </a:lnTo>
                  <a:lnTo>
                    <a:pt x="814453" y="738680"/>
                  </a:lnTo>
                  <a:lnTo>
                    <a:pt x="818073" y="743315"/>
                  </a:lnTo>
                  <a:lnTo>
                    <a:pt x="821693" y="747849"/>
                  </a:lnTo>
                  <a:lnTo>
                    <a:pt x="825313" y="752290"/>
                  </a:lnTo>
                  <a:lnTo>
                    <a:pt x="828934" y="756637"/>
                  </a:lnTo>
                  <a:lnTo>
                    <a:pt x="832554" y="760890"/>
                  </a:lnTo>
                  <a:lnTo>
                    <a:pt x="836174" y="765051"/>
                  </a:lnTo>
                  <a:lnTo>
                    <a:pt x="839794" y="769124"/>
                  </a:lnTo>
                  <a:lnTo>
                    <a:pt x="843414" y="773104"/>
                  </a:lnTo>
                  <a:lnTo>
                    <a:pt x="847035" y="776991"/>
                  </a:lnTo>
                  <a:lnTo>
                    <a:pt x="850655" y="780791"/>
                  </a:lnTo>
                  <a:lnTo>
                    <a:pt x="854275" y="784505"/>
                  </a:lnTo>
                  <a:lnTo>
                    <a:pt x="857895" y="788132"/>
                  </a:lnTo>
                  <a:lnTo>
                    <a:pt x="861515" y="791673"/>
                  </a:lnTo>
                  <a:lnTo>
                    <a:pt x="865128" y="795128"/>
                  </a:lnTo>
                  <a:lnTo>
                    <a:pt x="868749" y="798496"/>
                  </a:lnTo>
                  <a:lnTo>
                    <a:pt x="872369" y="801785"/>
                  </a:lnTo>
                  <a:lnTo>
                    <a:pt x="875989" y="804995"/>
                  </a:lnTo>
                  <a:lnTo>
                    <a:pt x="879609" y="808119"/>
                  </a:lnTo>
                  <a:lnTo>
                    <a:pt x="883229" y="811163"/>
                  </a:lnTo>
                  <a:lnTo>
                    <a:pt x="886850" y="814136"/>
                  </a:lnTo>
                  <a:lnTo>
                    <a:pt x="890470" y="817022"/>
                  </a:lnTo>
                  <a:lnTo>
                    <a:pt x="894090" y="819836"/>
                  </a:lnTo>
                  <a:lnTo>
                    <a:pt x="897710" y="822578"/>
                  </a:lnTo>
                  <a:lnTo>
                    <a:pt x="901331" y="825241"/>
                  </a:lnTo>
                  <a:lnTo>
                    <a:pt x="904951" y="827839"/>
                  </a:lnTo>
                  <a:lnTo>
                    <a:pt x="908571" y="830358"/>
                  </a:lnTo>
                  <a:lnTo>
                    <a:pt x="912191" y="832813"/>
                  </a:lnTo>
                  <a:lnTo>
                    <a:pt x="915811" y="835195"/>
                  </a:lnTo>
                  <a:lnTo>
                    <a:pt x="919432" y="837512"/>
                  </a:lnTo>
                  <a:lnTo>
                    <a:pt x="923052" y="839765"/>
                  </a:lnTo>
                  <a:lnTo>
                    <a:pt x="926665" y="841946"/>
                  </a:lnTo>
                  <a:lnTo>
                    <a:pt x="930285" y="844069"/>
                  </a:lnTo>
                  <a:lnTo>
                    <a:pt x="933905" y="846127"/>
                  </a:lnTo>
                  <a:lnTo>
                    <a:pt x="937526" y="848121"/>
                  </a:lnTo>
                  <a:lnTo>
                    <a:pt x="941146" y="850064"/>
                  </a:lnTo>
                  <a:lnTo>
                    <a:pt x="944766" y="851943"/>
                  </a:lnTo>
                  <a:lnTo>
                    <a:pt x="948386" y="853764"/>
                  </a:lnTo>
                  <a:lnTo>
                    <a:pt x="952006" y="855527"/>
                  </a:lnTo>
                  <a:lnTo>
                    <a:pt x="955627" y="857240"/>
                  </a:lnTo>
                  <a:lnTo>
                    <a:pt x="959247" y="858895"/>
                  </a:lnTo>
                  <a:lnTo>
                    <a:pt x="962867" y="860500"/>
                  </a:lnTo>
                  <a:lnTo>
                    <a:pt x="966487" y="862055"/>
                  </a:lnTo>
                  <a:lnTo>
                    <a:pt x="970108" y="863559"/>
                  </a:lnTo>
                  <a:lnTo>
                    <a:pt x="973728" y="865020"/>
                  </a:lnTo>
                  <a:lnTo>
                    <a:pt x="977348" y="866424"/>
                  </a:lnTo>
                  <a:lnTo>
                    <a:pt x="980968" y="867784"/>
                  </a:lnTo>
                  <a:lnTo>
                    <a:pt x="984588" y="869101"/>
                  </a:lnTo>
                  <a:lnTo>
                    <a:pt x="988201" y="870375"/>
                  </a:lnTo>
                  <a:lnTo>
                    <a:pt x="991822" y="871606"/>
                  </a:lnTo>
                  <a:lnTo>
                    <a:pt x="995442" y="872793"/>
                  </a:lnTo>
                  <a:lnTo>
                    <a:pt x="999062" y="873938"/>
                  </a:lnTo>
                  <a:lnTo>
                    <a:pt x="1002682" y="875046"/>
                  </a:lnTo>
                  <a:lnTo>
                    <a:pt x="1006302" y="876111"/>
                  </a:lnTo>
                  <a:lnTo>
                    <a:pt x="1009923" y="877140"/>
                  </a:lnTo>
                  <a:lnTo>
                    <a:pt x="1013543" y="878134"/>
                  </a:lnTo>
                  <a:lnTo>
                    <a:pt x="1017163" y="879098"/>
                  </a:lnTo>
                  <a:lnTo>
                    <a:pt x="1020783" y="880019"/>
                  </a:lnTo>
                  <a:lnTo>
                    <a:pt x="1024403" y="880912"/>
                  </a:lnTo>
                  <a:lnTo>
                    <a:pt x="1028024" y="881768"/>
                  </a:lnTo>
                  <a:lnTo>
                    <a:pt x="1031644" y="882596"/>
                  </a:lnTo>
                  <a:lnTo>
                    <a:pt x="1035264" y="883395"/>
                  </a:lnTo>
                  <a:lnTo>
                    <a:pt x="1038884" y="884158"/>
                  </a:lnTo>
                  <a:lnTo>
                    <a:pt x="1042504" y="884899"/>
                  </a:lnTo>
                  <a:lnTo>
                    <a:pt x="1046125" y="885612"/>
                  </a:lnTo>
                  <a:lnTo>
                    <a:pt x="1049745" y="886295"/>
                  </a:lnTo>
                  <a:lnTo>
                    <a:pt x="1053358" y="886950"/>
                  </a:lnTo>
                  <a:lnTo>
                    <a:pt x="1056978" y="887584"/>
                  </a:lnTo>
                  <a:lnTo>
                    <a:pt x="1060598" y="888188"/>
                  </a:lnTo>
                  <a:lnTo>
                    <a:pt x="1064219" y="888771"/>
                  </a:lnTo>
                  <a:lnTo>
                    <a:pt x="1067839" y="889332"/>
                  </a:lnTo>
                  <a:lnTo>
                    <a:pt x="1071459" y="889872"/>
                  </a:lnTo>
                  <a:lnTo>
                    <a:pt x="1075079" y="890391"/>
                  </a:lnTo>
                  <a:lnTo>
                    <a:pt x="1078699" y="890887"/>
                  </a:lnTo>
                  <a:lnTo>
                    <a:pt x="1082320" y="891362"/>
                  </a:lnTo>
                  <a:lnTo>
                    <a:pt x="1082320" y="901374"/>
                  </a:lnTo>
                  <a:lnTo>
                    <a:pt x="0" y="901374"/>
                  </a:lnTo>
                  <a:lnTo>
                    <a:pt x="0" y="668348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849D4F57-41C7-0F0E-C3D8-0834FE2C92A3}"/>
                </a:ext>
              </a:extLst>
            </p:cNvPr>
            <p:cNvSpPr/>
            <p:nvPr/>
          </p:nvSpPr>
          <p:spPr>
            <a:xfrm>
              <a:off x="7808418" y="2599094"/>
              <a:ext cx="1082319" cy="901373"/>
            </a:xfrm>
            <a:custGeom>
              <a:avLst/>
              <a:gdLst>
                <a:gd name="connsiteX0" fmla="*/ 0 w 1082319"/>
                <a:gd name="connsiteY0" fmla="*/ 668348 h 901373"/>
                <a:gd name="connsiteX1" fmla="*/ 3619 w 1082319"/>
                <a:gd name="connsiteY1" fmla="*/ 662346 h 901373"/>
                <a:gd name="connsiteX2" fmla="*/ 7240 w 1082319"/>
                <a:gd name="connsiteY2" fmla="*/ 656249 h 901373"/>
                <a:gd name="connsiteX3" fmla="*/ 10859 w 1082319"/>
                <a:gd name="connsiteY3" fmla="*/ 650057 h 901373"/>
                <a:gd name="connsiteX4" fmla="*/ 14479 w 1082319"/>
                <a:gd name="connsiteY4" fmla="*/ 643770 h 901373"/>
                <a:gd name="connsiteX5" fmla="*/ 18099 w 1082319"/>
                <a:gd name="connsiteY5" fmla="*/ 637389 h 901373"/>
                <a:gd name="connsiteX6" fmla="*/ 21718 w 1082319"/>
                <a:gd name="connsiteY6" fmla="*/ 630916 h 901373"/>
                <a:gd name="connsiteX7" fmla="*/ 25339 w 1082319"/>
                <a:gd name="connsiteY7" fmla="*/ 624352 h 901373"/>
                <a:gd name="connsiteX8" fmla="*/ 28958 w 1082319"/>
                <a:gd name="connsiteY8" fmla="*/ 617696 h 901373"/>
                <a:gd name="connsiteX9" fmla="*/ 32578 w 1082319"/>
                <a:gd name="connsiteY9" fmla="*/ 610950 h 901373"/>
                <a:gd name="connsiteX10" fmla="*/ 36198 w 1082319"/>
                <a:gd name="connsiteY10" fmla="*/ 604116 h 901373"/>
                <a:gd name="connsiteX11" fmla="*/ 39818 w 1082319"/>
                <a:gd name="connsiteY11" fmla="*/ 597194 h 901373"/>
                <a:gd name="connsiteX12" fmla="*/ 43438 w 1082319"/>
                <a:gd name="connsiteY12" fmla="*/ 590186 h 901373"/>
                <a:gd name="connsiteX13" fmla="*/ 47057 w 1082319"/>
                <a:gd name="connsiteY13" fmla="*/ 583093 h 901373"/>
                <a:gd name="connsiteX14" fmla="*/ 50677 w 1082319"/>
                <a:gd name="connsiteY14" fmla="*/ 575918 h 901373"/>
                <a:gd name="connsiteX15" fmla="*/ 54297 w 1082319"/>
                <a:gd name="connsiteY15" fmla="*/ 568661 h 901373"/>
                <a:gd name="connsiteX16" fmla="*/ 57917 w 1082319"/>
                <a:gd name="connsiteY16" fmla="*/ 561324 h 901373"/>
                <a:gd name="connsiteX17" fmla="*/ 61536 w 1082319"/>
                <a:gd name="connsiteY17" fmla="*/ 553909 h 901373"/>
                <a:gd name="connsiteX18" fmla="*/ 65157 w 1082319"/>
                <a:gd name="connsiteY18" fmla="*/ 546418 h 901373"/>
                <a:gd name="connsiteX19" fmla="*/ 68776 w 1082319"/>
                <a:gd name="connsiteY19" fmla="*/ 538854 h 901373"/>
                <a:gd name="connsiteX20" fmla="*/ 72396 w 1082319"/>
                <a:gd name="connsiteY20" fmla="*/ 531217 h 901373"/>
                <a:gd name="connsiteX21" fmla="*/ 76016 w 1082319"/>
                <a:gd name="connsiteY21" fmla="*/ 523511 h 901373"/>
                <a:gd name="connsiteX22" fmla="*/ 79635 w 1082319"/>
                <a:gd name="connsiteY22" fmla="*/ 515737 h 901373"/>
                <a:gd name="connsiteX23" fmla="*/ 83256 w 1082319"/>
                <a:gd name="connsiteY23" fmla="*/ 507899 h 901373"/>
                <a:gd name="connsiteX24" fmla="*/ 86875 w 1082319"/>
                <a:gd name="connsiteY24" fmla="*/ 499998 h 901373"/>
                <a:gd name="connsiteX25" fmla="*/ 90495 w 1082319"/>
                <a:gd name="connsiteY25" fmla="*/ 492037 h 901373"/>
                <a:gd name="connsiteX26" fmla="*/ 94115 w 1082319"/>
                <a:gd name="connsiteY26" fmla="*/ 484019 h 901373"/>
                <a:gd name="connsiteX27" fmla="*/ 97734 w 1082319"/>
                <a:gd name="connsiteY27" fmla="*/ 475947 h 901373"/>
                <a:gd name="connsiteX28" fmla="*/ 101355 w 1082319"/>
                <a:gd name="connsiteY28" fmla="*/ 467823 h 901373"/>
                <a:gd name="connsiteX29" fmla="*/ 104974 w 1082319"/>
                <a:gd name="connsiteY29" fmla="*/ 459651 h 901373"/>
                <a:gd name="connsiteX30" fmla="*/ 108594 w 1082319"/>
                <a:gd name="connsiteY30" fmla="*/ 451433 h 901373"/>
                <a:gd name="connsiteX31" fmla="*/ 112214 w 1082319"/>
                <a:gd name="connsiteY31" fmla="*/ 443172 h 901373"/>
                <a:gd name="connsiteX32" fmla="*/ 115833 w 1082319"/>
                <a:gd name="connsiteY32" fmla="*/ 434873 h 901373"/>
                <a:gd name="connsiteX33" fmla="*/ 119453 w 1082319"/>
                <a:gd name="connsiteY33" fmla="*/ 426538 h 901373"/>
                <a:gd name="connsiteX34" fmla="*/ 123073 w 1082319"/>
                <a:gd name="connsiteY34" fmla="*/ 418171 h 901373"/>
                <a:gd name="connsiteX35" fmla="*/ 126693 w 1082319"/>
                <a:gd name="connsiteY35" fmla="*/ 409775 h 901373"/>
                <a:gd name="connsiteX36" fmla="*/ 130313 w 1082319"/>
                <a:gd name="connsiteY36" fmla="*/ 401354 h 901373"/>
                <a:gd name="connsiteX37" fmla="*/ 133933 w 1082319"/>
                <a:gd name="connsiteY37" fmla="*/ 392911 h 901373"/>
                <a:gd name="connsiteX38" fmla="*/ 137552 w 1082319"/>
                <a:gd name="connsiteY38" fmla="*/ 384450 h 901373"/>
                <a:gd name="connsiteX39" fmla="*/ 141172 w 1082319"/>
                <a:gd name="connsiteY39" fmla="*/ 375975 h 901373"/>
                <a:gd name="connsiteX40" fmla="*/ 144792 w 1082319"/>
                <a:gd name="connsiteY40" fmla="*/ 367491 h 901373"/>
                <a:gd name="connsiteX41" fmla="*/ 148412 w 1082319"/>
                <a:gd name="connsiteY41" fmla="*/ 359000 h 901373"/>
                <a:gd name="connsiteX42" fmla="*/ 152032 w 1082319"/>
                <a:gd name="connsiteY42" fmla="*/ 350507 h 901373"/>
                <a:gd name="connsiteX43" fmla="*/ 155653 w 1082319"/>
                <a:gd name="connsiteY43" fmla="*/ 342017 h 901373"/>
                <a:gd name="connsiteX44" fmla="*/ 159273 w 1082319"/>
                <a:gd name="connsiteY44" fmla="*/ 333532 h 901373"/>
                <a:gd name="connsiteX45" fmla="*/ 162893 w 1082319"/>
                <a:gd name="connsiteY45" fmla="*/ 325058 h 901373"/>
                <a:gd name="connsiteX46" fmla="*/ 166513 w 1082319"/>
                <a:gd name="connsiteY46" fmla="*/ 316598 h 901373"/>
                <a:gd name="connsiteX47" fmla="*/ 170134 w 1082319"/>
                <a:gd name="connsiteY47" fmla="*/ 308158 h 901373"/>
                <a:gd name="connsiteX48" fmla="*/ 173754 w 1082319"/>
                <a:gd name="connsiteY48" fmla="*/ 299741 h 901373"/>
                <a:gd name="connsiteX49" fmla="*/ 177367 w 1082319"/>
                <a:gd name="connsiteY49" fmla="*/ 291351 h 901373"/>
                <a:gd name="connsiteX50" fmla="*/ 180987 w 1082319"/>
                <a:gd name="connsiteY50" fmla="*/ 282994 h 901373"/>
                <a:gd name="connsiteX51" fmla="*/ 184607 w 1082319"/>
                <a:gd name="connsiteY51" fmla="*/ 274673 h 901373"/>
                <a:gd name="connsiteX52" fmla="*/ 188227 w 1082319"/>
                <a:gd name="connsiteY52" fmla="*/ 266394 h 901373"/>
                <a:gd name="connsiteX53" fmla="*/ 191848 w 1082319"/>
                <a:gd name="connsiteY53" fmla="*/ 258162 h 901373"/>
                <a:gd name="connsiteX54" fmla="*/ 195468 w 1082319"/>
                <a:gd name="connsiteY54" fmla="*/ 249979 h 901373"/>
                <a:gd name="connsiteX55" fmla="*/ 199088 w 1082319"/>
                <a:gd name="connsiteY55" fmla="*/ 241851 h 901373"/>
                <a:gd name="connsiteX56" fmla="*/ 202708 w 1082319"/>
                <a:gd name="connsiteY56" fmla="*/ 233784 h 901373"/>
                <a:gd name="connsiteX57" fmla="*/ 206328 w 1082319"/>
                <a:gd name="connsiteY57" fmla="*/ 225780 h 901373"/>
                <a:gd name="connsiteX58" fmla="*/ 209949 w 1082319"/>
                <a:gd name="connsiteY58" fmla="*/ 217845 h 901373"/>
                <a:gd name="connsiteX59" fmla="*/ 213569 w 1082319"/>
                <a:gd name="connsiteY59" fmla="*/ 209985 h 901373"/>
                <a:gd name="connsiteX60" fmla="*/ 217189 w 1082319"/>
                <a:gd name="connsiteY60" fmla="*/ 202202 h 901373"/>
                <a:gd name="connsiteX61" fmla="*/ 220809 w 1082319"/>
                <a:gd name="connsiteY61" fmla="*/ 194503 h 901373"/>
                <a:gd name="connsiteX62" fmla="*/ 224430 w 1082319"/>
                <a:gd name="connsiteY62" fmla="*/ 186891 h 901373"/>
                <a:gd name="connsiteX63" fmla="*/ 228050 w 1082319"/>
                <a:gd name="connsiteY63" fmla="*/ 179371 h 901373"/>
                <a:gd name="connsiteX64" fmla="*/ 231670 w 1082319"/>
                <a:gd name="connsiteY64" fmla="*/ 171949 h 901373"/>
                <a:gd name="connsiteX65" fmla="*/ 235290 w 1082319"/>
                <a:gd name="connsiteY65" fmla="*/ 164628 h 901373"/>
                <a:gd name="connsiteX66" fmla="*/ 238903 w 1082319"/>
                <a:gd name="connsiteY66" fmla="*/ 157412 h 901373"/>
                <a:gd name="connsiteX67" fmla="*/ 242523 w 1082319"/>
                <a:gd name="connsiteY67" fmla="*/ 150308 h 901373"/>
                <a:gd name="connsiteX68" fmla="*/ 246144 w 1082319"/>
                <a:gd name="connsiteY68" fmla="*/ 143319 h 901373"/>
                <a:gd name="connsiteX69" fmla="*/ 249764 w 1082319"/>
                <a:gd name="connsiteY69" fmla="*/ 136449 h 901373"/>
                <a:gd name="connsiteX70" fmla="*/ 253384 w 1082319"/>
                <a:gd name="connsiteY70" fmla="*/ 129704 h 901373"/>
                <a:gd name="connsiteX71" fmla="*/ 257004 w 1082319"/>
                <a:gd name="connsiteY71" fmla="*/ 123086 h 901373"/>
                <a:gd name="connsiteX72" fmla="*/ 260625 w 1082319"/>
                <a:gd name="connsiteY72" fmla="*/ 116601 h 901373"/>
                <a:gd name="connsiteX73" fmla="*/ 264245 w 1082319"/>
                <a:gd name="connsiteY73" fmla="*/ 110254 h 901373"/>
                <a:gd name="connsiteX74" fmla="*/ 267865 w 1082319"/>
                <a:gd name="connsiteY74" fmla="*/ 104047 h 901373"/>
                <a:gd name="connsiteX75" fmla="*/ 271485 w 1082319"/>
                <a:gd name="connsiteY75" fmla="*/ 97985 h 901373"/>
                <a:gd name="connsiteX76" fmla="*/ 275105 w 1082319"/>
                <a:gd name="connsiteY76" fmla="*/ 92073 h 901373"/>
                <a:gd name="connsiteX77" fmla="*/ 278726 w 1082319"/>
                <a:gd name="connsiteY77" fmla="*/ 86314 h 901373"/>
                <a:gd name="connsiteX78" fmla="*/ 282346 w 1082319"/>
                <a:gd name="connsiteY78" fmla="*/ 80712 h 901373"/>
                <a:gd name="connsiteX79" fmla="*/ 285966 w 1082319"/>
                <a:gd name="connsiteY79" fmla="*/ 75271 h 901373"/>
                <a:gd name="connsiteX80" fmla="*/ 289586 w 1082319"/>
                <a:gd name="connsiteY80" fmla="*/ 69995 h 901373"/>
                <a:gd name="connsiteX81" fmla="*/ 293206 w 1082319"/>
                <a:gd name="connsiteY81" fmla="*/ 64886 h 901373"/>
                <a:gd name="connsiteX82" fmla="*/ 296827 w 1082319"/>
                <a:gd name="connsiteY82" fmla="*/ 59949 h 901373"/>
                <a:gd name="connsiteX83" fmla="*/ 300440 w 1082319"/>
                <a:gd name="connsiteY83" fmla="*/ 55188 h 901373"/>
                <a:gd name="connsiteX84" fmla="*/ 304060 w 1082319"/>
                <a:gd name="connsiteY84" fmla="*/ 50605 h 901373"/>
                <a:gd name="connsiteX85" fmla="*/ 307680 w 1082319"/>
                <a:gd name="connsiteY85" fmla="*/ 46203 h 901373"/>
                <a:gd name="connsiteX86" fmla="*/ 311300 w 1082319"/>
                <a:gd name="connsiteY86" fmla="*/ 41987 h 901373"/>
                <a:gd name="connsiteX87" fmla="*/ 314921 w 1082319"/>
                <a:gd name="connsiteY87" fmla="*/ 37958 h 901373"/>
                <a:gd name="connsiteX88" fmla="*/ 318541 w 1082319"/>
                <a:gd name="connsiteY88" fmla="*/ 34119 h 901373"/>
                <a:gd name="connsiteX89" fmla="*/ 322161 w 1082319"/>
                <a:gd name="connsiteY89" fmla="*/ 30472 h 901373"/>
                <a:gd name="connsiteX90" fmla="*/ 325781 w 1082319"/>
                <a:gd name="connsiteY90" fmla="*/ 27023 h 901373"/>
                <a:gd name="connsiteX91" fmla="*/ 329401 w 1082319"/>
                <a:gd name="connsiteY91" fmla="*/ 23771 h 901373"/>
                <a:gd name="connsiteX92" fmla="*/ 333022 w 1082319"/>
                <a:gd name="connsiteY92" fmla="*/ 20719 h 901373"/>
                <a:gd name="connsiteX93" fmla="*/ 336642 w 1082319"/>
                <a:gd name="connsiteY93" fmla="*/ 17871 h 901373"/>
                <a:gd name="connsiteX94" fmla="*/ 340262 w 1082319"/>
                <a:gd name="connsiteY94" fmla="*/ 15226 h 901373"/>
                <a:gd name="connsiteX95" fmla="*/ 343882 w 1082319"/>
                <a:gd name="connsiteY95" fmla="*/ 12789 h 901373"/>
                <a:gd name="connsiteX96" fmla="*/ 347502 w 1082319"/>
                <a:gd name="connsiteY96" fmla="*/ 10559 h 901373"/>
                <a:gd name="connsiteX97" fmla="*/ 351123 w 1082319"/>
                <a:gd name="connsiteY97" fmla="*/ 8540 h 901373"/>
                <a:gd name="connsiteX98" fmla="*/ 354743 w 1082319"/>
                <a:gd name="connsiteY98" fmla="*/ 6732 h 901373"/>
                <a:gd name="connsiteX99" fmla="*/ 358363 w 1082319"/>
                <a:gd name="connsiteY99" fmla="*/ 5137 h 901373"/>
                <a:gd name="connsiteX100" fmla="*/ 361983 w 1082319"/>
                <a:gd name="connsiteY100" fmla="*/ 3755 h 901373"/>
                <a:gd name="connsiteX101" fmla="*/ 365596 w 1082319"/>
                <a:gd name="connsiteY101" fmla="*/ 2588 h 901373"/>
                <a:gd name="connsiteX102" fmla="*/ 369217 w 1082319"/>
                <a:gd name="connsiteY102" fmla="*/ 1637 h 901373"/>
                <a:gd name="connsiteX103" fmla="*/ 372837 w 1082319"/>
                <a:gd name="connsiteY103" fmla="*/ 902 h 901373"/>
                <a:gd name="connsiteX104" fmla="*/ 376457 w 1082319"/>
                <a:gd name="connsiteY104" fmla="*/ 384 h 901373"/>
                <a:gd name="connsiteX105" fmla="*/ 380077 w 1082319"/>
                <a:gd name="connsiteY105" fmla="*/ 83 h 901373"/>
                <a:gd name="connsiteX106" fmla="*/ 383697 w 1082319"/>
                <a:gd name="connsiteY106" fmla="*/ 0 h 901373"/>
                <a:gd name="connsiteX107" fmla="*/ 387318 w 1082319"/>
                <a:gd name="connsiteY107" fmla="*/ 134 h 901373"/>
                <a:gd name="connsiteX108" fmla="*/ 390938 w 1082319"/>
                <a:gd name="connsiteY108" fmla="*/ 486 h 901373"/>
                <a:gd name="connsiteX109" fmla="*/ 394558 w 1082319"/>
                <a:gd name="connsiteY109" fmla="*/ 1055 h 901373"/>
                <a:gd name="connsiteX110" fmla="*/ 398178 w 1082319"/>
                <a:gd name="connsiteY110" fmla="*/ 1840 h 901373"/>
                <a:gd name="connsiteX111" fmla="*/ 401798 w 1082319"/>
                <a:gd name="connsiteY111" fmla="*/ 2842 h 901373"/>
                <a:gd name="connsiteX112" fmla="*/ 405419 w 1082319"/>
                <a:gd name="connsiteY112" fmla="*/ 4059 h 901373"/>
                <a:gd name="connsiteX113" fmla="*/ 409039 w 1082319"/>
                <a:gd name="connsiteY113" fmla="*/ 5491 h 901373"/>
                <a:gd name="connsiteX114" fmla="*/ 412659 w 1082319"/>
                <a:gd name="connsiteY114" fmla="*/ 7136 h 901373"/>
                <a:gd name="connsiteX115" fmla="*/ 416279 w 1082319"/>
                <a:gd name="connsiteY115" fmla="*/ 8994 h 901373"/>
                <a:gd name="connsiteX116" fmla="*/ 419900 w 1082319"/>
                <a:gd name="connsiteY116" fmla="*/ 11062 h 901373"/>
                <a:gd name="connsiteX117" fmla="*/ 423520 w 1082319"/>
                <a:gd name="connsiteY117" fmla="*/ 13340 h 901373"/>
                <a:gd name="connsiteX118" fmla="*/ 427133 w 1082319"/>
                <a:gd name="connsiteY118" fmla="*/ 15827 h 901373"/>
                <a:gd name="connsiteX119" fmla="*/ 430753 w 1082319"/>
                <a:gd name="connsiteY119" fmla="*/ 18519 h 901373"/>
                <a:gd name="connsiteX120" fmla="*/ 434373 w 1082319"/>
                <a:gd name="connsiteY120" fmla="*/ 21415 h 901373"/>
                <a:gd name="connsiteX121" fmla="*/ 437993 w 1082319"/>
                <a:gd name="connsiteY121" fmla="*/ 24514 h 901373"/>
                <a:gd name="connsiteX122" fmla="*/ 441614 w 1082319"/>
                <a:gd name="connsiteY122" fmla="*/ 27812 h 901373"/>
                <a:gd name="connsiteX123" fmla="*/ 445234 w 1082319"/>
                <a:gd name="connsiteY123" fmla="*/ 31308 h 901373"/>
                <a:gd name="connsiteX124" fmla="*/ 448854 w 1082319"/>
                <a:gd name="connsiteY124" fmla="*/ 34999 h 901373"/>
                <a:gd name="connsiteX125" fmla="*/ 452474 w 1082319"/>
                <a:gd name="connsiteY125" fmla="*/ 38883 h 901373"/>
                <a:gd name="connsiteX126" fmla="*/ 456095 w 1082319"/>
                <a:gd name="connsiteY126" fmla="*/ 42956 h 901373"/>
                <a:gd name="connsiteX127" fmla="*/ 459715 w 1082319"/>
                <a:gd name="connsiteY127" fmla="*/ 47217 h 901373"/>
                <a:gd name="connsiteX128" fmla="*/ 463335 w 1082319"/>
                <a:gd name="connsiteY128" fmla="*/ 51661 h 901373"/>
                <a:gd name="connsiteX129" fmla="*/ 466955 w 1082319"/>
                <a:gd name="connsiteY129" fmla="*/ 56286 h 901373"/>
                <a:gd name="connsiteX130" fmla="*/ 470575 w 1082319"/>
                <a:gd name="connsiteY130" fmla="*/ 61089 h 901373"/>
                <a:gd name="connsiteX131" fmla="*/ 474196 w 1082319"/>
                <a:gd name="connsiteY131" fmla="*/ 66066 h 901373"/>
                <a:gd name="connsiteX132" fmla="*/ 477816 w 1082319"/>
                <a:gd name="connsiteY132" fmla="*/ 71214 h 901373"/>
                <a:gd name="connsiteX133" fmla="*/ 481436 w 1082319"/>
                <a:gd name="connsiteY133" fmla="*/ 76529 h 901373"/>
                <a:gd name="connsiteX134" fmla="*/ 485056 w 1082319"/>
                <a:gd name="connsiteY134" fmla="*/ 82008 h 901373"/>
                <a:gd name="connsiteX135" fmla="*/ 488669 w 1082319"/>
                <a:gd name="connsiteY135" fmla="*/ 87647 h 901373"/>
                <a:gd name="connsiteX136" fmla="*/ 492290 w 1082319"/>
                <a:gd name="connsiteY136" fmla="*/ 93443 h 901373"/>
                <a:gd name="connsiteX137" fmla="*/ 495910 w 1082319"/>
                <a:gd name="connsiteY137" fmla="*/ 99390 h 901373"/>
                <a:gd name="connsiteX138" fmla="*/ 499530 w 1082319"/>
                <a:gd name="connsiteY138" fmla="*/ 105486 h 901373"/>
                <a:gd name="connsiteX139" fmla="*/ 503150 w 1082319"/>
                <a:gd name="connsiteY139" fmla="*/ 111726 h 901373"/>
                <a:gd name="connsiteX140" fmla="*/ 506770 w 1082319"/>
                <a:gd name="connsiteY140" fmla="*/ 118106 h 901373"/>
                <a:gd name="connsiteX141" fmla="*/ 510391 w 1082319"/>
                <a:gd name="connsiteY141" fmla="*/ 124622 h 901373"/>
                <a:gd name="connsiteX142" fmla="*/ 514011 w 1082319"/>
                <a:gd name="connsiteY142" fmla="*/ 131270 h 901373"/>
                <a:gd name="connsiteX143" fmla="*/ 517631 w 1082319"/>
                <a:gd name="connsiteY143" fmla="*/ 138045 h 901373"/>
                <a:gd name="connsiteX144" fmla="*/ 521251 w 1082319"/>
                <a:gd name="connsiteY144" fmla="*/ 144943 h 901373"/>
                <a:gd name="connsiteX145" fmla="*/ 524871 w 1082319"/>
                <a:gd name="connsiteY145" fmla="*/ 151960 h 901373"/>
                <a:gd name="connsiteX146" fmla="*/ 528492 w 1082319"/>
                <a:gd name="connsiteY146" fmla="*/ 159091 h 901373"/>
                <a:gd name="connsiteX147" fmla="*/ 532112 w 1082319"/>
                <a:gd name="connsiteY147" fmla="*/ 166330 h 901373"/>
                <a:gd name="connsiteX148" fmla="*/ 535732 w 1082319"/>
                <a:gd name="connsiteY148" fmla="*/ 173676 h 901373"/>
                <a:gd name="connsiteX149" fmla="*/ 539352 w 1082319"/>
                <a:gd name="connsiteY149" fmla="*/ 181122 h 901373"/>
                <a:gd name="connsiteX150" fmla="*/ 542972 w 1082319"/>
                <a:gd name="connsiteY150" fmla="*/ 188664 h 901373"/>
                <a:gd name="connsiteX151" fmla="*/ 546593 w 1082319"/>
                <a:gd name="connsiteY151" fmla="*/ 196296 h 901373"/>
                <a:gd name="connsiteX152" fmla="*/ 550206 w 1082319"/>
                <a:gd name="connsiteY152" fmla="*/ 204015 h 901373"/>
                <a:gd name="connsiteX153" fmla="*/ 553826 w 1082319"/>
                <a:gd name="connsiteY153" fmla="*/ 211816 h 901373"/>
                <a:gd name="connsiteX154" fmla="*/ 557446 w 1082319"/>
                <a:gd name="connsiteY154" fmla="*/ 219695 h 901373"/>
                <a:gd name="connsiteX155" fmla="*/ 561066 w 1082319"/>
                <a:gd name="connsiteY155" fmla="*/ 227646 h 901373"/>
                <a:gd name="connsiteX156" fmla="*/ 564687 w 1082319"/>
                <a:gd name="connsiteY156" fmla="*/ 235665 h 901373"/>
                <a:gd name="connsiteX157" fmla="*/ 568307 w 1082319"/>
                <a:gd name="connsiteY157" fmla="*/ 243748 h 901373"/>
                <a:gd name="connsiteX158" fmla="*/ 571927 w 1082319"/>
                <a:gd name="connsiteY158" fmla="*/ 251888 h 901373"/>
                <a:gd name="connsiteX159" fmla="*/ 575547 w 1082319"/>
                <a:gd name="connsiteY159" fmla="*/ 260083 h 901373"/>
                <a:gd name="connsiteX160" fmla="*/ 579167 w 1082319"/>
                <a:gd name="connsiteY160" fmla="*/ 268328 h 901373"/>
                <a:gd name="connsiteX161" fmla="*/ 582788 w 1082319"/>
                <a:gd name="connsiteY161" fmla="*/ 276617 h 901373"/>
                <a:gd name="connsiteX162" fmla="*/ 586408 w 1082319"/>
                <a:gd name="connsiteY162" fmla="*/ 284946 h 901373"/>
                <a:gd name="connsiteX163" fmla="*/ 590028 w 1082319"/>
                <a:gd name="connsiteY163" fmla="*/ 293311 h 901373"/>
                <a:gd name="connsiteX164" fmla="*/ 593648 w 1082319"/>
                <a:gd name="connsiteY164" fmla="*/ 301707 h 901373"/>
                <a:gd name="connsiteX165" fmla="*/ 597269 w 1082319"/>
                <a:gd name="connsiteY165" fmla="*/ 310130 h 901373"/>
                <a:gd name="connsiteX166" fmla="*/ 600889 w 1082319"/>
                <a:gd name="connsiteY166" fmla="*/ 318576 h 901373"/>
                <a:gd name="connsiteX167" fmla="*/ 604509 w 1082319"/>
                <a:gd name="connsiteY167" fmla="*/ 327039 h 901373"/>
                <a:gd name="connsiteX168" fmla="*/ 608129 w 1082319"/>
                <a:gd name="connsiteY168" fmla="*/ 335516 h 901373"/>
                <a:gd name="connsiteX169" fmla="*/ 611749 w 1082319"/>
                <a:gd name="connsiteY169" fmla="*/ 344002 h 901373"/>
                <a:gd name="connsiteX170" fmla="*/ 615362 w 1082319"/>
                <a:gd name="connsiteY170" fmla="*/ 352494 h 901373"/>
                <a:gd name="connsiteX171" fmla="*/ 618983 w 1082319"/>
                <a:gd name="connsiteY171" fmla="*/ 360986 h 901373"/>
                <a:gd name="connsiteX172" fmla="*/ 622603 w 1082319"/>
                <a:gd name="connsiteY172" fmla="*/ 369476 h 901373"/>
                <a:gd name="connsiteX173" fmla="*/ 626223 w 1082319"/>
                <a:gd name="connsiteY173" fmla="*/ 377959 h 901373"/>
                <a:gd name="connsiteX174" fmla="*/ 629843 w 1082319"/>
                <a:gd name="connsiteY174" fmla="*/ 386431 h 901373"/>
                <a:gd name="connsiteX175" fmla="*/ 633463 w 1082319"/>
                <a:gd name="connsiteY175" fmla="*/ 394888 h 901373"/>
                <a:gd name="connsiteX176" fmla="*/ 637084 w 1082319"/>
                <a:gd name="connsiteY176" fmla="*/ 403326 h 901373"/>
                <a:gd name="connsiteX177" fmla="*/ 640704 w 1082319"/>
                <a:gd name="connsiteY177" fmla="*/ 411741 h 901373"/>
                <a:gd name="connsiteX178" fmla="*/ 644324 w 1082319"/>
                <a:gd name="connsiteY178" fmla="*/ 420130 h 901373"/>
                <a:gd name="connsiteX179" fmla="*/ 647944 w 1082319"/>
                <a:gd name="connsiteY179" fmla="*/ 428491 h 901373"/>
                <a:gd name="connsiteX180" fmla="*/ 651565 w 1082319"/>
                <a:gd name="connsiteY180" fmla="*/ 436817 h 901373"/>
                <a:gd name="connsiteX181" fmla="*/ 655185 w 1082319"/>
                <a:gd name="connsiteY181" fmla="*/ 445108 h 901373"/>
                <a:gd name="connsiteX182" fmla="*/ 658805 w 1082319"/>
                <a:gd name="connsiteY182" fmla="*/ 453359 h 901373"/>
                <a:gd name="connsiteX183" fmla="*/ 662425 w 1082319"/>
                <a:gd name="connsiteY183" fmla="*/ 461566 h 901373"/>
                <a:gd name="connsiteX184" fmla="*/ 666045 w 1082319"/>
                <a:gd name="connsiteY184" fmla="*/ 469727 h 901373"/>
                <a:gd name="connsiteX185" fmla="*/ 669666 w 1082319"/>
                <a:gd name="connsiteY185" fmla="*/ 477839 h 901373"/>
                <a:gd name="connsiteX186" fmla="*/ 673286 w 1082319"/>
                <a:gd name="connsiteY186" fmla="*/ 485900 h 901373"/>
                <a:gd name="connsiteX187" fmla="*/ 676899 w 1082319"/>
                <a:gd name="connsiteY187" fmla="*/ 493904 h 901373"/>
                <a:gd name="connsiteX188" fmla="*/ 680519 w 1082319"/>
                <a:gd name="connsiteY188" fmla="*/ 501852 h 901373"/>
                <a:gd name="connsiteX189" fmla="*/ 684139 w 1082319"/>
                <a:gd name="connsiteY189" fmla="*/ 509738 h 901373"/>
                <a:gd name="connsiteX190" fmla="*/ 687760 w 1082319"/>
                <a:gd name="connsiteY190" fmla="*/ 517562 h 901373"/>
                <a:gd name="connsiteX191" fmla="*/ 691380 w 1082319"/>
                <a:gd name="connsiteY191" fmla="*/ 525320 h 901373"/>
                <a:gd name="connsiteX192" fmla="*/ 695000 w 1082319"/>
                <a:gd name="connsiteY192" fmla="*/ 533010 h 901373"/>
                <a:gd name="connsiteX193" fmla="*/ 698620 w 1082319"/>
                <a:gd name="connsiteY193" fmla="*/ 540630 h 901373"/>
                <a:gd name="connsiteX194" fmla="*/ 702240 w 1082319"/>
                <a:gd name="connsiteY194" fmla="*/ 548177 h 901373"/>
                <a:gd name="connsiteX195" fmla="*/ 705861 w 1082319"/>
                <a:gd name="connsiteY195" fmla="*/ 555651 h 901373"/>
                <a:gd name="connsiteX196" fmla="*/ 709481 w 1082319"/>
                <a:gd name="connsiteY196" fmla="*/ 563048 h 901373"/>
                <a:gd name="connsiteX197" fmla="*/ 713101 w 1082319"/>
                <a:gd name="connsiteY197" fmla="*/ 570366 h 901373"/>
                <a:gd name="connsiteX198" fmla="*/ 716721 w 1082319"/>
                <a:gd name="connsiteY198" fmla="*/ 577604 h 901373"/>
                <a:gd name="connsiteX199" fmla="*/ 720341 w 1082319"/>
                <a:gd name="connsiteY199" fmla="*/ 584760 h 901373"/>
                <a:gd name="connsiteX200" fmla="*/ 723962 w 1082319"/>
                <a:gd name="connsiteY200" fmla="*/ 591833 h 901373"/>
                <a:gd name="connsiteX201" fmla="*/ 727582 w 1082319"/>
                <a:gd name="connsiteY201" fmla="*/ 598821 h 901373"/>
                <a:gd name="connsiteX202" fmla="*/ 731202 w 1082319"/>
                <a:gd name="connsiteY202" fmla="*/ 605722 h 901373"/>
                <a:gd name="connsiteX203" fmla="*/ 734822 w 1082319"/>
                <a:gd name="connsiteY203" fmla="*/ 612536 h 901373"/>
                <a:gd name="connsiteX204" fmla="*/ 738435 w 1082319"/>
                <a:gd name="connsiteY204" fmla="*/ 619261 h 901373"/>
                <a:gd name="connsiteX205" fmla="*/ 742055 w 1082319"/>
                <a:gd name="connsiteY205" fmla="*/ 625895 h 901373"/>
                <a:gd name="connsiteX206" fmla="*/ 745676 w 1082319"/>
                <a:gd name="connsiteY206" fmla="*/ 632439 h 901373"/>
                <a:gd name="connsiteX207" fmla="*/ 749296 w 1082319"/>
                <a:gd name="connsiteY207" fmla="*/ 638891 h 901373"/>
                <a:gd name="connsiteX208" fmla="*/ 752916 w 1082319"/>
                <a:gd name="connsiteY208" fmla="*/ 645249 h 901373"/>
                <a:gd name="connsiteX209" fmla="*/ 756536 w 1082319"/>
                <a:gd name="connsiteY209" fmla="*/ 651514 h 901373"/>
                <a:gd name="connsiteX210" fmla="*/ 760157 w 1082319"/>
                <a:gd name="connsiteY210" fmla="*/ 657684 h 901373"/>
                <a:gd name="connsiteX211" fmla="*/ 763777 w 1082319"/>
                <a:gd name="connsiteY211" fmla="*/ 663756 h 901373"/>
                <a:gd name="connsiteX212" fmla="*/ 767397 w 1082319"/>
                <a:gd name="connsiteY212" fmla="*/ 669737 h 901373"/>
                <a:gd name="connsiteX213" fmla="*/ 771017 w 1082319"/>
                <a:gd name="connsiteY213" fmla="*/ 675625 h 901373"/>
                <a:gd name="connsiteX214" fmla="*/ 774637 w 1082319"/>
                <a:gd name="connsiteY214" fmla="*/ 681411 h 901373"/>
                <a:gd name="connsiteX215" fmla="*/ 778258 w 1082319"/>
                <a:gd name="connsiteY215" fmla="*/ 687104 h 901373"/>
                <a:gd name="connsiteX216" fmla="*/ 781878 w 1082319"/>
                <a:gd name="connsiteY216" fmla="*/ 692697 h 901373"/>
                <a:gd name="connsiteX217" fmla="*/ 785498 w 1082319"/>
                <a:gd name="connsiteY217" fmla="*/ 698195 h 901373"/>
                <a:gd name="connsiteX218" fmla="*/ 789118 w 1082319"/>
                <a:gd name="connsiteY218" fmla="*/ 703593 h 901373"/>
                <a:gd name="connsiteX219" fmla="*/ 792739 w 1082319"/>
                <a:gd name="connsiteY219" fmla="*/ 708898 h 901373"/>
                <a:gd name="connsiteX220" fmla="*/ 796359 w 1082319"/>
                <a:gd name="connsiteY220" fmla="*/ 714101 h 901373"/>
                <a:gd name="connsiteX221" fmla="*/ 799979 w 1082319"/>
                <a:gd name="connsiteY221" fmla="*/ 719211 h 901373"/>
                <a:gd name="connsiteX222" fmla="*/ 803592 w 1082319"/>
                <a:gd name="connsiteY222" fmla="*/ 724221 h 901373"/>
                <a:gd name="connsiteX223" fmla="*/ 807212 w 1082319"/>
                <a:gd name="connsiteY223" fmla="*/ 729136 h 901373"/>
                <a:gd name="connsiteX224" fmla="*/ 810832 w 1082319"/>
                <a:gd name="connsiteY224" fmla="*/ 733958 h 901373"/>
                <a:gd name="connsiteX225" fmla="*/ 814453 w 1082319"/>
                <a:gd name="connsiteY225" fmla="*/ 738680 h 901373"/>
                <a:gd name="connsiteX226" fmla="*/ 818073 w 1082319"/>
                <a:gd name="connsiteY226" fmla="*/ 743315 h 901373"/>
                <a:gd name="connsiteX227" fmla="*/ 821693 w 1082319"/>
                <a:gd name="connsiteY227" fmla="*/ 747849 h 901373"/>
                <a:gd name="connsiteX228" fmla="*/ 825313 w 1082319"/>
                <a:gd name="connsiteY228" fmla="*/ 752290 h 901373"/>
                <a:gd name="connsiteX229" fmla="*/ 828934 w 1082319"/>
                <a:gd name="connsiteY229" fmla="*/ 756637 h 901373"/>
                <a:gd name="connsiteX230" fmla="*/ 832554 w 1082319"/>
                <a:gd name="connsiteY230" fmla="*/ 760890 h 901373"/>
                <a:gd name="connsiteX231" fmla="*/ 836174 w 1082319"/>
                <a:gd name="connsiteY231" fmla="*/ 765051 h 901373"/>
                <a:gd name="connsiteX232" fmla="*/ 839794 w 1082319"/>
                <a:gd name="connsiteY232" fmla="*/ 769124 h 901373"/>
                <a:gd name="connsiteX233" fmla="*/ 843414 w 1082319"/>
                <a:gd name="connsiteY233" fmla="*/ 773104 h 901373"/>
                <a:gd name="connsiteX234" fmla="*/ 847035 w 1082319"/>
                <a:gd name="connsiteY234" fmla="*/ 776991 h 901373"/>
                <a:gd name="connsiteX235" fmla="*/ 850655 w 1082319"/>
                <a:gd name="connsiteY235" fmla="*/ 780791 h 901373"/>
                <a:gd name="connsiteX236" fmla="*/ 854275 w 1082319"/>
                <a:gd name="connsiteY236" fmla="*/ 784505 h 901373"/>
                <a:gd name="connsiteX237" fmla="*/ 857895 w 1082319"/>
                <a:gd name="connsiteY237" fmla="*/ 788132 h 901373"/>
                <a:gd name="connsiteX238" fmla="*/ 861515 w 1082319"/>
                <a:gd name="connsiteY238" fmla="*/ 791673 h 901373"/>
                <a:gd name="connsiteX239" fmla="*/ 865128 w 1082319"/>
                <a:gd name="connsiteY239" fmla="*/ 795128 h 901373"/>
                <a:gd name="connsiteX240" fmla="*/ 868749 w 1082319"/>
                <a:gd name="connsiteY240" fmla="*/ 798496 h 901373"/>
                <a:gd name="connsiteX241" fmla="*/ 872369 w 1082319"/>
                <a:gd name="connsiteY241" fmla="*/ 801785 h 901373"/>
                <a:gd name="connsiteX242" fmla="*/ 875989 w 1082319"/>
                <a:gd name="connsiteY242" fmla="*/ 804995 h 901373"/>
                <a:gd name="connsiteX243" fmla="*/ 879609 w 1082319"/>
                <a:gd name="connsiteY243" fmla="*/ 808119 h 901373"/>
                <a:gd name="connsiteX244" fmla="*/ 883229 w 1082319"/>
                <a:gd name="connsiteY244" fmla="*/ 811163 h 901373"/>
                <a:gd name="connsiteX245" fmla="*/ 886850 w 1082319"/>
                <a:gd name="connsiteY245" fmla="*/ 814136 h 901373"/>
                <a:gd name="connsiteX246" fmla="*/ 890470 w 1082319"/>
                <a:gd name="connsiteY246" fmla="*/ 817022 h 901373"/>
                <a:gd name="connsiteX247" fmla="*/ 894090 w 1082319"/>
                <a:gd name="connsiteY247" fmla="*/ 819836 h 901373"/>
                <a:gd name="connsiteX248" fmla="*/ 897710 w 1082319"/>
                <a:gd name="connsiteY248" fmla="*/ 822578 h 901373"/>
                <a:gd name="connsiteX249" fmla="*/ 901331 w 1082319"/>
                <a:gd name="connsiteY249" fmla="*/ 825241 h 901373"/>
                <a:gd name="connsiteX250" fmla="*/ 904951 w 1082319"/>
                <a:gd name="connsiteY250" fmla="*/ 827839 h 901373"/>
                <a:gd name="connsiteX251" fmla="*/ 908571 w 1082319"/>
                <a:gd name="connsiteY251" fmla="*/ 830358 h 901373"/>
                <a:gd name="connsiteX252" fmla="*/ 912191 w 1082319"/>
                <a:gd name="connsiteY252" fmla="*/ 832813 h 901373"/>
                <a:gd name="connsiteX253" fmla="*/ 915811 w 1082319"/>
                <a:gd name="connsiteY253" fmla="*/ 835195 h 901373"/>
                <a:gd name="connsiteX254" fmla="*/ 919432 w 1082319"/>
                <a:gd name="connsiteY254" fmla="*/ 837512 h 901373"/>
                <a:gd name="connsiteX255" fmla="*/ 923052 w 1082319"/>
                <a:gd name="connsiteY255" fmla="*/ 839765 h 901373"/>
                <a:gd name="connsiteX256" fmla="*/ 926665 w 1082319"/>
                <a:gd name="connsiteY256" fmla="*/ 841946 h 901373"/>
                <a:gd name="connsiteX257" fmla="*/ 930285 w 1082319"/>
                <a:gd name="connsiteY257" fmla="*/ 844069 h 901373"/>
                <a:gd name="connsiteX258" fmla="*/ 933905 w 1082319"/>
                <a:gd name="connsiteY258" fmla="*/ 846127 h 901373"/>
                <a:gd name="connsiteX259" fmla="*/ 937526 w 1082319"/>
                <a:gd name="connsiteY259" fmla="*/ 848121 h 901373"/>
                <a:gd name="connsiteX260" fmla="*/ 941146 w 1082319"/>
                <a:gd name="connsiteY260" fmla="*/ 850064 h 901373"/>
                <a:gd name="connsiteX261" fmla="*/ 944766 w 1082319"/>
                <a:gd name="connsiteY261" fmla="*/ 851943 h 901373"/>
                <a:gd name="connsiteX262" fmla="*/ 948386 w 1082319"/>
                <a:gd name="connsiteY262" fmla="*/ 853764 h 901373"/>
                <a:gd name="connsiteX263" fmla="*/ 952006 w 1082319"/>
                <a:gd name="connsiteY263" fmla="*/ 855527 h 901373"/>
                <a:gd name="connsiteX264" fmla="*/ 955627 w 1082319"/>
                <a:gd name="connsiteY264" fmla="*/ 857240 h 901373"/>
                <a:gd name="connsiteX265" fmla="*/ 959247 w 1082319"/>
                <a:gd name="connsiteY265" fmla="*/ 858895 h 901373"/>
                <a:gd name="connsiteX266" fmla="*/ 962867 w 1082319"/>
                <a:gd name="connsiteY266" fmla="*/ 860500 h 901373"/>
                <a:gd name="connsiteX267" fmla="*/ 966487 w 1082319"/>
                <a:gd name="connsiteY267" fmla="*/ 862055 h 901373"/>
                <a:gd name="connsiteX268" fmla="*/ 970108 w 1082319"/>
                <a:gd name="connsiteY268" fmla="*/ 863559 h 901373"/>
                <a:gd name="connsiteX269" fmla="*/ 973728 w 1082319"/>
                <a:gd name="connsiteY269" fmla="*/ 865020 h 901373"/>
                <a:gd name="connsiteX270" fmla="*/ 977348 w 1082319"/>
                <a:gd name="connsiteY270" fmla="*/ 866424 h 901373"/>
                <a:gd name="connsiteX271" fmla="*/ 980968 w 1082319"/>
                <a:gd name="connsiteY271" fmla="*/ 867784 h 901373"/>
                <a:gd name="connsiteX272" fmla="*/ 984588 w 1082319"/>
                <a:gd name="connsiteY272" fmla="*/ 869101 h 901373"/>
                <a:gd name="connsiteX273" fmla="*/ 988201 w 1082319"/>
                <a:gd name="connsiteY273" fmla="*/ 870375 h 901373"/>
                <a:gd name="connsiteX274" fmla="*/ 991822 w 1082319"/>
                <a:gd name="connsiteY274" fmla="*/ 871606 h 901373"/>
                <a:gd name="connsiteX275" fmla="*/ 995442 w 1082319"/>
                <a:gd name="connsiteY275" fmla="*/ 872793 h 901373"/>
                <a:gd name="connsiteX276" fmla="*/ 999062 w 1082319"/>
                <a:gd name="connsiteY276" fmla="*/ 873938 h 901373"/>
                <a:gd name="connsiteX277" fmla="*/ 1002682 w 1082319"/>
                <a:gd name="connsiteY277" fmla="*/ 875046 h 901373"/>
                <a:gd name="connsiteX278" fmla="*/ 1006302 w 1082319"/>
                <a:gd name="connsiteY278" fmla="*/ 876111 h 901373"/>
                <a:gd name="connsiteX279" fmla="*/ 1009923 w 1082319"/>
                <a:gd name="connsiteY279" fmla="*/ 877140 h 901373"/>
                <a:gd name="connsiteX280" fmla="*/ 1013543 w 1082319"/>
                <a:gd name="connsiteY280" fmla="*/ 878134 h 901373"/>
                <a:gd name="connsiteX281" fmla="*/ 1017163 w 1082319"/>
                <a:gd name="connsiteY281" fmla="*/ 879098 h 901373"/>
                <a:gd name="connsiteX282" fmla="*/ 1020783 w 1082319"/>
                <a:gd name="connsiteY282" fmla="*/ 880019 h 901373"/>
                <a:gd name="connsiteX283" fmla="*/ 1024403 w 1082319"/>
                <a:gd name="connsiteY283" fmla="*/ 880912 h 901373"/>
                <a:gd name="connsiteX284" fmla="*/ 1028024 w 1082319"/>
                <a:gd name="connsiteY284" fmla="*/ 881768 h 901373"/>
                <a:gd name="connsiteX285" fmla="*/ 1031644 w 1082319"/>
                <a:gd name="connsiteY285" fmla="*/ 882596 h 901373"/>
                <a:gd name="connsiteX286" fmla="*/ 1035264 w 1082319"/>
                <a:gd name="connsiteY286" fmla="*/ 883395 h 901373"/>
                <a:gd name="connsiteX287" fmla="*/ 1038884 w 1082319"/>
                <a:gd name="connsiteY287" fmla="*/ 884158 h 901373"/>
                <a:gd name="connsiteX288" fmla="*/ 1042504 w 1082319"/>
                <a:gd name="connsiteY288" fmla="*/ 884899 h 901373"/>
                <a:gd name="connsiteX289" fmla="*/ 1046125 w 1082319"/>
                <a:gd name="connsiteY289" fmla="*/ 885612 h 901373"/>
                <a:gd name="connsiteX290" fmla="*/ 1049745 w 1082319"/>
                <a:gd name="connsiteY290" fmla="*/ 886295 h 901373"/>
                <a:gd name="connsiteX291" fmla="*/ 1053358 w 1082319"/>
                <a:gd name="connsiteY291" fmla="*/ 886950 h 901373"/>
                <a:gd name="connsiteX292" fmla="*/ 1056978 w 1082319"/>
                <a:gd name="connsiteY292" fmla="*/ 887584 h 901373"/>
                <a:gd name="connsiteX293" fmla="*/ 1060598 w 1082319"/>
                <a:gd name="connsiteY293" fmla="*/ 888188 h 901373"/>
                <a:gd name="connsiteX294" fmla="*/ 1064219 w 1082319"/>
                <a:gd name="connsiteY294" fmla="*/ 888771 h 901373"/>
                <a:gd name="connsiteX295" fmla="*/ 1067839 w 1082319"/>
                <a:gd name="connsiteY295" fmla="*/ 889332 h 901373"/>
                <a:gd name="connsiteX296" fmla="*/ 1071459 w 1082319"/>
                <a:gd name="connsiteY296" fmla="*/ 889872 h 901373"/>
                <a:gd name="connsiteX297" fmla="*/ 1075079 w 1082319"/>
                <a:gd name="connsiteY297" fmla="*/ 890391 h 901373"/>
                <a:gd name="connsiteX298" fmla="*/ 1078699 w 1082319"/>
                <a:gd name="connsiteY298" fmla="*/ 890887 h 901373"/>
                <a:gd name="connsiteX299" fmla="*/ 1082320 w 1082319"/>
                <a:gd name="connsiteY299" fmla="*/ 891362 h 901373"/>
                <a:gd name="connsiteX300" fmla="*/ 1082320 w 1082319"/>
                <a:gd name="connsiteY300" fmla="*/ 901374 h 901373"/>
                <a:gd name="connsiteX301" fmla="*/ 0 w 1082319"/>
                <a:gd name="connsiteY301" fmla="*/ 901374 h 901373"/>
                <a:gd name="connsiteX302" fmla="*/ 0 w 1082319"/>
                <a:gd name="connsiteY302" fmla="*/ 668348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9" h="901373">
                  <a:moveTo>
                    <a:pt x="0" y="668348"/>
                  </a:moveTo>
                  <a:lnTo>
                    <a:pt x="3619" y="662346"/>
                  </a:lnTo>
                  <a:lnTo>
                    <a:pt x="7240" y="656249"/>
                  </a:lnTo>
                  <a:lnTo>
                    <a:pt x="10859" y="650057"/>
                  </a:lnTo>
                  <a:lnTo>
                    <a:pt x="14479" y="643770"/>
                  </a:lnTo>
                  <a:lnTo>
                    <a:pt x="18099" y="637389"/>
                  </a:lnTo>
                  <a:lnTo>
                    <a:pt x="21718" y="630916"/>
                  </a:lnTo>
                  <a:lnTo>
                    <a:pt x="25339" y="624352"/>
                  </a:lnTo>
                  <a:lnTo>
                    <a:pt x="28958" y="617696"/>
                  </a:lnTo>
                  <a:lnTo>
                    <a:pt x="32578" y="610950"/>
                  </a:lnTo>
                  <a:lnTo>
                    <a:pt x="36198" y="604116"/>
                  </a:lnTo>
                  <a:lnTo>
                    <a:pt x="39818" y="597194"/>
                  </a:lnTo>
                  <a:lnTo>
                    <a:pt x="43438" y="590186"/>
                  </a:lnTo>
                  <a:lnTo>
                    <a:pt x="47057" y="583093"/>
                  </a:lnTo>
                  <a:lnTo>
                    <a:pt x="50677" y="575918"/>
                  </a:lnTo>
                  <a:lnTo>
                    <a:pt x="54297" y="568661"/>
                  </a:lnTo>
                  <a:lnTo>
                    <a:pt x="57917" y="561324"/>
                  </a:lnTo>
                  <a:lnTo>
                    <a:pt x="61536" y="553909"/>
                  </a:lnTo>
                  <a:lnTo>
                    <a:pt x="65157" y="546418"/>
                  </a:lnTo>
                  <a:lnTo>
                    <a:pt x="68776" y="538854"/>
                  </a:lnTo>
                  <a:lnTo>
                    <a:pt x="72396" y="531217"/>
                  </a:lnTo>
                  <a:lnTo>
                    <a:pt x="76016" y="523511"/>
                  </a:lnTo>
                  <a:lnTo>
                    <a:pt x="79635" y="515737"/>
                  </a:lnTo>
                  <a:lnTo>
                    <a:pt x="83256" y="507899"/>
                  </a:lnTo>
                  <a:lnTo>
                    <a:pt x="86875" y="499998"/>
                  </a:lnTo>
                  <a:lnTo>
                    <a:pt x="90495" y="492037"/>
                  </a:lnTo>
                  <a:lnTo>
                    <a:pt x="94115" y="484019"/>
                  </a:lnTo>
                  <a:lnTo>
                    <a:pt x="97734" y="475947"/>
                  </a:lnTo>
                  <a:lnTo>
                    <a:pt x="101355" y="467823"/>
                  </a:lnTo>
                  <a:lnTo>
                    <a:pt x="104974" y="459651"/>
                  </a:lnTo>
                  <a:lnTo>
                    <a:pt x="108594" y="451433"/>
                  </a:lnTo>
                  <a:lnTo>
                    <a:pt x="112214" y="443172"/>
                  </a:lnTo>
                  <a:lnTo>
                    <a:pt x="115833" y="434873"/>
                  </a:lnTo>
                  <a:lnTo>
                    <a:pt x="119453" y="426538"/>
                  </a:lnTo>
                  <a:lnTo>
                    <a:pt x="123073" y="418171"/>
                  </a:lnTo>
                  <a:lnTo>
                    <a:pt x="126693" y="409775"/>
                  </a:lnTo>
                  <a:lnTo>
                    <a:pt x="130313" y="401354"/>
                  </a:lnTo>
                  <a:lnTo>
                    <a:pt x="133933" y="392911"/>
                  </a:lnTo>
                  <a:lnTo>
                    <a:pt x="137552" y="384450"/>
                  </a:lnTo>
                  <a:lnTo>
                    <a:pt x="141172" y="375975"/>
                  </a:lnTo>
                  <a:lnTo>
                    <a:pt x="144792" y="367491"/>
                  </a:lnTo>
                  <a:lnTo>
                    <a:pt x="148412" y="359000"/>
                  </a:lnTo>
                  <a:lnTo>
                    <a:pt x="152032" y="350507"/>
                  </a:lnTo>
                  <a:lnTo>
                    <a:pt x="155653" y="342017"/>
                  </a:lnTo>
                  <a:lnTo>
                    <a:pt x="159273" y="333532"/>
                  </a:lnTo>
                  <a:lnTo>
                    <a:pt x="162893" y="325058"/>
                  </a:lnTo>
                  <a:lnTo>
                    <a:pt x="166513" y="316598"/>
                  </a:lnTo>
                  <a:lnTo>
                    <a:pt x="170134" y="308158"/>
                  </a:lnTo>
                  <a:lnTo>
                    <a:pt x="173754" y="299741"/>
                  </a:lnTo>
                  <a:lnTo>
                    <a:pt x="177367" y="291351"/>
                  </a:lnTo>
                  <a:lnTo>
                    <a:pt x="180987" y="282994"/>
                  </a:lnTo>
                  <a:lnTo>
                    <a:pt x="184607" y="274673"/>
                  </a:lnTo>
                  <a:lnTo>
                    <a:pt x="188227" y="266394"/>
                  </a:lnTo>
                  <a:lnTo>
                    <a:pt x="191848" y="258162"/>
                  </a:lnTo>
                  <a:lnTo>
                    <a:pt x="195468" y="249979"/>
                  </a:lnTo>
                  <a:lnTo>
                    <a:pt x="199088" y="241851"/>
                  </a:lnTo>
                  <a:lnTo>
                    <a:pt x="202708" y="233784"/>
                  </a:lnTo>
                  <a:lnTo>
                    <a:pt x="206328" y="225780"/>
                  </a:lnTo>
                  <a:lnTo>
                    <a:pt x="209949" y="217845"/>
                  </a:lnTo>
                  <a:lnTo>
                    <a:pt x="213569" y="209985"/>
                  </a:lnTo>
                  <a:lnTo>
                    <a:pt x="217189" y="202202"/>
                  </a:lnTo>
                  <a:lnTo>
                    <a:pt x="220809" y="194503"/>
                  </a:lnTo>
                  <a:lnTo>
                    <a:pt x="224430" y="186891"/>
                  </a:lnTo>
                  <a:lnTo>
                    <a:pt x="228050" y="179371"/>
                  </a:lnTo>
                  <a:lnTo>
                    <a:pt x="231670" y="171949"/>
                  </a:lnTo>
                  <a:lnTo>
                    <a:pt x="235290" y="164628"/>
                  </a:lnTo>
                  <a:lnTo>
                    <a:pt x="238903" y="157412"/>
                  </a:lnTo>
                  <a:lnTo>
                    <a:pt x="242523" y="150308"/>
                  </a:lnTo>
                  <a:lnTo>
                    <a:pt x="246144" y="143319"/>
                  </a:lnTo>
                  <a:lnTo>
                    <a:pt x="249764" y="136449"/>
                  </a:lnTo>
                  <a:lnTo>
                    <a:pt x="253384" y="129704"/>
                  </a:lnTo>
                  <a:lnTo>
                    <a:pt x="257004" y="123086"/>
                  </a:lnTo>
                  <a:lnTo>
                    <a:pt x="260625" y="116601"/>
                  </a:lnTo>
                  <a:lnTo>
                    <a:pt x="264245" y="110254"/>
                  </a:lnTo>
                  <a:lnTo>
                    <a:pt x="267865" y="104047"/>
                  </a:lnTo>
                  <a:lnTo>
                    <a:pt x="271485" y="97985"/>
                  </a:lnTo>
                  <a:lnTo>
                    <a:pt x="275105" y="92073"/>
                  </a:lnTo>
                  <a:lnTo>
                    <a:pt x="278726" y="86314"/>
                  </a:lnTo>
                  <a:lnTo>
                    <a:pt x="282346" y="80712"/>
                  </a:lnTo>
                  <a:lnTo>
                    <a:pt x="285966" y="75271"/>
                  </a:lnTo>
                  <a:lnTo>
                    <a:pt x="289586" y="69995"/>
                  </a:lnTo>
                  <a:lnTo>
                    <a:pt x="293206" y="64886"/>
                  </a:lnTo>
                  <a:lnTo>
                    <a:pt x="296827" y="59949"/>
                  </a:lnTo>
                  <a:lnTo>
                    <a:pt x="300440" y="55188"/>
                  </a:lnTo>
                  <a:lnTo>
                    <a:pt x="304060" y="50605"/>
                  </a:lnTo>
                  <a:lnTo>
                    <a:pt x="307680" y="46203"/>
                  </a:lnTo>
                  <a:lnTo>
                    <a:pt x="311300" y="41987"/>
                  </a:lnTo>
                  <a:lnTo>
                    <a:pt x="314921" y="37958"/>
                  </a:lnTo>
                  <a:lnTo>
                    <a:pt x="318541" y="34119"/>
                  </a:lnTo>
                  <a:lnTo>
                    <a:pt x="322161" y="30472"/>
                  </a:lnTo>
                  <a:lnTo>
                    <a:pt x="325781" y="27023"/>
                  </a:lnTo>
                  <a:lnTo>
                    <a:pt x="329401" y="23771"/>
                  </a:lnTo>
                  <a:lnTo>
                    <a:pt x="333022" y="20719"/>
                  </a:lnTo>
                  <a:lnTo>
                    <a:pt x="336642" y="17871"/>
                  </a:lnTo>
                  <a:lnTo>
                    <a:pt x="340262" y="15226"/>
                  </a:lnTo>
                  <a:lnTo>
                    <a:pt x="343882" y="12789"/>
                  </a:lnTo>
                  <a:lnTo>
                    <a:pt x="347502" y="10559"/>
                  </a:lnTo>
                  <a:lnTo>
                    <a:pt x="351123" y="8540"/>
                  </a:lnTo>
                  <a:lnTo>
                    <a:pt x="354743" y="6732"/>
                  </a:lnTo>
                  <a:lnTo>
                    <a:pt x="358363" y="5137"/>
                  </a:lnTo>
                  <a:lnTo>
                    <a:pt x="361983" y="3755"/>
                  </a:lnTo>
                  <a:lnTo>
                    <a:pt x="365596" y="2588"/>
                  </a:lnTo>
                  <a:lnTo>
                    <a:pt x="369217" y="1637"/>
                  </a:lnTo>
                  <a:lnTo>
                    <a:pt x="372837" y="902"/>
                  </a:lnTo>
                  <a:lnTo>
                    <a:pt x="376457" y="384"/>
                  </a:lnTo>
                  <a:lnTo>
                    <a:pt x="380077" y="83"/>
                  </a:lnTo>
                  <a:lnTo>
                    <a:pt x="383697" y="0"/>
                  </a:lnTo>
                  <a:lnTo>
                    <a:pt x="387318" y="134"/>
                  </a:lnTo>
                  <a:lnTo>
                    <a:pt x="390938" y="486"/>
                  </a:lnTo>
                  <a:lnTo>
                    <a:pt x="394558" y="1055"/>
                  </a:lnTo>
                  <a:lnTo>
                    <a:pt x="398178" y="1840"/>
                  </a:lnTo>
                  <a:lnTo>
                    <a:pt x="401798" y="2842"/>
                  </a:lnTo>
                  <a:lnTo>
                    <a:pt x="405419" y="4059"/>
                  </a:lnTo>
                  <a:lnTo>
                    <a:pt x="409039" y="5491"/>
                  </a:lnTo>
                  <a:lnTo>
                    <a:pt x="412659" y="7136"/>
                  </a:lnTo>
                  <a:lnTo>
                    <a:pt x="416279" y="8994"/>
                  </a:lnTo>
                  <a:lnTo>
                    <a:pt x="419900" y="11062"/>
                  </a:lnTo>
                  <a:lnTo>
                    <a:pt x="423520" y="13340"/>
                  </a:lnTo>
                  <a:lnTo>
                    <a:pt x="427133" y="15827"/>
                  </a:lnTo>
                  <a:lnTo>
                    <a:pt x="430753" y="18519"/>
                  </a:lnTo>
                  <a:lnTo>
                    <a:pt x="434373" y="21415"/>
                  </a:lnTo>
                  <a:lnTo>
                    <a:pt x="437993" y="24514"/>
                  </a:lnTo>
                  <a:lnTo>
                    <a:pt x="441614" y="27812"/>
                  </a:lnTo>
                  <a:lnTo>
                    <a:pt x="445234" y="31308"/>
                  </a:lnTo>
                  <a:lnTo>
                    <a:pt x="448854" y="34999"/>
                  </a:lnTo>
                  <a:lnTo>
                    <a:pt x="452474" y="38883"/>
                  </a:lnTo>
                  <a:lnTo>
                    <a:pt x="456095" y="42956"/>
                  </a:lnTo>
                  <a:lnTo>
                    <a:pt x="459715" y="47217"/>
                  </a:lnTo>
                  <a:lnTo>
                    <a:pt x="463335" y="51661"/>
                  </a:lnTo>
                  <a:lnTo>
                    <a:pt x="466955" y="56286"/>
                  </a:lnTo>
                  <a:lnTo>
                    <a:pt x="470575" y="61089"/>
                  </a:lnTo>
                  <a:lnTo>
                    <a:pt x="474196" y="66066"/>
                  </a:lnTo>
                  <a:lnTo>
                    <a:pt x="477816" y="71214"/>
                  </a:lnTo>
                  <a:lnTo>
                    <a:pt x="481436" y="76529"/>
                  </a:lnTo>
                  <a:lnTo>
                    <a:pt x="485056" y="82008"/>
                  </a:lnTo>
                  <a:lnTo>
                    <a:pt x="488669" y="87647"/>
                  </a:lnTo>
                  <a:lnTo>
                    <a:pt x="492290" y="93443"/>
                  </a:lnTo>
                  <a:lnTo>
                    <a:pt x="495910" y="99390"/>
                  </a:lnTo>
                  <a:lnTo>
                    <a:pt x="499530" y="105486"/>
                  </a:lnTo>
                  <a:lnTo>
                    <a:pt x="503150" y="111726"/>
                  </a:lnTo>
                  <a:lnTo>
                    <a:pt x="506770" y="118106"/>
                  </a:lnTo>
                  <a:lnTo>
                    <a:pt x="510391" y="124622"/>
                  </a:lnTo>
                  <a:lnTo>
                    <a:pt x="514011" y="131270"/>
                  </a:lnTo>
                  <a:lnTo>
                    <a:pt x="517631" y="138045"/>
                  </a:lnTo>
                  <a:lnTo>
                    <a:pt x="521251" y="144943"/>
                  </a:lnTo>
                  <a:lnTo>
                    <a:pt x="524871" y="151960"/>
                  </a:lnTo>
                  <a:lnTo>
                    <a:pt x="528492" y="159091"/>
                  </a:lnTo>
                  <a:lnTo>
                    <a:pt x="532112" y="166330"/>
                  </a:lnTo>
                  <a:lnTo>
                    <a:pt x="535732" y="173676"/>
                  </a:lnTo>
                  <a:lnTo>
                    <a:pt x="539352" y="181122"/>
                  </a:lnTo>
                  <a:lnTo>
                    <a:pt x="542972" y="188664"/>
                  </a:lnTo>
                  <a:lnTo>
                    <a:pt x="546593" y="196296"/>
                  </a:lnTo>
                  <a:lnTo>
                    <a:pt x="550206" y="204015"/>
                  </a:lnTo>
                  <a:lnTo>
                    <a:pt x="553826" y="211816"/>
                  </a:lnTo>
                  <a:lnTo>
                    <a:pt x="557446" y="219695"/>
                  </a:lnTo>
                  <a:lnTo>
                    <a:pt x="561066" y="227646"/>
                  </a:lnTo>
                  <a:lnTo>
                    <a:pt x="564687" y="235665"/>
                  </a:lnTo>
                  <a:lnTo>
                    <a:pt x="568307" y="243748"/>
                  </a:lnTo>
                  <a:lnTo>
                    <a:pt x="571927" y="251888"/>
                  </a:lnTo>
                  <a:lnTo>
                    <a:pt x="575547" y="260083"/>
                  </a:lnTo>
                  <a:lnTo>
                    <a:pt x="579167" y="268328"/>
                  </a:lnTo>
                  <a:lnTo>
                    <a:pt x="582788" y="276617"/>
                  </a:lnTo>
                  <a:lnTo>
                    <a:pt x="586408" y="284946"/>
                  </a:lnTo>
                  <a:lnTo>
                    <a:pt x="590028" y="293311"/>
                  </a:lnTo>
                  <a:lnTo>
                    <a:pt x="593648" y="301707"/>
                  </a:lnTo>
                  <a:lnTo>
                    <a:pt x="597269" y="310130"/>
                  </a:lnTo>
                  <a:lnTo>
                    <a:pt x="600889" y="318576"/>
                  </a:lnTo>
                  <a:lnTo>
                    <a:pt x="604509" y="327039"/>
                  </a:lnTo>
                  <a:lnTo>
                    <a:pt x="608129" y="335516"/>
                  </a:lnTo>
                  <a:lnTo>
                    <a:pt x="611749" y="344002"/>
                  </a:lnTo>
                  <a:lnTo>
                    <a:pt x="615362" y="352494"/>
                  </a:lnTo>
                  <a:lnTo>
                    <a:pt x="618983" y="360986"/>
                  </a:lnTo>
                  <a:lnTo>
                    <a:pt x="622603" y="369476"/>
                  </a:lnTo>
                  <a:lnTo>
                    <a:pt x="626223" y="377959"/>
                  </a:lnTo>
                  <a:lnTo>
                    <a:pt x="629843" y="386431"/>
                  </a:lnTo>
                  <a:lnTo>
                    <a:pt x="633463" y="394888"/>
                  </a:lnTo>
                  <a:lnTo>
                    <a:pt x="637084" y="403326"/>
                  </a:lnTo>
                  <a:lnTo>
                    <a:pt x="640704" y="411741"/>
                  </a:lnTo>
                  <a:lnTo>
                    <a:pt x="644324" y="420130"/>
                  </a:lnTo>
                  <a:lnTo>
                    <a:pt x="647944" y="428491"/>
                  </a:lnTo>
                  <a:lnTo>
                    <a:pt x="651565" y="436817"/>
                  </a:lnTo>
                  <a:lnTo>
                    <a:pt x="655185" y="445108"/>
                  </a:lnTo>
                  <a:lnTo>
                    <a:pt x="658805" y="453359"/>
                  </a:lnTo>
                  <a:lnTo>
                    <a:pt x="662425" y="461566"/>
                  </a:lnTo>
                  <a:lnTo>
                    <a:pt x="666045" y="469727"/>
                  </a:lnTo>
                  <a:lnTo>
                    <a:pt x="669666" y="477839"/>
                  </a:lnTo>
                  <a:lnTo>
                    <a:pt x="673286" y="485900"/>
                  </a:lnTo>
                  <a:lnTo>
                    <a:pt x="676899" y="493904"/>
                  </a:lnTo>
                  <a:lnTo>
                    <a:pt x="680519" y="501852"/>
                  </a:lnTo>
                  <a:lnTo>
                    <a:pt x="684139" y="509738"/>
                  </a:lnTo>
                  <a:lnTo>
                    <a:pt x="687760" y="517562"/>
                  </a:lnTo>
                  <a:lnTo>
                    <a:pt x="691380" y="525320"/>
                  </a:lnTo>
                  <a:lnTo>
                    <a:pt x="695000" y="533010"/>
                  </a:lnTo>
                  <a:lnTo>
                    <a:pt x="698620" y="540630"/>
                  </a:lnTo>
                  <a:lnTo>
                    <a:pt x="702240" y="548177"/>
                  </a:lnTo>
                  <a:lnTo>
                    <a:pt x="705861" y="555651"/>
                  </a:lnTo>
                  <a:lnTo>
                    <a:pt x="709481" y="563048"/>
                  </a:lnTo>
                  <a:lnTo>
                    <a:pt x="713101" y="570366"/>
                  </a:lnTo>
                  <a:lnTo>
                    <a:pt x="716721" y="577604"/>
                  </a:lnTo>
                  <a:lnTo>
                    <a:pt x="720341" y="584760"/>
                  </a:lnTo>
                  <a:lnTo>
                    <a:pt x="723962" y="591833"/>
                  </a:lnTo>
                  <a:lnTo>
                    <a:pt x="727582" y="598821"/>
                  </a:lnTo>
                  <a:lnTo>
                    <a:pt x="731202" y="605722"/>
                  </a:lnTo>
                  <a:lnTo>
                    <a:pt x="734822" y="612536"/>
                  </a:lnTo>
                  <a:lnTo>
                    <a:pt x="738435" y="619261"/>
                  </a:lnTo>
                  <a:lnTo>
                    <a:pt x="742055" y="625895"/>
                  </a:lnTo>
                  <a:lnTo>
                    <a:pt x="745676" y="632439"/>
                  </a:lnTo>
                  <a:lnTo>
                    <a:pt x="749296" y="638891"/>
                  </a:lnTo>
                  <a:lnTo>
                    <a:pt x="752916" y="645249"/>
                  </a:lnTo>
                  <a:lnTo>
                    <a:pt x="756536" y="651514"/>
                  </a:lnTo>
                  <a:lnTo>
                    <a:pt x="760157" y="657684"/>
                  </a:lnTo>
                  <a:lnTo>
                    <a:pt x="763777" y="663756"/>
                  </a:lnTo>
                  <a:lnTo>
                    <a:pt x="767397" y="669737"/>
                  </a:lnTo>
                  <a:lnTo>
                    <a:pt x="771017" y="675625"/>
                  </a:lnTo>
                  <a:lnTo>
                    <a:pt x="774637" y="681411"/>
                  </a:lnTo>
                  <a:lnTo>
                    <a:pt x="778258" y="687104"/>
                  </a:lnTo>
                  <a:lnTo>
                    <a:pt x="781878" y="692697"/>
                  </a:lnTo>
                  <a:lnTo>
                    <a:pt x="785498" y="698195"/>
                  </a:lnTo>
                  <a:lnTo>
                    <a:pt x="789118" y="703593"/>
                  </a:lnTo>
                  <a:lnTo>
                    <a:pt x="792739" y="708898"/>
                  </a:lnTo>
                  <a:lnTo>
                    <a:pt x="796359" y="714101"/>
                  </a:lnTo>
                  <a:lnTo>
                    <a:pt x="799979" y="719211"/>
                  </a:lnTo>
                  <a:lnTo>
                    <a:pt x="803592" y="724221"/>
                  </a:lnTo>
                  <a:lnTo>
                    <a:pt x="807212" y="729136"/>
                  </a:lnTo>
                  <a:lnTo>
                    <a:pt x="810832" y="733958"/>
                  </a:lnTo>
                  <a:lnTo>
                    <a:pt x="814453" y="738680"/>
                  </a:lnTo>
                  <a:lnTo>
                    <a:pt x="818073" y="743315"/>
                  </a:lnTo>
                  <a:lnTo>
                    <a:pt x="821693" y="747849"/>
                  </a:lnTo>
                  <a:lnTo>
                    <a:pt x="825313" y="752290"/>
                  </a:lnTo>
                  <a:lnTo>
                    <a:pt x="828934" y="756637"/>
                  </a:lnTo>
                  <a:lnTo>
                    <a:pt x="832554" y="760890"/>
                  </a:lnTo>
                  <a:lnTo>
                    <a:pt x="836174" y="765051"/>
                  </a:lnTo>
                  <a:lnTo>
                    <a:pt x="839794" y="769124"/>
                  </a:lnTo>
                  <a:lnTo>
                    <a:pt x="843414" y="773104"/>
                  </a:lnTo>
                  <a:lnTo>
                    <a:pt x="847035" y="776991"/>
                  </a:lnTo>
                  <a:lnTo>
                    <a:pt x="850655" y="780791"/>
                  </a:lnTo>
                  <a:lnTo>
                    <a:pt x="854275" y="784505"/>
                  </a:lnTo>
                  <a:lnTo>
                    <a:pt x="857895" y="788132"/>
                  </a:lnTo>
                  <a:lnTo>
                    <a:pt x="861515" y="791673"/>
                  </a:lnTo>
                  <a:lnTo>
                    <a:pt x="865128" y="795128"/>
                  </a:lnTo>
                  <a:lnTo>
                    <a:pt x="868749" y="798496"/>
                  </a:lnTo>
                  <a:lnTo>
                    <a:pt x="872369" y="801785"/>
                  </a:lnTo>
                  <a:lnTo>
                    <a:pt x="875989" y="804995"/>
                  </a:lnTo>
                  <a:lnTo>
                    <a:pt x="879609" y="808119"/>
                  </a:lnTo>
                  <a:lnTo>
                    <a:pt x="883229" y="811163"/>
                  </a:lnTo>
                  <a:lnTo>
                    <a:pt x="886850" y="814136"/>
                  </a:lnTo>
                  <a:lnTo>
                    <a:pt x="890470" y="817022"/>
                  </a:lnTo>
                  <a:lnTo>
                    <a:pt x="894090" y="819836"/>
                  </a:lnTo>
                  <a:lnTo>
                    <a:pt x="897710" y="822578"/>
                  </a:lnTo>
                  <a:lnTo>
                    <a:pt x="901331" y="825241"/>
                  </a:lnTo>
                  <a:lnTo>
                    <a:pt x="904951" y="827839"/>
                  </a:lnTo>
                  <a:lnTo>
                    <a:pt x="908571" y="830358"/>
                  </a:lnTo>
                  <a:lnTo>
                    <a:pt x="912191" y="832813"/>
                  </a:lnTo>
                  <a:lnTo>
                    <a:pt x="915811" y="835195"/>
                  </a:lnTo>
                  <a:lnTo>
                    <a:pt x="919432" y="837512"/>
                  </a:lnTo>
                  <a:lnTo>
                    <a:pt x="923052" y="839765"/>
                  </a:lnTo>
                  <a:lnTo>
                    <a:pt x="926665" y="841946"/>
                  </a:lnTo>
                  <a:lnTo>
                    <a:pt x="930285" y="844069"/>
                  </a:lnTo>
                  <a:lnTo>
                    <a:pt x="933905" y="846127"/>
                  </a:lnTo>
                  <a:lnTo>
                    <a:pt x="937526" y="848121"/>
                  </a:lnTo>
                  <a:lnTo>
                    <a:pt x="941146" y="850064"/>
                  </a:lnTo>
                  <a:lnTo>
                    <a:pt x="944766" y="851943"/>
                  </a:lnTo>
                  <a:lnTo>
                    <a:pt x="948386" y="853764"/>
                  </a:lnTo>
                  <a:lnTo>
                    <a:pt x="952006" y="855527"/>
                  </a:lnTo>
                  <a:lnTo>
                    <a:pt x="955627" y="857240"/>
                  </a:lnTo>
                  <a:lnTo>
                    <a:pt x="959247" y="858895"/>
                  </a:lnTo>
                  <a:lnTo>
                    <a:pt x="962867" y="860500"/>
                  </a:lnTo>
                  <a:lnTo>
                    <a:pt x="966487" y="862055"/>
                  </a:lnTo>
                  <a:lnTo>
                    <a:pt x="970108" y="863559"/>
                  </a:lnTo>
                  <a:lnTo>
                    <a:pt x="973728" y="865020"/>
                  </a:lnTo>
                  <a:lnTo>
                    <a:pt x="977348" y="866424"/>
                  </a:lnTo>
                  <a:lnTo>
                    <a:pt x="980968" y="867784"/>
                  </a:lnTo>
                  <a:lnTo>
                    <a:pt x="984588" y="869101"/>
                  </a:lnTo>
                  <a:lnTo>
                    <a:pt x="988201" y="870375"/>
                  </a:lnTo>
                  <a:lnTo>
                    <a:pt x="991822" y="871606"/>
                  </a:lnTo>
                  <a:lnTo>
                    <a:pt x="995442" y="872793"/>
                  </a:lnTo>
                  <a:lnTo>
                    <a:pt x="999062" y="873938"/>
                  </a:lnTo>
                  <a:lnTo>
                    <a:pt x="1002682" y="875046"/>
                  </a:lnTo>
                  <a:lnTo>
                    <a:pt x="1006302" y="876111"/>
                  </a:lnTo>
                  <a:lnTo>
                    <a:pt x="1009923" y="877140"/>
                  </a:lnTo>
                  <a:lnTo>
                    <a:pt x="1013543" y="878134"/>
                  </a:lnTo>
                  <a:lnTo>
                    <a:pt x="1017163" y="879098"/>
                  </a:lnTo>
                  <a:lnTo>
                    <a:pt x="1020783" y="880019"/>
                  </a:lnTo>
                  <a:lnTo>
                    <a:pt x="1024403" y="880912"/>
                  </a:lnTo>
                  <a:lnTo>
                    <a:pt x="1028024" y="881768"/>
                  </a:lnTo>
                  <a:lnTo>
                    <a:pt x="1031644" y="882596"/>
                  </a:lnTo>
                  <a:lnTo>
                    <a:pt x="1035264" y="883395"/>
                  </a:lnTo>
                  <a:lnTo>
                    <a:pt x="1038884" y="884158"/>
                  </a:lnTo>
                  <a:lnTo>
                    <a:pt x="1042504" y="884899"/>
                  </a:lnTo>
                  <a:lnTo>
                    <a:pt x="1046125" y="885612"/>
                  </a:lnTo>
                  <a:lnTo>
                    <a:pt x="1049745" y="886295"/>
                  </a:lnTo>
                  <a:lnTo>
                    <a:pt x="1053358" y="886950"/>
                  </a:lnTo>
                  <a:lnTo>
                    <a:pt x="1056978" y="887584"/>
                  </a:lnTo>
                  <a:lnTo>
                    <a:pt x="1060598" y="888188"/>
                  </a:lnTo>
                  <a:lnTo>
                    <a:pt x="1064219" y="888771"/>
                  </a:lnTo>
                  <a:lnTo>
                    <a:pt x="1067839" y="889332"/>
                  </a:lnTo>
                  <a:lnTo>
                    <a:pt x="1071459" y="889872"/>
                  </a:lnTo>
                  <a:lnTo>
                    <a:pt x="1075079" y="890391"/>
                  </a:lnTo>
                  <a:lnTo>
                    <a:pt x="1078699" y="890887"/>
                  </a:lnTo>
                  <a:lnTo>
                    <a:pt x="1082320" y="891362"/>
                  </a:lnTo>
                  <a:lnTo>
                    <a:pt x="1082320" y="901374"/>
                  </a:lnTo>
                  <a:lnTo>
                    <a:pt x="0" y="901374"/>
                  </a:lnTo>
                  <a:lnTo>
                    <a:pt x="0" y="668348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C4B64635-DFA6-3B0F-FFD7-3975B7529AE8}"/>
              </a:ext>
            </a:extLst>
          </p:cNvPr>
          <p:cNvGrpSpPr/>
          <p:nvPr/>
        </p:nvGrpSpPr>
        <p:grpSpPr>
          <a:xfrm>
            <a:off x="8191691" y="2598495"/>
            <a:ext cx="233018" cy="225942"/>
            <a:chOff x="8191691" y="2598495"/>
            <a:chExt cx="233018" cy="225942"/>
          </a:xfrm>
        </p:grpSpPr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26447254-7241-B690-C02B-42406DD47C8D}"/>
                </a:ext>
              </a:extLst>
            </p:cNvPr>
            <p:cNvSpPr/>
            <p:nvPr/>
          </p:nvSpPr>
          <p:spPr>
            <a:xfrm>
              <a:off x="8191691" y="2598495"/>
              <a:ext cx="233018" cy="225941"/>
            </a:xfrm>
            <a:custGeom>
              <a:avLst/>
              <a:gdLst>
                <a:gd name="connsiteX0" fmla="*/ 233018 w 233018"/>
                <a:gd name="connsiteY0" fmla="*/ 0 h 225941"/>
                <a:gd name="connsiteX1" fmla="*/ 0 w 233018"/>
                <a:gd name="connsiteY1" fmla="*/ 225942 h 2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018" h="225941">
                  <a:moveTo>
                    <a:pt x="233018" y="0"/>
                  </a:moveTo>
                  <a:lnTo>
                    <a:pt x="0" y="225942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3902C53F-7F5A-0007-EF96-37AA7A461AC2}"/>
                </a:ext>
              </a:extLst>
            </p:cNvPr>
            <p:cNvSpPr/>
            <p:nvPr/>
          </p:nvSpPr>
          <p:spPr>
            <a:xfrm>
              <a:off x="8191691" y="2797100"/>
              <a:ext cx="27623" cy="27337"/>
            </a:xfrm>
            <a:custGeom>
              <a:avLst/>
              <a:gdLst>
                <a:gd name="connsiteX0" fmla="*/ 18605 w 27623"/>
                <a:gd name="connsiteY0" fmla="*/ 9300 h 27337"/>
                <a:gd name="connsiteX1" fmla="*/ 27623 w 27623"/>
                <a:gd name="connsiteY1" fmla="*/ 18601 h 27337"/>
                <a:gd name="connsiteX2" fmla="*/ 0 w 27623"/>
                <a:gd name="connsiteY2" fmla="*/ 27337 h 27337"/>
                <a:gd name="connsiteX3" fmla="*/ 9587 w 27623"/>
                <a:gd name="connsiteY3" fmla="*/ 0 h 2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3" h="27337">
                  <a:moveTo>
                    <a:pt x="18605" y="9300"/>
                  </a:moveTo>
                  <a:lnTo>
                    <a:pt x="27623" y="18601"/>
                  </a:lnTo>
                  <a:lnTo>
                    <a:pt x="0" y="27337"/>
                  </a:lnTo>
                  <a:lnTo>
                    <a:pt x="9587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4F96E551-5F83-4802-92B4-0742F5A69486}"/>
                </a:ext>
              </a:extLst>
            </p:cNvPr>
            <p:cNvSpPr/>
            <p:nvPr/>
          </p:nvSpPr>
          <p:spPr>
            <a:xfrm>
              <a:off x="8210296" y="2598495"/>
              <a:ext cx="214413" cy="207904"/>
            </a:xfrm>
            <a:custGeom>
              <a:avLst/>
              <a:gdLst>
                <a:gd name="connsiteX0" fmla="*/ 0 w 214413"/>
                <a:gd name="connsiteY0" fmla="*/ 207905 h 207904"/>
                <a:gd name="connsiteX1" fmla="*/ 214413 w 214413"/>
                <a:gd name="connsiteY1" fmla="*/ 0 h 20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13" h="207904">
                  <a:moveTo>
                    <a:pt x="0" y="207905"/>
                  </a:moveTo>
                  <a:lnTo>
                    <a:pt x="214413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459" name="Freeform 458">
            <a:extLst>
              <a:ext uri="{FF2B5EF4-FFF2-40B4-BE49-F238E27FC236}">
                <a16:creationId xmlns:a16="http://schemas.microsoft.com/office/drawing/2014/main" id="{B3C55DED-2882-9BA0-06F5-689F313EB5D4}"/>
              </a:ext>
            </a:extLst>
          </p:cNvPr>
          <p:cNvSpPr/>
          <p:nvPr/>
        </p:nvSpPr>
        <p:spPr>
          <a:xfrm>
            <a:off x="7631396" y="3162544"/>
            <a:ext cx="33896" cy="27376"/>
          </a:xfrm>
          <a:custGeom>
            <a:avLst/>
            <a:gdLst>
              <a:gd name="connsiteX0" fmla="*/ 33896 w 33896"/>
              <a:gd name="connsiteY0" fmla="*/ 3570 h 27376"/>
              <a:gd name="connsiteX1" fmla="*/ 33719 w 33896"/>
              <a:gd name="connsiteY1" fmla="*/ 4396 h 27376"/>
              <a:gd name="connsiteX2" fmla="*/ 33070 w 33896"/>
              <a:gd name="connsiteY2" fmla="*/ 6490 h 27376"/>
              <a:gd name="connsiteX3" fmla="*/ 31831 w 33896"/>
              <a:gd name="connsiteY3" fmla="*/ 9706 h 27376"/>
              <a:gd name="connsiteX4" fmla="*/ 29825 w 33896"/>
              <a:gd name="connsiteY4" fmla="*/ 13541 h 27376"/>
              <a:gd name="connsiteX5" fmla="*/ 26934 w 33896"/>
              <a:gd name="connsiteY5" fmla="*/ 17760 h 27376"/>
              <a:gd name="connsiteX6" fmla="*/ 26403 w 33896"/>
              <a:gd name="connsiteY6" fmla="*/ 18616 h 27376"/>
              <a:gd name="connsiteX7" fmla="*/ 26344 w 33896"/>
              <a:gd name="connsiteY7" fmla="*/ 19884 h 27376"/>
              <a:gd name="connsiteX8" fmla="*/ 28202 w 33896"/>
              <a:gd name="connsiteY8" fmla="*/ 26020 h 27376"/>
              <a:gd name="connsiteX9" fmla="*/ 28438 w 33896"/>
              <a:gd name="connsiteY9" fmla="*/ 26020 h 27376"/>
              <a:gd name="connsiteX10" fmla="*/ 29058 w 33896"/>
              <a:gd name="connsiteY10" fmla="*/ 25843 h 27376"/>
              <a:gd name="connsiteX11" fmla="*/ 29943 w 33896"/>
              <a:gd name="connsiteY11" fmla="*/ 25401 h 27376"/>
              <a:gd name="connsiteX12" fmla="*/ 30828 w 33896"/>
              <a:gd name="connsiteY12" fmla="*/ 24515 h 27376"/>
              <a:gd name="connsiteX13" fmla="*/ 31595 w 33896"/>
              <a:gd name="connsiteY13" fmla="*/ 23070 h 27376"/>
              <a:gd name="connsiteX14" fmla="*/ 32392 w 33896"/>
              <a:gd name="connsiteY14" fmla="*/ 22480 h 27376"/>
              <a:gd name="connsiteX15" fmla="*/ 33099 w 33896"/>
              <a:gd name="connsiteY15" fmla="*/ 23070 h 27376"/>
              <a:gd name="connsiteX16" fmla="*/ 31625 w 33896"/>
              <a:gd name="connsiteY16" fmla="*/ 25755 h 27376"/>
              <a:gd name="connsiteX17" fmla="*/ 28025 w 33896"/>
              <a:gd name="connsiteY17" fmla="*/ 27377 h 27376"/>
              <a:gd name="connsiteX18" fmla="*/ 24545 w 33896"/>
              <a:gd name="connsiteY18" fmla="*/ 26050 h 27376"/>
              <a:gd name="connsiteX19" fmla="*/ 22538 w 33896"/>
              <a:gd name="connsiteY19" fmla="*/ 22273 h 27376"/>
              <a:gd name="connsiteX20" fmla="*/ 9794 w 33896"/>
              <a:gd name="connsiteY20" fmla="*/ 27377 h 27376"/>
              <a:gd name="connsiteX21" fmla="*/ 2655 w 33896"/>
              <a:gd name="connsiteY21" fmla="*/ 24456 h 27376"/>
              <a:gd name="connsiteX22" fmla="*/ 0 w 33896"/>
              <a:gd name="connsiteY22" fmla="*/ 17140 h 27376"/>
              <a:gd name="connsiteX23" fmla="*/ 2301 w 33896"/>
              <a:gd name="connsiteY23" fmla="*/ 8968 h 27376"/>
              <a:gd name="connsiteX24" fmla="*/ 8407 w 33896"/>
              <a:gd name="connsiteY24" fmla="*/ 2508 h 27376"/>
              <a:gd name="connsiteX25" fmla="*/ 16255 w 33896"/>
              <a:gd name="connsiteY25" fmla="*/ 0 h 27376"/>
              <a:gd name="connsiteX26" fmla="*/ 19028 w 33896"/>
              <a:gd name="connsiteY26" fmla="*/ 384 h 27376"/>
              <a:gd name="connsiteX27" fmla="*/ 21742 w 33896"/>
              <a:gd name="connsiteY27" fmla="*/ 1653 h 27376"/>
              <a:gd name="connsiteX28" fmla="*/ 24102 w 33896"/>
              <a:gd name="connsiteY28" fmla="*/ 3953 h 27376"/>
              <a:gd name="connsiteX29" fmla="*/ 25724 w 33896"/>
              <a:gd name="connsiteY29" fmla="*/ 7523 h 27376"/>
              <a:gd name="connsiteX30" fmla="*/ 26344 w 33896"/>
              <a:gd name="connsiteY30" fmla="*/ 12450 h 27376"/>
              <a:gd name="connsiteX31" fmla="*/ 26344 w 33896"/>
              <a:gd name="connsiteY31" fmla="*/ 16196 h 27376"/>
              <a:gd name="connsiteX32" fmla="*/ 32274 w 33896"/>
              <a:gd name="connsiteY32" fmla="*/ 4219 h 27376"/>
              <a:gd name="connsiteX33" fmla="*/ 32746 w 33896"/>
              <a:gd name="connsiteY33" fmla="*/ 3039 h 27376"/>
              <a:gd name="connsiteX34" fmla="*/ 33158 w 33896"/>
              <a:gd name="connsiteY34" fmla="*/ 2950 h 27376"/>
              <a:gd name="connsiteX35" fmla="*/ 33631 w 33896"/>
              <a:gd name="connsiteY35" fmla="*/ 3127 h 27376"/>
              <a:gd name="connsiteX36" fmla="*/ 33867 w 33896"/>
              <a:gd name="connsiteY36" fmla="*/ 3422 h 27376"/>
              <a:gd name="connsiteX37" fmla="*/ 33896 w 33896"/>
              <a:gd name="connsiteY37" fmla="*/ 3570 h 27376"/>
              <a:gd name="connsiteX38" fmla="*/ 22302 w 33896"/>
              <a:gd name="connsiteY38" fmla="*/ 20710 h 27376"/>
              <a:gd name="connsiteX39" fmla="*/ 22184 w 33896"/>
              <a:gd name="connsiteY39" fmla="*/ 13954 h 27376"/>
              <a:gd name="connsiteX40" fmla="*/ 22184 w 33896"/>
              <a:gd name="connsiteY40" fmla="*/ 12273 h 27376"/>
              <a:gd name="connsiteX41" fmla="*/ 22125 w 33896"/>
              <a:gd name="connsiteY41" fmla="*/ 10473 h 27376"/>
              <a:gd name="connsiteX42" fmla="*/ 21949 w 33896"/>
              <a:gd name="connsiteY42" fmla="*/ 8555 h 27376"/>
              <a:gd name="connsiteX43" fmla="*/ 21654 w 33896"/>
              <a:gd name="connsiteY43" fmla="*/ 6756 h 27376"/>
              <a:gd name="connsiteX44" fmla="*/ 21152 w 33896"/>
              <a:gd name="connsiteY44" fmla="*/ 5016 h 27376"/>
              <a:gd name="connsiteX45" fmla="*/ 20385 w 33896"/>
              <a:gd name="connsiteY45" fmla="*/ 3570 h 27376"/>
              <a:gd name="connsiteX46" fmla="*/ 19352 w 33896"/>
              <a:gd name="connsiteY46" fmla="*/ 2360 h 27376"/>
              <a:gd name="connsiteX47" fmla="*/ 17966 w 33896"/>
              <a:gd name="connsiteY47" fmla="*/ 1623 h 27376"/>
              <a:gd name="connsiteX48" fmla="*/ 16196 w 33896"/>
              <a:gd name="connsiteY48" fmla="*/ 1328 h 27376"/>
              <a:gd name="connsiteX49" fmla="*/ 13718 w 33896"/>
              <a:gd name="connsiteY49" fmla="*/ 1771 h 27376"/>
              <a:gd name="connsiteX50" fmla="*/ 10886 w 33896"/>
              <a:gd name="connsiteY50" fmla="*/ 3511 h 27376"/>
              <a:gd name="connsiteX51" fmla="*/ 7965 w 33896"/>
              <a:gd name="connsiteY51" fmla="*/ 6874 h 27376"/>
              <a:gd name="connsiteX52" fmla="*/ 5517 w 33896"/>
              <a:gd name="connsiteY52" fmla="*/ 13069 h 27376"/>
              <a:gd name="connsiteX53" fmla="*/ 4484 w 33896"/>
              <a:gd name="connsiteY53" fmla="*/ 19441 h 27376"/>
              <a:gd name="connsiteX54" fmla="*/ 5870 w 33896"/>
              <a:gd name="connsiteY54" fmla="*/ 24250 h 27376"/>
              <a:gd name="connsiteX55" fmla="*/ 9912 w 33896"/>
              <a:gd name="connsiteY55" fmla="*/ 26020 h 27376"/>
              <a:gd name="connsiteX56" fmla="*/ 22302 w 33896"/>
              <a:gd name="connsiteY56" fmla="*/ 20710 h 2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3896" h="27376">
                <a:moveTo>
                  <a:pt x="33896" y="3570"/>
                </a:moveTo>
                <a:cubicBezTo>
                  <a:pt x="33857" y="3766"/>
                  <a:pt x="33798" y="4042"/>
                  <a:pt x="33719" y="4396"/>
                </a:cubicBezTo>
                <a:cubicBezTo>
                  <a:pt x="33641" y="4731"/>
                  <a:pt x="33424" y="5429"/>
                  <a:pt x="33070" y="6490"/>
                </a:cubicBezTo>
                <a:cubicBezTo>
                  <a:pt x="32717" y="7552"/>
                  <a:pt x="32303" y="8624"/>
                  <a:pt x="31831" y="9706"/>
                </a:cubicBezTo>
                <a:cubicBezTo>
                  <a:pt x="31379" y="10768"/>
                  <a:pt x="30710" y="12046"/>
                  <a:pt x="29825" y="13541"/>
                </a:cubicBezTo>
                <a:cubicBezTo>
                  <a:pt x="28960" y="15016"/>
                  <a:pt x="27996" y="16423"/>
                  <a:pt x="26934" y="17760"/>
                </a:cubicBezTo>
                <a:cubicBezTo>
                  <a:pt x="26639" y="18114"/>
                  <a:pt x="26462" y="18399"/>
                  <a:pt x="26403" y="18616"/>
                </a:cubicBezTo>
                <a:cubicBezTo>
                  <a:pt x="26364" y="18812"/>
                  <a:pt x="26344" y="19235"/>
                  <a:pt x="26344" y="19884"/>
                </a:cubicBezTo>
                <a:cubicBezTo>
                  <a:pt x="26344" y="23975"/>
                  <a:pt x="26964" y="26020"/>
                  <a:pt x="28202" y="26020"/>
                </a:cubicBezTo>
                <a:cubicBezTo>
                  <a:pt x="28261" y="26020"/>
                  <a:pt x="28340" y="26020"/>
                  <a:pt x="28438" y="26020"/>
                </a:cubicBezTo>
                <a:cubicBezTo>
                  <a:pt x="28557" y="26001"/>
                  <a:pt x="28763" y="25942"/>
                  <a:pt x="29058" y="25843"/>
                </a:cubicBezTo>
                <a:cubicBezTo>
                  <a:pt x="29373" y="25725"/>
                  <a:pt x="29668" y="25578"/>
                  <a:pt x="29943" y="25401"/>
                </a:cubicBezTo>
                <a:cubicBezTo>
                  <a:pt x="30218" y="25204"/>
                  <a:pt x="30513" y="24909"/>
                  <a:pt x="30828" y="24515"/>
                </a:cubicBezTo>
                <a:cubicBezTo>
                  <a:pt x="31142" y="24103"/>
                  <a:pt x="31399" y="23621"/>
                  <a:pt x="31595" y="23070"/>
                </a:cubicBezTo>
                <a:cubicBezTo>
                  <a:pt x="31772" y="22676"/>
                  <a:pt x="32038" y="22480"/>
                  <a:pt x="32392" y="22480"/>
                </a:cubicBezTo>
                <a:cubicBezTo>
                  <a:pt x="32863" y="22480"/>
                  <a:pt x="33099" y="22676"/>
                  <a:pt x="33099" y="23070"/>
                </a:cubicBezTo>
                <a:cubicBezTo>
                  <a:pt x="33099" y="23778"/>
                  <a:pt x="32608" y="24673"/>
                  <a:pt x="31625" y="25755"/>
                </a:cubicBezTo>
                <a:cubicBezTo>
                  <a:pt x="30642" y="26836"/>
                  <a:pt x="29442" y="27377"/>
                  <a:pt x="28025" y="27377"/>
                </a:cubicBezTo>
                <a:cubicBezTo>
                  <a:pt x="26669" y="27377"/>
                  <a:pt x="25508" y="26934"/>
                  <a:pt x="24545" y="26050"/>
                </a:cubicBezTo>
                <a:cubicBezTo>
                  <a:pt x="23601" y="25145"/>
                  <a:pt x="22932" y="23886"/>
                  <a:pt x="22538" y="22273"/>
                </a:cubicBezTo>
                <a:cubicBezTo>
                  <a:pt x="18290" y="25675"/>
                  <a:pt x="14043" y="27377"/>
                  <a:pt x="9794" y="27377"/>
                </a:cubicBezTo>
                <a:cubicBezTo>
                  <a:pt x="6805" y="27377"/>
                  <a:pt x="4425" y="26403"/>
                  <a:pt x="2655" y="24456"/>
                </a:cubicBezTo>
                <a:cubicBezTo>
                  <a:pt x="885" y="22490"/>
                  <a:pt x="0" y="20052"/>
                  <a:pt x="0" y="17140"/>
                </a:cubicBezTo>
                <a:cubicBezTo>
                  <a:pt x="0" y="14348"/>
                  <a:pt x="767" y="11624"/>
                  <a:pt x="2301" y="8968"/>
                </a:cubicBezTo>
                <a:cubicBezTo>
                  <a:pt x="3855" y="6313"/>
                  <a:pt x="5890" y="4160"/>
                  <a:pt x="8407" y="2508"/>
                </a:cubicBezTo>
                <a:cubicBezTo>
                  <a:pt x="10944" y="836"/>
                  <a:pt x="13560" y="0"/>
                  <a:pt x="16255" y="0"/>
                </a:cubicBezTo>
                <a:cubicBezTo>
                  <a:pt x="17199" y="0"/>
                  <a:pt x="18123" y="128"/>
                  <a:pt x="19028" y="384"/>
                </a:cubicBezTo>
                <a:cubicBezTo>
                  <a:pt x="19933" y="620"/>
                  <a:pt x="20837" y="1043"/>
                  <a:pt x="21742" y="1653"/>
                </a:cubicBezTo>
                <a:cubicBezTo>
                  <a:pt x="22647" y="2262"/>
                  <a:pt x="23434" y="3029"/>
                  <a:pt x="24102" y="3953"/>
                </a:cubicBezTo>
                <a:cubicBezTo>
                  <a:pt x="24771" y="4878"/>
                  <a:pt x="25311" y="6067"/>
                  <a:pt x="25724" y="7523"/>
                </a:cubicBezTo>
                <a:cubicBezTo>
                  <a:pt x="26138" y="8979"/>
                  <a:pt x="26344" y="10621"/>
                  <a:pt x="26344" y="12450"/>
                </a:cubicBezTo>
                <a:lnTo>
                  <a:pt x="26344" y="16196"/>
                </a:lnTo>
                <a:cubicBezTo>
                  <a:pt x="28940" y="12912"/>
                  <a:pt x="30917" y="8920"/>
                  <a:pt x="32274" y="4219"/>
                </a:cubicBezTo>
                <a:cubicBezTo>
                  <a:pt x="32470" y="3511"/>
                  <a:pt x="32628" y="3117"/>
                  <a:pt x="32746" y="3039"/>
                </a:cubicBezTo>
                <a:cubicBezTo>
                  <a:pt x="32824" y="2980"/>
                  <a:pt x="32962" y="2950"/>
                  <a:pt x="33158" y="2950"/>
                </a:cubicBezTo>
                <a:cubicBezTo>
                  <a:pt x="33355" y="2950"/>
                  <a:pt x="33513" y="3009"/>
                  <a:pt x="33631" y="3127"/>
                </a:cubicBezTo>
                <a:cubicBezTo>
                  <a:pt x="33768" y="3226"/>
                  <a:pt x="33847" y="3324"/>
                  <a:pt x="33867" y="3422"/>
                </a:cubicBezTo>
                <a:lnTo>
                  <a:pt x="33896" y="3570"/>
                </a:lnTo>
                <a:moveTo>
                  <a:pt x="22302" y="20710"/>
                </a:moveTo>
                <a:cubicBezTo>
                  <a:pt x="22224" y="20021"/>
                  <a:pt x="22184" y="17769"/>
                  <a:pt x="22184" y="13954"/>
                </a:cubicBezTo>
                <a:cubicBezTo>
                  <a:pt x="22184" y="13226"/>
                  <a:pt x="22184" y="12666"/>
                  <a:pt x="22184" y="12273"/>
                </a:cubicBezTo>
                <a:cubicBezTo>
                  <a:pt x="22184" y="11860"/>
                  <a:pt x="22165" y="11260"/>
                  <a:pt x="22125" y="10473"/>
                </a:cubicBezTo>
                <a:cubicBezTo>
                  <a:pt x="22085" y="9687"/>
                  <a:pt x="22027" y="9047"/>
                  <a:pt x="21949" y="8555"/>
                </a:cubicBezTo>
                <a:cubicBezTo>
                  <a:pt x="21890" y="8064"/>
                  <a:pt x="21791" y="7464"/>
                  <a:pt x="21654" y="6756"/>
                </a:cubicBezTo>
                <a:cubicBezTo>
                  <a:pt x="21516" y="6048"/>
                  <a:pt x="21349" y="5468"/>
                  <a:pt x="21152" y="5016"/>
                </a:cubicBezTo>
                <a:cubicBezTo>
                  <a:pt x="20956" y="4563"/>
                  <a:pt x="20699" y="4082"/>
                  <a:pt x="20385" y="3570"/>
                </a:cubicBezTo>
                <a:cubicBezTo>
                  <a:pt x="20090" y="3058"/>
                  <a:pt x="19746" y="2655"/>
                  <a:pt x="19352" y="2360"/>
                </a:cubicBezTo>
                <a:cubicBezTo>
                  <a:pt x="18978" y="2066"/>
                  <a:pt x="18516" y="1819"/>
                  <a:pt x="17966" y="1623"/>
                </a:cubicBezTo>
                <a:cubicBezTo>
                  <a:pt x="17435" y="1426"/>
                  <a:pt x="16844" y="1328"/>
                  <a:pt x="16196" y="1328"/>
                </a:cubicBezTo>
                <a:cubicBezTo>
                  <a:pt x="15389" y="1328"/>
                  <a:pt x="14564" y="1475"/>
                  <a:pt x="13718" y="1771"/>
                </a:cubicBezTo>
                <a:cubicBezTo>
                  <a:pt x="12892" y="2046"/>
                  <a:pt x="11947" y="2626"/>
                  <a:pt x="10886" y="3511"/>
                </a:cubicBezTo>
                <a:cubicBezTo>
                  <a:pt x="9824" y="4377"/>
                  <a:pt x="8850" y="5497"/>
                  <a:pt x="7965" y="6874"/>
                </a:cubicBezTo>
                <a:cubicBezTo>
                  <a:pt x="7040" y="8329"/>
                  <a:pt x="6224" y="10394"/>
                  <a:pt x="5517" y="13069"/>
                </a:cubicBezTo>
                <a:cubicBezTo>
                  <a:pt x="4828" y="15725"/>
                  <a:pt x="4484" y="17848"/>
                  <a:pt x="4484" y="19441"/>
                </a:cubicBezTo>
                <a:cubicBezTo>
                  <a:pt x="4484" y="21447"/>
                  <a:pt x="4946" y="23051"/>
                  <a:pt x="5870" y="24250"/>
                </a:cubicBezTo>
                <a:cubicBezTo>
                  <a:pt x="6795" y="25430"/>
                  <a:pt x="8142" y="26020"/>
                  <a:pt x="9912" y="26020"/>
                </a:cubicBezTo>
                <a:cubicBezTo>
                  <a:pt x="14140" y="26020"/>
                  <a:pt x="18271" y="24250"/>
                  <a:pt x="22302" y="20710"/>
                </a:cubicBezTo>
                <a:close/>
              </a:path>
            </a:pathLst>
          </a:custGeom>
          <a:solidFill>
            <a:srgbClr val="000000"/>
          </a:solidFill>
          <a:ln w="718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1976F556-C4A0-2634-A4F5-D325EF7262D6}"/>
              </a:ext>
            </a:extLst>
          </p:cNvPr>
          <p:cNvGrpSpPr/>
          <p:nvPr/>
        </p:nvGrpSpPr>
        <p:grpSpPr>
          <a:xfrm>
            <a:off x="8350578" y="2555252"/>
            <a:ext cx="143887" cy="40917"/>
            <a:chOff x="8350578" y="2555252"/>
            <a:chExt cx="143887" cy="40917"/>
          </a:xfrm>
        </p:grpSpPr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94AE5B76-CEBB-E598-95E8-04F6762D8152}"/>
                </a:ext>
              </a:extLst>
            </p:cNvPr>
            <p:cNvSpPr/>
            <p:nvPr/>
          </p:nvSpPr>
          <p:spPr>
            <a:xfrm>
              <a:off x="8350578" y="2555252"/>
              <a:ext cx="19943" cy="40239"/>
            </a:xfrm>
            <a:custGeom>
              <a:avLst/>
              <a:gdLst>
                <a:gd name="connsiteX0" fmla="*/ 0 w 19943"/>
                <a:gd name="connsiteY0" fmla="*/ 5753 h 40239"/>
                <a:gd name="connsiteX1" fmla="*/ 0 w 19943"/>
                <a:gd name="connsiteY1" fmla="*/ 3865 h 40239"/>
                <a:gd name="connsiteX2" fmla="*/ 11005 w 19943"/>
                <a:gd name="connsiteY2" fmla="*/ 0 h 40239"/>
                <a:gd name="connsiteX3" fmla="*/ 12214 w 19943"/>
                <a:gd name="connsiteY3" fmla="*/ 236 h 40239"/>
                <a:gd name="connsiteX4" fmla="*/ 12387 w 19943"/>
                <a:gd name="connsiteY4" fmla="*/ 1564 h 40239"/>
                <a:gd name="connsiteX5" fmla="*/ 12387 w 19943"/>
                <a:gd name="connsiteY5" fmla="*/ 35460 h 40239"/>
                <a:gd name="connsiteX6" fmla="*/ 13272 w 19943"/>
                <a:gd name="connsiteY6" fmla="*/ 37820 h 40239"/>
                <a:gd name="connsiteX7" fmla="*/ 18022 w 19943"/>
                <a:gd name="connsiteY7" fmla="*/ 38381 h 40239"/>
                <a:gd name="connsiteX8" fmla="*/ 19944 w 19943"/>
                <a:gd name="connsiteY8" fmla="*/ 38381 h 40239"/>
                <a:gd name="connsiteX9" fmla="*/ 19944 w 19943"/>
                <a:gd name="connsiteY9" fmla="*/ 40239 h 40239"/>
                <a:gd name="connsiteX10" fmla="*/ 10148 w 19943"/>
                <a:gd name="connsiteY10" fmla="*/ 40062 h 40239"/>
                <a:gd name="connsiteX11" fmla="*/ 381 w 19943"/>
                <a:gd name="connsiteY11" fmla="*/ 40239 h 40239"/>
                <a:gd name="connsiteX12" fmla="*/ 381 w 19943"/>
                <a:gd name="connsiteY12" fmla="*/ 38381 h 40239"/>
                <a:gd name="connsiteX13" fmla="*/ 2303 w 19943"/>
                <a:gd name="connsiteY13" fmla="*/ 38381 h 40239"/>
                <a:gd name="connsiteX14" fmla="*/ 7017 w 19943"/>
                <a:gd name="connsiteY14" fmla="*/ 37850 h 40239"/>
                <a:gd name="connsiteX15" fmla="*/ 7931 w 19943"/>
                <a:gd name="connsiteY15" fmla="*/ 35460 h 40239"/>
                <a:gd name="connsiteX16" fmla="*/ 7931 w 19943"/>
                <a:gd name="connsiteY16" fmla="*/ 4160 h 40239"/>
                <a:gd name="connsiteX17" fmla="*/ 0 w 19943"/>
                <a:gd name="connsiteY17" fmla="*/ 5753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43" h="40239">
                  <a:moveTo>
                    <a:pt x="0" y="5753"/>
                  </a:moveTo>
                  <a:lnTo>
                    <a:pt x="0" y="3865"/>
                  </a:lnTo>
                  <a:cubicBezTo>
                    <a:pt x="4837" y="3865"/>
                    <a:pt x="8507" y="2576"/>
                    <a:pt x="11005" y="0"/>
                  </a:cubicBezTo>
                  <a:cubicBezTo>
                    <a:pt x="11688" y="0"/>
                    <a:pt x="12091" y="79"/>
                    <a:pt x="12214" y="236"/>
                  </a:cubicBezTo>
                  <a:cubicBezTo>
                    <a:pt x="12329" y="393"/>
                    <a:pt x="12387" y="836"/>
                    <a:pt x="12387" y="1564"/>
                  </a:cubicBezTo>
                  <a:lnTo>
                    <a:pt x="12387" y="35460"/>
                  </a:lnTo>
                  <a:cubicBezTo>
                    <a:pt x="12387" y="36660"/>
                    <a:pt x="12682" y="37447"/>
                    <a:pt x="13272" y="37820"/>
                  </a:cubicBezTo>
                  <a:cubicBezTo>
                    <a:pt x="13862" y="38194"/>
                    <a:pt x="15445" y="38381"/>
                    <a:pt x="18022" y="38381"/>
                  </a:cubicBezTo>
                  <a:lnTo>
                    <a:pt x="19944" y="38381"/>
                  </a:lnTo>
                  <a:lnTo>
                    <a:pt x="19944" y="40239"/>
                  </a:lnTo>
                  <a:cubicBezTo>
                    <a:pt x="18526" y="40121"/>
                    <a:pt x="15265" y="40062"/>
                    <a:pt x="10148" y="40062"/>
                  </a:cubicBezTo>
                  <a:cubicBezTo>
                    <a:pt x="5031" y="40062"/>
                    <a:pt x="1778" y="40121"/>
                    <a:pt x="381" y="40239"/>
                  </a:cubicBezTo>
                  <a:lnTo>
                    <a:pt x="381" y="38381"/>
                  </a:lnTo>
                  <a:lnTo>
                    <a:pt x="2303" y="38381"/>
                  </a:lnTo>
                  <a:cubicBezTo>
                    <a:pt x="4837" y="38381"/>
                    <a:pt x="6406" y="38204"/>
                    <a:pt x="7017" y="37850"/>
                  </a:cubicBezTo>
                  <a:cubicBezTo>
                    <a:pt x="7629" y="37476"/>
                    <a:pt x="7931" y="36680"/>
                    <a:pt x="7931" y="35460"/>
                  </a:cubicBezTo>
                  <a:lnTo>
                    <a:pt x="7931" y="4160"/>
                  </a:lnTo>
                  <a:cubicBezTo>
                    <a:pt x="5830" y="5222"/>
                    <a:pt x="3188" y="5753"/>
                    <a:pt x="0" y="575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F557F0D7-1EEA-3140-05E1-14BEBF21BB14}"/>
                </a:ext>
              </a:extLst>
            </p:cNvPr>
            <p:cNvSpPr/>
            <p:nvPr/>
          </p:nvSpPr>
          <p:spPr>
            <a:xfrm>
              <a:off x="8397259" y="2579177"/>
              <a:ext cx="40239" cy="2419"/>
            </a:xfrm>
            <a:custGeom>
              <a:avLst/>
              <a:gdLst>
                <a:gd name="connsiteX0" fmla="*/ 39887 w 40239"/>
                <a:gd name="connsiteY0" fmla="*/ 354 h 2419"/>
                <a:gd name="connsiteX1" fmla="*/ 40240 w 40239"/>
                <a:gd name="connsiteY1" fmla="*/ 1210 h 2419"/>
                <a:gd name="connsiteX2" fmla="*/ 39887 w 40239"/>
                <a:gd name="connsiteY2" fmla="*/ 2065 h 2419"/>
                <a:gd name="connsiteX3" fmla="*/ 39031 w 40239"/>
                <a:gd name="connsiteY3" fmla="*/ 2419 h 2419"/>
                <a:gd name="connsiteX4" fmla="*/ 1209 w 40239"/>
                <a:gd name="connsiteY4" fmla="*/ 2419 h 2419"/>
                <a:gd name="connsiteX5" fmla="*/ 353 w 40239"/>
                <a:gd name="connsiteY5" fmla="*/ 2065 h 2419"/>
                <a:gd name="connsiteX6" fmla="*/ 0 w 40239"/>
                <a:gd name="connsiteY6" fmla="*/ 1210 h 2419"/>
                <a:gd name="connsiteX7" fmla="*/ 353 w 40239"/>
                <a:gd name="connsiteY7" fmla="*/ 354 h 2419"/>
                <a:gd name="connsiteX8" fmla="*/ 1209 w 40239"/>
                <a:gd name="connsiteY8" fmla="*/ 0 h 2419"/>
                <a:gd name="connsiteX9" fmla="*/ 39031 w 40239"/>
                <a:gd name="connsiteY9" fmla="*/ 0 h 2419"/>
                <a:gd name="connsiteX10" fmla="*/ 39887 w 40239"/>
                <a:gd name="connsiteY10" fmla="*/ 354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239" h="2419">
                  <a:moveTo>
                    <a:pt x="39887" y="354"/>
                  </a:moveTo>
                  <a:cubicBezTo>
                    <a:pt x="40125" y="590"/>
                    <a:pt x="40240" y="875"/>
                    <a:pt x="40240" y="1210"/>
                  </a:cubicBezTo>
                  <a:cubicBezTo>
                    <a:pt x="40240" y="1544"/>
                    <a:pt x="40125" y="1829"/>
                    <a:pt x="39887" y="2065"/>
                  </a:cubicBezTo>
                  <a:cubicBezTo>
                    <a:pt x="39650" y="2301"/>
                    <a:pt x="39362" y="2419"/>
                    <a:pt x="39031" y="2419"/>
                  </a:cubicBezTo>
                  <a:lnTo>
                    <a:pt x="1209" y="2419"/>
                  </a:lnTo>
                  <a:cubicBezTo>
                    <a:pt x="871" y="2419"/>
                    <a:pt x="590" y="2301"/>
                    <a:pt x="353" y="2065"/>
                  </a:cubicBezTo>
                  <a:cubicBezTo>
                    <a:pt x="115" y="1829"/>
                    <a:pt x="0" y="1544"/>
                    <a:pt x="0" y="1210"/>
                  </a:cubicBezTo>
                  <a:cubicBezTo>
                    <a:pt x="0" y="875"/>
                    <a:pt x="115" y="590"/>
                    <a:pt x="353" y="354"/>
                  </a:cubicBezTo>
                  <a:cubicBezTo>
                    <a:pt x="590" y="118"/>
                    <a:pt x="871" y="0"/>
                    <a:pt x="1209" y="0"/>
                  </a:cubicBezTo>
                  <a:lnTo>
                    <a:pt x="39031" y="0"/>
                  </a:lnTo>
                  <a:cubicBezTo>
                    <a:pt x="39362" y="0"/>
                    <a:pt x="39650" y="118"/>
                    <a:pt x="39887" y="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55C91A8C-83C3-F86A-9515-97CC9C0A656A}"/>
                </a:ext>
              </a:extLst>
            </p:cNvPr>
            <p:cNvSpPr/>
            <p:nvPr/>
          </p:nvSpPr>
          <p:spPr>
            <a:xfrm>
              <a:off x="8460566" y="2568793"/>
              <a:ext cx="33899" cy="27376"/>
            </a:xfrm>
            <a:custGeom>
              <a:avLst/>
              <a:gdLst>
                <a:gd name="connsiteX0" fmla="*/ 33899 w 33899"/>
                <a:gd name="connsiteY0" fmla="*/ 3570 h 27376"/>
                <a:gd name="connsiteX1" fmla="*/ 33719 w 33899"/>
                <a:gd name="connsiteY1" fmla="*/ 4396 h 27376"/>
                <a:gd name="connsiteX2" fmla="*/ 33071 w 33899"/>
                <a:gd name="connsiteY2" fmla="*/ 6490 h 27376"/>
                <a:gd name="connsiteX3" fmla="*/ 31833 w 33899"/>
                <a:gd name="connsiteY3" fmla="*/ 9706 h 27376"/>
                <a:gd name="connsiteX4" fmla="*/ 29825 w 33899"/>
                <a:gd name="connsiteY4" fmla="*/ 13541 h 27376"/>
                <a:gd name="connsiteX5" fmla="*/ 26932 w 33899"/>
                <a:gd name="connsiteY5" fmla="*/ 17760 h 27376"/>
                <a:gd name="connsiteX6" fmla="*/ 26399 w 33899"/>
                <a:gd name="connsiteY6" fmla="*/ 18615 h 27376"/>
                <a:gd name="connsiteX7" fmla="*/ 26342 w 33899"/>
                <a:gd name="connsiteY7" fmla="*/ 19884 h 27376"/>
                <a:gd name="connsiteX8" fmla="*/ 28199 w 33899"/>
                <a:gd name="connsiteY8" fmla="*/ 26020 h 27376"/>
                <a:gd name="connsiteX9" fmla="*/ 28436 w 33899"/>
                <a:gd name="connsiteY9" fmla="*/ 26020 h 27376"/>
                <a:gd name="connsiteX10" fmla="*/ 29055 w 33899"/>
                <a:gd name="connsiteY10" fmla="*/ 25843 h 27376"/>
                <a:gd name="connsiteX11" fmla="*/ 29941 w 33899"/>
                <a:gd name="connsiteY11" fmla="*/ 25400 h 27376"/>
                <a:gd name="connsiteX12" fmla="*/ 30826 w 33899"/>
                <a:gd name="connsiteY12" fmla="*/ 24515 h 27376"/>
                <a:gd name="connsiteX13" fmla="*/ 31596 w 33899"/>
                <a:gd name="connsiteY13" fmla="*/ 23070 h 27376"/>
                <a:gd name="connsiteX14" fmla="*/ 32395 w 33899"/>
                <a:gd name="connsiteY14" fmla="*/ 22480 h 27376"/>
                <a:gd name="connsiteX15" fmla="*/ 33100 w 33899"/>
                <a:gd name="connsiteY15" fmla="*/ 23070 h 27376"/>
                <a:gd name="connsiteX16" fmla="*/ 31625 w 33899"/>
                <a:gd name="connsiteY16" fmla="*/ 25754 h 27376"/>
                <a:gd name="connsiteX17" fmla="*/ 28026 w 33899"/>
                <a:gd name="connsiteY17" fmla="*/ 27377 h 27376"/>
                <a:gd name="connsiteX18" fmla="*/ 24543 w 33899"/>
                <a:gd name="connsiteY18" fmla="*/ 26049 h 27376"/>
                <a:gd name="connsiteX19" fmla="*/ 22535 w 33899"/>
                <a:gd name="connsiteY19" fmla="*/ 22273 h 27376"/>
                <a:gd name="connsiteX20" fmla="*/ 9795 w 33899"/>
                <a:gd name="connsiteY20" fmla="*/ 27377 h 27376"/>
                <a:gd name="connsiteX21" fmla="*/ 2656 w 33899"/>
                <a:gd name="connsiteY21" fmla="*/ 24456 h 27376"/>
                <a:gd name="connsiteX22" fmla="*/ 0 w 33899"/>
                <a:gd name="connsiteY22" fmla="*/ 17140 h 27376"/>
                <a:gd name="connsiteX23" fmla="*/ 2303 w 33899"/>
                <a:gd name="connsiteY23" fmla="*/ 8968 h 27376"/>
                <a:gd name="connsiteX24" fmla="*/ 8406 w 33899"/>
                <a:gd name="connsiteY24" fmla="*/ 2508 h 27376"/>
                <a:gd name="connsiteX25" fmla="*/ 16251 w 33899"/>
                <a:gd name="connsiteY25" fmla="*/ 0 h 27376"/>
                <a:gd name="connsiteX26" fmla="*/ 19029 w 33899"/>
                <a:gd name="connsiteY26" fmla="*/ 384 h 27376"/>
                <a:gd name="connsiteX27" fmla="*/ 21743 w 33899"/>
                <a:gd name="connsiteY27" fmla="*/ 1652 h 27376"/>
                <a:gd name="connsiteX28" fmla="*/ 24104 w 33899"/>
                <a:gd name="connsiteY28" fmla="*/ 3953 h 27376"/>
                <a:gd name="connsiteX29" fmla="*/ 25723 w 33899"/>
                <a:gd name="connsiteY29" fmla="*/ 7523 h 27376"/>
                <a:gd name="connsiteX30" fmla="*/ 26342 w 33899"/>
                <a:gd name="connsiteY30" fmla="*/ 12449 h 27376"/>
                <a:gd name="connsiteX31" fmla="*/ 26342 w 33899"/>
                <a:gd name="connsiteY31" fmla="*/ 16196 h 27376"/>
                <a:gd name="connsiteX32" fmla="*/ 32272 w 33899"/>
                <a:gd name="connsiteY32" fmla="*/ 4219 h 27376"/>
                <a:gd name="connsiteX33" fmla="*/ 32747 w 33899"/>
                <a:gd name="connsiteY33" fmla="*/ 3039 h 27376"/>
                <a:gd name="connsiteX34" fmla="*/ 33158 w 33899"/>
                <a:gd name="connsiteY34" fmla="*/ 2950 h 27376"/>
                <a:gd name="connsiteX35" fmla="*/ 33633 w 33899"/>
                <a:gd name="connsiteY35" fmla="*/ 3127 h 27376"/>
                <a:gd name="connsiteX36" fmla="*/ 33863 w 33899"/>
                <a:gd name="connsiteY36" fmla="*/ 3422 h 27376"/>
                <a:gd name="connsiteX37" fmla="*/ 33899 w 33899"/>
                <a:gd name="connsiteY37" fmla="*/ 3570 h 27376"/>
                <a:gd name="connsiteX38" fmla="*/ 22304 w 33899"/>
                <a:gd name="connsiteY38" fmla="*/ 20710 h 27376"/>
                <a:gd name="connsiteX39" fmla="*/ 22182 w 33899"/>
                <a:gd name="connsiteY39" fmla="*/ 13954 h 27376"/>
                <a:gd name="connsiteX40" fmla="*/ 22182 w 33899"/>
                <a:gd name="connsiteY40" fmla="*/ 12272 h 27376"/>
                <a:gd name="connsiteX41" fmla="*/ 22124 w 33899"/>
                <a:gd name="connsiteY41" fmla="*/ 10473 h 27376"/>
                <a:gd name="connsiteX42" fmla="*/ 21944 w 33899"/>
                <a:gd name="connsiteY42" fmla="*/ 8555 h 27376"/>
                <a:gd name="connsiteX43" fmla="*/ 21656 w 33899"/>
                <a:gd name="connsiteY43" fmla="*/ 6756 h 27376"/>
                <a:gd name="connsiteX44" fmla="*/ 21153 w 33899"/>
                <a:gd name="connsiteY44" fmla="*/ 5015 h 27376"/>
                <a:gd name="connsiteX45" fmla="*/ 20383 w 33899"/>
                <a:gd name="connsiteY45" fmla="*/ 3570 h 27376"/>
                <a:gd name="connsiteX46" fmla="*/ 19353 w 33899"/>
                <a:gd name="connsiteY46" fmla="*/ 2360 h 27376"/>
                <a:gd name="connsiteX47" fmla="*/ 17964 w 33899"/>
                <a:gd name="connsiteY47" fmla="*/ 1623 h 27376"/>
                <a:gd name="connsiteX48" fmla="*/ 16194 w 33899"/>
                <a:gd name="connsiteY48" fmla="*/ 1328 h 27376"/>
                <a:gd name="connsiteX49" fmla="*/ 13718 w 33899"/>
                <a:gd name="connsiteY49" fmla="*/ 1770 h 27376"/>
                <a:gd name="connsiteX50" fmla="*/ 10882 w 33899"/>
                <a:gd name="connsiteY50" fmla="*/ 3511 h 27376"/>
                <a:gd name="connsiteX51" fmla="*/ 7967 w 33899"/>
                <a:gd name="connsiteY51" fmla="*/ 6874 h 27376"/>
                <a:gd name="connsiteX52" fmla="*/ 5513 w 33899"/>
                <a:gd name="connsiteY52" fmla="*/ 13069 h 27376"/>
                <a:gd name="connsiteX53" fmla="*/ 4484 w 33899"/>
                <a:gd name="connsiteY53" fmla="*/ 19441 h 27376"/>
                <a:gd name="connsiteX54" fmla="*/ 5873 w 33899"/>
                <a:gd name="connsiteY54" fmla="*/ 24250 h 27376"/>
                <a:gd name="connsiteX55" fmla="*/ 9911 w 33899"/>
                <a:gd name="connsiteY55" fmla="*/ 26020 h 27376"/>
                <a:gd name="connsiteX56" fmla="*/ 22304 w 33899"/>
                <a:gd name="connsiteY56" fmla="*/ 20710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9" h="27376">
                  <a:moveTo>
                    <a:pt x="33899" y="3570"/>
                  </a:moveTo>
                  <a:cubicBezTo>
                    <a:pt x="33856" y="3766"/>
                    <a:pt x="33798" y="4042"/>
                    <a:pt x="33719" y="4396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60"/>
                  </a:cubicBezTo>
                  <a:cubicBezTo>
                    <a:pt x="26637" y="18114"/>
                    <a:pt x="26464" y="18399"/>
                    <a:pt x="26399" y="18615"/>
                  </a:cubicBezTo>
                  <a:cubicBezTo>
                    <a:pt x="26364" y="18812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199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0" y="25941"/>
                    <a:pt x="29055" y="25843"/>
                  </a:cubicBezTo>
                  <a:cubicBezTo>
                    <a:pt x="29372" y="25725"/>
                    <a:pt x="29667" y="25577"/>
                    <a:pt x="29941" y="25400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0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4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5"/>
                    <a:pt x="22930" y="23886"/>
                    <a:pt x="22535" y="22273"/>
                  </a:cubicBezTo>
                  <a:cubicBezTo>
                    <a:pt x="18288" y="25676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90"/>
                    <a:pt x="0" y="20051"/>
                    <a:pt x="0" y="17140"/>
                  </a:cubicBezTo>
                  <a:cubicBezTo>
                    <a:pt x="0" y="14347"/>
                    <a:pt x="770" y="11623"/>
                    <a:pt x="2303" y="8968"/>
                  </a:cubicBezTo>
                  <a:cubicBezTo>
                    <a:pt x="3851" y="6313"/>
                    <a:pt x="5887" y="4160"/>
                    <a:pt x="8406" y="2508"/>
                  </a:cubicBezTo>
                  <a:cubicBezTo>
                    <a:pt x="10947" y="836"/>
                    <a:pt x="13560" y="0"/>
                    <a:pt x="16251" y="0"/>
                  </a:cubicBezTo>
                  <a:cubicBezTo>
                    <a:pt x="17194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43" y="2262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9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5"/>
                    <a:pt x="33841" y="3324"/>
                    <a:pt x="33863" y="3422"/>
                  </a:cubicBezTo>
                  <a:lnTo>
                    <a:pt x="33899" y="3570"/>
                  </a:lnTo>
                  <a:moveTo>
                    <a:pt x="22304" y="20710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59"/>
                    <a:pt x="22160" y="11260"/>
                    <a:pt x="22124" y="10473"/>
                  </a:cubicBezTo>
                  <a:cubicBezTo>
                    <a:pt x="22088" y="9686"/>
                    <a:pt x="22024" y="9047"/>
                    <a:pt x="21944" y="8555"/>
                  </a:cubicBezTo>
                  <a:cubicBezTo>
                    <a:pt x="21887" y="8064"/>
                    <a:pt x="21793" y="7464"/>
                    <a:pt x="21656" y="6756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3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3"/>
                  </a:cubicBezTo>
                  <a:cubicBezTo>
                    <a:pt x="17432" y="1426"/>
                    <a:pt x="16841" y="1328"/>
                    <a:pt x="16194" y="1328"/>
                  </a:cubicBezTo>
                  <a:cubicBezTo>
                    <a:pt x="15388" y="1328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2" y="3511"/>
                  </a:cubicBezTo>
                  <a:cubicBezTo>
                    <a:pt x="9824" y="4376"/>
                    <a:pt x="8853" y="5497"/>
                    <a:pt x="7967" y="6874"/>
                  </a:cubicBezTo>
                  <a:cubicBezTo>
                    <a:pt x="7039" y="8329"/>
                    <a:pt x="6226" y="10394"/>
                    <a:pt x="5513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5" y="23050"/>
                    <a:pt x="5873" y="24250"/>
                  </a:cubicBezTo>
                  <a:cubicBezTo>
                    <a:pt x="6794" y="25430"/>
                    <a:pt x="8140" y="26020"/>
                    <a:pt x="9911" y="26020"/>
                  </a:cubicBezTo>
                  <a:cubicBezTo>
                    <a:pt x="14135" y="26020"/>
                    <a:pt x="18267" y="24250"/>
                    <a:pt x="22304" y="2071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21663C87-363A-80AC-7784-161740270965}"/>
              </a:ext>
            </a:extLst>
          </p:cNvPr>
          <p:cNvGrpSpPr/>
          <p:nvPr/>
        </p:nvGrpSpPr>
        <p:grpSpPr>
          <a:xfrm>
            <a:off x="7239345" y="1206974"/>
            <a:ext cx="1727339" cy="1151559"/>
            <a:chOff x="7239345" y="1206974"/>
            <a:chExt cx="1727339" cy="1151559"/>
          </a:xfrm>
        </p:grpSpPr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8DDC414A-A92E-E887-A7B9-5621AD71BEC9}"/>
                </a:ext>
              </a:extLst>
            </p:cNvPr>
            <p:cNvSpPr/>
            <p:nvPr/>
          </p:nvSpPr>
          <p:spPr>
            <a:xfrm>
              <a:off x="7239345" y="1206974"/>
              <a:ext cx="1727339" cy="1151559"/>
            </a:xfrm>
            <a:custGeom>
              <a:avLst/>
              <a:gdLst>
                <a:gd name="connsiteX0" fmla="*/ 0 w 1727339"/>
                <a:gd name="connsiteY0" fmla="*/ 1151559 h 1151559"/>
                <a:gd name="connsiteX1" fmla="*/ 1727339 w 1727339"/>
                <a:gd name="connsiteY1" fmla="*/ 1151559 h 1151559"/>
                <a:gd name="connsiteX2" fmla="*/ 1727339 w 1727339"/>
                <a:gd name="connsiteY2" fmla="*/ 0 h 1151559"/>
                <a:gd name="connsiteX3" fmla="*/ 0 w 1727339"/>
                <a:gd name="connsiteY3" fmla="*/ 0 h 115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339" h="1151559">
                  <a:moveTo>
                    <a:pt x="0" y="1151559"/>
                  </a:moveTo>
                  <a:lnTo>
                    <a:pt x="1727339" y="1151559"/>
                  </a:lnTo>
                  <a:lnTo>
                    <a:pt x="17273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AD78E3AC-481B-D6C4-EF25-487C8297DFE7}"/>
                </a:ext>
              </a:extLst>
            </p:cNvPr>
            <p:cNvSpPr/>
            <p:nvPr/>
          </p:nvSpPr>
          <p:spPr>
            <a:xfrm>
              <a:off x="7450707" y="1240976"/>
              <a:ext cx="1481976" cy="956093"/>
            </a:xfrm>
            <a:custGeom>
              <a:avLst/>
              <a:gdLst>
                <a:gd name="connsiteX0" fmla="*/ 0 w 1481976"/>
                <a:gd name="connsiteY0" fmla="*/ 956093 h 956093"/>
                <a:gd name="connsiteX1" fmla="*/ 1481977 w 1481976"/>
                <a:gd name="connsiteY1" fmla="*/ 956093 h 956093"/>
                <a:gd name="connsiteX2" fmla="*/ 1481977 w 1481976"/>
                <a:gd name="connsiteY2" fmla="*/ 0 h 956093"/>
                <a:gd name="connsiteX3" fmla="*/ 0 w 1481976"/>
                <a:gd name="connsiteY3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1976" h="956093">
                  <a:moveTo>
                    <a:pt x="0" y="956093"/>
                  </a:moveTo>
                  <a:lnTo>
                    <a:pt x="1481977" y="956093"/>
                  </a:lnTo>
                  <a:lnTo>
                    <a:pt x="14819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23877804-1405-6BAC-3631-8EE1622EC271}"/>
                </a:ext>
              </a:extLst>
            </p:cNvPr>
            <p:cNvSpPr/>
            <p:nvPr/>
          </p:nvSpPr>
          <p:spPr>
            <a:xfrm>
              <a:off x="7492649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4D665FA7-4A4C-33D8-D345-CA17D8ACBDEF}"/>
                </a:ext>
              </a:extLst>
            </p:cNvPr>
            <p:cNvSpPr/>
            <p:nvPr/>
          </p:nvSpPr>
          <p:spPr>
            <a:xfrm>
              <a:off x="7725664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C610FA9A-77E9-1816-79D4-896A10C0AA60}"/>
                </a:ext>
              </a:extLst>
            </p:cNvPr>
            <p:cNvSpPr/>
            <p:nvPr/>
          </p:nvSpPr>
          <p:spPr>
            <a:xfrm>
              <a:off x="7958679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B1074ACC-BA69-A209-E32C-4833C63EFDF2}"/>
                </a:ext>
              </a:extLst>
            </p:cNvPr>
            <p:cNvSpPr/>
            <p:nvPr/>
          </p:nvSpPr>
          <p:spPr>
            <a:xfrm>
              <a:off x="8191691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97177368-6F2B-FD08-8C06-EB0D4A182CC8}"/>
                </a:ext>
              </a:extLst>
            </p:cNvPr>
            <p:cNvSpPr/>
            <p:nvPr/>
          </p:nvSpPr>
          <p:spPr>
            <a:xfrm>
              <a:off x="8424709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457F5643-1BFE-701A-358E-A3EFCBDA4489}"/>
                </a:ext>
              </a:extLst>
            </p:cNvPr>
            <p:cNvSpPr/>
            <p:nvPr/>
          </p:nvSpPr>
          <p:spPr>
            <a:xfrm>
              <a:off x="8657720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BC20FABD-6EC9-D7F1-3BA6-9CA8BE48D3DF}"/>
                </a:ext>
              </a:extLst>
            </p:cNvPr>
            <p:cNvSpPr/>
            <p:nvPr/>
          </p:nvSpPr>
          <p:spPr>
            <a:xfrm>
              <a:off x="8890738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4" name="Freeform 293">
              <a:extLst>
                <a:ext uri="{FF2B5EF4-FFF2-40B4-BE49-F238E27FC236}">
                  <a16:creationId xmlns:a16="http://schemas.microsoft.com/office/drawing/2014/main" id="{D41722F7-E18B-F53C-69D2-F9F3B6178A0D}"/>
                </a:ext>
              </a:extLst>
            </p:cNvPr>
            <p:cNvSpPr/>
            <p:nvPr/>
          </p:nvSpPr>
          <p:spPr>
            <a:xfrm>
              <a:off x="7450707" y="2197070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B0E09355-3190-92A6-F794-50638A9DF68A}"/>
                </a:ext>
              </a:extLst>
            </p:cNvPr>
            <p:cNvSpPr/>
            <p:nvPr/>
          </p:nvSpPr>
          <p:spPr>
            <a:xfrm>
              <a:off x="7492649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6" name="Freeform 295">
              <a:extLst>
                <a:ext uri="{FF2B5EF4-FFF2-40B4-BE49-F238E27FC236}">
                  <a16:creationId xmlns:a16="http://schemas.microsoft.com/office/drawing/2014/main" id="{6D352F28-5906-84CD-1EB7-2452D5331979}"/>
                </a:ext>
              </a:extLst>
            </p:cNvPr>
            <p:cNvSpPr/>
            <p:nvPr/>
          </p:nvSpPr>
          <p:spPr>
            <a:xfrm>
              <a:off x="7725664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EF7D78EA-C312-02E4-55B1-B836FDC5E87C}"/>
                </a:ext>
              </a:extLst>
            </p:cNvPr>
            <p:cNvSpPr/>
            <p:nvPr/>
          </p:nvSpPr>
          <p:spPr>
            <a:xfrm>
              <a:off x="7958679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928254F4-7809-E80D-CCB1-42F725A6F581}"/>
                </a:ext>
              </a:extLst>
            </p:cNvPr>
            <p:cNvSpPr/>
            <p:nvPr/>
          </p:nvSpPr>
          <p:spPr>
            <a:xfrm>
              <a:off x="8191691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211FE12C-81E0-8790-BB57-9C9A2347D1A4}"/>
                </a:ext>
              </a:extLst>
            </p:cNvPr>
            <p:cNvSpPr/>
            <p:nvPr/>
          </p:nvSpPr>
          <p:spPr>
            <a:xfrm>
              <a:off x="8424709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0" name="Freeform 299">
              <a:extLst>
                <a:ext uri="{FF2B5EF4-FFF2-40B4-BE49-F238E27FC236}">
                  <a16:creationId xmlns:a16="http://schemas.microsoft.com/office/drawing/2014/main" id="{6F4F1247-BF30-030F-B076-0B1F8D9DE9C5}"/>
                </a:ext>
              </a:extLst>
            </p:cNvPr>
            <p:cNvSpPr/>
            <p:nvPr/>
          </p:nvSpPr>
          <p:spPr>
            <a:xfrm>
              <a:off x="8657720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1" name="Freeform 300">
              <a:extLst>
                <a:ext uri="{FF2B5EF4-FFF2-40B4-BE49-F238E27FC236}">
                  <a16:creationId xmlns:a16="http://schemas.microsoft.com/office/drawing/2014/main" id="{2C148141-CA80-3F04-EA77-08CCF9F254A8}"/>
                </a:ext>
              </a:extLst>
            </p:cNvPr>
            <p:cNvSpPr/>
            <p:nvPr/>
          </p:nvSpPr>
          <p:spPr>
            <a:xfrm>
              <a:off x="8890738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id="{C70A0789-5155-FBBC-2D42-32DDE9AB91D4}"/>
                </a:ext>
              </a:extLst>
            </p:cNvPr>
            <p:cNvSpPr/>
            <p:nvPr/>
          </p:nvSpPr>
          <p:spPr>
            <a:xfrm>
              <a:off x="7454193" y="224410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3" name="Freeform 302">
              <a:extLst>
                <a:ext uri="{FF2B5EF4-FFF2-40B4-BE49-F238E27FC236}">
                  <a16:creationId xmlns:a16="http://schemas.microsoft.com/office/drawing/2014/main" id="{E8B86A08-8A06-316E-F644-1E5041BB6B8F}"/>
                </a:ext>
              </a:extLst>
            </p:cNvPr>
            <p:cNvSpPr/>
            <p:nvPr/>
          </p:nvSpPr>
          <p:spPr>
            <a:xfrm>
              <a:off x="7502446" y="2220986"/>
              <a:ext cx="28659" cy="45155"/>
            </a:xfrm>
            <a:custGeom>
              <a:avLst/>
              <a:gdLst>
                <a:gd name="connsiteX0" fmla="*/ 19679 w 28659"/>
                <a:gd name="connsiteY0" fmla="*/ 20843 h 45155"/>
                <a:gd name="connsiteX1" fmla="*/ 26269 w 28659"/>
                <a:gd name="connsiteY1" fmla="*/ 24607 h 45155"/>
                <a:gd name="connsiteX2" fmla="*/ 28659 w 28659"/>
                <a:gd name="connsiteY2" fmla="*/ 31661 h 45155"/>
                <a:gd name="connsiteX3" fmla="*/ 24228 w 28659"/>
                <a:gd name="connsiteY3" fmla="*/ 41629 h 45155"/>
                <a:gd name="connsiteX4" fmla="*/ 11633 w 28659"/>
                <a:gd name="connsiteY4" fmla="*/ 45156 h 45155"/>
                <a:gd name="connsiteX5" fmla="*/ 5977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5 w 28659"/>
                <a:gd name="connsiteY8" fmla="*/ 39477 h 45155"/>
                <a:gd name="connsiteX9" fmla="*/ 11458 w 28659"/>
                <a:gd name="connsiteY9" fmla="*/ 40204 h 45155"/>
                <a:gd name="connsiteX10" fmla="*/ 19884 w 28659"/>
                <a:gd name="connsiteY10" fmla="*/ 38016 h 45155"/>
                <a:gd name="connsiteX11" fmla="*/ 22799 w 28659"/>
                <a:gd name="connsiteY11" fmla="*/ 31661 h 45155"/>
                <a:gd name="connsiteX12" fmla="*/ 20088 w 28659"/>
                <a:gd name="connsiteY12" fmla="*/ 25651 h 45155"/>
                <a:gd name="connsiteX13" fmla="*/ 12595 w 28659"/>
                <a:gd name="connsiteY13" fmla="*/ 23470 h 45155"/>
                <a:gd name="connsiteX14" fmla="*/ 7522 w 28659"/>
                <a:gd name="connsiteY14" fmla="*/ 23470 h 45155"/>
                <a:gd name="connsiteX15" fmla="*/ 7522 w 28659"/>
                <a:gd name="connsiteY15" fmla="*/ 18626 h 45155"/>
                <a:gd name="connsiteX16" fmla="*/ 12828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8 w 28659"/>
                <a:gd name="connsiteY19" fmla="*/ 6758 h 45155"/>
                <a:gd name="connsiteX20" fmla="*/ 12595 w 28659"/>
                <a:gd name="connsiteY20" fmla="*/ 4952 h 45155"/>
                <a:gd name="connsiteX21" fmla="*/ 7405 w 28659"/>
                <a:gd name="connsiteY21" fmla="*/ 5477 h 45155"/>
                <a:gd name="connsiteX22" fmla="*/ 1312 w 28659"/>
                <a:gd name="connsiteY22" fmla="*/ 7111 h 45155"/>
                <a:gd name="connsiteX23" fmla="*/ 1312 w 28659"/>
                <a:gd name="connsiteY23" fmla="*/ 1864 h 45155"/>
                <a:gd name="connsiteX24" fmla="*/ 7580 w 28659"/>
                <a:gd name="connsiteY24" fmla="*/ 461 h 45155"/>
                <a:gd name="connsiteX25" fmla="*/ 13120 w 28659"/>
                <a:gd name="connsiteY25" fmla="*/ 0 h 45155"/>
                <a:gd name="connsiteX26" fmla="*/ 23732 w 28659"/>
                <a:gd name="connsiteY26" fmla="*/ 3059 h 45155"/>
                <a:gd name="connsiteX27" fmla="*/ 27639 w 28659"/>
                <a:gd name="connsiteY27" fmla="*/ 11278 h 45155"/>
                <a:gd name="connsiteX28" fmla="*/ 25569 w 28659"/>
                <a:gd name="connsiteY28" fmla="*/ 17403 h 45155"/>
                <a:gd name="connsiteX29" fmla="*/ 19679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9" y="20843"/>
                  </a:moveTo>
                  <a:cubicBezTo>
                    <a:pt x="22498" y="21448"/>
                    <a:pt x="24694" y="22700"/>
                    <a:pt x="26269" y="24607"/>
                  </a:cubicBezTo>
                  <a:cubicBezTo>
                    <a:pt x="27863" y="26515"/>
                    <a:pt x="28659" y="28861"/>
                    <a:pt x="28659" y="31661"/>
                  </a:cubicBezTo>
                  <a:cubicBezTo>
                    <a:pt x="28659" y="35957"/>
                    <a:pt x="27183" y="39275"/>
                    <a:pt x="24228" y="41629"/>
                  </a:cubicBezTo>
                  <a:cubicBezTo>
                    <a:pt x="21274" y="43982"/>
                    <a:pt x="17075" y="45156"/>
                    <a:pt x="11633" y="45156"/>
                  </a:cubicBezTo>
                  <a:cubicBezTo>
                    <a:pt x="9806" y="45156"/>
                    <a:pt x="7921" y="44968"/>
                    <a:pt x="5977" y="44601"/>
                  </a:cubicBezTo>
                  <a:cubicBezTo>
                    <a:pt x="4053" y="44256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68"/>
                    <a:pt x="3421" y="38988"/>
                    <a:pt x="5365" y="39477"/>
                  </a:cubicBezTo>
                  <a:cubicBezTo>
                    <a:pt x="7308" y="39959"/>
                    <a:pt x="9339" y="40204"/>
                    <a:pt x="11458" y="40204"/>
                  </a:cubicBezTo>
                  <a:cubicBezTo>
                    <a:pt x="15151" y="40204"/>
                    <a:pt x="17960" y="39477"/>
                    <a:pt x="19884" y="38016"/>
                  </a:cubicBezTo>
                  <a:cubicBezTo>
                    <a:pt x="21828" y="36555"/>
                    <a:pt x="22799" y="34439"/>
                    <a:pt x="22799" y="31661"/>
                  </a:cubicBezTo>
                  <a:cubicBezTo>
                    <a:pt x="22799" y="29091"/>
                    <a:pt x="21895" y="27090"/>
                    <a:pt x="20088" y="25651"/>
                  </a:cubicBezTo>
                  <a:cubicBezTo>
                    <a:pt x="18300" y="24197"/>
                    <a:pt x="15802" y="23470"/>
                    <a:pt x="12595" y="23470"/>
                  </a:cubicBezTo>
                  <a:lnTo>
                    <a:pt x="7522" y="23470"/>
                  </a:lnTo>
                  <a:lnTo>
                    <a:pt x="7522" y="18626"/>
                  </a:lnTo>
                  <a:lnTo>
                    <a:pt x="12828" y="18626"/>
                  </a:lnTo>
                  <a:cubicBezTo>
                    <a:pt x="15725" y="18626"/>
                    <a:pt x="17941" y="18051"/>
                    <a:pt x="19476" y="16906"/>
                  </a:cubicBezTo>
                  <a:cubicBezTo>
                    <a:pt x="21011" y="15740"/>
                    <a:pt x="21779" y="14071"/>
                    <a:pt x="21779" y="11890"/>
                  </a:cubicBezTo>
                  <a:cubicBezTo>
                    <a:pt x="21779" y="9659"/>
                    <a:pt x="20982" y="7946"/>
                    <a:pt x="19388" y="6758"/>
                  </a:cubicBezTo>
                  <a:cubicBezTo>
                    <a:pt x="17814" y="5556"/>
                    <a:pt x="15550" y="4952"/>
                    <a:pt x="12595" y="4952"/>
                  </a:cubicBezTo>
                  <a:cubicBezTo>
                    <a:pt x="10982" y="4952"/>
                    <a:pt x="9252" y="5124"/>
                    <a:pt x="7405" y="5477"/>
                  </a:cubicBezTo>
                  <a:cubicBezTo>
                    <a:pt x="5559" y="5830"/>
                    <a:pt x="3528" y="6370"/>
                    <a:pt x="1312" y="7111"/>
                  </a:cubicBezTo>
                  <a:lnTo>
                    <a:pt x="1312" y="1864"/>
                  </a:lnTo>
                  <a:cubicBezTo>
                    <a:pt x="3547" y="1238"/>
                    <a:pt x="5636" y="770"/>
                    <a:pt x="7580" y="461"/>
                  </a:cubicBezTo>
                  <a:cubicBezTo>
                    <a:pt x="9544" y="151"/>
                    <a:pt x="11390" y="0"/>
                    <a:pt x="13120" y="0"/>
                  </a:cubicBezTo>
                  <a:cubicBezTo>
                    <a:pt x="17590" y="0"/>
                    <a:pt x="21128" y="1022"/>
                    <a:pt x="23732" y="3059"/>
                  </a:cubicBezTo>
                  <a:cubicBezTo>
                    <a:pt x="26337" y="5081"/>
                    <a:pt x="27639" y="7816"/>
                    <a:pt x="27639" y="11278"/>
                  </a:cubicBezTo>
                  <a:cubicBezTo>
                    <a:pt x="27639" y="13689"/>
                    <a:pt x="26949" y="15733"/>
                    <a:pt x="25569" y="17403"/>
                  </a:cubicBezTo>
                  <a:cubicBezTo>
                    <a:pt x="24189" y="19051"/>
                    <a:pt x="22226" y="20203"/>
                    <a:pt x="19679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" name="Freeform 303">
              <a:extLst>
                <a:ext uri="{FF2B5EF4-FFF2-40B4-BE49-F238E27FC236}">
                  <a16:creationId xmlns:a16="http://schemas.microsoft.com/office/drawing/2014/main" id="{E03FEA10-2990-CFEB-BD85-998C519A2BA9}"/>
                </a:ext>
              </a:extLst>
            </p:cNvPr>
            <p:cNvSpPr/>
            <p:nvPr/>
          </p:nvSpPr>
          <p:spPr>
            <a:xfrm>
              <a:off x="7687806" y="224410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5" name="Freeform 304">
              <a:extLst>
                <a:ext uri="{FF2B5EF4-FFF2-40B4-BE49-F238E27FC236}">
                  <a16:creationId xmlns:a16="http://schemas.microsoft.com/office/drawing/2014/main" id="{E7910367-2C04-4317-5063-78C97773A922}"/>
                </a:ext>
              </a:extLst>
            </p:cNvPr>
            <p:cNvSpPr/>
            <p:nvPr/>
          </p:nvSpPr>
          <p:spPr>
            <a:xfrm>
              <a:off x="7735883" y="2220986"/>
              <a:ext cx="27638" cy="44313"/>
            </a:xfrm>
            <a:custGeom>
              <a:avLst/>
              <a:gdLst>
                <a:gd name="connsiteX0" fmla="*/ 7084 w 27638"/>
                <a:gd name="connsiteY0" fmla="*/ 39354 h 44313"/>
                <a:gd name="connsiteX1" fmla="*/ 27639 w 27638"/>
                <a:gd name="connsiteY1" fmla="*/ 39354 h 44313"/>
                <a:gd name="connsiteX2" fmla="*/ 27639 w 27638"/>
                <a:gd name="connsiteY2" fmla="*/ 44313 h 44313"/>
                <a:gd name="connsiteX3" fmla="*/ 0 w 27638"/>
                <a:gd name="connsiteY3" fmla="*/ 44313 h 44313"/>
                <a:gd name="connsiteX4" fmla="*/ 0 w 27638"/>
                <a:gd name="connsiteY4" fmla="*/ 39354 h 44313"/>
                <a:gd name="connsiteX5" fmla="*/ 9125 w 27638"/>
                <a:gd name="connsiteY5" fmla="*/ 30056 h 44313"/>
                <a:gd name="connsiteX6" fmla="*/ 16414 w 27638"/>
                <a:gd name="connsiteY6" fmla="*/ 22506 h 44313"/>
                <a:gd name="connsiteX7" fmla="*/ 20350 w 27638"/>
                <a:gd name="connsiteY7" fmla="*/ 17144 h 44313"/>
                <a:gd name="connsiteX8" fmla="*/ 21487 w 27638"/>
                <a:gd name="connsiteY8" fmla="*/ 12797 h 44313"/>
                <a:gd name="connsiteX9" fmla="*/ 19038 w 27638"/>
                <a:gd name="connsiteY9" fmla="*/ 7140 h 44313"/>
                <a:gd name="connsiteX10" fmla="*/ 12712 w 27638"/>
                <a:gd name="connsiteY10" fmla="*/ 4952 h 44313"/>
                <a:gd name="connsiteX11" fmla="*/ 6851 w 27638"/>
                <a:gd name="connsiteY11" fmla="*/ 5916 h 44313"/>
                <a:gd name="connsiteX12" fmla="*/ 292 w 27638"/>
                <a:gd name="connsiteY12" fmla="*/ 8831 h 44313"/>
                <a:gd name="connsiteX13" fmla="*/ 292 w 27638"/>
                <a:gd name="connsiteY13" fmla="*/ 2886 h 44313"/>
                <a:gd name="connsiteX14" fmla="*/ 6939 w 27638"/>
                <a:gd name="connsiteY14" fmla="*/ 727 h 44313"/>
                <a:gd name="connsiteX15" fmla="*/ 12595 w 27638"/>
                <a:gd name="connsiteY15" fmla="*/ 0 h 44313"/>
                <a:gd name="connsiteX16" fmla="*/ 23382 w 27638"/>
                <a:gd name="connsiteY16" fmla="*/ 3383 h 44313"/>
                <a:gd name="connsiteX17" fmla="*/ 27406 w 27638"/>
                <a:gd name="connsiteY17" fmla="*/ 12415 h 44313"/>
                <a:gd name="connsiteX18" fmla="*/ 26385 w 27638"/>
                <a:gd name="connsiteY18" fmla="*/ 17518 h 44313"/>
                <a:gd name="connsiteX19" fmla="*/ 22741 w 27638"/>
                <a:gd name="connsiteY19" fmla="*/ 23175 h 44313"/>
                <a:gd name="connsiteX20" fmla="*/ 18105 w 27638"/>
                <a:gd name="connsiteY20" fmla="*/ 28076 h 44313"/>
                <a:gd name="connsiteX21" fmla="*/ 7084 w 27638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8" h="44313">
                  <a:moveTo>
                    <a:pt x="7084" y="39354"/>
                  </a:moveTo>
                  <a:lnTo>
                    <a:pt x="27639" y="39354"/>
                  </a:lnTo>
                  <a:lnTo>
                    <a:pt x="27639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5" y="37044"/>
                    <a:pt x="5277" y="33942"/>
                    <a:pt x="9125" y="30056"/>
                  </a:cubicBezTo>
                  <a:cubicBezTo>
                    <a:pt x="12993" y="26148"/>
                    <a:pt x="15423" y="23636"/>
                    <a:pt x="16414" y="22506"/>
                  </a:cubicBezTo>
                  <a:cubicBezTo>
                    <a:pt x="18300" y="20383"/>
                    <a:pt x="19612" y="18598"/>
                    <a:pt x="20350" y="17144"/>
                  </a:cubicBezTo>
                  <a:cubicBezTo>
                    <a:pt x="21108" y="15668"/>
                    <a:pt x="21487" y="14215"/>
                    <a:pt x="21487" y="12797"/>
                  </a:cubicBezTo>
                  <a:cubicBezTo>
                    <a:pt x="21487" y="10486"/>
                    <a:pt x="20671" y="8601"/>
                    <a:pt x="19038" y="7140"/>
                  </a:cubicBezTo>
                  <a:cubicBezTo>
                    <a:pt x="17425" y="5679"/>
                    <a:pt x="15316" y="4952"/>
                    <a:pt x="12712" y="4952"/>
                  </a:cubicBezTo>
                  <a:cubicBezTo>
                    <a:pt x="10865" y="4952"/>
                    <a:pt x="8912" y="5276"/>
                    <a:pt x="6851" y="5916"/>
                  </a:cubicBezTo>
                  <a:cubicBezTo>
                    <a:pt x="4811" y="6557"/>
                    <a:pt x="2624" y="7528"/>
                    <a:pt x="292" y="8831"/>
                  </a:cubicBezTo>
                  <a:lnTo>
                    <a:pt x="292" y="2886"/>
                  </a:lnTo>
                  <a:cubicBezTo>
                    <a:pt x="2663" y="1929"/>
                    <a:pt x="4878" y="1209"/>
                    <a:pt x="6939" y="727"/>
                  </a:cubicBezTo>
                  <a:cubicBezTo>
                    <a:pt x="8999" y="245"/>
                    <a:pt x="10884" y="0"/>
                    <a:pt x="12595" y="0"/>
                  </a:cubicBezTo>
                  <a:cubicBezTo>
                    <a:pt x="17104" y="0"/>
                    <a:pt x="20700" y="1130"/>
                    <a:pt x="23382" y="3383"/>
                  </a:cubicBezTo>
                  <a:cubicBezTo>
                    <a:pt x="26065" y="5635"/>
                    <a:pt x="27406" y="8644"/>
                    <a:pt x="27406" y="12415"/>
                  </a:cubicBezTo>
                  <a:cubicBezTo>
                    <a:pt x="27406" y="14207"/>
                    <a:pt x="27065" y="15906"/>
                    <a:pt x="26385" y="17518"/>
                  </a:cubicBezTo>
                  <a:cubicBezTo>
                    <a:pt x="25724" y="19109"/>
                    <a:pt x="24510" y="20994"/>
                    <a:pt x="22741" y="23175"/>
                  </a:cubicBezTo>
                  <a:cubicBezTo>
                    <a:pt x="22255" y="23744"/>
                    <a:pt x="20710" y="25377"/>
                    <a:pt x="18105" y="28076"/>
                  </a:cubicBezTo>
                  <a:cubicBezTo>
                    <a:pt x="15501" y="30761"/>
                    <a:pt x="11827" y="34518"/>
                    <a:pt x="7084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id="{E8CB043E-5A34-AC28-BD54-CB9AA214ACCA}"/>
                </a:ext>
              </a:extLst>
            </p:cNvPr>
            <p:cNvSpPr/>
            <p:nvPr/>
          </p:nvSpPr>
          <p:spPr>
            <a:xfrm>
              <a:off x="7920588" y="2244104"/>
              <a:ext cx="37376" cy="4958"/>
            </a:xfrm>
            <a:custGeom>
              <a:avLst/>
              <a:gdLst>
                <a:gd name="connsiteX0" fmla="*/ 0 w 37376"/>
                <a:gd name="connsiteY0" fmla="*/ 0 h 4958"/>
                <a:gd name="connsiteX1" fmla="*/ 37377 w 37376"/>
                <a:gd name="connsiteY1" fmla="*/ 0 h 4958"/>
                <a:gd name="connsiteX2" fmla="*/ 37377 w 37376"/>
                <a:gd name="connsiteY2" fmla="*/ 4959 h 4958"/>
                <a:gd name="connsiteX3" fmla="*/ 0 w 37376"/>
                <a:gd name="connsiteY3" fmla="*/ 4959 h 4958"/>
                <a:gd name="connsiteX4" fmla="*/ 0 w 37376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6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8BAA45B9-4CFA-6E7D-E36D-733AA913BFEA}"/>
                </a:ext>
              </a:extLst>
            </p:cNvPr>
            <p:cNvSpPr/>
            <p:nvPr/>
          </p:nvSpPr>
          <p:spPr>
            <a:xfrm>
              <a:off x="7970851" y="2221770"/>
              <a:ext cx="25917" cy="43528"/>
            </a:xfrm>
            <a:custGeom>
              <a:avLst/>
              <a:gdLst>
                <a:gd name="connsiteX0" fmla="*/ 849 w 25917"/>
                <a:gd name="connsiteY0" fmla="*/ 38570 h 43528"/>
                <a:gd name="connsiteX1" fmla="*/ 10465 w 25917"/>
                <a:gd name="connsiteY1" fmla="*/ 38570 h 43528"/>
                <a:gd name="connsiteX2" fmla="*/ 10465 w 25917"/>
                <a:gd name="connsiteY2" fmla="*/ 5362 h 43528"/>
                <a:gd name="connsiteX3" fmla="*/ 0 w 25917"/>
                <a:gd name="connsiteY3" fmla="*/ 7464 h 43528"/>
                <a:gd name="connsiteX4" fmla="*/ 0 w 25917"/>
                <a:gd name="connsiteY4" fmla="*/ 2102 h 43528"/>
                <a:gd name="connsiteX5" fmla="*/ 10407 w 25917"/>
                <a:gd name="connsiteY5" fmla="*/ 0 h 43528"/>
                <a:gd name="connsiteX6" fmla="*/ 16295 w 25917"/>
                <a:gd name="connsiteY6" fmla="*/ 0 h 43528"/>
                <a:gd name="connsiteX7" fmla="*/ 16295 w 25917"/>
                <a:gd name="connsiteY7" fmla="*/ 38570 h 43528"/>
                <a:gd name="connsiteX8" fmla="*/ 25917 w 25917"/>
                <a:gd name="connsiteY8" fmla="*/ 38570 h 43528"/>
                <a:gd name="connsiteX9" fmla="*/ 25917 w 25917"/>
                <a:gd name="connsiteY9" fmla="*/ 43529 h 43528"/>
                <a:gd name="connsiteX10" fmla="*/ 849 w 25917"/>
                <a:gd name="connsiteY10" fmla="*/ 43529 h 43528"/>
                <a:gd name="connsiteX11" fmla="*/ 849 w 25917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7" h="43528">
                  <a:moveTo>
                    <a:pt x="849" y="38570"/>
                  </a:moveTo>
                  <a:lnTo>
                    <a:pt x="10465" y="38570"/>
                  </a:lnTo>
                  <a:lnTo>
                    <a:pt x="10465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295" y="0"/>
                  </a:lnTo>
                  <a:lnTo>
                    <a:pt x="16295" y="38570"/>
                  </a:lnTo>
                  <a:lnTo>
                    <a:pt x="25917" y="38570"/>
                  </a:lnTo>
                  <a:lnTo>
                    <a:pt x="25917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8" name="Freeform 307">
              <a:extLst>
                <a:ext uri="{FF2B5EF4-FFF2-40B4-BE49-F238E27FC236}">
                  <a16:creationId xmlns:a16="http://schemas.microsoft.com/office/drawing/2014/main" id="{336E8D6D-DC7B-DADE-C9B8-798932FF6BF0}"/>
                </a:ext>
              </a:extLst>
            </p:cNvPr>
            <p:cNvSpPr/>
            <p:nvPr/>
          </p:nvSpPr>
          <p:spPr>
            <a:xfrm>
              <a:off x="8176649" y="2220986"/>
              <a:ext cx="30091" cy="45155"/>
            </a:xfrm>
            <a:custGeom>
              <a:avLst/>
              <a:gdLst>
                <a:gd name="connsiteX0" fmla="*/ 15042 w 30091"/>
                <a:gd name="connsiteY0" fmla="*/ 4664 h 45155"/>
                <a:gd name="connsiteX1" fmla="*/ 8190 w 30091"/>
                <a:gd name="connsiteY1" fmla="*/ 9155 h 45155"/>
                <a:gd name="connsiteX2" fmla="*/ 5916 w 30091"/>
                <a:gd name="connsiteY2" fmla="*/ 22592 h 45155"/>
                <a:gd name="connsiteX3" fmla="*/ 8190 w 30091"/>
                <a:gd name="connsiteY3" fmla="*/ 36037 h 45155"/>
                <a:gd name="connsiteX4" fmla="*/ 15042 w 30091"/>
                <a:gd name="connsiteY4" fmla="*/ 40492 h 45155"/>
                <a:gd name="connsiteX5" fmla="*/ 21894 w 30091"/>
                <a:gd name="connsiteY5" fmla="*/ 36037 h 45155"/>
                <a:gd name="connsiteX6" fmla="*/ 24197 w 30091"/>
                <a:gd name="connsiteY6" fmla="*/ 22592 h 45155"/>
                <a:gd name="connsiteX7" fmla="*/ 21894 w 30091"/>
                <a:gd name="connsiteY7" fmla="*/ 9155 h 45155"/>
                <a:gd name="connsiteX8" fmla="*/ 15042 w 30091"/>
                <a:gd name="connsiteY8" fmla="*/ 4664 h 45155"/>
                <a:gd name="connsiteX9" fmla="*/ 15042 w 30091"/>
                <a:gd name="connsiteY9" fmla="*/ 0 h 45155"/>
                <a:gd name="connsiteX10" fmla="*/ 26212 w 30091"/>
                <a:gd name="connsiteY10" fmla="*/ 5801 h 45155"/>
                <a:gd name="connsiteX11" fmla="*/ 30092 w 30091"/>
                <a:gd name="connsiteY11" fmla="*/ 22592 h 45155"/>
                <a:gd name="connsiteX12" fmla="*/ 26212 w 30091"/>
                <a:gd name="connsiteY12" fmla="*/ 39383 h 45155"/>
                <a:gd name="connsiteX13" fmla="*/ 15042 w 30091"/>
                <a:gd name="connsiteY13" fmla="*/ 45156 h 45155"/>
                <a:gd name="connsiteX14" fmla="*/ 3851 w 30091"/>
                <a:gd name="connsiteY14" fmla="*/ 39383 h 45155"/>
                <a:gd name="connsiteX15" fmla="*/ 0 w 30091"/>
                <a:gd name="connsiteY15" fmla="*/ 22592 h 45155"/>
                <a:gd name="connsiteX16" fmla="*/ 3851 w 30091"/>
                <a:gd name="connsiteY16" fmla="*/ 5801 h 45155"/>
                <a:gd name="connsiteX17" fmla="*/ 15042 w 30091"/>
                <a:gd name="connsiteY17" fmla="*/ 0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91" h="45155">
                  <a:moveTo>
                    <a:pt x="15042" y="4664"/>
                  </a:moveTo>
                  <a:cubicBezTo>
                    <a:pt x="12012" y="4664"/>
                    <a:pt x="9723" y="6161"/>
                    <a:pt x="8190" y="9155"/>
                  </a:cubicBezTo>
                  <a:cubicBezTo>
                    <a:pt x="6672" y="12127"/>
                    <a:pt x="5916" y="16604"/>
                    <a:pt x="5916" y="22592"/>
                  </a:cubicBezTo>
                  <a:cubicBezTo>
                    <a:pt x="5916" y="28559"/>
                    <a:pt x="6672" y="33043"/>
                    <a:pt x="8190" y="36037"/>
                  </a:cubicBezTo>
                  <a:cubicBezTo>
                    <a:pt x="9723" y="39009"/>
                    <a:pt x="12012" y="40492"/>
                    <a:pt x="15042" y="40492"/>
                  </a:cubicBezTo>
                  <a:cubicBezTo>
                    <a:pt x="18094" y="40492"/>
                    <a:pt x="20375" y="39009"/>
                    <a:pt x="21894" y="36037"/>
                  </a:cubicBezTo>
                  <a:cubicBezTo>
                    <a:pt x="23427" y="33043"/>
                    <a:pt x="24197" y="28559"/>
                    <a:pt x="24197" y="22592"/>
                  </a:cubicBezTo>
                  <a:cubicBezTo>
                    <a:pt x="24197" y="16604"/>
                    <a:pt x="23427" y="12127"/>
                    <a:pt x="21894" y="9155"/>
                  </a:cubicBezTo>
                  <a:cubicBezTo>
                    <a:pt x="20375" y="6161"/>
                    <a:pt x="18094" y="4664"/>
                    <a:pt x="15042" y="4664"/>
                  </a:cubicBezTo>
                  <a:moveTo>
                    <a:pt x="15042" y="0"/>
                  </a:moveTo>
                  <a:cubicBezTo>
                    <a:pt x="19922" y="0"/>
                    <a:pt x="23643" y="1936"/>
                    <a:pt x="26212" y="5801"/>
                  </a:cubicBezTo>
                  <a:cubicBezTo>
                    <a:pt x="28796" y="9652"/>
                    <a:pt x="30092" y="15244"/>
                    <a:pt x="30092" y="22592"/>
                  </a:cubicBezTo>
                  <a:cubicBezTo>
                    <a:pt x="30092" y="29919"/>
                    <a:pt x="28796" y="35518"/>
                    <a:pt x="26212" y="39383"/>
                  </a:cubicBezTo>
                  <a:cubicBezTo>
                    <a:pt x="23643" y="43234"/>
                    <a:pt x="19922" y="45156"/>
                    <a:pt x="15042" y="45156"/>
                  </a:cubicBezTo>
                  <a:cubicBezTo>
                    <a:pt x="10170" y="45156"/>
                    <a:pt x="6434" y="43234"/>
                    <a:pt x="3851" y="39383"/>
                  </a:cubicBezTo>
                  <a:cubicBezTo>
                    <a:pt x="1281" y="35518"/>
                    <a:pt x="0" y="29919"/>
                    <a:pt x="0" y="22592"/>
                  </a:cubicBezTo>
                  <a:cubicBezTo>
                    <a:pt x="0" y="15244"/>
                    <a:pt x="1281" y="9652"/>
                    <a:pt x="3851" y="5801"/>
                  </a:cubicBezTo>
                  <a:cubicBezTo>
                    <a:pt x="6434" y="1936"/>
                    <a:pt x="10170" y="0"/>
                    <a:pt x="15042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9" name="Freeform 308">
              <a:extLst>
                <a:ext uri="{FF2B5EF4-FFF2-40B4-BE49-F238E27FC236}">
                  <a16:creationId xmlns:a16="http://schemas.microsoft.com/office/drawing/2014/main" id="{9EF4393D-CDFC-084A-CB93-675EDC72D9EE}"/>
                </a:ext>
              </a:extLst>
            </p:cNvPr>
            <p:cNvSpPr/>
            <p:nvPr/>
          </p:nvSpPr>
          <p:spPr>
            <a:xfrm>
              <a:off x="8411747" y="2221770"/>
              <a:ext cx="25924" cy="43528"/>
            </a:xfrm>
            <a:custGeom>
              <a:avLst/>
              <a:gdLst>
                <a:gd name="connsiteX0" fmla="*/ 849 w 25924"/>
                <a:gd name="connsiteY0" fmla="*/ 38570 h 43528"/>
                <a:gd name="connsiteX1" fmla="*/ 10472 w 25924"/>
                <a:gd name="connsiteY1" fmla="*/ 38570 h 43528"/>
                <a:gd name="connsiteX2" fmla="*/ 10472 w 25924"/>
                <a:gd name="connsiteY2" fmla="*/ 5362 h 43528"/>
                <a:gd name="connsiteX3" fmla="*/ 0 w 25924"/>
                <a:gd name="connsiteY3" fmla="*/ 7464 h 43528"/>
                <a:gd name="connsiteX4" fmla="*/ 0 w 25924"/>
                <a:gd name="connsiteY4" fmla="*/ 2102 h 43528"/>
                <a:gd name="connsiteX5" fmla="*/ 10407 w 25924"/>
                <a:gd name="connsiteY5" fmla="*/ 0 h 43528"/>
                <a:gd name="connsiteX6" fmla="*/ 16302 w 25924"/>
                <a:gd name="connsiteY6" fmla="*/ 0 h 43528"/>
                <a:gd name="connsiteX7" fmla="*/ 16302 w 25924"/>
                <a:gd name="connsiteY7" fmla="*/ 38570 h 43528"/>
                <a:gd name="connsiteX8" fmla="*/ 25924 w 25924"/>
                <a:gd name="connsiteY8" fmla="*/ 38570 h 43528"/>
                <a:gd name="connsiteX9" fmla="*/ 25924 w 25924"/>
                <a:gd name="connsiteY9" fmla="*/ 43529 h 43528"/>
                <a:gd name="connsiteX10" fmla="*/ 849 w 25924"/>
                <a:gd name="connsiteY10" fmla="*/ 43529 h 43528"/>
                <a:gd name="connsiteX11" fmla="*/ 849 w 25924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24" h="43528">
                  <a:moveTo>
                    <a:pt x="849" y="38570"/>
                  </a:moveTo>
                  <a:lnTo>
                    <a:pt x="10472" y="38570"/>
                  </a:lnTo>
                  <a:lnTo>
                    <a:pt x="10472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302" y="0"/>
                  </a:lnTo>
                  <a:lnTo>
                    <a:pt x="16302" y="38570"/>
                  </a:lnTo>
                  <a:lnTo>
                    <a:pt x="25924" y="38570"/>
                  </a:lnTo>
                  <a:lnTo>
                    <a:pt x="25924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0" name="Freeform 309">
              <a:extLst>
                <a:ext uri="{FF2B5EF4-FFF2-40B4-BE49-F238E27FC236}">
                  <a16:creationId xmlns:a16="http://schemas.microsoft.com/office/drawing/2014/main" id="{7B696B37-814C-E721-B8F4-44FF6600A4C1}"/>
                </a:ext>
              </a:extLst>
            </p:cNvPr>
            <p:cNvSpPr/>
            <p:nvPr/>
          </p:nvSpPr>
          <p:spPr>
            <a:xfrm>
              <a:off x="8643901" y="2220986"/>
              <a:ext cx="27644" cy="44313"/>
            </a:xfrm>
            <a:custGeom>
              <a:avLst/>
              <a:gdLst>
                <a:gd name="connsiteX0" fmla="*/ 7089 w 27644"/>
                <a:gd name="connsiteY0" fmla="*/ 39354 h 44313"/>
                <a:gd name="connsiteX1" fmla="*/ 27645 w 27644"/>
                <a:gd name="connsiteY1" fmla="*/ 39354 h 44313"/>
                <a:gd name="connsiteX2" fmla="*/ 27645 w 27644"/>
                <a:gd name="connsiteY2" fmla="*/ 44313 h 44313"/>
                <a:gd name="connsiteX3" fmla="*/ 0 w 27644"/>
                <a:gd name="connsiteY3" fmla="*/ 44313 h 44313"/>
                <a:gd name="connsiteX4" fmla="*/ 0 w 27644"/>
                <a:gd name="connsiteY4" fmla="*/ 39354 h 44313"/>
                <a:gd name="connsiteX5" fmla="*/ 9126 w 27644"/>
                <a:gd name="connsiteY5" fmla="*/ 30056 h 44313"/>
                <a:gd name="connsiteX6" fmla="*/ 16417 w 27644"/>
                <a:gd name="connsiteY6" fmla="*/ 22506 h 44313"/>
                <a:gd name="connsiteX7" fmla="*/ 20354 w 27644"/>
                <a:gd name="connsiteY7" fmla="*/ 17144 h 44313"/>
                <a:gd name="connsiteX8" fmla="*/ 21491 w 27644"/>
                <a:gd name="connsiteY8" fmla="*/ 12797 h 44313"/>
                <a:gd name="connsiteX9" fmla="*/ 19044 w 27644"/>
                <a:gd name="connsiteY9" fmla="*/ 7140 h 44313"/>
                <a:gd name="connsiteX10" fmla="*/ 12717 w 27644"/>
                <a:gd name="connsiteY10" fmla="*/ 4952 h 44313"/>
                <a:gd name="connsiteX11" fmla="*/ 6852 w 27644"/>
                <a:gd name="connsiteY11" fmla="*/ 5916 h 44313"/>
                <a:gd name="connsiteX12" fmla="*/ 295 w 27644"/>
                <a:gd name="connsiteY12" fmla="*/ 8831 h 44313"/>
                <a:gd name="connsiteX13" fmla="*/ 295 w 27644"/>
                <a:gd name="connsiteY13" fmla="*/ 2886 h 44313"/>
                <a:gd name="connsiteX14" fmla="*/ 6938 w 27644"/>
                <a:gd name="connsiteY14" fmla="*/ 727 h 44313"/>
                <a:gd name="connsiteX15" fmla="*/ 12595 w 27644"/>
                <a:gd name="connsiteY15" fmla="*/ 0 h 44313"/>
                <a:gd name="connsiteX16" fmla="*/ 23384 w 27644"/>
                <a:gd name="connsiteY16" fmla="*/ 3383 h 44313"/>
                <a:gd name="connsiteX17" fmla="*/ 27407 w 27644"/>
                <a:gd name="connsiteY17" fmla="*/ 12415 h 44313"/>
                <a:gd name="connsiteX18" fmla="*/ 26385 w 27644"/>
                <a:gd name="connsiteY18" fmla="*/ 17518 h 44313"/>
                <a:gd name="connsiteX19" fmla="*/ 22743 w 27644"/>
                <a:gd name="connsiteY19" fmla="*/ 23175 h 44313"/>
                <a:gd name="connsiteX20" fmla="*/ 18108 w 27644"/>
                <a:gd name="connsiteY20" fmla="*/ 28076 h 44313"/>
                <a:gd name="connsiteX21" fmla="*/ 7089 w 27644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44" h="44313">
                  <a:moveTo>
                    <a:pt x="7089" y="39354"/>
                  </a:moveTo>
                  <a:lnTo>
                    <a:pt x="27645" y="39354"/>
                  </a:lnTo>
                  <a:lnTo>
                    <a:pt x="27645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8" y="37044"/>
                    <a:pt x="5276" y="33942"/>
                    <a:pt x="9126" y="30056"/>
                  </a:cubicBezTo>
                  <a:cubicBezTo>
                    <a:pt x="12991" y="26148"/>
                    <a:pt x="15424" y="23636"/>
                    <a:pt x="16417" y="22506"/>
                  </a:cubicBezTo>
                  <a:cubicBezTo>
                    <a:pt x="18303" y="20383"/>
                    <a:pt x="19612" y="18598"/>
                    <a:pt x="20354" y="17144"/>
                  </a:cubicBezTo>
                  <a:cubicBezTo>
                    <a:pt x="21109" y="15668"/>
                    <a:pt x="21491" y="14215"/>
                    <a:pt x="21491" y="12797"/>
                  </a:cubicBezTo>
                  <a:cubicBezTo>
                    <a:pt x="21491" y="10486"/>
                    <a:pt x="20678" y="8601"/>
                    <a:pt x="19044" y="7140"/>
                  </a:cubicBezTo>
                  <a:cubicBezTo>
                    <a:pt x="17425" y="5679"/>
                    <a:pt x="15316" y="4952"/>
                    <a:pt x="12717" y="4952"/>
                  </a:cubicBezTo>
                  <a:cubicBezTo>
                    <a:pt x="10868" y="4952"/>
                    <a:pt x="8917" y="5276"/>
                    <a:pt x="6852" y="5916"/>
                  </a:cubicBezTo>
                  <a:cubicBezTo>
                    <a:pt x="4815" y="6557"/>
                    <a:pt x="2627" y="7528"/>
                    <a:pt x="295" y="8831"/>
                  </a:cubicBezTo>
                  <a:lnTo>
                    <a:pt x="295" y="2886"/>
                  </a:lnTo>
                  <a:cubicBezTo>
                    <a:pt x="2663" y="1929"/>
                    <a:pt x="4880" y="1209"/>
                    <a:pt x="6938" y="727"/>
                  </a:cubicBezTo>
                  <a:cubicBezTo>
                    <a:pt x="9004" y="245"/>
                    <a:pt x="10889" y="0"/>
                    <a:pt x="12595" y="0"/>
                  </a:cubicBezTo>
                  <a:cubicBezTo>
                    <a:pt x="17108" y="0"/>
                    <a:pt x="20699" y="1130"/>
                    <a:pt x="23384" y="3383"/>
                  </a:cubicBezTo>
                  <a:cubicBezTo>
                    <a:pt x="26068" y="5635"/>
                    <a:pt x="27407" y="8644"/>
                    <a:pt x="27407" y="12415"/>
                  </a:cubicBezTo>
                  <a:cubicBezTo>
                    <a:pt x="27407" y="14207"/>
                    <a:pt x="27069" y="15906"/>
                    <a:pt x="26385" y="17518"/>
                  </a:cubicBezTo>
                  <a:cubicBezTo>
                    <a:pt x="25730" y="19109"/>
                    <a:pt x="24514" y="20994"/>
                    <a:pt x="22743" y="23175"/>
                  </a:cubicBezTo>
                  <a:cubicBezTo>
                    <a:pt x="22261" y="23744"/>
                    <a:pt x="20714" y="25377"/>
                    <a:pt x="18108" y="28076"/>
                  </a:cubicBezTo>
                  <a:cubicBezTo>
                    <a:pt x="15503" y="30761"/>
                    <a:pt x="11832" y="34518"/>
                    <a:pt x="7089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E8F6E057-9A92-0974-B827-CA9D74010ADC}"/>
                </a:ext>
              </a:extLst>
            </p:cNvPr>
            <p:cNvSpPr/>
            <p:nvPr/>
          </p:nvSpPr>
          <p:spPr>
            <a:xfrm>
              <a:off x="8876408" y="2220986"/>
              <a:ext cx="28659" cy="45155"/>
            </a:xfrm>
            <a:custGeom>
              <a:avLst/>
              <a:gdLst>
                <a:gd name="connsiteX0" fmla="*/ 19677 w 28659"/>
                <a:gd name="connsiteY0" fmla="*/ 20843 h 45155"/>
                <a:gd name="connsiteX1" fmla="*/ 26270 w 28659"/>
                <a:gd name="connsiteY1" fmla="*/ 24607 h 45155"/>
                <a:gd name="connsiteX2" fmla="*/ 28659 w 28659"/>
                <a:gd name="connsiteY2" fmla="*/ 31661 h 45155"/>
                <a:gd name="connsiteX3" fmla="*/ 24226 w 28659"/>
                <a:gd name="connsiteY3" fmla="*/ 41629 h 45155"/>
                <a:gd name="connsiteX4" fmla="*/ 11631 w 28659"/>
                <a:gd name="connsiteY4" fmla="*/ 45156 h 45155"/>
                <a:gd name="connsiteX5" fmla="*/ 5974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2 w 28659"/>
                <a:gd name="connsiteY8" fmla="*/ 39477 h 45155"/>
                <a:gd name="connsiteX9" fmla="*/ 11458 w 28659"/>
                <a:gd name="connsiteY9" fmla="*/ 40204 h 45155"/>
                <a:gd name="connsiteX10" fmla="*/ 19886 w 28659"/>
                <a:gd name="connsiteY10" fmla="*/ 38016 h 45155"/>
                <a:gd name="connsiteX11" fmla="*/ 22801 w 28659"/>
                <a:gd name="connsiteY11" fmla="*/ 31661 h 45155"/>
                <a:gd name="connsiteX12" fmla="*/ 20087 w 28659"/>
                <a:gd name="connsiteY12" fmla="*/ 25651 h 45155"/>
                <a:gd name="connsiteX13" fmla="*/ 12595 w 28659"/>
                <a:gd name="connsiteY13" fmla="*/ 23470 h 45155"/>
                <a:gd name="connsiteX14" fmla="*/ 7521 w 28659"/>
                <a:gd name="connsiteY14" fmla="*/ 23470 h 45155"/>
                <a:gd name="connsiteX15" fmla="*/ 7521 w 28659"/>
                <a:gd name="connsiteY15" fmla="*/ 18626 h 45155"/>
                <a:gd name="connsiteX16" fmla="*/ 12825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9 w 28659"/>
                <a:gd name="connsiteY19" fmla="*/ 6758 h 45155"/>
                <a:gd name="connsiteX20" fmla="*/ 12595 w 28659"/>
                <a:gd name="connsiteY20" fmla="*/ 4952 h 45155"/>
                <a:gd name="connsiteX21" fmla="*/ 7406 w 28659"/>
                <a:gd name="connsiteY21" fmla="*/ 5477 h 45155"/>
                <a:gd name="connsiteX22" fmla="*/ 1310 w 28659"/>
                <a:gd name="connsiteY22" fmla="*/ 7111 h 45155"/>
                <a:gd name="connsiteX23" fmla="*/ 1310 w 28659"/>
                <a:gd name="connsiteY23" fmla="*/ 1864 h 45155"/>
                <a:gd name="connsiteX24" fmla="*/ 7579 w 28659"/>
                <a:gd name="connsiteY24" fmla="*/ 461 h 45155"/>
                <a:gd name="connsiteX25" fmla="*/ 13121 w 28659"/>
                <a:gd name="connsiteY25" fmla="*/ 0 h 45155"/>
                <a:gd name="connsiteX26" fmla="*/ 23729 w 28659"/>
                <a:gd name="connsiteY26" fmla="*/ 3059 h 45155"/>
                <a:gd name="connsiteX27" fmla="*/ 27637 w 28659"/>
                <a:gd name="connsiteY27" fmla="*/ 11278 h 45155"/>
                <a:gd name="connsiteX28" fmla="*/ 25572 w 28659"/>
                <a:gd name="connsiteY28" fmla="*/ 17403 h 45155"/>
                <a:gd name="connsiteX29" fmla="*/ 19677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7" y="20843"/>
                  </a:moveTo>
                  <a:cubicBezTo>
                    <a:pt x="22499" y="21448"/>
                    <a:pt x="24694" y="22700"/>
                    <a:pt x="26270" y="24607"/>
                  </a:cubicBezTo>
                  <a:cubicBezTo>
                    <a:pt x="27861" y="26515"/>
                    <a:pt x="28659" y="28861"/>
                    <a:pt x="28659" y="31661"/>
                  </a:cubicBezTo>
                  <a:cubicBezTo>
                    <a:pt x="28659" y="35957"/>
                    <a:pt x="27184" y="39275"/>
                    <a:pt x="24226" y="41629"/>
                  </a:cubicBezTo>
                  <a:cubicBezTo>
                    <a:pt x="21275" y="43982"/>
                    <a:pt x="17079" y="45156"/>
                    <a:pt x="11631" y="45156"/>
                  </a:cubicBezTo>
                  <a:cubicBezTo>
                    <a:pt x="9803" y="45156"/>
                    <a:pt x="7917" y="44968"/>
                    <a:pt x="5974" y="44601"/>
                  </a:cubicBezTo>
                  <a:cubicBezTo>
                    <a:pt x="4052" y="44256"/>
                    <a:pt x="2058" y="43723"/>
                    <a:pt x="0" y="43004"/>
                  </a:cubicBezTo>
                  <a:lnTo>
                    <a:pt x="0" y="37318"/>
                  </a:lnTo>
                  <a:cubicBezTo>
                    <a:pt x="1634" y="38268"/>
                    <a:pt x="3419" y="38988"/>
                    <a:pt x="5362" y="39477"/>
                  </a:cubicBezTo>
                  <a:cubicBezTo>
                    <a:pt x="7305" y="39959"/>
                    <a:pt x="9335" y="40204"/>
                    <a:pt x="11458" y="40204"/>
                  </a:cubicBezTo>
                  <a:cubicBezTo>
                    <a:pt x="15150" y="40204"/>
                    <a:pt x="17964" y="39477"/>
                    <a:pt x="19886" y="38016"/>
                  </a:cubicBezTo>
                  <a:cubicBezTo>
                    <a:pt x="21829" y="36555"/>
                    <a:pt x="22801" y="34439"/>
                    <a:pt x="22801" y="31661"/>
                  </a:cubicBezTo>
                  <a:cubicBezTo>
                    <a:pt x="22801" y="29091"/>
                    <a:pt x="21894" y="27090"/>
                    <a:pt x="20087" y="25651"/>
                  </a:cubicBezTo>
                  <a:cubicBezTo>
                    <a:pt x="18295" y="24197"/>
                    <a:pt x="15798" y="23470"/>
                    <a:pt x="12595" y="23470"/>
                  </a:cubicBezTo>
                  <a:lnTo>
                    <a:pt x="7521" y="23470"/>
                  </a:lnTo>
                  <a:lnTo>
                    <a:pt x="7521" y="18626"/>
                  </a:lnTo>
                  <a:lnTo>
                    <a:pt x="12825" y="18626"/>
                  </a:lnTo>
                  <a:cubicBezTo>
                    <a:pt x="15726" y="18626"/>
                    <a:pt x="17943" y="18051"/>
                    <a:pt x="19476" y="16906"/>
                  </a:cubicBezTo>
                  <a:cubicBezTo>
                    <a:pt x="21009" y="15740"/>
                    <a:pt x="21779" y="14071"/>
                    <a:pt x="21779" y="11890"/>
                  </a:cubicBezTo>
                  <a:cubicBezTo>
                    <a:pt x="21779" y="9659"/>
                    <a:pt x="20980" y="7946"/>
                    <a:pt x="19389" y="6758"/>
                  </a:cubicBezTo>
                  <a:cubicBezTo>
                    <a:pt x="17813" y="5556"/>
                    <a:pt x="15553" y="4952"/>
                    <a:pt x="12595" y="4952"/>
                  </a:cubicBezTo>
                  <a:cubicBezTo>
                    <a:pt x="10983" y="4952"/>
                    <a:pt x="9256" y="5124"/>
                    <a:pt x="7406" y="5477"/>
                  </a:cubicBezTo>
                  <a:cubicBezTo>
                    <a:pt x="5556" y="5830"/>
                    <a:pt x="3527" y="6370"/>
                    <a:pt x="1310" y="7111"/>
                  </a:cubicBezTo>
                  <a:lnTo>
                    <a:pt x="1310" y="1864"/>
                  </a:lnTo>
                  <a:cubicBezTo>
                    <a:pt x="3548" y="1238"/>
                    <a:pt x="5635" y="770"/>
                    <a:pt x="7579" y="461"/>
                  </a:cubicBezTo>
                  <a:cubicBezTo>
                    <a:pt x="9544" y="151"/>
                    <a:pt x="11386" y="0"/>
                    <a:pt x="13121" y="0"/>
                  </a:cubicBezTo>
                  <a:cubicBezTo>
                    <a:pt x="17590" y="0"/>
                    <a:pt x="21131" y="1022"/>
                    <a:pt x="23729" y="3059"/>
                  </a:cubicBezTo>
                  <a:cubicBezTo>
                    <a:pt x="26335" y="5081"/>
                    <a:pt x="27637" y="7816"/>
                    <a:pt x="27637" y="11278"/>
                  </a:cubicBezTo>
                  <a:cubicBezTo>
                    <a:pt x="27637" y="13689"/>
                    <a:pt x="26946" y="15733"/>
                    <a:pt x="25572" y="17403"/>
                  </a:cubicBezTo>
                  <a:cubicBezTo>
                    <a:pt x="24190" y="19051"/>
                    <a:pt x="22225" y="20203"/>
                    <a:pt x="19677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3" name="Freeform 312">
              <a:extLst>
                <a:ext uri="{FF2B5EF4-FFF2-40B4-BE49-F238E27FC236}">
                  <a16:creationId xmlns:a16="http://schemas.microsoft.com/office/drawing/2014/main" id="{78245EC0-44F6-427D-A858-0D1E1A8C7E5C}"/>
                </a:ext>
              </a:extLst>
            </p:cNvPr>
            <p:cNvSpPr/>
            <p:nvPr/>
          </p:nvSpPr>
          <p:spPr>
            <a:xfrm>
              <a:off x="7450707" y="2170008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" name="Freeform 313">
              <a:extLst>
                <a:ext uri="{FF2B5EF4-FFF2-40B4-BE49-F238E27FC236}">
                  <a16:creationId xmlns:a16="http://schemas.microsoft.com/office/drawing/2014/main" id="{08356D0A-DBF2-BC25-E8A3-7B36F496CBD7}"/>
                </a:ext>
              </a:extLst>
            </p:cNvPr>
            <p:cNvSpPr/>
            <p:nvPr/>
          </p:nvSpPr>
          <p:spPr>
            <a:xfrm>
              <a:off x="7450707" y="194406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" name="Freeform 314">
              <a:extLst>
                <a:ext uri="{FF2B5EF4-FFF2-40B4-BE49-F238E27FC236}">
                  <a16:creationId xmlns:a16="http://schemas.microsoft.com/office/drawing/2014/main" id="{2FC5CEC2-85B4-A093-3010-76BBCE16A336}"/>
                </a:ext>
              </a:extLst>
            </p:cNvPr>
            <p:cNvSpPr/>
            <p:nvPr/>
          </p:nvSpPr>
          <p:spPr>
            <a:xfrm>
              <a:off x="7450707" y="1718127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6" name="Freeform 315">
              <a:extLst>
                <a:ext uri="{FF2B5EF4-FFF2-40B4-BE49-F238E27FC236}">
                  <a16:creationId xmlns:a16="http://schemas.microsoft.com/office/drawing/2014/main" id="{ACAAD768-28D3-EDBE-F5A5-38D583BC09FE}"/>
                </a:ext>
              </a:extLst>
            </p:cNvPr>
            <p:cNvSpPr/>
            <p:nvPr/>
          </p:nvSpPr>
          <p:spPr>
            <a:xfrm>
              <a:off x="7450707" y="149218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7" name="Freeform 316">
              <a:extLst>
                <a:ext uri="{FF2B5EF4-FFF2-40B4-BE49-F238E27FC236}">
                  <a16:creationId xmlns:a16="http://schemas.microsoft.com/office/drawing/2014/main" id="{D1C5D454-5078-23F0-4A1E-1FF8D02B5F9C}"/>
                </a:ext>
              </a:extLst>
            </p:cNvPr>
            <p:cNvSpPr/>
            <p:nvPr/>
          </p:nvSpPr>
          <p:spPr>
            <a:xfrm>
              <a:off x="7450707" y="1266243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8" name="Freeform 317">
              <a:extLst>
                <a:ext uri="{FF2B5EF4-FFF2-40B4-BE49-F238E27FC236}">
                  <a16:creationId xmlns:a16="http://schemas.microsoft.com/office/drawing/2014/main" id="{3980EAD3-E6A7-10D5-8961-D6117A203291}"/>
                </a:ext>
              </a:extLst>
            </p:cNvPr>
            <p:cNvSpPr/>
            <p:nvPr/>
          </p:nvSpPr>
          <p:spPr>
            <a:xfrm>
              <a:off x="7450707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9" name="Freeform 318">
              <a:extLst>
                <a:ext uri="{FF2B5EF4-FFF2-40B4-BE49-F238E27FC236}">
                  <a16:creationId xmlns:a16="http://schemas.microsoft.com/office/drawing/2014/main" id="{5F2330C0-ADFE-BB92-834A-03A27BCFBD6C}"/>
                </a:ext>
              </a:extLst>
            </p:cNvPr>
            <p:cNvSpPr/>
            <p:nvPr/>
          </p:nvSpPr>
          <p:spPr>
            <a:xfrm>
              <a:off x="7450707" y="2170008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0" name="Freeform 319">
              <a:extLst>
                <a:ext uri="{FF2B5EF4-FFF2-40B4-BE49-F238E27FC236}">
                  <a16:creationId xmlns:a16="http://schemas.microsoft.com/office/drawing/2014/main" id="{1E60F111-767F-D41B-6D98-C72AF7A82AF3}"/>
                </a:ext>
              </a:extLst>
            </p:cNvPr>
            <p:cNvSpPr/>
            <p:nvPr/>
          </p:nvSpPr>
          <p:spPr>
            <a:xfrm>
              <a:off x="7450707" y="194406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1" name="Freeform 320">
              <a:extLst>
                <a:ext uri="{FF2B5EF4-FFF2-40B4-BE49-F238E27FC236}">
                  <a16:creationId xmlns:a16="http://schemas.microsoft.com/office/drawing/2014/main" id="{4E67B7E2-95CB-4B4F-6BD2-A5238305671B}"/>
                </a:ext>
              </a:extLst>
            </p:cNvPr>
            <p:cNvSpPr/>
            <p:nvPr/>
          </p:nvSpPr>
          <p:spPr>
            <a:xfrm>
              <a:off x="7450707" y="1718127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0E4D0F69-4ABE-A3DC-881B-82FAA7117DDD}"/>
                </a:ext>
              </a:extLst>
            </p:cNvPr>
            <p:cNvSpPr/>
            <p:nvPr/>
          </p:nvSpPr>
          <p:spPr>
            <a:xfrm>
              <a:off x="7450707" y="149218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A7CA599C-3553-9A10-173E-DFC8D537B737}"/>
                </a:ext>
              </a:extLst>
            </p:cNvPr>
            <p:cNvSpPr/>
            <p:nvPr/>
          </p:nvSpPr>
          <p:spPr>
            <a:xfrm>
              <a:off x="7450707" y="1266243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B831D3D2-46D7-7251-85DA-03F2C1BAD4D0}"/>
                </a:ext>
              </a:extLst>
            </p:cNvPr>
            <p:cNvSpPr/>
            <p:nvPr/>
          </p:nvSpPr>
          <p:spPr>
            <a:xfrm>
              <a:off x="7337739" y="214745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2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2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4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4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94DD10BF-C9C0-4A3C-3F7E-99342DF38E3A}"/>
                </a:ext>
              </a:extLst>
            </p:cNvPr>
            <p:cNvSpPr/>
            <p:nvPr/>
          </p:nvSpPr>
          <p:spPr>
            <a:xfrm>
              <a:off x="7378177" y="2184366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16515ECF-E7D2-06CF-D20E-ECA0E6A7E1CA}"/>
                </a:ext>
              </a:extLst>
            </p:cNvPr>
            <p:cNvSpPr/>
            <p:nvPr/>
          </p:nvSpPr>
          <p:spPr>
            <a:xfrm>
              <a:off x="7394709" y="214745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1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1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3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3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7" name="Freeform 326">
              <a:extLst>
                <a:ext uri="{FF2B5EF4-FFF2-40B4-BE49-F238E27FC236}">
                  <a16:creationId xmlns:a16="http://schemas.microsoft.com/office/drawing/2014/main" id="{7A74E6D0-6DFD-B3B0-263D-DAEE44C119DB}"/>
                </a:ext>
              </a:extLst>
            </p:cNvPr>
            <p:cNvSpPr/>
            <p:nvPr/>
          </p:nvSpPr>
          <p:spPr>
            <a:xfrm>
              <a:off x="7339284" y="1921517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4 h 45162"/>
                <a:gd name="connsiteX2" fmla="*/ 5918 w 30088"/>
                <a:gd name="connsiteY2" fmla="*/ 22599 h 45162"/>
                <a:gd name="connsiteX3" fmla="*/ 8193 w 30088"/>
                <a:gd name="connsiteY3" fmla="*/ 36036 h 45162"/>
                <a:gd name="connsiteX4" fmla="*/ 15044 w 30088"/>
                <a:gd name="connsiteY4" fmla="*/ 40498 h 45162"/>
                <a:gd name="connsiteX5" fmla="*/ 21895 w 30088"/>
                <a:gd name="connsiteY5" fmla="*/ 36036 h 45162"/>
                <a:gd name="connsiteX6" fmla="*/ 24199 w 30088"/>
                <a:gd name="connsiteY6" fmla="*/ 22599 h 45162"/>
                <a:gd name="connsiteX7" fmla="*/ 21895 w 30088"/>
                <a:gd name="connsiteY7" fmla="*/ 9154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0 w 30088"/>
                <a:gd name="connsiteY10" fmla="*/ 5800 h 45162"/>
                <a:gd name="connsiteX11" fmla="*/ 30088 w 30088"/>
                <a:gd name="connsiteY11" fmla="*/ 22599 h 45162"/>
                <a:gd name="connsiteX12" fmla="*/ 26210 w 30088"/>
                <a:gd name="connsiteY12" fmla="*/ 39390 h 45162"/>
                <a:gd name="connsiteX13" fmla="*/ 15044 w 30088"/>
                <a:gd name="connsiteY13" fmla="*/ 45162 h 45162"/>
                <a:gd name="connsiteX14" fmla="*/ 3848 w 30088"/>
                <a:gd name="connsiteY14" fmla="*/ 39390 h 45162"/>
                <a:gd name="connsiteX15" fmla="*/ 0 w 30088"/>
                <a:gd name="connsiteY15" fmla="*/ 22599 h 45162"/>
                <a:gd name="connsiteX16" fmla="*/ 3848 w 30088"/>
                <a:gd name="connsiteY16" fmla="*/ 5800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1" y="4665"/>
                    <a:pt x="9728" y="6160"/>
                    <a:pt x="8193" y="9154"/>
                  </a:cubicBezTo>
                  <a:cubicBezTo>
                    <a:pt x="6676" y="12127"/>
                    <a:pt x="5918" y="16611"/>
                    <a:pt x="5918" y="22599"/>
                  </a:cubicBezTo>
                  <a:cubicBezTo>
                    <a:pt x="5918" y="28565"/>
                    <a:pt x="6676" y="33042"/>
                    <a:pt x="8193" y="36036"/>
                  </a:cubicBezTo>
                  <a:cubicBezTo>
                    <a:pt x="9728" y="39008"/>
                    <a:pt x="12011" y="40498"/>
                    <a:pt x="15044" y="40498"/>
                  </a:cubicBezTo>
                  <a:cubicBezTo>
                    <a:pt x="18095" y="40498"/>
                    <a:pt x="20379" y="39008"/>
                    <a:pt x="21895" y="36036"/>
                  </a:cubicBezTo>
                  <a:cubicBezTo>
                    <a:pt x="23431" y="33042"/>
                    <a:pt x="24199" y="28565"/>
                    <a:pt x="24199" y="22599"/>
                  </a:cubicBezTo>
                  <a:cubicBezTo>
                    <a:pt x="24199" y="16611"/>
                    <a:pt x="23431" y="12127"/>
                    <a:pt x="21895" y="9154"/>
                  </a:cubicBezTo>
                  <a:cubicBezTo>
                    <a:pt x="20379" y="6160"/>
                    <a:pt x="18095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4" y="1933"/>
                    <a:pt x="26210" y="5800"/>
                  </a:cubicBezTo>
                  <a:cubicBezTo>
                    <a:pt x="28795" y="9651"/>
                    <a:pt x="30088" y="15250"/>
                    <a:pt x="30088" y="22599"/>
                  </a:cubicBezTo>
                  <a:cubicBezTo>
                    <a:pt x="30088" y="29925"/>
                    <a:pt x="28795" y="35525"/>
                    <a:pt x="26210" y="39390"/>
                  </a:cubicBezTo>
                  <a:cubicBezTo>
                    <a:pt x="23644" y="43240"/>
                    <a:pt x="19923" y="45162"/>
                    <a:pt x="15044" y="45162"/>
                  </a:cubicBezTo>
                  <a:cubicBezTo>
                    <a:pt x="10165" y="45162"/>
                    <a:pt x="6434" y="43240"/>
                    <a:pt x="3848" y="39390"/>
                  </a:cubicBezTo>
                  <a:cubicBezTo>
                    <a:pt x="1283" y="35525"/>
                    <a:pt x="0" y="29925"/>
                    <a:pt x="0" y="22599"/>
                  </a:cubicBezTo>
                  <a:cubicBezTo>
                    <a:pt x="0" y="15250"/>
                    <a:pt x="1283" y="9651"/>
                    <a:pt x="3848" y="5800"/>
                  </a:cubicBezTo>
                  <a:cubicBezTo>
                    <a:pt x="6434" y="1933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8" name="Freeform 327">
              <a:extLst>
                <a:ext uri="{FF2B5EF4-FFF2-40B4-BE49-F238E27FC236}">
                  <a16:creationId xmlns:a16="http://schemas.microsoft.com/office/drawing/2014/main" id="{DCAE3576-A488-9385-2D0E-D70025BBA79C}"/>
                </a:ext>
              </a:extLst>
            </p:cNvPr>
            <p:cNvSpPr/>
            <p:nvPr/>
          </p:nvSpPr>
          <p:spPr>
            <a:xfrm>
              <a:off x="7379722" y="1958430"/>
              <a:ext cx="6151" cy="7398"/>
            </a:xfrm>
            <a:custGeom>
              <a:avLst/>
              <a:gdLst>
                <a:gd name="connsiteX0" fmla="*/ 0 w 6151"/>
                <a:gd name="connsiteY0" fmla="*/ 0 h 7398"/>
                <a:gd name="connsiteX1" fmla="*/ 6151 w 6151"/>
                <a:gd name="connsiteY1" fmla="*/ 0 h 7398"/>
                <a:gd name="connsiteX2" fmla="*/ 6151 w 6151"/>
                <a:gd name="connsiteY2" fmla="*/ 7399 h 7398"/>
                <a:gd name="connsiteX3" fmla="*/ 0 w 6151"/>
                <a:gd name="connsiteY3" fmla="*/ 7399 h 7398"/>
                <a:gd name="connsiteX4" fmla="*/ 0 w 6151"/>
                <a:gd name="connsiteY4" fmla="*/ 0 h 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398">
                  <a:moveTo>
                    <a:pt x="0" y="0"/>
                  </a:moveTo>
                  <a:lnTo>
                    <a:pt x="6151" y="0"/>
                  </a:lnTo>
                  <a:lnTo>
                    <a:pt x="6151" y="7399"/>
                  </a:lnTo>
                  <a:lnTo>
                    <a:pt x="0" y="7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0AECF33A-A188-5A0B-B5B5-B00239F5B44A}"/>
                </a:ext>
              </a:extLst>
            </p:cNvPr>
            <p:cNvSpPr/>
            <p:nvPr/>
          </p:nvSpPr>
          <p:spPr>
            <a:xfrm>
              <a:off x="7398877" y="1922304"/>
              <a:ext cx="25919" cy="43525"/>
            </a:xfrm>
            <a:custGeom>
              <a:avLst/>
              <a:gdLst>
                <a:gd name="connsiteX0" fmla="*/ 846 w 25919"/>
                <a:gd name="connsiteY0" fmla="*/ 38574 h 43525"/>
                <a:gd name="connsiteX1" fmla="*/ 10467 w 25919"/>
                <a:gd name="connsiteY1" fmla="*/ 38574 h 43525"/>
                <a:gd name="connsiteX2" fmla="*/ 10467 w 25919"/>
                <a:gd name="connsiteY2" fmla="*/ 5366 h 43525"/>
                <a:gd name="connsiteX3" fmla="*/ 0 w 25919"/>
                <a:gd name="connsiteY3" fmla="*/ 7467 h 43525"/>
                <a:gd name="connsiteX4" fmla="*/ 0 w 25919"/>
                <a:gd name="connsiteY4" fmla="*/ 2099 h 43525"/>
                <a:gd name="connsiteX5" fmla="*/ 10409 w 25919"/>
                <a:gd name="connsiteY5" fmla="*/ 0 h 43525"/>
                <a:gd name="connsiteX6" fmla="*/ 16298 w 25919"/>
                <a:gd name="connsiteY6" fmla="*/ 0 h 43525"/>
                <a:gd name="connsiteX7" fmla="*/ 16298 w 25919"/>
                <a:gd name="connsiteY7" fmla="*/ 38574 h 43525"/>
                <a:gd name="connsiteX8" fmla="*/ 25919 w 25919"/>
                <a:gd name="connsiteY8" fmla="*/ 38574 h 43525"/>
                <a:gd name="connsiteX9" fmla="*/ 25919 w 25919"/>
                <a:gd name="connsiteY9" fmla="*/ 43525 h 43525"/>
                <a:gd name="connsiteX10" fmla="*/ 846 w 25919"/>
                <a:gd name="connsiteY10" fmla="*/ 43525 h 43525"/>
                <a:gd name="connsiteX11" fmla="*/ 846 w 25919"/>
                <a:gd name="connsiteY11" fmla="*/ 38574 h 4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9" h="43525">
                  <a:moveTo>
                    <a:pt x="846" y="38574"/>
                  </a:moveTo>
                  <a:lnTo>
                    <a:pt x="10467" y="38574"/>
                  </a:lnTo>
                  <a:lnTo>
                    <a:pt x="10467" y="5366"/>
                  </a:lnTo>
                  <a:lnTo>
                    <a:pt x="0" y="7467"/>
                  </a:lnTo>
                  <a:lnTo>
                    <a:pt x="0" y="2099"/>
                  </a:lnTo>
                  <a:lnTo>
                    <a:pt x="10409" y="0"/>
                  </a:lnTo>
                  <a:lnTo>
                    <a:pt x="16298" y="0"/>
                  </a:lnTo>
                  <a:lnTo>
                    <a:pt x="16298" y="38574"/>
                  </a:lnTo>
                  <a:lnTo>
                    <a:pt x="25919" y="38574"/>
                  </a:lnTo>
                  <a:lnTo>
                    <a:pt x="25919" y="43525"/>
                  </a:lnTo>
                  <a:lnTo>
                    <a:pt x="846" y="43525"/>
                  </a:lnTo>
                  <a:lnTo>
                    <a:pt x="846" y="38574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07F28814-3195-68F3-E02C-D4AE42CDB52C}"/>
                </a:ext>
              </a:extLst>
            </p:cNvPr>
            <p:cNvSpPr/>
            <p:nvPr/>
          </p:nvSpPr>
          <p:spPr>
            <a:xfrm>
              <a:off x="7339750" y="1695575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5 h 45162"/>
                <a:gd name="connsiteX2" fmla="*/ 5918 w 30088"/>
                <a:gd name="connsiteY2" fmla="*/ 22596 h 45162"/>
                <a:gd name="connsiteX3" fmla="*/ 8193 w 30088"/>
                <a:gd name="connsiteY3" fmla="*/ 36036 h 45162"/>
                <a:gd name="connsiteX4" fmla="*/ 15044 w 30088"/>
                <a:gd name="connsiteY4" fmla="*/ 40497 h 45162"/>
                <a:gd name="connsiteX5" fmla="*/ 21895 w 30088"/>
                <a:gd name="connsiteY5" fmla="*/ 36036 h 45162"/>
                <a:gd name="connsiteX6" fmla="*/ 24199 w 30088"/>
                <a:gd name="connsiteY6" fmla="*/ 22596 h 45162"/>
                <a:gd name="connsiteX7" fmla="*/ 21895 w 30088"/>
                <a:gd name="connsiteY7" fmla="*/ 9155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1 w 30088"/>
                <a:gd name="connsiteY10" fmla="*/ 5802 h 45162"/>
                <a:gd name="connsiteX11" fmla="*/ 30088 w 30088"/>
                <a:gd name="connsiteY11" fmla="*/ 22596 h 45162"/>
                <a:gd name="connsiteX12" fmla="*/ 26211 w 30088"/>
                <a:gd name="connsiteY12" fmla="*/ 39389 h 45162"/>
                <a:gd name="connsiteX13" fmla="*/ 15044 w 30088"/>
                <a:gd name="connsiteY13" fmla="*/ 45162 h 45162"/>
                <a:gd name="connsiteX14" fmla="*/ 3848 w 30088"/>
                <a:gd name="connsiteY14" fmla="*/ 39389 h 45162"/>
                <a:gd name="connsiteX15" fmla="*/ 0 w 30088"/>
                <a:gd name="connsiteY15" fmla="*/ 22596 h 45162"/>
                <a:gd name="connsiteX16" fmla="*/ 3848 w 30088"/>
                <a:gd name="connsiteY16" fmla="*/ 5802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6"/>
                  </a:cubicBezTo>
                  <a:cubicBezTo>
                    <a:pt x="5918" y="28563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3"/>
                    <a:pt x="24199" y="22596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6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2"/>
                    <a:pt x="15044" y="45162"/>
                  </a:cubicBezTo>
                  <a:cubicBezTo>
                    <a:pt x="10165" y="45162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6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D088E96C-8559-1D64-E61F-885DCBEE6CEB}"/>
                </a:ext>
              </a:extLst>
            </p:cNvPr>
            <p:cNvSpPr/>
            <p:nvPr/>
          </p:nvSpPr>
          <p:spPr>
            <a:xfrm>
              <a:off x="7380189" y="1732485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6CCAC905-EEE9-9D6A-C3A9-FDB1457B1086}"/>
                </a:ext>
              </a:extLst>
            </p:cNvPr>
            <p:cNvSpPr/>
            <p:nvPr/>
          </p:nvSpPr>
          <p:spPr>
            <a:xfrm>
              <a:off x="7397157" y="1695575"/>
              <a:ext cx="27639" cy="44316"/>
            </a:xfrm>
            <a:custGeom>
              <a:avLst/>
              <a:gdLst>
                <a:gd name="connsiteX0" fmla="*/ 7085 w 27639"/>
                <a:gd name="connsiteY0" fmla="*/ 39360 h 44316"/>
                <a:gd name="connsiteX1" fmla="*/ 27640 w 27639"/>
                <a:gd name="connsiteY1" fmla="*/ 39360 h 44316"/>
                <a:gd name="connsiteX2" fmla="*/ 27640 w 27639"/>
                <a:gd name="connsiteY2" fmla="*/ 44316 h 44316"/>
                <a:gd name="connsiteX3" fmla="*/ 0 w 27639"/>
                <a:gd name="connsiteY3" fmla="*/ 44316 h 44316"/>
                <a:gd name="connsiteX4" fmla="*/ 0 w 27639"/>
                <a:gd name="connsiteY4" fmla="*/ 39360 h 44316"/>
                <a:gd name="connsiteX5" fmla="*/ 9126 w 27639"/>
                <a:gd name="connsiteY5" fmla="*/ 30059 h 44316"/>
                <a:gd name="connsiteX6" fmla="*/ 16415 w 27639"/>
                <a:gd name="connsiteY6" fmla="*/ 22508 h 44316"/>
                <a:gd name="connsiteX7" fmla="*/ 20351 w 27639"/>
                <a:gd name="connsiteY7" fmla="*/ 17143 h 44316"/>
                <a:gd name="connsiteX8" fmla="*/ 21487 w 27639"/>
                <a:gd name="connsiteY8" fmla="*/ 12800 h 44316"/>
                <a:gd name="connsiteX9" fmla="*/ 19039 w 27639"/>
                <a:gd name="connsiteY9" fmla="*/ 7143 h 44316"/>
                <a:gd name="connsiteX10" fmla="*/ 12712 w 27639"/>
                <a:gd name="connsiteY10" fmla="*/ 4957 h 44316"/>
                <a:gd name="connsiteX11" fmla="*/ 6852 w 27639"/>
                <a:gd name="connsiteY11" fmla="*/ 5918 h 44316"/>
                <a:gd name="connsiteX12" fmla="*/ 291 w 27639"/>
                <a:gd name="connsiteY12" fmla="*/ 8834 h 44316"/>
                <a:gd name="connsiteX13" fmla="*/ 291 w 27639"/>
                <a:gd name="connsiteY13" fmla="*/ 2886 h 44316"/>
                <a:gd name="connsiteX14" fmla="*/ 6939 w 27639"/>
                <a:gd name="connsiteY14" fmla="*/ 729 h 44316"/>
                <a:gd name="connsiteX15" fmla="*/ 12595 w 27639"/>
                <a:gd name="connsiteY15" fmla="*/ 0 h 44316"/>
                <a:gd name="connsiteX16" fmla="*/ 23383 w 27639"/>
                <a:gd name="connsiteY16" fmla="*/ 3382 h 44316"/>
                <a:gd name="connsiteX17" fmla="*/ 27406 w 27639"/>
                <a:gd name="connsiteY17" fmla="*/ 12420 h 44316"/>
                <a:gd name="connsiteX18" fmla="*/ 26386 w 27639"/>
                <a:gd name="connsiteY18" fmla="*/ 17522 h 44316"/>
                <a:gd name="connsiteX19" fmla="*/ 22741 w 27639"/>
                <a:gd name="connsiteY19" fmla="*/ 23179 h 44316"/>
                <a:gd name="connsiteX20" fmla="*/ 18105 w 27639"/>
                <a:gd name="connsiteY20" fmla="*/ 28076 h 44316"/>
                <a:gd name="connsiteX21" fmla="*/ 7085 w 27639"/>
                <a:gd name="connsiteY21" fmla="*/ 39360 h 4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9" h="44316">
                  <a:moveTo>
                    <a:pt x="7085" y="39360"/>
                  </a:moveTo>
                  <a:lnTo>
                    <a:pt x="27640" y="39360"/>
                  </a:lnTo>
                  <a:lnTo>
                    <a:pt x="27640" y="44316"/>
                  </a:lnTo>
                  <a:lnTo>
                    <a:pt x="0" y="44316"/>
                  </a:lnTo>
                  <a:lnTo>
                    <a:pt x="0" y="39360"/>
                  </a:lnTo>
                  <a:cubicBezTo>
                    <a:pt x="2235" y="37047"/>
                    <a:pt x="5278" y="33947"/>
                    <a:pt x="9126" y="30059"/>
                  </a:cubicBezTo>
                  <a:cubicBezTo>
                    <a:pt x="12994" y="26153"/>
                    <a:pt x="15424" y="23636"/>
                    <a:pt x="16415" y="22508"/>
                  </a:cubicBezTo>
                  <a:cubicBezTo>
                    <a:pt x="18300" y="20390"/>
                    <a:pt x="19612" y="18601"/>
                    <a:pt x="20351" y="17143"/>
                  </a:cubicBezTo>
                  <a:cubicBezTo>
                    <a:pt x="21109" y="15666"/>
                    <a:pt x="21487" y="14218"/>
                    <a:pt x="21487" y="12800"/>
                  </a:cubicBezTo>
                  <a:cubicBezTo>
                    <a:pt x="21487" y="10486"/>
                    <a:pt x="20671" y="8601"/>
                    <a:pt x="19039" y="7143"/>
                  </a:cubicBezTo>
                  <a:cubicBezTo>
                    <a:pt x="17425" y="5686"/>
                    <a:pt x="15316" y="4957"/>
                    <a:pt x="12712" y="4957"/>
                  </a:cubicBezTo>
                  <a:cubicBezTo>
                    <a:pt x="10866" y="4957"/>
                    <a:pt x="8912" y="5277"/>
                    <a:pt x="6852" y="5918"/>
                  </a:cubicBezTo>
                  <a:cubicBezTo>
                    <a:pt x="4811" y="6560"/>
                    <a:pt x="2624" y="7532"/>
                    <a:pt x="291" y="8834"/>
                  </a:cubicBezTo>
                  <a:lnTo>
                    <a:pt x="291" y="2886"/>
                  </a:lnTo>
                  <a:cubicBezTo>
                    <a:pt x="2663" y="1934"/>
                    <a:pt x="4878" y="1215"/>
                    <a:pt x="6939" y="729"/>
                  </a:cubicBezTo>
                  <a:cubicBezTo>
                    <a:pt x="8999" y="243"/>
                    <a:pt x="10884" y="0"/>
                    <a:pt x="12595" y="0"/>
                  </a:cubicBezTo>
                  <a:cubicBezTo>
                    <a:pt x="17104" y="0"/>
                    <a:pt x="20701" y="1127"/>
                    <a:pt x="23383" y="3382"/>
                  </a:cubicBezTo>
                  <a:cubicBezTo>
                    <a:pt x="26066" y="5637"/>
                    <a:pt x="27406" y="8650"/>
                    <a:pt x="27406" y="12420"/>
                  </a:cubicBezTo>
                  <a:cubicBezTo>
                    <a:pt x="27406" y="14209"/>
                    <a:pt x="27066" y="15910"/>
                    <a:pt x="26386" y="17522"/>
                  </a:cubicBezTo>
                  <a:cubicBezTo>
                    <a:pt x="25725" y="19117"/>
                    <a:pt x="24510" y="21002"/>
                    <a:pt x="22741" y="23179"/>
                  </a:cubicBezTo>
                  <a:cubicBezTo>
                    <a:pt x="22255" y="23742"/>
                    <a:pt x="20710" y="25375"/>
                    <a:pt x="18105" y="28076"/>
                  </a:cubicBezTo>
                  <a:cubicBezTo>
                    <a:pt x="15501" y="30759"/>
                    <a:pt x="11827" y="34519"/>
                    <a:pt x="7085" y="3936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0D2E25A2-8E6B-1D96-5E80-9D6EE6B03684}"/>
                </a:ext>
              </a:extLst>
            </p:cNvPr>
            <p:cNvSpPr/>
            <p:nvPr/>
          </p:nvSpPr>
          <p:spPr>
            <a:xfrm>
              <a:off x="7338555" y="1469633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4" name="Freeform 333">
              <a:extLst>
                <a:ext uri="{FF2B5EF4-FFF2-40B4-BE49-F238E27FC236}">
                  <a16:creationId xmlns:a16="http://schemas.microsoft.com/office/drawing/2014/main" id="{D46DAAC2-6FE4-295B-D50E-778A3BE3FD43}"/>
                </a:ext>
              </a:extLst>
            </p:cNvPr>
            <p:cNvSpPr/>
            <p:nvPr/>
          </p:nvSpPr>
          <p:spPr>
            <a:xfrm>
              <a:off x="7378993" y="1506544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6 h 7405"/>
                <a:gd name="connsiteX3" fmla="*/ 0 w 6152"/>
                <a:gd name="connsiteY3" fmla="*/ 7406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5" name="Freeform 334">
              <a:extLst>
                <a:ext uri="{FF2B5EF4-FFF2-40B4-BE49-F238E27FC236}">
                  <a16:creationId xmlns:a16="http://schemas.microsoft.com/office/drawing/2014/main" id="{DEEAFACA-14FE-83E9-10D0-85E4E5C5E869}"/>
                </a:ext>
              </a:extLst>
            </p:cNvPr>
            <p:cNvSpPr/>
            <p:nvPr/>
          </p:nvSpPr>
          <p:spPr>
            <a:xfrm>
              <a:off x="7396137" y="1469633"/>
              <a:ext cx="28660" cy="45161"/>
            </a:xfrm>
            <a:custGeom>
              <a:avLst/>
              <a:gdLst>
                <a:gd name="connsiteX0" fmla="*/ 19680 w 28660"/>
                <a:gd name="connsiteY0" fmla="*/ 20846 h 45161"/>
                <a:gd name="connsiteX1" fmla="*/ 26269 w 28660"/>
                <a:gd name="connsiteY1" fmla="*/ 24607 h 45161"/>
                <a:gd name="connsiteX2" fmla="*/ 28660 w 28660"/>
                <a:gd name="connsiteY2" fmla="*/ 31663 h 45161"/>
                <a:gd name="connsiteX3" fmla="*/ 24228 w 28660"/>
                <a:gd name="connsiteY3" fmla="*/ 41634 h 45161"/>
                <a:gd name="connsiteX4" fmla="*/ 11634 w 28660"/>
                <a:gd name="connsiteY4" fmla="*/ 45161 h 45161"/>
                <a:gd name="connsiteX5" fmla="*/ 5977 w 28660"/>
                <a:gd name="connsiteY5" fmla="*/ 44608 h 45161"/>
                <a:gd name="connsiteX6" fmla="*/ 0 w 28660"/>
                <a:gd name="connsiteY6" fmla="*/ 43004 h 45161"/>
                <a:gd name="connsiteX7" fmla="*/ 0 w 28660"/>
                <a:gd name="connsiteY7" fmla="*/ 37318 h 45161"/>
                <a:gd name="connsiteX8" fmla="*/ 5365 w 28660"/>
                <a:gd name="connsiteY8" fmla="*/ 39476 h 45161"/>
                <a:gd name="connsiteX9" fmla="*/ 11459 w 28660"/>
                <a:gd name="connsiteY9" fmla="*/ 40205 h 45161"/>
                <a:gd name="connsiteX10" fmla="*/ 19885 w 28660"/>
                <a:gd name="connsiteY10" fmla="*/ 38019 h 45161"/>
                <a:gd name="connsiteX11" fmla="*/ 22800 w 28660"/>
                <a:gd name="connsiteY11" fmla="*/ 31663 h 45161"/>
                <a:gd name="connsiteX12" fmla="*/ 20088 w 28660"/>
                <a:gd name="connsiteY12" fmla="*/ 25657 h 45161"/>
                <a:gd name="connsiteX13" fmla="*/ 12595 w 28660"/>
                <a:gd name="connsiteY13" fmla="*/ 23470 h 45161"/>
                <a:gd name="connsiteX14" fmla="*/ 7523 w 28660"/>
                <a:gd name="connsiteY14" fmla="*/ 23470 h 45161"/>
                <a:gd name="connsiteX15" fmla="*/ 7523 w 28660"/>
                <a:gd name="connsiteY15" fmla="*/ 18630 h 45161"/>
                <a:gd name="connsiteX16" fmla="*/ 12828 w 28660"/>
                <a:gd name="connsiteY16" fmla="*/ 18630 h 45161"/>
                <a:gd name="connsiteX17" fmla="*/ 19476 w 28660"/>
                <a:gd name="connsiteY17" fmla="*/ 16910 h 45161"/>
                <a:gd name="connsiteX18" fmla="*/ 21780 w 28660"/>
                <a:gd name="connsiteY18" fmla="*/ 11896 h 45161"/>
                <a:gd name="connsiteX19" fmla="*/ 19389 w 28660"/>
                <a:gd name="connsiteY19" fmla="*/ 6764 h 45161"/>
                <a:gd name="connsiteX20" fmla="*/ 12595 w 28660"/>
                <a:gd name="connsiteY20" fmla="*/ 4956 h 45161"/>
                <a:gd name="connsiteX21" fmla="*/ 7406 w 28660"/>
                <a:gd name="connsiteY21" fmla="*/ 5481 h 45161"/>
                <a:gd name="connsiteX22" fmla="*/ 1312 w 28660"/>
                <a:gd name="connsiteY22" fmla="*/ 7114 h 45161"/>
                <a:gd name="connsiteX23" fmla="*/ 1312 w 28660"/>
                <a:gd name="connsiteY23" fmla="*/ 1866 h 45161"/>
                <a:gd name="connsiteX24" fmla="*/ 7581 w 28660"/>
                <a:gd name="connsiteY24" fmla="*/ 466 h 45161"/>
                <a:gd name="connsiteX25" fmla="*/ 13121 w 28660"/>
                <a:gd name="connsiteY25" fmla="*/ 0 h 45161"/>
                <a:gd name="connsiteX26" fmla="*/ 23733 w 28660"/>
                <a:gd name="connsiteY26" fmla="*/ 3061 h 45161"/>
                <a:gd name="connsiteX27" fmla="*/ 27640 w 28660"/>
                <a:gd name="connsiteY27" fmla="*/ 11283 h 45161"/>
                <a:gd name="connsiteX28" fmla="*/ 25570 w 28660"/>
                <a:gd name="connsiteY28" fmla="*/ 17406 h 45161"/>
                <a:gd name="connsiteX29" fmla="*/ 19680 w 28660"/>
                <a:gd name="connsiteY29" fmla="*/ 20846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60" h="45161">
                  <a:moveTo>
                    <a:pt x="19680" y="20846"/>
                  </a:moveTo>
                  <a:cubicBezTo>
                    <a:pt x="22499" y="21449"/>
                    <a:pt x="24695" y="22702"/>
                    <a:pt x="26269" y="24607"/>
                  </a:cubicBezTo>
                  <a:cubicBezTo>
                    <a:pt x="27863" y="26512"/>
                    <a:pt x="28660" y="28864"/>
                    <a:pt x="28660" y="31663"/>
                  </a:cubicBezTo>
                  <a:cubicBezTo>
                    <a:pt x="28660" y="35958"/>
                    <a:pt x="27183" y="39282"/>
                    <a:pt x="24228" y="41634"/>
                  </a:cubicBezTo>
                  <a:cubicBezTo>
                    <a:pt x="21274" y="43985"/>
                    <a:pt x="17075" y="45161"/>
                    <a:pt x="11634" y="45161"/>
                  </a:cubicBezTo>
                  <a:cubicBezTo>
                    <a:pt x="9806" y="45161"/>
                    <a:pt x="7921" y="44977"/>
                    <a:pt x="5977" y="44608"/>
                  </a:cubicBezTo>
                  <a:cubicBezTo>
                    <a:pt x="4053" y="44258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71"/>
                    <a:pt x="3421" y="38990"/>
                    <a:pt x="5365" y="39476"/>
                  </a:cubicBezTo>
                  <a:cubicBezTo>
                    <a:pt x="7309" y="39962"/>
                    <a:pt x="9340" y="40205"/>
                    <a:pt x="11459" y="40205"/>
                  </a:cubicBezTo>
                  <a:cubicBezTo>
                    <a:pt x="15152" y="40205"/>
                    <a:pt x="17960" y="39476"/>
                    <a:pt x="19885" y="38019"/>
                  </a:cubicBezTo>
                  <a:cubicBezTo>
                    <a:pt x="21829" y="36561"/>
                    <a:pt x="22800" y="34442"/>
                    <a:pt x="22800" y="31663"/>
                  </a:cubicBezTo>
                  <a:cubicBezTo>
                    <a:pt x="22800" y="29097"/>
                    <a:pt x="21896" y="27095"/>
                    <a:pt x="20088" y="25657"/>
                  </a:cubicBezTo>
                  <a:cubicBezTo>
                    <a:pt x="18300" y="24199"/>
                    <a:pt x="15802" y="23470"/>
                    <a:pt x="12595" y="23470"/>
                  </a:cubicBezTo>
                  <a:lnTo>
                    <a:pt x="7523" y="23470"/>
                  </a:lnTo>
                  <a:lnTo>
                    <a:pt x="7523" y="18630"/>
                  </a:lnTo>
                  <a:lnTo>
                    <a:pt x="12828" y="18630"/>
                  </a:lnTo>
                  <a:cubicBezTo>
                    <a:pt x="15725" y="18630"/>
                    <a:pt x="17941" y="18056"/>
                    <a:pt x="19476" y="16910"/>
                  </a:cubicBezTo>
                  <a:cubicBezTo>
                    <a:pt x="21012" y="15744"/>
                    <a:pt x="21780" y="14073"/>
                    <a:pt x="21780" y="11896"/>
                  </a:cubicBezTo>
                  <a:cubicBezTo>
                    <a:pt x="21780" y="9660"/>
                    <a:pt x="20983" y="7949"/>
                    <a:pt x="19389" y="6764"/>
                  </a:cubicBezTo>
                  <a:cubicBezTo>
                    <a:pt x="17815" y="5558"/>
                    <a:pt x="15550" y="4956"/>
                    <a:pt x="12595" y="4956"/>
                  </a:cubicBezTo>
                  <a:cubicBezTo>
                    <a:pt x="10982" y="4956"/>
                    <a:pt x="9252" y="5131"/>
                    <a:pt x="7406" y="5481"/>
                  </a:cubicBezTo>
                  <a:cubicBezTo>
                    <a:pt x="5559" y="5831"/>
                    <a:pt x="3528" y="6375"/>
                    <a:pt x="1312" y="7114"/>
                  </a:cubicBezTo>
                  <a:lnTo>
                    <a:pt x="1312" y="1866"/>
                  </a:lnTo>
                  <a:cubicBezTo>
                    <a:pt x="3548" y="1244"/>
                    <a:pt x="5637" y="777"/>
                    <a:pt x="7581" y="466"/>
                  </a:cubicBezTo>
                  <a:cubicBezTo>
                    <a:pt x="9544" y="155"/>
                    <a:pt x="11390" y="0"/>
                    <a:pt x="13121" y="0"/>
                  </a:cubicBezTo>
                  <a:cubicBezTo>
                    <a:pt x="17591" y="0"/>
                    <a:pt x="21128" y="1021"/>
                    <a:pt x="23733" y="3061"/>
                  </a:cubicBezTo>
                  <a:cubicBezTo>
                    <a:pt x="26338" y="5083"/>
                    <a:pt x="27640" y="7823"/>
                    <a:pt x="27640" y="11283"/>
                  </a:cubicBezTo>
                  <a:cubicBezTo>
                    <a:pt x="27640" y="13693"/>
                    <a:pt x="26949" y="15734"/>
                    <a:pt x="25570" y="17406"/>
                  </a:cubicBezTo>
                  <a:cubicBezTo>
                    <a:pt x="24190" y="19058"/>
                    <a:pt x="22227" y="20205"/>
                    <a:pt x="19680" y="20846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6" name="Freeform 335">
              <a:extLst>
                <a:ext uri="{FF2B5EF4-FFF2-40B4-BE49-F238E27FC236}">
                  <a16:creationId xmlns:a16="http://schemas.microsoft.com/office/drawing/2014/main" id="{C7EE051E-FA58-C561-2E32-329AED1DEB83}"/>
                </a:ext>
              </a:extLst>
            </p:cNvPr>
            <p:cNvSpPr/>
            <p:nvPr/>
          </p:nvSpPr>
          <p:spPr>
            <a:xfrm>
              <a:off x="7337126" y="1243691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1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1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7" name="Freeform 336">
              <a:extLst>
                <a:ext uri="{FF2B5EF4-FFF2-40B4-BE49-F238E27FC236}">
                  <a16:creationId xmlns:a16="http://schemas.microsoft.com/office/drawing/2014/main" id="{14CDA0E8-7F15-583A-B353-5BD0CEC04B50}"/>
                </a:ext>
              </a:extLst>
            </p:cNvPr>
            <p:cNvSpPr/>
            <p:nvPr/>
          </p:nvSpPr>
          <p:spPr>
            <a:xfrm>
              <a:off x="7377565" y="1280602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5 h 7405"/>
                <a:gd name="connsiteX3" fmla="*/ 0 w 6152"/>
                <a:gd name="connsiteY3" fmla="*/ 7405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5"/>
                  </a:lnTo>
                  <a:lnTo>
                    <a:pt x="0" y="7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8" name="Freeform 337">
              <a:extLst>
                <a:ext uri="{FF2B5EF4-FFF2-40B4-BE49-F238E27FC236}">
                  <a16:creationId xmlns:a16="http://schemas.microsoft.com/office/drawing/2014/main" id="{F2DD99E7-1D4F-461B-A8A2-8D08B0297C49}"/>
                </a:ext>
              </a:extLst>
            </p:cNvPr>
            <p:cNvSpPr/>
            <p:nvPr/>
          </p:nvSpPr>
          <p:spPr>
            <a:xfrm>
              <a:off x="7393076" y="1244479"/>
              <a:ext cx="31721" cy="43528"/>
            </a:xfrm>
            <a:custGeom>
              <a:avLst/>
              <a:gdLst>
                <a:gd name="connsiteX0" fmla="*/ 19651 w 31721"/>
                <a:gd name="connsiteY0" fmla="*/ 5131 h 43528"/>
                <a:gd name="connsiteX1" fmla="*/ 4781 w 31721"/>
                <a:gd name="connsiteY1" fmla="*/ 28368 h 43528"/>
                <a:gd name="connsiteX2" fmla="*/ 19651 w 31721"/>
                <a:gd name="connsiteY2" fmla="*/ 28368 h 43528"/>
                <a:gd name="connsiteX3" fmla="*/ 19651 w 31721"/>
                <a:gd name="connsiteY3" fmla="*/ 5131 h 43528"/>
                <a:gd name="connsiteX4" fmla="*/ 18105 w 31721"/>
                <a:gd name="connsiteY4" fmla="*/ 0 h 43528"/>
                <a:gd name="connsiteX5" fmla="*/ 25511 w 31721"/>
                <a:gd name="connsiteY5" fmla="*/ 0 h 43528"/>
                <a:gd name="connsiteX6" fmla="*/ 25511 w 31721"/>
                <a:gd name="connsiteY6" fmla="*/ 28368 h 43528"/>
                <a:gd name="connsiteX7" fmla="*/ 31721 w 31721"/>
                <a:gd name="connsiteY7" fmla="*/ 28368 h 43528"/>
                <a:gd name="connsiteX8" fmla="*/ 31721 w 31721"/>
                <a:gd name="connsiteY8" fmla="*/ 33266 h 43528"/>
                <a:gd name="connsiteX9" fmla="*/ 25511 w 31721"/>
                <a:gd name="connsiteY9" fmla="*/ 33266 h 43528"/>
                <a:gd name="connsiteX10" fmla="*/ 25511 w 31721"/>
                <a:gd name="connsiteY10" fmla="*/ 43529 h 43528"/>
                <a:gd name="connsiteX11" fmla="*/ 19651 w 31721"/>
                <a:gd name="connsiteY11" fmla="*/ 43529 h 43528"/>
                <a:gd name="connsiteX12" fmla="*/ 19651 w 31721"/>
                <a:gd name="connsiteY12" fmla="*/ 33266 h 43528"/>
                <a:gd name="connsiteX13" fmla="*/ 0 w 31721"/>
                <a:gd name="connsiteY13" fmla="*/ 33266 h 43528"/>
                <a:gd name="connsiteX14" fmla="*/ 0 w 31721"/>
                <a:gd name="connsiteY14" fmla="*/ 27581 h 43528"/>
                <a:gd name="connsiteX15" fmla="*/ 18105 w 31721"/>
                <a:gd name="connsiteY15" fmla="*/ 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21" h="43528">
                  <a:moveTo>
                    <a:pt x="19651" y="5131"/>
                  </a:moveTo>
                  <a:lnTo>
                    <a:pt x="4781" y="28368"/>
                  </a:lnTo>
                  <a:lnTo>
                    <a:pt x="19651" y="28368"/>
                  </a:lnTo>
                  <a:lnTo>
                    <a:pt x="19651" y="5131"/>
                  </a:lnTo>
                  <a:moveTo>
                    <a:pt x="18105" y="0"/>
                  </a:moveTo>
                  <a:lnTo>
                    <a:pt x="25511" y="0"/>
                  </a:lnTo>
                  <a:lnTo>
                    <a:pt x="25511" y="28368"/>
                  </a:lnTo>
                  <a:lnTo>
                    <a:pt x="31721" y="28368"/>
                  </a:lnTo>
                  <a:lnTo>
                    <a:pt x="31721" y="33266"/>
                  </a:lnTo>
                  <a:lnTo>
                    <a:pt x="25511" y="33266"/>
                  </a:lnTo>
                  <a:lnTo>
                    <a:pt x="25511" y="43529"/>
                  </a:lnTo>
                  <a:lnTo>
                    <a:pt x="19651" y="43529"/>
                  </a:lnTo>
                  <a:lnTo>
                    <a:pt x="19651" y="33266"/>
                  </a:lnTo>
                  <a:lnTo>
                    <a:pt x="0" y="33266"/>
                  </a:lnTo>
                  <a:lnTo>
                    <a:pt x="0" y="27581"/>
                  </a:lnTo>
                  <a:lnTo>
                    <a:pt x="18105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348" name="Freeform 347">
            <a:extLst>
              <a:ext uri="{FF2B5EF4-FFF2-40B4-BE49-F238E27FC236}">
                <a16:creationId xmlns:a16="http://schemas.microsoft.com/office/drawing/2014/main" id="{AB94A8AD-A645-4FE0-C357-0903683CE4AC}"/>
              </a:ext>
            </a:extLst>
          </p:cNvPr>
          <p:cNvSpPr/>
          <p:nvPr/>
        </p:nvSpPr>
        <p:spPr>
          <a:xfrm>
            <a:off x="7492649" y="1268637"/>
            <a:ext cx="1398088" cy="891359"/>
          </a:xfrm>
          <a:custGeom>
            <a:avLst/>
            <a:gdLst>
              <a:gd name="connsiteX0" fmla="*/ 0 w 1398088"/>
              <a:gd name="connsiteY0" fmla="*/ 891360 h 891359"/>
              <a:gd name="connsiteX1" fmla="*/ 1399 w 1398088"/>
              <a:gd name="connsiteY1" fmla="*/ 891180 h 891359"/>
              <a:gd name="connsiteX2" fmla="*/ 2799 w 1398088"/>
              <a:gd name="connsiteY2" fmla="*/ 890993 h 891359"/>
              <a:gd name="connsiteX3" fmla="*/ 4198 w 1398088"/>
              <a:gd name="connsiteY3" fmla="*/ 890805 h 891359"/>
              <a:gd name="connsiteX4" fmla="*/ 5598 w 1398088"/>
              <a:gd name="connsiteY4" fmla="*/ 890611 h 891359"/>
              <a:gd name="connsiteX5" fmla="*/ 6997 w 1398088"/>
              <a:gd name="connsiteY5" fmla="*/ 890424 h 891359"/>
              <a:gd name="connsiteX6" fmla="*/ 8397 w 1398088"/>
              <a:gd name="connsiteY6" fmla="*/ 890222 h 891359"/>
              <a:gd name="connsiteX7" fmla="*/ 9796 w 1398088"/>
              <a:gd name="connsiteY7" fmla="*/ 890021 h 891359"/>
              <a:gd name="connsiteX8" fmla="*/ 11196 w 1398088"/>
              <a:gd name="connsiteY8" fmla="*/ 889819 h 891359"/>
              <a:gd name="connsiteX9" fmla="*/ 12595 w 1398088"/>
              <a:gd name="connsiteY9" fmla="*/ 889611 h 891359"/>
              <a:gd name="connsiteX10" fmla="*/ 13995 w 1398088"/>
              <a:gd name="connsiteY10" fmla="*/ 889402 h 891359"/>
              <a:gd name="connsiteX11" fmla="*/ 15394 w 1398088"/>
              <a:gd name="connsiteY11" fmla="*/ 889193 h 891359"/>
              <a:gd name="connsiteX12" fmla="*/ 16794 w 1398088"/>
              <a:gd name="connsiteY12" fmla="*/ 888977 h 891359"/>
              <a:gd name="connsiteX13" fmla="*/ 18193 w 1398088"/>
              <a:gd name="connsiteY13" fmla="*/ 888754 h 891359"/>
              <a:gd name="connsiteX14" fmla="*/ 19593 w 1398088"/>
              <a:gd name="connsiteY14" fmla="*/ 888531 h 891359"/>
              <a:gd name="connsiteX15" fmla="*/ 20992 w 1398088"/>
              <a:gd name="connsiteY15" fmla="*/ 888308 h 891359"/>
              <a:gd name="connsiteX16" fmla="*/ 22391 w 1398088"/>
              <a:gd name="connsiteY16" fmla="*/ 888078 h 891359"/>
              <a:gd name="connsiteX17" fmla="*/ 23791 w 1398088"/>
              <a:gd name="connsiteY17" fmla="*/ 887840 h 891359"/>
              <a:gd name="connsiteX18" fmla="*/ 25190 w 1398088"/>
              <a:gd name="connsiteY18" fmla="*/ 887603 h 891359"/>
              <a:gd name="connsiteX19" fmla="*/ 26590 w 1398088"/>
              <a:gd name="connsiteY19" fmla="*/ 887365 h 891359"/>
              <a:gd name="connsiteX20" fmla="*/ 27989 w 1398088"/>
              <a:gd name="connsiteY20" fmla="*/ 887120 h 891359"/>
              <a:gd name="connsiteX21" fmla="*/ 29389 w 1398088"/>
              <a:gd name="connsiteY21" fmla="*/ 886869 h 891359"/>
              <a:gd name="connsiteX22" fmla="*/ 30788 w 1398088"/>
              <a:gd name="connsiteY22" fmla="*/ 886617 h 891359"/>
              <a:gd name="connsiteX23" fmla="*/ 32188 w 1398088"/>
              <a:gd name="connsiteY23" fmla="*/ 886365 h 891359"/>
              <a:gd name="connsiteX24" fmla="*/ 33587 w 1398088"/>
              <a:gd name="connsiteY24" fmla="*/ 886106 h 891359"/>
              <a:gd name="connsiteX25" fmla="*/ 34987 w 1398088"/>
              <a:gd name="connsiteY25" fmla="*/ 885839 h 891359"/>
              <a:gd name="connsiteX26" fmla="*/ 36386 w 1398088"/>
              <a:gd name="connsiteY26" fmla="*/ 885573 h 891359"/>
              <a:gd name="connsiteX27" fmla="*/ 37786 w 1398088"/>
              <a:gd name="connsiteY27" fmla="*/ 885300 h 891359"/>
              <a:gd name="connsiteX28" fmla="*/ 39185 w 1398088"/>
              <a:gd name="connsiteY28" fmla="*/ 885019 h 891359"/>
              <a:gd name="connsiteX29" fmla="*/ 40585 w 1398088"/>
              <a:gd name="connsiteY29" fmla="*/ 884745 h 891359"/>
              <a:gd name="connsiteX30" fmla="*/ 41984 w 1398088"/>
              <a:gd name="connsiteY30" fmla="*/ 884457 h 891359"/>
              <a:gd name="connsiteX31" fmla="*/ 43384 w 1398088"/>
              <a:gd name="connsiteY31" fmla="*/ 884170 h 891359"/>
              <a:gd name="connsiteX32" fmla="*/ 44783 w 1398088"/>
              <a:gd name="connsiteY32" fmla="*/ 883874 h 891359"/>
              <a:gd name="connsiteX33" fmla="*/ 46183 w 1398088"/>
              <a:gd name="connsiteY33" fmla="*/ 883579 h 891359"/>
              <a:gd name="connsiteX34" fmla="*/ 47582 w 1398088"/>
              <a:gd name="connsiteY34" fmla="*/ 883277 h 891359"/>
              <a:gd name="connsiteX35" fmla="*/ 48982 w 1398088"/>
              <a:gd name="connsiteY35" fmla="*/ 882975 h 891359"/>
              <a:gd name="connsiteX36" fmla="*/ 50381 w 1398088"/>
              <a:gd name="connsiteY36" fmla="*/ 882658 h 891359"/>
              <a:gd name="connsiteX37" fmla="*/ 51781 w 1398088"/>
              <a:gd name="connsiteY37" fmla="*/ 882349 h 891359"/>
              <a:gd name="connsiteX38" fmla="*/ 53180 w 1398088"/>
              <a:gd name="connsiteY38" fmla="*/ 882025 h 891359"/>
              <a:gd name="connsiteX39" fmla="*/ 54580 w 1398088"/>
              <a:gd name="connsiteY39" fmla="*/ 881701 h 891359"/>
              <a:gd name="connsiteX40" fmla="*/ 55979 w 1398088"/>
              <a:gd name="connsiteY40" fmla="*/ 881370 h 891359"/>
              <a:gd name="connsiteX41" fmla="*/ 57379 w 1398088"/>
              <a:gd name="connsiteY41" fmla="*/ 881039 h 891359"/>
              <a:gd name="connsiteX42" fmla="*/ 58778 w 1398088"/>
              <a:gd name="connsiteY42" fmla="*/ 880700 h 891359"/>
              <a:gd name="connsiteX43" fmla="*/ 60178 w 1398088"/>
              <a:gd name="connsiteY43" fmla="*/ 880355 h 891359"/>
              <a:gd name="connsiteX44" fmla="*/ 61577 w 1398088"/>
              <a:gd name="connsiteY44" fmla="*/ 880010 h 891359"/>
              <a:gd name="connsiteX45" fmla="*/ 62977 w 1398088"/>
              <a:gd name="connsiteY45" fmla="*/ 879657 h 891359"/>
              <a:gd name="connsiteX46" fmla="*/ 64376 w 1398088"/>
              <a:gd name="connsiteY46" fmla="*/ 879297 h 891359"/>
              <a:gd name="connsiteX47" fmla="*/ 65776 w 1398088"/>
              <a:gd name="connsiteY47" fmla="*/ 878930 h 891359"/>
              <a:gd name="connsiteX48" fmla="*/ 67176 w 1398088"/>
              <a:gd name="connsiteY48" fmla="*/ 878563 h 891359"/>
              <a:gd name="connsiteX49" fmla="*/ 68575 w 1398088"/>
              <a:gd name="connsiteY49" fmla="*/ 878189 h 891359"/>
              <a:gd name="connsiteX50" fmla="*/ 69975 w 1398088"/>
              <a:gd name="connsiteY50" fmla="*/ 877807 h 891359"/>
              <a:gd name="connsiteX51" fmla="*/ 71374 w 1398088"/>
              <a:gd name="connsiteY51" fmla="*/ 877426 h 891359"/>
              <a:gd name="connsiteX52" fmla="*/ 72774 w 1398088"/>
              <a:gd name="connsiteY52" fmla="*/ 877037 h 891359"/>
              <a:gd name="connsiteX53" fmla="*/ 74173 w 1398088"/>
              <a:gd name="connsiteY53" fmla="*/ 876641 h 891359"/>
              <a:gd name="connsiteX54" fmla="*/ 75573 w 1398088"/>
              <a:gd name="connsiteY54" fmla="*/ 876238 h 891359"/>
              <a:gd name="connsiteX55" fmla="*/ 76972 w 1398088"/>
              <a:gd name="connsiteY55" fmla="*/ 875828 h 891359"/>
              <a:gd name="connsiteX56" fmla="*/ 78372 w 1398088"/>
              <a:gd name="connsiteY56" fmla="*/ 875418 h 891359"/>
              <a:gd name="connsiteX57" fmla="*/ 79771 w 1398088"/>
              <a:gd name="connsiteY57" fmla="*/ 875000 h 891359"/>
              <a:gd name="connsiteX58" fmla="*/ 81171 w 1398088"/>
              <a:gd name="connsiteY58" fmla="*/ 874576 h 891359"/>
              <a:gd name="connsiteX59" fmla="*/ 82570 w 1398088"/>
              <a:gd name="connsiteY59" fmla="*/ 874144 h 891359"/>
              <a:gd name="connsiteX60" fmla="*/ 83969 w 1398088"/>
              <a:gd name="connsiteY60" fmla="*/ 873712 h 891359"/>
              <a:gd name="connsiteX61" fmla="*/ 85369 w 1398088"/>
              <a:gd name="connsiteY61" fmla="*/ 873266 h 891359"/>
              <a:gd name="connsiteX62" fmla="*/ 86768 w 1398088"/>
              <a:gd name="connsiteY62" fmla="*/ 872820 h 891359"/>
              <a:gd name="connsiteX63" fmla="*/ 88168 w 1398088"/>
              <a:gd name="connsiteY63" fmla="*/ 872366 h 891359"/>
              <a:gd name="connsiteX64" fmla="*/ 89567 w 1398088"/>
              <a:gd name="connsiteY64" fmla="*/ 871905 h 891359"/>
              <a:gd name="connsiteX65" fmla="*/ 90967 w 1398088"/>
              <a:gd name="connsiteY65" fmla="*/ 871445 h 891359"/>
              <a:gd name="connsiteX66" fmla="*/ 92366 w 1398088"/>
              <a:gd name="connsiteY66" fmla="*/ 870970 h 891359"/>
              <a:gd name="connsiteX67" fmla="*/ 93766 w 1398088"/>
              <a:gd name="connsiteY67" fmla="*/ 870495 h 891359"/>
              <a:gd name="connsiteX68" fmla="*/ 95165 w 1398088"/>
              <a:gd name="connsiteY68" fmla="*/ 870005 h 891359"/>
              <a:gd name="connsiteX69" fmla="*/ 96565 w 1398088"/>
              <a:gd name="connsiteY69" fmla="*/ 869516 h 891359"/>
              <a:gd name="connsiteX70" fmla="*/ 97964 w 1398088"/>
              <a:gd name="connsiteY70" fmla="*/ 869019 h 891359"/>
              <a:gd name="connsiteX71" fmla="*/ 99364 w 1398088"/>
              <a:gd name="connsiteY71" fmla="*/ 868516 h 891359"/>
              <a:gd name="connsiteX72" fmla="*/ 100763 w 1398088"/>
              <a:gd name="connsiteY72" fmla="*/ 868005 h 891359"/>
              <a:gd name="connsiteX73" fmla="*/ 102163 w 1398088"/>
              <a:gd name="connsiteY73" fmla="*/ 867486 h 891359"/>
              <a:gd name="connsiteX74" fmla="*/ 103562 w 1398088"/>
              <a:gd name="connsiteY74" fmla="*/ 866961 h 891359"/>
              <a:gd name="connsiteX75" fmla="*/ 104962 w 1398088"/>
              <a:gd name="connsiteY75" fmla="*/ 866428 h 891359"/>
              <a:gd name="connsiteX76" fmla="*/ 106361 w 1398088"/>
              <a:gd name="connsiteY76" fmla="*/ 865889 h 891359"/>
              <a:gd name="connsiteX77" fmla="*/ 107761 w 1398088"/>
              <a:gd name="connsiteY77" fmla="*/ 865342 h 891359"/>
              <a:gd name="connsiteX78" fmla="*/ 109160 w 1398088"/>
              <a:gd name="connsiteY78" fmla="*/ 864787 h 891359"/>
              <a:gd name="connsiteX79" fmla="*/ 110560 w 1398088"/>
              <a:gd name="connsiteY79" fmla="*/ 864233 h 891359"/>
              <a:gd name="connsiteX80" fmla="*/ 111959 w 1398088"/>
              <a:gd name="connsiteY80" fmla="*/ 863665 h 891359"/>
              <a:gd name="connsiteX81" fmla="*/ 113359 w 1398088"/>
              <a:gd name="connsiteY81" fmla="*/ 863089 h 891359"/>
              <a:gd name="connsiteX82" fmla="*/ 114758 w 1398088"/>
              <a:gd name="connsiteY82" fmla="*/ 862506 h 891359"/>
              <a:gd name="connsiteX83" fmla="*/ 116157 w 1398088"/>
              <a:gd name="connsiteY83" fmla="*/ 861916 h 891359"/>
              <a:gd name="connsiteX84" fmla="*/ 117557 w 1398088"/>
              <a:gd name="connsiteY84" fmla="*/ 861318 h 891359"/>
              <a:gd name="connsiteX85" fmla="*/ 118956 w 1398088"/>
              <a:gd name="connsiteY85" fmla="*/ 860714 h 891359"/>
              <a:gd name="connsiteX86" fmla="*/ 120356 w 1398088"/>
              <a:gd name="connsiteY86" fmla="*/ 860109 h 891359"/>
              <a:gd name="connsiteX87" fmla="*/ 121755 w 1398088"/>
              <a:gd name="connsiteY87" fmla="*/ 859483 h 891359"/>
              <a:gd name="connsiteX88" fmla="*/ 123155 w 1398088"/>
              <a:gd name="connsiteY88" fmla="*/ 858857 h 891359"/>
              <a:gd name="connsiteX89" fmla="*/ 124554 w 1398088"/>
              <a:gd name="connsiteY89" fmla="*/ 858223 h 891359"/>
              <a:gd name="connsiteX90" fmla="*/ 125954 w 1398088"/>
              <a:gd name="connsiteY90" fmla="*/ 857583 h 891359"/>
              <a:gd name="connsiteX91" fmla="*/ 127353 w 1398088"/>
              <a:gd name="connsiteY91" fmla="*/ 856928 h 891359"/>
              <a:gd name="connsiteX92" fmla="*/ 128753 w 1398088"/>
              <a:gd name="connsiteY92" fmla="*/ 856273 h 891359"/>
              <a:gd name="connsiteX93" fmla="*/ 130152 w 1398088"/>
              <a:gd name="connsiteY93" fmla="*/ 855604 h 891359"/>
              <a:gd name="connsiteX94" fmla="*/ 131552 w 1398088"/>
              <a:gd name="connsiteY94" fmla="*/ 854927 h 891359"/>
              <a:gd name="connsiteX95" fmla="*/ 132951 w 1398088"/>
              <a:gd name="connsiteY95" fmla="*/ 854243 h 891359"/>
              <a:gd name="connsiteX96" fmla="*/ 134351 w 1398088"/>
              <a:gd name="connsiteY96" fmla="*/ 853552 h 891359"/>
              <a:gd name="connsiteX97" fmla="*/ 135750 w 1398088"/>
              <a:gd name="connsiteY97" fmla="*/ 852854 h 891359"/>
              <a:gd name="connsiteX98" fmla="*/ 137150 w 1398088"/>
              <a:gd name="connsiteY98" fmla="*/ 852142 h 891359"/>
              <a:gd name="connsiteX99" fmla="*/ 138549 w 1398088"/>
              <a:gd name="connsiteY99" fmla="*/ 851429 h 891359"/>
              <a:gd name="connsiteX100" fmla="*/ 139949 w 1398088"/>
              <a:gd name="connsiteY100" fmla="*/ 850702 h 891359"/>
              <a:gd name="connsiteX101" fmla="*/ 141348 w 1398088"/>
              <a:gd name="connsiteY101" fmla="*/ 849968 h 891359"/>
              <a:gd name="connsiteX102" fmla="*/ 142748 w 1398088"/>
              <a:gd name="connsiteY102" fmla="*/ 849227 h 891359"/>
              <a:gd name="connsiteX103" fmla="*/ 144147 w 1398088"/>
              <a:gd name="connsiteY103" fmla="*/ 848471 h 891359"/>
              <a:gd name="connsiteX104" fmla="*/ 145547 w 1398088"/>
              <a:gd name="connsiteY104" fmla="*/ 847708 h 891359"/>
              <a:gd name="connsiteX105" fmla="*/ 146946 w 1398088"/>
              <a:gd name="connsiteY105" fmla="*/ 846938 h 891359"/>
              <a:gd name="connsiteX106" fmla="*/ 148345 w 1398088"/>
              <a:gd name="connsiteY106" fmla="*/ 846161 h 891359"/>
              <a:gd name="connsiteX107" fmla="*/ 149745 w 1398088"/>
              <a:gd name="connsiteY107" fmla="*/ 845376 h 891359"/>
              <a:gd name="connsiteX108" fmla="*/ 151144 w 1398088"/>
              <a:gd name="connsiteY108" fmla="*/ 844578 h 891359"/>
              <a:gd name="connsiteX109" fmla="*/ 152544 w 1398088"/>
              <a:gd name="connsiteY109" fmla="*/ 843771 h 891359"/>
              <a:gd name="connsiteX110" fmla="*/ 153943 w 1398088"/>
              <a:gd name="connsiteY110" fmla="*/ 842951 h 891359"/>
              <a:gd name="connsiteX111" fmla="*/ 155343 w 1398088"/>
              <a:gd name="connsiteY111" fmla="*/ 842130 h 891359"/>
              <a:gd name="connsiteX112" fmla="*/ 156742 w 1398088"/>
              <a:gd name="connsiteY112" fmla="*/ 841296 h 891359"/>
              <a:gd name="connsiteX113" fmla="*/ 158142 w 1398088"/>
              <a:gd name="connsiteY113" fmla="*/ 840446 h 891359"/>
              <a:gd name="connsiteX114" fmla="*/ 159541 w 1398088"/>
              <a:gd name="connsiteY114" fmla="*/ 839590 h 891359"/>
              <a:gd name="connsiteX115" fmla="*/ 160941 w 1398088"/>
              <a:gd name="connsiteY115" fmla="*/ 838726 h 891359"/>
              <a:gd name="connsiteX116" fmla="*/ 162340 w 1398088"/>
              <a:gd name="connsiteY116" fmla="*/ 837855 h 891359"/>
              <a:gd name="connsiteX117" fmla="*/ 163740 w 1398088"/>
              <a:gd name="connsiteY117" fmla="*/ 836970 h 891359"/>
              <a:gd name="connsiteX118" fmla="*/ 165139 w 1398088"/>
              <a:gd name="connsiteY118" fmla="*/ 836078 h 891359"/>
              <a:gd name="connsiteX119" fmla="*/ 166539 w 1398088"/>
              <a:gd name="connsiteY119" fmla="*/ 835178 h 891359"/>
              <a:gd name="connsiteX120" fmla="*/ 167938 w 1398088"/>
              <a:gd name="connsiteY120" fmla="*/ 834264 h 891359"/>
              <a:gd name="connsiteX121" fmla="*/ 169338 w 1398088"/>
              <a:gd name="connsiteY121" fmla="*/ 833335 h 891359"/>
              <a:gd name="connsiteX122" fmla="*/ 170737 w 1398088"/>
              <a:gd name="connsiteY122" fmla="*/ 832400 h 891359"/>
              <a:gd name="connsiteX123" fmla="*/ 172137 w 1398088"/>
              <a:gd name="connsiteY123" fmla="*/ 831457 h 891359"/>
              <a:gd name="connsiteX124" fmla="*/ 173536 w 1398088"/>
              <a:gd name="connsiteY124" fmla="*/ 830507 h 891359"/>
              <a:gd name="connsiteX125" fmla="*/ 174936 w 1398088"/>
              <a:gd name="connsiteY125" fmla="*/ 829542 h 891359"/>
              <a:gd name="connsiteX126" fmla="*/ 176335 w 1398088"/>
              <a:gd name="connsiteY126" fmla="*/ 828564 h 891359"/>
              <a:gd name="connsiteX127" fmla="*/ 177735 w 1398088"/>
              <a:gd name="connsiteY127" fmla="*/ 827578 h 891359"/>
              <a:gd name="connsiteX128" fmla="*/ 179134 w 1398088"/>
              <a:gd name="connsiteY128" fmla="*/ 826577 h 891359"/>
              <a:gd name="connsiteX129" fmla="*/ 180534 w 1398088"/>
              <a:gd name="connsiteY129" fmla="*/ 825570 h 891359"/>
              <a:gd name="connsiteX130" fmla="*/ 181933 w 1398088"/>
              <a:gd name="connsiteY130" fmla="*/ 824555 h 891359"/>
              <a:gd name="connsiteX131" fmla="*/ 183333 w 1398088"/>
              <a:gd name="connsiteY131" fmla="*/ 823526 h 891359"/>
              <a:gd name="connsiteX132" fmla="*/ 184732 w 1398088"/>
              <a:gd name="connsiteY132" fmla="*/ 822482 h 891359"/>
              <a:gd name="connsiteX133" fmla="*/ 186132 w 1398088"/>
              <a:gd name="connsiteY133" fmla="*/ 821431 h 891359"/>
              <a:gd name="connsiteX134" fmla="*/ 187531 w 1398088"/>
              <a:gd name="connsiteY134" fmla="*/ 820373 h 891359"/>
              <a:gd name="connsiteX135" fmla="*/ 188931 w 1398088"/>
              <a:gd name="connsiteY135" fmla="*/ 819294 h 891359"/>
              <a:gd name="connsiteX136" fmla="*/ 190330 w 1398088"/>
              <a:gd name="connsiteY136" fmla="*/ 818214 h 891359"/>
              <a:gd name="connsiteX137" fmla="*/ 191730 w 1398088"/>
              <a:gd name="connsiteY137" fmla="*/ 817113 h 891359"/>
              <a:gd name="connsiteX138" fmla="*/ 193129 w 1398088"/>
              <a:gd name="connsiteY138" fmla="*/ 816012 h 891359"/>
              <a:gd name="connsiteX139" fmla="*/ 194529 w 1398088"/>
              <a:gd name="connsiteY139" fmla="*/ 814889 h 891359"/>
              <a:gd name="connsiteX140" fmla="*/ 195928 w 1398088"/>
              <a:gd name="connsiteY140" fmla="*/ 813759 h 891359"/>
              <a:gd name="connsiteX141" fmla="*/ 197328 w 1398088"/>
              <a:gd name="connsiteY141" fmla="*/ 812615 h 891359"/>
              <a:gd name="connsiteX142" fmla="*/ 198727 w 1398088"/>
              <a:gd name="connsiteY142" fmla="*/ 811463 h 891359"/>
              <a:gd name="connsiteX143" fmla="*/ 200127 w 1398088"/>
              <a:gd name="connsiteY143" fmla="*/ 810297 h 891359"/>
              <a:gd name="connsiteX144" fmla="*/ 201527 w 1398088"/>
              <a:gd name="connsiteY144" fmla="*/ 809124 h 891359"/>
              <a:gd name="connsiteX145" fmla="*/ 202926 w 1398088"/>
              <a:gd name="connsiteY145" fmla="*/ 807929 h 891359"/>
              <a:gd name="connsiteX146" fmla="*/ 204326 w 1398088"/>
              <a:gd name="connsiteY146" fmla="*/ 806734 h 891359"/>
              <a:gd name="connsiteX147" fmla="*/ 205725 w 1398088"/>
              <a:gd name="connsiteY147" fmla="*/ 805518 h 891359"/>
              <a:gd name="connsiteX148" fmla="*/ 207125 w 1398088"/>
              <a:gd name="connsiteY148" fmla="*/ 804295 h 891359"/>
              <a:gd name="connsiteX149" fmla="*/ 208524 w 1398088"/>
              <a:gd name="connsiteY149" fmla="*/ 803057 h 891359"/>
              <a:gd name="connsiteX150" fmla="*/ 209923 w 1398088"/>
              <a:gd name="connsiteY150" fmla="*/ 801804 h 891359"/>
              <a:gd name="connsiteX151" fmla="*/ 211323 w 1398088"/>
              <a:gd name="connsiteY151" fmla="*/ 800545 h 891359"/>
              <a:gd name="connsiteX152" fmla="*/ 212722 w 1398088"/>
              <a:gd name="connsiteY152" fmla="*/ 799271 h 891359"/>
              <a:gd name="connsiteX153" fmla="*/ 214122 w 1398088"/>
              <a:gd name="connsiteY153" fmla="*/ 797990 h 891359"/>
              <a:gd name="connsiteX154" fmla="*/ 215521 w 1398088"/>
              <a:gd name="connsiteY154" fmla="*/ 796687 h 891359"/>
              <a:gd name="connsiteX155" fmla="*/ 216921 w 1398088"/>
              <a:gd name="connsiteY155" fmla="*/ 795377 h 891359"/>
              <a:gd name="connsiteX156" fmla="*/ 218320 w 1398088"/>
              <a:gd name="connsiteY156" fmla="*/ 794053 h 891359"/>
              <a:gd name="connsiteX157" fmla="*/ 219720 w 1398088"/>
              <a:gd name="connsiteY157" fmla="*/ 792721 h 891359"/>
              <a:gd name="connsiteX158" fmla="*/ 221119 w 1398088"/>
              <a:gd name="connsiteY158" fmla="*/ 791368 h 891359"/>
              <a:gd name="connsiteX159" fmla="*/ 222519 w 1398088"/>
              <a:gd name="connsiteY159" fmla="*/ 790008 h 891359"/>
              <a:gd name="connsiteX160" fmla="*/ 223918 w 1398088"/>
              <a:gd name="connsiteY160" fmla="*/ 788633 h 891359"/>
              <a:gd name="connsiteX161" fmla="*/ 225318 w 1398088"/>
              <a:gd name="connsiteY161" fmla="*/ 787244 h 891359"/>
              <a:gd name="connsiteX162" fmla="*/ 226717 w 1398088"/>
              <a:gd name="connsiteY162" fmla="*/ 785848 h 891359"/>
              <a:gd name="connsiteX163" fmla="*/ 228117 w 1398088"/>
              <a:gd name="connsiteY163" fmla="*/ 784430 h 891359"/>
              <a:gd name="connsiteX164" fmla="*/ 229516 w 1398088"/>
              <a:gd name="connsiteY164" fmla="*/ 783005 h 891359"/>
              <a:gd name="connsiteX165" fmla="*/ 230916 w 1398088"/>
              <a:gd name="connsiteY165" fmla="*/ 781566 h 891359"/>
              <a:gd name="connsiteX166" fmla="*/ 232315 w 1398088"/>
              <a:gd name="connsiteY166" fmla="*/ 780119 h 891359"/>
              <a:gd name="connsiteX167" fmla="*/ 233715 w 1398088"/>
              <a:gd name="connsiteY167" fmla="*/ 778651 h 891359"/>
              <a:gd name="connsiteX168" fmla="*/ 235114 w 1398088"/>
              <a:gd name="connsiteY168" fmla="*/ 777175 h 891359"/>
              <a:gd name="connsiteX169" fmla="*/ 236514 w 1398088"/>
              <a:gd name="connsiteY169" fmla="*/ 775678 h 891359"/>
              <a:gd name="connsiteX170" fmla="*/ 237913 w 1398088"/>
              <a:gd name="connsiteY170" fmla="*/ 774174 h 891359"/>
              <a:gd name="connsiteX171" fmla="*/ 239313 w 1398088"/>
              <a:gd name="connsiteY171" fmla="*/ 772655 h 891359"/>
              <a:gd name="connsiteX172" fmla="*/ 240712 w 1398088"/>
              <a:gd name="connsiteY172" fmla="*/ 771122 h 891359"/>
              <a:gd name="connsiteX173" fmla="*/ 242111 w 1398088"/>
              <a:gd name="connsiteY173" fmla="*/ 769582 h 891359"/>
              <a:gd name="connsiteX174" fmla="*/ 243511 w 1398088"/>
              <a:gd name="connsiteY174" fmla="*/ 768020 h 891359"/>
              <a:gd name="connsiteX175" fmla="*/ 244910 w 1398088"/>
              <a:gd name="connsiteY175" fmla="*/ 766444 h 891359"/>
              <a:gd name="connsiteX176" fmla="*/ 246310 w 1398088"/>
              <a:gd name="connsiteY176" fmla="*/ 764861 h 891359"/>
              <a:gd name="connsiteX177" fmla="*/ 247709 w 1398088"/>
              <a:gd name="connsiteY177" fmla="*/ 763263 h 891359"/>
              <a:gd name="connsiteX178" fmla="*/ 249109 w 1398088"/>
              <a:gd name="connsiteY178" fmla="*/ 761651 h 891359"/>
              <a:gd name="connsiteX179" fmla="*/ 250508 w 1398088"/>
              <a:gd name="connsiteY179" fmla="*/ 760024 h 891359"/>
              <a:gd name="connsiteX180" fmla="*/ 251908 w 1398088"/>
              <a:gd name="connsiteY180" fmla="*/ 758383 h 891359"/>
              <a:gd name="connsiteX181" fmla="*/ 253307 w 1398088"/>
              <a:gd name="connsiteY181" fmla="*/ 756728 h 891359"/>
              <a:gd name="connsiteX182" fmla="*/ 254707 w 1398088"/>
              <a:gd name="connsiteY182" fmla="*/ 755058 h 891359"/>
              <a:gd name="connsiteX183" fmla="*/ 256106 w 1398088"/>
              <a:gd name="connsiteY183" fmla="*/ 753374 h 891359"/>
              <a:gd name="connsiteX184" fmla="*/ 257506 w 1398088"/>
              <a:gd name="connsiteY184" fmla="*/ 751675 h 891359"/>
              <a:gd name="connsiteX185" fmla="*/ 258905 w 1398088"/>
              <a:gd name="connsiteY185" fmla="*/ 749963 h 891359"/>
              <a:gd name="connsiteX186" fmla="*/ 260305 w 1398088"/>
              <a:gd name="connsiteY186" fmla="*/ 748242 h 891359"/>
              <a:gd name="connsiteX187" fmla="*/ 261704 w 1398088"/>
              <a:gd name="connsiteY187" fmla="*/ 746501 h 891359"/>
              <a:gd name="connsiteX188" fmla="*/ 263104 w 1398088"/>
              <a:gd name="connsiteY188" fmla="*/ 744752 h 891359"/>
              <a:gd name="connsiteX189" fmla="*/ 264503 w 1398088"/>
              <a:gd name="connsiteY189" fmla="*/ 742981 h 891359"/>
              <a:gd name="connsiteX190" fmla="*/ 265903 w 1398088"/>
              <a:gd name="connsiteY190" fmla="*/ 741204 h 891359"/>
              <a:gd name="connsiteX191" fmla="*/ 267302 w 1398088"/>
              <a:gd name="connsiteY191" fmla="*/ 739404 h 891359"/>
              <a:gd name="connsiteX192" fmla="*/ 268702 w 1398088"/>
              <a:gd name="connsiteY192" fmla="*/ 737598 h 891359"/>
              <a:gd name="connsiteX193" fmla="*/ 270101 w 1398088"/>
              <a:gd name="connsiteY193" fmla="*/ 735770 h 891359"/>
              <a:gd name="connsiteX194" fmla="*/ 271500 w 1398088"/>
              <a:gd name="connsiteY194" fmla="*/ 733934 h 891359"/>
              <a:gd name="connsiteX195" fmla="*/ 272900 w 1398088"/>
              <a:gd name="connsiteY195" fmla="*/ 732085 h 891359"/>
              <a:gd name="connsiteX196" fmla="*/ 274299 w 1398088"/>
              <a:gd name="connsiteY196" fmla="*/ 730213 h 891359"/>
              <a:gd name="connsiteX197" fmla="*/ 275699 w 1398088"/>
              <a:gd name="connsiteY197" fmla="*/ 728335 h 891359"/>
              <a:gd name="connsiteX198" fmla="*/ 277098 w 1398088"/>
              <a:gd name="connsiteY198" fmla="*/ 726442 h 891359"/>
              <a:gd name="connsiteX199" fmla="*/ 278498 w 1398088"/>
              <a:gd name="connsiteY199" fmla="*/ 724527 h 891359"/>
              <a:gd name="connsiteX200" fmla="*/ 279897 w 1398088"/>
              <a:gd name="connsiteY200" fmla="*/ 722606 h 891359"/>
              <a:gd name="connsiteX201" fmla="*/ 281297 w 1398088"/>
              <a:gd name="connsiteY201" fmla="*/ 720670 h 891359"/>
              <a:gd name="connsiteX202" fmla="*/ 282696 w 1398088"/>
              <a:gd name="connsiteY202" fmla="*/ 718712 h 891359"/>
              <a:gd name="connsiteX203" fmla="*/ 284096 w 1398088"/>
              <a:gd name="connsiteY203" fmla="*/ 716747 h 891359"/>
              <a:gd name="connsiteX204" fmla="*/ 285495 w 1398088"/>
              <a:gd name="connsiteY204" fmla="*/ 714768 h 891359"/>
              <a:gd name="connsiteX205" fmla="*/ 286895 w 1398088"/>
              <a:gd name="connsiteY205" fmla="*/ 712767 h 891359"/>
              <a:gd name="connsiteX206" fmla="*/ 288294 w 1398088"/>
              <a:gd name="connsiteY206" fmla="*/ 710759 h 891359"/>
              <a:gd name="connsiteX207" fmla="*/ 289694 w 1398088"/>
              <a:gd name="connsiteY207" fmla="*/ 708730 h 891359"/>
              <a:gd name="connsiteX208" fmla="*/ 291093 w 1398088"/>
              <a:gd name="connsiteY208" fmla="*/ 706693 h 891359"/>
              <a:gd name="connsiteX209" fmla="*/ 292493 w 1398088"/>
              <a:gd name="connsiteY209" fmla="*/ 704641 h 891359"/>
              <a:gd name="connsiteX210" fmla="*/ 293892 w 1398088"/>
              <a:gd name="connsiteY210" fmla="*/ 702569 h 891359"/>
              <a:gd name="connsiteX211" fmla="*/ 295292 w 1398088"/>
              <a:gd name="connsiteY211" fmla="*/ 700489 h 891359"/>
              <a:gd name="connsiteX212" fmla="*/ 296691 w 1398088"/>
              <a:gd name="connsiteY212" fmla="*/ 698387 h 891359"/>
              <a:gd name="connsiteX213" fmla="*/ 298091 w 1398088"/>
              <a:gd name="connsiteY213" fmla="*/ 696278 h 891359"/>
              <a:gd name="connsiteX214" fmla="*/ 299490 w 1398088"/>
              <a:gd name="connsiteY214" fmla="*/ 694148 h 891359"/>
              <a:gd name="connsiteX215" fmla="*/ 300890 w 1398088"/>
              <a:gd name="connsiteY215" fmla="*/ 692010 h 891359"/>
              <a:gd name="connsiteX216" fmla="*/ 302289 w 1398088"/>
              <a:gd name="connsiteY216" fmla="*/ 689851 h 891359"/>
              <a:gd name="connsiteX217" fmla="*/ 303689 w 1398088"/>
              <a:gd name="connsiteY217" fmla="*/ 687685 h 891359"/>
              <a:gd name="connsiteX218" fmla="*/ 305088 w 1398088"/>
              <a:gd name="connsiteY218" fmla="*/ 685497 h 891359"/>
              <a:gd name="connsiteX219" fmla="*/ 306488 w 1398088"/>
              <a:gd name="connsiteY219" fmla="*/ 683295 h 891359"/>
              <a:gd name="connsiteX220" fmla="*/ 307887 w 1398088"/>
              <a:gd name="connsiteY220" fmla="*/ 681085 h 891359"/>
              <a:gd name="connsiteX221" fmla="*/ 309287 w 1398088"/>
              <a:gd name="connsiteY221" fmla="*/ 678854 h 891359"/>
              <a:gd name="connsiteX222" fmla="*/ 310686 w 1398088"/>
              <a:gd name="connsiteY222" fmla="*/ 676615 h 891359"/>
              <a:gd name="connsiteX223" fmla="*/ 312086 w 1398088"/>
              <a:gd name="connsiteY223" fmla="*/ 674356 h 891359"/>
              <a:gd name="connsiteX224" fmla="*/ 313485 w 1398088"/>
              <a:gd name="connsiteY224" fmla="*/ 672081 h 891359"/>
              <a:gd name="connsiteX225" fmla="*/ 314885 w 1398088"/>
              <a:gd name="connsiteY225" fmla="*/ 669800 h 891359"/>
              <a:gd name="connsiteX226" fmla="*/ 316284 w 1398088"/>
              <a:gd name="connsiteY226" fmla="*/ 667497 h 891359"/>
              <a:gd name="connsiteX227" fmla="*/ 317684 w 1398088"/>
              <a:gd name="connsiteY227" fmla="*/ 665186 h 891359"/>
              <a:gd name="connsiteX228" fmla="*/ 319083 w 1398088"/>
              <a:gd name="connsiteY228" fmla="*/ 662854 h 891359"/>
              <a:gd name="connsiteX229" fmla="*/ 320483 w 1398088"/>
              <a:gd name="connsiteY229" fmla="*/ 660515 h 891359"/>
              <a:gd name="connsiteX230" fmla="*/ 321882 w 1398088"/>
              <a:gd name="connsiteY230" fmla="*/ 658155 h 891359"/>
              <a:gd name="connsiteX231" fmla="*/ 323282 w 1398088"/>
              <a:gd name="connsiteY231" fmla="*/ 655783 h 891359"/>
              <a:gd name="connsiteX232" fmla="*/ 324681 w 1398088"/>
              <a:gd name="connsiteY232" fmla="*/ 653397 h 891359"/>
              <a:gd name="connsiteX233" fmla="*/ 326081 w 1398088"/>
              <a:gd name="connsiteY233" fmla="*/ 650998 h 891359"/>
              <a:gd name="connsiteX234" fmla="*/ 327480 w 1398088"/>
              <a:gd name="connsiteY234" fmla="*/ 648584 h 891359"/>
              <a:gd name="connsiteX235" fmla="*/ 328880 w 1398088"/>
              <a:gd name="connsiteY235" fmla="*/ 646155 h 891359"/>
              <a:gd name="connsiteX236" fmla="*/ 330279 w 1398088"/>
              <a:gd name="connsiteY236" fmla="*/ 643713 h 891359"/>
              <a:gd name="connsiteX237" fmla="*/ 331679 w 1398088"/>
              <a:gd name="connsiteY237" fmla="*/ 641258 h 891359"/>
              <a:gd name="connsiteX238" fmla="*/ 333078 w 1398088"/>
              <a:gd name="connsiteY238" fmla="*/ 638787 h 891359"/>
              <a:gd name="connsiteX239" fmla="*/ 334478 w 1398088"/>
              <a:gd name="connsiteY239" fmla="*/ 636304 h 891359"/>
              <a:gd name="connsiteX240" fmla="*/ 335877 w 1398088"/>
              <a:gd name="connsiteY240" fmla="*/ 633806 h 891359"/>
              <a:gd name="connsiteX241" fmla="*/ 337277 w 1398088"/>
              <a:gd name="connsiteY241" fmla="*/ 631294 h 891359"/>
              <a:gd name="connsiteX242" fmla="*/ 338676 w 1398088"/>
              <a:gd name="connsiteY242" fmla="*/ 628769 h 891359"/>
              <a:gd name="connsiteX243" fmla="*/ 340076 w 1398088"/>
              <a:gd name="connsiteY243" fmla="*/ 626230 h 891359"/>
              <a:gd name="connsiteX244" fmla="*/ 341475 w 1398088"/>
              <a:gd name="connsiteY244" fmla="*/ 623678 h 891359"/>
              <a:gd name="connsiteX245" fmla="*/ 342875 w 1398088"/>
              <a:gd name="connsiteY245" fmla="*/ 621112 h 891359"/>
              <a:gd name="connsiteX246" fmla="*/ 344274 w 1398088"/>
              <a:gd name="connsiteY246" fmla="*/ 618532 h 891359"/>
              <a:gd name="connsiteX247" fmla="*/ 345674 w 1398088"/>
              <a:gd name="connsiteY247" fmla="*/ 615938 h 891359"/>
              <a:gd name="connsiteX248" fmla="*/ 347073 w 1398088"/>
              <a:gd name="connsiteY248" fmla="*/ 613332 h 891359"/>
              <a:gd name="connsiteX249" fmla="*/ 348473 w 1398088"/>
              <a:gd name="connsiteY249" fmla="*/ 610712 h 891359"/>
              <a:gd name="connsiteX250" fmla="*/ 349872 w 1398088"/>
              <a:gd name="connsiteY250" fmla="*/ 608080 h 891359"/>
              <a:gd name="connsiteX251" fmla="*/ 351272 w 1398088"/>
              <a:gd name="connsiteY251" fmla="*/ 605433 h 891359"/>
              <a:gd name="connsiteX252" fmla="*/ 352671 w 1398088"/>
              <a:gd name="connsiteY252" fmla="*/ 602774 h 891359"/>
              <a:gd name="connsiteX253" fmla="*/ 354071 w 1398088"/>
              <a:gd name="connsiteY253" fmla="*/ 600102 h 891359"/>
              <a:gd name="connsiteX254" fmla="*/ 355470 w 1398088"/>
              <a:gd name="connsiteY254" fmla="*/ 597416 h 891359"/>
              <a:gd name="connsiteX255" fmla="*/ 356870 w 1398088"/>
              <a:gd name="connsiteY255" fmla="*/ 594718 h 891359"/>
              <a:gd name="connsiteX256" fmla="*/ 358269 w 1398088"/>
              <a:gd name="connsiteY256" fmla="*/ 592007 h 891359"/>
              <a:gd name="connsiteX257" fmla="*/ 359669 w 1398088"/>
              <a:gd name="connsiteY257" fmla="*/ 589283 h 891359"/>
              <a:gd name="connsiteX258" fmla="*/ 361068 w 1398088"/>
              <a:gd name="connsiteY258" fmla="*/ 586547 h 891359"/>
              <a:gd name="connsiteX259" fmla="*/ 362468 w 1398088"/>
              <a:gd name="connsiteY259" fmla="*/ 583798 h 891359"/>
              <a:gd name="connsiteX260" fmla="*/ 363867 w 1398088"/>
              <a:gd name="connsiteY260" fmla="*/ 581037 h 891359"/>
              <a:gd name="connsiteX261" fmla="*/ 365266 w 1398088"/>
              <a:gd name="connsiteY261" fmla="*/ 578264 h 891359"/>
              <a:gd name="connsiteX262" fmla="*/ 366666 w 1398088"/>
              <a:gd name="connsiteY262" fmla="*/ 575478 h 891359"/>
              <a:gd name="connsiteX263" fmla="*/ 368065 w 1398088"/>
              <a:gd name="connsiteY263" fmla="*/ 572679 h 891359"/>
              <a:gd name="connsiteX264" fmla="*/ 369465 w 1398088"/>
              <a:gd name="connsiteY264" fmla="*/ 569870 h 891359"/>
              <a:gd name="connsiteX265" fmla="*/ 370864 w 1398088"/>
              <a:gd name="connsiteY265" fmla="*/ 567047 h 891359"/>
              <a:gd name="connsiteX266" fmla="*/ 372264 w 1398088"/>
              <a:gd name="connsiteY266" fmla="*/ 564213 h 891359"/>
              <a:gd name="connsiteX267" fmla="*/ 373663 w 1398088"/>
              <a:gd name="connsiteY267" fmla="*/ 561367 h 891359"/>
              <a:gd name="connsiteX268" fmla="*/ 375063 w 1398088"/>
              <a:gd name="connsiteY268" fmla="*/ 558510 h 891359"/>
              <a:gd name="connsiteX269" fmla="*/ 376462 w 1398088"/>
              <a:gd name="connsiteY269" fmla="*/ 555641 h 891359"/>
              <a:gd name="connsiteX270" fmla="*/ 377862 w 1398088"/>
              <a:gd name="connsiteY270" fmla="*/ 552761 h 891359"/>
              <a:gd name="connsiteX271" fmla="*/ 379261 w 1398088"/>
              <a:gd name="connsiteY271" fmla="*/ 549869 h 891359"/>
              <a:gd name="connsiteX272" fmla="*/ 380661 w 1398088"/>
              <a:gd name="connsiteY272" fmla="*/ 546966 h 891359"/>
              <a:gd name="connsiteX273" fmla="*/ 382060 w 1398088"/>
              <a:gd name="connsiteY273" fmla="*/ 544052 h 891359"/>
              <a:gd name="connsiteX274" fmla="*/ 383460 w 1398088"/>
              <a:gd name="connsiteY274" fmla="*/ 541127 h 891359"/>
              <a:gd name="connsiteX275" fmla="*/ 384859 w 1398088"/>
              <a:gd name="connsiteY275" fmla="*/ 538192 h 891359"/>
              <a:gd name="connsiteX276" fmla="*/ 386259 w 1398088"/>
              <a:gd name="connsiteY276" fmla="*/ 535246 h 891359"/>
              <a:gd name="connsiteX277" fmla="*/ 387658 w 1398088"/>
              <a:gd name="connsiteY277" fmla="*/ 532288 h 891359"/>
              <a:gd name="connsiteX278" fmla="*/ 389058 w 1398088"/>
              <a:gd name="connsiteY278" fmla="*/ 529321 h 891359"/>
              <a:gd name="connsiteX279" fmla="*/ 390457 w 1398088"/>
              <a:gd name="connsiteY279" fmla="*/ 526343 h 891359"/>
              <a:gd name="connsiteX280" fmla="*/ 391857 w 1398088"/>
              <a:gd name="connsiteY280" fmla="*/ 523355 h 891359"/>
              <a:gd name="connsiteX281" fmla="*/ 393256 w 1398088"/>
              <a:gd name="connsiteY281" fmla="*/ 520357 h 891359"/>
              <a:gd name="connsiteX282" fmla="*/ 394656 w 1398088"/>
              <a:gd name="connsiteY282" fmla="*/ 517349 h 891359"/>
              <a:gd name="connsiteX283" fmla="*/ 396055 w 1398088"/>
              <a:gd name="connsiteY283" fmla="*/ 514331 h 891359"/>
              <a:gd name="connsiteX284" fmla="*/ 397454 w 1398088"/>
              <a:gd name="connsiteY284" fmla="*/ 511303 h 891359"/>
              <a:gd name="connsiteX285" fmla="*/ 398854 w 1398088"/>
              <a:gd name="connsiteY285" fmla="*/ 508267 h 891359"/>
              <a:gd name="connsiteX286" fmla="*/ 400253 w 1398088"/>
              <a:gd name="connsiteY286" fmla="*/ 505220 h 891359"/>
              <a:gd name="connsiteX287" fmla="*/ 401653 w 1398088"/>
              <a:gd name="connsiteY287" fmla="*/ 502165 h 891359"/>
              <a:gd name="connsiteX288" fmla="*/ 403052 w 1398088"/>
              <a:gd name="connsiteY288" fmla="*/ 499100 h 891359"/>
              <a:gd name="connsiteX289" fmla="*/ 404452 w 1398088"/>
              <a:gd name="connsiteY289" fmla="*/ 496027 h 891359"/>
              <a:gd name="connsiteX290" fmla="*/ 405851 w 1398088"/>
              <a:gd name="connsiteY290" fmla="*/ 492945 h 891359"/>
              <a:gd name="connsiteX291" fmla="*/ 407251 w 1398088"/>
              <a:gd name="connsiteY291" fmla="*/ 489854 h 891359"/>
              <a:gd name="connsiteX292" fmla="*/ 408650 w 1398088"/>
              <a:gd name="connsiteY292" fmla="*/ 486754 h 891359"/>
              <a:gd name="connsiteX293" fmla="*/ 410050 w 1398088"/>
              <a:gd name="connsiteY293" fmla="*/ 483647 h 891359"/>
              <a:gd name="connsiteX294" fmla="*/ 411449 w 1398088"/>
              <a:gd name="connsiteY294" fmla="*/ 480532 h 891359"/>
              <a:gd name="connsiteX295" fmla="*/ 412849 w 1398088"/>
              <a:gd name="connsiteY295" fmla="*/ 477408 h 891359"/>
              <a:gd name="connsiteX296" fmla="*/ 414248 w 1398088"/>
              <a:gd name="connsiteY296" fmla="*/ 474276 h 891359"/>
              <a:gd name="connsiteX297" fmla="*/ 415648 w 1398088"/>
              <a:gd name="connsiteY297" fmla="*/ 471138 h 891359"/>
              <a:gd name="connsiteX298" fmla="*/ 417047 w 1398088"/>
              <a:gd name="connsiteY298" fmla="*/ 467991 h 891359"/>
              <a:gd name="connsiteX299" fmla="*/ 418447 w 1398088"/>
              <a:gd name="connsiteY299" fmla="*/ 464837 h 891359"/>
              <a:gd name="connsiteX300" fmla="*/ 419846 w 1398088"/>
              <a:gd name="connsiteY300" fmla="*/ 461677 h 891359"/>
              <a:gd name="connsiteX301" fmla="*/ 421246 w 1398088"/>
              <a:gd name="connsiteY301" fmla="*/ 458509 h 891359"/>
              <a:gd name="connsiteX302" fmla="*/ 422645 w 1398088"/>
              <a:gd name="connsiteY302" fmla="*/ 455335 h 891359"/>
              <a:gd name="connsiteX303" fmla="*/ 424045 w 1398088"/>
              <a:gd name="connsiteY303" fmla="*/ 452154 h 891359"/>
              <a:gd name="connsiteX304" fmla="*/ 425444 w 1398088"/>
              <a:gd name="connsiteY304" fmla="*/ 448967 h 891359"/>
              <a:gd name="connsiteX305" fmla="*/ 426843 w 1398088"/>
              <a:gd name="connsiteY305" fmla="*/ 445773 h 891359"/>
              <a:gd name="connsiteX306" fmla="*/ 428243 w 1398088"/>
              <a:gd name="connsiteY306" fmla="*/ 442574 h 891359"/>
              <a:gd name="connsiteX307" fmla="*/ 429642 w 1398088"/>
              <a:gd name="connsiteY307" fmla="*/ 439368 h 891359"/>
              <a:gd name="connsiteX308" fmla="*/ 431042 w 1398088"/>
              <a:gd name="connsiteY308" fmla="*/ 436158 h 891359"/>
              <a:gd name="connsiteX309" fmla="*/ 432441 w 1398088"/>
              <a:gd name="connsiteY309" fmla="*/ 432941 h 891359"/>
              <a:gd name="connsiteX310" fmla="*/ 433841 w 1398088"/>
              <a:gd name="connsiteY310" fmla="*/ 429720 h 891359"/>
              <a:gd name="connsiteX311" fmla="*/ 435241 w 1398088"/>
              <a:gd name="connsiteY311" fmla="*/ 426493 h 891359"/>
              <a:gd name="connsiteX312" fmla="*/ 436640 w 1398088"/>
              <a:gd name="connsiteY312" fmla="*/ 423262 h 891359"/>
              <a:gd name="connsiteX313" fmla="*/ 438040 w 1398088"/>
              <a:gd name="connsiteY313" fmla="*/ 420026 h 891359"/>
              <a:gd name="connsiteX314" fmla="*/ 439439 w 1398088"/>
              <a:gd name="connsiteY314" fmla="*/ 416786 h 891359"/>
              <a:gd name="connsiteX315" fmla="*/ 440839 w 1398088"/>
              <a:gd name="connsiteY315" fmla="*/ 413541 h 891359"/>
              <a:gd name="connsiteX316" fmla="*/ 442238 w 1398088"/>
              <a:gd name="connsiteY316" fmla="*/ 410292 h 891359"/>
              <a:gd name="connsiteX317" fmla="*/ 443638 w 1398088"/>
              <a:gd name="connsiteY317" fmla="*/ 407040 h 891359"/>
              <a:gd name="connsiteX318" fmla="*/ 445037 w 1398088"/>
              <a:gd name="connsiteY318" fmla="*/ 403784 h 891359"/>
              <a:gd name="connsiteX319" fmla="*/ 446437 w 1398088"/>
              <a:gd name="connsiteY319" fmla="*/ 400524 h 891359"/>
              <a:gd name="connsiteX320" fmla="*/ 447836 w 1398088"/>
              <a:gd name="connsiteY320" fmla="*/ 397262 h 891359"/>
              <a:gd name="connsiteX321" fmla="*/ 449236 w 1398088"/>
              <a:gd name="connsiteY321" fmla="*/ 393996 h 891359"/>
              <a:gd name="connsiteX322" fmla="*/ 450635 w 1398088"/>
              <a:gd name="connsiteY322" fmla="*/ 390728 h 891359"/>
              <a:gd name="connsiteX323" fmla="*/ 452035 w 1398088"/>
              <a:gd name="connsiteY323" fmla="*/ 387457 h 891359"/>
              <a:gd name="connsiteX324" fmla="*/ 453434 w 1398088"/>
              <a:gd name="connsiteY324" fmla="*/ 384184 h 891359"/>
              <a:gd name="connsiteX325" fmla="*/ 454834 w 1398088"/>
              <a:gd name="connsiteY325" fmla="*/ 380909 h 891359"/>
              <a:gd name="connsiteX326" fmla="*/ 456233 w 1398088"/>
              <a:gd name="connsiteY326" fmla="*/ 377632 h 891359"/>
              <a:gd name="connsiteX327" fmla="*/ 457633 w 1398088"/>
              <a:gd name="connsiteY327" fmla="*/ 374353 h 891359"/>
              <a:gd name="connsiteX328" fmla="*/ 459032 w 1398088"/>
              <a:gd name="connsiteY328" fmla="*/ 371073 h 891359"/>
              <a:gd name="connsiteX329" fmla="*/ 460432 w 1398088"/>
              <a:gd name="connsiteY329" fmla="*/ 367792 h 891359"/>
              <a:gd name="connsiteX330" fmla="*/ 461831 w 1398088"/>
              <a:gd name="connsiteY330" fmla="*/ 364510 h 891359"/>
              <a:gd name="connsiteX331" fmla="*/ 463231 w 1398088"/>
              <a:gd name="connsiteY331" fmla="*/ 361227 h 891359"/>
              <a:gd name="connsiteX332" fmla="*/ 464630 w 1398088"/>
              <a:gd name="connsiteY332" fmla="*/ 357944 h 891359"/>
              <a:gd name="connsiteX333" fmla="*/ 466030 w 1398088"/>
              <a:gd name="connsiteY333" fmla="*/ 354660 h 891359"/>
              <a:gd name="connsiteX334" fmla="*/ 467427 w 1398088"/>
              <a:gd name="connsiteY334" fmla="*/ 351377 h 891359"/>
              <a:gd name="connsiteX335" fmla="*/ 468831 w 1398088"/>
              <a:gd name="connsiteY335" fmla="*/ 348094 h 891359"/>
              <a:gd name="connsiteX336" fmla="*/ 470227 w 1398088"/>
              <a:gd name="connsiteY336" fmla="*/ 344811 h 891359"/>
              <a:gd name="connsiteX337" fmla="*/ 471630 w 1398088"/>
              <a:gd name="connsiteY337" fmla="*/ 341528 h 891359"/>
              <a:gd name="connsiteX338" fmla="*/ 473027 w 1398088"/>
              <a:gd name="connsiteY338" fmla="*/ 338248 h 891359"/>
              <a:gd name="connsiteX339" fmla="*/ 474423 w 1398088"/>
              <a:gd name="connsiteY339" fmla="*/ 334967 h 891359"/>
              <a:gd name="connsiteX340" fmla="*/ 475827 w 1398088"/>
              <a:gd name="connsiteY340" fmla="*/ 331689 h 891359"/>
              <a:gd name="connsiteX341" fmla="*/ 477223 w 1398088"/>
              <a:gd name="connsiteY341" fmla="*/ 328412 h 891359"/>
              <a:gd name="connsiteX342" fmla="*/ 478626 w 1398088"/>
              <a:gd name="connsiteY342" fmla="*/ 325137 h 891359"/>
              <a:gd name="connsiteX343" fmla="*/ 480023 w 1398088"/>
              <a:gd name="connsiteY343" fmla="*/ 321865 h 891359"/>
              <a:gd name="connsiteX344" fmla="*/ 481426 w 1398088"/>
              <a:gd name="connsiteY344" fmla="*/ 318594 h 891359"/>
              <a:gd name="connsiteX345" fmla="*/ 482822 w 1398088"/>
              <a:gd name="connsiteY345" fmla="*/ 315327 h 891359"/>
              <a:gd name="connsiteX346" fmla="*/ 484226 w 1398088"/>
              <a:gd name="connsiteY346" fmla="*/ 312062 h 891359"/>
              <a:gd name="connsiteX347" fmla="*/ 485622 w 1398088"/>
              <a:gd name="connsiteY347" fmla="*/ 308801 h 891359"/>
              <a:gd name="connsiteX348" fmla="*/ 487025 w 1398088"/>
              <a:gd name="connsiteY348" fmla="*/ 305543 h 891359"/>
              <a:gd name="connsiteX349" fmla="*/ 488422 w 1398088"/>
              <a:gd name="connsiteY349" fmla="*/ 302289 h 891359"/>
              <a:gd name="connsiteX350" fmla="*/ 489818 w 1398088"/>
              <a:gd name="connsiteY350" fmla="*/ 299039 h 891359"/>
              <a:gd name="connsiteX351" fmla="*/ 491221 w 1398088"/>
              <a:gd name="connsiteY351" fmla="*/ 295792 h 891359"/>
              <a:gd name="connsiteX352" fmla="*/ 492618 w 1398088"/>
              <a:gd name="connsiteY352" fmla="*/ 292550 h 891359"/>
              <a:gd name="connsiteX353" fmla="*/ 494021 w 1398088"/>
              <a:gd name="connsiteY353" fmla="*/ 289314 h 891359"/>
              <a:gd name="connsiteX354" fmla="*/ 495417 w 1398088"/>
              <a:gd name="connsiteY354" fmla="*/ 286081 h 891359"/>
              <a:gd name="connsiteX355" fmla="*/ 496821 w 1398088"/>
              <a:gd name="connsiteY355" fmla="*/ 282855 h 891359"/>
              <a:gd name="connsiteX356" fmla="*/ 498217 w 1398088"/>
              <a:gd name="connsiteY356" fmla="*/ 279634 h 891359"/>
              <a:gd name="connsiteX357" fmla="*/ 499621 w 1398088"/>
              <a:gd name="connsiteY357" fmla="*/ 276418 h 891359"/>
              <a:gd name="connsiteX358" fmla="*/ 501017 w 1398088"/>
              <a:gd name="connsiteY358" fmla="*/ 273209 h 891359"/>
              <a:gd name="connsiteX359" fmla="*/ 502413 w 1398088"/>
              <a:gd name="connsiteY359" fmla="*/ 270006 h 891359"/>
              <a:gd name="connsiteX360" fmla="*/ 503817 w 1398088"/>
              <a:gd name="connsiteY360" fmla="*/ 266809 h 891359"/>
              <a:gd name="connsiteX361" fmla="*/ 505213 w 1398088"/>
              <a:gd name="connsiteY361" fmla="*/ 263620 h 891359"/>
              <a:gd name="connsiteX362" fmla="*/ 506616 w 1398088"/>
              <a:gd name="connsiteY362" fmla="*/ 260437 h 891359"/>
              <a:gd name="connsiteX363" fmla="*/ 508013 w 1398088"/>
              <a:gd name="connsiteY363" fmla="*/ 257262 h 891359"/>
              <a:gd name="connsiteX364" fmla="*/ 509416 w 1398088"/>
              <a:gd name="connsiteY364" fmla="*/ 254094 h 891359"/>
              <a:gd name="connsiteX365" fmla="*/ 510812 w 1398088"/>
              <a:gd name="connsiteY365" fmla="*/ 250934 h 891359"/>
              <a:gd name="connsiteX366" fmla="*/ 512216 w 1398088"/>
              <a:gd name="connsiteY366" fmla="*/ 247783 h 891359"/>
              <a:gd name="connsiteX367" fmla="*/ 513612 w 1398088"/>
              <a:gd name="connsiteY367" fmla="*/ 244640 h 891359"/>
              <a:gd name="connsiteX368" fmla="*/ 515008 w 1398088"/>
              <a:gd name="connsiteY368" fmla="*/ 241505 h 891359"/>
              <a:gd name="connsiteX369" fmla="*/ 516412 w 1398088"/>
              <a:gd name="connsiteY369" fmla="*/ 238380 h 891359"/>
              <a:gd name="connsiteX370" fmla="*/ 517808 w 1398088"/>
              <a:gd name="connsiteY370" fmla="*/ 235263 h 891359"/>
              <a:gd name="connsiteX371" fmla="*/ 519211 w 1398088"/>
              <a:gd name="connsiteY371" fmla="*/ 232156 h 891359"/>
              <a:gd name="connsiteX372" fmla="*/ 520608 w 1398088"/>
              <a:gd name="connsiteY372" fmla="*/ 229059 h 891359"/>
              <a:gd name="connsiteX373" fmla="*/ 522011 w 1398088"/>
              <a:gd name="connsiteY373" fmla="*/ 225972 h 891359"/>
              <a:gd name="connsiteX374" fmla="*/ 523408 w 1398088"/>
              <a:gd name="connsiteY374" fmla="*/ 222895 h 891359"/>
              <a:gd name="connsiteX375" fmla="*/ 524811 w 1398088"/>
              <a:gd name="connsiteY375" fmla="*/ 219829 h 891359"/>
              <a:gd name="connsiteX376" fmla="*/ 526207 w 1398088"/>
              <a:gd name="connsiteY376" fmla="*/ 216774 h 891359"/>
              <a:gd name="connsiteX377" fmla="*/ 527604 w 1398088"/>
              <a:gd name="connsiteY377" fmla="*/ 213730 h 891359"/>
              <a:gd name="connsiteX378" fmla="*/ 529007 w 1398088"/>
              <a:gd name="connsiteY378" fmla="*/ 210697 h 891359"/>
              <a:gd name="connsiteX379" fmla="*/ 530403 w 1398088"/>
              <a:gd name="connsiteY379" fmla="*/ 207676 h 891359"/>
              <a:gd name="connsiteX380" fmla="*/ 531807 w 1398088"/>
              <a:gd name="connsiteY380" fmla="*/ 204666 h 891359"/>
              <a:gd name="connsiteX381" fmla="*/ 533203 w 1398088"/>
              <a:gd name="connsiteY381" fmla="*/ 201669 h 891359"/>
              <a:gd name="connsiteX382" fmla="*/ 534606 w 1398088"/>
              <a:gd name="connsiteY382" fmla="*/ 198685 h 891359"/>
              <a:gd name="connsiteX383" fmla="*/ 536003 w 1398088"/>
              <a:gd name="connsiteY383" fmla="*/ 195713 h 891359"/>
              <a:gd name="connsiteX384" fmla="*/ 537406 w 1398088"/>
              <a:gd name="connsiteY384" fmla="*/ 192754 h 891359"/>
              <a:gd name="connsiteX385" fmla="*/ 538802 w 1398088"/>
              <a:gd name="connsiteY385" fmla="*/ 189808 h 891359"/>
              <a:gd name="connsiteX386" fmla="*/ 540206 w 1398088"/>
              <a:gd name="connsiteY386" fmla="*/ 186876 h 891359"/>
              <a:gd name="connsiteX387" fmla="*/ 541602 w 1398088"/>
              <a:gd name="connsiteY387" fmla="*/ 183958 h 891359"/>
              <a:gd name="connsiteX388" fmla="*/ 542998 w 1398088"/>
              <a:gd name="connsiteY388" fmla="*/ 181054 h 891359"/>
              <a:gd name="connsiteX389" fmla="*/ 544402 w 1398088"/>
              <a:gd name="connsiteY389" fmla="*/ 178164 h 891359"/>
              <a:gd name="connsiteX390" fmla="*/ 545798 w 1398088"/>
              <a:gd name="connsiteY390" fmla="*/ 175289 h 891359"/>
              <a:gd name="connsiteX391" fmla="*/ 547202 w 1398088"/>
              <a:gd name="connsiteY391" fmla="*/ 172428 h 891359"/>
              <a:gd name="connsiteX392" fmla="*/ 548598 w 1398088"/>
              <a:gd name="connsiteY392" fmla="*/ 169583 h 891359"/>
              <a:gd name="connsiteX393" fmla="*/ 550001 w 1398088"/>
              <a:gd name="connsiteY393" fmla="*/ 166753 h 891359"/>
              <a:gd name="connsiteX394" fmla="*/ 551398 w 1398088"/>
              <a:gd name="connsiteY394" fmla="*/ 163938 h 891359"/>
              <a:gd name="connsiteX395" fmla="*/ 552801 w 1398088"/>
              <a:gd name="connsiteY395" fmla="*/ 161139 h 891359"/>
              <a:gd name="connsiteX396" fmla="*/ 554197 w 1398088"/>
              <a:gd name="connsiteY396" fmla="*/ 158358 h 891359"/>
              <a:gd name="connsiteX397" fmla="*/ 555594 w 1398088"/>
              <a:gd name="connsiteY397" fmla="*/ 155592 h 891359"/>
              <a:gd name="connsiteX398" fmla="*/ 556997 w 1398088"/>
              <a:gd name="connsiteY398" fmla="*/ 152842 h 891359"/>
              <a:gd name="connsiteX399" fmla="*/ 558393 w 1398088"/>
              <a:gd name="connsiteY399" fmla="*/ 150110 h 891359"/>
              <a:gd name="connsiteX400" fmla="*/ 559797 w 1398088"/>
              <a:gd name="connsiteY400" fmla="*/ 147396 h 891359"/>
              <a:gd name="connsiteX401" fmla="*/ 561193 w 1398088"/>
              <a:gd name="connsiteY401" fmla="*/ 144698 h 891359"/>
              <a:gd name="connsiteX402" fmla="*/ 562597 w 1398088"/>
              <a:gd name="connsiteY402" fmla="*/ 142019 h 891359"/>
              <a:gd name="connsiteX403" fmla="*/ 563993 w 1398088"/>
              <a:gd name="connsiteY403" fmla="*/ 139357 h 891359"/>
              <a:gd name="connsiteX404" fmla="*/ 565396 w 1398088"/>
              <a:gd name="connsiteY404" fmla="*/ 136713 h 891359"/>
              <a:gd name="connsiteX405" fmla="*/ 566792 w 1398088"/>
              <a:gd name="connsiteY405" fmla="*/ 134089 h 891359"/>
              <a:gd name="connsiteX406" fmla="*/ 568189 w 1398088"/>
              <a:gd name="connsiteY406" fmla="*/ 131482 h 891359"/>
              <a:gd name="connsiteX407" fmla="*/ 569592 w 1398088"/>
              <a:gd name="connsiteY407" fmla="*/ 128896 h 891359"/>
              <a:gd name="connsiteX408" fmla="*/ 570989 w 1398088"/>
              <a:gd name="connsiteY408" fmla="*/ 126328 h 891359"/>
              <a:gd name="connsiteX409" fmla="*/ 572392 w 1398088"/>
              <a:gd name="connsiteY409" fmla="*/ 123779 h 891359"/>
              <a:gd name="connsiteX410" fmla="*/ 573788 w 1398088"/>
              <a:gd name="connsiteY410" fmla="*/ 121251 h 891359"/>
              <a:gd name="connsiteX411" fmla="*/ 575192 w 1398088"/>
              <a:gd name="connsiteY411" fmla="*/ 118743 h 891359"/>
              <a:gd name="connsiteX412" fmla="*/ 576588 w 1398088"/>
              <a:gd name="connsiteY412" fmla="*/ 116254 h 891359"/>
              <a:gd name="connsiteX413" fmla="*/ 577991 w 1398088"/>
              <a:gd name="connsiteY413" fmla="*/ 113787 h 891359"/>
              <a:gd name="connsiteX414" fmla="*/ 579388 w 1398088"/>
              <a:gd name="connsiteY414" fmla="*/ 111340 h 891359"/>
              <a:gd name="connsiteX415" fmla="*/ 580791 w 1398088"/>
              <a:gd name="connsiteY415" fmla="*/ 108913 h 891359"/>
              <a:gd name="connsiteX416" fmla="*/ 582187 w 1398088"/>
              <a:gd name="connsiteY416" fmla="*/ 106509 h 891359"/>
              <a:gd name="connsiteX417" fmla="*/ 583584 w 1398088"/>
              <a:gd name="connsiteY417" fmla="*/ 104125 h 891359"/>
              <a:gd name="connsiteX418" fmla="*/ 584987 w 1398088"/>
              <a:gd name="connsiteY418" fmla="*/ 101764 h 891359"/>
              <a:gd name="connsiteX419" fmla="*/ 586383 w 1398088"/>
              <a:gd name="connsiteY419" fmla="*/ 99424 h 891359"/>
              <a:gd name="connsiteX420" fmla="*/ 587787 w 1398088"/>
              <a:gd name="connsiteY420" fmla="*/ 97106 h 891359"/>
              <a:gd name="connsiteX421" fmla="*/ 589183 w 1398088"/>
              <a:gd name="connsiteY421" fmla="*/ 94811 h 891359"/>
              <a:gd name="connsiteX422" fmla="*/ 590587 w 1398088"/>
              <a:gd name="connsiteY422" fmla="*/ 92538 h 891359"/>
              <a:gd name="connsiteX423" fmla="*/ 591983 w 1398088"/>
              <a:gd name="connsiteY423" fmla="*/ 90288 h 891359"/>
              <a:gd name="connsiteX424" fmla="*/ 593386 w 1398088"/>
              <a:gd name="connsiteY424" fmla="*/ 88062 h 891359"/>
              <a:gd name="connsiteX425" fmla="*/ 594783 w 1398088"/>
              <a:gd name="connsiteY425" fmla="*/ 85858 h 891359"/>
              <a:gd name="connsiteX426" fmla="*/ 596179 w 1398088"/>
              <a:gd name="connsiteY426" fmla="*/ 83679 h 891359"/>
              <a:gd name="connsiteX427" fmla="*/ 597582 w 1398088"/>
              <a:gd name="connsiteY427" fmla="*/ 81523 h 891359"/>
              <a:gd name="connsiteX428" fmla="*/ 598979 w 1398088"/>
              <a:gd name="connsiteY428" fmla="*/ 79391 h 891359"/>
              <a:gd name="connsiteX429" fmla="*/ 600382 w 1398088"/>
              <a:gd name="connsiteY429" fmla="*/ 77283 h 891359"/>
              <a:gd name="connsiteX430" fmla="*/ 601778 w 1398088"/>
              <a:gd name="connsiteY430" fmla="*/ 75199 h 891359"/>
              <a:gd name="connsiteX431" fmla="*/ 603182 w 1398088"/>
              <a:gd name="connsiteY431" fmla="*/ 73140 h 891359"/>
              <a:gd name="connsiteX432" fmla="*/ 604578 w 1398088"/>
              <a:gd name="connsiteY432" fmla="*/ 71106 h 891359"/>
              <a:gd name="connsiteX433" fmla="*/ 605982 w 1398088"/>
              <a:gd name="connsiteY433" fmla="*/ 69098 h 891359"/>
              <a:gd name="connsiteX434" fmla="*/ 607378 w 1398088"/>
              <a:gd name="connsiteY434" fmla="*/ 67113 h 891359"/>
              <a:gd name="connsiteX435" fmla="*/ 608774 w 1398088"/>
              <a:gd name="connsiteY435" fmla="*/ 65155 h 891359"/>
              <a:gd name="connsiteX436" fmla="*/ 610177 w 1398088"/>
              <a:gd name="connsiteY436" fmla="*/ 63222 h 891359"/>
              <a:gd name="connsiteX437" fmla="*/ 611574 w 1398088"/>
              <a:gd name="connsiteY437" fmla="*/ 61316 h 891359"/>
              <a:gd name="connsiteX438" fmla="*/ 612977 w 1398088"/>
              <a:gd name="connsiteY438" fmla="*/ 59434 h 891359"/>
              <a:gd name="connsiteX439" fmla="*/ 614373 w 1398088"/>
              <a:gd name="connsiteY439" fmla="*/ 57580 h 891359"/>
              <a:gd name="connsiteX440" fmla="*/ 615777 w 1398088"/>
              <a:gd name="connsiteY440" fmla="*/ 55752 h 891359"/>
              <a:gd name="connsiteX441" fmla="*/ 617173 w 1398088"/>
              <a:gd name="connsiteY441" fmla="*/ 53950 h 891359"/>
              <a:gd name="connsiteX442" fmla="*/ 618577 w 1398088"/>
              <a:gd name="connsiteY442" fmla="*/ 52175 h 891359"/>
              <a:gd name="connsiteX443" fmla="*/ 619973 w 1398088"/>
              <a:gd name="connsiteY443" fmla="*/ 50428 h 891359"/>
              <a:gd name="connsiteX444" fmla="*/ 621369 w 1398088"/>
              <a:gd name="connsiteY444" fmla="*/ 48707 h 891359"/>
              <a:gd name="connsiteX445" fmla="*/ 622773 w 1398088"/>
              <a:gd name="connsiteY445" fmla="*/ 47013 h 891359"/>
              <a:gd name="connsiteX446" fmla="*/ 624169 w 1398088"/>
              <a:gd name="connsiteY446" fmla="*/ 45348 h 891359"/>
              <a:gd name="connsiteX447" fmla="*/ 625572 w 1398088"/>
              <a:gd name="connsiteY447" fmla="*/ 43709 h 891359"/>
              <a:gd name="connsiteX448" fmla="*/ 626969 w 1398088"/>
              <a:gd name="connsiteY448" fmla="*/ 42099 h 891359"/>
              <a:gd name="connsiteX449" fmla="*/ 628372 w 1398088"/>
              <a:gd name="connsiteY449" fmla="*/ 40517 h 891359"/>
              <a:gd name="connsiteX450" fmla="*/ 629768 w 1398088"/>
              <a:gd name="connsiteY450" fmla="*/ 38963 h 891359"/>
              <a:gd name="connsiteX451" fmla="*/ 631172 w 1398088"/>
              <a:gd name="connsiteY451" fmla="*/ 37438 h 891359"/>
              <a:gd name="connsiteX452" fmla="*/ 632568 w 1398088"/>
              <a:gd name="connsiteY452" fmla="*/ 35940 h 891359"/>
              <a:gd name="connsiteX453" fmla="*/ 633972 w 1398088"/>
              <a:gd name="connsiteY453" fmla="*/ 34472 h 891359"/>
              <a:gd name="connsiteX454" fmla="*/ 635368 w 1398088"/>
              <a:gd name="connsiteY454" fmla="*/ 33032 h 891359"/>
              <a:gd name="connsiteX455" fmla="*/ 636764 w 1398088"/>
              <a:gd name="connsiteY455" fmla="*/ 31621 h 891359"/>
              <a:gd name="connsiteX456" fmla="*/ 638168 w 1398088"/>
              <a:gd name="connsiteY456" fmla="*/ 30240 h 891359"/>
              <a:gd name="connsiteX457" fmla="*/ 639564 w 1398088"/>
              <a:gd name="connsiteY457" fmla="*/ 28887 h 891359"/>
              <a:gd name="connsiteX458" fmla="*/ 640967 w 1398088"/>
              <a:gd name="connsiteY458" fmla="*/ 27564 h 891359"/>
              <a:gd name="connsiteX459" fmla="*/ 642364 w 1398088"/>
              <a:gd name="connsiteY459" fmla="*/ 26272 h 891359"/>
              <a:gd name="connsiteX460" fmla="*/ 643767 w 1398088"/>
              <a:gd name="connsiteY460" fmla="*/ 25008 h 891359"/>
              <a:gd name="connsiteX461" fmla="*/ 645163 w 1398088"/>
              <a:gd name="connsiteY461" fmla="*/ 23774 h 891359"/>
              <a:gd name="connsiteX462" fmla="*/ 646567 w 1398088"/>
              <a:gd name="connsiteY462" fmla="*/ 22570 h 891359"/>
              <a:gd name="connsiteX463" fmla="*/ 647963 w 1398088"/>
              <a:gd name="connsiteY463" fmla="*/ 21396 h 891359"/>
              <a:gd name="connsiteX464" fmla="*/ 649359 w 1398088"/>
              <a:gd name="connsiteY464" fmla="*/ 20253 h 891359"/>
              <a:gd name="connsiteX465" fmla="*/ 650763 w 1398088"/>
              <a:gd name="connsiteY465" fmla="*/ 19140 h 891359"/>
              <a:gd name="connsiteX466" fmla="*/ 652159 w 1398088"/>
              <a:gd name="connsiteY466" fmla="*/ 18058 h 891359"/>
              <a:gd name="connsiteX467" fmla="*/ 653563 w 1398088"/>
              <a:gd name="connsiteY467" fmla="*/ 17005 h 891359"/>
              <a:gd name="connsiteX468" fmla="*/ 654959 w 1398088"/>
              <a:gd name="connsiteY468" fmla="*/ 15984 h 891359"/>
              <a:gd name="connsiteX469" fmla="*/ 656362 w 1398088"/>
              <a:gd name="connsiteY469" fmla="*/ 14993 h 891359"/>
              <a:gd name="connsiteX470" fmla="*/ 657758 w 1398088"/>
              <a:gd name="connsiteY470" fmla="*/ 14034 h 891359"/>
              <a:gd name="connsiteX471" fmla="*/ 659162 w 1398088"/>
              <a:gd name="connsiteY471" fmla="*/ 13104 h 891359"/>
              <a:gd name="connsiteX472" fmla="*/ 660558 w 1398088"/>
              <a:gd name="connsiteY472" fmla="*/ 12207 h 891359"/>
              <a:gd name="connsiteX473" fmla="*/ 661955 w 1398088"/>
              <a:gd name="connsiteY473" fmla="*/ 11340 h 891359"/>
              <a:gd name="connsiteX474" fmla="*/ 663358 w 1398088"/>
              <a:gd name="connsiteY474" fmla="*/ 10505 h 891359"/>
              <a:gd name="connsiteX475" fmla="*/ 664754 w 1398088"/>
              <a:gd name="connsiteY475" fmla="*/ 9702 h 891359"/>
              <a:gd name="connsiteX476" fmla="*/ 666158 w 1398088"/>
              <a:gd name="connsiteY476" fmla="*/ 8929 h 891359"/>
              <a:gd name="connsiteX477" fmla="*/ 667554 w 1398088"/>
              <a:gd name="connsiteY477" fmla="*/ 8189 h 891359"/>
              <a:gd name="connsiteX478" fmla="*/ 668957 w 1398088"/>
              <a:gd name="connsiteY478" fmla="*/ 7480 h 891359"/>
              <a:gd name="connsiteX479" fmla="*/ 670354 w 1398088"/>
              <a:gd name="connsiteY479" fmla="*/ 6802 h 891359"/>
              <a:gd name="connsiteX480" fmla="*/ 671757 w 1398088"/>
              <a:gd name="connsiteY480" fmla="*/ 6157 h 891359"/>
              <a:gd name="connsiteX481" fmla="*/ 673153 w 1398088"/>
              <a:gd name="connsiteY481" fmla="*/ 5543 h 891359"/>
              <a:gd name="connsiteX482" fmla="*/ 674557 w 1398088"/>
              <a:gd name="connsiteY482" fmla="*/ 4961 h 891359"/>
              <a:gd name="connsiteX483" fmla="*/ 675953 w 1398088"/>
              <a:gd name="connsiteY483" fmla="*/ 4411 h 891359"/>
              <a:gd name="connsiteX484" fmla="*/ 677349 w 1398088"/>
              <a:gd name="connsiteY484" fmla="*/ 3893 h 891359"/>
              <a:gd name="connsiteX485" fmla="*/ 678753 w 1398088"/>
              <a:gd name="connsiteY485" fmla="*/ 3408 h 891359"/>
              <a:gd name="connsiteX486" fmla="*/ 680149 w 1398088"/>
              <a:gd name="connsiteY486" fmla="*/ 2954 h 891359"/>
              <a:gd name="connsiteX487" fmla="*/ 681553 w 1398088"/>
              <a:gd name="connsiteY487" fmla="*/ 2533 h 891359"/>
              <a:gd name="connsiteX488" fmla="*/ 682949 w 1398088"/>
              <a:gd name="connsiteY488" fmla="*/ 2143 h 891359"/>
              <a:gd name="connsiteX489" fmla="*/ 684352 w 1398088"/>
              <a:gd name="connsiteY489" fmla="*/ 1787 h 891359"/>
              <a:gd name="connsiteX490" fmla="*/ 685749 w 1398088"/>
              <a:gd name="connsiteY490" fmla="*/ 1462 h 891359"/>
              <a:gd name="connsiteX491" fmla="*/ 687152 w 1398088"/>
              <a:gd name="connsiteY491" fmla="*/ 1170 h 891359"/>
              <a:gd name="connsiteX492" fmla="*/ 688548 w 1398088"/>
              <a:gd name="connsiteY492" fmla="*/ 910 h 891359"/>
              <a:gd name="connsiteX493" fmla="*/ 689945 w 1398088"/>
              <a:gd name="connsiteY493" fmla="*/ 683 h 891359"/>
              <a:gd name="connsiteX494" fmla="*/ 691348 w 1398088"/>
              <a:gd name="connsiteY494" fmla="*/ 488 h 891359"/>
              <a:gd name="connsiteX495" fmla="*/ 692744 w 1398088"/>
              <a:gd name="connsiteY495" fmla="*/ 325 h 891359"/>
              <a:gd name="connsiteX496" fmla="*/ 694148 w 1398088"/>
              <a:gd name="connsiteY496" fmla="*/ 195 h 891359"/>
              <a:gd name="connsiteX497" fmla="*/ 695544 w 1398088"/>
              <a:gd name="connsiteY497" fmla="*/ 98 h 891359"/>
              <a:gd name="connsiteX498" fmla="*/ 696948 w 1398088"/>
              <a:gd name="connsiteY498" fmla="*/ 33 h 891359"/>
              <a:gd name="connsiteX499" fmla="*/ 698344 w 1398088"/>
              <a:gd name="connsiteY499" fmla="*/ 0 h 891359"/>
              <a:gd name="connsiteX500" fmla="*/ 699747 w 1398088"/>
              <a:gd name="connsiteY500" fmla="*/ 0 h 891359"/>
              <a:gd name="connsiteX501" fmla="*/ 701143 w 1398088"/>
              <a:gd name="connsiteY501" fmla="*/ 33 h 891359"/>
              <a:gd name="connsiteX502" fmla="*/ 702540 w 1398088"/>
              <a:gd name="connsiteY502" fmla="*/ 98 h 891359"/>
              <a:gd name="connsiteX503" fmla="*/ 703943 w 1398088"/>
              <a:gd name="connsiteY503" fmla="*/ 195 h 891359"/>
              <a:gd name="connsiteX504" fmla="*/ 705339 w 1398088"/>
              <a:gd name="connsiteY504" fmla="*/ 325 h 891359"/>
              <a:gd name="connsiteX505" fmla="*/ 706743 w 1398088"/>
              <a:gd name="connsiteY505" fmla="*/ 488 h 891359"/>
              <a:gd name="connsiteX506" fmla="*/ 708139 w 1398088"/>
              <a:gd name="connsiteY506" fmla="*/ 683 h 891359"/>
              <a:gd name="connsiteX507" fmla="*/ 709543 w 1398088"/>
              <a:gd name="connsiteY507" fmla="*/ 910 h 891359"/>
              <a:gd name="connsiteX508" fmla="*/ 710939 w 1398088"/>
              <a:gd name="connsiteY508" fmla="*/ 1170 h 891359"/>
              <a:gd name="connsiteX509" fmla="*/ 712342 w 1398088"/>
              <a:gd name="connsiteY509" fmla="*/ 1462 h 891359"/>
              <a:gd name="connsiteX510" fmla="*/ 713739 w 1398088"/>
              <a:gd name="connsiteY510" fmla="*/ 1787 h 891359"/>
              <a:gd name="connsiteX511" fmla="*/ 715135 w 1398088"/>
              <a:gd name="connsiteY511" fmla="*/ 2143 h 891359"/>
              <a:gd name="connsiteX512" fmla="*/ 716538 w 1398088"/>
              <a:gd name="connsiteY512" fmla="*/ 2533 h 891359"/>
              <a:gd name="connsiteX513" fmla="*/ 717935 w 1398088"/>
              <a:gd name="connsiteY513" fmla="*/ 2954 h 891359"/>
              <a:gd name="connsiteX514" fmla="*/ 719338 w 1398088"/>
              <a:gd name="connsiteY514" fmla="*/ 3408 h 891359"/>
              <a:gd name="connsiteX515" fmla="*/ 720734 w 1398088"/>
              <a:gd name="connsiteY515" fmla="*/ 3893 h 891359"/>
              <a:gd name="connsiteX516" fmla="*/ 722138 w 1398088"/>
              <a:gd name="connsiteY516" fmla="*/ 4411 h 891359"/>
              <a:gd name="connsiteX517" fmla="*/ 723534 w 1398088"/>
              <a:gd name="connsiteY517" fmla="*/ 4961 h 891359"/>
              <a:gd name="connsiteX518" fmla="*/ 724938 w 1398088"/>
              <a:gd name="connsiteY518" fmla="*/ 5543 h 891359"/>
              <a:gd name="connsiteX519" fmla="*/ 726334 w 1398088"/>
              <a:gd name="connsiteY519" fmla="*/ 6157 h 891359"/>
              <a:gd name="connsiteX520" fmla="*/ 727737 w 1398088"/>
              <a:gd name="connsiteY520" fmla="*/ 6802 h 891359"/>
              <a:gd name="connsiteX521" fmla="*/ 729134 w 1398088"/>
              <a:gd name="connsiteY521" fmla="*/ 7480 h 891359"/>
              <a:gd name="connsiteX522" fmla="*/ 730530 w 1398088"/>
              <a:gd name="connsiteY522" fmla="*/ 8189 h 891359"/>
              <a:gd name="connsiteX523" fmla="*/ 731933 w 1398088"/>
              <a:gd name="connsiteY523" fmla="*/ 8929 h 891359"/>
              <a:gd name="connsiteX524" fmla="*/ 733330 w 1398088"/>
              <a:gd name="connsiteY524" fmla="*/ 9702 h 891359"/>
              <a:gd name="connsiteX525" fmla="*/ 734733 w 1398088"/>
              <a:gd name="connsiteY525" fmla="*/ 10505 h 891359"/>
              <a:gd name="connsiteX526" fmla="*/ 736129 w 1398088"/>
              <a:gd name="connsiteY526" fmla="*/ 11340 h 891359"/>
              <a:gd name="connsiteX527" fmla="*/ 737533 w 1398088"/>
              <a:gd name="connsiteY527" fmla="*/ 12207 h 891359"/>
              <a:gd name="connsiteX528" fmla="*/ 738929 w 1398088"/>
              <a:gd name="connsiteY528" fmla="*/ 13104 h 891359"/>
              <a:gd name="connsiteX529" fmla="*/ 740332 w 1398088"/>
              <a:gd name="connsiteY529" fmla="*/ 14034 h 891359"/>
              <a:gd name="connsiteX530" fmla="*/ 741729 w 1398088"/>
              <a:gd name="connsiteY530" fmla="*/ 14993 h 891359"/>
              <a:gd name="connsiteX531" fmla="*/ 743125 w 1398088"/>
              <a:gd name="connsiteY531" fmla="*/ 15984 h 891359"/>
              <a:gd name="connsiteX532" fmla="*/ 744529 w 1398088"/>
              <a:gd name="connsiteY532" fmla="*/ 17005 h 891359"/>
              <a:gd name="connsiteX533" fmla="*/ 745925 w 1398088"/>
              <a:gd name="connsiteY533" fmla="*/ 18058 h 891359"/>
              <a:gd name="connsiteX534" fmla="*/ 747328 w 1398088"/>
              <a:gd name="connsiteY534" fmla="*/ 19140 h 891359"/>
              <a:gd name="connsiteX535" fmla="*/ 748724 w 1398088"/>
              <a:gd name="connsiteY535" fmla="*/ 20253 h 891359"/>
              <a:gd name="connsiteX536" fmla="*/ 750128 w 1398088"/>
              <a:gd name="connsiteY536" fmla="*/ 21396 h 891359"/>
              <a:gd name="connsiteX537" fmla="*/ 751524 w 1398088"/>
              <a:gd name="connsiteY537" fmla="*/ 22570 h 891359"/>
              <a:gd name="connsiteX538" fmla="*/ 752928 w 1398088"/>
              <a:gd name="connsiteY538" fmla="*/ 23774 h 891359"/>
              <a:gd name="connsiteX539" fmla="*/ 754324 w 1398088"/>
              <a:gd name="connsiteY539" fmla="*/ 25008 h 891359"/>
              <a:gd name="connsiteX540" fmla="*/ 755720 w 1398088"/>
              <a:gd name="connsiteY540" fmla="*/ 26272 h 891359"/>
              <a:gd name="connsiteX541" fmla="*/ 757124 w 1398088"/>
              <a:gd name="connsiteY541" fmla="*/ 27564 h 891359"/>
              <a:gd name="connsiteX542" fmla="*/ 758520 w 1398088"/>
              <a:gd name="connsiteY542" fmla="*/ 28887 h 891359"/>
              <a:gd name="connsiteX543" fmla="*/ 759923 w 1398088"/>
              <a:gd name="connsiteY543" fmla="*/ 30240 h 891359"/>
              <a:gd name="connsiteX544" fmla="*/ 761320 w 1398088"/>
              <a:gd name="connsiteY544" fmla="*/ 31621 h 891359"/>
              <a:gd name="connsiteX545" fmla="*/ 762723 w 1398088"/>
              <a:gd name="connsiteY545" fmla="*/ 33032 h 891359"/>
              <a:gd name="connsiteX546" fmla="*/ 764119 w 1398088"/>
              <a:gd name="connsiteY546" fmla="*/ 34472 h 891359"/>
              <a:gd name="connsiteX547" fmla="*/ 765523 w 1398088"/>
              <a:gd name="connsiteY547" fmla="*/ 35940 h 891359"/>
              <a:gd name="connsiteX548" fmla="*/ 766919 w 1398088"/>
              <a:gd name="connsiteY548" fmla="*/ 37438 h 891359"/>
              <a:gd name="connsiteX549" fmla="*/ 768323 w 1398088"/>
              <a:gd name="connsiteY549" fmla="*/ 38963 h 891359"/>
              <a:gd name="connsiteX550" fmla="*/ 769719 w 1398088"/>
              <a:gd name="connsiteY550" fmla="*/ 40517 h 891359"/>
              <a:gd name="connsiteX551" fmla="*/ 771115 w 1398088"/>
              <a:gd name="connsiteY551" fmla="*/ 42099 h 891359"/>
              <a:gd name="connsiteX552" fmla="*/ 772519 w 1398088"/>
              <a:gd name="connsiteY552" fmla="*/ 43709 h 891359"/>
              <a:gd name="connsiteX553" fmla="*/ 773915 w 1398088"/>
              <a:gd name="connsiteY553" fmla="*/ 45348 h 891359"/>
              <a:gd name="connsiteX554" fmla="*/ 775318 w 1398088"/>
              <a:gd name="connsiteY554" fmla="*/ 47013 h 891359"/>
              <a:gd name="connsiteX555" fmla="*/ 776715 w 1398088"/>
              <a:gd name="connsiteY555" fmla="*/ 48707 h 891359"/>
              <a:gd name="connsiteX556" fmla="*/ 778118 w 1398088"/>
              <a:gd name="connsiteY556" fmla="*/ 50428 h 891359"/>
              <a:gd name="connsiteX557" fmla="*/ 779514 w 1398088"/>
              <a:gd name="connsiteY557" fmla="*/ 52175 h 891359"/>
              <a:gd name="connsiteX558" fmla="*/ 780918 w 1398088"/>
              <a:gd name="connsiteY558" fmla="*/ 53950 h 891359"/>
              <a:gd name="connsiteX559" fmla="*/ 782314 w 1398088"/>
              <a:gd name="connsiteY559" fmla="*/ 55752 h 891359"/>
              <a:gd name="connsiteX560" fmla="*/ 783710 w 1398088"/>
              <a:gd name="connsiteY560" fmla="*/ 57580 h 891359"/>
              <a:gd name="connsiteX561" fmla="*/ 785114 w 1398088"/>
              <a:gd name="connsiteY561" fmla="*/ 59434 h 891359"/>
              <a:gd name="connsiteX562" fmla="*/ 786510 w 1398088"/>
              <a:gd name="connsiteY562" fmla="*/ 61316 h 891359"/>
              <a:gd name="connsiteX563" fmla="*/ 787913 w 1398088"/>
              <a:gd name="connsiteY563" fmla="*/ 63222 h 891359"/>
              <a:gd name="connsiteX564" fmla="*/ 789310 w 1398088"/>
              <a:gd name="connsiteY564" fmla="*/ 65155 h 891359"/>
              <a:gd name="connsiteX565" fmla="*/ 790713 w 1398088"/>
              <a:gd name="connsiteY565" fmla="*/ 67113 h 891359"/>
              <a:gd name="connsiteX566" fmla="*/ 792109 w 1398088"/>
              <a:gd name="connsiteY566" fmla="*/ 69098 h 891359"/>
              <a:gd name="connsiteX567" fmla="*/ 793513 w 1398088"/>
              <a:gd name="connsiteY567" fmla="*/ 71106 h 891359"/>
              <a:gd name="connsiteX568" fmla="*/ 794909 w 1398088"/>
              <a:gd name="connsiteY568" fmla="*/ 73140 h 891359"/>
              <a:gd name="connsiteX569" fmla="*/ 796305 w 1398088"/>
              <a:gd name="connsiteY569" fmla="*/ 75199 h 891359"/>
              <a:gd name="connsiteX570" fmla="*/ 797709 w 1398088"/>
              <a:gd name="connsiteY570" fmla="*/ 77283 h 891359"/>
              <a:gd name="connsiteX571" fmla="*/ 799105 w 1398088"/>
              <a:gd name="connsiteY571" fmla="*/ 79391 h 891359"/>
              <a:gd name="connsiteX572" fmla="*/ 800509 w 1398088"/>
              <a:gd name="connsiteY572" fmla="*/ 81523 h 891359"/>
              <a:gd name="connsiteX573" fmla="*/ 801905 w 1398088"/>
              <a:gd name="connsiteY573" fmla="*/ 83679 h 891359"/>
              <a:gd name="connsiteX574" fmla="*/ 803308 w 1398088"/>
              <a:gd name="connsiteY574" fmla="*/ 85858 h 891359"/>
              <a:gd name="connsiteX575" fmla="*/ 804705 w 1398088"/>
              <a:gd name="connsiteY575" fmla="*/ 88062 h 891359"/>
              <a:gd name="connsiteX576" fmla="*/ 806108 w 1398088"/>
              <a:gd name="connsiteY576" fmla="*/ 90288 h 891359"/>
              <a:gd name="connsiteX577" fmla="*/ 807504 w 1398088"/>
              <a:gd name="connsiteY577" fmla="*/ 92538 h 891359"/>
              <a:gd name="connsiteX578" fmla="*/ 808901 w 1398088"/>
              <a:gd name="connsiteY578" fmla="*/ 94811 h 891359"/>
              <a:gd name="connsiteX579" fmla="*/ 810304 w 1398088"/>
              <a:gd name="connsiteY579" fmla="*/ 97106 h 891359"/>
              <a:gd name="connsiteX580" fmla="*/ 811700 w 1398088"/>
              <a:gd name="connsiteY580" fmla="*/ 99424 h 891359"/>
              <a:gd name="connsiteX581" fmla="*/ 813104 w 1398088"/>
              <a:gd name="connsiteY581" fmla="*/ 101764 h 891359"/>
              <a:gd name="connsiteX582" fmla="*/ 814500 w 1398088"/>
              <a:gd name="connsiteY582" fmla="*/ 104125 h 891359"/>
              <a:gd name="connsiteX583" fmla="*/ 815904 w 1398088"/>
              <a:gd name="connsiteY583" fmla="*/ 106509 h 891359"/>
              <a:gd name="connsiteX584" fmla="*/ 817300 w 1398088"/>
              <a:gd name="connsiteY584" fmla="*/ 108913 h 891359"/>
              <a:gd name="connsiteX585" fmla="*/ 818703 w 1398088"/>
              <a:gd name="connsiteY585" fmla="*/ 111340 h 891359"/>
              <a:gd name="connsiteX586" fmla="*/ 820100 w 1398088"/>
              <a:gd name="connsiteY586" fmla="*/ 113787 h 891359"/>
              <a:gd name="connsiteX587" fmla="*/ 821503 w 1398088"/>
              <a:gd name="connsiteY587" fmla="*/ 116254 h 891359"/>
              <a:gd name="connsiteX588" fmla="*/ 822899 w 1398088"/>
              <a:gd name="connsiteY588" fmla="*/ 118743 h 891359"/>
              <a:gd name="connsiteX589" fmla="*/ 824296 w 1398088"/>
              <a:gd name="connsiteY589" fmla="*/ 121251 h 891359"/>
              <a:gd name="connsiteX590" fmla="*/ 825699 w 1398088"/>
              <a:gd name="connsiteY590" fmla="*/ 123779 h 891359"/>
              <a:gd name="connsiteX591" fmla="*/ 827095 w 1398088"/>
              <a:gd name="connsiteY591" fmla="*/ 126328 h 891359"/>
              <a:gd name="connsiteX592" fmla="*/ 828499 w 1398088"/>
              <a:gd name="connsiteY592" fmla="*/ 128896 h 891359"/>
              <a:gd name="connsiteX593" fmla="*/ 829895 w 1398088"/>
              <a:gd name="connsiteY593" fmla="*/ 131482 h 891359"/>
              <a:gd name="connsiteX594" fmla="*/ 831298 w 1398088"/>
              <a:gd name="connsiteY594" fmla="*/ 134089 h 891359"/>
              <a:gd name="connsiteX595" fmla="*/ 832695 w 1398088"/>
              <a:gd name="connsiteY595" fmla="*/ 136713 h 891359"/>
              <a:gd name="connsiteX596" fmla="*/ 834098 w 1398088"/>
              <a:gd name="connsiteY596" fmla="*/ 139357 h 891359"/>
              <a:gd name="connsiteX597" fmla="*/ 835495 w 1398088"/>
              <a:gd name="connsiteY597" fmla="*/ 142019 h 891359"/>
              <a:gd name="connsiteX598" fmla="*/ 836891 w 1398088"/>
              <a:gd name="connsiteY598" fmla="*/ 144698 h 891359"/>
              <a:gd name="connsiteX599" fmla="*/ 838294 w 1398088"/>
              <a:gd name="connsiteY599" fmla="*/ 147396 h 891359"/>
              <a:gd name="connsiteX600" fmla="*/ 839690 w 1398088"/>
              <a:gd name="connsiteY600" fmla="*/ 150110 h 891359"/>
              <a:gd name="connsiteX601" fmla="*/ 841094 w 1398088"/>
              <a:gd name="connsiteY601" fmla="*/ 152842 h 891359"/>
              <a:gd name="connsiteX602" fmla="*/ 842490 w 1398088"/>
              <a:gd name="connsiteY602" fmla="*/ 155592 h 891359"/>
              <a:gd name="connsiteX603" fmla="*/ 843894 w 1398088"/>
              <a:gd name="connsiteY603" fmla="*/ 158358 h 891359"/>
              <a:gd name="connsiteX604" fmla="*/ 845290 w 1398088"/>
              <a:gd name="connsiteY604" fmla="*/ 161139 h 891359"/>
              <a:gd name="connsiteX605" fmla="*/ 846693 w 1398088"/>
              <a:gd name="connsiteY605" fmla="*/ 163938 h 891359"/>
              <a:gd name="connsiteX606" fmla="*/ 848090 w 1398088"/>
              <a:gd name="connsiteY606" fmla="*/ 166753 h 891359"/>
              <a:gd name="connsiteX607" fmla="*/ 849486 w 1398088"/>
              <a:gd name="connsiteY607" fmla="*/ 169583 h 891359"/>
              <a:gd name="connsiteX608" fmla="*/ 850889 w 1398088"/>
              <a:gd name="connsiteY608" fmla="*/ 172428 h 891359"/>
              <a:gd name="connsiteX609" fmla="*/ 852286 w 1398088"/>
              <a:gd name="connsiteY609" fmla="*/ 175289 h 891359"/>
              <a:gd name="connsiteX610" fmla="*/ 853689 w 1398088"/>
              <a:gd name="connsiteY610" fmla="*/ 178164 h 891359"/>
              <a:gd name="connsiteX611" fmla="*/ 855085 w 1398088"/>
              <a:gd name="connsiteY611" fmla="*/ 181054 h 891359"/>
              <a:gd name="connsiteX612" fmla="*/ 856489 w 1398088"/>
              <a:gd name="connsiteY612" fmla="*/ 183958 h 891359"/>
              <a:gd name="connsiteX613" fmla="*/ 857885 w 1398088"/>
              <a:gd name="connsiteY613" fmla="*/ 186876 h 891359"/>
              <a:gd name="connsiteX614" fmla="*/ 859289 w 1398088"/>
              <a:gd name="connsiteY614" fmla="*/ 189808 h 891359"/>
              <a:gd name="connsiteX615" fmla="*/ 860685 w 1398088"/>
              <a:gd name="connsiteY615" fmla="*/ 192754 h 891359"/>
              <a:gd name="connsiteX616" fmla="*/ 862088 w 1398088"/>
              <a:gd name="connsiteY616" fmla="*/ 195713 h 891359"/>
              <a:gd name="connsiteX617" fmla="*/ 863485 w 1398088"/>
              <a:gd name="connsiteY617" fmla="*/ 198685 h 891359"/>
              <a:gd name="connsiteX618" fmla="*/ 864881 w 1398088"/>
              <a:gd name="connsiteY618" fmla="*/ 201669 h 891359"/>
              <a:gd name="connsiteX619" fmla="*/ 866284 w 1398088"/>
              <a:gd name="connsiteY619" fmla="*/ 204666 h 891359"/>
              <a:gd name="connsiteX620" fmla="*/ 867681 w 1398088"/>
              <a:gd name="connsiteY620" fmla="*/ 207676 h 891359"/>
              <a:gd name="connsiteX621" fmla="*/ 869084 w 1398088"/>
              <a:gd name="connsiteY621" fmla="*/ 210697 h 891359"/>
              <a:gd name="connsiteX622" fmla="*/ 870480 w 1398088"/>
              <a:gd name="connsiteY622" fmla="*/ 213730 h 891359"/>
              <a:gd name="connsiteX623" fmla="*/ 871884 w 1398088"/>
              <a:gd name="connsiteY623" fmla="*/ 216774 h 891359"/>
              <a:gd name="connsiteX624" fmla="*/ 873280 w 1398088"/>
              <a:gd name="connsiteY624" fmla="*/ 219829 h 891359"/>
              <a:gd name="connsiteX625" fmla="*/ 874683 w 1398088"/>
              <a:gd name="connsiteY625" fmla="*/ 222895 h 891359"/>
              <a:gd name="connsiteX626" fmla="*/ 876080 w 1398088"/>
              <a:gd name="connsiteY626" fmla="*/ 225972 h 891359"/>
              <a:gd name="connsiteX627" fmla="*/ 877476 w 1398088"/>
              <a:gd name="connsiteY627" fmla="*/ 229059 h 891359"/>
              <a:gd name="connsiteX628" fmla="*/ 878879 w 1398088"/>
              <a:gd name="connsiteY628" fmla="*/ 232156 h 891359"/>
              <a:gd name="connsiteX629" fmla="*/ 880276 w 1398088"/>
              <a:gd name="connsiteY629" fmla="*/ 235263 h 891359"/>
              <a:gd name="connsiteX630" fmla="*/ 881679 w 1398088"/>
              <a:gd name="connsiteY630" fmla="*/ 238380 h 891359"/>
              <a:gd name="connsiteX631" fmla="*/ 883075 w 1398088"/>
              <a:gd name="connsiteY631" fmla="*/ 241505 h 891359"/>
              <a:gd name="connsiteX632" fmla="*/ 884479 w 1398088"/>
              <a:gd name="connsiteY632" fmla="*/ 244640 h 891359"/>
              <a:gd name="connsiteX633" fmla="*/ 885875 w 1398088"/>
              <a:gd name="connsiteY633" fmla="*/ 247783 h 891359"/>
              <a:gd name="connsiteX634" fmla="*/ 887279 w 1398088"/>
              <a:gd name="connsiteY634" fmla="*/ 250934 h 891359"/>
              <a:gd name="connsiteX635" fmla="*/ 888675 w 1398088"/>
              <a:gd name="connsiteY635" fmla="*/ 254094 h 891359"/>
              <a:gd name="connsiteX636" fmla="*/ 890071 w 1398088"/>
              <a:gd name="connsiteY636" fmla="*/ 257262 h 891359"/>
              <a:gd name="connsiteX637" fmla="*/ 891475 w 1398088"/>
              <a:gd name="connsiteY637" fmla="*/ 260437 h 891359"/>
              <a:gd name="connsiteX638" fmla="*/ 892871 w 1398088"/>
              <a:gd name="connsiteY638" fmla="*/ 263620 h 891359"/>
              <a:gd name="connsiteX639" fmla="*/ 894274 w 1398088"/>
              <a:gd name="connsiteY639" fmla="*/ 266809 h 891359"/>
              <a:gd name="connsiteX640" fmla="*/ 895671 w 1398088"/>
              <a:gd name="connsiteY640" fmla="*/ 270006 h 891359"/>
              <a:gd name="connsiteX641" fmla="*/ 897074 w 1398088"/>
              <a:gd name="connsiteY641" fmla="*/ 273209 h 891359"/>
              <a:gd name="connsiteX642" fmla="*/ 898470 w 1398088"/>
              <a:gd name="connsiteY642" fmla="*/ 276418 h 891359"/>
              <a:gd name="connsiteX643" fmla="*/ 899874 w 1398088"/>
              <a:gd name="connsiteY643" fmla="*/ 279634 h 891359"/>
              <a:gd name="connsiteX644" fmla="*/ 901270 w 1398088"/>
              <a:gd name="connsiteY644" fmla="*/ 282855 h 891359"/>
              <a:gd name="connsiteX645" fmla="*/ 902666 w 1398088"/>
              <a:gd name="connsiteY645" fmla="*/ 286081 h 891359"/>
              <a:gd name="connsiteX646" fmla="*/ 904070 w 1398088"/>
              <a:gd name="connsiteY646" fmla="*/ 289314 h 891359"/>
              <a:gd name="connsiteX647" fmla="*/ 905466 w 1398088"/>
              <a:gd name="connsiteY647" fmla="*/ 292550 h 891359"/>
              <a:gd name="connsiteX648" fmla="*/ 906870 w 1398088"/>
              <a:gd name="connsiteY648" fmla="*/ 295792 h 891359"/>
              <a:gd name="connsiteX649" fmla="*/ 908266 w 1398088"/>
              <a:gd name="connsiteY649" fmla="*/ 299039 h 891359"/>
              <a:gd name="connsiteX650" fmla="*/ 909669 w 1398088"/>
              <a:gd name="connsiteY650" fmla="*/ 302289 h 891359"/>
              <a:gd name="connsiteX651" fmla="*/ 911066 w 1398088"/>
              <a:gd name="connsiteY651" fmla="*/ 305543 h 891359"/>
              <a:gd name="connsiteX652" fmla="*/ 912469 w 1398088"/>
              <a:gd name="connsiteY652" fmla="*/ 308801 h 891359"/>
              <a:gd name="connsiteX653" fmla="*/ 913865 w 1398088"/>
              <a:gd name="connsiteY653" fmla="*/ 312062 h 891359"/>
              <a:gd name="connsiteX654" fmla="*/ 915269 w 1398088"/>
              <a:gd name="connsiteY654" fmla="*/ 315327 h 891359"/>
              <a:gd name="connsiteX655" fmla="*/ 916665 w 1398088"/>
              <a:gd name="connsiteY655" fmla="*/ 318594 h 891359"/>
              <a:gd name="connsiteX656" fmla="*/ 918061 w 1398088"/>
              <a:gd name="connsiteY656" fmla="*/ 321865 h 891359"/>
              <a:gd name="connsiteX657" fmla="*/ 919465 w 1398088"/>
              <a:gd name="connsiteY657" fmla="*/ 325137 h 891359"/>
              <a:gd name="connsiteX658" fmla="*/ 920861 w 1398088"/>
              <a:gd name="connsiteY658" fmla="*/ 328412 h 891359"/>
              <a:gd name="connsiteX659" fmla="*/ 922264 w 1398088"/>
              <a:gd name="connsiteY659" fmla="*/ 331689 h 891359"/>
              <a:gd name="connsiteX660" fmla="*/ 923661 w 1398088"/>
              <a:gd name="connsiteY660" fmla="*/ 334967 h 891359"/>
              <a:gd name="connsiteX661" fmla="*/ 925064 w 1398088"/>
              <a:gd name="connsiteY661" fmla="*/ 338248 h 891359"/>
              <a:gd name="connsiteX662" fmla="*/ 926460 w 1398088"/>
              <a:gd name="connsiteY662" fmla="*/ 341528 h 891359"/>
              <a:gd name="connsiteX663" fmla="*/ 927864 w 1398088"/>
              <a:gd name="connsiteY663" fmla="*/ 344811 h 891359"/>
              <a:gd name="connsiteX664" fmla="*/ 929260 w 1398088"/>
              <a:gd name="connsiteY664" fmla="*/ 348094 h 891359"/>
              <a:gd name="connsiteX665" fmla="*/ 930656 w 1398088"/>
              <a:gd name="connsiteY665" fmla="*/ 351377 h 891359"/>
              <a:gd name="connsiteX666" fmla="*/ 932060 w 1398088"/>
              <a:gd name="connsiteY666" fmla="*/ 354660 h 891359"/>
              <a:gd name="connsiteX667" fmla="*/ 933456 w 1398088"/>
              <a:gd name="connsiteY667" fmla="*/ 357944 h 891359"/>
              <a:gd name="connsiteX668" fmla="*/ 934860 w 1398088"/>
              <a:gd name="connsiteY668" fmla="*/ 361227 h 891359"/>
              <a:gd name="connsiteX669" fmla="*/ 936256 w 1398088"/>
              <a:gd name="connsiteY669" fmla="*/ 364510 h 891359"/>
              <a:gd name="connsiteX670" fmla="*/ 937659 w 1398088"/>
              <a:gd name="connsiteY670" fmla="*/ 367792 h 891359"/>
              <a:gd name="connsiteX671" fmla="*/ 939056 w 1398088"/>
              <a:gd name="connsiteY671" fmla="*/ 371073 h 891359"/>
              <a:gd name="connsiteX672" fmla="*/ 940459 w 1398088"/>
              <a:gd name="connsiteY672" fmla="*/ 374353 h 891359"/>
              <a:gd name="connsiteX673" fmla="*/ 941855 w 1398088"/>
              <a:gd name="connsiteY673" fmla="*/ 377632 h 891359"/>
              <a:gd name="connsiteX674" fmla="*/ 943252 w 1398088"/>
              <a:gd name="connsiteY674" fmla="*/ 380909 h 891359"/>
              <a:gd name="connsiteX675" fmla="*/ 944655 w 1398088"/>
              <a:gd name="connsiteY675" fmla="*/ 384184 h 891359"/>
              <a:gd name="connsiteX676" fmla="*/ 946051 w 1398088"/>
              <a:gd name="connsiteY676" fmla="*/ 387457 h 891359"/>
              <a:gd name="connsiteX677" fmla="*/ 947455 w 1398088"/>
              <a:gd name="connsiteY677" fmla="*/ 390728 h 891359"/>
              <a:gd name="connsiteX678" fmla="*/ 948851 w 1398088"/>
              <a:gd name="connsiteY678" fmla="*/ 393996 h 891359"/>
              <a:gd name="connsiteX679" fmla="*/ 950255 w 1398088"/>
              <a:gd name="connsiteY679" fmla="*/ 397262 h 891359"/>
              <a:gd name="connsiteX680" fmla="*/ 951651 w 1398088"/>
              <a:gd name="connsiteY680" fmla="*/ 400524 h 891359"/>
              <a:gd name="connsiteX681" fmla="*/ 953054 w 1398088"/>
              <a:gd name="connsiteY681" fmla="*/ 403784 h 891359"/>
              <a:gd name="connsiteX682" fmla="*/ 954451 w 1398088"/>
              <a:gd name="connsiteY682" fmla="*/ 407040 h 891359"/>
              <a:gd name="connsiteX683" fmla="*/ 955854 w 1398088"/>
              <a:gd name="connsiteY683" fmla="*/ 410292 h 891359"/>
              <a:gd name="connsiteX684" fmla="*/ 957250 w 1398088"/>
              <a:gd name="connsiteY684" fmla="*/ 413541 h 891359"/>
              <a:gd name="connsiteX685" fmla="*/ 958647 w 1398088"/>
              <a:gd name="connsiteY685" fmla="*/ 416786 h 891359"/>
              <a:gd name="connsiteX686" fmla="*/ 960050 w 1398088"/>
              <a:gd name="connsiteY686" fmla="*/ 420026 h 891359"/>
              <a:gd name="connsiteX687" fmla="*/ 961446 w 1398088"/>
              <a:gd name="connsiteY687" fmla="*/ 423262 h 891359"/>
              <a:gd name="connsiteX688" fmla="*/ 962850 w 1398088"/>
              <a:gd name="connsiteY688" fmla="*/ 426493 h 891359"/>
              <a:gd name="connsiteX689" fmla="*/ 964246 w 1398088"/>
              <a:gd name="connsiteY689" fmla="*/ 429720 h 891359"/>
              <a:gd name="connsiteX690" fmla="*/ 965649 w 1398088"/>
              <a:gd name="connsiteY690" fmla="*/ 432941 h 891359"/>
              <a:gd name="connsiteX691" fmla="*/ 967046 w 1398088"/>
              <a:gd name="connsiteY691" fmla="*/ 436158 h 891359"/>
              <a:gd name="connsiteX692" fmla="*/ 968449 w 1398088"/>
              <a:gd name="connsiteY692" fmla="*/ 439368 h 891359"/>
              <a:gd name="connsiteX693" fmla="*/ 969845 w 1398088"/>
              <a:gd name="connsiteY693" fmla="*/ 442574 h 891359"/>
              <a:gd name="connsiteX694" fmla="*/ 971242 w 1398088"/>
              <a:gd name="connsiteY694" fmla="*/ 445773 h 891359"/>
              <a:gd name="connsiteX695" fmla="*/ 972645 w 1398088"/>
              <a:gd name="connsiteY695" fmla="*/ 448967 h 891359"/>
              <a:gd name="connsiteX696" fmla="*/ 974041 w 1398088"/>
              <a:gd name="connsiteY696" fmla="*/ 452154 h 891359"/>
              <a:gd name="connsiteX697" fmla="*/ 975445 w 1398088"/>
              <a:gd name="connsiteY697" fmla="*/ 455335 h 891359"/>
              <a:gd name="connsiteX698" fmla="*/ 976841 w 1398088"/>
              <a:gd name="connsiteY698" fmla="*/ 458509 h 891359"/>
              <a:gd name="connsiteX699" fmla="*/ 978245 w 1398088"/>
              <a:gd name="connsiteY699" fmla="*/ 461677 h 891359"/>
              <a:gd name="connsiteX700" fmla="*/ 979641 w 1398088"/>
              <a:gd name="connsiteY700" fmla="*/ 464837 h 891359"/>
              <a:gd name="connsiteX701" fmla="*/ 981044 w 1398088"/>
              <a:gd name="connsiteY701" fmla="*/ 467991 h 891359"/>
              <a:gd name="connsiteX702" fmla="*/ 982441 w 1398088"/>
              <a:gd name="connsiteY702" fmla="*/ 471138 h 891359"/>
              <a:gd name="connsiteX703" fmla="*/ 983837 w 1398088"/>
              <a:gd name="connsiteY703" fmla="*/ 474276 h 891359"/>
              <a:gd name="connsiteX704" fmla="*/ 985240 w 1398088"/>
              <a:gd name="connsiteY704" fmla="*/ 477408 h 891359"/>
              <a:gd name="connsiteX705" fmla="*/ 986637 w 1398088"/>
              <a:gd name="connsiteY705" fmla="*/ 480532 h 891359"/>
              <a:gd name="connsiteX706" fmla="*/ 988040 w 1398088"/>
              <a:gd name="connsiteY706" fmla="*/ 483647 h 891359"/>
              <a:gd name="connsiteX707" fmla="*/ 989436 w 1398088"/>
              <a:gd name="connsiteY707" fmla="*/ 486754 h 891359"/>
              <a:gd name="connsiteX708" fmla="*/ 990840 w 1398088"/>
              <a:gd name="connsiteY708" fmla="*/ 489854 h 891359"/>
              <a:gd name="connsiteX709" fmla="*/ 992236 w 1398088"/>
              <a:gd name="connsiteY709" fmla="*/ 492945 h 891359"/>
              <a:gd name="connsiteX710" fmla="*/ 993640 w 1398088"/>
              <a:gd name="connsiteY710" fmla="*/ 496027 h 891359"/>
              <a:gd name="connsiteX711" fmla="*/ 995036 w 1398088"/>
              <a:gd name="connsiteY711" fmla="*/ 499100 h 891359"/>
              <a:gd name="connsiteX712" fmla="*/ 996432 w 1398088"/>
              <a:gd name="connsiteY712" fmla="*/ 502165 h 891359"/>
              <a:gd name="connsiteX713" fmla="*/ 997836 w 1398088"/>
              <a:gd name="connsiteY713" fmla="*/ 505220 h 891359"/>
              <a:gd name="connsiteX714" fmla="*/ 999232 w 1398088"/>
              <a:gd name="connsiteY714" fmla="*/ 508267 h 891359"/>
              <a:gd name="connsiteX715" fmla="*/ 1000635 w 1398088"/>
              <a:gd name="connsiteY715" fmla="*/ 511303 h 891359"/>
              <a:gd name="connsiteX716" fmla="*/ 1002032 w 1398088"/>
              <a:gd name="connsiteY716" fmla="*/ 514331 h 891359"/>
              <a:gd name="connsiteX717" fmla="*/ 1003435 w 1398088"/>
              <a:gd name="connsiteY717" fmla="*/ 517349 h 891359"/>
              <a:gd name="connsiteX718" fmla="*/ 1004831 w 1398088"/>
              <a:gd name="connsiteY718" fmla="*/ 520357 h 891359"/>
              <a:gd name="connsiteX719" fmla="*/ 1006235 w 1398088"/>
              <a:gd name="connsiteY719" fmla="*/ 523355 h 891359"/>
              <a:gd name="connsiteX720" fmla="*/ 1007631 w 1398088"/>
              <a:gd name="connsiteY720" fmla="*/ 526343 h 891359"/>
              <a:gd name="connsiteX721" fmla="*/ 1009035 w 1398088"/>
              <a:gd name="connsiteY721" fmla="*/ 529321 h 891359"/>
              <a:gd name="connsiteX722" fmla="*/ 1010431 w 1398088"/>
              <a:gd name="connsiteY722" fmla="*/ 532288 h 891359"/>
              <a:gd name="connsiteX723" fmla="*/ 1011827 w 1398088"/>
              <a:gd name="connsiteY723" fmla="*/ 535246 h 891359"/>
              <a:gd name="connsiteX724" fmla="*/ 1013230 w 1398088"/>
              <a:gd name="connsiteY724" fmla="*/ 538192 h 891359"/>
              <a:gd name="connsiteX725" fmla="*/ 1014627 w 1398088"/>
              <a:gd name="connsiteY725" fmla="*/ 541127 h 891359"/>
              <a:gd name="connsiteX726" fmla="*/ 1016030 w 1398088"/>
              <a:gd name="connsiteY726" fmla="*/ 544052 h 891359"/>
              <a:gd name="connsiteX727" fmla="*/ 1017426 w 1398088"/>
              <a:gd name="connsiteY727" fmla="*/ 546966 h 891359"/>
              <a:gd name="connsiteX728" fmla="*/ 1018830 w 1398088"/>
              <a:gd name="connsiteY728" fmla="*/ 549869 h 891359"/>
              <a:gd name="connsiteX729" fmla="*/ 1020226 w 1398088"/>
              <a:gd name="connsiteY729" fmla="*/ 552761 h 891359"/>
              <a:gd name="connsiteX730" fmla="*/ 1021630 w 1398088"/>
              <a:gd name="connsiteY730" fmla="*/ 555641 h 891359"/>
              <a:gd name="connsiteX731" fmla="*/ 1023026 w 1398088"/>
              <a:gd name="connsiteY731" fmla="*/ 558510 h 891359"/>
              <a:gd name="connsiteX732" fmla="*/ 1024422 w 1398088"/>
              <a:gd name="connsiteY732" fmla="*/ 561367 h 891359"/>
              <a:gd name="connsiteX733" fmla="*/ 1025826 w 1398088"/>
              <a:gd name="connsiteY733" fmla="*/ 564213 h 891359"/>
              <a:gd name="connsiteX734" fmla="*/ 1027222 w 1398088"/>
              <a:gd name="connsiteY734" fmla="*/ 567047 h 891359"/>
              <a:gd name="connsiteX735" fmla="*/ 1028625 w 1398088"/>
              <a:gd name="connsiteY735" fmla="*/ 569870 h 891359"/>
              <a:gd name="connsiteX736" fmla="*/ 1030022 w 1398088"/>
              <a:gd name="connsiteY736" fmla="*/ 572679 h 891359"/>
              <a:gd name="connsiteX737" fmla="*/ 1031425 w 1398088"/>
              <a:gd name="connsiteY737" fmla="*/ 575478 h 891359"/>
              <a:gd name="connsiteX738" fmla="*/ 1032821 w 1398088"/>
              <a:gd name="connsiteY738" fmla="*/ 578264 h 891359"/>
              <a:gd name="connsiteX739" fmla="*/ 1034225 w 1398088"/>
              <a:gd name="connsiteY739" fmla="*/ 581037 h 891359"/>
              <a:gd name="connsiteX740" fmla="*/ 1035621 w 1398088"/>
              <a:gd name="connsiteY740" fmla="*/ 583798 h 891359"/>
              <a:gd name="connsiteX741" fmla="*/ 1037017 w 1398088"/>
              <a:gd name="connsiteY741" fmla="*/ 586547 h 891359"/>
              <a:gd name="connsiteX742" fmla="*/ 1038421 w 1398088"/>
              <a:gd name="connsiteY742" fmla="*/ 589283 h 891359"/>
              <a:gd name="connsiteX743" fmla="*/ 1039817 w 1398088"/>
              <a:gd name="connsiteY743" fmla="*/ 592007 h 891359"/>
              <a:gd name="connsiteX744" fmla="*/ 1041221 w 1398088"/>
              <a:gd name="connsiteY744" fmla="*/ 594718 h 891359"/>
              <a:gd name="connsiteX745" fmla="*/ 1042617 w 1398088"/>
              <a:gd name="connsiteY745" fmla="*/ 597416 h 891359"/>
              <a:gd name="connsiteX746" fmla="*/ 1044020 w 1398088"/>
              <a:gd name="connsiteY746" fmla="*/ 600102 h 891359"/>
              <a:gd name="connsiteX747" fmla="*/ 1045417 w 1398088"/>
              <a:gd name="connsiteY747" fmla="*/ 602774 h 891359"/>
              <a:gd name="connsiteX748" fmla="*/ 1046820 w 1398088"/>
              <a:gd name="connsiteY748" fmla="*/ 605433 h 891359"/>
              <a:gd name="connsiteX749" fmla="*/ 1048216 w 1398088"/>
              <a:gd name="connsiteY749" fmla="*/ 608080 h 891359"/>
              <a:gd name="connsiteX750" fmla="*/ 1049620 w 1398088"/>
              <a:gd name="connsiteY750" fmla="*/ 610712 h 891359"/>
              <a:gd name="connsiteX751" fmla="*/ 1051016 w 1398088"/>
              <a:gd name="connsiteY751" fmla="*/ 613332 h 891359"/>
              <a:gd name="connsiteX752" fmla="*/ 1052412 w 1398088"/>
              <a:gd name="connsiteY752" fmla="*/ 615938 h 891359"/>
              <a:gd name="connsiteX753" fmla="*/ 1053816 w 1398088"/>
              <a:gd name="connsiteY753" fmla="*/ 618532 h 891359"/>
              <a:gd name="connsiteX754" fmla="*/ 1055212 w 1398088"/>
              <a:gd name="connsiteY754" fmla="*/ 621112 h 891359"/>
              <a:gd name="connsiteX755" fmla="*/ 1056616 w 1398088"/>
              <a:gd name="connsiteY755" fmla="*/ 623678 h 891359"/>
              <a:gd name="connsiteX756" fmla="*/ 1058012 w 1398088"/>
              <a:gd name="connsiteY756" fmla="*/ 626230 h 891359"/>
              <a:gd name="connsiteX757" fmla="*/ 1059415 w 1398088"/>
              <a:gd name="connsiteY757" fmla="*/ 628769 h 891359"/>
              <a:gd name="connsiteX758" fmla="*/ 1060811 w 1398088"/>
              <a:gd name="connsiteY758" fmla="*/ 631294 h 891359"/>
              <a:gd name="connsiteX759" fmla="*/ 1062215 w 1398088"/>
              <a:gd name="connsiteY759" fmla="*/ 633806 h 891359"/>
              <a:gd name="connsiteX760" fmla="*/ 1063611 w 1398088"/>
              <a:gd name="connsiteY760" fmla="*/ 636304 h 891359"/>
              <a:gd name="connsiteX761" fmla="*/ 1065007 w 1398088"/>
              <a:gd name="connsiteY761" fmla="*/ 638787 h 891359"/>
              <a:gd name="connsiteX762" fmla="*/ 1066411 w 1398088"/>
              <a:gd name="connsiteY762" fmla="*/ 641258 h 891359"/>
              <a:gd name="connsiteX763" fmla="*/ 1067807 w 1398088"/>
              <a:gd name="connsiteY763" fmla="*/ 643713 h 891359"/>
              <a:gd name="connsiteX764" fmla="*/ 1069211 w 1398088"/>
              <a:gd name="connsiteY764" fmla="*/ 646155 h 891359"/>
              <a:gd name="connsiteX765" fmla="*/ 1070607 w 1398088"/>
              <a:gd name="connsiteY765" fmla="*/ 648584 h 891359"/>
              <a:gd name="connsiteX766" fmla="*/ 1072010 w 1398088"/>
              <a:gd name="connsiteY766" fmla="*/ 650998 h 891359"/>
              <a:gd name="connsiteX767" fmla="*/ 1073407 w 1398088"/>
              <a:gd name="connsiteY767" fmla="*/ 653397 h 891359"/>
              <a:gd name="connsiteX768" fmla="*/ 1074810 w 1398088"/>
              <a:gd name="connsiteY768" fmla="*/ 655783 h 891359"/>
              <a:gd name="connsiteX769" fmla="*/ 1076206 w 1398088"/>
              <a:gd name="connsiteY769" fmla="*/ 658155 h 891359"/>
              <a:gd name="connsiteX770" fmla="*/ 1077603 w 1398088"/>
              <a:gd name="connsiteY770" fmla="*/ 660515 h 891359"/>
              <a:gd name="connsiteX771" fmla="*/ 1079006 w 1398088"/>
              <a:gd name="connsiteY771" fmla="*/ 662854 h 891359"/>
              <a:gd name="connsiteX772" fmla="*/ 1080402 w 1398088"/>
              <a:gd name="connsiteY772" fmla="*/ 665186 h 891359"/>
              <a:gd name="connsiteX773" fmla="*/ 1081806 w 1398088"/>
              <a:gd name="connsiteY773" fmla="*/ 667497 h 891359"/>
              <a:gd name="connsiteX774" fmla="*/ 1083202 w 1398088"/>
              <a:gd name="connsiteY774" fmla="*/ 669800 h 891359"/>
              <a:gd name="connsiteX775" fmla="*/ 1084606 w 1398088"/>
              <a:gd name="connsiteY775" fmla="*/ 672081 h 891359"/>
              <a:gd name="connsiteX776" fmla="*/ 1086002 w 1398088"/>
              <a:gd name="connsiteY776" fmla="*/ 674356 h 891359"/>
              <a:gd name="connsiteX777" fmla="*/ 1087405 w 1398088"/>
              <a:gd name="connsiteY777" fmla="*/ 676615 h 891359"/>
              <a:gd name="connsiteX778" fmla="*/ 1088802 w 1398088"/>
              <a:gd name="connsiteY778" fmla="*/ 678854 h 891359"/>
              <a:gd name="connsiteX779" fmla="*/ 1090198 w 1398088"/>
              <a:gd name="connsiteY779" fmla="*/ 681085 h 891359"/>
              <a:gd name="connsiteX780" fmla="*/ 1091601 w 1398088"/>
              <a:gd name="connsiteY780" fmla="*/ 683295 h 891359"/>
              <a:gd name="connsiteX781" fmla="*/ 1092998 w 1398088"/>
              <a:gd name="connsiteY781" fmla="*/ 685497 h 891359"/>
              <a:gd name="connsiteX782" fmla="*/ 1094401 w 1398088"/>
              <a:gd name="connsiteY782" fmla="*/ 687685 h 891359"/>
              <a:gd name="connsiteX783" fmla="*/ 1095797 w 1398088"/>
              <a:gd name="connsiteY783" fmla="*/ 689851 h 891359"/>
              <a:gd name="connsiteX784" fmla="*/ 1097201 w 1398088"/>
              <a:gd name="connsiteY784" fmla="*/ 692010 h 891359"/>
              <a:gd name="connsiteX785" fmla="*/ 1098597 w 1398088"/>
              <a:gd name="connsiteY785" fmla="*/ 694148 h 891359"/>
              <a:gd name="connsiteX786" fmla="*/ 1100001 w 1398088"/>
              <a:gd name="connsiteY786" fmla="*/ 696278 h 891359"/>
              <a:gd name="connsiteX787" fmla="*/ 1101397 w 1398088"/>
              <a:gd name="connsiteY787" fmla="*/ 698387 h 891359"/>
              <a:gd name="connsiteX788" fmla="*/ 1102800 w 1398088"/>
              <a:gd name="connsiteY788" fmla="*/ 700489 h 891359"/>
              <a:gd name="connsiteX789" fmla="*/ 1104196 w 1398088"/>
              <a:gd name="connsiteY789" fmla="*/ 702569 h 891359"/>
              <a:gd name="connsiteX790" fmla="*/ 1105593 w 1398088"/>
              <a:gd name="connsiteY790" fmla="*/ 704641 h 891359"/>
              <a:gd name="connsiteX791" fmla="*/ 1106996 w 1398088"/>
              <a:gd name="connsiteY791" fmla="*/ 706693 h 891359"/>
              <a:gd name="connsiteX792" fmla="*/ 1108392 w 1398088"/>
              <a:gd name="connsiteY792" fmla="*/ 708730 h 891359"/>
              <a:gd name="connsiteX793" fmla="*/ 1109796 w 1398088"/>
              <a:gd name="connsiteY793" fmla="*/ 710759 h 891359"/>
              <a:gd name="connsiteX794" fmla="*/ 1111192 w 1398088"/>
              <a:gd name="connsiteY794" fmla="*/ 712767 h 891359"/>
              <a:gd name="connsiteX795" fmla="*/ 1112596 w 1398088"/>
              <a:gd name="connsiteY795" fmla="*/ 714768 h 891359"/>
              <a:gd name="connsiteX796" fmla="*/ 1113992 w 1398088"/>
              <a:gd name="connsiteY796" fmla="*/ 716747 h 891359"/>
              <a:gd name="connsiteX797" fmla="*/ 1115395 w 1398088"/>
              <a:gd name="connsiteY797" fmla="*/ 718712 h 891359"/>
              <a:gd name="connsiteX798" fmla="*/ 1116792 w 1398088"/>
              <a:gd name="connsiteY798" fmla="*/ 720670 h 891359"/>
              <a:gd name="connsiteX799" fmla="*/ 1118188 w 1398088"/>
              <a:gd name="connsiteY799" fmla="*/ 722606 h 891359"/>
              <a:gd name="connsiteX800" fmla="*/ 1119591 w 1398088"/>
              <a:gd name="connsiteY800" fmla="*/ 724527 h 891359"/>
              <a:gd name="connsiteX801" fmla="*/ 1120988 w 1398088"/>
              <a:gd name="connsiteY801" fmla="*/ 726442 h 891359"/>
              <a:gd name="connsiteX802" fmla="*/ 1122391 w 1398088"/>
              <a:gd name="connsiteY802" fmla="*/ 728335 h 891359"/>
              <a:gd name="connsiteX803" fmla="*/ 1123787 w 1398088"/>
              <a:gd name="connsiteY803" fmla="*/ 730213 h 891359"/>
              <a:gd name="connsiteX804" fmla="*/ 1125191 w 1398088"/>
              <a:gd name="connsiteY804" fmla="*/ 732085 h 891359"/>
              <a:gd name="connsiteX805" fmla="*/ 1126587 w 1398088"/>
              <a:gd name="connsiteY805" fmla="*/ 733934 h 891359"/>
              <a:gd name="connsiteX806" fmla="*/ 1127991 w 1398088"/>
              <a:gd name="connsiteY806" fmla="*/ 735770 h 891359"/>
              <a:gd name="connsiteX807" fmla="*/ 1129387 w 1398088"/>
              <a:gd name="connsiteY807" fmla="*/ 737598 h 891359"/>
              <a:gd name="connsiteX808" fmla="*/ 1130783 w 1398088"/>
              <a:gd name="connsiteY808" fmla="*/ 739404 h 891359"/>
              <a:gd name="connsiteX809" fmla="*/ 1132187 w 1398088"/>
              <a:gd name="connsiteY809" fmla="*/ 741204 h 891359"/>
              <a:gd name="connsiteX810" fmla="*/ 1133583 w 1398088"/>
              <a:gd name="connsiteY810" fmla="*/ 742981 h 891359"/>
              <a:gd name="connsiteX811" fmla="*/ 1134986 w 1398088"/>
              <a:gd name="connsiteY811" fmla="*/ 744752 h 891359"/>
              <a:gd name="connsiteX812" fmla="*/ 1136383 w 1398088"/>
              <a:gd name="connsiteY812" fmla="*/ 746501 h 891359"/>
              <a:gd name="connsiteX813" fmla="*/ 1137786 w 1398088"/>
              <a:gd name="connsiteY813" fmla="*/ 748242 h 891359"/>
              <a:gd name="connsiteX814" fmla="*/ 1139182 w 1398088"/>
              <a:gd name="connsiteY814" fmla="*/ 749963 h 891359"/>
              <a:gd name="connsiteX815" fmla="*/ 1140586 w 1398088"/>
              <a:gd name="connsiteY815" fmla="*/ 751675 h 891359"/>
              <a:gd name="connsiteX816" fmla="*/ 1141982 w 1398088"/>
              <a:gd name="connsiteY816" fmla="*/ 753374 h 891359"/>
              <a:gd name="connsiteX817" fmla="*/ 1143378 w 1398088"/>
              <a:gd name="connsiteY817" fmla="*/ 755058 h 891359"/>
              <a:gd name="connsiteX818" fmla="*/ 1144782 w 1398088"/>
              <a:gd name="connsiteY818" fmla="*/ 756728 h 891359"/>
              <a:gd name="connsiteX819" fmla="*/ 1146178 w 1398088"/>
              <a:gd name="connsiteY819" fmla="*/ 758383 h 891359"/>
              <a:gd name="connsiteX820" fmla="*/ 1147582 w 1398088"/>
              <a:gd name="connsiteY820" fmla="*/ 760024 h 891359"/>
              <a:gd name="connsiteX821" fmla="*/ 1148978 w 1398088"/>
              <a:gd name="connsiteY821" fmla="*/ 761651 h 891359"/>
              <a:gd name="connsiteX822" fmla="*/ 1150381 w 1398088"/>
              <a:gd name="connsiteY822" fmla="*/ 763263 h 891359"/>
              <a:gd name="connsiteX823" fmla="*/ 1151777 w 1398088"/>
              <a:gd name="connsiteY823" fmla="*/ 764861 h 891359"/>
              <a:gd name="connsiteX824" fmla="*/ 1153181 w 1398088"/>
              <a:gd name="connsiteY824" fmla="*/ 766444 h 891359"/>
              <a:gd name="connsiteX825" fmla="*/ 1154577 w 1398088"/>
              <a:gd name="connsiteY825" fmla="*/ 768020 h 891359"/>
              <a:gd name="connsiteX826" fmla="*/ 1155981 w 1398088"/>
              <a:gd name="connsiteY826" fmla="*/ 769582 h 891359"/>
              <a:gd name="connsiteX827" fmla="*/ 1157377 w 1398088"/>
              <a:gd name="connsiteY827" fmla="*/ 771122 h 891359"/>
              <a:gd name="connsiteX828" fmla="*/ 1158773 w 1398088"/>
              <a:gd name="connsiteY828" fmla="*/ 772655 h 891359"/>
              <a:gd name="connsiteX829" fmla="*/ 1160177 w 1398088"/>
              <a:gd name="connsiteY829" fmla="*/ 774174 h 891359"/>
              <a:gd name="connsiteX830" fmla="*/ 1161573 w 1398088"/>
              <a:gd name="connsiteY830" fmla="*/ 775678 h 891359"/>
              <a:gd name="connsiteX831" fmla="*/ 1162976 w 1398088"/>
              <a:gd name="connsiteY831" fmla="*/ 777175 h 891359"/>
              <a:gd name="connsiteX832" fmla="*/ 1164373 w 1398088"/>
              <a:gd name="connsiteY832" fmla="*/ 778651 h 891359"/>
              <a:gd name="connsiteX833" fmla="*/ 1165776 w 1398088"/>
              <a:gd name="connsiteY833" fmla="*/ 780119 h 891359"/>
              <a:gd name="connsiteX834" fmla="*/ 1167172 w 1398088"/>
              <a:gd name="connsiteY834" fmla="*/ 781566 h 891359"/>
              <a:gd name="connsiteX835" fmla="*/ 1168576 w 1398088"/>
              <a:gd name="connsiteY835" fmla="*/ 783005 h 891359"/>
              <a:gd name="connsiteX836" fmla="*/ 1169972 w 1398088"/>
              <a:gd name="connsiteY836" fmla="*/ 784430 h 891359"/>
              <a:gd name="connsiteX837" fmla="*/ 1171368 w 1398088"/>
              <a:gd name="connsiteY837" fmla="*/ 785848 h 891359"/>
              <a:gd name="connsiteX838" fmla="*/ 1172772 w 1398088"/>
              <a:gd name="connsiteY838" fmla="*/ 787244 h 891359"/>
              <a:gd name="connsiteX839" fmla="*/ 1174168 w 1398088"/>
              <a:gd name="connsiteY839" fmla="*/ 788633 h 891359"/>
              <a:gd name="connsiteX840" fmla="*/ 1175572 w 1398088"/>
              <a:gd name="connsiteY840" fmla="*/ 790008 h 891359"/>
              <a:gd name="connsiteX841" fmla="*/ 1176968 w 1398088"/>
              <a:gd name="connsiteY841" fmla="*/ 791368 h 891359"/>
              <a:gd name="connsiteX842" fmla="*/ 1178371 w 1398088"/>
              <a:gd name="connsiteY842" fmla="*/ 792721 h 891359"/>
              <a:gd name="connsiteX843" fmla="*/ 1179768 w 1398088"/>
              <a:gd name="connsiteY843" fmla="*/ 794053 h 891359"/>
              <a:gd name="connsiteX844" fmla="*/ 1181171 w 1398088"/>
              <a:gd name="connsiteY844" fmla="*/ 795377 h 891359"/>
              <a:gd name="connsiteX845" fmla="*/ 1182567 w 1398088"/>
              <a:gd name="connsiteY845" fmla="*/ 796687 h 891359"/>
              <a:gd name="connsiteX846" fmla="*/ 1183964 w 1398088"/>
              <a:gd name="connsiteY846" fmla="*/ 797990 h 891359"/>
              <a:gd name="connsiteX847" fmla="*/ 1185367 w 1398088"/>
              <a:gd name="connsiteY847" fmla="*/ 799271 h 891359"/>
              <a:gd name="connsiteX848" fmla="*/ 1186763 w 1398088"/>
              <a:gd name="connsiteY848" fmla="*/ 800545 h 891359"/>
              <a:gd name="connsiteX849" fmla="*/ 1188167 w 1398088"/>
              <a:gd name="connsiteY849" fmla="*/ 801804 h 891359"/>
              <a:gd name="connsiteX850" fmla="*/ 1189563 w 1398088"/>
              <a:gd name="connsiteY850" fmla="*/ 803057 h 891359"/>
              <a:gd name="connsiteX851" fmla="*/ 1190966 w 1398088"/>
              <a:gd name="connsiteY851" fmla="*/ 804295 h 891359"/>
              <a:gd name="connsiteX852" fmla="*/ 1192363 w 1398088"/>
              <a:gd name="connsiteY852" fmla="*/ 805518 h 891359"/>
              <a:gd name="connsiteX853" fmla="*/ 1193766 w 1398088"/>
              <a:gd name="connsiteY853" fmla="*/ 806734 h 891359"/>
              <a:gd name="connsiteX854" fmla="*/ 1195162 w 1398088"/>
              <a:gd name="connsiteY854" fmla="*/ 807929 h 891359"/>
              <a:gd name="connsiteX855" fmla="*/ 1196566 w 1398088"/>
              <a:gd name="connsiteY855" fmla="*/ 809124 h 891359"/>
              <a:gd name="connsiteX856" fmla="*/ 1197962 w 1398088"/>
              <a:gd name="connsiteY856" fmla="*/ 810297 h 891359"/>
              <a:gd name="connsiteX857" fmla="*/ 1199358 w 1398088"/>
              <a:gd name="connsiteY857" fmla="*/ 811463 h 891359"/>
              <a:gd name="connsiteX858" fmla="*/ 1200762 w 1398088"/>
              <a:gd name="connsiteY858" fmla="*/ 812615 h 891359"/>
              <a:gd name="connsiteX859" fmla="*/ 1202158 w 1398088"/>
              <a:gd name="connsiteY859" fmla="*/ 813759 h 891359"/>
              <a:gd name="connsiteX860" fmla="*/ 1203562 w 1398088"/>
              <a:gd name="connsiteY860" fmla="*/ 814889 h 891359"/>
              <a:gd name="connsiteX861" fmla="*/ 1204958 w 1398088"/>
              <a:gd name="connsiteY861" fmla="*/ 816012 h 891359"/>
              <a:gd name="connsiteX862" fmla="*/ 1206361 w 1398088"/>
              <a:gd name="connsiteY862" fmla="*/ 817113 h 891359"/>
              <a:gd name="connsiteX863" fmla="*/ 1207758 w 1398088"/>
              <a:gd name="connsiteY863" fmla="*/ 818214 h 891359"/>
              <a:gd name="connsiteX864" fmla="*/ 1209161 w 1398088"/>
              <a:gd name="connsiteY864" fmla="*/ 819294 h 891359"/>
              <a:gd name="connsiteX865" fmla="*/ 1210557 w 1398088"/>
              <a:gd name="connsiteY865" fmla="*/ 820373 h 891359"/>
              <a:gd name="connsiteX866" fmla="*/ 1211954 w 1398088"/>
              <a:gd name="connsiteY866" fmla="*/ 821431 h 891359"/>
              <a:gd name="connsiteX867" fmla="*/ 1213357 w 1398088"/>
              <a:gd name="connsiteY867" fmla="*/ 822482 h 891359"/>
              <a:gd name="connsiteX868" fmla="*/ 1214753 w 1398088"/>
              <a:gd name="connsiteY868" fmla="*/ 823526 h 891359"/>
              <a:gd name="connsiteX869" fmla="*/ 1216157 w 1398088"/>
              <a:gd name="connsiteY869" fmla="*/ 824555 h 891359"/>
              <a:gd name="connsiteX870" fmla="*/ 1217553 w 1398088"/>
              <a:gd name="connsiteY870" fmla="*/ 825570 h 891359"/>
              <a:gd name="connsiteX871" fmla="*/ 1218957 w 1398088"/>
              <a:gd name="connsiteY871" fmla="*/ 826577 h 891359"/>
              <a:gd name="connsiteX872" fmla="*/ 1220353 w 1398088"/>
              <a:gd name="connsiteY872" fmla="*/ 827578 h 891359"/>
              <a:gd name="connsiteX873" fmla="*/ 1221756 w 1398088"/>
              <a:gd name="connsiteY873" fmla="*/ 828564 h 891359"/>
              <a:gd name="connsiteX874" fmla="*/ 1223153 w 1398088"/>
              <a:gd name="connsiteY874" fmla="*/ 829542 h 891359"/>
              <a:gd name="connsiteX875" fmla="*/ 1224549 w 1398088"/>
              <a:gd name="connsiteY875" fmla="*/ 830507 h 891359"/>
              <a:gd name="connsiteX876" fmla="*/ 1225952 w 1398088"/>
              <a:gd name="connsiteY876" fmla="*/ 831457 h 891359"/>
              <a:gd name="connsiteX877" fmla="*/ 1227349 w 1398088"/>
              <a:gd name="connsiteY877" fmla="*/ 832400 h 891359"/>
              <a:gd name="connsiteX878" fmla="*/ 1228752 w 1398088"/>
              <a:gd name="connsiteY878" fmla="*/ 833335 h 891359"/>
              <a:gd name="connsiteX879" fmla="*/ 1230148 w 1398088"/>
              <a:gd name="connsiteY879" fmla="*/ 834264 h 891359"/>
              <a:gd name="connsiteX880" fmla="*/ 1231552 w 1398088"/>
              <a:gd name="connsiteY880" fmla="*/ 835178 h 891359"/>
              <a:gd name="connsiteX881" fmla="*/ 1232948 w 1398088"/>
              <a:gd name="connsiteY881" fmla="*/ 836078 h 891359"/>
              <a:gd name="connsiteX882" fmla="*/ 1234351 w 1398088"/>
              <a:gd name="connsiteY882" fmla="*/ 836970 h 891359"/>
              <a:gd name="connsiteX883" fmla="*/ 1235748 w 1398088"/>
              <a:gd name="connsiteY883" fmla="*/ 837855 h 891359"/>
              <a:gd name="connsiteX884" fmla="*/ 1237144 w 1398088"/>
              <a:gd name="connsiteY884" fmla="*/ 838726 h 891359"/>
              <a:gd name="connsiteX885" fmla="*/ 1238548 w 1398088"/>
              <a:gd name="connsiteY885" fmla="*/ 839590 h 891359"/>
              <a:gd name="connsiteX886" fmla="*/ 1239944 w 1398088"/>
              <a:gd name="connsiteY886" fmla="*/ 840446 h 891359"/>
              <a:gd name="connsiteX887" fmla="*/ 1241347 w 1398088"/>
              <a:gd name="connsiteY887" fmla="*/ 841296 h 891359"/>
              <a:gd name="connsiteX888" fmla="*/ 1242743 w 1398088"/>
              <a:gd name="connsiteY888" fmla="*/ 842130 h 891359"/>
              <a:gd name="connsiteX889" fmla="*/ 1244147 w 1398088"/>
              <a:gd name="connsiteY889" fmla="*/ 842951 h 891359"/>
              <a:gd name="connsiteX890" fmla="*/ 1245543 w 1398088"/>
              <a:gd name="connsiteY890" fmla="*/ 843771 h 891359"/>
              <a:gd name="connsiteX891" fmla="*/ 1246947 w 1398088"/>
              <a:gd name="connsiteY891" fmla="*/ 844578 h 891359"/>
              <a:gd name="connsiteX892" fmla="*/ 1248343 w 1398088"/>
              <a:gd name="connsiteY892" fmla="*/ 845376 h 891359"/>
              <a:gd name="connsiteX893" fmla="*/ 1249746 w 1398088"/>
              <a:gd name="connsiteY893" fmla="*/ 846161 h 891359"/>
              <a:gd name="connsiteX894" fmla="*/ 1251143 w 1398088"/>
              <a:gd name="connsiteY894" fmla="*/ 846938 h 891359"/>
              <a:gd name="connsiteX895" fmla="*/ 1252539 w 1398088"/>
              <a:gd name="connsiteY895" fmla="*/ 847708 h 891359"/>
              <a:gd name="connsiteX896" fmla="*/ 1253942 w 1398088"/>
              <a:gd name="connsiteY896" fmla="*/ 848471 h 891359"/>
              <a:gd name="connsiteX897" fmla="*/ 1255339 w 1398088"/>
              <a:gd name="connsiteY897" fmla="*/ 849227 h 891359"/>
              <a:gd name="connsiteX898" fmla="*/ 1256742 w 1398088"/>
              <a:gd name="connsiteY898" fmla="*/ 849968 h 891359"/>
              <a:gd name="connsiteX899" fmla="*/ 1258138 w 1398088"/>
              <a:gd name="connsiteY899" fmla="*/ 850702 h 891359"/>
              <a:gd name="connsiteX900" fmla="*/ 1259542 w 1398088"/>
              <a:gd name="connsiteY900" fmla="*/ 851429 h 891359"/>
              <a:gd name="connsiteX901" fmla="*/ 1260938 w 1398088"/>
              <a:gd name="connsiteY901" fmla="*/ 852142 h 891359"/>
              <a:gd name="connsiteX902" fmla="*/ 1262342 w 1398088"/>
              <a:gd name="connsiteY902" fmla="*/ 852854 h 891359"/>
              <a:gd name="connsiteX903" fmla="*/ 1263738 w 1398088"/>
              <a:gd name="connsiteY903" fmla="*/ 853552 h 891359"/>
              <a:gd name="connsiteX904" fmla="*/ 1265134 w 1398088"/>
              <a:gd name="connsiteY904" fmla="*/ 854243 h 891359"/>
              <a:gd name="connsiteX905" fmla="*/ 1266538 w 1398088"/>
              <a:gd name="connsiteY905" fmla="*/ 854927 h 891359"/>
              <a:gd name="connsiteX906" fmla="*/ 1267934 w 1398088"/>
              <a:gd name="connsiteY906" fmla="*/ 855604 h 891359"/>
              <a:gd name="connsiteX907" fmla="*/ 1269337 w 1398088"/>
              <a:gd name="connsiteY907" fmla="*/ 856273 h 891359"/>
              <a:gd name="connsiteX908" fmla="*/ 1270734 w 1398088"/>
              <a:gd name="connsiteY908" fmla="*/ 856928 h 891359"/>
              <a:gd name="connsiteX909" fmla="*/ 1272137 w 1398088"/>
              <a:gd name="connsiteY909" fmla="*/ 857583 h 891359"/>
              <a:gd name="connsiteX910" fmla="*/ 1273533 w 1398088"/>
              <a:gd name="connsiteY910" fmla="*/ 858223 h 891359"/>
              <a:gd name="connsiteX911" fmla="*/ 1274937 w 1398088"/>
              <a:gd name="connsiteY911" fmla="*/ 858857 h 891359"/>
              <a:gd name="connsiteX912" fmla="*/ 1276333 w 1398088"/>
              <a:gd name="connsiteY912" fmla="*/ 859483 h 891359"/>
              <a:gd name="connsiteX913" fmla="*/ 1277729 w 1398088"/>
              <a:gd name="connsiteY913" fmla="*/ 860109 h 891359"/>
              <a:gd name="connsiteX914" fmla="*/ 1279133 w 1398088"/>
              <a:gd name="connsiteY914" fmla="*/ 860714 h 891359"/>
              <a:gd name="connsiteX915" fmla="*/ 1280529 w 1398088"/>
              <a:gd name="connsiteY915" fmla="*/ 861318 h 891359"/>
              <a:gd name="connsiteX916" fmla="*/ 1281933 w 1398088"/>
              <a:gd name="connsiteY916" fmla="*/ 861916 h 891359"/>
              <a:gd name="connsiteX917" fmla="*/ 1283329 w 1398088"/>
              <a:gd name="connsiteY917" fmla="*/ 862506 h 891359"/>
              <a:gd name="connsiteX918" fmla="*/ 1284732 w 1398088"/>
              <a:gd name="connsiteY918" fmla="*/ 863089 h 891359"/>
              <a:gd name="connsiteX919" fmla="*/ 1286128 w 1398088"/>
              <a:gd name="connsiteY919" fmla="*/ 863665 h 891359"/>
              <a:gd name="connsiteX920" fmla="*/ 1287532 w 1398088"/>
              <a:gd name="connsiteY920" fmla="*/ 864233 h 891359"/>
              <a:gd name="connsiteX921" fmla="*/ 1288928 w 1398088"/>
              <a:gd name="connsiteY921" fmla="*/ 864787 h 891359"/>
              <a:gd name="connsiteX922" fmla="*/ 1290332 w 1398088"/>
              <a:gd name="connsiteY922" fmla="*/ 865342 h 891359"/>
              <a:gd name="connsiteX923" fmla="*/ 1291728 w 1398088"/>
              <a:gd name="connsiteY923" fmla="*/ 865889 h 891359"/>
              <a:gd name="connsiteX924" fmla="*/ 1293124 w 1398088"/>
              <a:gd name="connsiteY924" fmla="*/ 866428 h 891359"/>
              <a:gd name="connsiteX925" fmla="*/ 1294528 w 1398088"/>
              <a:gd name="connsiteY925" fmla="*/ 866961 h 891359"/>
              <a:gd name="connsiteX926" fmla="*/ 1295924 w 1398088"/>
              <a:gd name="connsiteY926" fmla="*/ 867486 h 891359"/>
              <a:gd name="connsiteX927" fmla="*/ 1297327 w 1398088"/>
              <a:gd name="connsiteY927" fmla="*/ 868005 h 891359"/>
              <a:gd name="connsiteX928" fmla="*/ 1298724 w 1398088"/>
              <a:gd name="connsiteY928" fmla="*/ 868516 h 891359"/>
              <a:gd name="connsiteX929" fmla="*/ 1300127 w 1398088"/>
              <a:gd name="connsiteY929" fmla="*/ 869019 h 891359"/>
              <a:gd name="connsiteX930" fmla="*/ 1301523 w 1398088"/>
              <a:gd name="connsiteY930" fmla="*/ 869516 h 891359"/>
              <a:gd name="connsiteX931" fmla="*/ 1302927 w 1398088"/>
              <a:gd name="connsiteY931" fmla="*/ 870005 h 891359"/>
              <a:gd name="connsiteX932" fmla="*/ 1304323 w 1398088"/>
              <a:gd name="connsiteY932" fmla="*/ 870495 h 891359"/>
              <a:gd name="connsiteX933" fmla="*/ 1305719 w 1398088"/>
              <a:gd name="connsiteY933" fmla="*/ 870970 h 891359"/>
              <a:gd name="connsiteX934" fmla="*/ 1307123 w 1398088"/>
              <a:gd name="connsiteY934" fmla="*/ 871445 h 891359"/>
              <a:gd name="connsiteX935" fmla="*/ 1308519 w 1398088"/>
              <a:gd name="connsiteY935" fmla="*/ 871905 h 891359"/>
              <a:gd name="connsiteX936" fmla="*/ 1309923 w 1398088"/>
              <a:gd name="connsiteY936" fmla="*/ 872366 h 891359"/>
              <a:gd name="connsiteX937" fmla="*/ 1311319 w 1398088"/>
              <a:gd name="connsiteY937" fmla="*/ 872820 h 891359"/>
              <a:gd name="connsiteX938" fmla="*/ 1312722 w 1398088"/>
              <a:gd name="connsiteY938" fmla="*/ 873266 h 891359"/>
              <a:gd name="connsiteX939" fmla="*/ 1314119 w 1398088"/>
              <a:gd name="connsiteY939" fmla="*/ 873712 h 891359"/>
              <a:gd name="connsiteX940" fmla="*/ 1315522 w 1398088"/>
              <a:gd name="connsiteY940" fmla="*/ 874144 h 891359"/>
              <a:gd name="connsiteX941" fmla="*/ 1316918 w 1398088"/>
              <a:gd name="connsiteY941" fmla="*/ 874576 h 891359"/>
              <a:gd name="connsiteX942" fmla="*/ 1318314 w 1398088"/>
              <a:gd name="connsiteY942" fmla="*/ 875000 h 891359"/>
              <a:gd name="connsiteX943" fmla="*/ 1319718 w 1398088"/>
              <a:gd name="connsiteY943" fmla="*/ 875418 h 891359"/>
              <a:gd name="connsiteX944" fmla="*/ 1321114 w 1398088"/>
              <a:gd name="connsiteY944" fmla="*/ 875828 h 891359"/>
              <a:gd name="connsiteX945" fmla="*/ 1322518 w 1398088"/>
              <a:gd name="connsiteY945" fmla="*/ 876238 h 891359"/>
              <a:gd name="connsiteX946" fmla="*/ 1323914 w 1398088"/>
              <a:gd name="connsiteY946" fmla="*/ 876641 h 891359"/>
              <a:gd name="connsiteX947" fmla="*/ 1325318 w 1398088"/>
              <a:gd name="connsiteY947" fmla="*/ 877037 h 891359"/>
              <a:gd name="connsiteX948" fmla="*/ 1326714 w 1398088"/>
              <a:gd name="connsiteY948" fmla="*/ 877426 h 891359"/>
              <a:gd name="connsiteX949" fmla="*/ 1328117 w 1398088"/>
              <a:gd name="connsiteY949" fmla="*/ 877807 h 891359"/>
              <a:gd name="connsiteX950" fmla="*/ 1329513 w 1398088"/>
              <a:gd name="connsiteY950" fmla="*/ 878189 h 891359"/>
              <a:gd name="connsiteX951" fmla="*/ 1330910 w 1398088"/>
              <a:gd name="connsiteY951" fmla="*/ 878563 h 891359"/>
              <a:gd name="connsiteX952" fmla="*/ 1332313 w 1398088"/>
              <a:gd name="connsiteY952" fmla="*/ 878930 h 891359"/>
              <a:gd name="connsiteX953" fmla="*/ 1333709 w 1398088"/>
              <a:gd name="connsiteY953" fmla="*/ 879297 h 891359"/>
              <a:gd name="connsiteX954" fmla="*/ 1335113 w 1398088"/>
              <a:gd name="connsiteY954" fmla="*/ 879657 h 891359"/>
              <a:gd name="connsiteX955" fmla="*/ 1336509 w 1398088"/>
              <a:gd name="connsiteY955" fmla="*/ 880010 h 891359"/>
              <a:gd name="connsiteX956" fmla="*/ 1337913 w 1398088"/>
              <a:gd name="connsiteY956" fmla="*/ 880355 h 891359"/>
              <a:gd name="connsiteX957" fmla="*/ 1339309 w 1398088"/>
              <a:gd name="connsiteY957" fmla="*/ 880700 h 891359"/>
              <a:gd name="connsiteX958" fmla="*/ 1340712 w 1398088"/>
              <a:gd name="connsiteY958" fmla="*/ 881039 h 891359"/>
              <a:gd name="connsiteX959" fmla="*/ 1342109 w 1398088"/>
              <a:gd name="connsiteY959" fmla="*/ 881370 h 891359"/>
              <a:gd name="connsiteX960" fmla="*/ 1343512 w 1398088"/>
              <a:gd name="connsiteY960" fmla="*/ 881701 h 891359"/>
              <a:gd name="connsiteX961" fmla="*/ 1344908 w 1398088"/>
              <a:gd name="connsiteY961" fmla="*/ 882025 h 891359"/>
              <a:gd name="connsiteX962" fmla="*/ 1346305 w 1398088"/>
              <a:gd name="connsiteY962" fmla="*/ 882349 h 891359"/>
              <a:gd name="connsiteX963" fmla="*/ 1347708 w 1398088"/>
              <a:gd name="connsiteY963" fmla="*/ 882658 h 891359"/>
              <a:gd name="connsiteX964" fmla="*/ 1349104 w 1398088"/>
              <a:gd name="connsiteY964" fmla="*/ 882975 h 891359"/>
              <a:gd name="connsiteX965" fmla="*/ 1350508 w 1398088"/>
              <a:gd name="connsiteY965" fmla="*/ 883277 h 891359"/>
              <a:gd name="connsiteX966" fmla="*/ 1351904 w 1398088"/>
              <a:gd name="connsiteY966" fmla="*/ 883579 h 891359"/>
              <a:gd name="connsiteX967" fmla="*/ 1353308 w 1398088"/>
              <a:gd name="connsiteY967" fmla="*/ 883874 h 891359"/>
              <a:gd name="connsiteX968" fmla="*/ 1354704 w 1398088"/>
              <a:gd name="connsiteY968" fmla="*/ 884170 h 891359"/>
              <a:gd name="connsiteX969" fmla="*/ 1356107 w 1398088"/>
              <a:gd name="connsiteY969" fmla="*/ 884457 h 891359"/>
              <a:gd name="connsiteX970" fmla="*/ 1357504 w 1398088"/>
              <a:gd name="connsiteY970" fmla="*/ 884745 h 891359"/>
              <a:gd name="connsiteX971" fmla="*/ 1358900 w 1398088"/>
              <a:gd name="connsiteY971" fmla="*/ 885019 h 891359"/>
              <a:gd name="connsiteX972" fmla="*/ 1360303 w 1398088"/>
              <a:gd name="connsiteY972" fmla="*/ 885300 h 891359"/>
              <a:gd name="connsiteX973" fmla="*/ 1361699 w 1398088"/>
              <a:gd name="connsiteY973" fmla="*/ 885573 h 891359"/>
              <a:gd name="connsiteX974" fmla="*/ 1363103 w 1398088"/>
              <a:gd name="connsiteY974" fmla="*/ 885839 h 891359"/>
              <a:gd name="connsiteX975" fmla="*/ 1364499 w 1398088"/>
              <a:gd name="connsiteY975" fmla="*/ 886106 h 891359"/>
              <a:gd name="connsiteX976" fmla="*/ 1365903 w 1398088"/>
              <a:gd name="connsiteY976" fmla="*/ 886365 h 891359"/>
              <a:gd name="connsiteX977" fmla="*/ 1367299 w 1398088"/>
              <a:gd name="connsiteY977" fmla="*/ 886617 h 891359"/>
              <a:gd name="connsiteX978" fmla="*/ 1368702 w 1398088"/>
              <a:gd name="connsiteY978" fmla="*/ 886869 h 891359"/>
              <a:gd name="connsiteX979" fmla="*/ 1370099 w 1398088"/>
              <a:gd name="connsiteY979" fmla="*/ 887120 h 891359"/>
              <a:gd name="connsiteX980" fmla="*/ 1371495 w 1398088"/>
              <a:gd name="connsiteY980" fmla="*/ 887365 h 891359"/>
              <a:gd name="connsiteX981" fmla="*/ 1372898 w 1398088"/>
              <a:gd name="connsiteY981" fmla="*/ 887603 h 891359"/>
              <a:gd name="connsiteX982" fmla="*/ 1374295 w 1398088"/>
              <a:gd name="connsiteY982" fmla="*/ 887840 h 891359"/>
              <a:gd name="connsiteX983" fmla="*/ 1375698 w 1398088"/>
              <a:gd name="connsiteY983" fmla="*/ 888078 h 891359"/>
              <a:gd name="connsiteX984" fmla="*/ 1377094 w 1398088"/>
              <a:gd name="connsiteY984" fmla="*/ 888308 h 891359"/>
              <a:gd name="connsiteX985" fmla="*/ 1378498 w 1398088"/>
              <a:gd name="connsiteY985" fmla="*/ 888531 h 891359"/>
              <a:gd name="connsiteX986" fmla="*/ 1379894 w 1398088"/>
              <a:gd name="connsiteY986" fmla="*/ 888754 h 891359"/>
              <a:gd name="connsiteX987" fmla="*/ 1381298 w 1398088"/>
              <a:gd name="connsiteY987" fmla="*/ 888977 h 891359"/>
              <a:gd name="connsiteX988" fmla="*/ 1382694 w 1398088"/>
              <a:gd name="connsiteY988" fmla="*/ 889193 h 891359"/>
              <a:gd name="connsiteX989" fmla="*/ 1384097 w 1398088"/>
              <a:gd name="connsiteY989" fmla="*/ 889402 h 891359"/>
              <a:gd name="connsiteX990" fmla="*/ 1385494 w 1398088"/>
              <a:gd name="connsiteY990" fmla="*/ 889611 h 891359"/>
              <a:gd name="connsiteX991" fmla="*/ 1386890 w 1398088"/>
              <a:gd name="connsiteY991" fmla="*/ 889819 h 891359"/>
              <a:gd name="connsiteX992" fmla="*/ 1388293 w 1398088"/>
              <a:gd name="connsiteY992" fmla="*/ 890021 h 891359"/>
              <a:gd name="connsiteX993" fmla="*/ 1389690 w 1398088"/>
              <a:gd name="connsiteY993" fmla="*/ 890222 h 891359"/>
              <a:gd name="connsiteX994" fmla="*/ 1391093 w 1398088"/>
              <a:gd name="connsiteY994" fmla="*/ 890424 h 891359"/>
              <a:gd name="connsiteX995" fmla="*/ 1392489 w 1398088"/>
              <a:gd name="connsiteY995" fmla="*/ 890611 h 891359"/>
              <a:gd name="connsiteX996" fmla="*/ 1393893 w 1398088"/>
              <a:gd name="connsiteY996" fmla="*/ 890805 h 891359"/>
              <a:gd name="connsiteX997" fmla="*/ 1395289 w 1398088"/>
              <a:gd name="connsiteY997" fmla="*/ 890993 h 891359"/>
              <a:gd name="connsiteX998" fmla="*/ 1396693 w 1398088"/>
              <a:gd name="connsiteY998" fmla="*/ 891180 h 891359"/>
              <a:gd name="connsiteX999" fmla="*/ 1398089 w 1398088"/>
              <a:gd name="connsiteY999" fmla="*/ 891360 h 89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98088" h="891359">
                <a:moveTo>
                  <a:pt x="0" y="891360"/>
                </a:moveTo>
                <a:lnTo>
                  <a:pt x="1399" y="891180"/>
                </a:lnTo>
                <a:lnTo>
                  <a:pt x="2799" y="890993"/>
                </a:lnTo>
                <a:lnTo>
                  <a:pt x="4198" y="890805"/>
                </a:lnTo>
                <a:lnTo>
                  <a:pt x="5598" y="890611"/>
                </a:lnTo>
                <a:lnTo>
                  <a:pt x="6997" y="890424"/>
                </a:lnTo>
                <a:lnTo>
                  <a:pt x="8397" y="890222"/>
                </a:lnTo>
                <a:lnTo>
                  <a:pt x="9796" y="890021"/>
                </a:lnTo>
                <a:lnTo>
                  <a:pt x="11196" y="889819"/>
                </a:lnTo>
                <a:lnTo>
                  <a:pt x="12595" y="889611"/>
                </a:lnTo>
                <a:lnTo>
                  <a:pt x="13995" y="889402"/>
                </a:lnTo>
                <a:lnTo>
                  <a:pt x="15394" y="889193"/>
                </a:lnTo>
                <a:lnTo>
                  <a:pt x="16794" y="888977"/>
                </a:lnTo>
                <a:lnTo>
                  <a:pt x="18193" y="888754"/>
                </a:lnTo>
                <a:lnTo>
                  <a:pt x="19593" y="888531"/>
                </a:lnTo>
                <a:lnTo>
                  <a:pt x="20992" y="888308"/>
                </a:lnTo>
                <a:lnTo>
                  <a:pt x="22391" y="888078"/>
                </a:lnTo>
                <a:lnTo>
                  <a:pt x="23791" y="887840"/>
                </a:lnTo>
                <a:lnTo>
                  <a:pt x="25190" y="887603"/>
                </a:lnTo>
                <a:lnTo>
                  <a:pt x="26590" y="887365"/>
                </a:lnTo>
                <a:lnTo>
                  <a:pt x="27989" y="887120"/>
                </a:lnTo>
                <a:lnTo>
                  <a:pt x="29389" y="886869"/>
                </a:lnTo>
                <a:lnTo>
                  <a:pt x="30788" y="886617"/>
                </a:lnTo>
                <a:lnTo>
                  <a:pt x="32188" y="886365"/>
                </a:lnTo>
                <a:lnTo>
                  <a:pt x="33587" y="886106"/>
                </a:lnTo>
                <a:lnTo>
                  <a:pt x="34987" y="885839"/>
                </a:lnTo>
                <a:lnTo>
                  <a:pt x="36386" y="885573"/>
                </a:lnTo>
                <a:lnTo>
                  <a:pt x="37786" y="885300"/>
                </a:lnTo>
                <a:lnTo>
                  <a:pt x="39185" y="885019"/>
                </a:lnTo>
                <a:lnTo>
                  <a:pt x="40585" y="884745"/>
                </a:lnTo>
                <a:lnTo>
                  <a:pt x="41984" y="884457"/>
                </a:lnTo>
                <a:lnTo>
                  <a:pt x="43384" y="884170"/>
                </a:lnTo>
                <a:lnTo>
                  <a:pt x="44783" y="883874"/>
                </a:lnTo>
                <a:lnTo>
                  <a:pt x="46183" y="883579"/>
                </a:lnTo>
                <a:lnTo>
                  <a:pt x="47582" y="883277"/>
                </a:lnTo>
                <a:lnTo>
                  <a:pt x="48982" y="882975"/>
                </a:lnTo>
                <a:lnTo>
                  <a:pt x="50381" y="882658"/>
                </a:lnTo>
                <a:lnTo>
                  <a:pt x="51781" y="882349"/>
                </a:lnTo>
                <a:lnTo>
                  <a:pt x="53180" y="882025"/>
                </a:lnTo>
                <a:lnTo>
                  <a:pt x="54580" y="881701"/>
                </a:lnTo>
                <a:lnTo>
                  <a:pt x="55979" y="881370"/>
                </a:lnTo>
                <a:lnTo>
                  <a:pt x="57379" y="881039"/>
                </a:lnTo>
                <a:lnTo>
                  <a:pt x="58778" y="880700"/>
                </a:lnTo>
                <a:lnTo>
                  <a:pt x="60178" y="880355"/>
                </a:lnTo>
                <a:lnTo>
                  <a:pt x="61577" y="880010"/>
                </a:lnTo>
                <a:lnTo>
                  <a:pt x="62977" y="879657"/>
                </a:lnTo>
                <a:lnTo>
                  <a:pt x="64376" y="879297"/>
                </a:lnTo>
                <a:lnTo>
                  <a:pt x="65776" y="878930"/>
                </a:lnTo>
                <a:lnTo>
                  <a:pt x="67176" y="878563"/>
                </a:lnTo>
                <a:lnTo>
                  <a:pt x="68575" y="878189"/>
                </a:lnTo>
                <a:lnTo>
                  <a:pt x="69975" y="877807"/>
                </a:lnTo>
                <a:lnTo>
                  <a:pt x="71374" y="877426"/>
                </a:lnTo>
                <a:lnTo>
                  <a:pt x="72774" y="877037"/>
                </a:lnTo>
                <a:lnTo>
                  <a:pt x="74173" y="876641"/>
                </a:lnTo>
                <a:lnTo>
                  <a:pt x="75573" y="876238"/>
                </a:lnTo>
                <a:lnTo>
                  <a:pt x="76972" y="875828"/>
                </a:lnTo>
                <a:lnTo>
                  <a:pt x="78372" y="875418"/>
                </a:lnTo>
                <a:lnTo>
                  <a:pt x="79771" y="875000"/>
                </a:lnTo>
                <a:lnTo>
                  <a:pt x="81171" y="874576"/>
                </a:lnTo>
                <a:lnTo>
                  <a:pt x="82570" y="874144"/>
                </a:lnTo>
                <a:lnTo>
                  <a:pt x="83969" y="873712"/>
                </a:lnTo>
                <a:lnTo>
                  <a:pt x="85369" y="873266"/>
                </a:lnTo>
                <a:lnTo>
                  <a:pt x="86768" y="872820"/>
                </a:lnTo>
                <a:lnTo>
                  <a:pt x="88168" y="872366"/>
                </a:lnTo>
                <a:lnTo>
                  <a:pt x="89567" y="871905"/>
                </a:lnTo>
                <a:lnTo>
                  <a:pt x="90967" y="871445"/>
                </a:lnTo>
                <a:lnTo>
                  <a:pt x="92366" y="870970"/>
                </a:lnTo>
                <a:lnTo>
                  <a:pt x="93766" y="870495"/>
                </a:lnTo>
                <a:lnTo>
                  <a:pt x="95165" y="870005"/>
                </a:lnTo>
                <a:lnTo>
                  <a:pt x="96565" y="869516"/>
                </a:lnTo>
                <a:lnTo>
                  <a:pt x="97964" y="869019"/>
                </a:lnTo>
                <a:lnTo>
                  <a:pt x="99364" y="868516"/>
                </a:lnTo>
                <a:lnTo>
                  <a:pt x="100763" y="868005"/>
                </a:lnTo>
                <a:lnTo>
                  <a:pt x="102163" y="867486"/>
                </a:lnTo>
                <a:lnTo>
                  <a:pt x="103562" y="866961"/>
                </a:lnTo>
                <a:lnTo>
                  <a:pt x="104962" y="866428"/>
                </a:lnTo>
                <a:lnTo>
                  <a:pt x="106361" y="865889"/>
                </a:lnTo>
                <a:lnTo>
                  <a:pt x="107761" y="865342"/>
                </a:lnTo>
                <a:lnTo>
                  <a:pt x="109160" y="864787"/>
                </a:lnTo>
                <a:lnTo>
                  <a:pt x="110560" y="864233"/>
                </a:lnTo>
                <a:lnTo>
                  <a:pt x="111959" y="863665"/>
                </a:lnTo>
                <a:lnTo>
                  <a:pt x="113359" y="863089"/>
                </a:lnTo>
                <a:lnTo>
                  <a:pt x="114758" y="862506"/>
                </a:lnTo>
                <a:lnTo>
                  <a:pt x="116157" y="861916"/>
                </a:lnTo>
                <a:lnTo>
                  <a:pt x="117557" y="861318"/>
                </a:lnTo>
                <a:lnTo>
                  <a:pt x="118956" y="860714"/>
                </a:lnTo>
                <a:lnTo>
                  <a:pt x="120356" y="860109"/>
                </a:lnTo>
                <a:lnTo>
                  <a:pt x="121755" y="859483"/>
                </a:lnTo>
                <a:lnTo>
                  <a:pt x="123155" y="858857"/>
                </a:lnTo>
                <a:lnTo>
                  <a:pt x="124554" y="858223"/>
                </a:lnTo>
                <a:lnTo>
                  <a:pt x="125954" y="857583"/>
                </a:lnTo>
                <a:lnTo>
                  <a:pt x="127353" y="856928"/>
                </a:lnTo>
                <a:lnTo>
                  <a:pt x="128753" y="856273"/>
                </a:lnTo>
                <a:lnTo>
                  <a:pt x="130152" y="855604"/>
                </a:lnTo>
                <a:lnTo>
                  <a:pt x="131552" y="854927"/>
                </a:lnTo>
                <a:lnTo>
                  <a:pt x="132951" y="854243"/>
                </a:lnTo>
                <a:lnTo>
                  <a:pt x="134351" y="853552"/>
                </a:lnTo>
                <a:lnTo>
                  <a:pt x="135750" y="852854"/>
                </a:lnTo>
                <a:lnTo>
                  <a:pt x="137150" y="852142"/>
                </a:lnTo>
                <a:lnTo>
                  <a:pt x="138549" y="851429"/>
                </a:lnTo>
                <a:lnTo>
                  <a:pt x="139949" y="850702"/>
                </a:lnTo>
                <a:lnTo>
                  <a:pt x="141348" y="849968"/>
                </a:lnTo>
                <a:lnTo>
                  <a:pt x="142748" y="849227"/>
                </a:lnTo>
                <a:lnTo>
                  <a:pt x="144147" y="848471"/>
                </a:lnTo>
                <a:lnTo>
                  <a:pt x="145547" y="847708"/>
                </a:lnTo>
                <a:lnTo>
                  <a:pt x="146946" y="846938"/>
                </a:lnTo>
                <a:lnTo>
                  <a:pt x="148345" y="846161"/>
                </a:lnTo>
                <a:lnTo>
                  <a:pt x="149745" y="845376"/>
                </a:lnTo>
                <a:lnTo>
                  <a:pt x="151144" y="844578"/>
                </a:lnTo>
                <a:lnTo>
                  <a:pt x="152544" y="843771"/>
                </a:lnTo>
                <a:lnTo>
                  <a:pt x="153943" y="842951"/>
                </a:lnTo>
                <a:lnTo>
                  <a:pt x="155343" y="842130"/>
                </a:lnTo>
                <a:lnTo>
                  <a:pt x="156742" y="841296"/>
                </a:lnTo>
                <a:lnTo>
                  <a:pt x="158142" y="840446"/>
                </a:lnTo>
                <a:lnTo>
                  <a:pt x="159541" y="839590"/>
                </a:lnTo>
                <a:lnTo>
                  <a:pt x="160941" y="838726"/>
                </a:lnTo>
                <a:lnTo>
                  <a:pt x="162340" y="837855"/>
                </a:lnTo>
                <a:lnTo>
                  <a:pt x="163740" y="836970"/>
                </a:lnTo>
                <a:lnTo>
                  <a:pt x="165139" y="836078"/>
                </a:lnTo>
                <a:lnTo>
                  <a:pt x="166539" y="835178"/>
                </a:lnTo>
                <a:lnTo>
                  <a:pt x="167938" y="834264"/>
                </a:lnTo>
                <a:lnTo>
                  <a:pt x="169338" y="833335"/>
                </a:lnTo>
                <a:lnTo>
                  <a:pt x="170737" y="832400"/>
                </a:lnTo>
                <a:lnTo>
                  <a:pt x="172137" y="831457"/>
                </a:lnTo>
                <a:lnTo>
                  <a:pt x="173536" y="830507"/>
                </a:lnTo>
                <a:lnTo>
                  <a:pt x="174936" y="829542"/>
                </a:lnTo>
                <a:lnTo>
                  <a:pt x="176335" y="828564"/>
                </a:lnTo>
                <a:lnTo>
                  <a:pt x="177735" y="827578"/>
                </a:lnTo>
                <a:lnTo>
                  <a:pt x="179134" y="826577"/>
                </a:lnTo>
                <a:lnTo>
                  <a:pt x="180534" y="825570"/>
                </a:lnTo>
                <a:lnTo>
                  <a:pt x="181933" y="824555"/>
                </a:lnTo>
                <a:lnTo>
                  <a:pt x="183333" y="823526"/>
                </a:lnTo>
                <a:lnTo>
                  <a:pt x="184732" y="822482"/>
                </a:lnTo>
                <a:lnTo>
                  <a:pt x="186132" y="821431"/>
                </a:lnTo>
                <a:lnTo>
                  <a:pt x="187531" y="820373"/>
                </a:lnTo>
                <a:lnTo>
                  <a:pt x="188931" y="819294"/>
                </a:lnTo>
                <a:lnTo>
                  <a:pt x="190330" y="818214"/>
                </a:lnTo>
                <a:lnTo>
                  <a:pt x="191730" y="817113"/>
                </a:lnTo>
                <a:lnTo>
                  <a:pt x="193129" y="816012"/>
                </a:lnTo>
                <a:lnTo>
                  <a:pt x="194529" y="814889"/>
                </a:lnTo>
                <a:lnTo>
                  <a:pt x="195928" y="813759"/>
                </a:lnTo>
                <a:lnTo>
                  <a:pt x="197328" y="812615"/>
                </a:lnTo>
                <a:lnTo>
                  <a:pt x="198727" y="811463"/>
                </a:lnTo>
                <a:lnTo>
                  <a:pt x="200127" y="810297"/>
                </a:lnTo>
                <a:lnTo>
                  <a:pt x="201527" y="809124"/>
                </a:lnTo>
                <a:lnTo>
                  <a:pt x="202926" y="807929"/>
                </a:lnTo>
                <a:lnTo>
                  <a:pt x="204326" y="806734"/>
                </a:lnTo>
                <a:lnTo>
                  <a:pt x="205725" y="805518"/>
                </a:lnTo>
                <a:lnTo>
                  <a:pt x="207125" y="804295"/>
                </a:lnTo>
                <a:lnTo>
                  <a:pt x="208524" y="803057"/>
                </a:lnTo>
                <a:lnTo>
                  <a:pt x="209923" y="801804"/>
                </a:lnTo>
                <a:lnTo>
                  <a:pt x="211323" y="800545"/>
                </a:lnTo>
                <a:lnTo>
                  <a:pt x="212722" y="799271"/>
                </a:lnTo>
                <a:lnTo>
                  <a:pt x="214122" y="797990"/>
                </a:lnTo>
                <a:lnTo>
                  <a:pt x="215521" y="796687"/>
                </a:lnTo>
                <a:lnTo>
                  <a:pt x="216921" y="795377"/>
                </a:lnTo>
                <a:lnTo>
                  <a:pt x="218320" y="794053"/>
                </a:lnTo>
                <a:lnTo>
                  <a:pt x="219720" y="792721"/>
                </a:lnTo>
                <a:lnTo>
                  <a:pt x="221119" y="791368"/>
                </a:lnTo>
                <a:lnTo>
                  <a:pt x="222519" y="790008"/>
                </a:lnTo>
                <a:lnTo>
                  <a:pt x="223918" y="788633"/>
                </a:lnTo>
                <a:lnTo>
                  <a:pt x="225318" y="787244"/>
                </a:lnTo>
                <a:lnTo>
                  <a:pt x="226717" y="785848"/>
                </a:lnTo>
                <a:lnTo>
                  <a:pt x="228117" y="784430"/>
                </a:lnTo>
                <a:lnTo>
                  <a:pt x="229516" y="783005"/>
                </a:lnTo>
                <a:lnTo>
                  <a:pt x="230916" y="781566"/>
                </a:lnTo>
                <a:lnTo>
                  <a:pt x="232315" y="780119"/>
                </a:lnTo>
                <a:lnTo>
                  <a:pt x="233715" y="778651"/>
                </a:lnTo>
                <a:lnTo>
                  <a:pt x="235114" y="777175"/>
                </a:lnTo>
                <a:lnTo>
                  <a:pt x="236514" y="775678"/>
                </a:lnTo>
                <a:lnTo>
                  <a:pt x="237913" y="774174"/>
                </a:lnTo>
                <a:lnTo>
                  <a:pt x="239313" y="772655"/>
                </a:lnTo>
                <a:lnTo>
                  <a:pt x="240712" y="771122"/>
                </a:lnTo>
                <a:lnTo>
                  <a:pt x="242111" y="769582"/>
                </a:lnTo>
                <a:lnTo>
                  <a:pt x="243511" y="768020"/>
                </a:lnTo>
                <a:lnTo>
                  <a:pt x="244910" y="766444"/>
                </a:lnTo>
                <a:lnTo>
                  <a:pt x="246310" y="764861"/>
                </a:lnTo>
                <a:lnTo>
                  <a:pt x="247709" y="763263"/>
                </a:lnTo>
                <a:lnTo>
                  <a:pt x="249109" y="761651"/>
                </a:lnTo>
                <a:lnTo>
                  <a:pt x="250508" y="760024"/>
                </a:lnTo>
                <a:lnTo>
                  <a:pt x="251908" y="758383"/>
                </a:lnTo>
                <a:lnTo>
                  <a:pt x="253307" y="756728"/>
                </a:lnTo>
                <a:lnTo>
                  <a:pt x="254707" y="755058"/>
                </a:lnTo>
                <a:lnTo>
                  <a:pt x="256106" y="753374"/>
                </a:lnTo>
                <a:lnTo>
                  <a:pt x="257506" y="751675"/>
                </a:lnTo>
                <a:lnTo>
                  <a:pt x="258905" y="749963"/>
                </a:lnTo>
                <a:lnTo>
                  <a:pt x="260305" y="748242"/>
                </a:lnTo>
                <a:lnTo>
                  <a:pt x="261704" y="746501"/>
                </a:lnTo>
                <a:lnTo>
                  <a:pt x="263104" y="744752"/>
                </a:lnTo>
                <a:lnTo>
                  <a:pt x="264503" y="742981"/>
                </a:lnTo>
                <a:lnTo>
                  <a:pt x="265903" y="741204"/>
                </a:lnTo>
                <a:lnTo>
                  <a:pt x="267302" y="739404"/>
                </a:lnTo>
                <a:lnTo>
                  <a:pt x="268702" y="737598"/>
                </a:lnTo>
                <a:lnTo>
                  <a:pt x="270101" y="735770"/>
                </a:lnTo>
                <a:lnTo>
                  <a:pt x="271500" y="733934"/>
                </a:lnTo>
                <a:lnTo>
                  <a:pt x="272900" y="732085"/>
                </a:lnTo>
                <a:lnTo>
                  <a:pt x="274299" y="730213"/>
                </a:lnTo>
                <a:lnTo>
                  <a:pt x="275699" y="728335"/>
                </a:lnTo>
                <a:lnTo>
                  <a:pt x="277098" y="726442"/>
                </a:lnTo>
                <a:lnTo>
                  <a:pt x="278498" y="724527"/>
                </a:lnTo>
                <a:lnTo>
                  <a:pt x="279897" y="722606"/>
                </a:lnTo>
                <a:lnTo>
                  <a:pt x="281297" y="720670"/>
                </a:lnTo>
                <a:lnTo>
                  <a:pt x="282696" y="718712"/>
                </a:lnTo>
                <a:lnTo>
                  <a:pt x="284096" y="716747"/>
                </a:lnTo>
                <a:lnTo>
                  <a:pt x="285495" y="714768"/>
                </a:lnTo>
                <a:lnTo>
                  <a:pt x="286895" y="712767"/>
                </a:lnTo>
                <a:lnTo>
                  <a:pt x="288294" y="710759"/>
                </a:lnTo>
                <a:lnTo>
                  <a:pt x="289694" y="708730"/>
                </a:lnTo>
                <a:lnTo>
                  <a:pt x="291093" y="706693"/>
                </a:lnTo>
                <a:lnTo>
                  <a:pt x="292493" y="704641"/>
                </a:lnTo>
                <a:lnTo>
                  <a:pt x="293892" y="702569"/>
                </a:lnTo>
                <a:lnTo>
                  <a:pt x="295292" y="700489"/>
                </a:lnTo>
                <a:lnTo>
                  <a:pt x="296691" y="698387"/>
                </a:lnTo>
                <a:lnTo>
                  <a:pt x="298091" y="696278"/>
                </a:lnTo>
                <a:lnTo>
                  <a:pt x="299490" y="694148"/>
                </a:lnTo>
                <a:lnTo>
                  <a:pt x="300890" y="692010"/>
                </a:lnTo>
                <a:lnTo>
                  <a:pt x="302289" y="689851"/>
                </a:lnTo>
                <a:lnTo>
                  <a:pt x="303689" y="687685"/>
                </a:lnTo>
                <a:lnTo>
                  <a:pt x="305088" y="685497"/>
                </a:lnTo>
                <a:lnTo>
                  <a:pt x="306488" y="683295"/>
                </a:lnTo>
                <a:lnTo>
                  <a:pt x="307887" y="681085"/>
                </a:lnTo>
                <a:lnTo>
                  <a:pt x="309287" y="678854"/>
                </a:lnTo>
                <a:lnTo>
                  <a:pt x="310686" y="676615"/>
                </a:lnTo>
                <a:lnTo>
                  <a:pt x="312086" y="674356"/>
                </a:lnTo>
                <a:lnTo>
                  <a:pt x="313485" y="672081"/>
                </a:lnTo>
                <a:lnTo>
                  <a:pt x="314885" y="669800"/>
                </a:lnTo>
                <a:lnTo>
                  <a:pt x="316284" y="667497"/>
                </a:lnTo>
                <a:lnTo>
                  <a:pt x="317684" y="665186"/>
                </a:lnTo>
                <a:lnTo>
                  <a:pt x="319083" y="662854"/>
                </a:lnTo>
                <a:lnTo>
                  <a:pt x="320483" y="660515"/>
                </a:lnTo>
                <a:lnTo>
                  <a:pt x="321882" y="658155"/>
                </a:lnTo>
                <a:lnTo>
                  <a:pt x="323282" y="655783"/>
                </a:lnTo>
                <a:lnTo>
                  <a:pt x="324681" y="653397"/>
                </a:lnTo>
                <a:lnTo>
                  <a:pt x="326081" y="650998"/>
                </a:lnTo>
                <a:lnTo>
                  <a:pt x="327480" y="648584"/>
                </a:lnTo>
                <a:lnTo>
                  <a:pt x="328880" y="646155"/>
                </a:lnTo>
                <a:lnTo>
                  <a:pt x="330279" y="643713"/>
                </a:lnTo>
                <a:lnTo>
                  <a:pt x="331679" y="641258"/>
                </a:lnTo>
                <a:lnTo>
                  <a:pt x="333078" y="638787"/>
                </a:lnTo>
                <a:lnTo>
                  <a:pt x="334478" y="636304"/>
                </a:lnTo>
                <a:lnTo>
                  <a:pt x="335877" y="633806"/>
                </a:lnTo>
                <a:lnTo>
                  <a:pt x="337277" y="631294"/>
                </a:lnTo>
                <a:lnTo>
                  <a:pt x="338676" y="628769"/>
                </a:lnTo>
                <a:lnTo>
                  <a:pt x="340076" y="626230"/>
                </a:lnTo>
                <a:lnTo>
                  <a:pt x="341475" y="623678"/>
                </a:lnTo>
                <a:lnTo>
                  <a:pt x="342875" y="621112"/>
                </a:lnTo>
                <a:lnTo>
                  <a:pt x="344274" y="618532"/>
                </a:lnTo>
                <a:lnTo>
                  <a:pt x="345674" y="615938"/>
                </a:lnTo>
                <a:lnTo>
                  <a:pt x="347073" y="613332"/>
                </a:lnTo>
                <a:lnTo>
                  <a:pt x="348473" y="610712"/>
                </a:lnTo>
                <a:lnTo>
                  <a:pt x="349872" y="608080"/>
                </a:lnTo>
                <a:lnTo>
                  <a:pt x="351272" y="605433"/>
                </a:lnTo>
                <a:lnTo>
                  <a:pt x="352671" y="602774"/>
                </a:lnTo>
                <a:lnTo>
                  <a:pt x="354071" y="600102"/>
                </a:lnTo>
                <a:lnTo>
                  <a:pt x="355470" y="597416"/>
                </a:lnTo>
                <a:lnTo>
                  <a:pt x="356870" y="594718"/>
                </a:lnTo>
                <a:lnTo>
                  <a:pt x="358269" y="592007"/>
                </a:lnTo>
                <a:lnTo>
                  <a:pt x="359669" y="589283"/>
                </a:lnTo>
                <a:lnTo>
                  <a:pt x="361068" y="586547"/>
                </a:lnTo>
                <a:lnTo>
                  <a:pt x="362468" y="583798"/>
                </a:lnTo>
                <a:lnTo>
                  <a:pt x="363867" y="581037"/>
                </a:lnTo>
                <a:lnTo>
                  <a:pt x="365266" y="578264"/>
                </a:lnTo>
                <a:lnTo>
                  <a:pt x="366666" y="575478"/>
                </a:lnTo>
                <a:lnTo>
                  <a:pt x="368065" y="572679"/>
                </a:lnTo>
                <a:lnTo>
                  <a:pt x="369465" y="569870"/>
                </a:lnTo>
                <a:lnTo>
                  <a:pt x="370864" y="567047"/>
                </a:lnTo>
                <a:lnTo>
                  <a:pt x="372264" y="564213"/>
                </a:lnTo>
                <a:lnTo>
                  <a:pt x="373663" y="561367"/>
                </a:lnTo>
                <a:lnTo>
                  <a:pt x="375063" y="558510"/>
                </a:lnTo>
                <a:lnTo>
                  <a:pt x="376462" y="555641"/>
                </a:lnTo>
                <a:lnTo>
                  <a:pt x="377862" y="552761"/>
                </a:lnTo>
                <a:lnTo>
                  <a:pt x="379261" y="549869"/>
                </a:lnTo>
                <a:lnTo>
                  <a:pt x="380661" y="546966"/>
                </a:lnTo>
                <a:lnTo>
                  <a:pt x="382060" y="544052"/>
                </a:lnTo>
                <a:lnTo>
                  <a:pt x="383460" y="541127"/>
                </a:lnTo>
                <a:lnTo>
                  <a:pt x="384859" y="538192"/>
                </a:lnTo>
                <a:lnTo>
                  <a:pt x="386259" y="535246"/>
                </a:lnTo>
                <a:lnTo>
                  <a:pt x="387658" y="532288"/>
                </a:lnTo>
                <a:lnTo>
                  <a:pt x="389058" y="529321"/>
                </a:lnTo>
                <a:lnTo>
                  <a:pt x="390457" y="526343"/>
                </a:lnTo>
                <a:lnTo>
                  <a:pt x="391857" y="523355"/>
                </a:lnTo>
                <a:lnTo>
                  <a:pt x="393256" y="520357"/>
                </a:lnTo>
                <a:lnTo>
                  <a:pt x="394656" y="517349"/>
                </a:lnTo>
                <a:lnTo>
                  <a:pt x="396055" y="514331"/>
                </a:lnTo>
                <a:lnTo>
                  <a:pt x="397454" y="511303"/>
                </a:lnTo>
                <a:lnTo>
                  <a:pt x="398854" y="508267"/>
                </a:lnTo>
                <a:lnTo>
                  <a:pt x="400253" y="505220"/>
                </a:lnTo>
                <a:lnTo>
                  <a:pt x="401653" y="502165"/>
                </a:lnTo>
                <a:lnTo>
                  <a:pt x="403052" y="499100"/>
                </a:lnTo>
                <a:lnTo>
                  <a:pt x="404452" y="496027"/>
                </a:lnTo>
                <a:lnTo>
                  <a:pt x="405851" y="492945"/>
                </a:lnTo>
                <a:lnTo>
                  <a:pt x="407251" y="489854"/>
                </a:lnTo>
                <a:lnTo>
                  <a:pt x="408650" y="486754"/>
                </a:lnTo>
                <a:lnTo>
                  <a:pt x="410050" y="483647"/>
                </a:lnTo>
                <a:lnTo>
                  <a:pt x="411449" y="480532"/>
                </a:lnTo>
                <a:lnTo>
                  <a:pt x="412849" y="477408"/>
                </a:lnTo>
                <a:lnTo>
                  <a:pt x="414248" y="474276"/>
                </a:lnTo>
                <a:lnTo>
                  <a:pt x="415648" y="471138"/>
                </a:lnTo>
                <a:lnTo>
                  <a:pt x="417047" y="467991"/>
                </a:lnTo>
                <a:lnTo>
                  <a:pt x="418447" y="464837"/>
                </a:lnTo>
                <a:lnTo>
                  <a:pt x="419846" y="461677"/>
                </a:lnTo>
                <a:lnTo>
                  <a:pt x="421246" y="458509"/>
                </a:lnTo>
                <a:lnTo>
                  <a:pt x="422645" y="455335"/>
                </a:lnTo>
                <a:lnTo>
                  <a:pt x="424045" y="452154"/>
                </a:lnTo>
                <a:lnTo>
                  <a:pt x="425444" y="448967"/>
                </a:lnTo>
                <a:lnTo>
                  <a:pt x="426843" y="445773"/>
                </a:lnTo>
                <a:lnTo>
                  <a:pt x="428243" y="442574"/>
                </a:lnTo>
                <a:lnTo>
                  <a:pt x="429642" y="439368"/>
                </a:lnTo>
                <a:lnTo>
                  <a:pt x="431042" y="436158"/>
                </a:lnTo>
                <a:lnTo>
                  <a:pt x="432441" y="432941"/>
                </a:lnTo>
                <a:lnTo>
                  <a:pt x="433841" y="429720"/>
                </a:lnTo>
                <a:lnTo>
                  <a:pt x="435241" y="426493"/>
                </a:lnTo>
                <a:lnTo>
                  <a:pt x="436640" y="423262"/>
                </a:lnTo>
                <a:lnTo>
                  <a:pt x="438040" y="420026"/>
                </a:lnTo>
                <a:lnTo>
                  <a:pt x="439439" y="416786"/>
                </a:lnTo>
                <a:lnTo>
                  <a:pt x="440839" y="413541"/>
                </a:lnTo>
                <a:lnTo>
                  <a:pt x="442238" y="410292"/>
                </a:lnTo>
                <a:lnTo>
                  <a:pt x="443638" y="407040"/>
                </a:lnTo>
                <a:lnTo>
                  <a:pt x="445037" y="403784"/>
                </a:lnTo>
                <a:lnTo>
                  <a:pt x="446437" y="400524"/>
                </a:lnTo>
                <a:lnTo>
                  <a:pt x="447836" y="397262"/>
                </a:lnTo>
                <a:lnTo>
                  <a:pt x="449236" y="393996"/>
                </a:lnTo>
                <a:lnTo>
                  <a:pt x="450635" y="390728"/>
                </a:lnTo>
                <a:lnTo>
                  <a:pt x="452035" y="387457"/>
                </a:lnTo>
                <a:lnTo>
                  <a:pt x="453434" y="384184"/>
                </a:lnTo>
                <a:lnTo>
                  <a:pt x="454834" y="380909"/>
                </a:lnTo>
                <a:lnTo>
                  <a:pt x="456233" y="377632"/>
                </a:lnTo>
                <a:lnTo>
                  <a:pt x="457633" y="374353"/>
                </a:lnTo>
                <a:lnTo>
                  <a:pt x="459032" y="371073"/>
                </a:lnTo>
                <a:lnTo>
                  <a:pt x="460432" y="367792"/>
                </a:lnTo>
                <a:lnTo>
                  <a:pt x="461831" y="364510"/>
                </a:lnTo>
                <a:lnTo>
                  <a:pt x="463231" y="361227"/>
                </a:lnTo>
                <a:lnTo>
                  <a:pt x="464630" y="357944"/>
                </a:lnTo>
                <a:lnTo>
                  <a:pt x="466030" y="354660"/>
                </a:lnTo>
                <a:lnTo>
                  <a:pt x="467427" y="351377"/>
                </a:lnTo>
                <a:lnTo>
                  <a:pt x="468831" y="348094"/>
                </a:lnTo>
                <a:lnTo>
                  <a:pt x="470227" y="344811"/>
                </a:lnTo>
                <a:lnTo>
                  <a:pt x="471630" y="341528"/>
                </a:lnTo>
                <a:lnTo>
                  <a:pt x="473027" y="338248"/>
                </a:lnTo>
                <a:lnTo>
                  <a:pt x="474423" y="334967"/>
                </a:lnTo>
                <a:lnTo>
                  <a:pt x="475827" y="331689"/>
                </a:lnTo>
                <a:lnTo>
                  <a:pt x="477223" y="328412"/>
                </a:lnTo>
                <a:lnTo>
                  <a:pt x="478626" y="325137"/>
                </a:lnTo>
                <a:lnTo>
                  <a:pt x="480023" y="321865"/>
                </a:lnTo>
                <a:lnTo>
                  <a:pt x="481426" y="318594"/>
                </a:lnTo>
                <a:lnTo>
                  <a:pt x="482822" y="315327"/>
                </a:lnTo>
                <a:lnTo>
                  <a:pt x="484226" y="312062"/>
                </a:lnTo>
                <a:lnTo>
                  <a:pt x="485622" y="308801"/>
                </a:lnTo>
                <a:lnTo>
                  <a:pt x="487025" y="305543"/>
                </a:lnTo>
                <a:lnTo>
                  <a:pt x="488422" y="302289"/>
                </a:lnTo>
                <a:lnTo>
                  <a:pt x="489818" y="299039"/>
                </a:lnTo>
                <a:lnTo>
                  <a:pt x="491221" y="295792"/>
                </a:lnTo>
                <a:lnTo>
                  <a:pt x="492618" y="292550"/>
                </a:lnTo>
                <a:lnTo>
                  <a:pt x="494021" y="289314"/>
                </a:lnTo>
                <a:lnTo>
                  <a:pt x="495417" y="286081"/>
                </a:lnTo>
                <a:lnTo>
                  <a:pt x="496821" y="282855"/>
                </a:lnTo>
                <a:lnTo>
                  <a:pt x="498217" y="279634"/>
                </a:lnTo>
                <a:lnTo>
                  <a:pt x="499621" y="276418"/>
                </a:lnTo>
                <a:lnTo>
                  <a:pt x="501017" y="273209"/>
                </a:lnTo>
                <a:lnTo>
                  <a:pt x="502413" y="270006"/>
                </a:lnTo>
                <a:lnTo>
                  <a:pt x="503817" y="266809"/>
                </a:lnTo>
                <a:lnTo>
                  <a:pt x="505213" y="263620"/>
                </a:lnTo>
                <a:lnTo>
                  <a:pt x="506616" y="260437"/>
                </a:lnTo>
                <a:lnTo>
                  <a:pt x="508013" y="257262"/>
                </a:lnTo>
                <a:lnTo>
                  <a:pt x="509416" y="254094"/>
                </a:lnTo>
                <a:lnTo>
                  <a:pt x="510812" y="250934"/>
                </a:lnTo>
                <a:lnTo>
                  <a:pt x="512216" y="247783"/>
                </a:lnTo>
                <a:lnTo>
                  <a:pt x="513612" y="244640"/>
                </a:lnTo>
                <a:lnTo>
                  <a:pt x="515008" y="241505"/>
                </a:lnTo>
                <a:lnTo>
                  <a:pt x="516412" y="238380"/>
                </a:lnTo>
                <a:lnTo>
                  <a:pt x="517808" y="235263"/>
                </a:lnTo>
                <a:lnTo>
                  <a:pt x="519211" y="232156"/>
                </a:lnTo>
                <a:lnTo>
                  <a:pt x="520608" y="229059"/>
                </a:lnTo>
                <a:lnTo>
                  <a:pt x="522011" y="225972"/>
                </a:lnTo>
                <a:lnTo>
                  <a:pt x="523408" y="222895"/>
                </a:lnTo>
                <a:lnTo>
                  <a:pt x="524811" y="219829"/>
                </a:lnTo>
                <a:lnTo>
                  <a:pt x="526207" y="216774"/>
                </a:lnTo>
                <a:lnTo>
                  <a:pt x="527604" y="213730"/>
                </a:lnTo>
                <a:lnTo>
                  <a:pt x="529007" y="210697"/>
                </a:lnTo>
                <a:lnTo>
                  <a:pt x="530403" y="207676"/>
                </a:lnTo>
                <a:lnTo>
                  <a:pt x="531807" y="204666"/>
                </a:lnTo>
                <a:lnTo>
                  <a:pt x="533203" y="201669"/>
                </a:lnTo>
                <a:lnTo>
                  <a:pt x="534606" y="198685"/>
                </a:lnTo>
                <a:lnTo>
                  <a:pt x="536003" y="195713"/>
                </a:lnTo>
                <a:lnTo>
                  <a:pt x="537406" y="192754"/>
                </a:lnTo>
                <a:lnTo>
                  <a:pt x="538802" y="189808"/>
                </a:lnTo>
                <a:lnTo>
                  <a:pt x="540206" y="186876"/>
                </a:lnTo>
                <a:lnTo>
                  <a:pt x="541602" y="183958"/>
                </a:lnTo>
                <a:lnTo>
                  <a:pt x="542998" y="181054"/>
                </a:lnTo>
                <a:lnTo>
                  <a:pt x="544402" y="178164"/>
                </a:lnTo>
                <a:lnTo>
                  <a:pt x="545798" y="175289"/>
                </a:lnTo>
                <a:lnTo>
                  <a:pt x="547202" y="172428"/>
                </a:lnTo>
                <a:lnTo>
                  <a:pt x="548598" y="169583"/>
                </a:lnTo>
                <a:lnTo>
                  <a:pt x="550001" y="166753"/>
                </a:lnTo>
                <a:lnTo>
                  <a:pt x="551398" y="163938"/>
                </a:lnTo>
                <a:lnTo>
                  <a:pt x="552801" y="161139"/>
                </a:lnTo>
                <a:lnTo>
                  <a:pt x="554197" y="158358"/>
                </a:lnTo>
                <a:lnTo>
                  <a:pt x="555594" y="155592"/>
                </a:lnTo>
                <a:lnTo>
                  <a:pt x="556997" y="152842"/>
                </a:lnTo>
                <a:lnTo>
                  <a:pt x="558393" y="150110"/>
                </a:lnTo>
                <a:lnTo>
                  <a:pt x="559797" y="147396"/>
                </a:lnTo>
                <a:lnTo>
                  <a:pt x="561193" y="144698"/>
                </a:lnTo>
                <a:lnTo>
                  <a:pt x="562597" y="142019"/>
                </a:lnTo>
                <a:lnTo>
                  <a:pt x="563993" y="139357"/>
                </a:lnTo>
                <a:lnTo>
                  <a:pt x="565396" y="136713"/>
                </a:lnTo>
                <a:lnTo>
                  <a:pt x="566792" y="134089"/>
                </a:lnTo>
                <a:lnTo>
                  <a:pt x="568189" y="131482"/>
                </a:lnTo>
                <a:lnTo>
                  <a:pt x="569592" y="128896"/>
                </a:lnTo>
                <a:lnTo>
                  <a:pt x="570989" y="126328"/>
                </a:lnTo>
                <a:lnTo>
                  <a:pt x="572392" y="123779"/>
                </a:lnTo>
                <a:lnTo>
                  <a:pt x="573788" y="121251"/>
                </a:lnTo>
                <a:lnTo>
                  <a:pt x="575192" y="118743"/>
                </a:lnTo>
                <a:lnTo>
                  <a:pt x="576588" y="116254"/>
                </a:lnTo>
                <a:lnTo>
                  <a:pt x="577991" y="113787"/>
                </a:lnTo>
                <a:lnTo>
                  <a:pt x="579388" y="111340"/>
                </a:lnTo>
                <a:lnTo>
                  <a:pt x="580791" y="108913"/>
                </a:lnTo>
                <a:lnTo>
                  <a:pt x="582187" y="106509"/>
                </a:lnTo>
                <a:lnTo>
                  <a:pt x="583584" y="104125"/>
                </a:lnTo>
                <a:lnTo>
                  <a:pt x="584987" y="101764"/>
                </a:lnTo>
                <a:lnTo>
                  <a:pt x="586383" y="99424"/>
                </a:lnTo>
                <a:lnTo>
                  <a:pt x="587787" y="97106"/>
                </a:lnTo>
                <a:lnTo>
                  <a:pt x="589183" y="94811"/>
                </a:lnTo>
                <a:lnTo>
                  <a:pt x="590587" y="92538"/>
                </a:lnTo>
                <a:lnTo>
                  <a:pt x="591983" y="90288"/>
                </a:lnTo>
                <a:lnTo>
                  <a:pt x="593386" y="88062"/>
                </a:lnTo>
                <a:lnTo>
                  <a:pt x="594783" y="85858"/>
                </a:lnTo>
                <a:lnTo>
                  <a:pt x="596179" y="83679"/>
                </a:lnTo>
                <a:lnTo>
                  <a:pt x="597582" y="81523"/>
                </a:lnTo>
                <a:lnTo>
                  <a:pt x="598979" y="79391"/>
                </a:lnTo>
                <a:lnTo>
                  <a:pt x="600382" y="77283"/>
                </a:lnTo>
                <a:lnTo>
                  <a:pt x="601778" y="75199"/>
                </a:lnTo>
                <a:lnTo>
                  <a:pt x="603182" y="73140"/>
                </a:lnTo>
                <a:lnTo>
                  <a:pt x="604578" y="71106"/>
                </a:lnTo>
                <a:lnTo>
                  <a:pt x="605982" y="69098"/>
                </a:lnTo>
                <a:lnTo>
                  <a:pt x="607378" y="67113"/>
                </a:lnTo>
                <a:lnTo>
                  <a:pt x="608774" y="65155"/>
                </a:lnTo>
                <a:lnTo>
                  <a:pt x="610177" y="63222"/>
                </a:lnTo>
                <a:lnTo>
                  <a:pt x="611574" y="61316"/>
                </a:lnTo>
                <a:lnTo>
                  <a:pt x="612977" y="59434"/>
                </a:lnTo>
                <a:lnTo>
                  <a:pt x="614373" y="57580"/>
                </a:lnTo>
                <a:lnTo>
                  <a:pt x="615777" y="55752"/>
                </a:lnTo>
                <a:lnTo>
                  <a:pt x="617173" y="53950"/>
                </a:lnTo>
                <a:lnTo>
                  <a:pt x="618577" y="52175"/>
                </a:lnTo>
                <a:lnTo>
                  <a:pt x="619973" y="50428"/>
                </a:lnTo>
                <a:lnTo>
                  <a:pt x="621369" y="48707"/>
                </a:lnTo>
                <a:lnTo>
                  <a:pt x="622773" y="47013"/>
                </a:lnTo>
                <a:lnTo>
                  <a:pt x="624169" y="45348"/>
                </a:lnTo>
                <a:lnTo>
                  <a:pt x="625572" y="43709"/>
                </a:lnTo>
                <a:lnTo>
                  <a:pt x="626969" y="42099"/>
                </a:lnTo>
                <a:lnTo>
                  <a:pt x="628372" y="40517"/>
                </a:lnTo>
                <a:lnTo>
                  <a:pt x="629768" y="38963"/>
                </a:lnTo>
                <a:lnTo>
                  <a:pt x="631172" y="37438"/>
                </a:lnTo>
                <a:lnTo>
                  <a:pt x="632568" y="35940"/>
                </a:lnTo>
                <a:lnTo>
                  <a:pt x="633972" y="34472"/>
                </a:lnTo>
                <a:lnTo>
                  <a:pt x="635368" y="33032"/>
                </a:lnTo>
                <a:lnTo>
                  <a:pt x="636764" y="31621"/>
                </a:lnTo>
                <a:lnTo>
                  <a:pt x="638168" y="30240"/>
                </a:lnTo>
                <a:lnTo>
                  <a:pt x="639564" y="28887"/>
                </a:lnTo>
                <a:lnTo>
                  <a:pt x="640967" y="27564"/>
                </a:lnTo>
                <a:lnTo>
                  <a:pt x="642364" y="26272"/>
                </a:lnTo>
                <a:lnTo>
                  <a:pt x="643767" y="25008"/>
                </a:lnTo>
                <a:lnTo>
                  <a:pt x="645163" y="23774"/>
                </a:lnTo>
                <a:lnTo>
                  <a:pt x="646567" y="22570"/>
                </a:lnTo>
                <a:lnTo>
                  <a:pt x="647963" y="21396"/>
                </a:lnTo>
                <a:lnTo>
                  <a:pt x="649359" y="20253"/>
                </a:lnTo>
                <a:lnTo>
                  <a:pt x="650763" y="19140"/>
                </a:lnTo>
                <a:lnTo>
                  <a:pt x="652159" y="18058"/>
                </a:lnTo>
                <a:lnTo>
                  <a:pt x="653563" y="17005"/>
                </a:lnTo>
                <a:lnTo>
                  <a:pt x="654959" y="15984"/>
                </a:lnTo>
                <a:lnTo>
                  <a:pt x="656362" y="14993"/>
                </a:lnTo>
                <a:lnTo>
                  <a:pt x="657758" y="14034"/>
                </a:lnTo>
                <a:lnTo>
                  <a:pt x="659162" y="13104"/>
                </a:lnTo>
                <a:lnTo>
                  <a:pt x="660558" y="12207"/>
                </a:lnTo>
                <a:lnTo>
                  <a:pt x="661955" y="11340"/>
                </a:lnTo>
                <a:lnTo>
                  <a:pt x="663358" y="10505"/>
                </a:lnTo>
                <a:lnTo>
                  <a:pt x="664754" y="9702"/>
                </a:lnTo>
                <a:lnTo>
                  <a:pt x="666158" y="8929"/>
                </a:lnTo>
                <a:lnTo>
                  <a:pt x="667554" y="8189"/>
                </a:lnTo>
                <a:lnTo>
                  <a:pt x="668957" y="7480"/>
                </a:lnTo>
                <a:lnTo>
                  <a:pt x="670354" y="6802"/>
                </a:lnTo>
                <a:lnTo>
                  <a:pt x="671757" y="6157"/>
                </a:lnTo>
                <a:lnTo>
                  <a:pt x="673153" y="5543"/>
                </a:lnTo>
                <a:lnTo>
                  <a:pt x="674557" y="4961"/>
                </a:lnTo>
                <a:lnTo>
                  <a:pt x="675953" y="4411"/>
                </a:lnTo>
                <a:lnTo>
                  <a:pt x="677349" y="3893"/>
                </a:lnTo>
                <a:lnTo>
                  <a:pt x="678753" y="3408"/>
                </a:lnTo>
                <a:lnTo>
                  <a:pt x="680149" y="2954"/>
                </a:lnTo>
                <a:lnTo>
                  <a:pt x="681553" y="2533"/>
                </a:lnTo>
                <a:lnTo>
                  <a:pt x="682949" y="2143"/>
                </a:lnTo>
                <a:lnTo>
                  <a:pt x="684352" y="1787"/>
                </a:lnTo>
                <a:lnTo>
                  <a:pt x="685749" y="1462"/>
                </a:lnTo>
                <a:lnTo>
                  <a:pt x="687152" y="1170"/>
                </a:lnTo>
                <a:lnTo>
                  <a:pt x="688548" y="910"/>
                </a:lnTo>
                <a:lnTo>
                  <a:pt x="689945" y="683"/>
                </a:lnTo>
                <a:lnTo>
                  <a:pt x="691348" y="488"/>
                </a:lnTo>
                <a:lnTo>
                  <a:pt x="692744" y="325"/>
                </a:lnTo>
                <a:lnTo>
                  <a:pt x="694148" y="195"/>
                </a:lnTo>
                <a:lnTo>
                  <a:pt x="695544" y="98"/>
                </a:lnTo>
                <a:lnTo>
                  <a:pt x="696948" y="33"/>
                </a:lnTo>
                <a:lnTo>
                  <a:pt x="698344" y="0"/>
                </a:lnTo>
                <a:lnTo>
                  <a:pt x="699747" y="0"/>
                </a:lnTo>
                <a:lnTo>
                  <a:pt x="701143" y="33"/>
                </a:lnTo>
                <a:lnTo>
                  <a:pt x="702540" y="98"/>
                </a:lnTo>
                <a:lnTo>
                  <a:pt x="703943" y="195"/>
                </a:lnTo>
                <a:lnTo>
                  <a:pt x="705339" y="325"/>
                </a:lnTo>
                <a:lnTo>
                  <a:pt x="706743" y="488"/>
                </a:lnTo>
                <a:lnTo>
                  <a:pt x="708139" y="683"/>
                </a:lnTo>
                <a:lnTo>
                  <a:pt x="709543" y="910"/>
                </a:lnTo>
                <a:lnTo>
                  <a:pt x="710939" y="1170"/>
                </a:lnTo>
                <a:lnTo>
                  <a:pt x="712342" y="1462"/>
                </a:lnTo>
                <a:lnTo>
                  <a:pt x="713739" y="1787"/>
                </a:lnTo>
                <a:lnTo>
                  <a:pt x="715135" y="2143"/>
                </a:lnTo>
                <a:lnTo>
                  <a:pt x="716538" y="2533"/>
                </a:lnTo>
                <a:lnTo>
                  <a:pt x="717935" y="2954"/>
                </a:lnTo>
                <a:lnTo>
                  <a:pt x="719338" y="3408"/>
                </a:lnTo>
                <a:lnTo>
                  <a:pt x="720734" y="3893"/>
                </a:lnTo>
                <a:lnTo>
                  <a:pt x="722138" y="4411"/>
                </a:lnTo>
                <a:lnTo>
                  <a:pt x="723534" y="4961"/>
                </a:lnTo>
                <a:lnTo>
                  <a:pt x="724938" y="5543"/>
                </a:lnTo>
                <a:lnTo>
                  <a:pt x="726334" y="6157"/>
                </a:lnTo>
                <a:lnTo>
                  <a:pt x="727737" y="6802"/>
                </a:lnTo>
                <a:lnTo>
                  <a:pt x="729134" y="7480"/>
                </a:lnTo>
                <a:lnTo>
                  <a:pt x="730530" y="8189"/>
                </a:lnTo>
                <a:lnTo>
                  <a:pt x="731933" y="8929"/>
                </a:lnTo>
                <a:lnTo>
                  <a:pt x="733330" y="9702"/>
                </a:lnTo>
                <a:lnTo>
                  <a:pt x="734733" y="10505"/>
                </a:lnTo>
                <a:lnTo>
                  <a:pt x="736129" y="11340"/>
                </a:lnTo>
                <a:lnTo>
                  <a:pt x="737533" y="12207"/>
                </a:lnTo>
                <a:lnTo>
                  <a:pt x="738929" y="13104"/>
                </a:lnTo>
                <a:lnTo>
                  <a:pt x="740332" y="14034"/>
                </a:lnTo>
                <a:lnTo>
                  <a:pt x="741729" y="14993"/>
                </a:lnTo>
                <a:lnTo>
                  <a:pt x="743125" y="15984"/>
                </a:lnTo>
                <a:lnTo>
                  <a:pt x="744529" y="17005"/>
                </a:lnTo>
                <a:lnTo>
                  <a:pt x="745925" y="18058"/>
                </a:lnTo>
                <a:lnTo>
                  <a:pt x="747328" y="19140"/>
                </a:lnTo>
                <a:lnTo>
                  <a:pt x="748724" y="20253"/>
                </a:lnTo>
                <a:lnTo>
                  <a:pt x="750128" y="21396"/>
                </a:lnTo>
                <a:lnTo>
                  <a:pt x="751524" y="22570"/>
                </a:lnTo>
                <a:lnTo>
                  <a:pt x="752928" y="23774"/>
                </a:lnTo>
                <a:lnTo>
                  <a:pt x="754324" y="25008"/>
                </a:lnTo>
                <a:lnTo>
                  <a:pt x="755720" y="26272"/>
                </a:lnTo>
                <a:lnTo>
                  <a:pt x="757124" y="27564"/>
                </a:lnTo>
                <a:lnTo>
                  <a:pt x="758520" y="28887"/>
                </a:lnTo>
                <a:lnTo>
                  <a:pt x="759923" y="30240"/>
                </a:lnTo>
                <a:lnTo>
                  <a:pt x="761320" y="31621"/>
                </a:lnTo>
                <a:lnTo>
                  <a:pt x="762723" y="33032"/>
                </a:lnTo>
                <a:lnTo>
                  <a:pt x="764119" y="34472"/>
                </a:lnTo>
                <a:lnTo>
                  <a:pt x="765523" y="35940"/>
                </a:lnTo>
                <a:lnTo>
                  <a:pt x="766919" y="37438"/>
                </a:lnTo>
                <a:lnTo>
                  <a:pt x="768323" y="38963"/>
                </a:lnTo>
                <a:lnTo>
                  <a:pt x="769719" y="40517"/>
                </a:lnTo>
                <a:lnTo>
                  <a:pt x="771115" y="42099"/>
                </a:lnTo>
                <a:lnTo>
                  <a:pt x="772519" y="43709"/>
                </a:lnTo>
                <a:lnTo>
                  <a:pt x="773915" y="45348"/>
                </a:lnTo>
                <a:lnTo>
                  <a:pt x="775318" y="47013"/>
                </a:lnTo>
                <a:lnTo>
                  <a:pt x="776715" y="48707"/>
                </a:lnTo>
                <a:lnTo>
                  <a:pt x="778118" y="50428"/>
                </a:lnTo>
                <a:lnTo>
                  <a:pt x="779514" y="52175"/>
                </a:lnTo>
                <a:lnTo>
                  <a:pt x="780918" y="53950"/>
                </a:lnTo>
                <a:lnTo>
                  <a:pt x="782314" y="55752"/>
                </a:lnTo>
                <a:lnTo>
                  <a:pt x="783710" y="57580"/>
                </a:lnTo>
                <a:lnTo>
                  <a:pt x="785114" y="59434"/>
                </a:lnTo>
                <a:lnTo>
                  <a:pt x="786510" y="61316"/>
                </a:lnTo>
                <a:lnTo>
                  <a:pt x="787913" y="63222"/>
                </a:lnTo>
                <a:lnTo>
                  <a:pt x="789310" y="65155"/>
                </a:lnTo>
                <a:lnTo>
                  <a:pt x="790713" y="67113"/>
                </a:lnTo>
                <a:lnTo>
                  <a:pt x="792109" y="69098"/>
                </a:lnTo>
                <a:lnTo>
                  <a:pt x="793513" y="71106"/>
                </a:lnTo>
                <a:lnTo>
                  <a:pt x="794909" y="73140"/>
                </a:lnTo>
                <a:lnTo>
                  <a:pt x="796305" y="75199"/>
                </a:lnTo>
                <a:lnTo>
                  <a:pt x="797709" y="77283"/>
                </a:lnTo>
                <a:lnTo>
                  <a:pt x="799105" y="79391"/>
                </a:lnTo>
                <a:lnTo>
                  <a:pt x="800509" y="81523"/>
                </a:lnTo>
                <a:lnTo>
                  <a:pt x="801905" y="83679"/>
                </a:lnTo>
                <a:lnTo>
                  <a:pt x="803308" y="85858"/>
                </a:lnTo>
                <a:lnTo>
                  <a:pt x="804705" y="88062"/>
                </a:lnTo>
                <a:lnTo>
                  <a:pt x="806108" y="90288"/>
                </a:lnTo>
                <a:lnTo>
                  <a:pt x="807504" y="92538"/>
                </a:lnTo>
                <a:lnTo>
                  <a:pt x="808901" y="94811"/>
                </a:lnTo>
                <a:lnTo>
                  <a:pt x="810304" y="97106"/>
                </a:lnTo>
                <a:lnTo>
                  <a:pt x="811700" y="99424"/>
                </a:lnTo>
                <a:lnTo>
                  <a:pt x="813104" y="101764"/>
                </a:lnTo>
                <a:lnTo>
                  <a:pt x="814500" y="104125"/>
                </a:lnTo>
                <a:lnTo>
                  <a:pt x="815904" y="106509"/>
                </a:lnTo>
                <a:lnTo>
                  <a:pt x="817300" y="108913"/>
                </a:lnTo>
                <a:lnTo>
                  <a:pt x="818703" y="111340"/>
                </a:lnTo>
                <a:lnTo>
                  <a:pt x="820100" y="113787"/>
                </a:lnTo>
                <a:lnTo>
                  <a:pt x="821503" y="116254"/>
                </a:lnTo>
                <a:lnTo>
                  <a:pt x="822899" y="118743"/>
                </a:lnTo>
                <a:lnTo>
                  <a:pt x="824296" y="121251"/>
                </a:lnTo>
                <a:lnTo>
                  <a:pt x="825699" y="123779"/>
                </a:lnTo>
                <a:lnTo>
                  <a:pt x="827095" y="126328"/>
                </a:lnTo>
                <a:lnTo>
                  <a:pt x="828499" y="128896"/>
                </a:lnTo>
                <a:lnTo>
                  <a:pt x="829895" y="131482"/>
                </a:lnTo>
                <a:lnTo>
                  <a:pt x="831298" y="134089"/>
                </a:lnTo>
                <a:lnTo>
                  <a:pt x="832695" y="136713"/>
                </a:lnTo>
                <a:lnTo>
                  <a:pt x="834098" y="139357"/>
                </a:lnTo>
                <a:lnTo>
                  <a:pt x="835495" y="142019"/>
                </a:lnTo>
                <a:lnTo>
                  <a:pt x="836891" y="144698"/>
                </a:lnTo>
                <a:lnTo>
                  <a:pt x="838294" y="147396"/>
                </a:lnTo>
                <a:lnTo>
                  <a:pt x="839690" y="150110"/>
                </a:lnTo>
                <a:lnTo>
                  <a:pt x="841094" y="152842"/>
                </a:lnTo>
                <a:lnTo>
                  <a:pt x="842490" y="155592"/>
                </a:lnTo>
                <a:lnTo>
                  <a:pt x="843894" y="158358"/>
                </a:lnTo>
                <a:lnTo>
                  <a:pt x="845290" y="161139"/>
                </a:lnTo>
                <a:lnTo>
                  <a:pt x="846693" y="163938"/>
                </a:lnTo>
                <a:lnTo>
                  <a:pt x="848090" y="166753"/>
                </a:lnTo>
                <a:lnTo>
                  <a:pt x="849486" y="169583"/>
                </a:lnTo>
                <a:lnTo>
                  <a:pt x="850889" y="172428"/>
                </a:lnTo>
                <a:lnTo>
                  <a:pt x="852286" y="175289"/>
                </a:lnTo>
                <a:lnTo>
                  <a:pt x="853689" y="178164"/>
                </a:lnTo>
                <a:lnTo>
                  <a:pt x="855085" y="181054"/>
                </a:lnTo>
                <a:lnTo>
                  <a:pt x="856489" y="183958"/>
                </a:lnTo>
                <a:lnTo>
                  <a:pt x="857885" y="186876"/>
                </a:lnTo>
                <a:lnTo>
                  <a:pt x="859289" y="189808"/>
                </a:lnTo>
                <a:lnTo>
                  <a:pt x="860685" y="192754"/>
                </a:lnTo>
                <a:lnTo>
                  <a:pt x="862088" y="195713"/>
                </a:lnTo>
                <a:lnTo>
                  <a:pt x="863485" y="198685"/>
                </a:lnTo>
                <a:lnTo>
                  <a:pt x="864881" y="201669"/>
                </a:lnTo>
                <a:lnTo>
                  <a:pt x="866284" y="204666"/>
                </a:lnTo>
                <a:lnTo>
                  <a:pt x="867681" y="207676"/>
                </a:lnTo>
                <a:lnTo>
                  <a:pt x="869084" y="210697"/>
                </a:lnTo>
                <a:lnTo>
                  <a:pt x="870480" y="213730"/>
                </a:lnTo>
                <a:lnTo>
                  <a:pt x="871884" y="216774"/>
                </a:lnTo>
                <a:lnTo>
                  <a:pt x="873280" y="219829"/>
                </a:lnTo>
                <a:lnTo>
                  <a:pt x="874683" y="222895"/>
                </a:lnTo>
                <a:lnTo>
                  <a:pt x="876080" y="225972"/>
                </a:lnTo>
                <a:lnTo>
                  <a:pt x="877476" y="229059"/>
                </a:lnTo>
                <a:lnTo>
                  <a:pt x="878879" y="232156"/>
                </a:lnTo>
                <a:lnTo>
                  <a:pt x="880276" y="235263"/>
                </a:lnTo>
                <a:lnTo>
                  <a:pt x="881679" y="238380"/>
                </a:lnTo>
                <a:lnTo>
                  <a:pt x="883075" y="241505"/>
                </a:lnTo>
                <a:lnTo>
                  <a:pt x="884479" y="244640"/>
                </a:lnTo>
                <a:lnTo>
                  <a:pt x="885875" y="247783"/>
                </a:lnTo>
                <a:lnTo>
                  <a:pt x="887279" y="250934"/>
                </a:lnTo>
                <a:lnTo>
                  <a:pt x="888675" y="254094"/>
                </a:lnTo>
                <a:lnTo>
                  <a:pt x="890071" y="257262"/>
                </a:lnTo>
                <a:lnTo>
                  <a:pt x="891475" y="260437"/>
                </a:lnTo>
                <a:lnTo>
                  <a:pt x="892871" y="263620"/>
                </a:lnTo>
                <a:lnTo>
                  <a:pt x="894274" y="266809"/>
                </a:lnTo>
                <a:lnTo>
                  <a:pt x="895671" y="270006"/>
                </a:lnTo>
                <a:lnTo>
                  <a:pt x="897074" y="273209"/>
                </a:lnTo>
                <a:lnTo>
                  <a:pt x="898470" y="276418"/>
                </a:lnTo>
                <a:lnTo>
                  <a:pt x="899874" y="279634"/>
                </a:lnTo>
                <a:lnTo>
                  <a:pt x="901270" y="282855"/>
                </a:lnTo>
                <a:lnTo>
                  <a:pt x="902666" y="286081"/>
                </a:lnTo>
                <a:lnTo>
                  <a:pt x="904070" y="289314"/>
                </a:lnTo>
                <a:lnTo>
                  <a:pt x="905466" y="292550"/>
                </a:lnTo>
                <a:lnTo>
                  <a:pt x="906870" y="295792"/>
                </a:lnTo>
                <a:lnTo>
                  <a:pt x="908266" y="299039"/>
                </a:lnTo>
                <a:lnTo>
                  <a:pt x="909669" y="302289"/>
                </a:lnTo>
                <a:lnTo>
                  <a:pt x="911066" y="305543"/>
                </a:lnTo>
                <a:lnTo>
                  <a:pt x="912469" y="308801"/>
                </a:lnTo>
                <a:lnTo>
                  <a:pt x="913865" y="312062"/>
                </a:lnTo>
                <a:lnTo>
                  <a:pt x="915269" y="315327"/>
                </a:lnTo>
                <a:lnTo>
                  <a:pt x="916665" y="318594"/>
                </a:lnTo>
                <a:lnTo>
                  <a:pt x="918061" y="321865"/>
                </a:lnTo>
                <a:lnTo>
                  <a:pt x="919465" y="325137"/>
                </a:lnTo>
                <a:lnTo>
                  <a:pt x="920861" y="328412"/>
                </a:lnTo>
                <a:lnTo>
                  <a:pt x="922264" y="331689"/>
                </a:lnTo>
                <a:lnTo>
                  <a:pt x="923661" y="334967"/>
                </a:lnTo>
                <a:lnTo>
                  <a:pt x="925064" y="338248"/>
                </a:lnTo>
                <a:lnTo>
                  <a:pt x="926460" y="341528"/>
                </a:lnTo>
                <a:lnTo>
                  <a:pt x="927864" y="344811"/>
                </a:lnTo>
                <a:lnTo>
                  <a:pt x="929260" y="348094"/>
                </a:lnTo>
                <a:lnTo>
                  <a:pt x="930656" y="351377"/>
                </a:lnTo>
                <a:lnTo>
                  <a:pt x="932060" y="354660"/>
                </a:lnTo>
                <a:lnTo>
                  <a:pt x="933456" y="357944"/>
                </a:lnTo>
                <a:lnTo>
                  <a:pt x="934860" y="361227"/>
                </a:lnTo>
                <a:lnTo>
                  <a:pt x="936256" y="364510"/>
                </a:lnTo>
                <a:lnTo>
                  <a:pt x="937659" y="367792"/>
                </a:lnTo>
                <a:lnTo>
                  <a:pt x="939056" y="371073"/>
                </a:lnTo>
                <a:lnTo>
                  <a:pt x="940459" y="374353"/>
                </a:lnTo>
                <a:lnTo>
                  <a:pt x="941855" y="377632"/>
                </a:lnTo>
                <a:lnTo>
                  <a:pt x="943252" y="380909"/>
                </a:lnTo>
                <a:lnTo>
                  <a:pt x="944655" y="384184"/>
                </a:lnTo>
                <a:lnTo>
                  <a:pt x="946051" y="387457"/>
                </a:lnTo>
                <a:lnTo>
                  <a:pt x="947455" y="390728"/>
                </a:lnTo>
                <a:lnTo>
                  <a:pt x="948851" y="393996"/>
                </a:lnTo>
                <a:lnTo>
                  <a:pt x="950255" y="397262"/>
                </a:lnTo>
                <a:lnTo>
                  <a:pt x="951651" y="400524"/>
                </a:lnTo>
                <a:lnTo>
                  <a:pt x="953054" y="403784"/>
                </a:lnTo>
                <a:lnTo>
                  <a:pt x="954451" y="407040"/>
                </a:lnTo>
                <a:lnTo>
                  <a:pt x="955854" y="410292"/>
                </a:lnTo>
                <a:lnTo>
                  <a:pt x="957250" y="413541"/>
                </a:lnTo>
                <a:lnTo>
                  <a:pt x="958647" y="416786"/>
                </a:lnTo>
                <a:lnTo>
                  <a:pt x="960050" y="420026"/>
                </a:lnTo>
                <a:lnTo>
                  <a:pt x="961446" y="423262"/>
                </a:lnTo>
                <a:lnTo>
                  <a:pt x="962850" y="426493"/>
                </a:lnTo>
                <a:lnTo>
                  <a:pt x="964246" y="429720"/>
                </a:lnTo>
                <a:lnTo>
                  <a:pt x="965649" y="432941"/>
                </a:lnTo>
                <a:lnTo>
                  <a:pt x="967046" y="436158"/>
                </a:lnTo>
                <a:lnTo>
                  <a:pt x="968449" y="439368"/>
                </a:lnTo>
                <a:lnTo>
                  <a:pt x="969845" y="442574"/>
                </a:lnTo>
                <a:lnTo>
                  <a:pt x="971242" y="445773"/>
                </a:lnTo>
                <a:lnTo>
                  <a:pt x="972645" y="448967"/>
                </a:lnTo>
                <a:lnTo>
                  <a:pt x="974041" y="452154"/>
                </a:lnTo>
                <a:lnTo>
                  <a:pt x="975445" y="455335"/>
                </a:lnTo>
                <a:lnTo>
                  <a:pt x="976841" y="458509"/>
                </a:lnTo>
                <a:lnTo>
                  <a:pt x="978245" y="461677"/>
                </a:lnTo>
                <a:lnTo>
                  <a:pt x="979641" y="464837"/>
                </a:lnTo>
                <a:lnTo>
                  <a:pt x="981044" y="467991"/>
                </a:lnTo>
                <a:lnTo>
                  <a:pt x="982441" y="471138"/>
                </a:lnTo>
                <a:lnTo>
                  <a:pt x="983837" y="474276"/>
                </a:lnTo>
                <a:lnTo>
                  <a:pt x="985240" y="477408"/>
                </a:lnTo>
                <a:lnTo>
                  <a:pt x="986637" y="480532"/>
                </a:lnTo>
                <a:lnTo>
                  <a:pt x="988040" y="483647"/>
                </a:lnTo>
                <a:lnTo>
                  <a:pt x="989436" y="486754"/>
                </a:lnTo>
                <a:lnTo>
                  <a:pt x="990840" y="489854"/>
                </a:lnTo>
                <a:lnTo>
                  <a:pt x="992236" y="492945"/>
                </a:lnTo>
                <a:lnTo>
                  <a:pt x="993640" y="496027"/>
                </a:lnTo>
                <a:lnTo>
                  <a:pt x="995036" y="499100"/>
                </a:lnTo>
                <a:lnTo>
                  <a:pt x="996432" y="502165"/>
                </a:lnTo>
                <a:lnTo>
                  <a:pt x="997836" y="505220"/>
                </a:lnTo>
                <a:lnTo>
                  <a:pt x="999232" y="508267"/>
                </a:lnTo>
                <a:lnTo>
                  <a:pt x="1000635" y="511303"/>
                </a:lnTo>
                <a:lnTo>
                  <a:pt x="1002032" y="514331"/>
                </a:lnTo>
                <a:lnTo>
                  <a:pt x="1003435" y="517349"/>
                </a:lnTo>
                <a:lnTo>
                  <a:pt x="1004831" y="520357"/>
                </a:lnTo>
                <a:lnTo>
                  <a:pt x="1006235" y="523355"/>
                </a:lnTo>
                <a:lnTo>
                  <a:pt x="1007631" y="526343"/>
                </a:lnTo>
                <a:lnTo>
                  <a:pt x="1009035" y="529321"/>
                </a:lnTo>
                <a:lnTo>
                  <a:pt x="1010431" y="532288"/>
                </a:lnTo>
                <a:lnTo>
                  <a:pt x="1011827" y="535246"/>
                </a:lnTo>
                <a:lnTo>
                  <a:pt x="1013230" y="538192"/>
                </a:lnTo>
                <a:lnTo>
                  <a:pt x="1014627" y="541127"/>
                </a:lnTo>
                <a:lnTo>
                  <a:pt x="1016030" y="544052"/>
                </a:lnTo>
                <a:lnTo>
                  <a:pt x="1017426" y="546966"/>
                </a:lnTo>
                <a:lnTo>
                  <a:pt x="1018830" y="549869"/>
                </a:lnTo>
                <a:lnTo>
                  <a:pt x="1020226" y="552761"/>
                </a:lnTo>
                <a:lnTo>
                  <a:pt x="1021630" y="555641"/>
                </a:lnTo>
                <a:lnTo>
                  <a:pt x="1023026" y="558510"/>
                </a:lnTo>
                <a:lnTo>
                  <a:pt x="1024422" y="561367"/>
                </a:lnTo>
                <a:lnTo>
                  <a:pt x="1025826" y="564213"/>
                </a:lnTo>
                <a:lnTo>
                  <a:pt x="1027222" y="567047"/>
                </a:lnTo>
                <a:lnTo>
                  <a:pt x="1028625" y="569870"/>
                </a:lnTo>
                <a:lnTo>
                  <a:pt x="1030022" y="572679"/>
                </a:lnTo>
                <a:lnTo>
                  <a:pt x="1031425" y="575478"/>
                </a:lnTo>
                <a:lnTo>
                  <a:pt x="1032821" y="578264"/>
                </a:lnTo>
                <a:lnTo>
                  <a:pt x="1034225" y="581037"/>
                </a:lnTo>
                <a:lnTo>
                  <a:pt x="1035621" y="583798"/>
                </a:lnTo>
                <a:lnTo>
                  <a:pt x="1037017" y="586547"/>
                </a:lnTo>
                <a:lnTo>
                  <a:pt x="1038421" y="589283"/>
                </a:lnTo>
                <a:lnTo>
                  <a:pt x="1039817" y="592007"/>
                </a:lnTo>
                <a:lnTo>
                  <a:pt x="1041221" y="594718"/>
                </a:lnTo>
                <a:lnTo>
                  <a:pt x="1042617" y="597416"/>
                </a:lnTo>
                <a:lnTo>
                  <a:pt x="1044020" y="600102"/>
                </a:lnTo>
                <a:lnTo>
                  <a:pt x="1045417" y="602774"/>
                </a:lnTo>
                <a:lnTo>
                  <a:pt x="1046820" y="605433"/>
                </a:lnTo>
                <a:lnTo>
                  <a:pt x="1048216" y="608080"/>
                </a:lnTo>
                <a:lnTo>
                  <a:pt x="1049620" y="610712"/>
                </a:lnTo>
                <a:lnTo>
                  <a:pt x="1051016" y="613332"/>
                </a:lnTo>
                <a:lnTo>
                  <a:pt x="1052412" y="615938"/>
                </a:lnTo>
                <a:lnTo>
                  <a:pt x="1053816" y="618532"/>
                </a:lnTo>
                <a:lnTo>
                  <a:pt x="1055212" y="621112"/>
                </a:lnTo>
                <a:lnTo>
                  <a:pt x="1056616" y="623678"/>
                </a:lnTo>
                <a:lnTo>
                  <a:pt x="1058012" y="626230"/>
                </a:lnTo>
                <a:lnTo>
                  <a:pt x="1059415" y="628769"/>
                </a:lnTo>
                <a:lnTo>
                  <a:pt x="1060811" y="631294"/>
                </a:lnTo>
                <a:lnTo>
                  <a:pt x="1062215" y="633806"/>
                </a:lnTo>
                <a:lnTo>
                  <a:pt x="1063611" y="636304"/>
                </a:lnTo>
                <a:lnTo>
                  <a:pt x="1065007" y="638787"/>
                </a:lnTo>
                <a:lnTo>
                  <a:pt x="1066411" y="641258"/>
                </a:lnTo>
                <a:lnTo>
                  <a:pt x="1067807" y="643713"/>
                </a:lnTo>
                <a:lnTo>
                  <a:pt x="1069211" y="646155"/>
                </a:lnTo>
                <a:lnTo>
                  <a:pt x="1070607" y="648584"/>
                </a:lnTo>
                <a:lnTo>
                  <a:pt x="1072010" y="650998"/>
                </a:lnTo>
                <a:lnTo>
                  <a:pt x="1073407" y="653397"/>
                </a:lnTo>
                <a:lnTo>
                  <a:pt x="1074810" y="655783"/>
                </a:lnTo>
                <a:lnTo>
                  <a:pt x="1076206" y="658155"/>
                </a:lnTo>
                <a:lnTo>
                  <a:pt x="1077603" y="660515"/>
                </a:lnTo>
                <a:lnTo>
                  <a:pt x="1079006" y="662854"/>
                </a:lnTo>
                <a:lnTo>
                  <a:pt x="1080402" y="665186"/>
                </a:lnTo>
                <a:lnTo>
                  <a:pt x="1081806" y="667497"/>
                </a:lnTo>
                <a:lnTo>
                  <a:pt x="1083202" y="669800"/>
                </a:lnTo>
                <a:lnTo>
                  <a:pt x="1084606" y="672081"/>
                </a:lnTo>
                <a:lnTo>
                  <a:pt x="1086002" y="674356"/>
                </a:lnTo>
                <a:lnTo>
                  <a:pt x="1087405" y="676615"/>
                </a:lnTo>
                <a:lnTo>
                  <a:pt x="1088802" y="678854"/>
                </a:lnTo>
                <a:lnTo>
                  <a:pt x="1090198" y="681085"/>
                </a:lnTo>
                <a:lnTo>
                  <a:pt x="1091601" y="683295"/>
                </a:lnTo>
                <a:lnTo>
                  <a:pt x="1092998" y="685497"/>
                </a:lnTo>
                <a:lnTo>
                  <a:pt x="1094401" y="687685"/>
                </a:lnTo>
                <a:lnTo>
                  <a:pt x="1095797" y="689851"/>
                </a:lnTo>
                <a:lnTo>
                  <a:pt x="1097201" y="692010"/>
                </a:lnTo>
                <a:lnTo>
                  <a:pt x="1098597" y="694148"/>
                </a:lnTo>
                <a:lnTo>
                  <a:pt x="1100001" y="696278"/>
                </a:lnTo>
                <a:lnTo>
                  <a:pt x="1101397" y="698387"/>
                </a:lnTo>
                <a:lnTo>
                  <a:pt x="1102800" y="700489"/>
                </a:lnTo>
                <a:lnTo>
                  <a:pt x="1104196" y="702569"/>
                </a:lnTo>
                <a:lnTo>
                  <a:pt x="1105593" y="704641"/>
                </a:lnTo>
                <a:lnTo>
                  <a:pt x="1106996" y="706693"/>
                </a:lnTo>
                <a:lnTo>
                  <a:pt x="1108392" y="708730"/>
                </a:lnTo>
                <a:lnTo>
                  <a:pt x="1109796" y="710759"/>
                </a:lnTo>
                <a:lnTo>
                  <a:pt x="1111192" y="712767"/>
                </a:lnTo>
                <a:lnTo>
                  <a:pt x="1112596" y="714768"/>
                </a:lnTo>
                <a:lnTo>
                  <a:pt x="1113992" y="716747"/>
                </a:lnTo>
                <a:lnTo>
                  <a:pt x="1115395" y="718712"/>
                </a:lnTo>
                <a:lnTo>
                  <a:pt x="1116792" y="720670"/>
                </a:lnTo>
                <a:lnTo>
                  <a:pt x="1118188" y="722606"/>
                </a:lnTo>
                <a:lnTo>
                  <a:pt x="1119591" y="724527"/>
                </a:lnTo>
                <a:lnTo>
                  <a:pt x="1120988" y="726442"/>
                </a:lnTo>
                <a:lnTo>
                  <a:pt x="1122391" y="728335"/>
                </a:lnTo>
                <a:lnTo>
                  <a:pt x="1123787" y="730213"/>
                </a:lnTo>
                <a:lnTo>
                  <a:pt x="1125191" y="732085"/>
                </a:lnTo>
                <a:lnTo>
                  <a:pt x="1126587" y="733934"/>
                </a:lnTo>
                <a:lnTo>
                  <a:pt x="1127991" y="735770"/>
                </a:lnTo>
                <a:lnTo>
                  <a:pt x="1129387" y="737598"/>
                </a:lnTo>
                <a:lnTo>
                  <a:pt x="1130783" y="739404"/>
                </a:lnTo>
                <a:lnTo>
                  <a:pt x="1132187" y="741204"/>
                </a:lnTo>
                <a:lnTo>
                  <a:pt x="1133583" y="742981"/>
                </a:lnTo>
                <a:lnTo>
                  <a:pt x="1134986" y="744752"/>
                </a:lnTo>
                <a:lnTo>
                  <a:pt x="1136383" y="746501"/>
                </a:lnTo>
                <a:lnTo>
                  <a:pt x="1137786" y="748242"/>
                </a:lnTo>
                <a:lnTo>
                  <a:pt x="1139182" y="749963"/>
                </a:lnTo>
                <a:lnTo>
                  <a:pt x="1140586" y="751675"/>
                </a:lnTo>
                <a:lnTo>
                  <a:pt x="1141982" y="753374"/>
                </a:lnTo>
                <a:lnTo>
                  <a:pt x="1143378" y="755058"/>
                </a:lnTo>
                <a:lnTo>
                  <a:pt x="1144782" y="756728"/>
                </a:lnTo>
                <a:lnTo>
                  <a:pt x="1146178" y="758383"/>
                </a:lnTo>
                <a:lnTo>
                  <a:pt x="1147582" y="760024"/>
                </a:lnTo>
                <a:lnTo>
                  <a:pt x="1148978" y="761651"/>
                </a:lnTo>
                <a:lnTo>
                  <a:pt x="1150381" y="763263"/>
                </a:lnTo>
                <a:lnTo>
                  <a:pt x="1151777" y="764861"/>
                </a:lnTo>
                <a:lnTo>
                  <a:pt x="1153181" y="766444"/>
                </a:lnTo>
                <a:lnTo>
                  <a:pt x="1154577" y="768020"/>
                </a:lnTo>
                <a:lnTo>
                  <a:pt x="1155981" y="769582"/>
                </a:lnTo>
                <a:lnTo>
                  <a:pt x="1157377" y="771122"/>
                </a:lnTo>
                <a:lnTo>
                  <a:pt x="1158773" y="772655"/>
                </a:lnTo>
                <a:lnTo>
                  <a:pt x="1160177" y="774174"/>
                </a:lnTo>
                <a:lnTo>
                  <a:pt x="1161573" y="775678"/>
                </a:lnTo>
                <a:lnTo>
                  <a:pt x="1162976" y="777175"/>
                </a:lnTo>
                <a:lnTo>
                  <a:pt x="1164373" y="778651"/>
                </a:lnTo>
                <a:lnTo>
                  <a:pt x="1165776" y="780119"/>
                </a:lnTo>
                <a:lnTo>
                  <a:pt x="1167172" y="781566"/>
                </a:lnTo>
                <a:lnTo>
                  <a:pt x="1168576" y="783005"/>
                </a:lnTo>
                <a:lnTo>
                  <a:pt x="1169972" y="784430"/>
                </a:lnTo>
                <a:lnTo>
                  <a:pt x="1171368" y="785848"/>
                </a:lnTo>
                <a:lnTo>
                  <a:pt x="1172772" y="787244"/>
                </a:lnTo>
                <a:lnTo>
                  <a:pt x="1174168" y="788633"/>
                </a:lnTo>
                <a:lnTo>
                  <a:pt x="1175572" y="790008"/>
                </a:lnTo>
                <a:lnTo>
                  <a:pt x="1176968" y="791368"/>
                </a:lnTo>
                <a:lnTo>
                  <a:pt x="1178371" y="792721"/>
                </a:lnTo>
                <a:lnTo>
                  <a:pt x="1179768" y="794053"/>
                </a:lnTo>
                <a:lnTo>
                  <a:pt x="1181171" y="795377"/>
                </a:lnTo>
                <a:lnTo>
                  <a:pt x="1182567" y="796687"/>
                </a:lnTo>
                <a:lnTo>
                  <a:pt x="1183964" y="797990"/>
                </a:lnTo>
                <a:lnTo>
                  <a:pt x="1185367" y="799271"/>
                </a:lnTo>
                <a:lnTo>
                  <a:pt x="1186763" y="800545"/>
                </a:lnTo>
                <a:lnTo>
                  <a:pt x="1188167" y="801804"/>
                </a:lnTo>
                <a:lnTo>
                  <a:pt x="1189563" y="803057"/>
                </a:lnTo>
                <a:lnTo>
                  <a:pt x="1190966" y="804295"/>
                </a:lnTo>
                <a:lnTo>
                  <a:pt x="1192363" y="805518"/>
                </a:lnTo>
                <a:lnTo>
                  <a:pt x="1193766" y="806734"/>
                </a:lnTo>
                <a:lnTo>
                  <a:pt x="1195162" y="807929"/>
                </a:lnTo>
                <a:lnTo>
                  <a:pt x="1196566" y="809124"/>
                </a:lnTo>
                <a:lnTo>
                  <a:pt x="1197962" y="810297"/>
                </a:lnTo>
                <a:lnTo>
                  <a:pt x="1199358" y="811463"/>
                </a:lnTo>
                <a:lnTo>
                  <a:pt x="1200762" y="812615"/>
                </a:lnTo>
                <a:lnTo>
                  <a:pt x="1202158" y="813759"/>
                </a:lnTo>
                <a:lnTo>
                  <a:pt x="1203562" y="814889"/>
                </a:lnTo>
                <a:lnTo>
                  <a:pt x="1204958" y="816012"/>
                </a:lnTo>
                <a:lnTo>
                  <a:pt x="1206361" y="817113"/>
                </a:lnTo>
                <a:lnTo>
                  <a:pt x="1207758" y="818214"/>
                </a:lnTo>
                <a:lnTo>
                  <a:pt x="1209161" y="819294"/>
                </a:lnTo>
                <a:lnTo>
                  <a:pt x="1210557" y="820373"/>
                </a:lnTo>
                <a:lnTo>
                  <a:pt x="1211954" y="821431"/>
                </a:lnTo>
                <a:lnTo>
                  <a:pt x="1213357" y="822482"/>
                </a:lnTo>
                <a:lnTo>
                  <a:pt x="1214753" y="823526"/>
                </a:lnTo>
                <a:lnTo>
                  <a:pt x="1216157" y="824555"/>
                </a:lnTo>
                <a:lnTo>
                  <a:pt x="1217553" y="825570"/>
                </a:lnTo>
                <a:lnTo>
                  <a:pt x="1218957" y="826577"/>
                </a:lnTo>
                <a:lnTo>
                  <a:pt x="1220353" y="827578"/>
                </a:lnTo>
                <a:lnTo>
                  <a:pt x="1221756" y="828564"/>
                </a:lnTo>
                <a:lnTo>
                  <a:pt x="1223153" y="829542"/>
                </a:lnTo>
                <a:lnTo>
                  <a:pt x="1224549" y="830507"/>
                </a:lnTo>
                <a:lnTo>
                  <a:pt x="1225952" y="831457"/>
                </a:lnTo>
                <a:lnTo>
                  <a:pt x="1227349" y="832400"/>
                </a:lnTo>
                <a:lnTo>
                  <a:pt x="1228752" y="833335"/>
                </a:lnTo>
                <a:lnTo>
                  <a:pt x="1230148" y="834264"/>
                </a:lnTo>
                <a:lnTo>
                  <a:pt x="1231552" y="835178"/>
                </a:lnTo>
                <a:lnTo>
                  <a:pt x="1232948" y="836078"/>
                </a:lnTo>
                <a:lnTo>
                  <a:pt x="1234351" y="836970"/>
                </a:lnTo>
                <a:lnTo>
                  <a:pt x="1235748" y="837855"/>
                </a:lnTo>
                <a:lnTo>
                  <a:pt x="1237144" y="838726"/>
                </a:lnTo>
                <a:lnTo>
                  <a:pt x="1238548" y="839590"/>
                </a:lnTo>
                <a:lnTo>
                  <a:pt x="1239944" y="840446"/>
                </a:lnTo>
                <a:lnTo>
                  <a:pt x="1241347" y="841296"/>
                </a:lnTo>
                <a:lnTo>
                  <a:pt x="1242743" y="842130"/>
                </a:lnTo>
                <a:lnTo>
                  <a:pt x="1244147" y="842951"/>
                </a:lnTo>
                <a:lnTo>
                  <a:pt x="1245543" y="843771"/>
                </a:lnTo>
                <a:lnTo>
                  <a:pt x="1246947" y="844578"/>
                </a:lnTo>
                <a:lnTo>
                  <a:pt x="1248343" y="845376"/>
                </a:lnTo>
                <a:lnTo>
                  <a:pt x="1249746" y="846161"/>
                </a:lnTo>
                <a:lnTo>
                  <a:pt x="1251143" y="846938"/>
                </a:lnTo>
                <a:lnTo>
                  <a:pt x="1252539" y="847708"/>
                </a:lnTo>
                <a:lnTo>
                  <a:pt x="1253942" y="848471"/>
                </a:lnTo>
                <a:lnTo>
                  <a:pt x="1255339" y="849227"/>
                </a:lnTo>
                <a:lnTo>
                  <a:pt x="1256742" y="849968"/>
                </a:lnTo>
                <a:lnTo>
                  <a:pt x="1258138" y="850702"/>
                </a:lnTo>
                <a:lnTo>
                  <a:pt x="1259542" y="851429"/>
                </a:lnTo>
                <a:lnTo>
                  <a:pt x="1260938" y="852142"/>
                </a:lnTo>
                <a:lnTo>
                  <a:pt x="1262342" y="852854"/>
                </a:lnTo>
                <a:lnTo>
                  <a:pt x="1263738" y="853552"/>
                </a:lnTo>
                <a:lnTo>
                  <a:pt x="1265134" y="854243"/>
                </a:lnTo>
                <a:lnTo>
                  <a:pt x="1266538" y="854927"/>
                </a:lnTo>
                <a:lnTo>
                  <a:pt x="1267934" y="855604"/>
                </a:lnTo>
                <a:lnTo>
                  <a:pt x="1269337" y="856273"/>
                </a:lnTo>
                <a:lnTo>
                  <a:pt x="1270734" y="856928"/>
                </a:lnTo>
                <a:lnTo>
                  <a:pt x="1272137" y="857583"/>
                </a:lnTo>
                <a:lnTo>
                  <a:pt x="1273533" y="858223"/>
                </a:lnTo>
                <a:lnTo>
                  <a:pt x="1274937" y="858857"/>
                </a:lnTo>
                <a:lnTo>
                  <a:pt x="1276333" y="859483"/>
                </a:lnTo>
                <a:lnTo>
                  <a:pt x="1277729" y="860109"/>
                </a:lnTo>
                <a:lnTo>
                  <a:pt x="1279133" y="860714"/>
                </a:lnTo>
                <a:lnTo>
                  <a:pt x="1280529" y="861318"/>
                </a:lnTo>
                <a:lnTo>
                  <a:pt x="1281933" y="861916"/>
                </a:lnTo>
                <a:lnTo>
                  <a:pt x="1283329" y="862506"/>
                </a:lnTo>
                <a:lnTo>
                  <a:pt x="1284732" y="863089"/>
                </a:lnTo>
                <a:lnTo>
                  <a:pt x="1286128" y="863665"/>
                </a:lnTo>
                <a:lnTo>
                  <a:pt x="1287532" y="864233"/>
                </a:lnTo>
                <a:lnTo>
                  <a:pt x="1288928" y="864787"/>
                </a:lnTo>
                <a:lnTo>
                  <a:pt x="1290332" y="865342"/>
                </a:lnTo>
                <a:lnTo>
                  <a:pt x="1291728" y="865889"/>
                </a:lnTo>
                <a:lnTo>
                  <a:pt x="1293124" y="866428"/>
                </a:lnTo>
                <a:lnTo>
                  <a:pt x="1294528" y="866961"/>
                </a:lnTo>
                <a:lnTo>
                  <a:pt x="1295924" y="867486"/>
                </a:lnTo>
                <a:lnTo>
                  <a:pt x="1297327" y="868005"/>
                </a:lnTo>
                <a:lnTo>
                  <a:pt x="1298724" y="868516"/>
                </a:lnTo>
                <a:lnTo>
                  <a:pt x="1300127" y="869019"/>
                </a:lnTo>
                <a:lnTo>
                  <a:pt x="1301523" y="869516"/>
                </a:lnTo>
                <a:lnTo>
                  <a:pt x="1302927" y="870005"/>
                </a:lnTo>
                <a:lnTo>
                  <a:pt x="1304323" y="870495"/>
                </a:lnTo>
                <a:lnTo>
                  <a:pt x="1305719" y="870970"/>
                </a:lnTo>
                <a:lnTo>
                  <a:pt x="1307123" y="871445"/>
                </a:lnTo>
                <a:lnTo>
                  <a:pt x="1308519" y="871905"/>
                </a:lnTo>
                <a:lnTo>
                  <a:pt x="1309923" y="872366"/>
                </a:lnTo>
                <a:lnTo>
                  <a:pt x="1311319" y="872820"/>
                </a:lnTo>
                <a:lnTo>
                  <a:pt x="1312722" y="873266"/>
                </a:lnTo>
                <a:lnTo>
                  <a:pt x="1314119" y="873712"/>
                </a:lnTo>
                <a:lnTo>
                  <a:pt x="1315522" y="874144"/>
                </a:lnTo>
                <a:lnTo>
                  <a:pt x="1316918" y="874576"/>
                </a:lnTo>
                <a:lnTo>
                  <a:pt x="1318314" y="875000"/>
                </a:lnTo>
                <a:lnTo>
                  <a:pt x="1319718" y="875418"/>
                </a:lnTo>
                <a:lnTo>
                  <a:pt x="1321114" y="875828"/>
                </a:lnTo>
                <a:lnTo>
                  <a:pt x="1322518" y="876238"/>
                </a:lnTo>
                <a:lnTo>
                  <a:pt x="1323914" y="876641"/>
                </a:lnTo>
                <a:lnTo>
                  <a:pt x="1325318" y="877037"/>
                </a:lnTo>
                <a:lnTo>
                  <a:pt x="1326714" y="877426"/>
                </a:lnTo>
                <a:lnTo>
                  <a:pt x="1328117" y="877807"/>
                </a:lnTo>
                <a:lnTo>
                  <a:pt x="1329513" y="878189"/>
                </a:lnTo>
                <a:lnTo>
                  <a:pt x="1330910" y="878563"/>
                </a:lnTo>
                <a:lnTo>
                  <a:pt x="1332313" y="878930"/>
                </a:lnTo>
                <a:lnTo>
                  <a:pt x="1333709" y="879297"/>
                </a:lnTo>
                <a:lnTo>
                  <a:pt x="1335113" y="879657"/>
                </a:lnTo>
                <a:lnTo>
                  <a:pt x="1336509" y="880010"/>
                </a:lnTo>
                <a:lnTo>
                  <a:pt x="1337913" y="880355"/>
                </a:lnTo>
                <a:lnTo>
                  <a:pt x="1339309" y="880700"/>
                </a:lnTo>
                <a:lnTo>
                  <a:pt x="1340712" y="881039"/>
                </a:lnTo>
                <a:lnTo>
                  <a:pt x="1342109" y="881370"/>
                </a:lnTo>
                <a:lnTo>
                  <a:pt x="1343512" y="881701"/>
                </a:lnTo>
                <a:lnTo>
                  <a:pt x="1344908" y="882025"/>
                </a:lnTo>
                <a:lnTo>
                  <a:pt x="1346305" y="882349"/>
                </a:lnTo>
                <a:lnTo>
                  <a:pt x="1347708" y="882658"/>
                </a:lnTo>
                <a:lnTo>
                  <a:pt x="1349104" y="882975"/>
                </a:lnTo>
                <a:lnTo>
                  <a:pt x="1350508" y="883277"/>
                </a:lnTo>
                <a:lnTo>
                  <a:pt x="1351904" y="883579"/>
                </a:lnTo>
                <a:lnTo>
                  <a:pt x="1353308" y="883874"/>
                </a:lnTo>
                <a:lnTo>
                  <a:pt x="1354704" y="884170"/>
                </a:lnTo>
                <a:lnTo>
                  <a:pt x="1356107" y="884457"/>
                </a:lnTo>
                <a:lnTo>
                  <a:pt x="1357504" y="884745"/>
                </a:lnTo>
                <a:lnTo>
                  <a:pt x="1358900" y="885019"/>
                </a:lnTo>
                <a:lnTo>
                  <a:pt x="1360303" y="885300"/>
                </a:lnTo>
                <a:lnTo>
                  <a:pt x="1361699" y="885573"/>
                </a:lnTo>
                <a:lnTo>
                  <a:pt x="1363103" y="885839"/>
                </a:lnTo>
                <a:lnTo>
                  <a:pt x="1364499" y="886106"/>
                </a:lnTo>
                <a:lnTo>
                  <a:pt x="1365903" y="886365"/>
                </a:lnTo>
                <a:lnTo>
                  <a:pt x="1367299" y="886617"/>
                </a:lnTo>
                <a:lnTo>
                  <a:pt x="1368702" y="886869"/>
                </a:lnTo>
                <a:lnTo>
                  <a:pt x="1370099" y="887120"/>
                </a:lnTo>
                <a:lnTo>
                  <a:pt x="1371495" y="887365"/>
                </a:lnTo>
                <a:lnTo>
                  <a:pt x="1372898" y="887603"/>
                </a:lnTo>
                <a:lnTo>
                  <a:pt x="1374295" y="887840"/>
                </a:lnTo>
                <a:lnTo>
                  <a:pt x="1375698" y="888078"/>
                </a:lnTo>
                <a:lnTo>
                  <a:pt x="1377094" y="888308"/>
                </a:lnTo>
                <a:lnTo>
                  <a:pt x="1378498" y="888531"/>
                </a:lnTo>
                <a:lnTo>
                  <a:pt x="1379894" y="888754"/>
                </a:lnTo>
                <a:lnTo>
                  <a:pt x="1381298" y="888977"/>
                </a:lnTo>
                <a:lnTo>
                  <a:pt x="1382694" y="889193"/>
                </a:lnTo>
                <a:lnTo>
                  <a:pt x="1384097" y="889402"/>
                </a:lnTo>
                <a:lnTo>
                  <a:pt x="1385494" y="889611"/>
                </a:lnTo>
                <a:lnTo>
                  <a:pt x="1386890" y="889819"/>
                </a:lnTo>
                <a:lnTo>
                  <a:pt x="1388293" y="890021"/>
                </a:lnTo>
                <a:lnTo>
                  <a:pt x="1389690" y="890222"/>
                </a:lnTo>
                <a:lnTo>
                  <a:pt x="1391093" y="890424"/>
                </a:lnTo>
                <a:lnTo>
                  <a:pt x="1392489" y="890611"/>
                </a:lnTo>
                <a:lnTo>
                  <a:pt x="1393893" y="890805"/>
                </a:lnTo>
                <a:lnTo>
                  <a:pt x="1395289" y="890993"/>
                </a:lnTo>
                <a:lnTo>
                  <a:pt x="1396693" y="891180"/>
                </a:lnTo>
                <a:lnTo>
                  <a:pt x="1398089" y="891360"/>
                </a:lnTo>
              </a:path>
            </a:pathLst>
          </a:custGeom>
          <a:noFill/>
          <a:ln w="862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8F8D2BB7-76C3-8CB0-6754-F0EE4AB56318}"/>
              </a:ext>
            </a:extLst>
          </p:cNvPr>
          <p:cNvGrpSpPr/>
          <p:nvPr/>
        </p:nvGrpSpPr>
        <p:grpSpPr>
          <a:xfrm>
            <a:off x="7492649" y="2037960"/>
            <a:ext cx="242343" cy="132047"/>
            <a:chOff x="7492649" y="2037960"/>
            <a:chExt cx="242343" cy="132047"/>
          </a:xfrm>
        </p:grpSpPr>
        <p:sp>
          <p:nvSpPr>
            <p:cNvPr id="349" name="Freeform 348">
              <a:extLst>
                <a:ext uri="{FF2B5EF4-FFF2-40B4-BE49-F238E27FC236}">
                  <a16:creationId xmlns:a16="http://schemas.microsoft.com/office/drawing/2014/main" id="{EB52A9E0-E919-7FB5-70C4-85971F9DE025}"/>
                </a:ext>
              </a:extLst>
            </p:cNvPr>
            <p:cNvSpPr/>
            <p:nvPr/>
          </p:nvSpPr>
          <p:spPr>
            <a:xfrm>
              <a:off x="7492649" y="2037960"/>
              <a:ext cx="242343" cy="132047"/>
            </a:xfrm>
            <a:custGeom>
              <a:avLst/>
              <a:gdLst>
                <a:gd name="connsiteX0" fmla="*/ 0 w 242343"/>
                <a:gd name="connsiteY0" fmla="*/ 122037 h 132047"/>
                <a:gd name="connsiteX1" fmla="*/ 810 w 242343"/>
                <a:gd name="connsiteY1" fmla="*/ 121929 h 132047"/>
                <a:gd name="connsiteX2" fmla="*/ 1621 w 242343"/>
                <a:gd name="connsiteY2" fmla="*/ 121828 h 132047"/>
                <a:gd name="connsiteX3" fmla="*/ 2431 w 242343"/>
                <a:gd name="connsiteY3" fmla="*/ 121720 h 132047"/>
                <a:gd name="connsiteX4" fmla="*/ 3242 w 242343"/>
                <a:gd name="connsiteY4" fmla="*/ 121612 h 132047"/>
                <a:gd name="connsiteX5" fmla="*/ 4053 w 242343"/>
                <a:gd name="connsiteY5" fmla="*/ 121504 h 132047"/>
                <a:gd name="connsiteX6" fmla="*/ 4863 w 242343"/>
                <a:gd name="connsiteY6" fmla="*/ 121389 h 132047"/>
                <a:gd name="connsiteX7" fmla="*/ 5674 w 242343"/>
                <a:gd name="connsiteY7" fmla="*/ 121281 h 132047"/>
                <a:gd name="connsiteX8" fmla="*/ 6484 w 242343"/>
                <a:gd name="connsiteY8" fmla="*/ 121166 h 132047"/>
                <a:gd name="connsiteX9" fmla="*/ 7294 w 242343"/>
                <a:gd name="connsiteY9" fmla="*/ 121058 h 132047"/>
                <a:gd name="connsiteX10" fmla="*/ 8105 w 242343"/>
                <a:gd name="connsiteY10" fmla="*/ 120943 h 132047"/>
                <a:gd name="connsiteX11" fmla="*/ 8915 w 242343"/>
                <a:gd name="connsiteY11" fmla="*/ 120827 h 132047"/>
                <a:gd name="connsiteX12" fmla="*/ 9726 w 242343"/>
                <a:gd name="connsiteY12" fmla="*/ 120712 h 132047"/>
                <a:gd name="connsiteX13" fmla="*/ 10537 w 242343"/>
                <a:gd name="connsiteY13" fmla="*/ 120597 h 132047"/>
                <a:gd name="connsiteX14" fmla="*/ 11347 w 242343"/>
                <a:gd name="connsiteY14" fmla="*/ 120475 h 132047"/>
                <a:gd name="connsiteX15" fmla="*/ 12158 w 242343"/>
                <a:gd name="connsiteY15" fmla="*/ 120359 h 132047"/>
                <a:gd name="connsiteX16" fmla="*/ 12968 w 242343"/>
                <a:gd name="connsiteY16" fmla="*/ 120237 h 132047"/>
                <a:gd name="connsiteX17" fmla="*/ 13778 w 242343"/>
                <a:gd name="connsiteY17" fmla="*/ 120115 h 132047"/>
                <a:gd name="connsiteX18" fmla="*/ 14589 w 242343"/>
                <a:gd name="connsiteY18" fmla="*/ 119993 h 132047"/>
                <a:gd name="connsiteX19" fmla="*/ 15400 w 242343"/>
                <a:gd name="connsiteY19" fmla="*/ 119870 h 132047"/>
                <a:gd name="connsiteX20" fmla="*/ 16210 w 242343"/>
                <a:gd name="connsiteY20" fmla="*/ 119741 h 132047"/>
                <a:gd name="connsiteX21" fmla="*/ 17021 w 242343"/>
                <a:gd name="connsiteY21" fmla="*/ 119618 h 132047"/>
                <a:gd name="connsiteX22" fmla="*/ 17831 w 242343"/>
                <a:gd name="connsiteY22" fmla="*/ 119489 h 132047"/>
                <a:gd name="connsiteX23" fmla="*/ 18642 w 242343"/>
                <a:gd name="connsiteY23" fmla="*/ 119359 h 132047"/>
                <a:gd name="connsiteX24" fmla="*/ 19452 w 242343"/>
                <a:gd name="connsiteY24" fmla="*/ 119230 h 132047"/>
                <a:gd name="connsiteX25" fmla="*/ 20262 w 242343"/>
                <a:gd name="connsiteY25" fmla="*/ 119100 h 132047"/>
                <a:gd name="connsiteX26" fmla="*/ 21074 w 242343"/>
                <a:gd name="connsiteY26" fmla="*/ 118970 h 132047"/>
                <a:gd name="connsiteX27" fmla="*/ 21884 w 242343"/>
                <a:gd name="connsiteY27" fmla="*/ 118834 h 132047"/>
                <a:gd name="connsiteX28" fmla="*/ 22694 w 242343"/>
                <a:gd name="connsiteY28" fmla="*/ 118704 h 132047"/>
                <a:gd name="connsiteX29" fmla="*/ 23505 w 242343"/>
                <a:gd name="connsiteY29" fmla="*/ 118567 h 132047"/>
                <a:gd name="connsiteX30" fmla="*/ 24315 w 242343"/>
                <a:gd name="connsiteY30" fmla="*/ 118431 h 132047"/>
                <a:gd name="connsiteX31" fmla="*/ 25126 w 242343"/>
                <a:gd name="connsiteY31" fmla="*/ 118294 h 132047"/>
                <a:gd name="connsiteX32" fmla="*/ 25936 w 242343"/>
                <a:gd name="connsiteY32" fmla="*/ 118150 h 132047"/>
                <a:gd name="connsiteX33" fmla="*/ 26747 w 242343"/>
                <a:gd name="connsiteY33" fmla="*/ 118013 h 132047"/>
                <a:gd name="connsiteX34" fmla="*/ 27558 w 242343"/>
                <a:gd name="connsiteY34" fmla="*/ 117869 h 132047"/>
                <a:gd name="connsiteX35" fmla="*/ 28368 w 242343"/>
                <a:gd name="connsiteY35" fmla="*/ 117725 h 132047"/>
                <a:gd name="connsiteX36" fmla="*/ 29178 w 242343"/>
                <a:gd name="connsiteY36" fmla="*/ 117581 h 132047"/>
                <a:gd name="connsiteX37" fmla="*/ 29989 w 242343"/>
                <a:gd name="connsiteY37" fmla="*/ 117437 h 132047"/>
                <a:gd name="connsiteX38" fmla="*/ 30799 w 242343"/>
                <a:gd name="connsiteY38" fmla="*/ 117294 h 132047"/>
                <a:gd name="connsiteX39" fmla="*/ 31610 w 242343"/>
                <a:gd name="connsiteY39" fmla="*/ 117142 h 132047"/>
                <a:gd name="connsiteX40" fmla="*/ 32421 w 242343"/>
                <a:gd name="connsiteY40" fmla="*/ 116998 h 132047"/>
                <a:gd name="connsiteX41" fmla="*/ 33231 w 242343"/>
                <a:gd name="connsiteY41" fmla="*/ 116847 h 132047"/>
                <a:gd name="connsiteX42" fmla="*/ 34042 w 242343"/>
                <a:gd name="connsiteY42" fmla="*/ 116696 h 132047"/>
                <a:gd name="connsiteX43" fmla="*/ 34852 w 242343"/>
                <a:gd name="connsiteY43" fmla="*/ 116538 h 132047"/>
                <a:gd name="connsiteX44" fmla="*/ 35662 w 242343"/>
                <a:gd name="connsiteY44" fmla="*/ 116387 h 132047"/>
                <a:gd name="connsiteX45" fmla="*/ 36473 w 242343"/>
                <a:gd name="connsiteY45" fmla="*/ 116228 h 132047"/>
                <a:gd name="connsiteX46" fmla="*/ 37284 w 242343"/>
                <a:gd name="connsiteY46" fmla="*/ 116070 h 132047"/>
                <a:gd name="connsiteX47" fmla="*/ 38094 w 242343"/>
                <a:gd name="connsiteY47" fmla="*/ 115912 h 132047"/>
                <a:gd name="connsiteX48" fmla="*/ 38905 w 242343"/>
                <a:gd name="connsiteY48" fmla="*/ 115753 h 132047"/>
                <a:gd name="connsiteX49" fmla="*/ 39715 w 242343"/>
                <a:gd name="connsiteY49" fmla="*/ 115595 h 132047"/>
                <a:gd name="connsiteX50" fmla="*/ 40526 w 242343"/>
                <a:gd name="connsiteY50" fmla="*/ 115429 h 132047"/>
                <a:gd name="connsiteX51" fmla="*/ 41336 w 242343"/>
                <a:gd name="connsiteY51" fmla="*/ 115264 h 132047"/>
                <a:gd name="connsiteX52" fmla="*/ 42146 w 242343"/>
                <a:gd name="connsiteY52" fmla="*/ 115098 h 132047"/>
                <a:gd name="connsiteX53" fmla="*/ 42957 w 242343"/>
                <a:gd name="connsiteY53" fmla="*/ 114933 h 132047"/>
                <a:gd name="connsiteX54" fmla="*/ 43768 w 242343"/>
                <a:gd name="connsiteY54" fmla="*/ 114767 h 132047"/>
                <a:gd name="connsiteX55" fmla="*/ 44578 w 242343"/>
                <a:gd name="connsiteY55" fmla="*/ 114595 h 132047"/>
                <a:gd name="connsiteX56" fmla="*/ 45389 w 242343"/>
                <a:gd name="connsiteY56" fmla="*/ 114422 h 132047"/>
                <a:gd name="connsiteX57" fmla="*/ 46199 w 242343"/>
                <a:gd name="connsiteY57" fmla="*/ 114249 h 132047"/>
                <a:gd name="connsiteX58" fmla="*/ 47010 w 242343"/>
                <a:gd name="connsiteY58" fmla="*/ 114076 h 132047"/>
                <a:gd name="connsiteX59" fmla="*/ 47820 w 242343"/>
                <a:gd name="connsiteY59" fmla="*/ 113904 h 132047"/>
                <a:gd name="connsiteX60" fmla="*/ 48631 w 242343"/>
                <a:gd name="connsiteY60" fmla="*/ 113724 h 132047"/>
                <a:gd name="connsiteX61" fmla="*/ 49441 w 242343"/>
                <a:gd name="connsiteY61" fmla="*/ 113544 h 132047"/>
                <a:gd name="connsiteX62" fmla="*/ 50252 w 242343"/>
                <a:gd name="connsiteY62" fmla="*/ 113364 h 132047"/>
                <a:gd name="connsiteX63" fmla="*/ 51062 w 242343"/>
                <a:gd name="connsiteY63" fmla="*/ 113184 h 132047"/>
                <a:gd name="connsiteX64" fmla="*/ 51873 w 242343"/>
                <a:gd name="connsiteY64" fmla="*/ 113004 h 132047"/>
                <a:gd name="connsiteX65" fmla="*/ 52683 w 242343"/>
                <a:gd name="connsiteY65" fmla="*/ 112817 h 132047"/>
                <a:gd name="connsiteX66" fmla="*/ 53494 w 242343"/>
                <a:gd name="connsiteY66" fmla="*/ 112630 h 132047"/>
                <a:gd name="connsiteX67" fmla="*/ 54305 w 242343"/>
                <a:gd name="connsiteY67" fmla="*/ 112443 h 132047"/>
                <a:gd name="connsiteX68" fmla="*/ 55115 w 242343"/>
                <a:gd name="connsiteY68" fmla="*/ 112255 h 132047"/>
                <a:gd name="connsiteX69" fmla="*/ 55925 w 242343"/>
                <a:gd name="connsiteY69" fmla="*/ 112061 h 132047"/>
                <a:gd name="connsiteX70" fmla="*/ 56736 w 242343"/>
                <a:gd name="connsiteY70" fmla="*/ 111867 h 132047"/>
                <a:gd name="connsiteX71" fmla="*/ 57546 w 242343"/>
                <a:gd name="connsiteY71" fmla="*/ 111672 h 132047"/>
                <a:gd name="connsiteX72" fmla="*/ 58357 w 242343"/>
                <a:gd name="connsiteY72" fmla="*/ 111478 h 132047"/>
                <a:gd name="connsiteX73" fmla="*/ 59167 w 242343"/>
                <a:gd name="connsiteY73" fmla="*/ 111284 h 132047"/>
                <a:gd name="connsiteX74" fmla="*/ 59978 w 242343"/>
                <a:gd name="connsiteY74" fmla="*/ 111082 h 132047"/>
                <a:gd name="connsiteX75" fmla="*/ 60789 w 242343"/>
                <a:gd name="connsiteY75" fmla="*/ 110881 h 132047"/>
                <a:gd name="connsiteX76" fmla="*/ 61599 w 242343"/>
                <a:gd name="connsiteY76" fmla="*/ 110679 h 132047"/>
                <a:gd name="connsiteX77" fmla="*/ 62409 w 242343"/>
                <a:gd name="connsiteY77" fmla="*/ 110478 h 132047"/>
                <a:gd name="connsiteX78" fmla="*/ 63220 w 242343"/>
                <a:gd name="connsiteY78" fmla="*/ 110269 h 132047"/>
                <a:gd name="connsiteX79" fmla="*/ 64030 w 242343"/>
                <a:gd name="connsiteY79" fmla="*/ 110060 h 132047"/>
                <a:gd name="connsiteX80" fmla="*/ 64841 w 242343"/>
                <a:gd name="connsiteY80" fmla="*/ 109852 h 132047"/>
                <a:gd name="connsiteX81" fmla="*/ 65652 w 242343"/>
                <a:gd name="connsiteY81" fmla="*/ 109643 h 132047"/>
                <a:gd name="connsiteX82" fmla="*/ 66462 w 242343"/>
                <a:gd name="connsiteY82" fmla="*/ 109427 h 132047"/>
                <a:gd name="connsiteX83" fmla="*/ 67273 w 242343"/>
                <a:gd name="connsiteY83" fmla="*/ 109211 h 132047"/>
                <a:gd name="connsiteX84" fmla="*/ 68083 w 242343"/>
                <a:gd name="connsiteY84" fmla="*/ 108995 h 132047"/>
                <a:gd name="connsiteX85" fmla="*/ 68893 w 242343"/>
                <a:gd name="connsiteY85" fmla="*/ 108779 h 132047"/>
                <a:gd name="connsiteX86" fmla="*/ 69704 w 242343"/>
                <a:gd name="connsiteY86" fmla="*/ 108556 h 132047"/>
                <a:gd name="connsiteX87" fmla="*/ 70514 w 242343"/>
                <a:gd name="connsiteY87" fmla="*/ 108340 h 132047"/>
                <a:gd name="connsiteX88" fmla="*/ 71325 w 242343"/>
                <a:gd name="connsiteY88" fmla="*/ 108117 h 132047"/>
                <a:gd name="connsiteX89" fmla="*/ 72136 w 242343"/>
                <a:gd name="connsiteY89" fmla="*/ 107887 h 132047"/>
                <a:gd name="connsiteX90" fmla="*/ 72946 w 242343"/>
                <a:gd name="connsiteY90" fmla="*/ 107664 h 132047"/>
                <a:gd name="connsiteX91" fmla="*/ 73757 w 242343"/>
                <a:gd name="connsiteY91" fmla="*/ 107433 h 132047"/>
                <a:gd name="connsiteX92" fmla="*/ 74567 w 242343"/>
                <a:gd name="connsiteY92" fmla="*/ 107203 h 132047"/>
                <a:gd name="connsiteX93" fmla="*/ 75377 w 242343"/>
                <a:gd name="connsiteY93" fmla="*/ 106973 h 132047"/>
                <a:gd name="connsiteX94" fmla="*/ 76188 w 242343"/>
                <a:gd name="connsiteY94" fmla="*/ 106735 h 132047"/>
                <a:gd name="connsiteX95" fmla="*/ 76999 w 242343"/>
                <a:gd name="connsiteY95" fmla="*/ 106498 h 132047"/>
                <a:gd name="connsiteX96" fmla="*/ 77809 w 242343"/>
                <a:gd name="connsiteY96" fmla="*/ 106260 h 132047"/>
                <a:gd name="connsiteX97" fmla="*/ 78620 w 242343"/>
                <a:gd name="connsiteY97" fmla="*/ 106023 h 132047"/>
                <a:gd name="connsiteX98" fmla="*/ 79430 w 242343"/>
                <a:gd name="connsiteY98" fmla="*/ 105778 h 132047"/>
                <a:gd name="connsiteX99" fmla="*/ 80241 w 242343"/>
                <a:gd name="connsiteY99" fmla="*/ 105533 h 132047"/>
                <a:gd name="connsiteX100" fmla="*/ 81051 w 242343"/>
                <a:gd name="connsiteY100" fmla="*/ 105289 h 132047"/>
                <a:gd name="connsiteX101" fmla="*/ 81861 w 242343"/>
                <a:gd name="connsiteY101" fmla="*/ 105044 h 132047"/>
                <a:gd name="connsiteX102" fmla="*/ 82673 w 242343"/>
                <a:gd name="connsiteY102" fmla="*/ 104792 h 132047"/>
                <a:gd name="connsiteX103" fmla="*/ 83483 w 242343"/>
                <a:gd name="connsiteY103" fmla="*/ 104540 h 132047"/>
                <a:gd name="connsiteX104" fmla="*/ 84293 w 242343"/>
                <a:gd name="connsiteY104" fmla="*/ 104288 h 132047"/>
                <a:gd name="connsiteX105" fmla="*/ 85104 w 242343"/>
                <a:gd name="connsiteY105" fmla="*/ 104029 h 132047"/>
                <a:gd name="connsiteX106" fmla="*/ 85914 w 242343"/>
                <a:gd name="connsiteY106" fmla="*/ 103770 h 132047"/>
                <a:gd name="connsiteX107" fmla="*/ 86725 w 242343"/>
                <a:gd name="connsiteY107" fmla="*/ 103511 h 132047"/>
                <a:gd name="connsiteX108" fmla="*/ 87536 w 242343"/>
                <a:gd name="connsiteY108" fmla="*/ 103252 h 132047"/>
                <a:gd name="connsiteX109" fmla="*/ 88346 w 242343"/>
                <a:gd name="connsiteY109" fmla="*/ 102985 h 132047"/>
                <a:gd name="connsiteX110" fmla="*/ 89157 w 242343"/>
                <a:gd name="connsiteY110" fmla="*/ 102719 h 132047"/>
                <a:gd name="connsiteX111" fmla="*/ 89967 w 242343"/>
                <a:gd name="connsiteY111" fmla="*/ 102453 h 132047"/>
                <a:gd name="connsiteX112" fmla="*/ 90777 w 242343"/>
                <a:gd name="connsiteY112" fmla="*/ 102179 h 132047"/>
                <a:gd name="connsiteX113" fmla="*/ 91588 w 242343"/>
                <a:gd name="connsiteY113" fmla="*/ 101913 h 132047"/>
                <a:gd name="connsiteX114" fmla="*/ 92398 w 242343"/>
                <a:gd name="connsiteY114" fmla="*/ 101640 h 132047"/>
                <a:gd name="connsiteX115" fmla="*/ 93209 w 242343"/>
                <a:gd name="connsiteY115" fmla="*/ 101359 h 132047"/>
                <a:gd name="connsiteX116" fmla="*/ 94020 w 242343"/>
                <a:gd name="connsiteY116" fmla="*/ 101078 h 132047"/>
                <a:gd name="connsiteX117" fmla="*/ 94830 w 242343"/>
                <a:gd name="connsiteY117" fmla="*/ 100797 h 132047"/>
                <a:gd name="connsiteX118" fmla="*/ 95641 w 242343"/>
                <a:gd name="connsiteY118" fmla="*/ 100517 h 132047"/>
                <a:gd name="connsiteX119" fmla="*/ 96451 w 242343"/>
                <a:gd name="connsiteY119" fmla="*/ 100229 h 132047"/>
                <a:gd name="connsiteX120" fmla="*/ 97261 w 242343"/>
                <a:gd name="connsiteY120" fmla="*/ 99948 h 132047"/>
                <a:gd name="connsiteX121" fmla="*/ 98072 w 242343"/>
                <a:gd name="connsiteY121" fmla="*/ 99653 h 132047"/>
                <a:gd name="connsiteX122" fmla="*/ 98883 w 242343"/>
                <a:gd name="connsiteY122" fmla="*/ 99365 h 132047"/>
                <a:gd name="connsiteX123" fmla="*/ 99693 w 242343"/>
                <a:gd name="connsiteY123" fmla="*/ 99070 h 132047"/>
                <a:gd name="connsiteX124" fmla="*/ 100504 w 242343"/>
                <a:gd name="connsiteY124" fmla="*/ 98775 h 132047"/>
                <a:gd name="connsiteX125" fmla="*/ 101314 w 242343"/>
                <a:gd name="connsiteY125" fmla="*/ 98473 h 132047"/>
                <a:gd name="connsiteX126" fmla="*/ 102125 w 242343"/>
                <a:gd name="connsiteY126" fmla="*/ 98178 h 132047"/>
                <a:gd name="connsiteX127" fmla="*/ 102935 w 242343"/>
                <a:gd name="connsiteY127" fmla="*/ 97868 h 132047"/>
                <a:gd name="connsiteX128" fmla="*/ 103745 w 242343"/>
                <a:gd name="connsiteY128" fmla="*/ 97566 h 132047"/>
                <a:gd name="connsiteX129" fmla="*/ 104557 w 242343"/>
                <a:gd name="connsiteY129" fmla="*/ 97256 h 132047"/>
                <a:gd name="connsiteX130" fmla="*/ 105367 w 242343"/>
                <a:gd name="connsiteY130" fmla="*/ 96947 h 132047"/>
                <a:gd name="connsiteX131" fmla="*/ 106177 w 242343"/>
                <a:gd name="connsiteY131" fmla="*/ 96637 h 132047"/>
                <a:gd name="connsiteX132" fmla="*/ 106988 w 242343"/>
                <a:gd name="connsiteY132" fmla="*/ 96321 h 132047"/>
                <a:gd name="connsiteX133" fmla="*/ 107798 w 242343"/>
                <a:gd name="connsiteY133" fmla="*/ 96004 h 132047"/>
                <a:gd name="connsiteX134" fmla="*/ 108609 w 242343"/>
                <a:gd name="connsiteY134" fmla="*/ 95687 h 132047"/>
                <a:gd name="connsiteX135" fmla="*/ 109419 w 242343"/>
                <a:gd name="connsiteY135" fmla="*/ 95363 h 132047"/>
                <a:gd name="connsiteX136" fmla="*/ 110230 w 242343"/>
                <a:gd name="connsiteY136" fmla="*/ 95040 h 132047"/>
                <a:gd name="connsiteX137" fmla="*/ 111041 w 242343"/>
                <a:gd name="connsiteY137" fmla="*/ 94716 h 132047"/>
                <a:gd name="connsiteX138" fmla="*/ 111851 w 242343"/>
                <a:gd name="connsiteY138" fmla="*/ 94385 h 132047"/>
                <a:gd name="connsiteX139" fmla="*/ 112661 w 242343"/>
                <a:gd name="connsiteY139" fmla="*/ 94054 h 132047"/>
                <a:gd name="connsiteX140" fmla="*/ 113472 w 242343"/>
                <a:gd name="connsiteY140" fmla="*/ 93715 h 132047"/>
                <a:gd name="connsiteX141" fmla="*/ 114282 w 242343"/>
                <a:gd name="connsiteY141" fmla="*/ 93384 h 132047"/>
                <a:gd name="connsiteX142" fmla="*/ 115093 w 242343"/>
                <a:gd name="connsiteY142" fmla="*/ 93046 h 132047"/>
                <a:gd name="connsiteX143" fmla="*/ 115904 w 242343"/>
                <a:gd name="connsiteY143" fmla="*/ 92701 h 132047"/>
                <a:gd name="connsiteX144" fmla="*/ 116714 w 242343"/>
                <a:gd name="connsiteY144" fmla="*/ 92355 h 132047"/>
                <a:gd name="connsiteX145" fmla="*/ 117525 w 242343"/>
                <a:gd name="connsiteY145" fmla="*/ 92010 h 132047"/>
                <a:gd name="connsiteX146" fmla="*/ 118335 w 242343"/>
                <a:gd name="connsiteY146" fmla="*/ 91664 h 132047"/>
                <a:gd name="connsiteX147" fmla="*/ 119145 w 242343"/>
                <a:gd name="connsiteY147" fmla="*/ 91311 h 132047"/>
                <a:gd name="connsiteX148" fmla="*/ 119956 w 242343"/>
                <a:gd name="connsiteY148" fmla="*/ 90959 h 132047"/>
                <a:gd name="connsiteX149" fmla="*/ 120766 w 242343"/>
                <a:gd name="connsiteY149" fmla="*/ 90599 h 132047"/>
                <a:gd name="connsiteX150" fmla="*/ 121577 w 242343"/>
                <a:gd name="connsiteY150" fmla="*/ 90239 h 132047"/>
                <a:gd name="connsiteX151" fmla="*/ 122388 w 242343"/>
                <a:gd name="connsiteY151" fmla="*/ 89879 h 132047"/>
                <a:gd name="connsiteX152" fmla="*/ 123198 w 242343"/>
                <a:gd name="connsiteY152" fmla="*/ 89519 h 132047"/>
                <a:gd name="connsiteX153" fmla="*/ 124009 w 242343"/>
                <a:gd name="connsiteY153" fmla="*/ 89152 h 132047"/>
                <a:gd name="connsiteX154" fmla="*/ 124819 w 242343"/>
                <a:gd name="connsiteY154" fmla="*/ 88778 h 132047"/>
                <a:gd name="connsiteX155" fmla="*/ 125629 w 242343"/>
                <a:gd name="connsiteY155" fmla="*/ 88411 h 132047"/>
                <a:gd name="connsiteX156" fmla="*/ 126440 w 242343"/>
                <a:gd name="connsiteY156" fmla="*/ 88030 h 132047"/>
                <a:gd name="connsiteX157" fmla="*/ 127251 w 242343"/>
                <a:gd name="connsiteY157" fmla="*/ 87655 h 132047"/>
                <a:gd name="connsiteX158" fmla="*/ 128061 w 242343"/>
                <a:gd name="connsiteY158" fmla="*/ 87274 h 132047"/>
                <a:gd name="connsiteX159" fmla="*/ 128872 w 242343"/>
                <a:gd name="connsiteY159" fmla="*/ 86892 h 132047"/>
                <a:gd name="connsiteX160" fmla="*/ 129682 w 242343"/>
                <a:gd name="connsiteY160" fmla="*/ 86504 h 132047"/>
                <a:gd name="connsiteX161" fmla="*/ 130493 w 242343"/>
                <a:gd name="connsiteY161" fmla="*/ 86115 h 132047"/>
                <a:gd name="connsiteX162" fmla="*/ 131303 w 242343"/>
                <a:gd name="connsiteY162" fmla="*/ 85726 h 132047"/>
                <a:gd name="connsiteX163" fmla="*/ 132113 w 242343"/>
                <a:gd name="connsiteY163" fmla="*/ 85331 h 132047"/>
                <a:gd name="connsiteX164" fmla="*/ 132925 w 242343"/>
                <a:gd name="connsiteY164" fmla="*/ 84935 h 132047"/>
                <a:gd name="connsiteX165" fmla="*/ 133735 w 242343"/>
                <a:gd name="connsiteY165" fmla="*/ 84539 h 132047"/>
                <a:gd name="connsiteX166" fmla="*/ 134545 w 242343"/>
                <a:gd name="connsiteY166" fmla="*/ 84136 h 132047"/>
                <a:gd name="connsiteX167" fmla="*/ 135356 w 242343"/>
                <a:gd name="connsiteY167" fmla="*/ 83726 h 132047"/>
                <a:gd name="connsiteX168" fmla="*/ 136166 w 242343"/>
                <a:gd name="connsiteY168" fmla="*/ 83323 h 132047"/>
                <a:gd name="connsiteX169" fmla="*/ 136977 w 242343"/>
                <a:gd name="connsiteY169" fmla="*/ 82912 h 132047"/>
                <a:gd name="connsiteX170" fmla="*/ 137788 w 242343"/>
                <a:gd name="connsiteY170" fmla="*/ 82495 h 132047"/>
                <a:gd name="connsiteX171" fmla="*/ 138598 w 242343"/>
                <a:gd name="connsiteY171" fmla="*/ 82077 h 132047"/>
                <a:gd name="connsiteX172" fmla="*/ 139408 w 242343"/>
                <a:gd name="connsiteY172" fmla="*/ 81660 h 132047"/>
                <a:gd name="connsiteX173" fmla="*/ 140219 w 242343"/>
                <a:gd name="connsiteY173" fmla="*/ 81235 h 132047"/>
                <a:gd name="connsiteX174" fmla="*/ 141029 w 242343"/>
                <a:gd name="connsiteY174" fmla="*/ 80811 h 132047"/>
                <a:gd name="connsiteX175" fmla="*/ 141840 w 242343"/>
                <a:gd name="connsiteY175" fmla="*/ 80386 h 132047"/>
                <a:gd name="connsiteX176" fmla="*/ 142650 w 242343"/>
                <a:gd name="connsiteY176" fmla="*/ 79954 h 132047"/>
                <a:gd name="connsiteX177" fmla="*/ 143461 w 242343"/>
                <a:gd name="connsiteY177" fmla="*/ 79515 h 132047"/>
                <a:gd name="connsiteX178" fmla="*/ 144272 w 242343"/>
                <a:gd name="connsiteY178" fmla="*/ 79083 h 132047"/>
                <a:gd name="connsiteX179" fmla="*/ 145082 w 242343"/>
                <a:gd name="connsiteY179" fmla="*/ 78644 h 132047"/>
                <a:gd name="connsiteX180" fmla="*/ 145893 w 242343"/>
                <a:gd name="connsiteY180" fmla="*/ 78198 h 132047"/>
                <a:gd name="connsiteX181" fmla="*/ 146703 w 242343"/>
                <a:gd name="connsiteY181" fmla="*/ 77752 h 132047"/>
                <a:gd name="connsiteX182" fmla="*/ 147513 w 242343"/>
                <a:gd name="connsiteY182" fmla="*/ 77306 h 132047"/>
                <a:gd name="connsiteX183" fmla="*/ 148324 w 242343"/>
                <a:gd name="connsiteY183" fmla="*/ 76852 h 132047"/>
                <a:gd name="connsiteX184" fmla="*/ 149135 w 242343"/>
                <a:gd name="connsiteY184" fmla="*/ 76392 h 132047"/>
                <a:gd name="connsiteX185" fmla="*/ 149945 w 242343"/>
                <a:gd name="connsiteY185" fmla="*/ 75938 h 132047"/>
                <a:gd name="connsiteX186" fmla="*/ 150756 w 242343"/>
                <a:gd name="connsiteY186" fmla="*/ 75477 h 132047"/>
                <a:gd name="connsiteX187" fmla="*/ 151566 w 242343"/>
                <a:gd name="connsiteY187" fmla="*/ 75010 h 132047"/>
                <a:gd name="connsiteX188" fmla="*/ 152376 w 242343"/>
                <a:gd name="connsiteY188" fmla="*/ 74542 h 132047"/>
                <a:gd name="connsiteX189" fmla="*/ 153187 w 242343"/>
                <a:gd name="connsiteY189" fmla="*/ 74074 h 132047"/>
                <a:gd name="connsiteX190" fmla="*/ 153997 w 242343"/>
                <a:gd name="connsiteY190" fmla="*/ 73599 h 132047"/>
                <a:gd name="connsiteX191" fmla="*/ 154808 w 242343"/>
                <a:gd name="connsiteY191" fmla="*/ 73124 h 132047"/>
                <a:gd name="connsiteX192" fmla="*/ 155619 w 242343"/>
                <a:gd name="connsiteY192" fmla="*/ 72642 h 132047"/>
                <a:gd name="connsiteX193" fmla="*/ 156429 w 242343"/>
                <a:gd name="connsiteY193" fmla="*/ 72160 h 132047"/>
                <a:gd name="connsiteX194" fmla="*/ 157240 w 242343"/>
                <a:gd name="connsiteY194" fmla="*/ 71670 h 132047"/>
                <a:gd name="connsiteX195" fmla="*/ 158050 w 242343"/>
                <a:gd name="connsiteY195" fmla="*/ 71181 h 132047"/>
                <a:gd name="connsiteX196" fmla="*/ 158861 w 242343"/>
                <a:gd name="connsiteY196" fmla="*/ 70684 h 132047"/>
                <a:gd name="connsiteX197" fmla="*/ 159671 w 242343"/>
                <a:gd name="connsiteY197" fmla="*/ 70188 h 132047"/>
                <a:gd name="connsiteX198" fmla="*/ 160482 w 242343"/>
                <a:gd name="connsiteY198" fmla="*/ 69691 h 132047"/>
                <a:gd name="connsiteX199" fmla="*/ 161292 w 242343"/>
                <a:gd name="connsiteY199" fmla="*/ 69187 h 132047"/>
                <a:gd name="connsiteX200" fmla="*/ 162103 w 242343"/>
                <a:gd name="connsiteY200" fmla="*/ 68683 h 132047"/>
                <a:gd name="connsiteX201" fmla="*/ 162913 w 242343"/>
                <a:gd name="connsiteY201" fmla="*/ 68172 h 132047"/>
                <a:gd name="connsiteX202" fmla="*/ 163724 w 242343"/>
                <a:gd name="connsiteY202" fmla="*/ 67661 h 132047"/>
                <a:gd name="connsiteX203" fmla="*/ 164534 w 242343"/>
                <a:gd name="connsiteY203" fmla="*/ 67143 h 132047"/>
                <a:gd name="connsiteX204" fmla="*/ 165344 w 242343"/>
                <a:gd name="connsiteY204" fmla="*/ 66625 h 132047"/>
                <a:gd name="connsiteX205" fmla="*/ 166156 w 242343"/>
                <a:gd name="connsiteY205" fmla="*/ 66100 h 132047"/>
                <a:gd name="connsiteX206" fmla="*/ 166966 w 242343"/>
                <a:gd name="connsiteY206" fmla="*/ 65574 h 132047"/>
                <a:gd name="connsiteX207" fmla="*/ 167776 w 242343"/>
                <a:gd name="connsiteY207" fmla="*/ 65041 h 132047"/>
                <a:gd name="connsiteX208" fmla="*/ 168587 w 242343"/>
                <a:gd name="connsiteY208" fmla="*/ 64509 h 132047"/>
                <a:gd name="connsiteX209" fmla="*/ 169397 w 242343"/>
                <a:gd name="connsiteY209" fmla="*/ 63976 h 132047"/>
                <a:gd name="connsiteX210" fmla="*/ 170208 w 242343"/>
                <a:gd name="connsiteY210" fmla="*/ 63437 h 132047"/>
                <a:gd name="connsiteX211" fmla="*/ 171018 w 242343"/>
                <a:gd name="connsiteY211" fmla="*/ 62890 h 132047"/>
                <a:gd name="connsiteX212" fmla="*/ 171829 w 242343"/>
                <a:gd name="connsiteY212" fmla="*/ 62343 h 132047"/>
                <a:gd name="connsiteX213" fmla="*/ 172640 w 242343"/>
                <a:gd name="connsiteY213" fmla="*/ 61796 h 132047"/>
                <a:gd name="connsiteX214" fmla="*/ 173450 w 242343"/>
                <a:gd name="connsiteY214" fmla="*/ 61241 h 132047"/>
                <a:gd name="connsiteX215" fmla="*/ 174260 w 242343"/>
                <a:gd name="connsiteY215" fmla="*/ 60680 h 132047"/>
                <a:gd name="connsiteX216" fmla="*/ 175071 w 242343"/>
                <a:gd name="connsiteY216" fmla="*/ 60119 h 132047"/>
                <a:gd name="connsiteX217" fmla="*/ 175881 w 242343"/>
                <a:gd name="connsiteY217" fmla="*/ 59557 h 132047"/>
                <a:gd name="connsiteX218" fmla="*/ 176692 w 242343"/>
                <a:gd name="connsiteY218" fmla="*/ 58989 h 132047"/>
                <a:gd name="connsiteX219" fmla="*/ 177503 w 242343"/>
                <a:gd name="connsiteY219" fmla="*/ 58420 h 132047"/>
                <a:gd name="connsiteX220" fmla="*/ 178313 w 242343"/>
                <a:gd name="connsiteY220" fmla="*/ 57844 h 132047"/>
                <a:gd name="connsiteX221" fmla="*/ 179124 w 242343"/>
                <a:gd name="connsiteY221" fmla="*/ 57261 h 132047"/>
                <a:gd name="connsiteX222" fmla="*/ 179934 w 242343"/>
                <a:gd name="connsiteY222" fmla="*/ 56686 h 132047"/>
                <a:gd name="connsiteX223" fmla="*/ 180744 w 242343"/>
                <a:gd name="connsiteY223" fmla="*/ 56095 h 132047"/>
                <a:gd name="connsiteX224" fmla="*/ 181555 w 242343"/>
                <a:gd name="connsiteY224" fmla="*/ 55505 h 132047"/>
                <a:gd name="connsiteX225" fmla="*/ 182365 w 242343"/>
                <a:gd name="connsiteY225" fmla="*/ 54915 h 132047"/>
                <a:gd name="connsiteX226" fmla="*/ 183176 w 242343"/>
                <a:gd name="connsiteY226" fmla="*/ 54318 h 132047"/>
                <a:gd name="connsiteX227" fmla="*/ 183987 w 242343"/>
                <a:gd name="connsiteY227" fmla="*/ 53720 h 132047"/>
                <a:gd name="connsiteX228" fmla="*/ 184797 w 242343"/>
                <a:gd name="connsiteY228" fmla="*/ 53116 h 132047"/>
                <a:gd name="connsiteX229" fmla="*/ 185608 w 242343"/>
                <a:gd name="connsiteY229" fmla="*/ 52504 h 132047"/>
                <a:gd name="connsiteX230" fmla="*/ 186418 w 242343"/>
                <a:gd name="connsiteY230" fmla="*/ 51892 h 132047"/>
                <a:gd name="connsiteX231" fmla="*/ 187228 w 242343"/>
                <a:gd name="connsiteY231" fmla="*/ 51280 h 132047"/>
                <a:gd name="connsiteX232" fmla="*/ 188040 w 242343"/>
                <a:gd name="connsiteY232" fmla="*/ 50661 h 132047"/>
                <a:gd name="connsiteX233" fmla="*/ 188850 w 242343"/>
                <a:gd name="connsiteY233" fmla="*/ 50035 h 132047"/>
                <a:gd name="connsiteX234" fmla="*/ 189660 w 242343"/>
                <a:gd name="connsiteY234" fmla="*/ 49409 h 132047"/>
                <a:gd name="connsiteX235" fmla="*/ 190471 w 242343"/>
                <a:gd name="connsiteY235" fmla="*/ 48783 h 132047"/>
                <a:gd name="connsiteX236" fmla="*/ 191281 w 242343"/>
                <a:gd name="connsiteY236" fmla="*/ 48142 h 132047"/>
                <a:gd name="connsiteX237" fmla="*/ 192092 w 242343"/>
                <a:gd name="connsiteY237" fmla="*/ 47509 h 132047"/>
                <a:gd name="connsiteX238" fmla="*/ 192902 w 242343"/>
                <a:gd name="connsiteY238" fmla="*/ 46868 h 132047"/>
                <a:gd name="connsiteX239" fmla="*/ 193713 w 242343"/>
                <a:gd name="connsiteY239" fmla="*/ 46221 h 132047"/>
                <a:gd name="connsiteX240" fmla="*/ 194524 w 242343"/>
                <a:gd name="connsiteY240" fmla="*/ 45573 h 132047"/>
                <a:gd name="connsiteX241" fmla="*/ 195334 w 242343"/>
                <a:gd name="connsiteY241" fmla="*/ 44918 h 132047"/>
                <a:gd name="connsiteX242" fmla="*/ 196144 w 242343"/>
                <a:gd name="connsiteY242" fmla="*/ 44263 h 132047"/>
                <a:gd name="connsiteX243" fmla="*/ 196955 w 242343"/>
                <a:gd name="connsiteY243" fmla="*/ 43601 h 132047"/>
                <a:gd name="connsiteX244" fmla="*/ 197765 w 242343"/>
                <a:gd name="connsiteY244" fmla="*/ 42932 h 132047"/>
                <a:gd name="connsiteX245" fmla="*/ 198576 w 242343"/>
                <a:gd name="connsiteY245" fmla="*/ 42269 h 132047"/>
                <a:gd name="connsiteX246" fmla="*/ 199387 w 242343"/>
                <a:gd name="connsiteY246" fmla="*/ 41593 h 132047"/>
                <a:gd name="connsiteX247" fmla="*/ 200197 w 242343"/>
                <a:gd name="connsiteY247" fmla="*/ 40916 h 132047"/>
                <a:gd name="connsiteX248" fmla="*/ 201008 w 242343"/>
                <a:gd name="connsiteY248" fmla="*/ 40233 h 132047"/>
                <a:gd name="connsiteX249" fmla="*/ 201818 w 242343"/>
                <a:gd name="connsiteY249" fmla="*/ 39549 h 132047"/>
                <a:gd name="connsiteX250" fmla="*/ 202628 w 242343"/>
                <a:gd name="connsiteY250" fmla="*/ 38865 h 132047"/>
                <a:gd name="connsiteX251" fmla="*/ 203439 w 242343"/>
                <a:gd name="connsiteY251" fmla="*/ 38167 h 132047"/>
                <a:gd name="connsiteX252" fmla="*/ 204249 w 242343"/>
                <a:gd name="connsiteY252" fmla="*/ 37476 h 132047"/>
                <a:gd name="connsiteX253" fmla="*/ 205060 w 242343"/>
                <a:gd name="connsiteY253" fmla="*/ 36771 h 132047"/>
                <a:gd name="connsiteX254" fmla="*/ 205871 w 242343"/>
                <a:gd name="connsiteY254" fmla="*/ 36065 h 132047"/>
                <a:gd name="connsiteX255" fmla="*/ 206681 w 242343"/>
                <a:gd name="connsiteY255" fmla="*/ 35360 h 132047"/>
                <a:gd name="connsiteX256" fmla="*/ 207492 w 242343"/>
                <a:gd name="connsiteY256" fmla="*/ 34648 h 132047"/>
                <a:gd name="connsiteX257" fmla="*/ 208302 w 242343"/>
                <a:gd name="connsiteY257" fmla="*/ 33928 h 132047"/>
                <a:gd name="connsiteX258" fmla="*/ 209112 w 242343"/>
                <a:gd name="connsiteY258" fmla="*/ 33208 h 132047"/>
                <a:gd name="connsiteX259" fmla="*/ 209923 w 242343"/>
                <a:gd name="connsiteY259" fmla="*/ 32481 h 132047"/>
                <a:gd name="connsiteX260" fmla="*/ 210734 w 242343"/>
                <a:gd name="connsiteY260" fmla="*/ 31754 h 132047"/>
                <a:gd name="connsiteX261" fmla="*/ 211544 w 242343"/>
                <a:gd name="connsiteY261" fmla="*/ 31020 h 132047"/>
                <a:gd name="connsiteX262" fmla="*/ 212355 w 242343"/>
                <a:gd name="connsiteY262" fmla="*/ 30286 h 132047"/>
                <a:gd name="connsiteX263" fmla="*/ 213165 w 242343"/>
                <a:gd name="connsiteY263" fmla="*/ 29545 h 132047"/>
                <a:gd name="connsiteX264" fmla="*/ 213976 w 242343"/>
                <a:gd name="connsiteY264" fmla="*/ 28796 h 132047"/>
                <a:gd name="connsiteX265" fmla="*/ 214786 w 242343"/>
                <a:gd name="connsiteY265" fmla="*/ 28048 h 132047"/>
                <a:gd name="connsiteX266" fmla="*/ 215596 w 242343"/>
                <a:gd name="connsiteY266" fmla="*/ 27292 h 132047"/>
                <a:gd name="connsiteX267" fmla="*/ 216408 w 242343"/>
                <a:gd name="connsiteY267" fmla="*/ 26536 h 132047"/>
                <a:gd name="connsiteX268" fmla="*/ 217218 w 242343"/>
                <a:gd name="connsiteY268" fmla="*/ 25773 h 132047"/>
                <a:gd name="connsiteX269" fmla="*/ 218028 w 242343"/>
                <a:gd name="connsiteY269" fmla="*/ 25010 h 132047"/>
                <a:gd name="connsiteX270" fmla="*/ 218839 w 242343"/>
                <a:gd name="connsiteY270" fmla="*/ 24240 h 132047"/>
                <a:gd name="connsiteX271" fmla="*/ 219649 w 242343"/>
                <a:gd name="connsiteY271" fmla="*/ 23463 h 132047"/>
                <a:gd name="connsiteX272" fmla="*/ 220460 w 242343"/>
                <a:gd name="connsiteY272" fmla="*/ 22686 h 132047"/>
                <a:gd name="connsiteX273" fmla="*/ 221270 w 242343"/>
                <a:gd name="connsiteY273" fmla="*/ 21901 h 132047"/>
                <a:gd name="connsiteX274" fmla="*/ 222081 w 242343"/>
                <a:gd name="connsiteY274" fmla="*/ 21110 h 132047"/>
                <a:gd name="connsiteX275" fmla="*/ 222892 w 242343"/>
                <a:gd name="connsiteY275" fmla="*/ 20318 h 132047"/>
                <a:gd name="connsiteX276" fmla="*/ 223702 w 242343"/>
                <a:gd name="connsiteY276" fmla="*/ 19526 h 132047"/>
                <a:gd name="connsiteX277" fmla="*/ 224512 w 242343"/>
                <a:gd name="connsiteY277" fmla="*/ 18720 h 132047"/>
                <a:gd name="connsiteX278" fmla="*/ 225323 w 242343"/>
                <a:gd name="connsiteY278" fmla="*/ 17921 h 132047"/>
                <a:gd name="connsiteX279" fmla="*/ 226133 w 242343"/>
                <a:gd name="connsiteY279" fmla="*/ 17108 h 132047"/>
                <a:gd name="connsiteX280" fmla="*/ 226944 w 242343"/>
                <a:gd name="connsiteY280" fmla="*/ 16295 h 132047"/>
                <a:gd name="connsiteX281" fmla="*/ 227755 w 242343"/>
                <a:gd name="connsiteY281" fmla="*/ 15474 h 132047"/>
                <a:gd name="connsiteX282" fmla="*/ 228565 w 242343"/>
                <a:gd name="connsiteY282" fmla="*/ 14654 h 132047"/>
                <a:gd name="connsiteX283" fmla="*/ 229376 w 242343"/>
                <a:gd name="connsiteY283" fmla="*/ 13826 h 132047"/>
                <a:gd name="connsiteX284" fmla="*/ 230186 w 242343"/>
                <a:gd name="connsiteY284" fmla="*/ 12998 h 132047"/>
                <a:gd name="connsiteX285" fmla="*/ 230996 w 242343"/>
                <a:gd name="connsiteY285" fmla="*/ 12163 h 132047"/>
                <a:gd name="connsiteX286" fmla="*/ 231807 w 242343"/>
                <a:gd name="connsiteY286" fmla="*/ 11321 h 132047"/>
                <a:gd name="connsiteX287" fmla="*/ 232617 w 242343"/>
                <a:gd name="connsiteY287" fmla="*/ 10479 h 132047"/>
                <a:gd name="connsiteX288" fmla="*/ 233428 w 242343"/>
                <a:gd name="connsiteY288" fmla="*/ 9630 h 132047"/>
                <a:gd name="connsiteX289" fmla="*/ 234239 w 242343"/>
                <a:gd name="connsiteY289" fmla="*/ 8773 h 132047"/>
                <a:gd name="connsiteX290" fmla="*/ 235049 w 242343"/>
                <a:gd name="connsiteY290" fmla="*/ 7917 h 132047"/>
                <a:gd name="connsiteX291" fmla="*/ 235860 w 242343"/>
                <a:gd name="connsiteY291" fmla="*/ 7053 h 132047"/>
                <a:gd name="connsiteX292" fmla="*/ 236670 w 242343"/>
                <a:gd name="connsiteY292" fmla="*/ 6190 h 132047"/>
                <a:gd name="connsiteX293" fmla="*/ 237480 w 242343"/>
                <a:gd name="connsiteY293" fmla="*/ 5319 h 132047"/>
                <a:gd name="connsiteX294" fmla="*/ 238291 w 242343"/>
                <a:gd name="connsiteY294" fmla="*/ 4441 h 132047"/>
                <a:gd name="connsiteX295" fmla="*/ 239102 w 242343"/>
                <a:gd name="connsiteY295" fmla="*/ 3563 h 132047"/>
                <a:gd name="connsiteX296" fmla="*/ 239912 w 242343"/>
                <a:gd name="connsiteY296" fmla="*/ 2677 h 132047"/>
                <a:gd name="connsiteX297" fmla="*/ 240723 w 242343"/>
                <a:gd name="connsiteY297" fmla="*/ 1792 h 132047"/>
                <a:gd name="connsiteX298" fmla="*/ 241533 w 242343"/>
                <a:gd name="connsiteY298" fmla="*/ 900 h 132047"/>
                <a:gd name="connsiteX299" fmla="*/ 242344 w 242343"/>
                <a:gd name="connsiteY299" fmla="*/ 0 h 132047"/>
                <a:gd name="connsiteX300" fmla="*/ 242344 w 242343"/>
                <a:gd name="connsiteY300" fmla="*/ 132048 h 132047"/>
                <a:gd name="connsiteX301" fmla="*/ 0 w 242343"/>
                <a:gd name="connsiteY301" fmla="*/ 132048 h 132047"/>
                <a:gd name="connsiteX302" fmla="*/ 0 w 242343"/>
                <a:gd name="connsiteY302" fmla="*/ 122037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3" h="132047">
                  <a:moveTo>
                    <a:pt x="0" y="122037"/>
                  </a:moveTo>
                  <a:lnTo>
                    <a:pt x="810" y="121929"/>
                  </a:lnTo>
                  <a:lnTo>
                    <a:pt x="1621" y="121828"/>
                  </a:lnTo>
                  <a:lnTo>
                    <a:pt x="2431" y="121720"/>
                  </a:lnTo>
                  <a:lnTo>
                    <a:pt x="3242" y="121612"/>
                  </a:lnTo>
                  <a:lnTo>
                    <a:pt x="4053" y="121504"/>
                  </a:lnTo>
                  <a:lnTo>
                    <a:pt x="4863" y="121389"/>
                  </a:lnTo>
                  <a:lnTo>
                    <a:pt x="5674" y="121281"/>
                  </a:lnTo>
                  <a:lnTo>
                    <a:pt x="6484" y="121166"/>
                  </a:lnTo>
                  <a:lnTo>
                    <a:pt x="7294" y="121058"/>
                  </a:lnTo>
                  <a:lnTo>
                    <a:pt x="8105" y="120943"/>
                  </a:lnTo>
                  <a:lnTo>
                    <a:pt x="8915" y="120827"/>
                  </a:lnTo>
                  <a:lnTo>
                    <a:pt x="9726" y="120712"/>
                  </a:lnTo>
                  <a:lnTo>
                    <a:pt x="10537" y="120597"/>
                  </a:lnTo>
                  <a:lnTo>
                    <a:pt x="11347" y="120475"/>
                  </a:lnTo>
                  <a:lnTo>
                    <a:pt x="12158" y="120359"/>
                  </a:lnTo>
                  <a:lnTo>
                    <a:pt x="12968" y="120237"/>
                  </a:lnTo>
                  <a:lnTo>
                    <a:pt x="13778" y="120115"/>
                  </a:lnTo>
                  <a:lnTo>
                    <a:pt x="14589" y="119993"/>
                  </a:lnTo>
                  <a:lnTo>
                    <a:pt x="15400" y="119870"/>
                  </a:lnTo>
                  <a:lnTo>
                    <a:pt x="16210" y="119741"/>
                  </a:lnTo>
                  <a:lnTo>
                    <a:pt x="17021" y="119618"/>
                  </a:lnTo>
                  <a:lnTo>
                    <a:pt x="17831" y="119489"/>
                  </a:lnTo>
                  <a:lnTo>
                    <a:pt x="18642" y="119359"/>
                  </a:lnTo>
                  <a:lnTo>
                    <a:pt x="19452" y="119230"/>
                  </a:lnTo>
                  <a:lnTo>
                    <a:pt x="20262" y="119100"/>
                  </a:lnTo>
                  <a:lnTo>
                    <a:pt x="21074" y="118970"/>
                  </a:lnTo>
                  <a:lnTo>
                    <a:pt x="21884" y="118834"/>
                  </a:lnTo>
                  <a:lnTo>
                    <a:pt x="22694" y="118704"/>
                  </a:lnTo>
                  <a:lnTo>
                    <a:pt x="23505" y="118567"/>
                  </a:lnTo>
                  <a:lnTo>
                    <a:pt x="24315" y="118431"/>
                  </a:lnTo>
                  <a:lnTo>
                    <a:pt x="25126" y="118294"/>
                  </a:lnTo>
                  <a:lnTo>
                    <a:pt x="25936" y="118150"/>
                  </a:lnTo>
                  <a:lnTo>
                    <a:pt x="26747" y="118013"/>
                  </a:lnTo>
                  <a:lnTo>
                    <a:pt x="27558" y="117869"/>
                  </a:lnTo>
                  <a:lnTo>
                    <a:pt x="28368" y="117725"/>
                  </a:lnTo>
                  <a:lnTo>
                    <a:pt x="29178" y="117581"/>
                  </a:lnTo>
                  <a:lnTo>
                    <a:pt x="29989" y="117437"/>
                  </a:lnTo>
                  <a:lnTo>
                    <a:pt x="30799" y="117294"/>
                  </a:lnTo>
                  <a:lnTo>
                    <a:pt x="31610" y="117142"/>
                  </a:lnTo>
                  <a:lnTo>
                    <a:pt x="32421" y="116998"/>
                  </a:lnTo>
                  <a:lnTo>
                    <a:pt x="33231" y="116847"/>
                  </a:lnTo>
                  <a:lnTo>
                    <a:pt x="34042" y="116696"/>
                  </a:lnTo>
                  <a:lnTo>
                    <a:pt x="34852" y="116538"/>
                  </a:lnTo>
                  <a:lnTo>
                    <a:pt x="35662" y="116387"/>
                  </a:lnTo>
                  <a:lnTo>
                    <a:pt x="36473" y="116228"/>
                  </a:lnTo>
                  <a:lnTo>
                    <a:pt x="37284" y="116070"/>
                  </a:lnTo>
                  <a:lnTo>
                    <a:pt x="38094" y="115912"/>
                  </a:lnTo>
                  <a:lnTo>
                    <a:pt x="38905" y="115753"/>
                  </a:lnTo>
                  <a:lnTo>
                    <a:pt x="39715" y="115595"/>
                  </a:lnTo>
                  <a:lnTo>
                    <a:pt x="40526" y="115429"/>
                  </a:lnTo>
                  <a:lnTo>
                    <a:pt x="41336" y="115264"/>
                  </a:lnTo>
                  <a:lnTo>
                    <a:pt x="42146" y="115098"/>
                  </a:lnTo>
                  <a:lnTo>
                    <a:pt x="42957" y="114933"/>
                  </a:lnTo>
                  <a:lnTo>
                    <a:pt x="43768" y="114767"/>
                  </a:lnTo>
                  <a:lnTo>
                    <a:pt x="44578" y="114595"/>
                  </a:lnTo>
                  <a:lnTo>
                    <a:pt x="45389" y="114422"/>
                  </a:lnTo>
                  <a:lnTo>
                    <a:pt x="46199" y="114249"/>
                  </a:lnTo>
                  <a:lnTo>
                    <a:pt x="47010" y="114076"/>
                  </a:lnTo>
                  <a:lnTo>
                    <a:pt x="47820" y="113904"/>
                  </a:lnTo>
                  <a:lnTo>
                    <a:pt x="48631" y="113724"/>
                  </a:lnTo>
                  <a:lnTo>
                    <a:pt x="49441" y="113544"/>
                  </a:lnTo>
                  <a:lnTo>
                    <a:pt x="50252" y="113364"/>
                  </a:lnTo>
                  <a:lnTo>
                    <a:pt x="51062" y="113184"/>
                  </a:lnTo>
                  <a:lnTo>
                    <a:pt x="51873" y="113004"/>
                  </a:lnTo>
                  <a:lnTo>
                    <a:pt x="52683" y="112817"/>
                  </a:lnTo>
                  <a:lnTo>
                    <a:pt x="53494" y="112630"/>
                  </a:lnTo>
                  <a:lnTo>
                    <a:pt x="54305" y="112443"/>
                  </a:lnTo>
                  <a:lnTo>
                    <a:pt x="55115" y="112255"/>
                  </a:lnTo>
                  <a:lnTo>
                    <a:pt x="55925" y="112061"/>
                  </a:lnTo>
                  <a:lnTo>
                    <a:pt x="56736" y="111867"/>
                  </a:lnTo>
                  <a:lnTo>
                    <a:pt x="57546" y="111672"/>
                  </a:lnTo>
                  <a:lnTo>
                    <a:pt x="58357" y="111478"/>
                  </a:lnTo>
                  <a:lnTo>
                    <a:pt x="59167" y="111284"/>
                  </a:lnTo>
                  <a:lnTo>
                    <a:pt x="59978" y="111082"/>
                  </a:lnTo>
                  <a:lnTo>
                    <a:pt x="60789" y="110881"/>
                  </a:lnTo>
                  <a:lnTo>
                    <a:pt x="61599" y="110679"/>
                  </a:lnTo>
                  <a:lnTo>
                    <a:pt x="62409" y="110478"/>
                  </a:lnTo>
                  <a:lnTo>
                    <a:pt x="63220" y="110269"/>
                  </a:lnTo>
                  <a:lnTo>
                    <a:pt x="64030" y="110060"/>
                  </a:lnTo>
                  <a:lnTo>
                    <a:pt x="64841" y="109852"/>
                  </a:lnTo>
                  <a:lnTo>
                    <a:pt x="65652" y="109643"/>
                  </a:lnTo>
                  <a:lnTo>
                    <a:pt x="66462" y="109427"/>
                  </a:lnTo>
                  <a:lnTo>
                    <a:pt x="67273" y="109211"/>
                  </a:lnTo>
                  <a:lnTo>
                    <a:pt x="68083" y="108995"/>
                  </a:lnTo>
                  <a:lnTo>
                    <a:pt x="68893" y="108779"/>
                  </a:lnTo>
                  <a:lnTo>
                    <a:pt x="69704" y="108556"/>
                  </a:lnTo>
                  <a:lnTo>
                    <a:pt x="70514" y="108340"/>
                  </a:lnTo>
                  <a:lnTo>
                    <a:pt x="71325" y="108117"/>
                  </a:lnTo>
                  <a:lnTo>
                    <a:pt x="72136" y="107887"/>
                  </a:lnTo>
                  <a:lnTo>
                    <a:pt x="72946" y="107664"/>
                  </a:lnTo>
                  <a:lnTo>
                    <a:pt x="73757" y="107433"/>
                  </a:lnTo>
                  <a:lnTo>
                    <a:pt x="74567" y="107203"/>
                  </a:lnTo>
                  <a:lnTo>
                    <a:pt x="75377" y="106973"/>
                  </a:lnTo>
                  <a:lnTo>
                    <a:pt x="76188" y="106735"/>
                  </a:lnTo>
                  <a:lnTo>
                    <a:pt x="76999" y="106498"/>
                  </a:lnTo>
                  <a:lnTo>
                    <a:pt x="77809" y="106260"/>
                  </a:lnTo>
                  <a:lnTo>
                    <a:pt x="78620" y="106023"/>
                  </a:lnTo>
                  <a:lnTo>
                    <a:pt x="79430" y="105778"/>
                  </a:lnTo>
                  <a:lnTo>
                    <a:pt x="80241" y="105533"/>
                  </a:lnTo>
                  <a:lnTo>
                    <a:pt x="81051" y="105289"/>
                  </a:lnTo>
                  <a:lnTo>
                    <a:pt x="81861" y="105044"/>
                  </a:lnTo>
                  <a:lnTo>
                    <a:pt x="82673" y="104792"/>
                  </a:lnTo>
                  <a:lnTo>
                    <a:pt x="83483" y="104540"/>
                  </a:lnTo>
                  <a:lnTo>
                    <a:pt x="84293" y="104288"/>
                  </a:lnTo>
                  <a:lnTo>
                    <a:pt x="85104" y="104029"/>
                  </a:lnTo>
                  <a:lnTo>
                    <a:pt x="85914" y="103770"/>
                  </a:lnTo>
                  <a:lnTo>
                    <a:pt x="86725" y="103511"/>
                  </a:lnTo>
                  <a:lnTo>
                    <a:pt x="87536" y="103252"/>
                  </a:lnTo>
                  <a:lnTo>
                    <a:pt x="88346" y="102985"/>
                  </a:lnTo>
                  <a:lnTo>
                    <a:pt x="89157" y="102719"/>
                  </a:lnTo>
                  <a:lnTo>
                    <a:pt x="89967" y="102453"/>
                  </a:lnTo>
                  <a:lnTo>
                    <a:pt x="90777" y="102179"/>
                  </a:lnTo>
                  <a:lnTo>
                    <a:pt x="91588" y="101913"/>
                  </a:lnTo>
                  <a:lnTo>
                    <a:pt x="92398" y="101640"/>
                  </a:lnTo>
                  <a:lnTo>
                    <a:pt x="93209" y="101359"/>
                  </a:lnTo>
                  <a:lnTo>
                    <a:pt x="94020" y="101078"/>
                  </a:lnTo>
                  <a:lnTo>
                    <a:pt x="94830" y="100797"/>
                  </a:lnTo>
                  <a:lnTo>
                    <a:pt x="95641" y="100517"/>
                  </a:lnTo>
                  <a:lnTo>
                    <a:pt x="96451" y="100229"/>
                  </a:lnTo>
                  <a:lnTo>
                    <a:pt x="97261" y="99948"/>
                  </a:lnTo>
                  <a:lnTo>
                    <a:pt x="98072" y="99653"/>
                  </a:lnTo>
                  <a:lnTo>
                    <a:pt x="98883" y="99365"/>
                  </a:lnTo>
                  <a:lnTo>
                    <a:pt x="99693" y="99070"/>
                  </a:lnTo>
                  <a:lnTo>
                    <a:pt x="100504" y="98775"/>
                  </a:lnTo>
                  <a:lnTo>
                    <a:pt x="101314" y="98473"/>
                  </a:lnTo>
                  <a:lnTo>
                    <a:pt x="102125" y="98178"/>
                  </a:lnTo>
                  <a:lnTo>
                    <a:pt x="102935" y="97868"/>
                  </a:lnTo>
                  <a:lnTo>
                    <a:pt x="103745" y="97566"/>
                  </a:lnTo>
                  <a:lnTo>
                    <a:pt x="104557" y="97256"/>
                  </a:lnTo>
                  <a:lnTo>
                    <a:pt x="105367" y="96947"/>
                  </a:lnTo>
                  <a:lnTo>
                    <a:pt x="106177" y="96637"/>
                  </a:lnTo>
                  <a:lnTo>
                    <a:pt x="106988" y="96321"/>
                  </a:lnTo>
                  <a:lnTo>
                    <a:pt x="107798" y="96004"/>
                  </a:lnTo>
                  <a:lnTo>
                    <a:pt x="108609" y="95687"/>
                  </a:lnTo>
                  <a:lnTo>
                    <a:pt x="109419" y="95363"/>
                  </a:lnTo>
                  <a:lnTo>
                    <a:pt x="110230" y="95040"/>
                  </a:lnTo>
                  <a:lnTo>
                    <a:pt x="111041" y="94716"/>
                  </a:lnTo>
                  <a:lnTo>
                    <a:pt x="111851" y="94385"/>
                  </a:lnTo>
                  <a:lnTo>
                    <a:pt x="112661" y="94054"/>
                  </a:lnTo>
                  <a:lnTo>
                    <a:pt x="113472" y="93715"/>
                  </a:lnTo>
                  <a:lnTo>
                    <a:pt x="114282" y="93384"/>
                  </a:lnTo>
                  <a:lnTo>
                    <a:pt x="115093" y="93046"/>
                  </a:lnTo>
                  <a:lnTo>
                    <a:pt x="115904" y="92701"/>
                  </a:lnTo>
                  <a:lnTo>
                    <a:pt x="116714" y="92355"/>
                  </a:lnTo>
                  <a:lnTo>
                    <a:pt x="117525" y="92010"/>
                  </a:lnTo>
                  <a:lnTo>
                    <a:pt x="118335" y="91664"/>
                  </a:lnTo>
                  <a:lnTo>
                    <a:pt x="119145" y="91311"/>
                  </a:lnTo>
                  <a:lnTo>
                    <a:pt x="119956" y="90959"/>
                  </a:lnTo>
                  <a:lnTo>
                    <a:pt x="120766" y="90599"/>
                  </a:lnTo>
                  <a:lnTo>
                    <a:pt x="121577" y="90239"/>
                  </a:lnTo>
                  <a:lnTo>
                    <a:pt x="122388" y="89879"/>
                  </a:lnTo>
                  <a:lnTo>
                    <a:pt x="123198" y="89519"/>
                  </a:lnTo>
                  <a:lnTo>
                    <a:pt x="124009" y="89152"/>
                  </a:lnTo>
                  <a:lnTo>
                    <a:pt x="124819" y="88778"/>
                  </a:lnTo>
                  <a:lnTo>
                    <a:pt x="125629" y="88411"/>
                  </a:lnTo>
                  <a:lnTo>
                    <a:pt x="126440" y="88030"/>
                  </a:lnTo>
                  <a:lnTo>
                    <a:pt x="127251" y="87655"/>
                  </a:lnTo>
                  <a:lnTo>
                    <a:pt x="128061" y="87274"/>
                  </a:lnTo>
                  <a:lnTo>
                    <a:pt x="128872" y="86892"/>
                  </a:lnTo>
                  <a:lnTo>
                    <a:pt x="129682" y="86504"/>
                  </a:lnTo>
                  <a:lnTo>
                    <a:pt x="130493" y="86115"/>
                  </a:lnTo>
                  <a:lnTo>
                    <a:pt x="131303" y="85726"/>
                  </a:lnTo>
                  <a:lnTo>
                    <a:pt x="132113" y="85331"/>
                  </a:lnTo>
                  <a:lnTo>
                    <a:pt x="132925" y="84935"/>
                  </a:lnTo>
                  <a:lnTo>
                    <a:pt x="133735" y="84539"/>
                  </a:lnTo>
                  <a:lnTo>
                    <a:pt x="134545" y="84136"/>
                  </a:lnTo>
                  <a:lnTo>
                    <a:pt x="135356" y="83726"/>
                  </a:lnTo>
                  <a:lnTo>
                    <a:pt x="136166" y="83323"/>
                  </a:lnTo>
                  <a:lnTo>
                    <a:pt x="136977" y="82912"/>
                  </a:lnTo>
                  <a:lnTo>
                    <a:pt x="137788" y="82495"/>
                  </a:lnTo>
                  <a:lnTo>
                    <a:pt x="138598" y="82077"/>
                  </a:lnTo>
                  <a:lnTo>
                    <a:pt x="139408" y="81660"/>
                  </a:lnTo>
                  <a:lnTo>
                    <a:pt x="140219" y="81235"/>
                  </a:lnTo>
                  <a:lnTo>
                    <a:pt x="141029" y="80811"/>
                  </a:lnTo>
                  <a:lnTo>
                    <a:pt x="141840" y="80386"/>
                  </a:lnTo>
                  <a:lnTo>
                    <a:pt x="142650" y="79954"/>
                  </a:lnTo>
                  <a:lnTo>
                    <a:pt x="143461" y="79515"/>
                  </a:lnTo>
                  <a:lnTo>
                    <a:pt x="144272" y="79083"/>
                  </a:lnTo>
                  <a:lnTo>
                    <a:pt x="145082" y="78644"/>
                  </a:lnTo>
                  <a:lnTo>
                    <a:pt x="145893" y="78198"/>
                  </a:lnTo>
                  <a:lnTo>
                    <a:pt x="146703" y="77752"/>
                  </a:lnTo>
                  <a:lnTo>
                    <a:pt x="147513" y="77306"/>
                  </a:lnTo>
                  <a:lnTo>
                    <a:pt x="148324" y="76852"/>
                  </a:lnTo>
                  <a:lnTo>
                    <a:pt x="149135" y="76392"/>
                  </a:lnTo>
                  <a:lnTo>
                    <a:pt x="149945" y="75938"/>
                  </a:lnTo>
                  <a:lnTo>
                    <a:pt x="150756" y="75477"/>
                  </a:lnTo>
                  <a:lnTo>
                    <a:pt x="151566" y="75010"/>
                  </a:lnTo>
                  <a:lnTo>
                    <a:pt x="152376" y="74542"/>
                  </a:lnTo>
                  <a:lnTo>
                    <a:pt x="153187" y="74074"/>
                  </a:lnTo>
                  <a:lnTo>
                    <a:pt x="153997" y="73599"/>
                  </a:lnTo>
                  <a:lnTo>
                    <a:pt x="154808" y="73124"/>
                  </a:lnTo>
                  <a:lnTo>
                    <a:pt x="155619" y="72642"/>
                  </a:lnTo>
                  <a:lnTo>
                    <a:pt x="156429" y="72160"/>
                  </a:lnTo>
                  <a:lnTo>
                    <a:pt x="157240" y="71670"/>
                  </a:lnTo>
                  <a:lnTo>
                    <a:pt x="158050" y="71181"/>
                  </a:lnTo>
                  <a:lnTo>
                    <a:pt x="158861" y="70684"/>
                  </a:lnTo>
                  <a:lnTo>
                    <a:pt x="159671" y="70188"/>
                  </a:lnTo>
                  <a:lnTo>
                    <a:pt x="160482" y="69691"/>
                  </a:lnTo>
                  <a:lnTo>
                    <a:pt x="161292" y="69187"/>
                  </a:lnTo>
                  <a:lnTo>
                    <a:pt x="162103" y="68683"/>
                  </a:lnTo>
                  <a:lnTo>
                    <a:pt x="162913" y="68172"/>
                  </a:lnTo>
                  <a:lnTo>
                    <a:pt x="163724" y="67661"/>
                  </a:lnTo>
                  <a:lnTo>
                    <a:pt x="164534" y="67143"/>
                  </a:lnTo>
                  <a:lnTo>
                    <a:pt x="165344" y="66625"/>
                  </a:lnTo>
                  <a:lnTo>
                    <a:pt x="166156" y="66100"/>
                  </a:lnTo>
                  <a:lnTo>
                    <a:pt x="166966" y="65574"/>
                  </a:lnTo>
                  <a:lnTo>
                    <a:pt x="167776" y="65041"/>
                  </a:lnTo>
                  <a:lnTo>
                    <a:pt x="168587" y="64509"/>
                  </a:lnTo>
                  <a:lnTo>
                    <a:pt x="169397" y="63976"/>
                  </a:lnTo>
                  <a:lnTo>
                    <a:pt x="170208" y="63437"/>
                  </a:lnTo>
                  <a:lnTo>
                    <a:pt x="171018" y="62890"/>
                  </a:lnTo>
                  <a:lnTo>
                    <a:pt x="171829" y="62343"/>
                  </a:lnTo>
                  <a:lnTo>
                    <a:pt x="172640" y="61796"/>
                  </a:lnTo>
                  <a:lnTo>
                    <a:pt x="173450" y="61241"/>
                  </a:lnTo>
                  <a:lnTo>
                    <a:pt x="174260" y="60680"/>
                  </a:lnTo>
                  <a:lnTo>
                    <a:pt x="175071" y="60119"/>
                  </a:lnTo>
                  <a:lnTo>
                    <a:pt x="175881" y="59557"/>
                  </a:lnTo>
                  <a:lnTo>
                    <a:pt x="176692" y="58989"/>
                  </a:lnTo>
                  <a:lnTo>
                    <a:pt x="177503" y="58420"/>
                  </a:lnTo>
                  <a:lnTo>
                    <a:pt x="178313" y="57844"/>
                  </a:lnTo>
                  <a:lnTo>
                    <a:pt x="179124" y="57261"/>
                  </a:lnTo>
                  <a:lnTo>
                    <a:pt x="179934" y="56686"/>
                  </a:lnTo>
                  <a:lnTo>
                    <a:pt x="180744" y="56095"/>
                  </a:lnTo>
                  <a:lnTo>
                    <a:pt x="181555" y="55505"/>
                  </a:lnTo>
                  <a:lnTo>
                    <a:pt x="182365" y="54915"/>
                  </a:lnTo>
                  <a:lnTo>
                    <a:pt x="183176" y="54318"/>
                  </a:lnTo>
                  <a:lnTo>
                    <a:pt x="183987" y="53720"/>
                  </a:lnTo>
                  <a:lnTo>
                    <a:pt x="184797" y="53116"/>
                  </a:lnTo>
                  <a:lnTo>
                    <a:pt x="185608" y="52504"/>
                  </a:lnTo>
                  <a:lnTo>
                    <a:pt x="186418" y="51892"/>
                  </a:lnTo>
                  <a:lnTo>
                    <a:pt x="187228" y="51280"/>
                  </a:lnTo>
                  <a:lnTo>
                    <a:pt x="188040" y="50661"/>
                  </a:lnTo>
                  <a:lnTo>
                    <a:pt x="188850" y="50035"/>
                  </a:lnTo>
                  <a:lnTo>
                    <a:pt x="189660" y="49409"/>
                  </a:lnTo>
                  <a:lnTo>
                    <a:pt x="190471" y="48783"/>
                  </a:lnTo>
                  <a:lnTo>
                    <a:pt x="191281" y="48142"/>
                  </a:lnTo>
                  <a:lnTo>
                    <a:pt x="192092" y="47509"/>
                  </a:lnTo>
                  <a:lnTo>
                    <a:pt x="192902" y="46868"/>
                  </a:lnTo>
                  <a:lnTo>
                    <a:pt x="193713" y="46221"/>
                  </a:lnTo>
                  <a:lnTo>
                    <a:pt x="194524" y="45573"/>
                  </a:lnTo>
                  <a:lnTo>
                    <a:pt x="195334" y="44918"/>
                  </a:lnTo>
                  <a:lnTo>
                    <a:pt x="196144" y="44263"/>
                  </a:lnTo>
                  <a:lnTo>
                    <a:pt x="196955" y="43601"/>
                  </a:lnTo>
                  <a:lnTo>
                    <a:pt x="197765" y="42932"/>
                  </a:lnTo>
                  <a:lnTo>
                    <a:pt x="198576" y="42269"/>
                  </a:lnTo>
                  <a:lnTo>
                    <a:pt x="199387" y="41593"/>
                  </a:lnTo>
                  <a:lnTo>
                    <a:pt x="200197" y="40916"/>
                  </a:lnTo>
                  <a:lnTo>
                    <a:pt x="201008" y="40233"/>
                  </a:lnTo>
                  <a:lnTo>
                    <a:pt x="201818" y="39549"/>
                  </a:lnTo>
                  <a:lnTo>
                    <a:pt x="202628" y="38865"/>
                  </a:lnTo>
                  <a:lnTo>
                    <a:pt x="203439" y="38167"/>
                  </a:lnTo>
                  <a:lnTo>
                    <a:pt x="204249" y="37476"/>
                  </a:lnTo>
                  <a:lnTo>
                    <a:pt x="205060" y="36771"/>
                  </a:lnTo>
                  <a:lnTo>
                    <a:pt x="205871" y="36065"/>
                  </a:lnTo>
                  <a:lnTo>
                    <a:pt x="206681" y="35360"/>
                  </a:lnTo>
                  <a:lnTo>
                    <a:pt x="207492" y="34648"/>
                  </a:lnTo>
                  <a:lnTo>
                    <a:pt x="208302" y="33928"/>
                  </a:lnTo>
                  <a:lnTo>
                    <a:pt x="209112" y="33208"/>
                  </a:lnTo>
                  <a:lnTo>
                    <a:pt x="209923" y="32481"/>
                  </a:lnTo>
                  <a:lnTo>
                    <a:pt x="210734" y="31754"/>
                  </a:lnTo>
                  <a:lnTo>
                    <a:pt x="211544" y="31020"/>
                  </a:lnTo>
                  <a:lnTo>
                    <a:pt x="212355" y="30286"/>
                  </a:lnTo>
                  <a:lnTo>
                    <a:pt x="213165" y="29545"/>
                  </a:lnTo>
                  <a:lnTo>
                    <a:pt x="213976" y="28796"/>
                  </a:lnTo>
                  <a:lnTo>
                    <a:pt x="214786" y="28048"/>
                  </a:lnTo>
                  <a:lnTo>
                    <a:pt x="215596" y="27292"/>
                  </a:lnTo>
                  <a:lnTo>
                    <a:pt x="216408" y="26536"/>
                  </a:lnTo>
                  <a:lnTo>
                    <a:pt x="217218" y="25773"/>
                  </a:lnTo>
                  <a:lnTo>
                    <a:pt x="218028" y="25010"/>
                  </a:lnTo>
                  <a:lnTo>
                    <a:pt x="218839" y="24240"/>
                  </a:lnTo>
                  <a:lnTo>
                    <a:pt x="219649" y="23463"/>
                  </a:lnTo>
                  <a:lnTo>
                    <a:pt x="220460" y="22686"/>
                  </a:lnTo>
                  <a:lnTo>
                    <a:pt x="221270" y="21901"/>
                  </a:lnTo>
                  <a:lnTo>
                    <a:pt x="222081" y="21110"/>
                  </a:lnTo>
                  <a:lnTo>
                    <a:pt x="222892" y="20318"/>
                  </a:lnTo>
                  <a:lnTo>
                    <a:pt x="223702" y="19526"/>
                  </a:lnTo>
                  <a:lnTo>
                    <a:pt x="224512" y="18720"/>
                  </a:lnTo>
                  <a:lnTo>
                    <a:pt x="225323" y="17921"/>
                  </a:lnTo>
                  <a:lnTo>
                    <a:pt x="226133" y="17108"/>
                  </a:lnTo>
                  <a:lnTo>
                    <a:pt x="226944" y="16295"/>
                  </a:lnTo>
                  <a:lnTo>
                    <a:pt x="227755" y="15474"/>
                  </a:lnTo>
                  <a:lnTo>
                    <a:pt x="228565" y="14654"/>
                  </a:lnTo>
                  <a:lnTo>
                    <a:pt x="229376" y="13826"/>
                  </a:lnTo>
                  <a:lnTo>
                    <a:pt x="230186" y="12998"/>
                  </a:lnTo>
                  <a:lnTo>
                    <a:pt x="230996" y="12163"/>
                  </a:lnTo>
                  <a:lnTo>
                    <a:pt x="231807" y="11321"/>
                  </a:lnTo>
                  <a:lnTo>
                    <a:pt x="232617" y="10479"/>
                  </a:lnTo>
                  <a:lnTo>
                    <a:pt x="233428" y="9630"/>
                  </a:lnTo>
                  <a:lnTo>
                    <a:pt x="234239" y="8773"/>
                  </a:lnTo>
                  <a:lnTo>
                    <a:pt x="235049" y="7917"/>
                  </a:lnTo>
                  <a:lnTo>
                    <a:pt x="235860" y="7053"/>
                  </a:lnTo>
                  <a:lnTo>
                    <a:pt x="236670" y="6190"/>
                  </a:lnTo>
                  <a:lnTo>
                    <a:pt x="237480" y="5319"/>
                  </a:lnTo>
                  <a:lnTo>
                    <a:pt x="238291" y="4441"/>
                  </a:lnTo>
                  <a:lnTo>
                    <a:pt x="239102" y="3563"/>
                  </a:lnTo>
                  <a:lnTo>
                    <a:pt x="239912" y="2677"/>
                  </a:lnTo>
                  <a:lnTo>
                    <a:pt x="240723" y="1792"/>
                  </a:lnTo>
                  <a:lnTo>
                    <a:pt x="241533" y="900"/>
                  </a:lnTo>
                  <a:lnTo>
                    <a:pt x="242344" y="0"/>
                  </a:lnTo>
                  <a:lnTo>
                    <a:pt x="242344" y="132048"/>
                  </a:lnTo>
                  <a:lnTo>
                    <a:pt x="0" y="132048"/>
                  </a:lnTo>
                  <a:lnTo>
                    <a:pt x="0" y="122037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0" name="Freeform 349">
              <a:extLst>
                <a:ext uri="{FF2B5EF4-FFF2-40B4-BE49-F238E27FC236}">
                  <a16:creationId xmlns:a16="http://schemas.microsoft.com/office/drawing/2014/main" id="{02E856B7-D988-2427-810D-B843CA3E4C32}"/>
                </a:ext>
              </a:extLst>
            </p:cNvPr>
            <p:cNvSpPr/>
            <p:nvPr/>
          </p:nvSpPr>
          <p:spPr>
            <a:xfrm>
              <a:off x="7492649" y="2037960"/>
              <a:ext cx="242343" cy="132047"/>
            </a:xfrm>
            <a:custGeom>
              <a:avLst/>
              <a:gdLst>
                <a:gd name="connsiteX0" fmla="*/ 0 w 242343"/>
                <a:gd name="connsiteY0" fmla="*/ 122037 h 132047"/>
                <a:gd name="connsiteX1" fmla="*/ 810 w 242343"/>
                <a:gd name="connsiteY1" fmla="*/ 121929 h 132047"/>
                <a:gd name="connsiteX2" fmla="*/ 1621 w 242343"/>
                <a:gd name="connsiteY2" fmla="*/ 121828 h 132047"/>
                <a:gd name="connsiteX3" fmla="*/ 2431 w 242343"/>
                <a:gd name="connsiteY3" fmla="*/ 121720 h 132047"/>
                <a:gd name="connsiteX4" fmla="*/ 3242 w 242343"/>
                <a:gd name="connsiteY4" fmla="*/ 121612 h 132047"/>
                <a:gd name="connsiteX5" fmla="*/ 4053 w 242343"/>
                <a:gd name="connsiteY5" fmla="*/ 121504 h 132047"/>
                <a:gd name="connsiteX6" fmla="*/ 4863 w 242343"/>
                <a:gd name="connsiteY6" fmla="*/ 121389 h 132047"/>
                <a:gd name="connsiteX7" fmla="*/ 5674 w 242343"/>
                <a:gd name="connsiteY7" fmla="*/ 121281 h 132047"/>
                <a:gd name="connsiteX8" fmla="*/ 6484 w 242343"/>
                <a:gd name="connsiteY8" fmla="*/ 121166 h 132047"/>
                <a:gd name="connsiteX9" fmla="*/ 7294 w 242343"/>
                <a:gd name="connsiteY9" fmla="*/ 121058 h 132047"/>
                <a:gd name="connsiteX10" fmla="*/ 8105 w 242343"/>
                <a:gd name="connsiteY10" fmla="*/ 120943 h 132047"/>
                <a:gd name="connsiteX11" fmla="*/ 8915 w 242343"/>
                <a:gd name="connsiteY11" fmla="*/ 120827 h 132047"/>
                <a:gd name="connsiteX12" fmla="*/ 9726 w 242343"/>
                <a:gd name="connsiteY12" fmla="*/ 120712 h 132047"/>
                <a:gd name="connsiteX13" fmla="*/ 10537 w 242343"/>
                <a:gd name="connsiteY13" fmla="*/ 120597 h 132047"/>
                <a:gd name="connsiteX14" fmla="*/ 11347 w 242343"/>
                <a:gd name="connsiteY14" fmla="*/ 120475 h 132047"/>
                <a:gd name="connsiteX15" fmla="*/ 12158 w 242343"/>
                <a:gd name="connsiteY15" fmla="*/ 120359 h 132047"/>
                <a:gd name="connsiteX16" fmla="*/ 12968 w 242343"/>
                <a:gd name="connsiteY16" fmla="*/ 120237 h 132047"/>
                <a:gd name="connsiteX17" fmla="*/ 13778 w 242343"/>
                <a:gd name="connsiteY17" fmla="*/ 120115 h 132047"/>
                <a:gd name="connsiteX18" fmla="*/ 14589 w 242343"/>
                <a:gd name="connsiteY18" fmla="*/ 119993 h 132047"/>
                <a:gd name="connsiteX19" fmla="*/ 15400 w 242343"/>
                <a:gd name="connsiteY19" fmla="*/ 119870 h 132047"/>
                <a:gd name="connsiteX20" fmla="*/ 16210 w 242343"/>
                <a:gd name="connsiteY20" fmla="*/ 119741 h 132047"/>
                <a:gd name="connsiteX21" fmla="*/ 17021 w 242343"/>
                <a:gd name="connsiteY21" fmla="*/ 119618 h 132047"/>
                <a:gd name="connsiteX22" fmla="*/ 17831 w 242343"/>
                <a:gd name="connsiteY22" fmla="*/ 119489 h 132047"/>
                <a:gd name="connsiteX23" fmla="*/ 18642 w 242343"/>
                <a:gd name="connsiteY23" fmla="*/ 119359 h 132047"/>
                <a:gd name="connsiteX24" fmla="*/ 19452 w 242343"/>
                <a:gd name="connsiteY24" fmla="*/ 119230 h 132047"/>
                <a:gd name="connsiteX25" fmla="*/ 20262 w 242343"/>
                <a:gd name="connsiteY25" fmla="*/ 119100 h 132047"/>
                <a:gd name="connsiteX26" fmla="*/ 21074 w 242343"/>
                <a:gd name="connsiteY26" fmla="*/ 118970 h 132047"/>
                <a:gd name="connsiteX27" fmla="*/ 21884 w 242343"/>
                <a:gd name="connsiteY27" fmla="*/ 118834 h 132047"/>
                <a:gd name="connsiteX28" fmla="*/ 22694 w 242343"/>
                <a:gd name="connsiteY28" fmla="*/ 118704 h 132047"/>
                <a:gd name="connsiteX29" fmla="*/ 23505 w 242343"/>
                <a:gd name="connsiteY29" fmla="*/ 118567 h 132047"/>
                <a:gd name="connsiteX30" fmla="*/ 24315 w 242343"/>
                <a:gd name="connsiteY30" fmla="*/ 118431 h 132047"/>
                <a:gd name="connsiteX31" fmla="*/ 25126 w 242343"/>
                <a:gd name="connsiteY31" fmla="*/ 118294 h 132047"/>
                <a:gd name="connsiteX32" fmla="*/ 25936 w 242343"/>
                <a:gd name="connsiteY32" fmla="*/ 118150 h 132047"/>
                <a:gd name="connsiteX33" fmla="*/ 26747 w 242343"/>
                <a:gd name="connsiteY33" fmla="*/ 118013 h 132047"/>
                <a:gd name="connsiteX34" fmla="*/ 27558 w 242343"/>
                <a:gd name="connsiteY34" fmla="*/ 117869 h 132047"/>
                <a:gd name="connsiteX35" fmla="*/ 28368 w 242343"/>
                <a:gd name="connsiteY35" fmla="*/ 117725 h 132047"/>
                <a:gd name="connsiteX36" fmla="*/ 29178 w 242343"/>
                <a:gd name="connsiteY36" fmla="*/ 117581 h 132047"/>
                <a:gd name="connsiteX37" fmla="*/ 29989 w 242343"/>
                <a:gd name="connsiteY37" fmla="*/ 117437 h 132047"/>
                <a:gd name="connsiteX38" fmla="*/ 30799 w 242343"/>
                <a:gd name="connsiteY38" fmla="*/ 117294 h 132047"/>
                <a:gd name="connsiteX39" fmla="*/ 31610 w 242343"/>
                <a:gd name="connsiteY39" fmla="*/ 117142 h 132047"/>
                <a:gd name="connsiteX40" fmla="*/ 32421 w 242343"/>
                <a:gd name="connsiteY40" fmla="*/ 116998 h 132047"/>
                <a:gd name="connsiteX41" fmla="*/ 33231 w 242343"/>
                <a:gd name="connsiteY41" fmla="*/ 116847 h 132047"/>
                <a:gd name="connsiteX42" fmla="*/ 34042 w 242343"/>
                <a:gd name="connsiteY42" fmla="*/ 116696 h 132047"/>
                <a:gd name="connsiteX43" fmla="*/ 34852 w 242343"/>
                <a:gd name="connsiteY43" fmla="*/ 116538 h 132047"/>
                <a:gd name="connsiteX44" fmla="*/ 35662 w 242343"/>
                <a:gd name="connsiteY44" fmla="*/ 116387 h 132047"/>
                <a:gd name="connsiteX45" fmla="*/ 36473 w 242343"/>
                <a:gd name="connsiteY45" fmla="*/ 116228 h 132047"/>
                <a:gd name="connsiteX46" fmla="*/ 37284 w 242343"/>
                <a:gd name="connsiteY46" fmla="*/ 116070 h 132047"/>
                <a:gd name="connsiteX47" fmla="*/ 38094 w 242343"/>
                <a:gd name="connsiteY47" fmla="*/ 115912 h 132047"/>
                <a:gd name="connsiteX48" fmla="*/ 38905 w 242343"/>
                <a:gd name="connsiteY48" fmla="*/ 115753 h 132047"/>
                <a:gd name="connsiteX49" fmla="*/ 39715 w 242343"/>
                <a:gd name="connsiteY49" fmla="*/ 115595 h 132047"/>
                <a:gd name="connsiteX50" fmla="*/ 40526 w 242343"/>
                <a:gd name="connsiteY50" fmla="*/ 115429 h 132047"/>
                <a:gd name="connsiteX51" fmla="*/ 41336 w 242343"/>
                <a:gd name="connsiteY51" fmla="*/ 115264 h 132047"/>
                <a:gd name="connsiteX52" fmla="*/ 42146 w 242343"/>
                <a:gd name="connsiteY52" fmla="*/ 115098 h 132047"/>
                <a:gd name="connsiteX53" fmla="*/ 42957 w 242343"/>
                <a:gd name="connsiteY53" fmla="*/ 114933 h 132047"/>
                <a:gd name="connsiteX54" fmla="*/ 43768 w 242343"/>
                <a:gd name="connsiteY54" fmla="*/ 114767 h 132047"/>
                <a:gd name="connsiteX55" fmla="*/ 44578 w 242343"/>
                <a:gd name="connsiteY55" fmla="*/ 114595 h 132047"/>
                <a:gd name="connsiteX56" fmla="*/ 45389 w 242343"/>
                <a:gd name="connsiteY56" fmla="*/ 114422 h 132047"/>
                <a:gd name="connsiteX57" fmla="*/ 46199 w 242343"/>
                <a:gd name="connsiteY57" fmla="*/ 114249 h 132047"/>
                <a:gd name="connsiteX58" fmla="*/ 47010 w 242343"/>
                <a:gd name="connsiteY58" fmla="*/ 114076 h 132047"/>
                <a:gd name="connsiteX59" fmla="*/ 47820 w 242343"/>
                <a:gd name="connsiteY59" fmla="*/ 113904 h 132047"/>
                <a:gd name="connsiteX60" fmla="*/ 48631 w 242343"/>
                <a:gd name="connsiteY60" fmla="*/ 113724 h 132047"/>
                <a:gd name="connsiteX61" fmla="*/ 49441 w 242343"/>
                <a:gd name="connsiteY61" fmla="*/ 113544 h 132047"/>
                <a:gd name="connsiteX62" fmla="*/ 50252 w 242343"/>
                <a:gd name="connsiteY62" fmla="*/ 113364 h 132047"/>
                <a:gd name="connsiteX63" fmla="*/ 51062 w 242343"/>
                <a:gd name="connsiteY63" fmla="*/ 113184 h 132047"/>
                <a:gd name="connsiteX64" fmla="*/ 51873 w 242343"/>
                <a:gd name="connsiteY64" fmla="*/ 113004 h 132047"/>
                <a:gd name="connsiteX65" fmla="*/ 52683 w 242343"/>
                <a:gd name="connsiteY65" fmla="*/ 112817 h 132047"/>
                <a:gd name="connsiteX66" fmla="*/ 53494 w 242343"/>
                <a:gd name="connsiteY66" fmla="*/ 112630 h 132047"/>
                <a:gd name="connsiteX67" fmla="*/ 54305 w 242343"/>
                <a:gd name="connsiteY67" fmla="*/ 112443 h 132047"/>
                <a:gd name="connsiteX68" fmla="*/ 55115 w 242343"/>
                <a:gd name="connsiteY68" fmla="*/ 112255 h 132047"/>
                <a:gd name="connsiteX69" fmla="*/ 55925 w 242343"/>
                <a:gd name="connsiteY69" fmla="*/ 112061 h 132047"/>
                <a:gd name="connsiteX70" fmla="*/ 56736 w 242343"/>
                <a:gd name="connsiteY70" fmla="*/ 111867 h 132047"/>
                <a:gd name="connsiteX71" fmla="*/ 57546 w 242343"/>
                <a:gd name="connsiteY71" fmla="*/ 111672 h 132047"/>
                <a:gd name="connsiteX72" fmla="*/ 58357 w 242343"/>
                <a:gd name="connsiteY72" fmla="*/ 111478 h 132047"/>
                <a:gd name="connsiteX73" fmla="*/ 59167 w 242343"/>
                <a:gd name="connsiteY73" fmla="*/ 111284 h 132047"/>
                <a:gd name="connsiteX74" fmla="*/ 59978 w 242343"/>
                <a:gd name="connsiteY74" fmla="*/ 111082 h 132047"/>
                <a:gd name="connsiteX75" fmla="*/ 60789 w 242343"/>
                <a:gd name="connsiteY75" fmla="*/ 110881 h 132047"/>
                <a:gd name="connsiteX76" fmla="*/ 61599 w 242343"/>
                <a:gd name="connsiteY76" fmla="*/ 110679 h 132047"/>
                <a:gd name="connsiteX77" fmla="*/ 62409 w 242343"/>
                <a:gd name="connsiteY77" fmla="*/ 110478 h 132047"/>
                <a:gd name="connsiteX78" fmla="*/ 63220 w 242343"/>
                <a:gd name="connsiteY78" fmla="*/ 110269 h 132047"/>
                <a:gd name="connsiteX79" fmla="*/ 64030 w 242343"/>
                <a:gd name="connsiteY79" fmla="*/ 110060 h 132047"/>
                <a:gd name="connsiteX80" fmla="*/ 64841 w 242343"/>
                <a:gd name="connsiteY80" fmla="*/ 109852 h 132047"/>
                <a:gd name="connsiteX81" fmla="*/ 65652 w 242343"/>
                <a:gd name="connsiteY81" fmla="*/ 109643 h 132047"/>
                <a:gd name="connsiteX82" fmla="*/ 66462 w 242343"/>
                <a:gd name="connsiteY82" fmla="*/ 109427 h 132047"/>
                <a:gd name="connsiteX83" fmla="*/ 67273 w 242343"/>
                <a:gd name="connsiteY83" fmla="*/ 109211 h 132047"/>
                <a:gd name="connsiteX84" fmla="*/ 68083 w 242343"/>
                <a:gd name="connsiteY84" fmla="*/ 108995 h 132047"/>
                <a:gd name="connsiteX85" fmla="*/ 68893 w 242343"/>
                <a:gd name="connsiteY85" fmla="*/ 108779 h 132047"/>
                <a:gd name="connsiteX86" fmla="*/ 69704 w 242343"/>
                <a:gd name="connsiteY86" fmla="*/ 108556 h 132047"/>
                <a:gd name="connsiteX87" fmla="*/ 70514 w 242343"/>
                <a:gd name="connsiteY87" fmla="*/ 108340 h 132047"/>
                <a:gd name="connsiteX88" fmla="*/ 71325 w 242343"/>
                <a:gd name="connsiteY88" fmla="*/ 108117 h 132047"/>
                <a:gd name="connsiteX89" fmla="*/ 72136 w 242343"/>
                <a:gd name="connsiteY89" fmla="*/ 107887 h 132047"/>
                <a:gd name="connsiteX90" fmla="*/ 72946 w 242343"/>
                <a:gd name="connsiteY90" fmla="*/ 107664 h 132047"/>
                <a:gd name="connsiteX91" fmla="*/ 73757 w 242343"/>
                <a:gd name="connsiteY91" fmla="*/ 107433 h 132047"/>
                <a:gd name="connsiteX92" fmla="*/ 74567 w 242343"/>
                <a:gd name="connsiteY92" fmla="*/ 107203 h 132047"/>
                <a:gd name="connsiteX93" fmla="*/ 75377 w 242343"/>
                <a:gd name="connsiteY93" fmla="*/ 106973 h 132047"/>
                <a:gd name="connsiteX94" fmla="*/ 76188 w 242343"/>
                <a:gd name="connsiteY94" fmla="*/ 106735 h 132047"/>
                <a:gd name="connsiteX95" fmla="*/ 76999 w 242343"/>
                <a:gd name="connsiteY95" fmla="*/ 106498 h 132047"/>
                <a:gd name="connsiteX96" fmla="*/ 77809 w 242343"/>
                <a:gd name="connsiteY96" fmla="*/ 106260 h 132047"/>
                <a:gd name="connsiteX97" fmla="*/ 78620 w 242343"/>
                <a:gd name="connsiteY97" fmla="*/ 106023 h 132047"/>
                <a:gd name="connsiteX98" fmla="*/ 79430 w 242343"/>
                <a:gd name="connsiteY98" fmla="*/ 105778 h 132047"/>
                <a:gd name="connsiteX99" fmla="*/ 80241 w 242343"/>
                <a:gd name="connsiteY99" fmla="*/ 105533 h 132047"/>
                <a:gd name="connsiteX100" fmla="*/ 81051 w 242343"/>
                <a:gd name="connsiteY100" fmla="*/ 105289 h 132047"/>
                <a:gd name="connsiteX101" fmla="*/ 81861 w 242343"/>
                <a:gd name="connsiteY101" fmla="*/ 105044 h 132047"/>
                <a:gd name="connsiteX102" fmla="*/ 82673 w 242343"/>
                <a:gd name="connsiteY102" fmla="*/ 104792 h 132047"/>
                <a:gd name="connsiteX103" fmla="*/ 83483 w 242343"/>
                <a:gd name="connsiteY103" fmla="*/ 104540 h 132047"/>
                <a:gd name="connsiteX104" fmla="*/ 84293 w 242343"/>
                <a:gd name="connsiteY104" fmla="*/ 104288 h 132047"/>
                <a:gd name="connsiteX105" fmla="*/ 85104 w 242343"/>
                <a:gd name="connsiteY105" fmla="*/ 104029 h 132047"/>
                <a:gd name="connsiteX106" fmla="*/ 85914 w 242343"/>
                <a:gd name="connsiteY106" fmla="*/ 103770 h 132047"/>
                <a:gd name="connsiteX107" fmla="*/ 86725 w 242343"/>
                <a:gd name="connsiteY107" fmla="*/ 103511 h 132047"/>
                <a:gd name="connsiteX108" fmla="*/ 87536 w 242343"/>
                <a:gd name="connsiteY108" fmla="*/ 103252 h 132047"/>
                <a:gd name="connsiteX109" fmla="*/ 88346 w 242343"/>
                <a:gd name="connsiteY109" fmla="*/ 102985 h 132047"/>
                <a:gd name="connsiteX110" fmla="*/ 89157 w 242343"/>
                <a:gd name="connsiteY110" fmla="*/ 102719 h 132047"/>
                <a:gd name="connsiteX111" fmla="*/ 89967 w 242343"/>
                <a:gd name="connsiteY111" fmla="*/ 102453 h 132047"/>
                <a:gd name="connsiteX112" fmla="*/ 90777 w 242343"/>
                <a:gd name="connsiteY112" fmla="*/ 102179 h 132047"/>
                <a:gd name="connsiteX113" fmla="*/ 91588 w 242343"/>
                <a:gd name="connsiteY113" fmla="*/ 101913 h 132047"/>
                <a:gd name="connsiteX114" fmla="*/ 92398 w 242343"/>
                <a:gd name="connsiteY114" fmla="*/ 101640 h 132047"/>
                <a:gd name="connsiteX115" fmla="*/ 93209 w 242343"/>
                <a:gd name="connsiteY115" fmla="*/ 101359 h 132047"/>
                <a:gd name="connsiteX116" fmla="*/ 94020 w 242343"/>
                <a:gd name="connsiteY116" fmla="*/ 101078 h 132047"/>
                <a:gd name="connsiteX117" fmla="*/ 94830 w 242343"/>
                <a:gd name="connsiteY117" fmla="*/ 100797 h 132047"/>
                <a:gd name="connsiteX118" fmla="*/ 95641 w 242343"/>
                <a:gd name="connsiteY118" fmla="*/ 100517 h 132047"/>
                <a:gd name="connsiteX119" fmla="*/ 96451 w 242343"/>
                <a:gd name="connsiteY119" fmla="*/ 100229 h 132047"/>
                <a:gd name="connsiteX120" fmla="*/ 97261 w 242343"/>
                <a:gd name="connsiteY120" fmla="*/ 99948 h 132047"/>
                <a:gd name="connsiteX121" fmla="*/ 98072 w 242343"/>
                <a:gd name="connsiteY121" fmla="*/ 99653 h 132047"/>
                <a:gd name="connsiteX122" fmla="*/ 98883 w 242343"/>
                <a:gd name="connsiteY122" fmla="*/ 99365 h 132047"/>
                <a:gd name="connsiteX123" fmla="*/ 99693 w 242343"/>
                <a:gd name="connsiteY123" fmla="*/ 99070 h 132047"/>
                <a:gd name="connsiteX124" fmla="*/ 100504 w 242343"/>
                <a:gd name="connsiteY124" fmla="*/ 98775 h 132047"/>
                <a:gd name="connsiteX125" fmla="*/ 101314 w 242343"/>
                <a:gd name="connsiteY125" fmla="*/ 98473 h 132047"/>
                <a:gd name="connsiteX126" fmla="*/ 102125 w 242343"/>
                <a:gd name="connsiteY126" fmla="*/ 98178 h 132047"/>
                <a:gd name="connsiteX127" fmla="*/ 102935 w 242343"/>
                <a:gd name="connsiteY127" fmla="*/ 97868 h 132047"/>
                <a:gd name="connsiteX128" fmla="*/ 103745 w 242343"/>
                <a:gd name="connsiteY128" fmla="*/ 97566 h 132047"/>
                <a:gd name="connsiteX129" fmla="*/ 104557 w 242343"/>
                <a:gd name="connsiteY129" fmla="*/ 97256 h 132047"/>
                <a:gd name="connsiteX130" fmla="*/ 105367 w 242343"/>
                <a:gd name="connsiteY130" fmla="*/ 96947 h 132047"/>
                <a:gd name="connsiteX131" fmla="*/ 106177 w 242343"/>
                <a:gd name="connsiteY131" fmla="*/ 96637 h 132047"/>
                <a:gd name="connsiteX132" fmla="*/ 106988 w 242343"/>
                <a:gd name="connsiteY132" fmla="*/ 96321 h 132047"/>
                <a:gd name="connsiteX133" fmla="*/ 107798 w 242343"/>
                <a:gd name="connsiteY133" fmla="*/ 96004 h 132047"/>
                <a:gd name="connsiteX134" fmla="*/ 108609 w 242343"/>
                <a:gd name="connsiteY134" fmla="*/ 95687 h 132047"/>
                <a:gd name="connsiteX135" fmla="*/ 109419 w 242343"/>
                <a:gd name="connsiteY135" fmla="*/ 95363 h 132047"/>
                <a:gd name="connsiteX136" fmla="*/ 110230 w 242343"/>
                <a:gd name="connsiteY136" fmla="*/ 95040 h 132047"/>
                <a:gd name="connsiteX137" fmla="*/ 111041 w 242343"/>
                <a:gd name="connsiteY137" fmla="*/ 94716 h 132047"/>
                <a:gd name="connsiteX138" fmla="*/ 111851 w 242343"/>
                <a:gd name="connsiteY138" fmla="*/ 94385 h 132047"/>
                <a:gd name="connsiteX139" fmla="*/ 112661 w 242343"/>
                <a:gd name="connsiteY139" fmla="*/ 94054 h 132047"/>
                <a:gd name="connsiteX140" fmla="*/ 113472 w 242343"/>
                <a:gd name="connsiteY140" fmla="*/ 93715 h 132047"/>
                <a:gd name="connsiteX141" fmla="*/ 114282 w 242343"/>
                <a:gd name="connsiteY141" fmla="*/ 93384 h 132047"/>
                <a:gd name="connsiteX142" fmla="*/ 115093 w 242343"/>
                <a:gd name="connsiteY142" fmla="*/ 93046 h 132047"/>
                <a:gd name="connsiteX143" fmla="*/ 115904 w 242343"/>
                <a:gd name="connsiteY143" fmla="*/ 92701 h 132047"/>
                <a:gd name="connsiteX144" fmla="*/ 116714 w 242343"/>
                <a:gd name="connsiteY144" fmla="*/ 92355 h 132047"/>
                <a:gd name="connsiteX145" fmla="*/ 117525 w 242343"/>
                <a:gd name="connsiteY145" fmla="*/ 92010 h 132047"/>
                <a:gd name="connsiteX146" fmla="*/ 118335 w 242343"/>
                <a:gd name="connsiteY146" fmla="*/ 91664 h 132047"/>
                <a:gd name="connsiteX147" fmla="*/ 119145 w 242343"/>
                <a:gd name="connsiteY147" fmla="*/ 91311 h 132047"/>
                <a:gd name="connsiteX148" fmla="*/ 119956 w 242343"/>
                <a:gd name="connsiteY148" fmla="*/ 90959 h 132047"/>
                <a:gd name="connsiteX149" fmla="*/ 120766 w 242343"/>
                <a:gd name="connsiteY149" fmla="*/ 90599 h 132047"/>
                <a:gd name="connsiteX150" fmla="*/ 121577 w 242343"/>
                <a:gd name="connsiteY150" fmla="*/ 90239 h 132047"/>
                <a:gd name="connsiteX151" fmla="*/ 122388 w 242343"/>
                <a:gd name="connsiteY151" fmla="*/ 89879 h 132047"/>
                <a:gd name="connsiteX152" fmla="*/ 123198 w 242343"/>
                <a:gd name="connsiteY152" fmla="*/ 89519 h 132047"/>
                <a:gd name="connsiteX153" fmla="*/ 124009 w 242343"/>
                <a:gd name="connsiteY153" fmla="*/ 89152 h 132047"/>
                <a:gd name="connsiteX154" fmla="*/ 124819 w 242343"/>
                <a:gd name="connsiteY154" fmla="*/ 88778 h 132047"/>
                <a:gd name="connsiteX155" fmla="*/ 125629 w 242343"/>
                <a:gd name="connsiteY155" fmla="*/ 88411 h 132047"/>
                <a:gd name="connsiteX156" fmla="*/ 126440 w 242343"/>
                <a:gd name="connsiteY156" fmla="*/ 88030 h 132047"/>
                <a:gd name="connsiteX157" fmla="*/ 127251 w 242343"/>
                <a:gd name="connsiteY157" fmla="*/ 87655 h 132047"/>
                <a:gd name="connsiteX158" fmla="*/ 128061 w 242343"/>
                <a:gd name="connsiteY158" fmla="*/ 87274 h 132047"/>
                <a:gd name="connsiteX159" fmla="*/ 128872 w 242343"/>
                <a:gd name="connsiteY159" fmla="*/ 86892 h 132047"/>
                <a:gd name="connsiteX160" fmla="*/ 129682 w 242343"/>
                <a:gd name="connsiteY160" fmla="*/ 86504 h 132047"/>
                <a:gd name="connsiteX161" fmla="*/ 130493 w 242343"/>
                <a:gd name="connsiteY161" fmla="*/ 86115 h 132047"/>
                <a:gd name="connsiteX162" fmla="*/ 131303 w 242343"/>
                <a:gd name="connsiteY162" fmla="*/ 85726 h 132047"/>
                <a:gd name="connsiteX163" fmla="*/ 132113 w 242343"/>
                <a:gd name="connsiteY163" fmla="*/ 85331 h 132047"/>
                <a:gd name="connsiteX164" fmla="*/ 132925 w 242343"/>
                <a:gd name="connsiteY164" fmla="*/ 84935 h 132047"/>
                <a:gd name="connsiteX165" fmla="*/ 133735 w 242343"/>
                <a:gd name="connsiteY165" fmla="*/ 84539 h 132047"/>
                <a:gd name="connsiteX166" fmla="*/ 134545 w 242343"/>
                <a:gd name="connsiteY166" fmla="*/ 84136 h 132047"/>
                <a:gd name="connsiteX167" fmla="*/ 135356 w 242343"/>
                <a:gd name="connsiteY167" fmla="*/ 83726 h 132047"/>
                <a:gd name="connsiteX168" fmla="*/ 136166 w 242343"/>
                <a:gd name="connsiteY168" fmla="*/ 83323 h 132047"/>
                <a:gd name="connsiteX169" fmla="*/ 136977 w 242343"/>
                <a:gd name="connsiteY169" fmla="*/ 82912 h 132047"/>
                <a:gd name="connsiteX170" fmla="*/ 137788 w 242343"/>
                <a:gd name="connsiteY170" fmla="*/ 82495 h 132047"/>
                <a:gd name="connsiteX171" fmla="*/ 138598 w 242343"/>
                <a:gd name="connsiteY171" fmla="*/ 82077 h 132047"/>
                <a:gd name="connsiteX172" fmla="*/ 139408 w 242343"/>
                <a:gd name="connsiteY172" fmla="*/ 81660 h 132047"/>
                <a:gd name="connsiteX173" fmla="*/ 140219 w 242343"/>
                <a:gd name="connsiteY173" fmla="*/ 81235 h 132047"/>
                <a:gd name="connsiteX174" fmla="*/ 141029 w 242343"/>
                <a:gd name="connsiteY174" fmla="*/ 80811 h 132047"/>
                <a:gd name="connsiteX175" fmla="*/ 141840 w 242343"/>
                <a:gd name="connsiteY175" fmla="*/ 80386 h 132047"/>
                <a:gd name="connsiteX176" fmla="*/ 142650 w 242343"/>
                <a:gd name="connsiteY176" fmla="*/ 79954 h 132047"/>
                <a:gd name="connsiteX177" fmla="*/ 143461 w 242343"/>
                <a:gd name="connsiteY177" fmla="*/ 79515 h 132047"/>
                <a:gd name="connsiteX178" fmla="*/ 144272 w 242343"/>
                <a:gd name="connsiteY178" fmla="*/ 79083 h 132047"/>
                <a:gd name="connsiteX179" fmla="*/ 145082 w 242343"/>
                <a:gd name="connsiteY179" fmla="*/ 78644 h 132047"/>
                <a:gd name="connsiteX180" fmla="*/ 145893 w 242343"/>
                <a:gd name="connsiteY180" fmla="*/ 78198 h 132047"/>
                <a:gd name="connsiteX181" fmla="*/ 146703 w 242343"/>
                <a:gd name="connsiteY181" fmla="*/ 77752 h 132047"/>
                <a:gd name="connsiteX182" fmla="*/ 147513 w 242343"/>
                <a:gd name="connsiteY182" fmla="*/ 77306 h 132047"/>
                <a:gd name="connsiteX183" fmla="*/ 148324 w 242343"/>
                <a:gd name="connsiteY183" fmla="*/ 76852 h 132047"/>
                <a:gd name="connsiteX184" fmla="*/ 149135 w 242343"/>
                <a:gd name="connsiteY184" fmla="*/ 76392 h 132047"/>
                <a:gd name="connsiteX185" fmla="*/ 149945 w 242343"/>
                <a:gd name="connsiteY185" fmla="*/ 75938 h 132047"/>
                <a:gd name="connsiteX186" fmla="*/ 150756 w 242343"/>
                <a:gd name="connsiteY186" fmla="*/ 75477 h 132047"/>
                <a:gd name="connsiteX187" fmla="*/ 151566 w 242343"/>
                <a:gd name="connsiteY187" fmla="*/ 75010 h 132047"/>
                <a:gd name="connsiteX188" fmla="*/ 152376 w 242343"/>
                <a:gd name="connsiteY188" fmla="*/ 74542 h 132047"/>
                <a:gd name="connsiteX189" fmla="*/ 153187 w 242343"/>
                <a:gd name="connsiteY189" fmla="*/ 74074 h 132047"/>
                <a:gd name="connsiteX190" fmla="*/ 153997 w 242343"/>
                <a:gd name="connsiteY190" fmla="*/ 73599 h 132047"/>
                <a:gd name="connsiteX191" fmla="*/ 154808 w 242343"/>
                <a:gd name="connsiteY191" fmla="*/ 73124 h 132047"/>
                <a:gd name="connsiteX192" fmla="*/ 155619 w 242343"/>
                <a:gd name="connsiteY192" fmla="*/ 72642 h 132047"/>
                <a:gd name="connsiteX193" fmla="*/ 156429 w 242343"/>
                <a:gd name="connsiteY193" fmla="*/ 72160 h 132047"/>
                <a:gd name="connsiteX194" fmla="*/ 157240 w 242343"/>
                <a:gd name="connsiteY194" fmla="*/ 71670 h 132047"/>
                <a:gd name="connsiteX195" fmla="*/ 158050 w 242343"/>
                <a:gd name="connsiteY195" fmla="*/ 71181 h 132047"/>
                <a:gd name="connsiteX196" fmla="*/ 158861 w 242343"/>
                <a:gd name="connsiteY196" fmla="*/ 70684 h 132047"/>
                <a:gd name="connsiteX197" fmla="*/ 159671 w 242343"/>
                <a:gd name="connsiteY197" fmla="*/ 70188 h 132047"/>
                <a:gd name="connsiteX198" fmla="*/ 160482 w 242343"/>
                <a:gd name="connsiteY198" fmla="*/ 69691 h 132047"/>
                <a:gd name="connsiteX199" fmla="*/ 161292 w 242343"/>
                <a:gd name="connsiteY199" fmla="*/ 69187 h 132047"/>
                <a:gd name="connsiteX200" fmla="*/ 162103 w 242343"/>
                <a:gd name="connsiteY200" fmla="*/ 68683 h 132047"/>
                <a:gd name="connsiteX201" fmla="*/ 162913 w 242343"/>
                <a:gd name="connsiteY201" fmla="*/ 68172 h 132047"/>
                <a:gd name="connsiteX202" fmla="*/ 163724 w 242343"/>
                <a:gd name="connsiteY202" fmla="*/ 67661 h 132047"/>
                <a:gd name="connsiteX203" fmla="*/ 164534 w 242343"/>
                <a:gd name="connsiteY203" fmla="*/ 67143 h 132047"/>
                <a:gd name="connsiteX204" fmla="*/ 165344 w 242343"/>
                <a:gd name="connsiteY204" fmla="*/ 66625 h 132047"/>
                <a:gd name="connsiteX205" fmla="*/ 166156 w 242343"/>
                <a:gd name="connsiteY205" fmla="*/ 66100 h 132047"/>
                <a:gd name="connsiteX206" fmla="*/ 166966 w 242343"/>
                <a:gd name="connsiteY206" fmla="*/ 65574 h 132047"/>
                <a:gd name="connsiteX207" fmla="*/ 167776 w 242343"/>
                <a:gd name="connsiteY207" fmla="*/ 65041 h 132047"/>
                <a:gd name="connsiteX208" fmla="*/ 168587 w 242343"/>
                <a:gd name="connsiteY208" fmla="*/ 64509 h 132047"/>
                <a:gd name="connsiteX209" fmla="*/ 169397 w 242343"/>
                <a:gd name="connsiteY209" fmla="*/ 63976 h 132047"/>
                <a:gd name="connsiteX210" fmla="*/ 170208 w 242343"/>
                <a:gd name="connsiteY210" fmla="*/ 63437 h 132047"/>
                <a:gd name="connsiteX211" fmla="*/ 171018 w 242343"/>
                <a:gd name="connsiteY211" fmla="*/ 62890 h 132047"/>
                <a:gd name="connsiteX212" fmla="*/ 171829 w 242343"/>
                <a:gd name="connsiteY212" fmla="*/ 62343 h 132047"/>
                <a:gd name="connsiteX213" fmla="*/ 172640 w 242343"/>
                <a:gd name="connsiteY213" fmla="*/ 61796 h 132047"/>
                <a:gd name="connsiteX214" fmla="*/ 173450 w 242343"/>
                <a:gd name="connsiteY214" fmla="*/ 61241 h 132047"/>
                <a:gd name="connsiteX215" fmla="*/ 174260 w 242343"/>
                <a:gd name="connsiteY215" fmla="*/ 60680 h 132047"/>
                <a:gd name="connsiteX216" fmla="*/ 175071 w 242343"/>
                <a:gd name="connsiteY216" fmla="*/ 60119 h 132047"/>
                <a:gd name="connsiteX217" fmla="*/ 175881 w 242343"/>
                <a:gd name="connsiteY217" fmla="*/ 59557 h 132047"/>
                <a:gd name="connsiteX218" fmla="*/ 176692 w 242343"/>
                <a:gd name="connsiteY218" fmla="*/ 58989 h 132047"/>
                <a:gd name="connsiteX219" fmla="*/ 177503 w 242343"/>
                <a:gd name="connsiteY219" fmla="*/ 58420 h 132047"/>
                <a:gd name="connsiteX220" fmla="*/ 178313 w 242343"/>
                <a:gd name="connsiteY220" fmla="*/ 57844 h 132047"/>
                <a:gd name="connsiteX221" fmla="*/ 179124 w 242343"/>
                <a:gd name="connsiteY221" fmla="*/ 57261 h 132047"/>
                <a:gd name="connsiteX222" fmla="*/ 179934 w 242343"/>
                <a:gd name="connsiteY222" fmla="*/ 56686 h 132047"/>
                <a:gd name="connsiteX223" fmla="*/ 180744 w 242343"/>
                <a:gd name="connsiteY223" fmla="*/ 56095 h 132047"/>
                <a:gd name="connsiteX224" fmla="*/ 181555 w 242343"/>
                <a:gd name="connsiteY224" fmla="*/ 55505 h 132047"/>
                <a:gd name="connsiteX225" fmla="*/ 182365 w 242343"/>
                <a:gd name="connsiteY225" fmla="*/ 54915 h 132047"/>
                <a:gd name="connsiteX226" fmla="*/ 183176 w 242343"/>
                <a:gd name="connsiteY226" fmla="*/ 54318 h 132047"/>
                <a:gd name="connsiteX227" fmla="*/ 183987 w 242343"/>
                <a:gd name="connsiteY227" fmla="*/ 53720 h 132047"/>
                <a:gd name="connsiteX228" fmla="*/ 184797 w 242343"/>
                <a:gd name="connsiteY228" fmla="*/ 53116 h 132047"/>
                <a:gd name="connsiteX229" fmla="*/ 185608 w 242343"/>
                <a:gd name="connsiteY229" fmla="*/ 52504 h 132047"/>
                <a:gd name="connsiteX230" fmla="*/ 186418 w 242343"/>
                <a:gd name="connsiteY230" fmla="*/ 51892 h 132047"/>
                <a:gd name="connsiteX231" fmla="*/ 187228 w 242343"/>
                <a:gd name="connsiteY231" fmla="*/ 51280 h 132047"/>
                <a:gd name="connsiteX232" fmla="*/ 188040 w 242343"/>
                <a:gd name="connsiteY232" fmla="*/ 50661 h 132047"/>
                <a:gd name="connsiteX233" fmla="*/ 188850 w 242343"/>
                <a:gd name="connsiteY233" fmla="*/ 50035 h 132047"/>
                <a:gd name="connsiteX234" fmla="*/ 189660 w 242343"/>
                <a:gd name="connsiteY234" fmla="*/ 49409 h 132047"/>
                <a:gd name="connsiteX235" fmla="*/ 190471 w 242343"/>
                <a:gd name="connsiteY235" fmla="*/ 48783 h 132047"/>
                <a:gd name="connsiteX236" fmla="*/ 191281 w 242343"/>
                <a:gd name="connsiteY236" fmla="*/ 48142 h 132047"/>
                <a:gd name="connsiteX237" fmla="*/ 192092 w 242343"/>
                <a:gd name="connsiteY237" fmla="*/ 47509 h 132047"/>
                <a:gd name="connsiteX238" fmla="*/ 192902 w 242343"/>
                <a:gd name="connsiteY238" fmla="*/ 46868 h 132047"/>
                <a:gd name="connsiteX239" fmla="*/ 193713 w 242343"/>
                <a:gd name="connsiteY239" fmla="*/ 46221 h 132047"/>
                <a:gd name="connsiteX240" fmla="*/ 194524 w 242343"/>
                <a:gd name="connsiteY240" fmla="*/ 45573 h 132047"/>
                <a:gd name="connsiteX241" fmla="*/ 195334 w 242343"/>
                <a:gd name="connsiteY241" fmla="*/ 44918 h 132047"/>
                <a:gd name="connsiteX242" fmla="*/ 196144 w 242343"/>
                <a:gd name="connsiteY242" fmla="*/ 44263 h 132047"/>
                <a:gd name="connsiteX243" fmla="*/ 196955 w 242343"/>
                <a:gd name="connsiteY243" fmla="*/ 43601 h 132047"/>
                <a:gd name="connsiteX244" fmla="*/ 197765 w 242343"/>
                <a:gd name="connsiteY244" fmla="*/ 42932 h 132047"/>
                <a:gd name="connsiteX245" fmla="*/ 198576 w 242343"/>
                <a:gd name="connsiteY245" fmla="*/ 42269 h 132047"/>
                <a:gd name="connsiteX246" fmla="*/ 199387 w 242343"/>
                <a:gd name="connsiteY246" fmla="*/ 41593 h 132047"/>
                <a:gd name="connsiteX247" fmla="*/ 200197 w 242343"/>
                <a:gd name="connsiteY247" fmla="*/ 40916 h 132047"/>
                <a:gd name="connsiteX248" fmla="*/ 201008 w 242343"/>
                <a:gd name="connsiteY248" fmla="*/ 40233 h 132047"/>
                <a:gd name="connsiteX249" fmla="*/ 201818 w 242343"/>
                <a:gd name="connsiteY249" fmla="*/ 39549 h 132047"/>
                <a:gd name="connsiteX250" fmla="*/ 202628 w 242343"/>
                <a:gd name="connsiteY250" fmla="*/ 38865 h 132047"/>
                <a:gd name="connsiteX251" fmla="*/ 203439 w 242343"/>
                <a:gd name="connsiteY251" fmla="*/ 38167 h 132047"/>
                <a:gd name="connsiteX252" fmla="*/ 204249 w 242343"/>
                <a:gd name="connsiteY252" fmla="*/ 37476 h 132047"/>
                <a:gd name="connsiteX253" fmla="*/ 205060 w 242343"/>
                <a:gd name="connsiteY253" fmla="*/ 36771 h 132047"/>
                <a:gd name="connsiteX254" fmla="*/ 205871 w 242343"/>
                <a:gd name="connsiteY254" fmla="*/ 36065 h 132047"/>
                <a:gd name="connsiteX255" fmla="*/ 206681 w 242343"/>
                <a:gd name="connsiteY255" fmla="*/ 35360 h 132047"/>
                <a:gd name="connsiteX256" fmla="*/ 207492 w 242343"/>
                <a:gd name="connsiteY256" fmla="*/ 34648 h 132047"/>
                <a:gd name="connsiteX257" fmla="*/ 208302 w 242343"/>
                <a:gd name="connsiteY257" fmla="*/ 33928 h 132047"/>
                <a:gd name="connsiteX258" fmla="*/ 209112 w 242343"/>
                <a:gd name="connsiteY258" fmla="*/ 33208 h 132047"/>
                <a:gd name="connsiteX259" fmla="*/ 209923 w 242343"/>
                <a:gd name="connsiteY259" fmla="*/ 32481 h 132047"/>
                <a:gd name="connsiteX260" fmla="*/ 210734 w 242343"/>
                <a:gd name="connsiteY260" fmla="*/ 31754 h 132047"/>
                <a:gd name="connsiteX261" fmla="*/ 211544 w 242343"/>
                <a:gd name="connsiteY261" fmla="*/ 31020 h 132047"/>
                <a:gd name="connsiteX262" fmla="*/ 212355 w 242343"/>
                <a:gd name="connsiteY262" fmla="*/ 30286 h 132047"/>
                <a:gd name="connsiteX263" fmla="*/ 213165 w 242343"/>
                <a:gd name="connsiteY263" fmla="*/ 29545 h 132047"/>
                <a:gd name="connsiteX264" fmla="*/ 213976 w 242343"/>
                <a:gd name="connsiteY264" fmla="*/ 28796 h 132047"/>
                <a:gd name="connsiteX265" fmla="*/ 214786 w 242343"/>
                <a:gd name="connsiteY265" fmla="*/ 28048 h 132047"/>
                <a:gd name="connsiteX266" fmla="*/ 215596 w 242343"/>
                <a:gd name="connsiteY266" fmla="*/ 27292 h 132047"/>
                <a:gd name="connsiteX267" fmla="*/ 216408 w 242343"/>
                <a:gd name="connsiteY267" fmla="*/ 26536 h 132047"/>
                <a:gd name="connsiteX268" fmla="*/ 217218 w 242343"/>
                <a:gd name="connsiteY268" fmla="*/ 25773 h 132047"/>
                <a:gd name="connsiteX269" fmla="*/ 218028 w 242343"/>
                <a:gd name="connsiteY269" fmla="*/ 25010 h 132047"/>
                <a:gd name="connsiteX270" fmla="*/ 218839 w 242343"/>
                <a:gd name="connsiteY270" fmla="*/ 24240 h 132047"/>
                <a:gd name="connsiteX271" fmla="*/ 219649 w 242343"/>
                <a:gd name="connsiteY271" fmla="*/ 23463 h 132047"/>
                <a:gd name="connsiteX272" fmla="*/ 220460 w 242343"/>
                <a:gd name="connsiteY272" fmla="*/ 22686 h 132047"/>
                <a:gd name="connsiteX273" fmla="*/ 221270 w 242343"/>
                <a:gd name="connsiteY273" fmla="*/ 21901 h 132047"/>
                <a:gd name="connsiteX274" fmla="*/ 222081 w 242343"/>
                <a:gd name="connsiteY274" fmla="*/ 21110 h 132047"/>
                <a:gd name="connsiteX275" fmla="*/ 222892 w 242343"/>
                <a:gd name="connsiteY275" fmla="*/ 20318 h 132047"/>
                <a:gd name="connsiteX276" fmla="*/ 223702 w 242343"/>
                <a:gd name="connsiteY276" fmla="*/ 19526 h 132047"/>
                <a:gd name="connsiteX277" fmla="*/ 224512 w 242343"/>
                <a:gd name="connsiteY277" fmla="*/ 18720 h 132047"/>
                <a:gd name="connsiteX278" fmla="*/ 225323 w 242343"/>
                <a:gd name="connsiteY278" fmla="*/ 17921 h 132047"/>
                <a:gd name="connsiteX279" fmla="*/ 226133 w 242343"/>
                <a:gd name="connsiteY279" fmla="*/ 17108 h 132047"/>
                <a:gd name="connsiteX280" fmla="*/ 226944 w 242343"/>
                <a:gd name="connsiteY280" fmla="*/ 16295 h 132047"/>
                <a:gd name="connsiteX281" fmla="*/ 227755 w 242343"/>
                <a:gd name="connsiteY281" fmla="*/ 15474 h 132047"/>
                <a:gd name="connsiteX282" fmla="*/ 228565 w 242343"/>
                <a:gd name="connsiteY282" fmla="*/ 14654 h 132047"/>
                <a:gd name="connsiteX283" fmla="*/ 229376 w 242343"/>
                <a:gd name="connsiteY283" fmla="*/ 13826 h 132047"/>
                <a:gd name="connsiteX284" fmla="*/ 230186 w 242343"/>
                <a:gd name="connsiteY284" fmla="*/ 12998 h 132047"/>
                <a:gd name="connsiteX285" fmla="*/ 230996 w 242343"/>
                <a:gd name="connsiteY285" fmla="*/ 12163 h 132047"/>
                <a:gd name="connsiteX286" fmla="*/ 231807 w 242343"/>
                <a:gd name="connsiteY286" fmla="*/ 11321 h 132047"/>
                <a:gd name="connsiteX287" fmla="*/ 232617 w 242343"/>
                <a:gd name="connsiteY287" fmla="*/ 10479 h 132047"/>
                <a:gd name="connsiteX288" fmla="*/ 233428 w 242343"/>
                <a:gd name="connsiteY288" fmla="*/ 9630 h 132047"/>
                <a:gd name="connsiteX289" fmla="*/ 234239 w 242343"/>
                <a:gd name="connsiteY289" fmla="*/ 8773 h 132047"/>
                <a:gd name="connsiteX290" fmla="*/ 235049 w 242343"/>
                <a:gd name="connsiteY290" fmla="*/ 7917 h 132047"/>
                <a:gd name="connsiteX291" fmla="*/ 235860 w 242343"/>
                <a:gd name="connsiteY291" fmla="*/ 7053 h 132047"/>
                <a:gd name="connsiteX292" fmla="*/ 236670 w 242343"/>
                <a:gd name="connsiteY292" fmla="*/ 6190 h 132047"/>
                <a:gd name="connsiteX293" fmla="*/ 237480 w 242343"/>
                <a:gd name="connsiteY293" fmla="*/ 5319 h 132047"/>
                <a:gd name="connsiteX294" fmla="*/ 238291 w 242343"/>
                <a:gd name="connsiteY294" fmla="*/ 4441 h 132047"/>
                <a:gd name="connsiteX295" fmla="*/ 239102 w 242343"/>
                <a:gd name="connsiteY295" fmla="*/ 3563 h 132047"/>
                <a:gd name="connsiteX296" fmla="*/ 239912 w 242343"/>
                <a:gd name="connsiteY296" fmla="*/ 2677 h 132047"/>
                <a:gd name="connsiteX297" fmla="*/ 240723 w 242343"/>
                <a:gd name="connsiteY297" fmla="*/ 1792 h 132047"/>
                <a:gd name="connsiteX298" fmla="*/ 241533 w 242343"/>
                <a:gd name="connsiteY298" fmla="*/ 900 h 132047"/>
                <a:gd name="connsiteX299" fmla="*/ 242344 w 242343"/>
                <a:gd name="connsiteY299" fmla="*/ 0 h 132047"/>
                <a:gd name="connsiteX300" fmla="*/ 242344 w 242343"/>
                <a:gd name="connsiteY300" fmla="*/ 132048 h 132047"/>
                <a:gd name="connsiteX301" fmla="*/ 0 w 242343"/>
                <a:gd name="connsiteY301" fmla="*/ 132048 h 132047"/>
                <a:gd name="connsiteX302" fmla="*/ 0 w 242343"/>
                <a:gd name="connsiteY302" fmla="*/ 122037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3" h="132047">
                  <a:moveTo>
                    <a:pt x="0" y="122037"/>
                  </a:moveTo>
                  <a:lnTo>
                    <a:pt x="810" y="121929"/>
                  </a:lnTo>
                  <a:lnTo>
                    <a:pt x="1621" y="121828"/>
                  </a:lnTo>
                  <a:lnTo>
                    <a:pt x="2431" y="121720"/>
                  </a:lnTo>
                  <a:lnTo>
                    <a:pt x="3242" y="121612"/>
                  </a:lnTo>
                  <a:lnTo>
                    <a:pt x="4053" y="121504"/>
                  </a:lnTo>
                  <a:lnTo>
                    <a:pt x="4863" y="121389"/>
                  </a:lnTo>
                  <a:lnTo>
                    <a:pt x="5674" y="121281"/>
                  </a:lnTo>
                  <a:lnTo>
                    <a:pt x="6484" y="121166"/>
                  </a:lnTo>
                  <a:lnTo>
                    <a:pt x="7294" y="121058"/>
                  </a:lnTo>
                  <a:lnTo>
                    <a:pt x="8105" y="120943"/>
                  </a:lnTo>
                  <a:lnTo>
                    <a:pt x="8915" y="120827"/>
                  </a:lnTo>
                  <a:lnTo>
                    <a:pt x="9726" y="120712"/>
                  </a:lnTo>
                  <a:lnTo>
                    <a:pt x="10537" y="120597"/>
                  </a:lnTo>
                  <a:lnTo>
                    <a:pt x="11347" y="120475"/>
                  </a:lnTo>
                  <a:lnTo>
                    <a:pt x="12158" y="120359"/>
                  </a:lnTo>
                  <a:lnTo>
                    <a:pt x="12968" y="120237"/>
                  </a:lnTo>
                  <a:lnTo>
                    <a:pt x="13778" y="120115"/>
                  </a:lnTo>
                  <a:lnTo>
                    <a:pt x="14589" y="119993"/>
                  </a:lnTo>
                  <a:lnTo>
                    <a:pt x="15400" y="119870"/>
                  </a:lnTo>
                  <a:lnTo>
                    <a:pt x="16210" y="119741"/>
                  </a:lnTo>
                  <a:lnTo>
                    <a:pt x="17021" y="119618"/>
                  </a:lnTo>
                  <a:lnTo>
                    <a:pt x="17831" y="119489"/>
                  </a:lnTo>
                  <a:lnTo>
                    <a:pt x="18642" y="119359"/>
                  </a:lnTo>
                  <a:lnTo>
                    <a:pt x="19452" y="119230"/>
                  </a:lnTo>
                  <a:lnTo>
                    <a:pt x="20262" y="119100"/>
                  </a:lnTo>
                  <a:lnTo>
                    <a:pt x="21074" y="118970"/>
                  </a:lnTo>
                  <a:lnTo>
                    <a:pt x="21884" y="118834"/>
                  </a:lnTo>
                  <a:lnTo>
                    <a:pt x="22694" y="118704"/>
                  </a:lnTo>
                  <a:lnTo>
                    <a:pt x="23505" y="118567"/>
                  </a:lnTo>
                  <a:lnTo>
                    <a:pt x="24315" y="118431"/>
                  </a:lnTo>
                  <a:lnTo>
                    <a:pt x="25126" y="118294"/>
                  </a:lnTo>
                  <a:lnTo>
                    <a:pt x="25936" y="118150"/>
                  </a:lnTo>
                  <a:lnTo>
                    <a:pt x="26747" y="118013"/>
                  </a:lnTo>
                  <a:lnTo>
                    <a:pt x="27558" y="117869"/>
                  </a:lnTo>
                  <a:lnTo>
                    <a:pt x="28368" y="117725"/>
                  </a:lnTo>
                  <a:lnTo>
                    <a:pt x="29178" y="117581"/>
                  </a:lnTo>
                  <a:lnTo>
                    <a:pt x="29989" y="117437"/>
                  </a:lnTo>
                  <a:lnTo>
                    <a:pt x="30799" y="117294"/>
                  </a:lnTo>
                  <a:lnTo>
                    <a:pt x="31610" y="117142"/>
                  </a:lnTo>
                  <a:lnTo>
                    <a:pt x="32421" y="116998"/>
                  </a:lnTo>
                  <a:lnTo>
                    <a:pt x="33231" y="116847"/>
                  </a:lnTo>
                  <a:lnTo>
                    <a:pt x="34042" y="116696"/>
                  </a:lnTo>
                  <a:lnTo>
                    <a:pt x="34852" y="116538"/>
                  </a:lnTo>
                  <a:lnTo>
                    <a:pt x="35662" y="116387"/>
                  </a:lnTo>
                  <a:lnTo>
                    <a:pt x="36473" y="116228"/>
                  </a:lnTo>
                  <a:lnTo>
                    <a:pt x="37284" y="116070"/>
                  </a:lnTo>
                  <a:lnTo>
                    <a:pt x="38094" y="115912"/>
                  </a:lnTo>
                  <a:lnTo>
                    <a:pt x="38905" y="115753"/>
                  </a:lnTo>
                  <a:lnTo>
                    <a:pt x="39715" y="115595"/>
                  </a:lnTo>
                  <a:lnTo>
                    <a:pt x="40526" y="115429"/>
                  </a:lnTo>
                  <a:lnTo>
                    <a:pt x="41336" y="115264"/>
                  </a:lnTo>
                  <a:lnTo>
                    <a:pt x="42146" y="115098"/>
                  </a:lnTo>
                  <a:lnTo>
                    <a:pt x="42957" y="114933"/>
                  </a:lnTo>
                  <a:lnTo>
                    <a:pt x="43768" y="114767"/>
                  </a:lnTo>
                  <a:lnTo>
                    <a:pt x="44578" y="114595"/>
                  </a:lnTo>
                  <a:lnTo>
                    <a:pt x="45389" y="114422"/>
                  </a:lnTo>
                  <a:lnTo>
                    <a:pt x="46199" y="114249"/>
                  </a:lnTo>
                  <a:lnTo>
                    <a:pt x="47010" y="114076"/>
                  </a:lnTo>
                  <a:lnTo>
                    <a:pt x="47820" y="113904"/>
                  </a:lnTo>
                  <a:lnTo>
                    <a:pt x="48631" y="113724"/>
                  </a:lnTo>
                  <a:lnTo>
                    <a:pt x="49441" y="113544"/>
                  </a:lnTo>
                  <a:lnTo>
                    <a:pt x="50252" y="113364"/>
                  </a:lnTo>
                  <a:lnTo>
                    <a:pt x="51062" y="113184"/>
                  </a:lnTo>
                  <a:lnTo>
                    <a:pt x="51873" y="113004"/>
                  </a:lnTo>
                  <a:lnTo>
                    <a:pt x="52683" y="112817"/>
                  </a:lnTo>
                  <a:lnTo>
                    <a:pt x="53494" y="112630"/>
                  </a:lnTo>
                  <a:lnTo>
                    <a:pt x="54305" y="112443"/>
                  </a:lnTo>
                  <a:lnTo>
                    <a:pt x="55115" y="112255"/>
                  </a:lnTo>
                  <a:lnTo>
                    <a:pt x="55925" y="112061"/>
                  </a:lnTo>
                  <a:lnTo>
                    <a:pt x="56736" y="111867"/>
                  </a:lnTo>
                  <a:lnTo>
                    <a:pt x="57546" y="111672"/>
                  </a:lnTo>
                  <a:lnTo>
                    <a:pt x="58357" y="111478"/>
                  </a:lnTo>
                  <a:lnTo>
                    <a:pt x="59167" y="111284"/>
                  </a:lnTo>
                  <a:lnTo>
                    <a:pt x="59978" y="111082"/>
                  </a:lnTo>
                  <a:lnTo>
                    <a:pt x="60789" y="110881"/>
                  </a:lnTo>
                  <a:lnTo>
                    <a:pt x="61599" y="110679"/>
                  </a:lnTo>
                  <a:lnTo>
                    <a:pt x="62409" y="110478"/>
                  </a:lnTo>
                  <a:lnTo>
                    <a:pt x="63220" y="110269"/>
                  </a:lnTo>
                  <a:lnTo>
                    <a:pt x="64030" y="110060"/>
                  </a:lnTo>
                  <a:lnTo>
                    <a:pt x="64841" y="109852"/>
                  </a:lnTo>
                  <a:lnTo>
                    <a:pt x="65652" y="109643"/>
                  </a:lnTo>
                  <a:lnTo>
                    <a:pt x="66462" y="109427"/>
                  </a:lnTo>
                  <a:lnTo>
                    <a:pt x="67273" y="109211"/>
                  </a:lnTo>
                  <a:lnTo>
                    <a:pt x="68083" y="108995"/>
                  </a:lnTo>
                  <a:lnTo>
                    <a:pt x="68893" y="108779"/>
                  </a:lnTo>
                  <a:lnTo>
                    <a:pt x="69704" y="108556"/>
                  </a:lnTo>
                  <a:lnTo>
                    <a:pt x="70514" y="108340"/>
                  </a:lnTo>
                  <a:lnTo>
                    <a:pt x="71325" y="108117"/>
                  </a:lnTo>
                  <a:lnTo>
                    <a:pt x="72136" y="107887"/>
                  </a:lnTo>
                  <a:lnTo>
                    <a:pt x="72946" y="107664"/>
                  </a:lnTo>
                  <a:lnTo>
                    <a:pt x="73757" y="107433"/>
                  </a:lnTo>
                  <a:lnTo>
                    <a:pt x="74567" y="107203"/>
                  </a:lnTo>
                  <a:lnTo>
                    <a:pt x="75377" y="106973"/>
                  </a:lnTo>
                  <a:lnTo>
                    <a:pt x="76188" y="106735"/>
                  </a:lnTo>
                  <a:lnTo>
                    <a:pt x="76999" y="106498"/>
                  </a:lnTo>
                  <a:lnTo>
                    <a:pt x="77809" y="106260"/>
                  </a:lnTo>
                  <a:lnTo>
                    <a:pt x="78620" y="106023"/>
                  </a:lnTo>
                  <a:lnTo>
                    <a:pt x="79430" y="105778"/>
                  </a:lnTo>
                  <a:lnTo>
                    <a:pt x="80241" y="105533"/>
                  </a:lnTo>
                  <a:lnTo>
                    <a:pt x="81051" y="105289"/>
                  </a:lnTo>
                  <a:lnTo>
                    <a:pt x="81861" y="105044"/>
                  </a:lnTo>
                  <a:lnTo>
                    <a:pt x="82673" y="104792"/>
                  </a:lnTo>
                  <a:lnTo>
                    <a:pt x="83483" y="104540"/>
                  </a:lnTo>
                  <a:lnTo>
                    <a:pt x="84293" y="104288"/>
                  </a:lnTo>
                  <a:lnTo>
                    <a:pt x="85104" y="104029"/>
                  </a:lnTo>
                  <a:lnTo>
                    <a:pt x="85914" y="103770"/>
                  </a:lnTo>
                  <a:lnTo>
                    <a:pt x="86725" y="103511"/>
                  </a:lnTo>
                  <a:lnTo>
                    <a:pt x="87536" y="103252"/>
                  </a:lnTo>
                  <a:lnTo>
                    <a:pt x="88346" y="102985"/>
                  </a:lnTo>
                  <a:lnTo>
                    <a:pt x="89157" y="102719"/>
                  </a:lnTo>
                  <a:lnTo>
                    <a:pt x="89967" y="102453"/>
                  </a:lnTo>
                  <a:lnTo>
                    <a:pt x="90777" y="102179"/>
                  </a:lnTo>
                  <a:lnTo>
                    <a:pt x="91588" y="101913"/>
                  </a:lnTo>
                  <a:lnTo>
                    <a:pt x="92398" y="101640"/>
                  </a:lnTo>
                  <a:lnTo>
                    <a:pt x="93209" y="101359"/>
                  </a:lnTo>
                  <a:lnTo>
                    <a:pt x="94020" y="101078"/>
                  </a:lnTo>
                  <a:lnTo>
                    <a:pt x="94830" y="100797"/>
                  </a:lnTo>
                  <a:lnTo>
                    <a:pt x="95641" y="100517"/>
                  </a:lnTo>
                  <a:lnTo>
                    <a:pt x="96451" y="100229"/>
                  </a:lnTo>
                  <a:lnTo>
                    <a:pt x="97261" y="99948"/>
                  </a:lnTo>
                  <a:lnTo>
                    <a:pt x="98072" y="99653"/>
                  </a:lnTo>
                  <a:lnTo>
                    <a:pt x="98883" y="99365"/>
                  </a:lnTo>
                  <a:lnTo>
                    <a:pt x="99693" y="99070"/>
                  </a:lnTo>
                  <a:lnTo>
                    <a:pt x="100504" y="98775"/>
                  </a:lnTo>
                  <a:lnTo>
                    <a:pt x="101314" y="98473"/>
                  </a:lnTo>
                  <a:lnTo>
                    <a:pt x="102125" y="98178"/>
                  </a:lnTo>
                  <a:lnTo>
                    <a:pt x="102935" y="97868"/>
                  </a:lnTo>
                  <a:lnTo>
                    <a:pt x="103745" y="97566"/>
                  </a:lnTo>
                  <a:lnTo>
                    <a:pt x="104557" y="97256"/>
                  </a:lnTo>
                  <a:lnTo>
                    <a:pt x="105367" y="96947"/>
                  </a:lnTo>
                  <a:lnTo>
                    <a:pt x="106177" y="96637"/>
                  </a:lnTo>
                  <a:lnTo>
                    <a:pt x="106988" y="96321"/>
                  </a:lnTo>
                  <a:lnTo>
                    <a:pt x="107798" y="96004"/>
                  </a:lnTo>
                  <a:lnTo>
                    <a:pt x="108609" y="95687"/>
                  </a:lnTo>
                  <a:lnTo>
                    <a:pt x="109419" y="95363"/>
                  </a:lnTo>
                  <a:lnTo>
                    <a:pt x="110230" y="95040"/>
                  </a:lnTo>
                  <a:lnTo>
                    <a:pt x="111041" y="94716"/>
                  </a:lnTo>
                  <a:lnTo>
                    <a:pt x="111851" y="94385"/>
                  </a:lnTo>
                  <a:lnTo>
                    <a:pt x="112661" y="94054"/>
                  </a:lnTo>
                  <a:lnTo>
                    <a:pt x="113472" y="93715"/>
                  </a:lnTo>
                  <a:lnTo>
                    <a:pt x="114282" y="93384"/>
                  </a:lnTo>
                  <a:lnTo>
                    <a:pt x="115093" y="93046"/>
                  </a:lnTo>
                  <a:lnTo>
                    <a:pt x="115904" y="92701"/>
                  </a:lnTo>
                  <a:lnTo>
                    <a:pt x="116714" y="92355"/>
                  </a:lnTo>
                  <a:lnTo>
                    <a:pt x="117525" y="92010"/>
                  </a:lnTo>
                  <a:lnTo>
                    <a:pt x="118335" y="91664"/>
                  </a:lnTo>
                  <a:lnTo>
                    <a:pt x="119145" y="91311"/>
                  </a:lnTo>
                  <a:lnTo>
                    <a:pt x="119956" y="90959"/>
                  </a:lnTo>
                  <a:lnTo>
                    <a:pt x="120766" y="90599"/>
                  </a:lnTo>
                  <a:lnTo>
                    <a:pt x="121577" y="90239"/>
                  </a:lnTo>
                  <a:lnTo>
                    <a:pt x="122388" y="89879"/>
                  </a:lnTo>
                  <a:lnTo>
                    <a:pt x="123198" y="89519"/>
                  </a:lnTo>
                  <a:lnTo>
                    <a:pt x="124009" y="89152"/>
                  </a:lnTo>
                  <a:lnTo>
                    <a:pt x="124819" y="88778"/>
                  </a:lnTo>
                  <a:lnTo>
                    <a:pt x="125629" y="88411"/>
                  </a:lnTo>
                  <a:lnTo>
                    <a:pt x="126440" y="88030"/>
                  </a:lnTo>
                  <a:lnTo>
                    <a:pt x="127251" y="87655"/>
                  </a:lnTo>
                  <a:lnTo>
                    <a:pt x="128061" y="87274"/>
                  </a:lnTo>
                  <a:lnTo>
                    <a:pt x="128872" y="86892"/>
                  </a:lnTo>
                  <a:lnTo>
                    <a:pt x="129682" y="86504"/>
                  </a:lnTo>
                  <a:lnTo>
                    <a:pt x="130493" y="86115"/>
                  </a:lnTo>
                  <a:lnTo>
                    <a:pt x="131303" y="85726"/>
                  </a:lnTo>
                  <a:lnTo>
                    <a:pt x="132113" y="85331"/>
                  </a:lnTo>
                  <a:lnTo>
                    <a:pt x="132925" y="84935"/>
                  </a:lnTo>
                  <a:lnTo>
                    <a:pt x="133735" y="84539"/>
                  </a:lnTo>
                  <a:lnTo>
                    <a:pt x="134545" y="84136"/>
                  </a:lnTo>
                  <a:lnTo>
                    <a:pt x="135356" y="83726"/>
                  </a:lnTo>
                  <a:lnTo>
                    <a:pt x="136166" y="83323"/>
                  </a:lnTo>
                  <a:lnTo>
                    <a:pt x="136977" y="82912"/>
                  </a:lnTo>
                  <a:lnTo>
                    <a:pt x="137788" y="82495"/>
                  </a:lnTo>
                  <a:lnTo>
                    <a:pt x="138598" y="82077"/>
                  </a:lnTo>
                  <a:lnTo>
                    <a:pt x="139408" y="81660"/>
                  </a:lnTo>
                  <a:lnTo>
                    <a:pt x="140219" y="81235"/>
                  </a:lnTo>
                  <a:lnTo>
                    <a:pt x="141029" y="80811"/>
                  </a:lnTo>
                  <a:lnTo>
                    <a:pt x="141840" y="80386"/>
                  </a:lnTo>
                  <a:lnTo>
                    <a:pt x="142650" y="79954"/>
                  </a:lnTo>
                  <a:lnTo>
                    <a:pt x="143461" y="79515"/>
                  </a:lnTo>
                  <a:lnTo>
                    <a:pt x="144272" y="79083"/>
                  </a:lnTo>
                  <a:lnTo>
                    <a:pt x="145082" y="78644"/>
                  </a:lnTo>
                  <a:lnTo>
                    <a:pt x="145893" y="78198"/>
                  </a:lnTo>
                  <a:lnTo>
                    <a:pt x="146703" y="77752"/>
                  </a:lnTo>
                  <a:lnTo>
                    <a:pt x="147513" y="77306"/>
                  </a:lnTo>
                  <a:lnTo>
                    <a:pt x="148324" y="76852"/>
                  </a:lnTo>
                  <a:lnTo>
                    <a:pt x="149135" y="76392"/>
                  </a:lnTo>
                  <a:lnTo>
                    <a:pt x="149945" y="75938"/>
                  </a:lnTo>
                  <a:lnTo>
                    <a:pt x="150756" y="75477"/>
                  </a:lnTo>
                  <a:lnTo>
                    <a:pt x="151566" y="75010"/>
                  </a:lnTo>
                  <a:lnTo>
                    <a:pt x="152376" y="74542"/>
                  </a:lnTo>
                  <a:lnTo>
                    <a:pt x="153187" y="74074"/>
                  </a:lnTo>
                  <a:lnTo>
                    <a:pt x="153997" y="73599"/>
                  </a:lnTo>
                  <a:lnTo>
                    <a:pt x="154808" y="73124"/>
                  </a:lnTo>
                  <a:lnTo>
                    <a:pt x="155619" y="72642"/>
                  </a:lnTo>
                  <a:lnTo>
                    <a:pt x="156429" y="72160"/>
                  </a:lnTo>
                  <a:lnTo>
                    <a:pt x="157240" y="71670"/>
                  </a:lnTo>
                  <a:lnTo>
                    <a:pt x="158050" y="71181"/>
                  </a:lnTo>
                  <a:lnTo>
                    <a:pt x="158861" y="70684"/>
                  </a:lnTo>
                  <a:lnTo>
                    <a:pt x="159671" y="70188"/>
                  </a:lnTo>
                  <a:lnTo>
                    <a:pt x="160482" y="69691"/>
                  </a:lnTo>
                  <a:lnTo>
                    <a:pt x="161292" y="69187"/>
                  </a:lnTo>
                  <a:lnTo>
                    <a:pt x="162103" y="68683"/>
                  </a:lnTo>
                  <a:lnTo>
                    <a:pt x="162913" y="68172"/>
                  </a:lnTo>
                  <a:lnTo>
                    <a:pt x="163724" y="67661"/>
                  </a:lnTo>
                  <a:lnTo>
                    <a:pt x="164534" y="67143"/>
                  </a:lnTo>
                  <a:lnTo>
                    <a:pt x="165344" y="66625"/>
                  </a:lnTo>
                  <a:lnTo>
                    <a:pt x="166156" y="66100"/>
                  </a:lnTo>
                  <a:lnTo>
                    <a:pt x="166966" y="65574"/>
                  </a:lnTo>
                  <a:lnTo>
                    <a:pt x="167776" y="65041"/>
                  </a:lnTo>
                  <a:lnTo>
                    <a:pt x="168587" y="64509"/>
                  </a:lnTo>
                  <a:lnTo>
                    <a:pt x="169397" y="63976"/>
                  </a:lnTo>
                  <a:lnTo>
                    <a:pt x="170208" y="63437"/>
                  </a:lnTo>
                  <a:lnTo>
                    <a:pt x="171018" y="62890"/>
                  </a:lnTo>
                  <a:lnTo>
                    <a:pt x="171829" y="62343"/>
                  </a:lnTo>
                  <a:lnTo>
                    <a:pt x="172640" y="61796"/>
                  </a:lnTo>
                  <a:lnTo>
                    <a:pt x="173450" y="61241"/>
                  </a:lnTo>
                  <a:lnTo>
                    <a:pt x="174260" y="60680"/>
                  </a:lnTo>
                  <a:lnTo>
                    <a:pt x="175071" y="60119"/>
                  </a:lnTo>
                  <a:lnTo>
                    <a:pt x="175881" y="59557"/>
                  </a:lnTo>
                  <a:lnTo>
                    <a:pt x="176692" y="58989"/>
                  </a:lnTo>
                  <a:lnTo>
                    <a:pt x="177503" y="58420"/>
                  </a:lnTo>
                  <a:lnTo>
                    <a:pt x="178313" y="57844"/>
                  </a:lnTo>
                  <a:lnTo>
                    <a:pt x="179124" y="57261"/>
                  </a:lnTo>
                  <a:lnTo>
                    <a:pt x="179934" y="56686"/>
                  </a:lnTo>
                  <a:lnTo>
                    <a:pt x="180744" y="56095"/>
                  </a:lnTo>
                  <a:lnTo>
                    <a:pt x="181555" y="55505"/>
                  </a:lnTo>
                  <a:lnTo>
                    <a:pt x="182365" y="54915"/>
                  </a:lnTo>
                  <a:lnTo>
                    <a:pt x="183176" y="54318"/>
                  </a:lnTo>
                  <a:lnTo>
                    <a:pt x="183987" y="53720"/>
                  </a:lnTo>
                  <a:lnTo>
                    <a:pt x="184797" y="53116"/>
                  </a:lnTo>
                  <a:lnTo>
                    <a:pt x="185608" y="52504"/>
                  </a:lnTo>
                  <a:lnTo>
                    <a:pt x="186418" y="51892"/>
                  </a:lnTo>
                  <a:lnTo>
                    <a:pt x="187228" y="51280"/>
                  </a:lnTo>
                  <a:lnTo>
                    <a:pt x="188040" y="50661"/>
                  </a:lnTo>
                  <a:lnTo>
                    <a:pt x="188850" y="50035"/>
                  </a:lnTo>
                  <a:lnTo>
                    <a:pt x="189660" y="49409"/>
                  </a:lnTo>
                  <a:lnTo>
                    <a:pt x="190471" y="48783"/>
                  </a:lnTo>
                  <a:lnTo>
                    <a:pt x="191281" y="48142"/>
                  </a:lnTo>
                  <a:lnTo>
                    <a:pt x="192092" y="47509"/>
                  </a:lnTo>
                  <a:lnTo>
                    <a:pt x="192902" y="46868"/>
                  </a:lnTo>
                  <a:lnTo>
                    <a:pt x="193713" y="46221"/>
                  </a:lnTo>
                  <a:lnTo>
                    <a:pt x="194524" y="45573"/>
                  </a:lnTo>
                  <a:lnTo>
                    <a:pt x="195334" y="44918"/>
                  </a:lnTo>
                  <a:lnTo>
                    <a:pt x="196144" y="44263"/>
                  </a:lnTo>
                  <a:lnTo>
                    <a:pt x="196955" y="43601"/>
                  </a:lnTo>
                  <a:lnTo>
                    <a:pt x="197765" y="42932"/>
                  </a:lnTo>
                  <a:lnTo>
                    <a:pt x="198576" y="42269"/>
                  </a:lnTo>
                  <a:lnTo>
                    <a:pt x="199387" y="41593"/>
                  </a:lnTo>
                  <a:lnTo>
                    <a:pt x="200197" y="40916"/>
                  </a:lnTo>
                  <a:lnTo>
                    <a:pt x="201008" y="40233"/>
                  </a:lnTo>
                  <a:lnTo>
                    <a:pt x="201818" y="39549"/>
                  </a:lnTo>
                  <a:lnTo>
                    <a:pt x="202628" y="38865"/>
                  </a:lnTo>
                  <a:lnTo>
                    <a:pt x="203439" y="38167"/>
                  </a:lnTo>
                  <a:lnTo>
                    <a:pt x="204249" y="37476"/>
                  </a:lnTo>
                  <a:lnTo>
                    <a:pt x="205060" y="36771"/>
                  </a:lnTo>
                  <a:lnTo>
                    <a:pt x="205871" y="36065"/>
                  </a:lnTo>
                  <a:lnTo>
                    <a:pt x="206681" y="35360"/>
                  </a:lnTo>
                  <a:lnTo>
                    <a:pt x="207492" y="34648"/>
                  </a:lnTo>
                  <a:lnTo>
                    <a:pt x="208302" y="33928"/>
                  </a:lnTo>
                  <a:lnTo>
                    <a:pt x="209112" y="33208"/>
                  </a:lnTo>
                  <a:lnTo>
                    <a:pt x="209923" y="32481"/>
                  </a:lnTo>
                  <a:lnTo>
                    <a:pt x="210734" y="31754"/>
                  </a:lnTo>
                  <a:lnTo>
                    <a:pt x="211544" y="31020"/>
                  </a:lnTo>
                  <a:lnTo>
                    <a:pt x="212355" y="30286"/>
                  </a:lnTo>
                  <a:lnTo>
                    <a:pt x="213165" y="29545"/>
                  </a:lnTo>
                  <a:lnTo>
                    <a:pt x="213976" y="28796"/>
                  </a:lnTo>
                  <a:lnTo>
                    <a:pt x="214786" y="28048"/>
                  </a:lnTo>
                  <a:lnTo>
                    <a:pt x="215596" y="27292"/>
                  </a:lnTo>
                  <a:lnTo>
                    <a:pt x="216408" y="26536"/>
                  </a:lnTo>
                  <a:lnTo>
                    <a:pt x="217218" y="25773"/>
                  </a:lnTo>
                  <a:lnTo>
                    <a:pt x="218028" y="25010"/>
                  </a:lnTo>
                  <a:lnTo>
                    <a:pt x="218839" y="24240"/>
                  </a:lnTo>
                  <a:lnTo>
                    <a:pt x="219649" y="23463"/>
                  </a:lnTo>
                  <a:lnTo>
                    <a:pt x="220460" y="22686"/>
                  </a:lnTo>
                  <a:lnTo>
                    <a:pt x="221270" y="21901"/>
                  </a:lnTo>
                  <a:lnTo>
                    <a:pt x="222081" y="21110"/>
                  </a:lnTo>
                  <a:lnTo>
                    <a:pt x="222892" y="20318"/>
                  </a:lnTo>
                  <a:lnTo>
                    <a:pt x="223702" y="19526"/>
                  </a:lnTo>
                  <a:lnTo>
                    <a:pt x="224512" y="18720"/>
                  </a:lnTo>
                  <a:lnTo>
                    <a:pt x="225323" y="17921"/>
                  </a:lnTo>
                  <a:lnTo>
                    <a:pt x="226133" y="17108"/>
                  </a:lnTo>
                  <a:lnTo>
                    <a:pt x="226944" y="16295"/>
                  </a:lnTo>
                  <a:lnTo>
                    <a:pt x="227755" y="15474"/>
                  </a:lnTo>
                  <a:lnTo>
                    <a:pt x="228565" y="14654"/>
                  </a:lnTo>
                  <a:lnTo>
                    <a:pt x="229376" y="13826"/>
                  </a:lnTo>
                  <a:lnTo>
                    <a:pt x="230186" y="12998"/>
                  </a:lnTo>
                  <a:lnTo>
                    <a:pt x="230996" y="12163"/>
                  </a:lnTo>
                  <a:lnTo>
                    <a:pt x="231807" y="11321"/>
                  </a:lnTo>
                  <a:lnTo>
                    <a:pt x="232617" y="10479"/>
                  </a:lnTo>
                  <a:lnTo>
                    <a:pt x="233428" y="9630"/>
                  </a:lnTo>
                  <a:lnTo>
                    <a:pt x="234239" y="8773"/>
                  </a:lnTo>
                  <a:lnTo>
                    <a:pt x="235049" y="7917"/>
                  </a:lnTo>
                  <a:lnTo>
                    <a:pt x="235860" y="7053"/>
                  </a:lnTo>
                  <a:lnTo>
                    <a:pt x="236670" y="6190"/>
                  </a:lnTo>
                  <a:lnTo>
                    <a:pt x="237480" y="5319"/>
                  </a:lnTo>
                  <a:lnTo>
                    <a:pt x="238291" y="4441"/>
                  </a:lnTo>
                  <a:lnTo>
                    <a:pt x="239102" y="3563"/>
                  </a:lnTo>
                  <a:lnTo>
                    <a:pt x="239912" y="2677"/>
                  </a:lnTo>
                  <a:lnTo>
                    <a:pt x="240723" y="1792"/>
                  </a:lnTo>
                  <a:lnTo>
                    <a:pt x="241533" y="900"/>
                  </a:lnTo>
                  <a:lnTo>
                    <a:pt x="242344" y="0"/>
                  </a:lnTo>
                  <a:lnTo>
                    <a:pt x="242344" y="132048"/>
                  </a:lnTo>
                  <a:lnTo>
                    <a:pt x="0" y="132048"/>
                  </a:lnTo>
                  <a:lnTo>
                    <a:pt x="0" y="122037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C9921C80-01BD-687A-9827-662999F716E9}"/>
              </a:ext>
            </a:extLst>
          </p:cNvPr>
          <p:cNvGrpSpPr/>
          <p:nvPr/>
        </p:nvGrpSpPr>
        <p:grpSpPr>
          <a:xfrm>
            <a:off x="7600866" y="1923255"/>
            <a:ext cx="25910" cy="225938"/>
            <a:chOff x="7600866" y="1923255"/>
            <a:chExt cx="25910" cy="225938"/>
          </a:xfrm>
        </p:grpSpPr>
        <p:sp>
          <p:nvSpPr>
            <p:cNvPr id="351" name="Freeform 350">
              <a:extLst>
                <a:ext uri="{FF2B5EF4-FFF2-40B4-BE49-F238E27FC236}">
                  <a16:creationId xmlns:a16="http://schemas.microsoft.com/office/drawing/2014/main" id="{77898874-3E84-1CB4-94C7-21EE3D27F2EA}"/>
                </a:ext>
              </a:extLst>
            </p:cNvPr>
            <p:cNvSpPr/>
            <p:nvPr/>
          </p:nvSpPr>
          <p:spPr>
            <a:xfrm>
              <a:off x="7613822" y="1923255"/>
              <a:ext cx="719" cy="225938"/>
            </a:xfrm>
            <a:custGeom>
              <a:avLst/>
              <a:gdLst>
                <a:gd name="connsiteX0" fmla="*/ 0 w 719"/>
                <a:gd name="connsiteY0" fmla="*/ 0 h 225938"/>
                <a:gd name="connsiteX1" fmla="*/ 0 w 719"/>
                <a:gd name="connsiteY1" fmla="*/ 225939 h 22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38">
                  <a:moveTo>
                    <a:pt x="0" y="0"/>
                  </a:moveTo>
                  <a:lnTo>
                    <a:pt x="0" y="225939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F14C5309-9635-729C-B816-8598622F0DC7}"/>
                </a:ext>
              </a:extLst>
            </p:cNvPr>
            <p:cNvSpPr/>
            <p:nvPr/>
          </p:nvSpPr>
          <p:spPr>
            <a:xfrm>
              <a:off x="7600866" y="2123283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DCF66060-4DE3-D8A9-0DAA-BF3F53C6C844}"/>
                </a:ext>
              </a:extLst>
            </p:cNvPr>
            <p:cNvSpPr/>
            <p:nvPr/>
          </p:nvSpPr>
          <p:spPr>
            <a:xfrm>
              <a:off x="7613822" y="1923255"/>
              <a:ext cx="719" cy="200028"/>
            </a:xfrm>
            <a:custGeom>
              <a:avLst/>
              <a:gdLst>
                <a:gd name="connsiteX0" fmla="*/ 0 w 719"/>
                <a:gd name="connsiteY0" fmla="*/ 200029 h 200028"/>
                <a:gd name="connsiteX1" fmla="*/ 0 w 719"/>
                <a:gd name="connsiteY1" fmla="*/ 0 h 20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28">
                  <a:moveTo>
                    <a:pt x="0" y="200029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99E1146A-2448-C072-D6CF-102CFF7EAEFE}"/>
              </a:ext>
            </a:extLst>
          </p:cNvPr>
          <p:cNvGrpSpPr/>
          <p:nvPr/>
        </p:nvGrpSpPr>
        <p:grpSpPr>
          <a:xfrm>
            <a:off x="8648393" y="2037960"/>
            <a:ext cx="242345" cy="132047"/>
            <a:chOff x="8648393" y="2037960"/>
            <a:chExt cx="242345" cy="132047"/>
          </a:xfrm>
        </p:grpSpPr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3D65CD7B-D7AD-5527-7B57-F8AEEB9F01AC}"/>
                </a:ext>
              </a:extLst>
            </p:cNvPr>
            <p:cNvSpPr/>
            <p:nvPr/>
          </p:nvSpPr>
          <p:spPr>
            <a:xfrm>
              <a:off x="8648393" y="2037960"/>
              <a:ext cx="242345" cy="132047"/>
            </a:xfrm>
            <a:custGeom>
              <a:avLst/>
              <a:gdLst>
                <a:gd name="connsiteX0" fmla="*/ 0 w 242345"/>
                <a:gd name="connsiteY0" fmla="*/ 0 h 132047"/>
                <a:gd name="connsiteX1" fmla="*/ 813 w 242345"/>
                <a:gd name="connsiteY1" fmla="*/ 900 h 132047"/>
                <a:gd name="connsiteX2" fmla="*/ 1619 w 242345"/>
                <a:gd name="connsiteY2" fmla="*/ 1792 h 132047"/>
                <a:gd name="connsiteX3" fmla="*/ 2433 w 242345"/>
                <a:gd name="connsiteY3" fmla="*/ 2677 h 132047"/>
                <a:gd name="connsiteX4" fmla="*/ 3246 w 242345"/>
                <a:gd name="connsiteY4" fmla="*/ 3563 h 132047"/>
                <a:gd name="connsiteX5" fmla="*/ 4052 w 242345"/>
                <a:gd name="connsiteY5" fmla="*/ 4441 h 132047"/>
                <a:gd name="connsiteX6" fmla="*/ 4865 w 242345"/>
                <a:gd name="connsiteY6" fmla="*/ 5319 h 132047"/>
                <a:gd name="connsiteX7" fmla="*/ 5679 w 242345"/>
                <a:gd name="connsiteY7" fmla="*/ 6190 h 132047"/>
                <a:gd name="connsiteX8" fmla="*/ 6485 w 242345"/>
                <a:gd name="connsiteY8" fmla="*/ 7053 h 132047"/>
                <a:gd name="connsiteX9" fmla="*/ 7298 w 242345"/>
                <a:gd name="connsiteY9" fmla="*/ 7917 h 132047"/>
                <a:gd name="connsiteX10" fmla="*/ 8104 w 242345"/>
                <a:gd name="connsiteY10" fmla="*/ 8773 h 132047"/>
                <a:gd name="connsiteX11" fmla="*/ 8917 w 242345"/>
                <a:gd name="connsiteY11" fmla="*/ 9630 h 132047"/>
                <a:gd name="connsiteX12" fmla="*/ 9731 w 242345"/>
                <a:gd name="connsiteY12" fmla="*/ 10479 h 132047"/>
                <a:gd name="connsiteX13" fmla="*/ 10537 w 242345"/>
                <a:gd name="connsiteY13" fmla="*/ 11321 h 132047"/>
                <a:gd name="connsiteX14" fmla="*/ 11350 w 242345"/>
                <a:gd name="connsiteY14" fmla="*/ 12163 h 132047"/>
                <a:gd name="connsiteX15" fmla="*/ 12156 w 242345"/>
                <a:gd name="connsiteY15" fmla="*/ 12998 h 132047"/>
                <a:gd name="connsiteX16" fmla="*/ 12969 w 242345"/>
                <a:gd name="connsiteY16" fmla="*/ 13826 h 132047"/>
                <a:gd name="connsiteX17" fmla="*/ 13783 w 242345"/>
                <a:gd name="connsiteY17" fmla="*/ 14654 h 132047"/>
                <a:gd name="connsiteX18" fmla="*/ 14589 w 242345"/>
                <a:gd name="connsiteY18" fmla="*/ 15474 h 132047"/>
                <a:gd name="connsiteX19" fmla="*/ 15402 w 242345"/>
                <a:gd name="connsiteY19" fmla="*/ 16295 h 132047"/>
                <a:gd name="connsiteX20" fmla="*/ 16215 w 242345"/>
                <a:gd name="connsiteY20" fmla="*/ 17108 h 132047"/>
                <a:gd name="connsiteX21" fmla="*/ 17022 w 242345"/>
                <a:gd name="connsiteY21" fmla="*/ 17921 h 132047"/>
                <a:gd name="connsiteX22" fmla="*/ 17835 w 242345"/>
                <a:gd name="connsiteY22" fmla="*/ 18720 h 132047"/>
                <a:gd name="connsiteX23" fmla="*/ 18641 w 242345"/>
                <a:gd name="connsiteY23" fmla="*/ 19526 h 132047"/>
                <a:gd name="connsiteX24" fmla="*/ 19454 w 242345"/>
                <a:gd name="connsiteY24" fmla="*/ 20318 h 132047"/>
                <a:gd name="connsiteX25" fmla="*/ 20267 w 242345"/>
                <a:gd name="connsiteY25" fmla="*/ 21110 h 132047"/>
                <a:gd name="connsiteX26" fmla="*/ 21074 w 242345"/>
                <a:gd name="connsiteY26" fmla="*/ 21901 h 132047"/>
                <a:gd name="connsiteX27" fmla="*/ 21887 w 242345"/>
                <a:gd name="connsiteY27" fmla="*/ 22686 h 132047"/>
                <a:gd name="connsiteX28" fmla="*/ 22693 w 242345"/>
                <a:gd name="connsiteY28" fmla="*/ 23463 h 132047"/>
                <a:gd name="connsiteX29" fmla="*/ 23506 w 242345"/>
                <a:gd name="connsiteY29" fmla="*/ 24240 h 132047"/>
                <a:gd name="connsiteX30" fmla="*/ 24320 w 242345"/>
                <a:gd name="connsiteY30" fmla="*/ 25010 h 132047"/>
                <a:gd name="connsiteX31" fmla="*/ 25126 w 242345"/>
                <a:gd name="connsiteY31" fmla="*/ 25773 h 132047"/>
                <a:gd name="connsiteX32" fmla="*/ 25939 w 242345"/>
                <a:gd name="connsiteY32" fmla="*/ 26536 h 132047"/>
                <a:gd name="connsiteX33" fmla="*/ 26752 w 242345"/>
                <a:gd name="connsiteY33" fmla="*/ 27292 h 132047"/>
                <a:gd name="connsiteX34" fmla="*/ 27558 w 242345"/>
                <a:gd name="connsiteY34" fmla="*/ 28048 h 132047"/>
                <a:gd name="connsiteX35" fmla="*/ 28372 w 242345"/>
                <a:gd name="connsiteY35" fmla="*/ 28796 h 132047"/>
                <a:gd name="connsiteX36" fmla="*/ 29178 w 242345"/>
                <a:gd name="connsiteY36" fmla="*/ 29545 h 132047"/>
                <a:gd name="connsiteX37" fmla="*/ 29991 w 242345"/>
                <a:gd name="connsiteY37" fmla="*/ 30286 h 132047"/>
                <a:gd name="connsiteX38" fmla="*/ 30804 w 242345"/>
                <a:gd name="connsiteY38" fmla="*/ 31020 h 132047"/>
                <a:gd name="connsiteX39" fmla="*/ 31610 w 242345"/>
                <a:gd name="connsiteY39" fmla="*/ 31754 h 132047"/>
                <a:gd name="connsiteX40" fmla="*/ 32424 w 242345"/>
                <a:gd name="connsiteY40" fmla="*/ 32481 h 132047"/>
                <a:gd name="connsiteX41" fmla="*/ 33230 w 242345"/>
                <a:gd name="connsiteY41" fmla="*/ 33208 h 132047"/>
                <a:gd name="connsiteX42" fmla="*/ 34043 w 242345"/>
                <a:gd name="connsiteY42" fmla="*/ 33928 h 132047"/>
                <a:gd name="connsiteX43" fmla="*/ 34856 w 242345"/>
                <a:gd name="connsiteY43" fmla="*/ 34648 h 132047"/>
                <a:gd name="connsiteX44" fmla="*/ 35662 w 242345"/>
                <a:gd name="connsiteY44" fmla="*/ 35360 h 132047"/>
                <a:gd name="connsiteX45" fmla="*/ 36476 w 242345"/>
                <a:gd name="connsiteY45" fmla="*/ 36065 h 132047"/>
                <a:gd name="connsiteX46" fmla="*/ 37289 w 242345"/>
                <a:gd name="connsiteY46" fmla="*/ 36771 h 132047"/>
                <a:gd name="connsiteX47" fmla="*/ 38095 w 242345"/>
                <a:gd name="connsiteY47" fmla="*/ 37476 h 132047"/>
                <a:gd name="connsiteX48" fmla="*/ 38908 w 242345"/>
                <a:gd name="connsiteY48" fmla="*/ 38167 h 132047"/>
                <a:gd name="connsiteX49" fmla="*/ 39714 w 242345"/>
                <a:gd name="connsiteY49" fmla="*/ 38865 h 132047"/>
                <a:gd name="connsiteX50" fmla="*/ 40528 w 242345"/>
                <a:gd name="connsiteY50" fmla="*/ 39549 h 132047"/>
                <a:gd name="connsiteX51" fmla="*/ 41341 w 242345"/>
                <a:gd name="connsiteY51" fmla="*/ 40233 h 132047"/>
                <a:gd name="connsiteX52" fmla="*/ 42147 w 242345"/>
                <a:gd name="connsiteY52" fmla="*/ 40916 h 132047"/>
                <a:gd name="connsiteX53" fmla="*/ 42960 w 242345"/>
                <a:gd name="connsiteY53" fmla="*/ 41593 h 132047"/>
                <a:gd name="connsiteX54" fmla="*/ 43766 w 242345"/>
                <a:gd name="connsiteY54" fmla="*/ 42269 h 132047"/>
                <a:gd name="connsiteX55" fmla="*/ 44580 w 242345"/>
                <a:gd name="connsiteY55" fmla="*/ 42932 h 132047"/>
                <a:gd name="connsiteX56" fmla="*/ 45393 w 242345"/>
                <a:gd name="connsiteY56" fmla="*/ 43601 h 132047"/>
                <a:gd name="connsiteX57" fmla="*/ 46199 w 242345"/>
                <a:gd name="connsiteY57" fmla="*/ 44263 h 132047"/>
                <a:gd name="connsiteX58" fmla="*/ 47012 w 242345"/>
                <a:gd name="connsiteY58" fmla="*/ 44918 h 132047"/>
                <a:gd name="connsiteX59" fmla="*/ 47826 w 242345"/>
                <a:gd name="connsiteY59" fmla="*/ 45573 h 132047"/>
                <a:gd name="connsiteX60" fmla="*/ 48632 w 242345"/>
                <a:gd name="connsiteY60" fmla="*/ 46221 h 132047"/>
                <a:gd name="connsiteX61" fmla="*/ 49445 w 242345"/>
                <a:gd name="connsiteY61" fmla="*/ 46868 h 132047"/>
                <a:gd name="connsiteX62" fmla="*/ 50251 w 242345"/>
                <a:gd name="connsiteY62" fmla="*/ 47509 h 132047"/>
                <a:gd name="connsiteX63" fmla="*/ 51064 w 242345"/>
                <a:gd name="connsiteY63" fmla="*/ 48142 h 132047"/>
                <a:gd name="connsiteX64" fmla="*/ 51878 w 242345"/>
                <a:gd name="connsiteY64" fmla="*/ 48783 h 132047"/>
                <a:gd name="connsiteX65" fmla="*/ 52684 w 242345"/>
                <a:gd name="connsiteY65" fmla="*/ 49409 h 132047"/>
                <a:gd name="connsiteX66" fmla="*/ 53497 w 242345"/>
                <a:gd name="connsiteY66" fmla="*/ 50035 h 132047"/>
                <a:gd name="connsiteX67" fmla="*/ 54303 w 242345"/>
                <a:gd name="connsiteY67" fmla="*/ 50661 h 132047"/>
                <a:gd name="connsiteX68" fmla="*/ 55116 w 242345"/>
                <a:gd name="connsiteY68" fmla="*/ 51280 h 132047"/>
                <a:gd name="connsiteX69" fmla="*/ 55930 w 242345"/>
                <a:gd name="connsiteY69" fmla="*/ 51892 h 132047"/>
                <a:gd name="connsiteX70" fmla="*/ 56736 w 242345"/>
                <a:gd name="connsiteY70" fmla="*/ 52504 h 132047"/>
                <a:gd name="connsiteX71" fmla="*/ 57549 w 242345"/>
                <a:gd name="connsiteY71" fmla="*/ 53116 h 132047"/>
                <a:gd name="connsiteX72" fmla="*/ 58355 w 242345"/>
                <a:gd name="connsiteY72" fmla="*/ 53720 h 132047"/>
                <a:gd name="connsiteX73" fmla="*/ 59169 w 242345"/>
                <a:gd name="connsiteY73" fmla="*/ 54318 h 132047"/>
                <a:gd name="connsiteX74" fmla="*/ 59982 w 242345"/>
                <a:gd name="connsiteY74" fmla="*/ 54915 h 132047"/>
                <a:gd name="connsiteX75" fmla="*/ 60788 w 242345"/>
                <a:gd name="connsiteY75" fmla="*/ 55505 h 132047"/>
                <a:gd name="connsiteX76" fmla="*/ 61601 w 242345"/>
                <a:gd name="connsiteY76" fmla="*/ 56095 h 132047"/>
                <a:gd name="connsiteX77" fmla="*/ 62414 w 242345"/>
                <a:gd name="connsiteY77" fmla="*/ 56686 h 132047"/>
                <a:gd name="connsiteX78" fmla="*/ 63221 w 242345"/>
                <a:gd name="connsiteY78" fmla="*/ 57261 h 132047"/>
                <a:gd name="connsiteX79" fmla="*/ 64034 w 242345"/>
                <a:gd name="connsiteY79" fmla="*/ 57844 h 132047"/>
                <a:gd name="connsiteX80" fmla="*/ 64840 w 242345"/>
                <a:gd name="connsiteY80" fmla="*/ 58420 h 132047"/>
                <a:gd name="connsiteX81" fmla="*/ 65653 w 242345"/>
                <a:gd name="connsiteY81" fmla="*/ 58989 h 132047"/>
                <a:gd name="connsiteX82" fmla="*/ 66467 w 242345"/>
                <a:gd name="connsiteY82" fmla="*/ 59557 h 132047"/>
                <a:gd name="connsiteX83" fmla="*/ 67273 w 242345"/>
                <a:gd name="connsiteY83" fmla="*/ 60119 h 132047"/>
                <a:gd name="connsiteX84" fmla="*/ 68086 w 242345"/>
                <a:gd name="connsiteY84" fmla="*/ 60680 h 132047"/>
                <a:gd name="connsiteX85" fmla="*/ 68892 w 242345"/>
                <a:gd name="connsiteY85" fmla="*/ 61241 h 132047"/>
                <a:gd name="connsiteX86" fmla="*/ 69705 w 242345"/>
                <a:gd name="connsiteY86" fmla="*/ 61796 h 132047"/>
                <a:gd name="connsiteX87" fmla="*/ 70519 w 242345"/>
                <a:gd name="connsiteY87" fmla="*/ 62343 h 132047"/>
                <a:gd name="connsiteX88" fmla="*/ 71325 w 242345"/>
                <a:gd name="connsiteY88" fmla="*/ 62890 h 132047"/>
                <a:gd name="connsiteX89" fmla="*/ 72138 w 242345"/>
                <a:gd name="connsiteY89" fmla="*/ 63437 h 132047"/>
                <a:gd name="connsiteX90" fmla="*/ 72951 w 242345"/>
                <a:gd name="connsiteY90" fmla="*/ 63976 h 132047"/>
                <a:gd name="connsiteX91" fmla="*/ 73757 w 242345"/>
                <a:gd name="connsiteY91" fmla="*/ 64509 h 132047"/>
                <a:gd name="connsiteX92" fmla="*/ 74571 w 242345"/>
                <a:gd name="connsiteY92" fmla="*/ 65041 h 132047"/>
                <a:gd name="connsiteX93" fmla="*/ 75377 w 242345"/>
                <a:gd name="connsiteY93" fmla="*/ 65574 h 132047"/>
                <a:gd name="connsiteX94" fmla="*/ 76190 w 242345"/>
                <a:gd name="connsiteY94" fmla="*/ 66100 h 132047"/>
                <a:gd name="connsiteX95" fmla="*/ 77003 w 242345"/>
                <a:gd name="connsiteY95" fmla="*/ 66625 h 132047"/>
                <a:gd name="connsiteX96" fmla="*/ 77810 w 242345"/>
                <a:gd name="connsiteY96" fmla="*/ 67143 h 132047"/>
                <a:gd name="connsiteX97" fmla="*/ 78623 w 242345"/>
                <a:gd name="connsiteY97" fmla="*/ 67661 h 132047"/>
                <a:gd name="connsiteX98" fmla="*/ 79429 w 242345"/>
                <a:gd name="connsiteY98" fmla="*/ 68172 h 132047"/>
                <a:gd name="connsiteX99" fmla="*/ 80242 w 242345"/>
                <a:gd name="connsiteY99" fmla="*/ 68683 h 132047"/>
                <a:gd name="connsiteX100" fmla="*/ 81055 w 242345"/>
                <a:gd name="connsiteY100" fmla="*/ 69187 h 132047"/>
                <a:gd name="connsiteX101" fmla="*/ 81861 w 242345"/>
                <a:gd name="connsiteY101" fmla="*/ 69691 h 132047"/>
                <a:gd name="connsiteX102" fmla="*/ 82675 w 242345"/>
                <a:gd name="connsiteY102" fmla="*/ 70188 h 132047"/>
                <a:gd name="connsiteX103" fmla="*/ 83488 w 242345"/>
                <a:gd name="connsiteY103" fmla="*/ 70684 h 132047"/>
                <a:gd name="connsiteX104" fmla="*/ 84294 w 242345"/>
                <a:gd name="connsiteY104" fmla="*/ 71181 h 132047"/>
                <a:gd name="connsiteX105" fmla="*/ 85107 w 242345"/>
                <a:gd name="connsiteY105" fmla="*/ 71670 h 132047"/>
                <a:gd name="connsiteX106" fmla="*/ 85913 w 242345"/>
                <a:gd name="connsiteY106" fmla="*/ 72160 h 132047"/>
                <a:gd name="connsiteX107" fmla="*/ 86727 w 242345"/>
                <a:gd name="connsiteY107" fmla="*/ 72642 h 132047"/>
                <a:gd name="connsiteX108" fmla="*/ 87540 w 242345"/>
                <a:gd name="connsiteY108" fmla="*/ 73124 h 132047"/>
                <a:gd name="connsiteX109" fmla="*/ 88346 w 242345"/>
                <a:gd name="connsiteY109" fmla="*/ 73599 h 132047"/>
                <a:gd name="connsiteX110" fmla="*/ 89159 w 242345"/>
                <a:gd name="connsiteY110" fmla="*/ 74074 h 132047"/>
                <a:gd name="connsiteX111" fmla="*/ 89966 w 242345"/>
                <a:gd name="connsiteY111" fmla="*/ 74542 h 132047"/>
                <a:gd name="connsiteX112" fmla="*/ 90779 w 242345"/>
                <a:gd name="connsiteY112" fmla="*/ 75010 h 132047"/>
                <a:gd name="connsiteX113" fmla="*/ 91592 w 242345"/>
                <a:gd name="connsiteY113" fmla="*/ 75477 h 132047"/>
                <a:gd name="connsiteX114" fmla="*/ 92398 w 242345"/>
                <a:gd name="connsiteY114" fmla="*/ 75938 h 132047"/>
                <a:gd name="connsiteX115" fmla="*/ 93212 w 242345"/>
                <a:gd name="connsiteY115" fmla="*/ 76392 h 132047"/>
                <a:gd name="connsiteX116" fmla="*/ 94025 w 242345"/>
                <a:gd name="connsiteY116" fmla="*/ 76852 h 132047"/>
                <a:gd name="connsiteX117" fmla="*/ 94831 w 242345"/>
                <a:gd name="connsiteY117" fmla="*/ 77306 h 132047"/>
                <a:gd name="connsiteX118" fmla="*/ 95644 w 242345"/>
                <a:gd name="connsiteY118" fmla="*/ 77752 h 132047"/>
                <a:gd name="connsiteX119" fmla="*/ 96450 w 242345"/>
                <a:gd name="connsiteY119" fmla="*/ 78198 h 132047"/>
                <a:gd name="connsiteX120" fmla="*/ 97264 w 242345"/>
                <a:gd name="connsiteY120" fmla="*/ 78644 h 132047"/>
                <a:gd name="connsiteX121" fmla="*/ 98077 w 242345"/>
                <a:gd name="connsiteY121" fmla="*/ 79083 h 132047"/>
                <a:gd name="connsiteX122" fmla="*/ 98883 w 242345"/>
                <a:gd name="connsiteY122" fmla="*/ 79515 h 132047"/>
                <a:gd name="connsiteX123" fmla="*/ 99696 w 242345"/>
                <a:gd name="connsiteY123" fmla="*/ 79954 h 132047"/>
                <a:gd name="connsiteX124" fmla="*/ 100502 w 242345"/>
                <a:gd name="connsiteY124" fmla="*/ 80386 h 132047"/>
                <a:gd name="connsiteX125" fmla="*/ 101316 w 242345"/>
                <a:gd name="connsiteY125" fmla="*/ 80811 h 132047"/>
                <a:gd name="connsiteX126" fmla="*/ 102129 w 242345"/>
                <a:gd name="connsiteY126" fmla="*/ 81235 h 132047"/>
                <a:gd name="connsiteX127" fmla="*/ 102935 w 242345"/>
                <a:gd name="connsiteY127" fmla="*/ 81660 h 132047"/>
                <a:gd name="connsiteX128" fmla="*/ 103748 w 242345"/>
                <a:gd name="connsiteY128" fmla="*/ 82077 h 132047"/>
                <a:gd name="connsiteX129" fmla="*/ 104562 w 242345"/>
                <a:gd name="connsiteY129" fmla="*/ 82495 h 132047"/>
                <a:gd name="connsiteX130" fmla="*/ 105368 w 242345"/>
                <a:gd name="connsiteY130" fmla="*/ 82912 h 132047"/>
                <a:gd name="connsiteX131" fmla="*/ 106181 w 242345"/>
                <a:gd name="connsiteY131" fmla="*/ 83323 h 132047"/>
                <a:gd name="connsiteX132" fmla="*/ 106987 w 242345"/>
                <a:gd name="connsiteY132" fmla="*/ 83726 h 132047"/>
                <a:gd name="connsiteX133" fmla="*/ 107800 w 242345"/>
                <a:gd name="connsiteY133" fmla="*/ 84136 h 132047"/>
                <a:gd name="connsiteX134" fmla="*/ 108614 w 242345"/>
                <a:gd name="connsiteY134" fmla="*/ 84539 h 132047"/>
                <a:gd name="connsiteX135" fmla="*/ 109420 w 242345"/>
                <a:gd name="connsiteY135" fmla="*/ 84935 h 132047"/>
                <a:gd name="connsiteX136" fmla="*/ 110233 w 242345"/>
                <a:gd name="connsiteY136" fmla="*/ 85331 h 132047"/>
                <a:gd name="connsiteX137" fmla="*/ 111039 w 242345"/>
                <a:gd name="connsiteY137" fmla="*/ 85726 h 132047"/>
                <a:gd name="connsiteX138" fmla="*/ 111852 w 242345"/>
                <a:gd name="connsiteY138" fmla="*/ 86115 h 132047"/>
                <a:gd name="connsiteX139" fmla="*/ 112666 w 242345"/>
                <a:gd name="connsiteY139" fmla="*/ 86504 h 132047"/>
                <a:gd name="connsiteX140" fmla="*/ 113472 w 242345"/>
                <a:gd name="connsiteY140" fmla="*/ 86892 h 132047"/>
                <a:gd name="connsiteX141" fmla="*/ 114285 w 242345"/>
                <a:gd name="connsiteY141" fmla="*/ 87274 h 132047"/>
                <a:gd name="connsiteX142" fmla="*/ 115098 w 242345"/>
                <a:gd name="connsiteY142" fmla="*/ 87655 h 132047"/>
                <a:gd name="connsiteX143" fmla="*/ 115904 w 242345"/>
                <a:gd name="connsiteY143" fmla="*/ 88030 h 132047"/>
                <a:gd name="connsiteX144" fmla="*/ 116718 w 242345"/>
                <a:gd name="connsiteY144" fmla="*/ 88411 h 132047"/>
                <a:gd name="connsiteX145" fmla="*/ 117524 w 242345"/>
                <a:gd name="connsiteY145" fmla="*/ 88778 h 132047"/>
                <a:gd name="connsiteX146" fmla="*/ 118337 w 242345"/>
                <a:gd name="connsiteY146" fmla="*/ 89152 h 132047"/>
                <a:gd name="connsiteX147" fmla="*/ 119150 w 242345"/>
                <a:gd name="connsiteY147" fmla="*/ 89519 h 132047"/>
                <a:gd name="connsiteX148" fmla="*/ 119956 w 242345"/>
                <a:gd name="connsiteY148" fmla="*/ 89879 h 132047"/>
                <a:gd name="connsiteX149" fmla="*/ 120770 w 242345"/>
                <a:gd name="connsiteY149" fmla="*/ 90239 h 132047"/>
                <a:gd name="connsiteX150" fmla="*/ 121576 w 242345"/>
                <a:gd name="connsiteY150" fmla="*/ 90599 h 132047"/>
                <a:gd name="connsiteX151" fmla="*/ 122389 w 242345"/>
                <a:gd name="connsiteY151" fmla="*/ 90959 h 132047"/>
                <a:gd name="connsiteX152" fmla="*/ 123202 w 242345"/>
                <a:gd name="connsiteY152" fmla="*/ 91311 h 132047"/>
                <a:gd name="connsiteX153" fmla="*/ 124009 w 242345"/>
                <a:gd name="connsiteY153" fmla="*/ 91664 h 132047"/>
                <a:gd name="connsiteX154" fmla="*/ 124822 w 242345"/>
                <a:gd name="connsiteY154" fmla="*/ 92010 h 132047"/>
                <a:gd name="connsiteX155" fmla="*/ 125635 w 242345"/>
                <a:gd name="connsiteY155" fmla="*/ 92355 h 132047"/>
                <a:gd name="connsiteX156" fmla="*/ 126441 w 242345"/>
                <a:gd name="connsiteY156" fmla="*/ 92701 h 132047"/>
                <a:gd name="connsiteX157" fmla="*/ 127255 w 242345"/>
                <a:gd name="connsiteY157" fmla="*/ 93046 h 132047"/>
                <a:gd name="connsiteX158" fmla="*/ 128061 w 242345"/>
                <a:gd name="connsiteY158" fmla="*/ 93384 h 132047"/>
                <a:gd name="connsiteX159" fmla="*/ 128874 w 242345"/>
                <a:gd name="connsiteY159" fmla="*/ 93715 h 132047"/>
                <a:gd name="connsiteX160" fmla="*/ 129687 w 242345"/>
                <a:gd name="connsiteY160" fmla="*/ 94054 h 132047"/>
                <a:gd name="connsiteX161" fmla="*/ 130493 w 242345"/>
                <a:gd name="connsiteY161" fmla="*/ 94385 h 132047"/>
                <a:gd name="connsiteX162" fmla="*/ 131307 w 242345"/>
                <a:gd name="connsiteY162" fmla="*/ 94716 h 132047"/>
                <a:gd name="connsiteX163" fmla="*/ 132113 w 242345"/>
                <a:gd name="connsiteY163" fmla="*/ 95040 h 132047"/>
                <a:gd name="connsiteX164" fmla="*/ 132926 w 242345"/>
                <a:gd name="connsiteY164" fmla="*/ 95363 h 132047"/>
                <a:gd name="connsiteX165" fmla="*/ 133739 w 242345"/>
                <a:gd name="connsiteY165" fmla="*/ 95687 h 132047"/>
                <a:gd name="connsiteX166" fmla="*/ 134545 w 242345"/>
                <a:gd name="connsiteY166" fmla="*/ 96004 h 132047"/>
                <a:gd name="connsiteX167" fmla="*/ 135359 w 242345"/>
                <a:gd name="connsiteY167" fmla="*/ 96321 h 132047"/>
                <a:gd name="connsiteX168" fmla="*/ 136165 w 242345"/>
                <a:gd name="connsiteY168" fmla="*/ 96637 h 132047"/>
                <a:gd name="connsiteX169" fmla="*/ 136978 w 242345"/>
                <a:gd name="connsiteY169" fmla="*/ 96947 h 132047"/>
                <a:gd name="connsiteX170" fmla="*/ 137791 w 242345"/>
                <a:gd name="connsiteY170" fmla="*/ 97256 h 132047"/>
                <a:gd name="connsiteX171" fmla="*/ 138597 w 242345"/>
                <a:gd name="connsiteY171" fmla="*/ 97566 h 132047"/>
                <a:gd name="connsiteX172" fmla="*/ 139411 w 242345"/>
                <a:gd name="connsiteY172" fmla="*/ 97868 h 132047"/>
                <a:gd name="connsiteX173" fmla="*/ 140224 w 242345"/>
                <a:gd name="connsiteY173" fmla="*/ 98178 h 132047"/>
                <a:gd name="connsiteX174" fmla="*/ 141030 w 242345"/>
                <a:gd name="connsiteY174" fmla="*/ 98473 h 132047"/>
                <a:gd name="connsiteX175" fmla="*/ 141843 w 242345"/>
                <a:gd name="connsiteY175" fmla="*/ 98775 h 132047"/>
                <a:gd name="connsiteX176" fmla="*/ 142649 w 242345"/>
                <a:gd name="connsiteY176" fmla="*/ 99070 h 132047"/>
                <a:gd name="connsiteX177" fmla="*/ 143463 w 242345"/>
                <a:gd name="connsiteY177" fmla="*/ 99365 h 132047"/>
                <a:gd name="connsiteX178" fmla="*/ 144276 w 242345"/>
                <a:gd name="connsiteY178" fmla="*/ 99653 h 132047"/>
                <a:gd name="connsiteX179" fmla="*/ 145082 w 242345"/>
                <a:gd name="connsiteY179" fmla="*/ 99948 h 132047"/>
                <a:gd name="connsiteX180" fmla="*/ 145895 w 242345"/>
                <a:gd name="connsiteY180" fmla="*/ 100229 h 132047"/>
                <a:gd name="connsiteX181" fmla="*/ 146702 w 242345"/>
                <a:gd name="connsiteY181" fmla="*/ 100517 h 132047"/>
                <a:gd name="connsiteX182" fmla="*/ 147515 w 242345"/>
                <a:gd name="connsiteY182" fmla="*/ 100797 h 132047"/>
                <a:gd name="connsiteX183" fmla="*/ 148328 w 242345"/>
                <a:gd name="connsiteY183" fmla="*/ 101078 h 132047"/>
                <a:gd name="connsiteX184" fmla="*/ 149134 w 242345"/>
                <a:gd name="connsiteY184" fmla="*/ 101359 h 132047"/>
                <a:gd name="connsiteX185" fmla="*/ 149947 w 242345"/>
                <a:gd name="connsiteY185" fmla="*/ 101640 h 132047"/>
                <a:gd name="connsiteX186" fmla="*/ 150761 w 242345"/>
                <a:gd name="connsiteY186" fmla="*/ 101913 h 132047"/>
                <a:gd name="connsiteX187" fmla="*/ 151567 w 242345"/>
                <a:gd name="connsiteY187" fmla="*/ 102179 h 132047"/>
                <a:gd name="connsiteX188" fmla="*/ 152380 w 242345"/>
                <a:gd name="connsiteY188" fmla="*/ 102453 h 132047"/>
                <a:gd name="connsiteX189" fmla="*/ 153186 w 242345"/>
                <a:gd name="connsiteY189" fmla="*/ 102719 h 132047"/>
                <a:gd name="connsiteX190" fmla="*/ 153999 w 242345"/>
                <a:gd name="connsiteY190" fmla="*/ 102985 h 132047"/>
                <a:gd name="connsiteX191" fmla="*/ 154813 w 242345"/>
                <a:gd name="connsiteY191" fmla="*/ 103252 h 132047"/>
                <a:gd name="connsiteX192" fmla="*/ 155619 w 242345"/>
                <a:gd name="connsiteY192" fmla="*/ 103511 h 132047"/>
                <a:gd name="connsiteX193" fmla="*/ 156432 w 242345"/>
                <a:gd name="connsiteY193" fmla="*/ 103770 h 132047"/>
                <a:gd name="connsiteX194" fmla="*/ 157238 w 242345"/>
                <a:gd name="connsiteY194" fmla="*/ 104029 h 132047"/>
                <a:gd name="connsiteX195" fmla="*/ 158052 w 242345"/>
                <a:gd name="connsiteY195" fmla="*/ 104288 h 132047"/>
                <a:gd name="connsiteX196" fmla="*/ 158865 w 242345"/>
                <a:gd name="connsiteY196" fmla="*/ 104540 h 132047"/>
                <a:gd name="connsiteX197" fmla="*/ 159671 w 242345"/>
                <a:gd name="connsiteY197" fmla="*/ 104792 h 132047"/>
                <a:gd name="connsiteX198" fmla="*/ 160484 w 242345"/>
                <a:gd name="connsiteY198" fmla="*/ 105044 h 132047"/>
                <a:gd name="connsiteX199" fmla="*/ 161298 w 242345"/>
                <a:gd name="connsiteY199" fmla="*/ 105289 h 132047"/>
                <a:gd name="connsiteX200" fmla="*/ 162104 w 242345"/>
                <a:gd name="connsiteY200" fmla="*/ 105533 h 132047"/>
                <a:gd name="connsiteX201" fmla="*/ 162917 w 242345"/>
                <a:gd name="connsiteY201" fmla="*/ 105778 h 132047"/>
                <a:gd name="connsiteX202" fmla="*/ 163723 w 242345"/>
                <a:gd name="connsiteY202" fmla="*/ 106023 h 132047"/>
                <a:gd name="connsiteX203" fmla="*/ 164536 w 242345"/>
                <a:gd name="connsiteY203" fmla="*/ 106260 h 132047"/>
                <a:gd name="connsiteX204" fmla="*/ 165350 w 242345"/>
                <a:gd name="connsiteY204" fmla="*/ 106498 h 132047"/>
                <a:gd name="connsiteX205" fmla="*/ 166156 w 242345"/>
                <a:gd name="connsiteY205" fmla="*/ 106735 h 132047"/>
                <a:gd name="connsiteX206" fmla="*/ 166969 w 242345"/>
                <a:gd name="connsiteY206" fmla="*/ 106973 h 132047"/>
                <a:gd name="connsiteX207" fmla="*/ 167775 w 242345"/>
                <a:gd name="connsiteY207" fmla="*/ 107203 h 132047"/>
                <a:gd name="connsiteX208" fmla="*/ 168588 w 242345"/>
                <a:gd name="connsiteY208" fmla="*/ 107433 h 132047"/>
                <a:gd name="connsiteX209" fmla="*/ 169401 w 242345"/>
                <a:gd name="connsiteY209" fmla="*/ 107664 h 132047"/>
                <a:gd name="connsiteX210" fmla="*/ 170208 w 242345"/>
                <a:gd name="connsiteY210" fmla="*/ 107887 h 132047"/>
                <a:gd name="connsiteX211" fmla="*/ 171021 w 242345"/>
                <a:gd name="connsiteY211" fmla="*/ 108117 h 132047"/>
                <a:gd name="connsiteX212" fmla="*/ 171834 w 242345"/>
                <a:gd name="connsiteY212" fmla="*/ 108340 h 132047"/>
                <a:gd name="connsiteX213" fmla="*/ 172640 w 242345"/>
                <a:gd name="connsiteY213" fmla="*/ 108556 h 132047"/>
                <a:gd name="connsiteX214" fmla="*/ 173454 w 242345"/>
                <a:gd name="connsiteY214" fmla="*/ 108779 h 132047"/>
                <a:gd name="connsiteX215" fmla="*/ 174260 w 242345"/>
                <a:gd name="connsiteY215" fmla="*/ 108995 h 132047"/>
                <a:gd name="connsiteX216" fmla="*/ 175073 w 242345"/>
                <a:gd name="connsiteY216" fmla="*/ 109211 h 132047"/>
                <a:gd name="connsiteX217" fmla="*/ 175886 w 242345"/>
                <a:gd name="connsiteY217" fmla="*/ 109427 h 132047"/>
                <a:gd name="connsiteX218" fmla="*/ 176692 w 242345"/>
                <a:gd name="connsiteY218" fmla="*/ 109643 h 132047"/>
                <a:gd name="connsiteX219" fmla="*/ 177506 w 242345"/>
                <a:gd name="connsiteY219" fmla="*/ 109852 h 132047"/>
                <a:gd name="connsiteX220" fmla="*/ 178312 w 242345"/>
                <a:gd name="connsiteY220" fmla="*/ 110060 h 132047"/>
                <a:gd name="connsiteX221" fmla="*/ 179125 w 242345"/>
                <a:gd name="connsiteY221" fmla="*/ 110269 h 132047"/>
                <a:gd name="connsiteX222" fmla="*/ 179938 w 242345"/>
                <a:gd name="connsiteY222" fmla="*/ 110478 h 132047"/>
                <a:gd name="connsiteX223" fmla="*/ 180744 w 242345"/>
                <a:gd name="connsiteY223" fmla="*/ 110679 h 132047"/>
                <a:gd name="connsiteX224" fmla="*/ 181558 w 242345"/>
                <a:gd name="connsiteY224" fmla="*/ 110881 h 132047"/>
                <a:gd name="connsiteX225" fmla="*/ 182371 w 242345"/>
                <a:gd name="connsiteY225" fmla="*/ 111082 h 132047"/>
                <a:gd name="connsiteX226" fmla="*/ 183177 w 242345"/>
                <a:gd name="connsiteY226" fmla="*/ 111284 h 132047"/>
                <a:gd name="connsiteX227" fmla="*/ 183990 w 242345"/>
                <a:gd name="connsiteY227" fmla="*/ 111478 h 132047"/>
                <a:gd name="connsiteX228" fmla="*/ 184796 w 242345"/>
                <a:gd name="connsiteY228" fmla="*/ 111672 h 132047"/>
                <a:gd name="connsiteX229" fmla="*/ 185610 w 242345"/>
                <a:gd name="connsiteY229" fmla="*/ 111867 h 132047"/>
                <a:gd name="connsiteX230" fmla="*/ 186423 w 242345"/>
                <a:gd name="connsiteY230" fmla="*/ 112061 h 132047"/>
                <a:gd name="connsiteX231" fmla="*/ 187229 w 242345"/>
                <a:gd name="connsiteY231" fmla="*/ 112255 h 132047"/>
                <a:gd name="connsiteX232" fmla="*/ 188042 w 242345"/>
                <a:gd name="connsiteY232" fmla="*/ 112443 h 132047"/>
                <a:gd name="connsiteX233" fmla="*/ 188848 w 242345"/>
                <a:gd name="connsiteY233" fmla="*/ 112630 h 132047"/>
                <a:gd name="connsiteX234" fmla="*/ 189662 w 242345"/>
                <a:gd name="connsiteY234" fmla="*/ 112817 h 132047"/>
                <a:gd name="connsiteX235" fmla="*/ 190475 w 242345"/>
                <a:gd name="connsiteY235" fmla="*/ 113004 h 132047"/>
                <a:gd name="connsiteX236" fmla="*/ 191281 w 242345"/>
                <a:gd name="connsiteY236" fmla="*/ 113184 h 132047"/>
                <a:gd name="connsiteX237" fmla="*/ 192094 w 242345"/>
                <a:gd name="connsiteY237" fmla="*/ 113364 h 132047"/>
                <a:gd name="connsiteX238" fmla="*/ 192908 w 242345"/>
                <a:gd name="connsiteY238" fmla="*/ 113544 h 132047"/>
                <a:gd name="connsiteX239" fmla="*/ 193714 w 242345"/>
                <a:gd name="connsiteY239" fmla="*/ 113724 h 132047"/>
                <a:gd name="connsiteX240" fmla="*/ 194527 w 242345"/>
                <a:gd name="connsiteY240" fmla="*/ 113904 h 132047"/>
                <a:gd name="connsiteX241" fmla="*/ 195333 w 242345"/>
                <a:gd name="connsiteY241" fmla="*/ 114076 h 132047"/>
                <a:gd name="connsiteX242" fmla="*/ 196147 w 242345"/>
                <a:gd name="connsiteY242" fmla="*/ 114249 h 132047"/>
                <a:gd name="connsiteX243" fmla="*/ 196960 w 242345"/>
                <a:gd name="connsiteY243" fmla="*/ 114422 h 132047"/>
                <a:gd name="connsiteX244" fmla="*/ 197766 w 242345"/>
                <a:gd name="connsiteY244" fmla="*/ 114595 h 132047"/>
                <a:gd name="connsiteX245" fmla="*/ 198579 w 242345"/>
                <a:gd name="connsiteY245" fmla="*/ 114767 h 132047"/>
                <a:gd name="connsiteX246" fmla="*/ 199385 w 242345"/>
                <a:gd name="connsiteY246" fmla="*/ 114933 h 132047"/>
                <a:gd name="connsiteX247" fmla="*/ 200199 w 242345"/>
                <a:gd name="connsiteY247" fmla="*/ 115098 h 132047"/>
                <a:gd name="connsiteX248" fmla="*/ 201012 w 242345"/>
                <a:gd name="connsiteY248" fmla="*/ 115264 h 132047"/>
                <a:gd name="connsiteX249" fmla="*/ 201818 w 242345"/>
                <a:gd name="connsiteY249" fmla="*/ 115429 h 132047"/>
                <a:gd name="connsiteX250" fmla="*/ 202631 w 242345"/>
                <a:gd name="connsiteY250" fmla="*/ 115595 h 132047"/>
                <a:gd name="connsiteX251" fmla="*/ 203437 w 242345"/>
                <a:gd name="connsiteY251" fmla="*/ 115753 h 132047"/>
                <a:gd name="connsiteX252" fmla="*/ 204251 w 242345"/>
                <a:gd name="connsiteY252" fmla="*/ 115912 h 132047"/>
                <a:gd name="connsiteX253" fmla="*/ 205064 w 242345"/>
                <a:gd name="connsiteY253" fmla="*/ 116070 h 132047"/>
                <a:gd name="connsiteX254" fmla="*/ 205870 w 242345"/>
                <a:gd name="connsiteY254" fmla="*/ 116228 h 132047"/>
                <a:gd name="connsiteX255" fmla="*/ 206683 w 242345"/>
                <a:gd name="connsiteY255" fmla="*/ 116387 h 132047"/>
                <a:gd name="connsiteX256" fmla="*/ 207497 w 242345"/>
                <a:gd name="connsiteY256" fmla="*/ 116538 h 132047"/>
                <a:gd name="connsiteX257" fmla="*/ 208303 w 242345"/>
                <a:gd name="connsiteY257" fmla="*/ 116696 h 132047"/>
                <a:gd name="connsiteX258" fmla="*/ 209116 w 242345"/>
                <a:gd name="connsiteY258" fmla="*/ 116847 h 132047"/>
                <a:gd name="connsiteX259" fmla="*/ 209922 w 242345"/>
                <a:gd name="connsiteY259" fmla="*/ 116998 h 132047"/>
                <a:gd name="connsiteX260" fmla="*/ 210735 w 242345"/>
                <a:gd name="connsiteY260" fmla="*/ 117142 h 132047"/>
                <a:gd name="connsiteX261" fmla="*/ 211549 w 242345"/>
                <a:gd name="connsiteY261" fmla="*/ 117294 h 132047"/>
                <a:gd name="connsiteX262" fmla="*/ 212355 w 242345"/>
                <a:gd name="connsiteY262" fmla="*/ 117437 h 132047"/>
                <a:gd name="connsiteX263" fmla="*/ 213168 w 242345"/>
                <a:gd name="connsiteY263" fmla="*/ 117581 h 132047"/>
                <a:gd name="connsiteX264" fmla="*/ 213974 w 242345"/>
                <a:gd name="connsiteY264" fmla="*/ 117725 h 132047"/>
                <a:gd name="connsiteX265" fmla="*/ 214787 w 242345"/>
                <a:gd name="connsiteY265" fmla="*/ 117869 h 132047"/>
                <a:gd name="connsiteX266" fmla="*/ 215601 w 242345"/>
                <a:gd name="connsiteY266" fmla="*/ 118013 h 132047"/>
                <a:gd name="connsiteX267" fmla="*/ 216407 w 242345"/>
                <a:gd name="connsiteY267" fmla="*/ 118150 h 132047"/>
                <a:gd name="connsiteX268" fmla="*/ 217220 w 242345"/>
                <a:gd name="connsiteY268" fmla="*/ 118294 h 132047"/>
                <a:gd name="connsiteX269" fmla="*/ 218033 w 242345"/>
                <a:gd name="connsiteY269" fmla="*/ 118431 h 132047"/>
                <a:gd name="connsiteX270" fmla="*/ 218840 w 242345"/>
                <a:gd name="connsiteY270" fmla="*/ 118567 h 132047"/>
                <a:gd name="connsiteX271" fmla="*/ 219653 w 242345"/>
                <a:gd name="connsiteY271" fmla="*/ 118704 h 132047"/>
                <a:gd name="connsiteX272" fmla="*/ 220459 w 242345"/>
                <a:gd name="connsiteY272" fmla="*/ 118834 h 132047"/>
                <a:gd name="connsiteX273" fmla="*/ 221272 w 242345"/>
                <a:gd name="connsiteY273" fmla="*/ 118970 h 132047"/>
                <a:gd name="connsiteX274" fmla="*/ 222085 w 242345"/>
                <a:gd name="connsiteY274" fmla="*/ 119100 h 132047"/>
                <a:gd name="connsiteX275" fmla="*/ 222891 w 242345"/>
                <a:gd name="connsiteY275" fmla="*/ 119230 h 132047"/>
                <a:gd name="connsiteX276" fmla="*/ 223705 w 242345"/>
                <a:gd name="connsiteY276" fmla="*/ 119359 h 132047"/>
                <a:gd name="connsiteX277" fmla="*/ 224511 w 242345"/>
                <a:gd name="connsiteY277" fmla="*/ 119489 h 132047"/>
                <a:gd name="connsiteX278" fmla="*/ 225324 w 242345"/>
                <a:gd name="connsiteY278" fmla="*/ 119618 h 132047"/>
                <a:gd name="connsiteX279" fmla="*/ 226137 w 242345"/>
                <a:gd name="connsiteY279" fmla="*/ 119741 h 132047"/>
                <a:gd name="connsiteX280" fmla="*/ 226944 w 242345"/>
                <a:gd name="connsiteY280" fmla="*/ 119870 h 132047"/>
                <a:gd name="connsiteX281" fmla="*/ 227757 w 242345"/>
                <a:gd name="connsiteY281" fmla="*/ 119993 h 132047"/>
                <a:gd name="connsiteX282" fmla="*/ 228570 w 242345"/>
                <a:gd name="connsiteY282" fmla="*/ 120115 h 132047"/>
                <a:gd name="connsiteX283" fmla="*/ 229376 w 242345"/>
                <a:gd name="connsiteY283" fmla="*/ 120237 h 132047"/>
                <a:gd name="connsiteX284" fmla="*/ 230190 w 242345"/>
                <a:gd name="connsiteY284" fmla="*/ 120359 h 132047"/>
                <a:gd name="connsiteX285" fmla="*/ 230996 w 242345"/>
                <a:gd name="connsiteY285" fmla="*/ 120475 h 132047"/>
                <a:gd name="connsiteX286" fmla="*/ 231809 w 242345"/>
                <a:gd name="connsiteY286" fmla="*/ 120597 h 132047"/>
                <a:gd name="connsiteX287" fmla="*/ 232622 w 242345"/>
                <a:gd name="connsiteY287" fmla="*/ 120712 h 132047"/>
                <a:gd name="connsiteX288" fmla="*/ 233428 w 242345"/>
                <a:gd name="connsiteY288" fmla="*/ 120827 h 132047"/>
                <a:gd name="connsiteX289" fmla="*/ 234242 w 242345"/>
                <a:gd name="connsiteY289" fmla="*/ 120943 h 132047"/>
                <a:gd name="connsiteX290" fmla="*/ 235048 w 242345"/>
                <a:gd name="connsiteY290" fmla="*/ 121058 h 132047"/>
                <a:gd name="connsiteX291" fmla="*/ 235861 w 242345"/>
                <a:gd name="connsiteY291" fmla="*/ 121166 h 132047"/>
                <a:gd name="connsiteX292" fmla="*/ 236674 w 242345"/>
                <a:gd name="connsiteY292" fmla="*/ 121281 h 132047"/>
                <a:gd name="connsiteX293" fmla="*/ 237480 w 242345"/>
                <a:gd name="connsiteY293" fmla="*/ 121389 h 132047"/>
                <a:gd name="connsiteX294" fmla="*/ 238294 w 242345"/>
                <a:gd name="connsiteY294" fmla="*/ 121504 h 132047"/>
                <a:gd name="connsiteX295" fmla="*/ 239107 w 242345"/>
                <a:gd name="connsiteY295" fmla="*/ 121612 h 132047"/>
                <a:gd name="connsiteX296" fmla="*/ 239913 w 242345"/>
                <a:gd name="connsiteY296" fmla="*/ 121720 h 132047"/>
                <a:gd name="connsiteX297" fmla="*/ 240726 w 242345"/>
                <a:gd name="connsiteY297" fmla="*/ 121828 h 132047"/>
                <a:gd name="connsiteX298" fmla="*/ 241532 w 242345"/>
                <a:gd name="connsiteY298" fmla="*/ 121929 h 132047"/>
                <a:gd name="connsiteX299" fmla="*/ 242346 w 242345"/>
                <a:gd name="connsiteY299" fmla="*/ 122037 h 132047"/>
                <a:gd name="connsiteX300" fmla="*/ 242346 w 242345"/>
                <a:gd name="connsiteY300" fmla="*/ 132048 h 132047"/>
                <a:gd name="connsiteX301" fmla="*/ 0 w 242345"/>
                <a:gd name="connsiteY301" fmla="*/ 132048 h 132047"/>
                <a:gd name="connsiteX302" fmla="*/ 0 w 242345"/>
                <a:gd name="connsiteY302" fmla="*/ 0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5" h="132047">
                  <a:moveTo>
                    <a:pt x="0" y="0"/>
                  </a:moveTo>
                  <a:lnTo>
                    <a:pt x="813" y="900"/>
                  </a:lnTo>
                  <a:lnTo>
                    <a:pt x="1619" y="1792"/>
                  </a:lnTo>
                  <a:lnTo>
                    <a:pt x="2433" y="2677"/>
                  </a:lnTo>
                  <a:lnTo>
                    <a:pt x="3246" y="3563"/>
                  </a:lnTo>
                  <a:lnTo>
                    <a:pt x="4052" y="4441"/>
                  </a:lnTo>
                  <a:lnTo>
                    <a:pt x="4865" y="5319"/>
                  </a:lnTo>
                  <a:lnTo>
                    <a:pt x="5679" y="6190"/>
                  </a:lnTo>
                  <a:lnTo>
                    <a:pt x="6485" y="7053"/>
                  </a:lnTo>
                  <a:lnTo>
                    <a:pt x="7298" y="7917"/>
                  </a:lnTo>
                  <a:lnTo>
                    <a:pt x="8104" y="8773"/>
                  </a:lnTo>
                  <a:lnTo>
                    <a:pt x="8917" y="9630"/>
                  </a:lnTo>
                  <a:lnTo>
                    <a:pt x="9731" y="10479"/>
                  </a:lnTo>
                  <a:lnTo>
                    <a:pt x="10537" y="11321"/>
                  </a:lnTo>
                  <a:lnTo>
                    <a:pt x="11350" y="12163"/>
                  </a:lnTo>
                  <a:lnTo>
                    <a:pt x="12156" y="12998"/>
                  </a:lnTo>
                  <a:lnTo>
                    <a:pt x="12969" y="13826"/>
                  </a:lnTo>
                  <a:lnTo>
                    <a:pt x="13783" y="14654"/>
                  </a:lnTo>
                  <a:lnTo>
                    <a:pt x="14589" y="15474"/>
                  </a:lnTo>
                  <a:lnTo>
                    <a:pt x="15402" y="16295"/>
                  </a:lnTo>
                  <a:lnTo>
                    <a:pt x="16215" y="17108"/>
                  </a:lnTo>
                  <a:lnTo>
                    <a:pt x="17022" y="17921"/>
                  </a:lnTo>
                  <a:lnTo>
                    <a:pt x="17835" y="18720"/>
                  </a:lnTo>
                  <a:lnTo>
                    <a:pt x="18641" y="19526"/>
                  </a:lnTo>
                  <a:lnTo>
                    <a:pt x="19454" y="20318"/>
                  </a:lnTo>
                  <a:lnTo>
                    <a:pt x="20267" y="21110"/>
                  </a:lnTo>
                  <a:lnTo>
                    <a:pt x="21074" y="21901"/>
                  </a:lnTo>
                  <a:lnTo>
                    <a:pt x="21887" y="22686"/>
                  </a:lnTo>
                  <a:lnTo>
                    <a:pt x="22693" y="23463"/>
                  </a:lnTo>
                  <a:lnTo>
                    <a:pt x="23506" y="24240"/>
                  </a:lnTo>
                  <a:lnTo>
                    <a:pt x="24320" y="25010"/>
                  </a:lnTo>
                  <a:lnTo>
                    <a:pt x="25126" y="25773"/>
                  </a:lnTo>
                  <a:lnTo>
                    <a:pt x="25939" y="26536"/>
                  </a:lnTo>
                  <a:lnTo>
                    <a:pt x="26752" y="27292"/>
                  </a:lnTo>
                  <a:lnTo>
                    <a:pt x="27558" y="28048"/>
                  </a:lnTo>
                  <a:lnTo>
                    <a:pt x="28372" y="28796"/>
                  </a:lnTo>
                  <a:lnTo>
                    <a:pt x="29178" y="29545"/>
                  </a:lnTo>
                  <a:lnTo>
                    <a:pt x="29991" y="30286"/>
                  </a:lnTo>
                  <a:lnTo>
                    <a:pt x="30804" y="31020"/>
                  </a:lnTo>
                  <a:lnTo>
                    <a:pt x="31610" y="31754"/>
                  </a:lnTo>
                  <a:lnTo>
                    <a:pt x="32424" y="32481"/>
                  </a:lnTo>
                  <a:lnTo>
                    <a:pt x="33230" y="33208"/>
                  </a:lnTo>
                  <a:lnTo>
                    <a:pt x="34043" y="33928"/>
                  </a:lnTo>
                  <a:lnTo>
                    <a:pt x="34856" y="34648"/>
                  </a:lnTo>
                  <a:lnTo>
                    <a:pt x="35662" y="35360"/>
                  </a:lnTo>
                  <a:lnTo>
                    <a:pt x="36476" y="36065"/>
                  </a:lnTo>
                  <a:lnTo>
                    <a:pt x="37289" y="36771"/>
                  </a:lnTo>
                  <a:lnTo>
                    <a:pt x="38095" y="37476"/>
                  </a:lnTo>
                  <a:lnTo>
                    <a:pt x="38908" y="38167"/>
                  </a:lnTo>
                  <a:lnTo>
                    <a:pt x="39714" y="38865"/>
                  </a:lnTo>
                  <a:lnTo>
                    <a:pt x="40528" y="39549"/>
                  </a:lnTo>
                  <a:lnTo>
                    <a:pt x="41341" y="40233"/>
                  </a:lnTo>
                  <a:lnTo>
                    <a:pt x="42147" y="40916"/>
                  </a:lnTo>
                  <a:lnTo>
                    <a:pt x="42960" y="41593"/>
                  </a:lnTo>
                  <a:lnTo>
                    <a:pt x="43766" y="42269"/>
                  </a:lnTo>
                  <a:lnTo>
                    <a:pt x="44580" y="42932"/>
                  </a:lnTo>
                  <a:lnTo>
                    <a:pt x="45393" y="43601"/>
                  </a:lnTo>
                  <a:lnTo>
                    <a:pt x="46199" y="44263"/>
                  </a:lnTo>
                  <a:lnTo>
                    <a:pt x="47012" y="44918"/>
                  </a:lnTo>
                  <a:lnTo>
                    <a:pt x="47826" y="45573"/>
                  </a:lnTo>
                  <a:lnTo>
                    <a:pt x="48632" y="46221"/>
                  </a:lnTo>
                  <a:lnTo>
                    <a:pt x="49445" y="46868"/>
                  </a:lnTo>
                  <a:lnTo>
                    <a:pt x="50251" y="47509"/>
                  </a:lnTo>
                  <a:lnTo>
                    <a:pt x="51064" y="48142"/>
                  </a:lnTo>
                  <a:lnTo>
                    <a:pt x="51878" y="48783"/>
                  </a:lnTo>
                  <a:lnTo>
                    <a:pt x="52684" y="49409"/>
                  </a:lnTo>
                  <a:lnTo>
                    <a:pt x="53497" y="50035"/>
                  </a:lnTo>
                  <a:lnTo>
                    <a:pt x="54303" y="50661"/>
                  </a:lnTo>
                  <a:lnTo>
                    <a:pt x="55116" y="51280"/>
                  </a:lnTo>
                  <a:lnTo>
                    <a:pt x="55930" y="51892"/>
                  </a:lnTo>
                  <a:lnTo>
                    <a:pt x="56736" y="52504"/>
                  </a:lnTo>
                  <a:lnTo>
                    <a:pt x="57549" y="53116"/>
                  </a:lnTo>
                  <a:lnTo>
                    <a:pt x="58355" y="53720"/>
                  </a:lnTo>
                  <a:lnTo>
                    <a:pt x="59169" y="54318"/>
                  </a:lnTo>
                  <a:lnTo>
                    <a:pt x="59982" y="54915"/>
                  </a:lnTo>
                  <a:lnTo>
                    <a:pt x="60788" y="55505"/>
                  </a:lnTo>
                  <a:lnTo>
                    <a:pt x="61601" y="56095"/>
                  </a:lnTo>
                  <a:lnTo>
                    <a:pt x="62414" y="56686"/>
                  </a:lnTo>
                  <a:lnTo>
                    <a:pt x="63221" y="57261"/>
                  </a:lnTo>
                  <a:lnTo>
                    <a:pt x="64034" y="57844"/>
                  </a:lnTo>
                  <a:lnTo>
                    <a:pt x="64840" y="58420"/>
                  </a:lnTo>
                  <a:lnTo>
                    <a:pt x="65653" y="58989"/>
                  </a:lnTo>
                  <a:lnTo>
                    <a:pt x="66467" y="59557"/>
                  </a:lnTo>
                  <a:lnTo>
                    <a:pt x="67273" y="60119"/>
                  </a:lnTo>
                  <a:lnTo>
                    <a:pt x="68086" y="60680"/>
                  </a:lnTo>
                  <a:lnTo>
                    <a:pt x="68892" y="61241"/>
                  </a:lnTo>
                  <a:lnTo>
                    <a:pt x="69705" y="61796"/>
                  </a:lnTo>
                  <a:lnTo>
                    <a:pt x="70519" y="62343"/>
                  </a:lnTo>
                  <a:lnTo>
                    <a:pt x="71325" y="62890"/>
                  </a:lnTo>
                  <a:lnTo>
                    <a:pt x="72138" y="63437"/>
                  </a:lnTo>
                  <a:lnTo>
                    <a:pt x="72951" y="63976"/>
                  </a:lnTo>
                  <a:lnTo>
                    <a:pt x="73757" y="64509"/>
                  </a:lnTo>
                  <a:lnTo>
                    <a:pt x="74571" y="65041"/>
                  </a:lnTo>
                  <a:lnTo>
                    <a:pt x="75377" y="65574"/>
                  </a:lnTo>
                  <a:lnTo>
                    <a:pt x="76190" y="66100"/>
                  </a:lnTo>
                  <a:lnTo>
                    <a:pt x="77003" y="66625"/>
                  </a:lnTo>
                  <a:lnTo>
                    <a:pt x="77810" y="67143"/>
                  </a:lnTo>
                  <a:lnTo>
                    <a:pt x="78623" y="67661"/>
                  </a:lnTo>
                  <a:lnTo>
                    <a:pt x="79429" y="68172"/>
                  </a:lnTo>
                  <a:lnTo>
                    <a:pt x="80242" y="68683"/>
                  </a:lnTo>
                  <a:lnTo>
                    <a:pt x="81055" y="69187"/>
                  </a:lnTo>
                  <a:lnTo>
                    <a:pt x="81861" y="69691"/>
                  </a:lnTo>
                  <a:lnTo>
                    <a:pt x="82675" y="70188"/>
                  </a:lnTo>
                  <a:lnTo>
                    <a:pt x="83488" y="70684"/>
                  </a:lnTo>
                  <a:lnTo>
                    <a:pt x="84294" y="71181"/>
                  </a:lnTo>
                  <a:lnTo>
                    <a:pt x="85107" y="71670"/>
                  </a:lnTo>
                  <a:lnTo>
                    <a:pt x="85913" y="72160"/>
                  </a:lnTo>
                  <a:lnTo>
                    <a:pt x="86727" y="72642"/>
                  </a:lnTo>
                  <a:lnTo>
                    <a:pt x="87540" y="73124"/>
                  </a:lnTo>
                  <a:lnTo>
                    <a:pt x="88346" y="73599"/>
                  </a:lnTo>
                  <a:lnTo>
                    <a:pt x="89159" y="74074"/>
                  </a:lnTo>
                  <a:lnTo>
                    <a:pt x="89966" y="74542"/>
                  </a:lnTo>
                  <a:lnTo>
                    <a:pt x="90779" y="75010"/>
                  </a:lnTo>
                  <a:lnTo>
                    <a:pt x="91592" y="75477"/>
                  </a:lnTo>
                  <a:lnTo>
                    <a:pt x="92398" y="75938"/>
                  </a:lnTo>
                  <a:lnTo>
                    <a:pt x="93212" y="76392"/>
                  </a:lnTo>
                  <a:lnTo>
                    <a:pt x="94025" y="76852"/>
                  </a:lnTo>
                  <a:lnTo>
                    <a:pt x="94831" y="77306"/>
                  </a:lnTo>
                  <a:lnTo>
                    <a:pt x="95644" y="77752"/>
                  </a:lnTo>
                  <a:lnTo>
                    <a:pt x="96450" y="78198"/>
                  </a:lnTo>
                  <a:lnTo>
                    <a:pt x="97264" y="78644"/>
                  </a:lnTo>
                  <a:lnTo>
                    <a:pt x="98077" y="79083"/>
                  </a:lnTo>
                  <a:lnTo>
                    <a:pt x="98883" y="79515"/>
                  </a:lnTo>
                  <a:lnTo>
                    <a:pt x="99696" y="79954"/>
                  </a:lnTo>
                  <a:lnTo>
                    <a:pt x="100502" y="80386"/>
                  </a:lnTo>
                  <a:lnTo>
                    <a:pt x="101316" y="80811"/>
                  </a:lnTo>
                  <a:lnTo>
                    <a:pt x="102129" y="81235"/>
                  </a:lnTo>
                  <a:lnTo>
                    <a:pt x="102935" y="81660"/>
                  </a:lnTo>
                  <a:lnTo>
                    <a:pt x="103748" y="82077"/>
                  </a:lnTo>
                  <a:lnTo>
                    <a:pt x="104562" y="82495"/>
                  </a:lnTo>
                  <a:lnTo>
                    <a:pt x="105368" y="82912"/>
                  </a:lnTo>
                  <a:lnTo>
                    <a:pt x="106181" y="83323"/>
                  </a:lnTo>
                  <a:lnTo>
                    <a:pt x="106987" y="83726"/>
                  </a:lnTo>
                  <a:lnTo>
                    <a:pt x="107800" y="84136"/>
                  </a:lnTo>
                  <a:lnTo>
                    <a:pt x="108614" y="84539"/>
                  </a:lnTo>
                  <a:lnTo>
                    <a:pt x="109420" y="84935"/>
                  </a:lnTo>
                  <a:lnTo>
                    <a:pt x="110233" y="85331"/>
                  </a:lnTo>
                  <a:lnTo>
                    <a:pt x="111039" y="85726"/>
                  </a:lnTo>
                  <a:lnTo>
                    <a:pt x="111852" y="86115"/>
                  </a:lnTo>
                  <a:lnTo>
                    <a:pt x="112666" y="86504"/>
                  </a:lnTo>
                  <a:lnTo>
                    <a:pt x="113472" y="86892"/>
                  </a:lnTo>
                  <a:lnTo>
                    <a:pt x="114285" y="87274"/>
                  </a:lnTo>
                  <a:lnTo>
                    <a:pt x="115098" y="87655"/>
                  </a:lnTo>
                  <a:lnTo>
                    <a:pt x="115904" y="88030"/>
                  </a:lnTo>
                  <a:lnTo>
                    <a:pt x="116718" y="88411"/>
                  </a:lnTo>
                  <a:lnTo>
                    <a:pt x="117524" y="88778"/>
                  </a:lnTo>
                  <a:lnTo>
                    <a:pt x="118337" y="89152"/>
                  </a:lnTo>
                  <a:lnTo>
                    <a:pt x="119150" y="89519"/>
                  </a:lnTo>
                  <a:lnTo>
                    <a:pt x="119956" y="89879"/>
                  </a:lnTo>
                  <a:lnTo>
                    <a:pt x="120770" y="90239"/>
                  </a:lnTo>
                  <a:lnTo>
                    <a:pt x="121576" y="90599"/>
                  </a:lnTo>
                  <a:lnTo>
                    <a:pt x="122389" y="90959"/>
                  </a:lnTo>
                  <a:lnTo>
                    <a:pt x="123202" y="91311"/>
                  </a:lnTo>
                  <a:lnTo>
                    <a:pt x="124009" y="91664"/>
                  </a:lnTo>
                  <a:lnTo>
                    <a:pt x="124822" y="92010"/>
                  </a:lnTo>
                  <a:lnTo>
                    <a:pt x="125635" y="92355"/>
                  </a:lnTo>
                  <a:lnTo>
                    <a:pt x="126441" y="92701"/>
                  </a:lnTo>
                  <a:lnTo>
                    <a:pt x="127255" y="93046"/>
                  </a:lnTo>
                  <a:lnTo>
                    <a:pt x="128061" y="93384"/>
                  </a:lnTo>
                  <a:lnTo>
                    <a:pt x="128874" y="93715"/>
                  </a:lnTo>
                  <a:lnTo>
                    <a:pt x="129687" y="94054"/>
                  </a:lnTo>
                  <a:lnTo>
                    <a:pt x="130493" y="94385"/>
                  </a:lnTo>
                  <a:lnTo>
                    <a:pt x="131307" y="94716"/>
                  </a:lnTo>
                  <a:lnTo>
                    <a:pt x="132113" y="95040"/>
                  </a:lnTo>
                  <a:lnTo>
                    <a:pt x="132926" y="95363"/>
                  </a:lnTo>
                  <a:lnTo>
                    <a:pt x="133739" y="95687"/>
                  </a:lnTo>
                  <a:lnTo>
                    <a:pt x="134545" y="96004"/>
                  </a:lnTo>
                  <a:lnTo>
                    <a:pt x="135359" y="96321"/>
                  </a:lnTo>
                  <a:lnTo>
                    <a:pt x="136165" y="96637"/>
                  </a:lnTo>
                  <a:lnTo>
                    <a:pt x="136978" y="96947"/>
                  </a:lnTo>
                  <a:lnTo>
                    <a:pt x="137791" y="97256"/>
                  </a:lnTo>
                  <a:lnTo>
                    <a:pt x="138597" y="97566"/>
                  </a:lnTo>
                  <a:lnTo>
                    <a:pt x="139411" y="97868"/>
                  </a:lnTo>
                  <a:lnTo>
                    <a:pt x="140224" y="98178"/>
                  </a:lnTo>
                  <a:lnTo>
                    <a:pt x="141030" y="98473"/>
                  </a:lnTo>
                  <a:lnTo>
                    <a:pt x="141843" y="98775"/>
                  </a:lnTo>
                  <a:lnTo>
                    <a:pt x="142649" y="99070"/>
                  </a:lnTo>
                  <a:lnTo>
                    <a:pt x="143463" y="99365"/>
                  </a:lnTo>
                  <a:lnTo>
                    <a:pt x="144276" y="99653"/>
                  </a:lnTo>
                  <a:lnTo>
                    <a:pt x="145082" y="99948"/>
                  </a:lnTo>
                  <a:lnTo>
                    <a:pt x="145895" y="100229"/>
                  </a:lnTo>
                  <a:lnTo>
                    <a:pt x="146702" y="100517"/>
                  </a:lnTo>
                  <a:lnTo>
                    <a:pt x="147515" y="100797"/>
                  </a:lnTo>
                  <a:lnTo>
                    <a:pt x="148328" y="101078"/>
                  </a:lnTo>
                  <a:lnTo>
                    <a:pt x="149134" y="101359"/>
                  </a:lnTo>
                  <a:lnTo>
                    <a:pt x="149947" y="101640"/>
                  </a:lnTo>
                  <a:lnTo>
                    <a:pt x="150761" y="101913"/>
                  </a:lnTo>
                  <a:lnTo>
                    <a:pt x="151567" y="102179"/>
                  </a:lnTo>
                  <a:lnTo>
                    <a:pt x="152380" y="102453"/>
                  </a:lnTo>
                  <a:lnTo>
                    <a:pt x="153186" y="102719"/>
                  </a:lnTo>
                  <a:lnTo>
                    <a:pt x="153999" y="102985"/>
                  </a:lnTo>
                  <a:lnTo>
                    <a:pt x="154813" y="103252"/>
                  </a:lnTo>
                  <a:lnTo>
                    <a:pt x="155619" y="103511"/>
                  </a:lnTo>
                  <a:lnTo>
                    <a:pt x="156432" y="103770"/>
                  </a:lnTo>
                  <a:lnTo>
                    <a:pt x="157238" y="104029"/>
                  </a:lnTo>
                  <a:lnTo>
                    <a:pt x="158052" y="104288"/>
                  </a:lnTo>
                  <a:lnTo>
                    <a:pt x="158865" y="104540"/>
                  </a:lnTo>
                  <a:lnTo>
                    <a:pt x="159671" y="104792"/>
                  </a:lnTo>
                  <a:lnTo>
                    <a:pt x="160484" y="105044"/>
                  </a:lnTo>
                  <a:lnTo>
                    <a:pt x="161298" y="105289"/>
                  </a:lnTo>
                  <a:lnTo>
                    <a:pt x="162104" y="105533"/>
                  </a:lnTo>
                  <a:lnTo>
                    <a:pt x="162917" y="105778"/>
                  </a:lnTo>
                  <a:lnTo>
                    <a:pt x="163723" y="106023"/>
                  </a:lnTo>
                  <a:lnTo>
                    <a:pt x="164536" y="106260"/>
                  </a:lnTo>
                  <a:lnTo>
                    <a:pt x="165350" y="106498"/>
                  </a:lnTo>
                  <a:lnTo>
                    <a:pt x="166156" y="106735"/>
                  </a:lnTo>
                  <a:lnTo>
                    <a:pt x="166969" y="106973"/>
                  </a:lnTo>
                  <a:lnTo>
                    <a:pt x="167775" y="107203"/>
                  </a:lnTo>
                  <a:lnTo>
                    <a:pt x="168588" y="107433"/>
                  </a:lnTo>
                  <a:lnTo>
                    <a:pt x="169401" y="107664"/>
                  </a:lnTo>
                  <a:lnTo>
                    <a:pt x="170208" y="107887"/>
                  </a:lnTo>
                  <a:lnTo>
                    <a:pt x="171021" y="108117"/>
                  </a:lnTo>
                  <a:lnTo>
                    <a:pt x="171834" y="108340"/>
                  </a:lnTo>
                  <a:lnTo>
                    <a:pt x="172640" y="108556"/>
                  </a:lnTo>
                  <a:lnTo>
                    <a:pt x="173454" y="108779"/>
                  </a:lnTo>
                  <a:lnTo>
                    <a:pt x="174260" y="108995"/>
                  </a:lnTo>
                  <a:lnTo>
                    <a:pt x="175073" y="109211"/>
                  </a:lnTo>
                  <a:lnTo>
                    <a:pt x="175886" y="109427"/>
                  </a:lnTo>
                  <a:lnTo>
                    <a:pt x="176692" y="109643"/>
                  </a:lnTo>
                  <a:lnTo>
                    <a:pt x="177506" y="109852"/>
                  </a:lnTo>
                  <a:lnTo>
                    <a:pt x="178312" y="110060"/>
                  </a:lnTo>
                  <a:lnTo>
                    <a:pt x="179125" y="110269"/>
                  </a:lnTo>
                  <a:lnTo>
                    <a:pt x="179938" y="110478"/>
                  </a:lnTo>
                  <a:lnTo>
                    <a:pt x="180744" y="110679"/>
                  </a:lnTo>
                  <a:lnTo>
                    <a:pt x="181558" y="110881"/>
                  </a:lnTo>
                  <a:lnTo>
                    <a:pt x="182371" y="111082"/>
                  </a:lnTo>
                  <a:lnTo>
                    <a:pt x="183177" y="111284"/>
                  </a:lnTo>
                  <a:lnTo>
                    <a:pt x="183990" y="111478"/>
                  </a:lnTo>
                  <a:lnTo>
                    <a:pt x="184796" y="111672"/>
                  </a:lnTo>
                  <a:lnTo>
                    <a:pt x="185610" y="111867"/>
                  </a:lnTo>
                  <a:lnTo>
                    <a:pt x="186423" y="112061"/>
                  </a:lnTo>
                  <a:lnTo>
                    <a:pt x="187229" y="112255"/>
                  </a:lnTo>
                  <a:lnTo>
                    <a:pt x="188042" y="112443"/>
                  </a:lnTo>
                  <a:lnTo>
                    <a:pt x="188848" y="112630"/>
                  </a:lnTo>
                  <a:lnTo>
                    <a:pt x="189662" y="112817"/>
                  </a:lnTo>
                  <a:lnTo>
                    <a:pt x="190475" y="113004"/>
                  </a:lnTo>
                  <a:lnTo>
                    <a:pt x="191281" y="113184"/>
                  </a:lnTo>
                  <a:lnTo>
                    <a:pt x="192094" y="113364"/>
                  </a:lnTo>
                  <a:lnTo>
                    <a:pt x="192908" y="113544"/>
                  </a:lnTo>
                  <a:lnTo>
                    <a:pt x="193714" y="113724"/>
                  </a:lnTo>
                  <a:lnTo>
                    <a:pt x="194527" y="113904"/>
                  </a:lnTo>
                  <a:lnTo>
                    <a:pt x="195333" y="114076"/>
                  </a:lnTo>
                  <a:lnTo>
                    <a:pt x="196147" y="114249"/>
                  </a:lnTo>
                  <a:lnTo>
                    <a:pt x="196960" y="114422"/>
                  </a:lnTo>
                  <a:lnTo>
                    <a:pt x="197766" y="114595"/>
                  </a:lnTo>
                  <a:lnTo>
                    <a:pt x="198579" y="114767"/>
                  </a:lnTo>
                  <a:lnTo>
                    <a:pt x="199385" y="114933"/>
                  </a:lnTo>
                  <a:lnTo>
                    <a:pt x="200199" y="115098"/>
                  </a:lnTo>
                  <a:lnTo>
                    <a:pt x="201012" y="115264"/>
                  </a:lnTo>
                  <a:lnTo>
                    <a:pt x="201818" y="115429"/>
                  </a:lnTo>
                  <a:lnTo>
                    <a:pt x="202631" y="115595"/>
                  </a:lnTo>
                  <a:lnTo>
                    <a:pt x="203437" y="115753"/>
                  </a:lnTo>
                  <a:lnTo>
                    <a:pt x="204251" y="115912"/>
                  </a:lnTo>
                  <a:lnTo>
                    <a:pt x="205064" y="116070"/>
                  </a:lnTo>
                  <a:lnTo>
                    <a:pt x="205870" y="116228"/>
                  </a:lnTo>
                  <a:lnTo>
                    <a:pt x="206683" y="116387"/>
                  </a:lnTo>
                  <a:lnTo>
                    <a:pt x="207497" y="116538"/>
                  </a:lnTo>
                  <a:lnTo>
                    <a:pt x="208303" y="116696"/>
                  </a:lnTo>
                  <a:lnTo>
                    <a:pt x="209116" y="116847"/>
                  </a:lnTo>
                  <a:lnTo>
                    <a:pt x="209922" y="116998"/>
                  </a:lnTo>
                  <a:lnTo>
                    <a:pt x="210735" y="117142"/>
                  </a:lnTo>
                  <a:lnTo>
                    <a:pt x="211549" y="117294"/>
                  </a:lnTo>
                  <a:lnTo>
                    <a:pt x="212355" y="117437"/>
                  </a:lnTo>
                  <a:lnTo>
                    <a:pt x="213168" y="117581"/>
                  </a:lnTo>
                  <a:lnTo>
                    <a:pt x="213974" y="117725"/>
                  </a:lnTo>
                  <a:lnTo>
                    <a:pt x="214787" y="117869"/>
                  </a:lnTo>
                  <a:lnTo>
                    <a:pt x="215601" y="118013"/>
                  </a:lnTo>
                  <a:lnTo>
                    <a:pt x="216407" y="118150"/>
                  </a:lnTo>
                  <a:lnTo>
                    <a:pt x="217220" y="118294"/>
                  </a:lnTo>
                  <a:lnTo>
                    <a:pt x="218033" y="118431"/>
                  </a:lnTo>
                  <a:lnTo>
                    <a:pt x="218840" y="118567"/>
                  </a:lnTo>
                  <a:lnTo>
                    <a:pt x="219653" y="118704"/>
                  </a:lnTo>
                  <a:lnTo>
                    <a:pt x="220459" y="118834"/>
                  </a:lnTo>
                  <a:lnTo>
                    <a:pt x="221272" y="118970"/>
                  </a:lnTo>
                  <a:lnTo>
                    <a:pt x="222085" y="119100"/>
                  </a:lnTo>
                  <a:lnTo>
                    <a:pt x="222891" y="119230"/>
                  </a:lnTo>
                  <a:lnTo>
                    <a:pt x="223705" y="119359"/>
                  </a:lnTo>
                  <a:lnTo>
                    <a:pt x="224511" y="119489"/>
                  </a:lnTo>
                  <a:lnTo>
                    <a:pt x="225324" y="119618"/>
                  </a:lnTo>
                  <a:lnTo>
                    <a:pt x="226137" y="119741"/>
                  </a:lnTo>
                  <a:lnTo>
                    <a:pt x="226944" y="119870"/>
                  </a:lnTo>
                  <a:lnTo>
                    <a:pt x="227757" y="119993"/>
                  </a:lnTo>
                  <a:lnTo>
                    <a:pt x="228570" y="120115"/>
                  </a:lnTo>
                  <a:lnTo>
                    <a:pt x="229376" y="120237"/>
                  </a:lnTo>
                  <a:lnTo>
                    <a:pt x="230190" y="120359"/>
                  </a:lnTo>
                  <a:lnTo>
                    <a:pt x="230996" y="120475"/>
                  </a:lnTo>
                  <a:lnTo>
                    <a:pt x="231809" y="120597"/>
                  </a:lnTo>
                  <a:lnTo>
                    <a:pt x="232622" y="120712"/>
                  </a:lnTo>
                  <a:lnTo>
                    <a:pt x="233428" y="120827"/>
                  </a:lnTo>
                  <a:lnTo>
                    <a:pt x="234242" y="120943"/>
                  </a:lnTo>
                  <a:lnTo>
                    <a:pt x="235048" y="121058"/>
                  </a:lnTo>
                  <a:lnTo>
                    <a:pt x="235861" y="121166"/>
                  </a:lnTo>
                  <a:lnTo>
                    <a:pt x="236674" y="121281"/>
                  </a:lnTo>
                  <a:lnTo>
                    <a:pt x="237480" y="121389"/>
                  </a:lnTo>
                  <a:lnTo>
                    <a:pt x="238294" y="121504"/>
                  </a:lnTo>
                  <a:lnTo>
                    <a:pt x="239107" y="121612"/>
                  </a:lnTo>
                  <a:lnTo>
                    <a:pt x="239913" y="121720"/>
                  </a:lnTo>
                  <a:lnTo>
                    <a:pt x="240726" y="121828"/>
                  </a:lnTo>
                  <a:lnTo>
                    <a:pt x="241532" y="121929"/>
                  </a:lnTo>
                  <a:lnTo>
                    <a:pt x="242346" y="122037"/>
                  </a:lnTo>
                  <a:lnTo>
                    <a:pt x="242346" y="132048"/>
                  </a:lnTo>
                  <a:lnTo>
                    <a:pt x="0" y="1320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46B80A10-A8E7-E04A-1524-5DCA79137B6E}"/>
                </a:ext>
              </a:extLst>
            </p:cNvPr>
            <p:cNvSpPr/>
            <p:nvPr/>
          </p:nvSpPr>
          <p:spPr>
            <a:xfrm>
              <a:off x="8648393" y="2037960"/>
              <a:ext cx="242345" cy="132047"/>
            </a:xfrm>
            <a:custGeom>
              <a:avLst/>
              <a:gdLst>
                <a:gd name="connsiteX0" fmla="*/ 0 w 242345"/>
                <a:gd name="connsiteY0" fmla="*/ 0 h 132047"/>
                <a:gd name="connsiteX1" fmla="*/ 813 w 242345"/>
                <a:gd name="connsiteY1" fmla="*/ 900 h 132047"/>
                <a:gd name="connsiteX2" fmla="*/ 1619 w 242345"/>
                <a:gd name="connsiteY2" fmla="*/ 1792 h 132047"/>
                <a:gd name="connsiteX3" fmla="*/ 2433 w 242345"/>
                <a:gd name="connsiteY3" fmla="*/ 2677 h 132047"/>
                <a:gd name="connsiteX4" fmla="*/ 3246 w 242345"/>
                <a:gd name="connsiteY4" fmla="*/ 3563 h 132047"/>
                <a:gd name="connsiteX5" fmla="*/ 4052 w 242345"/>
                <a:gd name="connsiteY5" fmla="*/ 4441 h 132047"/>
                <a:gd name="connsiteX6" fmla="*/ 4865 w 242345"/>
                <a:gd name="connsiteY6" fmla="*/ 5319 h 132047"/>
                <a:gd name="connsiteX7" fmla="*/ 5679 w 242345"/>
                <a:gd name="connsiteY7" fmla="*/ 6190 h 132047"/>
                <a:gd name="connsiteX8" fmla="*/ 6485 w 242345"/>
                <a:gd name="connsiteY8" fmla="*/ 7053 h 132047"/>
                <a:gd name="connsiteX9" fmla="*/ 7298 w 242345"/>
                <a:gd name="connsiteY9" fmla="*/ 7917 h 132047"/>
                <a:gd name="connsiteX10" fmla="*/ 8104 w 242345"/>
                <a:gd name="connsiteY10" fmla="*/ 8773 h 132047"/>
                <a:gd name="connsiteX11" fmla="*/ 8917 w 242345"/>
                <a:gd name="connsiteY11" fmla="*/ 9630 h 132047"/>
                <a:gd name="connsiteX12" fmla="*/ 9731 w 242345"/>
                <a:gd name="connsiteY12" fmla="*/ 10479 h 132047"/>
                <a:gd name="connsiteX13" fmla="*/ 10537 w 242345"/>
                <a:gd name="connsiteY13" fmla="*/ 11321 h 132047"/>
                <a:gd name="connsiteX14" fmla="*/ 11350 w 242345"/>
                <a:gd name="connsiteY14" fmla="*/ 12163 h 132047"/>
                <a:gd name="connsiteX15" fmla="*/ 12156 w 242345"/>
                <a:gd name="connsiteY15" fmla="*/ 12998 h 132047"/>
                <a:gd name="connsiteX16" fmla="*/ 12969 w 242345"/>
                <a:gd name="connsiteY16" fmla="*/ 13826 h 132047"/>
                <a:gd name="connsiteX17" fmla="*/ 13783 w 242345"/>
                <a:gd name="connsiteY17" fmla="*/ 14654 h 132047"/>
                <a:gd name="connsiteX18" fmla="*/ 14589 w 242345"/>
                <a:gd name="connsiteY18" fmla="*/ 15474 h 132047"/>
                <a:gd name="connsiteX19" fmla="*/ 15402 w 242345"/>
                <a:gd name="connsiteY19" fmla="*/ 16295 h 132047"/>
                <a:gd name="connsiteX20" fmla="*/ 16215 w 242345"/>
                <a:gd name="connsiteY20" fmla="*/ 17108 h 132047"/>
                <a:gd name="connsiteX21" fmla="*/ 17022 w 242345"/>
                <a:gd name="connsiteY21" fmla="*/ 17921 h 132047"/>
                <a:gd name="connsiteX22" fmla="*/ 17835 w 242345"/>
                <a:gd name="connsiteY22" fmla="*/ 18720 h 132047"/>
                <a:gd name="connsiteX23" fmla="*/ 18641 w 242345"/>
                <a:gd name="connsiteY23" fmla="*/ 19526 h 132047"/>
                <a:gd name="connsiteX24" fmla="*/ 19454 w 242345"/>
                <a:gd name="connsiteY24" fmla="*/ 20318 h 132047"/>
                <a:gd name="connsiteX25" fmla="*/ 20267 w 242345"/>
                <a:gd name="connsiteY25" fmla="*/ 21110 h 132047"/>
                <a:gd name="connsiteX26" fmla="*/ 21074 w 242345"/>
                <a:gd name="connsiteY26" fmla="*/ 21901 h 132047"/>
                <a:gd name="connsiteX27" fmla="*/ 21887 w 242345"/>
                <a:gd name="connsiteY27" fmla="*/ 22686 h 132047"/>
                <a:gd name="connsiteX28" fmla="*/ 22693 w 242345"/>
                <a:gd name="connsiteY28" fmla="*/ 23463 h 132047"/>
                <a:gd name="connsiteX29" fmla="*/ 23506 w 242345"/>
                <a:gd name="connsiteY29" fmla="*/ 24240 h 132047"/>
                <a:gd name="connsiteX30" fmla="*/ 24320 w 242345"/>
                <a:gd name="connsiteY30" fmla="*/ 25010 h 132047"/>
                <a:gd name="connsiteX31" fmla="*/ 25126 w 242345"/>
                <a:gd name="connsiteY31" fmla="*/ 25773 h 132047"/>
                <a:gd name="connsiteX32" fmla="*/ 25939 w 242345"/>
                <a:gd name="connsiteY32" fmla="*/ 26536 h 132047"/>
                <a:gd name="connsiteX33" fmla="*/ 26752 w 242345"/>
                <a:gd name="connsiteY33" fmla="*/ 27292 h 132047"/>
                <a:gd name="connsiteX34" fmla="*/ 27558 w 242345"/>
                <a:gd name="connsiteY34" fmla="*/ 28048 h 132047"/>
                <a:gd name="connsiteX35" fmla="*/ 28372 w 242345"/>
                <a:gd name="connsiteY35" fmla="*/ 28796 h 132047"/>
                <a:gd name="connsiteX36" fmla="*/ 29178 w 242345"/>
                <a:gd name="connsiteY36" fmla="*/ 29545 h 132047"/>
                <a:gd name="connsiteX37" fmla="*/ 29991 w 242345"/>
                <a:gd name="connsiteY37" fmla="*/ 30286 h 132047"/>
                <a:gd name="connsiteX38" fmla="*/ 30804 w 242345"/>
                <a:gd name="connsiteY38" fmla="*/ 31020 h 132047"/>
                <a:gd name="connsiteX39" fmla="*/ 31610 w 242345"/>
                <a:gd name="connsiteY39" fmla="*/ 31754 h 132047"/>
                <a:gd name="connsiteX40" fmla="*/ 32424 w 242345"/>
                <a:gd name="connsiteY40" fmla="*/ 32481 h 132047"/>
                <a:gd name="connsiteX41" fmla="*/ 33230 w 242345"/>
                <a:gd name="connsiteY41" fmla="*/ 33208 h 132047"/>
                <a:gd name="connsiteX42" fmla="*/ 34043 w 242345"/>
                <a:gd name="connsiteY42" fmla="*/ 33928 h 132047"/>
                <a:gd name="connsiteX43" fmla="*/ 34856 w 242345"/>
                <a:gd name="connsiteY43" fmla="*/ 34648 h 132047"/>
                <a:gd name="connsiteX44" fmla="*/ 35662 w 242345"/>
                <a:gd name="connsiteY44" fmla="*/ 35360 h 132047"/>
                <a:gd name="connsiteX45" fmla="*/ 36476 w 242345"/>
                <a:gd name="connsiteY45" fmla="*/ 36065 h 132047"/>
                <a:gd name="connsiteX46" fmla="*/ 37289 w 242345"/>
                <a:gd name="connsiteY46" fmla="*/ 36771 h 132047"/>
                <a:gd name="connsiteX47" fmla="*/ 38095 w 242345"/>
                <a:gd name="connsiteY47" fmla="*/ 37476 h 132047"/>
                <a:gd name="connsiteX48" fmla="*/ 38908 w 242345"/>
                <a:gd name="connsiteY48" fmla="*/ 38167 h 132047"/>
                <a:gd name="connsiteX49" fmla="*/ 39714 w 242345"/>
                <a:gd name="connsiteY49" fmla="*/ 38865 h 132047"/>
                <a:gd name="connsiteX50" fmla="*/ 40528 w 242345"/>
                <a:gd name="connsiteY50" fmla="*/ 39549 h 132047"/>
                <a:gd name="connsiteX51" fmla="*/ 41341 w 242345"/>
                <a:gd name="connsiteY51" fmla="*/ 40233 h 132047"/>
                <a:gd name="connsiteX52" fmla="*/ 42147 w 242345"/>
                <a:gd name="connsiteY52" fmla="*/ 40916 h 132047"/>
                <a:gd name="connsiteX53" fmla="*/ 42960 w 242345"/>
                <a:gd name="connsiteY53" fmla="*/ 41593 h 132047"/>
                <a:gd name="connsiteX54" fmla="*/ 43766 w 242345"/>
                <a:gd name="connsiteY54" fmla="*/ 42269 h 132047"/>
                <a:gd name="connsiteX55" fmla="*/ 44580 w 242345"/>
                <a:gd name="connsiteY55" fmla="*/ 42932 h 132047"/>
                <a:gd name="connsiteX56" fmla="*/ 45393 w 242345"/>
                <a:gd name="connsiteY56" fmla="*/ 43601 h 132047"/>
                <a:gd name="connsiteX57" fmla="*/ 46199 w 242345"/>
                <a:gd name="connsiteY57" fmla="*/ 44263 h 132047"/>
                <a:gd name="connsiteX58" fmla="*/ 47012 w 242345"/>
                <a:gd name="connsiteY58" fmla="*/ 44918 h 132047"/>
                <a:gd name="connsiteX59" fmla="*/ 47826 w 242345"/>
                <a:gd name="connsiteY59" fmla="*/ 45573 h 132047"/>
                <a:gd name="connsiteX60" fmla="*/ 48632 w 242345"/>
                <a:gd name="connsiteY60" fmla="*/ 46221 h 132047"/>
                <a:gd name="connsiteX61" fmla="*/ 49445 w 242345"/>
                <a:gd name="connsiteY61" fmla="*/ 46868 h 132047"/>
                <a:gd name="connsiteX62" fmla="*/ 50251 w 242345"/>
                <a:gd name="connsiteY62" fmla="*/ 47509 h 132047"/>
                <a:gd name="connsiteX63" fmla="*/ 51064 w 242345"/>
                <a:gd name="connsiteY63" fmla="*/ 48142 h 132047"/>
                <a:gd name="connsiteX64" fmla="*/ 51878 w 242345"/>
                <a:gd name="connsiteY64" fmla="*/ 48783 h 132047"/>
                <a:gd name="connsiteX65" fmla="*/ 52684 w 242345"/>
                <a:gd name="connsiteY65" fmla="*/ 49409 h 132047"/>
                <a:gd name="connsiteX66" fmla="*/ 53497 w 242345"/>
                <a:gd name="connsiteY66" fmla="*/ 50035 h 132047"/>
                <a:gd name="connsiteX67" fmla="*/ 54303 w 242345"/>
                <a:gd name="connsiteY67" fmla="*/ 50661 h 132047"/>
                <a:gd name="connsiteX68" fmla="*/ 55116 w 242345"/>
                <a:gd name="connsiteY68" fmla="*/ 51280 h 132047"/>
                <a:gd name="connsiteX69" fmla="*/ 55930 w 242345"/>
                <a:gd name="connsiteY69" fmla="*/ 51892 h 132047"/>
                <a:gd name="connsiteX70" fmla="*/ 56736 w 242345"/>
                <a:gd name="connsiteY70" fmla="*/ 52504 h 132047"/>
                <a:gd name="connsiteX71" fmla="*/ 57549 w 242345"/>
                <a:gd name="connsiteY71" fmla="*/ 53116 h 132047"/>
                <a:gd name="connsiteX72" fmla="*/ 58355 w 242345"/>
                <a:gd name="connsiteY72" fmla="*/ 53720 h 132047"/>
                <a:gd name="connsiteX73" fmla="*/ 59169 w 242345"/>
                <a:gd name="connsiteY73" fmla="*/ 54318 h 132047"/>
                <a:gd name="connsiteX74" fmla="*/ 59982 w 242345"/>
                <a:gd name="connsiteY74" fmla="*/ 54915 h 132047"/>
                <a:gd name="connsiteX75" fmla="*/ 60788 w 242345"/>
                <a:gd name="connsiteY75" fmla="*/ 55505 h 132047"/>
                <a:gd name="connsiteX76" fmla="*/ 61601 w 242345"/>
                <a:gd name="connsiteY76" fmla="*/ 56095 h 132047"/>
                <a:gd name="connsiteX77" fmla="*/ 62414 w 242345"/>
                <a:gd name="connsiteY77" fmla="*/ 56686 h 132047"/>
                <a:gd name="connsiteX78" fmla="*/ 63221 w 242345"/>
                <a:gd name="connsiteY78" fmla="*/ 57261 h 132047"/>
                <a:gd name="connsiteX79" fmla="*/ 64034 w 242345"/>
                <a:gd name="connsiteY79" fmla="*/ 57844 h 132047"/>
                <a:gd name="connsiteX80" fmla="*/ 64840 w 242345"/>
                <a:gd name="connsiteY80" fmla="*/ 58420 h 132047"/>
                <a:gd name="connsiteX81" fmla="*/ 65653 w 242345"/>
                <a:gd name="connsiteY81" fmla="*/ 58989 h 132047"/>
                <a:gd name="connsiteX82" fmla="*/ 66467 w 242345"/>
                <a:gd name="connsiteY82" fmla="*/ 59557 h 132047"/>
                <a:gd name="connsiteX83" fmla="*/ 67273 w 242345"/>
                <a:gd name="connsiteY83" fmla="*/ 60119 h 132047"/>
                <a:gd name="connsiteX84" fmla="*/ 68086 w 242345"/>
                <a:gd name="connsiteY84" fmla="*/ 60680 h 132047"/>
                <a:gd name="connsiteX85" fmla="*/ 68892 w 242345"/>
                <a:gd name="connsiteY85" fmla="*/ 61241 h 132047"/>
                <a:gd name="connsiteX86" fmla="*/ 69705 w 242345"/>
                <a:gd name="connsiteY86" fmla="*/ 61796 h 132047"/>
                <a:gd name="connsiteX87" fmla="*/ 70519 w 242345"/>
                <a:gd name="connsiteY87" fmla="*/ 62343 h 132047"/>
                <a:gd name="connsiteX88" fmla="*/ 71325 w 242345"/>
                <a:gd name="connsiteY88" fmla="*/ 62890 h 132047"/>
                <a:gd name="connsiteX89" fmla="*/ 72138 w 242345"/>
                <a:gd name="connsiteY89" fmla="*/ 63437 h 132047"/>
                <a:gd name="connsiteX90" fmla="*/ 72951 w 242345"/>
                <a:gd name="connsiteY90" fmla="*/ 63976 h 132047"/>
                <a:gd name="connsiteX91" fmla="*/ 73757 w 242345"/>
                <a:gd name="connsiteY91" fmla="*/ 64509 h 132047"/>
                <a:gd name="connsiteX92" fmla="*/ 74571 w 242345"/>
                <a:gd name="connsiteY92" fmla="*/ 65041 h 132047"/>
                <a:gd name="connsiteX93" fmla="*/ 75377 w 242345"/>
                <a:gd name="connsiteY93" fmla="*/ 65574 h 132047"/>
                <a:gd name="connsiteX94" fmla="*/ 76190 w 242345"/>
                <a:gd name="connsiteY94" fmla="*/ 66100 h 132047"/>
                <a:gd name="connsiteX95" fmla="*/ 77003 w 242345"/>
                <a:gd name="connsiteY95" fmla="*/ 66625 h 132047"/>
                <a:gd name="connsiteX96" fmla="*/ 77810 w 242345"/>
                <a:gd name="connsiteY96" fmla="*/ 67143 h 132047"/>
                <a:gd name="connsiteX97" fmla="*/ 78623 w 242345"/>
                <a:gd name="connsiteY97" fmla="*/ 67661 h 132047"/>
                <a:gd name="connsiteX98" fmla="*/ 79429 w 242345"/>
                <a:gd name="connsiteY98" fmla="*/ 68172 h 132047"/>
                <a:gd name="connsiteX99" fmla="*/ 80242 w 242345"/>
                <a:gd name="connsiteY99" fmla="*/ 68683 h 132047"/>
                <a:gd name="connsiteX100" fmla="*/ 81055 w 242345"/>
                <a:gd name="connsiteY100" fmla="*/ 69187 h 132047"/>
                <a:gd name="connsiteX101" fmla="*/ 81861 w 242345"/>
                <a:gd name="connsiteY101" fmla="*/ 69691 h 132047"/>
                <a:gd name="connsiteX102" fmla="*/ 82675 w 242345"/>
                <a:gd name="connsiteY102" fmla="*/ 70188 h 132047"/>
                <a:gd name="connsiteX103" fmla="*/ 83488 w 242345"/>
                <a:gd name="connsiteY103" fmla="*/ 70684 h 132047"/>
                <a:gd name="connsiteX104" fmla="*/ 84294 w 242345"/>
                <a:gd name="connsiteY104" fmla="*/ 71181 h 132047"/>
                <a:gd name="connsiteX105" fmla="*/ 85107 w 242345"/>
                <a:gd name="connsiteY105" fmla="*/ 71670 h 132047"/>
                <a:gd name="connsiteX106" fmla="*/ 85913 w 242345"/>
                <a:gd name="connsiteY106" fmla="*/ 72160 h 132047"/>
                <a:gd name="connsiteX107" fmla="*/ 86727 w 242345"/>
                <a:gd name="connsiteY107" fmla="*/ 72642 h 132047"/>
                <a:gd name="connsiteX108" fmla="*/ 87540 w 242345"/>
                <a:gd name="connsiteY108" fmla="*/ 73124 h 132047"/>
                <a:gd name="connsiteX109" fmla="*/ 88346 w 242345"/>
                <a:gd name="connsiteY109" fmla="*/ 73599 h 132047"/>
                <a:gd name="connsiteX110" fmla="*/ 89159 w 242345"/>
                <a:gd name="connsiteY110" fmla="*/ 74074 h 132047"/>
                <a:gd name="connsiteX111" fmla="*/ 89966 w 242345"/>
                <a:gd name="connsiteY111" fmla="*/ 74542 h 132047"/>
                <a:gd name="connsiteX112" fmla="*/ 90779 w 242345"/>
                <a:gd name="connsiteY112" fmla="*/ 75010 h 132047"/>
                <a:gd name="connsiteX113" fmla="*/ 91592 w 242345"/>
                <a:gd name="connsiteY113" fmla="*/ 75477 h 132047"/>
                <a:gd name="connsiteX114" fmla="*/ 92398 w 242345"/>
                <a:gd name="connsiteY114" fmla="*/ 75938 h 132047"/>
                <a:gd name="connsiteX115" fmla="*/ 93212 w 242345"/>
                <a:gd name="connsiteY115" fmla="*/ 76392 h 132047"/>
                <a:gd name="connsiteX116" fmla="*/ 94025 w 242345"/>
                <a:gd name="connsiteY116" fmla="*/ 76852 h 132047"/>
                <a:gd name="connsiteX117" fmla="*/ 94831 w 242345"/>
                <a:gd name="connsiteY117" fmla="*/ 77306 h 132047"/>
                <a:gd name="connsiteX118" fmla="*/ 95644 w 242345"/>
                <a:gd name="connsiteY118" fmla="*/ 77752 h 132047"/>
                <a:gd name="connsiteX119" fmla="*/ 96450 w 242345"/>
                <a:gd name="connsiteY119" fmla="*/ 78198 h 132047"/>
                <a:gd name="connsiteX120" fmla="*/ 97264 w 242345"/>
                <a:gd name="connsiteY120" fmla="*/ 78644 h 132047"/>
                <a:gd name="connsiteX121" fmla="*/ 98077 w 242345"/>
                <a:gd name="connsiteY121" fmla="*/ 79083 h 132047"/>
                <a:gd name="connsiteX122" fmla="*/ 98883 w 242345"/>
                <a:gd name="connsiteY122" fmla="*/ 79515 h 132047"/>
                <a:gd name="connsiteX123" fmla="*/ 99696 w 242345"/>
                <a:gd name="connsiteY123" fmla="*/ 79954 h 132047"/>
                <a:gd name="connsiteX124" fmla="*/ 100502 w 242345"/>
                <a:gd name="connsiteY124" fmla="*/ 80386 h 132047"/>
                <a:gd name="connsiteX125" fmla="*/ 101316 w 242345"/>
                <a:gd name="connsiteY125" fmla="*/ 80811 h 132047"/>
                <a:gd name="connsiteX126" fmla="*/ 102129 w 242345"/>
                <a:gd name="connsiteY126" fmla="*/ 81235 h 132047"/>
                <a:gd name="connsiteX127" fmla="*/ 102935 w 242345"/>
                <a:gd name="connsiteY127" fmla="*/ 81660 h 132047"/>
                <a:gd name="connsiteX128" fmla="*/ 103748 w 242345"/>
                <a:gd name="connsiteY128" fmla="*/ 82077 h 132047"/>
                <a:gd name="connsiteX129" fmla="*/ 104562 w 242345"/>
                <a:gd name="connsiteY129" fmla="*/ 82495 h 132047"/>
                <a:gd name="connsiteX130" fmla="*/ 105368 w 242345"/>
                <a:gd name="connsiteY130" fmla="*/ 82912 h 132047"/>
                <a:gd name="connsiteX131" fmla="*/ 106181 w 242345"/>
                <a:gd name="connsiteY131" fmla="*/ 83323 h 132047"/>
                <a:gd name="connsiteX132" fmla="*/ 106987 w 242345"/>
                <a:gd name="connsiteY132" fmla="*/ 83726 h 132047"/>
                <a:gd name="connsiteX133" fmla="*/ 107800 w 242345"/>
                <a:gd name="connsiteY133" fmla="*/ 84136 h 132047"/>
                <a:gd name="connsiteX134" fmla="*/ 108614 w 242345"/>
                <a:gd name="connsiteY134" fmla="*/ 84539 h 132047"/>
                <a:gd name="connsiteX135" fmla="*/ 109420 w 242345"/>
                <a:gd name="connsiteY135" fmla="*/ 84935 h 132047"/>
                <a:gd name="connsiteX136" fmla="*/ 110233 w 242345"/>
                <a:gd name="connsiteY136" fmla="*/ 85331 h 132047"/>
                <a:gd name="connsiteX137" fmla="*/ 111039 w 242345"/>
                <a:gd name="connsiteY137" fmla="*/ 85726 h 132047"/>
                <a:gd name="connsiteX138" fmla="*/ 111852 w 242345"/>
                <a:gd name="connsiteY138" fmla="*/ 86115 h 132047"/>
                <a:gd name="connsiteX139" fmla="*/ 112666 w 242345"/>
                <a:gd name="connsiteY139" fmla="*/ 86504 h 132047"/>
                <a:gd name="connsiteX140" fmla="*/ 113472 w 242345"/>
                <a:gd name="connsiteY140" fmla="*/ 86892 h 132047"/>
                <a:gd name="connsiteX141" fmla="*/ 114285 w 242345"/>
                <a:gd name="connsiteY141" fmla="*/ 87274 h 132047"/>
                <a:gd name="connsiteX142" fmla="*/ 115098 w 242345"/>
                <a:gd name="connsiteY142" fmla="*/ 87655 h 132047"/>
                <a:gd name="connsiteX143" fmla="*/ 115904 w 242345"/>
                <a:gd name="connsiteY143" fmla="*/ 88030 h 132047"/>
                <a:gd name="connsiteX144" fmla="*/ 116718 w 242345"/>
                <a:gd name="connsiteY144" fmla="*/ 88411 h 132047"/>
                <a:gd name="connsiteX145" fmla="*/ 117524 w 242345"/>
                <a:gd name="connsiteY145" fmla="*/ 88778 h 132047"/>
                <a:gd name="connsiteX146" fmla="*/ 118337 w 242345"/>
                <a:gd name="connsiteY146" fmla="*/ 89152 h 132047"/>
                <a:gd name="connsiteX147" fmla="*/ 119150 w 242345"/>
                <a:gd name="connsiteY147" fmla="*/ 89519 h 132047"/>
                <a:gd name="connsiteX148" fmla="*/ 119956 w 242345"/>
                <a:gd name="connsiteY148" fmla="*/ 89879 h 132047"/>
                <a:gd name="connsiteX149" fmla="*/ 120770 w 242345"/>
                <a:gd name="connsiteY149" fmla="*/ 90239 h 132047"/>
                <a:gd name="connsiteX150" fmla="*/ 121576 w 242345"/>
                <a:gd name="connsiteY150" fmla="*/ 90599 h 132047"/>
                <a:gd name="connsiteX151" fmla="*/ 122389 w 242345"/>
                <a:gd name="connsiteY151" fmla="*/ 90959 h 132047"/>
                <a:gd name="connsiteX152" fmla="*/ 123202 w 242345"/>
                <a:gd name="connsiteY152" fmla="*/ 91311 h 132047"/>
                <a:gd name="connsiteX153" fmla="*/ 124009 w 242345"/>
                <a:gd name="connsiteY153" fmla="*/ 91664 h 132047"/>
                <a:gd name="connsiteX154" fmla="*/ 124822 w 242345"/>
                <a:gd name="connsiteY154" fmla="*/ 92010 h 132047"/>
                <a:gd name="connsiteX155" fmla="*/ 125635 w 242345"/>
                <a:gd name="connsiteY155" fmla="*/ 92355 h 132047"/>
                <a:gd name="connsiteX156" fmla="*/ 126441 w 242345"/>
                <a:gd name="connsiteY156" fmla="*/ 92701 h 132047"/>
                <a:gd name="connsiteX157" fmla="*/ 127255 w 242345"/>
                <a:gd name="connsiteY157" fmla="*/ 93046 h 132047"/>
                <a:gd name="connsiteX158" fmla="*/ 128061 w 242345"/>
                <a:gd name="connsiteY158" fmla="*/ 93384 h 132047"/>
                <a:gd name="connsiteX159" fmla="*/ 128874 w 242345"/>
                <a:gd name="connsiteY159" fmla="*/ 93715 h 132047"/>
                <a:gd name="connsiteX160" fmla="*/ 129687 w 242345"/>
                <a:gd name="connsiteY160" fmla="*/ 94054 h 132047"/>
                <a:gd name="connsiteX161" fmla="*/ 130493 w 242345"/>
                <a:gd name="connsiteY161" fmla="*/ 94385 h 132047"/>
                <a:gd name="connsiteX162" fmla="*/ 131307 w 242345"/>
                <a:gd name="connsiteY162" fmla="*/ 94716 h 132047"/>
                <a:gd name="connsiteX163" fmla="*/ 132113 w 242345"/>
                <a:gd name="connsiteY163" fmla="*/ 95040 h 132047"/>
                <a:gd name="connsiteX164" fmla="*/ 132926 w 242345"/>
                <a:gd name="connsiteY164" fmla="*/ 95363 h 132047"/>
                <a:gd name="connsiteX165" fmla="*/ 133739 w 242345"/>
                <a:gd name="connsiteY165" fmla="*/ 95687 h 132047"/>
                <a:gd name="connsiteX166" fmla="*/ 134545 w 242345"/>
                <a:gd name="connsiteY166" fmla="*/ 96004 h 132047"/>
                <a:gd name="connsiteX167" fmla="*/ 135359 w 242345"/>
                <a:gd name="connsiteY167" fmla="*/ 96321 h 132047"/>
                <a:gd name="connsiteX168" fmla="*/ 136165 w 242345"/>
                <a:gd name="connsiteY168" fmla="*/ 96637 h 132047"/>
                <a:gd name="connsiteX169" fmla="*/ 136978 w 242345"/>
                <a:gd name="connsiteY169" fmla="*/ 96947 h 132047"/>
                <a:gd name="connsiteX170" fmla="*/ 137791 w 242345"/>
                <a:gd name="connsiteY170" fmla="*/ 97256 h 132047"/>
                <a:gd name="connsiteX171" fmla="*/ 138597 w 242345"/>
                <a:gd name="connsiteY171" fmla="*/ 97566 h 132047"/>
                <a:gd name="connsiteX172" fmla="*/ 139411 w 242345"/>
                <a:gd name="connsiteY172" fmla="*/ 97868 h 132047"/>
                <a:gd name="connsiteX173" fmla="*/ 140224 w 242345"/>
                <a:gd name="connsiteY173" fmla="*/ 98178 h 132047"/>
                <a:gd name="connsiteX174" fmla="*/ 141030 w 242345"/>
                <a:gd name="connsiteY174" fmla="*/ 98473 h 132047"/>
                <a:gd name="connsiteX175" fmla="*/ 141843 w 242345"/>
                <a:gd name="connsiteY175" fmla="*/ 98775 h 132047"/>
                <a:gd name="connsiteX176" fmla="*/ 142649 w 242345"/>
                <a:gd name="connsiteY176" fmla="*/ 99070 h 132047"/>
                <a:gd name="connsiteX177" fmla="*/ 143463 w 242345"/>
                <a:gd name="connsiteY177" fmla="*/ 99365 h 132047"/>
                <a:gd name="connsiteX178" fmla="*/ 144276 w 242345"/>
                <a:gd name="connsiteY178" fmla="*/ 99653 h 132047"/>
                <a:gd name="connsiteX179" fmla="*/ 145082 w 242345"/>
                <a:gd name="connsiteY179" fmla="*/ 99948 h 132047"/>
                <a:gd name="connsiteX180" fmla="*/ 145895 w 242345"/>
                <a:gd name="connsiteY180" fmla="*/ 100229 h 132047"/>
                <a:gd name="connsiteX181" fmla="*/ 146702 w 242345"/>
                <a:gd name="connsiteY181" fmla="*/ 100517 h 132047"/>
                <a:gd name="connsiteX182" fmla="*/ 147515 w 242345"/>
                <a:gd name="connsiteY182" fmla="*/ 100797 h 132047"/>
                <a:gd name="connsiteX183" fmla="*/ 148328 w 242345"/>
                <a:gd name="connsiteY183" fmla="*/ 101078 h 132047"/>
                <a:gd name="connsiteX184" fmla="*/ 149134 w 242345"/>
                <a:gd name="connsiteY184" fmla="*/ 101359 h 132047"/>
                <a:gd name="connsiteX185" fmla="*/ 149947 w 242345"/>
                <a:gd name="connsiteY185" fmla="*/ 101640 h 132047"/>
                <a:gd name="connsiteX186" fmla="*/ 150761 w 242345"/>
                <a:gd name="connsiteY186" fmla="*/ 101913 h 132047"/>
                <a:gd name="connsiteX187" fmla="*/ 151567 w 242345"/>
                <a:gd name="connsiteY187" fmla="*/ 102179 h 132047"/>
                <a:gd name="connsiteX188" fmla="*/ 152380 w 242345"/>
                <a:gd name="connsiteY188" fmla="*/ 102453 h 132047"/>
                <a:gd name="connsiteX189" fmla="*/ 153186 w 242345"/>
                <a:gd name="connsiteY189" fmla="*/ 102719 h 132047"/>
                <a:gd name="connsiteX190" fmla="*/ 153999 w 242345"/>
                <a:gd name="connsiteY190" fmla="*/ 102985 h 132047"/>
                <a:gd name="connsiteX191" fmla="*/ 154813 w 242345"/>
                <a:gd name="connsiteY191" fmla="*/ 103252 h 132047"/>
                <a:gd name="connsiteX192" fmla="*/ 155619 w 242345"/>
                <a:gd name="connsiteY192" fmla="*/ 103511 h 132047"/>
                <a:gd name="connsiteX193" fmla="*/ 156432 w 242345"/>
                <a:gd name="connsiteY193" fmla="*/ 103770 h 132047"/>
                <a:gd name="connsiteX194" fmla="*/ 157238 w 242345"/>
                <a:gd name="connsiteY194" fmla="*/ 104029 h 132047"/>
                <a:gd name="connsiteX195" fmla="*/ 158052 w 242345"/>
                <a:gd name="connsiteY195" fmla="*/ 104288 h 132047"/>
                <a:gd name="connsiteX196" fmla="*/ 158865 w 242345"/>
                <a:gd name="connsiteY196" fmla="*/ 104540 h 132047"/>
                <a:gd name="connsiteX197" fmla="*/ 159671 w 242345"/>
                <a:gd name="connsiteY197" fmla="*/ 104792 h 132047"/>
                <a:gd name="connsiteX198" fmla="*/ 160484 w 242345"/>
                <a:gd name="connsiteY198" fmla="*/ 105044 h 132047"/>
                <a:gd name="connsiteX199" fmla="*/ 161298 w 242345"/>
                <a:gd name="connsiteY199" fmla="*/ 105289 h 132047"/>
                <a:gd name="connsiteX200" fmla="*/ 162104 w 242345"/>
                <a:gd name="connsiteY200" fmla="*/ 105533 h 132047"/>
                <a:gd name="connsiteX201" fmla="*/ 162917 w 242345"/>
                <a:gd name="connsiteY201" fmla="*/ 105778 h 132047"/>
                <a:gd name="connsiteX202" fmla="*/ 163723 w 242345"/>
                <a:gd name="connsiteY202" fmla="*/ 106023 h 132047"/>
                <a:gd name="connsiteX203" fmla="*/ 164536 w 242345"/>
                <a:gd name="connsiteY203" fmla="*/ 106260 h 132047"/>
                <a:gd name="connsiteX204" fmla="*/ 165350 w 242345"/>
                <a:gd name="connsiteY204" fmla="*/ 106498 h 132047"/>
                <a:gd name="connsiteX205" fmla="*/ 166156 w 242345"/>
                <a:gd name="connsiteY205" fmla="*/ 106735 h 132047"/>
                <a:gd name="connsiteX206" fmla="*/ 166969 w 242345"/>
                <a:gd name="connsiteY206" fmla="*/ 106973 h 132047"/>
                <a:gd name="connsiteX207" fmla="*/ 167775 w 242345"/>
                <a:gd name="connsiteY207" fmla="*/ 107203 h 132047"/>
                <a:gd name="connsiteX208" fmla="*/ 168588 w 242345"/>
                <a:gd name="connsiteY208" fmla="*/ 107433 h 132047"/>
                <a:gd name="connsiteX209" fmla="*/ 169401 w 242345"/>
                <a:gd name="connsiteY209" fmla="*/ 107664 h 132047"/>
                <a:gd name="connsiteX210" fmla="*/ 170208 w 242345"/>
                <a:gd name="connsiteY210" fmla="*/ 107887 h 132047"/>
                <a:gd name="connsiteX211" fmla="*/ 171021 w 242345"/>
                <a:gd name="connsiteY211" fmla="*/ 108117 h 132047"/>
                <a:gd name="connsiteX212" fmla="*/ 171834 w 242345"/>
                <a:gd name="connsiteY212" fmla="*/ 108340 h 132047"/>
                <a:gd name="connsiteX213" fmla="*/ 172640 w 242345"/>
                <a:gd name="connsiteY213" fmla="*/ 108556 h 132047"/>
                <a:gd name="connsiteX214" fmla="*/ 173454 w 242345"/>
                <a:gd name="connsiteY214" fmla="*/ 108779 h 132047"/>
                <a:gd name="connsiteX215" fmla="*/ 174260 w 242345"/>
                <a:gd name="connsiteY215" fmla="*/ 108995 h 132047"/>
                <a:gd name="connsiteX216" fmla="*/ 175073 w 242345"/>
                <a:gd name="connsiteY216" fmla="*/ 109211 h 132047"/>
                <a:gd name="connsiteX217" fmla="*/ 175886 w 242345"/>
                <a:gd name="connsiteY217" fmla="*/ 109427 h 132047"/>
                <a:gd name="connsiteX218" fmla="*/ 176692 w 242345"/>
                <a:gd name="connsiteY218" fmla="*/ 109643 h 132047"/>
                <a:gd name="connsiteX219" fmla="*/ 177506 w 242345"/>
                <a:gd name="connsiteY219" fmla="*/ 109852 h 132047"/>
                <a:gd name="connsiteX220" fmla="*/ 178312 w 242345"/>
                <a:gd name="connsiteY220" fmla="*/ 110060 h 132047"/>
                <a:gd name="connsiteX221" fmla="*/ 179125 w 242345"/>
                <a:gd name="connsiteY221" fmla="*/ 110269 h 132047"/>
                <a:gd name="connsiteX222" fmla="*/ 179938 w 242345"/>
                <a:gd name="connsiteY222" fmla="*/ 110478 h 132047"/>
                <a:gd name="connsiteX223" fmla="*/ 180744 w 242345"/>
                <a:gd name="connsiteY223" fmla="*/ 110679 h 132047"/>
                <a:gd name="connsiteX224" fmla="*/ 181558 w 242345"/>
                <a:gd name="connsiteY224" fmla="*/ 110881 h 132047"/>
                <a:gd name="connsiteX225" fmla="*/ 182371 w 242345"/>
                <a:gd name="connsiteY225" fmla="*/ 111082 h 132047"/>
                <a:gd name="connsiteX226" fmla="*/ 183177 w 242345"/>
                <a:gd name="connsiteY226" fmla="*/ 111284 h 132047"/>
                <a:gd name="connsiteX227" fmla="*/ 183990 w 242345"/>
                <a:gd name="connsiteY227" fmla="*/ 111478 h 132047"/>
                <a:gd name="connsiteX228" fmla="*/ 184796 w 242345"/>
                <a:gd name="connsiteY228" fmla="*/ 111672 h 132047"/>
                <a:gd name="connsiteX229" fmla="*/ 185610 w 242345"/>
                <a:gd name="connsiteY229" fmla="*/ 111867 h 132047"/>
                <a:gd name="connsiteX230" fmla="*/ 186423 w 242345"/>
                <a:gd name="connsiteY230" fmla="*/ 112061 h 132047"/>
                <a:gd name="connsiteX231" fmla="*/ 187229 w 242345"/>
                <a:gd name="connsiteY231" fmla="*/ 112255 h 132047"/>
                <a:gd name="connsiteX232" fmla="*/ 188042 w 242345"/>
                <a:gd name="connsiteY232" fmla="*/ 112443 h 132047"/>
                <a:gd name="connsiteX233" fmla="*/ 188848 w 242345"/>
                <a:gd name="connsiteY233" fmla="*/ 112630 h 132047"/>
                <a:gd name="connsiteX234" fmla="*/ 189662 w 242345"/>
                <a:gd name="connsiteY234" fmla="*/ 112817 h 132047"/>
                <a:gd name="connsiteX235" fmla="*/ 190475 w 242345"/>
                <a:gd name="connsiteY235" fmla="*/ 113004 h 132047"/>
                <a:gd name="connsiteX236" fmla="*/ 191281 w 242345"/>
                <a:gd name="connsiteY236" fmla="*/ 113184 h 132047"/>
                <a:gd name="connsiteX237" fmla="*/ 192094 w 242345"/>
                <a:gd name="connsiteY237" fmla="*/ 113364 h 132047"/>
                <a:gd name="connsiteX238" fmla="*/ 192908 w 242345"/>
                <a:gd name="connsiteY238" fmla="*/ 113544 h 132047"/>
                <a:gd name="connsiteX239" fmla="*/ 193714 w 242345"/>
                <a:gd name="connsiteY239" fmla="*/ 113724 h 132047"/>
                <a:gd name="connsiteX240" fmla="*/ 194527 w 242345"/>
                <a:gd name="connsiteY240" fmla="*/ 113904 h 132047"/>
                <a:gd name="connsiteX241" fmla="*/ 195333 w 242345"/>
                <a:gd name="connsiteY241" fmla="*/ 114076 h 132047"/>
                <a:gd name="connsiteX242" fmla="*/ 196147 w 242345"/>
                <a:gd name="connsiteY242" fmla="*/ 114249 h 132047"/>
                <a:gd name="connsiteX243" fmla="*/ 196960 w 242345"/>
                <a:gd name="connsiteY243" fmla="*/ 114422 h 132047"/>
                <a:gd name="connsiteX244" fmla="*/ 197766 w 242345"/>
                <a:gd name="connsiteY244" fmla="*/ 114595 h 132047"/>
                <a:gd name="connsiteX245" fmla="*/ 198579 w 242345"/>
                <a:gd name="connsiteY245" fmla="*/ 114767 h 132047"/>
                <a:gd name="connsiteX246" fmla="*/ 199385 w 242345"/>
                <a:gd name="connsiteY246" fmla="*/ 114933 h 132047"/>
                <a:gd name="connsiteX247" fmla="*/ 200199 w 242345"/>
                <a:gd name="connsiteY247" fmla="*/ 115098 h 132047"/>
                <a:gd name="connsiteX248" fmla="*/ 201012 w 242345"/>
                <a:gd name="connsiteY248" fmla="*/ 115264 h 132047"/>
                <a:gd name="connsiteX249" fmla="*/ 201818 w 242345"/>
                <a:gd name="connsiteY249" fmla="*/ 115429 h 132047"/>
                <a:gd name="connsiteX250" fmla="*/ 202631 w 242345"/>
                <a:gd name="connsiteY250" fmla="*/ 115595 h 132047"/>
                <a:gd name="connsiteX251" fmla="*/ 203437 w 242345"/>
                <a:gd name="connsiteY251" fmla="*/ 115753 h 132047"/>
                <a:gd name="connsiteX252" fmla="*/ 204251 w 242345"/>
                <a:gd name="connsiteY252" fmla="*/ 115912 h 132047"/>
                <a:gd name="connsiteX253" fmla="*/ 205064 w 242345"/>
                <a:gd name="connsiteY253" fmla="*/ 116070 h 132047"/>
                <a:gd name="connsiteX254" fmla="*/ 205870 w 242345"/>
                <a:gd name="connsiteY254" fmla="*/ 116228 h 132047"/>
                <a:gd name="connsiteX255" fmla="*/ 206683 w 242345"/>
                <a:gd name="connsiteY255" fmla="*/ 116387 h 132047"/>
                <a:gd name="connsiteX256" fmla="*/ 207497 w 242345"/>
                <a:gd name="connsiteY256" fmla="*/ 116538 h 132047"/>
                <a:gd name="connsiteX257" fmla="*/ 208303 w 242345"/>
                <a:gd name="connsiteY257" fmla="*/ 116696 h 132047"/>
                <a:gd name="connsiteX258" fmla="*/ 209116 w 242345"/>
                <a:gd name="connsiteY258" fmla="*/ 116847 h 132047"/>
                <a:gd name="connsiteX259" fmla="*/ 209922 w 242345"/>
                <a:gd name="connsiteY259" fmla="*/ 116998 h 132047"/>
                <a:gd name="connsiteX260" fmla="*/ 210735 w 242345"/>
                <a:gd name="connsiteY260" fmla="*/ 117142 h 132047"/>
                <a:gd name="connsiteX261" fmla="*/ 211549 w 242345"/>
                <a:gd name="connsiteY261" fmla="*/ 117294 h 132047"/>
                <a:gd name="connsiteX262" fmla="*/ 212355 w 242345"/>
                <a:gd name="connsiteY262" fmla="*/ 117437 h 132047"/>
                <a:gd name="connsiteX263" fmla="*/ 213168 w 242345"/>
                <a:gd name="connsiteY263" fmla="*/ 117581 h 132047"/>
                <a:gd name="connsiteX264" fmla="*/ 213974 w 242345"/>
                <a:gd name="connsiteY264" fmla="*/ 117725 h 132047"/>
                <a:gd name="connsiteX265" fmla="*/ 214787 w 242345"/>
                <a:gd name="connsiteY265" fmla="*/ 117869 h 132047"/>
                <a:gd name="connsiteX266" fmla="*/ 215601 w 242345"/>
                <a:gd name="connsiteY266" fmla="*/ 118013 h 132047"/>
                <a:gd name="connsiteX267" fmla="*/ 216407 w 242345"/>
                <a:gd name="connsiteY267" fmla="*/ 118150 h 132047"/>
                <a:gd name="connsiteX268" fmla="*/ 217220 w 242345"/>
                <a:gd name="connsiteY268" fmla="*/ 118294 h 132047"/>
                <a:gd name="connsiteX269" fmla="*/ 218033 w 242345"/>
                <a:gd name="connsiteY269" fmla="*/ 118431 h 132047"/>
                <a:gd name="connsiteX270" fmla="*/ 218840 w 242345"/>
                <a:gd name="connsiteY270" fmla="*/ 118567 h 132047"/>
                <a:gd name="connsiteX271" fmla="*/ 219653 w 242345"/>
                <a:gd name="connsiteY271" fmla="*/ 118704 h 132047"/>
                <a:gd name="connsiteX272" fmla="*/ 220459 w 242345"/>
                <a:gd name="connsiteY272" fmla="*/ 118834 h 132047"/>
                <a:gd name="connsiteX273" fmla="*/ 221272 w 242345"/>
                <a:gd name="connsiteY273" fmla="*/ 118970 h 132047"/>
                <a:gd name="connsiteX274" fmla="*/ 222085 w 242345"/>
                <a:gd name="connsiteY274" fmla="*/ 119100 h 132047"/>
                <a:gd name="connsiteX275" fmla="*/ 222891 w 242345"/>
                <a:gd name="connsiteY275" fmla="*/ 119230 h 132047"/>
                <a:gd name="connsiteX276" fmla="*/ 223705 w 242345"/>
                <a:gd name="connsiteY276" fmla="*/ 119359 h 132047"/>
                <a:gd name="connsiteX277" fmla="*/ 224511 w 242345"/>
                <a:gd name="connsiteY277" fmla="*/ 119489 h 132047"/>
                <a:gd name="connsiteX278" fmla="*/ 225324 w 242345"/>
                <a:gd name="connsiteY278" fmla="*/ 119618 h 132047"/>
                <a:gd name="connsiteX279" fmla="*/ 226137 w 242345"/>
                <a:gd name="connsiteY279" fmla="*/ 119741 h 132047"/>
                <a:gd name="connsiteX280" fmla="*/ 226944 w 242345"/>
                <a:gd name="connsiteY280" fmla="*/ 119870 h 132047"/>
                <a:gd name="connsiteX281" fmla="*/ 227757 w 242345"/>
                <a:gd name="connsiteY281" fmla="*/ 119993 h 132047"/>
                <a:gd name="connsiteX282" fmla="*/ 228570 w 242345"/>
                <a:gd name="connsiteY282" fmla="*/ 120115 h 132047"/>
                <a:gd name="connsiteX283" fmla="*/ 229376 w 242345"/>
                <a:gd name="connsiteY283" fmla="*/ 120237 h 132047"/>
                <a:gd name="connsiteX284" fmla="*/ 230190 w 242345"/>
                <a:gd name="connsiteY284" fmla="*/ 120359 h 132047"/>
                <a:gd name="connsiteX285" fmla="*/ 230996 w 242345"/>
                <a:gd name="connsiteY285" fmla="*/ 120475 h 132047"/>
                <a:gd name="connsiteX286" fmla="*/ 231809 w 242345"/>
                <a:gd name="connsiteY286" fmla="*/ 120597 h 132047"/>
                <a:gd name="connsiteX287" fmla="*/ 232622 w 242345"/>
                <a:gd name="connsiteY287" fmla="*/ 120712 h 132047"/>
                <a:gd name="connsiteX288" fmla="*/ 233428 w 242345"/>
                <a:gd name="connsiteY288" fmla="*/ 120827 h 132047"/>
                <a:gd name="connsiteX289" fmla="*/ 234242 w 242345"/>
                <a:gd name="connsiteY289" fmla="*/ 120943 h 132047"/>
                <a:gd name="connsiteX290" fmla="*/ 235048 w 242345"/>
                <a:gd name="connsiteY290" fmla="*/ 121058 h 132047"/>
                <a:gd name="connsiteX291" fmla="*/ 235861 w 242345"/>
                <a:gd name="connsiteY291" fmla="*/ 121166 h 132047"/>
                <a:gd name="connsiteX292" fmla="*/ 236674 w 242345"/>
                <a:gd name="connsiteY292" fmla="*/ 121281 h 132047"/>
                <a:gd name="connsiteX293" fmla="*/ 237480 w 242345"/>
                <a:gd name="connsiteY293" fmla="*/ 121389 h 132047"/>
                <a:gd name="connsiteX294" fmla="*/ 238294 w 242345"/>
                <a:gd name="connsiteY294" fmla="*/ 121504 h 132047"/>
                <a:gd name="connsiteX295" fmla="*/ 239107 w 242345"/>
                <a:gd name="connsiteY295" fmla="*/ 121612 h 132047"/>
                <a:gd name="connsiteX296" fmla="*/ 239913 w 242345"/>
                <a:gd name="connsiteY296" fmla="*/ 121720 h 132047"/>
                <a:gd name="connsiteX297" fmla="*/ 240726 w 242345"/>
                <a:gd name="connsiteY297" fmla="*/ 121828 h 132047"/>
                <a:gd name="connsiteX298" fmla="*/ 241532 w 242345"/>
                <a:gd name="connsiteY298" fmla="*/ 121929 h 132047"/>
                <a:gd name="connsiteX299" fmla="*/ 242346 w 242345"/>
                <a:gd name="connsiteY299" fmla="*/ 122037 h 132047"/>
                <a:gd name="connsiteX300" fmla="*/ 242346 w 242345"/>
                <a:gd name="connsiteY300" fmla="*/ 132048 h 132047"/>
                <a:gd name="connsiteX301" fmla="*/ 0 w 242345"/>
                <a:gd name="connsiteY301" fmla="*/ 132048 h 132047"/>
                <a:gd name="connsiteX302" fmla="*/ 0 w 242345"/>
                <a:gd name="connsiteY302" fmla="*/ 0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5" h="132047">
                  <a:moveTo>
                    <a:pt x="0" y="0"/>
                  </a:moveTo>
                  <a:lnTo>
                    <a:pt x="813" y="900"/>
                  </a:lnTo>
                  <a:lnTo>
                    <a:pt x="1619" y="1792"/>
                  </a:lnTo>
                  <a:lnTo>
                    <a:pt x="2433" y="2677"/>
                  </a:lnTo>
                  <a:lnTo>
                    <a:pt x="3246" y="3563"/>
                  </a:lnTo>
                  <a:lnTo>
                    <a:pt x="4052" y="4441"/>
                  </a:lnTo>
                  <a:lnTo>
                    <a:pt x="4865" y="5319"/>
                  </a:lnTo>
                  <a:lnTo>
                    <a:pt x="5679" y="6190"/>
                  </a:lnTo>
                  <a:lnTo>
                    <a:pt x="6485" y="7053"/>
                  </a:lnTo>
                  <a:lnTo>
                    <a:pt x="7298" y="7917"/>
                  </a:lnTo>
                  <a:lnTo>
                    <a:pt x="8104" y="8773"/>
                  </a:lnTo>
                  <a:lnTo>
                    <a:pt x="8917" y="9630"/>
                  </a:lnTo>
                  <a:lnTo>
                    <a:pt x="9731" y="10479"/>
                  </a:lnTo>
                  <a:lnTo>
                    <a:pt x="10537" y="11321"/>
                  </a:lnTo>
                  <a:lnTo>
                    <a:pt x="11350" y="12163"/>
                  </a:lnTo>
                  <a:lnTo>
                    <a:pt x="12156" y="12998"/>
                  </a:lnTo>
                  <a:lnTo>
                    <a:pt x="12969" y="13826"/>
                  </a:lnTo>
                  <a:lnTo>
                    <a:pt x="13783" y="14654"/>
                  </a:lnTo>
                  <a:lnTo>
                    <a:pt x="14589" y="15474"/>
                  </a:lnTo>
                  <a:lnTo>
                    <a:pt x="15402" y="16295"/>
                  </a:lnTo>
                  <a:lnTo>
                    <a:pt x="16215" y="17108"/>
                  </a:lnTo>
                  <a:lnTo>
                    <a:pt x="17022" y="17921"/>
                  </a:lnTo>
                  <a:lnTo>
                    <a:pt x="17835" y="18720"/>
                  </a:lnTo>
                  <a:lnTo>
                    <a:pt x="18641" y="19526"/>
                  </a:lnTo>
                  <a:lnTo>
                    <a:pt x="19454" y="20318"/>
                  </a:lnTo>
                  <a:lnTo>
                    <a:pt x="20267" y="21110"/>
                  </a:lnTo>
                  <a:lnTo>
                    <a:pt x="21074" y="21901"/>
                  </a:lnTo>
                  <a:lnTo>
                    <a:pt x="21887" y="22686"/>
                  </a:lnTo>
                  <a:lnTo>
                    <a:pt x="22693" y="23463"/>
                  </a:lnTo>
                  <a:lnTo>
                    <a:pt x="23506" y="24240"/>
                  </a:lnTo>
                  <a:lnTo>
                    <a:pt x="24320" y="25010"/>
                  </a:lnTo>
                  <a:lnTo>
                    <a:pt x="25126" y="25773"/>
                  </a:lnTo>
                  <a:lnTo>
                    <a:pt x="25939" y="26536"/>
                  </a:lnTo>
                  <a:lnTo>
                    <a:pt x="26752" y="27292"/>
                  </a:lnTo>
                  <a:lnTo>
                    <a:pt x="27558" y="28048"/>
                  </a:lnTo>
                  <a:lnTo>
                    <a:pt x="28372" y="28796"/>
                  </a:lnTo>
                  <a:lnTo>
                    <a:pt x="29178" y="29545"/>
                  </a:lnTo>
                  <a:lnTo>
                    <a:pt x="29991" y="30286"/>
                  </a:lnTo>
                  <a:lnTo>
                    <a:pt x="30804" y="31020"/>
                  </a:lnTo>
                  <a:lnTo>
                    <a:pt x="31610" y="31754"/>
                  </a:lnTo>
                  <a:lnTo>
                    <a:pt x="32424" y="32481"/>
                  </a:lnTo>
                  <a:lnTo>
                    <a:pt x="33230" y="33208"/>
                  </a:lnTo>
                  <a:lnTo>
                    <a:pt x="34043" y="33928"/>
                  </a:lnTo>
                  <a:lnTo>
                    <a:pt x="34856" y="34648"/>
                  </a:lnTo>
                  <a:lnTo>
                    <a:pt x="35662" y="35360"/>
                  </a:lnTo>
                  <a:lnTo>
                    <a:pt x="36476" y="36065"/>
                  </a:lnTo>
                  <a:lnTo>
                    <a:pt x="37289" y="36771"/>
                  </a:lnTo>
                  <a:lnTo>
                    <a:pt x="38095" y="37476"/>
                  </a:lnTo>
                  <a:lnTo>
                    <a:pt x="38908" y="38167"/>
                  </a:lnTo>
                  <a:lnTo>
                    <a:pt x="39714" y="38865"/>
                  </a:lnTo>
                  <a:lnTo>
                    <a:pt x="40528" y="39549"/>
                  </a:lnTo>
                  <a:lnTo>
                    <a:pt x="41341" y="40233"/>
                  </a:lnTo>
                  <a:lnTo>
                    <a:pt x="42147" y="40916"/>
                  </a:lnTo>
                  <a:lnTo>
                    <a:pt x="42960" y="41593"/>
                  </a:lnTo>
                  <a:lnTo>
                    <a:pt x="43766" y="42269"/>
                  </a:lnTo>
                  <a:lnTo>
                    <a:pt x="44580" y="42932"/>
                  </a:lnTo>
                  <a:lnTo>
                    <a:pt x="45393" y="43601"/>
                  </a:lnTo>
                  <a:lnTo>
                    <a:pt x="46199" y="44263"/>
                  </a:lnTo>
                  <a:lnTo>
                    <a:pt x="47012" y="44918"/>
                  </a:lnTo>
                  <a:lnTo>
                    <a:pt x="47826" y="45573"/>
                  </a:lnTo>
                  <a:lnTo>
                    <a:pt x="48632" y="46221"/>
                  </a:lnTo>
                  <a:lnTo>
                    <a:pt x="49445" y="46868"/>
                  </a:lnTo>
                  <a:lnTo>
                    <a:pt x="50251" y="47509"/>
                  </a:lnTo>
                  <a:lnTo>
                    <a:pt x="51064" y="48142"/>
                  </a:lnTo>
                  <a:lnTo>
                    <a:pt x="51878" y="48783"/>
                  </a:lnTo>
                  <a:lnTo>
                    <a:pt x="52684" y="49409"/>
                  </a:lnTo>
                  <a:lnTo>
                    <a:pt x="53497" y="50035"/>
                  </a:lnTo>
                  <a:lnTo>
                    <a:pt x="54303" y="50661"/>
                  </a:lnTo>
                  <a:lnTo>
                    <a:pt x="55116" y="51280"/>
                  </a:lnTo>
                  <a:lnTo>
                    <a:pt x="55930" y="51892"/>
                  </a:lnTo>
                  <a:lnTo>
                    <a:pt x="56736" y="52504"/>
                  </a:lnTo>
                  <a:lnTo>
                    <a:pt x="57549" y="53116"/>
                  </a:lnTo>
                  <a:lnTo>
                    <a:pt x="58355" y="53720"/>
                  </a:lnTo>
                  <a:lnTo>
                    <a:pt x="59169" y="54318"/>
                  </a:lnTo>
                  <a:lnTo>
                    <a:pt x="59982" y="54915"/>
                  </a:lnTo>
                  <a:lnTo>
                    <a:pt x="60788" y="55505"/>
                  </a:lnTo>
                  <a:lnTo>
                    <a:pt x="61601" y="56095"/>
                  </a:lnTo>
                  <a:lnTo>
                    <a:pt x="62414" y="56686"/>
                  </a:lnTo>
                  <a:lnTo>
                    <a:pt x="63221" y="57261"/>
                  </a:lnTo>
                  <a:lnTo>
                    <a:pt x="64034" y="57844"/>
                  </a:lnTo>
                  <a:lnTo>
                    <a:pt x="64840" y="58420"/>
                  </a:lnTo>
                  <a:lnTo>
                    <a:pt x="65653" y="58989"/>
                  </a:lnTo>
                  <a:lnTo>
                    <a:pt x="66467" y="59557"/>
                  </a:lnTo>
                  <a:lnTo>
                    <a:pt x="67273" y="60119"/>
                  </a:lnTo>
                  <a:lnTo>
                    <a:pt x="68086" y="60680"/>
                  </a:lnTo>
                  <a:lnTo>
                    <a:pt x="68892" y="61241"/>
                  </a:lnTo>
                  <a:lnTo>
                    <a:pt x="69705" y="61796"/>
                  </a:lnTo>
                  <a:lnTo>
                    <a:pt x="70519" y="62343"/>
                  </a:lnTo>
                  <a:lnTo>
                    <a:pt x="71325" y="62890"/>
                  </a:lnTo>
                  <a:lnTo>
                    <a:pt x="72138" y="63437"/>
                  </a:lnTo>
                  <a:lnTo>
                    <a:pt x="72951" y="63976"/>
                  </a:lnTo>
                  <a:lnTo>
                    <a:pt x="73757" y="64509"/>
                  </a:lnTo>
                  <a:lnTo>
                    <a:pt x="74571" y="65041"/>
                  </a:lnTo>
                  <a:lnTo>
                    <a:pt x="75377" y="65574"/>
                  </a:lnTo>
                  <a:lnTo>
                    <a:pt x="76190" y="66100"/>
                  </a:lnTo>
                  <a:lnTo>
                    <a:pt x="77003" y="66625"/>
                  </a:lnTo>
                  <a:lnTo>
                    <a:pt x="77810" y="67143"/>
                  </a:lnTo>
                  <a:lnTo>
                    <a:pt x="78623" y="67661"/>
                  </a:lnTo>
                  <a:lnTo>
                    <a:pt x="79429" y="68172"/>
                  </a:lnTo>
                  <a:lnTo>
                    <a:pt x="80242" y="68683"/>
                  </a:lnTo>
                  <a:lnTo>
                    <a:pt x="81055" y="69187"/>
                  </a:lnTo>
                  <a:lnTo>
                    <a:pt x="81861" y="69691"/>
                  </a:lnTo>
                  <a:lnTo>
                    <a:pt x="82675" y="70188"/>
                  </a:lnTo>
                  <a:lnTo>
                    <a:pt x="83488" y="70684"/>
                  </a:lnTo>
                  <a:lnTo>
                    <a:pt x="84294" y="71181"/>
                  </a:lnTo>
                  <a:lnTo>
                    <a:pt x="85107" y="71670"/>
                  </a:lnTo>
                  <a:lnTo>
                    <a:pt x="85913" y="72160"/>
                  </a:lnTo>
                  <a:lnTo>
                    <a:pt x="86727" y="72642"/>
                  </a:lnTo>
                  <a:lnTo>
                    <a:pt x="87540" y="73124"/>
                  </a:lnTo>
                  <a:lnTo>
                    <a:pt x="88346" y="73599"/>
                  </a:lnTo>
                  <a:lnTo>
                    <a:pt x="89159" y="74074"/>
                  </a:lnTo>
                  <a:lnTo>
                    <a:pt x="89966" y="74542"/>
                  </a:lnTo>
                  <a:lnTo>
                    <a:pt x="90779" y="75010"/>
                  </a:lnTo>
                  <a:lnTo>
                    <a:pt x="91592" y="75477"/>
                  </a:lnTo>
                  <a:lnTo>
                    <a:pt x="92398" y="75938"/>
                  </a:lnTo>
                  <a:lnTo>
                    <a:pt x="93212" y="76392"/>
                  </a:lnTo>
                  <a:lnTo>
                    <a:pt x="94025" y="76852"/>
                  </a:lnTo>
                  <a:lnTo>
                    <a:pt x="94831" y="77306"/>
                  </a:lnTo>
                  <a:lnTo>
                    <a:pt x="95644" y="77752"/>
                  </a:lnTo>
                  <a:lnTo>
                    <a:pt x="96450" y="78198"/>
                  </a:lnTo>
                  <a:lnTo>
                    <a:pt x="97264" y="78644"/>
                  </a:lnTo>
                  <a:lnTo>
                    <a:pt x="98077" y="79083"/>
                  </a:lnTo>
                  <a:lnTo>
                    <a:pt x="98883" y="79515"/>
                  </a:lnTo>
                  <a:lnTo>
                    <a:pt x="99696" y="79954"/>
                  </a:lnTo>
                  <a:lnTo>
                    <a:pt x="100502" y="80386"/>
                  </a:lnTo>
                  <a:lnTo>
                    <a:pt x="101316" y="80811"/>
                  </a:lnTo>
                  <a:lnTo>
                    <a:pt x="102129" y="81235"/>
                  </a:lnTo>
                  <a:lnTo>
                    <a:pt x="102935" y="81660"/>
                  </a:lnTo>
                  <a:lnTo>
                    <a:pt x="103748" y="82077"/>
                  </a:lnTo>
                  <a:lnTo>
                    <a:pt x="104562" y="82495"/>
                  </a:lnTo>
                  <a:lnTo>
                    <a:pt x="105368" y="82912"/>
                  </a:lnTo>
                  <a:lnTo>
                    <a:pt x="106181" y="83323"/>
                  </a:lnTo>
                  <a:lnTo>
                    <a:pt x="106987" y="83726"/>
                  </a:lnTo>
                  <a:lnTo>
                    <a:pt x="107800" y="84136"/>
                  </a:lnTo>
                  <a:lnTo>
                    <a:pt x="108614" y="84539"/>
                  </a:lnTo>
                  <a:lnTo>
                    <a:pt x="109420" y="84935"/>
                  </a:lnTo>
                  <a:lnTo>
                    <a:pt x="110233" y="85331"/>
                  </a:lnTo>
                  <a:lnTo>
                    <a:pt x="111039" y="85726"/>
                  </a:lnTo>
                  <a:lnTo>
                    <a:pt x="111852" y="86115"/>
                  </a:lnTo>
                  <a:lnTo>
                    <a:pt x="112666" y="86504"/>
                  </a:lnTo>
                  <a:lnTo>
                    <a:pt x="113472" y="86892"/>
                  </a:lnTo>
                  <a:lnTo>
                    <a:pt x="114285" y="87274"/>
                  </a:lnTo>
                  <a:lnTo>
                    <a:pt x="115098" y="87655"/>
                  </a:lnTo>
                  <a:lnTo>
                    <a:pt x="115904" y="88030"/>
                  </a:lnTo>
                  <a:lnTo>
                    <a:pt x="116718" y="88411"/>
                  </a:lnTo>
                  <a:lnTo>
                    <a:pt x="117524" y="88778"/>
                  </a:lnTo>
                  <a:lnTo>
                    <a:pt x="118337" y="89152"/>
                  </a:lnTo>
                  <a:lnTo>
                    <a:pt x="119150" y="89519"/>
                  </a:lnTo>
                  <a:lnTo>
                    <a:pt x="119956" y="89879"/>
                  </a:lnTo>
                  <a:lnTo>
                    <a:pt x="120770" y="90239"/>
                  </a:lnTo>
                  <a:lnTo>
                    <a:pt x="121576" y="90599"/>
                  </a:lnTo>
                  <a:lnTo>
                    <a:pt x="122389" y="90959"/>
                  </a:lnTo>
                  <a:lnTo>
                    <a:pt x="123202" y="91311"/>
                  </a:lnTo>
                  <a:lnTo>
                    <a:pt x="124009" y="91664"/>
                  </a:lnTo>
                  <a:lnTo>
                    <a:pt x="124822" y="92010"/>
                  </a:lnTo>
                  <a:lnTo>
                    <a:pt x="125635" y="92355"/>
                  </a:lnTo>
                  <a:lnTo>
                    <a:pt x="126441" y="92701"/>
                  </a:lnTo>
                  <a:lnTo>
                    <a:pt x="127255" y="93046"/>
                  </a:lnTo>
                  <a:lnTo>
                    <a:pt x="128061" y="93384"/>
                  </a:lnTo>
                  <a:lnTo>
                    <a:pt x="128874" y="93715"/>
                  </a:lnTo>
                  <a:lnTo>
                    <a:pt x="129687" y="94054"/>
                  </a:lnTo>
                  <a:lnTo>
                    <a:pt x="130493" y="94385"/>
                  </a:lnTo>
                  <a:lnTo>
                    <a:pt x="131307" y="94716"/>
                  </a:lnTo>
                  <a:lnTo>
                    <a:pt x="132113" y="95040"/>
                  </a:lnTo>
                  <a:lnTo>
                    <a:pt x="132926" y="95363"/>
                  </a:lnTo>
                  <a:lnTo>
                    <a:pt x="133739" y="95687"/>
                  </a:lnTo>
                  <a:lnTo>
                    <a:pt x="134545" y="96004"/>
                  </a:lnTo>
                  <a:lnTo>
                    <a:pt x="135359" y="96321"/>
                  </a:lnTo>
                  <a:lnTo>
                    <a:pt x="136165" y="96637"/>
                  </a:lnTo>
                  <a:lnTo>
                    <a:pt x="136978" y="96947"/>
                  </a:lnTo>
                  <a:lnTo>
                    <a:pt x="137791" y="97256"/>
                  </a:lnTo>
                  <a:lnTo>
                    <a:pt x="138597" y="97566"/>
                  </a:lnTo>
                  <a:lnTo>
                    <a:pt x="139411" y="97868"/>
                  </a:lnTo>
                  <a:lnTo>
                    <a:pt x="140224" y="98178"/>
                  </a:lnTo>
                  <a:lnTo>
                    <a:pt x="141030" y="98473"/>
                  </a:lnTo>
                  <a:lnTo>
                    <a:pt x="141843" y="98775"/>
                  </a:lnTo>
                  <a:lnTo>
                    <a:pt x="142649" y="99070"/>
                  </a:lnTo>
                  <a:lnTo>
                    <a:pt x="143463" y="99365"/>
                  </a:lnTo>
                  <a:lnTo>
                    <a:pt x="144276" y="99653"/>
                  </a:lnTo>
                  <a:lnTo>
                    <a:pt x="145082" y="99948"/>
                  </a:lnTo>
                  <a:lnTo>
                    <a:pt x="145895" y="100229"/>
                  </a:lnTo>
                  <a:lnTo>
                    <a:pt x="146702" y="100517"/>
                  </a:lnTo>
                  <a:lnTo>
                    <a:pt x="147515" y="100797"/>
                  </a:lnTo>
                  <a:lnTo>
                    <a:pt x="148328" y="101078"/>
                  </a:lnTo>
                  <a:lnTo>
                    <a:pt x="149134" y="101359"/>
                  </a:lnTo>
                  <a:lnTo>
                    <a:pt x="149947" y="101640"/>
                  </a:lnTo>
                  <a:lnTo>
                    <a:pt x="150761" y="101913"/>
                  </a:lnTo>
                  <a:lnTo>
                    <a:pt x="151567" y="102179"/>
                  </a:lnTo>
                  <a:lnTo>
                    <a:pt x="152380" y="102453"/>
                  </a:lnTo>
                  <a:lnTo>
                    <a:pt x="153186" y="102719"/>
                  </a:lnTo>
                  <a:lnTo>
                    <a:pt x="153999" y="102985"/>
                  </a:lnTo>
                  <a:lnTo>
                    <a:pt x="154813" y="103252"/>
                  </a:lnTo>
                  <a:lnTo>
                    <a:pt x="155619" y="103511"/>
                  </a:lnTo>
                  <a:lnTo>
                    <a:pt x="156432" y="103770"/>
                  </a:lnTo>
                  <a:lnTo>
                    <a:pt x="157238" y="104029"/>
                  </a:lnTo>
                  <a:lnTo>
                    <a:pt x="158052" y="104288"/>
                  </a:lnTo>
                  <a:lnTo>
                    <a:pt x="158865" y="104540"/>
                  </a:lnTo>
                  <a:lnTo>
                    <a:pt x="159671" y="104792"/>
                  </a:lnTo>
                  <a:lnTo>
                    <a:pt x="160484" y="105044"/>
                  </a:lnTo>
                  <a:lnTo>
                    <a:pt x="161298" y="105289"/>
                  </a:lnTo>
                  <a:lnTo>
                    <a:pt x="162104" y="105533"/>
                  </a:lnTo>
                  <a:lnTo>
                    <a:pt x="162917" y="105778"/>
                  </a:lnTo>
                  <a:lnTo>
                    <a:pt x="163723" y="106023"/>
                  </a:lnTo>
                  <a:lnTo>
                    <a:pt x="164536" y="106260"/>
                  </a:lnTo>
                  <a:lnTo>
                    <a:pt x="165350" y="106498"/>
                  </a:lnTo>
                  <a:lnTo>
                    <a:pt x="166156" y="106735"/>
                  </a:lnTo>
                  <a:lnTo>
                    <a:pt x="166969" y="106973"/>
                  </a:lnTo>
                  <a:lnTo>
                    <a:pt x="167775" y="107203"/>
                  </a:lnTo>
                  <a:lnTo>
                    <a:pt x="168588" y="107433"/>
                  </a:lnTo>
                  <a:lnTo>
                    <a:pt x="169401" y="107664"/>
                  </a:lnTo>
                  <a:lnTo>
                    <a:pt x="170208" y="107887"/>
                  </a:lnTo>
                  <a:lnTo>
                    <a:pt x="171021" y="108117"/>
                  </a:lnTo>
                  <a:lnTo>
                    <a:pt x="171834" y="108340"/>
                  </a:lnTo>
                  <a:lnTo>
                    <a:pt x="172640" y="108556"/>
                  </a:lnTo>
                  <a:lnTo>
                    <a:pt x="173454" y="108779"/>
                  </a:lnTo>
                  <a:lnTo>
                    <a:pt x="174260" y="108995"/>
                  </a:lnTo>
                  <a:lnTo>
                    <a:pt x="175073" y="109211"/>
                  </a:lnTo>
                  <a:lnTo>
                    <a:pt x="175886" y="109427"/>
                  </a:lnTo>
                  <a:lnTo>
                    <a:pt x="176692" y="109643"/>
                  </a:lnTo>
                  <a:lnTo>
                    <a:pt x="177506" y="109852"/>
                  </a:lnTo>
                  <a:lnTo>
                    <a:pt x="178312" y="110060"/>
                  </a:lnTo>
                  <a:lnTo>
                    <a:pt x="179125" y="110269"/>
                  </a:lnTo>
                  <a:lnTo>
                    <a:pt x="179938" y="110478"/>
                  </a:lnTo>
                  <a:lnTo>
                    <a:pt x="180744" y="110679"/>
                  </a:lnTo>
                  <a:lnTo>
                    <a:pt x="181558" y="110881"/>
                  </a:lnTo>
                  <a:lnTo>
                    <a:pt x="182371" y="111082"/>
                  </a:lnTo>
                  <a:lnTo>
                    <a:pt x="183177" y="111284"/>
                  </a:lnTo>
                  <a:lnTo>
                    <a:pt x="183990" y="111478"/>
                  </a:lnTo>
                  <a:lnTo>
                    <a:pt x="184796" y="111672"/>
                  </a:lnTo>
                  <a:lnTo>
                    <a:pt x="185610" y="111867"/>
                  </a:lnTo>
                  <a:lnTo>
                    <a:pt x="186423" y="112061"/>
                  </a:lnTo>
                  <a:lnTo>
                    <a:pt x="187229" y="112255"/>
                  </a:lnTo>
                  <a:lnTo>
                    <a:pt x="188042" y="112443"/>
                  </a:lnTo>
                  <a:lnTo>
                    <a:pt x="188848" y="112630"/>
                  </a:lnTo>
                  <a:lnTo>
                    <a:pt x="189662" y="112817"/>
                  </a:lnTo>
                  <a:lnTo>
                    <a:pt x="190475" y="113004"/>
                  </a:lnTo>
                  <a:lnTo>
                    <a:pt x="191281" y="113184"/>
                  </a:lnTo>
                  <a:lnTo>
                    <a:pt x="192094" y="113364"/>
                  </a:lnTo>
                  <a:lnTo>
                    <a:pt x="192908" y="113544"/>
                  </a:lnTo>
                  <a:lnTo>
                    <a:pt x="193714" y="113724"/>
                  </a:lnTo>
                  <a:lnTo>
                    <a:pt x="194527" y="113904"/>
                  </a:lnTo>
                  <a:lnTo>
                    <a:pt x="195333" y="114076"/>
                  </a:lnTo>
                  <a:lnTo>
                    <a:pt x="196147" y="114249"/>
                  </a:lnTo>
                  <a:lnTo>
                    <a:pt x="196960" y="114422"/>
                  </a:lnTo>
                  <a:lnTo>
                    <a:pt x="197766" y="114595"/>
                  </a:lnTo>
                  <a:lnTo>
                    <a:pt x="198579" y="114767"/>
                  </a:lnTo>
                  <a:lnTo>
                    <a:pt x="199385" y="114933"/>
                  </a:lnTo>
                  <a:lnTo>
                    <a:pt x="200199" y="115098"/>
                  </a:lnTo>
                  <a:lnTo>
                    <a:pt x="201012" y="115264"/>
                  </a:lnTo>
                  <a:lnTo>
                    <a:pt x="201818" y="115429"/>
                  </a:lnTo>
                  <a:lnTo>
                    <a:pt x="202631" y="115595"/>
                  </a:lnTo>
                  <a:lnTo>
                    <a:pt x="203437" y="115753"/>
                  </a:lnTo>
                  <a:lnTo>
                    <a:pt x="204251" y="115912"/>
                  </a:lnTo>
                  <a:lnTo>
                    <a:pt x="205064" y="116070"/>
                  </a:lnTo>
                  <a:lnTo>
                    <a:pt x="205870" y="116228"/>
                  </a:lnTo>
                  <a:lnTo>
                    <a:pt x="206683" y="116387"/>
                  </a:lnTo>
                  <a:lnTo>
                    <a:pt x="207497" y="116538"/>
                  </a:lnTo>
                  <a:lnTo>
                    <a:pt x="208303" y="116696"/>
                  </a:lnTo>
                  <a:lnTo>
                    <a:pt x="209116" y="116847"/>
                  </a:lnTo>
                  <a:lnTo>
                    <a:pt x="209922" y="116998"/>
                  </a:lnTo>
                  <a:lnTo>
                    <a:pt x="210735" y="117142"/>
                  </a:lnTo>
                  <a:lnTo>
                    <a:pt x="211549" y="117294"/>
                  </a:lnTo>
                  <a:lnTo>
                    <a:pt x="212355" y="117437"/>
                  </a:lnTo>
                  <a:lnTo>
                    <a:pt x="213168" y="117581"/>
                  </a:lnTo>
                  <a:lnTo>
                    <a:pt x="213974" y="117725"/>
                  </a:lnTo>
                  <a:lnTo>
                    <a:pt x="214787" y="117869"/>
                  </a:lnTo>
                  <a:lnTo>
                    <a:pt x="215601" y="118013"/>
                  </a:lnTo>
                  <a:lnTo>
                    <a:pt x="216407" y="118150"/>
                  </a:lnTo>
                  <a:lnTo>
                    <a:pt x="217220" y="118294"/>
                  </a:lnTo>
                  <a:lnTo>
                    <a:pt x="218033" y="118431"/>
                  </a:lnTo>
                  <a:lnTo>
                    <a:pt x="218840" y="118567"/>
                  </a:lnTo>
                  <a:lnTo>
                    <a:pt x="219653" y="118704"/>
                  </a:lnTo>
                  <a:lnTo>
                    <a:pt x="220459" y="118834"/>
                  </a:lnTo>
                  <a:lnTo>
                    <a:pt x="221272" y="118970"/>
                  </a:lnTo>
                  <a:lnTo>
                    <a:pt x="222085" y="119100"/>
                  </a:lnTo>
                  <a:lnTo>
                    <a:pt x="222891" y="119230"/>
                  </a:lnTo>
                  <a:lnTo>
                    <a:pt x="223705" y="119359"/>
                  </a:lnTo>
                  <a:lnTo>
                    <a:pt x="224511" y="119489"/>
                  </a:lnTo>
                  <a:lnTo>
                    <a:pt x="225324" y="119618"/>
                  </a:lnTo>
                  <a:lnTo>
                    <a:pt x="226137" y="119741"/>
                  </a:lnTo>
                  <a:lnTo>
                    <a:pt x="226944" y="119870"/>
                  </a:lnTo>
                  <a:lnTo>
                    <a:pt x="227757" y="119993"/>
                  </a:lnTo>
                  <a:lnTo>
                    <a:pt x="228570" y="120115"/>
                  </a:lnTo>
                  <a:lnTo>
                    <a:pt x="229376" y="120237"/>
                  </a:lnTo>
                  <a:lnTo>
                    <a:pt x="230190" y="120359"/>
                  </a:lnTo>
                  <a:lnTo>
                    <a:pt x="230996" y="120475"/>
                  </a:lnTo>
                  <a:lnTo>
                    <a:pt x="231809" y="120597"/>
                  </a:lnTo>
                  <a:lnTo>
                    <a:pt x="232622" y="120712"/>
                  </a:lnTo>
                  <a:lnTo>
                    <a:pt x="233428" y="120827"/>
                  </a:lnTo>
                  <a:lnTo>
                    <a:pt x="234242" y="120943"/>
                  </a:lnTo>
                  <a:lnTo>
                    <a:pt x="235048" y="121058"/>
                  </a:lnTo>
                  <a:lnTo>
                    <a:pt x="235861" y="121166"/>
                  </a:lnTo>
                  <a:lnTo>
                    <a:pt x="236674" y="121281"/>
                  </a:lnTo>
                  <a:lnTo>
                    <a:pt x="237480" y="121389"/>
                  </a:lnTo>
                  <a:lnTo>
                    <a:pt x="238294" y="121504"/>
                  </a:lnTo>
                  <a:lnTo>
                    <a:pt x="239107" y="121612"/>
                  </a:lnTo>
                  <a:lnTo>
                    <a:pt x="239913" y="121720"/>
                  </a:lnTo>
                  <a:lnTo>
                    <a:pt x="240726" y="121828"/>
                  </a:lnTo>
                  <a:lnTo>
                    <a:pt x="241532" y="121929"/>
                  </a:lnTo>
                  <a:lnTo>
                    <a:pt x="242346" y="122037"/>
                  </a:lnTo>
                  <a:lnTo>
                    <a:pt x="242346" y="132048"/>
                  </a:lnTo>
                  <a:lnTo>
                    <a:pt x="0" y="132048"/>
                  </a:ln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2A9D39A1-A259-7F09-5A4C-D01BA70B8486}"/>
              </a:ext>
            </a:extLst>
          </p:cNvPr>
          <p:cNvGrpSpPr/>
          <p:nvPr/>
        </p:nvGrpSpPr>
        <p:grpSpPr>
          <a:xfrm>
            <a:off x="8756610" y="1923255"/>
            <a:ext cx="25910" cy="225938"/>
            <a:chOff x="8756610" y="1923255"/>
            <a:chExt cx="25910" cy="225938"/>
          </a:xfrm>
        </p:grpSpPr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EA436409-81CC-AE24-CFFA-FBB1B5DE8D94}"/>
                </a:ext>
              </a:extLst>
            </p:cNvPr>
            <p:cNvSpPr/>
            <p:nvPr/>
          </p:nvSpPr>
          <p:spPr>
            <a:xfrm>
              <a:off x="8769565" y="1923255"/>
              <a:ext cx="719" cy="225938"/>
            </a:xfrm>
            <a:custGeom>
              <a:avLst/>
              <a:gdLst>
                <a:gd name="connsiteX0" fmla="*/ 0 w 719"/>
                <a:gd name="connsiteY0" fmla="*/ 0 h 225938"/>
                <a:gd name="connsiteX1" fmla="*/ 0 w 719"/>
                <a:gd name="connsiteY1" fmla="*/ 225939 h 22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38">
                  <a:moveTo>
                    <a:pt x="0" y="0"/>
                  </a:moveTo>
                  <a:lnTo>
                    <a:pt x="0" y="225939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7" name="Freeform 356">
              <a:extLst>
                <a:ext uri="{FF2B5EF4-FFF2-40B4-BE49-F238E27FC236}">
                  <a16:creationId xmlns:a16="http://schemas.microsoft.com/office/drawing/2014/main" id="{5D9AEC79-9C89-75BC-7DDD-E168E99F4B7E}"/>
                </a:ext>
              </a:extLst>
            </p:cNvPr>
            <p:cNvSpPr/>
            <p:nvPr/>
          </p:nvSpPr>
          <p:spPr>
            <a:xfrm>
              <a:off x="8756610" y="2123283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047115DF-427F-DC0A-656F-0757560007D5}"/>
                </a:ext>
              </a:extLst>
            </p:cNvPr>
            <p:cNvSpPr/>
            <p:nvPr/>
          </p:nvSpPr>
          <p:spPr>
            <a:xfrm>
              <a:off x="8769565" y="1923255"/>
              <a:ext cx="719" cy="200028"/>
            </a:xfrm>
            <a:custGeom>
              <a:avLst/>
              <a:gdLst>
                <a:gd name="connsiteX0" fmla="*/ 0 w 719"/>
                <a:gd name="connsiteY0" fmla="*/ 200029 h 200028"/>
                <a:gd name="connsiteX1" fmla="*/ 0 w 719"/>
                <a:gd name="connsiteY1" fmla="*/ 0 h 20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28">
                  <a:moveTo>
                    <a:pt x="0" y="200029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C3C3D8DD-1D7B-E5A5-C788-D66FBD21B210}"/>
              </a:ext>
            </a:extLst>
          </p:cNvPr>
          <p:cNvGrpSpPr/>
          <p:nvPr/>
        </p:nvGrpSpPr>
        <p:grpSpPr>
          <a:xfrm>
            <a:off x="7734993" y="1268652"/>
            <a:ext cx="913399" cy="901355"/>
            <a:chOff x="7734993" y="1268652"/>
            <a:chExt cx="913399" cy="901355"/>
          </a:xfrm>
        </p:grpSpPr>
        <p:sp>
          <p:nvSpPr>
            <p:cNvPr id="359" name="Freeform 358">
              <a:extLst>
                <a:ext uri="{FF2B5EF4-FFF2-40B4-BE49-F238E27FC236}">
                  <a16:creationId xmlns:a16="http://schemas.microsoft.com/office/drawing/2014/main" id="{0A39A228-025A-FF0E-EBD5-1A10C00F34EF}"/>
                </a:ext>
              </a:extLst>
            </p:cNvPr>
            <p:cNvSpPr/>
            <p:nvPr/>
          </p:nvSpPr>
          <p:spPr>
            <a:xfrm>
              <a:off x="7734993" y="1268652"/>
              <a:ext cx="913399" cy="901355"/>
            </a:xfrm>
            <a:custGeom>
              <a:avLst/>
              <a:gdLst>
                <a:gd name="connsiteX0" fmla="*/ 0 w 913399"/>
                <a:gd name="connsiteY0" fmla="*/ 769308 h 901355"/>
                <a:gd name="connsiteX1" fmla="*/ 3055 w 913399"/>
                <a:gd name="connsiteY1" fmla="*/ 765882 h 901355"/>
                <a:gd name="connsiteX2" fmla="*/ 6110 w 913399"/>
                <a:gd name="connsiteY2" fmla="*/ 762391 h 901355"/>
                <a:gd name="connsiteX3" fmla="*/ 9165 w 913399"/>
                <a:gd name="connsiteY3" fmla="*/ 758836 h 901355"/>
                <a:gd name="connsiteX4" fmla="*/ 12220 w 913399"/>
                <a:gd name="connsiteY4" fmla="*/ 755216 h 901355"/>
                <a:gd name="connsiteX5" fmla="*/ 15275 w 913399"/>
                <a:gd name="connsiteY5" fmla="*/ 751523 h 901355"/>
                <a:gd name="connsiteX6" fmla="*/ 18329 w 913399"/>
                <a:gd name="connsiteY6" fmla="*/ 747766 h 901355"/>
                <a:gd name="connsiteX7" fmla="*/ 21384 w 913399"/>
                <a:gd name="connsiteY7" fmla="*/ 743952 h 901355"/>
                <a:gd name="connsiteX8" fmla="*/ 24439 w 913399"/>
                <a:gd name="connsiteY8" fmla="*/ 740058 h 901355"/>
                <a:gd name="connsiteX9" fmla="*/ 27494 w 913399"/>
                <a:gd name="connsiteY9" fmla="*/ 736100 h 901355"/>
                <a:gd name="connsiteX10" fmla="*/ 30549 w 913399"/>
                <a:gd name="connsiteY10" fmla="*/ 732076 h 901355"/>
                <a:gd name="connsiteX11" fmla="*/ 33603 w 913399"/>
                <a:gd name="connsiteY11" fmla="*/ 727988 h 901355"/>
                <a:gd name="connsiteX12" fmla="*/ 36658 w 913399"/>
                <a:gd name="connsiteY12" fmla="*/ 723821 h 901355"/>
                <a:gd name="connsiteX13" fmla="*/ 39713 w 913399"/>
                <a:gd name="connsiteY13" fmla="*/ 719596 h 901355"/>
                <a:gd name="connsiteX14" fmla="*/ 42768 w 913399"/>
                <a:gd name="connsiteY14" fmla="*/ 715293 h 901355"/>
                <a:gd name="connsiteX15" fmla="*/ 45823 w 913399"/>
                <a:gd name="connsiteY15" fmla="*/ 710924 h 901355"/>
                <a:gd name="connsiteX16" fmla="*/ 48878 w 913399"/>
                <a:gd name="connsiteY16" fmla="*/ 706490 h 901355"/>
                <a:gd name="connsiteX17" fmla="*/ 51932 w 913399"/>
                <a:gd name="connsiteY17" fmla="*/ 701985 h 901355"/>
                <a:gd name="connsiteX18" fmla="*/ 54988 w 913399"/>
                <a:gd name="connsiteY18" fmla="*/ 697407 h 901355"/>
                <a:gd name="connsiteX19" fmla="*/ 58042 w 913399"/>
                <a:gd name="connsiteY19" fmla="*/ 692765 h 901355"/>
                <a:gd name="connsiteX20" fmla="*/ 61097 w 913399"/>
                <a:gd name="connsiteY20" fmla="*/ 688051 h 901355"/>
                <a:gd name="connsiteX21" fmla="*/ 64152 w 913399"/>
                <a:gd name="connsiteY21" fmla="*/ 683272 h 901355"/>
                <a:gd name="connsiteX22" fmla="*/ 67207 w 913399"/>
                <a:gd name="connsiteY22" fmla="*/ 678421 h 901355"/>
                <a:gd name="connsiteX23" fmla="*/ 70262 w 913399"/>
                <a:gd name="connsiteY23" fmla="*/ 673498 h 901355"/>
                <a:gd name="connsiteX24" fmla="*/ 73317 w 913399"/>
                <a:gd name="connsiteY24" fmla="*/ 668510 h 901355"/>
                <a:gd name="connsiteX25" fmla="*/ 76371 w 913399"/>
                <a:gd name="connsiteY25" fmla="*/ 663451 h 901355"/>
                <a:gd name="connsiteX26" fmla="*/ 79427 w 913399"/>
                <a:gd name="connsiteY26" fmla="*/ 658326 h 901355"/>
                <a:gd name="connsiteX27" fmla="*/ 82481 w 913399"/>
                <a:gd name="connsiteY27" fmla="*/ 653136 h 901355"/>
                <a:gd name="connsiteX28" fmla="*/ 85536 w 913399"/>
                <a:gd name="connsiteY28" fmla="*/ 647877 h 901355"/>
                <a:gd name="connsiteX29" fmla="*/ 88591 w 913399"/>
                <a:gd name="connsiteY29" fmla="*/ 642550 h 901355"/>
                <a:gd name="connsiteX30" fmla="*/ 91646 w 913399"/>
                <a:gd name="connsiteY30" fmla="*/ 637156 h 901355"/>
                <a:gd name="connsiteX31" fmla="*/ 94701 w 913399"/>
                <a:gd name="connsiteY31" fmla="*/ 631697 h 901355"/>
                <a:gd name="connsiteX32" fmla="*/ 97755 w 913399"/>
                <a:gd name="connsiteY32" fmla="*/ 626172 h 901355"/>
                <a:gd name="connsiteX33" fmla="*/ 100810 w 913399"/>
                <a:gd name="connsiteY33" fmla="*/ 620583 h 901355"/>
                <a:gd name="connsiteX34" fmla="*/ 103865 w 913399"/>
                <a:gd name="connsiteY34" fmla="*/ 614928 h 901355"/>
                <a:gd name="connsiteX35" fmla="*/ 106920 w 913399"/>
                <a:gd name="connsiteY35" fmla="*/ 609210 h 901355"/>
                <a:gd name="connsiteX36" fmla="*/ 109975 w 913399"/>
                <a:gd name="connsiteY36" fmla="*/ 603429 h 901355"/>
                <a:gd name="connsiteX37" fmla="*/ 113030 w 913399"/>
                <a:gd name="connsiteY37" fmla="*/ 597587 h 901355"/>
                <a:gd name="connsiteX38" fmla="*/ 116084 w 913399"/>
                <a:gd name="connsiteY38" fmla="*/ 591683 h 901355"/>
                <a:gd name="connsiteX39" fmla="*/ 119140 w 913399"/>
                <a:gd name="connsiteY39" fmla="*/ 585718 h 901355"/>
                <a:gd name="connsiteX40" fmla="*/ 122194 w 913399"/>
                <a:gd name="connsiteY40" fmla="*/ 579694 h 901355"/>
                <a:gd name="connsiteX41" fmla="*/ 125249 w 913399"/>
                <a:gd name="connsiteY41" fmla="*/ 573610 h 901355"/>
                <a:gd name="connsiteX42" fmla="*/ 128304 w 913399"/>
                <a:gd name="connsiteY42" fmla="*/ 567470 h 901355"/>
                <a:gd name="connsiteX43" fmla="*/ 131359 w 913399"/>
                <a:gd name="connsiteY43" fmla="*/ 561272 h 901355"/>
                <a:gd name="connsiteX44" fmla="*/ 134414 w 913399"/>
                <a:gd name="connsiteY44" fmla="*/ 555020 h 901355"/>
                <a:gd name="connsiteX45" fmla="*/ 137469 w 913399"/>
                <a:gd name="connsiteY45" fmla="*/ 548713 h 901355"/>
                <a:gd name="connsiteX46" fmla="*/ 140523 w 913399"/>
                <a:gd name="connsiteY46" fmla="*/ 542353 h 901355"/>
                <a:gd name="connsiteX47" fmla="*/ 143579 w 913399"/>
                <a:gd name="connsiteY47" fmla="*/ 535940 h 901355"/>
                <a:gd name="connsiteX48" fmla="*/ 146633 w 913399"/>
                <a:gd name="connsiteY48" fmla="*/ 529478 h 901355"/>
                <a:gd name="connsiteX49" fmla="*/ 149688 w 913399"/>
                <a:gd name="connsiteY49" fmla="*/ 522966 h 901355"/>
                <a:gd name="connsiteX50" fmla="*/ 152743 w 913399"/>
                <a:gd name="connsiteY50" fmla="*/ 516406 h 901355"/>
                <a:gd name="connsiteX51" fmla="*/ 155798 w 913399"/>
                <a:gd name="connsiteY51" fmla="*/ 509800 h 901355"/>
                <a:gd name="connsiteX52" fmla="*/ 158853 w 913399"/>
                <a:gd name="connsiteY52" fmla="*/ 503148 h 901355"/>
                <a:gd name="connsiteX53" fmla="*/ 161907 w 913399"/>
                <a:gd name="connsiteY53" fmla="*/ 496454 h 901355"/>
                <a:gd name="connsiteX54" fmla="*/ 164962 w 913399"/>
                <a:gd name="connsiteY54" fmla="*/ 489717 h 901355"/>
                <a:gd name="connsiteX55" fmla="*/ 168017 w 913399"/>
                <a:gd name="connsiteY55" fmla="*/ 482941 h 901355"/>
                <a:gd name="connsiteX56" fmla="*/ 171072 w 913399"/>
                <a:gd name="connsiteY56" fmla="*/ 476126 h 901355"/>
                <a:gd name="connsiteX57" fmla="*/ 174127 w 913399"/>
                <a:gd name="connsiteY57" fmla="*/ 469274 h 901355"/>
                <a:gd name="connsiteX58" fmla="*/ 177182 w 913399"/>
                <a:gd name="connsiteY58" fmla="*/ 462388 h 901355"/>
                <a:gd name="connsiteX59" fmla="*/ 180236 w 913399"/>
                <a:gd name="connsiteY59" fmla="*/ 455468 h 901355"/>
                <a:gd name="connsiteX60" fmla="*/ 183292 w 913399"/>
                <a:gd name="connsiteY60" fmla="*/ 448517 h 901355"/>
                <a:gd name="connsiteX61" fmla="*/ 186346 w 913399"/>
                <a:gd name="connsiteY61" fmla="*/ 441537 h 901355"/>
                <a:gd name="connsiteX62" fmla="*/ 189401 w 913399"/>
                <a:gd name="connsiteY62" fmla="*/ 434529 h 901355"/>
                <a:gd name="connsiteX63" fmla="*/ 192456 w 913399"/>
                <a:gd name="connsiteY63" fmla="*/ 427496 h 901355"/>
                <a:gd name="connsiteX64" fmla="*/ 195511 w 913399"/>
                <a:gd name="connsiteY64" fmla="*/ 420439 h 901355"/>
                <a:gd name="connsiteX65" fmla="*/ 198566 w 913399"/>
                <a:gd name="connsiteY65" fmla="*/ 413362 h 901355"/>
                <a:gd name="connsiteX66" fmla="*/ 201621 w 913399"/>
                <a:gd name="connsiteY66" fmla="*/ 406265 h 901355"/>
                <a:gd name="connsiteX67" fmla="*/ 204675 w 913399"/>
                <a:gd name="connsiteY67" fmla="*/ 399152 h 901355"/>
                <a:gd name="connsiteX68" fmla="*/ 207731 w 913399"/>
                <a:gd name="connsiteY68" fmla="*/ 392024 h 901355"/>
                <a:gd name="connsiteX69" fmla="*/ 210785 w 913399"/>
                <a:gd name="connsiteY69" fmla="*/ 384884 h 901355"/>
                <a:gd name="connsiteX70" fmla="*/ 213840 w 913399"/>
                <a:gd name="connsiteY70" fmla="*/ 377733 h 901355"/>
                <a:gd name="connsiteX71" fmla="*/ 216895 w 913399"/>
                <a:gd name="connsiteY71" fmla="*/ 370575 h 901355"/>
                <a:gd name="connsiteX72" fmla="*/ 219949 w 913399"/>
                <a:gd name="connsiteY72" fmla="*/ 363411 h 901355"/>
                <a:gd name="connsiteX73" fmla="*/ 223004 w 913399"/>
                <a:gd name="connsiteY73" fmla="*/ 356244 h 901355"/>
                <a:gd name="connsiteX74" fmla="*/ 226063 w 913399"/>
                <a:gd name="connsiteY74" fmla="*/ 349077 h 901355"/>
                <a:gd name="connsiteX75" fmla="*/ 229114 w 913399"/>
                <a:gd name="connsiteY75" fmla="*/ 341911 h 901355"/>
                <a:gd name="connsiteX76" fmla="*/ 232166 w 913399"/>
                <a:gd name="connsiteY76" fmla="*/ 334750 h 901355"/>
                <a:gd name="connsiteX77" fmla="*/ 235225 w 913399"/>
                <a:gd name="connsiteY77" fmla="*/ 327596 h 901355"/>
                <a:gd name="connsiteX78" fmla="*/ 238276 w 913399"/>
                <a:gd name="connsiteY78" fmla="*/ 320452 h 901355"/>
                <a:gd name="connsiteX79" fmla="*/ 241335 w 913399"/>
                <a:gd name="connsiteY79" fmla="*/ 313320 h 901355"/>
                <a:gd name="connsiteX80" fmla="*/ 244387 w 913399"/>
                <a:gd name="connsiteY80" fmla="*/ 306202 h 901355"/>
                <a:gd name="connsiteX81" fmla="*/ 247446 w 913399"/>
                <a:gd name="connsiteY81" fmla="*/ 299102 h 901355"/>
                <a:gd name="connsiteX82" fmla="*/ 250497 w 913399"/>
                <a:gd name="connsiteY82" fmla="*/ 292022 h 901355"/>
                <a:gd name="connsiteX83" fmla="*/ 253556 w 913399"/>
                <a:gd name="connsiteY83" fmla="*/ 284964 h 901355"/>
                <a:gd name="connsiteX84" fmla="*/ 256608 w 913399"/>
                <a:gd name="connsiteY84" fmla="*/ 277933 h 901355"/>
                <a:gd name="connsiteX85" fmla="*/ 259659 w 913399"/>
                <a:gd name="connsiteY85" fmla="*/ 270928 h 901355"/>
                <a:gd name="connsiteX86" fmla="*/ 262718 w 913399"/>
                <a:gd name="connsiteY86" fmla="*/ 263955 h 901355"/>
                <a:gd name="connsiteX87" fmla="*/ 265770 w 913399"/>
                <a:gd name="connsiteY87" fmla="*/ 257016 h 901355"/>
                <a:gd name="connsiteX88" fmla="*/ 268829 w 913399"/>
                <a:gd name="connsiteY88" fmla="*/ 250113 h 901355"/>
                <a:gd name="connsiteX89" fmla="*/ 271880 w 913399"/>
                <a:gd name="connsiteY89" fmla="*/ 243249 h 901355"/>
                <a:gd name="connsiteX90" fmla="*/ 274939 w 913399"/>
                <a:gd name="connsiteY90" fmla="*/ 236427 h 901355"/>
                <a:gd name="connsiteX91" fmla="*/ 277991 w 913399"/>
                <a:gd name="connsiteY91" fmla="*/ 229650 h 901355"/>
                <a:gd name="connsiteX92" fmla="*/ 281050 w 913399"/>
                <a:gd name="connsiteY92" fmla="*/ 222920 h 901355"/>
                <a:gd name="connsiteX93" fmla="*/ 284101 w 913399"/>
                <a:gd name="connsiteY93" fmla="*/ 216241 h 901355"/>
                <a:gd name="connsiteX94" fmla="*/ 287153 w 913399"/>
                <a:gd name="connsiteY94" fmla="*/ 209615 h 901355"/>
                <a:gd name="connsiteX95" fmla="*/ 290212 w 913399"/>
                <a:gd name="connsiteY95" fmla="*/ 203045 h 901355"/>
                <a:gd name="connsiteX96" fmla="*/ 293263 w 913399"/>
                <a:gd name="connsiteY96" fmla="*/ 196534 h 901355"/>
                <a:gd name="connsiteX97" fmla="*/ 296322 w 913399"/>
                <a:gd name="connsiteY97" fmla="*/ 190084 h 901355"/>
                <a:gd name="connsiteX98" fmla="*/ 299374 w 913399"/>
                <a:gd name="connsiteY98" fmla="*/ 183698 h 901355"/>
                <a:gd name="connsiteX99" fmla="*/ 302433 w 913399"/>
                <a:gd name="connsiteY99" fmla="*/ 177380 h 901355"/>
                <a:gd name="connsiteX100" fmla="*/ 305484 w 913399"/>
                <a:gd name="connsiteY100" fmla="*/ 171131 h 901355"/>
                <a:gd name="connsiteX101" fmla="*/ 308543 w 913399"/>
                <a:gd name="connsiteY101" fmla="*/ 164955 h 901355"/>
                <a:gd name="connsiteX102" fmla="*/ 311595 w 913399"/>
                <a:gd name="connsiteY102" fmla="*/ 158855 h 901355"/>
                <a:gd name="connsiteX103" fmla="*/ 314654 w 913399"/>
                <a:gd name="connsiteY103" fmla="*/ 152833 h 901355"/>
                <a:gd name="connsiteX104" fmla="*/ 317705 w 913399"/>
                <a:gd name="connsiteY104" fmla="*/ 146891 h 901355"/>
                <a:gd name="connsiteX105" fmla="*/ 320757 w 913399"/>
                <a:gd name="connsiteY105" fmla="*/ 141033 h 901355"/>
                <a:gd name="connsiteX106" fmla="*/ 323816 w 913399"/>
                <a:gd name="connsiteY106" fmla="*/ 135262 h 901355"/>
                <a:gd name="connsiteX107" fmla="*/ 326867 w 913399"/>
                <a:gd name="connsiteY107" fmla="*/ 129579 h 901355"/>
                <a:gd name="connsiteX108" fmla="*/ 329926 w 913399"/>
                <a:gd name="connsiteY108" fmla="*/ 123987 h 901355"/>
                <a:gd name="connsiteX109" fmla="*/ 332978 w 913399"/>
                <a:gd name="connsiteY109" fmla="*/ 118490 h 901355"/>
                <a:gd name="connsiteX110" fmla="*/ 336037 w 913399"/>
                <a:gd name="connsiteY110" fmla="*/ 113089 h 901355"/>
                <a:gd name="connsiteX111" fmla="*/ 339088 w 913399"/>
                <a:gd name="connsiteY111" fmla="*/ 107787 h 901355"/>
                <a:gd name="connsiteX112" fmla="*/ 342147 w 913399"/>
                <a:gd name="connsiteY112" fmla="*/ 102588 h 901355"/>
                <a:gd name="connsiteX113" fmla="*/ 345199 w 913399"/>
                <a:gd name="connsiteY113" fmla="*/ 97491 h 901355"/>
                <a:gd name="connsiteX114" fmla="*/ 348250 w 913399"/>
                <a:gd name="connsiteY114" fmla="*/ 92502 h 901355"/>
                <a:gd name="connsiteX115" fmla="*/ 351309 w 913399"/>
                <a:gd name="connsiteY115" fmla="*/ 87622 h 901355"/>
                <a:gd name="connsiteX116" fmla="*/ 354361 w 913399"/>
                <a:gd name="connsiteY116" fmla="*/ 82852 h 901355"/>
                <a:gd name="connsiteX117" fmla="*/ 357420 w 913399"/>
                <a:gd name="connsiteY117" fmla="*/ 78197 h 901355"/>
                <a:gd name="connsiteX118" fmla="*/ 360471 w 913399"/>
                <a:gd name="connsiteY118" fmla="*/ 73657 h 901355"/>
                <a:gd name="connsiteX119" fmla="*/ 363530 w 913399"/>
                <a:gd name="connsiteY119" fmla="*/ 69235 h 901355"/>
                <a:gd name="connsiteX120" fmla="*/ 366582 w 913399"/>
                <a:gd name="connsiteY120" fmla="*/ 64933 h 901355"/>
                <a:gd name="connsiteX121" fmla="*/ 369640 w 913399"/>
                <a:gd name="connsiteY121" fmla="*/ 60754 h 901355"/>
                <a:gd name="connsiteX122" fmla="*/ 372692 w 913399"/>
                <a:gd name="connsiteY122" fmla="*/ 56699 h 901355"/>
                <a:gd name="connsiteX123" fmla="*/ 375744 w 913399"/>
                <a:gd name="connsiteY123" fmla="*/ 52770 h 901355"/>
                <a:gd name="connsiteX124" fmla="*/ 378803 w 913399"/>
                <a:gd name="connsiteY124" fmla="*/ 48969 h 901355"/>
                <a:gd name="connsiteX125" fmla="*/ 381854 w 913399"/>
                <a:gd name="connsiteY125" fmla="*/ 45298 h 901355"/>
                <a:gd name="connsiteX126" fmla="*/ 384913 w 913399"/>
                <a:gd name="connsiteY126" fmla="*/ 41760 h 901355"/>
                <a:gd name="connsiteX127" fmla="*/ 387965 w 913399"/>
                <a:gd name="connsiteY127" fmla="*/ 38355 h 901355"/>
                <a:gd name="connsiteX128" fmla="*/ 391023 w 913399"/>
                <a:gd name="connsiteY128" fmla="*/ 35086 h 901355"/>
                <a:gd name="connsiteX129" fmla="*/ 394075 w 913399"/>
                <a:gd name="connsiteY129" fmla="*/ 31953 h 901355"/>
                <a:gd name="connsiteX130" fmla="*/ 397134 w 913399"/>
                <a:gd name="connsiteY130" fmla="*/ 28960 h 901355"/>
                <a:gd name="connsiteX131" fmla="*/ 400186 w 913399"/>
                <a:gd name="connsiteY131" fmla="*/ 26106 h 901355"/>
                <a:gd name="connsiteX132" fmla="*/ 403244 w 913399"/>
                <a:gd name="connsiteY132" fmla="*/ 23394 h 901355"/>
                <a:gd name="connsiteX133" fmla="*/ 406296 w 913399"/>
                <a:gd name="connsiteY133" fmla="*/ 20825 h 901355"/>
                <a:gd name="connsiteX134" fmla="*/ 409348 w 913399"/>
                <a:gd name="connsiteY134" fmla="*/ 18400 h 901355"/>
                <a:gd name="connsiteX135" fmla="*/ 412407 w 913399"/>
                <a:gd name="connsiteY135" fmla="*/ 16121 h 901355"/>
                <a:gd name="connsiteX136" fmla="*/ 415458 w 913399"/>
                <a:gd name="connsiteY136" fmla="*/ 13988 h 901355"/>
                <a:gd name="connsiteX137" fmla="*/ 418517 w 913399"/>
                <a:gd name="connsiteY137" fmla="*/ 12003 h 901355"/>
                <a:gd name="connsiteX138" fmla="*/ 421569 w 913399"/>
                <a:gd name="connsiteY138" fmla="*/ 10167 h 901355"/>
                <a:gd name="connsiteX139" fmla="*/ 424627 w 913399"/>
                <a:gd name="connsiteY139" fmla="*/ 8481 h 901355"/>
                <a:gd name="connsiteX140" fmla="*/ 427679 w 913399"/>
                <a:gd name="connsiteY140" fmla="*/ 6945 h 901355"/>
                <a:gd name="connsiteX141" fmla="*/ 430738 w 913399"/>
                <a:gd name="connsiteY141" fmla="*/ 5560 h 901355"/>
                <a:gd name="connsiteX142" fmla="*/ 433790 w 913399"/>
                <a:gd name="connsiteY142" fmla="*/ 4327 h 901355"/>
                <a:gd name="connsiteX143" fmla="*/ 436841 w 913399"/>
                <a:gd name="connsiteY143" fmla="*/ 3247 h 901355"/>
                <a:gd name="connsiteX144" fmla="*/ 439900 w 913399"/>
                <a:gd name="connsiteY144" fmla="*/ 2321 h 901355"/>
                <a:gd name="connsiteX145" fmla="*/ 442952 w 913399"/>
                <a:gd name="connsiteY145" fmla="*/ 1548 h 901355"/>
                <a:gd name="connsiteX146" fmla="*/ 446010 w 913399"/>
                <a:gd name="connsiteY146" fmla="*/ 929 h 901355"/>
                <a:gd name="connsiteX147" fmla="*/ 449062 w 913399"/>
                <a:gd name="connsiteY147" fmla="*/ 465 h 901355"/>
                <a:gd name="connsiteX148" fmla="*/ 452121 w 913399"/>
                <a:gd name="connsiteY148" fmla="*/ 155 h 901355"/>
                <a:gd name="connsiteX149" fmla="*/ 455173 w 913399"/>
                <a:gd name="connsiteY149" fmla="*/ 0 h 901355"/>
                <a:gd name="connsiteX150" fmla="*/ 458231 w 913399"/>
                <a:gd name="connsiteY150" fmla="*/ 0 h 901355"/>
                <a:gd name="connsiteX151" fmla="*/ 461283 w 913399"/>
                <a:gd name="connsiteY151" fmla="*/ 155 h 901355"/>
                <a:gd name="connsiteX152" fmla="*/ 464335 w 913399"/>
                <a:gd name="connsiteY152" fmla="*/ 465 h 901355"/>
                <a:gd name="connsiteX153" fmla="*/ 467393 w 913399"/>
                <a:gd name="connsiteY153" fmla="*/ 929 h 901355"/>
                <a:gd name="connsiteX154" fmla="*/ 470445 w 913399"/>
                <a:gd name="connsiteY154" fmla="*/ 1548 h 901355"/>
                <a:gd name="connsiteX155" fmla="*/ 473504 w 913399"/>
                <a:gd name="connsiteY155" fmla="*/ 2321 h 901355"/>
                <a:gd name="connsiteX156" fmla="*/ 476556 w 913399"/>
                <a:gd name="connsiteY156" fmla="*/ 3247 h 901355"/>
                <a:gd name="connsiteX157" fmla="*/ 479614 w 913399"/>
                <a:gd name="connsiteY157" fmla="*/ 4327 h 901355"/>
                <a:gd name="connsiteX158" fmla="*/ 482666 w 913399"/>
                <a:gd name="connsiteY158" fmla="*/ 5560 h 901355"/>
                <a:gd name="connsiteX159" fmla="*/ 485725 w 913399"/>
                <a:gd name="connsiteY159" fmla="*/ 6945 h 901355"/>
                <a:gd name="connsiteX160" fmla="*/ 488777 w 913399"/>
                <a:gd name="connsiteY160" fmla="*/ 8481 h 901355"/>
                <a:gd name="connsiteX161" fmla="*/ 491828 w 913399"/>
                <a:gd name="connsiteY161" fmla="*/ 10167 h 901355"/>
                <a:gd name="connsiteX162" fmla="*/ 494887 w 913399"/>
                <a:gd name="connsiteY162" fmla="*/ 12003 h 901355"/>
                <a:gd name="connsiteX163" fmla="*/ 497939 w 913399"/>
                <a:gd name="connsiteY163" fmla="*/ 13988 h 901355"/>
                <a:gd name="connsiteX164" fmla="*/ 500997 w 913399"/>
                <a:gd name="connsiteY164" fmla="*/ 16121 h 901355"/>
                <a:gd name="connsiteX165" fmla="*/ 504049 w 913399"/>
                <a:gd name="connsiteY165" fmla="*/ 18400 h 901355"/>
                <a:gd name="connsiteX166" fmla="*/ 507108 w 913399"/>
                <a:gd name="connsiteY166" fmla="*/ 20825 h 901355"/>
                <a:gd name="connsiteX167" fmla="*/ 510160 w 913399"/>
                <a:gd name="connsiteY167" fmla="*/ 23394 h 901355"/>
                <a:gd name="connsiteX168" fmla="*/ 513218 w 913399"/>
                <a:gd name="connsiteY168" fmla="*/ 26106 h 901355"/>
                <a:gd name="connsiteX169" fmla="*/ 516270 w 913399"/>
                <a:gd name="connsiteY169" fmla="*/ 28960 h 901355"/>
                <a:gd name="connsiteX170" fmla="*/ 519329 w 913399"/>
                <a:gd name="connsiteY170" fmla="*/ 31953 h 901355"/>
                <a:gd name="connsiteX171" fmla="*/ 522380 w 913399"/>
                <a:gd name="connsiteY171" fmla="*/ 35086 h 901355"/>
                <a:gd name="connsiteX172" fmla="*/ 525432 w 913399"/>
                <a:gd name="connsiteY172" fmla="*/ 38355 h 901355"/>
                <a:gd name="connsiteX173" fmla="*/ 528491 w 913399"/>
                <a:gd name="connsiteY173" fmla="*/ 41760 h 901355"/>
                <a:gd name="connsiteX174" fmla="*/ 531543 w 913399"/>
                <a:gd name="connsiteY174" fmla="*/ 45298 h 901355"/>
                <a:gd name="connsiteX175" fmla="*/ 534601 w 913399"/>
                <a:gd name="connsiteY175" fmla="*/ 48969 h 901355"/>
                <a:gd name="connsiteX176" fmla="*/ 537653 w 913399"/>
                <a:gd name="connsiteY176" fmla="*/ 52770 h 901355"/>
                <a:gd name="connsiteX177" fmla="*/ 540712 w 913399"/>
                <a:gd name="connsiteY177" fmla="*/ 56699 h 901355"/>
                <a:gd name="connsiteX178" fmla="*/ 543764 w 913399"/>
                <a:gd name="connsiteY178" fmla="*/ 60754 h 901355"/>
                <a:gd name="connsiteX179" fmla="*/ 546822 w 913399"/>
                <a:gd name="connsiteY179" fmla="*/ 64933 h 901355"/>
                <a:gd name="connsiteX180" fmla="*/ 549874 w 913399"/>
                <a:gd name="connsiteY180" fmla="*/ 69235 h 901355"/>
                <a:gd name="connsiteX181" fmla="*/ 552926 w 913399"/>
                <a:gd name="connsiteY181" fmla="*/ 73657 h 901355"/>
                <a:gd name="connsiteX182" fmla="*/ 555984 w 913399"/>
                <a:gd name="connsiteY182" fmla="*/ 78197 h 901355"/>
                <a:gd name="connsiteX183" fmla="*/ 559036 w 913399"/>
                <a:gd name="connsiteY183" fmla="*/ 82852 h 901355"/>
                <a:gd name="connsiteX184" fmla="*/ 562095 w 913399"/>
                <a:gd name="connsiteY184" fmla="*/ 87622 h 901355"/>
                <a:gd name="connsiteX185" fmla="*/ 565146 w 913399"/>
                <a:gd name="connsiteY185" fmla="*/ 92502 h 901355"/>
                <a:gd name="connsiteX186" fmla="*/ 568205 w 913399"/>
                <a:gd name="connsiteY186" fmla="*/ 97491 h 901355"/>
                <a:gd name="connsiteX187" fmla="*/ 571257 w 913399"/>
                <a:gd name="connsiteY187" fmla="*/ 102588 h 901355"/>
                <a:gd name="connsiteX188" fmla="*/ 574316 w 913399"/>
                <a:gd name="connsiteY188" fmla="*/ 107787 h 901355"/>
                <a:gd name="connsiteX189" fmla="*/ 577367 w 913399"/>
                <a:gd name="connsiteY189" fmla="*/ 113089 h 901355"/>
                <a:gd name="connsiteX190" fmla="*/ 580419 w 913399"/>
                <a:gd name="connsiteY190" fmla="*/ 118490 h 901355"/>
                <a:gd name="connsiteX191" fmla="*/ 583478 w 913399"/>
                <a:gd name="connsiteY191" fmla="*/ 123987 h 901355"/>
                <a:gd name="connsiteX192" fmla="*/ 586529 w 913399"/>
                <a:gd name="connsiteY192" fmla="*/ 129579 h 901355"/>
                <a:gd name="connsiteX193" fmla="*/ 589588 w 913399"/>
                <a:gd name="connsiteY193" fmla="*/ 135262 h 901355"/>
                <a:gd name="connsiteX194" fmla="*/ 592640 w 913399"/>
                <a:gd name="connsiteY194" fmla="*/ 141033 h 901355"/>
                <a:gd name="connsiteX195" fmla="*/ 595699 w 913399"/>
                <a:gd name="connsiteY195" fmla="*/ 146891 h 901355"/>
                <a:gd name="connsiteX196" fmla="*/ 598750 w 913399"/>
                <a:gd name="connsiteY196" fmla="*/ 152833 h 901355"/>
                <a:gd name="connsiteX197" fmla="*/ 601809 w 913399"/>
                <a:gd name="connsiteY197" fmla="*/ 158855 h 901355"/>
                <a:gd name="connsiteX198" fmla="*/ 604861 w 913399"/>
                <a:gd name="connsiteY198" fmla="*/ 164955 h 901355"/>
                <a:gd name="connsiteX199" fmla="*/ 607913 w 913399"/>
                <a:gd name="connsiteY199" fmla="*/ 171131 h 901355"/>
                <a:gd name="connsiteX200" fmla="*/ 610971 w 913399"/>
                <a:gd name="connsiteY200" fmla="*/ 177380 h 901355"/>
                <a:gd name="connsiteX201" fmla="*/ 614023 w 913399"/>
                <a:gd name="connsiteY201" fmla="*/ 183698 h 901355"/>
                <a:gd name="connsiteX202" fmla="*/ 617082 w 913399"/>
                <a:gd name="connsiteY202" fmla="*/ 190084 h 901355"/>
                <a:gd name="connsiteX203" fmla="*/ 620133 w 913399"/>
                <a:gd name="connsiteY203" fmla="*/ 196534 h 901355"/>
                <a:gd name="connsiteX204" fmla="*/ 623192 w 913399"/>
                <a:gd name="connsiteY204" fmla="*/ 203045 h 901355"/>
                <a:gd name="connsiteX205" fmla="*/ 626244 w 913399"/>
                <a:gd name="connsiteY205" fmla="*/ 209615 h 901355"/>
                <a:gd name="connsiteX206" fmla="*/ 629303 w 913399"/>
                <a:gd name="connsiteY206" fmla="*/ 216241 h 901355"/>
                <a:gd name="connsiteX207" fmla="*/ 632354 w 913399"/>
                <a:gd name="connsiteY207" fmla="*/ 222920 h 901355"/>
                <a:gd name="connsiteX208" fmla="*/ 635413 w 913399"/>
                <a:gd name="connsiteY208" fmla="*/ 229650 h 901355"/>
                <a:gd name="connsiteX209" fmla="*/ 638465 w 913399"/>
                <a:gd name="connsiteY209" fmla="*/ 236427 h 901355"/>
                <a:gd name="connsiteX210" fmla="*/ 641516 w 913399"/>
                <a:gd name="connsiteY210" fmla="*/ 243249 h 901355"/>
                <a:gd name="connsiteX211" fmla="*/ 644575 w 913399"/>
                <a:gd name="connsiteY211" fmla="*/ 250113 h 901355"/>
                <a:gd name="connsiteX212" fmla="*/ 647627 w 913399"/>
                <a:gd name="connsiteY212" fmla="*/ 257016 h 901355"/>
                <a:gd name="connsiteX213" fmla="*/ 650686 w 913399"/>
                <a:gd name="connsiteY213" fmla="*/ 263955 h 901355"/>
                <a:gd name="connsiteX214" fmla="*/ 653737 w 913399"/>
                <a:gd name="connsiteY214" fmla="*/ 270928 h 901355"/>
                <a:gd name="connsiteX215" fmla="*/ 656796 w 913399"/>
                <a:gd name="connsiteY215" fmla="*/ 277933 h 901355"/>
                <a:gd name="connsiteX216" fmla="*/ 659848 w 913399"/>
                <a:gd name="connsiteY216" fmla="*/ 284964 h 901355"/>
                <a:gd name="connsiteX217" fmla="*/ 662907 w 913399"/>
                <a:gd name="connsiteY217" fmla="*/ 292022 h 901355"/>
                <a:gd name="connsiteX218" fmla="*/ 665958 w 913399"/>
                <a:gd name="connsiteY218" fmla="*/ 299102 h 901355"/>
                <a:gd name="connsiteX219" fmla="*/ 669010 w 913399"/>
                <a:gd name="connsiteY219" fmla="*/ 306202 h 901355"/>
                <a:gd name="connsiteX220" fmla="*/ 672069 w 913399"/>
                <a:gd name="connsiteY220" fmla="*/ 313320 h 901355"/>
                <a:gd name="connsiteX221" fmla="*/ 675120 w 913399"/>
                <a:gd name="connsiteY221" fmla="*/ 320452 h 901355"/>
                <a:gd name="connsiteX222" fmla="*/ 678179 w 913399"/>
                <a:gd name="connsiteY222" fmla="*/ 327596 h 901355"/>
                <a:gd name="connsiteX223" fmla="*/ 681231 w 913399"/>
                <a:gd name="connsiteY223" fmla="*/ 334750 h 901355"/>
                <a:gd name="connsiteX224" fmla="*/ 684290 w 913399"/>
                <a:gd name="connsiteY224" fmla="*/ 341911 h 901355"/>
                <a:gd name="connsiteX225" fmla="*/ 687341 w 913399"/>
                <a:gd name="connsiteY225" fmla="*/ 349077 h 901355"/>
                <a:gd name="connsiteX226" fmla="*/ 690400 w 913399"/>
                <a:gd name="connsiteY226" fmla="*/ 356244 h 901355"/>
                <a:gd name="connsiteX227" fmla="*/ 693452 w 913399"/>
                <a:gd name="connsiteY227" fmla="*/ 363411 h 901355"/>
                <a:gd name="connsiteX228" fmla="*/ 696503 w 913399"/>
                <a:gd name="connsiteY228" fmla="*/ 370575 h 901355"/>
                <a:gd name="connsiteX229" fmla="*/ 699562 w 913399"/>
                <a:gd name="connsiteY229" fmla="*/ 377733 h 901355"/>
                <a:gd name="connsiteX230" fmla="*/ 702614 w 913399"/>
                <a:gd name="connsiteY230" fmla="*/ 384884 h 901355"/>
                <a:gd name="connsiteX231" fmla="*/ 705673 w 913399"/>
                <a:gd name="connsiteY231" fmla="*/ 392024 h 901355"/>
                <a:gd name="connsiteX232" fmla="*/ 708724 w 913399"/>
                <a:gd name="connsiteY232" fmla="*/ 399152 h 901355"/>
                <a:gd name="connsiteX233" fmla="*/ 711783 w 913399"/>
                <a:gd name="connsiteY233" fmla="*/ 406265 h 901355"/>
                <a:gd name="connsiteX234" fmla="*/ 714835 w 913399"/>
                <a:gd name="connsiteY234" fmla="*/ 413362 h 901355"/>
                <a:gd name="connsiteX235" fmla="*/ 717894 w 913399"/>
                <a:gd name="connsiteY235" fmla="*/ 420439 h 901355"/>
                <a:gd name="connsiteX236" fmla="*/ 720945 w 913399"/>
                <a:gd name="connsiteY236" fmla="*/ 427496 h 901355"/>
                <a:gd name="connsiteX237" fmla="*/ 724004 w 913399"/>
                <a:gd name="connsiteY237" fmla="*/ 434529 h 901355"/>
                <a:gd name="connsiteX238" fmla="*/ 727056 w 913399"/>
                <a:gd name="connsiteY238" fmla="*/ 441537 h 901355"/>
                <a:gd name="connsiteX239" fmla="*/ 730107 w 913399"/>
                <a:gd name="connsiteY239" fmla="*/ 448517 h 901355"/>
                <a:gd name="connsiteX240" fmla="*/ 733166 w 913399"/>
                <a:gd name="connsiteY240" fmla="*/ 455468 h 901355"/>
                <a:gd name="connsiteX241" fmla="*/ 736218 w 913399"/>
                <a:gd name="connsiteY241" fmla="*/ 462388 h 901355"/>
                <a:gd name="connsiteX242" fmla="*/ 739277 w 913399"/>
                <a:gd name="connsiteY242" fmla="*/ 469274 h 901355"/>
                <a:gd name="connsiteX243" fmla="*/ 742328 w 913399"/>
                <a:gd name="connsiteY243" fmla="*/ 476126 h 901355"/>
                <a:gd name="connsiteX244" fmla="*/ 745387 w 913399"/>
                <a:gd name="connsiteY244" fmla="*/ 482941 h 901355"/>
                <a:gd name="connsiteX245" fmla="*/ 748439 w 913399"/>
                <a:gd name="connsiteY245" fmla="*/ 489717 h 901355"/>
                <a:gd name="connsiteX246" fmla="*/ 751498 w 913399"/>
                <a:gd name="connsiteY246" fmla="*/ 496454 h 901355"/>
                <a:gd name="connsiteX247" fmla="*/ 754549 w 913399"/>
                <a:gd name="connsiteY247" fmla="*/ 503148 h 901355"/>
                <a:gd name="connsiteX248" fmla="*/ 757601 w 913399"/>
                <a:gd name="connsiteY248" fmla="*/ 509800 h 901355"/>
                <a:gd name="connsiteX249" fmla="*/ 760660 w 913399"/>
                <a:gd name="connsiteY249" fmla="*/ 516406 h 901355"/>
                <a:gd name="connsiteX250" fmla="*/ 763711 w 913399"/>
                <a:gd name="connsiteY250" fmla="*/ 522966 h 901355"/>
                <a:gd name="connsiteX251" fmla="*/ 766770 w 913399"/>
                <a:gd name="connsiteY251" fmla="*/ 529478 h 901355"/>
                <a:gd name="connsiteX252" fmla="*/ 769822 w 913399"/>
                <a:gd name="connsiteY252" fmla="*/ 535940 h 901355"/>
                <a:gd name="connsiteX253" fmla="*/ 772881 w 913399"/>
                <a:gd name="connsiteY253" fmla="*/ 542353 h 901355"/>
                <a:gd name="connsiteX254" fmla="*/ 775932 w 913399"/>
                <a:gd name="connsiteY254" fmla="*/ 548713 h 901355"/>
                <a:gd name="connsiteX255" fmla="*/ 778991 w 913399"/>
                <a:gd name="connsiteY255" fmla="*/ 555020 h 901355"/>
                <a:gd name="connsiteX256" fmla="*/ 782043 w 913399"/>
                <a:gd name="connsiteY256" fmla="*/ 561272 h 901355"/>
                <a:gd name="connsiteX257" fmla="*/ 785094 w 913399"/>
                <a:gd name="connsiteY257" fmla="*/ 567470 h 901355"/>
                <a:gd name="connsiteX258" fmla="*/ 788153 w 913399"/>
                <a:gd name="connsiteY258" fmla="*/ 573610 h 901355"/>
                <a:gd name="connsiteX259" fmla="*/ 791205 w 913399"/>
                <a:gd name="connsiteY259" fmla="*/ 579694 h 901355"/>
                <a:gd name="connsiteX260" fmla="*/ 794264 w 913399"/>
                <a:gd name="connsiteY260" fmla="*/ 585718 h 901355"/>
                <a:gd name="connsiteX261" fmla="*/ 797315 w 913399"/>
                <a:gd name="connsiteY261" fmla="*/ 591683 h 901355"/>
                <a:gd name="connsiteX262" fmla="*/ 800374 w 913399"/>
                <a:gd name="connsiteY262" fmla="*/ 597587 h 901355"/>
                <a:gd name="connsiteX263" fmla="*/ 803426 w 913399"/>
                <a:gd name="connsiteY263" fmla="*/ 603429 h 901355"/>
                <a:gd name="connsiteX264" fmla="*/ 806485 w 913399"/>
                <a:gd name="connsiteY264" fmla="*/ 609210 h 901355"/>
                <a:gd name="connsiteX265" fmla="*/ 809536 w 913399"/>
                <a:gd name="connsiteY265" fmla="*/ 614928 h 901355"/>
                <a:gd name="connsiteX266" fmla="*/ 812588 w 913399"/>
                <a:gd name="connsiteY266" fmla="*/ 620583 h 901355"/>
                <a:gd name="connsiteX267" fmla="*/ 815647 w 913399"/>
                <a:gd name="connsiteY267" fmla="*/ 626172 h 901355"/>
                <a:gd name="connsiteX268" fmla="*/ 818698 w 913399"/>
                <a:gd name="connsiteY268" fmla="*/ 631697 h 901355"/>
                <a:gd name="connsiteX269" fmla="*/ 821757 w 913399"/>
                <a:gd name="connsiteY269" fmla="*/ 637156 h 901355"/>
                <a:gd name="connsiteX270" fmla="*/ 824809 w 913399"/>
                <a:gd name="connsiteY270" fmla="*/ 642550 h 901355"/>
                <a:gd name="connsiteX271" fmla="*/ 827868 w 913399"/>
                <a:gd name="connsiteY271" fmla="*/ 647877 h 901355"/>
                <a:gd name="connsiteX272" fmla="*/ 830919 w 913399"/>
                <a:gd name="connsiteY272" fmla="*/ 653136 h 901355"/>
                <a:gd name="connsiteX273" fmla="*/ 833978 w 913399"/>
                <a:gd name="connsiteY273" fmla="*/ 658326 h 901355"/>
                <a:gd name="connsiteX274" fmla="*/ 837030 w 913399"/>
                <a:gd name="connsiteY274" fmla="*/ 663451 h 901355"/>
                <a:gd name="connsiteX275" fmla="*/ 840088 w 913399"/>
                <a:gd name="connsiteY275" fmla="*/ 668510 h 901355"/>
                <a:gd name="connsiteX276" fmla="*/ 843140 w 913399"/>
                <a:gd name="connsiteY276" fmla="*/ 673498 h 901355"/>
                <a:gd name="connsiteX277" fmla="*/ 846192 w 913399"/>
                <a:gd name="connsiteY277" fmla="*/ 678421 h 901355"/>
                <a:gd name="connsiteX278" fmla="*/ 849251 w 913399"/>
                <a:gd name="connsiteY278" fmla="*/ 683272 h 901355"/>
                <a:gd name="connsiteX279" fmla="*/ 852302 w 913399"/>
                <a:gd name="connsiteY279" fmla="*/ 688051 h 901355"/>
                <a:gd name="connsiteX280" fmla="*/ 855361 w 913399"/>
                <a:gd name="connsiteY280" fmla="*/ 692765 h 901355"/>
                <a:gd name="connsiteX281" fmla="*/ 858413 w 913399"/>
                <a:gd name="connsiteY281" fmla="*/ 697407 h 901355"/>
                <a:gd name="connsiteX282" fmla="*/ 861471 w 913399"/>
                <a:gd name="connsiteY282" fmla="*/ 701985 h 901355"/>
                <a:gd name="connsiteX283" fmla="*/ 864523 w 913399"/>
                <a:gd name="connsiteY283" fmla="*/ 706490 h 901355"/>
                <a:gd name="connsiteX284" fmla="*/ 867582 w 913399"/>
                <a:gd name="connsiteY284" fmla="*/ 710924 h 901355"/>
                <a:gd name="connsiteX285" fmla="*/ 870634 w 913399"/>
                <a:gd name="connsiteY285" fmla="*/ 715293 h 901355"/>
                <a:gd name="connsiteX286" fmla="*/ 873685 w 913399"/>
                <a:gd name="connsiteY286" fmla="*/ 719596 h 901355"/>
                <a:gd name="connsiteX287" fmla="*/ 876744 w 913399"/>
                <a:gd name="connsiteY287" fmla="*/ 723821 h 901355"/>
                <a:gd name="connsiteX288" fmla="*/ 879796 w 913399"/>
                <a:gd name="connsiteY288" fmla="*/ 727988 h 901355"/>
                <a:gd name="connsiteX289" fmla="*/ 882854 w 913399"/>
                <a:gd name="connsiteY289" fmla="*/ 732076 h 901355"/>
                <a:gd name="connsiteX290" fmla="*/ 885906 w 913399"/>
                <a:gd name="connsiteY290" fmla="*/ 736100 h 901355"/>
                <a:gd name="connsiteX291" fmla="*/ 888965 w 913399"/>
                <a:gd name="connsiteY291" fmla="*/ 740058 h 901355"/>
                <a:gd name="connsiteX292" fmla="*/ 892017 w 913399"/>
                <a:gd name="connsiteY292" fmla="*/ 743952 h 901355"/>
                <a:gd name="connsiteX293" fmla="*/ 895075 w 913399"/>
                <a:gd name="connsiteY293" fmla="*/ 747766 h 901355"/>
                <a:gd name="connsiteX294" fmla="*/ 898127 w 913399"/>
                <a:gd name="connsiteY294" fmla="*/ 751523 h 901355"/>
                <a:gd name="connsiteX295" fmla="*/ 901179 w 913399"/>
                <a:gd name="connsiteY295" fmla="*/ 755216 h 901355"/>
                <a:gd name="connsiteX296" fmla="*/ 904238 w 913399"/>
                <a:gd name="connsiteY296" fmla="*/ 758836 h 901355"/>
                <a:gd name="connsiteX297" fmla="*/ 907289 w 913399"/>
                <a:gd name="connsiteY297" fmla="*/ 762391 h 901355"/>
                <a:gd name="connsiteX298" fmla="*/ 910348 w 913399"/>
                <a:gd name="connsiteY298" fmla="*/ 765882 h 901355"/>
                <a:gd name="connsiteX299" fmla="*/ 913400 w 913399"/>
                <a:gd name="connsiteY299" fmla="*/ 769308 h 901355"/>
                <a:gd name="connsiteX300" fmla="*/ 913400 w 913399"/>
                <a:gd name="connsiteY300" fmla="*/ 901356 h 901355"/>
                <a:gd name="connsiteX301" fmla="*/ 0 w 913399"/>
                <a:gd name="connsiteY301" fmla="*/ 901356 h 901355"/>
                <a:gd name="connsiteX302" fmla="*/ 0 w 913399"/>
                <a:gd name="connsiteY302" fmla="*/ 769308 h 90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913399" h="901355">
                  <a:moveTo>
                    <a:pt x="0" y="769308"/>
                  </a:moveTo>
                  <a:lnTo>
                    <a:pt x="3055" y="765882"/>
                  </a:lnTo>
                  <a:lnTo>
                    <a:pt x="6110" y="762391"/>
                  </a:lnTo>
                  <a:lnTo>
                    <a:pt x="9165" y="758836"/>
                  </a:lnTo>
                  <a:lnTo>
                    <a:pt x="12220" y="755216"/>
                  </a:lnTo>
                  <a:lnTo>
                    <a:pt x="15275" y="751523"/>
                  </a:lnTo>
                  <a:lnTo>
                    <a:pt x="18329" y="747766"/>
                  </a:lnTo>
                  <a:lnTo>
                    <a:pt x="21384" y="743952"/>
                  </a:lnTo>
                  <a:lnTo>
                    <a:pt x="24439" y="740058"/>
                  </a:lnTo>
                  <a:lnTo>
                    <a:pt x="27494" y="736100"/>
                  </a:lnTo>
                  <a:lnTo>
                    <a:pt x="30549" y="732076"/>
                  </a:lnTo>
                  <a:lnTo>
                    <a:pt x="33603" y="727988"/>
                  </a:lnTo>
                  <a:lnTo>
                    <a:pt x="36658" y="723821"/>
                  </a:lnTo>
                  <a:lnTo>
                    <a:pt x="39713" y="719596"/>
                  </a:lnTo>
                  <a:lnTo>
                    <a:pt x="42768" y="715293"/>
                  </a:lnTo>
                  <a:lnTo>
                    <a:pt x="45823" y="710924"/>
                  </a:lnTo>
                  <a:lnTo>
                    <a:pt x="48878" y="706490"/>
                  </a:lnTo>
                  <a:lnTo>
                    <a:pt x="51932" y="701985"/>
                  </a:lnTo>
                  <a:lnTo>
                    <a:pt x="54988" y="697407"/>
                  </a:lnTo>
                  <a:lnTo>
                    <a:pt x="58042" y="692765"/>
                  </a:lnTo>
                  <a:lnTo>
                    <a:pt x="61097" y="688051"/>
                  </a:lnTo>
                  <a:lnTo>
                    <a:pt x="64152" y="683272"/>
                  </a:lnTo>
                  <a:lnTo>
                    <a:pt x="67207" y="678421"/>
                  </a:lnTo>
                  <a:lnTo>
                    <a:pt x="70262" y="673498"/>
                  </a:lnTo>
                  <a:lnTo>
                    <a:pt x="73317" y="668510"/>
                  </a:lnTo>
                  <a:lnTo>
                    <a:pt x="76371" y="663451"/>
                  </a:lnTo>
                  <a:lnTo>
                    <a:pt x="79427" y="658326"/>
                  </a:lnTo>
                  <a:lnTo>
                    <a:pt x="82481" y="653136"/>
                  </a:lnTo>
                  <a:lnTo>
                    <a:pt x="85536" y="647877"/>
                  </a:lnTo>
                  <a:lnTo>
                    <a:pt x="88591" y="642550"/>
                  </a:lnTo>
                  <a:lnTo>
                    <a:pt x="91646" y="637156"/>
                  </a:lnTo>
                  <a:lnTo>
                    <a:pt x="94701" y="631697"/>
                  </a:lnTo>
                  <a:lnTo>
                    <a:pt x="97755" y="626172"/>
                  </a:lnTo>
                  <a:lnTo>
                    <a:pt x="100810" y="620583"/>
                  </a:lnTo>
                  <a:lnTo>
                    <a:pt x="103865" y="614928"/>
                  </a:lnTo>
                  <a:lnTo>
                    <a:pt x="106920" y="609210"/>
                  </a:lnTo>
                  <a:lnTo>
                    <a:pt x="109975" y="603429"/>
                  </a:lnTo>
                  <a:lnTo>
                    <a:pt x="113030" y="597587"/>
                  </a:lnTo>
                  <a:lnTo>
                    <a:pt x="116084" y="591683"/>
                  </a:lnTo>
                  <a:lnTo>
                    <a:pt x="119140" y="585718"/>
                  </a:lnTo>
                  <a:lnTo>
                    <a:pt x="122194" y="579694"/>
                  </a:lnTo>
                  <a:lnTo>
                    <a:pt x="125249" y="573610"/>
                  </a:lnTo>
                  <a:lnTo>
                    <a:pt x="128304" y="567470"/>
                  </a:lnTo>
                  <a:lnTo>
                    <a:pt x="131359" y="561272"/>
                  </a:lnTo>
                  <a:lnTo>
                    <a:pt x="134414" y="555020"/>
                  </a:lnTo>
                  <a:lnTo>
                    <a:pt x="137469" y="548713"/>
                  </a:lnTo>
                  <a:lnTo>
                    <a:pt x="140523" y="542353"/>
                  </a:lnTo>
                  <a:lnTo>
                    <a:pt x="143579" y="535940"/>
                  </a:lnTo>
                  <a:lnTo>
                    <a:pt x="146633" y="529478"/>
                  </a:lnTo>
                  <a:lnTo>
                    <a:pt x="149688" y="522966"/>
                  </a:lnTo>
                  <a:lnTo>
                    <a:pt x="152743" y="516406"/>
                  </a:lnTo>
                  <a:lnTo>
                    <a:pt x="155798" y="509800"/>
                  </a:lnTo>
                  <a:lnTo>
                    <a:pt x="158853" y="503148"/>
                  </a:lnTo>
                  <a:lnTo>
                    <a:pt x="161907" y="496454"/>
                  </a:lnTo>
                  <a:lnTo>
                    <a:pt x="164962" y="489717"/>
                  </a:lnTo>
                  <a:lnTo>
                    <a:pt x="168017" y="482941"/>
                  </a:lnTo>
                  <a:lnTo>
                    <a:pt x="171072" y="476126"/>
                  </a:lnTo>
                  <a:lnTo>
                    <a:pt x="174127" y="469274"/>
                  </a:lnTo>
                  <a:lnTo>
                    <a:pt x="177182" y="462388"/>
                  </a:lnTo>
                  <a:lnTo>
                    <a:pt x="180236" y="455468"/>
                  </a:lnTo>
                  <a:lnTo>
                    <a:pt x="183292" y="448517"/>
                  </a:lnTo>
                  <a:lnTo>
                    <a:pt x="186346" y="441537"/>
                  </a:lnTo>
                  <a:lnTo>
                    <a:pt x="189401" y="434529"/>
                  </a:lnTo>
                  <a:lnTo>
                    <a:pt x="192456" y="427496"/>
                  </a:lnTo>
                  <a:lnTo>
                    <a:pt x="195511" y="420439"/>
                  </a:lnTo>
                  <a:lnTo>
                    <a:pt x="198566" y="413362"/>
                  </a:lnTo>
                  <a:lnTo>
                    <a:pt x="201621" y="406265"/>
                  </a:lnTo>
                  <a:lnTo>
                    <a:pt x="204675" y="399152"/>
                  </a:lnTo>
                  <a:lnTo>
                    <a:pt x="207731" y="392024"/>
                  </a:lnTo>
                  <a:lnTo>
                    <a:pt x="210785" y="384884"/>
                  </a:lnTo>
                  <a:lnTo>
                    <a:pt x="213840" y="377733"/>
                  </a:lnTo>
                  <a:lnTo>
                    <a:pt x="216895" y="370575"/>
                  </a:lnTo>
                  <a:lnTo>
                    <a:pt x="219949" y="363411"/>
                  </a:lnTo>
                  <a:lnTo>
                    <a:pt x="223004" y="356244"/>
                  </a:lnTo>
                  <a:lnTo>
                    <a:pt x="226063" y="349077"/>
                  </a:lnTo>
                  <a:lnTo>
                    <a:pt x="229114" y="341911"/>
                  </a:lnTo>
                  <a:lnTo>
                    <a:pt x="232166" y="334750"/>
                  </a:lnTo>
                  <a:lnTo>
                    <a:pt x="235225" y="327596"/>
                  </a:lnTo>
                  <a:lnTo>
                    <a:pt x="238276" y="320452"/>
                  </a:lnTo>
                  <a:lnTo>
                    <a:pt x="241335" y="313320"/>
                  </a:lnTo>
                  <a:lnTo>
                    <a:pt x="244387" y="306202"/>
                  </a:lnTo>
                  <a:lnTo>
                    <a:pt x="247446" y="299102"/>
                  </a:lnTo>
                  <a:lnTo>
                    <a:pt x="250497" y="292022"/>
                  </a:lnTo>
                  <a:lnTo>
                    <a:pt x="253556" y="284964"/>
                  </a:lnTo>
                  <a:lnTo>
                    <a:pt x="256608" y="277933"/>
                  </a:lnTo>
                  <a:lnTo>
                    <a:pt x="259659" y="270928"/>
                  </a:lnTo>
                  <a:lnTo>
                    <a:pt x="262718" y="263955"/>
                  </a:lnTo>
                  <a:lnTo>
                    <a:pt x="265770" y="257016"/>
                  </a:lnTo>
                  <a:lnTo>
                    <a:pt x="268829" y="250113"/>
                  </a:lnTo>
                  <a:lnTo>
                    <a:pt x="271880" y="243249"/>
                  </a:lnTo>
                  <a:lnTo>
                    <a:pt x="274939" y="236427"/>
                  </a:lnTo>
                  <a:lnTo>
                    <a:pt x="277991" y="229650"/>
                  </a:lnTo>
                  <a:lnTo>
                    <a:pt x="281050" y="222920"/>
                  </a:lnTo>
                  <a:lnTo>
                    <a:pt x="284101" y="216241"/>
                  </a:lnTo>
                  <a:lnTo>
                    <a:pt x="287153" y="209615"/>
                  </a:lnTo>
                  <a:lnTo>
                    <a:pt x="290212" y="203045"/>
                  </a:lnTo>
                  <a:lnTo>
                    <a:pt x="293263" y="196534"/>
                  </a:lnTo>
                  <a:lnTo>
                    <a:pt x="296322" y="190084"/>
                  </a:lnTo>
                  <a:lnTo>
                    <a:pt x="299374" y="183698"/>
                  </a:lnTo>
                  <a:lnTo>
                    <a:pt x="302433" y="177380"/>
                  </a:lnTo>
                  <a:lnTo>
                    <a:pt x="305484" y="171131"/>
                  </a:lnTo>
                  <a:lnTo>
                    <a:pt x="308543" y="164955"/>
                  </a:lnTo>
                  <a:lnTo>
                    <a:pt x="311595" y="158855"/>
                  </a:lnTo>
                  <a:lnTo>
                    <a:pt x="314654" y="152833"/>
                  </a:lnTo>
                  <a:lnTo>
                    <a:pt x="317705" y="146891"/>
                  </a:lnTo>
                  <a:lnTo>
                    <a:pt x="320757" y="141033"/>
                  </a:lnTo>
                  <a:lnTo>
                    <a:pt x="323816" y="135262"/>
                  </a:lnTo>
                  <a:lnTo>
                    <a:pt x="326867" y="129579"/>
                  </a:lnTo>
                  <a:lnTo>
                    <a:pt x="329926" y="123987"/>
                  </a:lnTo>
                  <a:lnTo>
                    <a:pt x="332978" y="118490"/>
                  </a:lnTo>
                  <a:lnTo>
                    <a:pt x="336037" y="113089"/>
                  </a:lnTo>
                  <a:lnTo>
                    <a:pt x="339088" y="107787"/>
                  </a:lnTo>
                  <a:lnTo>
                    <a:pt x="342147" y="102588"/>
                  </a:lnTo>
                  <a:lnTo>
                    <a:pt x="345199" y="97491"/>
                  </a:lnTo>
                  <a:lnTo>
                    <a:pt x="348250" y="92502"/>
                  </a:lnTo>
                  <a:lnTo>
                    <a:pt x="351309" y="87622"/>
                  </a:lnTo>
                  <a:lnTo>
                    <a:pt x="354361" y="82852"/>
                  </a:lnTo>
                  <a:lnTo>
                    <a:pt x="357420" y="78197"/>
                  </a:lnTo>
                  <a:lnTo>
                    <a:pt x="360471" y="73657"/>
                  </a:lnTo>
                  <a:lnTo>
                    <a:pt x="363530" y="69235"/>
                  </a:lnTo>
                  <a:lnTo>
                    <a:pt x="366582" y="64933"/>
                  </a:lnTo>
                  <a:lnTo>
                    <a:pt x="369640" y="60754"/>
                  </a:lnTo>
                  <a:lnTo>
                    <a:pt x="372692" y="56699"/>
                  </a:lnTo>
                  <a:lnTo>
                    <a:pt x="375744" y="52770"/>
                  </a:lnTo>
                  <a:lnTo>
                    <a:pt x="378803" y="48969"/>
                  </a:lnTo>
                  <a:lnTo>
                    <a:pt x="381854" y="45298"/>
                  </a:lnTo>
                  <a:lnTo>
                    <a:pt x="384913" y="41760"/>
                  </a:lnTo>
                  <a:lnTo>
                    <a:pt x="387965" y="38355"/>
                  </a:lnTo>
                  <a:lnTo>
                    <a:pt x="391023" y="35086"/>
                  </a:lnTo>
                  <a:lnTo>
                    <a:pt x="394075" y="31953"/>
                  </a:lnTo>
                  <a:lnTo>
                    <a:pt x="397134" y="28960"/>
                  </a:lnTo>
                  <a:lnTo>
                    <a:pt x="400186" y="26106"/>
                  </a:lnTo>
                  <a:lnTo>
                    <a:pt x="403244" y="23394"/>
                  </a:lnTo>
                  <a:lnTo>
                    <a:pt x="406296" y="20825"/>
                  </a:lnTo>
                  <a:lnTo>
                    <a:pt x="409348" y="18400"/>
                  </a:lnTo>
                  <a:lnTo>
                    <a:pt x="412407" y="16121"/>
                  </a:lnTo>
                  <a:lnTo>
                    <a:pt x="415458" y="13988"/>
                  </a:lnTo>
                  <a:lnTo>
                    <a:pt x="418517" y="12003"/>
                  </a:lnTo>
                  <a:lnTo>
                    <a:pt x="421569" y="10167"/>
                  </a:lnTo>
                  <a:lnTo>
                    <a:pt x="424627" y="8481"/>
                  </a:lnTo>
                  <a:lnTo>
                    <a:pt x="427679" y="6945"/>
                  </a:lnTo>
                  <a:lnTo>
                    <a:pt x="430738" y="5560"/>
                  </a:lnTo>
                  <a:lnTo>
                    <a:pt x="433790" y="4327"/>
                  </a:lnTo>
                  <a:lnTo>
                    <a:pt x="436841" y="3247"/>
                  </a:lnTo>
                  <a:lnTo>
                    <a:pt x="439900" y="2321"/>
                  </a:lnTo>
                  <a:lnTo>
                    <a:pt x="442952" y="1548"/>
                  </a:lnTo>
                  <a:lnTo>
                    <a:pt x="446010" y="929"/>
                  </a:lnTo>
                  <a:lnTo>
                    <a:pt x="449062" y="465"/>
                  </a:lnTo>
                  <a:lnTo>
                    <a:pt x="452121" y="155"/>
                  </a:lnTo>
                  <a:lnTo>
                    <a:pt x="455173" y="0"/>
                  </a:lnTo>
                  <a:lnTo>
                    <a:pt x="458231" y="0"/>
                  </a:lnTo>
                  <a:lnTo>
                    <a:pt x="461283" y="155"/>
                  </a:lnTo>
                  <a:lnTo>
                    <a:pt x="464335" y="465"/>
                  </a:lnTo>
                  <a:lnTo>
                    <a:pt x="467393" y="929"/>
                  </a:lnTo>
                  <a:lnTo>
                    <a:pt x="470445" y="1548"/>
                  </a:lnTo>
                  <a:lnTo>
                    <a:pt x="473504" y="2321"/>
                  </a:lnTo>
                  <a:lnTo>
                    <a:pt x="476556" y="3247"/>
                  </a:lnTo>
                  <a:lnTo>
                    <a:pt x="479614" y="4327"/>
                  </a:lnTo>
                  <a:lnTo>
                    <a:pt x="482666" y="5560"/>
                  </a:lnTo>
                  <a:lnTo>
                    <a:pt x="485725" y="6945"/>
                  </a:lnTo>
                  <a:lnTo>
                    <a:pt x="488777" y="8481"/>
                  </a:lnTo>
                  <a:lnTo>
                    <a:pt x="491828" y="10167"/>
                  </a:lnTo>
                  <a:lnTo>
                    <a:pt x="494887" y="12003"/>
                  </a:lnTo>
                  <a:lnTo>
                    <a:pt x="497939" y="13988"/>
                  </a:lnTo>
                  <a:lnTo>
                    <a:pt x="500997" y="16121"/>
                  </a:lnTo>
                  <a:lnTo>
                    <a:pt x="504049" y="18400"/>
                  </a:lnTo>
                  <a:lnTo>
                    <a:pt x="507108" y="20825"/>
                  </a:lnTo>
                  <a:lnTo>
                    <a:pt x="510160" y="23394"/>
                  </a:lnTo>
                  <a:lnTo>
                    <a:pt x="513218" y="26106"/>
                  </a:lnTo>
                  <a:lnTo>
                    <a:pt x="516270" y="28960"/>
                  </a:lnTo>
                  <a:lnTo>
                    <a:pt x="519329" y="31953"/>
                  </a:lnTo>
                  <a:lnTo>
                    <a:pt x="522380" y="35086"/>
                  </a:lnTo>
                  <a:lnTo>
                    <a:pt x="525432" y="38355"/>
                  </a:lnTo>
                  <a:lnTo>
                    <a:pt x="528491" y="41760"/>
                  </a:lnTo>
                  <a:lnTo>
                    <a:pt x="531543" y="45298"/>
                  </a:lnTo>
                  <a:lnTo>
                    <a:pt x="534601" y="48969"/>
                  </a:lnTo>
                  <a:lnTo>
                    <a:pt x="537653" y="52770"/>
                  </a:lnTo>
                  <a:lnTo>
                    <a:pt x="540712" y="56699"/>
                  </a:lnTo>
                  <a:lnTo>
                    <a:pt x="543764" y="60754"/>
                  </a:lnTo>
                  <a:lnTo>
                    <a:pt x="546822" y="64933"/>
                  </a:lnTo>
                  <a:lnTo>
                    <a:pt x="549874" y="69235"/>
                  </a:lnTo>
                  <a:lnTo>
                    <a:pt x="552926" y="73657"/>
                  </a:lnTo>
                  <a:lnTo>
                    <a:pt x="555984" y="78197"/>
                  </a:lnTo>
                  <a:lnTo>
                    <a:pt x="559036" y="82852"/>
                  </a:lnTo>
                  <a:lnTo>
                    <a:pt x="562095" y="87622"/>
                  </a:lnTo>
                  <a:lnTo>
                    <a:pt x="565146" y="92502"/>
                  </a:lnTo>
                  <a:lnTo>
                    <a:pt x="568205" y="97491"/>
                  </a:lnTo>
                  <a:lnTo>
                    <a:pt x="571257" y="102588"/>
                  </a:lnTo>
                  <a:lnTo>
                    <a:pt x="574316" y="107787"/>
                  </a:lnTo>
                  <a:lnTo>
                    <a:pt x="577367" y="113089"/>
                  </a:lnTo>
                  <a:lnTo>
                    <a:pt x="580419" y="118490"/>
                  </a:lnTo>
                  <a:lnTo>
                    <a:pt x="583478" y="123987"/>
                  </a:lnTo>
                  <a:lnTo>
                    <a:pt x="586529" y="129579"/>
                  </a:lnTo>
                  <a:lnTo>
                    <a:pt x="589588" y="135262"/>
                  </a:lnTo>
                  <a:lnTo>
                    <a:pt x="592640" y="141033"/>
                  </a:lnTo>
                  <a:lnTo>
                    <a:pt x="595699" y="146891"/>
                  </a:lnTo>
                  <a:lnTo>
                    <a:pt x="598750" y="152833"/>
                  </a:lnTo>
                  <a:lnTo>
                    <a:pt x="601809" y="158855"/>
                  </a:lnTo>
                  <a:lnTo>
                    <a:pt x="604861" y="164955"/>
                  </a:lnTo>
                  <a:lnTo>
                    <a:pt x="607913" y="171131"/>
                  </a:lnTo>
                  <a:lnTo>
                    <a:pt x="610971" y="177380"/>
                  </a:lnTo>
                  <a:lnTo>
                    <a:pt x="614023" y="183698"/>
                  </a:lnTo>
                  <a:lnTo>
                    <a:pt x="617082" y="190084"/>
                  </a:lnTo>
                  <a:lnTo>
                    <a:pt x="620133" y="196534"/>
                  </a:lnTo>
                  <a:lnTo>
                    <a:pt x="623192" y="203045"/>
                  </a:lnTo>
                  <a:lnTo>
                    <a:pt x="626244" y="209615"/>
                  </a:lnTo>
                  <a:lnTo>
                    <a:pt x="629303" y="216241"/>
                  </a:lnTo>
                  <a:lnTo>
                    <a:pt x="632354" y="222920"/>
                  </a:lnTo>
                  <a:lnTo>
                    <a:pt x="635413" y="229650"/>
                  </a:lnTo>
                  <a:lnTo>
                    <a:pt x="638465" y="236427"/>
                  </a:lnTo>
                  <a:lnTo>
                    <a:pt x="641516" y="243249"/>
                  </a:lnTo>
                  <a:lnTo>
                    <a:pt x="644575" y="250113"/>
                  </a:lnTo>
                  <a:lnTo>
                    <a:pt x="647627" y="257016"/>
                  </a:lnTo>
                  <a:lnTo>
                    <a:pt x="650686" y="263955"/>
                  </a:lnTo>
                  <a:lnTo>
                    <a:pt x="653737" y="270928"/>
                  </a:lnTo>
                  <a:lnTo>
                    <a:pt x="656796" y="277933"/>
                  </a:lnTo>
                  <a:lnTo>
                    <a:pt x="659848" y="284964"/>
                  </a:lnTo>
                  <a:lnTo>
                    <a:pt x="662907" y="292022"/>
                  </a:lnTo>
                  <a:lnTo>
                    <a:pt x="665958" y="299102"/>
                  </a:lnTo>
                  <a:lnTo>
                    <a:pt x="669010" y="306202"/>
                  </a:lnTo>
                  <a:lnTo>
                    <a:pt x="672069" y="313320"/>
                  </a:lnTo>
                  <a:lnTo>
                    <a:pt x="675120" y="320452"/>
                  </a:lnTo>
                  <a:lnTo>
                    <a:pt x="678179" y="327596"/>
                  </a:lnTo>
                  <a:lnTo>
                    <a:pt x="681231" y="334750"/>
                  </a:lnTo>
                  <a:lnTo>
                    <a:pt x="684290" y="341911"/>
                  </a:lnTo>
                  <a:lnTo>
                    <a:pt x="687341" y="349077"/>
                  </a:lnTo>
                  <a:lnTo>
                    <a:pt x="690400" y="356244"/>
                  </a:lnTo>
                  <a:lnTo>
                    <a:pt x="693452" y="363411"/>
                  </a:lnTo>
                  <a:lnTo>
                    <a:pt x="696503" y="370575"/>
                  </a:lnTo>
                  <a:lnTo>
                    <a:pt x="699562" y="377733"/>
                  </a:lnTo>
                  <a:lnTo>
                    <a:pt x="702614" y="384884"/>
                  </a:lnTo>
                  <a:lnTo>
                    <a:pt x="705673" y="392024"/>
                  </a:lnTo>
                  <a:lnTo>
                    <a:pt x="708724" y="399152"/>
                  </a:lnTo>
                  <a:lnTo>
                    <a:pt x="711783" y="406265"/>
                  </a:lnTo>
                  <a:lnTo>
                    <a:pt x="714835" y="413362"/>
                  </a:lnTo>
                  <a:lnTo>
                    <a:pt x="717894" y="420439"/>
                  </a:lnTo>
                  <a:lnTo>
                    <a:pt x="720945" y="427496"/>
                  </a:lnTo>
                  <a:lnTo>
                    <a:pt x="724004" y="434529"/>
                  </a:lnTo>
                  <a:lnTo>
                    <a:pt x="727056" y="441537"/>
                  </a:lnTo>
                  <a:lnTo>
                    <a:pt x="730107" y="448517"/>
                  </a:lnTo>
                  <a:lnTo>
                    <a:pt x="733166" y="455468"/>
                  </a:lnTo>
                  <a:lnTo>
                    <a:pt x="736218" y="462388"/>
                  </a:lnTo>
                  <a:lnTo>
                    <a:pt x="739277" y="469274"/>
                  </a:lnTo>
                  <a:lnTo>
                    <a:pt x="742328" y="476126"/>
                  </a:lnTo>
                  <a:lnTo>
                    <a:pt x="745387" y="482941"/>
                  </a:lnTo>
                  <a:lnTo>
                    <a:pt x="748439" y="489717"/>
                  </a:lnTo>
                  <a:lnTo>
                    <a:pt x="751498" y="496454"/>
                  </a:lnTo>
                  <a:lnTo>
                    <a:pt x="754549" y="503148"/>
                  </a:lnTo>
                  <a:lnTo>
                    <a:pt x="757601" y="509800"/>
                  </a:lnTo>
                  <a:lnTo>
                    <a:pt x="760660" y="516406"/>
                  </a:lnTo>
                  <a:lnTo>
                    <a:pt x="763711" y="522966"/>
                  </a:lnTo>
                  <a:lnTo>
                    <a:pt x="766770" y="529478"/>
                  </a:lnTo>
                  <a:lnTo>
                    <a:pt x="769822" y="535940"/>
                  </a:lnTo>
                  <a:lnTo>
                    <a:pt x="772881" y="542353"/>
                  </a:lnTo>
                  <a:lnTo>
                    <a:pt x="775932" y="548713"/>
                  </a:lnTo>
                  <a:lnTo>
                    <a:pt x="778991" y="555020"/>
                  </a:lnTo>
                  <a:lnTo>
                    <a:pt x="782043" y="561272"/>
                  </a:lnTo>
                  <a:lnTo>
                    <a:pt x="785094" y="567470"/>
                  </a:lnTo>
                  <a:lnTo>
                    <a:pt x="788153" y="573610"/>
                  </a:lnTo>
                  <a:lnTo>
                    <a:pt x="791205" y="579694"/>
                  </a:lnTo>
                  <a:lnTo>
                    <a:pt x="794264" y="585718"/>
                  </a:lnTo>
                  <a:lnTo>
                    <a:pt x="797315" y="591683"/>
                  </a:lnTo>
                  <a:lnTo>
                    <a:pt x="800374" y="597587"/>
                  </a:lnTo>
                  <a:lnTo>
                    <a:pt x="803426" y="603429"/>
                  </a:lnTo>
                  <a:lnTo>
                    <a:pt x="806485" y="609210"/>
                  </a:lnTo>
                  <a:lnTo>
                    <a:pt x="809536" y="614928"/>
                  </a:lnTo>
                  <a:lnTo>
                    <a:pt x="812588" y="620583"/>
                  </a:lnTo>
                  <a:lnTo>
                    <a:pt x="815647" y="626172"/>
                  </a:lnTo>
                  <a:lnTo>
                    <a:pt x="818698" y="631697"/>
                  </a:lnTo>
                  <a:lnTo>
                    <a:pt x="821757" y="637156"/>
                  </a:lnTo>
                  <a:lnTo>
                    <a:pt x="824809" y="642550"/>
                  </a:lnTo>
                  <a:lnTo>
                    <a:pt x="827868" y="647877"/>
                  </a:lnTo>
                  <a:lnTo>
                    <a:pt x="830919" y="653136"/>
                  </a:lnTo>
                  <a:lnTo>
                    <a:pt x="833978" y="658326"/>
                  </a:lnTo>
                  <a:lnTo>
                    <a:pt x="837030" y="663451"/>
                  </a:lnTo>
                  <a:lnTo>
                    <a:pt x="840088" y="668510"/>
                  </a:lnTo>
                  <a:lnTo>
                    <a:pt x="843140" y="673498"/>
                  </a:lnTo>
                  <a:lnTo>
                    <a:pt x="846192" y="678421"/>
                  </a:lnTo>
                  <a:lnTo>
                    <a:pt x="849251" y="683272"/>
                  </a:lnTo>
                  <a:lnTo>
                    <a:pt x="852302" y="688051"/>
                  </a:lnTo>
                  <a:lnTo>
                    <a:pt x="855361" y="692765"/>
                  </a:lnTo>
                  <a:lnTo>
                    <a:pt x="858413" y="697407"/>
                  </a:lnTo>
                  <a:lnTo>
                    <a:pt x="861471" y="701985"/>
                  </a:lnTo>
                  <a:lnTo>
                    <a:pt x="864523" y="706490"/>
                  </a:lnTo>
                  <a:lnTo>
                    <a:pt x="867582" y="710924"/>
                  </a:lnTo>
                  <a:lnTo>
                    <a:pt x="870634" y="715293"/>
                  </a:lnTo>
                  <a:lnTo>
                    <a:pt x="873685" y="719596"/>
                  </a:lnTo>
                  <a:lnTo>
                    <a:pt x="876744" y="723821"/>
                  </a:lnTo>
                  <a:lnTo>
                    <a:pt x="879796" y="727988"/>
                  </a:lnTo>
                  <a:lnTo>
                    <a:pt x="882854" y="732076"/>
                  </a:lnTo>
                  <a:lnTo>
                    <a:pt x="885906" y="736100"/>
                  </a:lnTo>
                  <a:lnTo>
                    <a:pt x="888965" y="740058"/>
                  </a:lnTo>
                  <a:lnTo>
                    <a:pt x="892017" y="743952"/>
                  </a:lnTo>
                  <a:lnTo>
                    <a:pt x="895075" y="747766"/>
                  </a:lnTo>
                  <a:lnTo>
                    <a:pt x="898127" y="751523"/>
                  </a:lnTo>
                  <a:lnTo>
                    <a:pt x="901179" y="755216"/>
                  </a:lnTo>
                  <a:lnTo>
                    <a:pt x="904238" y="758836"/>
                  </a:lnTo>
                  <a:lnTo>
                    <a:pt x="907289" y="762391"/>
                  </a:lnTo>
                  <a:lnTo>
                    <a:pt x="910348" y="765882"/>
                  </a:lnTo>
                  <a:lnTo>
                    <a:pt x="913400" y="769308"/>
                  </a:lnTo>
                  <a:lnTo>
                    <a:pt x="913400" y="901356"/>
                  </a:lnTo>
                  <a:lnTo>
                    <a:pt x="0" y="901356"/>
                  </a:lnTo>
                  <a:lnTo>
                    <a:pt x="0" y="769308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0" name="Freeform 359">
              <a:extLst>
                <a:ext uri="{FF2B5EF4-FFF2-40B4-BE49-F238E27FC236}">
                  <a16:creationId xmlns:a16="http://schemas.microsoft.com/office/drawing/2014/main" id="{1771A73E-1710-CA9D-FF51-CCD73880BD8A}"/>
                </a:ext>
              </a:extLst>
            </p:cNvPr>
            <p:cNvSpPr/>
            <p:nvPr/>
          </p:nvSpPr>
          <p:spPr>
            <a:xfrm>
              <a:off x="7734993" y="1268652"/>
              <a:ext cx="913399" cy="901355"/>
            </a:xfrm>
            <a:custGeom>
              <a:avLst/>
              <a:gdLst>
                <a:gd name="connsiteX0" fmla="*/ 0 w 913399"/>
                <a:gd name="connsiteY0" fmla="*/ 769308 h 901355"/>
                <a:gd name="connsiteX1" fmla="*/ 3055 w 913399"/>
                <a:gd name="connsiteY1" fmla="*/ 765882 h 901355"/>
                <a:gd name="connsiteX2" fmla="*/ 6110 w 913399"/>
                <a:gd name="connsiteY2" fmla="*/ 762391 h 901355"/>
                <a:gd name="connsiteX3" fmla="*/ 9165 w 913399"/>
                <a:gd name="connsiteY3" fmla="*/ 758836 h 901355"/>
                <a:gd name="connsiteX4" fmla="*/ 12220 w 913399"/>
                <a:gd name="connsiteY4" fmla="*/ 755216 h 901355"/>
                <a:gd name="connsiteX5" fmla="*/ 15275 w 913399"/>
                <a:gd name="connsiteY5" fmla="*/ 751523 h 901355"/>
                <a:gd name="connsiteX6" fmla="*/ 18329 w 913399"/>
                <a:gd name="connsiteY6" fmla="*/ 747766 h 901355"/>
                <a:gd name="connsiteX7" fmla="*/ 21384 w 913399"/>
                <a:gd name="connsiteY7" fmla="*/ 743952 h 901355"/>
                <a:gd name="connsiteX8" fmla="*/ 24439 w 913399"/>
                <a:gd name="connsiteY8" fmla="*/ 740058 h 901355"/>
                <a:gd name="connsiteX9" fmla="*/ 27494 w 913399"/>
                <a:gd name="connsiteY9" fmla="*/ 736100 h 901355"/>
                <a:gd name="connsiteX10" fmla="*/ 30549 w 913399"/>
                <a:gd name="connsiteY10" fmla="*/ 732076 h 901355"/>
                <a:gd name="connsiteX11" fmla="*/ 33603 w 913399"/>
                <a:gd name="connsiteY11" fmla="*/ 727988 h 901355"/>
                <a:gd name="connsiteX12" fmla="*/ 36658 w 913399"/>
                <a:gd name="connsiteY12" fmla="*/ 723821 h 901355"/>
                <a:gd name="connsiteX13" fmla="*/ 39713 w 913399"/>
                <a:gd name="connsiteY13" fmla="*/ 719596 h 901355"/>
                <a:gd name="connsiteX14" fmla="*/ 42768 w 913399"/>
                <a:gd name="connsiteY14" fmla="*/ 715293 h 901355"/>
                <a:gd name="connsiteX15" fmla="*/ 45823 w 913399"/>
                <a:gd name="connsiteY15" fmla="*/ 710924 h 901355"/>
                <a:gd name="connsiteX16" fmla="*/ 48878 w 913399"/>
                <a:gd name="connsiteY16" fmla="*/ 706490 h 901355"/>
                <a:gd name="connsiteX17" fmla="*/ 51932 w 913399"/>
                <a:gd name="connsiteY17" fmla="*/ 701985 h 901355"/>
                <a:gd name="connsiteX18" fmla="*/ 54988 w 913399"/>
                <a:gd name="connsiteY18" fmla="*/ 697407 h 901355"/>
                <a:gd name="connsiteX19" fmla="*/ 58042 w 913399"/>
                <a:gd name="connsiteY19" fmla="*/ 692765 h 901355"/>
                <a:gd name="connsiteX20" fmla="*/ 61097 w 913399"/>
                <a:gd name="connsiteY20" fmla="*/ 688051 h 901355"/>
                <a:gd name="connsiteX21" fmla="*/ 64152 w 913399"/>
                <a:gd name="connsiteY21" fmla="*/ 683272 h 901355"/>
                <a:gd name="connsiteX22" fmla="*/ 67207 w 913399"/>
                <a:gd name="connsiteY22" fmla="*/ 678421 h 901355"/>
                <a:gd name="connsiteX23" fmla="*/ 70262 w 913399"/>
                <a:gd name="connsiteY23" fmla="*/ 673498 h 901355"/>
                <a:gd name="connsiteX24" fmla="*/ 73317 w 913399"/>
                <a:gd name="connsiteY24" fmla="*/ 668510 h 901355"/>
                <a:gd name="connsiteX25" fmla="*/ 76371 w 913399"/>
                <a:gd name="connsiteY25" fmla="*/ 663451 h 901355"/>
                <a:gd name="connsiteX26" fmla="*/ 79427 w 913399"/>
                <a:gd name="connsiteY26" fmla="*/ 658326 h 901355"/>
                <a:gd name="connsiteX27" fmla="*/ 82481 w 913399"/>
                <a:gd name="connsiteY27" fmla="*/ 653136 h 901355"/>
                <a:gd name="connsiteX28" fmla="*/ 85536 w 913399"/>
                <a:gd name="connsiteY28" fmla="*/ 647877 h 901355"/>
                <a:gd name="connsiteX29" fmla="*/ 88591 w 913399"/>
                <a:gd name="connsiteY29" fmla="*/ 642550 h 901355"/>
                <a:gd name="connsiteX30" fmla="*/ 91646 w 913399"/>
                <a:gd name="connsiteY30" fmla="*/ 637156 h 901355"/>
                <a:gd name="connsiteX31" fmla="*/ 94701 w 913399"/>
                <a:gd name="connsiteY31" fmla="*/ 631697 h 901355"/>
                <a:gd name="connsiteX32" fmla="*/ 97755 w 913399"/>
                <a:gd name="connsiteY32" fmla="*/ 626172 h 901355"/>
                <a:gd name="connsiteX33" fmla="*/ 100810 w 913399"/>
                <a:gd name="connsiteY33" fmla="*/ 620583 h 901355"/>
                <a:gd name="connsiteX34" fmla="*/ 103865 w 913399"/>
                <a:gd name="connsiteY34" fmla="*/ 614928 h 901355"/>
                <a:gd name="connsiteX35" fmla="*/ 106920 w 913399"/>
                <a:gd name="connsiteY35" fmla="*/ 609210 h 901355"/>
                <a:gd name="connsiteX36" fmla="*/ 109975 w 913399"/>
                <a:gd name="connsiteY36" fmla="*/ 603429 h 901355"/>
                <a:gd name="connsiteX37" fmla="*/ 113030 w 913399"/>
                <a:gd name="connsiteY37" fmla="*/ 597587 h 901355"/>
                <a:gd name="connsiteX38" fmla="*/ 116084 w 913399"/>
                <a:gd name="connsiteY38" fmla="*/ 591683 h 901355"/>
                <a:gd name="connsiteX39" fmla="*/ 119140 w 913399"/>
                <a:gd name="connsiteY39" fmla="*/ 585718 h 901355"/>
                <a:gd name="connsiteX40" fmla="*/ 122194 w 913399"/>
                <a:gd name="connsiteY40" fmla="*/ 579694 h 901355"/>
                <a:gd name="connsiteX41" fmla="*/ 125249 w 913399"/>
                <a:gd name="connsiteY41" fmla="*/ 573610 h 901355"/>
                <a:gd name="connsiteX42" fmla="*/ 128304 w 913399"/>
                <a:gd name="connsiteY42" fmla="*/ 567470 h 901355"/>
                <a:gd name="connsiteX43" fmla="*/ 131359 w 913399"/>
                <a:gd name="connsiteY43" fmla="*/ 561272 h 901355"/>
                <a:gd name="connsiteX44" fmla="*/ 134414 w 913399"/>
                <a:gd name="connsiteY44" fmla="*/ 555020 h 901355"/>
                <a:gd name="connsiteX45" fmla="*/ 137469 w 913399"/>
                <a:gd name="connsiteY45" fmla="*/ 548713 h 901355"/>
                <a:gd name="connsiteX46" fmla="*/ 140523 w 913399"/>
                <a:gd name="connsiteY46" fmla="*/ 542353 h 901355"/>
                <a:gd name="connsiteX47" fmla="*/ 143579 w 913399"/>
                <a:gd name="connsiteY47" fmla="*/ 535940 h 901355"/>
                <a:gd name="connsiteX48" fmla="*/ 146633 w 913399"/>
                <a:gd name="connsiteY48" fmla="*/ 529478 h 901355"/>
                <a:gd name="connsiteX49" fmla="*/ 149688 w 913399"/>
                <a:gd name="connsiteY49" fmla="*/ 522966 h 901355"/>
                <a:gd name="connsiteX50" fmla="*/ 152743 w 913399"/>
                <a:gd name="connsiteY50" fmla="*/ 516406 h 901355"/>
                <a:gd name="connsiteX51" fmla="*/ 155798 w 913399"/>
                <a:gd name="connsiteY51" fmla="*/ 509800 h 901355"/>
                <a:gd name="connsiteX52" fmla="*/ 158853 w 913399"/>
                <a:gd name="connsiteY52" fmla="*/ 503148 h 901355"/>
                <a:gd name="connsiteX53" fmla="*/ 161907 w 913399"/>
                <a:gd name="connsiteY53" fmla="*/ 496454 h 901355"/>
                <a:gd name="connsiteX54" fmla="*/ 164962 w 913399"/>
                <a:gd name="connsiteY54" fmla="*/ 489717 h 901355"/>
                <a:gd name="connsiteX55" fmla="*/ 168017 w 913399"/>
                <a:gd name="connsiteY55" fmla="*/ 482941 h 901355"/>
                <a:gd name="connsiteX56" fmla="*/ 171072 w 913399"/>
                <a:gd name="connsiteY56" fmla="*/ 476126 h 901355"/>
                <a:gd name="connsiteX57" fmla="*/ 174127 w 913399"/>
                <a:gd name="connsiteY57" fmla="*/ 469274 h 901355"/>
                <a:gd name="connsiteX58" fmla="*/ 177182 w 913399"/>
                <a:gd name="connsiteY58" fmla="*/ 462388 h 901355"/>
                <a:gd name="connsiteX59" fmla="*/ 180236 w 913399"/>
                <a:gd name="connsiteY59" fmla="*/ 455468 h 901355"/>
                <a:gd name="connsiteX60" fmla="*/ 183292 w 913399"/>
                <a:gd name="connsiteY60" fmla="*/ 448517 h 901355"/>
                <a:gd name="connsiteX61" fmla="*/ 186346 w 913399"/>
                <a:gd name="connsiteY61" fmla="*/ 441537 h 901355"/>
                <a:gd name="connsiteX62" fmla="*/ 189401 w 913399"/>
                <a:gd name="connsiteY62" fmla="*/ 434529 h 901355"/>
                <a:gd name="connsiteX63" fmla="*/ 192456 w 913399"/>
                <a:gd name="connsiteY63" fmla="*/ 427496 h 901355"/>
                <a:gd name="connsiteX64" fmla="*/ 195511 w 913399"/>
                <a:gd name="connsiteY64" fmla="*/ 420439 h 901355"/>
                <a:gd name="connsiteX65" fmla="*/ 198566 w 913399"/>
                <a:gd name="connsiteY65" fmla="*/ 413362 h 901355"/>
                <a:gd name="connsiteX66" fmla="*/ 201621 w 913399"/>
                <a:gd name="connsiteY66" fmla="*/ 406265 h 901355"/>
                <a:gd name="connsiteX67" fmla="*/ 204675 w 913399"/>
                <a:gd name="connsiteY67" fmla="*/ 399152 h 901355"/>
                <a:gd name="connsiteX68" fmla="*/ 207731 w 913399"/>
                <a:gd name="connsiteY68" fmla="*/ 392024 h 901355"/>
                <a:gd name="connsiteX69" fmla="*/ 210785 w 913399"/>
                <a:gd name="connsiteY69" fmla="*/ 384884 h 901355"/>
                <a:gd name="connsiteX70" fmla="*/ 213840 w 913399"/>
                <a:gd name="connsiteY70" fmla="*/ 377733 h 901355"/>
                <a:gd name="connsiteX71" fmla="*/ 216895 w 913399"/>
                <a:gd name="connsiteY71" fmla="*/ 370575 h 901355"/>
                <a:gd name="connsiteX72" fmla="*/ 219949 w 913399"/>
                <a:gd name="connsiteY72" fmla="*/ 363411 h 901355"/>
                <a:gd name="connsiteX73" fmla="*/ 223004 w 913399"/>
                <a:gd name="connsiteY73" fmla="*/ 356244 h 901355"/>
                <a:gd name="connsiteX74" fmla="*/ 226063 w 913399"/>
                <a:gd name="connsiteY74" fmla="*/ 349077 h 901355"/>
                <a:gd name="connsiteX75" fmla="*/ 229114 w 913399"/>
                <a:gd name="connsiteY75" fmla="*/ 341911 h 901355"/>
                <a:gd name="connsiteX76" fmla="*/ 232166 w 913399"/>
                <a:gd name="connsiteY76" fmla="*/ 334750 h 901355"/>
                <a:gd name="connsiteX77" fmla="*/ 235225 w 913399"/>
                <a:gd name="connsiteY77" fmla="*/ 327596 h 901355"/>
                <a:gd name="connsiteX78" fmla="*/ 238276 w 913399"/>
                <a:gd name="connsiteY78" fmla="*/ 320452 h 901355"/>
                <a:gd name="connsiteX79" fmla="*/ 241335 w 913399"/>
                <a:gd name="connsiteY79" fmla="*/ 313320 h 901355"/>
                <a:gd name="connsiteX80" fmla="*/ 244387 w 913399"/>
                <a:gd name="connsiteY80" fmla="*/ 306202 h 901355"/>
                <a:gd name="connsiteX81" fmla="*/ 247446 w 913399"/>
                <a:gd name="connsiteY81" fmla="*/ 299102 h 901355"/>
                <a:gd name="connsiteX82" fmla="*/ 250497 w 913399"/>
                <a:gd name="connsiteY82" fmla="*/ 292022 h 901355"/>
                <a:gd name="connsiteX83" fmla="*/ 253556 w 913399"/>
                <a:gd name="connsiteY83" fmla="*/ 284964 h 901355"/>
                <a:gd name="connsiteX84" fmla="*/ 256608 w 913399"/>
                <a:gd name="connsiteY84" fmla="*/ 277933 h 901355"/>
                <a:gd name="connsiteX85" fmla="*/ 259659 w 913399"/>
                <a:gd name="connsiteY85" fmla="*/ 270928 h 901355"/>
                <a:gd name="connsiteX86" fmla="*/ 262718 w 913399"/>
                <a:gd name="connsiteY86" fmla="*/ 263955 h 901355"/>
                <a:gd name="connsiteX87" fmla="*/ 265770 w 913399"/>
                <a:gd name="connsiteY87" fmla="*/ 257016 h 901355"/>
                <a:gd name="connsiteX88" fmla="*/ 268829 w 913399"/>
                <a:gd name="connsiteY88" fmla="*/ 250113 h 901355"/>
                <a:gd name="connsiteX89" fmla="*/ 271880 w 913399"/>
                <a:gd name="connsiteY89" fmla="*/ 243249 h 901355"/>
                <a:gd name="connsiteX90" fmla="*/ 274939 w 913399"/>
                <a:gd name="connsiteY90" fmla="*/ 236427 h 901355"/>
                <a:gd name="connsiteX91" fmla="*/ 277991 w 913399"/>
                <a:gd name="connsiteY91" fmla="*/ 229650 h 901355"/>
                <a:gd name="connsiteX92" fmla="*/ 281050 w 913399"/>
                <a:gd name="connsiteY92" fmla="*/ 222920 h 901355"/>
                <a:gd name="connsiteX93" fmla="*/ 284101 w 913399"/>
                <a:gd name="connsiteY93" fmla="*/ 216241 h 901355"/>
                <a:gd name="connsiteX94" fmla="*/ 287153 w 913399"/>
                <a:gd name="connsiteY94" fmla="*/ 209615 h 901355"/>
                <a:gd name="connsiteX95" fmla="*/ 290212 w 913399"/>
                <a:gd name="connsiteY95" fmla="*/ 203045 h 901355"/>
                <a:gd name="connsiteX96" fmla="*/ 293263 w 913399"/>
                <a:gd name="connsiteY96" fmla="*/ 196534 h 901355"/>
                <a:gd name="connsiteX97" fmla="*/ 296322 w 913399"/>
                <a:gd name="connsiteY97" fmla="*/ 190084 h 901355"/>
                <a:gd name="connsiteX98" fmla="*/ 299374 w 913399"/>
                <a:gd name="connsiteY98" fmla="*/ 183698 h 901355"/>
                <a:gd name="connsiteX99" fmla="*/ 302433 w 913399"/>
                <a:gd name="connsiteY99" fmla="*/ 177380 h 901355"/>
                <a:gd name="connsiteX100" fmla="*/ 305484 w 913399"/>
                <a:gd name="connsiteY100" fmla="*/ 171131 h 901355"/>
                <a:gd name="connsiteX101" fmla="*/ 308543 w 913399"/>
                <a:gd name="connsiteY101" fmla="*/ 164955 h 901355"/>
                <a:gd name="connsiteX102" fmla="*/ 311595 w 913399"/>
                <a:gd name="connsiteY102" fmla="*/ 158855 h 901355"/>
                <a:gd name="connsiteX103" fmla="*/ 314654 w 913399"/>
                <a:gd name="connsiteY103" fmla="*/ 152833 h 901355"/>
                <a:gd name="connsiteX104" fmla="*/ 317705 w 913399"/>
                <a:gd name="connsiteY104" fmla="*/ 146891 h 901355"/>
                <a:gd name="connsiteX105" fmla="*/ 320757 w 913399"/>
                <a:gd name="connsiteY105" fmla="*/ 141033 h 901355"/>
                <a:gd name="connsiteX106" fmla="*/ 323816 w 913399"/>
                <a:gd name="connsiteY106" fmla="*/ 135262 h 901355"/>
                <a:gd name="connsiteX107" fmla="*/ 326867 w 913399"/>
                <a:gd name="connsiteY107" fmla="*/ 129579 h 901355"/>
                <a:gd name="connsiteX108" fmla="*/ 329926 w 913399"/>
                <a:gd name="connsiteY108" fmla="*/ 123987 h 901355"/>
                <a:gd name="connsiteX109" fmla="*/ 332978 w 913399"/>
                <a:gd name="connsiteY109" fmla="*/ 118490 h 901355"/>
                <a:gd name="connsiteX110" fmla="*/ 336037 w 913399"/>
                <a:gd name="connsiteY110" fmla="*/ 113089 h 901355"/>
                <a:gd name="connsiteX111" fmla="*/ 339088 w 913399"/>
                <a:gd name="connsiteY111" fmla="*/ 107787 h 901355"/>
                <a:gd name="connsiteX112" fmla="*/ 342147 w 913399"/>
                <a:gd name="connsiteY112" fmla="*/ 102588 h 901355"/>
                <a:gd name="connsiteX113" fmla="*/ 345199 w 913399"/>
                <a:gd name="connsiteY113" fmla="*/ 97491 h 901355"/>
                <a:gd name="connsiteX114" fmla="*/ 348250 w 913399"/>
                <a:gd name="connsiteY114" fmla="*/ 92502 h 901355"/>
                <a:gd name="connsiteX115" fmla="*/ 351309 w 913399"/>
                <a:gd name="connsiteY115" fmla="*/ 87622 h 901355"/>
                <a:gd name="connsiteX116" fmla="*/ 354361 w 913399"/>
                <a:gd name="connsiteY116" fmla="*/ 82852 h 901355"/>
                <a:gd name="connsiteX117" fmla="*/ 357420 w 913399"/>
                <a:gd name="connsiteY117" fmla="*/ 78197 h 901355"/>
                <a:gd name="connsiteX118" fmla="*/ 360471 w 913399"/>
                <a:gd name="connsiteY118" fmla="*/ 73657 h 901355"/>
                <a:gd name="connsiteX119" fmla="*/ 363530 w 913399"/>
                <a:gd name="connsiteY119" fmla="*/ 69235 h 901355"/>
                <a:gd name="connsiteX120" fmla="*/ 366582 w 913399"/>
                <a:gd name="connsiteY120" fmla="*/ 64933 h 901355"/>
                <a:gd name="connsiteX121" fmla="*/ 369640 w 913399"/>
                <a:gd name="connsiteY121" fmla="*/ 60754 h 901355"/>
                <a:gd name="connsiteX122" fmla="*/ 372692 w 913399"/>
                <a:gd name="connsiteY122" fmla="*/ 56699 h 901355"/>
                <a:gd name="connsiteX123" fmla="*/ 375744 w 913399"/>
                <a:gd name="connsiteY123" fmla="*/ 52770 h 901355"/>
                <a:gd name="connsiteX124" fmla="*/ 378803 w 913399"/>
                <a:gd name="connsiteY124" fmla="*/ 48969 h 901355"/>
                <a:gd name="connsiteX125" fmla="*/ 381854 w 913399"/>
                <a:gd name="connsiteY125" fmla="*/ 45298 h 901355"/>
                <a:gd name="connsiteX126" fmla="*/ 384913 w 913399"/>
                <a:gd name="connsiteY126" fmla="*/ 41760 h 901355"/>
                <a:gd name="connsiteX127" fmla="*/ 387965 w 913399"/>
                <a:gd name="connsiteY127" fmla="*/ 38355 h 901355"/>
                <a:gd name="connsiteX128" fmla="*/ 391023 w 913399"/>
                <a:gd name="connsiteY128" fmla="*/ 35086 h 901355"/>
                <a:gd name="connsiteX129" fmla="*/ 394075 w 913399"/>
                <a:gd name="connsiteY129" fmla="*/ 31953 h 901355"/>
                <a:gd name="connsiteX130" fmla="*/ 397134 w 913399"/>
                <a:gd name="connsiteY130" fmla="*/ 28960 h 901355"/>
                <a:gd name="connsiteX131" fmla="*/ 400186 w 913399"/>
                <a:gd name="connsiteY131" fmla="*/ 26106 h 901355"/>
                <a:gd name="connsiteX132" fmla="*/ 403244 w 913399"/>
                <a:gd name="connsiteY132" fmla="*/ 23394 h 901355"/>
                <a:gd name="connsiteX133" fmla="*/ 406296 w 913399"/>
                <a:gd name="connsiteY133" fmla="*/ 20825 h 901355"/>
                <a:gd name="connsiteX134" fmla="*/ 409348 w 913399"/>
                <a:gd name="connsiteY134" fmla="*/ 18400 h 901355"/>
                <a:gd name="connsiteX135" fmla="*/ 412407 w 913399"/>
                <a:gd name="connsiteY135" fmla="*/ 16121 h 901355"/>
                <a:gd name="connsiteX136" fmla="*/ 415458 w 913399"/>
                <a:gd name="connsiteY136" fmla="*/ 13988 h 901355"/>
                <a:gd name="connsiteX137" fmla="*/ 418517 w 913399"/>
                <a:gd name="connsiteY137" fmla="*/ 12003 h 901355"/>
                <a:gd name="connsiteX138" fmla="*/ 421569 w 913399"/>
                <a:gd name="connsiteY138" fmla="*/ 10167 h 901355"/>
                <a:gd name="connsiteX139" fmla="*/ 424627 w 913399"/>
                <a:gd name="connsiteY139" fmla="*/ 8481 h 901355"/>
                <a:gd name="connsiteX140" fmla="*/ 427679 w 913399"/>
                <a:gd name="connsiteY140" fmla="*/ 6945 h 901355"/>
                <a:gd name="connsiteX141" fmla="*/ 430738 w 913399"/>
                <a:gd name="connsiteY141" fmla="*/ 5560 h 901355"/>
                <a:gd name="connsiteX142" fmla="*/ 433790 w 913399"/>
                <a:gd name="connsiteY142" fmla="*/ 4327 h 901355"/>
                <a:gd name="connsiteX143" fmla="*/ 436841 w 913399"/>
                <a:gd name="connsiteY143" fmla="*/ 3247 h 901355"/>
                <a:gd name="connsiteX144" fmla="*/ 439900 w 913399"/>
                <a:gd name="connsiteY144" fmla="*/ 2321 h 901355"/>
                <a:gd name="connsiteX145" fmla="*/ 442952 w 913399"/>
                <a:gd name="connsiteY145" fmla="*/ 1548 h 901355"/>
                <a:gd name="connsiteX146" fmla="*/ 446010 w 913399"/>
                <a:gd name="connsiteY146" fmla="*/ 929 h 901355"/>
                <a:gd name="connsiteX147" fmla="*/ 449062 w 913399"/>
                <a:gd name="connsiteY147" fmla="*/ 465 h 901355"/>
                <a:gd name="connsiteX148" fmla="*/ 452121 w 913399"/>
                <a:gd name="connsiteY148" fmla="*/ 155 h 901355"/>
                <a:gd name="connsiteX149" fmla="*/ 455173 w 913399"/>
                <a:gd name="connsiteY149" fmla="*/ 0 h 901355"/>
                <a:gd name="connsiteX150" fmla="*/ 458231 w 913399"/>
                <a:gd name="connsiteY150" fmla="*/ 0 h 901355"/>
                <a:gd name="connsiteX151" fmla="*/ 461283 w 913399"/>
                <a:gd name="connsiteY151" fmla="*/ 155 h 901355"/>
                <a:gd name="connsiteX152" fmla="*/ 464335 w 913399"/>
                <a:gd name="connsiteY152" fmla="*/ 465 h 901355"/>
                <a:gd name="connsiteX153" fmla="*/ 467393 w 913399"/>
                <a:gd name="connsiteY153" fmla="*/ 929 h 901355"/>
                <a:gd name="connsiteX154" fmla="*/ 470445 w 913399"/>
                <a:gd name="connsiteY154" fmla="*/ 1548 h 901355"/>
                <a:gd name="connsiteX155" fmla="*/ 473504 w 913399"/>
                <a:gd name="connsiteY155" fmla="*/ 2321 h 901355"/>
                <a:gd name="connsiteX156" fmla="*/ 476556 w 913399"/>
                <a:gd name="connsiteY156" fmla="*/ 3247 h 901355"/>
                <a:gd name="connsiteX157" fmla="*/ 479614 w 913399"/>
                <a:gd name="connsiteY157" fmla="*/ 4327 h 901355"/>
                <a:gd name="connsiteX158" fmla="*/ 482666 w 913399"/>
                <a:gd name="connsiteY158" fmla="*/ 5560 h 901355"/>
                <a:gd name="connsiteX159" fmla="*/ 485725 w 913399"/>
                <a:gd name="connsiteY159" fmla="*/ 6945 h 901355"/>
                <a:gd name="connsiteX160" fmla="*/ 488777 w 913399"/>
                <a:gd name="connsiteY160" fmla="*/ 8481 h 901355"/>
                <a:gd name="connsiteX161" fmla="*/ 491828 w 913399"/>
                <a:gd name="connsiteY161" fmla="*/ 10167 h 901355"/>
                <a:gd name="connsiteX162" fmla="*/ 494887 w 913399"/>
                <a:gd name="connsiteY162" fmla="*/ 12003 h 901355"/>
                <a:gd name="connsiteX163" fmla="*/ 497939 w 913399"/>
                <a:gd name="connsiteY163" fmla="*/ 13988 h 901355"/>
                <a:gd name="connsiteX164" fmla="*/ 500997 w 913399"/>
                <a:gd name="connsiteY164" fmla="*/ 16121 h 901355"/>
                <a:gd name="connsiteX165" fmla="*/ 504049 w 913399"/>
                <a:gd name="connsiteY165" fmla="*/ 18400 h 901355"/>
                <a:gd name="connsiteX166" fmla="*/ 507108 w 913399"/>
                <a:gd name="connsiteY166" fmla="*/ 20825 h 901355"/>
                <a:gd name="connsiteX167" fmla="*/ 510160 w 913399"/>
                <a:gd name="connsiteY167" fmla="*/ 23394 h 901355"/>
                <a:gd name="connsiteX168" fmla="*/ 513218 w 913399"/>
                <a:gd name="connsiteY168" fmla="*/ 26106 h 901355"/>
                <a:gd name="connsiteX169" fmla="*/ 516270 w 913399"/>
                <a:gd name="connsiteY169" fmla="*/ 28960 h 901355"/>
                <a:gd name="connsiteX170" fmla="*/ 519329 w 913399"/>
                <a:gd name="connsiteY170" fmla="*/ 31953 h 901355"/>
                <a:gd name="connsiteX171" fmla="*/ 522380 w 913399"/>
                <a:gd name="connsiteY171" fmla="*/ 35086 h 901355"/>
                <a:gd name="connsiteX172" fmla="*/ 525432 w 913399"/>
                <a:gd name="connsiteY172" fmla="*/ 38355 h 901355"/>
                <a:gd name="connsiteX173" fmla="*/ 528491 w 913399"/>
                <a:gd name="connsiteY173" fmla="*/ 41760 h 901355"/>
                <a:gd name="connsiteX174" fmla="*/ 531543 w 913399"/>
                <a:gd name="connsiteY174" fmla="*/ 45298 h 901355"/>
                <a:gd name="connsiteX175" fmla="*/ 534601 w 913399"/>
                <a:gd name="connsiteY175" fmla="*/ 48969 h 901355"/>
                <a:gd name="connsiteX176" fmla="*/ 537653 w 913399"/>
                <a:gd name="connsiteY176" fmla="*/ 52770 h 901355"/>
                <a:gd name="connsiteX177" fmla="*/ 540712 w 913399"/>
                <a:gd name="connsiteY177" fmla="*/ 56699 h 901355"/>
                <a:gd name="connsiteX178" fmla="*/ 543764 w 913399"/>
                <a:gd name="connsiteY178" fmla="*/ 60754 h 901355"/>
                <a:gd name="connsiteX179" fmla="*/ 546822 w 913399"/>
                <a:gd name="connsiteY179" fmla="*/ 64933 h 901355"/>
                <a:gd name="connsiteX180" fmla="*/ 549874 w 913399"/>
                <a:gd name="connsiteY180" fmla="*/ 69235 h 901355"/>
                <a:gd name="connsiteX181" fmla="*/ 552926 w 913399"/>
                <a:gd name="connsiteY181" fmla="*/ 73657 h 901355"/>
                <a:gd name="connsiteX182" fmla="*/ 555984 w 913399"/>
                <a:gd name="connsiteY182" fmla="*/ 78197 h 901355"/>
                <a:gd name="connsiteX183" fmla="*/ 559036 w 913399"/>
                <a:gd name="connsiteY183" fmla="*/ 82852 h 901355"/>
                <a:gd name="connsiteX184" fmla="*/ 562095 w 913399"/>
                <a:gd name="connsiteY184" fmla="*/ 87622 h 901355"/>
                <a:gd name="connsiteX185" fmla="*/ 565146 w 913399"/>
                <a:gd name="connsiteY185" fmla="*/ 92502 h 901355"/>
                <a:gd name="connsiteX186" fmla="*/ 568205 w 913399"/>
                <a:gd name="connsiteY186" fmla="*/ 97491 h 901355"/>
                <a:gd name="connsiteX187" fmla="*/ 571257 w 913399"/>
                <a:gd name="connsiteY187" fmla="*/ 102588 h 901355"/>
                <a:gd name="connsiteX188" fmla="*/ 574316 w 913399"/>
                <a:gd name="connsiteY188" fmla="*/ 107787 h 901355"/>
                <a:gd name="connsiteX189" fmla="*/ 577367 w 913399"/>
                <a:gd name="connsiteY189" fmla="*/ 113089 h 901355"/>
                <a:gd name="connsiteX190" fmla="*/ 580419 w 913399"/>
                <a:gd name="connsiteY190" fmla="*/ 118490 h 901355"/>
                <a:gd name="connsiteX191" fmla="*/ 583478 w 913399"/>
                <a:gd name="connsiteY191" fmla="*/ 123987 h 901355"/>
                <a:gd name="connsiteX192" fmla="*/ 586529 w 913399"/>
                <a:gd name="connsiteY192" fmla="*/ 129579 h 901355"/>
                <a:gd name="connsiteX193" fmla="*/ 589588 w 913399"/>
                <a:gd name="connsiteY193" fmla="*/ 135262 h 901355"/>
                <a:gd name="connsiteX194" fmla="*/ 592640 w 913399"/>
                <a:gd name="connsiteY194" fmla="*/ 141033 h 901355"/>
                <a:gd name="connsiteX195" fmla="*/ 595699 w 913399"/>
                <a:gd name="connsiteY195" fmla="*/ 146891 h 901355"/>
                <a:gd name="connsiteX196" fmla="*/ 598750 w 913399"/>
                <a:gd name="connsiteY196" fmla="*/ 152833 h 901355"/>
                <a:gd name="connsiteX197" fmla="*/ 601809 w 913399"/>
                <a:gd name="connsiteY197" fmla="*/ 158855 h 901355"/>
                <a:gd name="connsiteX198" fmla="*/ 604861 w 913399"/>
                <a:gd name="connsiteY198" fmla="*/ 164955 h 901355"/>
                <a:gd name="connsiteX199" fmla="*/ 607913 w 913399"/>
                <a:gd name="connsiteY199" fmla="*/ 171131 h 901355"/>
                <a:gd name="connsiteX200" fmla="*/ 610971 w 913399"/>
                <a:gd name="connsiteY200" fmla="*/ 177380 h 901355"/>
                <a:gd name="connsiteX201" fmla="*/ 614023 w 913399"/>
                <a:gd name="connsiteY201" fmla="*/ 183698 h 901355"/>
                <a:gd name="connsiteX202" fmla="*/ 617082 w 913399"/>
                <a:gd name="connsiteY202" fmla="*/ 190084 h 901355"/>
                <a:gd name="connsiteX203" fmla="*/ 620133 w 913399"/>
                <a:gd name="connsiteY203" fmla="*/ 196534 h 901355"/>
                <a:gd name="connsiteX204" fmla="*/ 623192 w 913399"/>
                <a:gd name="connsiteY204" fmla="*/ 203045 h 901355"/>
                <a:gd name="connsiteX205" fmla="*/ 626244 w 913399"/>
                <a:gd name="connsiteY205" fmla="*/ 209615 h 901355"/>
                <a:gd name="connsiteX206" fmla="*/ 629303 w 913399"/>
                <a:gd name="connsiteY206" fmla="*/ 216241 h 901355"/>
                <a:gd name="connsiteX207" fmla="*/ 632354 w 913399"/>
                <a:gd name="connsiteY207" fmla="*/ 222920 h 901355"/>
                <a:gd name="connsiteX208" fmla="*/ 635413 w 913399"/>
                <a:gd name="connsiteY208" fmla="*/ 229650 h 901355"/>
                <a:gd name="connsiteX209" fmla="*/ 638465 w 913399"/>
                <a:gd name="connsiteY209" fmla="*/ 236427 h 901355"/>
                <a:gd name="connsiteX210" fmla="*/ 641516 w 913399"/>
                <a:gd name="connsiteY210" fmla="*/ 243249 h 901355"/>
                <a:gd name="connsiteX211" fmla="*/ 644575 w 913399"/>
                <a:gd name="connsiteY211" fmla="*/ 250113 h 901355"/>
                <a:gd name="connsiteX212" fmla="*/ 647627 w 913399"/>
                <a:gd name="connsiteY212" fmla="*/ 257016 h 901355"/>
                <a:gd name="connsiteX213" fmla="*/ 650686 w 913399"/>
                <a:gd name="connsiteY213" fmla="*/ 263955 h 901355"/>
                <a:gd name="connsiteX214" fmla="*/ 653737 w 913399"/>
                <a:gd name="connsiteY214" fmla="*/ 270928 h 901355"/>
                <a:gd name="connsiteX215" fmla="*/ 656796 w 913399"/>
                <a:gd name="connsiteY215" fmla="*/ 277933 h 901355"/>
                <a:gd name="connsiteX216" fmla="*/ 659848 w 913399"/>
                <a:gd name="connsiteY216" fmla="*/ 284964 h 901355"/>
                <a:gd name="connsiteX217" fmla="*/ 662907 w 913399"/>
                <a:gd name="connsiteY217" fmla="*/ 292022 h 901355"/>
                <a:gd name="connsiteX218" fmla="*/ 665958 w 913399"/>
                <a:gd name="connsiteY218" fmla="*/ 299102 h 901355"/>
                <a:gd name="connsiteX219" fmla="*/ 669010 w 913399"/>
                <a:gd name="connsiteY219" fmla="*/ 306202 h 901355"/>
                <a:gd name="connsiteX220" fmla="*/ 672069 w 913399"/>
                <a:gd name="connsiteY220" fmla="*/ 313320 h 901355"/>
                <a:gd name="connsiteX221" fmla="*/ 675120 w 913399"/>
                <a:gd name="connsiteY221" fmla="*/ 320452 h 901355"/>
                <a:gd name="connsiteX222" fmla="*/ 678179 w 913399"/>
                <a:gd name="connsiteY222" fmla="*/ 327596 h 901355"/>
                <a:gd name="connsiteX223" fmla="*/ 681231 w 913399"/>
                <a:gd name="connsiteY223" fmla="*/ 334750 h 901355"/>
                <a:gd name="connsiteX224" fmla="*/ 684290 w 913399"/>
                <a:gd name="connsiteY224" fmla="*/ 341911 h 901355"/>
                <a:gd name="connsiteX225" fmla="*/ 687341 w 913399"/>
                <a:gd name="connsiteY225" fmla="*/ 349077 h 901355"/>
                <a:gd name="connsiteX226" fmla="*/ 690400 w 913399"/>
                <a:gd name="connsiteY226" fmla="*/ 356244 h 901355"/>
                <a:gd name="connsiteX227" fmla="*/ 693452 w 913399"/>
                <a:gd name="connsiteY227" fmla="*/ 363411 h 901355"/>
                <a:gd name="connsiteX228" fmla="*/ 696503 w 913399"/>
                <a:gd name="connsiteY228" fmla="*/ 370575 h 901355"/>
                <a:gd name="connsiteX229" fmla="*/ 699562 w 913399"/>
                <a:gd name="connsiteY229" fmla="*/ 377733 h 901355"/>
                <a:gd name="connsiteX230" fmla="*/ 702614 w 913399"/>
                <a:gd name="connsiteY230" fmla="*/ 384884 h 901355"/>
                <a:gd name="connsiteX231" fmla="*/ 705673 w 913399"/>
                <a:gd name="connsiteY231" fmla="*/ 392024 h 901355"/>
                <a:gd name="connsiteX232" fmla="*/ 708724 w 913399"/>
                <a:gd name="connsiteY232" fmla="*/ 399152 h 901355"/>
                <a:gd name="connsiteX233" fmla="*/ 711783 w 913399"/>
                <a:gd name="connsiteY233" fmla="*/ 406265 h 901355"/>
                <a:gd name="connsiteX234" fmla="*/ 714835 w 913399"/>
                <a:gd name="connsiteY234" fmla="*/ 413362 h 901355"/>
                <a:gd name="connsiteX235" fmla="*/ 717894 w 913399"/>
                <a:gd name="connsiteY235" fmla="*/ 420439 h 901355"/>
                <a:gd name="connsiteX236" fmla="*/ 720945 w 913399"/>
                <a:gd name="connsiteY236" fmla="*/ 427496 h 901355"/>
                <a:gd name="connsiteX237" fmla="*/ 724004 w 913399"/>
                <a:gd name="connsiteY237" fmla="*/ 434529 h 901355"/>
                <a:gd name="connsiteX238" fmla="*/ 727056 w 913399"/>
                <a:gd name="connsiteY238" fmla="*/ 441537 h 901355"/>
                <a:gd name="connsiteX239" fmla="*/ 730107 w 913399"/>
                <a:gd name="connsiteY239" fmla="*/ 448517 h 901355"/>
                <a:gd name="connsiteX240" fmla="*/ 733166 w 913399"/>
                <a:gd name="connsiteY240" fmla="*/ 455468 h 901355"/>
                <a:gd name="connsiteX241" fmla="*/ 736218 w 913399"/>
                <a:gd name="connsiteY241" fmla="*/ 462388 h 901355"/>
                <a:gd name="connsiteX242" fmla="*/ 739277 w 913399"/>
                <a:gd name="connsiteY242" fmla="*/ 469274 h 901355"/>
                <a:gd name="connsiteX243" fmla="*/ 742328 w 913399"/>
                <a:gd name="connsiteY243" fmla="*/ 476126 h 901355"/>
                <a:gd name="connsiteX244" fmla="*/ 745387 w 913399"/>
                <a:gd name="connsiteY244" fmla="*/ 482941 h 901355"/>
                <a:gd name="connsiteX245" fmla="*/ 748439 w 913399"/>
                <a:gd name="connsiteY245" fmla="*/ 489717 h 901355"/>
                <a:gd name="connsiteX246" fmla="*/ 751498 w 913399"/>
                <a:gd name="connsiteY246" fmla="*/ 496454 h 901355"/>
                <a:gd name="connsiteX247" fmla="*/ 754549 w 913399"/>
                <a:gd name="connsiteY247" fmla="*/ 503148 h 901355"/>
                <a:gd name="connsiteX248" fmla="*/ 757601 w 913399"/>
                <a:gd name="connsiteY248" fmla="*/ 509800 h 901355"/>
                <a:gd name="connsiteX249" fmla="*/ 760660 w 913399"/>
                <a:gd name="connsiteY249" fmla="*/ 516406 h 901355"/>
                <a:gd name="connsiteX250" fmla="*/ 763711 w 913399"/>
                <a:gd name="connsiteY250" fmla="*/ 522966 h 901355"/>
                <a:gd name="connsiteX251" fmla="*/ 766770 w 913399"/>
                <a:gd name="connsiteY251" fmla="*/ 529478 h 901355"/>
                <a:gd name="connsiteX252" fmla="*/ 769822 w 913399"/>
                <a:gd name="connsiteY252" fmla="*/ 535940 h 901355"/>
                <a:gd name="connsiteX253" fmla="*/ 772881 w 913399"/>
                <a:gd name="connsiteY253" fmla="*/ 542353 h 901355"/>
                <a:gd name="connsiteX254" fmla="*/ 775932 w 913399"/>
                <a:gd name="connsiteY254" fmla="*/ 548713 h 901355"/>
                <a:gd name="connsiteX255" fmla="*/ 778991 w 913399"/>
                <a:gd name="connsiteY255" fmla="*/ 555020 h 901355"/>
                <a:gd name="connsiteX256" fmla="*/ 782043 w 913399"/>
                <a:gd name="connsiteY256" fmla="*/ 561272 h 901355"/>
                <a:gd name="connsiteX257" fmla="*/ 785094 w 913399"/>
                <a:gd name="connsiteY257" fmla="*/ 567470 h 901355"/>
                <a:gd name="connsiteX258" fmla="*/ 788153 w 913399"/>
                <a:gd name="connsiteY258" fmla="*/ 573610 h 901355"/>
                <a:gd name="connsiteX259" fmla="*/ 791205 w 913399"/>
                <a:gd name="connsiteY259" fmla="*/ 579694 h 901355"/>
                <a:gd name="connsiteX260" fmla="*/ 794264 w 913399"/>
                <a:gd name="connsiteY260" fmla="*/ 585718 h 901355"/>
                <a:gd name="connsiteX261" fmla="*/ 797315 w 913399"/>
                <a:gd name="connsiteY261" fmla="*/ 591683 h 901355"/>
                <a:gd name="connsiteX262" fmla="*/ 800374 w 913399"/>
                <a:gd name="connsiteY262" fmla="*/ 597587 h 901355"/>
                <a:gd name="connsiteX263" fmla="*/ 803426 w 913399"/>
                <a:gd name="connsiteY263" fmla="*/ 603429 h 901355"/>
                <a:gd name="connsiteX264" fmla="*/ 806485 w 913399"/>
                <a:gd name="connsiteY264" fmla="*/ 609210 h 901355"/>
                <a:gd name="connsiteX265" fmla="*/ 809536 w 913399"/>
                <a:gd name="connsiteY265" fmla="*/ 614928 h 901355"/>
                <a:gd name="connsiteX266" fmla="*/ 812588 w 913399"/>
                <a:gd name="connsiteY266" fmla="*/ 620583 h 901355"/>
                <a:gd name="connsiteX267" fmla="*/ 815647 w 913399"/>
                <a:gd name="connsiteY267" fmla="*/ 626172 h 901355"/>
                <a:gd name="connsiteX268" fmla="*/ 818698 w 913399"/>
                <a:gd name="connsiteY268" fmla="*/ 631697 h 901355"/>
                <a:gd name="connsiteX269" fmla="*/ 821757 w 913399"/>
                <a:gd name="connsiteY269" fmla="*/ 637156 h 901355"/>
                <a:gd name="connsiteX270" fmla="*/ 824809 w 913399"/>
                <a:gd name="connsiteY270" fmla="*/ 642550 h 901355"/>
                <a:gd name="connsiteX271" fmla="*/ 827868 w 913399"/>
                <a:gd name="connsiteY271" fmla="*/ 647877 h 901355"/>
                <a:gd name="connsiteX272" fmla="*/ 830919 w 913399"/>
                <a:gd name="connsiteY272" fmla="*/ 653136 h 901355"/>
                <a:gd name="connsiteX273" fmla="*/ 833978 w 913399"/>
                <a:gd name="connsiteY273" fmla="*/ 658326 h 901355"/>
                <a:gd name="connsiteX274" fmla="*/ 837030 w 913399"/>
                <a:gd name="connsiteY274" fmla="*/ 663451 h 901355"/>
                <a:gd name="connsiteX275" fmla="*/ 840088 w 913399"/>
                <a:gd name="connsiteY275" fmla="*/ 668510 h 901355"/>
                <a:gd name="connsiteX276" fmla="*/ 843140 w 913399"/>
                <a:gd name="connsiteY276" fmla="*/ 673498 h 901355"/>
                <a:gd name="connsiteX277" fmla="*/ 846192 w 913399"/>
                <a:gd name="connsiteY277" fmla="*/ 678421 h 901355"/>
                <a:gd name="connsiteX278" fmla="*/ 849251 w 913399"/>
                <a:gd name="connsiteY278" fmla="*/ 683272 h 901355"/>
                <a:gd name="connsiteX279" fmla="*/ 852302 w 913399"/>
                <a:gd name="connsiteY279" fmla="*/ 688051 h 901355"/>
                <a:gd name="connsiteX280" fmla="*/ 855361 w 913399"/>
                <a:gd name="connsiteY280" fmla="*/ 692765 h 901355"/>
                <a:gd name="connsiteX281" fmla="*/ 858413 w 913399"/>
                <a:gd name="connsiteY281" fmla="*/ 697407 h 901355"/>
                <a:gd name="connsiteX282" fmla="*/ 861471 w 913399"/>
                <a:gd name="connsiteY282" fmla="*/ 701985 h 901355"/>
                <a:gd name="connsiteX283" fmla="*/ 864523 w 913399"/>
                <a:gd name="connsiteY283" fmla="*/ 706490 h 901355"/>
                <a:gd name="connsiteX284" fmla="*/ 867582 w 913399"/>
                <a:gd name="connsiteY284" fmla="*/ 710924 h 901355"/>
                <a:gd name="connsiteX285" fmla="*/ 870634 w 913399"/>
                <a:gd name="connsiteY285" fmla="*/ 715293 h 901355"/>
                <a:gd name="connsiteX286" fmla="*/ 873685 w 913399"/>
                <a:gd name="connsiteY286" fmla="*/ 719596 h 901355"/>
                <a:gd name="connsiteX287" fmla="*/ 876744 w 913399"/>
                <a:gd name="connsiteY287" fmla="*/ 723821 h 901355"/>
                <a:gd name="connsiteX288" fmla="*/ 879796 w 913399"/>
                <a:gd name="connsiteY288" fmla="*/ 727988 h 901355"/>
                <a:gd name="connsiteX289" fmla="*/ 882854 w 913399"/>
                <a:gd name="connsiteY289" fmla="*/ 732076 h 901355"/>
                <a:gd name="connsiteX290" fmla="*/ 885906 w 913399"/>
                <a:gd name="connsiteY290" fmla="*/ 736100 h 901355"/>
                <a:gd name="connsiteX291" fmla="*/ 888965 w 913399"/>
                <a:gd name="connsiteY291" fmla="*/ 740058 h 901355"/>
                <a:gd name="connsiteX292" fmla="*/ 892017 w 913399"/>
                <a:gd name="connsiteY292" fmla="*/ 743952 h 901355"/>
                <a:gd name="connsiteX293" fmla="*/ 895075 w 913399"/>
                <a:gd name="connsiteY293" fmla="*/ 747766 h 901355"/>
                <a:gd name="connsiteX294" fmla="*/ 898127 w 913399"/>
                <a:gd name="connsiteY294" fmla="*/ 751523 h 901355"/>
                <a:gd name="connsiteX295" fmla="*/ 901179 w 913399"/>
                <a:gd name="connsiteY295" fmla="*/ 755216 h 901355"/>
                <a:gd name="connsiteX296" fmla="*/ 904238 w 913399"/>
                <a:gd name="connsiteY296" fmla="*/ 758836 h 901355"/>
                <a:gd name="connsiteX297" fmla="*/ 907289 w 913399"/>
                <a:gd name="connsiteY297" fmla="*/ 762391 h 901355"/>
                <a:gd name="connsiteX298" fmla="*/ 910348 w 913399"/>
                <a:gd name="connsiteY298" fmla="*/ 765882 h 901355"/>
                <a:gd name="connsiteX299" fmla="*/ 913400 w 913399"/>
                <a:gd name="connsiteY299" fmla="*/ 769308 h 901355"/>
                <a:gd name="connsiteX300" fmla="*/ 913400 w 913399"/>
                <a:gd name="connsiteY300" fmla="*/ 901356 h 901355"/>
                <a:gd name="connsiteX301" fmla="*/ 0 w 913399"/>
                <a:gd name="connsiteY301" fmla="*/ 901356 h 901355"/>
                <a:gd name="connsiteX302" fmla="*/ 0 w 913399"/>
                <a:gd name="connsiteY302" fmla="*/ 769308 h 90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913399" h="901355">
                  <a:moveTo>
                    <a:pt x="0" y="769308"/>
                  </a:moveTo>
                  <a:lnTo>
                    <a:pt x="3055" y="765882"/>
                  </a:lnTo>
                  <a:lnTo>
                    <a:pt x="6110" y="762391"/>
                  </a:lnTo>
                  <a:lnTo>
                    <a:pt x="9165" y="758836"/>
                  </a:lnTo>
                  <a:lnTo>
                    <a:pt x="12220" y="755216"/>
                  </a:lnTo>
                  <a:lnTo>
                    <a:pt x="15275" y="751523"/>
                  </a:lnTo>
                  <a:lnTo>
                    <a:pt x="18329" y="747766"/>
                  </a:lnTo>
                  <a:lnTo>
                    <a:pt x="21384" y="743952"/>
                  </a:lnTo>
                  <a:lnTo>
                    <a:pt x="24439" y="740058"/>
                  </a:lnTo>
                  <a:lnTo>
                    <a:pt x="27494" y="736100"/>
                  </a:lnTo>
                  <a:lnTo>
                    <a:pt x="30549" y="732076"/>
                  </a:lnTo>
                  <a:lnTo>
                    <a:pt x="33603" y="727988"/>
                  </a:lnTo>
                  <a:lnTo>
                    <a:pt x="36658" y="723821"/>
                  </a:lnTo>
                  <a:lnTo>
                    <a:pt x="39713" y="719596"/>
                  </a:lnTo>
                  <a:lnTo>
                    <a:pt x="42768" y="715293"/>
                  </a:lnTo>
                  <a:lnTo>
                    <a:pt x="45823" y="710924"/>
                  </a:lnTo>
                  <a:lnTo>
                    <a:pt x="48878" y="706490"/>
                  </a:lnTo>
                  <a:lnTo>
                    <a:pt x="51932" y="701985"/>
                  </a:lnTo>
                  <a:lnTo>
                    <a:pt x="54988" y="697407"/>
                  </a:lnTo>
                  <a:lnTo>
                    <a:pt x="58042" y="692765"/>
                  </a:lnTo>
                  <a:lnTo>
                    <a:pt x="61097" y="688051"/>
                  </a:lnTo>
                  <a:lnTo>
                    <a:pt x="64152" y="683272"/>
                  </a:lnTo>
                  <a:lnTo>
                    <a:pt x="67207" y="678421"/>
                  </a:lnTo>
                  <a:lnTo>
                    <a:pt x="70262" y="673498"/>
                  </a:lnTo>
                  <a:lnTo>
                    <a:pt x="73317" y="668510"/>
                  </a:lnTo>
                  <a:lnTo>
                    <a:pt x="76371" y="663451"/>
                  </a:lnTo>
                  <a:lnTo>
                    <a:pt x="79427" y="658326"/>
                  </a:lnTo>
                  <a:lnTo>
                    <a:pt x="82481" y="653136"/>
                  </a:lnTo>
                  <a:lnTo>
                    <a:pt x="85536" y="647877"/>
                  </a:lnTo>
                  <a:lnTo>
                    <a:pt x="88591" y="642550"/>
                  </a:lnTo>
                  <a:lnTo>
                    <a:pt x="91646" y="637156"/>
                  </a:lnTo>
                  <a:lnTo>
                    <a:pt x="94701" y="631697"/>
                  </a:lnTo>
                  <a:lnTo>
                    <a:pt x="97755" y="626172"/>
                  </a:lnTo>
                  <a:lnTo>
                    <a:pt x="100810" y="620583"/>
                  </a:lnTo>
                  <a:lnTo>
                    <a:pt x="103865" y="614928"/>
                  </a:lnTo>
                  <a:lnTo>
                    <a:pt x="106920" y="609210"/>
                  </a:lnTo>
                  <a:lnTo>
                    <a:pt x="109975" y="603429"/>
                  </a:lnTo>
                  <a:lnTo>
                    <a:pt x="113030" y="597587"/>
                  </a:lnTo>
                  <a:lnTo>
                    <a:pt x="116084" y="591683"/>
                  </a:lnTo>
                  <a:lnTo>
                    <a:pt x="119140" y="585718"/>
                  </a:lnTo>
                  <a:lnTo>
                    <a:pt x="122194" y="579694"/>
                  </a:lnTo>
                  <a:lnTo>
                    <a:pt x="125249" y="573610"/>
                  </a:lnTo>
                  <a:lnTo>
                    <a:pt x="128304" y="567470"/>
                  </a:lnTo>
                  <a:lnTo>
                    <a:pt x="131359" y="561272"/>
                  </a:lnTo>
                  <a:lnTo>
                    <a:pt x="134414" y="555020"/>
                  </a:lnTo>
                  <a:lnTo>
                    <a:pt x="137469" y="548713"/>
                  </a:lnTo>
                  <a:lnTo>
                    <a:pt x="140523" y="542353"/>
                  </a:lnTo>
                  <a:lnTo>
                    <a:pt x="143579" y="535940"/>
                  </a:lnTo>
                  <a:lnTo>
                    <a:pt x="146633" y="529478"/>
                  </a:lnTo>
                  <a:lnTo>
                    <a:pt x="149688" y="522966"/>
                  </a:lnTo>
                  <a:lnTo>
                    <a:pt x="152743" y="516406"/>
                  </a:lnTo>
                  <a:lnTo>
                    <a:pt x="155798" y="509800"/>
                  </a:lnTo>
                  <a:lnTo>
                    <a:pt x="158853" y="503148"/>
                  </a:lnTo>
                  <a:lnTo>
                    <a:pt x="161907" y="496454"/>
                  </a:lnTo>
                  <a:lnTo>
                    <a:pt x="164962" y="489717"/>
                  </a:lnTo>
                  <a:lnTo>
                    <a:pt x="168017" y="482941"/>
                  </a:lnTo>
                  <a:lnTo>
                    <a:pt x="171072" y="476126"/>
                  </a:lnTo>
                  <a:lnTo>
                    <a:pt x="174127" y="469274"/>
                  </a:lnTo>
                  <a:lnTo>
                    <a:pt x="177182" y="462388"/>
                  </a:lnTo>
                  <a:lnTo>
                    <a:pt x="180236" y="455468"/>
                  </a:lnTo>
                  <a:lnTo>
                    <a:pt x="183292" y="448517"/>
                  </a:lnTo>
                  <a:lnTo>
                    <a:pt x="186346" y="441537"/>
                  </a:lnTo>
                  <a:lnTo>
                    <a:pt x="189401" y="434529"/>
                  </a:lnTo>
                  <a:lnTo>
                    <a:pt x="192456" y="427496"/>
                  </a:lnTo>
                  <a:lnTo>
                    <a:pt x="195511" y="420439"/>
                  </a:lnTo>
                  <a:lnTo>
                    <a:pt x="198566" y="413362"/>
                  </a:lnTo>
                  <a:lnTo>
                    <a:pt x="201621" y="406265"/>
                  </a:lnTo>
                  <a:lnTo>
                    <a:pt x="204675" y="399152"/>
                  </a:lnTo>
                  <a:lnTo>
                    <a:pt x="207731" y="392024"/>
                  </a:lnTo>
                  <a:lnTo>
                    <a:pt x="210785" y="384884"/>
                  </a:lnTo>
                  <a:lnTo>
                    <a:pt x="213840" y="377733"/>
                  </a:lnTo>
                  <a:lnTo>
                    <a:pt x="216895" y="370575"/>
                  </a:lnTo>
                  <a:lnTo>
                    <a:pt x="219949" y="363411"/>
                  </a:lnTo>
                  <a:lnTo>
                    <a:pt x="223004" y="356244"/>
                  </a:lnTo>
                  <a:lnTo>
                    <a:pt x="226063" y="349077"/>
                  </a:lnTo>
                  <a:lnTo>
                    <a:pt x="229114" y="341911"/>
                  </a:lnTo>
                  <a:lnTo>
                    <a:pt x="232166" y="334750"/>
                  </a:lnTo>
                  <a:lnTo>
                    <a:pt x="235225" y="327596"/>
                  </a:lnTo>
                  <a:lnTo>
                    <a:pt x="238276" y="320452"/>
                  </a:lnTo>
                  <a:lnTo>
                    <a:pt x="241335" y="313320"/>
                  </a:lnTo>
                  <a:lnTo>
                    <a:pt x="244387" y="306202"/>
                  </a:lnTo>
                  <a:lnTo>
                    <a:pt x="247446" y="299102"/>
                  </a:lnTo>
                  <a:lnTo>
                    <a:pt x="250497" y="292022"/>
                  </a:lnTo>
                  <a:lnTo>
                    <a:pt x="253556" y="284964"/>
                  </a:lnTo>
                  <a:lnTo>
                    <a:pt x="256608" y="277933"/>
                  </a:lnTo>
                  <a:lnTo>
                    <a:pt x="259659" y="270928"/>
                  </a:lnTo>
                  <a:lnTo>
                    <a:pt x="262718" y="263955"/>
                  </a:lnTo>
                  <a:lnTo>
                    <a:pt x="265770" y="257016"/>
                  </a:lnTo>
                  <a:lnTo>
                    <a:pt x="268829" y="250113"/>
                  </a:lnTo>
                  <a:lnTo>
                    <a:pt x="271880" y="243249"/>
                  </a:lnTo>
                  <a:lnTo>
                    <a:pt x="274939" y="236427"/>
                  </a:lnTo>
                  <a:lnTo>
                    <a:pt x="277991" y="229650"/>
                  </a:lnTo>
                  <a:lnTo>
                    <a:pt x="281050" y="222920"/>
                  </a:lnTo>
                  <a:lnTo>
                    <a:pt x="284101" y="216241"/>
                  </a:lnTo>
                  <a:lnTo>
                    <a:pt x="287153" y="209615"/>
                  </a:lnTo>
                  <a:lnTo>
                    <a:pt x="290212" y="203045"/>
                  </a:lnTo>
                  <a:lnTo>
                    <a:pt x="293263" y="196534"/>
                  </a:lnTo>
                  <a:lnTo>
                    <a:pt x="296322" y="190084"/>
                  </a:lnTo>
                  <a:lnTo>
                    <a:pt x="299374" y="183698"/>
                  </a:lnTo>
                  <a:lnTo>
                    <a:pt x="302433" y="177380"/>
                  </a:lnTo>
                  <a:lnTo>
                    <a:pt x="305484" y="171131"/>
                  </a:lnTo>
                  <a:lnTo>
                    <a:pt x="308543" y="164955"/>
                  </a:lnTo>
                  <a:lnTo>
                    <a:pt x="311595" y="158855"/>
                  </a:lnTo>
                  <a:lnTo>
                    <a:pt x="314654" y="152833"/>
                  </a:lnTo>
                  <a:lnTo>
                    <a:pt x="317705" y="146891"/>
                  </a:lnTo>
                  <a:lnTo>
                    <a:pt x="320757" y="141033"/>
                  </a:lnTo>
                  <a:lnTo>
                    <a:pt x="323816" y="135262"/>
                  </a:lnTo>
                  <a:lnTo>
                    <a:pt x="326867" y="129579"/>
                  </a:lnTo>
                  <a:lnTo>
                    <a:pt x="329926" y="123987"/>
                  </a:lnTo>
                  <a:lnTo>
                    <a:pt x="332978" y="118490"/>
                  </a:lnTo>
                  <a:lnTo>
                    <a:pt x="336037" y="113089"/>
                  </a:lnTo>
                  <a:lnTo>
                    <a:pt x="339088" y="107787"/>
                  </a:lnTo>
                  <a:lnTo>
                    <a:pt x="342147" y="102588"/>
                  </a:lnTo>
                  <a:lnTo>
                    <a:pt x="345199" y="97491"/>
                  </a:lnTo>
                  <a:lnTo>
                    <a:pt x="348250" y="92502"/>
                  </a:lnTo>
                  <a:lnTo>
                    <a:pt x="351309" y="87622"/>
                  </a:lnTo>
                  <a:lnTo>
                    <a:pt x="354361" y="82852"/>
                  </a:lnTo>
                  <a:lnTo>
                    <a:pt x="357420" y="78197"/>
                  </a:lnTo>
                  <a:lnTo>
                    <a:pt x="360471" y="73657"/>
                  </a:lnTo>
                  <a:lnTo>
                    <a:pt x="363530" y="69235"/>
                  </a:lnTo>
                  <a:lnTo>
                    <a:pt x="366582" y="64933"/>
                  </a:lnTo>
                  <a:lnTo>
                    <a:pt x="369640" y="60754"/>
                  </a:lnTo>
                  <a:lnTo>
                    <a:pt x="372692" y="56699"/>
                  </a:lnTo>
                  <a:lnTo>
                    <a:pt x="375744" y="52770"/>
                  </a:lnTo>
                  <a:lnTo>
                    <a:pt x="378803" y="48969"/>
                  </a:lnTo>
                  <a:lnTo>
                    <a:pt x="381854" y="45298"/>
                  </a:lnTo>
                  <a:lnTo>
                    <a:pt x="384913" y="41760"/>
                  </a:lnTo>
                  <a:lnTo>
                    <a:pt x="387965" y="38355"/>
                  </a:lnTo>
                  <a:lnTo>
                    <a:pt x="391023" y="35086"/>
                  </a:lnTo>
                  <a:lnTo>
                    <a:pt x="394075" y="31953"/>
                  </a:lnTo>
                  <a:lnTo>
                    <a:pt x="397134" y="28960"/>
                  </a:lnTo>
                  <a:lnTo>
                    <a:pt x="400186" y="26106"/>
                  </a:lnTo>
                  <a:lnTo>
                    <a:pt x="403244" y="23394"/>
                  </a:lnTo>
                  <a:lnTo>
                    <a:pt x="406296" y="20825"/>
                  </a:lnTo>
                  <a:lnTo>
                    <a:pt x="409348" y="18400"/>
                  </a:lnTo>
                  <a:lnTo>
                    <a:pt x="412407" y="16121"/>
                  </a:lnTo>
                  <a:lnTo>
                    <a:pt x="415458" y="13988"/>
                  </a:lnTo>
                  <a:lnTo>
                    <a:pt x="418517" y="12003"/>
                  </a:lnTo>
                  <a:lnTo>
                    <a:pt x="421569" y="10167"/>
                  </a:lnTo>
                  <a:lnTo>
                    <a:pt x="424627" y="8481"/>
                  </a:lnTo>
                  <a:lnTo>
                    <a:pt x="427679" y="6945"/>
                  </a:lnTo>
                  <a:lnTo>
                    <a:pt x="430738" y="5560"/>
                  </a:lnTo>
                  <a:lnTo>
                    <a:pt x="433790" y="4327"/>
                  </a:lnTo>
                  <a:lnTo>
                    <a:pt x="436841" y="3247"/>
                  </a:lnTo>
                  <a:lnTo>
                    <a:pt x="439900" y="2321"/>
                  </a:lnTo>
                  <a:lnTo>
                    <a:pt x="442952" y="1548"/>
                  </a:lnTo>
                  <a:lnTo>
                    <a:pt x="446010" y="929"/>
                  </a:lnTo>
                  <a:lnTo>
                    <a:pt x="449062" y="465"/>
                  </a:lnTo>
                  <a:lnTo>
                    <a:pt x="452121" y="155"/>
                  </a:lnTo>
                  <a:lnTo>
                    <a:pt x="455173" y="0"/>
                  </a:lnTo>
                  <a:lnTo>
                    <a:pt x="458231" y="0"/>
                  </a:lnTo>
                  <a:lnTo>
                    <a:pt x="461283" y="155"/>
                  </a:lnTo>
                  <a:lnTo>
                    <a:pt x="464335" y="465"/>
                  </a:lnTo>
                  <a:lnTo>
                    <a:pt x="467393" y="929"/>
                  </a:lnTo>
                  <a:lnTo>
                    <a:pt x="470445" y="1548"/>
                  </a:lnTo>
                  <a:lnTo>
                    <a:pt x="473504" y="2321"/>
                  </a:lnTo>
                  <a:lnTo>
                    <a:pt x="476556" y="3247"/>
                  </a:lnTo>
                  <a:lnTo>
                    <a:pt x="479614" y="4327"/>
                  </a:lnTo>
                  <a:lnTo>
                    <a:pt x="482666" y="5560"/>
                  </a:lnTo>
                  <a:lnTo>
                    <a:pt x="485725" y="6945"/>
                  </a:lnTo>
                  <a:lnTo>
                    <a:pt x="488777" y="8481"/>
                  </a:lnTo>
                  <a:lnTo>
                    <a:pt x="491828" y="10167"/>
                  </a:lnTo>
                  <a:lnTo>
                    <a:pt x="494887" y="12003"/>
                  </a:lnTo>
                  <a:lnTo>
                    <a:pt x="497939" y="13988"/>
                  </a:lnTo>
                  <a:lnTo>
                    <a:pt x="500997" y="16121"/>
                  </a:lnTo>
                  <a:lnTo>
                    <a:pt x="504049" y="18400"/>
                  </a:lnTo>
                  <a:lnTo>
                    <a:pt x="507108" y="20825"/>
                  </a:lnTo>
                  <a:lnTo>
                    <a:pt x="510160" y="23394"/>
                  </a:lnTo>
                  <a:lnTo>
                    <a:pt x="513218" y="26106"/>
                  </a:lnTo>
                  <a:lnTo>
                    <a:pt x="516270" y="28960"/>
                  </a:lnTo>
                  <a:lnTo>
                    <a:pt x="519329" y="31953"/>
                  </a:lnTo>
                  <a:lnTo>
                    <a:pt x="522380" y="35086"/>
                  </a:lnTo>
                  <a:lnTo>
                    <a:pt x="525432" y="38355"/>
                  </a:lnTo>
                  <a:lnTo>
                    <a:pt x="528491" y="41760"/>
                  </a:lnTo>
                  <a:lnTo>
                    <a:pt x="531543" y="45298"/>
                  </a:lnTo>
                  <a:lnTo>
                    <a:pt x="534601" y="48969"/>
                  </a:lnTo>
                  <a:lnTo>
                    <a:pt x="537653" y="52770"/>
                  </a:lnTo>
                  <a:lnTo>
                    <a:pt x="540712" y="56699"/>
                  </a:lnTo>
                  <a:lnTo>
                    <a:pt x="543764" y="60754"/>
                  </a:lnTo>
                  <a:lnTo>
                    <a:pt x="546822" y="64933"/>
                  </a:lnTo>
                  <a:lnTo>
                    <a:pt x="549874" y="69235"/>
                  </a:lnTo>
                  <a:lnTo>
                    <a:pt x="552926" y="73657"/>
                  </a:lnTo>
                  <a:lnTo>
                    <a:pt x="555984" y="78197"/>
                  </a:lnTo>
                  <a:lnTo>
                    <a:pt x="559036" y="82852"/>
                  </a:lnTo>
                  <a:lnTo>
                    <a:pt x="562095" y="87622"/>
                  </a:lnTo>
                  <a:lnTo>
                    <a:pt x="565146" y="92502"/>
                  </a:lnTo>
                  <a:lnTo>
                    <a:pt x="568205" y="97491"/>
                  </a:lnTo>
                  <a:lnTo>
                    <a:pt x="571257" y="102588"/>
                  </a:lnTo>
                  <a:lnTo>
                    <a:pt x="574316" y="107787"/>
                  </a:lnTo>
                  <a:lnTo>
                    <a:pt x="577367" y="113089"/>
                  </a:lnTo>
                  <a:lnTo>
                    <a:pt x="580419" y="118490"/>
                  </a:lnTo>
                  <a:lnTo>
                    <a:pt x="583478" y="123987"/>
                  </a:lnTo>
                  <a:lnTo>
                    <a:pt x="586529" y="129579"/>
                  </a:lnTo>
                  <a:lnTo>
                    <a:pt x="589588" y="135262"/>
                  </a:lnTo>
                  <a:lnTo>
                    <a:pt x="592640" y="141033"/>
                  </a:lnTo>
                  <a:lnTo>
                    <a:pt x="595699" y="146891"/>
                  </a:lnTo>
                  <a:lnTo>
                    <a:pt x="598750" y="152833"/>
                  </a:lnTo>
                  <a:lnTo>
                    <a:pt x="601809" y="158855"/>
                  </a:lnTo>
                  <a:lnTo>
                    <a:pt x="604861" y="164955"/>
                  </a:lnTo>
                  <a:lnTo>
                    <a:pt x="607913" y="171131"/>
                  </a:lnTo>
                  <a:lnTo>
                    <a:pt x="610971" y="177380"/>
                  </a:lnTo>
                  <a:lnTo>
                    <a:pt x="614023" y="183698"/>
                  </a:lnTo>
                  <a:lnTo>
                    <a:pt x="617082" y="190084"/>
                  </a:lnTo>
                  <a:lnTo>
                    <a:pt x="620133" y="196534"/>
                  </a:lnTo>
                  <a:lnTo>
                    <a:pt x="623192" y="203045"/>
                  </a:lnTo>
                  <a:lnTo>
                    <a:pt x="626244" y="209615"/>
                  </a:lnTo>
                  <a:lnTo>
                    <a:pt x="629303" y="216241"/>
                  </a:lnTo>
                  <a:lnTo>
                    <a:pt x="632354" y="222920"/>
                  </a:lnTo>
                  <a:lnTo>
                    <a:pt x="635413" y="229650"/>
                  </a:lnTo>
                  <a:lnTo>
                    <a:pt x="638465" y="236427"/>
                  </a:lnTo>
                  <a:lnTo>
                    <a:pt x="641516" y="243249"/>
                  </a:lnTo>
                  <a:lnTo>
                    <a:pt x="644575" y="250113"/>
                  </a:lnTo>
                  <a:lnTo>
                    <a:pt x="647627" y="257016"/>
                  </a:lnTo>
                  <a:lnTo>
                    <a:pt x="650686" y="263955"/>
                  </a:lnTo>
                  <a:lnTo>
                    <a:pt x="653737" y="270928"/>
                  </a:lnTo>
                  <a:lnTo>
                    <a:pt x="656796" y="277933"/>
                  </a:lnTo>
                  <a:lnTo>
                    <a:pt x="659848" y="284964"/>
                  </a:lnTo>
                  <a:lnTo>
                    <a:pt x="662907" y="292022"/>
                  </a:lnTo>
                  <a:lnTo>
                    <a:pt x="665958" y="299102"/>
                  </a:lnTo>
                  <a:lnTo>
                    <a:pt x="669010" y="306202"/>
                  </a:lnTo>
                  <a:lnTo>
                    <a:pt x="672069" y="313320"/>
                  </a:lnTo>
                  <a:lnTo>
                    <a:pt x="675120" y="320452"/>
                  </a:lnTo>
                  <a:lnTo>
                    <a:pt x="678179" y="327596"/>
                  </a:lnTo>
                  <a:lnTo>
                    <a:pt x="681231" y="334750"/>
                  </a:lnTo>
                  <a:lnTo>
                    <a:pt x="684290" y="341911"/>
                  </a:lnTo>
                  <a:lnTo>
                    <a:pt x="687341" y="349077"/>
                  </a:lnTo>
                  <a:lnTo>
                    <a:pt x="690400" y="356244"/>
                  </a:lnTo>
                  <a:lnTo>
                    <a:pt x="693452" y="363411"/>
                  </a:lnTo>
                  <a:lnTo>
                    <a:pt x="696503" y="370575"/>
                  </a:lnTo>
                  <a:lnTo>
                    <a:pt x="699562" y="377733"/>
                  </a:lnTo>
                  <a:lnTo>
                    <a:pt x="702614" y="384884"/>
                  </a:lnTo>
                  <a:lnTo>
                    <a:pt x="705673" y="392024"/>
                  </a:lnTo>
                  <a:lnTo>
                    <a:pt x="708724" y="399152"/>
                  </a:lnTo>
                  <a:lnTo>
                    <a:pt x="711783" y="406265"/>
                  </a:lnTo>
                  <a:lnTo>
                    <a:pt x="714835" y="413362"/>
                  </a:lnTo>
                  <a:lnTo>
                    <a:pt x="717894" y="420439"/>
                  </a:lnTo>
                  <a:lnTo>
                    <a:pt x="720945" y="427496"/>
                  </a:lnTo>
                  <a:lnTo>
                    <a:pt x="724004" y="434529"/>
                  </a:lnTo>
                  <a:lnTo>
                    <a:pt x="727056" y="441537"/>
                  </a:lnTo>
                  <a:lnTo>
                    <a:pt x="730107" y="448517"/>
                  </a:lnTo>
                  <a:lnTo>
                    <a:pt x="733166" y="455468"/>
                  </a:lnTo>
                  <a:lnTo>
                    <a:pt x="736218" y="462388"/>
                  </a:lnTo>
                  <a:lnTo>
                    <a:pt x="739277" y="469274"/>
                  </a:lnTo>
                  <a:lnTo>
                    <a:pt x="742328" y="476126"/>
                  </a:lnTo>
                  <a:lnTo>
                    <a:pt x="745387" y="482941"/>
                  </a:lnTo>
                  <a:lnTo>
                    <a:pt x="748439" y="489717"/>
                  </a:lnTo>
                  <a:lnTo>
                    <a:pt x="751498" y="496454"/>
                  </a:lnTo>
                  <a:lnTo>
                    <a:pt x="754549" y="503148"/>
                  </a:lnTo>
                  <a:lnTo>
                    <a:pt x="757601" y="509800"/>
                  </a:lnTo>
                  <a:lnTo>
                    <a:pt x="760660" y="516406"/>
                  </a:lnTo>
                  <a:lnTo>
                    <a:pt x="763711" y="522966"/>
                  </a:lnTo>
                  <a:lnTo>
                    <a:pt x="766770" y="529478"/>
                  </a:lnTo>
                  <a:lnTo>
                    <a:pt x="769822" y="535940"/>
                  </a:lnTo>
                  <a:lnTo>
                    <a:pt x="772881" y="542353"/>
                  </a:lnTo>
                  <a:lnTo>
                    <a:pt x="775932" y="548713"/>
                  </a:lnTo>
                  <a:lnTo>
                    <a:pt x="778991" y="555020"/>
                  </a:lnTo>
                  <a:lnTo>
                    <a:pt x="782043" y="561272"/>
                  </a:lnTo>
                  <a:lnTo>
                    <a:pt x="785094" y="567470"/>
                  </a:lnTo>
                  <a:lnTo>
                    <a:pt x="788153" y="573610"/>
                  </a:lnTo>
                  <a:lnTo>
                    <a:pt x="791205" y="579694"/>
                  </a:lnTo>
                  <a:lnTo>
                    <a:pt x="794264" y="585718"/>
                  </a:lnTo>
                  <a:lnTo>
                    <a:pt x="797315" y="591683"/>
                  </a:lnTo>
                  <a:lnTo>
                    <a:pt x="800374" y="597587"/>
                  </a:lnTo>
                  <a:lnTo>
                    <a:pt x="803426" y="603429"/>
                  </a:lnTo>
                  <a:lnTo>
                    <a:pt x="806485" y="609210"/>
                  </a:lnTo>
                  <a:lnTo>
                    <a:pt x="809536" y="614928"/>
                  </a:lnTo>
                  <a:lnTo>
                    <a:pt x="812588" y="620583"/>
                  </a:lnTo>
                  <a:lnTo>
                    <a:pt x="815647" y="626172"/>
                  </a:lnTo>
                  <a:lnTo>
                    <a:pt x="818698" y="631697"/>
                  </a:lnTo>
                  <a:lnTo>
                    <a:pt x="821757" y="637156"/>
                  </a:lnTo>
                  <a:lnTo>
                    <a:pt x="824809" y="642550"/>
                  </a:lnTo>
                  <a:lnTo>
                    <a:pt x="827868" y="647877"/>
                  </a:lnTo>
                  <a:lnTo>
                    <a:pt x="830919" y="653136"/>
                  </a:lnTo>
                  <a:lnTo>
                    <a:pt x="833978" y="658326"/>
                  </a:lnTo>
                  <a:lnTo>
                    <a:pt x="837030" y="663451"/>
                  </a:lnTo>
                  <a:lnTo>
                    <a:pt x="840088" y="668510"/>
                  </a:lnTo>
                  <a:lnTo>
                    <a:pt x="843140" y="673498"/>
                  </a:lnTo>
                  <a:lnTo>
                    <a:pt x="846192" y="678421"/>
                  </a:lnTo>
                  <a:lnTo>
                    <a:pt x="849251" y="683272"/>
                  </a:lnTo>
                  <a:lnTo>
                    <a:pt x="852302" y="688051"/>
                  </a:lnTo>
                  <a:lnTo>
                    <a:pt x="855361" y="692765"/>
                  </a:lnTo>
                  <a:lnTo>
                    <a:pt x="858413" y="697407"/>
                  </a:lnTo>
                  <a:lnTo>
                    <a:pt x="861471" y="701985"/>
                  </a:lnTo>
                  <a:lnTo>
                    <a:pt x="864523" y="706490"/>
                  </a:lnTo>
                  <a:lnTo>
                    <a:pt x="867582" y="710924"/>
                  </a:lnTo>
                  <a:lnTo>
                    <a:pt x="870634" y="715293"/>
                  </a:lnTo>
                  <a:lnTo>
                    <a:pt x="873685" y="719596"/>
                  </a:lnTo>
                  <a:lnTo>
                    <a:pt x="876744" y="723821"/>
                  </a:lnTo>
                  <a:lnTo>
                    <a:pt x="879796" y="727988"/>
                  </a:lnTo>
                  <a:lnTo>
                    <a:pt x="882854" y="732076"/>
                  </a:lnTo>
                  <a:lnTo>
                    <a:pt x="885906" y="736100"/>
                  </a:lnTo>
                  <a:lnTo>
                    <a:pt x="888965" y="740058"/>
                  </a:lnTo>
                  <a:lnTo>
                    <a:pt x="892017" y="743952"/>
                  </a:lnTo>
                  <a:lnTo>
                    <a:pt x="895075" y="747766"/>
                  </a:lnTo>
                  <a:lnTo>
                    <a:pt x="898127" y="751523"/>
                  </a:lnTo>
                  <a:lnTo>
                    <a:pt x="901179" y="755216"/>
                  </a:lnTo>
                  <a:lnTo>
                    <a:pt x="904238" y="758836"/>
                  </a:lnTo>
                  <a:lnTo>
                    <a:pt x="907289" y="762391"/>
                  </a:lnTo>
                  <a:lnTo>
                    <a:pt x="910348" y="765882"/>
                  </a:lnTo>
                  <a:lnTo>
                    <a:pt x="913400" y="769308"/>
                  </a:lnTo>
                  <a:lnTo>
                    <a:pt x="913400" y="901356"/>
                  </a:lnTo>
                  <a:lnTo>
                    <a:pt x="0" y="901356"/>
                  </a:lnTo>
                  <a:lnTo>
                    <a:pt x="0" y="769308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A7E018FD-BDEB-96F1-FBC3-BCA40BAC4D93}"/>
              </a:ext>
            </a:extLst>
          </p:cNvPr>
          <p:cNvGrpSpPr/>
          <p:nvPr/>
        </p:nvGrpSpPr>
        <p:grpSpPr>
          <a:xfrm>
            <a:off x="8191691" y="1268035"/>
            <a:ext cx="233018" cy="225942"/>
            <a:chOff x="8191691" y="1268035"/>
            <a:chExt cx="233018" cy="225942"/>
          </a:xfrm>
        </p:grpSpPr>
        <p:sp>
          <p:nvSpPr>
            <p:cNvPr id="361" name="Freeform 360">
              <a:extLst>
                <a:ext uri="{FF2B5EF4-FFF2-40B4-BE49-F238E27FC236}">
                  <a16:creationId xmlns:a16="http://schemas.microsoft.com/office/drawing/2014/main" id="{64FEBF13-4913-3CBD-717A-9528D08B705A}"/>
                </a:ext>
              </a:extLst>
            </p:cNvPr>
            <p:cNvSpPr/>
            <p:nvPr/>
          </p:nvSpPr>
          <p:spPr>
            <a:xfrm>
              <a:off x="8191691" y="1268035"/>
              <a:ext cx="233018" cy="225941"/>
            </a:xfrm>
            <a:custGeom>
              <a:avLst/>
              <a:gdLst>
                <a:gd name="connsiteX0" fmla="*/ 233018 w 233018"/>
                <a:gd name="connsiteY0" fmla="*/ 0 h 225941"/>
                <a:gd name="connsiteX1" fmla="*/ 0 w 233018"/>
                <a:gd name="connsiteY1" fmla="*/ 225942 h 2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018" h="225941">
                  <a:moveTo>
                    <a:pt x="233018" y="0"/>
                  </a:moveTo>
                  <a:lnTo>
                    <a:pt x="0" y="225942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AD9D07B9-3DA7-4825-88C7-BB46F943ED38}"/>
                </a:ext>
              </a:extLst>
            </p:cNvPr>
            <p:cNvSpPr/>
            <p:nvPr/>
          </p:nvSpPr>
          <p:spPr>
            <a:xfrm>
              <a:off x="8191691" y="1466640"/>
              <a:ext cx="27623" cy="27337"/>
            </a:xfrm>
            <a:custGeom>
              <a:avLst/>
              <a:gdLst>
                <a:gd name="connsiteX0" fmla="*/ 18605 w 27623"/>
                <a:gd name="connsiteY0" fmla="*/ 9300 h 27337"/>
                <a:gd name="connsiteX1" fmla="*/ 27623 w 27623"/>
                <a:gd name="connsiteY1" fmla="*/ 18601 h 27337"/>
                <a:gd name="connsiteX2" fmla="*/ 0 w 27623"/>
                <a:gd name="connsiteY2" fmla="*/ 27337 h 27337"/>
                <a:gd name="connsiteX3" fmla="*/ 9587 w 27623"/>
                <a:gd name="connsiteY3" fmla="*/ 0 h 2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3" h="27337">
                  <a:moveTo>
                    <a:pt x="18605" y="9300"/>
                  </a:moveTo>
                  <a:lnTo>
                    <a:pt x="27623" y="18601"/>
                  </a:lnTo>
                  <a:lnTo>
                    <a:pt x="0" y="27337"/>
                  </a:lnTo>
                  <a:lnTo>
                    <a:pt x="9587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9FC2C986-D8EF-B7C3-3522-C729AA3B2C95}"/>
                </a:ext>
              </a:extLst>
            </p:cNvPr>
            <p:cNvSpPr/>
            <p:nvPr/>
          </p:nvSpPr>
          <p:spPr>
            <a:xfrm>
              <a:off x="8210296" y="1268035"/>
              <a:ext cx="214413" cy="207904"/>
            </a:xfrm>
            <a:custGeom>
              <a:avLst/>
              <a:gdLst>
                <a:gd name="connsiteX0" fmla="*/ 0 w 214413"/>
                <a:gd name="connsiteY0" fmla="*/ 207905 h 207904"/>
                <a:gd name="connsiteX1" fmla="*/ 214413 w 214413"/>
                <a:gd name="connsiteY1" fmla="*/ 0 h 20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13" h="207904">
                  <a:moveTo>
                    <a:pt x="0" y="207905"/>
                  </a:moveTo>
                  <a:lnTo>
                    <a:pt x="214413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4C64952C-160B-7374-1C52-4D81358538CE}"/>
              </a:ext>
            </a:extLst>
          </p:cNvPr>
          <p:cNvGrpSpPr/>
          <p:nvPr/>
        </p:nvGrpSpPr>
        <p:grpSpPr>
          <a:xfrm>
            <a:off x="7597037" y="1807219"/>
            <a:ext cx="40017" cy="96246"/>
            <a:chOff x="7597037" y="1807219"/>
            <a:chExt cx="40017" cy="96246"/>
          </a:xfrm>
        </p:grpSpPr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01806D46-798B-C5F6-E21A-434A23065966}"/>
                </a:ext>
              </a:extLst>
            </p:cNvPr>
            <p:cNvSpPr/>
            <p:nvPr/>
          </p:nvSpPr>
          <p:spPr>
            <a:xfrm>
              <a:off x="7597037" y="1807219"/>
              <a:ext cx="33896" cy="27376"/>
            </a:xfrm>
            <a:custGeom>
              <a:avLst/>
              <a:gdLst>
                <a:gd name="connsiteX0" fmla="*/ 33897 w 33896"/>
                <a:gd name="connsiteY0" fmla="*/ 3570 h 27376"/>
                <a:gd name="connsiteX1" fmla="*/ 33720 w 33896"/>
                <a:gd name="connsiteY1" fmla="*/ 4395 h 27376"/>
                <a:gd name="connsiteX2" fmla="*/ 33071 w 33896"/>
                <a:gd name="connsiteY2" fmla="*/ 6490 h 27376"/>
                <a:gd name="connsiteX3" fmla="*/ 31832 w 33896"/>
                <a:gd name="connsiteY3" fmla="*/ 9706 h 27376"/>
                <a:gd name="connsiteX4" fmla="*/ 29825 w 33896"/>
                <a:gd name="connsiteY4" fmla="*/ 13541 h 27376"/>
                <a:gd name="connsiteX5" fmla="*/ 26934 w 33896"/>
                <a:gd name="connsiteY5" fmla="*/ 17759 h 27376"/>
                <a:gd name="connsiteX6" fmla="*/ 26404 w 33896"/>
                <a:gd name="connsiteY6" fmla="*/ 18615 h 27376"/>
                <a:gd name="connsiteX7" fmla="*/ 26345 w 33896"/>
                <a:gd name="connsiteY7" fmla="*/ 19884 h 27376"/>
                <a:gd name="connsiteX8" fmla="*/ 28203 w 33896"/>
                <a:gd name="connsiteY8" fmla="*/ 26020 h 27376"/>
                <a:gd name="connsiteX9" fmla="*/ 28439 w 33896"/>
                <a:gd name="connsiteY9" fmla="*/ 26020 h 27376"/>
                <a:gd name="connsiteX10" fmla="*/ 29059 w 33896"/>
                <a:gd name="connsiteY10" fmla="*/ 25842 h 27376"/>
                <a:gd name="connsiteX11" fmla="*/ 29943 w 33896"/>
                <a:gd name="connsiteY11" fmla="*/ 25401 h 27376"/>
                <a:gd name="connsiteX12" fmla="*/ 30829 w 33896"/>
                <a:gd name="connsiteY12" fmla="*/ 24515 h 27376"/>
                <a:gd name="connsiteX13" fmla="*/ 31596 w 33896"/>
                <a:gd name="connsiteY13" fmla="*/ 23070 h 27376"/>
                <a:gd name="connsiteX14" fmla="*/ 32392 w 33896"/>
                <a:gd name="connsiteY14" fmla="*/ 22480 h 27376"/>
                <a:gd name="connsiteX15" fmla="*/ 33100 w 33896"/>
                <a:gd name="connsiteY15" fmla="*/ 23070 h 27376"/>
                <a:gd name="connsiteX16" fmla="*/ 31625 w 33896"/>
                <a:gd name="connsiteY16" fmla="*/ 25755 h 27376"/>
                <a:gd name="connsiteX17" fmla="*/ 28026 w 33896"/>
                <a:gd name="connsiteY17" fmla="*/ 27377 h 27376"/>
                <a:gd name="connsiteX18" fmla="*/ 24545 w 33896"/>
                <a:gd name="connsiteY18" fmla="*/ 26049 h 27376"/>
                <a:gd name="connsiteX19" fmla="*/ 22539 w 33896"/>
                <a:gd name="connsiteY19" fmla="*/ 22273 h 27376"/>
                <a:gd name="connsiteX20" fmla="*/ 9795 w 33896"/>
                <a:gd name="connsiteY20" fmla="*/ 27377 h 27376"/>
                <a:gd name="connsiteX21" fmla="*/ 2655 w 33896"/>
                <a:gd name="connsiteY21" fmla="*/ 24456 h 27376"/>
                <a:gd name="connsiteX22" fmla="*/ 0 w 33896"/>
                <a:gd name="connsiteY22" fmla="*/ 17140 h 27376"/>
                <a:gd name="connsiteX23" fmla="*/ 2301 w 33896"/>
                <a:gd name="connsiteY23" fmla="*/ 8968 h 27376"/>
                <a:gd name="connsiteX24" fmla="*/ 8408 w 33896"/>
                <a:gd name="connsiteY24" fmla="*/ 2508 h 27376"/>
                <a:gd name="connsiteX25" fmla="*/ 16255 w 33896"/>
                <a:gd name="connsiteY25" fmla="*/ 0 h 27376"/>
                <a:gd name="connsiteX26" fmla="*/ 19028 w 33896"/>
                <a:gd name="connsiteY26" fmla="*/ 384 h 27376"/>
                <a:gd name="connsiteX27" fmla="*/ 21742 w 33896"/>
                <a:gd name="connsiteY27" fmla="*/ 1652 h 27376"/>
                <a:gd name="connsiteX28" fmla="*/ 24102 w 33896"/>
                <a:gd name="connsiteY28" fmla="*/ 3953 h 27376"/>
                <a:gd name="connsiteX29" fmla="*/ 25725 w 33896"/>
                <a:gd name="connsiteY29" fmla="*/ 7523 h 27376"/>
                <a:gd name="connsiteX30" fmla="*/ 26345 w 33896"/>
                <a:gd name="connsiteY30" fmla="*/ 12449 h 27376"/>
                <a:gd name="connsiteX31" fmla="*/ 26345 w 33896"/>
                <a:gd name="connsiteY31" fmla="*/ 16196 h 27376"/>
                <a:gd name="connsiteX32" fmla="*/ 32274 w 33896"/>
                <a:gd name="connsiteY32" fmla="*/ 4218 h 27376"/>
                <a:gd name="connsiteX33" fmla="*/ 32746 w 33896"/>
                <a:gd name="connsiteY33" fmla="*/ 3039 h 27376"/>
                <a:gd name="connsiteX34" fmla="*/ 33159 w 33896"/>
                <a:gd name="connsiteY34" fmla="*/ 2950 h 27376"/>
                <a:gd name="connsiteX35" fmla="*/ 33631 w 33896"/>
                <a:gd name="connsiteY35" fmla="*/ 3127 h 27376"/>
                <a:gd name="connsiteX36" fmla="*/ 33867 w 33896"/>
                <a:gd name="connsiteY36" fmla="*/ 3422 h 27376"/>
                <a:gd name="connsiteX37" fmla="*/ 33897 w 33896"/>
                <a:gd name="connsiteY37" fmla="*/ 3570 h 27376"/>
                <a:gd name="connsiteX38" fmla="*/ 22303 w 33896"/>
                <a:gd name="connsiteY38" fmla="*/ 20709 h 27376"/>
                <a:gd name="connsiteX39" fmla="*/ 22185 w 33896"/>
                <a:gd name="connsiteY39" fmla="*/ 13954 h 27376"/>
                <a:gd name="connsiteX40" fmla="*/ 22185 w 33896"/>
                <a:gd name="connsiteY40" fmla="*/ 12272 h 27376"/>
                <a:gd name="connsiteX41" fmla="*/ 22126 w 33896"/>
                <a:gd name="connsiteY41" fmla="*/ 10473 h 27376"/>
                <a:gd name="connsiteX42" fmla="*/ 21949 w 33896"/>
                <a:gd name="connsiteY42" fmla="*/ 8555 h 27376"/>
                <a:gd name="connsiteX43" fmla="*/ 21654 w 33896"/>
                <a:gd name="connsiteY43" fmla="*/ 6755 h 27376"/>
                <a:gd name="connsiteX44" fmla="*/ 21153 w 33896"/>
                <a:gd name="connsiteY44" fmla="*/ 5015 h 27376"/>
                <a:gd name="connsiteX45" fmla="*/ 20386 w 33896"/>
                <a:gd name="connsiteY45" fmla="*/ 3570 h 27376"/>
                <a:gd name="connsiteX46" fmla="*/ 19353 w 33896"/>
                <a:gd name="connsiteY46" fmla="*/ 2360 h 27376"/>
                <a:gd name="connsiteX47" fmla="*/ 17966 w 33896"/>
                <a:gd name="connsiteY47" fmla="*/ 1622 h 27376"/>
                <a:gd name="connsiteX48" fmla="*/ 16196 w 33896"/>
                <a:gd name="connsiteY48" fmla="*/ 1327 h 27376"/>
                <a:gd name="connsiteX49" fmla="*/ 13718 w 33896"/>
                <a:gd name="connsiteY49" fmla="*/ 1770 h 27376"/>
                <a:gd name="connsiteX50" fmla="*/ 10886 w 33896"/>
                <a:gd name="connsiteY50" fmla="*/ 3511 h 27376"/>
                <a:gd name="connsiteX51" fmla="*/ 7965 w 33896"/>
                <a:gd name="connsiteY51" fmla="*/ 6873 h 27376"/>
                <a:gd name="connsiteX52" fmla="*/ 5517 w 33896"/>
                <a:gd name="connsiteY52" fmla="*/ 13069 h 27376"/>
                <a:gd name="connsiteX53" fmla="*/ 4485 w 33896"/>
                <a:gd name="connsiteY53" fmla="*/ 19441 h 27376"/>
                <a:gd name="connsiteX54" fmla="*/ 5871 w 33896"/>
                <a:gd name="connsiteY54" fmla="*/ 24250 h 27376"/>
                <a:gd name="connsiteX55" fmla="*/ 9913 w 33896"/>
                <a:gd name="connsiteY55" fmla="*/ 26020 h 27376"/>
                <a:gd name="connsiteX56" fmla="*/ 22303 w 33896"/>
                <a:gd name="connsiteY56" fmla="*/ 20709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6" h="27376">
                  <a:moveTo>
                    <a:pt x="33897" y="3570"/>
                  </a:moveTo>
                  <a:cubicBezTo>
                    <a:pt x="33857" y="3766"/>
                    <a:pt x="33798" y="4041"/>
                    <a:pt x="33720" y="4395"/>
                  </a:cubicBezTo>
                  <a:cubicBezTo>
                    <a:pt x="33641" y="4730"/>
                    <a:pt x="33425" y="5428"/>
                    <a:pt x="33071" y="6490"/>
                  </a:cubicBezTo>
                  <a:cubicBezTo>
                    <a:pt x="32717" y="7552"/>
                    <a:pt x="32303" y="8624"/>
                    <a:pt x="31832" y="9706"/>
                  </a:cubicBezTo>
                  <a:cubicBezTo>
                    <a:pt x="31379" y="10768"/>
                    <a:pt x="30711" y="12046"/>
                    <a:pt x="29825" y="13541"/>
                  </a:cubicBezTo>
                  <a:cubicBezTo>
                    <a:pt x="28960" y="15016"/>
                    <a:pt x="27997" y="16422"/>
                    <a:pt x="26934" y="17759"/>
                  </a:cubicBezTo>
                  <a:cubicBezTo>
                    <a:pt x="26640" y="18113"/>
                    <a:pt x="26463" y="18398"/>
                    <a:pt x="26404" y="18615"/>
                  </a:cubicBezTo>
                  <a:cubicBezTo>
                    <a:pt x="26364" y="18811"/>
                    <a:pt x="26345" y="19235"/>
                    <a:pt x="26345" y="19884"/>
                  </a:cubicBezTo>
                  <a:cubicBezTo>
                    <a:pt x="26345" y="23974"/>
                    <a:pt x="26965" y="26020"/>
                    <a:pt x="28203" y="26020"/>
                  </a:cubicBezTo>
                  <a:cubicBezTo>
                    <a:pt x="28262" y="26020"/>
                    <a:pt x="28341" y="26020"/>
                    <a:pt x="28439" y="26020"/>
                  </a:cubicBezTo>
                  <a:cubicBezTo>
                    <a:pt x="28557" y="26000"/>
                    <a:pt x="28764" y="25941"/>
                    <a:pt x="29059" y="25842"/>
                  </a:cubicBezTo>
                  <a:cubicBezTo>
                    <a:pt x="29373" y="25725"/>
                    <a:pt x="29668" y="25578"/>
                    <a:pt x="29943" y="25401"/>
                  </a:cubicBezTo>
                  <a:cubicBezTo>
                    <a:pt x="30219" y="25204"/>
                    <a:pt x="30514" y="24909"/>
                    <a:pt x="30829" y="24515"/>
                  </a:cubicBezTo>
                  <a:cubicBezTo>
                    <a:pt x="31143" y="24102"/>
                    <a:pt x="31399" y="23621"/>
                    <a:pt x="31596" y="23070"/>
                  </a:cubicBezTo>
                  <a:cubicBezTo>
                    <a:pt x="31773" y="22676"/>
                    <a:pt x="32039" y="22480"/>
                    <a:pt x="32392" y="22480"/>
                  </a:cubicBezTo>
                  <a:cubicBezTo>
                    <a:pt x="32864" y="22480"/>
                    <a:pt x="33100" y="22676"/>
                    <a:pt x="33100" y="23070"/>
                  </a:cubicBezTo>
                  <a:cubicBezTo>
                    <a:pt x="33100" y="23778"/>
                    <a:pt x="32609" y="24673"/>
                    <a:pt x="31625" y="25755"/>
                  </a:cubicBezTo>
                  <a:cubicBezTo>
                    <a:pt x="30642" y="26836"/>
                    <a:pt x="29442" y="27377"/>
                    <a:pt x="28026" y="27377"/>
                  </a:cubicBezTo>
                  <a:cubicBezTo>
                    <a:pt x="26669" y="27377"/>
                    <a:pt x="25508" y="26934"/>
                    <a:pt x="24545" y="26049"/>
                  </a:cubicBezTo>
                  <a:cubicBezTo>
                    <a:pt x="23601" y="25144"/>
                    <a:pt x="22933" y="23886"/>
                    <a:pt x="22539" y="22273"/>
                  </a:cubicBezTo>
                  <a:cubicBezTo>
                    <a:pt x="18290" y="25675"/>
                    <a:pt x="14043" y="27377"/>
                    <a:pt x="9795" y="27377"/>
                  </a:cubicBezTo>
                  <a:cubicBezTo>
                    <a:pt x="6805" y="27377"/>
                    <a:pt x="4425" y="26403"/>
                    <a:pt x="2655" y="24456"/>
                  </a:cubicBezTo>
                  <a:cubicBezTo>
                    <a:pt x="885" y="22489"/>
                    <a:pt x="0" y="20051"/>
                    <a:pt x="0" y="17140"/>
                  </a:cubicBezTo>
                  <a:cubicBezTo>
                    <a:pt x="0" y="14347"/>
                    <a:pt x="767" y="11624"/>
                    <a:pt x="2301" y="8968"/>
                  </a:cubicBezTo>
                  <a:cubicBezTo>
                    <a:pt x="3855" y="6313"/>
                    <a:pt x="5891" y="4159"/>
                    <a:pt x="8408" y="2508"/>
                  </a:cubicBezTo>
                  <a:cubicBezTo>
                    <a:pt x="10945" y="836"/>
                    <a:pt x="13561" y="0"/>
                    <a:pt x="16255" y="0"/>
                  </a:cubicBezTo>
                  <a:cubicBezTo>
                    <a:pt x="17199" y="0"/>
                    <a:pt x="18123" y="128"/>
                    <a:pt x="19028" y="384"/>
                  </a:cubicBezTo>
                  <a:cubicBezTo>
                    <a:pt x="19933" y="620"/>
                    <a:pt x="20837" y="1042"/>
                    <a:pt x="21742" y="1652"/>
                  </a:cubicBezTo>
                  <a:cubicBezTo>
                    <a:pt x="22647" y="2261"/>
                    <a:pt x="23434" y="3029"/>
                    <a:pt x="24102" y="3953"/>
                  </a:cubicBezTo>
                  <a:cubicBezTo>
                    <a:pt x="24771" y="4878"/>
                    <a:pt x="25312" y="6067"/>
                    <a:pt x="25725" y="7523"/>
                  </a:cubicBezTo>
                  <a:cubicBezTo>
                    <a:pt x="26138" y="8978"/>
                    <a:pt x="26345" y="10620"/>
                    <a:pt x="26345" y="12449"/>
                  </a:cubicBezTo>
                  <a:lnTo>
                    <a:pt x="26345" y="16196"/>
                  </a:lnTo>
                  <a:cubicBezTo>
                    <a:pt x="28941" y="12912"/>
                    <a:pt x="30917" y="8919"/>
                    <a:pt x="32274" y="4218"/>
                  </a:cubicBezTo>
                  <a:cubicBezTo>
                    <a:pt x="32470" y="3511"/>
                    <a:pt x="32628" y="3117"/>
                    <a:pt x="32746" y="3039"/>
                  </a:cubicBezTo>
                  <a:cubicBezTo>
                    <a:pt x="32824" y="2980"/>
                    <a:pt x="32963" y="2950"/>
                    <a:pt x="33159" y="2950"/>
                  </a:cubicBezTo>
                  <a:cubicBezTo>
                    <a:pt x="33356" y="2950"/>
                    <a:pt x="33513" y="3009"/>
                    <a:pt x="33631" y="3127"/>
                  </a:cubicBezTo>
                  <a:cubicBezTo>
                    <a:pt x="33769" y="3226"/>
                    <a:pt x="33848" y="3324"/>
                    <a:pt x="33867" y="3422"/>
                  </a:cubicBezTo>
                  <a:lnTo>
                    <a:pt x="33897" y="3570"/>
                  </a:lnTo>
                  <a:moveTo>
                    <a:pt x="22303" y="20709"/>
                  </a:moveTo>
                  <a:cubicBezTo>
                    <a:pt x="22224" y="20021"/>
                    <a:pt x="22185" y="17769"/>
                    <a:pt x="22185" y="13954"/>
                  </a:cubicBezTo>
                  <a:cubicBezTo>
                    <a:pt x="22185" y="13226"/>
                    <a:pt x="22185" y="12666"/>
                    <a:pt x="22185" y="12272"/>
                  </a:cubicBezTo>
                  <a:cubicBezTo>
                    <a:pt x="22185" y="11860"/>
                    <a:pt x="22165" y="11259"/>
                    <a:pt x="22126" y="10473"/>
                  </a:cubicBezTo>
                  <a:cubicBezTo>
                    <a:pt x="22086" y="9686"/>
                    <a:pt x="22027" y="9047"/>
                    <a:pt x="21949" y="8555"/>
                  </a:cubicBezTo>
                  <a:cubicBezTo>
                    <a:pt x="21890" y="8064"/>
                    <a:pt x="21791" y="7464"/>
                    <a:pt x="21654" y="6755"/>
                  </a:cubicBezTo>
                  <a:cubicBezTo>
                    <a:pt x="21516" y="6048"/>
                    <a:pt x="21349" y="5468"/>
                    <a:pt x="21153" y="5015"/>
                  </a:cubicBezTo>
                  <a:cubicBezTo>
                    <a:pt x="20956" y="4562"/>
                    <a:pt x="20700" y="4081"/>
                    <a:pt x="20386" y="3570"/>
                  </a:cubicBezTo>
                  <a:cubicBezTo>
                    <a:pt x="20090" y="3058"/>
                    <a:pt x="19746" y="2655"/>
                    <a:pt x="19353" y="2360"/>
                  </a:cubicBezTo>
                  <a:cubicBezTo>
                    <a:pt x="18979" y="2065"/>
                    <a:pt x="18517" y="1819"/>
                    <a:pt x="17966" y="1622"/>
                  </a:cubicBezTo>
                  <a:cubicBezTo>
                    <a:pt x="17435" y="1426"/>
                    <a:pt x="16845" y="1327"/>
                    <a:pt x="16196" y="1327"/>
                  </a:cubicBezTo>
                  <a:cubicBezTo>
                    <a:pt x="15390" y="1327"/>
                    <a:pt x="14564" y="1475"/>
                    <a:pt x="13718" y="1770"/>
                  </a:cubicBezTo>
                  <a:cubicBezTo>
                    <a:pt x="12892" y="2045"/>
                    <a:pt x="11948" y="2626"/>
                    <a:pt x="10886" y="3511"/>
                  </a:cubicBezTo>
                  <a:cubicBezTo>
                    <a:pt x="9824" y="4376"/>
                    <a:pt x="8850" y="5497"/>
                    <a:pt x="7965" y="6873"/>
                  </a:cubicBezTo>
                  <a:cubicBezTo>
                    <a:pt x="7041" y="8329"/>
                    <a:pt x="6225" y="10394"/>
                    <a:pt x="5517" y="13069"/>
                  </a:cubicBezTo>
                  <a:cubicBezTo>
                    <a:pt x="4829" y="15724"/>
                    <a:pt x="4485" y="17848"/>
                    <a:pt x="4485" y="19441"/>
                  </a:cubicBezTo>
                  <a:cubicBezTo>
                    <a:pt x="4485" y="21447"/>
                    <a:pt x="4947" y="23050"/>
                    <a:pt x="5871" y="24250"/>
                  </a:cubicBezTo>
                  <a:cubicBezTo>
                    <a:pt x="6796" y="25429"/>
                    <a:pt x="8143" y="26020"/>
                    <a:pt x="9913" y="26020"/>
                  </a:cubicBezTo>
                  <a:cubicBezTo>
                    <a:pt x="14141" y="26020"/>
                    <a:pt x="18271" y="24250"/>
                    <a:pt x="22303" y="20709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BDC9C93D-3361-BBB4-45DF-C86D311C410E}"/>
                </a:ext>
              </a:extLst>
            </p:cNvPr>
            <p:cNvSpPr/>
            <p:nvPr/>
          </p:nvSpPr>
          <p:spPr>
            <a:xfrm>
              <a:off x="7597037" y="1847489"/>
              <a:ext cx="40017" cy="3224"/>
            </a:xfrm>
            <a:custGeom>
              <a:avLst/>
              <a:gdLst>
                <a:gd name="connsiteX0" fmla="*/ 0 w 40017"/>
                <a:gd name="connsiteY0" fmla="*/ 3224 h 3224"/>
                <a:gd name="connsiteX1" fmla="*/ 40017 w 40017"/>
                <a:gd name="connsiteY1" fmla="*/ 3224 h 3224"/>
                <a:gd name="connsiteX2" fmla="*/ 40017 w 40017"/>
                <a:gd name="connsiteY2" fmla="*/ 0 h 3224"/>
                <a:gd name="connsiteX3" fmla="*/ 0 w 40017"/>
                <a:gd name="connsiteY3" fmla="*/ 0 h 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17" h="3224">
                  <a:moveTo>
                    <a:pt x="0" y="3224"/>
                  </a:moveTo>
                  <a:lnTo>
                    <a:pt x="40017" y="3224"/>
                  </a:lnTo>
                  <a:lnTo>
                    <a:pt x="400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id="{46FA855A-D230-FD1E-2EE6-55EAE7EA2347}"/>
                </a:ext>
              </a:extLst>
            </p:cNvPr>
            <p:cNvSpPr/>
            <p:nvPr/>
          </p:nvSpPr>
          <p:spPr>
            <a:xfrm>
              <a:off x="7602075" y="1863226"/>
              <a:ext cx="24131" cy="40239"/>
            </a:xfrm>
            <a:custGeom>
              <a:avLst/>
              <a:gdLst>
                <a:gd name="connsiteX0" fmla="*/ 0 w 24131"/>
                <a:gd name="connsiteY0" fmla="*/ 40240 h 40239"/>
                <a:gd name="connsiteX1" fmla="*/ 89 w 24131"/>
                <a:gd name="connsiteY1" fmla="*/ 38823 h 40239"/>
                <a:gd name="connsiteX2" fmla="*/ 679 w 24131"/>
                <a:gd name="connsiteY2" fmla="*/ 37998 h 40239"/>
                <a:gd name="connsiteX3" fmla="*/ 12273 w 24131"/>
                <a:gd name="connsiteY3" fmla="*/ 25076 h 40239"/>
                <a:gd name="connsiteX4" fmla="*/ 18615 w 24131"/>
                <a:gd name="connsiteY4" fmla="*/ 11712 h 40239"/>
                <a:gd name="connsiteX5" fmla="*/ 16491 w 24131"/>
                <a:gd name="connsiteY5" fmla="*/ 4780 h 40239"/>
                <a:gd name="connsiteX6" fmla="*/ 10532 w 24131"/>
                <a:gd name="connsiteY6" fmla="*/ 1889 h 40239"/>
                <a:gd name="connsiteX7" fmla="*/ 5635 w 24131"/>
                <a:gd name="connsiteY7" fmla="*/ 3511 h 40239"/>
                <a:gd name="connsiteX8" fmla="*/ 2360 w 24131"/>
                <a:gd name="connsiteY8" fmla="*/ 8024 h 40239"/>
                <a:gd name="connsiteX9" fmla="*/ 3157 w 24131"/>
                <a:gd name="connsiteY9" fmla="*/ 7965 h 40239"/>
                <a:gd name="connsiteX10" fmla="*/ 5487 w 24131"/>
                <a:gd name="connsiteY10" fmla="*/ 8909 h 40239"/>
                <a:gd name="connsiteX11" fmla="*/ 6343 w 24131"/>
                <a:gd name="connsiteY11" fmla="*/ 11122 h 40239"/>
                <a:gd name="connsiteX12" fmla="*/ 5281 w 24131"/>
                <a:gd name="connsiteY12" fmla="*/ 13541 h 40239"/>
                <a:gd name="connsiteX13" fmla="*/ 3216 w 24131"/>
                <a:gd name="connsiteY13" fmla="*/ 14308 h 40239"/>
                <a:gd name="connsiteX14" fmla="*/ 2242 w 24131"/>
                <a:gd name="connsiteY14" fmla="*/ 14220 h 40239"/>
                <a:gd name="connsiteX15" fmla="*/ 856 w 24131"/>
                <a:gd name="connsiteY15" fmla="*/ 13305 h 40239"/>
                <a:gd name="connsiteX16" fmla="*/ 0 w 24131"/>
                <a:gd name="connsiteY16" fmla="*/ 10945 h 40239"/>
                <a:gd name="connsiteX17" fmla="*/ 3186 w 24131"/>
                <a:gd name="connsiteY17" fmla="*/ 3363 h 40239"/>
                <a:gd name="connsiteX18" fmla="*/ 11299 w 24131"/>
                <a:gd name="connsiteY18" fmla="*/ 0 h 40239"/>
                <a:gd name="connsiteX19" fmla="*/ 20474 w 24131"/>
                <a:gd name="connsiteY19" fmla="*/ 3304 h 40239"/>
                <a:gd name="connsiteX20" fmla="*/ 24132 w 24131"/>
                <a:gd name="connsiteY20" fmla="*/ 11712 h 40239"/>
                <a:gd name="connsiteX21" fmla="*/ 23572 w 24131"/>
                <a:gd name="connsiteY21" fmla="*/ 15164 h 40239"/>
                <a:gd name="connsiteX22" fmla="*/ 22303 w 24131"/>
                <a:gd name="connsiteY22" fmla="*/ 18055 h 40239"/>
                <a:gd name="connsiteX23" fmla="*/ 19648 w 24131"/>
                <a:gd name="connsiteY23" fmla="*/ 21359 h 40239"/>
                <a:gd name="connsiteX24" fmla="*/ 16137 w 24131"/>
                <a:gd name="connsiteY24" fmla="*/ 24840 h 40239"/>
                <a:gd name="connsiteX25" fmla="*/ 11063 w 24131"/>
                <a:gd name="connsiteY25" fmla="*/ 29354 h 40239"/>
                <a:gd name="connsiteX26" fmla="*/ 4662 w 24131"/>
                <a:gd name="connsiteY26" fmla="*/ 35578 h 40239"/>
                <a:gd name="connsiteX27" fmla="*/ 15547 w 24131"/>
                <a:gd name="connsiteY27" fmla="*/ 35578 h 40239"/>
                <a:gd name="connsiteX28" fmla="*/ 21270 w 24131"/>
                <a:gd name="connsiteY28" fmla="*/ 35107 h 40239"/>
                <a:gd name="connsiteX29" fmla="*/ 22598 w 24131"/>
                <a:gd name="connsiteY29" fmla="*/ 29738 h 40239"/>
                <a:gd name="connsiteX30" fmla="*/ 24132 w 24131"/>
                <a:gd name="connsiteY30" fmla="*/ 29738 h 40239"/>
                <a:gd name="connsiteX31" fmla="*/ 22421 w 24131"/>
                <a:gd name="connsiteY31" fmla="*/ 40240 h 40239"/>
                <a:gd name="connsiteX32" fmla="*/ 0 w 24131"/>
                <a:gd name="connsiteY32" fmla="*/ 40240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131" h="40239">
                  <a:moveTo>
                    <a:pt x="0" y="40240"/>
                  </a:moveTo>
                  <a:cubicBezTo>
                    <a:pt x="0" y="39512"/>
                    <a:pt x="30" y="39040"/>
                    <a:pt x="89" y="38823"/>
                  </a:cubicBezTo>
                  <a:cubicBezTo>
                    <a:pt x="167" y="38607"/>
                    <a:pt x="364" y="38332"/>
                    <a:pt x="679" y="37998"/>
                  </a:cubicBezTo>
                  <a:lnTo>
                    <a:pt x="12273" y="25076"/>
                  </a:lnTo>
                  <a:cubicBezTo>
                    <a:pt x="16501" y="20316"/>
                    <a:pt x="18615" y="15862"/>
                    <a:pt x="18615" y="11712"/>
                  </a:cubicBezTo>
                  <a:cubicBezTo>
                    <a:pt x="18615" y="9018"/>
                    <a:pt x="17907" y="6707"/>
                    <a:pt x="16491" y="4780"/>
                  </a:cubicBezTo>
                  <a:cubicBezTo>
                    <a:pt x="15095" y="2852"/>
                    <a:pt x="13108" y="1889"/>
                    <a:pt x="10532" y="1889"/>
                  </a:cubicBezTo>
                  <a:cubicBezTo>
                    <a:pt x="8762" y="1889"/>
                    <a:pt x="7130" y="2429"/>
                    <a:pt x="5635" y="3511"/>
                  </a:cubicBezTo>
                  <a:cubicBezTo>
                    <a:pt x="4140" y="4593"/>
                    <a:pt x="3049" y="6097"/>
                    <a:pt x="2360" y="8024"/>
                  </a:cubicBezTo>
                  <a:cubicBezTo>
                    <a:pt x="2478" y="7985"/>
                    <a:pt x="2744" y="7965"/>
                    <a:pt x="3157" y="7965"/>
                  </a:cubicBezTo>
                  <a:cubicBezTo>
                    <a:pt x="4160" y="7965"/>
                    <a:pt x="4937" y="8280"/>
                    <a:pt x="5487" y="8909"/>
                  </a:cubicBezTo>
                  <a:cubicBezTo>
                    <a:pt x="6058" y="9539"/>
                    <a:pt x="6343" y="10276"/>
                    <a:pt x="6343" y="11122"/>
                  </a:cubicBezTo>
                  <a:cubicBezTo>
                    <a:pt x="6343" y="12204"/>
                    <a:pt x="5989" y="13010"/>
                    <a:pt x="5281" y="13541"/>
                  </a:cubicBezTo>
                  <a:cubicBezTo>
                    <a:pt x="4593" y="14053"/>
                    <a:pt x="3905" y="14308"/>
                    <a:pt x="3216" y="14308"/>
                  </a:cubicBezTo>
                  <a:cubicBezTo>
                    <a:pt x="2940" y="14308"/>
                    <a:pt x="2615" y="14279"/>
                    <a:pt x="2242" y="14220"/>
                  </a:cubicBezTo>
                  <a:cubicBezTo>
                    <a:pt x="1889" y="14161"/>
                    <a:pt x="1427" y="13855"/>
                    <a:pt x="856" y="13305"/>
                  </a:cubicBezTo>
                  <a:cubicBezTo>
                    <a:pt x="285" y="12735"/>
                    <a:pt x="0" y="11948"/>
                    <a:pt x="0" y="10945"/>
                  </a:cubicBezTo>
                  <a:cubicBezTo>
                    <a:pt x="0" y="8133"/>
                    <a:pt x="1062" y="5605"/>
                    <a:pt x="3186" y="3363"/>
                  </a:cubicBezTo>
                  <a:cubicBezTo>
                    <a:pt x="5330" y="1121"/>
                    <a:pt x="8034" y="0"/>
                    <a:pt x="11299" y="0"/>
                  </a:cubicBezTo>
                  <a:cubicBezTo>
                    <a:pt x="14996" y="0"/>
                    <a:pt x="18055" y="1101"/>
                    <a:pt x="20474" y="3304"/>
                  </a:cubicBezTo>
                  <a:cubicBezTo>
                    <a:pt x="22912" y="5487"/>
                    <a:pt x="24132" y="8290"/>
                    <a:pt x="24132" y="11712"/>
                  </a:cubicBezTo>
                  <a:cubicBezTo>
                    <a:pt x="24132" y="12912"/>
                    <a:pt x="23945" y="14062"/>
                    <a:pt x="23572" y="15164"/>
                  </a:cubicBezTo>
                  <a:cubicBezTo>
                    <a:pt x="23218" y="16246"/>
                    <a:pt x="22794" y="17209"/>
                    <a:pt x="22303" y="18055"/>
                  </a:cubicBezTo>
                  <a:cubicBezTo>
                    <a:pt x="21831" y="18901"/>
                    <a:pt x="20945" y="20002"/>
                    <a:pt x="19648" y="21359"/>
                  </a:cubicBezTo>
                  <a:cubicBezTo>
                    <a:pt x="18350" y="22716"/>
                    <a:pt x="17180" y="23876"/>
                    <a:pt x="16137" y="24840"/>
                  </a:cubicBezTo>
                  <a:cubicBezTo>
                    <a:pt x="15095" y="25804"/>
                    <a:pt x="13403" y="27309"/>
                    <a:pt x="11063" y="29354"/>
                  </a:cubicBezTo>
                  <a:lnTo>
                    <a:pt x="4662" y="35578"/>
                  </a:lnTo>
                  <a:lnTo>
                    <a:pt x="15547" y="35578"/>
                  </a:lnTo>
                  <a:cubicBezTo>
                    <a:pt x="19088" y="35578"/>
                    <a:pt x="20995" y="35421"/>
                    <a:pt x="21270" y="35107"/>
                  </a:cubicBezTo>
                  <a:cubicBezTo>
                    <a:pt x="21664" y="34536"/>
                    <a:pt x="22106" y="32747"/>
                    <a:pt x="22598" y="29738"/>
                  </a:cubicBezTo>
                  <a:lnTo>
                    <a:pt x="24132" y="29738"/>
                  </a:lnTo>
                  <a:lnTo>
                    <a:pt x="22421" y="40240"/>
                  </a:lnTo>
                  <a:lnTo>
                    <a:pt x="0" y="4024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751645B9-0D2A-36C3-03F5-C6E5B9EC3F41}"/>
              </a:ext>
            </a:extLst>
          </p:cNvPr>
          <p:cNvGrpSpPr/>
          <p:nvPr/>
        </p:nvGrpSpPr>
        <p:grpSpPr>
          <a:xfrm>
            <a:off x="8752781" y="1807219"/>
            <a:ext cx="40016" cy="96246"/>
            <a:chOff x="8752781" y="1807219"/>
            <a:chExt cx="40016" cy="96246"/>
          </a:xfrm>
        </p:grpSpPr>
        <p:sp>
          <p:nvSpPr>
            <p:cNvPr id="367" name="Freeform 366">
              <a:extLst>
                <a:ext uri="{FF2B5EF4-FFF2-40B4-BE49-F238E27FC236}">
                  <a16:creationId xmlns:a16="http://schemas.microsoft.com/office/drawing/2014/main" id="{C265859E-A88E-A0AD-82D9-DCD1595FF7F4}"/>
                </a:ext>
              </a:extLst>
            </p:cNvPr>
            <p:cNvSpPr/>
            <p:nvPr/>
          </p:nvSpPr>
          <p:spPr>
            <a:xfrm>
              <a:off x="8752781" y="1807219"/>
              <a:ext cx="33898" cy="27376"/>
            </a:xfrm>
            <a:custGeom>
              <a:avLst/>
              <a:gdLst>
                <a:gd name="connsiteX0" fmla="*/ 33899 w 33898"/>
                <a:gd name="connsiteY0" fmla="*/ 3570 h 27376"/>
                <a:gd name="connsiteX1" fmla="*/ 33719 w 33898"/>
                <a:gd name="connsiteY1" fmla="*/ 4395 h 27376"/>
                <a:gd name="connsiteX2" fmla="*/ 33071 w 33898"/>
                <a:gd name="connsiteY2" fmla="*/ 6490 h 27376"/>
                <a:gd name="connsiteX3" fmla="*/ 31833 w 33898"/>
                <a:gd name="connsiteY3" fmla="*/ 9706 h 27376"/>
                <a:gd name="connsiteX4" fmla="*/ 29825 w 33898"/>
                <a:gd name="connsiteY4" fmla="*/ 13541 h 27376"/>
                <a:gd name="connsiteX5" fmla="*/ 26932 w 33898"/>
                <a:gd name="connsiteY5" fmla="*/ 17759 h 27376"/>
                <a:gd name="connsiteX6" fmla="*/ 26407 w 33898"/>
                <a:gd name="connsiteY6" fmla="*/ 18615 h 27376"/>
                <a:gd name="connsiteX7" fmla="*/ 26342 w 33898"/>
                <a:gd name="connsiteY7" fmla="*/ 19884 h 27376"/>
                <a:gd name="connsiteX8" fmla="*/ 28206 w 33898"/>
                <a:gd name="connsiteY8" fmla="*/ 26020 h 27376"/>
                <a:gd name="connsiteX9" fmla="*/ 28436 w 33898"/>
                <a:gd name="connsiteY9" fmla="*/ 26020 h 27376"/>
                <a:gd name="connsiteX10" fmla="*/ 29062 w 33898"/>
                <a:gd name="connsiteY10" fmla="*/ 25842 h 27376"/>
                <a:gd name="connsiteX11" fmla="*/ 29948 w 33898"/>
                <a:gd name="connsiteY11" fmla="*/ 25401 h 27376"/>
                <a:gd name="connsiteX12" fmla="*/ 30826 w 33898"/>
                <a:gd name="connsiteY12" fmla="*/ 24515 h 27376"/>
                <a:gd name="connsiteX13" fmla="*/ 31596 w 33898"/>
                <a:gd name="connsiteY13" fmla="*/ 23070 h 27376"/>
                <a:gd name="connsiteX14" fmla="*/ 32395 w 33898"/>
                <a:gd name="connsiteY14" fmla="*/ 22480 h 27376"/>
                <a:gd name="connsiteX15" fmla="*/ 33100 w 33898"/>
                <a:gd name="connsiteY15" fmla="*/ 23070 h 27376"/>
                <a:gd name="connsiteX16" fmla="*/ 31625 w 33898"/>
                <a:gd name="connsiteY16" fmla="*/ 25755 h 27376"/>
                <a:gd name="connsiteX17" fmla="*/ 28026 w 33898"/>
                <a:gd name="connsiteY17" fmla="*/ 27377 h 27376"/>
                <a:gd name="connsiteX18" fmla="*/ 24543 w 33898"/>
                <a:gd name="connsiteY18" fmla="*/ 26049 h 27376"/>
                <a:gd name="connsiteX19" fmla="*/ 22542 w 33898"/>
                <a:gd name="connsiteY19" fmla="*/ 22273 h 27376"/>
                <a:gd name="connsiteX20" fmla="*/ 9795 w 33898"/>
                <a:gd name="connsiteY20" fmla="*/ 27377 h 27376"/>
                <a:gd name="connsiteX21" fmla="*/ 2656 w 33898"/>
                <a:gd name="connsiteY21" fmla="*/ 24456 h 27376"/>
                <a:gd name="connsiteX22" fmla="*/ 0 w 33898"/>
                <a:gd name="connsiteY22" fmla="*/ 17140 h 27376"/>
                <a:gd name="connsiteX23" fmla="*/ 2303 w 33898"/>
                <a:gd name="connsiteY23" fmla="*/ 8968 h 27376"/>
                <a:gd name="connsiteX24" fmla="*/ 8406 w 33898"/>
                <a:gd name="connsiteY24" fmla="*/ 2508 h 27376"/>
                <a:gd name="connsiteX25" fmla="*/ 16258 w 33898"/>
                <a:gd name="connsiteY25" fmla="*/ 0 h 27376"/>
                <a:gd name="connsiteX26" fmla="*/ 19029 w 33898"/>
                <a:gd name="connsiteY26" fmla="*/ 384 h 27376"/>
                <a:gd name="connsiteX27" fmla="*/ 21743 w 33898"/>
                <a:gd name="connsiteY27" fmla="*/ 1652 h 27376"/>
                <a:gd name="connsiteX28" fmla="*/ 24104 w 33898"/>
                <a:gd name="connsiteY28" fmla="*/ 3953 h 27376"/>
                <a:gd name="connsiteX29" fmla="*/ 25723 w 33898"/>
                <a:gd name="connsiteY29" fmla="*/ 7523 h 27376"/>
                <a:gd name="connsiteX30" fmla="*/ 26342 w 33898"/>
                <a:gd name="connsiteY30" fmla="*/ 12449 h 27376"/>
                <a:gd name="connsiteX31" fmla="*/ 26342 w 33898"/>
                <a:gd name="connsiteY31" fmla="*/ 16196 h 27376"/>
                <a:gd name="connsiteX32" fmla="*/ 32272 w 33898"/>
                <a:gd name="connsiteY32" fmla="*/ 4218 h 27376"/>
                <a:gd name="connsiteX33" fmla="*/ 32747 w 33898"/>
                <a:gd name="connsiteY33" fmla="*/ 3039 h 27376"/>
                <a:gd name="connsiteX34" fmla="*/ 33158 w 33898"/>
                <a:gd name="connsiteY34" fmla="*/ 2950 h 27376"/>
                <a:gd name="connsiteX35" fmla="*/ 33633 w 33898"/>
                <a:gd name="connsiteY35" fmla="*/ 3127 h 27376"/>
                <a:gd name="connsiteX36" fmla="*/ 33870 w 33898"/>
                <a:gd name="connsiteY36" fmla="*/ 3422 h 27376"/>
                <a:gd name="connsiteX37" fmla="*/ 33899 w 33898"/>
                <a:gd name="connsiteY37" fmla="*/ 3570 h 27376"/>
                <a:gd name="connsiteX38" fmla="*/ 22304 w 33898"/>
                <a:gd name="connsiteY38" fmla="*/ 20709 h 27376"/>
                <a:gd name="connsiteX39" fmla="*/ 22182 w 33898"/>
                <a:gd name="connsiteY39" fmla="*/ 13954 h 27376"/>
                <a:gd name="connsiteX40" fmla="*/ 22182 w 33898"/>
                <a:gd name="connsiteY40" fmla="*/ 12272 h 27376"/>
                <a:gd name="connsiteX41" fmla="*/ 22124 w 33898"/>
                <a:gd name="connsiteY41" fmla="*/ 10473 h 27376"/>
                <a:gd name="connsiteX42" fmla="*/ 21952 w 33898"/>
                <a:gd name="connsiteY42" fmla="*/ 8555 h 27376"/>
                <a:gd name="connsiteX43" fmla="*/ 21656 w 33898"/>
                <a:gd name="connsiteY43" fmla="*/ 6755 h 27376"/>
                <a:gd name="connsiteX44" fmla="*/ 21153 w 33898"/>
                <a:gd name="connsiteY44" fmla="*/ 5015 h 27376"/>
                <a:gd name="connsiteX45" fmla="*/ 20383 w 33898"/>
                <a:gd name="connsiteY45" fmla="*/ 3570 h 27376"/>
                <a:gd name="connsiteX46" fmla="*/ 19353 w 33898"/>
                <a:gd name="connsiteY46" fmla="*/ 2360 h 27376"/>
                <a:gd name="connsiteX47" fmla="*/ 17964 w 33898"/>
                <a:gd name="connsiteY47" fmla="*/ 1622 h 27376"/>
                <a:gd name="connsiteX48" fmla="*/ 16194 w 33898"/>
                <a:gd name="connsiteY48" fmla="*/ 1327 h 27376"/>
                <a:gd name="connsiteX49" fmla="*/ 13718 w 33898"/>
                <a:gd name="connsiteY49" fmla="*/ 1770 h 27376"/>
                <a:gd name="connsiteX50" fmla="*/ 10889 w 33898"/>
                <a:gd name="connsiteY50" fmla="*/ 3511 h 27376"/>
                <a:gd name="connsiteX51" fmla="*/ 7967 w 33898"/>
                <a:gd name="connsiteY51" fmla="*/ 6873 h 27376"/>
                <a:gd name="connsiteX52" fmla="*/ 5520 w 33898"/>
                <a:gd name="connsiteY52" fmla="*/ 13069 h 27376"/>
                <a:gd name="connsiteX53" fmla="*/ 4484 w 33898"/>
                <a:gd name="connsiteY53" fmla="*/ 19441 h 27376"/>
                <a:gd name="connsiteX54" fmla="*/ 5873 w 33898"/>
                <a:gd name="connsiteY54" fmla="*/ 24250 h 27376"/>
                <a:gd name="connsiteX55" fmla="*/ 9911 w 33898"/>
                <a:gd name="connsiteY55" fmla="*/ 26020 h 27376"/>
                <a:gd name="connsiteX56" fmla="*/ 22304 w 33898"/>
                <a:gd name="connsiteY56" fmla="*/ 20709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8" h="27376">
                  <a:moveTo>
                    <a:pt x="33899" y="3570"/>
                  </a:moveTo>
                  <a:cubicBezTo>
                    <a:pt x="33863" y="3766"/>
                    <a:pt x="33798" y="4041"/>
                    <a:pt x="33719" y="4395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59"/>
                  </a:cubicBezTo>
                  <a:cubicBezTo>
                    <a:pt x="26637" y="18113"/>
                    <a:pt x="26464" y="18398"/>
                    <a:pt x="26407" y="18615"/>
                  </a:cubicBezTo>
                  <a:cubicBezTo>
                    <a:pt x="26363" y="18811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206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7" y="25941"/>
                    <a:pt x="29062" y="25842"/>
                  </a:cubicBezTo>
                  <a:cubicBezTo>
                    <a:pt x="29372" y="25725"/>
                    <a:pt x="29667" y="25578"/>
                    <a:pt x="29948" y="25401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1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5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4"/>
                    <a:pt x="22938" y="23886"/>
                    <a:pt x="22542" y="22273"/>
                  </a:cubicBezTo>
                  <a:cubicBezTo>
                    <a:pt x="18288" y="25675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89"/>
                    <a:pt x="0" y="20051"/>
                    <a:pt x="0" y="17140"/>
                  </a:cubicBezTo>
                  <a:cubicBezTo>
                    <a:pt x="0" y="14347"/>
                    <a:pt x="770" y="11624"/>
                    <a:pt x="2303" y="8968"/>
                  </a:cubicBezTo>
                  <a:cubicBezTo>
                    <a:pt x="3858" y="6313"/>
                    <a:pt x="5895" y="4159"/>
                    <a:pt x="8406" y="2508"/>
                  </a:cubicBezTo>
                  <a:cubicBezTo>
                    <a:pt x="10947" y="836"/>
                    <a:pt x="13559" y="0"/>
                    <a:pt x="16258" y="0"/>
                  </a:cubicBezTo>
                  <a:cubicBezTo>
                    <a:pt x="17201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50" y="2261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8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6"/>
                    <a:pt x="33849" y="3324"/>
                    <a:pt x="33870" y="3422"/>
                  </a:cubicBezTo>
                  <a:lnTo>
                    <a:pt x="33899" y="3570"/>
                  </a:lnTo>
                  <a:moveTo>
                    <a:pt x="22304" y="20709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60"/>
                    <a:pt x="22160" y="11259"/>
                    <a:pt x="22124" y="10473"/>
                  </a:cubicBezTo>
                  <a:cubicBezTo>
                    <a:pt x="22088" y="9686"/>
                    <a:pt x="22031" y="9047"/>
                    <a:pt x="21952" y="8555"/>
                  </a:cubicBezTo>
                  <a:cubicBezTo>
                    <a:pt x="21887" y="8064"/>
                    <a:pt x="21793" y="7464"/>
                    <a:pt x="21656" y="6755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2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2"/>
                  </a:cubicBezTo>
                  <a:cubicBezTo>
                    <a:pt x="17439" y="1426"/>
                    <a:pt x="16849" y="1327"/>
                    <a:pt x="16194" y="1327"/>
                  </a:cubicBezTo>
                  <a:cubicBezTo>
                    <a:pt x="15388" y="1327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9" y="3511"/>
                  </a:cubicBezTo>
                  <a:cubicBezTo>
                    <a:pt x="9824" y="4376"/>
                    <a:pt x="8853" y="5497"/>
                    <a:pt x="7967" y="6873"/>
                  </a:cubicBezTo>
                  <a:cubicBezTo>
                    <a:pt x="7039" y="8329"/>
                    <a:pt x="6226" y="10394"/>
                    <a:pt x="5520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4" y="23050"/>
                    <a:pt x="5873" y="24250"/>
                  </a:cubicBezTo>
                  <a:cubicBezTo>
                    <a:pt x="6794" y="25429"/>
                    <a:pt x="8140" y="26020"/>
                    <a:pt x="9911" y="26020"/>
                  </a:cubicBezTo>
                  <a:cubicBezTo>
                    <a:pt x="14143" y="26020"/>
                    <a:pt x="18274" y="24250"/>
                    <a:pt x="22304" y="20709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8" name="Freeform 367">
              <a:extLst>
                <a:ext uri="{FF2B5EF4-FFF2-40B4-BE49-F238E27FC236}">
                  <a16:creationId xmlns:a16="http://schemas.microsoft.com/office/drawing/2014/main" id="{3D02D259-56BE-DCB2-F348-9B034CBF80C2}"/>
                </a:ext>
              </a:extLst>
            </p:cNvPr>
            <p:cNvSpPr/>
            <p:nvPr/>
          </p:nvSpPr>
          <p:spPr>
            <a:xfrm>
              <a:off x="8752781" y="1847489"/>
              <a:ext cx="40016" cy="3224"/>
            </a:xfrm>
            <a:custGeom>
              <a:avLst/>
              <a:gdLst>
                <a:gd name="connsiteX0" fmla="*/ 0 w 40016"/>
                <a:gd name="connsiteY0" fmla="*/ 3224 h 3224"/>
                <a:gd name="connsiteX1" fmla="*/ 40017 w 40016"/>
                <a:gd name="connsiteY1" fmla="*/ 3224 h 3224"/>
                <a:gd name="connsiteX2" fmla="*/ 40017 w 40016"/>
                <a:gd name="connsiteY2" fmla="*/ 0 h 3224"/>
                <a:gd name="connsiteX3" fmla="*/ 0 w 40016"/>
                <a:gd name="connsiteY3" fmla="*/ 0 h 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16" h="3224">
                  <a:moveTo>
                    <a:pt x="0" y="3224"/>
                  </a:moveTo>
                  <a:lnTo>
                    <a:pt x="40017" y="3224"/>
                  </a:lnTo>
                  <a:lnTo>
                    <a:pt x="400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9" name="Freeform 368">
              <a:extLst>
                <a:ext uri="{FF2B5EF4-FFF2-40B4-BE49-F238E27FC236}">
                  <a16:creationId xmlns:a16="http://schemas.microsoft.com/office/drawing/2014/main" id="{85503290-ABF9-3B71-6CC3-41263DBA4761}"/>
                </a:ext>
              </a:extLst>
            </p:cNvPr>
            <p:cNvSpPr/>
            <p:nvPr/>
          </p:nvSpPr>
          <p:spPr>
            <a:xfrm>
              <a:off x="8757819" y="1863226"/>
              <a:ext cx="24132" cy="40239"/>
            </a:xfrm>
            <a:custGeom>
              <a:avLst/>
              <a:gdLst>
                <a:gd name="connsiteX0" fmla="*/ 0 w 24132"/>
                <a:gd name="connsiteY0" fmla="*/ 40240 h 40239"/>
                <a:gd name="connsiteX1" fmla="*/ 86 w 24132"/>
                <a:gd name="connsiteY1" fmla="*/ 38823 h 40239"/>
                <a:gd name="connsiteX2" fmla="*/ 676 w 24132"/>
                <a:gd name="connsiteY2" fmla="*/ 37998 h 40239"/>
                <a:gd name="connsiteX3" fmla="*/ 12271 w 24132"/>
                <a:gd name="connsiteY3" fmla="*/ 25076 h 40239"/>
                <a:gd name="connsiteX4" fmla="*/ 18619 w 24132"/>
                <a:gd name="connsiteY4" fmla="*/ 11712 h 40239"/>
                <a:gd name="connsiteX5" fmla="*/ 16489 w 24132"/>
                <a:gd name="connsiteY5" fmla="*/ 4780 h 40239"/>
                <a:gd name="connsiteX6" fmla="*/ 10529 w 24132"/>
                <a:gd name="connsiteY6" fmla="*/ 1889 h 40239"/>
                <a:gd name="connsiteX7" fmla="*/ 5635 w 24132"/>
                <a:gd name="connsiteY7" fmla="*/ 3511 h 40239"/>
                <a:gd name="connsiteX8" fmla="*/ 2361 w 24132"/>
                <a:gd name="connsiteY8" fmla="*/ 8024 h 40239"/>
                <a:gd name="connsiteX9" fmla="*/ 3160 w 24132"/>
                <a:gd name="connsiteY9" fmla="*/ 7965 h 40239"/>
                <a:gd name="connsiteX10" fmla="*/ 5484 w 24132"/>
                <a:gd name="connsiteY10" fmla="*/ 8909 h 40239"/>
                <a:gd name="connsiteX11" fmla="*/ 6341 w 24132"/>
                <a:gd name="connsiteY11" fmla="*/ 11122 h 40239"/>
                <a:gd name="connsiteX12" fmla="*/ 5283 w 24132"/>
                <a:gd name="connsiteY12" fmla="*/ 13541 h 40239"/>
                <a:gd name="connsiteX13" fmla="*/ 3217 w 24132"/>
                <a:gd name="connsiteY13" fmla="*/ 14308 h 40239"/>
                <a:gd name="connsiteX14" fmla="*/ 2245 w 24132"/>
                <a:gd name="connsiteY14" fmla="*/ 14220 h 40239"/>
                <a:gd name="connsiteX15" fmla="*/ 856 w 24132"/>
                <a:gd name="connsiteY15" fmla="*/ 13305 h 40239"/>
                <a:gd name="connsiteX16" fmla="*/ 0 w 24132"/>
                <a:gd name="connsiteY16" fmla="*/ 10945 h 40239"/>
                <a:gd name="connsiteX17" fmla="*/ 3188 w 24132"/>
                <a:gd name="connsiteY17" fmla="*/ 3363 h 40239"/>
                <a:gd name="connsiteX18" fmla="*/ 11300 w 24132"/>
                <a:gd name="connsiteY18" fmla="*/ 0 h 40239"/>
                <a:gd name="connsiteX19" fmla="*/ 20476 w 24132"/>
                <a:gd name="connsiteY19" fmla="*/ 3304 h 40239"/>
                <a:gd name="connsiteX20" fmla="*/ 24132 w 24132"/>
                <a:gd name="connsiteY20" fmla="*/ 11712 h 40239"/>
                <a:gd name="connsiteX21" fmla="*/ 23571 w 24132"/>
                <a:gd name="connsiteY21" fmla="*/ 15164 h 40239"/>
                <a:gd name="connsiteX22" fmla="*/ 22304 w 24132"/>
                <a:gd name="connsiteY22" fmla="*/ 18055 h 40239"/>
                <a:gd name="connsiteX23" fmla="*/ 19649 w 24132"/>
                <a:gd name="connsiteY23" fmla="*/ 21359 h 40239"/>
                <a:gd name="connsiteX24" fmla="*/ 16136 w 24132"/>
                <a:gd name="connsiteY24" fmla="*/ 24840 h 40239"/>
                <a:gd name="connsiteX25" fmla="*/ 11062 w 24132"/>
                <a:gd name="connsiteY25" fmla="*/ 29354 h 40239"/>
                <a:gd name="connsiteX26" fmla="*/ 4664 w 24132"/>
                <a:gd name="connsiteY26" fmla="*/ 35578 h 40239"/>
                <a:gd name="connsiteX27" fmla="*/ 15546 w 24132"/>
                <a:gd name="connsiteY27" fmla="*/ 35578 h 40239"/>
                <a:gd name="connsiteX28" fmla="*/ 21268 w 24132"/>
                <a:gd name="connsiteY28" fmla="*/ 35107 h 40239"/>
                <a:gd name="connsiteX29" fmla="*/ 22599 w 24132"/>
                <a:gd name="connsiteY29" fmla="*/ 29738 h 40239"/>
                <a:gd name="connsiteX30" fmla="*/ 24132 w 24132"/>
                <a:gd name="connsiteY30" fmla="*/ 29738 h 40239"/>
                <a:gd name="connsiteX31" fmla="*/ 22419 w 24132"/>
                <a:gd name="connsiteY31" fmla="*/ 40240 h 40239"/>
                <a:gd name="connsiteX32" fmla="*/ 0 w 24132"/>
                <a:gd name="connsiteY32" fmla="*/ 40240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132" h="40239">
                  <a:moveTo>
                    <a:pt x="0" y="40240"/>
                  </a:moveTo>
                  <a:cubicBezTo>
                    <a:pt x="0" y="39512"/>
                    <a:pt x="29" y="39040"/>
                    <a:pt x="86" y="38823"/>
                  </a:cubicBezTo>
                  <a:cubicBezTo>
                    <a:pt x="166" y="38607"/>
                    <a:pt x="367" y="38332"/>
                    <a:pt x="676" y="37998"/>
                  </a:cubicBezTo>
                  <a:lnTo>
                    <a:pt x="12271" y="25076"/>
                  </a:lnTo>
                  <a:cubicBezTo>
                    <a:pt x="16503" y="20316"/>
                    <a:pt x="18619" y="15862"/>
                    <a:pt x="18619" y="11712"/>
                  </a:cubicBezTo>
                  <a:cubicBezTo>
                    <a:pt x="18619" y="9018"/>
                    <a:pt x="17907" y="6707"/>
                    <a:pt x="16489" y="4780"/>
                  </a:cubicBezTo>
                  <a:cubicBezTo>
                    <a:pt x="15093" y="2852"/>
                    <a:pt x="13106" y="1889"/>
                    <a:pt x="10529" y="1889"/>
                  </a:cubicBezTo>
                  <a:cubicBezTo>
                    <a:pt x="8766" y="1889"/>
                    <a:pt x="7132" y="2429"/>
                    <a:pt x="5635" y="3511"/>
                  </a:cubicBezTo>
                  <a:cubicBezTo>
                    <a:pt x="4138" y="4593"/>
                    <a:pt x="3044" y="6097"/>
                    <a:pt x="2361" y="8024"/>
                  </a:cubicBezTo>
                  <a:cubicBezTo>
                    <a:pt x="2483" y="7985"/>
                    <a:pt x="2749" y="7965"/>
                    <a:pt x="3160" y="7965"/>
                  </a:cubicBezTo>
                  <a:cubicBezTo>
                    <a:pt x="4160" y="7965"/>
                    <a:pt x="4937" y="8280"/>
                    <a:pt x="5484" y="8909"/>
                  </a:cubicBezTo>
                  <a:cubicBezTo>
                    <a:pt x="6053" y="9539"/>
                    <a:pt x="6341" y="10276"/>
                    <a:pt x="6341" y="11122"/>
                  </a:cubicBezTo>
                  <a:cubicBezTo>
                    <a:pt x="6341" y="12204"/>
                    <a:pt x="5988" y="13010"/>
                    <a:pt x="5283" y="13541"/>
                  </a:cubicBezTo>
                  <a:cubicBezTo>
                    <a:pt x="4592" y="14053"/>
                    <a:pt x="3901" y="14308"/>
                    <a:pt x="3217" y="14308"/>
                  </a:cubicBezTo>
                  <a:cubicBezTo>
                    <a:pt x="2936" y="14308"/>
                    <a:pt x="2613" y="14279"/>
                    <a:pt x="2245" y="14220"/>
                  </a:cubicBezTo>
                  <a:cubicBezTo>
                    <a:pt x="1893" y="14161"/>
                    <a:pt x="1425" y="13855"/>
                    <a:pt x="856" y="13305"/>
                  </a:cubicBezTo>
                  <a:cubicBezTo>
                    <a:pt x="288" y="12735"/>
                    <a:pt x="0" y="11948"/>
                    <a:pt x="0" y="10945"/>
                  </a:cubicBezTo>
                  <a:cubicBezTo>
                    <a:pt x="0" y="8133"/>
                    <a:pt x="1065" y="5605"/>
                    <a:pt x="3188" y="3363"/>
                  </a:cubicBezTo>
                  <a:cubicBezTo>
                    <a:pt x="5333" y="1121"/>
                    <a:pt x="8039" y="0"/>
                    <a:pt x="11300" y="0"/>
                  </a:cubicBezTo>
                  <a:cubicBezTo>
                    <a:pt x="14999" y="0"/>
                    <a:pt x="18058" y="1101"/>
                    <a:pt x="20476" y="3304"/>
                  </a:cubicBezTo>
                  <a:cubicBezTo>
                    <a:pt x="22916" y="5487"/>
                    <a:pt x="24132" y="8290"/>
                    <a:pt x="24132" y="11712"/>
                  </a:cubicBezTo>
                  <a:cubicBezTo>
                    <a:pt x="24132" y="12912"/>
                    <a:pt x="23945" y="14062"/>
                    <a:pt x="23571" y="15164"/>
                  </a:cubicBezTo>
                  <a:cubicBezTo>
                    <a:pt x="23218" y="16246"/>
                    <a:pt x="22794" y="17209"/>
                    <a:pt x="22304" y="18055"/>
                  </a:cubicBezTo>
                  <a:cubicBezTo>
                    <a:pt x="21836" y="18901"/>
                    <a:pt x="20951" y="20002"/>
                    <a:pt x="19649" y="21359"/>
                  </a:cubicBezTo>
                  <a:cubicBezTo>
                    <a:pt x="18346" y="22716"/>
                    <a:pt x="17180" y="23876"/>
                    <a:pt x="16136" y="24840"/>
                  </a:cubicBezTo>
                  <a:cubicBezTo>
                    <a:pt x="15093" y="25804"/>
                    <a:pt x="13401" y="27309"/>
                    <a:pt x="11062" y="29354"/>
                  </a:cubicBezTo>
                  <a:lnTo>
                    <a:pt x="4664" y="35578"/>
                  </a:lnTo>
                  <a:lnTo>
                    <a:pt x="15546" y="35578"/>
                  </a:lnTo>
                  <a:cubicBezTo>
                    <a:pt x="19087" y="35578"/>
                    <a:pt x="20994" y="35421"/>
                    <a:pt x="21268" y="35107"/>
                  </a:cubicBezTo>
                  <a:cubicBezTo>
                    <a:pt x="21664" y="34536"/>
                    <a:pt x="22103" y="32747"/>
                    <a:pt x="22599" y="29738"/>
                  </a:cubicBezTo>
                  <a:lnTo>
                    <a:pt x="24132" y="29738"/>
                  </a:lnTo>
                  <a:lnTo>
                    <a:pt x="22419" y="40240"/>
                  </a:lnTo>
                  <a:lnTo>
                    <a:pt x="0" y="4024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F7FA7F84-2A42-2B73-08CC-0797C2FC2793}"/>
              </a:ext>
            </a:extLst>
          </p:cNvPr>
          <p:cNvGrpSpPr/>
          <p:nvPr/>
        </p:nvGrpSpPr>
        <p:grpSpPr>
          <a:xfrm>
            <a:off x="8350578" y="1224792"/>
            <a:ext cx="143887" cy="40917"/>
            <a:chOff x="8350578" y="1224792"/>
            <a:chExt cx="143887" cy="40917"/>
          </a:xfrm>
        </p:grpSpPr>
        <p:sp>
          <p:nvSpPr>
            <p:cNvPr id="370" name="Freeform 369">
              <a:extLst>
                <a:ext uri="{FF2B5EF4-FFF2-40B4-BE49-F238E27FC236}">
                  <a16:creationId xmlns:a16="http://schemas.microsoft.com/office/drawing/2014/main" id="{0F58A150-1944-F7EA-BEBF-CD24C62E1805}"/>
                </a:ext>
              </a:extLst>
            </p:cNvPr>
            <p:cNvSpPr/>
            <p:nvPr/>
          </p:nvSpPr>
          <p:spPr>
            <a:xfrm>
              <a:off x="8350578" y="1224792"/>
              <a:ext cx="19943" cy="40239"/>
            </a:xfrm>
            <a:custGeom>
              <a:avLst/>
              <a:gdLst>
                <a:gd name="connsiteX0" fmla="*/ 0 w 19943"/>
                <a:gd name="connsiteY0" fmla="*/ 5753 h 40239"/>
                <a:gd name="connsiteX1" fmla="*/ 0 w 19943"/>
                <a:gd name="connsiteY1" fmla="*/ 3865 h 40239"/>
                <a:gd name="connsiteX2" fmla="*/ 11005 w 19943"/>
                <a:gd name="connsiteY2" fmla="*/ 0 h 40239"/>
                <a:gd name="connsiteX3" fmla="*/ 12214 w 19943"/>
                <a:gd name="connsiteY3" fmla="*/ 236 h 40239"/>
                <a:gd name="connsiteX4" fmla="*/ 12387 w 19943"/>
                <a:gd name="connsiteY4" fmla="*/ 1564 h 40239"/>
                <a:gd name="connsiteX5" fmla="*/ 12387 w 19943"/>
                <a:gd name="connsiteY5" fmla="*/ 35460 h 40239"/>
                <a:gd name="connsiteX6" fmla="*/ 13272 w 19943"/>
                <a:gd name="connsiteY6" fmla="*/ 37820 h 40239"/>
                <a:gd name="connsiteX7" fmla="*/ 18022 w 19943"/>
                <a:gd name="connsiteY7" fmla="*/ 38381 h 40239"/>
                <a:gd name="connsiteX8" fmla="*/ 19944 w 19943"/>
                <a:gd name="connsiteY8" fmla="*/ 38381 h 40239"/>
                <a:gd name="connsiteX9" fmla="*/ 19944 w 19943"/>
                <a:gd name="connsiteY9" fmla="*/ 40239 h 40239"/>
                <a:gd name="connsiteX10" fmla="*/ 10148 w 19943"/>
                <a:gd name="connsiteY10" fmla="*/ 40062 h 40239"/>
                <a:gd name="connsiteX11" fmla="*/ 381 w 19943"/>
                <a:gd name="connsiteY11" fmla="*/ 40239 h 40239"/>
                <a:gd name="connsiteX12" fmla="*/ 381 w 19943"/>
                <a:gd name="connsiteY12" fmla="*/ 38381 h 40239"/>
                <a:gd name="connsiteX13" fmla="*/ 2303 w 19943"/>
                <a:gd name="connsiteY13" fmla="*/ 38381 h 40239"/>
                <a:gd name="connsiteX14" fmla="*/ 7017 w 19943"/>
                <a:gd name="connsiteY14" fmla="*/ 37850 h 40239"/>
                <a:gd name="connsiteX15" fmla="*/ 7931 w 19943"/>
                <a:gd name="connsiteY15" fmla="*/ 35460 h 40239"/>
                <a:gd name="connsiteX16" fmla="*/ 7931 w 19943"/>
                <a:gd name="connsiteY16" fmla="*/ 4160 h 40239"/>
                <a:gd name="connsiteX17" fmla="*/ 0 w 19943"/>
                <a:gd name="connsiteY17" fmla="*/ 5753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43" h="40239">
                  <a:moveTo>
                    <a:pt x="0" y="5753"/>
                  </a:moveTo>
                  <a:lnTo>
                    <a:pt x="0" y="3865"/>
                  </a:lnTo>
                  <a:cubicBezTo>
                    <a:pt x="4837" y="3865"/>
                    <a:pt x="8507" y="2576"/>
                    <a:pt x="11005" y="0"/>
                  </a:cubicBezTo>
                  <a:cubicBezTo>
                    <a:pt x="11688" y="0"/>
                    <a:pt x="12091" y="79"/>
                    <a:pt x="12214" y="236"/>
                  </a:cubicBezTo>
                  <a:cubicBezTo>
                    <a:pt x="12329" y="393"/>
                    <a:pt x="12387" y="836"/>
                    <a:pt x="12387" y="1564"/>
                  </a:cubicBezTo>
                  <a:lnTo>
                    <a:pt x="12387" y="35460"/>
                  </a:lnTo>
                  <a:cubicBezTo>
                    <a:pt x="12387" y="36660"/>
                    <a:pt x="12682" y="37447"/>
                    <a:pt x="13272" y="37820"/>
                  </a:cubicBezTo>
                  <a:cubicBezTo>
                    <a:pt x="13862" y="38194"/>
                    <a:pt x="15445" y="38381"/>
                    <a:pt x="18022" y="38381"/>
                  </a:cubicBezTo>
                  <a:lnTo>
                    <a:pt x="19944" y="38381"/>
                  </a:lnTo>
                  <a:lnTo>
                    <a:pt x="19944" y="40239"/>
                  </a:lnTo>
                  <a:cubicBezTo>
                    <a:pt x="18526" y="40121"/>
                    <a:pt x="15265" y="40062"/>
                    <a:pt x="10148" y="40062"/>
                  </a:cubicBezTo>
                  <a:cubicBezTo>
                    <a:pt x="5031" y="40062"/>
                    <a:pt x="1778" y="40121"/>
                    <a:pt x="381" y="40239"/>
                  </a:cubicBezTo>
                  <a:lnTo>
                    <a:pt x="381" y="38381"/>
                  </a:lnTo>
                  <a:lnTo>
                    <a:pt x="2303" y="38381"/>
                  </a:lnTo>
                  <a:cubicBezTo>
                    <a:pt x="4837" y="38381"/>
                    <a:pt x="6406" y="38204"/>
                    <a:pt x="7017" y="37850"/>
                  </a:cubicBezTo>
                  <a:cubicBezTo>
                    <a:pt x="7629" y="37476"/>
                    <a:pt x="7931" y="36680"/>
                    <a:pt x="7931" y="35460"/>
                  </a:cubicBezTo>
                  <a:lnTo>
                    <a:pt x="7931" y="4160"/>
                  </a:lnTo>
                  <a:cubicBezTo>
                    <a:pt x="5830" y="5222"/>
                    <a:pt x="3188" y="5753"/>
                    <a:pt x="0" y="575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A20277D5-D129-A735-19C9-EDA75C897003}"/>
                </a:ext>
              </a:extLst>
            </p:cNvPr>
            <p:cNvSpPr/>
            <p:nvPr/>
          </p:nvSpPr>
          <p:spPr>
            <a:xfrm>
              <a:off x="8397259" y="1248717"/>
              <a:ext cx="40239" cy="2419"/>
            </a:xfrm>
            <a:custGeom>
              <a:avLst/>
              <a:gdLst>
                <a:gd name="connsiteX0" fmla="*/ 39887 w 40239"/>
                <a:gd name="connsiteY0" fmla="*/ 354 h 2419"/>
                <a:gd name="connsiteX1" fmla="*/ 40240 w 40239"/>
                <a:gd name="connsiteY1" fmla="*/ 1210 h 2419"/>
                <a:gd name="connsiteX2" fmla="*/ 39887 w 40239"/>
                <a:gd name="connsiteY2" fmla="*/ 2065 h 2419"/>
                <a:gd name="connsiteX3" fmla="*/ 39031 w 40239"/>
                <a:gd name="connsiteY3" fmla="*/ 2419 h 2419"/>
                <a:gd name="connsiteX4" fmla="*/ 1209 w 40239"/>
                <a:gd name="connsiteY4" fmla="*/ 2419 h 2419"/>
                <a:gd name="connsiteX5" fmla="*/ 353 w 40239"/>
                <a:gd name="connsiteY5" fmla="*/ 2065 h 2419"/>
                <a:gd name="connsiteX6" fmla="*/ 0 w 40239"/>
                <a:gd name="connsiteY6" fmla="*/ 1210 h 2419"/>
                <a:gd name="connsiteX7" fmla="*/ 353 w 40239"/>
                <a:gd name="connsiteY7" fmla="*/ 354 h 2419"/>
                <a:gd name="connsiteX8" fmla="*/ 1209 w 40239"/>
                <a:gd name="connsiteY8" fmla="*/ 0 h 2419"/>
                <a:gd name="connsiteX9" fmla="*/ 39031 w 40239"/>
                <a:gd name="connsiteY9" fmla="*/ 0 h 2419"/>
                <a:gd name="connsiteX10" fmla="*/ 39887 w 40239"/>
                <a:gd name="connsiteY10" fmla="*/ 354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239" h="2419">
                  <a:moveTo>
                    <a:pt x="39887" y="354"/>
                  </a:moveTo>
                  <a:cubicBezTo>
                    <a:pt x="40125" y="590"/>
                    <a:pt x="40240" y="875"/>
                    <a:pt x="40240" y="1210"/>
                  </a:cubicBezTo>
                  <a:cubicBezTo>
                    <a:pt x="40240" y="1544"/>
                    <a:pt x="40125" y="1829"/>
                    <a:pt x="39887" y="2065"/>
                  </a:cubicBezTo>
                  <a:cubicBezTo>
                    <a:pt x="39650" y="2301"/>
                    <a:pt x="39362" y="2419"/>
                    <a:pt x="39031" y="2419"/>
                  </a:cubicBezTo>
                  <a:lnTo>
                    <a:pt x="1209" y="2419"/>
                  </a:lnTo>
                  <a:cubicBezTo>
                    <a:pt x="871" y="2419"/>
                    <a:pt x="590" y="2301"/>
                    <a:pt x="353" y="2065"/>
                  </a:cubicBezTo>
                  <a:cubicBezTo>
                    <a:pt x="115" y="1829"/>
                    <a:pt x="0" y="1544"/>
                    <a:pt x="0" y="1210"/>
                  </a:cubicBezTo>
                  <a:cubicBezTo>
                    <a:pt x="0" y="875"/>
                    <a:pt x="115" y="590"/>
                    <a:pt x="353" y="354"/>
                  </a:cubicBezTo>
                  <a:cubicBezTo>
                    <a:pt x="590" y="118"/>
                    <a:pt x="871" y="0"/>
                    <a:pt x="1209" y="0"/>
                  </a:cubicBezTo>
                  <a:lnTo>
                    <a:pt x="39031" y="0"/>
                  </a:lnTo>
                  <a:cubicBezTo>
                    <a:pt x="39362" y="0"/>
                    <a:pt x="39650" y="118"/>
                    <a:pt x="39887" y="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94211FE1-D46E-F6AD-C6BE-2689158DEF37}"/>
                </a:ext>
              </a:extLst>
            </p:cNvPr>
            <p:cNvSpPr/>
            <p:nvPr/>
          </p:nvSpPr>
          <p:spPr>
            <a:xfrm>
              <a:off x="8460566" y="1238333"/>
              <a:ext cx="33899" cy="27376"/>
            </a:xfrm>
            <a:custGeom>
              <a:avLst/>
              <a:gdLst>
                <a:gd name="connsiteX0" fmla="*/ 33899 w 33899"/>
                <a:gd name="connsiteY0" fmla="*/ 3570 h 27376"/>
                <a:gd name="connsiteX1" fmla="*/ 33719 w 33899"/>
                <a:gd name="connsiteY1" fmla="*/ 4396 h 27376"/>
                <a:gd name="connsiteX2" fmla="*/ 33071 w 33899"/>
                <a:gd name="connsiteY2" fmla="*/ 6490 h 27376"/>
                <a:gd name="connsiteX3" fmla="*/ 31833 w 33899"/>
                <a:gd name="connsiteY3" fmla="*/ 9706 h 27376"/>
                <a:gd name="connsiteX4" fmla="*/ 29825 w 33899"/>
                <a:gd name="connsiteY4" fmla="*/ 13541 h 27376"/>
                <a:gd name="connsiteX5" fmla="*/ 26932 w 33899"/>
                <a:gd name="connsiteY5" fmla="*/ 17760 h 27376"/>
                <a:gd name="connsiteX6" fmla="*/ 26399 w 33899"/>
                <a:gd name="connsiteY6" fmla="*/ 18615 h 27376"/>
                <a:gd name="connsiteX7" fmla="*/ 26342 w 33899"/>
                <a:gd name="connsiteY7" fmla="*/ 19884 h 27376"/>
                <a:gd name="connsiteX8" fmla="*/ 28199 w 33899"/>
                <a:gd name="connsiteY8" fmla="*/ 26020 h 27376"/>
                <a:gd name="connsiteX9" fmla="*/ 28436 w 33899"/>
                <a:gd name="connsiteY9" fmla="*/ 26020 h 27376"/>
                <a:gd name="connsiteX10" fmla="*/ 29055 w 33899"/>
                <a:gd name="connsiteY10" fmla="*/ 25843 h 27376"/>
                <a:gd name="connsiteX11" fmla="*/ 29941 w 33899"/>
                <a:gd name="connsiteY11" fmla="*/ 25400 h 27376"/>
                <a:gd name="connsiteX12" fmla="*/ 30826 w 33899"/>
                <a:gd name="connsiteY12" fmla="*/ 24515 h 27376"/>
                <a:gd name="connsiteX13" fmla="*/ 31596 w 33899"/>
                <a:gd name="connsiteY13" fmla="*/ 23070 h 27376"/>
                <a:gd name="connsiteX14" fmla="*/ 32395 w 33899"/>
                <a:gd name="connsiteY14" fmla="*/ 22480 h 27376"/>
                <a:gd name="connsiteX15" fmla="*/ 33100 w 33899"/>
                <a:gd name="connsiteY15" fmla="*/ 23070 h 27376"/>
                <a:gd name="connsiteX16" fmla="*/ 31625 w 33899"/>
                <a:gd name="connsiteY16" fmla="*/ 25754 h 27376"/>
                <a:gd name="connsiteX17" fmla="*/ 28026 w 33899"/>
                <a:gd name="connsiteY17" fmla="*/ 27377 h 27376"/>
                <a:gd name="connsiteX18" fmla="*/ 24543 w 33899"/>
                <a:gd name="connsiteY18" fmla="*/ 26049 h 27376"/>
                <a:gd name="connsiteX19" fmla="*/ 22535 w 33899"/>
                <a:gd name="connsiteY19" fmla="*/ 22273 h 27376"/>
                <a:gd name="connsiteX20" fmla="*/ 9795 w 33899"/>
                <a:gd name="connsiteY20" fmla="*/ 27377 h 27376"/>
                <a:gd name="connsiteX21" fmla="*/ 2656 w 33899"/>
                <a:gd name="connsiteY21" fmla="*/ 24456 h 27376"/>
                <a:gd name="connsiteX22" fmla="*/ 0 w 33899"/>
                <a:gd name="connsiteY22" fmla="*/ 17140 h 27376"/>
                <a:gd name="connsiteX23" fmla="*/ 2303 w 33899"/>
                <a:gd name="connsiteY23" fmla="*/ 8968 h 27376"/>
                <a:gd name="connsiteX24" fmla="*/ 8406 w 33899"/>
                <a:gd name="connsiteY24" fmla="*/ 2508 h 27376"/>
                <a:gd name="connsiteX25" fmla="*/ 16251 w 33899"/>
                <a:gd name="connsiteY25" fmla="*/ 0 h 27376"/>
                <a:gd name="connsiteX26" fmla="*/ 19029 w 33899"/>
                <a:gd name="connsiteY26" fmla="*/ 384 h 27376"/>
                <a:gd name="connsiteX27" fmla="*/ 21743 w 33899"/>
                <a:gd name="connsiteY27" fmla="*/ 1652 h 27376"/>
                <a:gd name="connsiteX28" fmla="*/ 24104 w 33899"/>
                <a:gd name="connsiteY28" fmla="*/ 3953 h 27376"/>
                <a:gd name="connsiteX29" fmla="*/ 25723 w 33899"/>
                <a:gd name="connsiteY29" fmla="*/ 7523 h 27376"/>
                <a:gd name="connsiteX30" fmla="*/ 26342 w 33899"/>
                <a:gd name="connsiteY30" fmla="*/ 12449 h 27376"/>
                <a:gd name="connsiteX31" fmla="*/ 26342 w 33899"/>
                <a:gd name="connsiteY31" fmla="*/ 16196 h 27376"/>
                <a:gd name="connsiteX32" fmla="*/ 32272 w 33899"/>
                <a:gd name="connsiteY32" fmla="*/ 4219 h 27376"/>
                <a:gd name="connsiteX33" fmla="*/ 32747 w 33899"/>
                <a:gd name="connsiteY33" fmla="*/ 3039 h 27376"/>
                <a:gd name="connsiteX34" fmla="*/ 33158 w 33899"/>
                <a:gd name="connsiteY34" fmla="*/ 2950 h 27376"/>
                <a:gd name="connsiteX35" fmla="*/ 33633 w 33899"/>
                <a:gd name="connsiteY35" fmla="*/ 3127 h 27376"/>
                <a:gd name="connsiteX36" fmla="*/ 33863 w 33899"/>
                <a:gd name="connsiteY36" fmla="*/ 3422 h 27376"/>
                <a:gd name="connsiteX37" fmla="*/ 33899 w 33899"/>
                <a:gd name="connsiteY37" fmla="*/ 3570 h 27376"/>
                <a:gd name="connsiteX38" fmla="*/ 22304 w 33899"/>
                <a:gd name="connsiteY38" fmla="*/ 20710 h 27376"/>
                <a:gd name="connsiteX39" fmla="*/ 22182 w 33899"/>
                <a:gd name="connsiteY39" fmla="*/ 13954 h 27376"/>
                <a:gd name="connsiteX40" fmla="*/ 22182 w 33899"/>
                <a:gd name="connsiteY40" fmla="*/ 12272 h 27376"/>
                <a:gd name="connsiteX41" fmla="*/ 22124 w 33899"/>
                <a:gd name="connsiteY41" fmla="*/ 10473 h 27376"/>
                <a:gd name="connsiteX42" fmla="*/ 21944 w 33899"/>
                <a:gd name="connsiteY42" fmla="*/ 8555 h 27376"/>
                <a:gd name="connsiteX43" fmla="*/ 21656 w 33899"/>
                <a:gd name="connsiteY43" fmla="*/ 6756 h 27376"/>
                <a:gd name="connsiteX44" fmla="*/ 21153 w 33899"/>
                <a:gd name="connsiteY44" fmla="*/ 5015 h 27376"/>
                <a:gd name="connsiteX45" fmla="*/ 20383 w 33899"/>
                <a:gd name="connsiteY45" fmla="*/ 3570 h 27376"/>
                <a:gd name="connsiteX46" fmla="*/ 19353 w 33899"/>
                <a:gd name="connsiteY46" fmla="*/ 2360 h 27376"/>
                <a:gd name="connsiteX47" fmla="*/ 17964 w 33899"/>
                <a:gd name="connsiteY47" fmla="*/ 1623 h 27376"/>
                <a:gd name="connsiteX48" fmla="*/ 16194 w 33899"/>
                <a:gd name="connsiteY48" fmla="*/ 1328 h 27376"/>
                <a:gd name="connsiteX49" fmla="*/ 13718 w 33899"/>
                <a:gd name="connsiteY49" fmla="*/ 1770 h 27376"/>
                <a:gd name="connsiteX50" fmla="*/ 10882 w 33899"/>
                <a:gd name="connsiteY50" fmla="*/ 3511 h 27376"/>
                <a:gd name="connsiteX51" fmla="*/ 7967 w 33899"/>
                <a:gd name="connsiteY51" fmla="*/ 6874 h 27376"/>
                <a:gd name="connsiteX52" fmla="*/ 5513 w 33899"/>
                <a:gd name="connsiteY52" fmla="*/ 13069 h 27376"/>
                <a:gd name="connsiteX53" fmla="*/ 4484 w 33899"/>
                <a:gd name="connsiteY53" fmla="*/ 19441 h 27376"/>
                <a:gd name="connsiteX54" fmla="*/ 5873 w 33899"/>
                <a:gd name="connsiteY54" fmla="*/ 24250 h 27376"/>
                <a:gd name="connsiteX55" fmla="*/ 9911 w 33899"/>
                <a:gd name="connsiteY55" fmla="*/ 26020 h 27376"/>
                <a:gd name="connsiteX56" fmla="*/ 22304 w 33899"/>
                <a:gd name="connsiteY56" fmla="*/ 20710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9" h="27376">
                  <a:moveTo>
                    <a:pt x="33899" y="3570"/>
                  </a:moveTo>
                  <a:cubicBezTo>
                    <a:pt x="33856" y="3766"/>
                    <a:pt x="33798" y="4042"/>
                    <a:pt x="33719" y="4396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60"/>
                  </a:cubicBezTo>
                  <a:cubicBezTo>
                    <a:pt x="26637" y="18114"/>
                    <a:pt x="26464" y="18399"/>
                    <a:pt x="26399" y="18615"/>
                  </a:cubicBezTo>
                  <a:cubicBezTo>
                    <a:pt x="26364" y="18812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199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0" y="25941"/>
                    <a:pt x="29055" y="25843"/>
                  </a:cubicBezTo>
                  <a:cubicBezTo>
                    <a:pt x="29372" y="25725"/>
                    <a:pt x="29667" y="25577"/>
                    <a:pt x="29941" y="25400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0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4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5"/>
                    <a:pt x="22930" y="23886"/>
                    <a:pt x="22535" y="22273"/>
                  </a:cubicBezTo>
                  <a:cubicBezTo>
                    <a:pt x="18288" y="25676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90"/>
                    <a:pt x="0" y="20051"/>
                    <a:pt x="0" y="17140"/>
                  </a:cubicBezTo>
                  <a:cubicBezTo>
                    <a:pt x="0" y="14347"/>
                    <a:pt x="770" y="11623"/>
                    <a:pt x="2303" y="8968"/>
                  </a:cubicBezTo>
                  <a:cubicBezTo>
                    <a:pt x="3851" y="6313"/>
                    <a:pt x="5887" y="4160"/>
                    <a:pt x="8406" y="2508"/>
                  </a:cubicBezTo>
                  <a:cubicBezTo>
                    <a:pt x="10947" y="836"/>
                    <a:pt x="13560" y="0"/>
                    <a:pt x="16251" y="0"/>
                  </a:cubicBezTo>
                  <a:cubicBezTo>
                    <a:pt x="17194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43" y="2262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9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5"/>
                    <a:pt x="33841" y="3324"/>
                    <a:pt x="33863" y="3422"/>
                  </a:cubicBezTo>
                  <a:lnTo>
                    <a:pt x="33899" y="3570"/>
                  </a:lnTo>
                  <a:moveTo>
                    <a:pt x="22304" y="20710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59"/>
                    <a:pt x="22160" y="11260"/>
                    <a:pt x="22124" y="10473"/>
                  </a:cubicBezTo>
                  <a:cubicBezTo>
                    <a:pt x="22088" y="9686"/>
                    <a:pt x="22024" y="9047"/>
                    <a:pt x="21944" y="8555"/>
                  </a:cubicBezTo>
                  <a:cubicBezTo>
                    <a:pt x="21887" y="8064"/>
                    <a:pt x="21793" y="7464"/>
                    <a:pt x="21656" y="6756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3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3"/>
                  </a:cubicBezTo>
                  <a:cubicBezTo>
                    <a:pt x="17432" y="1426"/>
                    <a:pt x="16841" y="1328"/>
                    <a:pt x="16194" y="1328"/>
                  </a:cubicBezTo>
                  <a:cubicBezTo>
                    <a:pt x="15388" y="1328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2" y="3511"/>
                  </a:cubicBezTo>
                  <a:cubicBezTo>
                    <a:pt x="9824" y="4376"/>
                    <a:pt x="8853" y="5497"/>
                    <a:pt x="7967" y="6874"/>
                  </a:cubicBezTo>
                  <a:cubicBezTo>
                    <a:pt x="7039" y="8329"/>
                    <a:pt x="6226" y="10394"/>
                    <a:pt x="5513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5" y="23050"/>
                    <a:pt x="5873" y="24250"/>
                  </a:cubicBezTo>
                  <a:cubicBezTo>
                    <a:pt x="6794" y="25430"/>
                    <a:pt x="8140" y="26020"/>
                    <a:pt x="9911" y="26020"/>
                  </a:cubicBezTo>
                  <a:cubicBezTo>
                    <a:pt x="14135" y="26020"/>
                    <a:pt x="18267" y="24250"/>
                    <a:pt x="22304" y="2071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5EAC845A-54A3-92FB-BFA8-CFDAAA32A5B8}"/>
              </a:ext>
            </a:extLst>
          </p:cNvPr>
          <p:cNvCxnSpPr>
            <a:cxnSpLocks/>
          </p:cNvCxnSpPr>
          <p:nvPr/>
        </p:nvCxnSpPr>
        <p:spPr bwMode="gray">
          <a:xfrm flipV="1">
            <a:off x="2411760" y="1995686"/>
            <a:ext cx="4752528" cy="1440160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8BB88383-1EAD-7821-DF18-7139370C7520}"/>
              </a:ext>
            </a:extLst>
          </p:cNvPr>
          <p:cNvCxnSpPr>
            <a:cxnSpLocks/>
          </p:cNvCxnSpPr>
          <p:nvPr/>
        </p:nvCxnSpPr>
        <p:spPr bwMode="gray">
          <a:xfrm flipV="1">
            <a:off x="2339518" y="3096187"/>
            <a:ext cx="4824770" cy="840339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8F15AB90-7534-640E-3429-7DFE82C681AB}"/>
              </a:ext>
            </a:extLst>
          </p:cNvPr>
          <p:cNvCxnSpPr>
            <a:cxnSpLocks/>
          </p:cNvCxnSpPr>
          <p:nvPr/>
        </p:nvCxnSpPr>
        <p:spPr bwMode="gray">
          <a:xfrm>
            <a:off x="2556245" y="4371950"/>
            <a:ext cx="4608043" cy="144016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A81B6BFC-CBD2-945F-43C4-2DD7981D5689}"/>
                  </a:ext>
                </a:extLst>
              </p:cNvPr>
              <p:cNvSpPr txBox="1"/>
              <p:nvPr/>
            </p:nvSpPr>
            <p:spPr bwMode="gray">
              <a:xfrm>
                <a:off x="2713035" y="3400729"/>
                <a:ext cx="3744181" cy="441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⇔</m:t>
                      </m:r>
                      <m:acc>
                        <m:accPr>
                          <m:chr m:val="̅"/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1200" b="0" i="0" dirty="0" smtClean="0">
                          <a:latin typeface="Cambria Math" panose="02040503050406030204" pitchFamily="18" charset="0"/>
                        </a:rPr>
                        <m:t>und</m:t>
                      </m:r>
                      <m:r>
                        <a:rPr lang="en-US" sz="1200" b="0" i="0" dirty="0" smtClean="0">
                          <a:latin typeface="Cambria Math" panose="02040503050406030204" pitchFamily="18" charset="0"/>
                        </a:rPr>
                        <m:t>   </m:t>
                      </m:r>
                      <m:acc>
                        <m:accPr>
                          <m:chr m:val="̅"/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A81B6BFC-CBD2-945F-43C4-2DD7981D5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713035" y="3400729"/>
                <a:ext cx="3744181" cy="4418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5D750FBA-113A-946A-E589-3131F776650A}"/>
                  </a:ext>
                </a:extLst>
              </p:cNvPr>
              <p:cNvSpPr txBox="1"/>
              <p:nvPr/>
            </p:nvSpPr>
            <p:spPr bwMode="gray">
              <a:xfrm>
                <a:off x="2699910" y="3728188"/>
                <a:ext cx="1885333" cy="441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⇔</m:t>
                      </m:r>
                      <m:acc>
                        <m:accPr>
                          <m:chr m:val="̅"/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5D750FBA-113A-946A-E589-3131F7766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699910" y="3728188"/>
                <a:ext cx="1885333" cy="4418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5855CED7-5042-B8A1-58A1-17822EC55A49}"/>
                  </a:ext>
                </a:extLst>
              </p:cNvPr>
              <p:cNvSpPr txBox="1"/>
              <p:nvPr/>
            </p:nvSpPr>
            <p:spPr bwMode="gray">
              <a:xfrm>
                <a:off x="2699792" y="4076167"/>
                <a:ext cx="2029467" cy="441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⇔</m:t>
                      </m:r>
                      <m:acc>
                        <m:accPr>
                          <m:chr m:val="̅"/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5855CED7-5042-B8A1-58A1-17822EC55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699792" y="4076167"/>
                <a:ext cx="2029467" cy="4418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5" name="Rounded Rectangle 554">
            <a:extLst>
              <a:ext uri="{FF2B5EF4-FFF2-40B4-BE49-F238E27FC236}">
                <a16:creationId xmlns:a16="http://schemas.microsoft.com/office/drawing/2014/main" id="{72156E76-2642-847D-6CFD-D6DEE248C948}"/>
              </a:ext>
            </a:extLst>
          </p:cNvPr>
          <p:cNvSpPr/>
          <p:nvPr/>
        </p:nvSpPr>
        <p:spPr bwMode="gray">
          <a:xfrm>
            <a:off x="680814" y="3728188"/>
            <a:ext cx="1546759" cy="347979"/>
          </a:xfrm>
          <a:prstGeom prst="roundRect">
            <a:avLst/>
          </a:prstGeom>
          <a:solidFill>
            <a:srgbClr val="F7A8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556" name="Rounded Rectangle 555">
            <a:extLst>
              <a:ext uri="{FF2B5EF4-FFF2-40B4-BE49-F238E27FC236}">
                <a16:creationId xmlns:a16="http://schemas.microsoft.com/office/drawing/2014/main" id="{2922B2A9-FC82-7F48-FDE1-41A1E019790C}"/>
              </a:ext>
            </a:extLst>
          </p:cNvPr>
          <p:cNvSpPr/>
          <p:nvPr/>
        </p:nvSpPr>
        <p:spPr bwMode="gray">
          <a:xfrm>
            <a:off x="4716016" y="4718041"/>
            <a:ext cx="704548" cy="287644"/>
          </a:xfrm>
          <a:prstGeom prst="roundRect">
            <a:avLst/>
          </a:prstGeom>
          <a:solidFill>
            <a:srgbClr val="F7A8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558" name="Rounded Rectangle 557">
            <a:extLst>
              <a:ext uri="{FF2B5EF4-FFF2-40B4-BE49-F238E27FC236}">
                <a16:creationId xmlns:a16="http://schemas.microsoft.com/office/drawing/2014/main" id="{7061C795-702F-AB75-7866-C41BC8971FEF}"/>
              </a:ext>
            </a:extLst>
          </p:cNvPr>
          <p:cNvSpPr/>
          <p:nvPr/>
        </p:nvSpPr>
        <p:spPr bwMode="gray">
          <a:xfrm>
            <a:off x="679179" y="4130416"/>
            <a:ext cx="1644767" cy="347979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559" name="Rounded Rectangle 558">
            <a:extLst>
              <a:ext uri="{FF2B5EF4-FFF2-40B4-BE49-F238E27FC236}">
                <a16:creationId xmlns:a16="http://schemas.microsoft.com/office/drawing/2014/main" id="{3D7DABF3-C905-FA36-8972-326D13526D86}"/>
              </a:ext>
            </a:extLst>
          </p:cNvPr>
          <p:cNvSpPr/>
          <p:nvPr/>
        </p:nvSpPr>
        <p:spPr bwMode="gray">
          <a:xfrm>
            <a:off x="5737958" y="4716183"/>
            <a:ext cx="704548" cy="287644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1652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34" grpId="0" animBg="1"/>
      <p:bldP spid="545" grpId="0" animBg="1"/>
      <p:bldP spid="448" grpId="0" animBg="1"/>
      <p:bldP spid="459" grpId="0" animBg="1"/>
      <p:bldP spid="348" grpId="0" animBg="1"/>
      <p:bldP spid="280" grpId="0"/>
      <p:bldP spid="282" grpId="0"/>
      <p:bldP spid="283" grpId="0"/>
      <p:bldP spid="555" grpId="0" animBg="1"/>
      <p:bldP spid="556" grpId="0" animBg="1"/>
      <p:bldP spid="558" grpId="0" animBg="1"/>
      <p:bldP spid="55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F23D50-A2D2-2C40-493D-07C38EF413B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6264312" cy="3563938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Beispiel (Filmbewertungen)</a:t>
                </a:r>
                <a:r>
                  <a:rPr lang="de-DE" dirty="0"/>
                  <a:t>. Wenn wir alle Science-Fiction Filme in Betracht ziehen: 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Hat der Film </a:t>
                </a:r>
                <a:r>
                  <a:rPr lang="en-US" sz="1200" i="1" dirty="0"/>
                  <a:t>Jurassic World Dominion</a:t>
                </a:r>
                <a:r>
                  <a:rPr lang="de-DE" sz="1200" dirty="0"/>
                  <a:t> ein durchschnittliches Rating?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Ist der Film </a:t>
                </a:r>
                <a:r>
                  <a:rPr lang="en-US" sz="1200" i="1" dirty="0"/>
                  <a:t>Jurassic World Dominion</a:t>
                </a:r>
                <a:r>
                  <a:rPr lang="de-DE" sz="1200" dirty="0"/>
                  <a:t> besser bewertet als der Durchschnitt?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Ist der Film </a:t>
                </a:r>
                <a:r>
                  <a:rPr lang="en-US" sz="1200" i="1" dirty="0"/>
                  <a:t>Jurassic World Dominion</a:t>
                </a:r>
                <a:r>
                  <a:rPr lang="de-DE" sz="1200" dirty="0"/>
                  <a:t> schlechter bewertet als der Durchschnitt?</a:t>
                </a:r>
              </a:p>
              <a:p>
                <a:r>
                  <a:rPr lang="de-DE" sz="1200" b="1" dirty="0"/>
                  <a:t>Lösung</a:t>
                </a:r>
                <a:r>
                  <a:rPr lang="de-DE" sz="1200" dirty="0"/>
                  <a:t>: Wir benutzen die Datenbank von </a:t>
                </a:r>
                <a:r>
                  <a:rPr lang="de-DE" sz="1200" dirty="0" err="1"/>
                  <a:t>IMDb</a:t>
                </a:r>
                <a:r>
                  <a:rPr lang="de-DE" sz="1200" dirty="0"/>
                  <a:t> mit insgesamt 266 Science-Fiction Filmen, die 2022 veröffentlicht wurden (bei einer bekannten Varianz von 3) auf einem Irrtumsniveau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1200" dirty="0"/>
                  <a:t> von 5%.</a:t>
                </a:r>
                <a:endParaRPr lang="de-DE" sz="1200" b="1" dirty="0"/>
              </a:p>
              <a:p>
                <a:pPr lvl="1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5.64∈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5.6−1.96⋅</m:t>
                        </m:r>
                        <m:rad>
                          <m:radPr>
                            <m:degHide m:val="on"/>
                            <m:ctrlP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266</m:t>
                                </m:r>
                              </m:den>
                            </m:f>
                          </m:e>
                        </m:rad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5.6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1.9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⋅</m:t>
                        </m:r>
                        <m:rad>
                          <m:radPr>
                            <m:degHide m:val="on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266</m:t>
                                </m:r>
                              </m:den>
                            </m:f>
                          </m:e>
                        </m:rad>
                      </m:e>
                    </m:d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5.4,5.8</m:t>
                        </m:r>
                      </m:e>
                    </m:d>
                  </m:oMath>
                </a14:m>
                <a:endParaRPr lang="de-DE" sz="1200" dirty="0">
                  <a:solidFill>
                    <a:schemeClr val="tx1"/>
                  </a:solidFill>
                </a:endParaRPr>
              </a:p>
              <a:p>
                <a:pPr lvl="1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5.64∈</m:t>
                    </m:r>
                    <m:d>
                      <m:dPr>
                        <m:begChr m:val="[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5.6−1.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64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⋅</m:t>
                        </m:r>
                        <m:rad>
                          <m:radPr>
                            <m:degHide m:val="on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266</m:t>
                                </m:r>
                              </m:den>
                            </m:f>
                          </m:e>
                        </m:ra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,+∞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5.43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,+∞</m:t>
                        </m:r>
                      </m:e>
                    </m:d>
                  </m:oMath>
                </a14:m>
                <a:endParaRPr lang="de-DE" sz="1200" dirty="0"/>
              </a:p>
              <a:p>
                <a:pPr lvl="1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5.64∈</m:t>
                    </m:r>
                    <m:d>
                      <m:dPr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−∞,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5.6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1.64⋅</m:t>
                        </m:r>
                        <m:rad>
                          <m:radPr>
                            <m:degHide m:val="on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266</m:t>
                                </m:r>
                              </m:den>
                            </m:f>
                          </m:e>
                        </m:rad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−∞,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5.77</m:t>
                        </m:r>
                      </m:e>
                    </m:d>
                  </m:oMath>
                </a14:m>
                <a:endParaRPr lang="de-DE" sz="1200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 (</a:t>
                </a:r>
                <a:r>
                  <a:rPr lang="de-DE" b="1" dirty="0" err="1">
                    <a:solidFill>
                      <a:schemeClr val="accent2"/>
                    </a:solidFill>
                  </a:rPr>
                  <a:t>Gauss</a:t>
                </a:r>
                <a:r>
                  <a:rPr lang="de-DE" b="1" dirty="0">
                    <a:solidFill>
                      <a:schemeClr val="accent2"/>
                    </a:solidFill>
                  </a:rPr>
                  <a:t>-Tests mit einer Stichprobe)</a:t>
                </a:r>
                <a:r>
                  <a:rPr lang="de-DE" dirty="0"/>
                  <a:t>. In der statistischen Testtheorie können alle drei Aussagen angenommen werden!</a:t>
                </a:r>
              </a:p>
              <a:p>
                <a:pPr>
                  <a:buFont typeface="+mj-lt"/>
                  <a:buAutoNum type="arabicPeriod"/>
                </a:pPr>
                <a:endParaRPr lang="de-DE" sz="1200" dirty="0"/>
              </a:p>
              <a:p>
                <a:pPr lvl="1">
                  <a:buFont typeface="+mj-lt"/>
                  <a:buAutoNum type="arabicPeriod"/>
                </a:pPr>
                <a:endParaRPr lang="de-DE" sz="1200" dirty="0">
                  <a:solidFill>
                    <a:schemeClr val="tx1"/>
                  </a:solidFill>
                </a:endParaRPr>
              </a:p>
              <a:p>
                <a:pPr lvl="1"/>
                <a:endParaRPr lang="de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F23D50-A2D2-2C40-493D-07C38EF413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6264312" cy="3563938"/>
              </a:xfrm>
              <a:blipFill>
                <a:blip r:embed="rId2"/>
                <a:stretch>
                  <a:fillRect t="-355" r="-607" b="-1063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241FA49-146C-CE59-2E8B-FD7F4C750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Gauss</a:t>
            </a:r>
            <a:r>
              <a:rPr lang="de-DE" dirty="0"/>
              <a:t>-Test mit einer Stichprobe: Beispiel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BA08CE-8D67-7CDB-A4C8-FDFE88823A2C}"/>
              </a:ext>
            </a:extLst>
          </p:cNvPr>
          <p:cNvSpPr txBox="1"/>
          <p:nvPr/>
        </p:nvSpPr>
        <p:spPr bwMode="gray">
          <a:xfrm>
            <a:off x="6940538" y="3034964"/>
            <a:ext cx="156243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50" dirty="0"/>
              <a:t>Rating: 5.6 </a:t>
            </a:r>
          </a:p>
          <a:p>
            <a:r>
              <a:rPr lang="de-DE" sz="600" dirty="0"/>
              <a:t>(basierend auf 196,057 Bewertungen) </a:t>
            </a:r>
            <a:endParaRPr lang="de-DE" sz="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FCDF42-27AF-7AFE-542A-3E7DFE1EF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2240" y="1237880"/>
            <a:ext cx="1770732" cy="177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F68226-1EF3-5C0A-81FF-76BF0EF60647}"/>
                  </a:ext>
                </a:extLst>
              </p:cNvPr>
              <p:cNvSpPr txBox="1"/>
              <p:nvPr/>
            </p:nvSpPr>
            <p:spPr bwMode="gray">
              <a:xfrm>
                <a:off x="4572000" y="3219822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⇒“</m:t>
                      </m:r>
                      <m:sSub>
                        <m:sSubPr>
                          <m:ctrlP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F68226-1EF3-5C0A-81FF-76BF0EF60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572000" y="3219822"/>
                <a:ext cx="1042861" cy="3991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BF6C4D-0D11-0C1F-CBA9-54EE45AAA7E3}"/>
                  </a:ext>
                </a:extLst>
              </p:cNvPr>
              <p:cNvSpPr txBox="1"/>
              <p:nvPr/>
            </p:nvSpPr>
            <p:spPr bwMode="gray">
              <a:xfrm>
                <a:off x="4572000" y="3784628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⇒“</m:t>
                      </m:r>
                      <m:sSub>
                        <m:sSubPr>
                          <m:ctrlP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BF6C4D-0D11-0C1F-CBA9-54EE45AAA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572000" y="3784628"/>
                <a:ext cx="1042861" cy="3991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1B6612-D32A-8EC4-90DD-58F015EECA66}"/>
                  </a:ext>
                </a:extLst>
              </p:cNvPr>
              <p:cNvSpPr txBox="1"/>
              <p:nvPr/>
            </p:nvSpPr>
            <p:spPr bwMode="gray">
              <a:xfrm>
                <a:off x="4572000" y="4216676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⇒“</m:t>
                      </m:r>
                      <m:sSub>
                        <m:sSubPr>
                          <m:ctrlP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1B6612-D32A-8EC4-90DD-58F015EEC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572000" y="4216676"/>
                <a:ext cx="1042861" cy="3991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8" name="Group 337">
            <a:extLst>
              <a:ext uri="{FF2B5EF4-FFF2-40B4-BE49-F238E27FC236}">
                <a16:creationId xmlns:a16="http://schemas.microsoft.com/office/drawing/2014/main" id="{2186DD76-5D4D-EF95-E793-3D9690374F4D}"/>
              </a:ext>
            </a:extLst>
          </p:cNvPr>
          <p:cNvGrpSpPr/>
          <p:nvPr/>
        </p:nvGrpSpPr>
        <p:grpSpPr>
          <a:xfrm>
            <a:off x="6509662" y="3419375"/>
            <a:ext cx="2424186" cy="1621224"/>
            <a:chOff x="6509662" y="3419375"/>
            <a:chExt cx="2424186" cy="1621224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A97E7D02-E521-E1B9-4F05-485A800AA450}"/>
                </a:ext>
              </a:extLst>
            </p:cNvPr>
            <p:cNvSpPr/>
            <p:nvPr/>
          </p:nvSpPr>
          <p:spPr>
            <a:xfrm>
              <a:off x="6509662" y="3419375"/>
              <a:ext cx="2424186" cy="1616124"/>
            </a:xfrm>
            <a:custGeom>
              <a:avLst/>
              <a:gdLst>
                <a:gd name="connsiteX0" fmla="*/ 0 w 2424186"/>
                <a:gd name="connsiteY0" fmla="*/ 1616124 h 1616124"/>
                <a:gd name="connsiteX1" fmla="*/ 2424186 w 2424186"/>
                <a:gd name="connsiteY1" fmla="*/ 1616124 h 1616124"/>
                <a:gd name="connsiteX2" fmla="*/ 2424186 w 2424186"/>
                <a:gd name="connsiteY2" fmla="*/ 0 h 1616124"/>
                <a:gd name="connsiteX3" fmla="*/ 0 w 2424186"/>
                <a:gd name="connsiteY3" fmla="*/ 0 h 161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4186" h="1616124">
                  <a:moveTo>
                    <a:pt x="0" y="1616124"/>
                  </a:moveTo>
                  <a:lnTo>
                    <a:pt x="2424186" y="1616124"/>
                  </a:lnTo>
                  <a:lnTo>
                    <a:pt x="24241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EDFE38A-D5E8-176F-CF73-7115BD4AFC41}"/>
                </a:ext>
              </a:extLst>
            </p:cNvPr>
            <p:cNvSpPr/>
            <p:nvPr/>
          </p:nvSpPr>
          <p:spPr>
            <a:xfrm>
              <a:off x="6858747" y="3467095"/>
              <a:ext cx="2027384" cy="1341803"/>
            </a:xfrm>
            <a:custGeom>
              <a:avLst/>
              <a:gdLst>
                <a:gd name="connsiteX0" fmla="*/ 0 w 2027384"/>
                <a:gd name="connsiteY0" fmla="*/ 1341803 h 1341803"/>
                <a:gd name="connsiteX1" fmla="*/ 2027384 w 2027384"/>
                <a:gd name="connsiteY1" fmla="*/ 1341803 h 1341803"/>
                <a:gd name="connsiteX2" fmla="*/ 2027384 w 2027384"/>
                <a:gd name="connsiteY2" fmla="*/ 0 h 1341803"/>
                <a:gd name="connsiteX3" fmla="*/ 0 w 2027384"/>
                <a:gd name="connsiteY3" fmla="*/ 0 h 1341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7384" h="1341803">
                  <a:moveTo>
                    <a:pt x="0" y="1341803"/>
                  </a:moveTo>
                  <a:lnTo>
                    <a:pt x="2027384" y="1341803"/>
                  </a:lnTo>
                  <a:lnTo>
                    <a:pt x="2027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464F04A-0832-49C2-20FE-530C3121F91D}"/>
                </a:ext>
              </a:extLst>
            </p:cNvPr>
            <p:cNvSpPr/>
            <p:nvPr/>
          </p:nvSpPr>
          <p:spPr>
            <a:xfrm>
              <a:off x="7076396" y="3467095"/>
              <a:ext cx="1010" cy="1341803"/>
            </a:xfrm>
            <a:custGeom>
              <a:avLst/>
              <a:gdLst>
                <a:gd name="connsiteX0" fmla="*/ 0 w 1010"/>
                <a:gd name="connsiteY0" fmla="*/ 1341803 h 1341803"/>
                <a:gd name="connsiteX1" fmla="*/ 0 w 1010"/>
                <a:gd name="connsiteY1" fmla="*/ 0 h 1341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" h="1341803">
                  <a:moveTo>
                    <a:pt x="0" y="1341803"/>
                  </a:moveTo>
                  <a:lnTo>
                    <a:pt x="0" y="0"/>
                  </a:lnTo>
                </a:path>
              </a:pathLst>
            </a:custGeom>
            <a:noFill/>
            <a:ln w="201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D0889DF-40EA-39FB-9CBA-42D08F2A700A}"/>
                </a:ext>
              </a:extLst>
            </p:cNvPr>
            <p:cNvSpPr/>
            <p:nvPr/>
          </p:nvSpPr>
          <p:spPr>
            <a:xfrm>
              <a:off x="7500952" y="3467095"/>
              <a:ext cx="1010" cy="1341803"/>
            </a:xfrm>
            <a:custGeom>
              <a:avLst/>
              <a:gdLst>
                <a:gd name="connsiteX0" fmla="*/ 0 w 1010"/>
                <a:gd name="connsiteY0" fmla="*/ 1341803 h 1341803"/>
                <a:gd name="connsiteX1" fmla="*/ 0 w 1010"/>
                <a:gd name="connsiteY1" fmla="*/ 0 h 1341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" h="1341803">
                  <a:moveTo>
                    <a:pt x="0" y="1341803"/>
                  </a:moveTo>
                  <a:lnTo>
                    <a:pt x="0" y="0"/>
                  </a:lnTo>
                </a:path>
              </a:pathLst>
            </a:custGeom>
            <a:noFill/>
            <a:ln w="201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691F160-FAA9-2BDB-874D-F4DE4313804D}"/>
                </a:ext>
              </a:extLst>
            </p:cNvPr>
            <p:cNvSpPr/>
            <p:nvPr/>
          </p:nvSpPr>
          <p:spPr>
            <a:xfrm>
              <a:off x="7925507" y="3467095"/>
              <a:ext cx="1010" cy="1341803"/>
            </a:xfrm>
            <a:custGeom>
              <a:avLst/>
              <a:gdLst>
                <a:gd name="connsiteX0" fmla="*/ 0 w 1010"/>
                <a:gd name="connsiteY0" fmla="*/ 1341803 h 1341803"/>
                <a:gd name="connsiteX1" fmla="*/ 0 w 1010"/>
                <a:gd name="connsiteY1" fmla="*/ 0 h 1341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" h="1341803">
                  <a:moveTo>
                    <a:pt x="0" y="1341803"/>
                  </a:moveTo>
                  <a:lnTo>
                    <a:pt x="0" y="0"/>
                  </a:lnTo>
                </a:path>
              </a:pathLst>
            </a:custGeom>
            <a:noFill/>
            <a:ln w="201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A3155A6-422E-6566-8889-F82FD0C4C95F}"/>
                </a:ext>
              </a:extLst>
            </p:cNvPr>
            <p:cNvSpPr/>
            <p:nvPr/>
          </p:nvSpPr>
          <p:spPr>
            <a:xfrm>
              <a:off x="8350063" y="3467095"/>
              <a:ext cx="1010" cy="1341803"/>
            </a:xfrm>
            <a:custGeom>
              <a:avLst/>
              <a:gdLst>
                <a:gd name="connsiteX0" fmla="*/ 0 w 1010"/>
                <a:gd name="connsiteY0" fmla="*/ 1341803 h 1341803"/>
                <a:gd name="connsiteX1" fmla="*/ 0 w 1010"/>
                <a:gd name="connsiteY1" fmla="*/ 0 h 1341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" h="1341803">
                  <a:moveTo>
                    <a:pt x="0" y="1341803"/>
                  </a:moveTo>
                  <a:lnTo>
                    <a:pt x="0" y="0"/>
                  </a:lnTo>
                </a:path>
              </a:pathLst>
            </a:custGeom>
            <a:noFill/>
            <a:ln w="201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AAED8264-8C1C-34D4-0ABD-4A6FC3F05887}"/>
                </a:ext>
              </a:extLst>
            </p:cNvPr>
            <p:cNvSpPr/>
            <p:nvPr/>
          </p:nvSpPr>
          <p:spPr>
            <a:xfrm>
              <a:off x="8774619" y="3467095"/>
              <a:ext cx="1010" cy="1341803"/>
            </a:xfrm>
            <a:custGeom>
              <a:avLst/>
              <a:gdLst>
                <a:gd name="connsiteX0" fmla="*/ 0 w 1010"/>
                <a:gd name="connsiteY0" fmla="*/ 1341803 h 1341803"/>
                <a:gd name="connsiteX1" fmla="*/ 0 w 1010"/>
                <a:gd name="connsiteY1" fmla="*/ 0 h 1341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" h="1341803">
                  <a:moveTo>
                    <a:pt x="0" y="1341803"/>
                  </a:moveTo>
                  <a:lnTo>
                    <a:pt x="0" y="0"/>
                  </a:lnTo>
                </a:path>
              </a:pathLst>
            </a:custGeom>
            <a:noFill/>
            <a:ln w="201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FC92738-D6D9-4D85-DA81-56774327B14B}"/>
                </a:ext>
              </a:extLst>
            </p:cNvPr>
            <p:cNvSpPr/>
            <p:nvPr/>
          </p:nvSpPr>
          <p:spPr>
            <a:xfrm>
              <a:off x="6858747" y="4808898"/>
              <a:ext cx="2027384" cy="1010"/>
            </a:xfrm>
            <a:custGeom>
              <a:avLst/>
              <a:gdLst>
                <a:gd name="connsiteX0" fmla="*/ 0 w 2027384"/>
                <a:gd name="connsiteY0" fmla="*/ 0 h 1010"/>
                <a:gd name="connsiteX1" fmla="*/ 2027384 w 2027384"/>
                <a:gd name="connsiteY1" fmla="*/ 0 h 1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7384" h="1010">
                  <a:moveTo>
                    <a:pt x="0" y="0"/>
                  </a:moveTo>
                  <a:lnTo>
                    <a:pt x="2027384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8E6511D-E33C-203B-892A-B036E105A216}"/>
                </a:ext>
              </a:extLst>
            </p:cNvPr>
            <p:cNvSpPr/>
            <p:nvPr/>
          </p:nvSpPr>
          <p:spPr>
            <a:xfrm>
              <a:off x="7076396" y="4789807"/>
              <a:ext cx="1010" cy="19090"/>
            </a:xfrm>
            <a:custGeom>
              <a:avLst/>
              <a:gdLst>
                <a:gd name="connsiteX0" fmla="*/ 0 w 1010"/>
                <a:gd name="connsiteY0" fmla="*/ 19090 h 19090"/>
                <a:gd name="connsiteX1" fmla="*/ 0 w 1010"/>
                <a:gd name="connsiteY1" fmla="*/ 0 h 1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" h="19090">
                  <a:moveTo>
                    <a:pt x="0" y="19090"/>
                  </a:move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F7C22F0-C264-7BC1-086B-AA809D7A9497}"/>
                </a:ext>
              </a:extLst>
            </p:cNvPr>
            <p:cNvSpPr/>
            <p:nvPr/>
          </p:nvSpPr>
          <p:spPr>
            <a:xfrm>
              <a:off x="7500952" y="4789807"/>
              <a:ext cx="1010" cy="19090"/>
            </a:xfrm>
            <a:custGeom>
              <a:avLst/>
              <a:gdLst>
                <a:gd name="connsiteX0" fmla="*/ 0 w 1010"/>
                <a:gd name="connsiteY0" fmla="*/ 19090 h 19090"/>
                <a:gd name="connsiteX1" fmla="*/ 0 w 1010"/>
                <a:gd name="connsiteY1" fmla="*/ 0 h 1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" h="19090">
                  <a:moveTo>
                    <a:pt x="0" y="19090"/>
                  </a:move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762BF1A-47A8-1934-5947-E717B21EC964}"/>
                </a:ext>
              </a:extLst>
            </p:cNvPr>
            <p:cNvSpPr/>
            <p:nvPr/>
          </p:nvSpPr>
          <p:spPr>
            <a:xfrm>
              <a:off x="7925507" y="4789807"/>
              <a:ext cx="1010" cy="19090"/>
            </a:xfrm>
            <a:custGeom>
              <a:avLst/>
              <a:gdLst>
                <a:gd name="connsiteX0" fmla="*/ 0 w 1010"/>
                <a:gd name="connsiteY0" fmla="*/ 19090 h 19090"/>
                <a:gd name="connsiteX1" fmla="*/ 0 w 1010"/>
                <a:gd name="connsiteY1" fmla="*/ 0 h 1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" h="19090">
                  <a:moveTo>
                    <a:pt x="0" y="19090"/>
                  </a:move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DA3C7D0-3B58-DF12-C037-B00093B8FECF}"/>
                </a:ext>
              </a:extLst>
            </p:cNvPr>
            <p:cNvSpPr/>
            <p:nvPr/>
          </p:nvSpPr>
          <p:spPr>
            <a:xfrm>
              <a:off x="8350063" y="4789807"/>
              <a:ext cx="1010" cy="19090"/>
            </a:xfrm>
            <a:custGeom>
              <a:avLst/>
              <a:gdLst>
                <a:gd name="connsiteX0" fmla="*/ 0 w 1010"/>
                <a:gd name="connsiteY0" fmla="*/ 19090 h 19090"/>
                <a:gd name="connsiteX1" fmla="*/ 0 w 1010"/>
                <a:gd name="connsiteY1" fmla="*/ 0 h 1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" h="19090">
                  <a:moveTo>
                    <a:pt x="0" y="19090"/>
                  </a:move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87A6D2A-232E-8923-384E-F0DE757A31ED}"/>
                </a:ext>
              </a:extLst>
            </p:cNvPr>
            <p:cNvSpPr/>
            <p:nvPr/>
          </p:nvSpPr>
          <p:spPr>
            <a:xfrm>
              <a:off x="8774619" y="4789807"/>
              <a:ext cx="1010" cy="19090"/>
            </a:xfrm>
            <a:custGeom>
              <a:avLst/>
              <a:gdLst>
                <a:gd name="connsiteX0" fmla="*/ 0 w 1010"/>
                <a:gd name="connsiteY0" fmla="*/ 19090 h 19090"/>
                <a:gd name="connsiteX1" fmla="*/ 0 w 1010"/>
                <a:gd name="connsiteY1" fmla="*/ 0 h 1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" h="19090">
                  <a:moveTo>
                    <a:pt x="0" y="19090"/>
                  </a:move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2014A6A-42F5-41F8-E4CD-D2D08FFAFBAE}"/>
                </a:ext>
              </a:extLst>
            </p:cNvPr>
            <p:cNvSpPr/>
            <p:nvPr/>
          </p:nvSpPr>
          <p:spPr>
            <a:xfrm>
              <a:off x="7057001" y="4842463"/>
              <a:ext cx="38789" cy="62190"/>
            </a:xfrm>
            <a:custGeom>
              <a:avLst/>
              <a:gdLst>
                <a:gd name="connsiteX0" fmla="*/ 9943 w 38789"/>
                <a:gd name="connsiteY0" fmla="*/ 55231 h 62190"/>
                <a:gd name="connsiteX1" fmla="*/ 38790 w 38789"/>
                <a:gd name="connsiteY1" fmla="*/ 55231 h 62190"/>
                <a:gd name="connsiteX2" fmla="*/ 38790 w 38789"/>
                <a:gd name="connsiteY2" fmla="*/ 62190 h 62190"/>
                <a:gd name="connsiteX3" fmla="*/ 0 w 38789"/>
                <a:gd name="connsiteY3" fmla="*/ 62190 h 62190"/>
                <a:gd name="connsiteX4" fmla="*/ 0 w 38789"/>
                <a:gd name="connsiteY4" fmla="*/ 55231 h 62190"/>
                <a:gd name="connsiteX5" fmla="*/ 12807 w 38789"/>
                <a:gd name="connsiteY5" fmla="*/ 42181 h 62190"/>
                <a:gd name="connsiteX6" fmla="*/ 23037 w 38789"/>
                <a:gd name="connsiteY6" fmla="*/ 31585 h 62190"/>
                <a:gd name="connsiteX7" fmla="*/ 28560 w 38789"/>
                <a:gd name="connsiteY7" fmla="*/ 24060 h 62190"/>
                <a:gd name="connsiteX8" fmla="*/ 30156 w 38789"/>
                <a:gd name="connsiteY8" fmla="*/ 17959 h 62190"/>
                <a:gd name="connsiteX9" fmla="*/ 26719 w 38789"/>
                <a:gd name="connsiteY9" fmla="*/ 10020 h 62190"/>
                <a:gd name="connsiteX10" fmla="*/ 17840 w 38789"/>
                <a:gd name="connsiteY10" fmla="*/ 6949 h 62190"/>
                <a:gd name="connsiteX11" fmla="*/ 9616 w 38789"/>
                <a:gd name="connsiteY11" fmla="*/ 8303 h 62190"/>
                <a:gd name="connsiteX12" fmla="*/ 409 w 38789"/>
                <a:gd name="connsiteY12" fmla="*/ 12394 h 62190"/>
                <a:gd name="connsiteX13" fmla="*/ 409 w 38789"/>
                <a:gd name="connsiteY13" fmla="*/ 4050 h 62190"/>
                <a:gd name="connsiteX14" fmla="*/ 9738 w 38789"/>
                <a:gd name="connsiteY14" fmla="*/ 1020 h 62190"/>
                <a:gd name="connsiteX15" fmla="*/ 17676 w 38789"/>
                <a:gd name="connsiteY15" fmla="*/ 0 h 62190"/>
                <a:gd name="connsiteX16" fmla="*/ 32815 w 38789"/>
                <a:gd name="connsiteY16" fmla="*/ 4747 h 62190"/>
                <a:gd name="connsiteX17" fmla="*/ 38463 w 38789"/>
                <a:gd name="connsiteY17" fmla="*/ 17424 h 62190"/>
                <a:gd name="connsiteX18" fmla="*/ 37030 w 38789"/>
                <a:gd name="connsiteY18" fmla="*/ 24585 h 62190"/>
                <a:gd name="connsiteX19" fmla="*/ 31915 w 38789"/>
                <a:gd name="connsiteY19" fmla="*/ 32524 h 62190"/>
                <a:gd name="connsiteX20" fmla="*/ 25409 w 38789"/>
                <a:gd name="connsiteY20" fmla="*/ 39403 h 62190"/>
                <a:gd name="connsiteX21" fmla="*/ 9943 w 38789"/>
                <a:gd name="connsiteY21" fmla="*/ 55231 h 62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789" h="62190">
                  <a:moveTo>
                    <a:pt x="9943" y="55231"/>
                  </a:moveTo>
                  <a:lnTo>
                    <a:pt x="38790" y="55231"/>
                  </a:lnTo>
                  <a:lnTo>
                    <a:pt x="38790" y="62190"/>
                  </a:lnTo>
                  <a:lnTo>
                    <a:pt x="0" y="62190"/>
                  </a:lnTo>
                  <a:lnTo>
                    <a:pt x="0" y="55231"/>
                  </a:lnTo>
                  <a:cubicBezTo>
                    <a:pt x="3137" y="51989"/>
                    <a:pt x="7406" y="47635"/>
                    <a:pt x="12807" y="42181"/>
                  </a:cubicBezTo>
                  <a:cubicBezTo>
                    <a:pt x="18236" y="36696"/>
                    <a:pt x="21646" y="33171"/>
                    <a:pt x="23037" y="31585"/>
                  </a:cubicBezTo>
                  <a:cubicBezTo>
                    <a:pt x="25682" y="28605"/>
                    <a:pt x="27524" y="26100"/>
                    <a:pt x="28560" y="24060"/>
                  </a:cubicBezTo>
                  <a:cubicBezTo>
                    <a:pt x="29623" y="21989"/>
                    <a:pt x="30156" y="19949"/>
                    <a:pt x="30156" y="17959"/>
                  </a:cubicBezTo>
                  <a:cubicBezTo>
                    <a:pt x="30156" y="14717"/>
                    <a:pt x="29010" y="12070"/>
                    <a:pt x="26719" y="10020"/>
                  </a:cubicBezTo>
                  <a:cubicBezTo>
                    <a:pt x="24455" y="7970"/>
                    <a:pt x="21495" y="6949"/>
                    <a:pt x="17840" y="6949"/>
                  </a:cubicBezTo>
                  <a:cubicBezTo>
                    <a:pt x="15249" y="6949"/>
                    <a:pt x="12508" y="7404"/>
                    <a:pt x="9616" y="8303"/>
                  </a:cubicBezTo>
                  <a:cubicBezTo>
                    <a:pt x="6751" y="9202"/>
                    <a:pt x="3683" y="10565"/>
                    <a:pt x="409" y="12394"/>
                  </a:cubicBezTo>
                  <a:lnTo>
                    <a:pt x="409" y="4050"/>
                  </a:lnTo>
                  <a:cubicBezTo>
                    <a:pt x="3737" y="2707"/>
                    <a:pt x="6846" y="1697"/>
                    <a:pt x="9738" y="1020"/>
                  </a:cubicBezTo>
                  <a:cubicBezTo>
                    <a:pt x="12630" y="343"/>
                    <a:pt x="15275" y="0"/>
                    <a:pt x="17676" y="0"/>
                  </a:cubicBezTo>
                  <a:cubicBezTo>
                    <a:pt x="24004" y="0"/>
                    <a:pt x="29051" y="1586"/>
                    <a:pt x="32815" y="4747"/>
                  </a:cubicBezTo>
                  <a:cubicBezTo>
                    <a:pt x="36580" y="7909"/>
                    <a:pt x="38463" y="12131"/>
                    <a:pt x="38463" y="17424"/>
                  </a:cubicBezTo>
                  <a:cubicBezTo>
                    <a:pt x="38463" y="19939"/>
                    <a:pt x="37985" y="22323"/>
                    <a:pt x="37030" y="24585"/>
                  </a:cubicBezTo>
                  <a:cubicBezTo>
                    <a:pt x="36102" y="26817"/>
                    <a:pt x="34397" y="29464"/>
                    <a:pt x="31915" y="32524"/>
                  </a:cubicBezTo>
                  <a:cubicBezTo>
                    <a:pt x="31234" y="33322"/>
                    <a:pt x="29065" y="35615"/>
                    <a:pt x="25409" y="39403"/>
                  </a:cubicBezTo>
                  <a:cubicBezTo>
                    <a:pt x="21754" y="43171"/>
                    <a:pt x="16599" y="48443"/>
                    <a:pt x="9943" y="55231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D3100AE-8D57-E040-EDD9-812DE15D440B}"/>
                </a:ext>
              </a:extLst>
            </p:cNvPr>
            <p:cNvSpPr/>
            <p:nvPr/>
          </p:nvSpPr>
          <p:spPr>
            <a:xfrm>
              <a:off x="7478692" y="4843564"/>
              <a:ext cx="44521" cy="61089"/>
            </a:xfrm>
            <a:custGeom>
              <a:avLst/>
              <a:gdLst>
                <a:gd name="connsiteX0" fmla="*/ 27578 w 44521"/>
                <a:gd name="connsiteY0" fmla="*/ 7202 h 61089"/>
                <a:gd name="connsiteX1" fmla="*/ 6711 w 44521"/>
                <a:gd name="connsiteY1" fmla="*/ 39817 h 61089"/>
                <a:gd name="connsiteX2" fmla="*/ 27578 w 44521"/>
                <a:gd name="connsiteY2" fmla="*/ 39817 h 61089"/>
                <a:gd name="connsiteX3" fmla="*/ 27578 w 44521"/>
                <a:gd name="connsiteY3" fmla="*/ 7202 h 61089"/>
                <a:gd name="connsiteX4" fmla="*/ 25410 w 44521"/>
                <a:gd name="connsiteY4" fmla="*/ 0 h 61089"/>
                <a:gd name="connsiteX5" fmla="*/ 35802 w 44521"/>
                <a:gd name="connsiteY5" fmla="*/ 0 h 61089"/>
                <a:gd name="connsiteX6" fmla="*/ 35802 w 44521"/>
                <a:gd name="connsiteY6" fmla="*/ 39817 h 61089"/>
                <a:gd name="connsiteX7" fmla="*/ 44521 w 44521"/>
                <a:gd name="connsiteY7" fmla="*/ 39817 h 61089"/>
                <a:gd name="connsiteX8" fmla="*/ 44521 w 44521"/>
                <a:gd name="connsiteY8" fmla="*/ 46686 h 61089"/>
                <a:gd name="connsiteX9" fmla="*/ 35802 w 44521"/>
                <a:gd name="connsiteY9" fmla="*/ 46686 h 61089"/>
                <a:gd name="connsiteX10" fmla="*/ 35802 w 44521"/>
                <a:gd name="connsiteY10" fmla="*/ 61089 h 61089"/>
                <a:gd name="connsiteX11" fmla="*/ 27578 w 44521"/>
                <a:gd name="connsiteY11" fmla="*/ 61089 h 61089"/>
                <a:gd name="connsiteX12" fmla="*/ 27578 w 44521"/>
                <a:gd name="connsiteY12" fmla="*/ 46686 h 61089"/>
                <a:gd name="connsiteX13" fmla="*/ 0 w 44521"/>
                <a:gd name="connsiteY13" fmla="*/ 46686 h 61089"/>
                <a:gd name="connsiteX14" fmla="*/ 0 w 44521"/>
                <a:gd name="connsiteY14" fmla="*/ 38706 h 61089"/>
                <a:gd name="connsiteX15" fmla="*/ 25410 w 44521"/>
                <a:gd name="connsiteY15" fmla="*/ 0 h 6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21" h="61089">
                  <a:moveTo>
                    <a:pt x="27578" y="7202"/>
                  </a:moveTo>
                  <a:lnTo>
                    <a:pt x="6711" y="39817"/>
                  </a:lnTo>
                  <a:lnTo>
                    <a:pt x="27578" y="39817"/>
                  </a:lnTo>
                  <a:lnTo>
                    <a:pt x="27578" y="7202"/>
                  </a:lnTo>
                  <a:moveTo>
                    <a:pt x="25410" y="0"/>
                  </a:moveTo>
                  <a:lnTo>
                    <a:pt x="35802" y="0"/>
                  </a:lnTo>
                  <a:lnTo>
                    <a:pt x="35802" y="39817"/>
                  </a:lnTo>
                  <a:lnTo>
                    <a:pt x="44521" y="39817"/>
                  </a:lnTo>
                  <a:lnTo>
                    <a:pt x="44521" y="46686"/>
                  </a:lnTo>
                  <a:lnTo>
                    <a:pt x="35802" y="46686"/>
                  </a:lnTo>
                  <a:lnTo>
                    <a:pt x="35802" y="61089"/>
                  </a:lnTo>
                  <a:lnTo>
                    <a:pt x="27578" y="61089"/>
                  </a:lnTo>
                  <a:lnTo>
                    <a:pt x="27578" y="46686"/>
                  </a:lnTo>
                  <a:lnTo>
                    <a:pt x="0" y="46686"/>
                  </a:lnTo>
                  <a:lnTo>
                    <a:pt x="0" y="38706"/>
                  </a:lnTo>
                  <a:lnTo>
                    <a:pt x="25410" y="0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86174CF-96CC-4E3C-FBFC-6A5ADBD88FB2}"/>
                </a:ext>
              </a:extLst>
            </p:cNvPr>
            <p:cNvSpPr/>
            <p:nvPr/>
          </p:nvSpPr>
          <p:spPr>
            <a:xfrm>
              <a:off x="7904417" y="4842463"/>
              <a:ext cx="42180" cy="63372"/>
            </a:xfrm>
            <a:custGeom>
              <a:avLst/>
              <a:gdLst>
                <a:gd name="connsiteX0" fmla="*/ 21808 w 42180"/>
                <a:gd name="connsiteY0" fmla="*/ 28353 h 63372"/>
                <a:gd name="connsiteX1" fmla="*/ 12969 w 42180"/>
                <a:gd name="connsiteY1" fmla="*/ 32161 h 63372"/>
                <a:gd name="connsiteX2" fmla="*/ 9737 w 42180"/>
                <a:gd name="connsiteY2" fmla="*/ 42595 h 63372"/>
                <a:gd name="connsiteX3" fmla="*/ 12969 w 42180"/>
                <a:gd name="connsiteY3" fmla="*/ 53029 h 63372"/>
                <a:gd name="connsiteX4" fmla="*/ 21808 w 42180"/>
                <a:gd name="connsiteY4" fmla="*/ 56827 h 63372"/>
                <a:gd name="connsiteX5" fmla="*/ 30605 w 42180"/>
                <a:gd name="connsiteY5" fmla="*/ 53029 h 63372"/>
                <a:gd name="connsiteX6" fmla="*/ 33878 w 42180"/>
                <a:gd name="connsiteY6" fmla="*/ 42595 h 63372"/>
                <a:gd name="connsiteX7" fmla="*/ 30605 w 42180"/>
                <a:gd name="connsiteY7" fmla="*/ 32161 h 63372"/>
                <a:gd name="connsiteX8" fmla="*/ 21808 w 42180"/>
                <a:gd name="connsiteY8" fmla="*/ 28353 h 63372"/>
                <a:gd name="connsiteX9" fmla="*/ 38211 w 42180"/>
                <a:gd name="connsiteY9" fmla="*/ 2454 h 63372"/>
                <a:gd name="connsiteX10" fmla="*/ 38211 w 42180"/>
                <a:gd name="connsiteY10" fmla="*/ 9980 h 63372"/>
                <a:gd name="connsiteX11" fmla="*/ 31908 w 42180"/>
                <a:gd name="connsiteY11" fmla="*/ 7727 h 63372"/>
                <a:gd name="connsiteX12" fmla="*/ 25656 w 42180"/>
                <a:gd name="connsiteY12" fmla="*/ 6949 h 63372"/>
                <a:gd name="connsiteX13" fmla="*/ 13131 w 42180"/>
                <a:gd name="connsiteY13" fmla="*/ 12474 h 63372"/>
                <a:gd name="connsiteX14" fmla="*/ 8222 w 42180"/>
                <a:gd name="connsiteY14" fmla="*/ 29171 h 63372"/>
                <a:gd name="connsiteX15" fmla="*/ 14272 w 42180"/>
                <a:gd name="connsiteY15" fmla="*/ 23727 h 63372"/>
                <a:gd name="connsiteX16" fmla="*/ 22292 w 42180"/>
                <a:gd name="connsiteY16" fmla="*/ 21808 h 63372"/>
                <a:gd name="connsiteX17" fmla="*/ 36828 w 42180"/>
                <a:gd name="connsiteY17" fmla="*/ 27414 h 63372"/>
                <a:gd name="connsiteX18" fmla="*/ 42181 w 42180"/>
                <a:gd name="connsiteY18" fmla="*/ 42595 h 63372"/>
                <a:gd name="connsiteX19" fmla="*/ 36615 w 42180"/>
                <a:gd name="connsiteY19" fmla="*/ 57686 h 63372"/>
                <a:gd name="connsiteX20" fmla="*/ 21808 w 42180"/>
                <a:gd name="connsiteY20" fmla="*/ 63372 h 63372"/>
                <a:gd name="connsiteX21" fmla="*/ 5606 w 42180"/>
                <a:gd name="connsiteY21" fmla="*/ 55271 h 63372"/>
                <a:gd name="connsiteX22" fmla="*/ 0 w 42180"/>
                <a:gd name="connsiteY22" fmla="*/ 31706 h 63372"/>
                <a:gd name="connsiteX23" fmla="*/ 6869 w 42180"/>
                <a:gd name="connsiteY23" fmla="*/ 8626 h 63372"/>
                <a:gd name="connsiteX24" fmla="*/ 25323 w 42180"/>
                <a:gd name="connsiteY24" fmla="*/ 0 h 63372"/>
                <a:gd name="connsiteX25" fmla="*/ 31585 w 42180"/>
                <a:gd name="connsiteY25" fmla="*/ 606 h 63372"/>
                <a:gd name="connsiteX26" fmla="*/ 38211 w 42180"/>
                <a:gd name="connsiteY26" fmla="*/ 2454 h 63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2180" h="63372">
                  <a:moveTo>
                    <a:pt x="21808" y="28353"/>
                  </a:moveTo>
                  <a:cubicBezTo>
                    <a:pt x="18101" y="28353"/>
                    <a:pt x="15151" y="29626"/>
                    <a:pt x="12969" y="32161"/>
                  </a:cubicBezTo>
                  <a:cubicBezTo>
                    <a:pt x="10818" y="34696"/>
                    <a:pt x="9737" y="38171"/>
                    <a:pt x="9737" y="42595"/>
                  </a:cubicBezTo>
                  <a:cubicBezTo>
                    <a:pt x="9737" y="46989"/>
                    <a:pt x="10818" y="50463"/>
                    <a:pt x="12969" y="53029"/>
                  </a:cubicBezTo>
                  <a:cubicBezTo>
                    <a:pt x="15151" y="55564"/>
                    <a:pt x="18101" y="56827"/>
                    <a:pt x="21808" y="56827"/>
                  </a:cubicBezTo>
                  <a:cubicBezTo>
                    <a:pt x="25515" y="56827"/>
                    <a:pt x="28454" y="55564"/>
                    <a:pt x="30605" y="53029"/>
                  </a:cubicBezTo>
                  <a:cubicBezTo>
                    <a:pt x="32787" y="50463"/>
                    <a:pt x="33878" y="46989"/>
                    <a:pt x="33878" y="42595"/>
                  </a:cubicBezTo>
                  <a:cubicBezTo>
                    <a:pt x="33878" y="38171"/>
                    <a:pt x="32787" y="34696"/>
                    <a:pt x="30605" y="32161"/>
                  </a:cubicBezTo>
                  <a:cubicBezTo>
                    <a:pt x="28454" y="29626"/>
                    <a:pt x="25515" y="28353"/>
                    <a:pt x="21808" y="28353"/>
                  </a:cubicBezTo>
                  <a:moveTo>
                    <a:pt x="38211" y="2454"/>
                  </a:moveTo>
                  <a:lnTo>
                    <a:pt x="38211" y="9980"/>
                  </a:lnTo>
                  <a:cubicBezTo>
                    <a:pt x="36141" y="9000"/>
                    <a:pt x="34040" y="8242"/>
                    <a:pt x="31908" y="7727"/>
                  </a:cubicBezTo>
                  <a:cubicBezTo>
                    <a:pt x="29818" y="7212"/>
                    <a:pt x="27727" y="6949"/>
                    <a:pt x="25656" y="6949"/>
                  </a:cubicBezTo>
                  <a:cubicBezTo>
                    <a:pt x="20191" y="6949"/>
                    <a:pt x="16020" y="8788"/>
                    <a:pt x="13131" y="12474"/>
                  </a:cubicBezTo>
                  <a:cubicBezTo>
                    <a:pt x="10273" y="16161"/>
                    <a:pt x="8636" y="21727"/>
                    <a:pt x="8222" y="29171"/>
                  </a:cubicBezTo>
                  <a:cubicBezTo>
                    <a:pt x="9828" y="26797"/>
                    <a:pt x="11848" y="24979"/>
                    <a:pt x="14272" y="23727"/>
                  </a:cubicBezTo>
                  <a:cubicBezTo>
                    <a:pt x="16707" y="22444"/>
                    <a:pt x="19373" y="21808"/>
                    <a:pt x="22292" y="21808"/>
                  </a:cubicBezTo>
                  <a:cubicBezTo>
                    <a:pt x="28434" y="21808"/>
                    <a:pt x="33282" y="23676"/>
                    <a:pt x="36828" y="27414"/>
                  </a:cubicBezTo>
                  <a:cubicBezTo>
                    <a:pt x="40393" y="31120"/>
                    <a:pt x="42181" y="36181"/>
                    <a:pt x="42181" y="42595"/>
                  </a:cubicBezTo>
                  <a:cubicBezTo>
                    <a:pt x="42181" y="48868"/>
                    <a:pt x="40322" y="53898"/>
                    <a:pt x="36615" y="57686"/>
                  </a:cubicBezTo>
                  <a:cubicBezTo>
                    <a:pt x="32908" y="61473"/>
                    <a:pt x="27969" y="63372"/>
                    <a:pt x="21808" y="63372"/>
                  </a:cubicBezTo>
                  <a:cubicBezTo>
                    <a:pt x="14747" y="63372"/>
                    <a:pt x="9343" y="60675"/>
                    <a:pt x="5606" y="55271"/>
                  </a:cubicBezTo>
                  <a:cubicBezTo>
                    <a:pt x="1869" y="49847"/>
                    <a:pt x="0" y="41989"/>
                    <a:pt x="0" y="31706"/>
                  </a:cubicBezTo>
                  <a:cubicBezTo>
                    <a:pt x="0" y="22050"/>
                    <a:pt x="2293" y="14353"/>
                    <a:pt x="6869" y="8626"/>
                  </a:cubicBezTo>
                  <a:cubicBezTo>
                    <a:pt x="11454" y="2879"/>
                    <a:pt x="17606" y="0"/>
                    <a:pt x="25323" y="0"/>
                  </a:cubicBezTo>
                  <a:cubicBezTo>
                    <a:pt x="27393" y="0"/>
                    <a:pt x="29484" y="202"/>
                    <a:pt x="31585" y="606"/>
                  </a:cubicBezTo>
                  <a:cubicBezTo>
                    <a:pt x="33716" y="1020"/>
                    <a:pt x="35918" y="1636"/>
                    <a:pt x="38211" y="2454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07E12DEE-1A65-D861-AC16-B92CD5867BC0}"/>
                </a:ext>
              </a:extLst>
            </p:cNvPr>
            <p:cNvSpPr/>
            <p:nvPr/>
          </p:nvSpPr>
          <p:spPr>
            <a:xfrm>
              <a:off x="8329114" y="4842463"/>
              <a:ext cx="41897" cy="63372"/>
            </a:xfrm>
            <a:custGeom>
              <a:avLst/>
              <a:gdLst>
                <a:gd name="connsiteX0" fmla="*/ 20949 w 41897"/>
                <a:gd name="connsiteY0" fmla="*/ 33181 h 63372"/>
                <a:gd name="connsiteX1" fmla="*/ 11656 w 41897"/>
                <a:gd name="connsiteY1" fmla="*/ 36332 h 63372"/>
                <a:gd name="connsiteX2" fmla="*/ 8303 w 41897"/>
                <a:gd name="connsiteY2" fmla="*/ 45009 h 63372"/>
                <a:gd name="connsiteX3" fmla="*/ 11656 w 41897"/>
                <a:gd name="connsiteY3" fmla="*/ 53676 h 63372"/>
                <a:gd name="connsiteX4" fmla="*/ 20949 w 41897"/>
                <a:gd name="connsiteY4" fmla="*/ 56827 h 63372"/>
                <a:gd name="connsiteX5" fmla="*/ 30232 w 41897"/>
                <a:gd name="connsiteY5" fmla="*/ 53676 h 63372"/>
                <a:gd name="connsiteX6" fmla="*/ 33636 w 41897"/>
                <a:gd name="connsiteY6" fmla="*/ 45009 h 63372"/>
                <a:gd name="connsiteX7" fmla="*/ 30232 w 41897"/>
                <a:gd name="connsiteY7" fmla="*/ 36332 h 63372"/>
                <a:gd name="connsiteX8" fmla="*/ 20949 w 41897"/>
                <a:gd name="connsiteY8" fmla="*/ 33181 h 63372"/>
                <a:gd name="connsiteX9" fmla="*/ 12687 w 41897"/>
                <a:gd name="connsiteY9" fmla="*/ 29666 h 63372"/>
                <a:gd name="connsiteX10" fmla="*/ 4374 w 41897"/>
                <a:gd name="connsiteY10" fmla="*/ 24706 h 63372"/>
                <a:gd name="connsiteX11" fmla="*/ 1434 w 41897"/>
                <a:gd name="connsiteY11" fmla="*/ 15828 h 63372"/>
                <a:gd name="connsiteX12" fmla="*/ 6626 w 41897"/>
                <a:gd name="connsiteY12" fmla="*/ 4252 h 63372"/>
                <a:gd name="connsiteX13" fmla="*/ 20949 w 41897"/>
                <a:gd name="connsiteY13" fmla="*/ 0 h 63372"/>
                <a:gd name="connsiteX14" fmla="*/ 35272 w 41897"/>
                <a:gd name="connsiteY14" fmla="*/ 4252 h 63372"/>
                <a:gd name="connsiteX15" fmla="*/ 40464 w 41897"/>
                <a:gd name="connsiteY15" fmla="*/ 15828 h 63372"/>
                <a:gd name="connsiteX16" fmla="*/ 37474 w 41897"/>
                <a:gd name="connsiteY16" fmla="*/ 24706 h 63372"/>
                <a:gd name="connsiteX17" fmla="*/ 29252 w 41897"/>
                <a:gd name="connsiteY17" fmla="*/ 29666 h 63372"/>
                <a:gd name="connsiteX18" fmla="*/ 38544 w 41897"/>
                <a:gd name="connsiteY18" fmla="*/ 35100 h 63372"/>
                <a:gd name="connsiteX19" fmla="*/ 41898 w 41897"/>
                <a:gd name="connsiteY19" fmla="*/ 45009 h 63372"/>
                <a:gd name="connsiteX20" fmla="*/ 36454 w 41897"/>
                <a:gd name="connsiteY20" fmla="*/ 58635 h 63372"/>
                <a:gd name="connsiteX21" fmla="*/ 20949 w 41897"/>
                <a:gd name="connsiteY21" fmla="*/ 63372 h 63372"/>
                <a:gd name="connsiteX22" fmla="*/ 5404 w 41897"/>
                <a:gd name="connsiteY22" fmla="*/ 58635 h 63372"/>
                <a:gd name="connsiteX23" fmla="*/ 0 w 41897"/>
                <a:gd name="connsiteY23" fmla="*/ 45009 h 63372"/>
                <a:gd name="connsiteX24" fmla="*/ 3353 w 41897"/>
                <a:gd name="connsiteY24" fmla="*/ 35100 h 63372"/>
                <a:gd name="connsiteX25" fmla="*/ 12687 w 41897"/>
                <a:gd name="connsiteY25" fmla="*/ 29666 h 63372"/>
                <a:gd name="connsiteX26" fmla="*/ 9656 w 41897"/>
                <a:gd name="connsiteY26" fmla="*/ 16606 h 63372"/>
                <a:gd name="connsiteX27" fmla="*/ 12606 w 41897"/>
                <a:gd name="connsiteY27" fmla="*/ 24010 h 63372"/>
                <a:gd name="connsiteX28" fmla="*/ 20949 w 41897"/>
                <a:gd name="connsiteY28" fmla="*/ 26676 h 63372"/>
                <a:gd name="connsiteX29" fmla="*/ 29252 w 41897"/>
                <a:gd name="connsiteY29" fmla="*/ 24010 h 63372"/>
                <a:gd name="connsiteX30" fmla="*/ 32282 w 41897"/>
                <a:gd name="connsiteY30" fmla="*/ 16606 h 63372"/>
                <a:gd name="connsiteX31" fmla="*/ 29252 w 41897"/>
                <a:gd name="connsiteY31" fmla="*/ 9202 h 63372"/>
                <a:gd name="connsiteX32" fmla="*/ 20949 w 41897"/>
                <a:gd name="connsiteY32" fmla="*/ 6545 h 63372"/>
                <a:gd name="connsiteX33" fmla="*/ 12606 w 41897"/>
                <a:gd name="connsiteY33" fmla="*/ 9202 h 63372"/>
                <a:gd name="connsiteX34" fmla="*/ 9656 w 41897"/>
                <a:gd name="connsiteY34" fmla="*/ 16606 h 63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1897" h="63372">
                  <a:moveTo>
                    <a:pt x="20949" y="33181"/>
                  </a:moveTo>
                  <a:cubicBezTo>
                    <a:pt x="17020" y="33181"/>
                    <a:pt x="13929" y="34232"/>
                    <a:pt x="11656" y="36332"/>
                  </a:cubicBezTo>
                  <a:cubicBezTo>
                    <a:pt x="9424" y="38433"/>
                    <a:pt x="8303" y="41322"/>
                    <a:pt x="8303" y="45009"/>
                  </a:cubicBezTo>
                  <a:cubicBezTo>
                    <a:pt x="8303" y="48686"/>
                    <a:pt x="9424" y="51574"/>
                    <a:pt x="11656" y="53676"/>
                  </a:cubicBezTo>
                  <a:cubicBezTo>
                    <a:pt x="13929" y="55776"/>
                    <a:pt x="17020" y="56827"/>
                    <a:pt x="20949" y="56827"/>
                  </a:cubicBezTo>
                  <a:cubicBezTo>
                    <a:pt x="24878" y="56827"/>
                    <a:pt x="27969" y="55776"/>
                    <a:pt x="30232" y="53676"/>
                  </a:cubicBezTo>
                  <a:cubicBezTo>
                    <a:pt x="32504" y="51544"/>
                    <a:pt x="33636" y="48655"/>
                    <a:pt x="33636" y="45009"/>
                  </a:cubicBezTo>
                  <a:cubicBezTo>
                    <a:pt x="33636" y="41322"/>
                    <a:pt x="32504" y="38433"/>
                    <a:pt x="30232" y="36332"/>
                  </a:cubicBezTo>
                  <a:cubicBezTo>
                    <a:pt x="27999" y="34232"/>
                    <a:pt x="24898" y="33181"/>
                    <a:pt x="20949" y="33181"/>
                  </a:cubicBezTo>
                  <a:moveTo>
                    <a:pt x="12687" y="29666"/>
                  </a:moveTo>
                  <a:cubicBezTo>
                    <a:pt x="9141" y="28787"/>
                    <a:pt x="6363" y="27141"/>
                    <a:pt x="4374" y="24706"/>
                  </a:cubicBezTo>
                  <a:cubicBezTo>
                    <a:pt x="2414" y="22282"/>
                    <a:pt x="1434" y="19323"/>
                    <a:pt x="1434" y="15828"/>
                  </a:cubicBezTo>
                  <a:cubicBezTo>
                    <a:pt x="1434" y="10949"/>
                    <a:pt x="3162" y="7091"/>
                    <a:pt x="6626" y="4252"/>
                  </a:cubicBezTo>
                  <a:cubicBezTo>
                    <a:pt x="10121" y="1414"/>
                    <a:pt x="14899" y="0"/>
                    <a:pt x="20949" y="0"/>
                  </a:cubicBezTo>
                  <a:cubicBezTo>
                    <a:pt x="27030" y="0"/>
                    <a:pt x="31807" y="1414"/>
                    <a:pt x="35272" y="4252"/>
                  </a:cubicBezTo>
                  <a:cubicBezTo>
                    <a:pt x="38736" y="7091"/>
                    <a:pt x="40464" y="10949"/>
                    <a:pt x="40464" y="15828"/>
                  </a:cubicBezTo>
                  <a:cubicBezTo>
                    <a:pt x="40464" y="19323"/>
                    <a:pt x="39464" y="22282"/>
                    <a:pt x="37474" y="24706"/>
                  </a:cubicBezTo>
                  <a:cubicBezTo>
                    <a:pt x="35514" y="27141"/>
                    <a:pt x="32777" y="28787"/>
                    <a:pt x="29252" y="29666"/>
                  </a:cubicBezTo>
                  <a:cubicBezTo>
                    <a:pt x="33242" y="30585"/>
                    <a:pt x="36332" y="32403"/>
                    <a:pt x="38544" y="35100"/>
                  </a:cubicBezTo>
                  <a:cubicBezTo>
                    <a:pt x="40777" y="37797"/>
                    <a:pt x="41898" y="41100"/>
                    <a:pt x="41898" y="45009"/>
                  </a:cubicBezTo>
                  <a:cubicBezTo>
                    <a:pt x="41898" y="50928"/>
                    <a:pt x="40080" y="55474"/>
                    <a:pt x="36454" y="58635"/>
                  </a:cubicBezTo>
                  <a:cubicBezTo>
                    <a:pt x="32858" y="61796"/>
                    <a:pt x="27686" y="63372"/>
                    <a:pt x="20949" y="63372"/>
                  </a:cubicBezTo>
                  <a:cubicBezTo>
                    <a:pt x="14212" y="63372"/>
                    <a:pt x="9030" y="61796"/>
                    <a:pt x="5404" y="58635"/>
                  </a:cubicBezTo>
                  <a:cubicBezTo>
                    <a:pt x="1798" y="55474"/>
                    <a:pt x="0" y="50928"/>
                    <a:pt x="0" y="45009"/>
                  </a:cubicBezTo>
                  <a:cubicBezTo>
                    <a:pt x="0" y="41100"/>
                    <a:pt x="1121" y="37797"/>
                    <a:pt x="3353" y="35100"/>
                  </a:cubicBezTo>
                  <a:cubicBezTo>
                    <a:pt x="5586" y="32403"/>
                    <a:pt x="8697" y="30585"/>
                    <a:pt x="12687" y="29666"/>
                  </a:cubicBezTo>
                  <a:moveTo>
                    <a:pt x="9656" y="16606"/>
                  </a:moveTo>
                  <a:cubicBezTo>
                    <a:pt x="9656" y="19767"/>
                    <a:pt x="10636" y="22242"/>
                    <a:pt x="12606" y="24010"/>
                  </a:cubicBezTo>
                  <a:cubicBezTo>
                    <a:pt x="14596" y="25787"/>
                    <a:pt x="17373" y="26676"/>
                    <a:pt x="20949" y="26676"/>
                  </a:cubicBezTo>
                  <a:cubicBezTo>
                    <a:pt x="24494" y="26676"/>
                    <a:pt x="27262" y="25787"/>
                    <a:pt x="29252" y="24010"/>
                  </a:cubicBezTo>
                  <a:cubicBezTo>
                    <a:pt x="31272" y="22242"/>
                    <a:pt x="32282" y="19767"/>
                    <a:pt x="32282" y="16606"/>
                  </a:cubicBezTo>
                  <a:cubicBezTo>
                    <a:pt x="32282" y="13444"/>
                    <a:pt x="31272" y="10969"/>
                    <a:pt x="29252" y="9202"/>
                  </a:cubicBezTo>
                  <a:cubicBezTo>
                    <a:pt x="27262" y="7434"/>
                    <a:pt x="24494" y="6545"/>
                    <a:pt x="20949" y="6545"/>
                  </a:cubicBezTo>
                  <a:cubicBezTo>
                    <a:pt x="17373" y="6545"/>
                    <a:pt x="14596" y="7434"/>
                    <a:pt x="12606" y="9202"/>
                  </a:cubicBezTo>
                  <a:cubicBezTo>
                    <a:pt x="10636" y="10969"/>
                    <a:pt x="9656" y="13444"/>
                    <a:pt x="9656" y="16606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3E2D14B-32CD-7A55-4AB7-AC9C647CA5CD}"/>
                </a:ext>
              </a:extLst>
            </p:cNvPr>
            <p:cNvSpPr/>
            <p:nvPr/>
          </p:nvSpPr>
          <p:spPr>
            <a:xfrm>
              <a:off x="8728691" y="4843564"/>
              <a:ext cx="36372" cy="61089"/>
            </a:xfrm>
            <a:custGeom>
              <a:avLst/>
              <a:gdLst>
                <a:gd name="connsiteX0" fmla="*/ 1182 w 36372"/>
                <a:gd name="connsiteY0" fmla="*/ 54130 h 61089"/>
                <a:gd name="connsiteX1" fmla="*/ 14687 w 36372"/>
                <a:gd name="connsiteY1" fmla="*/ 54130 h 61089"/>
                <a:gd name="connsiteX2" fmla="*/ 14687 w 36372"/>
                <a:gd name="connsiteY2" fmla="*/ 7525 h 61089"/>
                <a:gd name="connsiteX3" fmla="*/ 0 w 36372"/>
                <a:gd name="connsiteY3" fmla="*/ 10474 h 61089"/>
                <a:gd name="connsiteX4" fmla="*/ 0 w 36372"/>
                <a:gd name="connsiteY4" fmla="*/ 2949 h 61089"/>
                <a:gd name="connsiteX5" fmla="*/ 14606 w 36372"/>
                <a:gd name="connsiteY5" fmla="*/ 0 h 61089"/>
                <a:gd name="connsiteX6" fmla="*/ 22868 w 36372"/>
                <a:gd name="connsiteY6" fmla="*/ 0 h 61089"/>
                <a:gd name="connsiteX7" fmla="*/ 22868 w 36372"/>
                <a:gd name="connsiteY7" fmla="*/ 54130 h 61089"/>
                <a:gd name="connsiteX8" fmla="*/ 36373 w 36372"/>
                <a:gd name="connsiteY8" fmla="*/ 54130 h 61089"/>
                <a:gd name="connsiteX9" fmla="*/ 36373 w 36372"/>
                <a:gd name="connsiteY9" fmla="*/ 61089 h 61089"/>
                <a:gd name="connsiteX10" fmla="*/ 1182 w 36372"/>
                <a:gd name="connsiteY10" fmla="*/ 61089 h 61089"/>
                <a:gd name="connsiteX11" fmla="*/ 1182 w 36372"/>
                <a:gd name="connsiteY11" fmla="*/ 54130 h 6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72" h="61089">
                  <a:moveTo>
                    <a:pt x="1182" y="54130"/>
                  </a:moveTo>
                  <a:lnTo>
                    <a:pt x="14687" y="54130"/>
                  </a:lnTo>
                  <a:lnTo>
                    <a:pt x="14687" y="7525"/>
                  </a:lnTo>
                  <a:lnTo>
                    <a:pt x="0" y="10474"/>
                  </a:lnTo>
                  <a:lnTo>
                    <a:pt x="0" y="2949"/>
                  </a:lnTo>
                  <a:lnTo>
                    <a:pt x="14606" y="0"/>
                  </a:lnTo>
                  <a:lnTo>
                    <a:pt x="22868" y="0"/>
                  </a:lnTo>
                  <a:lnTo>
                    <a:pt x="22868" y="54130"/>
                  </a:lnTo>
                  <a:lnTo>
                    <a:pt x="36373" y="54130"/>
                  </a:lnTo>
                  <a:lnTo>
                    <a:pt x="36373" y="61089"/>
                  </a:lnTo>
                  <a:lnTo>
                    <a:pt x="1182" y="61089"/>
                  </a:lnTo>
                  <a:lnTo>
                    <a:pt x="1182" y="54130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81267D59-BE9F-538C-D54B-7BE84EF3788F}"/>
                </a:ext>
              </a:extLst>
            </p:cNvPr>
            <p:cNvSpPr/>
            <p:nvPr/>
          </p:nvSpPr>
          <p:spPr>
            <a:xfrm>
              <a:off x="8778326" y="4842463"/>
              <a:ext cx="42221" cy="63372"/>
            </a:xfrm>
            <a:custGeom>
              <a:avLst/>
              <a:gdLst>
                <a:gd name="connsiteX0" fmla="*/ 21111 w 42221"/>
                <a:gd name="connsiteY0" fmla="*/ 6545 h 63372"/>
                <a:gd name="connsiteX1" fmla="*/ 11495 w 42221"/>
                <a:gd name="connsiteY1" fmla="*/ 12848 h 63372"/>
                <a:gd name="connsiteX2" fmla="*/ 8303 w 42221"/>
                <a:gd name="connsiteY2" fmla="*/ 31706 h 63372"/>
                <a:gd name="connsiteX3" fmla="*/ 11495 w 42221"/>
                <a:gd name="connsiteY3" fmla="*/ 50575 h 63372"/>
                <a:gd name="connsiteX4" fmla="*/ 21111 w 42221"/>
                <a:gd name="connsiteY4" fmla="*/ 56827 h 63372"/>
                <a:gd name="connsiteX5" fmla="*/ 30726 w 42221"/>
                <a:gd name="connsiteY5" fmla="*/ 50575 h 63372"/>
                <a:gd name="connsiteX6" fmla="*/ 33959 w 42221"/>
                <a:gd name="connsiteY6" fmla="*/ 31706 h 63372"/>
                <a:gd name="connsiteX7" fmla="*/ 30726 w 42221"/>
                <a:gd name="connsiteY7" fmla="*/ 12848 h 63372"/>
                <a:gd name="connsiteX8" fmla="*/ 21111 w 42221"/>
                <a:gd name="connsiteY8" fmla="*/ 6545 h 63372"/>
                <a:gd name="connsiteX9" fmla="*/ 21111 w 42221"/>
                <a:gd name="connsiteY9" fmla="*/ 0 h 63372"/>
                <a:gd name="connsiteX10" fmla="*/ 36777 w 42221"/>
                <a:gd name="connsiteY10" fmla="*/ 8141 h 63372"/>
                <a:gd name="connsiteX11" fmla="*/ 42221 w 42221"/>
                <a:gd name="connsiteY11" fmla="*/ 31706 h 63372"/>
                <a:gd name="connsiteX12" fmla="*/ 36777 w 42221"/>
                <a:gd name="connsiteY12" fmla="*/ 55271 h 63372"/>
                <a:gd name="connsiteX13" fmla="*/ 21111 w 42221"/>
                <a:gd name="connsiteY13" fmla="*/ 63372 h 63372"/>
                <a:gd name="connsiteX14" fmla="*/ 5394 w 42221"/>
                <a:gd name="connsiteY14" fmla="*/ 55271 h 63372"/>
                <a:gd name="connsiteX15" fmla="*/ 0 w 42221"/>
                <a:gd name="connsiteY15" fmla="*/ 31706 h 63372"/>
                <a:gd name="connsiteX16" fmla="*/ 5394 w 42221"/>
                <a:gd name="connsiteY16" fmla="*/ 8141 h 63372"/>
                <a:gd name="connsiteX17" fmla="*/ 21111 w 42221"/>
                <a:gd name="connsiteY17" fmla="*/ 0 h 63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221" h="63372">
                  <a:moveTo>
                    <a:pt x="21111" y="6545"/>
                  </a:moveTo>
                  <a:cubicBezTo>
                    <a:pt x="16858" y="6545"/>
                    <a:pt x="13646" y="8646"/>
                    <a:pt x="11495" y="12848"/>
                  </a:cubicBezTo>
                  <a:cubicBezTo>
                    <a:pt x="9363" y="17020"/>
                    <a:pt x="8303" y="23302"/>
                    <a:pt x="8303" y="31706"/>
                  </a:cubicBezTo>
                  <a:cubicBezTo>
                    <a:pt x="8303" y="40080"/>
                    <a:pt x="9363" y="46373"/>
                    <a:pt x="11495" y="50575"/>
                  </a:cubicBezTo>
                  <a:cubicBezTo>
                    <a:pt x="13646" y="54746"/>
                    <a:pt x="16858" y="56827"/>
                    <a:pt x="21111" y="56827"/>
                  </a:cubicBezTo>
                  <a:cubicBezTo>
                    <a:pt x="25393" y="56827"/>
                    <a:pt x="28595" y="54746"/>
                    <a:pt x="30726" y="50575"/>
                  </a:cubicBezTo>
                  <a:cubicBezTo>
                    <a:pt x="32878" y="46373"/>
                    <a:pt x="33959" y="40080"/>
                    <a:pt x="33959" y="31706"/>
                  </a:cubicBezTo>
                  <a:cubicBezTo>
                    <a:pt x="33959" y="23302"/>
                    <a:pt x="32878" y="17020"/>
                    <a:pt x="30726" y="12848"/>
                  </a:cubicBezTo>
                  <a:cubicBezTo>
                    <a:pt x="28595" y="8646"/>
                    <a:pt x="25393" y="6545"/>
                    <a:pt x="21111" y="6545"/>
                  </a:cubicBezTo>
                  <a:moveTo>
                    <a:pt x="21111" y="0"/>
                  </a:moveTo>
                  <a:cubicBezTo>
                    <a:pt x="27959" y="0"/>
                    <a:pt x="33181" y="2717"/>
                    <a:pt x="36777" y="8141"/>
                  </a:cubicBezTo>
                  <a:cubicBezTo>
                    <a:pt x="40403" y="13545"/>
                    <a:pt x="42221" y="21393"/>
                    <a:pt x="42221" y="31706"/>
                  </a:cubicBezTo>
                  <a:cubicBezTo>
                    <a:pt x="42221" y="41989"/>
                    <a:pt x="40403" y="49847"/>
                    <a:pt x="36777" y="55271"/>
                  </a:cubicBezTo>
                  <a:cubicBezTo>
                    <a:pt x="33181" y="60675"/>
                    <a:pt x="27959" y="63372"/>
                    <a:pt x="21111" y="63372"/>
                  </a:cubicBezTo>
                  <a:cubicBezTo>
                    <a:pt x="14262" y="63372"/>
                    <a:pt x="9020" y="60675"/>
                    <a:pt x="5394" y="55271"/>
                  </a:cubicBezTo>
                  <a:cubicBezTo>
                    <a:pt x="1798" y="49847"/>
                    <a:pt x="0" y="41989"/>
                    <a:pt x="0" y="31706"/>
                  </a:cubicBezTo>
                  <a:cubicBezTo>
                    <a:pt x="0" y="21393"/>
                    <a:pt x="1798" y="13545"/>
                    <a:pt x="5394" y="8141"/>
                  </a:cubicBezTo>
                  <a:cubicBezTo>
                    <a:pt x="9020" y="2717"/>
                    <a:pt x="14262" y="0"/>
                    <a:pt x="21111" y="0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3A053D7-230E-4838-7DEC-492C433F5E79}"/>
                </a:ext>
              </a:extLst>
            </p:cNvPr>
            <p:cNvSpPr/>
            <p:nvPr/>
          </p:nvSpPr>
          <p:spPr>
            <a:xfrm>
              <a:off x="7727098" y="4950854"/>
              <a:ext cx="54382" cy="69816"/>
            </a:xfrm>
            <a:custGeom>
              <a:avLst/>
              <a:gdLst>
                <a:gd name="connsiteX0" fmla="*/ 33110 w 54382"/>
                <a:gd name="connsiteY0" fmla="*/ 37090 h 69816"/>
                <a:gd name="connsiteX1" fmla="*/ 38999 w 54382"/>
                <a:gd name="connsiteY1" fmla="*/ 41484 h 69816"/>
                <a:gd name="connsiteX2" fmla="*/ 44797 w 54382"/>
                <a:gd name="connsiteY2" fmla="*/ 50746 h 69816"/>
                <a:gd name="connsiteX3" fmla="*/ 54383 w 54382"/>
                <a:gd name="connsiteY3" fmla="*/ 69817 h 69816"/>
                <a:gd name="connsiteX4" fmla="*/ 44241 w 54382"/>
                <a:gd name="connsiteY4" fmla="*/ 69817 h 69816"/>
                <a:gd name="connsiteX5" fmla="*/ 35312 w 54382"/>
                <a:gd name="connsiteY5" fmla="*/ 51908 h 69816"/>
                <a:gd name="connsiteX6" fmla="*/ 28575 w 54382"/>
                <a:gd name="connsiteY6" fmla="*/ 42605 h 69816"/>
                <a:gd name="connsiteX7" fmla="*/ 19737 w 54382"/>
                <a:gd name="connsiteY7" fmla="*/ 40312 h 69816"/>
                <a:gd name="connsiteX8" fmla="*/ 9444 w 54382"/>
                <a:gd name="connsiteY8" fmla="*/ 40312 h 69816"/>
                <a:gd name="connsiteX9" fmla="*/ 9444 w 54382"/>
                <a:gd name="connsiteY9" fmla="*/ 69817 h 69816"/>
                <a:gd name="connsiteX10" fmla="*/ 0 w 54382"/>
                <a:gd name="connsiteY10" fmla="*/ 69817 h 69816"/>
                <a:gd name="connsiteX11" fmla="*/ 0 w 54382"/>
                <a:gd name="connsiteY11" fmla="*/ 0 h 69816"/>
                <a:gd name="connsiteX12" fmla="*/ 21323 w 54382"/>
                <a:gd name="connsiteY12" fmla="*/ 0 h 69816"/>
                <a:gd name="connsiteX13" fmla="*/ 39191 w 54382"/>
                <a:gd name="connsiteY13" fmla="*/ 5010 h 69816"/>
                <a:gd name="connsiteX14" fmla="*/ 45080 w 54382"/>
                <a:gd name="connsiteY14" fmla="*/ 20111 h 69816"/>
                <a:gd name="connsiteX15" fmla="*/ 41999 w 54382"/>
                <a:gd name="connsiteY15" fmla="*/ 31050 h 69816"/>
                <a:gd name="connsiteX16" fmla="*/ 33110 w 54382"/>
                <a:gd name="connsiteY16" fmla="*/ 37090 h 69816"/>
                <a:gd name="connsiteX17" fmla="*/ 9444 w 54382"/>
                <a:gd name="connsiteY17" fmla="*/ 7768 h 69816"/>
                <a:gd name="connsiteX18" fmla="*/ 9444 w 54382"/>
                <a:gd name="connsiteY18" fmla="*/ 32555 h 69816"/>
                <a:gd name="connsiteX19" fmla="*/ 21323 w 54382"/>
                <a:gd name="connsiteY19" fmla="*/ 32555 h 69816"/>
                <a:gd name="connsiteX20" fmla="*/ 31615 w 54382"/>
                <a:gd name="connsiteY20" fmla="*/ 29413 h 69816"/>
                <a:gd name="connsiteX21" fmla="*/ 35120 w 54382"/>
                <a:gd name="connsiteY21" fmla="*/ 20111 h 69816"/>
                <a:gd name="connsiteX22" fmla="*/ 31615 w 54382"/>
                <a:gd name="connsiteY22" fmla="*/ 10899 h 69816"/>
                <a:gd name="connsiteX23" fmla="*/ 21323 w 54382"/>
                <a:gd name="connsiteY23" fmla="*/ 7768 h 69816"/>
                <a:gd name="connsiteX24" fmla="*/ 9444 w 54382"/>
                <a:gd name="connsiteY24" fmla="*/ 7768 h 69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382" h="69816">
                  <a:moveTo>
                    <a:pt x="33110" y="37090"/>
                  </a:moveTo>
                  <a:cubicBezTo>
                    <a:pt x="35141" y="37777"/>
                    <a:pt x="37100" y="39242"/>
                    <a:pt x="38999" y="41484"/>
                  </a:cubicBezTo>
                  <a:cubicBezTo>
                    <a:pt x="40928" y="43726"/>
                    <a:pt x="42868" y="46817"/>
                    <a:pt x="44797" y="50746"/>
                  </a:cubicBezTo>
                  <a:lnTo>
                    <a:pt x="54383" y="69817"/>
                  </a:lnTo>
                  <a:lnTo>
                    <a:pt x="44241" y="69817"/>
                  </a:lnTo>
                  <a:lnTo>
                    <a:pt x="35312" y="51908"/>
                  </a:lnTo>
                  <a:cubicBezTo>
                    <a:pt x="32999" y="47231"/>
                    <a:pt x="30757" y="44130"/>
                    <a:pt x="28575" y="42605"/>
                  </a:cubicBezTo>
                  <a:cubicBezTo>
                    <a:pt x="26424" y="41080"/>
                    <a:pt x="23474" y="40312"/>
                    <a:pt x="19737" y="40312"/>
                  </a:cubicBezTo>
                  <a:lnTo>
                    <a:pt x="9444" y="40312"/>
                  </a:lnTo>
                  <a:lnTo>
                    <a:pt x="9444" y="69817"/>
                  </a:lnTo>
                  <a:lnTo>
                    <a:pt x="0" y="69817"/>
                  </a:lnTo>
                  <a:lnTo>
                    <a:pt x="0" y="0"/>
                  </a:lnTo>
                  <a:lnTo>
                    <a:pt x="21323" y="0"/>
                  </a:lnTo>
                  <a:cubicBezTo>
                    <a:pt x="29302" y="0"/>
                    <a:pt x="35262" y="1667"/>
                    <a:pt x="39191" y="5010"/>
                  </a:cubicBezTo>
                  <a:cubicBezTo>
                    <a:pt x="43120" y="8343"/>
                    <a:pt x="45080" y="13373"/>
                    <a:pt x="45080" y="20111"/>
                  </a:cubicBezTo>
                  <a:cubicBezTo>
                    <a:pt x="45080" y="24504"/>
                    <a:pt x="44049" y="28151"/>
                    <a:pt x="41999" y="31050"/>
                  </a:cubicBezTo>
                  <a:cubicBezTo>
                    <a:pt x="39969" y="33949"/>
                    <a:pt x="37009" y="35969"/>
                    <a:pt x="33110" y="37090"/>
                  </a:cubicBezTo>
                  <a:moveTo>
                    <a:pt x="9444" y="7768"/>
                  </a:moveTo>
                  <a:lnTo>
                    <a:pt x="9444" y="32555"/>
                  </a:lnTo>
                  <a:lnTo>
                    <a:pt x="21323" y="32555"/>
                  </a:lnTo>
                  <a:cubicBezTo>
                    <a:pt x="25878" y="32555"/>
                    <a:pt x="29302" y="31504"/>
                    <a:pt x="31615" y="29413"/>
                  </a:cubicBezTo>
                  <a:cubicBezTo>
                    <a:pt x="33949" y="27302"/>
                    <a:pt x="35120" y="24202"/>
                    <a:pt x="35120" y="20111"/>
                  </a:cubicBezTo>
                  <a:cubicBezTo>
                    <a:pt x="35120" y="16030"/>
                    <a:pt x="33949" y="12959"/>
                    <a:pt x="31615" y="10899"/>
                  </a:cubicBezTo>
                  <a:cubicBezTo>
                    <a:pt x="29302" y="8808"/>
                    <a:pt x="25878" y="7768"/>
                    <a:pt x="21323" y="7768"/>
                  </a:cubicBezTo>
                  <a:lnTo>
                    <a:pt x="9444" y="7768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A3C9BBD5-F992-A24A-1457-E84F3A971538}"/>
                </a:ext>
              </a:extLst>
            </p:cNvPr>
            <p:cNvSpPr/>
            <p:nvPr/>
          </p:nvSpPr>
          <p:spPr>
            <a:xfrm>
              <a:off x="7787894" y="4967035"/>
              <a:ext cx="44231" cy="54998"/>
            </a:xfrm>
            <a:custGeom>
              <a:avLst/>
              <a:gdLst>
                <a:gd name="connsiteX0" fmla="*/ 27070 w 44231"/>
                <a:gd name="connsiteY0" fmla="*/ 27313 h 54998"/>
                <a:gd name="connsiteX1" fmla="*/ 12626 w 44231"/>
                <a:gd name="connsiteY1" fmla="*/ 29696 h 54998"/>
                <a:gd name="connsiteX2" fmla="*/ 8596 w 44231"/>
                <a:gd name="connsiteY2" fmla="*/ 37838 h 54998"/>
                <a:gd name="connsiteX3" fmla="*/ 11596 w 44231"/>
                <a:gd name="connsiteY3" fmla="*/ 45130 h 54998"/>
                <a:gd name="connsiteX4" fmla="*/ 19828 w 44231"/>
                <a:gd name="connsiteY4" fmla="*/ 47797 h 54998"/>
                <a:gd name="connsiteX5" fmla="*/ 31282 w 44231"/>
                <a:gd name="connsiteY5" fmla="*/ 42747 h 54998"/>
                <a:gd name="connsiteX6" fmla="*/ 35625 w 44231"/>
                <a:gd name="connsiteY6" fmla="*/ 29232 h 54998"/>
                <a:gd name="connsiteX7" fmla="*/ 35625 w 44231"/>
                <a:gd name="connsiteY7" fmla="*/ 27313 h 54998"/>
                <a:gd name="connsiteX8" fmla="*/ 27070 w 44231"/>
                <a:gd name="connsiteY8" fmla="*/ 27313 h 54998"/>
                <a:gd name="connsiteX9" fmla="*/ 44231 w 44231"/>
                <a:gd name="connsiteY9" fmla="*/ 23757 h 54998"/>
                <a:gd name="connsiteX10" fmla="*/ 44231 w 44231"/>
                <a:gd name="connsiteY10" fmla="*/ 53635 h 54998"/>
                <a:gd name="connsiteX11" fmla="*/ 35625 w 44231"/>
                <a:gd name="connsiteY11" fmla="*/ 53635 h 54998"/>
                <a:gd name="connsiteX12" fmla="*/ 35625 w 44231"/>
                <a:gd name="connsiteY12" fmla="*/ 45686 h 54998"/>
                <a:gd name="connsiteX13" fmla="*/ 28292 w 44231"/>
                <a:gd name="connsiteY13" fmla="*/ 52746 h 54998"/>
                <a:gd name="connsiteX14" fmla="*/ 17535 w 44231"/>
                <a:gd name="connsiteY14" fmla="*/ 54999 h 54998"/>
                <a:gd name="connsiteX15" fmla="*/ 4717 w 44231"/>
                <a:gd name="connsiteY15" fmla="*/ 50504 h 54998"/>
                <a:gd name="connsiteX16" fmla="*/ 0 w 44231"/>
                <a:gd name="connsiteY16" fmla="*/ 38393 h 54998"/>
                <a:gd name="connsiteX17" fmla="*/ 5889 w 44231"/>
                <a:gd name="connsiteY17" fmla="*/ 25070 h 54998"/>
                <a:gd name="connsiteX18" fmla="*/ 23565 w 44231"/>
                <a:gd name="connsiteY18" fmla="*/ 20575 h 54998"/>
                <a:gd name="connsiteX19" fmla="*/ 35625 w 44231"/>
                <a:gd name="connsiteY19" fmla="*/ 20575 h 54998"/>
                <a:gd name="connsiteX20" fmla="*/ 35625 w 44231"/>
                <a:gd name="connsiteY20" fmla="*/ 19737 h 54998"/>
                <a:gd name="connsiteX21" fmla="*/ 31706 w 44231"/>
                <a:gd name="connsiteY21" fmla="*/ 10575 h 54998"/>
                <a:gd name="connsiteX22" fmla="*/ 20757 w 44231"/>
                <a:gd name="connsiteY22" fmla="*/ 7293 h 54998"/>
                <a:gd name="connsiteX23" fmla="*/ 12010 w 44231"/>
                <a:gd name="connsiteY23" fmla="*/ 8374 h 54998"/>
                <a:gd name="connsiteX24" fmla="*/ 3828 w 44231"/>
                <a:gd name="connsiteY24" fmla="*/ 11596 h 54998"/>
                <a:gd name="connsiteX25" fmla="*/ 3828 w 44231"/>
                <a:gd name="connsiteY25" fmla="*/ 3646 h 54998"/>
                <a:gd name="connsiteX26" fmla="*/ 13000 w 44231"/>
                <a:gd name="connsiteY26" fmla="*/ 939 h 54998"/>
                <a:gd name="connsiteX27" fmla="*/ 21646 w 44231"/>
                <a:gd name="connsiteY27" fmla="*/ 0 h 54998"/>
                <a:gd name="connsiteX28" fmla="*/ 38625 w 44231"/>
                <a:gd name="connsiteY28" fmla="*/ 5899 h 54998"/>
                <a:gd name="connsiteX29" fmla="*/ 44231 w 44231"/>
                <a:gd name="connsiteY29" fmla="*/ 23757 h 54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31" h="54998">
                  <a:moveTo>
                    <a:pt x="27070" y="27313"/>
                  </a:moveTo>
                  <a:cubicBezTo>
                    <a:pt x="20121" y="27313"/>
                    <a:pt x="15303" y="28111"/>
                    <a:pt x="12626" y="29696"/>
                  </a:cubicBezTo>
                  <a:cubicBezTo>
                    <a:pt x="9939" y="31282"/>
                    <a:pt x="8596" y="33999"/>
                    <a:pt x="8596" y="37838"/>
                  </a:cubicBezTo>
                  <a:cubicBezTo>
                    <a:pt x="8596" y="40888"/>
                    <a:pt x="9596" y="43322"/>
                    <a:pt x="11596" y="45130"/>
                  </a:cubicBezTo>
                  <a:cubicBezTo>
                    <a:pt x="13626" y="46908"/>
                    <a:pt x="16363" y="47797"/>
                    <a:pt x="19828" y="47797"/>
                  </a:cubicBezTo>
                  <a:cubicBezTo>
                    <a:pt x="24595" y="47797"/>
                    <a:pt x="28413" y="46110"/>
                    <a:pt x="31282" y="42747"/>
                  </a:cubicBezTo>
                  <a:cubicBezTo>
                    <a:pt x="34181" y="39343"/>
                    <a:pt x="35625" y="34838"/>
                    <a:pt x="35625" y="29232"/>
                  </a:cubicBezTo>
                  <a:lnTo>
                    <a:pt x="35625" y="27313"/>
                  </a:lnTo>
                  <a:lnTo>
                    <a:pt x="27070" y="27313"/>
                  </a:lnTo>
                  <a:moveTo>
                    <a:pt x="44231" y="23757"/>
                  </a:moveTo>
                  <a:lnTo>
                    <a:pt x="44231" y="53635"/>
                  </a:lnTo>
                  <a:lnTo>
                    <a:pt x="35625" y="53635"/>
                  </a:lnTo>
                  <a:lnTo>
                    <a:pt x="35625" y="45686"/>
                  </a:lnTo>
                  <a:cubicBezTo>
                    <a:pt x="33666" y="48868"/>
                    <a:pt x="31222" y="51221"/>
                    <a:pt x="28292" y="52746"/>
                  </a:cubicBezTo>
                  <a:cubicBezTo>
                    <a:pt x="25353" y="54251"/>
                    <a:pt x="21767" y="54999"/>
                    <a:pt x="17535" y="54999"/>
                  </a:cubicBezTo>
                  <a:cubicBezTo>
                    <a:pt x="12171" y="54999"/>
                    <a:pt x="7899" y="53504"/>
                    <a:pt x="4717" y="50504"/>
                  </a:cubicBezTo>
                  <a:cubicBezTo>
                    <a:pt x="1576" y="47484"/>
                    <a:pt x="0" y="43443"/>
                    <a:pt x="0" y="38393"/>
                  </a:cubicBezTo>
                  <a:cubicBezTo>
                    <a:pt x="0" y="32504"/>
                    <a:pt x="1960" y="28060"/>
                    <a:pt x="5889" y="25070"/>
                  </a:cubicBezTo>
                  <a:cubicBezTo>
                    <a:pt x="9848" y="22070"/>
                    <a:pt x="15737" y="20575"/>
                    <a:pt x="23565" y="20575"/>
                  </a:cubicBezTo>
                  <a:lnTo>
                    <a:pt x="35625" y="20575"/>
                  </a:lnTo>
                  <a:lnTo>
                    <a:pt x="35625" y="19737"/>
                  </a:lnTo>
                  <a:cubicBezTo>
                    <a:pt x="35625" y="15777"/>
                    <a:pt x="34322" y="12727"/>
                    <a:pt x="31706" y="10575"/>
                  </a:cubicBezTo>
                  <a:cubicBezTo>
                    <a:pt x="29111" y="8384"/>
                    <a:pt x="25464" y="7293"/>
                    <a:pt x="20757" y="7293"/>
                  </a:cubicBezTo>
                  <a:cubicBezTo>
                    <a:pt x="17767" y="7293"/>
                    <a:pt x="14848" y="7656"/>
                    <a:pt x="12010" y="8374"/>
                  </a:cubicBezTo>
                  <a:cubicBezTo>
                    <a:pt x="9172" y="9091"/>
                    <a:pt x="6444" y="10161"/>
                    <a:pt x="3828" y="11596"/>
                  </a:cubicBezTo>
                  <a:lnTo>
                    <a:pt x="3828" y="3646"/>
                  </a:lnTo>
                  <a:cubicBezTo>
                    <a:pt x="6980" y="2434"/>
                    <a:pt x="10040" y="1535"/>
                    <a:pt x="13000" y="939"/>
                  </a:cubicBezTo>
                  <a:cubicBezTo>
                    <a:pt x="15959" y="313"/>
                    <a:pt x="18838" y="0"/>
                    <a:pt x="21646" y="0"/>
                  </a:cubicBezTo>
                  <a:cubicBezTo>
                    <a:pt x="29222" y="0"/>
                    <a:pt x="34878" y="1970"/>
                    <a:pt x="38625" y="5899"/>
                  </a:cubicBezTo>
                  <a:cubicBezTo>
                    <a:pt x="42363" y="9828"/>
                    <a:pt x="44231" y="15777"/>
                    <a:pt x="44231" y="23757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9FADF6B9-C22A-0057-8969-50C0895A464E}"/>
                </a:ext>
              </a:extLst>
            </p:cNvPr>
            <p:cNvSpPr/>
            <p:nvPr/>
          </p:nvSpPr>
          <p:spPr>
            <a:xfrm>
              <a:off x="7843398" y="4953430"/>
              <a:ext cx="32686" cy="67240"/>
            </a:xfrm>
            <a:custGeom>
              <a:avLst/>
              <a:gdLst>
                <a:gd name="connsiteX0" fmla="*/ 14959 w 32686"/>
                <a:gd name="connsiteY0" fmla="*/ 0 h 67240"/>
                <a:gd name="connsiteX1" fmla="*/ 14959 w 32686"/>
                <a:gd name="connsiteY1" fmla="*/ 14868 h 67240"/>
                <a:gd name="connsiteX2" fmla="*/ 32686 w 32686"/>
                <a:gd name="connsiteY2" fmla="*/ 14868 h 67240"/>
                <a:gd name="connsiteX3" fmla="*/ 32686 w 32686"/>
                <a:gd name="connsiteY3" fmla="*/ 21555 h 67240"/>
                <a:gd name="connsiteX4" fmla="*/ 14959 w 32686"/>
                <a:gd name="connsiteY4" fmla="*/ 21555 h 67240"/>
                <a:gd name="connsiteX5" fmla="*/ 14959 w 32686"/>
                <a:gd name="connsiteY5" fmla="*/ 49989 h 67240"/>
                <a:gd name="connsiteX6" fmla="*/ 16696 w 32686"/>
                <a:gd name="connsiteY6" fmla="*/ 58221 h 67240"/>
                <a:gd name="connsiteX7" fmla="*/ 23848 w 32686"/>
                <a:gd name="connsiteY7" fmla="*/ 60039 h 67240"/>
                <a:gd name="connsiteX8" fmla="*/ 32686 w 32686"/>
                <a:gd name="connsiteY8" fmla="*/ 60039 h 67240"/>
                <a:gd name="connsiteX9" fmla="*/ 32686 w 32686"/>
                <a:gd name="connsiteY9" fmla="*/ 67241 h 67240"/>
                <a:gd name="connsiteX10" fmla="*/ 23848 w 32686"/>
                <a:gd name="connsiteY10" fmla="*/ 67241 h 67240"/>
                <a:gd name="connsiteX11" fmla="*/ 10101 w 32686"/>
                <a:gd name="connsiteY11" fmla="*/ 63554 h 67240"/>
                <a:gd name="connsiteX12" fmla="*/ 6313 w 32686"/>
                <a:gd name="connsiteY12" fmla="*/ 49989 h 67240"/>
                <a:gd name="connsiteX13" fmla="*/ 6313 w 32686"/>
                <a:gd name="connsiteY13" fmla="*/ 21555 h 67240"/>
                <a:gd name="connsiteX14" fmla="*/ 0 w 32686"/>
                <a:gd name="connsiteY14" fmla="*/ 21555 h 67240"/>
                <a:gd name="connsiteX15" fmla="*/ 0 w 32686"/>
                <a:gd name="connsiteY15" fmla="*/ 14868 h 67240"/>
                <a:gd name="connsiteX16" fmla="*/ 6313 w 32686"/>
                <a:gd name="connsiteY16" fmla="*/ 14868 h 67240"/>
                <a:gd name="connsiteX17" fmla="*/ 6313 w 32686"/>
                <a:gd name="connsiteY17" fmla="*/ 0 h 67240"/>
                <a:gd name="connsiteX18" fmla="*/ 14959 w 32686"/>
                <a:gd name="connsiteY18" fmla="*/ 0 h 6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2686" h="67240">
                  <a:moveTo>
                    <a:pt x="14959" y="0"/>
                  </a:moveTo>
                  <a:lnTo>
                    <a:pt x="14959" y="14868"/>
                  </a:lnTo>
                  <a:lnTo>
                    <a:pt x="32686" y="14868"/>
                  </a:lnTo>
                  <a:lnTo>
                    <a:pt x="32686" y="21555"/>
                  </a:lnTo>
                  <a:lnTo>
                    <a:pt x="14959" y="21555"/>
                  </a:lnTo>
                  <a:lnTo>
                    <a:pt x="14959" y="49989"/>
                  </a:lnTo>
                  <a:cubicBezTo>
                    <a:pt x="14959" y="54261"/>
                    <a:pt x="15535" y="56999"/>
                    <a:pt x="16696" y="58221"/>
                  </a:cubicBezTo>
                  <a:cubicBezTo>
                    <a:pt x="17878" y="59433"/>
                    <a:pt x="20262" y="60039"/>
                    <a:pt x="23848" y="60039"/>
                  </a:cubicBezTo>
                  <a:lnTo>
                    <a:pt x="32686" y="60039"/>
                  </a:lnTo>
                  <a:lnTo>
                    <a:pt x="32686" y="67241"/>
                  </a:lnTo>
                  <a:lnTo>
                    <a:pt x="23848" y="67241"/>
                  </a:lnTo>
                  <a:cubicBezTo>
                    <a:pt x="17212" y="67241"/>
                    <a:pt x="12626" y="66009"/>
                    <a:pt x="10101" y="63554"/>
                  </a:cubicBezTo>
                  <a:cubicBezTo>
                    <a:pt x="7576" y="61059"/>
                    <a:pt x="6313" y="56534"/>
                    <a:pt x="6313" y="49989"/>
                  </a:cubicBezTo>
                  <a:lnTo>
                    <a:pt x="6313" y="21555"/>
                  </a:lnTo>
                  <a:lnTo>
                    <a:pt x="0" y="21555"/>
                  </a:lnTo>
                  <a:lnTo>
                    <a:pt x="0" y="14868"/>
                  </a:lnTo>
                  <a:lnTo>
                    <a:pt x="6313" y="14868"/>
                  </a:lnTo>
                  <a:lnTo>
                    <a:pt x="6313" y="0"/>
                  </a:lnTo>
                  <a:lnTo>
                    <a:pt x="14959" y="0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5056E3F9-64B6-47BE-A669-1D086AA9B50E}"/>
                </a:ext>
              </a:extLst>
            </p:cNvPr>
            <p:cNvSpPr/>
            <p:nvPr/>
          </p:nvSpPr>
          <p:spPr>
            <a:xfrm>
              <a:off x="7887397" y="4947915"/>
              <a:ext cx="8605" cy="72755"/>
            </a:xfrm>
            <a:custGeom>
              <a:avLst/>
              <a:gdLst>
                <a:gd name="connsiteX0" fmla="*/ 0 w 8605"/>
                <a:gd name="connsiteY0" fmla="*/ 20383 h 72755"/>
                <a:gd name="connsiteX1" fmla="*/ 8606 w 8605"/>
                <a:gd name="connsiteY1" fmla="*/ 20383 h 72755"/>
                <a:gd name="connsiteX2" fmla="*/ 8606 w 8605"/>
                <a:gd name="connsiteY2" fmla="*/ 72756 h 72755"/>
                <a:gd name="connsiteX3" fmla="*/ 0 w 8605"/>
                <a:gd name="connsiteY3" fmla="*/ 72756 h 72755"/>
                <a:gd name="connsiteX4" fmla="*/ 0 w 8605"/>
                <a:gd name="connsiteY4" fmla="*/ 20383 h 72755"/>
                <a:gd name="connsiteX5" fmla="*/ 0 w 8605"/>
                <a:gd name="connsiteY5" fmla="*/ 0 h 72755"/>
                <a:gd name="connsiteX6" fmla="*/ 8606 w 8605"/>
                <a:gd name="connsiteY6" fmla="*/ 0 h 72755"/>
                <a:gd name="connsiteX7" fmla="*/ 8606 w 8605"/>
                <a:gd name="connsiteY7" fmla="*/ 10889 h 72755"/>
                <a:gd name="connsiteX8" fmla="*/ 0 w 8605"/>
                <a:gd name="connsiteY8" fmla="*/ 10889 h 72755"/>
                <a:gd name="connsiteX9" fmla="*/ 0 w 8605"/>
                <a:gd name="connsiteY9" fmla="*/ 0 h 7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05" h="72755">
                  <a:moveTo>
                    <a:pt x="0" y="20383"/>
                  </a:moveTo>
                  <a:lnTo>
                    <a:pt x="8606" y="20383"/>
                  </a:lnTo>
                  <a:lnTo>
                    <a:pt x="8606" y="72756"/>
                  </a:lnTo>
                  <a:lnTo>
                    <a:pt x="0" y="72756"/>
                  </a:lnTo>
                  <a:lnTo>
                    <a:pt x="0" y="20383"/>
                  </a:lnTo>
                  <a:moveTo>
                    <a:pt x="0" y="0"/>
                  </a:moveTo>
                  <a:lnTo>
                    <a:pt x="8606" y="0"/>
                  </a:lnTo>
                  <a:lnTo>
                    <a:pt x="8606" y="10889"/>
                  </a:lnTo>
                  <a:lnTo>
                    <a:pt x="0" y="10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4E3A88E2-32CE-E719-7F2C-140D0480432F}"/>
                </a:ext>
              </a:extLst>
            </p:cNvPr>
            <p:cNvSpPr/>
            <p:nvPr/>
          </p:nvSpPr>
          <p:spPr>
            <a:xfrm>
              <a:off x="7913679" y="4967035"/>
              <a:ext cx="43867" cy="53635"/>
            </a:xfrm>
            <a:custGeom>
              <a:avLst/>
              <a:gdLst>
                <a:gd name="connsiteX0" fmla="*/ 43868 w 43867"/>
                <a:gd name="connsiteY0" fmla="*/ 22030 h 53635"/>
                <a:gd name="connsiteX1" fmla="*/ 43868 w 43867"/>
                <a:gd name="connsiteY1" fmla="*/ 53635 h 53635"/>
                <a:gd name="connsiteX2" fmla="*/ 35262 w 43867"/>
                <a:gd name="connsiteY2" fmla="*/ 53635 h 53635"/>
                <a:gd name="connsiteX3" fmla="*/ 35262 w 43867"/>
                <a:gd name="connsiteY3" fmla="*/ 22313 h 53635"/>
                <a:gd name="connsiteX4" fmla="*/ 32363 w 43867"/>
                <a:gd name="connsiteY4" fmla="*/ 11182 h 53635"/>
                <a:gd name="connsiteX5" fmla="*/ 23666 w 43867"/>
                <a:gd name="connsiteY5" fmla="*/ 7485 h 53635"/>
                <a:gd name="connsiteX6" fmla="*/ 12677 w 43867"/>
                <a:gd name="connsiteY6" fmla="*/ 11929 h 53635"/>
                <a:gd name="connsiteX7" fmla="*/ 8656 w 43867"/>
                <a:gd name="connsiteY7" fmla="*/ 24040 h 53635"/>
                <a:gd name="connsiteX8" fmla="*/ 8656 w 43867"/>
                <a:gd name="connsiteY8" fmla="*/ 53635 h 53635"/>
                <a:gd name="connsiteX9" fmla="*/ 0 w 43867"/>
                <a:gd name="connsiteY9" fmla="*/ 53635 h 53635"/>
                <a:gd name="connsiteX10" fmla="*/ 0 w 43867"/>
                <a:gd name="connsiteY10" fmla="*/ 1263 h 53635"/>
                <a:gd name="connsiteX11" fmla="*/ 8656 w 43867"/>
                <a:gd name="connsiteY11" fmla="*/ 1263 h 53635"/>
                <a:gd name="connsiteX12" fmla="*/ 8656 w 43867"/>
                <a:gd name="connsiteY12" fmla="*/ 9404 h 53635"/>
                <a:gd name="connsiteX13" fmla="*/ 15899 w 43867"/>
                <a:gd name="connsiteY13" fmla="*/ 2343 h 53635"/>
                <a:gd name="connsiteX14" fmla="*/ 25585 w 43867"/>
                <a:gd name="connsiteY14" fmla="*/ 0 h 53635"/>
                <a:gd name="connsiteX15" fmla="*/ 39241 w 43867"/>
                <a:gd name="connsiteY15" fmla="*/ 5616 h 53635"/>
                <a:gd name="connsiteX16" fmla="*/ 43868 w 43867"/>
                <a:gd name="connsiteY16" fmla="*/ 22030 h 53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867" h="53635">
                  <a:moveTo>
                    <a:pt x="43868" y="22030"/>
                  </a:moveTo>
                  <a:lnTo>
                    <a:pt x="43868" y="53635"/>
                  </a:lnTo>
                  <a:lnTo>
                    <a:pt x="35262" y="53635"/>
                  </a:lnTo>
                  <a:lnTo>
                    <a:pt x="35262" y="22313"/>
                  </a:lnTo>
                  <a:cubicBezTo>
                    <a:pt x="35262" y="17353"/>
                    <a:pt x="34292" y="13636"/>
                    <a:pt x="32363" y="11182"/>
                  </a:cubicBezTo>
                  <a:cubicBezTo>
                    <a:pt x="30434" y="8717"/>
                    <a:pt x="27535" y="7485"/>
                    <a:pt x="23666" y="7485"/>
                  </a:cubicBezTo>
                  <a:cubicBezTo>
                    <a:pt x="19020" y="7485"/>
                    <a:pt x="15353" y="8969"/>
                    <a:pt x="12677" y="11929"/>
                  </a:cubicBezTo>
                  <a:cubicBezTo>
                    <a:pt x="10000" y="14889"/>
                    <a:pt x="8656" y="18929"/>
                    <a:pt x="8656" y="24040"/>
                  </a:cubicBezTo>
                  <a:lnTo>
                    <a:pt x="8656" y="53635"/>
                  </a:lnTo>
                  <a:lnTo>
                    <a:pt x="0" y="53635"/>
                  </a:lnTo>
                  <a:lnTo>
                    <a:pt x="0" y="1263"/>
                  </a:lnTo>
                  <a:lnTo>
                    <a:pt x="8656" y="1263"/>
                  </a:lnTo>
                  <a:lnTo>
                    <a:pt x="8656" y="9404"/>
                  </a:lnTo>
                  <a:cubicBezTo>
                    <a:pt x="10707" y="6252"/>
                    <a:pt x="13121" y="3899"/>
                    <a:pt x="15899" y="2343"/>
                  </a:cubicBezTo>
                  <a:cubicBezTo>
                    <a:pt x="18707" y="778"/>
                    <a:pt x="21939" y="0"/>
                    <a:pt x="25585" y="0"/>
                  </a:cubicBezTo>
                  <a:cubicBezTo>
                    <a:pt x="31595" y="0"/>
                    <a:pt x="36151" y="1869"/>
                    <a:pt x="39241" y="5616"/>
                  </a:cubicBezTo>
                  <a:cubicBezTo>
                    <a:pt x="42322" y="9323"/>
                    <a:pt x="43868" y="14798"/>
                    <a:pt x="43868" y="22030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4C148EC7-270A-1C92-E250-FECA4252BE67}"/>
                </a:ext>
              </a:extLst>
            </p:cNvPr>
            <p:cNvSpPr/>
            <p:nvPr/>
          </p:nvSpPr>
          <p:spPr>
            <a:xfrm>
              <a:off x="7970971" y="4967035"/>
              <a:ext cx="46806" cy="73564"/>
            </a:xfrm>
            <a:custGeom>
              <a:avLst/>
              <a:gdLst>
                <a:gd name="connsiteX0" fmla="*/ 38201 w 46806"/>
                <a:gd name="connsiteY0" fmla="*/ 26848 h 73564"/>
                <a:gd name="connsiteX1" fmla="*/ 34322 w 46806"/>
                <a:gd name="connsiteY1" fmla="*/ 12343 h 73564"/>
                <a:gd name="connsiteX2" fmla="*/ 23515 w 46806"/>
                <a:gd name="connsiteY2" fmla="*/ 7202 h 73564"/>
                <a:gd name="connsiteX3" fmla="*/ 12717 w 46806"/>
                <a:gd name="connsiteY3" fmla="*/ 12343 h 73564"/>
                <a:gd name="connsiteX4" fmla="*/ 8879 w 46806"/>
                <a:gd name="connsiteY4" fmla="*/ 26848 h 73564"/>
                <a:gd name="connsiteX5" fmla="*/ 12717 w 46806"/>
                <a:gd name="connsiteY5" fmla="*/ 41292 h 73564"/>
                <a:gd name="connsiteX6" fmla="*/ 23515 w 46806"/>
                <a:gd name="connsiteY6" fmla="*/ 46433 h 73564"/>
                <a:gd name="connsiteX7" fmla="*/ 34322 w 46806"/>
                <a:gd name="connsiteY7" fmla="*/ 41292 h 73564"/>
                <a:gd name="connsiteX8" fmla="*/ 38201 w 46806"/>
                <a:gd name="connsiteY8" fmla="*/ 26848 h 73564"/>
                <a:gd name="connsiteX9" fmla="*/ 46807 w 46806"/>
                <a:gd name="connsiteY9" fmla="*/ 47140 h 73564"/>
                <a:gd name="connsiteX10" fmla="*/ 40868 w 46806"/>
                <a:gd name="connsiteY10" fmla="*/ 67009 h 73564"/>
                <a:gd name="connsiteX11" fmla="*/ 22676 w 46806"/>
                <a:gd name="connsiteY11" fmla="*/ 73564 h 73564"/>
                <a:gd name="connsiteX12" fmla="*/ 14121 w 46806"/>
                <a:gd name="connsiteY12" fmla="*/ 72857 h 73564"/>
                <a:gd name="connsiteX13" fmla="*/ 6313 w 46806"/>
                <a:gd name="connsiteY13" fmla="*/ 70796 h 73564"/>
                <a:gd name="connsiteX14" fmla="*/ 6313 w 46806"/>
                <a:gd name="connsiteY14" fmla="*/ 62433 h 73564"/>
                <a:gd name="connsiteX15" fmla="*/ 13788 w 46806"/>
                <a:gd name="connsiteY15" fmla="*/ 65473 h 73564"/>
                <a:gd name="connsiteX16" fmla="*/ 21323 w 46806"/>
                <a:gd name="connsiteY16" fmla="*/ 66453 h 73564"/>
                <a:gd name="connsiteX17" fmla="*/ 33989 w 46806"/>
                <a:gd name="connsiteY17" fmla="*/ 62009 h 73564"/>
                <a:gd name="connsiteX18" fmla="*/ 38201 w 46806"/>
                <a:gd name="connsiteY18" fmla="*/ 48686 h 73564"/>
                <a:gd name="connsiteX19" fmla="*/ 38201 w 46806"/>
                <a:gd name="connsiteY19" fmla="*/ 44423 h 73564"/>
                <a:gd name="connsiteX20" fmla="*/ 31373 w 46806"/>
                <a:gd name="connsiteY20" fmla="*/ 51352 h 73564"/>
                <a:gd name="connsiteX21" fmla="*/ 21414 w 46806"/>
                <a:gd name="connsiteY21" fmla="*/ 53635 h 73564"/>
                <a:gd name="connsiteX22" fmla="*/ 5889 w 46806"/>
                <a:gd name="connsiteY22" fmla="*/ 46302 h 73564"/>
                <a:gd name="connsiteX23" fmla="*/ 0 w 46806"/>
                <a:gd name="connsiteY23" fmla="*/ 26848 h 73564"/>
                <a:gd name="connsiteX24" fmla="*/ 5889 w 46806"/>
                <a:gd name="connsiteY24" fmla="*/ 7343 h 73564"/>
                <a:gd name="connsiteX25" fmla="*/ 21414 w 46806"/>
                <a:gd name="connsiteY25" fmla="*/ 0 h 73564"/>
                <a:gd name="connsiteX26" fmla="*/ 31373 w 46806"/>
                <a:gd name="connsiteY26" fmla="*/ 2293 h 73564"/>
                <a:gd name="connsiteX27" fmla="*/ 38201 w 46806"/>
                <a:gd name="connsiteY27" fmla="*/ 9212 h 73564"/>
                <a:gd name="connsiteX28" fmla="*/ 38201 w 46806"/>
                <a:gd name="connsiteY28" fmla="*/ 1263 h 73564"/>
                <a:gd name="connsiteX29" fmla="*/ 46807 w 46806"/>
                <a:gd name="connsiteY29" fmla="*/ 1263 h 73564"/>
                <a:gd name="connsiteX30" fmla="*/ 46807 w 46806"/>
                <a:gd name="connsiteY30" fmla="*/ 47140 h 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6806" h="73564">
                  <a:moveTo>
                    <a:pt x="38201" y="26848"/>
                  </a:moveTo>
                  <a:cubicBezTo>
                    <a:pt x="38201" y="20616"/>
                    <a:pt x="36908" y="15777"/>
                    <a:pt x="34322" y="12343"/>
                  </a:cubicBezTo>
                  <a:cubicBezTo>
                    <a:pt x="31767" y="8919"/>
                    <a:pt x="28161" y="7202"/>
                    <a:pt x="23515" y="7202"/>
                  </a:cubicBezTo>
                  <a:cubicBezTo>
                    <a:pt x="18899" y="7202"/>
                    <a:pt x="15303" y="8919"/>
                    <a:pt x="12717" y="12343"/>
                  </a:cubicBezTo>
                  <a:cubicBezTo>
                    <a:pt x="10161" y="15777"/>
                    <a:pt x="8879" y="20616"/>
                    <a:pt x="8879" y="26848"/>
                  </a:cubicBezTo>
                  <a:cubicBezTo>
                    <a:pt x="8879" y="33050"/>
                    <a:pt x="10161" y="37868"/>
                    <a:pt x="12717" y="41292"/>
                  </a:cubicBezTo>
                  <a:cubicBezTo>
                    <a:pt x="15303" y="44716"/>
                    <a:pt x="18899" y="46433"/>
                    <a:pt x="23515" y="46433"/>
                  </a:cubicBezTo>
                  <a:cubicBezTo>
                    <a:pt x="28161" y="46433"/>
                    <a:pt x="31767" y="44716"/>
                    <a:pt x="34322" y="41292"/>
                  </a:cubicBezTo>
                  <a:cubicBezTo>
                    <a:pt x="36908" y="37868"/>
                    <a:pt x="38201" y="33050"/>
                    <a:pt x="38201" y="26848"/>
                  </a:cubicBezTo>
                  <a:moveTo>
                    <a:pt x="46807" y="47140"/>
                  </a:moveTo>
                  <a:cubicBezTo>
                    <a:pt x="46807" y="56059"/>
                    <a:pt x="44827" y="62675"/>
                    <a:pt x="40868" y="67009"/>
                  </a:cubicBezTo>
                  <a:cubicBezTo>
                    <a:pt x="36908" y="71382"/>
                    <a:pt x="30848" y="73564"/>
                    <a:pt x="22676" y="73564"/>
                  </a:cubicBezTo>
                  <a:cubicBezTo>
                    <a:pt x="19656" y="73564"/>
                    <a:pt x="16798" y="73332"/>
                    <a:pt x="14121" y="72857"/>
                  </a:cubicBezTo>
                  <a:cubicBezTo>
                    <a:pt x="11444" y="72423"/>
                    <a:pt x="8838" y="71736"/>
                    <a:pt x="6313" y="70796"/>
                  </a:cubicBezTo>
                  <a:lnTo>
                    <a:pt x="6313" y="62433"/>
                  </a:lnTo>
                  <a:cubicBezTo>
                    <a:pt x="8838" y="63797"/>
                    <a:pt x="11333" y="64817"/>
                    <a:pt x="13788" y="65473"/>
                  </a:cubicBezTo>
                  <a:cubicBezTo>
                    <a:pt x="16252" y="66130"/>
                    <a:pt x="18767" y="66453"/>
                    <a:pt x="21323" y="66453"/>
                  </a:cubicBezTo>
                  <a:cubicBezTo>
                    <a:pt x="26969" y="66453"/>
                    <a:pt x="31191" y="64968"/>
                    <a:pt x="33989" y="62009"/>
                  </a:cubicBezTo>
                  <a:cubicBezTo>
                    <a:pt x="36797" y="59079"/>
                    <a:pt x="38201" y="54635"/>
                    <a:pt x="38201" y="48686"/>
                  </a:cubicBezTo>
                  <a:lnTo>
                    <a:pt x="38201" y="44423"/>
                  </a:lnTo>
                  <a:cubicBezTo>
                    <a:pt x="36423" y="47514"/>
                    <a:pt x="34151" y="49827"/>
                    <a:pt x="31373" y="51352"/>
                  </a:cubicBezTo>
                  <a:cubicBezTo>
                    <a:pt x="28595" y="52878"/>
                    <a:pt x="25282" y="53635"/>
                    <a:pt x="21414" y="53635"/>
                  </a:cubicBezTo>
                  <a:cubicBezTo>
                    <a:pt x="14990" y="53635"/>
                    <a:pt x="9818" y="51191"/>
                    <a:pt x="5889" y="46302"/>
                  </a:cubicBezTo>
                  <a:cubicBezTo>
                    <a:pt x="1960" y="41403"/>
                    <a:pt x="0" y="34918"/>
                    <a:pt x="0" y="26848"/>
                  </a:cubicBezTo>
                  <a:cubicBezTo>
                    <a:pt x="0" y="18737"/>
                    <a:pt x="1960" y="12242"/>
                    <a:pt x="5889" y="7343"/>
                  </a:cubicBezTo>
                  <a:cubicBezTo>
                    <a:pt x="9818" y="2444"/>
                    <a:pt x="14990" y="0"/>
                    <a:pt x="21414" y="0"/>
                  </a:cubicBezTo>
                  <a:cubicBezTo>
                    <a:pt x="25282" y="0"/>
                    <a:pt x="28595" y="768"/>
                    <a:pt x="31373" y="2293"/>
                  </a:cubicBezTo>
                  <a:cubicBezTo>
                    <a:pt x="34151" y="3818"/>
                    <a:pt x="36423" y="6131"/>
                    <a:pt x="38201" y="9212"/>
                  </a:cubicBezTo>
                  <a:lnTo>
                    <a:pt x="38201" y="1263"/>
                  </a:lnTo>
                  <a:lnTo>
                    <a:pt x="46807" y="1263"/>
                  </a:lnTo>
                  <a:lnTo>
                    <a:pt x="46807" y="47140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189DAC26-88E6-E35B-CD76-428466CDDA62}"/>
                </a:ext>
              </a:extLst>
            </p:cNvPr>
            <p:cNvSpPr/>
            <p:nvPr/>
          </p:nvSpPr>
          <p:spPr>
            <a:xfrm>
              <a:off x="6858747" y="4770919"/>
              <a:ext cx="2027384" cy="1010"/>
            </a:xfrm>
            <a:custGeom>
              <a:avLst/>
              <a:gdLst>
                <a:gd name="connsiteX0" fmla="*/ 0 w 2027384"/>
                <a:gd name="connsiteY0" fmla="*/ 0 h 1010"/>
                <a:gd name="connsiteX1" fmla="*/ 2027384 w 2027384"/>
                <a:gd name="connsiteY1" fmla="*/ 0 h 1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7384" h="1010">
                  <a:moveTo>
                    <a:pt x="0" y="0"/>
                  </a:moveTo>
                  <a:lnTo>
                    <a:pt x="2027384" y="0"/>
                  </a:lnTo>
                </a:path>
              </a:pathLst>
            </a:custGeom>
            <a:noFill/>
            <a:ln w="201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563F279-5F63-B36E-DF80-8FB89C7F0695}"/>
                </a:ext>
              </a:extLst>
            </p:cNvPr>
            <p:cNvSpPr/>
            <p:nvPr/>
          </p:nvSpPr>
          <p:spPr>
            <a:xfrm>
              <a:off x="6858747" y="4507864"/>
              <a:ext cx="2027384" cy="1010"/>
            </a:xfrm>
            <a:custGeom>
              <a:avLst/>
              <a:gdLst>
                <a:gd name="connsiteX0" fmla="*/ 0 w 2027384"/>
                <a:gd name="connsiteY0" fmla="*/ 0 h 1010"/>
                <a:gd name="connsiteX1" fmla="*/ 2027384 w 2027384"/>
                <a:gd name="connsiteY1" fmla="*/ 0 h 1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7384" h="1010">
                  <a:moveTo>
                    <a:pt x="0" y="0"/>
                  </a:moveTo>
                  <a:lnTo>
                    <a:pt x="2027384" y="0"/>
                  </a:lnTo>
                </a:path>
              </a:pathLst>
            </a:custGeom>
            <a:noFill/>
            <a:ln w="201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2F7BE2E9-9CD4-64F0-8982-6247074F2ABB}"/>
                </a:ext>
              </a:extLst>
            </p:cNvPr>
            <p:cNvSpPr/>
            <p:nvPr/>
          </p:nvSpPr>
          <p:spPr>
            <a:xfrm>
              <a:off x="6858747" y="4244803"/>
              <a:ext cx="2027384" cy="1010"/>
            </a:xfrm>
            <a:custGeom>
              <a:avLst/>
              <a:gdLst>
                <a:gd name="connsiteX0" fmla="*/ 0 w 2027384"/>
                <a:gd name="connsiteY0" fmla="*/ 0 h 1010"/>
                <a:gd name="connsiteX1" fmla="*/ 2027384 w 2027384"/>
                <a:gd name="connsiteY1" fmla="*/ 0 h 1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7384" h="1010">
                  <a:moveTo>
                    <a:pt x="0" y="0"/>
                  </a:moveTo>
                  <a:lnTo>
                    <a:pt x="2027384" y="0"/>
                  </a:lnTo>
                </a:path>
              </a:pathLst>
            </a:custGeom>
            <a:noFill/>
            <a:ln w="201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29A2D42-0D90-62DA-E39F-EB36044FD6F8}"/>
                </a:ext>
              </a:extLst>
            </p:cNvPr>
            <p:cNvSpPr/>
            <p:nvPr/>
          </p:nvSpPr>
          <p:spPr>
            <a:xfrm>
              <a:off x="6858747" y="3981742"/>
              <a:ext cx="2027384" cy="1010"/>
            </a:xfrm>
            <a:custGeom>
              <a:avLst/>
              <a:gdLst>
                <a:gd name="connsiteX0" fmla="*/ 0 w 2027384"/>
                <a:gd name="connsiteY0" fmla="*/ 0 h 1010"/>
                <a:gd name="connsiteX1" fmla="*/ 2027384 w 2027384"/>
                <a:gd name="connsiteY1" fmla="*/ 0 h 1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7384" h="1010">
                  <a:moveTo>
                    <a:pt x="0" y="0"/>
                  </a:moveTo>
                  <a:lnTo>
                    <a:pt x="2027384" y="0"/>
                  </a:lnTo>
                </a:path>
              </a:pathLst>
            </a:custGeom>
            <a:noFill/>
            <a:ln w="201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9586C7E3-8D63-233D-DD86-C5D0D2E25EB0}"/>
                </a:ext>
              </a:extLst>
            </p:cNvPr>
            <p:cNvSpPr/>
            <p:nvPr/>
          </p:nvSpPr>
          <p:spPr>
            <a:xfrm>
              <a:off x="6858747" y="3718683"/>
              <a:ext cx="2027384" cy="1010"/>
            </a:xfrm>
            <a:custGeom>
              <a:avLst/>
              <a:gdLst>
                <a:gd name="connsiteX0" fmla="*/ 0 w 2027384"/>
                <a:gd name="connsiteY0" fmla="*/ 0 h 1010"/>
                <a:gd name="connsiteX1" fmla="*/ 2027384 w 2027384"/>
                <a:gd name="connsiteY1" fmla="*/ 0 h 1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7384" h="1010">
                  <a:moveTo>
                    <a:pt x="0" y="0"/>
                  </a:moveTo>
                  <a:lnTo>
                    <a:pt x="2027384" y="0"/>
                  </a:lnTo>
                </a:path>
              </a:pathLst>
            </a:custGeom>
            <a:noFill/>
            <a:ln w="201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23EC61B9-9D4C-EB24-731F-975E39D9D62E}"/>
                </a:ext>
              </a:extLst>
            </p:cNvPr>
            <p:cNvSpPr/>
            <p:nvPr/>
          </p:nvSpPr>
          <p:spPr>
            <a:xfrm>
              <a:off x="6858747" y="3467095"/>
              <a:ext cx="1010" cy="1341803"/>
            </a:xfrm>
            <a:custGeom>
              <a:avLst/>
              <a:gdLst>
                <a:gd name="connsiteX0" fmla="*/ 0 w 1010"/>
                <a:gd name="connsiteY0" fmla="*/ 1341803 h 1341803"/>
                <a:gd name="connsiteX1" fmla="*/ 0 w 1010"/>
                <a:gd name="connsiteY1" fmla="*/ 0 h 1341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" h="1341803">
                  <a:moveTo>
                    <a:pt x="0" y="1341803"/>
                  </a:move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58B1185E-ED2D-8F2D-D4F9-EEFBD91FBDD4}"/>
                </a:ext>
              </a:extLst>
            </p:cNvPr>
            <p:cNvSpPr/>
            <p:nvPr/>
          </p:nvSpPr>
          <p:spPr>
            <a:xfrm>
              <a:off x="6858747" y="4770919"/>
              <a:ext cx="19088" cy="1010"/>
            </a:xfrm>
            <a:custGeom>
              <a:avLst/>
              <a:gdLst>
                <a:gd name="connsiteX0" fmla="*/ 0 w 19088"/>
                <a:gd name="connsiteY0" fmla="*/ 0 h 1010"/>
                <a:gd name="connsiteX1" fmla="*/ 19088 w 19088"/>
                <a:gd name="connsiteY1" fmla="*/ 0 h 1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88" h="1010">
                  <a:moveTo>
                    <a:pt x="0" y="0"/>
                  </a:moveTo>
                  <a:lnTo>
                    <a:pt x="19088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4BCBED65-1663-804D-6617-1C01493BF693}"/>
                </a:ext>
              </a:extLst>
            </p:cNvPr>
            <p:cNvSpPr/>
            <p:nvPr/>
          </p:nvSpPr>
          <p:spPr>
            <a:xfrm>
              <a:off x="6858747" y="4507864"/>
              <a:ext cx="19088" cy="1010"/>
            </a:xfrm>
            <a:custGeom>
              <a:avLst/>
              <a:gdLst>
                <a:gd name="connsiteX0" fmla="*/ 0 w 19088"/>
                <a:gd name="connsiteY0" fmla="*/ 0 h 1010"/>
                <a:gd name="connsiteX1" fmla="*/ 19088 w 19088"/>
                <a:gd name="connsiteY1" fmla="*/ 0 h 1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88" h="1010">
                  <a:moveTo>
                    <a:pt x="0" y="0"/>
                  </a:moveTo>
                  <a:lnTo>
                    <a:pt x="19088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16F8D65B-1941-C50B-6B15-C602EF24B6FF}"/>
                </a:ext>
              </a:extLst>
            </p:cNvPr>
            <p:cNvSpPr/>
            <p:nvPr/>
          </p:nvSpPr>
          <p:spPr>
            <a:xfrm>
              <a:off x="6858747" y="4244803"/>
              <a:ext cx="19088" cy="1010"/>
            </a:xfrm>
            <a:custGeom>
              <a:avLst/>
              <a:gdLst>
                <a:gd name="connsiteX0" fmla="*/ 0 w 19088"/>
                <a:gd name="connsiteY0" fmla="*/ 0 h 1010"/>
                <a:gd name="connsiteX1" fmla="*/ 19088 w 19088"/>
                <a:gd name="connsiteY1" fmla="*/ 0 h 1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88" h="1010">
                  <a:moveTo>
                    <a:pt x="0" y="0"/>
                  </a:moveTo>
                  <a:lnTo>
                    <a:pt x="19088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D97A196A-45CA-69D8-B10D-D31A6CE574FD}"/>
                </a:ext>
              </a:extLst>
            </p:cNvPr>
            <p:cNvSpPr/>
            <p:nvPr/>
          </p:nvSpPr>
          <p:spPr>
            <a:xfrm>
              <a:off x="6858747" y="3981742"/>
              <a:ext cx="19088" cy="1010"/>
            </a:xfrm>
            <a:custGeom>
              <a:avLst/>
              <a:gdLst>
                <a:gd name="connsiteX0" fmla="*/ 0 w 19088"/>
                <a:gd name="connsiteY0" fmla="*/ 0 h 1010"/>
                <a:gd name="connsiteX1" fmla="*/ 19088 w 19088"/>
                <a:gd name="connsiteY1" fmla="*/ 0 h 1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88" h="1010">
                  <a:moveTo>
                    <a:pt x="0" y="0"/>
                  </a:moveTo>
                  <a:lnTo>
                    <a:pt x="19088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33B8BFC-41B9-4511-FDC1-79ADE12BA106}"/>
                </a:ext>
              </a:extLst>
            </p:cNvPr>
            <p:cNvSpPr/>
            <p:nvPr/>
          </p:nvSpPr>
          <p:spPr>
            <a:xfrm>
              <a:off x="6858747" y="3718683"/>
              <a:ext cx="19088" cy="1010"/>
            </a:xfrm>
            <a:custGeom>
              <a:avLst/>
              <a:gdLst>
                <a:gd name="connsiteX0" fmla="*/ 0 w 19088"/>
                <a:gd name="connsiteY0" fmla="*/ 0 h 1010"/>
                <a:gd name="connsiteX1" fmla="*/ 19088 w 19088"/>
                <a:gd name="connsiteY1" fmla="*/ 0 h 1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88" h="1010">
                  <a:moveTo>
                    <a:pt x="0" y="0"/>
                  </a:moveTo>
                  <a:lnTo>
                    <a:pt x="19088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0A7236A2-95E7-1705-E4C3-BD8FB9927C3E}"/>
                </a:ext>
              </a:extLst>
            </p:cNvPr>
            <p:cNvSpPr/>
            <p:nvPr/>
          </p:nvSpPr>
          <p:spPr>
            <a:xfrm>
              <a:off x="6646891" y="4739273"/>
              <a:ext cx="42226" cy="63382"/>
            </a:xfrm>
            <a:custGeom>
              <a:avLst/>
              <a:gdLst>
                <a:gd name="connsiteX0" fmla="*/ 21114 w 42226"/>
                <a:gd name="connsiteY0" fmla="*/ 6545 h 63382"/>
                <a:gd name="connsiteX1" fmla="*/ 11498 w 42226"/>
                <a:gd name="connsiteY1" fmla="*/ 12848 h 63382"/>
                <a:gd name="connsiteX2" fmla="*/ 8306 w 42226"/>
                <a:gd name="connsiteY2" fmla="*/ 31706 h 63382"/>
                <a:gd name="connsiteX3" fmla="*/ 11498 w 42226"/>
                <a:gd name="connsiteY3" fmla="*/ 50575 h 63382"/>
                <a:gd name="connsiteX4" fmla="*/ 21114 w 42226"/>
                <a:gd name="connsiteY4" fmla="*/ 56837 h 63382"/>
                <a:gd name="connsiteX5" fmla="*/ 30729 w 42226"/>
                <a:gd name="connsiteY5" fmla="*/ 50575 h 63382"/>
                <a:gd name="connsiteX6" fmla="*/ 33962 w 42226"/>
                <a:gd name="connsiteY6" fmla="*/ 31706 h 63382"/>
                <a:gd name="connsiteX7" fmla="*/ 30729 w 42226"/>
                <a:gd name="connsiteY7" fmla="*/ 12848 h 63382"/>
                <a:gd name="connsiteX8" fmla="*/ 21114 w 42226"/>
                <a:gd name="connsiteY8" fmla="*/ 6545 h 63382"/>
                <a:gd name="connsiteX9" fmla="*/ 21114 w 42226"/>
                <a:gd name="connsiteY9" fmla="*/ 0 h 63382"/>
                <a:gd name="connsiteX10" fmla="*/ 36785 w 42226"/>
                <a:gd name="connsiteY10" fmla="*/ 8141 h 63382"/>
                <a:gd name="connsiteX11" fmla="*/ 42226 w 42226"/>
                <a:gd name="connsiteY11" fmla="*/ 31706 h 63382"/>
                <a:gd name="connsiteX12" fmla="*/ 36785 w 42226"/>
                <a:gd name="connsiteY12" fmla="*/ 55282 h 63382"/>
                <a:gd name="connsiteX13" fmla="*/ 21114 w 42226"/>
                <a:gd name="connsiteY13" fmla="*/ 63382 h 63382"/>
                <a:gd name="connsiteX14" fmla="*/ 5401 w 42226"/>
                <a:gd name="connsiteY14" fmla="*/ 55282 h 63382"/>
                <a:gd name="connsiteX15" fmla="*/ 0 w 42226"/>
                <a:gd name="connsiteY15" fmla="*/ 31706 h 63382"/>
                <a:gd name="connsiteX16" fmla="*/ 5401 w 42226"/>
                <a:gd name="connsiteY16" fmla="*/ 8141 h 63382"/>
                <a:gd name="connsiteX17" fmla="*/ 21114 w 42226"/>
                <a:gd name="connsiteY17" fmla="*/ 0 h 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226" h="63382">
                  <a:moveTo>
                    <a:pt x="21114" y="6545"/>
                  </a:moveTo>
                  <a:cubicBezTo>
                    <a:pt x="16858" y="6545"/>
                    <a:pt x="13652" y="8646"/>
                    <a:pt x="11498" y="12848"/>
                  </a:cubicBezTo>
                  <a:cubicBezTo>
                    <a:pt x="9369" y="17020"/>
                    <a:pt x="8306" y="23313"/>
                    <a:pt x="8306" y="31706"/>
                  </a:cubicBezTo>
                  <a:cubicBezTo>
                    <a:pt x="8306" y="40080"/>
                    <a:pt x="9369" y="46373"/>
                    <a:pt x="11498" y="50575"/>
                  </a:cubicBezTo>
                  <a:cubicBezTo>
                    <a:pt x="13652" y="54746"/>
                    <a:pt x="16858" y="56837"/>
                    <a:pt x="21114" y="56837"/>
                  </a:cubicBezTo>
                  <a:cubicBezTo>
                    <a:pt x="25396" y="56837"/>
                    <a:pt x="28601" y="54746"/>
                    <a:pt x="30729" y="50575"/>
                  </a:cubicBezTo>
                  <a:cubicBezTo>
                    <a:pt x="32884" y="46373"/>
                    <a:pt x="33962" y="40080"/>
                    <a:pt x="33962" y="31706"/>
                  </a:cubicBezTo>
                  <a:cubicBezTo>
                    <a:pt x="33962" y="23313"/>
                    <a:pt x="32884" y="17020"/>
                    <a:pt x="30729" y="12848"/>
                  </a:cubicBezTo>
                  <a:cubicBezTo>
                    <a:pt x="28601" y="8646"/>
                    <a:pt x="25396" y="6545"/>
                    <a:pt x="21114" y="6545"/>
                  </a:cubicBezTo>
                  <a:moveTo>
                    <a:pt x="21114" y="0"/>
                  </a:moveTo>
                  <a:cubicBezTo>
                    <a:pt x="27961" y="0"/>
                    <a:pt x="33184" y="2717"/>
                    <a:pt x="36785" y="8141"/>
                  </a:cubicBezTo>
                  <a:cubicBezTo>
                    <a:pt x="40412" y="13545"/>
                    <a:pt x="42226" y="21393"/>
                    <a:pt x="42226" y="31706"/>
                  </a:cubicBezTo>
                  <a:cubicBezTo>
                    <a:pt x="42226" y="41999"/>
                    <a:pt x="40412" y="49857"/>
                    <a:pt x="36785" y="55282"/>
                  </a:cubicBezTo>
                  <a:cubicBezTo>
                    <a:pt x="33184" y="60686"/>
                    <a:pt x="27961" y="63382"/>
                    <a:pt x="21114" y="63382"/>
                  </a:cubicBezTo>
                  <a:cubicBezTo>
                    <a:pt x="14266" y="63382"/>
                    <a:pt x="9029" y="60686"/>
                    <a:pt x="5401" y="55282"/>
                  </a:cubicBezTo>
                  <a:cubicBezTo>
                    <a:pt x="1800" y="49857"/>
                    <a:pt x="0" y="41999"/>
                    <a:pt x="0" y="31706"/>
                  </a:cubicBezTo>
                  <a:cubicBezTo>
                    <a:pt x="0" y="21393"/>
                    <a:pt x="1800" y="13545"/>
                    <a:pt x="5401" y="8141"/>
                  </a:cubicBezTo>
                  <a:cubicBezTo>
                    <a:pt x="9029" y="2717"/>
                    <a:pt x="14266" y="0"/>
                    <a:pt x="21114" y="0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A919070E-9214-E7DF-5D4D-CF5B270B6D6B}"/>
                </a:ext>
              </a:extLst>
            </p:cNvPr>
            <p:cNvSpPr/>
            <p:nvPr/>
          </p:nvSpPr>
          <p:spPr>
            <a:xfrm>
              <a:off x="6703643" y="4791070"/>
              <a:ext cx="8634" cy="10393"/>
            </a:xfrm>
            <a:custGeom>
              <a:avLst/>
              <a:gdLst>
                <a:gd name="connsiteX0" fmla="*/ 0 w 8634"/>
                <a:gd name="connsiteY0" fmla="*/ 0 h 10393"/>
                <a:gd name="connsiteX1" fmla="*/ 8634 w 8634"/>
                <a:gd name="connsiteY1" fmla="*/ 0 h 10393"/>
                <a:gd name="connsiteX2" fmla="*/ 8634 w 8634"/>
                <a:gd name="connsiteY2" fmla="*/ 10394 h 10393"/>
                <a:gd name="connsiteX3" fmla="*/ 0 w 8634"/>
                <a:gd name="connsiteY3" fmla="*/ 10394 h 10393"/>
                <a:gd name="connsiteX4" fmla="*/ 0 w 8634"/>
                <a:gd name="connsiteY4" fmla="*/ 0 h 1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4" h="10393">
                  <a:moveTo>
                    <a:pt x="0" y="0"/>
                  </a:moveTo>
                  <a:lnTo>
                    <a:pt x="8634" y="0"/>
                  </a:lnTo>
                  <a:lnTo>
                    <a:pt x="8634" y="10394"/>
                  </a:lnTo>
                  <a:lnTo>
                    <a:pt x="0" y="10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D9226F1-E695-A656-AA73-8A9313AEBD15}"/>
                </a:ext>
              </a:extLst>
            </p:cNvPr>
            <p:cNvSpPr/>
            <p:nvPr/>
          </p:nvSpPr>
          <p:spPr>
            <a:xfrm>
              <a:off x="6726843" y="4739273"/>
              <a:ext cx="42226" cy="63382"/>
            </a:xfrm>
            <a:custGeom>
              <a:avLst/>
              <a:gdLst>
                <a:gd name="connsiteX0" fmla="*/ 21113 w 42226"/>
                <a:gd name="connsiteY0" fmla="*/ 6545 h 63382"/>
                <a:gd name="connsiteX1" fmla="*/ 11498 w 42226"/>
                <a:gd name="connsiteY1" fmla="*/ 12848 h 63382"/>
                <a:gd name="connsiteX2" fmla="*/ 8306 w 42226"/>
                <a:gd name="connsiteY2" fmla="*/ 31706 h 63382"/>
                <a:gd name="connsiteX3" fmla="*/ 11498 w 42226"/>
                <a:gd name="connsiteY3" fmla="*/ 50575 h 63382"/>
                <a:gd name="connsiteX4" fmla="*/ 21113 w 42226"/>
                <a:gd name="connsiteY4" fmla="*/ 56837 h 63382"/>
                <a:gd name="connsiteX5" fmla="*/ 30729 w 42226"/>
                <a:gd name="connsiteY5" fmla="*/ 50575 h 63382"/>
                <a:gd name="connsiteX6" fmla="*/ 33961 w 42226"/>
                <a:gd name="connsiteY6" fmla="*/ 31706 h 63382"/>
                <a:gd name="connsiteX7" fmla="*/ 30729 w 42226"/>
                <a:gd name="connsiteY7" fmla="*/ 12848 h 63382"/>
                <a:gd name="connsiteX8" fmla="*/ 21113 w 42226"/>
                <a:gd name="connsiteY8" fmla="*/ 6545 h 63382"/>
                <a:gd name="connsiteX9" fmla="*/ 21113 w 42226"/>
                <a:gd name="connsiteY9" fmla="*/ 0 h 63382"/>
                <a:gd name="connsiteX10" fmla="*/ 36784 w 42226"/>
                <a:gd name="connsiteY10" fmla="*/ 8141 h 63382"/>
                <a:gd name="connsiteX11" fmla="*/ 42226 w 42226"/>
                <a:gd name="connsiteY11" fmla="*/ 31706 h 63382"/>
                <a:gd name="connsiteX12" fmla="*/ 36784 w 42226"/>
                <a:gd name="connsiteY12" fmla="*/ 55282 h 63382"/>
                <a:gd name="connsiteX13" fmla="*/ 21113 w 42226"/>
                <a:gd name="connsiteY13" fmla="*/ 63382 h 63382"/>
                <a:gd name="connsiteX14" fmla="*/ 5401 w 42226"/>
                <a:gd name="connsiteY14" fmla="*/ 55282 h 63382"/>
                <a:gd name="connsiteX15" fmla="*/ 0 w 42226"/>
                <a:gd name="connsiteY15" fmla="*/ 31706 h 63382"/>
                <a:gd name="connsiteX16" fmla="*/ 5401 w 42226"/>
                <a:gd name="connsiteY16" fmla="*/ 8141 h 63382"/>
                <a:gd name="connsiteX17" fmla="*/ 21113 w 42226"/>
                <a:gd name="connsiteY17" fmla="*/ 0 h 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226" h="63382">
                  <a:moveTo>
                    <a:pt x="21113" y="6545"/>
                  </a:moveTo>
                  <a:cubicBezTo>
                    <a:pt x="16857" y="6545"/>
                    <a:pt x="13652" y="8646"/>
                    <a:pt x="11498" y="12848"/>
                  </a:cubicBezTo>
                  <a:cubicBezTo>
                    <a:pt x="9369" y="17020"/>
                    <a:pt x="8306" y="23313"/>
                    <a:pt x="8306" y="31706"/>
                  </a:cubicBezTo>
                  <a:cubicBezTo>
                    <a:pt x="8306" y="40080"/>
                    <a:pt x="9369" y="46373"/>
                    <a:pt x="11498" y="50575"/>
                  </a:cubicBezTo>
                  <a:cubicBezTo>
                    <a:pt x="13652" y="54746"/>
                    <a:pt x="16857" y="56837"/>
                    <a:pt x="21113" y="56837"/>
                  </a:cubicBezTo>
                  <a:cubicBezTo>
                    <a:pt x="25395" y="56837"/>
                    <a:pt x="28600" y="54746"/>
                    <a:pt x="30729" y="50575"/>
                  </a:cubicBezTo>
                  <a:cubicBezTo>
                    <a:pt x="32883" y="46373"/>
                    <a:pt x="33961" y="40080"/>
                    <a:pt x="33961" y="31706"/>
                  </a:cubicBezTo>
                  <a:cubicBezTo>
                    <a:pt x="33961" y="23313"/>
                    <a:pt x="32883" y="17020"/>
                    <a:pt x="30729" y="12848"/>
                  </a:cubicBezTo>
                  <a:cubicBezTo>
                    <a:pt x="28600" y="8646"/>
                    <a:pt x="25395" y="6545"/>
                    <a:pt x="21113" y="6545"/>
                  </a:cubicBezTo>
                  <a:moveTo>
                    <a:pt x="21113" y="0"/>
                  </a:moveTo>
                  <a:cubicBezTo>
                    <a:pt x="27960" y="0"/>
                    <a:pt x="33183" y="2717"/>
                    <a:pt x="36784" y="8141"/>
                  </a:cubicBezTo>
                  <a:cubicBezTo>
                    <a:pt x="40412" y="13545"/>
                    <a:pt x="42226" y="21393"/>
                    <a:pt x="42226" y="31706"/>
                  </a:cubicBezTo>
                  <a:cubicBezTo>
                    <a:pt x="42226" y="41999"/>
                    <a:pt x="40412" y="49857"/>
                    <a:pt x="36784" y="55282"/>
                  </a:cubicBezTo>
                  <a:cubicBezTo>
                    <a:pt x="33183" y="60686"/>
                    <a:pt x="27960" y="63382"/>
                    <a:pt x="21113" y="63382"/>
                  </a:cubicBezTo>
                  <a:cubicBezTo>
                    <a:pt x="14266" y="63382"/>
                    <a:pt x="9029" y="60686"/>
                    <a:pt x="5401" y="55282"/>
                  </a:cubicBezTo>
                  <a:cubicBezTo>
                    <a:pt x="1800" y="49857"/>
                    <a:pt x="0" y="41999"/>
                    <a:pt x="0" y="31706"/>
                  </a:cubicBezTo>
                  <a:cubicBezTo>
                    <a:pt x="0" y="21393"/>
                    <a:pt x="1800" y="13545"/>
                    <a:pt x="5401" y="8141"/>
                  </a:cubicBezTo>
                  <a:cubicBezTo>
                    <a:pt x="9029" y="2717"/>
                    <a:pt x="14266" y="0"/>
                    <a:pt x="21113" y="0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B3401BC1-CBA5-657A-BD41-70339FB99542}"/>
                </a:ext>
              </a:extLst>
            </p:cNvPr>
            <p:cNvSpPr/>
            <p:nvPr/>
          </p:nvSpPr>
          <p:spPr>
            <a:xfrm>
              <a:off x="6780158" y="4739273"/>
              <a:ext cx="42226" cy="63382"/>
            </a:xfrm>
            <a:custGeom>
              <a:avLst/>
              <a:gdLst>
                <a:gd name="connsiteX0" fmla="*/ 21114 w 42226"/>
                <a:gd name="connsiteY0" fmla="*/ 6545 h 63382"/>
                <a:gd name="connsiteX1" fmla="*/ 11498 w 42226"/>
                <a:gd name="connsiteY1" fmla="*/ 12848 h 63382"/>
                <a:gd name="connsiteX2" fmla="*/ 8306 w 42226"/>
                <a:gd name="connsiteY2" fmla="*/ 31706 h 63382"/>
                <a:gd name="connsiteX3" fmla="*/ 11498 w 42226"/>
                <a:gd name="connsiteY3" fmla="*/ 50575 h 63382"/>
                <a:gd name="connsiteX4" fmla="*/ 21114 w 42226"/>
                <a:gd name="connsiteY4" fmla="*/ 56837 h 63382"/>
                <a:gd name="connsiteX5" fmla="*/ 30729 w 42226"/>
                <a:gd name="connsiteY5" fmla="*/ 50575 h 63382"/>
                <a:gd name="connsiteX6" fmla="*/ 33962 w 42226"/>
                <a:gd name="connsiteY6" fmla="*/ 31706 h 63382"/>
                <a:gd name="connsiteX7" fmla="*/ 30729 w 42226"/>
                <a:gd name="connsiteY7" fmla="*/ 12848 h 63382"/>
                <a:gd name="connsiteX8" fmla="*/ 21114 w 42226"/>
                <a:gd name="connsiteY8" fmla="*/ 6545 h 63382"/>
                <a:gd name="connsiteX9" fmla="*/ 21114 w 42226"/>
                <a:gd name="connsiteY9" fmla="*/ 0 h 63382"/>
                <a:gd name="connsiteX10" fmla="*/ 36785 w 42226"/>
                <a:gd name="connsiteY10" fmla="*/ 8141 h 63382"/>
                <a:gd name="connsiteX11" fmla="*/ 42226 w 42226"/>
                <a:gd name="connsiteY11" fmla="*/ 31706 h 63382"/>
                <a:gd name="connsiteX12" fmla="*/ 36785 w 42226"/>
                <a:gd name="connsiteY12" fmla="*/ 55282 h 63382"/>
                <a:gd name="connsiteX13" fmla="*/ 21114 w 42226"/>
                <a:gd name="connsiteY13" fmla="*/ 63382 h 63382"/>
                <a:gd name="connsiteX14" fmla="*/ 5401 w 42226"/>
                <a:gd name="connsiteY14" fmla="*/ 55282 h 63382"/>
                <a:gd name="connsiteX15" fmla="*/ 0 w 42226"/>
                <a:gd name="connsiteY15" fmla="*/ 31706 h 63382"/>
                <a:gd name="connsiteX16" fmla="*/ 5401 w 42226"/>
                <a:gd name="connsiteY16" fmla="*/ 8141 h 63382"/>
                <a:gd name="connsiteX17" fmla="*/ 21114 w 42226"/>
                <a:gd name="connsiteY17" fmla="*/ 0 h 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226" h="63382">
                  <a:moveTo>
                    <a:pt x="21114" y="6545"/>
                  </a:moveTo>
                  <a:cubicBezTo>
                    <a:pt x="16858" y="6545"/>
                    <a:pt x="13652" y="8646"/>
                    <a:pt x="11498" y="12848"/>
                  </a:cubicBezTo>
                  <a:cubicBezTo>
                    <a:pt x="9369" y="17020"/>
                    <a:pt x="8306" y="23313"/>
                    <a:pt x="8306" y="31706"/>
                  </a:cubicBezTo>
                  <a:cubicBezTo>
                    <a:pt x="8306" y="40080"/>
                    <a:pt x="9369" y="46373"/>
                    <a:pt x="11498" y="50575"/>
                  </a:cubicBezTo>
                  <a:cubicBezTo>
                    <a:pt x="13652" y="54746"/>
                    <a:pt x="16858" y="56837"/>
                    <a:pt x="21114" y="56837"/>
                  </a:cubicBezTo>
                  <a:cubicBezTo>
                    <a:pt x="25396" y="56837"/>
                    <a:pt x="28601" y="54746"/>
                    <a:pt x="30729" y="50575"/>
                  </a:cubicBezTo>
                  <a:cubicBezTo>
                    <a:pt x="32884" y="46373"/>
                    <a:pt x="33962" y="40080"/>
                    <a:pt x="33962" y="31706"/>
                  </a:cubicBezTo>
                  <a:cubicBezTo>
                    <a:pt x="33962" y="23313"/>
                    <a:pt x="32884" y="17020"/>
                    <a:pt x="30729" y="12848"/>
                  </a:cubicBezTo>
                  <a:cubicBezTo>
                    <a:pt x="28601" y="8646"/>
                    <a:pt x="25396" y="6545"/>
                    <a:pt x="21114" y="6545"/>
                  </a:cubicBezTo>
                  <a:moveTo>
                    <a:pt x="21114" y="0"/>
                  </a:moveTo>
                  <a:cubicBezTo>
                    <a:pt x="27961" y="0"/>
                    <a:pt x="33184" y="2717"/>
                    <a:pt x="36785" y="8141"/>
                  </a:cubicBezTo>
                  <a:cubicBezTo>
                    <a:pt x="40412" y="13545"/>
                    <a:pt x="42226" y="21393"/>
                    <a:pt x="42226" y="31706"/>
                  </a:cubicBezTo>
                  <a:cubicBezTo>
                    <a:pt x="42226" y="41999"/>
                    <a:pt x="40412" y="49857"/>
                    <a:pt x="36785" y="55282"/>
                  </a:cubicBezTo>
                  <a:cubicBezTo>
                    <a:pt x="33184" y="60686"/>
                    <a:pt x="27961" y="63382"/>
                    <a:pt x="21114" y="63382"/>
                  </a:cubicBezTo>
                  <a:cubicBezTo>
                    <a:pt x="14266" y="63382"/>
                    <a:pt x="9029" y="60686"/>
                    <a:pt x="5401" y="55282"/>
                  </a:cubicBezTo>
                  <a:cubicBezTo>
                    <a:pt x="1800" y="49857"/>
                    <a:pt x="0" y="41999"/>
                    <a:pt x="0" y="31706"/>
                  </a:cubicBezTo>
                  <a:cubicBezTo>
                    <a:pt x="0" y="21393"/>
                    <a:pt x="1800" y="13545"/>
                    <a:pt x="5401" y="8141"/>
                  </a:cubicBezTo>
                  <a:cubicBezTo>
                    <a:pt x="9029" y="2717"/>
                    <a:pt x="14266" y="0"/>
                    <a:pt x="21114" y="0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905DE2A9-FC49-96A1-8361-D348D67A6202}"/>
                </a:ext>
              </a:extLst>
            </p:cNvPr>
            <p:cNvSpPr/>
            <p:nvPr/>
          </p:nvSpPr>
          <p:spPr>
            <a:xfrm>
              <a:off x="6648650" y="4476209"/>
              <a:ext cx="42226" cy="63382"/>
            </a:xfrm>
            <a:custGeom>
              <a:avLst/>
              <a:gdLst>
                <a:gd name="connsiteX0" fmla="*/ 21114 w 42226"/>
                <a:gd name="connsiteY0" fmla="*/ 6555 h 63382"/>
                <a:gd name="connsiteX1" fmla="*/ 11498 w 42226"/>
                <a:gd name="connsiteY1" fmla="*/ 12848 h 63382"/>
                <a:gd name="connsiteX2" fmla="*/ 8306 w 42226"/>
                <a:gd name="connsiteY2" fmla="*/ 31716 h 63382"/>
                <a:gd name="connsiteX3" fmla="*/ 11498 w 42226"/>
                <a:gd name="connsiteY3" fmla="*/ 50575 h 63382"/>
                <a:gd name="connsiteX4" fmla="*/ 21114 w 42226"/>
                <a:gd name="connsiteY4" fmla="*/ 56837 h 63382"/>
                <a:gd name="connsiteX5" fmla="*/ 30729 w 42226"/>
                <a:gd name="connsiteY5" fmla="*/ 50575 h 63382"/>
                <a:gd name="connsiteX6" fmla="*/ 33962 w 42226"/>
                <a:gd name="connsiteY6" fmla="*/ 31716 h 63382"/>
                <a:gd name="connsiteX7" fmla="*/ 30729 w 42226"/>
                <a:gd name="connsiteY7" fmla="*/ 12848 h 63382"/>
                <a:gd name="connsiteX8" fmla="*/ 21114 w 42226"/>
                <a:gd name="connsiteY8" fmla="*/ 6555 h 63382"/>
                <a:gd name="connsiteX9" fmla="*/ 21114 w 42226"/>
                <a:gd name="connsiteY9" fmla="*/ 0 h 63382"/>
                <a:gd name="connsiteX10" fmla="*/ 36785 w 42226"/>
                <a:gd name="connsiteY10" fmla="*/ 8151 h 63382"/>
                <a:gd name="connsiteX11" fmla="*/ 42226 w 42226"/>
                <a:gd name="connsiteY11" fmla="*/ 31716 h 63382"/>
                <a:gd name="connsiteX12" fmla="*/ 36785 w 42226"/>
                <a:gd name="connsiteY12" fmla="*/ 55282 h 63382"/>
                <a:gd name="connsiteX13" fmla="*/ 21114 w 42226"/>
                <a:gd name="connsiteY13" fmla="*/ 63382 h 63382"/>
                <a:gd name="connsiteX14" fmla="*/ 5401 w 42226"/>
                <a:gd name="connsiteY14" fmla="*/ 55282 h 63382"/>
                <a:gd name="connsiteX15" fmla="*/ 0 w 42226"/>
                <a:gd name="connsiteY15" fmla="*/ 31716 h 63382"/>
                <a:gd name="connsiteX16" fmla="*/ 5401 w 42226"/>
                <a:gd name="connsiteY16" fmla="*/ 8151 h 63382"/>
                <a:gd name="connsiteX17" fmla="*/ 21114 w 42226"/>
                <a:gd name="connsiteY17" fmla="*/ 0 h 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226" h="63382">
                  <a:moveTo>
                    <a:pt x="21114" y="6555"/>
                  </a:moveTo>
                  <a:cubicBezTo>
                    <a:pt x="16858" y="6555"/>
                    <a:pt x="13652" y="8656"/>
                    <a:pt x="11498" y="12848"/>
                  </a:cubicBezTo>
                  <a:cubicBezTo>
                    <a:pt x="9369" y="17020"/>
                    <a:pt x="8306" y="23313"/>
                    <a:pt x="8306" y="31716"/>
                  </a:cubicBezTo>
                  <a:cubicBezTo>
                    <a:pt x="8306" y="40090"/>
                    <a:pt x="9369" y="46373"/>
                    <a:pt x="11498" y="50575"/>
                  </a:cubicBezTo>
                  <a:cubicBezTo>
                    <a:pt x="13652" y="54746"/>
                    <a:pt x="16858" y="56837"/>
                    <a:pt x="21114" y="56837"/>
                  </a:cubicBezTo>
                  <a:cubicBezTo>
                    <a:pt x="25396" y="56837"/>
                    <a:pt x="28601" y="54746"/>
                    <a:pt x="30729" y="50575"/>
                  </a:cubicBezTo>
                  <a:cubicBezTo>
                    <a:pt x="32884" y="46373"/>
                    <a:pt x="33962" y="40090"/>
                    <a:pt x="33962" y="31716"/>
                  </a:cubicBezTo>
                  <a:cubicBezTo>
                    <a:pt x="33962" y="23313"/>
                    <a:pt x="32884" y="17020"/>
                    <a:pt x="30729" y="12848"/>
                  </a:cubicBezTo>
                  <a:cubicBezTo>
                    <a:pt x="28601" y="8656"/>
                    <a:pt x="25396" y="6555"/>
                    <a:pt x="21114" y="6555"/>
                  </a:cubicBezTo>
                  <a:moveTo>
                    <a:pt x="21114" y="0"/>
                  </a:moveTo>
                  <a:cubicBezTo>
                    <a:pt x="27960" y="0"/>
                    <a:pt x="33184" y="2717"/>
                    <a:pt x="36785" y="8151"/>
                  </a:cubicBezTo>
                  <a:cubicBezTo>
                    <a:pt x="40412" y="13555"/>
                    <a:pt x="42226" y="21403"/>
                    <a:pt x="42226" y="31716"/>
                  </a:cubicBezTo>
                  <a:cubicBezTo>
                    <a:pt x="42226" y="41999"/>
                    <a:pt x="40412" y="49857"/>
                    <a:pt x="36785" y="55282"/>
                  </a:cubicBezTo>
                  <a:cubicBezTo>
                    <a:pt x="33184" y="60685"/>
                    <a:pt x="27960" y="63382"/>
                    <a:pt x="21114" y="63382"/>
                  </a:cubicBezTo>
                  <a:cubicBezTo>
                    <a:pt x="14266" y="63382"/>
                    <a:pt x="9029" y="60685"/>
                    <a:pt x="5401" y="55282"/>
                  </a:cubicBezTo>
                  <a:cubicBezTo>
                    <a:pt x="1800" y="49857"/>
                    <a:pt x="0" y="41999"/>
                    <a:pt x="0" y="31716"/>
                  </a:cubicBezTo>
                  <a:cubicBezTo>
                    <a:pt x="0" y="21403"/>
                    <a:pt x="1800" y="13555"/>
                    <a:pt x="5401" y="8151"/>
                  </a:cubicBezTo>
                  <a:cubicBezTo>
                    <a:pt x="9029" y="2717"/>
                    <a:pt x="14266" y="0"/>
                    <a:pt x="21114" y="0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2191A4D0-57CC-E9FC-F397-FF4AE4161966}"/>
                </a:ext>
              </a:extLst>
            </p:cNvPr>
            <p:cNvSpPr/>
            <p:nvPr/>
          </p:nvSpPr>
          <p:spPr>
            <a:xfrm>
              <a:off x="6705402" y="4528015"/>
              <a:ext cx="8633" cy="10393"/>
            </a:xfrm>
            <a:custGeom>
              <a:avLst/>
              <a:gdLst>
                <a:gd name="connsiteX0" fmla="*/ 0 w 8633"/>
                <a:gd name="connsiteY0" fmla="*/ 0 h 10393"/>
                <a:gd name="connsiteX1" fmla="*/ 8633 w 8633"/>
                <a:gd name="connsiteY1" fmla="*/ 0 h 10393"/>
                <a:gd name="connsiteX2" fmla="*/ 8633 w 8633"/>
                <a:gd name="connsiteY2" fmla="*/ 10394 h 10393"/>
                <a:gd name="connsiteX3" fmla="*/ 0 w 8633"/>
                <a:gd name="connsiteY3" fmla="*/ 10394 h 10393"/>
                <a:gd name="connsiteX4" fmla="*/ 0 w 8633"/>
                <a:gd name="connsiteY4" fmla="*/ 0 h 1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3" h="10393">
                  <a:moveTo>
                    <a:pt x="0" y="0"/>
                  </a:moveTo>
                  <a:lnTo>
                    <a:pt x="8633" y="0"/>
                  </a:lnTo>
                  <a:lnTo>
                    <a:pt x="8633" y="10394"/>
                  </a:lnTo>
                  <a:lnTo>
                    <a:pt x="0" y="10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BE4C93BC-A4CE-7579-4E1C-791F89550B41}"/>
                </a:ext>
              </a:extLst>
            </p:cNvPr>
            <p:cNvSpPr/>
            <p:nvPr/>
          </p:nvSpPr>
          <p:spPr>
            <a:xfrm>
              <a:off x="6728603" y="4476209"/>
              <a:ext cx="42226" cy="63382"/>
            </a:xfrm>
            <a:custGeom>
              <a:avLst/>
              <a:gdLst>
                <a:gd name="connsiteX0" fmla="*/ 21113 w 42226"/>
                <a:gd name="connsiteY0" fmla="*/ 6555 h 63382"/>
                <a:gd name="connsiteX1" fmla="*/ 11498 w 42226"/>
                <a:gd name="connsiteY1" fmla="*/ 12848 h 63382"/>
                <a:gd name="connsiteX2" fmla="*/ 8306 w 42226"/>
                <a:gd name="connsiteY2" fmla="*/ 31716 h 63382"/>
                <a:gd name="connsiteX3" fmla="*/ 11498 w 42226"/>
                <a:gd name="connsiteY3" fmla="*/ 50575 h 63382"/>
                <a:gd name="connsiteX4" fmla="*/ 21113 w 42226"/>
                <a:gd name="connsiteY4" fmla="*/ 56837 h 63382"/>
                <a:gd name="connsiteX5" fmla="*/ 30729 w 42226"/>
                <a:gd name="connsiteY5" fmla="*/ 50575 h 63382"/>
                <a:gd name="connsiteX6" fmla="*/ 33961 w 42226"/>
                <a:gd name="connsiteY6" fmla="*/ 31716 h 63382"/>
                <a:gd name="connsiteX7" fmla="*/ 30729 w 42226"/>
                <a:gd name="connsiteY7" fmla="*/ 12848 h 63382"/>
                <a:gd name="connsiteX8" fmla="*/ 21113 w 42226"/>
                <a:gd name="connsiteY8" fmla="*/ 6555 h 63382"/>
                <a:gd name="connsiteX9" fmla="*/ 21113 w 42226"/>
                <a:gd name="connsiteY9" fmla="*/ 0 h 63382"/>
                <a:gd name="connsiteX10" fmla="*/ 36784 w 42226"/>
                <a:gd name="connsiteY10" fmla="*/ 8151 h 63382"/>
                <a:gd name="connsiteX11" fmla="*/ 42226 w 42226"/>
                <a:gd name="connsiteY11" fmla="*/ 31716 h 63382"/>
                <a:gd name="connsiteX12" fmla="*/ 36784 w 42226"/>
                <a:gd name="connsiteY12" fmla="*/ 55282 h 63382"/>
                <a:gd name="connsiteX13" fmla="*/ 21113 w 42226"/>
                <a:gd name="connsiteY13" fmla="*/ 63382 h 63382"/>
                <a:gd name="connsiteX14" fmla="*/ 5401 w 42226"/>
                <a:gd name="connsiteY14" fmla="*/ 55282 h 63382"/>
                <a:gd name="connsiteX15" fmla="*/ 0 w 42226"/>
                <a:gd name="connsiteY15" fmla="*/ 31716 h 63382"/>
                <a:gd name="connsiteX16" fmla="*/ 5401 w 42226"/>
                <a:gd name="connsiteY16" fmla="*/ 8151 h 63382"/>
                <a:gd name="connsiteX17" fmla="*/ 21113 w 42226"/>
                <a:gd name="connsiteY17" fmla="*/ 0 h 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226" h="63382">
                  <a:moveTo>
                    <a:pt x="21113" y="6555"/>
                  </a:moveTo>
                  <a:cubicBezTo>
                    <a:pt x="16857" y="6555"/>
                    <a:pt x="13652" y="8656"/>
                    <a:pt x="11498" y="12848"/>
                  </a:cubicBezTo>
                  <a:cubicBezTo>
                    <a:pt x="9369" y="17020"/>
                    <a:pt x="8306" y="23313"/>
                    <a:pt x="8306" y="31716"/>
                  </a:cubicBezTo>
                  <a:cubicBezTo>
                    <a:pt x="8306" y="40090"/>
                    <a:pt x="9369" y="46373"/>
                    <a:pt x="11498" y="50575"/>
                  </a:cubicBezTo>
                  <a:cubicBezTo>
                    <a:pt x="13652" y="54746"/>
                    <a:pt x="16857" y="56837"/>
                    <a:pt x="21113" y="56837"/>
                  </a:cubicBezTo>
                  <a:cubicBezTo>
                    <a:pt x="25395" y="56837"/>
                    <a:pt x="28600" y="54746"/>
                    <a:pt x="30729" y="50575"/>
                  </a:cubicBezTo>
                  <a:cubicBezTo>
                    <a:pt x="32883" y="46373"/>
                    <a:pt x="33961" y="40090"/>
                    <a:pt x="33961" y="31716"/>
                  </a:cubicBezTo>
                  <a:cubicBezTo>
                    <a:pt x="33961" y="23313"/>
                    <a:pt x="32883" y="17020"/>
                    <a:pt x="30729" y="12848"/>
                  </a:cubicBezTo>
                  <a:cubicBezTo>
                    <a:pt x="28600" y="8656"/>
                    <a:pt x="25395" y="6555"/>
                    <a:pt x="21113" y="6555"/>
                  </a:cubicBezTo>
                  <a:moveTo>
                    <a:pt x="21113" y="0"/>
                  </a:moveTo>
                  <a:cubicBezTo>
                    <a:pt x="27960" y="0"/>
                    <a:pt x="33183" y="2717"/>
                    <a:pt x="36784" y="8151"/>
                  </a:cubicBezTo>
                  <a:cubicBezTo>
                    <a:pt x="40412" y="13555"/>
                    <a:pt x="42226" y="21403"/>
                    <a:pt x="42226" y="31716"/>
                  </a:cubicBezTo>
                  <a:cubicBezTo>
                    <a:pt x="42226" y="41999"/>
                    <a:pt x="40412" y="49857"/>
                    <a:pt x="36784" y="55282"/>
                  </a:cubicBezTo>
                  <a:cubicBezTo>
                    <a:pt x="33183" y="60685"/>
                    <a:pt x="27960" y="63382"/>
                    <a:pt x="21113" y="63382"/>
                  </a:cubicBezTo>
                  <a:cubicBezTo>
                    <a:pt x="14266" y="63382"/>
                    <a:pt x="9029" y="60685"/>
                    <a:pt x="5401" y="55282"/>
                  </a:cubicBezTo>
                  <a:cubicBezTo>
                    <a:pt x="1800" y="49857"/>
                    <a:pt x="0" y="41999"/>
                    <a:pt x="0" y="31716"/>
                  </a:cubicBezTo>
                  <a:cubicBezTo>
                    <a:pt x="0" y="21403"/>
                    <a:pt x="1800" y="13555"/>
                    <a:pt x="5401" y="8151"/>
                  </a:cubicBezTo>
                  <a:cubicBezTo>
                    <a:pt x="9029" y="2717"/>
                    <a:pt x="14266" y="0"/>
                    <a:pt x="21113" y="0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92436BF5-AB6F-FEBF-4F2C-A0D99A1029A0}"/>
                </a:ext>
              </a:extLst>
            </p:cNvPr>
            <p:cNvSpPr/>
            <p:nvPr/>
          </p:nvSpPr>
          <p:spPr>
            <a:xfrm>
              <a:off x="6782859" y="4477320"/>
              <a:ext cx="39525" cy="62271"/>
            </a:xfrm>
            <a:custGeom>
              <a:avLst/>
              <a:gdLst>
                <a:gd name="connsiteX0" fmla="*/ 2578 w 39525"/>
                <a:gd name="connsiteY0" fmla="*/ 0 h 62271"/>
                <a:gd name="connsiteX1" fmla="*/ 35024 w 39525"/>
                <a:gd name="connsiteY1" fmla="*/ 0 h 62271"/>
                <a:gd name="connsiteX2" fmla="*/ 35024 w 39525"/>
                <a:gd name="connsiteY2" fmla="*/ 6949 h 62271"/>
                <a:gd name="connsiteX3" fmla="*/ 10147 w 39525"/>
                <a:gd name="connsiteY3" fmla="*/ 6949 h 62271"/>
                <a:gd name="connsiteX4" fmla="*/ 10147 w 39525"/>
                <a:gd name="connsiteY4" fmla="*/ 21929 h 62271"/>
                <a:gd name="connsiteX5" fmla="*/ 13748 w 39525"/>
                <a:gd name="connsiteY5" fmla="*/ 21030 h 62271"/>
                <a:gd name="connsiteX6" fmla="*/ 17349 w 39525"/>
                <a:gd name="connsiteY6" fmla="*/ 20707 h 62271"/>
                <a:gd name="connsiteX7" fmla="*/ 33552 w 39525"/>
                <a:gd name="connsiteY7" fmla="*/ 26312 h 62271"/>
                <a:gd name="connsiteX8" fmla="*/ 39525 w 39525"/>
                <a:gd name="connsiteY8" fmla="*/ 41484 h 62271"/>
                <a:gd name="connsiteX9" fmla="*/ 33388 w 39525"/>
                <a:gd name="connsiteY9" fmla="*/ 56827 h 62271"/>
                <a:gd name="connsiteX10" fmla="*/ 16080 w 39525"/>
                <a:gd name="connsiteY10" fmla="*/ 62271 h 62271"/>
                <a:gd name="connsiteX11" fmla="*/ 8224 w 39525"/>
                <a:gd name="connsiteY11" fmla="*/ 61615 h 62271"/>
                <a:gd name="connsiteX12" fmla="*/ 0 w 39525"/>
                <a:gd name="connsiteY12" fmla="*/ 59655 h 62271"/>
                <a:gd name="connsiteX13" fmla="*/ 0 w 39525"/>
                <a:gd name="connsiteY13" fmla="*/ 51352 h 62271"/>
                <a:gd name="connsiteX14" fmla="*/ 7610 w 39525"/>
                <a:gd name="connsiteY14" fmla="*/ 54332 h 62271"/>
                <a:gd name="connsiteX15" fmla="*/ 15917 w 39525"/>
                <a:gd name="connsiteY15" fmla="*/ 55322 h 62271"/>
                <a:gd name="connsiteX16" fmla="*/ 27128 w 39525"/>
                <a:gd name="connsiteY16" fmla="*/ 51595 h 62271"/>
                <a:gd name="connsiteX17" fmla="*/ 31261 w 39525"/>
                <a:gd name="connsiteY17" fmla="*/ 41484 h 62271"/>
                <a:gd name="connsiteX18" fmla="*/ 27128 w 39525"/>
                <a:gd name="connsiteY18" fmla="*/ 31383 h 62271"/>
                <a:gd name="connsiteX19" fmla="*/ 15917 w 39525"/>
                <a:gd name="connsiteY19" fmla="*/ 27656 h 62271"/>
                <a:gd name="connsiteX20" fmla="*/ 9288 w 39525"/>
                <a:gd name="connsiteY20" fmla="*/ 28393 h 62271"/>
                <a:gd name="connsiteX21" fmla="*/ 2578 w 39525"/>
                <a:gd name="connsiteY21" fmla="*/ 30686 h 62271"/>
                <a:gd name="connsiteX22" fmla="*/ 2578 w 39525"/>
                <a:gd name="connsiteY22" fmla="*/ 0 h 62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9525" h="62271">
                  <a:moveTo>
                    <a:pt x="2578" y="0"/>
                  </a:moveTo>
                  <a:lnTo>
                    <a:pt x="35024" y="0"/>
                  </a:lnTo>
                  <a:lnTo>
                    <a:pt x="35024" y="6949"/>
                  </a:lnTo>
                  <a:lnTo>
                    <a:pt x="10147" y="6949"/>
                  </a:lnTo>
                  <a:lnTo>
                    <a:pt x="10147" y="21929"/>
                  </a:lnTo>
                  <a:cubicBezTo>
                    <a:pt x="11347" y="21515"/>
                    <a:pt x="12547" y="21222"/>
                    <a:pt x="13748" y="21030"/>
                  </a:cubicBezTo>
                  <a:cubicBezTo>
                    <a:pt x="14948" y="20818"/>
                    <a:pt x="16148" y="20707"/>
                    <a:pt x="17349" y="20707"/>
                  </a:cubicBezTo>
                  <a:cubicBezTo>
                    <a:pt x="24168" y="20707"/>
                    <a:pt x="29569" y="22575"/>
                    <a:pt x="33552" y="26312"/>
                  </a:cubicBezTo>
                  <a:cubicBezTo>
                    <a:pt x="37534" y="30040"/>
                    <a:pt x="39525" y="35100"/>
                    <a:pt x="39525" y="41484"/>
                  </a:cubicBezTo>
                  <a:cubicBezTo>
                    <a:pt x="39525" y="48059"/>
                    <a:pt x="37480" y="53181"/>
                    <a:pt x="33388" y="56827"/>
                  </a:cubicBezTo>
                  <a:cubicBezTo>
                    <a:pt x="29296" y="60453"/>
                    <a:pt x="23528" y="62271"/>
                    <a:pt x="16080" y="62271"/>
                  </a:cubicBezTo>
                  <a:cubicBezTo>
                    <a:pt x="13516" y="62271"/>
                    <a:pt x="10898" y="62049"/>
                    <a:pt x="8224" y="61615"/>
                  </a:cubicBezTo>
                  <a:cubicBezTo>
                    <a:pt x="5579" y="61180"/>
                    <a:pt x="2837" y="60534"/>
                    <a:pt x="0" y="59655"/>
                  </a:cubicBezTo>
                  <a:lnTo>
                    <a:pt x="0" y="51352"/>
                  </a:lnTo>
                  <a:cubicBezTo>
                    <a:pt x="2456" y="52686"/>
                    <a:pt x="4992" y="53676"/>
                    <a:pt x="7610" y="54332"/>
                  </a:cubicBezTo>
                  <a:cubicBezTo>
                    <a:pt x="10229" y="54989"/>
                    <a:pt x="12998" y="55322"/>
                    <a:pt x="15917" y="55322"/>
                  </a:cubicBezTo>
                  <a:cubicBezTo>
                    <a:pt x="20636" y="55322"/>
                    <a:pt x="24373" y="54080"/>
                    <a:pt x="27128" y="51595"/>
                  </a:cubicBezTo>
                  <a:cubicBezTo>
                    <a:pt x="29883" y="49110"/>
                    <a:pt x="31261" y="45736"/>
                    <a:pt x="31261" y="41484"/>
                  </a:cubicBezTo>
                  <a:cubicBezTo>
                    <a:pt x="31261" y="37231"/>
                    <a:pt x="29883" y="33858"/>
                    <a:pt x="27128" y="31383"/>
                  </a:cubicBezTo>
                  <a:cubicBezTo>
                    <a:pt x="24373" y="28898"/>
                    <a:pt x="20636" y="27656"/>
                    <a:pt x="15917" y="27656"/>
                  </a:cubicBezTo>
                  <a:cubicBezTo>
                    <a:pt x="13707" y="27656"/>
                    <a:pt x="11497" y="27898"/>
                    <a:pt x="9288" y="28393"/>
                  </a:cubicBezTo>
                  <a:cubicBezTo>
                    <a:pt x="7106" y="28888"/>
                    <a:pt x="4870" y="29646"/>
                    <a:pt x="2578" y="30686"/>
                  </a:cubicBez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9325471A-2756-9E4D-FF9F-425A3DAA3BE7}"/>
                </a:ext>
              </a:extLst>
            </p:cNvPr>
            <p:cNvSpPr/>
            <p:nvPr/>
          </p:nvSpPr>
          <p:spPr>
            <a:xfrm>
              <a:off x="6646891" y="4213153"/>
              <a:ext cx="42226" cy="63380"/>
            </a:xfrm>
            <a:custGeom>
              <a:avLst/>
              <a:gdLst>
                <a:gd name="connsiteX0" fmla="*/ 21114 w 42226"/>
                <a:gd name="connsiteY0" fmla="*/ 6546 h 63380"/>
                <a:gd name="connsiteX1" fmla="*/ 11498 w 42226"/>
                <a:gd name="connsiteY1" fmla="*/ 12848 h 63380"/>
                <a:gd name="connsiteX2" fmla="*/ 8306 w 42226"/>
                <a:gd name="connsiteY2" fmla="*/ 31710 h 63380"/>
                <a:gd name="connsiteX3" fmla="*/ 11498 w 42226"/>
                <a:gd name="connsiteY3" fmla="*/ 50574 h 63380"/>
                <a:gd name="connsiteX4" fmla="*/ 21114 w 42226"/>
                <a:gd name="connsiteY4" fmla="*/ 56834 h 63380"/>
                <a:gd name="connsiteX5" fmla="*/ 30729 w 42226"/>
                <a:gd name="connsiteY5" fmla="*/ 50574 h 63380"/>
                <a:gd name="connsiteX6" fmla="*/ 33962 w 42226"/>
                <a:gd name="connsiteY6" fmla="*/ 31710 h 63380"/>
                <a:gd name="connsiteX7" fmla="*/ 30729 w 42226"/>
                <a:gd name="connsiteY7" fmla="*/ 12848 h 63380"/>
                <a:gd name="connsiteX8" fmla="*/ 21114 w 42226"/>
                <a:gd name="connsiteY8" fmla="*/ 6546 h 63380"/>
                <a:gd name="connsiteX9" fmla="*/ 21114 w 42226"/>
                <a:gd name="connsiteY9" fmla="*/ 0 h 63380"/>
                <a:gd name="connsiteX10" fmla="*/ 36785 w 42226"/>
                <a:gd name="connsiteY10" fmla="*/ 8142 h 63380"/>
                <a:gd name="connsiteX11" fmla="*/ 42226 w 42226"/>
                <a:gd name="connsiteY11" fmla="*/ 31710 h 63380"/>
                <a:gd name="connsiteX12" fmla="*/ 36785 w 42226"/>
                <a:gd name="connsiteY12" fmla="*/ 55279 h 63380"/>
                <a:gd name="connsiteX13" fmla="*/ 21114 w 42226"/>
                <a:gd name="connsiteY13" fmla="*/ 63380 h 63380"/>
                <a:gd name="connsiteX14" fmla="*/ 5401 w 42226"/>
                <a:gd name="connsiteY14" fmla="*/ 55279 h 63380"/>
                <a:gd name="connsiteX15" fmla="*/ 0 w 42226"/>
                <a:gd name="connsiteY15" fmla="*/ 31710 h 63380"/>
                <a:gd name="connsiteX16" fmla="*/ 5401 w 42226"/>
                <a:gd name="connsiteY16" fmla="*/ 8142 h 63380"/>
                <a:gd name="connsiteX17" fmla="*/ 21114 w 42226"/>
                <a:gd name="connsiteY17" fmla="*/ 0 h 63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226" h="63380">
                  <a:moveTo>
                    <a:pt x="21114" y="6546"/>
                  </a:moveTo>
                  <a:cubicBezTo>
                    <a:pt x="16858" y="6546"/>
                    <a:pt x="13652" y="8647"/>
                    <a:pt x="11498" y="12848"/>
                  </a:cubicBezTo>
                  <a:cubicBezTo>
                    <a:pt x="9369" y="17022"/>
                    <a:pt x="8306" y="23310"/>
                    <a:pt x="8306" y="31710"/>
                  </a:cubicBezTo>
                  <a:cubicBezTo>
                    <a:pt x="8306" y="40085"/>
                    <a:pt x="9369" y="46373"/>
                    <a:pt x="11498" y="50574"/>
                  </a:cubicBezTo>
                  <a:cubicBezTo>
                    <a:pt x="13652" y="54747"/>
                    <a:pt x="16858" y="56834"/>
                    <a:pt x="21114" y="56834"/>
                  </a:cubicBezTo>
                  <a:cubicBezTo>
                    <a:pt x="25396" y="56834"/>
                    <a:pt x="28601" y="54747"/>
                    <a:pt x="30729" y="50574"/>
                  </a:cubicBezTo>
                  <a:cubicBezTo>
                    <a:pt x="32884" y="46373"/>
                    <a:pt x="33962" y="40085"/>
                    <a:pt x="33962" y="31710"/>
                  </a:cubicBezTo>
                  <a:cubicBezTo>
                    <a:pt x="33962" y="23310"/>
                    <a:pt x="32884" y="17022"/>
                    <a:pt x="30729" y="12848"/>
                  </a:cubicBezTo>
                  <a:cubicBezTo>
                    <a:pt x="28601" y="8647"/>
                    <a:pt x="25396" y="6546"/>
                    <a:pt x="21114" y="6546"/>
                  </a:cubicBezTo>
                  <a:moveTo>
                    <a:pt x="21114" y="0"/>
                  </a:moveTo>
                  <a:cubicBezTo>
                    <a:pt x="27961" y="0"/>
                    <a:pt x="33184" y="2714"/>
                    <a:pt x="36785" y="8142"/>
                  </a:cubicBezTo>
                  <a:cubicBezTo>
                    <a:pt x="40412" y="13543"/>
                    <a:pt x="42226" y="21399"/>
                    <a:pt x="42226" y="31710"/>
                  </a:cubicBezTo>
                  <a:cubicBezTo>
                    <a:pt x="42226" y="41994"/>
                    <a:pt x="40412" y="49850"/>
                    <a:pt x="36785" y="55279"/>
                  </a:cubicBezTo>
                  <a:cubicBezTo>
                    <a:pt x="33184" y="60680"/>
                    <a:pt x="27961" y="63380"/>
                    <a:pt x="21114" y="63380"/>
                  </a:cubicBezTo>
                  <a:cubicBezTo>
                    <a:pt x="14266" y="63380"/>
                    <a:pt x="9029" y="60680"/>
                    <a:pt x="5401" y="55279"/>
                  </a:cubicBezTo>
                  <a:cubicBezTo>
                    <a:pt x="1800" y="49850"/>
                    <a:pt x="0" y="41994"/>
                    <a:pt x="0" y="31710"/>
                  </a:cubicBezTo>
                  <a:cubicBezTo>
                    <a:pt x="0" y="21399"/>
                    <a:pt x="1800" y="13543"/>
                    <a:pt x="5401" y="8142"/>
                  </a:cubicBezTo>
                  <a:cubicBezTo>
                    <a:pt x="9029" y="2714"/>
                    <a:pt x="14266" y="0"/>
                    <a:pt x="21114" y="0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BE8AAB7-B7FC-0241-7CB0-B306EF99EE79}"/>
                </a:ext>
              </a:extLst>
            </p:cNvPr>
            <p:cNvSpPr/>
            <p:nvPr/>
          </p:nvSpPr>
          <p:spPr>
            <a:xfrm>
              <a:off x="6703643" y="4264954"/>
              <a:ext cx="8634" cy="10393"/>
            </a:xfrm>
            <a:custGeom>
              <a:avLst/>
              <a:gdLst>
                <a:gd name="connsiteX0" fmla="*/ 0 w 8634"/>
                <a:gd name="connsiteY0" fmla="*/ 0 h 10393"/>
                <a:gd name="connsiteX1" fmla="*/ 8634 w 8634"/>
                <a:gd name="connsiteY1" fmla="*/ 0 h 10393"/>
                <a:gd name="connsiteX2" fmla="*/ 8634 w 8634"/>
                <a:gd name="connsiteY2" fmla="*/ 10394 h 10393"/>
                <a:gd name="connsiteX3" fmla="*/ 0 w 8634"/>
                <a:gd name="connsiteY3" fmla="*/ 10394 h 10393"/>
                <a:gd name="connsiteX4" fmla="*/ 0 w 8634"/>
                <a:gd name="connsiteY4" fmla="*/ 0 h 1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4" h="10393">
                  <a:moveTo>
                    <a:pt x="0" y="0"/>
                  </a:moveTo>
                  <a:lnTo>
                    <a:pt x="8634" y="0"/>
                  </a:lnTo>
                  <a:lnTo>
                    <a:pt x="8634" y="10394"/>
                  </a:lnTo>
                  <a:lnTo>
                    <a:pt x="0" y="10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F8C6D5F2-8C1A-6E00-FEFA-997D3F8E33B1}"/>
                </a:ext>
              </a:extLst>
            </p:cNvPr>
            <p:cNvSpPr/>
            <p:nvPr/>
          </p:nvSpPr>
          <p:spPr>
            <a:xfrm>
              <a:off x="6730526" y="4214258"/>
              <a:ext cx="36374" cy="61089"/>
            </a:xfrm>
            <a:custGeom>
              <a:avLst/>
              <a:gdLst>
                <a:gd name="connsiteX0" fmla="*/ 1186 w 36374"/>
                <a:gd name="connsiteY0" fmla="*/ 54133 h 61089"/>
                <a:gd name="connsiteX1" fmla="*/ 14689 w 36374"/>
                <a:gd name="connsiteY1" fmla="*/ 54133 h 61089"/>
                <a:gd name="connsiteX2" fmla="*/ 14689 w 36374"/>
                <a:gd name="connsiteY2" fmla="*/ 7528 h 61089"/>
                <a:gd name="connsiteX3" fmla="*/ 0 w 36374"/>
                <a:gd name="connsiteY3" fmla="*/ 10474 h 61089"/>
                <a:gd name="connsiteX4" fmla="*/ 0 w 36374"/>
                <a:gd name="connsiteY4" fmla="*/ 2945 h 61089"/>
                <a:gd name="connsiteX5" fmla="*/ 14607 w 36374"/>
                <a:gd name="connsiteY5" fmla="*/ 0 h 61089"/>
                <a:gd name="connsiteX6" fmla="*/ 22872 w 36374"/>
                <a:gd name="connsiteY6" fmla="*/ 0 h 61089"/>
                <a:gd name="connsiteX7" fmla="*/ 22872 w 36374"/>
                <a:gd name="connsiteY7" fmla="*/ 54133 h 61089"/>
                <a:gd name="connsiteX8" fmla="*/ 36375 w 36374"/>
                <a:gd name="connsiteY8" fmla="*/ 54133 h 61089"/>
                <a:gd name="connsiteX9" fmla="*/ 36375 w 36374"/>
                <a:gd name="connsiteY9" fmla="*/ 61089 h 61089"/>
                <a:gd name="connsiteX10" fmla="*/ 1186 w 36374"/>
                <a:gd name="connsiteY10" fmla="*/ 61089 h 61089"/>
                <a:gd name="connsiteX11" fmla="*/ 1186 w 36374"/>
                <a:gd name="connsiteY11" fmla="*/ 54133 h 6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74" h="61089">
                  <a:moveTo>
                    <a:pt x="1186" y="54133"/>
                  </a:moveTo>
                  <a:lnTo>
                    <a:pt x="14689" y="54133"/>
                  </a:lnTo>
                  <a:lnTo>
                    <a:pt x="14689" y="7528"/>
                  </a:lnTo>
                  <a:lnTo>
                    <a:pt x="0" y="10474"/>
                  </a:lnTo>
                  <a:lnTo>
                    <a:pt x="0" y="2945"/>
                  </a:lnTo>
                  <a:lnTo>
                    <a:pt x="14607" y="0"/>
                  </a:lnTo>
                  <a:lnTo>
                    <a:pt x="22872" y="0"/>
                  </a:lnTo>
                  <a:lnTo>
                    <a:pt x="22872" y="54133"/>
                  </a:lnTo>
                  <a:lnTo>
                    <a:pt x="36375" y="54133"/>
                  </a:lnTo>
                  <a:lnTo>
                    <a:pt x="36375" y="61089"/>
                  </a:lnTo>
                  <a:lnTo>
                    <a:pt x="1186" y="61089"/>
                  </a:lnTo>
                  <a:lnTo>
                    <a:pt x="1186" y="54133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95BA439-6ABF-56D6-6729-EEE6AEE2B28B}"/>
                </a:ext>
              </a:extLst>
            </p:cNvPr>
            <p:cNvSpPr/>
            <p:nvPr/>
          </p:nvSpPr>
          <p:spPr>
            <a:xfrm>
              <a:off x="6780158" y="4213153"/>
              <a:ext cx="42226" cy="63380"/>
            </a:xfrm>
            <a:custGeom>
              <a:avLst/>
              <a:gdLst>
                <a:gd name="connsiteX0" fmla="*/ 21114 w 42226"/>
                <a:gd name="connsiteY0" fmla="*/ 6546 h 63380"/>
                <a:gd name="connsiteX1" fmla="*/ 11498 w 42226"/>
                <a:gd name="connsiteY1" fmla="*/ 12848 h 63380"/>
                <a:gd name="connsiteX2" fmla="*/ 8306 w 42226"/>
                <a:gd name="connsiteY2" fmla="*/ 31710 h 63380"/>
                <a:gd name="connsiteX3" fmla="*/ 11498 w 42226"/>
                <a:gd name="connsiteY3" fmla="*/ 50574 h 63380"/>
                <a:gd name="connsiteX4" fmla="*/ 21114 w 42226"/>
                <a:gd name="connsiteY4" fmla="*/ 56834 h 63380"/>
                <a:gd name="connsiteX5" fmla="*/ 30729 w 42226"/>
                <a:gd name="connsiteY5" fmla="*/ 50574 h 63380"/>
                <a:gd name="connsiteX6" fmla="*/ 33962 w 42226"/>
                <a:gd name="connsiteY6" fmla="*/ 31710 h 63380"/>
                <a:gd name="connsiteX7" fmla="*/ 30729 w 42226"/>
                <a:gd name="connsiteY7" fmla="*/ 12848 h 63380"/>
                <a:gd name="connsiteX8" fmla="*/ 21114 w 42226"/>
                <a:gd name="connsiteY8" fmla="*/ 6546 h 63380"/>
                <a:gd name="connsiteX9" fmla="*/ 21114 w 42226"/>
                <a:gd name="connsiteY9" fmla="*/ 0 h 63380"/>
                <a:gd name="connsiteX10" fmla="*/ 36785 w 42226"/>
                <a:gd name="connsiteY10" fmla="*/ 8142 h 63380"/>
                <a:gd name="connsiteX11" fmla="*/ 42226 w 42226"/>
                <a:gd name="connsiteY11" fmla="*/ 31710 h 63380"/>
                <a:gd name="connsiteX12" fmla="*/ 36785 w 42226"/>
                <a:gd name="connsiteY12" fmla="*/ 55279 h 63380"/>
                <a:gd name="connsiteX13" fmla="*/ 21114 w 42226"/>
                <a:gd name="connsiteY13" fmla="*/ 63380 h 63380"/>
                <a:gd name="connsiteX14" fmla="*/ 5401 w 42226"/>
                <a:gd name="connsiteY14" fmla="*/ 55279 h 63380"/>
                <a:gd name="connsiteX15" fmla="*/ 0 w 42226"/>
                <a:gd name="connsiteY15" fmla="*/ 31710 h 63380"/>
                <a:gd name="connsiteX16" fmla="*/ 5401 w 42226"/>
                <a:gd name="connsiteY16" fmla="*/ 8142 h 63380"/>
                <a:gd name="connsiteX17" fmla="*/ 21114 w 42226"/>
                <a:gd name="connsiteY17" fmla="*/ 0 h 63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226" h="63380">
                  <a:moveTo>
                    <a:pt x="21114" y="6546"/>
                  </a:moveTo>
                  <a:cubicBezTo>
                    <a:pt x="16858" y="6546"/>
                    <a:pt x="13652" y="8647"/>
                    <a:pt x="11498" y="12848"/>
                  </a:cubicBezTo>
                  <a:cubicBezTo>
                    <a:pt x="9369" y="17022"/>
                    <a:pt x="8306" y="23310"/>
                    <a:pt x="8306" y="31710"/>
                  </a:cubicBezTo>
                  <a:cubicBezTo>
                    <a:pt x="8306" y="40085"/>
                    <a:pt x="9369" y="46373"/>
                    <a:pt x="11498" y="50574"/>
                  </a:cubicBezTo>
                  <a:cubicBezTo>
                    <a:pt x="13652" y="54747"/>
                    <a:pt x="16858" y="56834"/>
                    <a:pt x="21114" y="56834"/>
                  </a:cubicBezTo>
                  <a:cubicBezTo>
                    <a:pt x="25396" y="56834"/>
                    <a:pt x="28601" y="54747"/>
                    <a:pt x="30729" y="50574"/>
                  </a:cubicBezTo>
                  <a:cubicBezTo>
                    <a:pt x="32884" y="46373"/>
                    <a:pt x="33962" y="40085"/>
                    <a:pt x="33962" y="31710"/>
                  </a:cubicBezTo>
                  <a:cubicBezTo>
                    <a:pt x="33962" y="23310"/>
                    <a:pt x="32884" y="17022"/>
                    <a:pt x="30729" y="12848"/>
                  </a:cubicBezTo>
                  <a:cubicBezTo>
                    <a:pt x="28601" y="8647"/>
                    <a:pt x="25396" y="6546"/>
                    <a:pt x="21114" y="6546"/>
                  </a:cubicBezTo>
                  <a:moveTo>
                    <a:pt x="21114" y="0"/>
                  </a:moveTo>
                  <a:cubicBezTo>
                    <a:pt x="27961" y="0"/>
                    <a:pt x="33184" y="2714"/>
                    <a:pt x="36785" y="8142"/>
                  </a:cubicBezTo>
                  <a:cubicBezTo>
                    <a:pt x="40412" y="13543"/>
                    <a:pt x="42226" y="21399"/>
                    <a:pt x="42226" y="31710"/>
                  </a:cubicBezTo>
                  <a:cubicBezTo>
                    <a:pt x="42226" y="41994"/>
                    <a:pt x="40412" y="49850"/>
                    <a:pt x="36785" y="55279"/>
                  </a:cubicBezTo>
                  <a:cubicBezTo>
                    <a:pt x="33184" y="60680"/>
                    <a:pt x="27961" y="63380"/>
                    <a:pt x="21114" y="63380"/>
                  </a:cubicBezTo>
                  <a:cubicBezTo>
                    <a:pt x="14266" y="63380"/>
                    <a:pt x="9029" y="60680"/>
                    <a:pt x="5401" y="55279"/>
                  </a:cubicBezTo>
                  <a:cubicBezTo>
                    <a:pt x="1800" y="49850"/>
                    <a:pt x="0" y="41994"/>
                    <a:pt x="0" y="31710"/>
                  </a:cubicBezTo>
                  <a:cubicBezTo>
                    <a:pt x="0" y="21399"/>
                    <a:pt x="1800" y="13543"/>
                    <a:pt x="5401" y="8142"/>
                  </a:cubicBezTo>
                  <a:cubicBezTo>
                    <a:pt x="9029" y="2714"/>
                    <a:pt x="14266" y="0"/>
                    <a:pt x="21114" y="0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9B64BA83-683D-FCA8-3709-559F171EFC5D}"/>
                </a:ext>
              </a:extLst>
            </p:cNvPr>
            <p:cNvSpPr/>
            <p:nvPr/>
          </p:nvSpPr>
          <p:spPr>
            <a:xfrm>
              <a:off x="6648650" y="3950093"/>
              <a:ext cx="42226" cy="63380"/>
            </a:xfrm>
            <a:custGeom>
              <a:avLst/>
              <a:gdLst>
                <a:gd name="connsiteX0" fmla="*/ 21114 w 42226"/>
                <a:gd name="connsiteY0" fmla="*/ 6546 h 63380"/>
                <a:gd name="connsiteX1" fmla="*/ 11498 w 42226"/>
                <a:gd name="connsiteY1" fmla="*/ 12847 h 63380"/>
                <a:gd name="connsiteX2" fmla="*/ 8306 w 42226"/>
                <a:gd name="connsiteY2" fmla="*/ 31710 h 63380"/>
                <a:gd name="connsiteX3" fmla="*/ 11498 w 42226"/>
                <a:gd name="connsiteY3" fmla="*/ 50574 h 63380"/>
                <a:gd name="connsiteX4" fmla="*/ 21114 w 42226"/>
                <a:gd name="connsiteY4" fmla="*/ 56834 h 63380"/>
                <a:gd name="connsiteX5" fmla="*/ 30729 w 42226"/>
                <a:gd name="connsiteY5" fmla="*/ 50574 h 63380"/>
                <a:gd name="connsiteX6" fmla="*/ 33962 w 42226"/>
                <a:gd name="connsiteY6" fmla="*/ 31710 h 63380"/>
                <a:gd name="connsiteX7" fmla="*/ 30729 w 42226"/>
                <a:gd name="connsiteY7" fmla="*/ 12847 h 63380"/>
                <a:gd name="connsiteX8" fmla="*/ 21114 w 42226"/>
                <a:gd name="connsiteY8" fmla="*/ 6546 h 63380"/>
                <a:gd name="connsiteX9" fmla="*/ 21114 w 42226"/>
                <a:gd name="connsiteY9" fmla="*/ 0 h 63380"/>
                <a:gd name="connsiteX10" fmla="*/ 36785 w 42226"/>
                <a:gd name="connsiteY10" fmla="*/ 8142 h 63380"/>
                <a:gd name="connsiteX11" fmla="*/ 42226 w 42226"/>
                <a:gd name="connsiteY11" fmla="*/ 31710 h 63380"/>
                <a:gd name="connsiteX12" fmla="*/ 36785 w 42226"/>
                <a:gd name="connsiteY12" fmla="*/ 55279 h 63380"/>
                <a:gd name="connsiteX13" fmla="*/ 21114 w 42226"/>
                <a:gd name="connsiteY13" fmla="*/ 63380 h 63380"/>
                <a:gd name="connsiteX14" fmla="*/ 5401 w 42226"/>
                <a:gd name="connsiteY14" fmla="*/ 55279 h 63380"/>
                <a:gd name="connsiteX15" fmla="*/ 0 w 42226"/>
                <a:gd name="connsiteY15" fmla="*/ 31710 h 63380"/>
                <a:gd name="connsiteX16" fmla="*/ 5401 w 42226"/>
                <a:gd name="connsiteY16" fmla="*/ 8142 h 63380"/>
                <a:gd name="connsiteX17" fmla="*/ 21114 w 42226"/>
                <a:gd name="connsiteY17" fmla="*/ 0 h 63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226" h="63380">
                  <a:moveTo>
                    <a:pt x="21114" y="6546"/>
                  </a:moveTo>
                  <a:cubicBezTo>
                    <a:pt x="16858" y="6546"/>
                    <a:pt x="13652" y="8646"/>
                    <a:pt x="11498" y="12847"/>
                  </a:cubicBezTo>
                  <a:cubicBezTo>
                    <a:pt x="9369" y="17021"/>
                    <a:pt x="8306" y="23309"/>
                    <a:pt x="8306" y="31710"/>
                  </a:cubicBezTo>
                  <a:cubicBezTo>
                    <a:pt x="8306" y="40085"/>
                    <a:pt x="9369" y="46373"/>
                    <a:pt x="11498" y="50574"/>
                  </a:cubicBezTo>
                  <a:cubicBezTo>
                    <a:pt x="13652" y="54747"/>
                    <a:pt x="16858" y="56834"/>
                    <a:pt x="21114" y="56834"/>
                  </a:cubicBezTo>
                  <a:cubicBezTo>
                    <a:pt x="25396" y="56834"/>
                    <a:pt x="28601" y="54747"/>
                    <a:pt x="30729" y="50574"/>
                  </a:cubicBezTo>
                  <a:cubicBezTo>
                    <a:pt x="32884" y="46373"/>
                    <a:pt x="33962" y="40085"/>
                    <a:pt x="33962" y="31710"/>
                  </a:cubicBezTo>
                  <a:cubicBezTo>
                    <a:pt x="33962" y="23309"/>
                    <a:pt x="32884" y="17021"/>
                    <a:pt x="30729" y="12847"/>
                  </a:cubicBezTo>
                  <a:cubicBezTo>
                    <a:pt x="28601" y="8646"/>
                    <a:pt x="25396" y="6546"/>
                    <a:pt x="21114" y="6546"/>
                  </a:cubicBezTo>
                  <a:moveTo>
                    <a:pt x="21114" y="0"/>
                  </a:moveTo>
                  <a:cubicBezTo>
                    <a:pt x="27960" y="0"/>
                    <a:pt x="33184" y="2714"/>
                    <a:pt x="36785" y="8142"/>
                  </a:cubicBezTo>
                  <a:cubicBezTo>
                    <a:pt x="40412" y="13543"/>
                    <a:pt x="42226" y="21399"/>
                    <a:pt x="42226" y="31710"/>
                  </a:cubicBezTo>
                  <a:cubicBezTo>
                    <a:pt x="42226" y="41994"/>
                    <a:pt x="40412" y="49850"/>
                    <a:pt x="36785" y="55279"/>
                  </a:cubicBezTo>
                  <a:cubicBezTo>
                    <a:pt x="33184" y="60679"/>
                    <a:pt x="27960" y="63380"/>
                    <a:pt x="21114" y="63380"/>
                  </a:cubicBezTo>
                  <a:cubicBezTo>
                    <a:pt x="14266" y="63380"/>
                    <a:pt x="9029" y="60679"/>
                    <a:pt x="5401" y="55279"/>
                  </a:cubicBezTo>
                  <a:cubicBezTo>
                    <a:pt x="1800" y="49850"/>
                    <a:pt x="0" y="41994"/>
                    <a:pt x="0" y="31710"/>
                  </a:cubicBezTo>
                  <a:cubicBezTo>
                    <a:pt x="0" y="21399"/>
                    <a:pt x="1800" y="13543"/>
                    <a:pt x="5401" y="8142"/>
                  </a:cubicBezTo>
                  <a:cubicBezTo>
                    <a:pt x="9029" y="2714"/>
                    <a:pt x="14266" y="0"/>
                    <a:pt x="21114" y="0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015800E-C0F3-BFEF-ADAE-C1A836A3133D}"/>
                </a:ext>
              </a:extLst>
            </p:cNvPr>
            <p:cNvSpPr/>
            <p:nvPr/>
          </p:nvSpPr>
          <p:spPr>
            <a:xfrm>
              <a:off x="6705402" y="4001894"/>
              <a:ext cx="8633" cy="10392"/>
            </a:xfrm>
            <a:custGeom>
              <a:avLst/>
              <a:gdLst>
                <a:gd name="connsiteX0" fmla="*/ 0 w 8633"/>
                <a:gd name="connsiteY0" fmla="*/ 0 h 10392"/>
                <a:gd name="connsiteX1" fmla="*/ 8633 w 8633"/>
                <a:gd name="connsiteY1" fmla="*/ 0 h 10392"/>
                <a:gd name="connsiteX2" fmla="*/ 8633 w 8633"/>
                <a:gd name="connsiteY2" fmla="*/ 10393 h 10392"/>
                <a:gd name="connsiteX3" fmla="*/ 0 w 8633"/>
                <a:gd name="connsiteY3" fmla="*/ 10393 h 10392"/>
                <a:gd name="connsiteX4" fmla="*/ 0 w 8633"/>
                <a:gd name="connsiteY4" fmla="*/ 0 h 1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3" h="10392">
                  <a:moveTo>
                    <a:pt x="0" y="0"/>
                  </a:moveTo>
                  <a:lnTo>
                    <a:pt x="8633" y="0"/>
                  </a:lnTo>
                  <a:lnTo>
                    <a:pt x="8633" y="10393"/>
                  </a:lnTo>
                  <a:lnTo>
                    <a:pt x="0" y="10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6AA465CE-039A-3E57-FD41-2870BA462C2A}"/>
                </a:ext>
              </a:extLst>
            </p:cNvPr>
            <p:cNvSpPr/>
            <p:nvPr/>
          </p:nvSpPr>
          <p:spPr>
            <a:xfrm>
              <a:off x="6732286" y="3951198"/>
              <a:ext cx="36374" cy="61089"/>
            </a:xfrm>
            <a:custGeom>
              <a:avLst/>
              <a:gdLst>
                <a:gd name="connsiteX0" fmla="*/ 1186 w 36374"/>
                <a:gd name="connsiteY0" fmla="*/ 54134 h 61089"/>
                <a:gd name="connsiteX1" fmla="*/ 14689 w 36374"/>
                <a:gd name="connsiteY1" fmla="*/ 54134 h 61089"/>
                <a:gd name="connsiteX2" fmla="*/ 14689 w 36374"/>
                <a:gd name="connsiteY2" fmla="*/ 7529 h 61089"/>
                <a:gd name="connsiteX3" fmla="*/ 0 w 36374"/>
                <a:gd name="connsiteY3" fmla="*/ 10475 h 61089"/>
                <a:gd name="connsiteX4" fmla="*/ 0 w 36374"/>
                <a:gd name="connsiteY4" fmla="*/ 2946 h 61089"/>
                <a:gd name="connsiteX5" fmla="*/ 14607 w 36374"/>
                <a:gd name="connsiteY5" fmla="*/ 0 h 61089"/>
                <a:gd name="connsiteX6" fmla="*/ 22872 w 36374"/>
                <a:gd name="connsiteY6" fmla="*/ 0 h 61089"/>
                <a:gd name="connsiteX7" fmla="*/ 22872 w 36374"/>
                <a:gd name="connsiteY7" fmla="*/ 54134 h 61089"/>
                <a:gd name="connsiteX8" fmla="*/ 36375 w 36374"/>
                <a:gd name="connsiteY8" fmla="*/ 54134 h 61089"/>
                <a:gd name="connsiteX9" fmla="*/ 36375 w 36374"/>
                <a:gd name="connsiteY9" fmla="*/ 61089 h 61089"/>
                <a:gd name="connsiteX10" fmla="*/ 1186 w 36374"/>
                <a:gd name="connsiteY10" fmla="*/ 61089 h 61089"/>
                <a:gd name="connsiteX11" fmla="*/ 1186 w 36374"/>
                <a:gd name="connsiteY11" fmla="*/ 54134 h 6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74" h="61089">
                  <a:moveTo>
                    <a:pt x="1186" y="54134"/>
                  </a:moveTo>
                  <a:lnTo>
                    <a:pt x="14689" y="54134"/>
                  </a:lnTo>
                  <a:lnTo>
                    <a:pt x="14689" y="7529"/>
                  </a:lnTo>
                  <a:lnTo>
                    <a:pt x="0" y="10475"/>
                  </a:lnTo>
                  <a:lnTo>
                    <a:pt x="0" y="2946"/>
                  </a:lnTo>
                  <a:lnTo>
                    <a:pt x="14607" y="0"/>
                  </a:lnTo>
                  <a:lnTo>
                    <a:pt x="22872" y="0"/>
                  </a:lnTo>
                  <a:lnTo>
                    <a:pt x="22872" y="54134"/>
                  </a:lnTo>
                  <a:lnTo>
                    <a:pt x="36375" y="54134"/>
                  </a:lnTo>
                  <a:lnTo>
                    <a:pt x="36375" y="61089"/>
                  </a:lnTo>
                  <a:lnTo>
                    <a:pt x="1186" y="61089"/>
                  </a:lnTo>
                  <a:lnTo>
                    <a:pt x="1186" y="54134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546C7838-7BC2-9BE2-E4C1-13DFBEC19C8E}"/>
                </a:ext>
              </a:extLst>
            </p:cNvPr>
            <p:cNvSpPr/>
            <p:nvPr/>
          </p:nvSpPr>
          <p:spPr>
            <a:xfrm>
              <a:off x="6782859" y="3951198"/>
              <a:ext cx="39525" cy="62276"/>
            </a:xfrm>
            <a:custGeom>
              <a:avLst/>
              <a:gdLst>
                <a:gd name="connsiteX0" fmla="*/ 2578 w 39525"/>
                <a:gd name="connsiteY0" fmla="*/ 0 h 62276"/>
                <a:gd name="connsiteX1" fmla="*/ 35024 w 39525"/>
                <a:gd name="connsiteY1" fmla="*/ 0 h 62276"/>
                <a:gd name="connsiteX2" fmla="*/ 35024 w 39525"/>
                <a:gd name="connsiteY2" fmla="*/ 6956 h 62276"/>
                <a:gd name="connsiteX3" fmla="*/ 10147 w 39525"/>
                <a:gd name="connsiteY3" fmla="*/ 6956 h 62276"/>
                <a:gd name="connsiteX4" fmla="*/ 10147 w 39525"/>
                <a:gd name="connsiteY4" fmla="*/ 21932 h 62276"/>
                <a:gd name="connsiteX5" fmla="*/ 13748 w 39525"/>
                <a:gd name="connsiteY5" fmla="*/ 21032 h 62276"/>
                <a:gd name="connsiteX6" fmla="*/ 17349 w 39525"/>
                <a:gd name="connsiteY6" fmla="*/ 20705 h 62276"/>
                <a:gd name="connsiteX7" fmla="*/ 33552 w 39525"/>
                <a:gd name="connsiteY7" fmla="*/ 26310 h 62276"/>
                <a:gd name="connsiteX8" fmla="*/ 39525 w 39525"/>
                <a:gd name="connsiteY8" fmla="*/ 41490 h 62276"/>
                <a:gd name="connsiteX9" fmla="*/ 33388 w 39525"/>
                <a:gd name="connsiteY9" fmla="*/ 56834 h 62276"/>
                <a:gd name="connsiteX10" fmla="*/ 16080 w 39525"/>
                <a:gd name="connsiteY10" fmla="*/ 62276 h 62276"/>
                <a:gd name="connsiteX11" fmla="*/ 8224 w 39525"/>
                <a:gd name="connsiteY11" fmla="*/ 61622 h 62276"/>
                <a:gd name="connsiteX12" fmla="*/ 0 w 39525"/>
                <a:gd name="connsiteY12" fmla="*/ 59658 h 62276"/>
                <a:gd name="connsiteX13" fmla="*/ 0 w 39525"/>
                <a:gd name="connsiteY13" fmla="*/ 51351 h 62276"/>
                <a:gd name="connsiteX14" fmla="*/ 7610 w 39525"/>
                <a:gd name="connsiteY14" fmla="*/ 54338 h 62276"/>
                <a:gd name="connsiteX15" fmla="*/ 15917 w 39525"/>
                <a:gd name="connsiteY15" fmla="*/ 55321 h 62276"/>
                <a:gd name="connsiteX16" fmla="*/ 27128 w 39525"/>
                <a:gd name="connsiteY16" fmla="*/ 51597 h 62276"/>
                <a:gd name="connsiteX17" fmla="*/ 31261 w 39525"/>
                <a:gd name="connsiteY17" fmla="*/ 41490 h 62276"/>
                <a:gd name="connsiteX18" fmla="*/ 27128 w 39525"/>
                <a:gd name="connsiteY18" fmla="*/ 31384 h 62276"/>
                <a:gd name="connsiteX19" fmla="*/ 15917 w 39525"/>
                <a:gd name="connsiteY19" fmla="*/ 27660 h 62276"/>
                <a:gd name="connsiteX20" fmla="*/ 9288 w 39525"/>
                <a:gd name="connsiteY20" fmla="*/ 28397 h 62276"/>
                <a:gd name="connsiteX21" fmla="*/ 2578 w 39525"/>
                <a:gd name="connsiteY21" fmla="*/ 30688 h 62276"/>
                <a:gd name="connsiteX22" fmla="*/ 2578 w 39525"/>
                <a:gd name="connsiteY22" fmla="*/ 0 h 62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9525" h="62276">
                  <a:moveTo>
                    <a:pt x="2578" y="0"/>
                  </a:moveTo>
                  <a:lnTo>
                    <a:pt x="35024" y="0"/>
                  </a:lnTo>
                  <a:lnTo>
                    <a:pt x="35024" y="6956"/>
                  </a:lnTo>
                  <a:lnTo>
                    <a:pt x="10147" y="6956"/>
                  </a:lnTo>
                  <a:lnTo>
                    <a:pt x="10147" y="21932"/>
                  </a:lnTo>
                  <a:cubicBezTo>
                    <a:pt x="11347" y="21523"/>
                    <a:pt x="12547" y="21223"/>
                    <a:pt x="13748" y="21032"/>
                  </a:cubicBezTo>
                  <a:cubicBezTo>
                    <a:pt x="14948" y="20814"/>
                    <a:pt x="16148" y="20705"/>
                    <a:pt x="17349" y="20705"/>
                  </a:cubicBezTo>
                  <a:cubicBezTo>
                    <a:pt x="24168" y="20705"/>
                    <a:pt x="29569" y="22573"/>
                    <a:pt x="33552" y="26310"/>
                  </a:cubicBezTo>
                  <a:cubicBezTo>
                    <a:pt x="37534" y="30047"/>
                    <a:pt x="39525" y="35107"/>
                    <a:pt x="39525" y="41490"/>
                  </a:cubicBezTo>
                  <a:cubicBezTo>
                    <a:pt x="39525" y="48065"/>
                    <a:pt x="37480" y="53179"/>
                    <a:pt x="33388" y="56834"/>
                  </a:cubicBezTo>
                  <a:cubicBezTo>
                    <a:pt x="29296" y="60462"/>
                    <a:pt x="23528" y="62276"/>
                    <a:pt x="16080" y="62276"/>
                  </a:cubicBezTo>
                  <a:cubicBezTo>
                    <a:pt x="13516" y="62276"/>
                    <a:pt x="10898" y="62058"/>
                    <a:pt x="8224" y="61622"/>
                  </a:cubicBezTo>
                  <a:cubicBezTo>
                    <a:pt x="5579" y="61185"/>
                    <a:pt x="2837" y="60531"/>
                    <a:pt x="0" y="59658"/>
                  </a:cubicBezTo>
                  <a:lnTo>
                    <a:pt x="0" y="51351"/>
                  </a:lnTo>
                  <a:cubicBezTo>
                    <a:pt x="2456" y="52688"/>
                    <a:pt x="4992" y="53684"/>
                    <a:pt x="7610" y="54338"/>
                  </a:cubicBezTo>
                  <a:cubicBezTo>
                    <a:pt x="10229" y="54994"/>
                    <a:pt x="12998" y="55321"/>
                    <a:pt x="15917" y="55321"/>
                  </a:cubicBezTo>
                  <a:cubicBezTo>
                    <a:pt x="20636" y="55321"/>
                    <a:pt x="24373" y="54080"/>
                    <a:pt x="27128" y="51597"/>
                  </a:cubicBezTo>
                  <a:cubicBezTo>
                    <a:pt x="29883" y="49115"/>
                    <a:pt x="31261" y="45745"/>
                    <a:pt x="31261" y="41490"/>
                  </a:cubicBezTo>
                  <a:cubicBezTo>
                    <a:pt x="31261" y="37234"/>
                    <a:pt x="29883" y="33866"/>
                    <a:pt x="27128" y="31384"/>
                  </a:cubicBezTo>
                  <a:cubicBezTo>
                    <a:pt x="24373" y="28901"/>
                    <a:pt x="20636" y="27660"/>
                    <a:pt x="15917" y="27660"/>
                  </a:cubicBezTo>
                  <a:cubicBezTo>
                    <a:pt x="13707" y="27660"/>
                    <a:pt x="11497" y="27905"/>
                    <a:pt x="9288" y="28397"/>
                  </a:cubicBezTo>
                  <a:cubicBezTo>
                    <a:pt x="7106" y="28888"/>
                    <a:pt x="4870" y="29652"/>
                    <a:pt x="2578" y="30688"/>
                  </a:cubicBez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6CCB8A57-7AC5-51D8-9C1A-4C08F10A7243}"/>
                </a:ext>
              </a:extLst>
            </p:cNvPr>
            <p:cNvSpPr/>
            <p:nvPr/>
          </p:nvSpPr>
          <p:spPr>
            <a:xfrm>
              <a:off x="6646891" y="3687033"/>
              <a:ext cx="42226" cy="63381"/>
            </a:xfrm>
            <a:custGeom>
              <a:avLst/>
              <a:gdLst>
                <a:gd name="connsiteX0" fmla="*/ 21114 w 42226"/>
                <a:gd name="connsiteY0" fmla="*/ 6547 h 63381"/>
                <a:gd name="connsiteX1" fmla="*/ 11498 w 42226"/>
                <a:gd name="connsiteY1" fmla="*/ 12848 h 63381"/>
                <a:gd name="connsiteX2" fmla="*/ 8306 w 42226"/>
                <a:gd name="connsiteY2" fmla="*/ 31711 h 63381"/>
                <a:gd name="connsiteX3" fmla="*/ 11498 w 42226"/>
                <a:gd name="connsiteY3" fmla="*/ 50574 h 63381"/>
                <a:gd name="connsiteX4" fmla="*/ 21114 w 42226"/>
                <a:gd name="connsiteY4" fmla="*/ 56834 h 63381"/>
                <a:gd name="connsiteX5" fmla="*/ 30729 w 42226"/>
                <a:gd name="connsiteY5" fmla="*/ 50574 h 63381"/>
                <a:gd name="connsiteX6" fmla="*/ 33962 w 42226"/>
                <a:gd name="connsiteY6" fmla="*/ 31711 h 63381"/>
                <a:gd name="connsiteX7" fmla="*/ 30729 w 42226"/>
                <a:gd name="connsiteY7" fmla="*/ 12848 h 63381"/>
                <a:gd name="connsiteX8" fmla="*/ 21114 w 42226"/>
                <a:gd name="connsiteY8" fmla="*/ 6547 h 63381"/>
                <a:gd name="connsiteX9" fmla="*/ 21114 w 42226"/>
                <a:gd name="connsiteY9" fmla="*/ 0 h 63381"/>
                <a:gd name="connsiteX10" fmla="*/ 36785 w 42226"/>
                <a:gd name="connsiteY10" fmla="*/ 8143 h 63381"/>
                <a:gd name="connsiteX11" fmla="*/ 42226 w 42226"/>
                <a:gd name="connsiteY11" fmla="*/ 31711 h 63381"/>
                <a:gd name="connsiteX12" fmla="*/ 36785 w 42226"/>
                <a:gd name="connsiteY12" fmla="*/ 55280 h 63381"/>
                <a:gd name="connsiteX13" fmla="*/ 21114 w 42226"/>
                <a:gd name="connsiteY13" fmla="*/ 63381 h 63381"/>
                <a:gd name="connsiteX14" fmla="*/ 5401 w 42226"/>
                <a:gd name="connsiteY14" fmla="*/ 55280 h 63381"/>
                <a:gd name="connsiteX15" fmla="*/ 0 w 42226"/>
                <a:gd name="connsiteY15" fmla="*/ 31711 h 63381"/>
                <a:gd name="connsiteX16" fmla="*/ 5401 w 42226"/>
                <a:gd name="connsiteY16" fmla="*/ 8143 h 63381"/>
                <a:gd name="connsiteX17" fmla="*/ 21114 w 42226"/>
                <a:gd name="connsiteY17" fmla="*/ 0 h 6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226" h="63381">
                  <a:moveTo>
                    <a:pt x="21114" y="6547"/>
                  </a:moveTo>
                  <a:cubicBezTo>
                    <a:pt x="16858" y="6547"/>
                    <a:pt x="13652" y="8647"/>
                    <a:pt x="11498" y="12848"/>
                  </a:cubicBezTo>
                  <a:cubicBezTo>
                    <a:pt x="9369" y="17022"/>
                    <a:pt x="8306" y="23310"/>
                    <a:pt x="8306" y="31711"/>
                  </a:cubicBezTo>
                  <a:cubicBezTo>
                    <a:pt x="8306" y="40086"/>
                    <a:pt x="9369" y="46373"/>
                    <a:pt x="11498" y="50574"/>
                  </a:cubicBezTo>
                  <a:cubicBezTo>
                    <a:pt x="13652" y="54747"/>
                    <a:pt x="16858" y="56834"/>
                    <a:pt x="21114" y="56834"/>
                  </a:cubicBezTo>
                  <a:cubicBezTo>
                    <a:pt x="25396" y="56834"/>
                    <a:pt x="28601" y="54747"/>
                    <a:pt x="30729" y="50574"/>
                  </a:cubicBezTo>
                  <a:cubicBezTo>
                    <a:pt x="32884" y="46373"/>
                    <a:pt x="33962" y="40086"/>
                    <a:pt x="33962" y="31711"/>
                  </a:cubicBezTo>
                  <a:cubicBezTo>
                    <a:pt x="33962" y="23310"/>
                    <a:pt x="32884" y="17022"/>
                    <a:pt x="30729" y="12848"/>
                  </a:cubicBezTo>
                  <a:cubicBezTo>
                    <a:pt x="28601" y="8647"/>
                    <a:pt x="25396" y="6547"/>
                    <a:pt x="21114" y="6547"/>
                  </a:cubicBezTo>
                  <a:moveTo>
                    <a:pt x="21114" y="0"/>
                  </a:moveTo>
                  <a:cubicBezTo>
                    <a:pt x="27961" y="0"/>
                    <a:pt x="33184" y="2714"/>
                    <a:pt x="36785" y="8143"/>
                  </a:cubicBezTo>
                  <a:cubicBezTo>
                    <a:pt x="40412" y="13544"/>
                    <a:pt x="42226" y="21400"/>
                    <a:pt x="42226" y="31711"/>
                  </a:cubicBezTo>
                  <a:cubicBezTo>
                    <a:pt x="42226" y="41995"/>
                    <a:pt x="40412" y="49851"/>
                    <a:pt x="36785" y="55280"/>
                  </a:cubicBezTo>
                  <a:cubicBezTo>
                    <a:pt x="33184" y="60680"/>
                    <a:pt x="27961" y="63381"/>
                    <a:pt x="21114" y="63381"/>
                  </a:cubicBezTo>
                  <a:cubicBezTo>
                    <a:pt x="14266" y="63381"/>
                    <a:pt x="9029" y="60680"/>
                    <a:pt x="5401" y="55280"/>
                  </a:cubicBezTo>
                  <a:cubicBezTo>
                    <a:pt x="1800" y="49851"/>
                    <a:pt x="0" y="41995"/>
                    <a:pt x="0" y="31711"/>
                  </a:cubicBezTo>
                  <a:cubicBezTo>
                    <a:pt x="0" y="21400"/>
                    <a:pt x="1800" y="13544"/>
                    <a:pt x="5401" y="8143"/>
                  </a:cubicBezTo>
                  <a:cubicBezTo>
                    <a:pt x="9029" y="2714"/>
                    <a:pt x="14266" y="0"/>
                    <a:pt x="21114" y="0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D0960007-C22E-244B-9D15-9274F6D5DEB0}"/>
                </a:ext>
              </a:extLst>
            </p:cNvPr>
            <p:cNvSpPr/>
            <p:nvPr/>
          </p:nvSpPr>
          <p:spPr>
            <a:xfrm>
              <a:off x="6703643" y="3738835"/>
              <a:ext cx="8634" cy="10392"/>
            </a:xfrm>
            <a:custGeom>
              <a:avLst/>
              <a:gdLst>
                <a:gd name="connsiteX0" fmla="*/ 0 w 8634"/>
                <a:gd name="connsiteY0" fmla="*/ 0 h 10392"/>
                <a:gd name="connsiteX1" fmla="*/ 8634 w 8634"/>
                <a:gd name="connsiteY1" fmla="*/ 0 h 10392"/>
                <a:gd name="connsiteX2" fmla="*/ 8634 w 8634"/>
                <a:gd name="connsiteY2" fmla="*/ 10393 h 10392"/>
                <a:gd name="connsiteX3" fmla="*/ 0 w 8634"/>
                <a:gd name="connsiteY3" fmla="*/ 10393 h 10392"/>
                <a:gd name="connsiteX4" fmla="*/ 0 w 8634"/>
                <a:gd name="connsiteY4" fmla="*/ 0 h 1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4" h="10392">
                  <a:moveTo>
                    <a:pt x="0" y="0"/>
                  </a:moveTo>
                  <a:lnTo>
                    <a:pt x="8634" y="0"/>
                  </a:lnTo>
                  <a:lnTo>
                    <a:pt x="8634" y="10393"/>
                  </a:lnTo>
                  <a:lnTo>
                    <a:pt x="0" y="10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7268C7DA-B6F7-B0D7-9C65-772EE3942B52}"/>
                </a:ext>
              </a:extLst>
            </p:cNvPr>
            <p:cNvSpPr/>
            <p:nvPr/>
          </p:nvSpPr>
          <p:spPr>
            <a:xfrm>
              <a:off x="6727456" y="3687033"/>
              <a:ext cx="38790" cy="62194"/>
            </a:xfrm>
            <a:custGeom>
              <a:avLst/>
              <a:gdLst>
                <a:gd name="connsiteX0" fmla="*/ 9943 w 38790"/>
                <a:gd name="connsiteY0" fmla="*/ 55239 h 62194"/>
                <a:gd name="connsiteX1" fmla="*/ 38790 w 38790"/>
                <a:gd name="connsiteY1" fmla="*/ 55239 h 62194"/>
                <a:gd name="connsiteX2" fmla="*/ 38790 w 38790"/>
                <a:gd name="connsiteY2" fmla="*/ 62195 h 62194"/>
                <a:gd name="connsiteX3" fmla="*/ 0 w 38790"/>
                <a:gd name="connsiteY3" fmla="*/ 62195 h 62194"/>
                <a:gd name="connsiteX4" fmla="*/ 0 w 38790"/>
                <a:gd name="connsiteY4" fmla="*/ 55239 h 62194"/>
                <a:gd name="connsiteX5" fmla="*/ 12808 w 38790"/>
                <a:gd name="connsiteY5" fmla="*/ 42186 h 62194"/>
                <a:gd name="connsiteX6" fmla="*/ 23037 w 38790"/>
                <a:gd name="connsiteY6" fmla="*/ 31588 h 62194"/>
                <a:gd name="connsiteX7" fmla="*/ 28561 w 38790"/>
                <a:gd name="connsiteY7" fmla="*/ 24060 h 62194"/>
                <a:gd name="connsiteX8" fmla="*/ 30157 w 38790"/>
                <a:gd name="connsiteY8" fmla="*/ 17963 h 62194"/>
                <a:gd name="connsiteX9" fmla="*/ 26720 w 38790"/>
                <a:gd name="connsiteY9" fmla="*/ 10025 h 62194"/>
                <a:gd name="connsiteX10" fmla="*/ 17840 w 38790"/>
                <a:gd name="connsiteY10" fmla="*/ 6956 h 62194"/>
                <a:gd name="connsiteX11" fmla="*/ 9616 w 38790"/>
                <a:gd name="connsiteY11" fmla="*/ 8307 h 62194"/>
                <a:gd name="connsiteX12" fmla="*/ 410 w 38790"/>
                <a:gd name="connsiteY12" fmla="*/ 12399 h 62194"/>
                <a:gd name="connsiteX13" fmla="*/ 410 w 38790"/>
                <a:gd name="connsiteY13" fmla="*/ 4051 h 62194"/>
                <a:gd name="connsiteX14" fmla="*/ 9739 w 38790"/>
                <a:gd name="connsiteY14" fmla="*/ 1023 h 62194"/>
                <a:gd name="connsiteX15" fmla="*/ 17676 w 38790"/>
                <a:gd name="connsiteY15" fmla="*/ 0 h 62194"/>
                <a:gd name="connsiteX16" fmla="*/ 32816 w 38790"/>
                <a:gd name="connsiteY16" fmla="*/ 4746 h 62194"/>
                <a:gd name="connsiteX17" fmla="*/ 38463 w 38790"/>
                <a:gd name="connsiteY17" fmla="*/ 17431 h 62194"/>
                <a:gd name="connsiteX18" fmla="*/ 37030 w 38790"/>
                <a:gd name="connsiteY18" fmla="*/ 24591 h 62194"/>
                <a:gd name="connsiteX19" fmla="*/ 31916 w 38790"/>
                <a:gd name="connsiteY19" fmla="*/ 32530 h 62194"/>
                <a:gd name="connsiteX20" fmla="*/ 25411 w 38790"/>
                <a:gd name="connsiteY20" fmla="*/ 39404 h 62194"/>
                <a:gd name="connsiteX21" fmla="*/ 9943 w 38790"/>
                <a:gd name="connsiteY21" fmla="*/ 55239 h 6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790" h="62194">
                  <a:moveTo>
                    <a:pt x="9943" y="55239"/>
                  </a:moveTo>
                  <a:lnTo>
                    <a:pt x="38790" y="55239"/>
                  </a:lnTo>
                  <a:lnTo>
                    <a:pt x="38790" y="62195"/>
                  </a:lnTo>
                  <a:lnTo>
                    <a:pt x="0" y="62195"/>
                  </a:lnTo>
                  <a:lnTo>
                    <a:pt x="0" y="55239"/>
                  </a:lnTo>
                  <a:cubicBezTo>
                    <a:pt x="3137" y="51993"/>
                    <a:pt x="7407" y="47641"/>
                    <a:pt x="12808" y="42186"/>
                  </a:cubicBezTo>
                  <a:cubicBezTo>
                    <a:pt x="18236" y="36703"/>
                    <a:pt x="21646" y="33171"/>
                    <a:pt x="23037" y="31588"/>
                  </a:cubicBezTo>
                  <a:cubicBezTo>
                    <a:pt x="25682" y="28615"/>
                    <a:pt x="27524" y="26105"/>
                    <a:pt x="28561" y="24060"/>
                  </a:cubicBezTo>
                  <a:cubicBezTo>
                    <a:pt x="29625" y="21986"/>
                    <a:pt x="30157" y="19954"/>
                    <a:pt x="30157" y="17963"/>
                  </a:cubicBezTo>
                  <a:cubicBezTo>
                    <a:pt x="30157" y="14717"/>
                    <a:pt x="29011" y="12070"/>
                    <a:pt x="26720" y="10025"/>
                  </a:cubicBezTo>
                  <a:cubicBezTo>
                    <a:pt x="24456" y="7980"/>
                    <a:pt x="21495" y="6956"/>
                    <a:pt x="17840" y="6956"/>
                  </a:cubicBezTo>
                  <a:cubicBezTo>
                    <a:pt x="15249" y="6956"/>
                    <a:pt x="12508" y="7407"/>
                    <a:pt x="9616" y="8307"/>
                  </a:cubicBezTo>
                  <a:cubicBezTo>
                    <a:pt x="6752" y="9207"/>
                    <a:pt x="3684" y="10570"/>
                    <a:pt x="410" y="12399"/>
                  </a:cubicBezTo>
                  <a:lnTo>
                    <a:pt x="410" y="4051"/>
                  </a:lnTo>
                  <a:cubicBezTo>
                    <a:pt x="3738" y="2715"/>
                    <a:pt x="6847" y="1705"/>
                    <a:pt x="9739" y="1023"/>
                  </a:cubicBezTo>
                  <a:cubicBezTo>
                    <a:pt x="12631" y="341"/>
                    <a:pt x="15276" y="0"/>
                    <a:pt x="17676" y="0"/>
                  </a:cubicBezTo>
                  <a:cubicBezTo>
                    <a:pt x="24004" y="0"/>
                    <a:pt x="29052" y="1582"/>
                    <a:pt x="32816" y="4746"/>
                  </a:cubicBezTo>
                  <a:cubicBezTo>
                    <a:pt x="36581" y="7911"/>
                    <a:pt x="38463" y="12139"/>
                    <a:pt x="38463" y="17431"/>
                  </a:cubicBezTo>
                  <a:cubicBezTo>
                    <a:pt x="38463" y="19941"/>
                    <a:pt x="37985" y="22328"/>
                    <a:pt x="37030" y="24591"/>
                  </a:cubicBezTo>
                  <a:cubicBezTo>
                    <a:pt x="36103" y="26829"/>
                    <a:pt x="34398" y="29474"/>
                    <a:pt x="31916" y="32530"/>
                  </a:cubicBezTo>
                  <a:cubicBezTo>
                    <a:pt x="31235" y="33320"/>
                    <a:pt x="29066" y="35612"/>
                    <a:pt x="25411" y="39404"/>
                  </a:cubicBezTo>
                  <a:cubicBezTo>
                    <a:pt x="21755" y="43169"/>
                    <a:pt x="16599" y="48446"/>
                    <a:pt x="9943" y="55239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6704A1A3-07E0-AF74-9404-EE066BB5C1A2}"/>
                </a:ext>
              </a:extLst>
            </p:cNvPr>
            <p:cNvSpPr/>
            <p:nvPr/>
          </p:nvSpPr>
          <p:spPr>
            <a:xfrm>
              <a:off x="6780158" y="3687033"/>
              <a:ext cx="42226" cy="63381"/>
            </a:xfrm>
            <a:custGeom>
              <a:avLst/>
              <a:gdLst>
                <a:gd name="connsiteX0" fmla="*/ 21114 w 42226"/>
                <a:gd name="connsiteY0" fmla="*/ 6547 h 63381"/>
                <a:gd name="connsiteX1" fmla="*/ 11498 w 42226"/>
                <a:gd name="connsiteY1" fmla="*/ 12848 h 63381"/>
                <a:gd name="connsiteX2" fmla="*/ 8306 w 42226"/>
                <a:gd name="connsiteY2" fmla="*/ 31711 h 63381"/>
                <a:gd name="connsiteX3" fmla="*/ 11498 w 42226"/>
                <a:gd name="connsiteY3" fmla="*/ 50574 h 63381"/>
                <a:gd name="connsiteX4" fmla="*/ 21114 w 42226"/>
                <a:gd name="connsiteY4" fmla="*/ 56834 h 63381"/>
                <a:gd name="connsiteX5" fmla="*/ 30729 w 42226"/>
                <a:gd name="connsiteY5" fmla="*/ 50574 h 63381"/>
                <a:gd name="connsiteX6" fmla="*/ 33962 w 42226"/>
                <a:gd name="connsiteY6" fmla="*/ 31711 h 63381"/>
                <a:gd name="connsiteX7" fmla="*/ 30729 w 42226"/>
                <a:gd name="connsiteY7" fmla="*/ 12848 h 63381"/>
                <a:gd name="connsiteX8" fmla="*/ 21114 w 42226"/>
                <a:gd name="connsiteY8" fmla="*/ 6547 h 63381"/>
                <a:gd name="connsiteX9" fmla="*/ 21114 w 42226"/>
                <a:gd name="connsiteY9" fmla="*/ 0 h 63381"/>
                <a:gd name="connsiteX10" fmla="*/ 36785 w 42226"/>
                <a:gd name="connsiteY10" fmla="*/ 8143 h 63381"/>
                <a:gd name="connsiteX11" fmla="*/ 42226 w 42226"/>
                <a:gd name="connsiteY11" fmla="*/ 31711 h 63381"/>
                <a:gd name="connsiteX12" fmla="*/ 36785 w 42226"/>
                <a:gd name="connsiteY12" fmla="*/ 55280 h 63381"/>
                <a:gd name="connsiteX13" fmla="*/ 21114 w 42226"/>
                <a:gd name="connsiteY13" fmla="*/ 63381 h 63381"/>
                <a:gd name="connsiteX14" fmla="*/ 5401 w 42226"/>
                <a:gd name="connsiteY14" fmla="*/ 55280 h 63381"/>
                <a:gd name="connsiteX15" fmla="*/ 0 w 42226"/>
                <a:gd name="connsiteY15" fmla="*/ 31711 h 63381"/>
                <a:gd name="connsiteX16" fmla="*/ 5401 w 42226"/>
                <a:gd name="connsiteY16" fmla="*/ 8143 h 63381"/>
                <a:gd name="connsiteX17" fmla="*/ 21114 w 42226"/>
                <a:gd name="connsiteY17" fmla="*/ 0 h 6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226" h="63381">
                  <a:moveTo>
                    <a:pt x="21114" y="6547"/>
                  </a:moveTo>
                  <a:cubicBezTo>
                    <a:pt x="16858" y="6547"/>
                    <a:pt x="13652" y="8647"/>
                    <a:pt x="11498" y="12848"/>
                  </a:cubicBezTo>
                  <a:cubicBezTo>
                    <a:pt x="9369" y="17022"/>
                    <a:pt x="8306" y="23310"/>
                    <a:pt x="8306" y="31711"/>
                  </a:cubicBezTo>
                  <a:cubicBezTo>
                    <a:pt x="8306" y="40086"/>
                    <a:pt x="9369" y="46373"/>
                    <a:pt x="11498" y="50574"/>
                  </a:cubicBezTo>
                  <a:cubicBezTo>
                    <a:pt x="13652" y="54747"/>
                    <a:pt x="16858" y="56834"/>
                    <a:pt x="21114" y="56834"/>
                  </a:cubicBezTo>
                  <a:cubicBezTo>
                    <a:pt x="25396" y="56834"/>
                    <a:pt x="28601" y="54747"/>
                    <a:pt x="30729" y="50574"/>
                  </a:cubicBezTo>
                  <a:cubicBezTo>
                    <a:pt x="32884" y="46373"/>
                    <a:pt x="33962" y="40086"/>
                    <a:pt x="33962" y="31711"/>
                  </a:cubicBezTo>
                  <a:cubicBezTo>
                    <a:pt x="33962" y="23310"/>
                    <a:pt x="32884" y="17022"/>
                    <a:pt x="30729" y="12848"/>
                  </a:cubicBezTo>
                  <a:cubicBezTo>
                    <a:pt x="28601" y="8647"/>
                    <a:pt x="25396" y="6547"/>
                    <a:pt x="21114" y="6547"/>
                  </a:cubicBezTo>
                  <a:moveTo>
                    <a:pt x="21114" y="0"/>
                  </a:moveTo>
                  <a:cubicBezTo>
                    <a:pt x="27961" y="0"/>
                    <a:pt x="33184" y="2714"/>
                    <a:pt x="36785" y="8143"/>
                  </a:cubicBezTo>
                  <a:cubicBezTo>
                    <a:pt x="40412" y="13544"/>
                    <a:pt x="42226" y="21400"/>
                    <a:pt x="42226" y="31711"/>
                  </a:cubicBezTo>
                  <a:cubicBezTo>
                    <a:pt x="42226" y="41995"/>
                    <a:pt x="40412" y="49851"/>
                    <a:pt x="36785" y="55280"/>
                  </a:cubicBezTo>
                  <a:cubicBezTo>
                    <a:pt x="33184" y="60680"/>
                    <a:pt x="27961" y="63381"/>
                    <a:pt x="21114" y="63381"/>
                  </a:cubicBezTo>
                  <a:cubicBezTo>
                    <a:pt x="14266" y="63381"/>
                    <a:pt x="9029" y="60680"/>
                    <a:pt x="5401" y="55280"/>
                  </a:cubicBezTo>
                  <a:cubicBezTo>
                    <a:pt x="1800" y="49851"/>
                    <a:pt x="0" y="41995"/>
                    <a:pt x="0" y="31711"/>
                  </a:cubicBezTo>
                  <a:cubicBezTo>
                    <a:pt x="0" y="21400"/>
                    <a:pt x="1800" y="13544"/>
                    <a:pt x="5401" y="8143"/>
                  </a:cubicBezTo>
                  <a:cubicBezTo>
                    <a:pt x="9029" y="2714"/>
                    <a:pt x="14266" y="0"/>
                    <a:pt x="21114" y="0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75A1831C-CC22-9794-BA23-21E36E358990}"/>
                </a:ext>
              </a:extLst>
            </p:cNvPr>
            <p:cNvSpPr/>
            <p:nvPr/>
          </p:nvSpPr>
          <p:spPr>
            <a:xfrm>
              <a:off x="6529532" y="4295834"/>
              <a:ext cx="9969" cy="24675"/>
            </a:xfrm>
            <a:custGeom>
              <a:avLst/>
              <a:gdLst>
                <a:gd name="connsiteX0" fmla="*/ 8612 w 9969"/>
                <a:gd name="connsiteY0" fmla="*/ 0 h 24675"/>
                <a:gd name="connsiteX1" fmla="*/ 9970 w 9969"/>
                <a:gd name="connsiteY1" fmla="*/ 827 h 24675"/>
                <a:gd name="connsiteX2" fmla="*/ 4206 w 9969"/>
                <a:gd name="connsiteY2" fmla="*/ 12354 h 24675"/>
                <a:gd name="connsiteX3" fmla="*/ 9970 w 9969"/>
                <a:gd name="connsiteY3" fmla="*/ 23880 h 24675"/>
                <a:gd name="connsiteX4" fmla="*/ 8612 w 9969"/>
                <a:gd name="connsiteY4" fmla="*/ 24675 h 24675"/>
                <a:gd name="connsiteX5" fmla="*/ 0 w 9969"/>
                <a:gd name="connsiteY5" fmla="*/ 12354 h 24675"/>
                <a:gd name="connsiteX6" fmla="*/ 8612 w 9969"/>
                <a:gd name="connsiteY6" fmla="*/ 0 h 24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69" h="24675">
                  <a:moveTo>
                    <a:pt x="8612" y="0"/>
                  </a:moveTo>
                  <a:lnTo>
                    <a:pt x="9970" y="827"/>
                  </a:lnTo>
                  <a:cubicBezTo>
                    <a:pt x="8490" y="4250"/>
                    <a:pt x="6569" y="8093"/>
                    <a:pt x="4206" y="12354"/>
                  </a:cubicBezTo>
                  <a:cubicBezTo>
                    <a:pt x="6569" y="16616"/>
                    <a:pt x="8490" y="20458"/>
                    <a:pt x="9970" y="23880"/>
                  </a:cubicBezTo>
                  <a:lnTo>
                    <a:pt x="8612" y="24675"/>
                  </a:lnTo>
                  <a:cubicBezTo>
                    <a:pt x="5366" y="20944"/>
                    <a:pt x="2495" y="16837"/>
                    <a:pt x="0" y="12354"/>
                  </a:cubicBezTo>
                  <a:cubicBezTo>
                    <a:pt x="2517" y="7828"/>
                    <a:pt x="5388" y="3710"/>
                    <a:pt x="8612" y="0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BC551C38-F8A9-DB2C-8CC3-A85B471F9C8F}"/>
                </a:ext>
              </a:extLst>
            </p:cNvPr>
            <p:cNvSpPr/>
            <p:nvPr/>
          </p:nvSpPr>
          <p:spPr>
            <a:xfrm>
              <a:off x="6549813" y="4289826"/>
              <a:ext cx="61606" cy="50629"/>
            </a:xfrm>
            <a:custGeom>
              <a:avLst/>
              <a:gdLst>
                <a:gd name="connsiteX0" fmla="*/ 15473 w 61606"/>
                <a:gd name="connsiteY0" fmla="*/ 0 h 50629"/>
                <a:gd name="connsiteX1" fmla="*/ 29053 w 61606"/>
                <a:gd name="connsiteY1" fmla="*/ 3502 h 50629"/>
                <a:gd name="connsiteX2" fmla="*/ 39841 w 61606"/>
                <a:gd name="connsiteY2" fmla="*/ 12398 h 50629"/>
                <a:gd name="connsiteX3" fmla="*/ 43910 w 61606"/>
                <a:gd name="connsiteY3" fmla="*/ 23375 h 50629"/>
                <a:gd name="connsiteX4" fmla="*/ 42112 w 61606"/>
                <a:gd name="connsiteY4" fmla="*/ 28910 h 50629"/>
                <a:gd name="connsiteX5" fmla="*/ 37664 w 61606"/>
                <a:gd name="connsiteY5" fmla="*/ 32270 h 50629"/>
                <a:gd name="connsiteX6" fmla="*/ 48595 w 61606"/>
                <a:gd name="connsiteY6" fmla="*/ 35109 h 50629"/>
                <a:gd name="connsiteX7" fmla="*/ 57064 w 61606"/>
                <a:gd name="connsiteY7" fmla="*/ 37050 h 50629"/>
                <a:gd name="connsiteX8" fmla="*/ 57679 w 61606"/>
                <a:gd name="connsiteY8" fmla="*/ 36955 h 50629"/>
                <a:gd name="connsiteX9" fmla="*/ 58105 w 61606"/>
                <a:gd name="connsiteY9" fmla="*/ 36434 h 50629"/>
                <a:gd name="connsiteX10" fmla="*/ 58484 w 61606"/>
                <a:gd name="connsiteY10" fmla="*/ 34968 h 50629"/>
                <a:gd name="connsiteX11" fmla="*/ 58626 w 61606"/>
                <a:gd name="connsiteY11" fmla="*/ 32176 h 50629"/>
                <a:gd name="connsiteX12" fmla="*/ 58626 w 61606"/>
                <a:gd name="connsiteY12" fmla="*/ 30946 h 50629"/>
                <a:gd name="connsiteX13" fmla="*/ 58910 w 61606"/>
                <a:gd name="connsiteY13" fmla="*/ 30236 h 50629"/>
                <a:gd name="connsiteX14" fmla="*/ 59667 w 61606"/>
                <a:gd name="connsiteY14" fmla="*/ 29857 h 50629"/>
                <a:gd name="connsiteX15" fmla="*/ 61606 w 61606"/>
                <a:gd name="connsiteY15" fmla="*/ 31608 h 50629"/>
                <a:gd name="connsiteX16" fmla="*/ 61465 w 61606"/>
                <a:gd name="connsiteY16" fmla="*/ 36387 h 50629"/>
                <a:gd name="connsiteX17" fmla="*/ 61323 w 61606"/>
                <a:gd name="connsiteY17" fmla="*/ 41213 h 50629"/>
                <a:gd name="connsiteX18" fmla="*/ 61465 w 61606"/>
                <a:gd name="connsiteY18" fmla="*/ 45330 h 50629"/>
                <a:gd name="connsiteX19" fmla="*/ 61606 w 61606"/>
                <a:gd name="connsiteY19" fmla="*/ 49351 h 50629"/>
                <a:gd name="connsiteX20" fmla="*/ 60471 w 61606"/>
                <a:gd name="connsiteY20" fmla="*/ 50629 h 50629"/>
                <a:gd name="connsiteX21" fmla="*/ 59383 w 61606"/>
                <a:gd name="connsiteY21" fmla="*/ 50440 h 50629"/>
                <a:gd name="connsiteX22" fmla="*/ 58815 w 61606"/>
                <a:gd name="connsiteY22" fmla="*/ 49920 h 50629"/>
                <a:gd name="connsiteX23" fmla="*/ 58626 w 61606"/>
                <a:gd name="connsiteY23" fmla="*/ 49210 h 50629"/>
                <a:gd name="connsiteX24" fmla="*/ 58626 w 61606"/>
                <a:gd name="connsiteY24" fmla="*/ 48358 h 50629"/>
                <a:gd name="connsiteX25" fmla="*/ 58247 w 61606"/>
                <a:gd name="connsiteY25" fmla="*/ 45235 h 50629"/>
                <a:gd name="connsiteX26" fmla="*/ 57206 w 61606"/>
                <a:gd name="connsiteY26" fmla="*/ 43958 h 50629"/>
                <a:gd name="connsiteX27" fmla="*/ 54651 w 61606"/>
                <a:gd name="connsiteY27" fmla="*/ 43154 h 50629"/>
                <a:gd name="connsiteX28" fmla="*/ 11498 w 61606"/>
                <a:gd name="connsiteY28" fmla="*/ 32270 h 50629"/>
                <a:gd name="connsiteX29" fmla="*/ 6577 w 61606"/>
                <a:gd name="connsiteY29" fmla="*/ 31608 h 50629"/>
                <a:gd name="connsiteX30" fmla="*/ 3076 w 61606"/>
                <a:gd name="connsiteY30" fmla="*/ 32412 h 50629"/>
                <a:gd name="connsiteX31" fmla="*/ 2129 w 61606"/>
                <a:gd name="connsiteY31" fmla="*/ 34637 h 50629"/>
                <a:gd name="connsiteX32" fmla="*/ 5063 w 61606"/>
                <a:gd name="connsiteY32" fmla="*/ 38705 h 50629"/>
                <a:gd name="connsiteX33" fmla="*/ 13675 w 61606"/>
                <a:gd name="connsiteY33" fmla="*/ 41686 h 50629"/>
                <a:gd name="connsiteX34" fmla="*/ 15567 w 61606"/>
                <a:gd name="connsiteY34" fmla="*/ 42396 h 50629"/>
                <a:gd name="connsiteX35" fmla="*/ 15899 w 61606"/>
                <a:gd name="connsiteY35" fmla="*/ 43342 h 50629"/>
                <a:gd name="connsiteX36" fmla="*/ 14905 w 61606"/>
                <a:gd name="connsiteY36" fmla="*/ 44525 h 50629"/>
                <a:gd name="connsiteX37" fmla="*/ 13154 w 61606"/>
                <a:gd name="connsiteY37" fmla="*/ 44146 h 50629"/>
                <a:gd name="connsiteX38" fmla="*/ 9322 w 61606"/>
                <a:gd name="connsiteY38" fmla="*/ 43059 h 50629"/>
                <a:gd name="connsiteX39" fmla="*/ 5536 w 61606"/>
                <a:gd name="connsiteY39" fmla="*/ 41497 h 50629"/>
                <a:gd name="connsiteX40" fmla="*/ 3880 w 61606"/>
                <a:gd name="connsiteY40" fmla="*/ 40598 h 50629"/>
                <a:gd name="connsiteX41" fmla="*/ 2177 w 61606"/>
                <a:gd name="connsiteY41" fmla="*/ 39320 h 50629"/>
                <a:gd name="connsiteX42" fmla="*/ 568 w 61606"/>
                <a:gd name="connsiteY42" fmla="*/ 37144 h 50629"/>
                <a:gd name="connsiteX43" fmla="*/ 0 w 61606"/>
                <a:gd name="connsiteY43" fmla="*/ 34305 h 50629"/>
                <a:gd name="connsiteX44" fmla="*/ 1798 w 61606"/>
                <a:gd name="connsiteY44" fmla="*/ 28769 h 50629"/>
                <a:gd name="connsiteX45" fmla="*/ 7240 w 61606"/>
                <a:gd name="connsiteY45" fmla="*/ 25598 h 50629"/>
                <a:gd name="connsiteX46" fmla="*/ 2035 w 61606"/>
                <a:gd name="connsiteY46" fmla="*/ 19589 h 50629"/>
                <a:gd name="connsiteX47" fmla="*/ 0 w 61606"/>
                <a:gd name="connsiteY47" fmla="*/ 12918 h 50629"/>
                <a:gd name="connsiteX48" fmla="*/ 4353 w 61606"/>
                <a:gd name="connsiteY48" fmla="*/ 3691 h 50629"/>
                <a:gd name="connsiteX49" fmla="*/ 15473 w 61606"/>
                <a:gd name="connsiteY49" fmla="*/ 0 h 50629"/>
                <a:gd name="connsiteX50" fmla="*/ 11214 w 61606"/>
                <a:gd name="connsiteY50" fmla="*/ 7003 h 50629"/>
                <a:gd name="connsiteX51" fmla="*/ 4543 w 61606"/>
                <a:gd name="connsiteY51" fmla="*/ 8659 h 50629"/>
                <a:gd name="connsiteX52" fmla="*/ 2129 w 61606"/>
                <a:gd name="connsiteY52" fmla="*/ 13202 h 50629"/>
                <a:gd name="connsiteX53" fmla="*/ 5820 w 61606"/>
                <a:gd name="connsiteY53" fmla="*/ 21056 h 50629"/>
                <a:gd name="connsiteX54" fmla="*/ 12586 w 61606"/>
                <a:gd name="connsiteY54" fmla="*/ 26072 h 50629"/>
                <a:gd name="connsiteX55" fmla="*/ 31560 w 61606"/>
                <a:gd name="connsiteY55" fmla="*/ 30851 h 50629"/>
                <a:gd name="connsiteX56" fmla="*/ 33122 w 61606"/>
                <a:gd name="connsiteY56" fmla="*/ 31135 h 50629"/>
                <a:gd name="connsiteX57" fmla="*/ 34257 w 61606"/>
                <a:gd name="connsiteY57" fmla="*/ 30993 h 50629"/>
                <a:gd name="connsiteX58" fmla="*/ 36387 w 61606"/>
                <a:gd name="connsiteY58" fmla="*/ 30283 h 50629"/>
                <a:gd name="connsiteX59" fmla="*/ 38895 w 61606"/>
                <a:gd name="connsiteY59" fmla="*/ 28958 h 50629"/>
                <a:gd name="connsiteX60" fmla="*/ 40882 w 61606"/>
                <a:gd name="connsiteY60" fmla="*/ 26735 h 50629"/>
                <a:gd name="connsiteX61" fmla="*/ 41734 w 61606"/>
                <a:gd name="connsiteY61" fmla="*/ 23469 h 50629"/>
                <a:gd name="connsiteX62" fmla="*/ 39178 w 61606"/>
                <a:gd name="connsiteY62" fmla="*/ 17460 h 50629"/>
                <a:gd name="connsiteX63" fmla="*/ 31797 w 61606"/>
                <a:gd name="connsiteY63" fmla="*/ 11924 h 50629"/>
                <a:gd name="connsiteX64" fmla="*/ 21955 w 61606"/>
                <a:gd name="connsiteY64" fmla="*/ 8753 h 50629"/>
                <a:gd name="connsiteX65" fmla="*/ 11214 w 61606"/>
                <a:gd name="connsiteY65" fmla="*/ 7003 h 5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1606" h="50629">
                  <a:moveTo>
                    <a:pt x="15473" y="0"/>
                  </a:moveTo>
                  <a:cubicBezTo>
                    <a:pt x="20078" y="0"/>
                    <a:pt x="24605" y="1168"/>
                    <a:pt x="29053" y="3502"/>
                  </a:cubicBezTo>
                  <a:cubicBezTo>
                    <a:pt x="33500" y="5804"/>
                    <a:pt x="37097" y="8769"/>
                    <a:pt x="39841" y="12398"/>
                  </a:cubicBezTo>
                  <a:cubicBezTo>
                    <a:pt x="42554" y="16025"/>
                    <a:pt x="43910" y="19684"/>
                    <a:pt x="43910" y="23375"/>
                  </a:cubicBezTo>
                  <a:cubicBezTo>
                    <a:pt x="43910" y="25583"/>
                    <a:pt x="43311" y="27429"/>
                    <a:pt x="42112" y="28910"/>
                  </a:cubicBezTo>
                  <a:cubicBezTo>
                    <a:pt x="40882" y="30362"/>
                    <a:pt x="39399" y="31481"/>
                    <a:pt x="37664" y="32270"/>
                  </a:cubicBezTo>
                  <a:cubicBezTo>
                    <a:pt x="39809" y="32869"/>
                    <a:pt x="43453" y="33815"/>
                    <a:pt x="48595" y="35109"/>
                  </a:cubicBezTo>
                  <a:cubicBezTo>
                    <a:pt x="53736" y="36403"/>
                    <a:pt x="56560" y="37050"/>
                    <a:pt x="57064" y="37050"/>
                  </a:cubicBezTo>
                  <a:cubicBezTo>
                    <a:pt x="57348" y="37050"/>
                    <a:pt x="57553" y="37018"/>
                    <a:pt x="57679" y="36955"/>
                  </a:cubicBezTo>
                  <a:cubicBezTo>
                    <a:pt x="57806" y="36891"/>
                    <a:pt x="57948" y="36718"/>
                    <a:pt x="58105" y="36434"/>
                  </a:cubicBezTo>
                  <a:cubicBezTo>
                    <a:pt x="58295" y="36151"/>
                    <a:pt x="58421" y="35662"/>
                    <a:pt x="58484" y="34968"/>
                  </a:cubicBezTo>
                  <a:cubicBezTo>
                    <a:pt x="58578" y="34274"/>
                    <a:pt x="58626" y="33343"/>
                    <a:pt x="58626" y="32176"/>
                  </a:cubicBezTo>
                  <a:cubicBezTo>
                    <a:pt x="58626" y="31577"/>
                    <a:pt x="58626" y="31167"/>
                    <a:pt x="58626" y="30946"/>
                  </a:cubicBezTo>
                  <a:cubicBezTo>
                    <a:pt x="58657" y="30693"/>
                    <a:pt x="58752" y="30457"/>
                    <a:pt x="58910" y="30236"/>
                  </a:cubicBezTo>
                  <a:cubicBezTo>
                    <a:pt x="59067" y="29983"/>
                    <a:pt x="59320" y="29857"/>
                    <a:pt x="59667" y="29857"/>
                  </a:cubicBezTo>
                  <a:cubicBezTo>
                    <a:pt x="60960" y="29857"/>
                    <a:pt x="61606" y="30441"/>
                    <a:pt x="61606" y="31608"/>
                  </a:cubicBezTo>
                  <a:cubicBezTo>
                    <a:pt x="61606" y="32649"/>
                    <a:pt x="61559" y="34242"/>
                    <a:pt x="61465" y="36387"/>
                  </a:cubicBezTo>
                  <a:cubicBezTo>
                    <a:pt x="61370" y="38531"/>
                    <a:pt x="61323" y="40140"/>
                    <a:pt x="61323" y="41213"/>
                  </a:cubicBezTo>
                  <a:cubicBezTo>
                    <a:pt x="61323" y="42128"/>
                    <a:pt x="61370" y="43501"/>
                    <a:pt x="61465" y="45330"/>
                  </a:cubicBezTo>
                  <a:cubicBezTo>
                    <a:pt x="61559" y="47159"/>
                    <a:pt x="61606" y="48500"/>
                    <a:pt x="61606" y="49351"/>
                  </a:cubicBezTo>
                  <a:cubicBezTo>
                    <a:pt x="61606" y="50203"/>
                    <a:pt x="61228" y="50629"/>
                    <a:pt x="60471" y="50629"/>
                  </a:cubicBezTo>
                  <a:cubicBezTo>
                    <a:pt x="60030" y="50629"/>
                    <a:pt x="59667" y="50566"/>
                    <a:pt x="59383" y="50440"/>
                  </a:cubicBezTo>
                  <a:cubicBezTo>
                    <a:pt x="59130" y="50345"/>
                    <a:pt x="58941" y="50172"/>
                    <a:pt x="58815" y="49920"/>
                  </a:cubicBezTo>
                  <a:cubicBezTo>
                    <a:pt x="58720" y="49668"/>
                    <a:pt x="58657" y="49431"/>
                    <a:pt x="58626" y="49210"/>
                  </a:cubicBezTo>
                  <a:cubicBezTo>
                    <a:pt x="58626" y="49021"/>
                    <a:pt x="58626" y="48737"/>
                    <a:pt x="58626" y="48358"/>
                  </a:cubicBezTo>
                  <a:cubicBezTo>
                    <a:pt x="58626" y="46907"/>
                    <a:pt x="58500" y="45867"/>
                    <a:pt x="58247" y="45235"/>
                  </a:cubicBezTo>
                  <a:cubicBezTo>
                    <a:pt x="58026" y="44604"/>
                    <a:pt x="57679" y="44179"/>
                    <a:pt x="57206" y="43958"/>
                  </a:cubicBezTo>
                  <a:cubicBezTo>
                    <a:pt x="56765" y="43705"/>
                    <a:pt x="55913" y="43437"/>
                    <a:pt x="54651" y="43154"/>
                  </a:cubicBezTo>
                  <a:lnTo>
                    <a:pt x="11498" y="32270"/>
                  </a:lnTo>
                  <a:cubicBezTo>
                    <a:pt x="9574" y="31829"/>
                    <a:pt x="7934" y="31608"/>
                    <a:pt x="6577" y="31608"/>
                  </a:cubicBezTo>
                  <a:cubicBezTo>
                    <a:pt x="4874" y="31608"/>
                    <a:pt x="3707" y="31876"/>
                    <a:pt x="3076" y="32412"/>
                  </a:cubicBezTo>
                  <a:cubicBezTo>
                    <a:pt x="2445" y="32949"/>
                    <a:pt x="2129" y="33690"/>
                    <a:pt x="2129" y="34637"/>
                  </a:cubicBezTo>
                  <a:cubicBezTo>
                    <a:pt x="2129" y="36277"/>
                    <a:pt x="3107" y="37633"/>
                    <a:pt x="5063" y="38705"/>
                  </a:cubicBezTo>
                  <a:cubicBezTo>
                    <a:pt x="7019" y="39778"/>
                    <a:pt x="9889" y="40772"/>
                    <a:pt x="13675" y="41686"/>
                  </a:cubicBezTo>
                  <a:cubicBezTo>
                    <a:pt x="14716" y="41970"/>
                    <a:pt x="15347" y="42207"/>
                    <a:pt x="15567" y="42396"/>
                  </a:cubicBezTo>
                  <a:cubicBezTo>
                    <a:pt x="15788" y="42554"/>
                    <a:pt x="15899" y="42869"/>
                    <a:pt x="15899" y="43342"/>
                  </a:cubicBezTo>
                  <a:cubicBezTo>
                    <a:pt x="15867" y="44131"/>
                    <a:pt x="15536" y="44525"/>
                    <a:pt x="14905" y="44525"/>
                  </a:cubicBezTo>
                  <a:cubicBezTo>
                    <a:pt x="14747" y="44525"/>
                    <a:pt x="14164" y="44399"/>
                    <a:pt x="13154" y="44146"/>
                  </a:cubicBezTo>
                  <a:cubicBezTo>
                    <a:pt x="12113" y="43895"/>
                    <a:pt x="10836" y="43532"/>
                    <a:pt x="9322" y="43059"/>
                  </a:cubicBezTo>
                  <a:cubicBezTo>
                    <a:pt x="7776" y="42554"/>
                    <a:pt x="6514" y="42033"/>
                    <a:pt x="5536" y="41497"/>
                  </a:cubicBezTo>
                  <a:cubicBezTo>
                    <a:pt x="4874" y="41182"/>
                    <a:pt x="4322" y="40882"/>
                    <a:pt x="3880" y="40598"/>
                  </a:cubicBezTo>
                  <a:cubicBezTo>
                    <a:pt x="3438" y="40314"/>
                    <a:pt x="2871" y="39888"/>
                    <a:pt x="2177" y="39320"/>
                  </a:cubicBezTo>
                  <a:cubicBezTo>
                    <a:pt x="1483" y="38721"/>
                    <a:pt x="946" y="37995"/>
                    <a:pt x="568" y="37144"/>
                  </a:cubicBezTo>
                  <a:cubicBezTo>
                    <a:pt x="189" y="36292"/>
                    <a:pt x="0" y="35347"/>
                    <a:pt x="0" y="34305"/>
                  </a:cubicBezTo>
                  <a:cubicBezTo>
                    <a:pt x="0" y="32286"/>
                    <a:pt x="599" y="30441"/>
                    <a:pt x="1798" y="28769"/>
                  </a:cubicBezTo>
                  <a:cubicBezTo>
                    <a:pt x="2997" y="27097"/>
                    <a:pt x="4811" y="26040"/>
                    <a:pt x="7240" y="25598"/>
                  </a:cubicBezTo>
                  <a:cubicBezTo>
                    <a:pt x="5126" y="23800"/>
                    <a:pt x="3391" y="21797"/>
                    <a:pt x="2035" y="19589"/>
                  </a:cubicBezTo>
                  <a:cubicBezTo>
                    <a:pt x="678" y="17381"/>
                    <a:pt x="0" y="15157"/>
                    <a:pt x="0" y="12918"/>
                  </a:cubicBezTo>
                  <a:cubicBezTo>
                    <a:pt x="0" y="9196"/>
                    <a:pt x="1451" y="6120"/>
                    <a:pt x="4353" y="3691"/>
                  </a:cubicBezTo>
                  <a:cubicBezTo>
                    <a:pt x="7224" y="1230"/>
                    <a:pt x="10930" y="0"/>
                    <a:pt x="15473" y="0"/>
                  </a:cubicBezTo>
                  <a:moveTo>
                    <a:pt x="11214" y="7003"/>
                  </a:moveTo>
                  <a:cubicBezTo>
                    <a:pt x="8344" y="7003"/>
                    <a:pt x="6120" y="7555"/>
                    <a:pt x="4543" y="8659"/>
                  </a:cubicBezTo>
                  <a:cubicBezTo>
                    <a:pt x="2934" y="9731"/>
                    <a:pt x="2129" y="11245"/>
                    <a:pt x="2129" y="13202"/>
                  </a:cubicBezTo>
                  <a:cubicBezTo>
                    <a:pt x="2129" y="15631"/>
                    <a:pt x="3360" y="18249"/>
                    <a:pt x="5820" y="21056"/>
                  </a:cubicBezTo>
                  <a:cubicBezTo>
                    <a:pt x="8154" y="23832"/>
                    <a:pt x="10410" y="25503"/>
                    <a:pt x="12586" y="26072"/>
                  </a:cubicBezTo>
                  <a:lnTo>
                    <a:pt x="31560" y="30851"/>
                  </a:lnTo>
                  <a:lnTo>
                    <a:pt x="33122" y="31135"/>
                  </a:lnTo>
                  <a:cubicBezTo>
                    <a:pt x="33311" y="31135"/>
                    <a:pt x="33690" y="31087"/>
                    <a:pt x="34257" y="30993"/>
                  </a:cubicBezTo>
                  <a:cubicBezTo>
                    <a:pt x="34794" y="30867"/>
                    <a:pt x="35504" y="30630"/>
                    <a:pt x="36387" y="30283"/>
                  </a:cubicBezTo>
                  <a:cubicBezTo>
                    <a:pt x="37270" y="29904"/>
                    <a:pt x="38106" y="29463"/>
                    <a:pt x="38895" y="28958"/>
                  </a:cubicBezTo>
                  <a:cubicBezTo>
                    <a:pt x="39652" y="28422"/>
                    <a:pt x="40314" y="27681"/>
                    <a:pt x="40882" y="26735"/>
                  </a:cubicBezTo>
                  <a:cubicBezTo>
                    <a:pt x="41450" y="25756"/>
                    <a:pt x="41734" y="24668"/>
                    <a:pt x="41734" y="23469"/>
                  </a:cubicBezTo>
                  <a:cubicBezTo>
                    <a:pt x="41734" y="21545"/>
                    <a:pt x="40882" y="19542"/>
                    <a:pt x="39178" y="17460"/>
                  </a:cubicBezTo>
                  <a:cubicBezTo>
                    <a:pt x="37475" y="15346"/>
                    <a:pt x="35015" y="13501"/>
                    <a:pt x="31797" y="11924"/>
                  </a:cubicBezTo>
                  <a:cubicBezTo>
                    <a:pt x="29715" y="10946"/>
                    <a:pt x="26434" y="9890"/>
                    <a:pt x="21955" y="8753"/>
                  </a:cubicBezTo>
                  <a:cubicBezTo>
                    <a:pt x="17444" y="7587"/>
                    <a:pt x="13864" y="7003"/>
                    <a:pt x="11214" y="7003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C950C8CE-380B-565A-7784-A8CBF87BFBDB}"/>
                </a:ext>
              </a:extLst>
            </p:cNvPr>
            <p:cNvSpPr/>
            <p:nvPr/>
          </p:nvSpPr>
          <p:spPr>
            <a:xfrm>
              <a:off x="6519956" y="4267839"/>
              <a:ext cx="96905" cy="22476"/>
            </a:xfrm>
            <a:custGeom>
              <a:avLst/>
              <a:gdLst>
                <a:gd name="connsiteX0" fmla="*/ 48453 w 96905"/>
                <a:gd name="connsiteY0" fmla="*/ 22476 h 22476"/>
                <a:gd name="connsiteX1" fmla="*/ 18879 w 96905"/>
                <a:gd name="connsiteY1" fmla="*/ 16372 h 22476"/>
                <a:gd name="connsiteX2" fmla="*/ 8706 w 96905"/>
                <a:gd name="connsiteY2" fmla="*/ 10126 h 22476"/>
                <a:gd name="connsiteX3" fmla="*/ 2035 w 96905"/>
                <a:gd name="connsiteY3" fmla="*/ 4070 h 22476"/>
                <a:gd name="connsiteX4" fmla="*/ 0 w 96905"/>
                <a:gd name="connsiteY4" fmla="*/ 994 h 22476"/>
                <a:gd name="connsiteX5" fmla="*/ 946 w 96905"/>
                <a:gd name="connsiteY5" fmla="*/ 0 h 22476"/>
                <a:gd name="connsiteX6" fmla="*/ 2602 w 96905"/>
                <a:gd name="connsiteY6" fmla="*/ 1278 h 22476"/>
                <a:gd name="connsiteX7" fmla="*/ 48453 w 96905"/>
                <a:gd name="connsiteY7" fmla="*/ 16845 h 22476"/>
                <a:gd name="connsiteX8" fmla="*/ 93782 w 96905"/>
                <a:gd name="connsiteY8" fmla="*/ 1656 h 22476"/>
                <a:gd name="connsiteX9" fmla="*/ 95959 w 96905"/>
                <a:gd name="connsiteY9" fmla="*/ 0 h 22476"/>
                <a:gd name="connsiteX10" fmla="*/ 96906 w 96905"/>
                <a:gd name="connsiteY10" fmla="*/ 994 h 22476"/>
                <a:gd name="connsiteX11" fmla="*/ 94965 w 96905"/>
                <a:gd name="connsiteY11" fmla="*/ 3975 h 22476"/>
                <a:gd name="connsiteX12" fmla="*/ 88577 w 96905"/>
                <a:gd name="connsiteY12" fmla="*/ 9890 h 22476"/>
                <a:gd name="connsiteX13" fmla="*/ 78688 w 96905"/>
                <a:gd name="connsiteY13" fmla="*/ 16088 h 22476"/>
                <a:gd name="connsiteX14" fmla="*/ 48453 w 96905"/>
                <a:gd name="connsiteY14" fmla="*/ 22476 h 2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905" h="22476">
                  <a:moveTo>
                    <a:pt x="48453" y="22476"/>
                  </a:moveTo>
                  <a:cubicBezTo>
                    <a:pt x="37538" y="22476"/>
                    <a:pt x="27680" y="20442"/>
                    <a:pt x="18879" y="16372"/>
                  </a:cubicBezTo>
                  <a:cubicBezTo>
                    <a:pt x="15189" y="14637"/>
                    <a:pt x="11798" y="12555"/>
                    <a:pt x="8706" y="10126"/>
                  </a:cubicBezTo>
                  <a:cubicBezTo>
                    <a:pt x="5615" y="7697"/>
                    <a:pt x="3391" y="5679"/>
                    <a:pt x="2035" y="4070"/>
                  </a:cubicBezTo>
                  <a:cubicBezTo>
                    <a:pt x="678" y="2461"/>
                    <a:pt x="0" y="1435"/>
                    <a:pt x="0" y="994"/>
                  </a:cubicBezTo>
                  <a:cubicBezTo>
                    <a:pt x="0" y="363"/>
                    <a:pt x="315" y="31"/>
                    <a:pt x="946" y="0"/>
                  </a:cubicBezTo>
                  <a:cubicBezTo>
                    <a:pt x="1262" y="0"/>
                    <a:pt x="1814" y="426"/>
                    <a:pt x="2602" y="1278"/>
                  </a:cubicBezTo>
                  <a:cubicBezTo>
                    <a:pt x="13202" y="11688"/>
                    <a:pt x="28485" y="16876"/>
                    <a:pt x="48453" y="16845"/>
                  </a:cubicBezTo>
                  <a:cubicBezTo>
                    <a:pt x="68483" y="16845"/>
                    <a:pt x="83593" y="11783"/>
                    <a:pt x="93782" y="1656"/>
                  </a:cubicBezTo>
                  <a:cubicBezTo>
                    <a:pt x="94886" y="553"/>
                    <a:pt x="95612" y="0"/>
                    <a:pt x="95959" y="0"/>
                  </a:cubicBezTo>
                  <a:cubicBezTo>
                    <a:pt x="96590" y="0"/>
                    <a:pt x="96906" y="331"/>
                    <a:pt x="96906" y="994"/>
                  </a:cubicBezTo>
                  <a:cubicBezTo>
                    <a:pt x="96906" y="1435"/>
                    <a:pt x="96259" y="2429"/>
                    <a:pt x="94965" y="3975"/>
                  </a:cubicBezTo>
                  <a:cubicBezTo>
                    <a:pt x="93671" y="5521"/>
                    <a:pt x="91542" y="7493"/>
                    <a:pt x="88577" y="9890"/>
                  </a:cubicBezTo>
                  <a:cubicBezTo>
                    <a:pt x="85612" y="12287"/>
                    <a:pt x="82316" y="14353"/>
                    <a:pt x="78688" y="16088"/>
                  </a:cubicBezTo>
                  <a:cubicBezTo>
                    <a:pt x="69887" y="20347"/>
                    <a:pt x="59809" y="22476"/>
                    <a:pt x="48453" y="22476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4C5A902E-20F8-9252-912B-E2715DB19604}"/>
                </a:ext>
              </a:extLst>
            </p:cNvPr>
            <p:cNvSpPr/>
            <p:nvPr/>
          </p:nvSpPr>
          <p:spPr>
            <a:xfrm>
              <a:off x="6526439" y="4185585"/>
              <a:ext cx="68325" cy="67520"/>
            </a:xfrm>
            <a:custGeom>
              <a:avLst/>
              <a:gdLst>
                <a:gd name="connsiteX0" fmla="*/ 66196 w 68325"/>
                <a:gd name="connsiteY0" fmla="*/ 67521 h 67520"/>
                <a:gd name="connsiteX1" fmla="*/ 63215 w 68325"/>
                <a:gd name="connsiteY1" fmla="*/ 67521 h 67520"/>
                <a:gd name="connsiteX2" fmla="*/ 63215 w 68325"/>
                <a:gd name="connsiteY2" fmla="*/ 65203 h 67520"/>
                <a:gd name="connsiteX3" fmla="*/ 62364 w 68325"/>
                <a:gd name="connsiteY3" fmla="*/ 58767 h 67520"/>
                <a:gd name="connsiteX4" fmla="*/ 58626 w 68325"/>
                <a:gd name="connsiteY4" fmla="*/ 57537 h 67520"/>
                <a:gd name="connsiteX5" fmla="*/ 7571 w 68325"/>
                <a:gd name="connsiteY5" fmla="*/ 57537 h 67520"/>
                <a:gd name="connsiteX6" fmla="*/ 3927 w 68325"/>
                <a:gd name="connsiteY6" fmla="*/ 58767 h 67520"/>
                <a:gd name="connsiteX7" fmla="*/ 3028 w 68325"/>
                <a:gd name="connsiteY7" fmla="*/ 65203 h 67520"/>
                <a:gd name="connsiteX8" fmla="*/ 3028 w 68325"/>
                <a:gd name="connsiteY8" fmla="*/ 67521 h 67520"/>
                <a:gd name="connsiteX9" fmla="*/ 0 w 68325"/>
                <a:gd name="connsiteY9" fmla="*/ 67521 h 67520"/>
                <a:gd name="connsiteX10" fmla="*/ 0 w 68325"/>
                <a:gd name="connsiteY10" fmla="*/ 37096 h 67520"/>
                <a:gd name="connsiteX11" fmla="*/ 5205 w 68325"/>
                <a:gd name="connsiteY11" fmla="*/ 19211 h 67520"/>
                <a:gd name="connsiteX12" fmla="*/ 17460 w 68325"/>
                <a:gd name="connsiteY12" fmla="*/ 11829 h 67520"/>
                <a:gd name="connsiteX13" fmla="*/ 27160 w 68325"/>
                <a:gd name="connsiteY13" fmla="*/ 16608 h 67520"/>
                <a:gd name="connsiteX14" fmla="*/ 33264 w 68325"/>
                <a:gd name="connsiteY14" fmla="*/ 28768 h 67520"/>
                <a:gd name="connsiteX15" fmla="*/ 44478 w 68325"/>
                <a:gd name="connsiteY15" fmla="*/ 16939 h 67520"/>
                <a:gd name="connsiteX16" fmla="*/ 52238 w 68325"/>
                <a:gd name="connsiteY16" fmla="*/ 15709 h 67520"/>
                <a:gd name="connsiteX17" fmla="*/ 56449 w 68325"/>
                <a:gd name="connsiteY17" fmla="*/ 15094 h 67520"/>
                <a:gd name="connsiteX18" fmla="*/ 59809 w 68325"/>
                <a:gd name="connsiteY18" fmla="*/ 14385 h 67520"/>
                <a:gd name="connsiteX19" fmla="*/ 62695 w 68325"/>
                <a:gd name="connsiteY19" fmla="*/ 13532 h 67520"/>
                <a:gd name="connsiteX20" fmla="*/ 64588 w 68325"/>
                <a:gd name="connsiteY20" fmla="*/ 12397 h 67520"/>
                <a:gd name="connsiteX21" fmla="*/ 65865 w 68325"/>
                <a:gd name="connsiteY21" fmla="*/ 10883 h 67520"/>
                <a:gd name="connsiteX22" fmla="*/ 66196 w 68325"/>
                <a:gd name="connsiteY22" fmla="*/ 8801 h 67520"/>
                <a:gd name="connsiteX23" fmla="*/ 64209 w 68325"/>
                <a:gd name="connsiteY23" fmla="*/ 4684 h 67520"/>
                <a:gd name="connsiteX24" fmla="*/ 57585 w 68325"/>
                <a:gd name="connsiteY24" fmla="*/ 2413 h 67520"/>
                <a:gd name="connsiteX25" fmla="*/ 56023 w 68325"/>
                <a:gd name="connsiteY25" fmla="*/ 1230 h 67520"/>
                <a:gd name="connsiteX26" fmla="*/ 57585 w 68325"/>
                <a:gd name="connsiteY26" fmla="*/ 0 h 67520"/>
                <a:gd name="connsiteX27" fmla="*/ 60566 w 68325"/>
                <a:gd name="connsiteY27" fmla="*/ 379 h 67520"/>
                <a:gd name="connsiteX28" fmla="*/ 63973 w 68325"/>
                <a:gd name="connsiteY28" fmla="*/ 1703 h 67520"/>
                <a:gd name="connsiteX29" fmla="*/ 67048 w 68325"/>
                <a:gd name="connsiteY29" fmla="*/ 4590 h 67520"/>
                <a:gd name="connsiteX30" fmla="*/ 68326 w 68325"/>
                <a:gd name="connsiteY30" fmla="*/ 9180 h 67520"/>
                <a:gd name="connsiteX31" fmla="*/ 64256 w 68325"/>
                <a:gd name="connsiteY31" fmla="*/ 21387 h 67520"/>
                <a:gd name="connsiteX32" fmla="*/ 60234 w 68325"/>
                <a:gd name="connsiteY32" fmla="*/ 24226 h 67520"/>
                <a:gd name="connsiteX33" fmla="*/ 56165 w 68325"/>
                <a:gd name="connsiteY33" fmla="*/ 25220 h 67520"/>
                <a:gd name="connsiteX34" fmla="*/ 50393 w 68325"/>
                <a:gd name="connsiteY34" fmla="*/ 25362 h 67520"/>
                <a:gd name="connsiteX35" fmla="*/ 42301 w 68325"/>
                <a:gd name="connsiteY35" fmla="*/ 25977 h 67520"/>
                <a:gd name="connsiteX36" fmla="*/ 37428 w 68325"/>
                <a:gd name="connsiteY36" fmla="*/ 29053 h 67520"/>
                <a:gd name="connsiteX37" fmla="*/ 34115 w 68325"/>
                <a:gd name="connsiteY37" fmla="*/ 38090 h 67520"/>
                <a:gd name="connsiteX38" fmla="*/ 34115 w 68325"/>
                <a:gd name="connsiteY38" fmla="*/ 49209 h 67520"/>
                <a:gd name="connsiteX39" fmla="*/ 58626 w 68325"/>
                <a:gd name="connsiteY39" fmla="*/ 49209 h 67520"/>
                <a:gd name="connsiteX40" fmla="*/ 62316 w 68325"/>
                <a:gd name="connsiteY40" fmla="*/ 48026 h 67520"/>
                <a:gd name="connsiteX41" fmla="*/ 63215 w 68325"/>
                <a:gd name="connsiteY41" fmla="*/ 41544 h 67520"/>
                <a:gd name="connsiteX42" fmla="*/ 63215 w 68325"/>
                <a:gd name="connsiteY42" fmla="*/ 39225 h 67520"/>
                <a:gd name="connsiteX43" fmla="*/ 66196 w 68325"/>
                <a:gd name="connsiteY43" fmla="*/ 39225 h 67520"/>
                <a:gd name="connsiteX44" fmla="*/ 65913 w 68325"/>
                <a:gd name="connsiteY44" fmla="*/ 53374 h 67520"/>
                <a:gd name="connsiteX45" fmla="*/ 66196 w 68325"/>
                <a:gd name="connsiteY45" fmla="*/ 67521 h 67520"/>
                <a:gd name="connsiteX46" fmla="*/ 31986 w 68325"/>
                <a:gd name="connsiteY46" fmla="*/ 49209 h 67520"/>
                <a:gd name="connsiteX47" fmla="*/ 31986 w 68325"/>
                <a:gd name="connsiteY47" fmla="*/ 38469 h 67520"/>
                <a:gd name="connsiteX48" fmla="*/ 30756 w 68325"/>
                <a:gd name="connsiteY48" fmla="*/ 29857 h 67520"/>
                <a:gd name="connsiteX49" fmla="*/ 27207 w 68325"/>
                <a:gd name="connsiteY49" fmla="*/ 24699 h 67520"/>
                <a:gd name="connsiteX50" fmla="*/ 22665 w 68325"/>
                <a:gd name="connsiteY50" fmla="*/ 22428 h 67520"/>
                <a:gd name="connsiteX51" fmla="*/ 17460 w 68325"/>
                <a:gd name="connsiteY51" fmla="*/ 21813 h 67520"/>
                <a:gd name="connsiteX52" fmla="*/ 11498 w 68325"/>
                <a:gd name="connsiteY52" fmla="*/ 22570 h 67520"/>
                <a:gd name="connsiteX53" fmla="*/ 7429 w 68325"/>
                <a:gd name="connsiteY53" fmla="*/ 24983 h 67520"/>
                <a:gd name="connsiteX54" fmla="*/ 4968 w 68325"/>
                <a:gd name="connsiteY54" fmla="*/ 28295 h 67520"/>
                <a:gd name="connsiteX55" fmla="*/ 3596 w 68325"/>
                <a:gd name="connsiteY55" fmla="*/ 32506 h 67520"/>
                <a:gd name="connsiteX56" fmla="*/ 3123 w 68325"/>
                <a:gd name="connsiteY56" fmla="*/ 36812 h 67520"/>
                <a:gd name="connsiteX57" fmla="*/ 3028 w 68325"/>
                <a:gd name="connsiteY57" fmla="*/ 41355 h 67520"/>
                <a:gd name="connsiteX58" fmla="*/ 3218 w 68325"/>
                <a:gd name="connsiteY58" fmla="*/ 47080 h 67520"/>
                <a:gd name="connsiteX59" fmla="*/ 3833 w 68325"/>
                <a:gd name="connsiteY59" fmla="*/ 48594 h 67520"/>
                <a:gd name="connsiteX60" fmla="*/ 4968 w 68325"/>
                <a:gd name="connsiteY60" fmla="*/ 49115 h 67520"/>
                <a:gd name="connsiteX61" fmla="*/ 6908 w 68325"/>
                <a:gd name="connsiteY61" fmla="*/ 49209 h 67520"/>
                <a:gd name="connsiteX62" fmla="*/ 31986 w 68325"/>
                <a:gd name="connsiteY62" fmla="*/ 49209 h 67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68325" h="67520">
                  <a:moveTo>
                    <a:pt x="66196" y="67521"/>
                  </a:moveTo>
                  <a:lnTo>
                    <a:pt x="63215" y="67521"/>
                  </a:lnTo>
                  <a:lnTo>
                    <a:pt x="63215" y="65203"/>
                  </a:lnTo>
                  <a:cubicBezTo>
                    <a:pt x="63215" y="61701"/>
                    <a:pt x="62931" y="59556"/>
                    <a:pt x="62364" y="58767"/>
                  </a:cubicBezTo>
                  <a:cubicBezTo>
                    <a:pt x="61764" y="57947"/>
                    <a:pt x="60518" y="57537"/>
                    <a:pt x="58626" y="57537"/>
                  </a:cubicBezTo>
                  <a:lnTo>
                    <a:pt x="7571" y="57537"/>
                  </a:lnTo>
                  <a:cubicBezTo>
                    <a:pt x="5710" y="57537"/>
                    <a:pt x="4495" y="57947"/>
                    <a:pt x="3927" y="58767"/>
                  </a:cubicBezTo>
                  <a:cubicBezTo>
                    <a:pt x="3328" y="59588"/>
                    <a:pt x="3028" y="61733"/>
                    <a:pt x="3028" y="65203"/>
                  </a:cubicBezTo>
                  <a:lnTo>
                    <a:pt x="3028" y="67521"/>
                  </a:lnTo>
                  <a:lnTo>
                    <a:pt x="0" y="67521"/>
                  </a:lnTo>
                  <a:lnTo>
                    <a:pt x="0" y="37096"/>
                  </a:lnTo>
                  <a:cubicBezTo>
                    <a:pt x="0" y="30062"/>
                    <a:pt x="1735" y="24100"/>
                    <a:pt x="5205" y="19211"/>
                  </a:cubicBezTo>
                  <a:cubicBezTo>
                    <a:pt x="8643" y="14290"/>
                    <a:pt x="12728" y="11829"/>
                    <a:pt x="17460" y="11829"/>
                  </a:cubicBezTo>
                  <a:cubicBezTo>
                    <a:pt x="21088" y="11829"/>
                    <a:pt x="24321" y="13422"/>
                    <a:pt x="27160" y="16608"/>
                  </a:cubicBezTo>
                  <a:cubicBezTo>
                    <a:pt x="29999" y="19795"/>
                    <a:pt x="32034" y="23848"/>
                    <a:pt x="33264" y="28768"/>
                  </a:cubicBezTo>
                  <a:cubicBezTo>
                    <a:pt x="35472" y="22365"/>
                    <a:pt x="39210" y="18422"/>
                    <a:pt x="44478" y="16939"/>
                  </a:cubicBezTo>
                  <a:lnTo>
                    <a:pt x="52238" y="15709"/>
                  </a:lnTo>
                  <a:cubicBezTo>
                    <a:pt x="54099" y="15457"/>
                    <a:pt x="55503" y="15252"/>
                    <a:pt x="56449" y="15094"/>
                  </a:cubicBezTo>
                  <a:cubicBezTo>
                    <a:pt x="57395" y="14905"/>
                    <a:pt x="58515" y="14668"/>
                    <a:pt x="59809" y="14385"/>
                  </a:cubicBezTo>
                  <a:cubicBezTo>
                    <a:pt x="61102" y="14101"/>
                    <a:pt x="62064" y="13816"/>
                    <a:pt x="62695" y="13532"/>
                  </a:cubicBezTo>
                  <a:cubicBezTo>
                    <a:pt x="63294" y="13217"/>
                    <a:pt x="63925" y="12838"/>
                    <a:pt x="64588" y="12397"/>
                  </a:cubicBezTo>
                  <a:cubicBezTo>
                    <a:pt x="65218" y="11955"/>
                    <a:pt x="65644" y="11450"/>
                    <a:pt x="65865" y="10883"/>
                  </a:cubicBezTo>
                  <a:cubicBezTo>
                    <a:pt x="66086" y="10284"/>
                    <a:pt x="66196" y="9590"/>
                    <a:pt x="66196" y="8801"/>
                  </a:cubicBezTo>
                  <a:cubicBezTo>
                    <a:pt x="66196" y="7318"/>
                    <a:pt x="65534" y="5945"/>
                    <a:pt x="64209" y="4684"/>
                  </a:cubicBezTo>
                  <a:cubicBezTo>
                    <a:pt x="62884" y="3422"/>
                    <a:pt x="60676" y="2666"/>
                    <a:pt x="57585" y="2413"/>
                  </a:cubicBezTo>
                  <a:cubicBezTo>
                    <a:pt x="56544" y="2287"/>
                    <a:pt x="56023" y="1892"/>
                    <a:pt x="56023" y="1230"/>
                  </a:cubicBezTo>
                  <a:cubicBezTo>
                    <a:pt x="56023" y="410"/>
                    <a:pt x="56544" y="0"/>
                    <a:pt x="57585" y="0"/>
                  </a:cubicBezTo>
                  <a:cubicBezTo>
                    <a:pt x="58500" y="0"/>
                    <a:pt x="59493" y="126"/>
                    <a:pt x="60566" y="379"/>
                  </a:cubicBezTo>
                  <a:cubicBezTo>
                    <a:pt x="61607" y="630"/>
                    <a:pt x="62742" y="1072"/>
                    <a:pt x="63973" y="1703"/>
                  </a:cubicBezTo>
                  <a:cubicBezTo>
                    <a:pt x="65203" y="2302"/>
                    <a:pt x="66228" y="3265"/>
                    <a:pt x="67048" y="4590"/>
                  </a:cubicBezTo>
                  <a:cubicBezTo>
                    <a:pt x="67900" y="5914"/>
                    <a:pt x="68326" y="7444"/>
                    <a:pt x="68326" y="9180"/>
                  </a:cubicBezTo>
                  <a:cubicBezTo>
                    <a:pt x="68326" y="14227"/>
                    <a:pt x="66969" y="18296"/>
                    <a:pt x="64256" y="21387"/>
                  </a:cubicBezTo>
                  <a:cubicBezTo>
                    <a:pt x="63089" y="22680"/>
                    <a:pt x="61749" y="23627"/>
                    <a:pt x="60234" y="24226"/>
                  </a:cubicBezTo>
                  <a:cubicBezTo>
                    <a:pt x="58720" y="24794"/>
                    <a:pt x="57364" y="25126"/>
                    <a:pt x="56165" y="25220"/>
                  </a:cubicBezTo>
                  <a:cubicBezTo>
                    <a:pt x="54966" y="25315"/>
                    <a:pt x="53042" y="25362"/>
                    <a:pt x="50393" y="25362"/>
                  </a:cubicBezTo>
                  <a:cubicBezTo>
                    <a:pt x="46639" y="25362"/>
                    <a:pt x="43942" y="25567"/>
                    <a:pt x="42301" y="25977"/>
                  </a:cubicBezTo>
                  <a:cubicBezTo>
                    <a:pt x="40661" y="26356"/>
                    <a:pt x="39036" y="27381"/>
                    <a:pt x="37428" y="29053"/>
                  </a:cubicBezTo>
                  <a:cubicBezTo>
                    <a:pt x="35220" y="31324"/>
                    <a:pt x="34115" y="34336"/>
                    <a:pt x="34115" y="38090"/>
                  </a:cubicBezTo>
                  <a:lnTo>
                    <a:pt x="34115" y="49209"/>
                  </a:lnTo>
                  <a:lnTo>
                    <a:pt x="58626" y="49209"/>
                  </a:lnTo>
                  <a:cubicBezTo>
                    <a:pt x="60487" y="49209"/>
                    <a:pt x="61717" y="48815"/>
                    <a:pt x="62316" y="48026"/>
                  </a:cubicBezTo>
                  <a:cubicBezTo>
                    <a:pt x="62916" y="47206"/>
                    <a:pt x="63215" y="45045"/>
                    <a:pt x="63215" y="41544"/>
                  </a:cubicBezTo>
                  <a:lnTo>
                    <a:pt x="63215" y="39225"/>
                  </a:lnTo>
                  <a:lnTo>
                    <a:pt x="66196" y="39225"/>
                  </a:lnTo>
                  <a:cubicBezTo>
                    <a:pt x="66007" y="41560"/>
                    <a:pt x="65913" y="46276"/>
                    <a:pt x="65913" y="53374"/>
                  </a:cubicBezTo>
                  <a:cubicBezTo>
                    <a:pt x="65913" y="60471"/>
                    <a:pt x="66007" y="65186"/>
                    <a:pt x="66196" y="67521"/>
                  </a:cubicBezTo>
                  <a:moveTo>
                    <a:pt x="31986" y="49209"/>
                  </a:moveTo>
                  <a:lnTo>
                    <a:pt x="31986" y="38469"/>
                  </a:lnTo>
                  <a:cubicBezTo>
                    <a:pt x="31986" y="35031"/>
                    <a:pt x="31576" y="32160"/>
                    <a:pt x="30756" y="29857"/>
                  </a:cubicBezTo>
                  <a:cubicBezTo>
                    <a:pt x="29904" y="27523"/>
                    <a:pt x="28721" y="25803"/>
                    <a:pt x="27207" y="24699"/>
                  </a:cubicBezTo>
                  <a:cubicBezTo>
                    <a:pt x="25693" y="23595"/>
                    <a:pt x="24179" y="22838"/>
                    <a:pt x="22665" y="22428"/>
                  </a:cubicBezTo>
                  <a:cubicBezTo>
                    <a:pt x="21119" y="22018"/>
                    <a:pt x="19384" y="21813"/>
                    <a:pt x="17460" y="21813"/>
                  </a:cubicBezTo>
                  <a:cubicBezTo>
                    <a:pt x="15189" y="21813"/>
                    <a:pt x="13201" y="22065"/>
                    <a:pt x="11498" y="22570"/>
                  </a:cubicBezTo>
                  <a:cubicBezTo>
                    <a:pt x="9795" y="23074"/>
                    <a:pt x="8438" y="23879"/>
                    <a:pt x="7429" y="24983"/>
                  </a:cubicBezTo>
                  <a:cubicBezTo>
                    <a:pt x="6419" y="26087"/>
                    <a:pt x="5599" y="27191"/>
                    <a:pt x="4968" y="28295"/>
                  </a:cubicBezTo>
                  <a:cubicBezTo>
                    <a:pt x="4306" y="29399"/>
                    <a:pt x="3848" y="30803"/>
                    <a:pt x="3596" y="32506"/>
                  </a:cubicBezTo>
                  <a:cubicBezTo>
                    <a:pt x="3344" y="34210"/>
                    <a:pt x="3186" y="35646"/>
                    <a:pt x="3123" y="36812"/>
                  </a:cubicBezTo>
                  <a:cubicBezTo>
                    <a:pt x="3060" y="37979"/>
                    <a:pt x="3028" y="39493"/>
                    <a:pt x="3028" y="41355"/>
                  </a:cubicBezTo>
                  <a:cubicBezTo>
                    <a:pt x="3028" y="44509"/>
                    <a:pt x="3091" y="46418"/>
                    <a:pt x="3218" y="47080"/>
                  </a:cubicBezTo>
                  <a:cubicBezTo>
                    <a:pt x="3281" y="47806"/>
                    <a:pt x="3486" y="48310"/>
                    <a:pt x="3833" y="48594"/>
                  </a:cubicBezTo>
                  <a:cubicBezTo>
                    <a:pt x="4180" y="48878"/>
                    <a:pt x="4558" y="49051"/>
                    <a:pt x="4968" y="49115"/>
                  </a:cubicBezTo>
                  <a:cubicBezTo>
                    <a:pt x="5347" y="49178"/>
                    <a:pt x="5993" y="49209"/>
                    <a:pt x="6908" y="49209"/>
                  </a:cubicBezTo>
                  <a:lnTo>
                    <a:pt x="31986" y="49209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AA73758A-9495-96C9-A520-2922346EE658}"/>
                </a:ext>
              </a:extLst>
            </p:cNvPr>
            <p:cNvSpPr/>
            <p:nvPr/>
          </p:nvSpPr>
          <p:spPr>
            <a:xfrm>
              <a:off x="6549198" y="4138520"/>
              <a:ext cx="44525" cy="43721"/>
            </a:xfrm>
            <a:custGeom>
              <a:avLst/>
              <a:gdLst>
                <a:gd name="connsiteX0" fmla="*/ 34210 w 44525"/>
                <a:gd name="connsiteY0" fmla="*/ 43721 h 43721"/>
                <a:gd name="connsiteX1" fmla="*/ 21624 w 44525"/>
                <a:gd name="connsiteY1" fmla="*/ 34021 h 43721"/>
                <a:gd name="connsiteX2" fmla="*/ 18122 w 44525"/>
                <a:gd name="connsiteY2" fmla="*/ 16182 h 43721"/>
                <a:gd name="connsiteX3" fmla="*/ 14574 w 44525"/>
                <a:gd name="connsiteY3" fmla="*/ 16182 h 43721"/>
                <a:gd name="connsiteX4" fmla="*/ 5394 w 44525"/>
                <a:gd name="connsiteY4" fmla="*/ 19353 h 43721"/>
                <a:gd name="connsiteX5" fmla="*/ 2177 w 44525"/>
                <a:gd name="connsiteY5" fmla="*/ 26451 h 43721"/>
                <a:gd name="connsiteX6" fmla="*/ 6624 w 44525"/>
                <a:gd name="connsiteY6" fmla="*/ 36955 h 43721"/>
                <a:gd name="connsiteX7" fmla="*/ 8186 w 44525"/>
                <a:gd name="connsiteY7" fmla="*/ 33028 h 43721"/>
                <a:gd name="connsiteX8" fmla="*/ 11072 w 44525"/>
                <a:gd name="connsiteY8" fmla="*/ 31987 h 43721"/>
                <a:gd name="connsiteX9" fmla="*/ 14290 w 44525"/>
                <a:gd name="connsiteY9" fmla="*/ 33217 h 43721"/>
                <a:gd name="connsiteX10" fmla="*/ 15520 w 44525"/>
                <a:gd name="connsiteY10" fmla="*/ 36434 h 43721"/>
                <a:gd name="connsiteX11" fmla="*/ 14337 w 44525"/>
                <a:gd name="connsiteY11" fmla="*/ 39653 h 43721"/>
                <a:gd name="connsiteX12" fmla="*/ 10978 w 44525"/>
                <a:gd name="connsiteY12" fmla="*/ 40929 h 43721"/>
                <a:gd name="connsiteX13" fmla="*/ 3123 w 44525"/>
                <a:gd name="connsiteY13" fmla="*/ 36671 h 43721"/>
                <a:gd name="connsiteX14" fmla="*/ 0 w 44525"/>
                <a:gd name="connsiteY14" fmla="*/ 26261 h 43721"/>
                <a:gd name="connsiteX15" fmla="*/ 5347 w 44525"/>
                <a:gd name="connsiteY15" fmla="*/ 13013 h 43721"/>
                <a:gd name="connsiteX16" fmla="*/ 9132 w 44525"/>
                <a:gd name="connsiteY16" fmla="*/ 10552 h 43721"/>
                <a:gd name="connsiteX17" fmla="*/ 12681 w 44525"/>
                <a:gd name="connsiteY17" fmla="*/ 9606 h 43721"/>
                <a:gd name="connsiteX18" fmla="*/ 16797 w 44525"/>
                <a:gd name="connsiteY18" fmla="*/ 9511 h 43721"/>
                <a:gd name="connsiteX19" fmla="*/ 36150 w 44525"/>
                <a:gd name="connsiteY19" fmla="*/ 9511 h 43721"/>
                <a:gd name="connsiteX20" fmla="*/ 37664 w 44525"/>
                <a:gd name="connsiteY20" fmla="*/ 9322 h 43721"/>
                <a:gd name="connsiteX21" fmla="*/ 39841 w 44525"/>
                <a:gd name="connsiteY21" fmla="*/ 8281 h 43721"/>
                <a:gd name="connsiteX22" fmla="*/ 41024 w 44525"/>
                <a:gd name="connsiteY22" fmla="*/ 5915 h 43721"/>
                <a:gd name="connsiteX23" fmla="*/ 34825 w 44525"/>
                <a:gd name="connsiteY23" fmla="*/ 2461 h 43721"/>
                <a:gd name="connsiteX24" fmla="*/ 29384 w 44525"/>
                <a:gd name="connsiteY24" fmla="*/ 2461 h 43721"/>
                <a:gd name="connsiteX25" fmla="*/ 29384 w 44525"/>
                <a:gd name="connsiteY25" fmla="*/ 0 h 43721"/>
                <a:gd name="connsiteX26" fmla="*/ 34825 w 44525"/>
                <a:gd name="connsiteY26" fmla="*/ 0 h 43721"/>
                <a:gd name="connsiteX27" fmla="*/ 42017 w 44525"/>
                <a:gd name="connsiteY27" fmla="*/ 2744 h 43721"/>
                <a:gd name="connsiteX28" fmla="*/ 44005 w 44525"/>
                <a:gd name="connsiteY28" fmla="*/ 7949 h 43721"/>
                <a:gd name="connsiteX29" fmla="*/ 41639 w 44525"/>
                <a:gd name="connsiteY29" fmla="*/ 13202 h 43721"/>
                <a:gd name="connsiteX30" fmla="*/ 36056 w 44525"/>
                <a:gd name="connsiteY30" fmla="*/ 15521 h 43721"/>
                <a:gd name="connsiteX31" fmla="*/ 42159 w 44525"/>
                <a:gd name="connsiteY31" fmla="*/ 20347 h 43721"/>
                <a:gd name="connsiteX32" fmla="*/ 44525 w 44525"/>
                <a:gd name="connsiteY32" fmla="*/ 28201 h 43721"/>
                <a:gd name="connsiteX33" fmla="*/ 43626 w 44525"/>
                <a:gd name="connsiteY33" fmla="*/ 35015 h 43721"/>
                <a:gd name="connsiteX34" fmla="*/ 40361 w 44525"/>
                <a:gd name="connsiteY34" fmla="*/ 41024 h 43721"/>
                <a:gd name="connsiteX35" fmla="*/ 34210 w 44525"/>
                <a:gd name="connsiteY35" fmla="*/ 43721 h 43721"/>
                <a:gd name="connsiteX36" fmla="*/ 34115 w 44525"/>
                <a:gd name="connsiteY36" fmla="*/ 36246 h 43721"/>
                <a:gd name="connsiteX37" fmla="*/ 40030 w 44525"/>
                <a:gd name="connsiteY37" fmla="*/ 33690 h 43721"/>
                <a:gd name="connsiteX38" fmla="*/ 42349 w 44525"/>
                <a:gd name="connsiteY38" fmla="*/ 27539 h 43721"/>
                <a:gd name="connsiteX39" fmla="*/ 39226 w 44525"/>
                <a:gd name="connsiteY39" fmla="*/ 19827 h 43721"/>
                <a:gd name="connsiteX40" fmla="*/ 29857 w 44525"/>
                <a:gd name="connsiteY40" fmla="*/ 16182 h 43721"/>
                <a:gd name="connsiteX41" fmla="*/ 20157 w 44525"/>
                <a:gd name="connsiteY41" fmla="*/ 16182 h 43721"/>
                <a:gd name="connsiteX42" fmla="*/ 24841 w 44525"/>
                <a:gd name="connsiteY42" fmla="*/ 31608 h 43721"/>
                <a:gd name="connsiteX43" fmla="*/ 34115 w 44525"/>
                <a:gd name="connsiteY43" fmla="*/ 36246 h 43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525" h="43721">
                  <a:moveTo>
                    <a:pt x="34210" y="43721"/>
                  </a:moveTo>
                  <a:cubicBezTo>
                    <a:pt x="28721" y="43721"/>
                    <a:pt x="24526" y="40488"/>
                    <a:pt x="21624" y="34021"/>
                  </a:cubicBezTo>
                  <a:cubicBezTo>
                    <a:pt x="19763" y="30142"/>
                    <a:pt x="18596" y="24195"/>
                    <a:pt x="18122" y="16182"/>
                  </a:cubicBezTo>
                  <a:lnTo>
                    <a:pt x="14574" y="16182"/>
                  </a:lnTo>
                  <a:cubicBezTo>
                    <a:pt x="10567" y="16182"/>
                    <a:pt x="7508" y="17239"/>
                    <a:pt x="5394" y="19353"/>
                  </a:cubicBezTo>
                  <a:cubicBezTo>
                    <a:pt x="3249" y="21435"/>
                    <a:pt x="2177" y="23801"/>
                    <a:pt x="2177" y="26451"/>
                  </a:cubicBezTo>
                  <a:cubicBezTo>
                    <a:pt x="2177" y="31183"/>
                    <a:pt x="3659" y="34684"/>
                    <a:pt x="6624" y="36955"/>
                  </a:cubicBezTo>
                  <a:cubicBezTo>
                    <a:pt x="6687" y="35030"/>
                    <a:pt x="7208" y="33721"/>
                    <a:pt x="8186" y="33028"/>
                  </a:cubicBezTo>
                  <a:cubicBezTo>
                    <a:pt x="9132" y="32334"/>
                    <a:pt x="10094" y="31987"/>
                    <a:pt x="11072" y="31987"/>
                  </a:cubicBezTo>
                  <a:cubicBezTo>
                    <a:pt x="12365" y="31987"/>
                    <a:pt x="13438" y="32397"/>
                    <a:pt x="14290" y="33217"/>
                  </a:cubicBezTo>
                  <a:cubicBezTo>
                    <a:pt x="15110" y="34006"/>
                    <a:pt x="15520" y="35078"/>
                    <a:pt x="15520" y="36434"/>
                  </a:cubicBezTo>
                  <a:cubicBezTo>
                    <a:pt x="15520" y="37728"/>
                    <a:pt x="15126" y="38801"/>
                    <a:pt x="14337" y="39653"/>
                  </a:cubicBezTo>
                  <a:cubicBezTo>
                    <a:pt x="13517" y="40504"/>
                    <a:pt x="12397" y="40929"/>
                    <a:pt x="10978" y="40929"/>
                  </a:cubicBezTo>
                  <a:cubicBezTo>
                    <a:pt x="7823" y="40929"/>
                    <a:pt x="5205" y="39510"/>
                    <a:pt x="3123" y="36671"/>
                  </a:cubicBezTo>
                  <a:cubicBezTo>
                    <a:pt x="1041" y="33800"/>
                    <a:pt x="0" y="30331"/>
                    <a:pt x="0" y="26261"/>
                  </a:cubicBezTo>
                  <a:cubicBezTo>
                    <a:pt x="0" y="20961"/>
                    <a:pt x="1782" y="16545"/>
                    <a:pt x="5347" y="13013"/>
                  </a:cubicBezTo>
                  <a:cubicBezTo>
                    <a:pt x="6451" y="11909"/>
                    <a:pt x="7713" y="11089"/>
                    <a:pt x="9132" y="10552"/>
                  </a:cubicBezTo>
                  <a:cubicBezTo>
                    <a:pt x="10552" y="9985"/>
                    <a:pt x="11735" y="9669"/>
                    <a:pt x="12681" y="9606"/>
                  </a:cubicBezTo>
                  <a:cubicBezTo>
                    <a:pt x="13596" y="9542"/>
                    <a:pt x="14968" y="9511"/>
                    <a:pt x="16797" y="9511"/>
                  </a:cubicBezTo>
                  <a:lnTo>
                    <a:pt x="36150" y="9511"/>
                  </a:lnTo>
                  <a:cubicBezTo>
                    <a:pt x="36529" y="9511"/>
                    <a:pt x="37033" y="9448"/>
                    <a:pt x="37664" y="9322"/>
                  </a:cubicBezTo>
                  <a:cubicBezTo>
                    <a:pt x="38295" y="9196"/>
                    <a:pt x="39021" y="8849"/>
                    <a:pt x="39841" y="8281"/>
                  </a:cubicBezTo>
                  <a:cubicBezTo>
                    <a:pt x="40629" y="7682"/>
                    <a:pt x="41024" y="6893"/>
                    <a:pt x="41024" y="5915"/>
                  </a:cubicBezTo>
                  <a:cubicBezTo>
                    <a:pt x="41024" y="3581"/>
                    <a:pt x="38958" y="2429"/>
                    <a:pt x="34825" y="2461"/>
                  </a:cubicBezTo>
                  <a:lnTo>
                    <a:pt x="29384" y="2461"/>
                  </a:lnTo>
                  <a:lnTo>
                    <a:pt x="29384" y="0"/>
                  </a:lnTo>
                  <a:lnTo>
                    <a:pt x="34825" y="0"/>
                  </a:lnTo>
                  <a:cubicBezTo>
                    <a:pt x="38264" y="0"/>
                    <a:pt x="40661" y="915"/>
                    <a:pt x="42017" y="2744"/>
                  </a:cubicBezTo>
                  <a:cubicBezTo>
                    <a:pt x="43342" y="4543"/>
                    <a:pt x="44005" y="6278"/>
                    <a:pt x="44005" y="7949"/>
                  </a:cubicBezTo>
                  <a:cubicBezTo>
                    <a:pt x="44005" y="10095"/>
                    <a:pt x="43216" y="11845"/>
                    <a:pt x="41639" y="13202"/>
                  </a:cubicBezTo>
                  <a:cubicBezTo>
                    <a:pt x="40062" y="14558"/>
                    <a:pt x="38201" y="15332"/>
                    <a:pt x="36056" y="15521"/>
                  </a:cubicBezTo>
                  <a:cubicBezTo>
                    <a:pt x="38516" y="16499"/>
                    <a:pt x="40551" y="18108"/>
                    <a:pt x="42159" y="20347"/>
                  </a:cubicBezTo>
                  <a:cubicBezTo>
                    <a:pt x="43737" y="22555"/>
                    <a:pt x="44525" y="25173"/>
                    <a:pt x="44525" y="28201"/>
                  </a:cubicBezTo>
                  <a:cubicBezTo>
                    <a:pt x="44525" y="30536"/>
                    <a:pt x="44226" y="32807"/>
                    <a:pt x="43626" y="35015"/>
                  </a:cubicBezTo>
                  <a:cubicBezTo>
                    <a:pt x="43058" y="37192"/>
                    <a:pt x="41970" y="39195"/>
                    <a:pt x="40361" y="41024"/>
                  </a:cubicBezTo>
                  <a:cubicBezTo>
                    <a:pt x="38721" y="42822"/>
                    <a:pt x="36671" y="43721"/>
                    <a:pt x="34210" y="43721"/>
                  </a:cubicBezTo>
                  <a:moveTo>
                    <a:pt x="34115" y="36246"/>
                  </a:moveTo>
                  <a:cubicBezTo>
                    <a:pt x="36513" y="36246"/>
                    <a:pt x="38484" y="35394"/>
                    <a:pt x="40030" y="33690"/>
                  </a:cubicBezTo>
                  <a:cubicBezTo>
                    <a:pt x="41576" y="31986"/>
                    <a:pt x="42349" y="29936"/>
                    <a:pt x="42349" y="27539"/>
                  </a:cubicBezTo>
                  <a:cubicBezTo>
                    <a:pt x="42349" y="24827"/>
                    <a:pt x="41308" y="22256"/>
                    <a:pt x="39226" y="19827"/>
                  </a:cubicBezTo>
                  <a:cubicBezTo>
                    <a:pt x="37112" y="17398"/>
                    <a:pt x="33989" y="16182"/>
                    <a:pt x="29857" y="16182"/>
                  </a:cubicBezTo>
                  <a:lnTo>
                    <a:pt x="20157" y="16182"/>
                  </a:lnTo>
                  <a:cubicBezTo>
                    <a:pt x="20409" y="23343"/>
                    <a:pt x="21971" y="28485"/>
                    <a:pt x="24841" y="31608"/>
                  </a:cubicBezTo>
                  <a:cubicBezTo>
                    <a:pt x="27680" y="34700"/>
                    <a:pt x="30772" y="36246"/>
                    <a:pt x="34115" y="36246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F73663D3-FEDB-D16B-AF3A-860FACEEBD9F}"/>
                </a:ext>
              </a:extLst>
            </p:cNvPr>
            <p:cNvSpPr/>
            <p:nvPr/>
          </p:nvSpPr>
          <p:spPr>
            <a:xfrm>
              <a:off x="6533016" y="4105865"/>
              <a:ext cx="60707" cy="30329"/>
            </a:xfrm>
            <a:custGeom>
              <a:avLst/>
              <a:gdLst>
                <a:gd name="connsiteX0" fmla="*/ 20867 w 60707"/>
                <a:gd name="connsiteY0" fmla="*/ 30330 h 30329"/>
                <a:gd name="connsiteX1" fmla="*/ 18738 w 60707"/>
                <a:gd name="connsiteY1" fmla="*/ 30330 h 30329"/>
                <a:gd name="connsiteX2" fmla="*/ 15425 w 60707"/>
                <a:gd name="connsiteY2" fmla="*/ 22949 h 30329"/>
                <a:gd name="connsiteX3" fmla="*/ 8375 w 60707"/>
                <a:gd name="connsiteY3" fmla="*/ 18974 h 30329"/>
                <a:gd name="connsiteX4" fmla="*/ 0 w 60707"/>
                <a:gd name="connsiteY4" fmla="*/ 17838 h 30329"/>
                <a:gd name="connsiteX5" fmla="*/ 0 w 60707"/>
                <a:gd name="connsiteY5" fmla="*/ 15425 h 30329"/>
                <a:gd name="connsiteX6" fmla="*/ 17838 w 60707"/>
                <a:gd name="connsiteY6" fmla="*/ 15425 h 30329"/>
                <a:gd name="connsiteX7" fmla="*/ 17838 w 60707"/>
                <a:gd name="connsiteY7" fmla="*/ 1562 h 30329"/>
                <a:gd name="connsiteX8" fmla="*/ 20867 w 60707"/>
                <a:gd name="connsiteY8" fmla="*/ 1562 h 30329"/>
                <a:gd name="connsiteX9" fmla="*/ 20867 w 60707"/>
                <a:gd name="connsiteY9" fmla="*/ 15425 h 30329"/>
                <a:gd name="connsiteX10" fmla="*/ 47790 w 60707"/>
                <a:gd name="connsiteY10" fmla="*/ 15425 h 30329"/>
                <a:gd name="connsiteX11" fmla="*/ 58247 w 60707"/>
                <a:gd name="connsiteY11" fmla="*/ 8896 h 30329"/>
                <a:gd name="connsiteX12" fmla="*/ 55408 w 60707"/>
                <a:gd name="connsiteY12" fmla="*/ 4258 h 30329"/>
                <a:gd name="connsiteX13" fmla="*/ 47412 w 60707"/>
                <a:gd name="connsiteY13" fmla="*/ 2413 h 30329"/>
                <a:gd name="connsiteX14" fmla="*/ 42065 w 60707"/>
                <a:gd name="connsiteY14" fmla="*/ 2413 h 30329"/>
                <a:gd name="connsiteX15" fmla="*/ 42065 w 60707"/>
                <a:gd name="connsiteY15" fmla="*/ 0 h 30329"/>
                <a:gd name="connsiteX16" fmla="*/ 47601 w 60707"/>
                <a:gd name="connsiteY16" fmla="*/ 0 h 30329"/>
                <a:gd name="connsiteX17" fmla="*/ 56780 w 60707"/>
                <a:gd name="connsiteY17" fmla="*/ 2413 h 30329"/>
                <a:gd name="connsiteX18" fmla="*/ 60708 w 60707"/>
                <a:gd name="connsiteY18" fmla="*/ 9605 h 30329"/>
                <a:gd name="connsiteX19" fmla="*/ 60235 w 60707"/>
                <a:gd name="connsiteY19" fmla="*/ 13107 h 30329"/>
                <a:gd name="connsiteX20" fmla="*/ 58673 w 60707"/>
                <a:gd name="connsiteY20" fmla="*/ 17081 h 30329"/>
                <a:gd name="connsiteX21" fmla="*/ 54651 w 60707"/>
                <a:gd name="connsiteY21" fmla="*/ 20725 h 30329"/>
                <a:gd name="connsiteX22" fmla="*/ 47601 w 60707"/>
                <a:gd name="connsiteY22" fmla="*/ 22096 h 30329"/>
                <a:gd name="connsiteX23" fmla="*/ 20867 w 60707"/>
                <a:gd name="connsiteY23" fmla="*/ 22096 h 30329"/>
                <a:gd name="connsiteX24" fmla="*/ 20867 w 60707"/>
                <a:gd name="connsiteY24" fmla="*/ 30330 h 3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707" h="30329">
                  <a:moveTo>
                    <a:pt x="20867" y="30330"/>
                  </a:moveTo>
                  <a:lnTo>
                    <a:pt x="18738" y="30330"/>
                  </a:lnTo>
                  <a:cubicBezTo>
                    <a:pt x="18611" y="27365"/>
                    <a:pt x="17507" y="24904"/>
                    <a:pt x="15425" y="22949"/>
                  </a:cubicBezTo>
                  <a:cubicBezTo>
                    <a:pt x="13312" y="20961"/>
                    <a:pt x="10962" y="19636"/>
                    <a:pt x="8375" y="18974"/>
                  </a:cubicBezTo>
                  <a:cubicBezTo>
                    <a:pt x="5788" y="18280"/>
                    <a:pt x="2997" y="17902"/>
                    <a:pt x="0" y="17838"/>
                  </a:cubicBezTo>
                  <a:lnTo>
                    <a:pt x="0" y="15425"/>
                  </a:lnTo>
                  <a:lnTo>
                    <a:pt x="17838" y="15425"/>
                  </a:lnTo>
                  <a:lnTo>
                    <a:pt x="17838" y="1562"/>
                  </a:lnTo>
                  <a:lnTo>
                    <a:pt x="20867" y="1562"/>
                  </a:lnTo>
                  <a:lnTo>
                    <a:pt x="20867" y="15425"/>
                  </a:lnTo>
                  <a:lnTo>
                    <a:pt x="47790" y="15425"/>
                  </a:lnTo>
                  <a:cubicBezTo>
                    <a:pt x="54762" y="15425"/>
                    <a:pt x="58247" y="13248"/>
                    <a:pt x="58247" y="8896"/>
                  </a:cubicBezTo>
                  <a:cubicBezTo>
                    <a:pt x="58247" y="7034"/>
                    <a:pt x="57301" y="5489"/>
                    <a:pt x="55408" y="4258"/>
                  </a:cubicBezTo>
                  <a:cubicBezTo>
                    <a:pt x="53484" y="3028"/>
                    <a:pt x="50818" y="2413"/>
                    <a:pt x="47412" y="2413"/>
                  </a:cubicBezTo>
                  <a:lnTo>
                    <a:pt x="42065" y="2413"/>
                  </a:lnTo>
                  <a:lnTo>
                    <a:pt x="42065" y="0"/>
                  </a:lnTo>
                  <a:lnTo>
                    <a:pt x="47601" y="0"/>
                  </a:lnTo>
                  <a:cubicBezTo>
                    <a:pt x="51102" y="0"/>
                    <a:pt x="54162" y="804"/>
                    <a:pt x="56780" y="2413"/>
                  </a:cubicBezTo>
                  <a:cubicBezTo>
                    <a:pt x="59399" y="4022"/>
                    <a:pt x="60708" y="6419"/>
                    <a:pt x="60708" y="9605"/>
                  </a:cubicBezTo>
                  <a:cubicBezTo>
                    <a:pt x="60708" y="10773"/>
                    <a:pt x="60550" y="11940"/>
                    <a:pt x="60235" y="13107"/>
                  </a:cubicBezTo>
                  <a:cubicBezTo>
                    <a:pt x="59951" y="14242"/>
                    <a:pt x="59430" y="15567"/>
                    <a:pt x="58673" y="17081"/>
                  </a:cubicBezTo>
                  <a:cubicBezTo>
                    <a:pt x="57884" y="18563"/>
                    <a:pt x="56544" y="19778"/>
                    <a:pt x="54651" y="20725"/>
                  </a:cubicBezTo>
                  <a:cubicBezTo>
                    <a:pt x="52727" y="21639"/>
                    <a:pt x="50377" y="22096"/>
                    <a:pt x="47601" y="22096"/>
                  </a:cubicBezTo>
                  <a:lnTo>
                    <a:pt x="20867" y="22096"/>
                  </a:lnTo>
                  <a:lnTo>
                    <a:pt x="20867" y="30330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8" name="Freeform 277">
              <a:extLst>
                <a:ext uri="{FF2B5EF4-FFF2-40B4-BE49-F238E27FC236}">
                  <a16:creationId xmlns:a16="http://schemas.microsoft.com/office/drawing/2014/main" id="{ACE61407-A458-57E2-79E6-08E3E76AAB1C}"/>
                </a:ext>
              </a:extLst>
            </p:cNvPr>
            <p:cNvSpPr/>
            <p:nvPr/>
          </p:nvSpPr>
          <p:spPr>
            <a:xfrm>
              <a:off x="6527811" y="4079425"/>
              <a:ext cx="64824" cy="20724"/>
            </a:xfrm>
            <a:custGeom>
              <a:avLst/>
              <a:gdLst>
                <a:gd name="connsiteX0" fmla="*/ 64824 w 64824"/>
                <a:gd name="connsiteY0" fmla="*/ 20725 h 20724"/>
                <a:gd name="connsiteX1" fmla="*/ 61843 w 64824"/>
                <a:gd name="connsiteY1" fmla="*/ 20725 h 20724"/>
                <a:gd name="connsiteX2" fmla="*/ 61228 w 64824"/>
                <a:gd name="connsiteY2" fmla="*/ 14384 h 20724"/>
                <a:gd name="connsiteX3" fmla="*/ 57443 w 64824"/>
                <a:gd name="connsiteY3" fmla="*/ 13202 h 20724"/>
                <a:gd name="connsiteX4" fmla="*/ 31371 w 64824"/>
                <a:gd name="connsiteY4" fmla="*/ 13202 h 20724"/>
                <a:gd name="connsiteX5" fmla="*/ 26923 w 64824"/>
                <a:gd name="connsiteY5" fmla="*/ 14432 h 20724"/>
                <a:gd name="connsiteX6" fmla="*/ 26072 w 64824"/>
                <a:gd name="connsiteY6" fmla="*/ 20346 h 20724"/>
                <a:gd name="connsiteX7" fmla="*/ 23043 w 64824"/>
                <a:gd name="connsiteY7" fmla="*/ 20346 h 20724"/>
                <a:gd name="connsiteX8" fmla="*/ 22002 w 64824"/>
                <a:gd name="connsiteY8" fmla="*/ 6814 h 20724"/>
                <a:gd name="connsiteX9" fmla="*/ 57537 w 64824"/>
                <a:gd name="connsiteY9" fmla="*/ 6814 h 20724"/>
                <a:gd name="connsiteX10" fmla="*/ 61134 w 64824"/>
                <a:gd name="connsiteY10" fmla="*/ 5773 h 20724"/>
                <a:gd name="connsiteX11" fmla="*/ 61843 w 64824"/>
                <a:gd name="connsiteY11" fmla="*/ 0 h 20724"/>
                <a:gd name="connsiteX12" fmla="*/ 64824 w 64824"/>
                <a:gd name="connsiteY12" fmla="*/ 0 h 20724"/>
                <a:gd name="connsiteX13" fmla="*/ 64540 w 64824"/>
                <a:gd name="connsiteY13" fmla="*/ 10079 h 20724"/>
                <a:gd name="connsiteX14" fmla="*/ 64824 w 64824"/>
                <a:gd name="connsiteY14" fmla="*/ 20725 h 20724"/>
                <a:gd name="connsiteX15" fmla="*/ 5110 w 64824"/>
                <a:gd name="connsiteY15" fmla="*/ 16656 h 20724"/>
                <a:gd name="connsiteX16" fmla="*/ 1609 w 64824"/>
                <a:gd name="connsiteY16" fmla="*/ 15189 h 20724"/>
                <a:gd name="connsiteX17" fmla="*/ 0 w 64824"/>
                <a:gd name="connsiteY17" fmla="*/ 11545 h 20724"/>
                <a:gd name="connsiteX18" fmla="*/ 1467 w 64824"/>
                <a:gd name="connsiteY18" fmla="*/ 7902 h 20724"/>
                <a:gd name="connsiteX19" fmla="*/ 5158 w 64824"/>
                <a:gd name="connsiteY19" fmla="*/ 6388 h 20724"/>
                <a:gd name="connsiteX20" fmla="*/ 8848 w 64824"/>
                <a:gd name="connsiteY20" fmla="*/ 7902 h 20724"/>
                <a:gd name="connsiteX21" fmla="*/ 10268 w 64824"/>
                <a:gd name="connsiteY21" fmla="*/ 11545 h 20724"/>
                <a:gd name="connsiteX22" fmla="*/ 8706 w 64824"/>
                <a:gd name="connsiteY22" fmla="*/ 15236 h 20724"/>
                <a:gd name="connsiteX23" fmla="*/ 5110 w 64824"/>
                <a:gd name="connsiteY23" fmla="*/ 16656 h 2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4824" h="20724">
                  <a:moveTo>
                    <a:pt x="64824" y="20725"/>
                  </a:moveTo>
                  <a:lnTo>
                    <a:pt x="61843" y="20725"/>
                  </a:lnTo>
                  <a:cubicBezTo>
                    <a:pt x="61843" y="17286"/>
                    <a:pt x="61638" y="15173"/>
                    <a:pt x="61228" y="14384"/>
                  </a:cubicBezTo>
                  <a:cubicBezTo>
                    <a:pt x="60786" y="13596"/>
                    <a:pt x="59525" y="13202"/>
                    <a:pt x="57443" y="13202"/>
                  </a:cubicBezTo>
                  <a:lnTo>
                    <a:pt x="31371" y="13202"/>
                  </a:lnTo>
                  <a:cubicBezTo>
                    <a:pt x="28974" y="13202"/>
                    <a:pt x="27491" y="13612"/>
                    <a:pt x="26923" y="14432"/>
                  </a:cubicBezTo>
                  <a:cubicBezTo>
                    <a:pt x="26356" y="15221"/>
                    <a:pt x="26072" y="17191"/>
                    <a:pt x="26072" y="20346"/>
                  </a:cubicBezTo>
                  <a:lnTo>
                    <a:pt x="23043" y="20346"/>
                  </a:lnTo>
                  <a:lnTo>
                    <a:pt x="22002" y="6814"/>
                  </a:lnTo>
                  <a:lnTo>
                    <a:pt x="57537" y="6814"/>
                  </a:lnTo>
                  <a:cubicBezTo>
                    <a:pt x="59462" y="6814"/>
                    <a:pt x="60660" y="6466"/>
                    <a:pt x="61134" y="5773"/>
                  </a:cubicBezTo>
                  <a:cubicBezTo>
                    <a:pt x="61607" y="5079"/>
                    <a:pt x="61843" y="3154"/>
                    <a:pt x="61843" y="0"/>
                  </a:cubicBezTo>
                  <a:lnTo>
                    <a:pt x="64824" y="0"/>
                  </a:lnTo>
                  <a:cubicBezTo>
                    <a:pt x="64635" y="6593"/>
                    <a:pt x="64540" y="9952"/>
                    <a:pt x="64540" y="10079"/>
                  </a:cubicBezTo>
                  <a:cubicBezTo>
                    <a:pt x="64540" y="10962"/>
                    <a:pt x="64635" y="14511"/>
                    <a:pt x="64824" y="20725"/>
                  </a:cubicBezTo>
                  <a:moveTo>
                    <a:pt x="5110" y="16656"/>
                  </a:moveTo>
                  <a:cubicBezTo>
                    <a:pt x="3817" y="16656"/>
                    <a:pt x="2650" y="16167"/>
                    <a:pt x="1609" y="15189"/>
                  </a:cubicBezTo>
                  <a:cubicBezTo>
                    <a:pt x="536" y="14179"/>
                    <a:pt x="0" y="12964"/>
                    <a:pt x="0" y="11545"/>
                  </a:cubicBezTo>
                  <a:cubicBezTo>
                    <a:pt x="0" y="10126"/>
                    <a:pt x="489" y="8911"/>
                    <a:pt x="1467" y="7902"/>
                  </a:cubicBezTo>
                  <a:cubicBezTo>
                    <a:pt x="2413" y="6893"/>
                    <a:pt x="3643" y="6388"/>
                    <a:pt x="5158" y="6388"/>
                  </a:cubicBezTo>
                  <a:cubicBezTo>
                    <a:pt x="6640" y="6388"/>
                    <a:pt x="7870" y="6893"/>
                    <a:pt x="8848" y="7902"/>
                  </a:cubicBezTo>
                  <a:cubicBezTo>
                    <a:pt x="9795" y="8911"/>
                    <a:pt x="10268" y="10126"/>
                    <a:pt x="10268" y="11545"/>
                  </a:cubicBezTo>
                  <a:cubicBezTo>
                    <a:pt x="10268" y="13028"/>
                    <a:pt x="9747" y="14258"/>
                    <a:pt x="8706" y="15236"/>
                  </a:cubicBezTo>
                  <a:cubicBezTo>
                    <a:pt x="7665" y="16182"/>
                    <a:pt x="6467" y="16656"/>
                    <a:pt x="5110" y="16656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9" name="Freeform 278">
              <a:extLst>
                <a:ext uri="{FF2B5EF4-FFF2-40B4-BE49-F238E27FC236}">
                  <a16:creationId xmlns:a16="http://schemas.microsoft.com/office/drawing/2014/main" id="{32A4AC78-F2A4-596C-EF1B-E152EE275B97}"/>
                </a:ext>
              </a:extLst>
            </p:cNvPr>
            <p:cNvSpPr/>
            <p:nvPr/>
          </p:nvSpPr>
          <p:spPr>
            <a:xfrm>
              <a:off x="6549813" y="4024066"/>
              <a:ext cx="42821" cy="48737"/>
            </a:xfrm>
            <a:custGeom>
              <a:avLst/>
              <a:gdLst>
                <a:gd name="connsiteX0" fmla="*/ 42822 w 42821"/>
                <a:gd name="connsiteY0" fmla="*/ 48737 h 48737"/>
                <a:gd name="connsiteX1" fmla="*/ 39841 w 42821"/>
                <a:gd name="connsiteY1" fmla="*/ 48737 h 48737"/>
                <a:gd name="connsiteX2" fmla="*/ 39226 w 42821"/>
                <a:gd name="connsiteY2" fmla="*/ 42396 h 48737"/>
                <a:gd name="connsiteX3" fmla="*/ 35440 w 42821"/>
                <a:gd name="connsiteY3" fmla="*/ 41213 h 48737"/>
                <a:gd name="connsiteX4" fmla="*/ 9463 w 42821"/>
                <a:gd name="connsiteY4" fmla="*/ 41213 h 48737"/>
                <a:gd name="connsiteX5" fmla="*/ 4968 w 42821"/>
                <a:gd name="connsiteY5" fmla="*/ 42491 h 48737"/>
                <a:gd name="connsiteX6" fmla="*/ 4069 w 42821"/>
                <a:gd name="connsiteY6" fmla="*/ 48737 h 48737"/>
                <a:gd name="connsiteX7" fmla="*/ 1041 w 42821"/>
                <a:gd name="connsiteY7" fmla="*/ 48737 h 48737"/>
                <a:gd name="connsiteX8" fmla="*/ 0 w 42821"/>
                <a:gd name="connsiteY8" fmla="*/ 35109 h 48737"/>
                <a:gd name="connsiteX9" fmla="*/ 10173 w 42821"/>
                <a:gd name="connsiteY9" fmla="*/ 35109 h 48737"/>
                <a:gd name="connsiteX10" fmla="*/ 0 w 42821"/>
                <a:gd name="connsiteY10" fmla="*/ 20772 h 48737"/>
                <a:gd name="connsiteX11" fmla="*/ 3596 w 42821"/>
                <a:gd name="connsiteY11" fmla="*/ 10600 h 48737"/>
                <a:gd name="connsiteX12" fmla="*/ 8706 w 42821"/>
                <a:gd name="connsiteY12" fmla="*/ 8044 h 48737"/>
                <a:gd name="connsiteX13" fmla="*/ 18406 w 42821"/>
                <a:gd name="connsiteY13" fmla="*/ 7572 h 48737"/>
                <a:gd name="connsiteX14" fmla="*/ 36907 w 42821"/>
                <a:gd name="connsiteY14" fmla="*/ 7572 h 48737"/>
                <a:gd name="connsiteX15" fmla="*/ 39415 w 42821"/>
                <a:gd name="connsiteY15" fmla="*/ 5915 h 48737"/>
                <a:gd name="connsiteX16" fmla="*/ 39841 w 42821"/>
                <a:gd name="connsiteY16" fmla="*/ 0 h 48737"/>
                <a:gd name="connsiteX17" fmla="*/ 42822 w 42821"/>
                <a:gd name="connsiteY17" fmla="*/ 0 h 48737"/>
                <a:gd name="connsiteX18" fmla="*/ 42538 w 42821"/>
                <a:gd name="connsiteY18" fmla="*/ 10884 h 48737"/>
                <a:gd name="connsiteX19" fmla="*/ 42822 w 42821"/>
                <a:gd name="connsiteY19" fmla="*/ 21814 h 48737"/>
                <a:gd name="connsiteX20" fmla="*/ 39841 w 42821"/>
                <a:gd name="connsiteY20" fmla="*/ 21814 h 48737"/>
                <a:gd name="connsiteX21" fmla="*/ 39226 w 42821"/>
                <a:gd name="connsiteY21" fmla="*/ 15473 h 48737"/>
                <a:gd name="connsiteX22" fmla="*/ 35440 w 42821"/>
                <a:gd name="connsiteY22" fmla="*/ 14243 h 48737"/>
                <a:gd name="connsiteX23" fmla="*/ 12870 w 42821"/>
                <a:gd name="connsiteY23" fmla="*/ 14243 h 48737"/>
                <a:gd name="connsiteX24" fmla="*/ 5063 w 42821"/>
                <a:gd name="connsiteY24" fmla="*/ 15757 h 48737"/>
                <a:gd name="connsiteX25" fmla="*/ 2129 w 42821"/>
                <a:gd name="connsiteY25" fmla="*/ 21435 h 48737"/>
                <a:gd name="connsiteX26" fmla="*/ 6341 w 42821"/>
                <a:gd name="connsiteY26" fmla="*/ 30473 h 48737"/>
                <a:gd name="connsiteX27" fmla="*/ 17649 w 42821"/>
                <a:gd name="connsiteY27" fmla="*/ 34494 h 48737"/>
                <a:gd name="connsiteX28" fmla="*/ 35440 w 42821"/>
                <a:gd name="connsiteY28" fmla="*/ 34494 h 48737"/>
                <a:gd name="connsiteX29" fmla="*/ 39226 w 42821"/>
                <a:gd name="connsiteY29" fmla="*/ 33311 h 48737"/>
                <a:gd name="connsiteX30" fmla="*/ 39841 w 42821"/>
                <a:gd name="connsiteY30" fmla="*/ 26971 h 48737"/>
                <a:gd name="connsiteX31" fmla="*/ 42822 w 42821"/>
                <a:gd name="connsiteY31" fmla="*/ 26971 h 48737"/>
                <a:gd name="connsiteX32" fmla="*/ 42538 w 42821"/>
                <a:gd name="connsiteY32" fmla="*/ 37806 h 48737"/>
                <a:gd name="connsiteX33" fmla="*/ 42822 w 42821"/>
                <a:gd name="connsiteY33" fmla="*/ 48737 h 4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2821" h="48737">
                  <a:moveTo>
                    <a:pt x="42822" y="48737"/>
                  </a:moveTo>
                  <a:lnTo>
                    <a:pt x="39841" y="48737"/>
                  </a:lnTo>
                  <a:cubicBezTo>
                    <a:pt x="39841" y="45299"/>
                    <a:pt x="39636" y="43185"/>
                    <a:pt x="39226" y="42396"/>
                  </a:cubicBezTo>
                  <a:cubicBezTo>
                    <a:pt x="38784" y="41607"/>
                    <a:pt x="37522" y="41213"/>
                    <a:pt x="35440" y="41213"/>
                  </a:cubicBezTo>
                  <a:lnTo>
                    <a:pt x="9463" y="41213"/>
                  </a:lnTo>
                  <a:cubicBezTo>
                    <a:pt x="7066" y="41213"/>
                    <a:pt x="5568" y="41639"/>
                    <a:pt x="4968" y="42491"/>
                  </a:cubicBezTo>
                  <a:cubicBezTo>
                    <a:pt x="4369" y="43311"/>
                    <a:pt x="4069" y="45393"/>
                    <a:pt x="4069" y="48737"/>
                  </a:cubicBezTo>
                  <a:lnTo>
                    <a:pt x="1041" y="48737"/>
                  </a:lnTo>
                  <a:lnTo>
                    <a:pt x="0" y="35109"/>
                  </a:lnTo>
                  <a:lnTo>
                    <a:pt x="10173" y="35109"/>
                  </a:lnTo>
                  <a:cubicBezTo>
                    <a:pt x="3391" y="32081"/>
                    <a:pt x="0" y="27302"/>
                    <a:pt x="0" y="20772"/>
                  </a:cubicBezTo>
                  <a:cubicBezTo>
                    <a:pt x="0" y="15915"/>
                    <a:pt x="1199" y="12524"/>
                    <a:pt x="3596" y="10600"/>
                  </a:cubicBezTo>
                  <a:cubicBezTo>
                    <a:pt x="5205" y="9181"/>
                    <a:pt x="6908" y="8328"/>
                    <a:pt x="8706" y="8044"/>
                  </a:cubicBezTo>
                  <a:cubicBezTo>
                    <a:pt x="10504" y="7729"/>
                    <a:pt x="13738" y="7572"/>
                    <a:pt x="18406" y="7572"/>
                  </a:cubicBezTo>
                  <a:lnTo>
                    <a:pt x="36907" y="7572"/>
                  </a:lnTo>
                  <a:cubicBezTo>
                    <a:pt x="38264" y="7508"/>
                    <a:pt x="39100" y="6956"/>
                    <a:pt x="39415" y="5915"/>
                  </a:cubicBezTo>
                  <a:cubicBezTo>
                    <a:pt x="39699" y="4874"/>
                    <a:pt x="39841" y="2902"/>
                    <a:pt x="39841" y="0"/>
                  </a:cubicBezTo>
                  <a:lnTo>
                    <a:pt x="42822" y="0"/>
                  </a:lnTo>
                  <a:cubicBezTo>
                    <a:pt x="42633" y="6593"/>
                    <a:pt x="42538" y="10221"/>
                    <a:pt x="42538" y="10884"/>
                  </a:cubicBezTo>
                  <a:cubicBezTo>
                    <a:pt x="42538" y="11388"/>
                    <a:pt x="42633" y="15031"/>
                    <a:pt x="42822" y="21814"/>
                  </a:cubicBezTo>
                  <a:lnTo>
                    <a:pt x="39841" y="21814"/>
                  </a:lnTo>
                  <a:cubicBezTo>
                    <a:pt x="39841" y="18375"/>
                    <a:pt x="39636" y="16262"/>
                    <a:pt x="39226" y="15473"/>
                  </a:cubicBezTo>
                  <a:cubicBezTo>
                    <a:pt x="38784" y="14653"/>
                    <a:pt x="37522" y="14243"/>
                    <a:pt x="35440" y="14243"/>
                  </a:cubicBezTo>
                  <a:lnTo>
                    <a:pt x="12870" y="14243"/>
                  </a:lnTo>
                  <a:cubicBezTo>
                    <a:pt x="9590" y="14243"/>
                    <a:pt x="6987" y="14748"/>
                    <a:pt x="5063" y="15757"/>
                  </a:cubicBezTo>
                  <a:cubicBezTo>
                    <a:pt x="3107" y="16766"/>
                    <a:pt x="2129" y="18659"/>
                    <a:pt x="2129" y="21435"/>
                  </a:cubicBezTo>
                  <a:cubicBezTo>
                    <a:pt x="2129" y="24779"/>
                    <a:pt x="3533" y="27791"/>
                    <a:pt x="6341" y="30473"/>
                  </a:cubicBezTo>
                  <a:cubicBezTo>
                    <a:pt x="9148" y="33154"/>
                    <a:pt x="12918" y="34494"/>
                    <a:pt x="17649" y="34494"/>
                  </a:cubicBezTo>
                  <a:lnTo>
                    <a:pt x="35440" y="34494"/>
                  </a:lnTo>
                  <a:cubicBezTo>
                    <a:pt x="37522" y="34494"/>
                    <a:pt x="38784" y="34100"/>
                    <a:pt x="39226" y="33311"/>
                  </a:cubicBezTo>
                  <a:cubicBezTo>
                    <a:pt x="39636" y="32491"/>
                    <a:pt x="39841" y="30378"/>
                    <a:pt x="39841" y="26971"/>
                  </a:cubicBezTo>
                  <a:lnTo>
                    <a:pt x="42822" y="26971"/>
                  </a:lnTo>
                  <a:cubicBezTo>
                    <a:pt x="42633" y="33564"/>
                    <a:pt x="42538" y="37176"/>
                    <a:pt x="42538" y="37806"/>
                  </a:cubicBezTo>
                  <a:cubicBezTo>
                    <a:pt x="42538" y="38311"/>
                    <a:pt x="42633" y="41955"/>
                    <a:pt x="42822" y="48737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0" name="Freeform 279">
              <a:extLst>
                <a:ext uri="{FF2B5EF4-FFF2-40B4-BE49-F238E27FC236}">
                  <a16:creationId xmlns:a16="http://schemas.microsoft.com/office/drawing/2014/main" id="{F1692CA0-0DE3-D972-0431-EDCDEE403A32}"/>
                </a:ext>
              </a:extLst>
            </p:cNvPr>
            <p:cNvSpPr/>
            <p:nvPr/>
          </p:nvSpPr>
          <p:spPr>
            <a:xfrm>
              <a:off x="6548725" y="3976443"/>
              <a:ext cx="63878" cy="44288"/>
            </a:xfrm>
            <a:custGeom>
              <a:avLst/>
              <a:gdLst>
                <a:gd name="connsiteX0" fmla="*/ 51575 w 63878"/>
                <a:gd name="connsiteY0" fmla="*/ 44289 h 44288"/>
                <a:gd name="connsiteX1" fmla="*/ 45756 w 63878"/>
                <a:gd name="connsiteY1" fmla="*/ 41922 h 44288"/>
                <a:gd name="connsiteX2" fmla="*/ 41875 w 63878"/>
                <a:gd name="connsiteY2" fmla="*/ 35346 h 44288"/>
                <a:gd name="connsiteX3" fmla="*/ 33264 w 63878"/>
                <a:gd name="connsiteY3" fmla="*/ 39604 h 44288"/>
                <a:gd name="connsiteX4" fmla="*/ 25220 w 63878"/>
                <a:gd name="connsiteY4" fmla="*/ 36623 h 44288"/>
                <a:gd name="connsiteX5" fmla="*/ 15236 w 63878"/>
                <a:gd name="connsiteY5" fmla="*/ 41166 h 44288"/>
                <a:gd name="connsiteX6" fmla="*/ 5299 w 63878"/>
                <a:gd name="connsiteY6" fmla="*/ 36623 h 44288"/>
                <a:gd name="connsiteX7" fmla="*/ 1088 w 63878"/>
                <a:gd name="connsiteY7" fmla="*/ 25456 h 44288"/>
                <a:gd name="connsiteX8" fmla="*/ 4590 w 63878"/>
                <a:gd name="connsiteY8" fmla="*/ 15189 h 44288"/>
                <a:gd name="connsiteX9" fmla="*/ 0 w 63878"/>
                <a:gd name="connsiteY9" fmla="*/ 4921 h 44288"/>
                <a:gd name="connsiteX10" fmla="*/ 1561 w 63878"/>
                <a:gd name="connsiteY10" fmla="*/ 1230 h 44288"/>
                <a:gd name="connsiteX11" fmla="*/ 4779 w 63878"/>
                <a:gd name="connsiteY11" fmla="*/ 0 h 44288"/>
                <a:gd name="connsiteX12" fmla="*/ 6956 w 63878"/>
                <a:gd name="connsiteY12" fmla="*/ 946 h 44288"/>
                <a:gd name="connsiteX13" fmla="*/ 7665 w 63878"/>
                <a:gd name="connsiteY13" fmla="*/ 2792 h 44288"/>
                <a:gd name="connsiteX14" fmla="*/ 6908 w 63878"/>
                <a:gd name="connsiteY14" fmla="*/ 4826 h 44288"/>
                <a:gd name="connsiteX15" fmla="*/ 4874 w 63878"/>
                <a:gd name="connsiteY15" fmla="*/ 5630 h 44288"/>
                <a:gd name="connsiteX16" fmla="*/ 2224 w 63878"/>
                <a:gd name="connsiteY16" fmla="*/ 4070 h 44288"/>
                <a:gd name="connsiteX17" fmla="*/ 2129 w 63878"/>
                <a:gd name="connsiteY17" fmla="*/ 5015 h 44288"/>
                <a:gd name="connsiteX18" fmla="*/ 5915 w 63878"/>
                <a:gd name="connsiteY18" fmla="*/ 13769 h 44288"/>
                <a:gd name="connsiteX19" fmla="*/ 15331 w 63878"/>
                <a:gd name="connsiteY19" fmla="*/ 9795 h 44288"/>
                <a:gd name="connsiteX20" fmla="*/ 25267 w 63878"/>
                <a:gd name="connsiteY20" fmla="*/ 14337 h 44288"/>
                <a:gd name="connsiteX21" fmla="*/ 29479 w 63878"/>
                <a:gd name="connsiteY21" fmla="*/ 25456 h 44288"/>
                <a:gd name="connsiteX22" fmla="*/ 26450 w 63878"/>
                <a:gd name="connsiteY22" fmla="*/ 35062 h 44288"/>
                <a:gd name="connsiteX23" fmla="*/ 31040 w 63878"/>
                <a:gd name="connsiteY23" fmla="*/ 36717 h 44288"/>
                <a:gd name="connsiteX24" fmla="*/ 35346 w 63878"/>
                <a:gd name="connsiteY24" fmla="*/ 35251 h 44288"/>
                <a:gd name="connsiteX25" fmla="*/ 37522 w 63878"/>
                <a:gd name="connsiteY25" fmla="*/ 31560 h 44288"/>
                <a:gd name="connsiteX26" fmla="*/ 37617 w 63878"/>
                <a:gd name="connsiteY26" fmla="*/ 24321 h 44288"/>
                <a:gd name="connsiteX27" fmla="*/ 37712 w 63878"/>
                <a:gd name="connsiteY27" fmla="*/ 18312 h 44288"/>
                <a:gd name="connsiteX28" fmla="*/ 38469 w 63878"/>
                <a:gd name="connsiteY28" fmla="*/ 13154 h 44288"/>
                <a:gd name="connsiteX29" fmla="*/ 40314 w 63878"/>
                <a:gd name="connsiteY29" fmla="*/ 7665 h 44288"/>
                <a:gd name="connsiteX30" fmla="*/ 51386 w 63878"/>
                <a:gd name="connsiteY30" fmla="*/ 1325 h 44288"/>
                <a:gd name="connsiteX31" fmla="*/ 60376 w 63878"/>
                <a:gd name="connsiteY31" fmla="*/ 7713 h 44288"/>
                <a:gd name="connsiteX32" fmla="*/ 63878 w 63878"/>
                <a:gd name="connsiteY32" fmla="*/ 22854 h 44288"/>
                <a:gd name="connsiteX33" fmla="*/ 60329 w 63878"/>
                <a:gd name="connsiteY33" fmla="*/ 38043 h 44288"/>
                <a:gd name="connsiteX34" fmla="*/ 51575 w 63878"/>
                <a:gd name="connsiteY34" fmla="*/ 44289 h 44288"/>
                <a:gd name="connsiteX35" fmla="*/ 51575 w 63878"/>
                <a:gd name="connsiteY35" fmla="*/ 39225 h 44288"/>
                <a:gd name="connsiteX36" fmla="*/ 58578 w 63878"/>
                <a:gd name="connsiteY36" fmla="*/ 34542 h 44288"/>
                <a:gd name="connsiteX37" fmla="*/ 61654 w 63878"/>
                <a:gd name="connsiteY37" fmla="*/ 22759 h 44288"/>
                <a:gd name="connsiteX38" fmla="*/ 58626 w 63878"/>
                <a:gd name="connsiteY38" fmla="*/ 11119 h 44288"/>
                <a:gd name="connsiteX39" fmla="*/ 51575 w 63878"/>
                <a:gd name="connsiteY39" fmla="*/ 6388 h 44288"/>
                <a:gd name="connsiteX40" fmla="*/ 46844 w 63878"/>
                <a:gd name="connsiteY40" fmla="*/ 8043 h 44288"/>
                <a:gd name="connsiteX41" fmla="*/ 44241 w 63878"/>
                <a:gd name="connsiteY41" fmla="*/ 13107 h 44288"/>
                <a:gd name="connsiteX42" fmla="*/ 43390 w 63878"/>
                <a:gd name="connsiteY42" fmla="*/ 18832 h 44288"/>
                <a:gd name="connsiteX43" fmla="*/ 43248 w 63878"/>
                <a:gd name="connsiteY43" fmla="*/ 25551 h 44288"/>
                <a:gd name="connsiteX44" fmla="*/ 43248 w 63878"/>
                <a:gd name="connsiteY44" fmla="*/ 31276 h 44288"/>
                <a:gd name="connsiteX45" fmla="*/ 45850 w 63878"/>
                <a:gd name="connsiteY45" fmla="*/ 36907 h 44288"/>
                <a:gd name="connsiteX46" fmla="*/ 51575 w 63878"/>
                <a:gd name="connsiteY46" fmla="*/ 39225 h 44288"/>
                <a:gd name="connsiteX47" fmla="*/ 15331 w 63878"/>
                <a:gd name="connsiteY47" fmla="*/ 33926 h 44288"/>
                <a:gd name="connsiteX48" fmla="*/ 27255 w 63878"/>
                <a:gd name="connsiteY48" fmla="*/ 25456 h 44288"/>
                <a:gd name="connsiteX49" fmla="*/ 23375 w 63878"/>
                <a:gd name="connsiteY49" fmla="*/ 18596 h 44288"/>
                <a:gd name="connsiteX50" fmla="*/ 15236 w 63878"/>
                <a:gd name="connsiteY50" fmla="*/ 17034 h 44288"/>
                <a:gd name="connsiteX51" fmla="*/ 3312 w 63878"/>
                <a:gd name="connsiteY51" fmla="*/ 25456 h 44288"/>
                <a:gd name="connsiteX52" fmla="*/ 7192 w 63878"/>
                <a:gd name="connsiteY52" fmla="*/ 32365 h 44288"/>
                <a:gd name="connsiteX53" fmla="*/ 15331 w 63878"/>
                <a:gd name="connsiteY53" fmla="*/ 33926 h 4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63878" h="44288">
                  <a:moveTo>
                    <a:pt x="51575" y="44289"/>
                  </a:moveTo>
                  <a:cubicBezTo>
                    <a:pt x="49494" y="44289"/>
                    <a:pt x="47554" y="43500"/>
                    <a:pt x="45756" y="41922"/>
                  </a:cubicBezTo>
                  <a:cubicBezTo>
                    <a:pt x="43957" y="40313"/>
                    <a:pt x="42664" y="38121"/>
                    <a:pt x="41875" y="35346"/>
                  </a:cubicBezTo>
                  <a:cubicBezTo>
                    <a:pt x="40077" y="38185"/>
                    <a:pt x="37207" y="39604"/>
                    <a:pt x="33264" y="39604"/>
                  </a:cubicBezTo>
                  <a:cubicBezTo>
                    <a:pt x="30236" y="39604"/>
                    <a:pt x="27554" y="38610"/>
                    <a:pt x="25220" y="36623"/>
                  </a:cubicBezTo>
                  <a:cubicBezTo>
                    <a:pt x="22696" y="39652"/>
                    <a:pt x="19368" y="41166"/>
                    <a:pt x="15236" y="41166"/>
                  </a:cubicBezTo>
                  <a:cubicBezTo>
                    <a:pt x="11419" y="41166"/>
                    <a:pt x="8107" y="39652"/>
                    <a:pt x="5299" y="36623"/>
                  </a:cubicBezTo>
                  <a:cubicBezTo>
                    <a:pt x="2492" y="33595"/>
                    <a:pt x="1088" y="29873"/>
                    <a:pt x="1088" y="25456"/>
                  </a:cubicBezTo>
                  <a:cubicBezTo>
                    <a:pt x="1088" y="21576"/>
                    <a:pt x="2255" y="18153"/>
                    <a:pt x="4590" y="15189"/>
                  </a:cubicBezTo>
                  <a:cubicBezTo>
                    <a:pt x="1561" y="12097"/>
                    <a:pt x="32" y="8675"/>
                    <a:pt x="0" y="4921"/>
                  </a:cubicBezTo>
                  <a:cubicBezTo>
                    <a:pt x="0" y="3249"/>
                    <a:pt x="520" y="2019"/>
                    <a:pt x="1561" y="1230"/>
                  </a:cubicBezTo>
                  <a:cubicBezTo>
                    <a:pt x="2602" y="410"/>
                    <a:pt x="3675" y="0"/>
                    <a:pt x="4779" y="0"/>
                  </a:cubicBezTo>
                  <a:cubicBezTo>
                    <a:pt x="5757" y="0"/>
                    <a:pt x="6482" y="315"/>
                    <a:pt x="6956" y="946"/>
                  </a:cubicBezTo>
                  <a:cubicBezTo>
                    <a:pt x="7429" y="1545"/>
                    <a:pt x="7665" y="2161"/>
                    <a:pt x="7665" y="2792"/>
                  </a:cubicBezTo>
                  <a:cubicBezTo>
                    <a:pt x="7665" y="3581"/>
                    <a:pt x="7413" y="4258"/>
                    <a:pt x="6908" y="4826"/>
                  </a:cubicBezTo>
                  <a:cubicBezTo>
                    <a:pt x="6372" y="5363"/>
                    <a:pt x="5694" y="5630"/>
                    <a:pt x="4874" y="5630"/>
                  </a:cubicBezTo>
                  <a:cubicBezTo>
                    <a:pt x="3517" y="5630"/>
                    <a:pt x="2634" y="5110"/>
                    <a:pt x="2224" y="4070"/>
                  </a:cubicBezTo>
                  <a:cubicBezTo>
                    <a:pt x="2161" y="4258"/>
                    <a:pt x="2129" y="4574"/>
                    <a:pt x="2129" y="5015"/>
                  </a:cubicBezTo>
                  <a:cubicBezTo>
                    <a:pt x="2129" y="8170"/>
                    <a:pt x="3391" y="11088"/>
                    <a:pt x="5915" y="13769"/>
                  </a:cubicBezTo>
                  <a:cubicBezTo>
                    <a:pt x="8375" y="11120"/>
                    <a:pt x="11514" y="9795"/>
                    <a:pt x="15331" y="9795"/>
                  </a:cubicBezTo>
                  <a:cubicBezTo>
                    <a:pt x="19148" y="9795"/>
                    <a:pt x="22460" y="11309"/>
                    <a:pt x="25267" y="14337"/>
                  </a:cubicBezTo>
                  <a:cubicBezTo>
                    <a:pt x="28075" y="17365"/>
                    <a:pt x="29479" y="21071"/>
                    <a:pt x="29479" y="25456"/>
                  </a:cubicBezTo>
                  <a:cubicBezTo>
                    <a:pt x="29479" y="29084"/>
                    <a:pt x="28469" y="32286"/>
                    <a:pt x="26450" y="35062"/>
                  </a:cubicBezTo>
                  <a:cubicBezTo>
                    <a:pt x="27743" y="36166"/>
                    <a:pt x="29273" y="36717"/>
                    <a:pt x="31040" y="36717"/>
                  </a:cubicBezTo>
                  <a:cubicBezTo>
                    <a:pt x="32649" y="36717"/>
                    <a:pt x="34084" y="36228"/>
                    <a:pt x="35346" y="35251"/>
                  </a:cubicBezTo>
                  <a:cubicBezTo>
                    <a:pt x="36608" y="34273"/>
                    <a:pt x="37333" y="33043"/>
                    <a:pt x="37522" y="31560"/>
                  </a:cubicBezTo>
                  <a:cubicBezTo>
                    <a:pt x="37585" y="31118"/>
                    <a:pt x="37617" y="28705"/>
                    <a:pt x="37617" y="24321"/>
                  </a:cubicBezTo>
                  <a:cubicBezTo>
                    <a:pt x="37617" y="21734"/>
                    <a:pt x="37649" y="19731"/>
                    <a:pt x="37712" y="18312"/>
                  </a:cubicBezTo>
                  <a:cubicBezTo>
                    <a:pt x="37775" y="16893"/>
                    <a:pt x="38027" y="15173"/>
                    <a:pt x="38469" y="13154"/>
                  </a:cubicBezTo>
                  <a:cubicBezTo>
                    <a:pt x="38879" y="11104"/>
                    <a:pt x="39494" y="9275"/>
                    <a:pt x="40314" y="7665"/>
                  </a:cubicBezTo>
                  <a:cubicBezTo>
                    <a:pt x="42648" y="3470"/>
                    <a:pt x="46339" y="1357"/>
                    <a:pt x="51386" y="1325"/>
                  </a:cubicBezTo>
                  <a:cubicBezTo>
                    <a:pt x="55077" y="1325"/>
                    <a:pt x="58074" y="3455"/>
                    <a:pt x="60376" y="7713"/>
                  </a:cubicBezTo>
                  <a:cubicBezTo>
                    <a:pt x="62711" y="11940"/>
                    <a:pt x="63878" y="16986"/>
                    <a:pt x="63878" y="22854"/>
                  </a:cubicBezTo>
                  <a:cubicBezTo>
                    <a:pt x="63878" y="28784"/>
                    <a:pt x="62696" y="33848"/>
                    <a:pt x="60329" y="38043"/>
                  </a:cubicBezTo>
                  <a:cubicBezTo>
                    <a:pt x="57995" y="42207"/>
                    <a:pt x="55077" y="44289"/>
                    <a:pt x="51575" y="44289"/>
                  </a:cubicBezTo>
                  <a:moveTo>
                    <a:pt x="51575" y="39225"/>
                  </a:moveTo>
                  <a:cubicBezTo>
                    <a:pt x="54225" y="39225"/>
                    <a:pt x="56560" y="37664"/>
                    <a:pt x="58578" y="34542"/>
                  </a:cubicBezTo>
                  <a:cubicBezTo>
                    <a:pt x="60629" y="31419"/>
                    <a:pt x="61654" y="27491"/>
                    <a:pt x="61654" y="22759"/>
                  </a:cubicBezTo>
                  <a:cubicBezTo>
                    <a:pt x="61654" y="18122"/>
                    <a:pt x="60645" y="14242"/>
                    <a:pt x="58626" y="11119"/>
                  </a:cubicBezTo>
                  <a:cubicBezTo>
                    <a:pt x="56638" y="7964"/>
                    <a:pt x="54288" y="6388"/>
                    <a:pt x="51575" y="6388"/>
                  </a:cubicBezTo>
                  <a:cubicBezTo>
                    <a:pt x="49651" y="6388"/>
                    <a:pt x="48074" y="6939"/>
                    <a:pt x="46844" y="8043"/>
                  </a:cubicBezTo>
                  <a:cubicBezTo>
                    <a:pt x="45614" y="9147"/>
                    <a:pt x="44746" y="10835"/>
                    <a:pt x="44241" y="13107"/>
                  </a:cubicBezTo>
                  <a:cubicBezTo>
                    <a:pt x="43768" y="15346"/>
                    <a:pt x="43484" y="17255"/>
                    <a:pt x="43390" y="18832"/>
                  </a:cubicBezTo>
                  <a:cubicBezTo>
                    <a:pt x="43295" y="20409"/>
                    <a:pt x="43248" y="22649"/>
                    <a:pt x="43248" y="25551"/>
                  </a:cubicBezTo>
                  <a:lnTo>
                    <a:pt x="43248" y="31276"/>
                  </a:lnTo>
                  <a:cubicBezTo>
                    <a:pt x="43374" y="33484"/>
                    <a:pt x="44241" y="35361"/>
                    <a:pt x="45850" y="36907"/>
                  </a:cubicBezTo>
                  <a:cubicBezTo>
                    <a:pt x="47459" y="38453"/>
                    <a:pt x="49367" y="39225"/>
                    <a:pt x="51575" y="39225"/>
                  </a:cubicBezTo>
                  <a:moveTo>
                    <a:pt x="15331" y="33926"/>
                  </a:moveTo>
                  <a:cubicBezTo>
                    <a:pt x="23280" y="33926"/>
                    <a:pt x="27255" y="31103"/>
                    <a:pt x="27255" y="25456"/>
                  </a:cubicBezTo>
                  <a:cubicBezTo>
                    <a:pt x="27255" y="22617"/>
                    <a:pt x="25961" y="20330"/>
                    <a:pt x="23375" y="18596"/>
                  </a:cubicBezTo>
                  <a:cubicBezTo>
                    <a:pt x="21640" y="17554"/>
                    <a:pt x="18927" y="17034"/>
                    <a:pt x="15236" y="17034"/>
                  </a:cubicBezTo>
                  <a:cubicBezTo>
                    <a:pt x="7287" y="17034"/>
                    <a:pt x="3312" y="19841"/>
                    <a:pt x="3312" y="25456"/>
                  </a:cubicBezTo>
                  <a:cubicBezTo>
                    <a:pt x="3312" y="28295"/>
                    <a:pt x="4606" y="30598"/>
                    <a:pt x="7192" y="32365"/>
                  </a:cubicBezTo>
                  <a:cubicBezTo>
                    <a:pt x="8927" y="33406"/>
                    <a:pt x="11640" y="33926"/>
                    <a:pt x="15331" y="33926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id="{E0845EC3-7507-1360-76AF-7BB872F5CDAD}"/>
                </a:ext>
              </a:extLst>
            </p:cNvPr>
            <p:cNvSpPr/>
            <p:nvPr/>
          </p:nvSpPr>
          <p:spPr>
            <a:xfrm>
              <a:off x="6519956" y="3950270"/>
              <a:ext cx="96905" cy="22475"/>
            </a:xfrm>
            <a:custGeom>
              <a:avLst/>
              <a:gdLst>
                <a:gd name="connsiteX0" fmla="*/ 95959 w 96905"/>
                <a:gd name="connsiteY0" fmla="*/ 22475 h 22475"/>
                <a:gd name="connsiteX1" fmla="*/ 94303 w 96905"/>
                <a:gd name="connsiteY1" fmla="*/ 21245 h 22475"/>
                <a:gd name="connsiteX2" fmla="*/ 48453 w 96905"/>
                <a:gd name="connsiteY2" fmla="*/ 5630 h 22475"/>
                <a:gd name="connsiteX3" fmla="*/ 3218 w 96905"/>
                <a:gd name="connsiteY3" fmla="*/ 20630 h 22475"/>
                <a:gd name="connsiteX4" fmla="*/ 946 w 96905"/>
                <a:gd name="connsiteY4" fmla="*/ 22475 h 22475"/>
                <a:gd name="connsiteX5" fmla="*/ 0 w 96905"/>
                <a:gd name="connsiteY5" fmla="*/ 21529 h 22475"/>
                <a:gd name="connsiteX6" fmla="*/ 1940 w 96905"/>
                <a:gd name="connsiteY6" fmla="*/ 18548 h 22475"/>
                <a:gd name="connsiteX7" fmla="*/ 8328 w 96905"/>
                <a:gd name="connsiteY7" fmla="*/ 12633 h 22475"/>
                <a:gd name="connsiteX8" fmla="*/ 18217 w 96905"/>
                <a:gd name="connsiteY8" fmla="*/ 6388 h 22475"/>
                <a:gd name="connsiteX9" fmla="*/ 48453 w 96905"/>
                <a:gd name="connsiteY9" fmla="*/ 0 h 22475"/>
                <a:gd name="connsiteX10" fmla="*/ 78026 w 96905"/>
                <a:gd name="connsiteY10" fmla="*/ 6104 h 22475"/>
                <a:gd name="connsiteX11" fmla="*/ 88199 w 96905"/>
                <a:gd name="connsiteY11" fmla="*/ 12349 h 22475"/>
                <a:gd name="connsiteX12" fmla="*/ 94870 w 96905"/>
                <a:gd name="connsiteY12" fmla="*/ 18406 h 22475"/>
                <a:gd name="connsiteX13" fmla="*/ 96906 w 96905"/>
                <a:gd name="connsiteY13" fmla="*/ 21529 h 22475"/>
                <a:gd name="connsiteX14" fmla="*/ 95959 w 96905"/>
                <a:gd name="connsiteY14" fmla="*/ 22475 h 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905" h="22475">
                  <a:moveTo>
                    <a:pt x="95959" y="22475"/>
                  </a:moveTo>
                  <a:cubicBezTo>
                    <a:pt x="95643" y="22475"/>
                    <a:pt x="95092" y="22065"/>
                    <a:pt x="94303" y="21245"/>
                  </a:cubicBezTo>
                  <a:cubicBezTo>
                    <a:pt x="83704" y="10835"/>
                    <a:pt x="68420" y="5630"/>
                    <a:pt x="48453" y="5630"/>
                  </a:cubicBezTo>
                  <a:cubicBezTo>
                    <a:pt x="28422" y="5630"/>
                    <a:pt x="13343" y="10630"/>
                    <a:pt x="3218" y="20630"/>
                  </a:cubicBezTo>
                  <a:cubicBezTo>
                    <a:pt x="2050" y="21860"/>
                    <a:pt x="1293" y="22475"/>
                    <a:pt x="946" y="22475"/>
                  </a:cubicBezTo>
                  <a:cubicBezTo>
                    <a:pt x="315" y="22475"/>
                    <a:pt x="0" y="22160"/>
                    <a:pt x="0" y="21529"/>
                  </a:cubicBezTo>
                  <a:cubicBezTo>
                    <a:pt x="0" y="21087"/>
                    <a:pt x="647" y="20093"/>
                    <a:pt x="1940" y="18548"/>
                  </a:cubicBezTo>
                  <a:cubicBezTo>
                    <a:pt x="3233" y="16970"/>
                    <a:pt x="5363" y="14999"/>
                    <a:pt x="8328" y="12633"/>
                  </a:cubicBezTo>
                  <a:cubicBezTo>
                    <a:pt x="11293" y="10236"/>
                    <a:pt x="14589" y="8154"/>
                    <a:pt x="18217" y="6388"/>
                  </a:cubicBezTo>
                  <a:cubicBezTo>
                    <a:pt x="27018" y="2129"/>
                    <a:pt x="37097" y="0"/>
                    <a:pt x="48453" y="0"/>
                  </a:cubicBezTo>
                  <a:cubicBezTo>
                    <a:pt x="59367" y="0"/>
                    <a:pt x="69225" y="2034"/>
                    <a:pt x="78026" y="6104"/>
                  </a:cubicBezTo>
                  <a:cubicBezTo>
                    <a:pt x="81716" y="7838"/>
                    <a:pt x="85108" y="9920"/>
                    <a:pt x="88199" y="12349"/>
                  </a:cubicBezTo>
                  <a:cubicBezTo>
                    <a:pt x="91291" y="14778"/>
                    <a:pt x="93514" y="16797"/>
                    <a:pt x="94870" y="18406"/>
                  </a:cubicBezTo>
                  <a:cubicBezTo>
                    <a:pt x="96227" y="20015"/>
                    <a:pt x="96906" y="21055"/>
                    <a:pt x="96906" y="21529"/>
                  </a:cubicBezTo>
                  <a:cubicBezTo>
                    <a:pt x="96906" y="22160"/>
                    <a:pt x="96590" y="22475"/>
                    <a:pt x="95959" y="22475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179D3404-3BA0-CF1A-BFDF-D4587BAA0043}"/>
              </a:ext>
            </a:extLst>
          </p:cNvPr>
          <p:cNvGrpSpPr/>
          <p:nvPr/>
        </p:nvGrpSpPr>
        <p:grpSpPr>
          <a:xfrm>
            <a:off x="6970257" y="3503050"/>
            <a:ext cx="1804362" cy="1267869"/>
            <a:chOff x="6970257" y="3503050"/>
            <a:chExt cx="1804362" cy="1267869"/>
          </a:xfrm>
        </p:grpSpPr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3750B1E6-C311-4524-DCD5-0095E8C6F8F3}"/>
                </a:ext>
              </a:extLst>
            </p:cNvPr>
            <p:cNvSpPr/>
            <p:nvPr/>
          </p:nvSpPr>
          <p:spPr>
            <a:xfrm>
              <a:off x="6970257" y="4652245"/>
              <a:ext cx="106138" cy="118674"/>
            </a:xfrm>
            <a:custGeom>
              <a:avLst/>
              <a:gdLst>
                <a:gd name="connsiteX0" fmla="*/ 0 w 106138"/>
                <a:gd name="connsiteY0" fmla="*/ 0 h 118674"/>
                <a:gd name="connsiteX1" fmla="*/ 0 w 106138"/>
                <a:gd name="connsiteY1" fmla="*/ 118674 h 118674"/>
                <a:gd name="connsiteX2" fmla="*/ 106139 w 106138"/>
                <a:gd name="connsiteY2" fmla="*/ 118674 h 118674"/>
                <a:gd name="connsiteX3" fmla="*/ 106139 w 106138"/>
                <a:gd name="connsiteY3" fmla="*/ 0 h 118674"/>
                <a:gd name="connsiteX4" fmla="*/ 0 w 106138"/>
                <a:gd name="connsiteY4" fmla="*/ 0 h 118674"/>
                <a:gd name="connsiteX5" fmla="*/ 0 w 106138"/>
                <a:gd name="connsiteY5" fmla="*/ 0 h 118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8" h="118674">
                  <a:moveTo>
                    <a:pt x="0" y="0"/>
                  </a:moveTo>
                  <a:lnTo>
                    <a:pt x="0" y="118674"/>
                  </a:lnTo>
                  <a:lnTo>
                    <a:pt x="106139" y="118674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8538F292-378F-2930-5FBE-7C8F9B2ECA99}"/>
                </a:ext>
              </a:extLst>
            </p:cNvPr>
            <p:cNvSpPr/>
            <p:nvPr/>
          </p:nvSpPr>
          <p:spPr>
            <a:xfrm>
              <a:off x="6970257" y="4652245"/>
              <a:ext cx="106138" cy="118674"/>
            </a:xfrm>
            <a:custGeom>
              <a:avLst/>
              <a:gdLst>
                <a:gd name="connsiteX0" fmla="*/ 0 w 106138"/>
                <a:gd name="connsiteY0" fmla="*/ 0 h 118674"/>
                <a:gd name="connsiteX1" fmla="*/ 0 w 106138"/>
                <a:gd name="connsiteY1" fmla="*/ 118674 h 118674"/>
                <a:gd name="connsiteX2" fmla="*/ 106139 w 106138"/>
                <a:gd name="connsiteY2" fmla="*/ 118674 h 118674"/>
                <a:gd name="connsiteX3" fmla="*/ 106139 w 106138"/>
                <a:gd name="connsiteY3" fmla="*/ 0 h 118674"/>
                <a:gd name="connsiteX4" fmla="*/ 0 w 106138"/>
                <a:gd name="connsiteY4" fmla="*/ 0 h 118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8" h="118674">
                  <a:moveTo>
                    <a:pt x="0" y="0"/>
                  </a:moveTo>
                  <a:lnTo>
                    <a:pt x="0" y="118674"/>
                  </a:lnTo>
                  <a:lnTo>
                    <a:pt x="106139" y="118674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918421DA-E3E7-A28D-2F66-12C60A17E423}"/>
                </a:ext>
              </a:extLst>
            </p:cNvPr>
            <p:cNvSpPr/>
            <p:nvPr/>
          </p:nvSpPr>
          <p:spPr>
            <a:xfrm>
              <a:off x="7076396" y="4494016"/>
              <a:ext cx="106138" cy="276902"/>
            </a:xfrm>
            <a:custGeom>
              <a:avLst/>
              <a:gdLst>
                <a:gd name="connsiteX0" fmla="*/ 0 w 106138"/>
                <a:gd name="connsiteY0" fmla="*/ 0 h 276902"/>
                <a:gd name="connsiteX1" fmla="*/ 0 w 106138"/>
                <a:gd name="connsiteY1" fmla="*/ 276903 h 276902"/>
                <a:gd name="connsiteX2" fmla="*/ 106139 w 106138"/>
                <a:gd name="connsiteY2" fmla="*/ 276903 h 276902"/>
                <a:gd name="connsiteX3" fmla="*/ 106139 w 106138"/>
                <a:gd name="connsiteY3" fmla="*/ 0 h 276902"/>
                <a:gd name="connsiteX4" fmla="*/ 0 w 106138"/>
                <a:gd name="connsiteY4" fmla="*/ 0 h 276902"/>
                <a:gd name="connsiteX5" fmla="*/ 0 w 106138"/>
                <a:gd name="connsiteY5" fmla="*/ 0 h 27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8" h="276902">
                  <a:moveTo>
                    <a:pt x="0" y="0"/>
                  </a:moveTo>
                  <a:lnTo>
                    <a:pt x="0" y="276903"/>
                  </a:lnTo>
                  <a:lnTo>
                    <a:pt x="106139" y="276903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B69031BD-80D5-2709-5184-118350FBEFBD}"/>
                </a:ext>
              </a:extLst>
            </p:cNvPr>
            <p:cNvSpPr/>
            <p:nvPr/>
          </p:nvSpPr>
          <p:spPr>
            <a:xfrm>
              <a:off x="7076396" y="4494016"/>
              <a:ext cx="106138" cy="276902"/>
            </a:xfrm>
            <a:custGeom>
              <a:avLst/>
              <a:gdLst>
                <a:gd name="connsiteX0" fmla="*/ 0 w 106138"/>
                <a:gd name="connsiteY0" fmla="*/ 0 h 276902"/>
                <a:gd name="connsiteX1" fmla="*/ 0 w 106138"/>
                <a:gd name="connsiteY1" fmla="*/ 276903 h 276902"/>
                <a:gd name="connsiteX2" fmla="*/ 106139 w 106138"/>
                <a:gd name="connsiteY2" fmla="*/ 276903 h 276902"/>
                <a:gd name="connsiteX3" fmla="*/ 106139 w 106138"/>
                <a:gd name="connsiteY3" fmla="*/ 0 h 276902"/>
                <a:gd name="connsiteX4" fmla="*/ 0 w 106138"/>
                <a:gd name="connsiteY4" fmla="*/ 0 h 27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8" h="276902">
                  <a:moveTo>
                    <a:pt x="0" y="0"/>
                  </a:moveTo>
                  <a:lnTo>
                    <a:pt x="0" y="276903"/>
                  </a:lnTo>
                  <a:lnTo>
                    <a:pt x="106139" y="276903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E8367AD0-C90D-2564-7B96-4484F60F6A7A}"/>
                </a:ext>
              </a:extLst>
            </p:cNvPr>
            <p:cNvSpPr/>
            <p:nvPr/>
          </p:nvSpPr>
          <p:spPr>
            <a:xfrm>
              <a:off x="7182535" y="4414901"/>
              <a:ext cx="106138" cy="356018"/>
            </a:xfrm>
            <a:custGeom>
              <a:avLst/>
              <a:gdLst>
                <a:gd name="connsiteX0" fmla="*/ 0 w 106138"/>
                <a:gd name="connsiteY0" fmla="*/ 0 h 356018"/>
                <a:gd name="connsiteX1" fmla="*/ 0 w 106138"/>
                <a:gd name="connsiteY1" fmla="*/ 356018 h 356018"/>
                <a:gd name="connsiteX2" fmla="*/ 106139 w 106138"/>
                <a:gd name="connsiteY2" fmla="*/ 356018 h 356018"/>
                <a:gd name="connsiteX3" fmla="*/ 106139 w 106138"/>
                <a:gd name="connsiteY3" fmla="*/ 0 h 356018"/>
                <a:gd name="connsiteX4" fmla="*/ 0 w 106138"/>
                <a:gd name="connsiteY4" fmla="*/ 0 h 356018"/>
                <a:gd name="connsiteX5" fmla="*/ 0 w 106138"/>
                <a:gd name="connsiteY5" fmla="*/ 0 h 35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8" h="356018">
                  <a:moveTo>
                    <a:pt x="0" y="0"/>
                  </a:moveTo>
                  <a:lnTo>
                    <a:pt x="0" y="356018"/>
                  </a:lnTo>
                  <a:lnTo>
                    <a:pt x="106139" y="356018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8AA90273-FE2A-3CBD-D924-05D170FF9067}"/>
                </a:ext>
              </a:extLst>
            </p:cNvPr>
            <p:cNvSpPr/>
            <p:nvPr/>
          </p:nvSpPr>
          <p:spPr>
            <a:xfrm>
              <a:off x="7182535" y="4414901"/>
              <a:ext cx="106138" cy="356018"/>
            </a:xfrm>
            <a:custGeom>
              <a:avLst/>
              <a:gdLst>
                <a:gd name="connsiteX0" fmla="*/ 0 w 106138"/>
                <a:gd name="connsiteY0" fmla="*/ 0 h 356018"/>
                <a:gd name="connsiteX1" fmla="*/ 0 w 106138"/>
                <a:gd name="connsiteY1" fmla="*/ 356018 h 356018"/>
                <a:gd name="connsiteX2" fmla="*/ 106139 w 106138"/>
                <a:gd name="connsiteY2" fmla="*/ 356018 h 356018"/>
                <a:gd name="connsiteX3" fmla="*/ 106139 w 106138"/>
                <a:gd name="connsiteY3" fmla="*/ 0 h 356018"/>
                <a:gd name="connsiteX4" fmla="*/ 0 w 106138"/>
                <a:gd name="connsiteY4" fmla="*/ 0 h 35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8" h="356018">
                  <a:moveTo>
                    <a:pt x="0" y="0"/>
                  </a:moveTo>
                  <a:lnTo>
                    <a:pt x="0" y="356018"/>
                  </a:lnTo>
                  <a:lnTo>
                    <a:pt x="106139" y="356018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B6DE77D1-1A23-5F3B-A1DF-FE64CC568EE9}"/>
                </a:ext>
              </a:extLst>
            </p:cNvPr>
            <p:cNvSpPr/>
            <p:nvPr/>
          </p:nvSpPr>
          <p:spPr>
            <a:xfrm>
              <a:off x="7288674" y="4494016"/>
              <a:ext cx="106138" cy="276902"/>
            </a:xfrm>
            <a:custGeom>
              <a:avLst/>
              <a:gdLst>
                <a:gd name="connsiteX0" fmla="*/ 0 w 106138"/>
                <a:gd name="connsiteY0" fmla="*/ 0 h 276902"/>
                <a:gd name="connsiteX1" fmla="*/ 0 w 106138"/>
                <a:gd name="connsiteY1" fmla="*/ 276903 h 276902"/>
                <a:gd name="connsiteX2" fmla="*/ 106139 w 106138"/>
                <a:gd name="connsiteY2" fmla="*/ 276903 h 276902"/>
                <a:gd name="connsiteX3" fmla="*/ 106139 w 106138"/>
                <a:gd name="connsiteY3" fmla="*/ 0 h 276902"/>
                <a:gd name="connsiteX4" fmla="*/ 0 w 106138"/>
                <a:gd name="connsiteY4" fmla="*/ 0 h 276902"/>
                <a:gd name="connsiteX5" fmla="*/ 0 w 106138"/>
                <a:gd name="connsiteY5" fmla="*/ 0 h 27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8" h="276902">
                  <a:moveTo>
                    <a:pt x="0" y="0"/>
                  </a:moveTo>
                  <a:lnTo>
                    <a:pt x="0" y="276903"/>
                  </a:lnTo>
                  <a:lnTo>
                    <a:pt x="106139" y="276903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9A065B3F-B923-AA28-1B57-A760464348A0}"/>
                </a:ext>
              </a:extLst>
            </p:cNvPr>
            <p:cNvSpPr/>
            <p:nvPr/>
          </p:nvSpPr>
          <p:spPr>
            <a:xfrm>
              <a:off x="7288674" y="4494016"/>
              <a:ext cx="106138" cy="276902"/>
            </a:xfrm>
            <a:custGeom>
              <a:avLst/>
              <a:gdLst>
                <a:gd name="connsiteX0" fmla="*/ 0 w 106138"/>
                <a:gd name="connsiteY0" fmla="*/ 0 h 276902"/>
                <a:gd name="connsiteX1" fmla="*/ 0 w 106138"/>
                <a:gd name="connsiteY1" fmla="*/ 276903 h 276902"/>
                <a:gd name="connsiteX2" fmla="*/ 106139 w 106138"/>
                <a:gd name="connsiteY2" fmla="*/ 276903 h 276902"/>
                <a:gd name="connsiteX3" fmla="*/ 106139 w 106138"/>
                <a:gd name="connsiteY3" fmla="*/ 0 h 276902"/>
                <a:gd name="connsiteX4" fmla="*/ 0 w 106138"/>
                <a:gd name="connsiteY4" fmla="*/ 0 h 27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8" h="276902">
                  <a:moveTo>
                    <a:pt x="0" y="0"/>
                  </a:moveTo>
                  <a:lnTo>
                    <a:pt x="0" y="276903"/>
                  </a:lnTo>
                  <a:lnTo>
                    <a:pt x="106139" y="276903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B72977BF-B5F8-489F-E20E-664A1E5F371A}"/>
                </a:ext>
              </a:extLst>
            </p:cNvPr>
            <p:cNvSpPr/>
            <p:nvPr/>
          </p:nvSpPr>
          <p:spPr>
            <a:xfrm>
              <a:off x="7394813" y="4058881"/>
              <a:ext cx="106138" cy="712038"/>
            </a:xfrm>
            <a:custGeom>
              <a:avLst/>
              <a:gdLst>
                <a:gd name="connsiteX0" fmla="*/ 0 w 106138"/>
                <a:gd name="connsiteY0" fmla="*/ 0 h 712038"/>
                <a:gd name="connsiteX1" fmla="*/ 0 w 106138"/>
                <a:gd name="connsiteY1" fmla="*/ 712038 h 712038"/>
                <a:gd name="connsiteX2" fmla="*/ 106139 w 106138"/>
                <a:gd name="connsiteY2" fmla="*/ 712038 h 712038"/>
                <a:gd name="connsiteX3" fmla="*/ 106139 w 106138"/>
                <a:gd name="connsiteY3" fmla="*/ 0 h 712038"/>
                <a:gd name="connsiteX4" fmla="*/ 0 w 106138"/>
                <a:gd name="connsiteY4" fmla="*/ 0 h 712038"/>
                <a:gd name="connsiteX5" fmla="*/ 0 w 106138"/>
                <a:gd name="connsiteY5" fmla="*/ 0 h 712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8" h="712038">
                  <a:moveTo>
                    <a:pt x="0" y="0"/>
                  </a:moveTo>
                  <a:lnTo>
                    <a:pt x="0" y="712038"/>
                  </a:lnTo>
                  <a:lnTo>
                    <a:pt x="106139" y="712038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4" name="Freeform 293">
              <a:extLst>
                <a:ext uri="{FF2B5EF4-FFF2-40B4-BE49-F238E27FC236}">
                  <a16:creationId xmlns:a16="http://schemas.microsoft.com/office/drawing/2014/main" id="{D0FDF6B8-24ED-3F8D-826F-A6C31538238B}"/>
                </a:ext>
              </a:extLst>
            </p:cNvPr>
            <p:cNvSpPr/>
            <p:nvPr/>
          </p:nvSpPr>
          <p:spPr>
            <a:xfrm>
              <a:off x="7394813" y="4058881"/>
              <a:ext cx="106138" cy="712038"/>
            </a:xfrm>
            <a:custGeom>
              <a:avLst/>
              <a:gdLst>
                <a:gd name="connsiteX0" fmla="*/ 0 w 106138"/>
                <a:gd name="connsiteY0" fmla="*/ 0 h 712038"/>
                <a:gd name="connsiteX1" fmla="*/ 0 w 106138"/>
                <a:gd name="connsiteY1" fmla="*/ 712038 h 712038"/>
                <a:gd name="connsiteX2" fmla="*/ 106139 w 106138"/>
                <a:gd name="connsiteY2" fmla="*/ 712038 h 712038"/>
                <a:gd name="connsiteX3" fmla="*/ 106139 w 106138"/>
                <a:gd name="connsiteY3" fmla="*/ 0 h 712038"/>
                <a:gd name="connsiteX4" fmla="*/ 0 w 106138"/>
                <a:gd name="connsiteY4" fmla="*/ 0 h 712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8" h="712038">
                  <a:moveTo>
                    <a:pt x="0" y="0"/>
                  </a:moveTo>
                  <a:lnTo>
                    <a:pt x="0" y="712038"/>
                  </a:lnTo>
                  <a:lnTo>
                    <a:pt x="106139" y="712038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49434EA5-E649-F8A0-D18D-186FE6C3B15C}"/>
                </a:ext>
              </a:extLst>
            </p:cNvPr>
            <p:cNvSpPr/>
            <p:nvPr/>
          </p:nvSpPr>
          <p:spPr>
            <a:xfrm>
              <a:off x="7500952" y="3781975"/>
              <a:ext cx="106138" cy="988943"/>
            </a:xfrm>
            <a:custGeom>
              <a:avLst/>
              <a:gdLst>
                <a:gd name="connsiteX0" fmla="*/ 0 w 106138"/>
                <a:gd name="connsiteY0" fmla="*/ 0 h 988943"/>
                <a:gd name="connsiteX1" fmla="*/ 0 w 106138"/>
                <a:gd name="connsiteY1" fmla="*/ 988944 h 988943"/>
                <a:gd name="connsiteX2" fmla="*/ 106139 w 106138"/>
                <a:gd name="connsiteY2" fmla="*/ 988944 h 988943"/>
                <a:gd name="connsiteX3" fmla="*/ 106139 w 106138"/>
                <a:gd name="connsiteY3" fmla="*/ 0 h 988943"/>
                <a:gd name="connsiteX4" fmla="*/ 0 w 106138"/>
                <a:gd name="connsiteY4" fmla="*/ 0 h 988943"/>
                <a:gd name="connsiteX5" fmla="*/ 0 w 106138"/>
                <a:gd name="connsiteY5" fmla="*/ 0 h 98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8" h="988943">
                  <a:moveTo>
                    <a:pt x="0" y="0"/>
                  </a:moveTo>
                  <a:lnTo>
                    <a:pt x="0" y="988944"/>
                  </a:lnTo>
                  <a:lnTo>
                    <a:pt x="106139" y="988944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6" name="Freeform 295">
              <a:extLst>
                <a:ext uri="{FF2B5EF4-FFF2-40B4-BE49-F238E27FC236}">
                  <a16:creationId xmlns:a16="http://schemas.microsoft.com/office/drawing/2014/main" id="{B1E203B6-5D78-6048-F290-093187FD37EC}"/>
                </a:ext>
              </a:extLst>
            </p:cNvPr>
            <p:cNvSpPr/>
            <p:nvPr/>
          </p:nvSpPr>
          <p:spPr>
            <a:xfrm>
              <a:off x="7500952" y="3781975"/>
              <a:ext cx="106138" cy="988943"/>
            </a:xfrm>
            <a:custGeom>
              <a:avLst/>
              <a:gdLst>
                <a:gd name="connsiteX0" fmla="*/ 0 w 106138"/>
                <a:gd name="connsiteY0" fmla="*/ 0 h 988943"/>
                <a:gd name="connsiteX1" fmla="*/ 0 w 106138"/>
                <a:gd name="connsiteY1" fmla="*/ 988944 h 988943"/>
                <a:gd name="connsiteX2" fmla="*/ 106139 w 106138"/>
                <a:gd name="connsiteY2" fmla="*/ 988944 h 988943"/>
                <a:gd name="connsiteX3" fmla="*/ 106139 w 106138"/>
                <a:gd name="connsiteY3" fmla="*/ 0 h 988943"/>
                <a:gd name="connsiteX4" fmla="*/ 0 w 106138"/>
                <a:gd name="connsiteY4" fmla="*/ 0 h 98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8" h="988943">
                  <a:moveTo>
                    <a:pt x="0" y="0"/>
                  </a:moveTo>
                  <a:lnTo>
                    <a:pt x="0" y="988944"/>
                  </a:lnTo>
                  <a:lnTo>
                    <a:pt x="106139" y="988944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F8890461-D59E-4F46-6C77-23D68288DF22}"/>
                </a:ext>
              </a:extLst>
            </p:cNvPr>
            <p:cNvSpPr/>
            <p:nvPr/>
          </p:nvSpPr>
          <p:spPr>
            <a:xfrm>
              <a:off x="7607090" y="3663302"/>
              <a:ext cx="106139" cy="1107616"/>
            </a:xfrm>
            <a:custGeom>
              <a:avLst/>
              <a:gdLst>
                <a:gd name="connsiteX0" fmla="*/ 0 w 106139"/>
                <a:gd name="connsiteY0" fmla="*/ 0 h 1107616"/>
                <a:gd name="connsiteX1" fmla="*/ 0 w 106139"/>
                <a:gd name="connsiteY1" fmla="*/ 1107617 h 1107616"/>
                <a:gd name="connsiteX2" fmla="*/ 106139 w 106139"/>
                <a:gd name="connsiteY2" fmla="*/ 1107617 h 1107616"/>
                <a:gd name="connsiteX3" fmla="*/ 106139 w 106139"/>
                <a:gd name="connsiteY3" fmla="*/ 0 h 1107616"/>
                <a:gd name="connsiteX4" fmla="*/ 0 w 106139"/>
                <a:gd name="connsiteY4" fmla="*/ 0 h 1107616"/>
                <a:gd name="connsiteX5" fmla="*/ 0 w 106139"/>
                <a:gd name="connsiteY5" fmla="*/ 0 h 110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9" h="1107616">
                  <a:moveTo>
                    <a:pt x="0" y="0"/>
                  </a:moveTo>
                  <a:lnTo>
                    <a:pt x="0" y="1107617"/>
                  </a:lnTo>
                  <a:lnTo>
                    <a:pt x="106139" y="1107617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302E8112-9B84-80CE-88AE-26C8791BA9A3}"/>
                </a:ext>
              </a:extLst>
            </p:cNvPr>
            <p:cNvSpPr/>
            <p:nvPr/>
          </p:nvSpPr>
          <p:spPr>
            <a:xfrm>
              <a:off x="7607090" y="3663302"/>
              <a:ext cx="106139" cy="1107616"/>
            </a:xfrm>
            <a:custGeom>
              <a:avLst/>
              <a:gdLst>
                <a:gd name="connsiteX0" fmla="*/ 0 w 106139"/>
                <a:gd name="connsiteY0" fmla="*/ 0 h 1107616"/>
                <a:gd name="connsiteX1" fmla="*/ 0 w 106139"/>
                <a:gd name="connsiteY1" fmla="*/ 1107617 h 1107616"/>
                <a:gd name="connsiteX2" fmla="*/ 106139 w 106139"/>
                <a:gd name="connsiteY2" fmla="*/ 1107617 h 1107616"/>
                <a:gd name="connsiteX3" fmla="*/ 106139 w 106139"/>
                <a:gd name="connsiteY3" fmla="*/ 0 h 1107616"/>
                <a:gd name="connsiteX4" fmla="*/ 0 w 106139"/>
                <a:gd name="connsiteY4" fmla="*/ 0 h 110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9" h="1107616">
                  <a:moveTo>
                    <a:pt x="0" y="0"/>
                  </a:moveTo>
                  <a:lnTo>
                    <a:pt x="0" y="1107617"/>
                  </a:lnTo>
                  <a:lnTo>
                    <a:pt x="106139" y="1107617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D01C5341-96C1-8E84-DCDA-E6A4DB7079DA}"/>
                </a:ext>
              </a:extLst>
            </p:cNvPr>
            <p:cNvSpPr/>
            <p:nvPr/>
          </p:nvSpPr>
          <p:spPr>
            <a:xfrm>
              <a:off x="7713230" y="3821533"/>
              <a:ext cx="106138" cy="949386"/>
            </a:xfrm>
            <a:custGeom>
              <a:avLst/>
              <a:gdLst>
                <a:gd name="connsiteX0" fmla="*/ 0 w 106138"/>
                <a:gd name="connsiteY0" fmla="*/ 0 h 949386"/>
                <a:gd name="connsiteX1" fmla="*/ 0 w 106138"/>
                <a:gd name="connsiteY1" fmla="*/ 949386 h 949386"/>
                <a:gd name="connsiteX2" fmla="*/ 106139 w 106138"/>
                <a:gd name="connsiteY2" fmla="*/ 949386 h 949386"/>
                <a:gd name="connsiteX3" fmla="*/ 106139 w 106138"/>
                <a:gd name="connsiteY3" fmla="*/ 0 h 949386"/>
                <a:gd name="connsiteX4" fmla="*/ 0 w 106138"/>
                <a:gd name="connsiteY4" fmla="*/ 0 h 949386"/>
                <a:gd name="connsiteX5" fmla="*/ 0 w 106138"/>
                <a:gd name="connsiteY5" fmla="*/ 0 h 949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8" h="949386">
                  <a:moveTo>
                    <a:pt x="0" y="0"/>
                  </a:moveTo>
                  <a:lnTo>
                    <a:pt x="0" y="949386"/>
                  </a:lnTo>
                  <a:lnTo>
                    <a:pt x="106139" y="949386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0" name="Freeform 299">
              <a:extLst>
                <a:ext uri="{FF2B5EF4-FFF2-40B4-BE49-F238E27FC236}">
                  <a16:creationId xmlns:a16="http://schemas.microsoft.com/office/drawing/2014/main" id="{A986B84B-925C-2F35-C7E8-22B7B9831A94}"/>
                </a:ext>
              </a:extLst>
            </p:cNvPr>
            <p:cNvSpPr/>
            <p:nvPr/>
          </p:nvSpPr>
          <p:spPr>
            <a:xfrm>
              <a:off x="7713230" y="3821533"/>
              <a:ext cx="106138" cy="949386"/>
            </a:xfrm>
            <a:custGeom>
              <a:avLst/>
              <a:gdLst>
                <a:gd name="connsiteX0" fmla="*/ 0 w 106138"/>
                <a:gd name="connsiteY0" fmla="*/ 0 h 949386"/>
                <a:gd name="connsiteX1" fmla="*/ 0 w 106138"/>
                <a:gd name="connsiteY1" fmla="*/ 949386 h 949386"/>
                <a:gd name="connsiteX2" fmla="*/ 106139 w 106138"/>
                <a:gd name="connsiteY2" fmla="*/ 949386 h 949386"/>
                <a:gd name="connsiteX3" fmla="*/ 106139 w 106138"/>
                <a:gd name="connsiteY3" fmla="*/ 0 h 949386"/>
                <a:gd name="connsiteX4" fmla="*/ 0 w 106138"/>
                <a:gd name="connsiteY4" fmla="*/ 0 h 949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8" h="949386">
                  <a:moveTo>
                    <a:pt x="0" y="0"/>
                  </a:moveTo>
                  <a:lnTo>
                    <a:pt x="0" y="949386"/>
                  </a:lnTo>
                  <a:lnTo>
                    <a:pt x="106139" y="949386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1" name="Freeform 300">
              <a:extLst>
                <a:ext uri="{FF2B5EF4-FFF2-40B4-BE49-F238E27FC236}">
                  <a16:creationId xmlns:a16="http://schemas.microsoft.com/office/drawing/2014/main" id="{95F38D25-2E18-A534-0AF2-0ABE43FE791E}"/>
                </a:ext>
              </a:extLst>
            </p:cNvPr>
            <p:cNvSpPr/>
            <p:nvPr/>
          </p:nvSpPr>
          <p:spPr>
            <a:xfrm>
              <a:off x="7819368" y="3505070"/>
              <a:ext cx="106138" cy="1265848"/>
            </a:xfrm>
            <a:custGeom>
              <a:avLst/>
              <a:gdLst>
                <a:gd name="connsiteX0" fmla="*/ 0 w 106138"/>
                <a:gd name="connsiteY0" fmla="*/ 0 h 1265848"/>
                <a:gd name="connsiteX1" fmla="*/ 0 w 106138"/>
                <a:gd name="connsiteY1" fmla="*/ 1265849 h 1265848"/>
                <a:gd name="connsiteX2" fmla="*/ 106139 w 106138"/>
                <a:gd name="connsiteY2" fmla="*/ 1265849 h 1265848"/>
                <a:gd name="connsiteX3" fmla="*/ 106139 w 106138"/>
                <a:gd name="connsiteY3" fmla="*/ 0 h 1265848"/>
                <a:gd name="connsiteX4" fmla="*/ 0 w 106138"/>
                <a:gd name="connsiteY4" fmla="*/ 0 h 1265848"/>
                <a:gd name="connsiteX5" fmla="*/ 0 w 106138"/>
                <a:gd name="connsiteY5" fmla="*/ 0 h 126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8" h="1265848">
                  <a:moveTo>
                    <a:pt x="0" y="0"/>
                  </a:moveTo>
                  <a:lnTo>
                    <a:pt x="0" y="1265849"/>
                  </a:lnTo>
                  <a:lnTo>
                    <a:pt x="106139" y="1265849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id="{264E45EA-DB88-A0D3-EFD4-FED69FB76BDF}"/>
                </a:ext>
              </a:extLst>
            </p:cNvPr>
            <p:cNvSpPr/>
            <p:nvPr/>
          </p:nvSpPr>
          <p:spPr>
            <a:xfrm>
              <a:off x="7819368" y="3505070"/>
              <a:ext cx="106138" cy="1265848"/>
            </a:xfrm>
            <a:custGeom>
              <a:avLst/>
              <a:gdLst>
                <a:gd name="connsiteX0" fmla="*/ 0 w 106138"/>
                <a:gd name="connsiteY0" fmla="*/ 0 h 1265848"/>
                <a:gd name="connsiteX1" fmla="*/ 0 w 106138"/>
                <a:gd name="connsiteY1" fmla="*/ 1265849 h 1265848"/>
                <a:gd name="connsiteX2" fmla="*/ 106139 w 106138"/>
                <a:gd name="connsiteY2" fmla="*/ 1265849 h 1265848"/>
                <a:gd name="connsiteX3" fmla="*/ 106139 w 106138"/>
                <a:gd name="connsiteY3" fmla="*/ 0 h 1265848"/>
                <a:gd name="connsiteX4" fmla="*/ 0 w 106138"/>
                <a:gd name="connsiteY4" fmla="*/ 0 h 126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8" h="1265848">
                  <a:moveTo>
                    <a:pt x="0" y="0"/>
                  </a:moveTo>
                  <a:lnTo>
                    <a:pt x="0" y="1265849"/>
                  </a:lnTo>
                  <a:lnTo>
                    <a:pt x="106139" y="1265849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3" name="Freeform 302">
              <a:extLst>
                <a:ext uri="{FF2B5EF4-FFF2-40B4-BE49-F238E27FC236}">
                  <a16:creationId xmlns:a16="http://schemas.microsoft.com/office/drawing/2014/main" id="{2556BC19-9477-BDD3-82F1-B03E69799E92}"/>
                </a:ext>
              </a:extLst>
            </p:cNvPr>
            <p:cNvSpPr/>
            <p:nvPr/>
          </p:nvSpPr>
          <p:spPr>
            <a:xfrm>
              <a:off x="7925507" y="3861091"/>
              <a:ext cx="106139" cy="909827"/>
            </a:xfrm>
            <a:custGeom>
              <a:avLst/>
              <a:gdLst>
                <a:gd name="connsiteX0" fmla="*/ 0 w 106139"/>
                <a:gd name="connsiteY0" fmla="*/ 0 h 909827"/>
                <a:gd name="connsiteX1" fmla="*/ 0 w 106139"/>
                <a:gd name="connsiteY1" fmla="*/ 909827 h 909827"/>
                <a:gd name="connsiteX2" fmla="*/ 106139 w 106139"/>
                <a:gd name="connsiteY2" fmla="*/ 909827 h 909827"/>
                <a:gd name="connsiteX3" fmla="*/ 106139 w 106139"/>
                <a:gd name="connsiteY3" fmla="*/ 0 h 909827"/>
                <a:gd name="connsiteX4" fmla="*/ 0 w 106139"/>
                <a:gd name="connsiteY4" fmla="*/ 0 h 909827"/>
                <a:gd name="connsiteX5" fmla="*/ 0 w 106139"/>
                <a:gd name="connsiteY5" fmla="*/ 0 h 90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9" h="909827">
                  <a:moveTo>
                    <a:pt x="0" y="0"/>
                  </a:moveTo>
                  <a:lnTo>
                    <a:pt x="0" y="909827"/>
                  </a:lnTo>
                  <a:lnTo>
                    <a:pt x="106139" y="909827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" name="Freeform 303">
              <a:extLst>
                <a:ext uri="{FF2B5EF4-FFF2-40B4-BE49-F238E27FC236}">
                  <a16:creationId xmlns:a16="http://schemas.microsoft.com/office/drawing/2014/main" id="{8B6D813E-4364-359F-AC72-D1876BFDDE71}"/>
                </a:ext>
              </a:extLst>
            </p:cNvPr>
            <p:cNvSpPr/>
            <p:nvPr/>
          </p:nvSpPr>
          <p:spPr>
            <a:xfrm>
              <a:off x="7925507" y="3861091"/>
              <a:ext cx="106139" cy="909827"/>
            </a:xfrm>
            <a:custGeom>
              <a:avLst/>
              <a:gdLst>
                <a:gd name="connsiteX0" fmla="*/ 0 w 106139"/>
                <a:gd name="connsiteY0" fmla="*/ 0 h 909827"/>
                <a:gd name="connsiteX1" fmla="*/ 0 w 106139"/>
                <a:gd name="connsiteY1" fmla="*/ 909827 h 909827"/>
                <a:gd name="connsiteX2" fmla="*/ 106139 w 106139"/>
                <a:gd name="connsiteY2" fmla="*/ 909827 h 909827"/>
                <a:gd name="connsiteX3" fmla="*/ 106139 w 106139"/>
                <a:gd name="connsiteY3" fmla="*/ 0 h 909827"/>
                <a:gd name="connsiteX4" fmla="*/ 0 w 106139"/>
                <a:gd name="connsiteY4" fmla="*/ 0 h 90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9" h="909827">
                  <a:moveTo>
                    <a:pt x="0" y="0"/>
                  </a:moveTo>
                  <a:lnTo>
                    <a:pt x="0" y="909827"/>
                  </a:lnTo>
                  <a:lnTo>
                    <a:pt x="106139" y="909827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5" name="Freeform 304">
              <a:extLst>
                <a:ext uri="{FF2B5EF4-FFF2-40B4-BE49-F238E27FC236}">
                  <a16:creationId xmlns:a16="http://schemas.microsoft.com/office/drawing/2014/main" id="{28B3F5A6-26BE-98F1-2297-08A04243701B}"/>
                </a:ext>
              </a:extLst>
            </p:cNvPr>
            <p:cNvSpPr/>
            <p:nvPr/>
          </p:nvSpPr>
          <p:spPr>
            <a:xfrm>
              <a:off x="8031646" y="3781975"/>
              <a:ext cx="106138" cy="988943"/>
            </a:xfrm>
            <a:custGeom>
              <a:avLst/>
              <a:gdLst>
                <a:gd name="connsiteX0" fmla="*/ 0 w 106138"/>
                <a:gd name="connsiteY0" fmla="*/ 0 h 988943"/>
                <a:gd name="connsiteX1" fmla="*/ 0 w 106138"/>
                <a:gd name="connsiteY1" fmla="*/ 988944 h 988943"/>
                <a:gd name="connsiteX2" fmla="*/ 106139 w 106138"/>
                <a:gd name="connsiteY2" fmla="*/ 988944 h 988943"/>
                <a:gd name="connsiteX3" fmla="*/ 106139 w 106138"/>
                <a:gd name="connsiteY3" fmla="*/ 0 h 988943"/>
                <a:gd name="connsiteX4" fmla="*/ 0 w 106138"/>
                <a:gd name="connsiteY4" fmla="*/ 0 h 988943"/>
                <a:gd name="connsiteX5" fmla="*/ 0 w 106138"/>
                <a:gd name="connsiteY5" fmla="*/ 0 h 98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8" h="988943">
                  <a:moveTo>
                    <a:pt x="0" y="0"/>
                  </a:moveTo>
                  <a:lnTo>
                    <a:pt x="0" y="988944"/>
                  </a:lnTo>
                  <a:lnTo>
                    <a:pt x="106139" y="988944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id="{F059F814-A005-E257-67B5-4AAB996F651C}"/>
                </a:ext>
              </a:extLst>
            </p:cNvPr>
            <p:cNvSpPr/>
            <p:nvPr/>
          </p:nvSpPr>
          <p:spPr>
            <a:xfrm>
              <a:off x="8031646" y="3781975"/>
              <a:ext cx="106138" cy="988943"/>
            </a:xfrm>
            <a:custGeom>
              <a:avLst/>
              <a:gdLst>
                <a:gd name="connsiteX0" fmla="*/ 0 w 106138"/>
                <a:gd name="connsiteY0" fmla="*/ 0 h 988943"/>
                <a:gd name="connsiteX1" fmla="*/ 0 w 106138"/>
                <a:gd name="connsiteY1" fmla="*/ 988944 h 988943"/>
                <a:gd name="connsiteX2" fmla="*/ 106139 w 106138"/>
                <a:gd name="connsiteY2" fmla="*/ 988944 h 988943"/>
                <a:gd name="connsiteX3" fmla="*/ 106139 w 106138"/>
                <a:gd name="connsiteY3" fmla="*/ 0 h 988943"/>
                <a:gd name="connsiteX4" fmla="*/ 0 w 106138"/>
                <a:gd name="connsiteY4" fmla="*/ 0 h 98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8" h="988943">
                  <a:moveTo>
                    <a:pt x="0" y="0"/>
                  </a:moveTo>
                  <a:lnTo>
                    <a:pt x="0" y="988944"/>
                  </a:lnTo>
                  <a:lnTo>
                    <a:pt x="106139" y="988944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0DE63B29-B6EE-AD42-70D6-C8DBD9B370CF}"/>
                </a:ext>
              </a:extLst>
            </p:cNvPr>
            <p:cNvSpPr/>
            <p:nvPr/>
          </p:nvSpPr>
          <p:spPr>
            <a:xfrm>
              <a:off x="8137785" y="4177554"/>
              <a:ext cx="106138" cy="593365"/>
            </a:xfrm>
            <a:custGeom>
              <a:avLst/>
              <a:gdLst>
                <a:gd name="connsiteX0" fmla="*/ 0 w 106138"/>
                <a:gd name="connsiteY0" fmla="*/ 0 h 593365"/>
                <a:gd name="connsiteX1" fmla="*/ 0 w 106138"/>
                <a:gd name="connsiteY1" fmla="*/ 593365 h 593365"/>
                <a:gd name="connsiteX2" fmla="*/ 106139 w 106138"/>
                <a:gd name="connsiteY2" fmla="*/ 593365 h 593365"/>
                <a:gd name="connsiteX3" fmla="*/ 106139 w 106138"/>
                <a:gd name="connsiteY3" fmla="*/ 0 h 593365"/>
                <a:gd name="connsiteX4" fmla="*/ 0 w 106138"/>
                <a:gd name="connsiteY4" fmla="*/ 0 h 593365"/>
                <a:gd name="connsiteX5" fmla="*/ 0 w 106138"/>
                <a:gd name="connsiteY5" fmla="*/ 0 h 59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8" h="593365">
                  <a:moveTo>
                    <a:pt x="0" y="0"/>
                  </a:moveTo>
                  <a:lnTo>
                    <a:pt x="0" y="593365"/>
                  </a:lnTo>
                  <a:lnTo>
                    <a:pt x="106139" y="593365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8" name="Freeform 307">
              <a:extLst>
                <a:ext uri="{FF2B5EF4-FFF2-40B4-BE49-F238E27FC236}">
                  <a16:creationId xmlns:a16="http://schemas.microsoft.com/office/drawing/2014/main" id="{49871A9B-B6DF-5A20-5D90-DF31A1EE44BB}"/>
                </a:ext>
              </a:extLst>
            </p:cNvPr>
            <p:cNvSpPr/>
            <p:nvPr/>
          </p:nvSpPr>
          <p:spPr>
            <a:xfrm>
              <a:off x="8137785" y="4177554"/>
              <a:ext cx="106138" cy="593365"/>
            </a:xfrm>
            <a:custGeom>
              <a:avLst/>
              <a:gdLst>
                <a:gd name="connsiteX0" fmla="*/ 0 w 106138"/>
                <a:gd name="connsiteY0" fmla="*/ 0 h 593365"/>
                <a:gd name="connsiteX1" fmla="*/ 0 w 106138"/>
                <a:gd name="connsiteY1" fmla="*/ 593365 h 593365"/>
                <a:gd name="connsiteX2" fmla="*/ 106139 w 106138"/>
                <a:gd name="connsiteY2" fmla="*/ 593365 h 593365"/>
                <a:gd name="connsiteX3" fmla="*/ 106139 w 106138"/>
                <a:gd name="connsiteY3" fmla="*/ 0 h 593365"/>
                <a:gd name="connsiteX4" fmla="*/ 0 w 106138"/>
                <a:gd name="connsiteY4" fmla="*/ 0 h 59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8" h="593365">
                  <a:moveTo>
                    <a:pt x="0" y="0"/>
                  </a:moveTo>
                  <a:lnTo>
                    <a:pt x="0" y="593365"/>
                  </a:lnTo>
                  <a:lnTo>
                    <a:pt x="106139" y="593365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9" name="Freeform 308">
              <a:extLst>
                <a:ext uri="{FF2B5EF4-FFF2-40B4-BE49-F238E27FC236}">
                  <a16:creationId xmlns:a16="http://schemas.microsoft.com/office/drawing/2014/main" id="{EBC142B4-E5E3-74C1-071C-18AC843693B4}"/>
                </a:ext>
              </a:extLst>
            </p:cNvPr>
            <p:cNvSpPr/>
            <p:nvPr/>
          </p:nvSpPr>
          <p:spPr>
            <a:xfrm>
              <a:off x="8243924" y="3821533"/>
              <a:ext cx="106139" cy="949386"/>
            </a:xfrm>
            <a:custGeom>
              <a:avLst/>
              <a:gdLst>
                <a:gd name="connsiteX0" fmla="*/ 0 w 106139"/>
                <a:gd name="connsiteY0" fmla="*/ 0 h 949386"/>
                <a:gd name="connsiteX1" fmla="*/ 0 w 106139"/>
                <a:gd name="connsiteY1" fmla="*/ 949386 h 949386"/>
                <a:gd name="connsiteX2" fmla="*/ 106139 w 106139"/>
                <a:gd name="connsiteY2" fmla="*/ 949386 h 949386"/>
                <a:gd name="connsiteX3" fmla="*/ 106139 w 106139"/>
                <a:gd name="connsiteY3" fmla="*/ 0 h 949386"/>
                <a:gd name="connsiteX4" fmla="*/ 0 w 106139"/>
                <a:gd name="connsiteY4" fmla="*/ 0 h 949386"/>
                <a:gd name="connsiteX5" fmla="*/ 0 w 106139"/>
                <a:gd name="connsiteY5" fmla="*/ 0 h 949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9" h="949386">
                  <a:moveTo>
                    <a:pt x="0" y="0"/>
                  </a:moveTo>
                  <a:lnTo>
                    <a:pt x="0" y="949386"/>
                  </a:lnTo>
                  <a:lnTo>
                    <a:pt x="106139" y="949386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0" name="Freeform 309">
              <a:extLst>
                <a:ext uri="{FF2B5EF4-FFF2-40B4-BE49-F238E27FC236}">
                  <a16:creationId xmlns:a16="http://schemas.microsoft.com/office/drawing/2014/main" id="{8964D315-F299-5E96-66F4-69DB3DE79ED9}"/>
                </a:ext>
              </a:extLst>
            </p:cNvPr>
            <p:cNvSpPr/>
            <p:nvPr/>
          </p:nvSpPr>
          <p:spPr>
            <a:xfrm>
              <a:off x="8243924" y="3821533"/>
              <a:ext cx="106139" cy="949386"/>
            </a:xfrm>
            <a:custGeom>
              <a:avLst/>
              <a:gdLst>
                <a:gd name="connsiteX0" fmla="*/ 0 w 106139"/>
                <a:gd name="connsiteY0" fmla="*/ 0 h 949386"/>
                <a:gd name="connsiteX1" fmla="*/ 0 w 106139"/>
                <a:gd name="connsiteY1" fmla="*/ 949386 h 949386"/>
                <a:gd name="connsiteX2" fmla="*/ 106139 w 106139"/>
                <a:gd name="connsiteY2" fmla="*/ 949386 h 949386"/>
                <a:gd name="connsiteX3" fmla="*/ 106139 w 106139"/>
                <a:gd name="connsiteY3" fmla="*/ 0 h 949386"/>
                <a:gd name="connsiteX4" fmla="*/ 0 w 106139"/>
                <a:gd name="connsiteY4" fmla="*/ 0 h 949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9" h="949386">
                  <a:moveTo>
                    <a:pt x="0" y="0"/>
                  </a:moveTo>
                  <a:lnTo>
                    <a:pt x="0" y="949386"/>
                  </a:lnTo>
                  <a:lnTo>
                    <a:pt x="106139" y="949386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605022FD-BC18-A81C-0BC9-5A3BE9DEF2E4}"/>
                </a:ext>
              </a:extLst>
            </p:cNvPr>
            <p:cNvSpPr/>
            <p:nvPr/>
          </p:nvSpPr>
          <p:spPr>
            <a:xfrm>
              <a:off x="8350063" y="4335785"/>
              <a:ext cx="106138" cy="435133"/>
            </a:xfrm>
            <a:custGeom>
              <a:avLst/>
              <a:gdLst>
                <a:gd name="connsiteX0" fmla="*/ 0 w 106138"/>
                <a:gd name="connsiteY0" fmla="*/ 0 h 435133"/>
                <a:gd name="connsiteX1" fmla="*/ 0 w 106138"/>
                <a:gd name="connsiteY1" fmla="*/ 435133 h 435133"/>
                <a:gd name="connsiteX2" fmla="*/ 106139 w 106138"/>
                <a:gd name="connsiteY2" fmla="*/ 435133 h 435133"/>
                <a:gd name="connsiteX3" fmla="*/ 106139 w 106138"/>
                <a:gd name="connsiteY3" fmla="*/ 0 h 435133"/>
                <a:gd name="connsiteX4" fmla="*/ 0 w 106138"/>
                <a:gd name="connsiteY4" fmla="*/ 0 h 435133"/>
                <a:gd name="connsiteX5" fmla="*/ 0 w 106138"/>
                <a:gd name="connsiteY5" fmla="*/ 0 h 4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8" h="435133">
                  <a:moveTo>
                    <a:pt x="0" y="0"/>
                  </a:moveTo>
                  <a:lnTo>
                    <a:pt x="0" y="435133"/>
                  </a:lnTo>
                  <a:lnTo>
                    <a:pt x="106139" y="435133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2" name="Freeform 311">
              <a:extLst>
                <a:ext uri="{FF2B5EF4-FFF2-40B4-BE49-F238E27FC236}">
                  <a16:creationId xmlns:a16="http://schemas.microsoft.com/office/drawing/2014/main" id="{D86E03CD-25F1-6900-562E-4D9039E85156}"/>
                </a:ext>
              </a:extLst>
            </p:cNvPr>
            <p:cNvSpPr/>
            <p:nvPr/>
          </p:nvSpPr>
          <p:spPr>
            <a:xfrm>
              <a:off x="8350063" y="4335785"/>
              <a:ext cx="106138" cy="435133"/>
            </a:xfrm>
            <a:custGeom>
              <a:avLst/>
              <a:gdLst>
                <a:gd name="connsiteX0" fmla="*/ 0 w 106138"/>
                <a:gd name="connsiteY0" fmla="*/ 0 h 435133"/>
                <a:gd name="connsiteX1" fmla="*/ 0 w 106138"/>
                <a:gd name="connsiteY1" fmla="*/ 435133 h 435133"/>
                <a:gd name="connsiteX2" fmla="*/ 106139 w 106138"/>
                <a:gd name="connsiteY2" fmla="*/ 435133 h 435133"/>
                <a:gd name="connsiteX3" fmla="*/ 106139 w 106138"/>
                <a:gd name="connsiteY3" fmla="*/ 0 h 435133"/>
                <a:gd name="connsiteX4" fmla="*/ 0 w 106138"/>
                <a:gd name="connsiteY4" fmla="*/ 0 h 4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8" h="435133">
                  <a:moveTo>
                    <a:pt x="0" y="0"/>
                  </a:moveTo>
                  <a:lnTo>
                    <a:pt x="0" y="435133"/>
                  </a:lnTo>
                  <a:lnTo>
                    <a:pt x="106139" y="435133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3" name="Freeform 312">
              <a:extLst>
                <a:ext uri="{FF2B5EF4-FFF2-40B4-BE49-F238E27FC236}">
                  <a16:creationId xmlns:a16="http://schemas.microsoft.com/office/drawing/2014/main" id="{9A1A998D-DF18-9422-5672-0B0D6AA60507}"/>
                </a:ext>
              </a:extLst>
            </p:cNvPr>
            <p:cNvSpPr/>
            <p:nvPr/>
          </p:nvSpPr>
          <p:spPr>
            <a:xfrm>
              <a:off x="8456202" y="4256670"/>
              <a:ext cx="106138" cy="514248"/>
            </a:xfrm>
            <a:custGeom>
              <a:avLst/>
              <a:gdLst>
                <a:gd name="connsiteX0" fmla="*/ 0 w 106138"/>
                <a:gd name="connsiteY0" fmla="*/ 0 h 514248"/>
                <a:gd name="connsiteX1" fmla="*/ 0 w 106138"/>
                <a:gd name="connsiteY1" fmla="*/ 514249 h 514248"/>
                <a:gd name="connsiteX2" fmla="*/ 106139 w 106138"/>
                <a:gd name="connsiteY2" fmla="*/ 514249 h 514248"/>
                <a:gd name="connsiteX3" fmla="*/ 106139 w 106138"/>
                <a:gd name="connsiteY3" fmla="*/ 0 h 514248"/>
                <a:gd name="connsiteX4" fmla="*/ 0 w 106138"/>
                <a:gd name="connsiteY4" fmla="*/ 0 h 514248"/>
                <a:gd name="connsiteX5" fmla="*/ 0 w 106138"/>
                <a:gd name="connsiteY5" fmla="*/ 0 h 51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8" h="514248">
                  <a:moveTo>
                    <a:pt x="0" y="0"/>
                  </a:moveTo>
                  <a:lnTo>
                    <a:pt x="0" y="514249"/>
                  </a:lnTo>
                  <a:lnTo>
                    <a:pt x="106139" y="514249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" name="Freeform 313">
              <a:extLst>
                <a:ext uri="{FF2B5EF4-FFF2-40B4-BE49-F238E27FC236}">
                  <a16:creationId xmlns:a16="http://schemas.microsoft.com/office/drawing/2014/main" id="{AB677C8A-918C-BF21-D2E3-EFD4A2A9FFC7}"/>
                </a:ext>
              </a:extLst>
            </p:cNvPr>
            <p:cNvSpPr/>
            <p:nvPr/>
          </p:nvSpPr>
          <p:spPr>
            <a:xfrm>
              <a:off x="8456202" y="4256670"/>
              <a:ext cx="106138" cy="514248"/>
            </a:xfrm>
            <a:custGeom>
              <a:avLst/>
              <a:gdLst>
                <a:gd name="connsiteX0" fmla="*/ 0 w 106138"/>
                <a:gd name="connsiteY0" fmla="*/ 0 h 514248"/>
                <a:gd name="connsiteX1" fmla="*/ 0 w 106138"/>
                <a:gd name="connsiteY1" fmla="*/ 514249 h 514248"/>
                <a:gd name="connsiteX2" fmla="*/ 106139 w 106138"/>
                <a:gd name="connsiteY2" fmla="*/ 514249 h 514248"/>
                <a:gd name="connsiteX3" fmla="*/ 106139 w 106138"/>
                <a:gd name="connsiteY3" fmla="*/ 0 h 514248"/>
                <a:gd name="connsiteX4" fmla="*/ 0 w 106138"/>
                <a:gd name="connsiteY4" fmla="*/ 0 h 51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8" h="514248">
                  <a:moveTo>
                    <a:pt x="0" y="0"/>
                  </a:moveTo>
                  <a:lnTo>
                    <a:pt x="0" y="514249"/>
                  </a:lnTo>
                  <a:lnTo>
                    <a:pt x="106139" y="514249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" name="Freeform 314">
              <a:extLst>
                <a:ext uri="{FF2B5EF4-FFF2-40B4-BE49-F238E27FC236}">
                  <a16:creationId xmlns:a16="http://schemas.microsoft.com/office/drawing/2014/main" id="{04273120-615B-82A2-7621-C2C6970C651E}"/>
                </a:ext>
              </a:extLst>
            </p:cNvPr>
            <p:cNvSpPr/>
            <p:nvPr/>
          </p:nvSpPr>
          <p:spPr>
            <a:xfrm>
              <a:off x="8562341" y="4731364"/>
              <a:ext cx="106139" cy="39554"/>
            </a:xfrm>
            <a:custGeom>
              <a:avLst/>
              <a:gdLst>
                <a:gd name="connsiteX0" fmla="*/ 0 w 106139"/>
                <a:gd name="connsiteY0" fmla="*/ 0 h 39554"/>
                <a:gd name="connsiteX1" fmla="*/ 0 w 106139"/>
                <a:gd name="connsiteY1" fmla="*/ 39555 h 39554"/>
                <a:gd name="connsiteX2" fmla="*/ 106139 w 106139"/>
                <a:gd name="connsiteY2" fmla="*/ 39555 h 39554"/>
                <a:gd name="connsiteX3" fmla="*/ 106139 w 106139"/>
                <a:gd name="connsiteY3" fmla="*/ 0 h 39554"/>
                <a:gd name="connsiteX4" fmla="*/ 0 w 106139"/>
                <a:gd name="connsiteY4" fmla="*/ 0 h 39554"/>
                <a:gd name="connsiteX5" fmla="*/ 0 w 106139"/>
                <a:gd name="connsiteY5" fmla="*/ 0 h 39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9" h="39554">
                  <a:moveTo>
                    <a:pt x="0" y="0"/>
                  </a:moveTo>
                  <a:lnTo>
                    <a:pt x="0" y="39555"/>
                  </a:lnTo>
                  <a:lnTo>
                    <a:pt x="106139" y="39555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6" name="Freeform 315">
              <a:extLst>
                <a:ext uri="{FF2B5EF4-FFF2-40B4-BE49-F238E27FC236}">
                  <a16:creationId xmlns:a16="http://schemas.microsoft.com/office/drawing/2014/main" id="{212F1559-23DE-95A5-F627-2C4E5CC9DFE9}"/>
                </a:ext>
              </a:extLst>
            </p:cNvPr>
            <p:cNvSpPr/>
            <p:nvPr/>
          </p:nvSpPr>
          <p:spPr>
            <a:xfrm>
              <a:off x="8562341" y="4731364"/>
              <a:ext cx="106139" cy="39554"/>
            </a:xfrm>
            <a:custGeom>
              <a:avLst/>
              <a:gdLst>
                <a:gd name="connsiteX0" fmla="*/ 0 w 106139"/>
                <a:gd name="connsiteY0" fmla="*/ 0 h 39554"/>
                <a:gd name="connsiteX1" fmla="*/ 0 w 106139"/>
                <a:gd name="connsiteY1" fmla="*/ 39555 h 39554"/>
                <a:gd name="connsiteX2" fmla="*/ 106139 w 106139"/>
                <a:gd name="connsiteY2" fmla="*/ 39555 h 39554"/>
                <a:gd name="connsiteX3" fmla="*/ 106139 w 106139"/>
                <a:gd name="connsiteY3" fmla="*/ 0 h 39554"/>
                <a:gd name="connsiteX4" fmla="*/ 0 w 106139"/>
                <a:gd name="connsiteY4" fmla="*/ 0 h 39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9" h="39554">
                  <a:moveTo>
                    <a:pt x="0" y="0"/>
                  </a:moveTo>
                  <a:lnTo>
                    <a:pt x="0" y="39555"/>
                  </a:lnTo>
                  <a:lnTo>
                    <a:pt x="106139" y="39555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7" name="Freeform 316">
              <a:extLst>
                <a:ext uri="{FF2B5EF4-FFF2-40B4-BE49-F238E27FC236}">
                  <a16:creationId xmlns:a16="http://schemas.microsoft.com/office/drawing/2014/main" id="{1426BB14-8CCA-51D7-3CE3-0EFCF8574210}"/>
                </a:ext>
              </a:extLst>
            </p:cNvPr>
            <p:cNvSpPr/>
            <p:nvPr/>
          </p:nvSpPr>
          <p:spPr>
            <a:xfrm>
              <a:off x="8668480" y="4731364"/>
              <a:ext cx="106139" cy="39554"/>
            </a:xfrm>
            <a:custGeom>
              <a:avLst/>
              <a:gdLst>
                <a:gd name="connsiteX0" fmla="*/ 0 w 106139"/>
                <a:gd name="connsiteY0" fmla="*/ 0 h 39554"/>
                <a:gd name="connsiteX1" fmla="*/ 0 w 106139"/>
                <a:gd name="connsiteY1" fmla="*/ 39555 h 39554"/>
                <a:gd name="connsiteX2" fmla="*/ 106139 w 106139"/>
                <a:gd name="connsiteY2" fmla="*/ 39555 h 39554"/>
                <a:gd name="connsiteX3" fmla="*/ 106139 w 106139"/>
                <a:gd name="connsiteY3" fmla="*/ 0 h 39554"/>
                <a:gd name="connsiteX4" fmla="*/ 0 w 106139"/>
                <a:gd name="connsiteY4" fmla="*/ 0 h 39554"/>
                <a:gd name="connsiteX5" fmla="*/ 0 w 106139"/>
                <a:gd name="connsiteY5" fmla="*/ 0 h 39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9" h="39554">
                  <a:moveTo>
                    <a:pt x="0" y="0"/>
                  </a:moveTo>
                  <a:lnTo>
                    <a:pt x="0" y="39555"/>
                  </a:lnTo>
                  <a:lnTo>
                    <a:pt x="106139" y="39555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8" name="Freeform 317">
              <a:extLst>
                <a:ext uri="{FF2B5EF4-FFF2-40B4-BE49-F238E27FC236}">
                  <a16:creationId xmlns:a16="http://schemas.microsoft.com/office/drawing/2014/main" id="{F22F7311-A1D5-2EB6-5B6C-E5FE43457625}"/>
                </a:ext>
              </a:extLst>
            </p:cNvPr>
            <p:cNvSpPr/>
            <p:nvPr/>
          </p:nvSpPr>
          <p:spPr>
            <a:xfrm>
              <a:off x="8668480" y="4731364"/>
              <a:ext cx="106139" cy="39554"/>
            </a:xfrm>
            <a:custGeom>
              <a:avLst/>
              <a:gdLst>
                <a:gd name="connsiteX0" fmla="*/ 0 w 106139"/>
                <a:gd name="connsiteY0" fmla="*/ 0 h 39554"/>
                <a:gd name="connsiteX1" fmla="*/ 0 w 106139"/>
                <a:gd name="connsiteY1" fmla="*/ 39555 h 39554"/>
                <a:gd name="connsiteX2" fmla="*/ 106139 w 106139"/>
                <a:gd name="connsiteY2" fmla="*/ 39555 h 39554"/>
                <a:gd name="connsiteX3" fmla="*/ 106139 w 106139"/>
                <a:gd name="connsiteY3" fmla="*/ 0 h 39554"/>
                <a:gd name="connsiteX4" fmla="*/ 0 w 106139"/>
                <a:gd name="connsiteY4" fmla="*/ 0 h 39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9" h="39554">
                  <a:moveTo>
                    <a:pt x="0" y="0"/>
                  </a:moveTo>
                  <a:lnTo>
                    <a:pt x="0" y="39555"/>
                  </a:lnTo>
                  <a:lnTo>
                    <a:pt x="106139" y="39555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9" name="Freeform 318">
              <a:extLst>
                <a:ext uri="{FF2B5EF4-FFF2-40B4-BE49-F238E27FC236}">
                  <a16:creationId xmlns:a16="http://schemas.microsoft.com/office/drawing/2014/main" id="{D8A88D2C-C6D0-4D07-A5AA-0AC85356CEC1}"/>
                </a:ext>
              </a:extLst>
            </p:cNvPr>
            <p:cNvSpPr/>
            <p:nvPr/>
          </p:nvSpPr>
          <p:spPr>
            <a:xfrm>
              <a:off x="7021306" y="4650225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4" y="4040"/>
                    <a:pt x="0" y="3136"/>
                    <a:pt x="0" y="2020"/>
                  </a:cubicBezTo>
                  <a:cubicBezTo>
                    <a:pt x="0" y="904"/>
                    <a:pt x="904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0" name="Freeform 319">
              <a:extLst>
                <a:ext uri="{FF2B5EF4-FFF2-40B4-BE49-F238E27FC236}">
                  <a16:creationId xmlns:a16="http://schemas.microsoft.com/office/drawing/2014/main" id="{E3A5762F-BAAB-CD67-25D1-12F4A30A2DCA}"/>
                </a:ext>
              </a:extLst>
            </p:cNvPr>
            <p:cNvSpPr/>
            <p:nvPr/>
          </p:nvSpPr>
          <p:spPr>
            <a:xfrm>
              <a:off x="7127445" y="4491996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4" y="4040"/>
                    <a:pt x="0" y="3136"/>
                    <a:pt x="0" y="2020"/>
                  </a:cubicBezTo>
                  <a:cubicBezTo>
                    <a:pt x="0" y="904"/>
                    <a:pt x="904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1" name="Freeform 320">
              <a:extLst>
                <a:ext uri="{FF2B5EF4-FFF2-40B4-BE49-F238E27FC236}">
                  <a16:creationId xmlns:a16="http://schemas.microsoft.com/office/drawing/2014/main" id="{15A69812-94BB-1657-EBEC-342D4ACA9530}"/>
                </a:ext>
              </a:extLst>
            </p:cNvPr>
            <p:cNvSpPr/>
            <p:nvPr/>
          </p:nvSpPr>
          <p:spPr>
            <a:xfrm>
              <a:off x="7233584" y="4412881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4" y="4040"/>
                    <a:pt x="0" y="3136"/>
                    <a:pt x="0" y="2020"/>
                  </a:cubicBezTo>
                  <a:cubicBezTo>
                    <a:pt x="0" y="904"/>
                    <a:pt x="904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50D6BE26-9C07-FBA4-8A79-77ACD1AB2C25}"/>
                </a:ext>
              </a:extLst>
            </p:cNvPr>
            <p:cNvSpPr/>
            <p:nvPr/>
          </p:nvSpPr>
          <p:spPr>
            <a:xfrm>
              <a:off x="7339723" y="4491996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5" y="4040"/>
                    <a:pt x="0" y="3136"/>
                    <a:pt x="0" y="2020"/>
                  </a:cubicBezTo>
                  <a:cubicBezTo>
                    <a:pt x="0" y="904"/>
                    <a:pt x="905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1468B4AE-D198-DB3A-E5BF-061E73B8D9ED}"/>
                </a:ext>
              </a:extLst>
            </p:cNvPr>
            <p:cNvSpPr/>
            <p:nvPr/>
          </p:nvSpPr>
          <p:spPr>
            <a:xfrm>
              <a:off x="7445862" y="4056861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4" y="4040"/>
                    <a:pt x="0" y="3136"/>
                    <a:pt x="0" y="2020"/>
                  </a:cubicBezTo>
                  <a:cubicBezTo>
                    <a:pt x="0" y="904"/>
                    <a:pt x="904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A5F79DD3-CA6C-308E-3143-B563B221BA48}"/>
                </a:ext>
              </a:extLst>
            </p:cNvPr>
            <p:cNvSpPr/>
            <p:nvPr/>
          </p:nvSpPr>
          <p:spPr>
            <a:xfrm>
              <a:off x="7552001" y="3779955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4" y="4040"/>
                    <a:pt x="0" y="3136"/>
                    <a:pt x="0" y="2020"/>
                  </a:cubicBezTo>
                  <a:cubicBezTo>
                    <a:pt x="0" y="904"/>
                    <a:pt x="904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CCAB7186-4FCF-4383-7257-4909BF5015EB}"/>
                </a:ext>
              </a:extLst>
            </p:cNvPr>
            <p:cNvSpPr/>
            <p:nvPr/>
          </p:nvSpPr>
          <p:spPr>
            <a:xfrm>
              <a:off x="7658140" y="3661282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4" y="4040"/>
                    <a:pt x="0" y="3136"/>
                    <a:pt x="0" y="2020"/>
                  </a:cubicBezTo>
                  <a:cubicBezTo>
                    <a:pt x="0" y="904"/>
                    <a:pt x="904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6D283787-7FF9-A469-7734-CD545D9BCC13}"/>
                </a:ext>
              </a:extLst>
            </p:cNvPr>
            <p:cNvSpPr/>
            <p:nvPr/>
          </p:nvSpPr>
          <p:spPr>
            <a:xfrm>
              <a:off x="7764279" y="3819513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4" y="4040"/>
                    <a:pt x="0" y="3136"/>
                    <a:pt x="0" y="2020"/>
                  </a:cubicBezTo>
                  <a:cubicBezTo>
                    <a:pt x="0" y="904"/>
                    <a:pt x="904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7" name="Freeform 326">
              <a:extLst>
                <a:ext uri="{FF2B5EF4-FFF2-40B4-BE49-F238E27FC236}">
                  <a16:creationId xmlns:a16="http://schemas.microsoft.com/office/drawing/2014/main" id="{F6E1F6C7-7171-599C-DB7D-8C031379ED54}"/>
                </a:ext>
              </a:extLst>
            </p:cNvPr>
            <p:cNvSpPr/>
            <p:nvPr/>
          </p:nvSpPr>
          <p:spPr>
            <a:xfrm>
              <a:off x="7870418" y="3503050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4" y="4040"/>
                    <a:pt x="0" y="3136"/>
                    <a:pt x="0" y="2020"/>
                  </a:cubicBezTo>
                  <a:cubicBezTo>
                    <a:pt x="0" y="904"/>
                    <a:pt x="904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8" name="Freeform 327">
              <a:extLst>
                <a:ext uri="{FF2B5EF4-FFF2-40B4-BE49-F238E27FC236}">
                  <a16:creationId xmlns:a16="http://schemas.microsoft.com/office/drawing/2014/main" id="{8D51DF4B-20A2-06AD-7D9D-26E5B1115158}"/>
                </a:ext>
              </a:extLst>
            </p:cNvPr>
            <p:cNvSpPr/>
            <p:nvPr/>
          </p:nvSpPr>
          <p:spPr>
            <a:xfrm>
              <a:off x="7976557" y="3859071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4" y="4040"/>
                    <a:pt x="0" y="3136"/>
                    <a:pt x="0" y="2020"/>
                  </a:cubicBezTo>
                  <a:cubicBezTo>
                    <a:pt x="0" y="904"/>
                    <a:pt x="904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841F4703-1CD0-928C-13D8-8229279B7CFA}"/>
                </a:ext>
              </a:extLst>
            </p:cNvPr>
            <p:cNvSpPr/>
            <p:nvPr/>
          </p:nvSpPr>
          <p:spPr>
            <a:xfrm>
              <a:off x="8082696" y="3779955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4" y="4040"/>
                    <a:pt x="0" y="3136"/>
                    <a:pt x="0" y="2020"/>
                  </a:cubicBezTo>
                  <a:cubicBezTo>
                    <a:pt x="0" y="904"/>
                    <a:pt x="904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4FC0A641-F965-96B0-745D-40A108760007}"/>
                </a:ext>
              </a:extLst>
            </p:cNvPr>
            <p:cNvSpPr/>
            <p:nvPr/>
          </p:nvSpPr>
          <p:spPr>
            <a:xfrm>
              <a:off x="8188835" y="4175534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4" y="4040"/>
                    <a:pt x="0" y="3136"/>
                    <a:pt x="0" y="2020"/>
                  </a:cubicBezTo>
                  <a:cubicBezTo>
                    <a:pt x="0" y="904"/>
                    <a:pt x="904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D19C2C6B-8A74-FBDE-E474-6492C3A2F854}"/>
                </a:ext>
              </a:extLst>
            </p:cNvPr>
            <p:cNvSpPr/>
            <p:nvPr/>
          </p:nvSpPr>
          <p:spPr>
            <a:xfrm>
              <a:off x="8294973" y="3819513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4" y="4040"/>
                    <a:pt x="0" y="3136"/>
                    <a:pt x="0" y="2020"/>
                  </a:cubicBezTo>
                  <a:cubicBezTo>
                    <a:pt x="0" y="904"/>
                    <a:pt x="904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7CC9ECA2-4E94-BA23-B9E2-5446B5F412B6}"/>
                </a:ext>
              </a:extLst>
            </p:cNvPr>
            <p:cNvSpPr/>
            <p:nvPr/>
          </p:nvSpPr>
          <p:spPr>
            <a:xfrm>
              <a:off x="8401112" y="4333765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4" y="4040"/>
                    <a:pt x="0" y="3136"/>
                    <a:pt x="0" y="2020"/>
                  </a:cubicBezTo>
                  <a:cubicBezTo>
                    <a:pt x="0" y="904"/>
                    <a:pt x="904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7C22F263-E638-9159-EFBD-6B830655DFBE}"/>
                </a:ext>
              </a:extLst>
            </p:cNvPr>
            <p:cNvSpPr/>
            <p:nvPr/>
          </p:nvSpPr>
          <p:spPr>
            <a:xfrm>
              <a:off x="8507251" y="4254650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4" y="4040"/>
                    <a:pt x="0" y="3136"/>
                    <a:pt x="0" y="2020"/>
                  </a:cubicBezTo>
                  <a:cubicBezTo>
                    <a:pt x="0" y="904"/>
                    <a:pt x="904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4" name="Freeform 333">
              <a:extLst>
                <a:ext uri="{FF2B5EF4-FFF2-40B4-BE49-F238E27FC236}">
                  <a16:creationId xmlns:a16="http://schemas.microsoft.com/office/drawing/2014/main" id="{45164A18-8445-A277-A11D-49C4BAC4A77B}"/>
                </a:ext>
              </a:extLst>
            </p:cNvPr>
            <p:cNvSpPr/>
            <p:nvPr/>
          </p:nvSpPr>
          <p:spPr>
            <a:xfrm>
              <a:off x="8613390" y="4729344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5" y="4040"/>
                    <a:pt x="0" y="3136"/>
                    <a:pt x="0" y="2020"/>
                  </a:cubicBezTo>
                  <a:cubicBezTo>
                    <a:pt x="0" y="904"/>
                    <a:pt x="905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5" name="Freeform 334">
              <a:extLst>
                <a:ext uri="{FF2B5EF4-FFF2-40B4-BE49-F238E27FC236}">
                  <a16:creationId xmlns:a16="http://schemas.microsoft.com/office/drawing/2014/main" id="{77A470A5-4142-BC8A-C21B-66BBC873C5FD}"/>
                </a:ext>
              </a:extLst>
            </p:cNvPr>
            <p:cNvSpPr/>
            <p:nvPr/>
          </p:nvSpPr>
          <p:spPr>
            <a:xfrm>
              <a:off x="8719529" y="4729344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5" y="4040"/>
                    <a:pt x="0" y="3136"/>
                    <a:pt x="0" y="2020"/>
                  </a:cubicBezTo>
                  <a:cubicBezTo>
                    <a:pt x="0" y="904"/>
                    <a:pt x="905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9350033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C7D83A0-0886-21F7-0C24-E95A50E79FA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/>
                  <a:t>Daten</a:t>
                </a:r>
                <a:r>
                  <a:rPr lang="de-DE" dirty="0"/>
                  <a:t>: Zwei Stichproben von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de-DE" dirty="0"/>
                  <a:t> identisch und unabhängig verteilten Zufallsvariablen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de-DE" dirty="0"/>
                  <a:t> mit unbekanntem Erwartungswert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de-DE" dirty="0"/>
                  <a:t> aber bekannter Varianz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de-DE" dirty="0"/>
              </a:p>
              <a:p>
                <a:r>
                  <a:rPr lang="de-DE" b="1" dirty="0"/>
                  <a:t>Nullhypothese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de-DE" dirty="0"/>
              </a:p>
              <a:p>
                <a:r>
                  <a:rPr lang="de-DE" b="1" dirty="0"/>
                  <a:t>Teststatistik</a:t>
                </a:r>
                <a:r>
                  <a:rPr lang="de-DE" dirty="0"/>
                  <a:t>: Wir betrachten den Mittelwert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de-DE" dirty="0"/>
                  <a:t>, weil unter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endParaRPr lang="de-DE" b="1" dirty="0"/>
              </a:p>
              <a:p>
                <a:r>
                  <a:rPr lang="de-DE" b="1" dirty="0"/>
                  <a:t>Annahmeregion (rotes Intervall)</a:t>
                </a:r>
                <a:r>
                  <a:rPr lang="de-DE" dirty="0"/>
                  <a:t>:</a:t>
                </a:r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</m:d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⋅</m:t>
                    </m:r>
                    <m:rad>
                      <m:radPr>
                        <m:degHide m:val="on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lin"/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  <m:sup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lin"/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sub>
                              <m:sup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rad>
                  </m:oMath>
                </a14:m>
                <a:endParaRPr lang="de-DE" sz="1200" dirty="0"/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1200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⋅</m:t>
                    </m:r>
                    <m:rad>
                      <m:radPr>
                        <m:degHide m:val="on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lin"/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  <m:sup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lin"/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sub>
                              <m:sup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rad>
                  </m:oMath>
                </a14:m>
                <a:endParaRPr lang="de-DE" sz="1200" dirty="0"/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1200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⋅</m:t>
                    </m:r>
                    <m:rad>
                      <m:radPr>
                        <m:degHide m:val="on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lin"/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  <m:sup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lin"/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sub>
                              <m:sup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rad>
                  </m:oMath>
                </a14:m>
                <a:endParaRPr lang="de-DE" sz="1200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 (</a:t>
                </a:r>
                <a:r>
                  <a:rPr lang="de-DE" b="1" dirty="0" err="1">
                    <a:solidFill>
                      <a:schemeClr val="accent2"/>
                    </a:solidFill>
                  </a:rPr>
                  <a:t>Gauss</a:t>
                </a:r>
                <a:r>
                  <a:rPr lang="de-DE" b="1" dirty="0">
                    <a:solidFill>
                      <a:schemeClr val="accent2"/>
                    </a:solidFill>
                  </a:rPr>
                  <a:t>-Tests mit zwei Stichproben)</a:t>
                </a:r>
              </a:p>
              <a:p>
                <a:pPr lvl="1"/>
                <a:r>
                  <a:rPr lang="de-DE" sz="1200" dirty="0"/>
                  <a:t>Wir können die Nullhypothese auch abschwächen in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de-DE" sz="1200" dirty="0"/>
                  <a:t>.</a:t>
                </a:r>
              </a:p>
              <a:p>
                <a:pPr marL="611187" lvl="1" indent="-342900">
                  <a:buFont typeface="+mj-lt"/>
                  <a:buAutoNum type="arabicPeriod"/>
                </a:pPr>
                <a:endParaRPr lang="de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C7D83A0-0886-21F7-0C24-E95A50E79F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496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7308316-723D-E409-508B-6179C1C3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Gauss</a:t>
            </a:r>
            <a:r>
              <a:rPr lang="de-DE" dirty="0"/>
              <a:t>-Tests mit zwei Stichproben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D578C6-4C01-D312-3475-6275FE29EA34}"/>
                  </a:ext>
                </a:extLst>
              </p:cNvPr>
              <p:cNvSpPr txBox="1"/>
              <p:nvPr/>
            </p:nvSpPr>
            <p:spPr bwMode="gray">
              <a:xfrm>
                <a:off x="1691680" y="2499742"/>
                <a:ext cx="2880320" cy="5220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D578C6-4C01-D312-3475-6275FE29E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91680" y="2499742"/>
                <a:ext cx="2880320" cy="5220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160144-6D69-B280-BD98-08E269867B96}"/>
                  </a:ext>
                </a:extLst>
              </p:cNvPr>
              <p:cNvSpPr txBox="1"/>
              <p:nvPr/>
            </p:nvSpPr>
            <p:spPr bwMode="gray">
              <a:xfrm>
                <a:off x="3995936" y="2554552"/>
                <a:ext cx="2592288" cy="6923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⇔  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sub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𝑌</m:t>
                                      </m:r>
                                    </m:sub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160144-6D69-B280-BD98-08E269867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95936" y="2554552"/>
                <a:ext cx="2592288" cy="6923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4" name="Group 553">
            <a:extLst>
              <a:ext uri="{FF2B5EF4-FFF2-40B4-BE49-F238E27FC236}">
                <a16:creationId xmlns:a16="http://schemas.microsoft.com/office/drawing/2014/main" id="{3928CF48-9C89-0478-D0D2-40FC90CA0FF8}"/>
              </a:ext>
            </a:extLst>
          </p:cNvPr>
          <p:cNvGrpSpPr/>
          <p:nvPr/>
        </p:nvGrpSpPr>
        <p:grpSpPr>
          <a:xfrm>
            <a:off x="7239345" y="3867894"/>
            <a:ext cx="1727339" cy="1151559"/>
            <a:chOff x="7239345" y="3867894"/>
            <a:chExt cx="1727339" cy="1151559"/>
          </a:xfrm>
        </p:grpSpPr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E231AB2E-FD23-A2C2-7C43-BCDDC1DCA9A4}"/>
                </a:ext>
              </a:extLst>
            </p:cNvPr>
            <p:cNvSpPr/>
            <p:nvPr/>
          </p:nvSpPr>
          <p:spPr>
            <a:xfrm>
              <a:off x="7239345" y="3867894"/>
              <a:ext cx="1727339" cy="1151559"/>
            </a:xfrm>
            <a:custGeom>
              <a:avLst/>
              <a:gdLst>
                <a:gd name="connsiteX0" fmla="*/ 0 w 1727339"/>
                <a:gd name="connsiteY0" fmla="*/ 1151559 h 1151559"/>
                <a:gd name="connsiteX1" fmla="*/ 1727339 w 1727339"/>
                <a:gd name="connsiteY1" fmla="*/ 1151559 h 1151559"/>
                <a:gd name="connsiteX2" fmla="*/ 1727339 w 1727339"/>
                <a:gd name="connsiteY2" fmla="*/ 0 h 1151559"/>
                <a:gd name="connsiteX3" fmla="*/ 0 w 1727339"/>
                <a:gd name="connsiteY3" fmla="*/ 0 h 115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339" h="1151559">
                  <a:moveTo>
                    <a:pt x="0" y="1151559"/>
                  </a:moveTo>
                  <a:lnTo>
                    <a:pt x="1727339" y="1151559"/>
                  </a:lnTo>
                  <a:lnTo>
                    <a:pt x="17273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AA197C5E-9159-23C6-A969-C71603D68222}"/>
                </a:ext>
              </a:extLst>
            </p:cNvPr>
            <p:cNvSpPr/>
            <p:nvPr/>
          </p:nvSpPr>
          <p:spPr>
            <a:xfrm>
              <a:off x="7450707" y="3901896"/>
              <a:ext cx="1481976" cy="956093"/>
            </a:xfrm>
            <a:custGeom>
              <a:avLst/>
              <a:gdLst>
                <a:gd name="connsiteX0" fmla="*/ 0 w 1481976"/>
                <a:gd name="connsiteY0" fmla="*/ 956093 h 956093"/>
                <a:gd name="connsiteX1" fmla="*/ 1481977 w 1481976"/>
                <a:gd name="connsiteY1" fmla="*/ 956093 h 956093"/>
                <a:gd name="connsiteX2" fmla="*/ 1481977 w 1481976"/>
                <a:gd name="connsiteY2" fmla="*/ 0 h 956093"/>
                <a:gd name="connsiteX3" fmla="*/ 0 w 1481976"/>
                <a:gd name="connsiteY3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1976" h="956093">
                  <a:moveTo>
                    <a:pt x="0" y="956093"/>
                  </a:moveTo>
                  <a:lnTo>
                    <a:pt x="1481977" y="956093"/>
                  </a:lnTo>
                  <a:lnTo>
                    <a:pt x="14819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8320F4F3-58C6-2627-1651-5B33B31AD5C4}"/>
                </a:ext>
              </a:extLst>
            </p:cNvPr>
            <p:cNvSpPr/>
            <p:nvPr/>
          </p:nvSpPr>
          <p:spPr>
            <a:xfrm>
              <a:off x="7492649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96AE7A49-C862-7A6A-158D-05BE6398468A}"/>
                </a:ext>
              </a:extLst>
            </p:cNvPr>
            <p:cNvSpPr/>
            <p:nvPr/>
          </p:nvSpPr>
          <p:spPr>
            <a:xfrm>
              <a:off x="7725664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46324352-2295-65E6-F562-08D7E22556BE}"/>
                </a:ext>
              </a:extLst>
            </p:cNvPr>
            <p:cNvSpPr/>
            <p:nvPr/>
          </p:nvSpPr>
          <p:spPr>
            <a:xfrm>
              <a:off x="7958679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id="{A192C5F2-C214-3765-50F6-A0980C238640}"/>
                </a:ext>
              </a:extLst>
            </p:cNvPr>
            <p:cNvSpPr/>
            <p:nvPr/>
          </p:nvSpPr>
          <p:spPr>
            <a:xfrm>
              <a:off x="8191691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id="{CE304A57-223B-46D4-B864-F2DBB0A32B33}"/>
                </a:ext>
              </a:extLst>
            </p:cNvPr>
            <p:cNvSpPr/>
            <p:nvPr/>
          </p:nvSpPr>
          <p:spPr>
            <a:xfrm>
              <a:off x="8424709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EF6F87F4-E894-0987-4C6A-DDFC0A319F3A}"/>
                </a:ext>
              </a:extLst>
            </p:cNvPr>
            <p:cNvSpPr/>
            <p:nvPr/>
          </p:nvSpPr>
          <p:spPr>
            <a:xfrm>
              <a:off x="8657720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273814AB-DEB2-EB07-3981-1F9F68E808EA}"/>
                </a:ext>
              </a:extLst>
            </p:cNvPr>
            <p:cNvSpPr/>
            <p:nvPr/>
          </p:nvSpPr>
          <p:spPr>
            <a:xfrm>
              <a:off x="8890738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920C009A-7FD9-2A6F-F7D8-3E86542F7C4B}"/>
                </a:ext>
              </a:extLst>
            </p:cNvPr>
            <p:cNvSpPr/>
            <p:nvPr/>
          </p:nvSpPr>
          <p:spPr>
            <a:xfrm>
              <a:off x="7450707" y="4857990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7EB45C7D-51EB-E172-7E93-E33E712A54F0}"/>
                </a:ext>
              </a:extLst>
            </p:cNvPr>
            <p:cNvSpPr/>
            <p:nvPr/>
          </p:nvSpPr>
          <p:spPr>
            <a:xfrm>
              <a:off x="7492649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B4DB64D3-1938-45A1-946C-7EB8DE38ECC3}"/>
                </a:ext>
              </a:extLst>
            </p:cNvPr>
            <p:cNvSpPr/>
            <p:nvPr/>
          </p:nvSpPr>
          <p:spPr>
            <a:xfrm>
              <a:off x="7725664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C6A38A82-5F79-FE0F-D463-403F98F44F54}"/>
                </a:ext>
              </a:extLst>
            </p:cNvPr>
            <p:cNvSpPr/>
            <p:nvPr/>
          </p:nvSpPr>
          <p:spPr>
            <a:xfrm>
              <a:off x="7958679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38A5034E-37CD-B2E1-2D50-F9DF61FC1C19}"/>
                </a:ext>
              </a:extLst>
            </p:cNvPr>
            <p:cNvSpPr/>
            <p:nvPr/>
          </p:nvSpPr>
          <p:spPr>
            <a:xfrm>
              <a:off x="8191691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C8ED10B2-2A3E-86C9-3A79-D3BE376A2B44}"/>
                </a:ext>
              </a:extLst>
            </p:cNvPr>
            <p:cNvSpPr/>
            <p:nvPr/>
          </p:nvSpPr>
          <p:spPr>
            <a:xfrm>
              <a:off x="8424709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2792E053-09B5-5210-052E-0FC4D895BF5B}"/>
                </a:ext>
              </a:extLst>
            </p:cNvPr>
            <p:cNvSpPr/>
            <p:nvPr/>
          </p:nvSpPr>
          <p:spPr>
            <a:xfrm>
              <a:off x="8657720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id="{CB4EED07-1803-3967-FE6C-5C93F1E4447A}"/>
                </a:ext>
              </a:extLst>
            </p:cNvPr>
            <p:cNvSpPr/>
            <p:nvPr/>
          </p:nvSpPr>
          <p:spPr>
            <a:xfrm>
              <a:off x="8890738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56E37007-529E-3D95-2C1B-5FE313376360}"/>
                </a:ext>
              </a:extLst>
            </p:cNvPr>
            <p:cNvSpPr/>
            <p:nvPr/>
          </p:nvSpPr>
          <p:spPr>
            <a:xfrm>
              <a:off x="7454193" y="490502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9" name="Freeform 488">
              <a:extLst>
                <a:ext uri="{FF2B5EF4-FFF2-40B4-BE49-F238E27FC236}">
                  <a16:creationId xmlns:a16="http://schemas.microsoft.com/office/drawing/2014/main" id="{36A75CE0-25E4-DDBE-62B6-F29A12DF39AA}"/>
                </a:ext>
              </a:extLst>
            </p:cNvPr>
            <p:cNvSpPr/>
            <p:nvPr/>
          </p:nvSpPr>
          <p:spPr>
            <a:xfrm>
              <a:off x="7502446" y="4881906"/>
              <a:ext cx="28659" cy="45155"/>
            </a:xfrm>
            <a:custGeom>
              <a:avLst/>
              <a:gdLst>
                <a:gd name="connsiteX0" fmla="*/ 19679 w 28659"/>
                <a:gd name="connsiteY0" fmla="*/ 20843 h 45155"/>
                <a:gd name="connsiteX1" fmla="*/ 26269 w 28659"/>
                <a:gd name="connsiteY1" fmla="*/ 24607 h 45155"/>
                <a:gd name="connsiteX2" fmla="*/ 28659 w 28659"/>
                <a:gd name="connsiteY2" fmla="*/ 31661 h 45155"/>
                <a:gd name="connsiteX3" fmla="*/ 24228 w 28659"/>
                <a:gd name="connsiteY3" fmla="*/ 41629 h 45155"/>
                <a:gd name="connsiteX4" fmla="*/ 11633 w 28659"/>
                <a:gd name="connsiteY4" fmla="*/ 45156 h 45155"/>
                <a:gd name="connsiteX5" fmla="*/ 5977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5 w 28659"/>
                <a:gd name="connsiteY8" fmla="*/ 39477 h 45155"/>
                <a:gd name="connsiteX9" fmla="*/ 11458 w 28659"/>
                <a:gd name="connsiteY9" fmla="*/ 40204 h 45155"/>
                <a:gd name="connsiteX10" fmla="*/ 19884 w 28659"/>
                <a:gd name="connsiteY10" fmla="*/ 38016 h 45155"/>
                <a:gd name="connsiteX11" fmla="*/ 22799 w 28659"/>
                <a:gd name="connsiteY11" fmla="*/ 31661 h 45155"/>
                <a:gd name="connsiteX12" fmla="*/ 20088 w 28659"/>
                <a:gd name="connsiteY12" fmla="*/ 25651 h 45155"/>
                <a:gd name="connsiteX13" fmla="*/ 12595 w 28659"/>
                <a:gd name="connsiteY13" fmla="*/ 23470 h 45155"/>
                <a:gd name="connsiteX14" fmla="*/ 7522 w 28659"/>
                <a:gd name="connsiteY14" fmla="*/ 23470 h 45155"/>
                <a:gd name="connsiteX15" fmla="*/ 7522 w 28659"/>
                <a:gd name="connsiteY15" fmla="*/ 18626 h 45155"/>
                <a:gd name="connsiteX16" fmla="*/ 12828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8 w 28659"/>
                <a:gd name="connsiteY19" fmla="*/ 6758 h 45155"/>
                <a:gd name="connsiteX20" fmla="*/ 12595 w 28659"/>
                <a:gd name="connsiteY20" fmla="*/ 4952 h 45155"/>
                <a:gd name="connsiteX21" fmla="*/ 7405 w 28659"/>
                <a:gd name="connsiteY21" fmla="*/ 5477 h 45155"/>
                <a:gd name="connsiteX22" fmla="*/ 1312 w 28659"/>
                <a:gd name="connsiteY22" fmla="*/ 7111 h 45155"/>
                <a:gd name="connsiteX23" fmla="*/ 1312 w 28659"/>
                <a:gd name="connsiteY23" fmla="*/ 1864 h 45155"/>
                <a:gd name="connsiteX24" fmla="*/ 7580 w 28659"/>
                <a:gd name="connsiteY24" fmla="*/ 461 h 45155"/>
                <a:gd name="connsiteX25" fmla="*/ 13120 w 28659"/>
                <a:gd name="connsiteY25" fmla="*/ 0 h 45155"/>
                <a:gd name="connsiteX26" fmla="*/ 23732 w 28659"/>
                <a:gd name="connsiteY26" fmla="*/ 3059 h 45155"/>
                <a:gd name="connsiteX27" fmla="*/ 27639 w 28659"/>
                <a:gd name="connsiteY27" fmla="*/ 11278 h 45155"/>
                <a:gd name="connsiteX28" fmla="*/ 25569 w 28659"/>
                <a:gd name="connsiteY28" fmla="*/ 17403 h 45155"/>
                <a:gd name="connsiteX29" fmla="*/ 19679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9" y="20843"/>
                  </a:moveTo>
                  <a:cubicBezTo>
                    <a:pt x="22498" y="21448"/>
                    <a:pt x="24694" y="22700"/>
                    <a:pt x="26269" y="24607"/>
                  </a:cubicBezTo>
                  <a:cubicBezTo>
                    <a:pt x="27863" y="26515"/>
                    <a:pt x="28659" y="28861"/>
                    <a:pt x="28659" y="31661"/>
                  </a:cubicBezTo>
                  <a:cubicBezTo>
                    <a:pt x="28659" y="35957"/>
                    <a:pt x="27183" y="39275"/>
                    <a:pt x="24228" y="41629"/>
                  </a:cubicBezTo>
                  <a:cubicBezTo>
                    <a:pt x="21274" y="43982"/>
                    <a:pt x="17075" y="45156"/>
                    <a:pt x="11633" y="45156"/>
                  </a:cubicBezTo>
                  <a:cubicBezTo>
                    <a:pt x="9806" y="45156"/>
                    <a:pt x="7921" y="44968"/>
                    <a:pt x="5977" y="44601"/>
                  </a:cubicBezTo>
                  <a:cubicBezTo>
                    <a:pt x="4053" y="44256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68"/>
                    <a:pt x="3421" y="38988"/>
                    <a:pt x="5365" y="39477"/>
                  </a:cubicBezTo>
                  <a:cubicBezTo>
                    <a:pt x="7308" y="39959"/>
                    <a:pt x="9339" y="40204"/>
                    <a:pt x="11458" y="40204"/>
                  </a:cubicBezTo>
                  <a:cubicBezTo>
                    <a:pt x="15151" y="40204"/>
                    <a:pt x="17960" y="39477"/>
                    <a:pt x="19884" y="38016"/>
                  </a:cubicBezTo>
                  <a:cubicBezTo>
                    <a:pt x="21828" y="36555"/>
                    <a:pt x="22799" y="34439"/>
                    <a:pt x="22799" y="31661"/>
                  </a:cubicBezTo>
                  <a:cubicBezTo>
                    <a:pt x="22799" y="29091"/>
                    <a:pt x="21895" y="27090"/>
                    <a:pt x="20088" y="25651"/>
                  </a:cubicBezTo>
                  <a:cubicBezTo>
                    <a:pt x="18300" y="24197"/>
                    <a:pt x="15802" y="23470"/>
                    <a:pt x="12595" y="23470"/>
                  </a:cubicBezTo>
                  <a:lnTo>
                    <a:pt x="7522" y="23470"/>
                  </a:lnTo>
                  <a:lnTo>
                    <a:pt x="7522" y="18626"/>
                  </a:lnTo>
                  <a:lnTo>
                    <a:pt x="12828" y="18626"/>
                  </a:lnTo>
                  <a:cubicBezTo>
                    <a:pt x="15725" y="18626"/>
                    <a:pt x="17941" y="18051"/>
                    <a:pt x="19476" y="16906"/>
                  </a:cubicBezTo>
                  <a:cubicBezTo>
                    <a:pt x="21011" y="15740"/>
                    <a:pt x="21779" y="14071"/>
                    <a:pt x="21779" y="11890"/>
                  </a:cubicBezTo>
                  <a:cubicBezTo>
                    <a:pt x="21779" y="9659"/>
                    <a:pt x="20982" y="7946"/>
                    <a:pt x="19388" y="6758"/>
                  </a:cubicBezTo>
                  <a:cubicBezTo>
                    <a:pt x="17814" y="5556"/>
                    <a:pt x="15550" y="4952"/>
                    <a:pt x="12595" y="4952"/>
                  </a:cubicBezTo>
                  <a:cubicBezTo>
                    <a:pt x="10982" y="4952"/>
                    <a:pt x="9252" y="5124"/>
                    <a:pt x="7405" y="5477"/>
                  </a:cubicBezTo>
                  <a:cubicBezTo>
                    <a:pt x="5559" y="5830"/>
                    <a:pt x="3528" y="6370"/>
                    <a:pt x="1312" y="7111"/>
                  </a:cubicBezTo>
                  <a:lnTo>
                    <a:pt x="1312" y="1864"/>
                  </a:lnTo>
                  <a:cubicBezTo>
                    <a:pt x="3547" y="1238"/>
                    <a:pt x="5636" y="770"/>
                    <a:pt x="7580" y="461"/>
                  </a:cubicBezTo>
                  <a:cubicBezTo>
                    <a:pt x="9544" y="151"/>
                    <a:pt x="11390" y="0"/>
                    <a:pt x="13120" y="0"/>
                  </a:cubicBezTo>
                  <a:cubicBezTo>
                    <a:pt x="17590" y="0"/>
                    <a:pt x="21128" y="1022"/>
                    <a:pt x="23732" y="3059"/>
                  </a:cubicBezTo>
                  <a:cubicBezTo>
                    <a:pt x="26337" y="5081"/>
                    <a:pt x="27639" y="7816"/>
                    <a:pt x="27639" y="11278"/>
                  </a:cubicBezTo>
                  <a:cubicBezTo>
                    <a:pt x="27639" y="13689"/>
                    <a:pt x="26949" y="15733"/>
                    <a:pt x="25569" y="17403"/>
                  </a:cubicBezTo>
                  <a:cubicBezTo>
                    <a:pt x="24189" y="19051"/>
                    <a:pt x="22226" y="20203"/>
                    <a:pt x="19679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50CE5263-1A62-489F-656D-FD6C31D743B3}"/>
                </a:ext>
              </a:extLst>
            </p:cNvPr>
            <p:cNvSpPr/>
            <p:nvPr/>
          </p:nvSpPr>
          <p:spPr>
            <a:xfrm>
              <a:off x="7687806" y="490502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61E1C5E6-8DD6-C86D-56ED-137050B64AEC}"/>
                </a:ext>
              </a:extLst>
            </p:cNvPr>
            <p:cNvSpPr/>
            <p:nvPr/>
          </p:nvSpPr>
          <p:spPr>
            <a:xfrm>
              <a:off x="7735883" y="4881906"/>
              <a:ext cx="27638" cy="44313"/>
            </a:xfrm>
            <a:custGeom>
              <a:avLst/>
              <a:gdLst>
                <a:gd name="connsiteX0" fmla="*/ 7084 w 27638"/>
                <a:gd name="connsiteY0" fmla="*/ 39354 h 44313"/>
                <a:gd name="connsiteX1" fmla="*/ 27639 w 27638"/>
                <a:gd name="connsiteY1" fmla="*/ 39354 h 44313"/>
                <a:gd name="connsiteX2" fmla="*/ 27639 w 27638"/>
                <a:gd name="connsiteY2" fmla="*/ 44313 h 44313"/>
                <a:gd name="connsiteX3" fmla="*/ 0 w 27638"/>
                <a:gd name="connsiteY3" fmla="*/ 44313 h 44313"/>
                <a:gd name="connsiteX4" fmla="*/ 0 w 27638"/>
                <a:gd name="connsiteY4" fmla="*/ 39354 h 44313"/>
                <a:gd name="connsiteX5" fmla="*/ 9125 w 27638"/>
                <a:gd name="connsiteY5" fmla="*/ 30056 h 44313"/>
                <a:gd name="connsiteX6" fmla="*/ 16414 w 27638"/>
                <a:gd name="connsiteY6" fmla="*/ 22506 h 44313"/>
                <a:gd name="connsiteX7" fmla="*/ 20350 w 27638"/>
                <a:gd name="connsiteY7" fmla="*/ 17144 h 44313"/>
                <a:gd name="connsiteX8" fmla="*/ 21487 w 27638"/>
                <a:gd name="connsiteY8" fmla="*/ 12797 h 44313"/>
                <a:gd name="connsiteX9" fmla="*/ 19038 w 27638"/>
                <a:gd name="connsiteY9" fmla="*/ 7140 h 44313"/>
                <a:gd name="connsiteX10" fmla="*/ 12712 w 27638"/>
                <a:gd name="connsiteY10" fmla="*/ 4952 h 44313"/>
                <a:gd name="connsiteX11" fmla="*/ 6851 w 27638"/>
                <a:gd name="connsiteY11" fmla="*/ 5916 h 44313"/>
                <a:gd name="connsiteX12" fmla="*/ 292 w 27638"/>
                <a:gd name="connsiteY12" fmla="*/ 8831 h 44313"/>
                <a:gd name="connsiteX13" fmla="*/ 292 w 27638"/>
                <a:gd name="connsiteY13" fmla="*/ 2886 h 44313"/>
                <a:gd name="connsiteX14" fmla="*/ 6939 w 27638"/>
                <a:gd name="connsiteY14" fmla="*/ 727 h 44313"/>
                <a:gd name="connsiteX15" fmla="*/ 12595 w 27638"/>
                <a:gd name="connsiteY15" fmla="*/ 0 h 44313"/>
                <a:gd name="connsiteX16" fmla="*/ 23382 w 27638"/>
                <a:gd name="connsiteY16" fmla="*/ 3383 h 44313"/>
                <a:gd name="connsiteX17" fmla="*/ 27406 w 27638"/>
                <a:gd name="connsiteY17" fmla="*/ 12415 h 44313"/>
                <a:gd name="connsiteX18" fmla="*/ 26385 w 27638"/>
                <a:gd name="connsiteY18" fmla="*/ 17518 h 44313"/>
                <a:gd name="connsiteX19" fmla="*/ 22741 w 27638"/>
                <a:gd name="connsiteY19" fmla="*/ 23175 h 44313"/>
                <a:gd name="connsiteX20" fmla="*/ 18105 w 27638"/>
                <a:gd name="connsiteY20" fmla="*/ 28076 h 44313"/>
                <a:gd name="connsiteX21" fmla="*/ 7084 w 27638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8" h="44313">
                  <a:moveTo>
                    <a:pt x="7084" y="39354"/>
                  </a:moveTo>
                  <a:lnTo>
                    <a:pt x="27639" y="39354"/>
                  </a:lnTo>
                  <a:lnTo>
                    <a:pt x="27639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5" y="37044"/>
                    <a:pt x="5277" y="33942"/>
                    <a:pt x="9125" y="30056"/>
                  </a:cubicBezTo>
                  <a:cubicBezTo>
                    <a:pt x="12993" y="26148"/>
                    <a:pt x="15423" y="23636"/>
                    <a:pt x="16414" y="22506"/>
                  </a:cubicBezTo>
                  <a:cubicBezTo>
                    <a:pt x="18300" y="20383"/>
                    <a:pt x="19612" y="18598"/>
                    <a:pt x="20350" y="17144"/>
                  </a:cubicBezTo>
                  <a:cubicBezTo>
                    <a:pt x="21108" y="15668"/>
                    <a:pt x="21487" y="14215"/>
                    <a:pt x="21487" y="12797"/>
                  </a:cubicBezTo>
                  <a:cubicBezTo>
                    <a:pt x="21487" y="10486"/>
                    <a:pt x="20671" y="8601"/>
                    <a:pt x="19038" y="7140"/>
                  </a:cubicBezTo>
                  <a:cubicBezTo>
                    <a:pt x="17425" y="5679"/>
                    <a:pt x="15316" y="4952"/>
                    <a:pt x="12712" y="4952"/>
                  </a:cubicBezTo>
                  <a:cubicBezTo>
                    <a:pt x="10865" y="4952"/>
                    <a:pt x="8912" y="5276"/>
                    <a:pt x="6851" y="5916"/>
                  </a:cubicBezTo>
                  <a:cubicBezTo>
                    <a:pt x="4811" y="6557"/>
                    <a:pt x="2624" y="7528"/>
                    <a:pt x="292" y="8831"/>
                  </a:cubicBezTo>
                  <a:lnTo>
                    <a:pt x="292" y="2886"/>
                  </a:lnTo>
                  <a:cubicBezTo>
                    <a:pt x="2663" y="1929"/>
                    <a:pt x="4878" y="1209"/>
                    <a:pt x="6939" y="727"/>
                  </a:cubicBezTo>
                  <a:cubicBezTo>
                    <a:pt x="8999" y="245"/>
                    <a:pt x="10884" y="0"/>
                    <a:pt x="12595" y="0"/>
                  </a:cubicBezTo>
                  <a:cubicBezTo>
                    <a:pt x="17104" y="0"/>
                    <a:pt x="20700" y="1130"/>
                    <a:pt x="23382" y="3383"/>
                  </a:cubicBezTo>
                  <a:cubicBezTo>
                    <a:pt x="26065" y="5635"/>
                    <a:pt x="27406" y="8644"/>
                    <a:pt x="27406" y="12415"/>
                  </a:cubicBezTo>
                  <a:cubicBezTo>
                    <a:pt x="27406" y="14207"/>
                    <a:pt x="27065" y="15906"/>
                    <a:pt x="26385" y="17518"/>
                  </a:cubicBezTo>
                  <a:cubicBezTo>
                    <a:pt x="25724" y="19109"/>
                    <a:pt x="24510" y="20994"/>
                    <a:pt x="22741" y="23175"/>
                  </a:cubicBezTo>
                  <a:cubicBezTo>
                    <a:pt x="22255" y="23744"/>
                    <a:pt x="20710" y="25377"/>
                    <a:pt x="18105" y="28076"/>
                  </a:cubicBezTo>
                  <a:cubicBezTo>
                    <a:pt x="15501" y="30761"/>
                    <a:pt x="11827" y="34518"/>
                    <a:pt x="7084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C980E1D1-CCD1-DA6C-B848-80A6286EA5E3}"/>
                </a:ext>
              </a:extLst>
            </p:cNvPr>
            <p:cNvSpPr/>
            <p:nvPr/>
          </p:nvSpPr>
          <p:spPr>
            <a:xfrm>
              <a:off x="7920588" y="4905024"/>
              <a:ext cx="37376" cy="4958"/>
            </a:xfrm>
            <a:custGeom>
              <a:avLst/>
              <a:gdLst>
                <a:gd name="connsiteX0" fmla="*/ 0 w 37376"/>
                <a:gd name="connsiteY0" fmla="*/ 0 h 4958"/>
                <a:gd name="connsiteX1" fmla="*/ 37377 w 37376"/>
                <a:gd name="connsiteY1" fmla="*/ 0 h 4958"/>
                <a:gd name="connsiteX2" fmla="*/ 37377 w 37376"/>
                <a:gd name="connsiteY2" fmla="*/ 4959 h 4958"/>
                <a:gd name="connsiteX3" fmla="*/ 0 w 37376"/>
                <a:gd name="connsiteY3" fmla="*/ 4959 h 4958"/>
                <a:gd name="connsiteX4" fmla="*/ 0 w 37376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6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39B5A730-8B24-1558-3A01-B091AF28E0A1}"/>
                </a:ext>
              </a:extLst>
            </p:cNvPr>
            <p:cNvSpPr/>
            <p:nvPr/>
          </p:nvSpPr>
          <p:spPr>
            <a:xfrm>
              <a:off x="7970851" y="4882690"/>
              <a:ext cx="25917" cy="43528"/>
            </a:xfrm>
            <a:custGeom>
              <a:avLst/>
              <a:gdLst>
                <a:gd name="connsiteX0" fmla="*/ 849 w 25917"/>
                <a:gd name="connsiteY0" fmla="*/ 38570 h 43528"/>
                <a:gd name="connsiteX1" fmla="*/ 10465 w 25917"/>
                <a:gd name="connsiteY1" fmla="*/ 38570 h 43528"/>
                <a:gd name="connsiteX2" fmla="*/ 10465 w 25917"/>
                <a:gd name="connsiteY2" fmla="*/ 5362 h 43528"/>
                <a:gd name="connsiteX3" fmla="*/ 0 w 25917"/>
                <a:gd name="connsiteY3" fmla="*/ 7464 h 43528"/>
                <a:gd name="connsiteX4" fmla="*/ 0 w 25917"/>
                <a:gd name="connsiteY4" fmla="*/ 2102 h 43528"/>
                <a:gd name="connsiteX5" fmla="*/ 10407 w 25917"/>
                <a:gd name="connsiteY5" fmla="*/ 0 h 43528"/>
                <a:gd name="connsiteX6" fmla="*/ 16295 w 25917"/>
                <a:gd name="connsiteY6" fmla="*/ 0 h 43528"/>
                <a:gd name="connsiteX7" fmla="*/ 16295 w 25917"/>
                <a:gd name="connsiteY7" fmla="*/ 38570 h 43528"/>
                <a:gd name="connsiteX8" fmla="*/ 25917 w 25917"/>
                <a:gd name="connsiteY8" fmla="*/ 38570 h 43528"/>
                <a:gd name="connsiteX9" fmla="*/ 25917 w 25917"/>
                <a:gd name="connsiteY9" fmla="*/ 43529 h 43528"/>
                <a:gd name="connsiteX10" fmla="*/ 849 w 25917"/>
                <a:gd name="connsiteY10" fmla="*/ 43529 h 43528"/>
                <a:gd name="connsiteX11" fmla="*/ 849 w 25917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7" h="43528">
                  <a:moveTo>
                    <a:pt x="849" y="38570"/>
                  </a:moveTo>
                  <a:lnTo>
                    <a:pt x="10465" y="38570"/>
                  </a:lnTo>
                  <a:lnTo>
                    <a:pt x="10465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295" y="0"/>
                  </a:lnTo>
                  <a:lnTo>
                    <a:pt x="16295" y="38570"/>
                  </a:lnTo>
                  <a:lnTo>
                    <a:pt x="25917" y="38570"/>
                  </a:lnTo>
                  <a:lnTo>
                    <a:pt x="25917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4" name="Freeform 493">
              <a:extLst>
                <a:ext uri="{FF2B5EF4-FFF2-40B4-BE49-F238E27FC236}">
                  <a16:creationId xmlns:a16="http://schemas.microsoft.com/office/drawing/2014/main" id="{B5DF6CEE-4262-297B-EBCD-55A5719D5FF0}"/>
                </a:ext>
              </a:extLst>
            </p:cNvPr>
            <p:cNvSpPr/>
            <p:nvPr/>
          </p:nvSpPr>
          <p:spPr>
            <a:xfrm>
              <a:off x="8176649" y="4881906"/>
              <a:ext cx="30091" cy="45155"/>
            </a:xfrm>
            <a:custGeom>
              <a:avLst/>
              <a:gdLst>
                <a:gd name="connsiteX0" fmla="*/ 15042 w 30091"/>
                <a:gd name="connsiteY0" fmla="*/ 4664 h 45155"/>
                <a:gd name="connsiteX1" fmla="*/ 8190 w 30091"/>
                <a:gd name="connsiteY1" fmla="*/ 9155 h 45155"/>
                <a:gd name="connsiteX2" fmla="*/ 5916 w 30091"/>
                <a:gd name="connsiteY2" fmla="*/ 22592 h 45155"/>
                <a:gd name="connsiteX3" fmla="*/ 8190 w 30091"/>
                <a:gd name="connsiteY3" fmla="*/ 36037 h 45155"/>
                <a:gd name="connsiteX4" fmla="*/ 15042 w 30091"/>
                <a:gd name="connsiteY4" fmla="*/ 40492 h 45155"/>
                <a:gd name="connsiteX5" fmla="*/ 21894 w 30091"/>
                <a:gd name="connsiteY5" fmla="*/ 36037 h 45155"/>
                <a:gd name="connsiteX6" fmla="*/ 24197 w 30091"/>
                <a:gd name="connsiteY6" fmla="*/ 22592 h 45155"/>
                <a:gd name="connsiteX7" fmla="*/ 21894 w 30091"/>
                <a:gd name="connsiteY7" fmla="*/ 9155 h 45155"/>
                <a:gd name="connsiteX8" fmla="*/ 15042 w 30091"/>
                <a:gd name="connsiteY8" fmla="*/ 4664 h 45155"/>
                <a:gd name="connsiteX9" fmla="*/ 15042 w 30091"/>
                <a:gd name="connsiteY9" fmla="*/ 0 h 45155"/>
                <a:gd name="connsiteX10" fmla="*/ 26212 w 30091"/>
                <a:gd name="connsiteY10" fmla="*/ 5801 h 45155"/>
                <a:gd name="connsiteX11" fmla="*/ 30092 w 30091"/>
                <a:gd name="connsiteY11" fmla="*/ 22592 h 45155"/>
                <a:gd name="connsiteX12" fmla="*/ 26212 w 30091"/>
                <a:gd name="connsiteY12" fmla="*/ 39383 h 45155"/>
                <a:gd name="connsiteX13" fmla="*/ 15042 w 30091"/>
                <a:gd name="connsiteY13" fmla="*/ 45156 h 45155"/>
                <a:gd name="connsiteX14" fmla="*/ 3851 w 30091"/>
                <a:gd name="connsiteY14" fmla="*/ 39383 h 45155"/>
                <a:gd name="connsiteX15" fmla="*/ 0 w 30091"/>
                <a:gd name="connsiteY15" fmla="*/ 22592 h 45155"/>
                <a:gd name="connsiteX16" fmla="*/ 3851 w 30091"/>
                <a:gd name="connsiteY16" fmla="*/ 5801 h 45155"/>
                <a:gd name="connsiteX17" fmla="*/ 15042 w 30091"/>
                <a:gd name="connsiteY17" fmla="*/ 0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91" h="45155">
                  <a:moveTo>
                    <a:pt x="15042" y="4664"/>
                  </a:moveTo>
                  <a:cubicBezTo>
                    <a:pt x="12012" y="4664"/>
                    <a:pt x="9723" y="6161"/>
                    <a:pt x="8190" y="9155"/>
                  </a:cubicBezTo>
                  <a:cubicBezTo>
                    <a:pt x="6672" y="12127"/>
                    <a:pt x="5916" y="16604"/>
                    <a:pt x="5916" y="22592"/>
                  </a:cubicBezTo>
                  <a:cubicBezTo>
                    <a:pt x="5916" y="28559"/>
                    <a:pt x="6672" y="33043"/>
                    <a:pt x="8190" y="36037"/>
                  </a:cubicBezTo>
                  <a:cubicBezTo>
                    <a:pt x="9723" y="39009"/>
                    <a:pt x="12012" y="40492"/>
                    <a:pt x="15042" y="40492"/>
                  </a:cubicBezTo>
                  <a:cubicBezTo>
                    <a:pt x="18094" y="40492"/>
                    <a:pt x="20375" y="39009"/>
                    <a:pt x="21894" y="36037"/>
                  </a:cubicBezTo>
                  <a:cubicBezTo>
                    <a:pt x="23427" y="33043"/>
                    <a:pt x="24197" y="28559"/>
                    <a:pt x="24197" y="22592"/>
                  </a:cubicBezTo>
                  <a:cubicBezTo>
                    <a:pt x="24197" y="16604"/>
                    <a:pt x="23427" y="12127"/>
                    <a:pt x="21894" y="9155"/>
                  </a:cubicBezTo>
                  <a:cubicBezTo>
                    <a:pt x="20375" y="6161"/>
                    <a:pt x="18094" y="4664"/>
                    <a:pt x="15042" y="4664"/>
                  </a:cubicBezTo>
                  <a:moveTo>
                    <a:pt x="15042" y="0"/>
                  </a:moveTo>
                  <a:cubicBezTo>
                    <a:pt x="19922" y="0"/>
                    <a:pt x="23643" y="1936"/>
                    <a:pt x="26212" y="5801"/>
                  </a:cubicBezTo>
                  <a:cubicBezTo>
                    <a:pt x="28796" y="9652"/>
                    <a:pt x="30092" y="15244"/>
                    <a:pt x="30092" y="22592"/>
                  </a:cubicBezTo>
                  <a:cubicBezTo>
                    <a:pt x="30092" y="29919"/>
                    <a:pt x="28796" y="35518"/>
                    <a:pt x="26212" y="39383"/>
                  </a:cubicBezTo>
                  <a:cubicBezTo>
                    <a:pt x="23643" y="43234"/>
                    <a:pt x="19922" y="45156"/>
                    <a:pt x="15042" y="45156"/>
                  </a:cubicBezTo>
                  <a:cubicBezTo>
                    <a:pt x="10170" y="45156"/>
                    <a:pt x="6434" y="43234"/>
                    <a:pt x="3851" y="39383"/>
                  </a:cubicBezTo>
                  <a:cubicBezTo>
                    <a:pt x="1281" y="35518"/>
                    <a:pt x="0" y="29919"/>
                    <a:pt x="0" y="22592"/>
                  </a:cubicBezTo>
                  <a:cubicBezTo>
                    <a:pt x="0" y="15244"/>
                    <a:pt x="1281" y="9652"/>
                    <a:pt x="3851" y="5801"/>
                  </a:cubicBezTo>
                  <a:cubicBezTo>
                    <a:pt x="6434" y="1936"/>
                    <a:pt x="10170" y="0"/>
                    <a:pt x="15042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5" name="Freeform 494">
              <a:extLst>
                <a:ext uri="{FF2B5EF4-FFF2-40B4-BE49-F238E27FC236}">
                  <a16:creationId xmlns:a16="http://schemas.microsoft.com/office/drawing/2014/main" id="{26B6E173-835D-51E3-7998-5DB57F60AD6B}"/>
                </a:ext>
              </a:extLst>
            </p:cNvPr>
            <p:cNvSpPr/>
            <p:nvPr/>
          </p:nvSpPr>
          <p:spPr>
            <a:xfrm>
              <a:off x="8411747" y="4882690"/>
              <a:ext cx="25924" cy="43528"/>
            </a:xfrm>
            <a:custGeom>
              <a:avLst/>
              <a:gdLst>
                <a:gd name="connsiteX0" fmla="*/ 849 w 25924"/>
                <a:gd name="connsiteY0" fmla="*/ 38570 h 43528"/>
                <a:gd name="connsiteX1" fmla="*/ 10472 w 25924"/>
                <a:gd name="connsiteY1" fmla="*/ 38570 h 43528"/>
                <a:gd name="connsiteX2" fmla="*/ 10472 w 25924"/>
                <a:gd name="connsiteY2" fmla="*/ 5362 h 43528"/>
                <a:gd name="connsiteX3" fmla="*/ 0 w 25924"/>
                <a:gd name="connsiteY3" fmla="*/ 7464 h 43528"/>
                <a:gd name="connsiteX4" fmla="*/ 0 w 25924"/>
                <a:gd name="connsiteY4" fmla="*/ 2102 h 43528"/>
                <a:gd name="connsiteX5" fmla="*/ 10407 w 25924"/>
                <a:gd name="connsiteY5" fmla="*/ 0 h 43528"/>
                <a:gd name="connsiteX6" fmla="*/ 16302 w 25924"/>
                <a:gd name="connsiteY6" fmla="*/ 0 h 43528"/>
                <a:gd name="connsiteX7" fmla="*/ 16302 w 25924"/>
                <a:gd name="connsiteY7" fmla="*/ 38570 h 43528"/>
                <a:gd name="connsiteX8" fmla="*/ 25924 w 25924"/>
                <a:gd name="connsiteY8" fmla="*/ 38570 h 43528"/>
                <a:gd name="connsiteX9" fmla="*/ 25924 w 25924"/>
                <a:gd name="connsiteY9" fmla="*/ 43529 h 43528"/>
                <a:gd name="connsiteX10" fmla="*/ 849 w 25924"/>
                <a:gd name="connsiteY10" fmla="*/ 43529 h 43528"/>
                <a:gd name="connsiteX11" fmla="*/ 849 w 25924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24" h="43528">
                  <a:moveTo>
                    <a:pt x="849" y="38570"/>
                  </a:moveTo>
                  <a:lnTo>
                    <a:pt x="10472" y="38570"/>
                  </a:lnTo>
                  <a:lnTo>
                    <a:pt x="10472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302" y="0"/>
                  </a:lnTo>
                  <a:lnTo>
                    <a:pt x="16302" y="38570"/>
                  </a:lnTo>
                  <a:lnTo>
                    <a:pt x="25924" y="38570"/>
                  </a:lnTo>
                  <a:lnTo>
                    <a:pt x="25924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6" name="Freeform 495">
              <a:extLst>
                <a:ext uri="{FF2B5EF4-FFF2-40B4-BE49-F238E27FC236}">
                  <a16:creationId xmlns:a16="http://schemas.microsoft.com/office/drawing/2014/main" id="{7C68E266-2B52-37D7-81AC-062E95C96C52}"/>
                </a:ext>
              </a:extLst>
            </p:cNvPr>
            <p:cNvSpPr/>
            <p:nvPr/>
          </p:nvSpPr>
          <p:spPr>
            <a:xfrm>
              <a:off x="8643901" y="4881906"/>
              <a:ext cx="27644" cy="44313"/>
            </a:xfrm>
            <a:custGeom>
              <a:avLst/>
              <a:gdLst>
                <a:gd name="connsiteX0" fmla="*/ 7089 w 27644"/>
                <a:gd name="connsiteY0" fmla="*/ 39354 h 44313"/>
                <a:gd name="connsiteX1" fmla="*/ 27645 w 27644"/>
                <a:gd name="connsiteY1" fmla="*/ 39354 h 44313"/>
                <a:gd name="connsiteX2" fmla="*/ 27645 w 27644"/>
                <a:gd name="connsiteY2" fmla="*/ 44313 h 44313"/>
                <a:gd name="connsiteX3" fmla="*/ 0 w 27644"/>
                <a:gd name="connsiteY3" fmla="*/ 44313 h 44313"/>
                <a:gd name="connsiteX4" fmla="*/ 0 w 27644"/>
                <a:gd name="connsiteY4" fmla="*/ 39354 h 44313"/>
                <a:gd name="connsiteX5" fmla="*/ 9126 w 27644"/>
                <a:gd name="connsiteY5" fmla="*/ 30056 h 44313"/>
                <a:gd name="connsiteX6" fmla="*/ 16417 w 27644"/>
                <a:gd name="connsiteY6" fmla="*/ 22506 h 44313"/>
                <a:gd name="connsiteX7" fmla="*/ 20354 w 27644"/>
                <a:gd name="connsiteY7" fmla="*/ 17144 h 44313"/>
                <a:gd name="connsiteX8" fmla="*/ 21491 w 27644"/>
                <a:gd name="connsiteY8" fmla="*/ 12797 h 44313"/>
                <a:gd name="connsiteX9" fmla="*/ 19044 w 27644"/>
                <a:gd name="connsiteY9" fmla="*/ 7140 h 44313"/>
                <a:gd name="connsiteX10" fmla="*/ 12717 w 27644"/>
                <a:gd name="connsiteY10" fmla="*/ 4952 h 44313"/>
                <a:gd name="connsiteX11" fmla="*/ 6852 w 27644"/>
                <a:gd name="connsiteY11" fmla="*/ 5916 h 44313"/>
                <a:gd name="connsiteX12" fmla="*/ 295 w 27644"/>
                <a:gd name="connsiteY12" fmla="*/ 8831 h 44313"/>
                <a:gd name="connsiteX13" fmla="*/ 295 w 27644"/>
                <a:gd name="connsiteY13" fmla="*/ 2886 h 44313"/>
                <a:gd name="connsiteX14" fmla="*/ 6938 w 27644"/>
                <a:gd name="connsiteY14" fmla="*/ 727 h 44313"/>
                <a:gd name="connsiteX15" fmla="*/ 12595 w 27644"/>
                <a:gd name="connsiteY15" fmla="*/ 0 h 44313"/>
                <a:gd name="connsiteX16" fmla="*/ 23384 w 27644"/>
                <a:gd name="connsiteY16" fmla="*/ 3383 h 44313"/>
                <a:gd name="connsiteX17" fmla="*/ 27407 w 27644"/>
                <a:gd name="connsiteY17" fmla="*/ 12415 h 44313"/>
                <a:gd name="connsiteX18" fmla="*/ 26385 w 27644"/>
                <a:gd name="connsiteY18" fmla="*/ 17518 h 44313"/>
                <a:gd name="connsiteX19" fmla="*/ 22743 w 27644"/>
                <a:gd name="connsiteY19" fmla="*/ 23175 h 44313"/>
                <a:gd name="connsiteX20" fmla="*/ 18108 w 27644"/>
                <a:gd name="connsiteY20" fmla="*/ 28076 h 44313"/>
                <a:gd name="connsiteX21" fmla="*/ 7089 w 27644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44" h="44313">
                  <a:moveTo>
                    <a:pt x="7089" y="39354"/>
                  </a:moveTo>
                  <a:lnTo>
                    <a:pt x="27645" y="39354"/>
                  </a:lnTo>
                  <a:lnTo>
                    <a:pt x="27645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8" y="37044"/>
                    <a:pt x="5276" y="33942"/>
                    <a:pt x="9126" y="30056"/>
                  </a:cubicBezTo>
                  <a:cubicBezTo>
                    <a:pt x="12991" y="26148"/>
                    <a:pt x="15424" y="23636"/>
                    <a:pt x="16417" y="22506"/>
                  </a:cubicBezTo>
                  <a:cubicBezTo>
                    <a:pt x="18303" y="20383"/>
                    <a:pt x="19612" y="18598"/>
                    <a:pt x="20354" y="17144"/>
                  </a:cubicBezTo>
                  <a:cubicBezTo>
                    <a:pt x="21109" y="15668"/>
                    <a:pt x="21491" y="14215"/>
                    <a:pt x="21491" y="12797"/>
                  </a:cubicBezTo>
                  <a:cubicBezTo>
                    <a:pt x="21491" y="10486"/>
                    <a:pt x="20678" y="8601"/>
                    <a:pt x="19044" y="7140"/>
                  </a:cubicBezTo>
                  <a:cubicBezTo>
                    <a:pt x="17425" y="5679"/>
                    <a:pt x="15316" y="4952"/>
                    <a:pt x="12717" y="4952"/>
                  </a:cubicBezTo>
                  <a:cubicBezTo>
                    <a:pt x="10868" y="4952"/>
                    <a:pt x="8917" y="5276"/>
                    <a:pt x="6852" y="5916"/>
                  </a:cubicBezTo>
                  <a:cubicBezTo>
                    <a:pt x="4815" y="6557"/>
                    <a:pt x="2627" y="7528"/>
                    <a:pt x="295" y="8831"/>
                  </a:cubicBezTo>
                  <a:lnTo>
                    <a:pt x="295" y="2886"/>
                  </a:lnTo>
                  <a:cubicBezTo>
                    <a:pt x="2663" y="1929"/>
                    <a:pt x="4880" y="1209"/>
                    <a:pt x="6938" y="727"/>
                  </a:cubicBezTo>
                  <a:cubicBezTo>
                    <a:pt x="9004" y="245"/>
                    <a:pt x="10889" y="0"/>
                    <a:pt x="12595" y="0"/>
                  </a:cubicBezTo>
                  <a:cubicBezTo>
                    <a:pt x="17108" y="0"/>
                    <a:pt x="20699" y="1130"/>
                    <a:pt x="23384" y="3383"/>
                  </a:cubicBezTo>
                  <a:cubicBezTo>
                    <a:pt x="26068" y="5635"/>
                    <a:pt x="27407" y="8644"/>
                    <a:pt x="27407" y="12415"/>
                  </a:cubicBezTo>
                  <a:cubicBezTo>
                    <a:pt x="27407" y="14207"/>
                    <a:pt x="27069" y="15906"/>
                    <a:pt x="26385" y="17518"/>
                  </a:cubicBezTo>
                  <a:cubicBezTo>
                    <a:pt x="25730" y="19109"/>
                    <a:pt x="24514" y="20994"/>
                    <a:pt x="22743" y="23175"/>
                  </a:cubicBezTo>
                  <a:cubicBezTo>
                    <a:pt x="22261" y="23744"/>
                    <a:pt x="20714" y="25377"/>
                    <a:pt x="18108" y="28076"/>
                  </a:cubicBezTo>
                  <a:cubicBezTo>
                    <a:pt x="15503" y="30761"/>
                    <a:pt x="11832" y="34518"/>
                    <a:pt x="7089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7" name="Freeform 496">
              <a:extLst>
                <a:ext uri="{FF2B5EF4-FFF2-40B4-BE49-F238E27FC236}">
                  <a16:creationId xmlns:a16="http://schemas.microsoft.com/office/drawing/2014/main" id="{9F49443C-8EED-6292-648D-EEF6C208D78A}"/>
                </a:ext>
              </a:extLst>
            </p:cNvPr>
            <p:cNvSpPr/>
            <p:nvPr/>
          </p:nvSpPr>
          <p:spPr>
            <a:xfrm>
              <a:off x="8876408" y="4881906"/>
              <a:ext cx="28659" cy="45155"/>
            </a:xfrm>
            <a:custGeom>
              <a:avLst/>
              <a:gdLst>
                <a:gd name="connsiteX0" fmla="*/ 19677 w 28659"/>
                <a:gd name="connsiteY0" fmla="*/ 20843 h 45155"/>
                <a:gd name="connsiteX1" fmla="*/ 26270 w 28659"/>
                <a:gd name="connsiteY1" fmla="*/ 24607 h 45155"/>
                <a:gd name="connsiteX2" fmla="*/ 28659 w 28659"/>
                <a:gd name="connsiteY2" fmla="*/ 31661 h 45155"/>
                <a:gd name="connsiteX3" fmla="*/ 24226 w 28659"/>
                <a:gd name="connsiteY3" fmla="*/ 41629 h 45155"/>
                <a:gd name="connsiteX4" fmla="*/ 11631 w 28659"/>
                <a:gd name="connsiteY4" fmla="*/ 45156 h 45155"/>
                <a:gd name="connsiteX5" fmla="*/ 5974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2 w 28659"/>
                <a:gd name="connsiteY8" fmla="*/ 39477 h 45155"/>
                <a:gd name="connsiteX9" fmla="*/ 11458 w 28659"/>
                <a:gd name="connsiteY9" fmla="*/ 40204 h 45155"/>
                <a:gd name="connsiteX10" fmla="*/ 19886 w 28659"/>
                <a:gd name="connsiteY10" fmla="*/ 38016 h 45155"/>
                <a:gd name="connsiteX11" fmla="*/ 22801 w 28659"/>
                <a:gd name="connsiteY11" fmla="*/ 31661 h 45155"/>
                <a:gd name="connsiteX12" fmla="*/ 20087 w 28659"/>
                <a:gd name="connsiteY12" fmla="*/ 25651 h 45155"/>
                <a:gd name="connsiteX13" fmla="*/ 12595 w 28659"/>
                <a:gd name="connsiteY13" fmla="*/ 23470 h 45155"/>
                <a:gd name="connsiteX14" fmla="*/ 7521 w 28659"/>
                <a:gd name="connsiteY14" fmla="*/ 23470 h 45155"/>
                <a:gd name="connsiteX15" fmla="*/ 7521 w 28659"/>
                <a:gd name="connsiteY15" fmla="*/ 18626 h 45155"/>
                <a:gd name="connsiteX16" fmla="*/ 12825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9 w 28659"/>
                <a:gd name="connsiteY19" fmla="*/ 6758 h 45155"/>
                <a:gd name="connsiteX20" fmla="*/ 12595 w 28659"/>
                <a:gd name="connsiteY20" fmla="*/ 4952 h 45155"/>
                <a:gd name="connsiteX21" fmla="*/ 7406 w 28659"/>
                <a:gd name="connsiteY21" fmla="*/ 5477 h 45155"/>
                <a:gd name="connsiteX22" fmla="*/ 1310 w 28659"/>
                <a:gd name="connsiteY22" fmla="*/ 7111 h 45155"/>
                <a:gd name="connsiteX23" fmla="*/ 1310 w 28659"/>
                <a:gd name="connsiteY23" fmla="*/ 1864 h 45155"/>
                <a:gd name="connsiteX24" fmla="*/ 7579 w 28659"/>
                <a:gd name="connsiteY24" fmla="*/ 461 h 45155"/>
                <a:gd name="connsiteX25" fmla="*/ 13121 w 28659"/>
                <a:gd name="connsiteY25" fmla="*/ 0 h 45155"/>
                <a:gd name="connsiteX26" fmla="*/ 23729 w 28659"/>
                <a:gd name="connsiteY26" fmla="*/ 3059 h 45155"/>
                <a:gd name="connsiteX27" fmla="*/ 27637 w 28659"/>
                <a:gd name="connsiteY27" fmla="*/ 11278 h 45155"/>
                <a:gd name="connsiteX28" fmla="*/ 25572 w 28659"/>
                <a:gd name="connsiteY28" fmla="*/ 17403 h 45155"/>
                <a:gd name="connsiteX29" fmla="*/ 19677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7" y="20843"/>
                  </a:moveTo>
                  <a:cubicBezTo>
                    <a:pt x="22499" y="21448"/>
                    <a:pt x="24694" y="22700"/>
                    <a:pt x="26270" y="24607"/>
                  </a:cubicBezTo>
                  <a:cubicBezTo>
                    <a:pt x="27861" y="26515"/>
                    <a:pt x="28659" y="28861"/>
                    <a:pt x="28659" y="31661"/>
                  </a:cubicBezTo>
                  <a:cubicBezTo>
                    <a:pt x="28659" y="35957"/>
                    <a:pt x="27184" y="39275"/>
                    <a:pt x="24226" y="41629"/>
                  </a:cubicBezTo>
                  <a:cubicBezTo>
                    <a:pt x="21275" y="43982"/>
                    <a:pt x="17079" y="45156"/>
                    <a:pt x="11631" y="45156"/>
                  </a:cubicBezTo>
                  <a:cubicBezTo>
                    <a:pt x="9803" y="45156"/>
                    <a:pt x="7917" y="44968"/>
                    <a:pt x="5974" y="44601"/>
                  </a:cubicBezTo>
                  <a:cubicBezTo>
                    <a:pt x="4052" y="44256"/>
                    <a:pt x="2058" y="43723"/>
                    <a:pt x="0" y="43004"/>
                  </a:cubicBezTo>
                  <a:lnTo>
                    <a:pt x="0" y="37318"/>
                  </a:lnTo>
                  <a:cubicBezTo>
                    <a:pt x="1634" y="38268"/>
                    <a:pt x="3419" y="38988"/>
                    <a:pt x="5362" y="39477"/>
                  </a:cubicBezTo>
                  <a:cubicBezTo>
                    <a:pt x="7305" y="39959"/>
                    <a:pt x="9335" y="40204"/>
                    <a:pt x="11458" y="40204"/>
                  </a:cubicBezTo>
                  <a:cubicBezTo>
                    <a:pt x="15150" y="40204"/>
                    <a:pt x="17964" y="39477"/>
                    <a:pt x="19886" y="38016"/>
                  </a:cubicBezTo>
                  <a:cubicBezTo>
                    <a:pt x="21829" y="36555"/>
                    <a:pt x="22801" y="34439"/>
                    <a:pt x="22801" y="31661"/>
                  </a:cubicBezTo>
                  <a:cubicBezTo>
                    <a:pt x="22801" y="29091"/>
                    <a:pt x="21894" y="27090"/>
                    <a:pt x="20087" y="25651"/>
                  </a:cubicBezTo>
                  <a:cubicBezTo>
                    <a:pt x="18295" y="24197"/>
                    <a:pt x="15798" y="23470"/>
                    <a:pt x="12595" y="23470"/>
                  </a:cubicBezTo>
                  <a:lnTo>
                    <a:pt x="7521" y="23470"/>
                  </a:lnTo>
                  <a:lnTo>
                    <a:pt x="7521" y="18626"/>
                  </a:lnTo>
                  <a:lnTo>
                    <a:pt x="12825" y="18626"/>
                  </a:lnTo>
                  <a:cubicBezTo>
                    <a:pt x="15726" y="18626"/>
                    <a:pt x="17943" y="18051"/>
                    <a:pt x="19476" y="16906"/>
                  </a:cubicBezTo>
                  <a:cubicBezTo>
                    <a:pt x="21009" y="15740"/>
                    <a:pt x="21779" y="14071"/>
                    <a:pt x="21779" y="11890"/>
                  </a:cubicBezTo>
                  <a:cubicBezTo>
                    <a:pt x="21779" y="9659"/>
                    <a:pt x="20980" y="7946"/>
                    <a:pt x="19389" y="6758"/>
                  </a:cubicBezTo>
                  <a:cubicBezTo>
                    <a:pt x="17813" y="5556"/>
                    <a:pt x="15553" y="4952"/>
                    <a:pt x="12595" y="4952"/>
                  </a:cubicBezTo>
                  <a:cubicBezTo>
                    <a:pt x="10983" y="4952"/>
                    <a:pt x="9256" y="5124"/>
                    <a:pt x="7406" y="5477"/>
                  </a:cubicBezTo>
                  <a:cubicBezTo>
                    <a:pt x="5556" y="5830"/>
                    <a:pt x="3527" y="6370"/>
                    <a:pt x="1310" y="7111"/>
                  </a:cubicBezTo>
                  <a:lnTo>
                    <a:pt x="1310" y="1864"/>
                  </a:lnTo>
                  <a:cubicBezTo>
                    <a:pt x="3548" y="1238"/>
                    <a:pt x="5635" y="770"/>
                    <a:pt x="7579" y="461"/>
                  </a:cubicBezTo>
                  <a:cubicBezTo>
                    <a:pt x="9544" y="151"/>
                    <a:pt x="11386" y="0"/>
                    <a:pt x="13121" y="0"/>
                  </a:cubicBezTo>
                  <a:cubicBezTo>
                    <a:pt x="17590" y="0"/>
                    <a:pt x="21131" y="1022"/>
                    <a:pt x="23729" y="3059"/>
                  </a:cubicBezTo>
                  <a:cubicBezTo>
                    <a:pt x="26335" y="5081"/>
                    <a:pt x="27637" y="7816"/>
                    <a:pt x="27637" y="11278"/>
                  </a:cubicBezTo>
                  <a:cubicBezTo>
                    <a:pt x="27637" y="13689"/>
                    <a:pt x="26946" y="15733"/>
                    <a:pt x="25572" y="17403"/>
                  </a:cubicBezTo>
                  <a:cubicBezTo>
                    <a:pt x="24190" y="19051"/>
                    <a:pt x="22225" y="20203"/>
                    <a:pt x="19677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BB91F948-96DC-6499-73EF-7FE232BF5113}"/>
                </a:ext>
              </a:extLst>
            </p:cNvPr>
            <p:cNvSpPr/>
            <p:nvPr/>
          </p:nvSpPr>
          <p:spPr>
            <a:xfrm>
              <a:off x="7450707" y="4830928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E0C75FAC-588E-CC0D-96A3-578492D69448}"/>
                </a:ext>
              </a:extLst>
            </p:cNvPr>
            <p:cNvSpPr/>
            <p:nvPr/>
          </p:nvSpPr>
          <p:spPr>
            <a:xfrm>
              <a:off x="7450707" y="460498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D3FBA485-CBBC-CD81-952B-B4696541132F}"/>
                </a:ext>
              </a:extLst>
            </p:cNvPr>
            <p:cNvSpPr/>
            <p:nvPr/>
          </p:nvSpPr>
          <p:spPr>
            <a:xfrm>
              <a:off x="7450707" y="4379047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7C31C558-8429-4048-367D-3AB46F4D0CBF}"/>
                </a:ext>
              </a:extLst>
            </p:cNvPr>
            <p:cNvSpPr/>
            <p:nvPr/>
          </p:nvSpPr>
          <p:spPr>
            <a:xfrm>
              <a:off x="7450707" y="415310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3" name="Freeform 502">
              <a:extLst>
                <a:ext uri="{FF2B5EF4-FFF2-40B4-BE49-F238E27FC236}">
                  <a16:creationId xmlns:a16="http://schemas.microsoft.com/office/drawing/2014/main" id="{47B4183D-842C-5AC4-6801-7367A0E987D7}"/>
                </a:ext>
              </a:extLst>
            </p:cNvPr>
            <p:cNvSpPr/>
            <p:nvPr/>
          </p:nvSpPr>
          <p:spPr>
            <a:xfrm>
              <a:off x="7450707" y="3927163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4" name="Freeform 503">
              <a:extLst>
                <a:ext uri="{FF2B5EF4-FFF2-40B4-BE49-F238E27FC236}">
                  <a16:creationId xmlns:a16="http://schemas.microsoft.com/office/drawing/2014/main" id="{EF34F474-D03D-156E-A711-7E736D83B1BF}"/>
                </a:ext>
              </a:extLst>
            </p:cNvPr>
            <p:cNvSpPr/>
            <p:nvPr/>
          </p:nvSpPr>
          <p:spPr>
            <a:xfrm>
              <a:off x="7450707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5" name="Freeform 504">
              <a:extLst>
                <a:ext uri="{FF2B5EF4-FFF2-40B4-BE49-F238E27FC236}">
                  <a16:creationId xmlns:a16="http://schemas.microsoft.com/office/drawing/2014/main" id="{9EC111EF-DDB2-7CF9-8CC7-450D7A2BBA45}"/>
                </a:ext>
              </a:extLst>
            </p:cNvPr>
            <p:cNvSpPr/>
            <p:nvPr/>
          </p:nvSpPr>
          <p:spPr>
            <a:xfrm>
              <a:off x="7450707" y="4830928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6" name="Freeform 505">
              <a:extLst>
                <a:ext uri="{FF2B5EF4-FFF2-40B4-BE49-F238E27FC236}">
                  <a16:creationId xmlns:a16="http://schemas.microsoft.com/office/drawing/2014/main" id="{301A9D2F-EB20-0F21-9390-CE312DC6FF68}"/>
                </a:ext>
              </a:extLst>
            </p:cNvPr>
            <p:cNvSpPr/>
            <p:nvPr/>
          </p:nvSpPr>
          <p:spPr>
            <a:xfrm>
              <a:off x="7450707" y="460498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7" name="Freeform 506">
              <a:extLst>
                <a:ext uri="{FF2B5EF4-FFF2-40B4-BE49-F238E27FC236}">
                  <a16:creationId xmlns:a16="http://schemas.microsoft.com/office/drawing/2014/main" id="{B14E18F3-E59C-7C78-489C-8D5A1F5A9546}"/>
                </a:ext>
              </a:extLst>
            </p:cNvPr>
            <p:cNvSpPr/>
            <p:nvPr/>
          </p:nvSpPr>
          <p:spPr>
            <a:xfrm>
              <a:off x="7450707" y="4379047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id="{D7C2B9C2-472A-2CF9-B8E7-1B4FD4E5CB27}"/>
                </a:ext>
              </a:extLst>
            </p:cNvPr>
            <p:cNvSpPr/>
            <p:nvPr/>
          </p:nvSpPr>
          <p:spPr>
            <a:xfrm>
              <a:off x="7450707" y="415310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id="{586A97DB-FF20-B736-5007-33FF28887D81}"/>
                </a:ext>
              </a:extLst>
            </p:cNvPr>
            <p:cNvSpPr/>
            <p:nvPr/>
          </p:nvSpPr>
          <p:spPr>
            <a:xfrm>
              <a:off x="7450707" y="3927163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0" name="Freeform 509">
              <a:extLst>
                <a:ext uri="{FF2B5EF4-FFF2-40B4-BE49-F238E27FC236}">
                  <a16:creationId xmlns:a16="http://schemas.microsoft.com/office/drawing/2014/main" id="{0A3A788F-2C40-F492-B14C-807D9AAEF6D1}"/>
                </a:ext>
              </a:extLst>
            </p:cNvPr>
            <p:cNvSpPr/>
            <p:nvPr/>
          </p:nvSpPr>
          <p:spPr>
            <a:xfrm>
              <a:off x="7337739" y="480837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2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2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4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4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9C415EF0-6A29-20E9-E0FA-8A68F8F2256D}"/>
                </a:ext>
              </a:extLst>
            </p:cNvPr>
            <p:cNvSpPr/>
            <p:nvPr/>
          </p:nvSpPr>
          <p:spPr>
            <a:xfrm>
              <a:off x="7378177" y="4845286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2" name="Freeform 511">
              <a:extLst>
                <a:ext uri="{FF2B5EF4-FFF2-40B4-BE49-F238E27FC236}">
                  <a16:creationId xmlns:a16="http://schemas.microsoft.com/office/drawing/2014/main" id="{A0C087E3-A9A3-0586-9569-79C47C3B15E3}"/>
                </a:ext>
              </a:extLst>
            </p:cNvPr>
            <p:cNvSpPr/>
            <p:nvPr/>
          </p:nvSpPr>
          <p:spPr>
            <a:xfrm>
              <a:off x="7394709" y="480837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1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1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3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3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3" name="Freeform 512">
              <a:extLst>
                <a:ext uri="{FF2B5EF4-FFF2-40B4-BE49-F238E27FC236}">
                  <a16:creationId xmlns:a16="http://schemas.microsoft.com/office/drawing/2014/main" id="{C120582C-43C2-3F17-1A93-BFB55283A368}"/>
                </a:ext>
              </a:extLst>
            </p:cNvPr>
            <p:cNvSpPr/>
            <p:nvPr/>
          </p:nvSpPr>
          <p:spPr>
            <a:xfrm>
              <a:off x="7339284" y="4582437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4 h 45162"/>
                <a:gd name="connsiteX2" fmla="*/ 5918 w 30088"/>
                <a:gd name="connsiteY2" fmla="*/ 22599 h 45162"/>
                <a:gd name="connsiteX3" fmla="*/ 8193 w 30088"/>
                <a:gd name="connsiteY3" fmla="*/ 36036 h 45162"/>
                <a:gd name="connsiteX4" fmla="*/ 15044 w 30088"/>
                <a:gd name="connsiteY4" fmla="*/ 40498 h 45162"/>
                <a:gd name="connsiteX5" fmla="*/ 21895 w 30088"/>
                <a:gd name="connsiteY5" fmla="*/ 36036 h 45162"/>
                <a:gd name="connsiteX6" fmla="*/ 24199 w 30088"/>
                <a:gd name="connsiteY6" fmla="*/ 22599 h 45162"/>
                <a:gd name="connsiteX7" fmla="*/ 21895 w 30088"/>
                <a:gd name="connsiteY7" fmla="*/ 9154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0 w 30088"/>
                <a:gd name="connsiteY10" fmla="*/ 5800 h 45162"/>
                <a:gd name="connsiteX11" fmla="*/ 30088 w 30088"/>
                <a:gd name="connsiteY11" fmla="*/ 22599 h 45162"/>
                <a:gd name="connsiteX12" fmla="*/ 26210 w 30088"/>
                <a:gd name="connsiteY12" fmla="*/ 39390 h 45162"/>
                <a:gd name="connsiteX13" fmla="*/ 15044 w 30088"/>
                <a:gd name="connsiteY13" fmla="*/ 45162 h 45162"/>
                <a:gd name="connsiteX14" fmla="*/ 3848 w 30088"/>
                <a:gd name="connsiteY14" fmla="*/ 39390 h 45162"/>
                <a:gd name="connsiteX15" fmla="*/ 0 w 30088"/>
                <a:gd name="connsiteY15" fmla="*/ 22599 h 45162"/>
                <a:gd name="connsiteX16" fmla="*/ 3848 w 30088"/>
                <a:gd name="connsiteY16" fmla="*/ 5800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1" y="4665"/>
                    <a:pt x="9728" y="6160"/>
                    <a:pt x="8193" y="9154"/>
                  </a:cubicBezTo>
                  <a:cubicBezTo>
                    <a:pt x="6676" y="12127"/>
                    <a:pt x="5918" y="16611"/>
                    <a:pt x="5918" y="22599"/>
                  </a:cubicBezTo>
                  <a:cubicBezTo>
                    <a:pt x="5918" y="28565"/>
                    <a:pt x="6676" y="33042"/>
                    <a:pt x="8193" y="36036"/>
                  </a:cubicBezTo>
                  <a:cubicBezTo>
                    <a:pt x="9728" y="39008"/>
                    <a:pt x="12011" y="40498"/>
                    <a:pt x="15044" y="40498"/>
                  </a:cubicBezTo>
                  <a:cubicBezTo>
                    <a:pt x="18095" y="40498"/>
                    <a:pt x="20379" y="39008"/>
                    <a:pt x="21895" y="36036"/>
                  </a:cubicBezTo>
                  <a:cubicBezTo>
                    <a:pt x="23431" y="33042"/>
                    <a:pt x="24199" y="28565"/>
                    <a:pt x="24199" y="22599"/>
                  </a:cubicBezTo>
                  <a:cubicBezTo>
                    <a:pt x="24199" y="16611"/>
                    <a:pt x="23431" y="12127"/>
                    <a:pt x="21895" y="9154"/>
                  </a:cubicBezTo>
                  <a:cubicBezTo>
                    <a:pt x="20379" y="6160"/>
                    <a:pt x="18095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4" y="1933"/>
                    <a:pt x="26210" y="5800"/>
                  </a:cubicBezTo>
                  <a:cubicBezTo>
                    <a:pt x="28795" y="9651"/>
                    <a:pt x="30088" y="15250"/>
                    <a:pt x="30088" y="22599"/>
                  </a:cubicBezTo>
                  <a:cubicBezTo>
                    <a:pt x="30088" y="29925"/>
                    <a:pt x="28795" y="35525"/>
                    <a:pt x="26210" y="39390"/>
                  </a:cubicBezTo>
                  <a:cubicBezTo>
                    <a:pt x="23644" y="43240"/>
                    <a:pt x="19923" y="45162"/>
                    <a:pt x="15044" y="45162"/>
                  </a:cubicBezTo>
                  <a:cubicBezTo>
                    <a:pt x="10165" y="45162"/>
                    <a:pt x="6434" y="43240"/>
                    <a:pt x="3848" y="39390"/>
                  </a:cubicBezTo>
                  <a:cubicBezTo>
                    <a:pt x="1283" y="35525"/>
                    <a:pt x="0" y="29925"/>
                    <a:pt x="0" y="22599"/>
                  </a:cubicBezTo>
                  <a:cubicBezTo>
                    <a:pt x="0" y="15250"/>
                    <a:pt x="1283" y="9651"/>
                    <a:pt x="3848" y="5800"/>
                  </a:cubicBezTo>
                  <a:cubicBezTo>
                    <a:pt x="6434" y="1933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4" name="Freeform 513">
              <a:extLst>
                <a:ext uri="{FF2B5EF4-FFF2-40B4-BE49-F238E27FC236}">
                  <a16:creationId xmlns:a16="http://schemas.microsoft.com/office/drawing/2014/main" id="{DD268ACD-D209-2D84-3294-809AE3F80716}"/>
                </a:ext>
              </a:extLst>
            </p:cNvPr>
            <p:cNvSpPr/>
            <p:nvPr/>
          </p:nvSpPr>
          <p:spPr>
            <a:xfrm>
              <a:off x="7379722" y="4619350"/>
              <a:ext cx="6151" cy="7398"/>
            </a:xfrm>
            <a:custGeom>
              <a:avLst/>
              <a:gdLst>
                <a:gd name="connsiteX0" fmla="*/ 0 w 6151"/>
                <a:gd name="connsiteY0" fmla="*/ 0 h 7398"/>
                <a:gd name="connsiteX1" fmla="*/ 6151 w 6151"/>
                <a:gd name="connsiteY1" fmla="*/ 0 h 7398"/>
                <a:gd name="connsiteX2" fmla="*/ 6151 w 6151"/>
                <a:gd name="connsiteY2" fmla="*/ 7399 h 7398"/>
                <a:gd name="connsiteX3" fmla="*/ 0 w 6151"/>
                <a:gd name="connsiteY3" fmla="*/ 7399 h 7398"/>
                <a:gd name="connsiteX4" fmla="*/ 0 w 6151"/>
                <a:gd name="connsiteY4" fmla="*/ 0 h 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398">
                  <a:moveTo>
                    <a:pt x="0" y="0"/>
                  </a:moveTo>
                  <a:lnTo>
                    <a:pt x="6151" y="0"/>
                  </a:lnTo>
                  <a:lnTo>
                    <a:pt x="6151" y="7399"/>
                  </a:lnTo>
                  <a:lnTo>
                    <a:pt x="0" y="7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5" name="Freeform 514">
              <a:extLst>
                <a:ext uri="{FF2B5EF4-FFF2-40B4-BE49-F238E27FC236}">
                  <a16:creationId xmlns:a16="http://schemas.microsoft.com/office/drawing/2014/main" id="{AB6CC120-53D2-9399-700F-17EFC83BACC2}"/>
                </a:ext>
              </a:extLst>
            </p:cNvPr>
            <p:cNvSpPr/>
            <p:nvPr/>
          </p:nvSpPr>
          <p:spPr>
            <a:xfrm>
              <a:off x="7398877" y="4583224"/>
              <a:ext cx="25919" cy="43525"/>
            </a:xfrm>
            <a:custGeom>
              <a:avLst/>
              <a:gdLst>
                <a:gd name="connsiteX0" fmla="*/ 846 w 25919"/>
                <a:gd name="connsiteY0" fmla="*/ 38574 h 43525"/>
                <a:gd name="connsiteX1" fmla="*/ 10467 w 25919"/>
                <a:gd name="connsiteY1" fmla="*/ 38574 h 43525"/>
                <a:gd name="connsiteX2" fmla="*/ 10467 w 25919"/>
                <a:gd name="connsiteY2" fmla="*/ 5366 h 43525"/>
                <a:gd name="connsiteX3" fmla="*/ 0 w 25919"/>
                <a:gd name="connsiteY3" fmla="*/ 7467 h 43525"/>
                <a:gd name="connsiteX4" fmla="*/ 0 w 25919"/>
                <a:gd name="connsiteY4" fmla="*/ 2099 h 43525"/>
                <a:gd name="connsiteX5" fmla="*/ 10409 w 25919"/>
                <a:gd name="connsiteY5" fmla="*/ 0 h 43525"/>
                <a:gd name="connsiteX6" fmla="*/ 16298 w 25919"/>
                <a:gd name="connsiteY6" fmla="*/ 0 h 43525"/>
                <a:gd name="connsiteX7" fmla="*/ 16298 w 25919"/>
                <a:gd name="connsiteY7" fmla="*/ 38574 h 43525"/>
                <a:gd name="connsiteX8" fmla="*/ 25919 w 25919"/>
                <a:gd name="connsiteY8" fmla="*/ 38574 h 43525"/>
                <a:gd name="connsiteX9" fmla="*/ 25919 w 25919"/>
                <a:gd name="connsiteY9" fmla="*/ 43525 h 43525"/>
                <a:gd name="connsiteX10" fmla="*/ 846 w 25919"/>
                <a:gd name="connsiteY10" fmla="*/ 43525 h 43525"/>
                <a:gd name="connsiteX11" fmla="*/ 846 w 25919"/>
                <a:gd name="connsiteY11" fmla="*/ 38574 h 4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9" h="43525">
                  <a:moveTo>
                    <a:pt x="846" y="38574"/>
                  </a:moveTo>
                  <a:lnTo>
                    <a:pt x="10467" y="38574"/>
                  </a:lnTo>
                  <a:lnTo>
                    <a:pt x="10467" y="5366"/>
                  </a:lnTo>
                  <a:lnTo>
                    <a:pt x="0" y="7467"/>
                  </a:lnTo>
                  <a:lnTo>
                    <a:pt x="0" y="2099"/>
                  </a:lnTo>
                  <a:lnTo>
                    <a:pt x="10409" y="0"/>
                  </a:lnTo>
                  <a:lnTo>
                    <a:pt x="16298" y="0"/>
                  </a:lnTo>
                  <a:lnTo>
                    <a:pt x="16298" y="38574"/>
                  </a:lnTo>
                  <a:lnTo>
                    <a:pt x="25919" y="38574"/>
                  </a:lnTo>
                  <a:lnTo>
                    <a:pt x="25919" y="43525"/>
                  </a:lnTo>
                  <a:lnTo>
                    <a:pt x="846" y="43525"/>
                  </a:lnTo>
                  <a:lnTo>
                    <a:pt x="846" y="38574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6" name="Freeform 515">
              <a:extLst>
                <a:ext uri="{FF2B5EF4-FFF2-40B4-BE49-F238E27FC236}">
                  <a16:creationId xmlns:a16="http://schemas.microsoft.com/office/drawing/2014/main" id="{44F0BF93-7455-390E-3ED7-F93F9B02FEBB}"/>
                </a:ext>
              </a:extLst>
            </p:cNvPr>
            <p:cNvSpPr/>
            <p:nvPr/>
          </p:nvSpPr>
          <p:spPr>
            <a:xfrm>
              <a:off x="7339750" y="4356495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5 h 45162"/>
                <a:gd name="connsiteX2" fmla="*/ 5918 w 30088"/>
                <a:gd name="connsiteY2" fmla="*/ 22596 h 45162"/>
                <a:gd name="connsiteX3" fmla="*/ 8193 w 30088"/>
                <a:gd name="connsiteY3" fmla="*/ 36036 h 45162"/>
                <a:gd name="connsiteX4" fmla="*/ 15044 w 30088"/>
                <a:gd name="connsiteY4" fmla="*/ 40497 h 45162"/>
                <a:gd name="connsiteX5" fmla="*/ 21895 w 30088"/>
                <a:gd name="connsiteY5" fmla="*/ 36036 h 45162"/>
                <a:gd name="connsiteX6" fmla="*/ 24199 w 30088"/>
                <a:gd name="connsiteY6" fmla="*/ 22596 h 45162"/>
                <a:gd name="connsiteX7" fmla="*/ 21895 w 30088"/>
                <a:gd name="connsiteY7" fmla="*/ 9155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1 w 30088"/>
                <a:gd name="connsiteY10" fmla="*/ 5802 h 45162"/>
                <a:gd name="connsiteX11" fmla="*/ 30088 w 30088"/>
                <a:gd name="connsiteY11" fmla="*/ 22596 h 45162"/>
                <a:gd name="connsiteX12" fmla="*/ 26211 w 30088"/>
                <a:gd name="connsiteY12" fmla="*/ 39389 h 45162"/>
                <a:gd name="connsiteX13" fmla="*/ 15044 w 30088"/>
                <a:gd name="connsiteY13" fmla="*/ 45162 h 45162"/>
                <a:gd name="connsiteX14" fmla="*/ 3848 w 30088"/>
                <a:gd name="connsiteY14" fmla="*/ 39389 h 45162"/>
                <a:gd name="connsiteX15" fmla="*/ 0 w 30088"/>
                <a:gd name="connsiteY15" fmla="*/ 22596 h 45162"/>
                <a:gd name="connsiteX16" fmla="*/ 3848 w 30088"/>
                <a:gd name="connsiteY16" fmla="*/ 5802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6"/>
                  </a:cubicBezTo>
                  <a:cubicBezTo>
                    <a:pt x="5918" y="28563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3"/>
                    <a:pt x="24199" y="22596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6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2"/>
                    <a:pt x="15044" y="45162"/>
                  </a:cubicBezTo>
                  <a:cubicBezTo>
                    <a:pt x="10165" y="45162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6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7" name="Freeform 516">
              <a:extLst>
                <a:ext uri="{FF2B5EF4-FFF2-40B4-BE49-F238E27FC236}">
                  <a16:creationId xmlns:a16="http://schemas.microsoft.com/office/drawing/2014/main" id="{D8DD6E3D-29F0-EEB9-D2C1-9EEC92B9CD57}"/>
                </a:ext>
              </a:extLst>
            </p:cNvPr>
            <p:cNvSpPr/>
            <p:nvPr/>
          </p:nvSpPr>
          <p:spPr>
            <a:xfrm>
              <a:off x="7380189" y="4393405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30108423-5D89-0FC8-C51F-AC055BD7BBDC}"/>
                </a:ext>
              </a:extLst>
            </p:cNvPr>
            <p:cNvSpPr/>
            <p:nvPr/>
          </p:nvSpPr>
          <p:spPr>
            <a:xfrm>
              <a:off x="7397157" y="4356495"/>
              <a:ext cx="27639" cy="44316"/>
            </a:xfrm>
            <a:custGeom>
              <a:avLst/>
              <a:gdLst>
                <a:gd name="connsiteX0" fmla="*/ 7085 w 27639"/>
                <a:gd name="connsiteY0" fmla="*/ 39360 h 44316"/>
                <a:gd name="connsiteX1" fmla="*/ 27640 w 27639"/>
                <a:gd name="connsiteY1" fmla="*/ 39360 h 44316"/>
                <a:gd name="connsiteX2" fmla="*/ 27640 w 27639"/>
                <a:gd name="connsiteY2" fmla="*/ 44316 h 44316"/>
                <a:gd name="connsiteX3" fmla="*/ 0 w 27639"/>
                <a:gd name="connsiteY3" fmla="*/ 44316 h 44316"/>
                <a:gd name="connsiteX4" fmla="*/ 0 w 27639"/>
                <a:gd name="connsiteY4" fmla="*/ 39360 h 44316"/>
                <a:gd name="connsiteX5" fmla="*/ 9126 w 27639"/>
                <a:gd name="connsiteY5" fmla="*/ 30059 h 44316"/>
                <a:gd name="connsiteX6" fmla="*/ 16415 w 27639"/>
                <a:gd name="connsiteY6" fmla="*/ 22508 h 44316"/>
                <a:gd name="connsiteX7" fmla="*/ 20351 w 27639"/>
                <a:gd name="connsiteY7" fmla="*/ 17143 h 44316"/>
                <a:gd name="connsiteX8" fmla="*/ 21487 w 27639"/>
                <a:gd name="connsiteY8" fmla="*/ 12800 h 44316"/>
                <a:gd name="connsiteX9" fmla="*/ 19039 w 27639"/>
                <a:gd name="connsiteY9" fmla="*/ 7143 h 44316"/>
                <a:gd name="connsiteX10" fmla="*/ 12712 w 27639"/>
                <a:gd name="connsiteY10" fmla="*/ 4957 h 44316"/>
                <a:gd name="connsiteX11" fmla="*/ 6852 w 27639"/>
                <a:gd name="connsiteY11" fmla="*/ 5918 h 44316"/>
                <a:gd name="connsiteX12" fmla="*/ 291 w 27639"/>
                <a:gd name="connsiteY12" fmla="*/ 8834 h 44316"/>
                <a:gd name="connsiteX13" fmla="*/ 291 w 27639"/>
                <a:gd name="connsiteY13" fmla="*/ 2886 h 44316"/>
                <a:gd name="connsiteX14" fmla="*/ 6939 w 27639"/>
                <a:gd name="connsiteY14" fmla="*/ 729 h 44316"/>
                <a:gd name="connsiteX15" fmla="*/ 12595 w 27639"/>
                <a:gd name="connsiteY15" fmla="*/ 0 h 44316"/>
                <a:gd name="connsiteX16" fmla="*/ 23383 w 27639"/>
                <a:gd name="connsiteY16" fmla="*/ 3382 h 44316"/>
                <a:gd name="connsiteX17" fmla="*/ 27406 w 27639"/>
                <a:gd name="connsiteY17" fmla="*/ 12420 h 44316"/>
                <a:gd name="connsiteX18" fmla="*/ 26386 w 27639"/>
                <a:gd name="connsiteY18" fmla="*/ 17522 h 44316"/>
                <a:gd name="connsiteX19" fmla="*/ 22741 w 27639"/>
                <a:gd name="connsiteY19" fmla="*/ 23179 h 44316"/>
                <a:gd name="connsiteX20" fmla="*/ 18105 w 27639"/>
                <a:gd name="connsiteY20" fmla="*/ 28076 h 44316"/>
                <a:gd name="connsiteX21" fmla="*/ 7085 w 27639"/>
                <a:gd name="connsiteY21" fmla="*/ 39360 h 4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9" h="44316">
                  <a:moveTo>
                    <a:pt x="7085" y="39360"/>
                  </a:moveTo>
                  <a:lnTo>
                    <a:pt x="27640" y="39360"/>
                  </a:lnTo>
                  <a:lnTo>
                    <a:pt x="27640" y="44316"/>
                  </a:lnTo>
                  <a:lnTo>
                    <a:pt x="0" y="44316"/>
                  </a:lnTo>
                  <a:lnTo>
                    <a:pt x="0" y="39360"/>
                  </a:lnTo>
                  <a:cubicBezTo>
                    <a:pt x="2235" y="37047"/>
                    <a:pt x="5278" y="33947"/>
                    <a:pt x="9126" y="30059"/>
                  </a:cubicBezTo>
                  <a:cubicBezTo>
                    <a:pt x="12994" y="26153"/>
                    <a:pt x="15424" y="23636"/>
                    <a:pt x="16415" y="22508"/>
                  </a:cubicBezTo>
                  <a:cubicBezTo>
                    <a:pt x="18300" y="20390"/>
                    <a:pt x="19612" y="18601"/>
                    <a:pt x="20351" y="17143"/>
                  </a:cubicBezTo>
                  <a:cubicBezTo>
                    <a:pt x="21109" y="15666"/>
                    <a:pt x="21487" y="14218"/>
                    <a:pt x="21487" y="12800"/>
                  </a:cubicBezTo>
                  <a:cubicBezTo>
                    <a:pt x="21487" y="10486"/>
                    <a:pt x="20671" y="8601"/>
                    <a:pt x="19039" y="7143"/>
                  </a:cubicBezTo>
                  <a:cubicBezTo>
                    <a:pt x="17425" y="5686"/>
                    <a:pt x="15316" y="4957"/>
                    <a:pt x="12712" y="4957"/>
                  </a:cubicBezTo>
                  <a:cubicBezTo>
                    <a:pt x="10866" y="4957"/>
                    <a:pt x="8912" y="5277"/>
                    <a:pt x="6852" y="5918"/>
                  </a:cubicBezTo>
                  <a:cubicBezTo>
                    <a:pt x="4811" y="6560"/>
                    <a:pt x="2624" y="7532"/>
                    <a:pt x="291" y="8834"/>
                  </a:cubicBezTo>
                  <a:lnTo>
                    <a:pt x="291" y="2886"/>
                  </a:lnTo>
                  <a:cubicBezTo>
                    <a:pt x="2663" y="1934"/>
                    <a:pt x="4878" y="1215"/>
                    <a:pt x="6939" y="729"/>
                  </a:cubicBezTo>
                  <a:cubicBezTo>
                    <a:pt x="8999" y="243"/>
                    <a:pt x="10884" y="0"/>
                    <a:pt x="12595" y="0"/>
                  </a:cubicBezTo>
                  <a:cubicBezTo>
                    <a:pt x="17104" y="0"/>
                    <a:pt x="20701" y="1127"/>
                    <a:pt x="23383" y="3382"/>
                  </a:cubicBezTo>
                  <a:cubicBezTo>
                    <a:pt x="26066" y="5637"/>
                    <a:pt x="27406" y="8650"/>
                    <a:pt x="27406" y="12420"/>
                  </a:cubicBezTo>
                  <a:cubicBezTo>
                    <a:pt x="27406" y="14209"/>
                    <a:pt x="27066" y="15910"/>
                    <a:pt x="26386" y="17522"/>
                  </a:cubicBezTo>
                  <a:cubicBezTo>
                    <a:pt x="25725" y="19117"/>
                    <a:pt x="24510" y="21002"/>
                    <a:pt x="22741" y="23179"/>
                  </a:cubicBezTo>
                  <a:cubicBezTo>
                    <a:pt x="22255" y="23742"/>
                    <a:pt x="20710" y="25375"/>
                    <a:pt x="18105" y="28076"/>
                  </a:cubicBezTo>
                  <a:cubicBezTo>
                    <a:pt x="15501" y="30759"/>
                    <a:pt x="11827" y="34519"/>
                    <a:pt x="7085" y="3936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9" name="Freeform 518">
              <a:extLst>
                <a:ext uri="{FF2B5EF4-FFF2-40B4-BE49-F238E27FC236}">
                  <a16:creationId xmlns:a16="http://schemas.microsoft.com/office/drawing/2014/main" id="{E2D89596-BFD4-DB54-D899-FC6643DFC52C}"/>
                </a:ext>
              </a:extLst>
            </p:cNvPr>
            <p:cNvSpPr/>
            <p:nvPr/>
          </p:nvSpPr>
          <p:spPr>
            <a:xfrm>
              <a:off x="7338555" y="4130553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0" name="Freeform 519">
              <a:extLst>
                <a:ext uri="{FF2B5EF4-FFF2-40B4-BE49-F238E27FC236}">
                  <a16:creationId xmlns:a16="http://schemas.microsoft.com/office/drawing/2014/main" id="{9085FEB6-5684-152C-F0AF-651C271FCC44}"/>
                </a:ext>
              </a:extLst>
            </p:cNvPr>
            <p:cNvSpPr/>
            <p:nvPr/>
          </p:nvSpPr>
          <p:spPr>
            <a:xfrm>
              <a:off x="7378993" y="4167464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6 h 7405"/>
                <a:gd name="connsiteX3" fmla="*/ 0 w 6152"/>
                <a:gd name="connsiteY3" fmla="*/ 7406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1" name="Freeform 520">
              <a:extLst>
                <a:ext uri="{FF2B5EF4-FFF2-40B4-BE49-F238E27FC236}">
                  <a16:creationId xmlns:a16="http://schemas.microsoft.com/office/drawing/2014/main" id="{174E2BA3-B415-2804-B4E0-8F359AC2F36F}"/>
                </a:ext>
              </a:extLst>
            </p:cNvPr>
            <p:cNvSpPr/>
            <p:nvPr/>
          </p:nvSpPr>
          <p:spPr>
            <a:xfrm>
              <a:off x="7396137" y="4130553"/>
              <a:ext cx="28660" cy="45161"/>
            </a:xfrm>
            <a:custGeom>
              <a:avLst/>
              <a:gdLst>
                <a:gd name="connsiteX0" fmla="*/ 19680 w 28660"/>
                <a:gd name="connsiteY0" fmla="*/ 20846 h 45161"/>
                <a:gd name="connsiteX1" fmla="*/ 26269 w 28660"/>
                <a:gd name="connsiteY1" fmla="*/ 24607 h 45161"/>
                <a:gd name="connsiteX2" fmla="*/ 28660 w 28660"/>
                <a:gd name="connsiteY2" fmla="*/ 31663 h 45161"/>
                <a:gd name="connsiteX3" fmla="*/ 24228 w 28660"/>
                <a:gd name="connsiteY3" fmla="*/ 41634 h 45161"/>
                <a:gd name="connsiteX4" fmla="*/ 11634 w 28660"/>
                <a:gd name="connsiteY4" fmla="*/ 45161 h 45161"/>
                <a:gd name="connsiteX5" fmla="*/ 5977 w 28660"/>
                <a:gd name="connsiteY5" fmla="*/ 44608 h 45161"/>
                <a:gd name="connsiteX6" fmla="*/ 0 w 28660"/>
                <a:gd name="connsiteY6" fmla="*/ 43004 h 45161"/>
                <a:gd name="connsiteX7" fmla="*/ 0 w 28660"/>
                <a:gd name="connsiteY7" fmla="*/ 37318 h 45161"/>
                <a:gd name="connsiteX8" fmla="*/ 5365 w 28660"/>
                <a:gd name="connsiteY8" fmla="*/ 39476 h 45161"/>
                <a:gd name="connsiteX9" fmla="*/ 11459 w 28660"/>
                <a:gd name="connsiteY9" fmla="*/ 40205 h 45161"/>
                <a:gd name="connsiteX10" fmla="*/ 19885 w 28660"/>
                <a:gd name="connsiteY10" fmla="*/ 38019 h 45161"/>
                <a:gd name="connsiteX11" fmla="*/ 22800 w 28660"/>
                <a:gd name="connsiteY11" fmla="*/ 31663 h 45161"/>
                <a:gd name="connsiteX12" fmla="*/ 20088 w 28660"/>
                <a:gd name="connsiteY12" fmla="*/ 25657 h 45161"/>
                <a:gd name="connsiteX13" fmla="*/ 12595 w 28660"/>
                <a:gd name="connsiteY13" fmla="*/ 23470 h 45161"/>
                <a:gd name="connsiteX14" fmla="*/ 7523 w 28660"/>
                <a:gd name="connsiteY14" fmla="*/ 23470 h 45161"/>
                <a:gd name="connsiteX15" fmla="*/ 7523 w 28660"/>
                <a:gd name="connsiteY15" fmla="*/ 18630 h 45161"/>
                <a:gd name="connsiteX16" fmla="*/ 12828 w 28660"/>
                <a:gd name="connsiteY16" fmla="*/ 18630 h 45161"/>
                <a:gd name="connsiteX17" fmla="*/ 19476 w 28660"/>
                <a:gd name="connsiteY17" fmla="*/ 16910 h 45161"/>
                <a:gd name="connsiteX18" fmla="*/ 21780 w 28660"/>
                <a:gd name="connsiteY18" fmla="*/ 11896 h 45161"/>
                <a:gd name="connsiteX19" fmla="*/ 19389 w 28660"/>
                <a:gd name="connsiteY19" fmla="*/ 6764 h 45161"/>
                <a:gd name="connsiteX20" fmla="*/ 12595 w 28660"/>
                <a:gd name="connsiteY20" fmla="*/ 4956 h 45161"/>
                <a:gd name="connsiteX21" fmla="*/ 7406 w 28660"/>
                <a:gd name="connsiteY21" fmla="*/ 5481 h 45161"/>
                <a:gd name="connsiteX22" fmla="*/ 1312 w 28660"/>
                <a:gd name="connsiteY22" fmla="*/ 7114 h 45161"/>
                <a:gd name="connsiteX23" fmla="*/ 1312 w 28660"/>
                <a:gd name="connsiteY23" fmla="*/ 1866 h 45161"/>
                <a:gd name="connsiteX24" fmla="*/ 7581 w 28660"/>
                <a:gd name="connsiteY24" fmla="*/ 466 h 45161"/>
                <a:gd name="connsiteX25" fmla="*/ 13121 w 28660"/>
                <a:gd name="connsiteY25" fmla="*/ 0 h 45161"/>
                <a:gd name="connsiteX26" fmla="*/ 23733 w 28660"/>
                <a:gd name="connsiteY26" fmla="*/ 3061 h 45161"/>
                <a:gd name="connsiteX27" fmla="*/ 27640 w 28660"/>
                <a:gd name="connsiteY27" fmla="*/ 11283 h 45161"/>
                <a:gd name="connsiteX28" fmla="*/ 25570 w 28660"/>
                <a:gd name="connsiteY28" fmla="*/ 17406 h 45161"/>
                <a:gd name="connsiteX29" fmla="*/ 19680 w 28660"/>
                <a:gd name="connsiteY29" fmla="*/ 20846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60" h="45161">
                  <a:moveTo>
                    <a:pt x="19680" y="20846"/>
                  </a:moveTo>
                  <a:cubicBezTo>
                    <a:pt x="22499" y="21449"/>
                    <a:pt x="24695" y="22702"/>
                    <a:pt x="26269" y="24607"/>
                  </a:cubicBezTo>
                  <a:cubicBezTo>
                    <a:pt x="27863" y="26512"/>
                    <a:pt x="28660" y="28864"/>
                    <a:pt x="28660" y="31663"/>
                  </a:cubicBezTo>
                  <a:cubicBezTo>
                    <a:pt x="28660" y="35958"/>
                    <a:pt x="27183" y="39282"/>
                    <a:pt x="24228" y="41634"/>
                  </a:cubicBezTo>
                  <a:cubicBezTo>
                    <a:pt x="21274" y="43985"/>
                    <a:pt x="17075" y="45161"/>
                    <a:pt x="11634" y="45161"/>
                  </a:cubicBezTo>
                  <a:cubicBezTo>
                    <a:pt x="9806" y="45161"/>
                    <a:pt x="7921" y="44977"/>
                    <a:pt x="5977" y="44608"/>
                  </a:cubicBezTo>
                  <a:cubicBezTo>
                    <a:pt x="4053" y="44258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71"/>
                    <a:pt x="3421" y="38990"/>
                    <a:pt x="5365" y="39476"/>
                  </a:cubicBezTo>
                  <a:cubicBezTo>
                    <a:pt x="7309" y="39962"/>
                    <a:pt x="9340" y="40205"/>
                    <a:pt x="11459" y="40205"/>
                  </a:cubicBezTo>
                  <a:cubicBezTo>
                    <a:pt x="15152" y="40205"/>
                    <a:pt x="17960" y="39476"/>
                    <a:pt x="19885" y="38019"/>
                  </a:cubicBezTo>
                  <a:cubicBezTo>
                    <a:pt x="21829" y="36561"/>
                    <a:pt x="22800" y="34442"/>
                    <a:pt x="22800" y="31663"/>
                  </a:cubicBezTo>
                  <a:cubicBezTo>
                    <a:pt x="22800" y="29097"/>
                    <a:pt x="21896" y="27095"/>
                    <a:pt x="20088" y="25657"/>
                  </a:cubicBezTo>
                  <a:cubicBezTo>
                    <a:pt x="18300" y="24199"/>
                    <a:pt x="15802" y="23470"/>
                    <a:pt x="12595" y="23470"/>
                  </a:cubicBezTo>
                  <a:lnTo>
                    <a:pt x="7523" y="23470"/>
                  </a:lnTo>
                  <a:lnTo>
                    <a:pt x="7523" y="18630"/>
                  </a:lnTo>
                  <a:lnTo>
                    <a:pt x="12828" y="18630"/>
                  </a:lnTo>
                  <a:cubicBezTo>
                    <a:pt x="15725" y="18630"/>
                    <a:pt x="17941" y="18056"/>
                    <a:pt x="19476" y="16910"/>
                  </a:cubicBezTo>
                  <a:cubicBezTo>
                    <a:pt x="21012" y="15744"/>
                    <a:pt x="21780" y="14073"/>
                    <a:pt x="21780" y="11896"/>
                  </a:cubicBezTo>
                  <a:cubicBezTo>
                    <a:pt x="21780" y="9660"/>
                    <a:pt x="20983" y="7949"/>
                    <a:pt x="19389" y="6764"/>
                  </a:cubicBezTo>
                  <a:cubicBezTo>
                    <a:pt x="17815" y="5558"/>
                    <a:pt x="15550" y="4956"/>
                    <a:pt x="12595" y="4956"/>
                  </a:cubicBezTo>
                  <a:cubicBezTo>
                    <a:pt x="10982" y="4956"/>
                    <a:pt x="9252" y="5131"/>
                    <a:pt x="7406" y="5481"/>
                  </a:cubicBezTo>
                  <a:cubicBezTo>
                    <a:pt x="5559" y="5831"/>
                    <a:pt x="3528" y="6375"/>
                    <a:pt x="1312" y="7114"/>
                  </a:cubicBezTo>
                  <a:lnTo>
                    <a:pt x="1312" y="1866"/>
                  </a:lnTo>
                  <a:cubicBezTo>
                    <a:pt x="3548" y="1244"/>
                    <a:pt x="5637" y="777"/>
                    <a:pt x="7581" y="466"/>
                  </a:cubicBezTo>
                  <a:cubicBezTo>
                    <a:pt x="9544" y="155"/>
                    <a:pt x="11390" y="0"/>
                    <a:pt x="13121" y="0"/>
                  </a:cubicBezTo>
                  <a:cubicBezTo>
                    <a:pt x="17591" y="0"/>
                    <a:pt x="21128" y="1021"/>
                    <a:pt x="23733" y="3061"/>
                  </a:cubicBezTo>
                  <a:cubicBezTo>
                    <a:pt x="26338" y="5083"/>
                    <a:pt x="27640" y="7823"/>
                    <a:pt x="27640" y="11283"/>
                  </a:cubicBezTo>
                  <a:cubicBezTo>
                    <a:pt x="27640" y="13693"/>
                    <a:pt x="26949" y="15734"/>
                    <a:pt x="25570" y="17406"/>
                  </a:cubicBezTo>
                  <a:cubicBezTo>
                    <a:pt x="24190" y="19058"/>
                    <a:pt x="22227" y="20205"/>
                    <a:pt x="19680" y="20846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2CB6FB45-2C77-1CAB-5EDE-D2FE53C4FB4B}"/>
                </a:ext>
              </a:extLst>
            </p:cNvPr>
            <p:cNvSpPr/>
            <p:nvPr/>
          </p:nvSpPr>
          <p:spPr>
            <a:xfrm>
              <a:off x="7337126" y="3904611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1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1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3" name="Freeform 522">
              <a:extLst>
                <a:ext uri="{FF2B5EF4-FFF2-40B4-BE49-F238E27FC236}">
                  <a16:creationId xmlns:a16="http://schemas.microsoft.com/office/drawing/2014/main" id="{5AB47D56-5EC8-196D-DD1E-683E6E5F47B9}"/>
                </a:ext>
              </a:extLst>
            </p:cNvPr>
            <p:cNvSpPr/>
            <p:nvPr/>
          </p:nvSpPr>
          <p:spPr>
            <a:xfrm>
              <a:off x="7377565" y="3941522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5 h 7405"/>
                <a:gd name="connsiteX3" fmla="*/ 0 w 6152"/>
                <a:gd name="connsiteY3" fmla="*/ 7405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5"/>
                  </a:lnTo>
                  <a:lnTo>
                    <a:pt x="0" y="7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4" name="Freeform 523">
              <a:extLst>
                <a:ext uri="{FF2B5EF4-FFF2-40B4-BE49-F238E27FC236}">
                  <a16:creationId xmlns:a16="http://schemas.microsoft.com/office/drawing/2014/main" id="{357C166C-17BF-DBB5-B157-F397190E01CC}"/>
                </a:ext>
              </a:extLst>
            </p:cNvPr>
            <p:cNvSpPr/>
            <p:nvPr/>
          </p:nvSpPr>
          <p:spPr>
            <a:xfrm>
              <a:off x="7393076" y="3905399"/>
              <a:ext cx="31721" cy="43528"/>
            </a:xfrm>
            <a:custGeom>
              <a:avLst/>
              <a:gdLst>
                <a:gd name="connsiteX0" fmla="*/ 19651 w 31721"/>
                <a:gd name="connsiteY0" fmla="*/ 5131 h 43528"/>
                <a:gd name="connsiteX1" fmla="*/ 4781 w 31721"/>
                <a:gd name="connsiteY1" fmla="*/ 28368 h 43528"/>
                <a:gd name="connsiteX2" fmla="*/ 19651 w 31721"/>
                <a:gd name="connsiteY2" fmla="*/ 28368 h 43528"/>
                <a:gd name="connsiteX3" fmla="*/ 19651 w 31721"/>
                <a:gd name="connsiteY3" fmla="*/ 5131 h 43528"/>
                <a:gd name="connsiteX4" fmla="*/ 18105 w 31721"/>
                <a:gd name="connsiteY4" fmla="*/ 0 h 43528"/>
                <a:gd name="connsiteX5" fmla="*/ 25511 w 31721"/>
                <a:gd name="connsiteY5" fmla="*/ 0 h 43528"/>
                <a:gd name="connsiteX6" fmla="*/ 25511 w 31721"/>
                <a:gd name="connsiteY6" fmla="*/ 28368 h 43528"/>
                <a:gd name="connsiteX7" fmla="*/ 31721 w 31721"/>
                <a:gd name="connsiteY7" fmla="*/ 28368 h 43528"/>
                <a:gd name="connsiteX8" fmla="*/ 31721 w 31721"/>
                <a:gd name="connsiteY8" fmla="*/ 33266 h 43528"/>
                <a:gd name="connsiteX9" fmla="*/ 25511 w 31721"/>
                <a:gd name="connsiteY9" fmla="*/ 33266 h 43528"/>
                <a:gd name="connsiteX10" fmla="*/ 25511 w 31721"/>
                <a:gd name="connsiteY10" fmla="*/ 43529 h 43528"/>
                <a:gd name="connsiteX11" fmla="*/ 19651 w 31721"/>
                <a:gd name="connsiteY11" fmla="*/ 43529 h 43528"/>
                <a:gd name="connsiteX12" fmla="*/ 19651 w 31721"/>
                <a:gd name="connsiteY12" fmla="*/ 33266 h 43528"/>
                <a:gd name="connsiteX13" fmla="*/ 0 w 31721"/>
                <a:gd name="connsiteY13" fmla="*/ 33266 h 43528"/>
                <a:gd name="connsiteX14" fmla="*/ 0 w 31721"/>
                <a:gd name="connsiteY14" fmla="*/ 27581 h 43528"/>
                <a:gd name="connsiteX15" fmla="*/ 18105 w 31721"/>
                <a:gd name="connsiteY15" fmla="*/ 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21" h="43528">
                  <a:moveTo>
                    <a:pt x="19651" y="5131"/>
                  </a:moveTo>
                  <a:lnTo>
                    <a:pt x="4781" y="28368"/>
                  </a:lnTo>
                  <a:lnTo>
                    <a:pt x="19651" y="28368"/>
                  </a:lnTo>
                  <a:lnTo>
                    <a:pt x="19651" y="5131"/>
                  </a:lnTo>
                  <a:moveTo>
                    <a:pt x="18105" y="0"/>
                  </a:moveTo>
                  <a:lnTo>
                    <a:pt x="25511" y="0"/>
                  </a:lnTo>
                  <a:lnTo>
                    <a:pt x="25511" y="28368"/>
                  </a:lnTo>
                  <a:lnTo>
                    <a:pt x="31721" y="28368"/>
                  </a:lnTo>
                  <a:lnTo>
                    <a:pt x="31721" y="33266"/>
                  </a:lnTo>
                  <a:lnTo>
                    <a:pt x="25511" y="33266"/>
                  </a:lnTo>
                  <a:lnTo>
                    <a:pt x="25511" y="43529"/>
                  </a:lnTo>
                  <a:lnTo>
                    <a:pt x="19651" y="43529"/>
                  </a:lnTo>
                  <a:lnTo>
                    <a:pt x="19651" y="33266"/>
                  </a:lnTo>
                  <a:lnTo>
                    <a:pt x="0" y="33266"/>
                  </a:lnTo>
                  <a:lnTo>
                    <a:pt x="0" y="27581"/>
                  </a:lnTo>
                  <a:lnTo>
                    <a:pt x="18105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534" name="Freeform 533">
            <a:extLst>
              <a:ext uri="{FF2B5EF4-FFF2-40B4-BE49-F238E27FC236}">
                <a16:creationId xmlns:a16="http://schemas.microsoft.com/office/drawing/2014/main" id="{AF985CA7-89D6-800F-5BAD-3EE5086004F7}"/>
              </a:ext>
            </a:extLst>
          </p:cNvPr>
          <p:cNvSpPr/>
          <p:nvPr/>
        </p:nvSpPr>
        <p:spPr>
          <a:xfrm>
            <a:off x="7492649" y="3929557"/>
            <a:ext cx="1398088" cy="891359"/>
          </a:xfrm>
          <a:custGeom>
            <a:avLst/>
            <a:gdLst>
              <a:gd name="connsiteX0" fmla="*/ 0 w 1398088"/>
              <a:gd name="connsiteY0" fmla="*/ 891360 h 891359"/>
              <a:gd name="connsiteX1" fmla="*/ 1399 w 1398088"/>
              <a:gd name="connsiteY1" fmla="*/ 891180 h 891359"/>
              <a:gd name="connsiteX2" fmla="*/ 2799 w 1398088"/>
              <a:gd name="connsiteY2" fmla="*/ 890993 h 891359"/>
              <a:gd name="connsiteX3" fmla="*/ 4198 w 1398088"/>
              <a:gd name="connsiteY3" fmla="*/ 890805 h 891359"/>
              <a:gd name="connsiteX4" fmla="*/ 5598 w 1398088"/>
              <a:gd name="connsiteY4" fmla="*/ 890611 h 891359"/>
              <a:gd name="connsiteX5" fmla="*/ 6997 w 1398088"/>
              <a:gd name="connsiteY5" fmla="*/ 890424 h 891359"/>
              <a:gd name="connsiteX6" fmla="*/ 8397 w 1398088"/>
              <a:gd name="connsiteY6" fmla="*/ 890222 h 891359"/>
              <a:gd name="connsiteX7" fmla="*/ 9796 w 1398088"/>
              <a:gd name="connsiteY7" fmla="*/ 890021 h 891359"/>
              <a:gd name="connsiteX8" fmla="*/ 11196 w 1398088"/>
              <a:gd name="connsiteY8" fmla="*/ 889819 h 891359"/>
              <a:gd name="connsiteX9" fmla="*/ 12595 w 1398088"/>
              <a:gd name="connsiteY9" fmla="*/ 889611 h 891359"/>
              <a:gd name="connsiteX10" fmla="*/ 13995 w 1398088"/>
              <a:gd name="connsiteY10" fmla="*/ 889402 h 891359"/>
              <a:gd name="connsiteX11" fmla="*/ 15394 w 1398088"/>
              <a:gd name="connsiteY11" fmla="*/ 889193 h 891359"/>
              <a:gd name="connsiteX12" fmla="*/ 16794 w 1398088"/>
              <a:gd name="connsiteY12" fmla="*/ 888977 h 891359"/>
              <a:gd name="connsiteX13" fmla="*/ 18193 w 1398088"/>
              <a:gd name="connsiteY13" fmla="*/ 888754 h 891359"/>
              <a:gd name="connsiteX14" fmla="*/ 19593 w 1398088"/>
              <a:gd name="connsiteY14" fmla="*/ 888531 h 891359"/>
              <a:gd name="connsiteX15" fmla="*/ 20992 w 1398088"/>
              <a:gd name="connsiteY15" fmla="*/ 888308 h 891359"/>
              <a:gd name="connsiteX16" fmla="*/ 22391 w 1398088"/>
              <a:gd name="connsiteY16" fmla="*/ 888078 h 891359"/>
              <a:gd name="connsiteX17" fmla="*/ 23791 w 1398088"/>
              <a:gd name="connsiteY17" fmla="*/ 887840 h 891359"/>
              <a:gd name="connsiteX18" fmla="*/ 25190 w 1398088"/>
              <a:gd name="connsiteY18" fmla="*/ 887603 h 891359"/>
              <a:gd name="connsiteX19" fmla="*/ 26590 w 1398088"/>
              <a:gd name="connsiteY19" fmla="*/ 887365 h 891359"/>
              <a:gd name="connsiteX20" fmla="*/ 27989 w 1398088"/>
              <a:gd name="connsiteY20" fmla="*/ 887120 h 891359"/>
              <a:gd name="connsiteX21" fmla="*/ 29389 w 1398088"/>
              <a:gd name="connsiteY21" fmla="*/ 886869 h 891359"/>
              <a:gd name="connsiteX22" fmla="*/ 30788 w 1398088"/>
              <a:gd name="connsiteY22" fmla="*/ 886617 h 891359"/>
              <a:gd name="connsiteX23" fmla="*/ 32188 w 1398088"/>
              <a:gd name="connsiteY23" fmla="*/ 886365 h 891359"/>
              <a:gd name="connsiteX24" fmla="*/ 33587 w 1398088"/>
              <a:gd name="connsiteY24" fmla="*/ 886106 h 891359"/>
              <a:gd name="connsiteX25" fmla="*/ 34987 w 1398088"/>
              <a:gd name="connsiteY25" fmla="*/ 885839 h 891359"/>
              <a:gd name="connsiteX26" fmla="*/ 36386 w 1398088"/>
              <a:gd name="connsiteY26" fmla="*/ 885573 h 891359"/>
              <a:gd name="connsiteX27" fmla="*/ 37786 w 1398088"/>
              <a:gd name="connsiteY27" fmla="*/ 885300 h 891359"/>
              <a:gd name="connsiteX28" fmla="*/ 39185 w 1398088"/>
              <a:gd name="connsiteY28" fmla="*/ 885019 h 891359"/>
              <a:gd name="connsiteX29" fmla="*/ 40585 w 1398088"/>
              <a:gd name="connsiteY29" fmla="*/ 884745 h 891359"/>
              <a:gd name="connsiteX30" fmla="*/ 41984 w 1398088"/>
              <a:gd name="connsiteY30" fmla="*/ 884457 h 891359"/>
              <a:gd name="connsiteX31" fmla="*/ 43384 w 1398088"/>
              <a:gd name="connsiteY31" fmla="*/ 884170 h 891359"/>
              <a:gd name="connsiteX32" fmla="*/ 44783 w 1398088"/>
              <a:gd name="connsiteY32" fmla="*/ 883874 h 891359"/>
              <a:gd name="connsiteX33" fmla="*/ 46183 w 1398088"/>
              <a:gd name="connsiteY33" fmla="*/ 883579 h 891359"/>
              <a:gd name="connsiteX34" fmla="*/ 47582 w 1398088"/>
              <a:gd name="connsiteY34" fmla="*/ 883277 h 891359"/>
              <a:gd name="connsiteX35" fmla="*/ 48982 w 1398088"/>
              <a:gd name="connsiteY35" fmla="*/ 882975 h 891359"/>
              <a:gd name="connsiteX36" fmla="*/ 50381 w 1398088"/>
              <a:gd name="connsiteY36" fmla="*/ 882658 h 891359"/>
              <a:gd name="connsiteX37" fmla="*/ 51781 w 1398088"/>
              <a:gd name="connsiteY37" fmla="*/ 882349 h 891359"/>
              <a:gd name="connsiteX38" fmla="*/ 53180 w 1398088"/>
              <a:gd name="connsiteY38" fmla="*/ 882025 h 891359"/>
              <a:gd name="connsiteX39" fmla="*/ 54580 w 1398088"/>
              <a:gd name="connsiteY39" fmla="*/ 881701 h 891359"/>
              <a:gd name="connsiteX40" fmla="*/ 55979 w 1398088"/>
              <a:gd name="connsiteY40" fmla="*/ 881370 h 891359"/>
              <a:gd name="connsiteX41" fmla="*/ 57379 w 1398088"/>
              <a:gd name="connsiteY41" fmla="*/ 881039 h 891359"/>
              <a:gd name="connsiteX42" fmla="*/ 58778 w 1398088"/>
              <a:gd name="connsiteY42" fmla="*/ 880700 h 891359"/>
              <a:gd name="connsiteX43" fmla="*/ 60178 w 1398088"/>
              <a:gd name="connsiteY43" fmla="*/ 880355 h 891359"/>
              <a:gd name="connsiteX44" fmla="*/ 61577 w 1398088"/>
              <a:gd name="connsiteY44" fmla="*/ 880010 h 891359"/>
              <a:gd name="connsiteX45" fmla="*/ 62977 w 1398088"/>
              <a:gd name="connsiteY45" fmla="*/ 879657 h 891359"/>
              <a:gd name="connsiteX46" fmla="*/ 64376 w 1398088"/>
              <a:gd name="connsiteY46" fmla="*/ 879297 h 891359"/>
              <a:gd name="connsiteX47" fmla="*/ 65776 w 1398088"/>
              <a:gd name="connsiteY47" fmla="*/ 878930 h 891359"/>
              <a:gd name="connsiteX48" fmla="*/ 67176 w 1398088"/>
              <a:gd name="connsiteY48" fmla="*/ 878563 h 891359"/>
              <a:gd name="connsiteX49" fmla="*/ 68575 w 1398088"/>
              <a:gd name="connsiteY49" fmla="*/ 878189 h 891359"/>
              <a:gd name="connsiteX50" fmla="*/ 69975 w 1398088"/>
              <a:gd name="connsiteY50" fmla="*/ 877807 h 891359"/>
              <a:gd name="connsiteX51" fmla="*/ 71374 w 1398088"/>
              <a:gd name="connsiteY51" fmla="*/ 877426 h 891359"/>
              <a:gd name="connsiteX52" fmla="*/ 72774 w 1398088"/>
              <a:gd name="connsiteY52" fmla="*/ 877037 h 891359"/>
              <a:gd name="connsiteX53" fmla="*/ 74173 w 1398088"/>
              <a:gd name="connsiteY53" fmla="*/ 876641 h 891359"/>
              <a:gd name="connsiteX54" fmla="*/ 75573 w 1398088"/>
              <a:gd name="connsiteY54" fmla="*/ 876238 h 891359"/>
              <a:gd name="connsiteX55" fmla="*/ 76972 w 1398088"/>
              <a:gd name="connsiteY55" fmla="*/ 875828 h 891359"/>
              <a:gd name="connsiteX56" fmla="*/ 78372 w 1398088"/>
              <a:gd name="connsiteY56" fmla="*/ 875418 h 891359"/>
              <a:gd name="connsiteX57" fmla="*/ 79771 w 1398088"/>
              <a:gd name="connsiteY57" fmla="*/ 875000 h 891359"/>
              <a:gd name="connsiteX58" fmla="*/ 81171 w 1398088"/>
              <a:gd name="connsiteY58" fmla="*/ 874576 h 891359"/>
              <a:gd name="connsiteX59" fmla="*/ 82570 w 1398088"/>
              <a:gd name="connsiteY59" fmla="*/ 874144 h 891359"/>
              <a:gd name="connsiteX60" fmla="*/ 83969 w 1398088"/>
              <a:gd name="connsiteY60" fmla="*/ 873712 h 891359"/>
              <a:gd name="connsiteX61" fmla="*/ 85369 w 1398088"/>
              <a:gd name="connsiteY61" fmla="*/ 873266 h 891359"/>
              <a:gd name="connsiteX62" fmla="*/ 86768 w 1398088"/>
              <a:gd name="connsiteY62" fmla="*/ 872820 h 891359"/>
              <a:gd name="connsiteX63" fmla="*/ 88168 w 1398088"/>
              <a:gd name="connsiteY63" fmla="*/ 872366 h 891359"/>
              <a:gd name="connsiteX64" fmla="*/ 89567 w 1398088"/>
              <a:gd name="connsiteY64" fmla="*/ 871905 h 891359"/>
              <a:gd name="connsiteX65" fmla="*/ 90967 w 1398088"/>
              <a:gd name="connsiteY65" fmla="*/ 871445 h 891359"/>
              <a:gd name="connsiteX66" fmla="*/ 92366 w 1398088"/>
              <a:gd name="connsiteY66" fmla="*/ 870970 h 891359"/>
              <a:gd name="connsiteX67" fmla="*/ 93766 w 1398088"/>
              <a:gd name="connsiteY67" fmla="*/ 870495 h 891359"/>
              <a:gd name="connsiteX68" fmla="*/ 95165 w 1398088"/>
              <a:gd name="connsiteY68" fmla="*/ 870005 h 891359"/>
              <a:gd name="connsiteX69" fmla="*/ 96565 w 1398088"/>
              <a:gd name="connsiteY69" fmla="*/ 869516 h 891359"/>
              <a:gd name="connsiteX70" fmla="*/ 97964 w 1398088"/>
              <a:gd name="connsiteY70" fmla="*/ 869019 h 891359"/>
              <a:gd name="connsiteX71" fmla="*/ 99364 w 1398088"/>
              <a:gd name="connsiteY71" fmla="*/ 868516 h 891359"/>
              <a:gd name="connsiteX72" fmla="*/ 100763 w 1398088"/>
              <a:gd name="connsiteY72" fmla="*/ 868005 h 891359"/>
              <a:gd name="connsiteX73" fmla="*/ 102163 w 1398088"/>
              <a:gd name="connsiteY73" fmla="*/ 867486 h 891359"/>
              <a:gd name="connsiteX74" fmla="*/ 103562 w 1398088"/>
              <a:gd name="connsiteY74" fmla="*/ 866961 h 891359"/>
              <a:gd name="connsiteX75" fmla="*/ 104962 w 1398088"/>
              <a:gd name="connsiteY75" fmla="*/ 866428 h 891359"/>
              <a:gd name="connsiteX76" fmla="*/ 106361 w 1398088"/>
              <a:gd name="connsiteY76" fmla="*/ 865889 h 891359"/>
              <a:gd name="connsiteX77" fmla="*/ 107761 w 1398088"/>
              <a:gd name="connsiteY77" fmla="*/ 865342 h 891359"/>
              <a:gd name="connsiteX78" fmla="*/ 109160 w 1398088"/>
              <a:gd name="connsiteY78" fmla="*/ 864787 h 891359"/>
              <a:gd name="connsiteX79" fmla="*/ 110560 w 1398088"/>
              <a:gd name="connsiteY79" fmla="*/ 864233 h 891359"/>
              <a:gd name="connsiteX80" fmla="*/ 111959 w 1398088"/>
              <a:gd name="connsiteY80" fmla="*/ 863665 h 891359"/>
              <a:gd name="connsiteX81" fmla="*/ 113359 w 1398088"/>
              <a:gd name="connsiteY81" fmla="*/ 863089 h 891359"/>
              <a:gd name="connsiteX82" fmla="*/ 114758 w 1398088"/>
              <a:gd name="connsiteY82" fmla="*/ 862506 h 891359"/>
              <a:gd name="connsiteX83" fmla="*/ 116157 w 1398088"/>
              <a:gd name="connsiteY83" fmla="*/ 861916 h 891359"/>
              <a:gd name="connsiteX84" fmla="*/ 117557 w 1398088"/>
              <a:gd name="connsiteY84" fmla="*/ 861318 h 891359"/>
              <a:gd name="connsiteX85" fmla="*/ 118956 w 1398088"/>
              <a:gd name="connsiteY85" fmla="*/ 860714 h 891359"/>
              <a:gd name="connsiteX86" fmla="*/ 120356 w 1398088"/>
              <a:gd name="connsiteY86" fmla="*/ 860109 h 891359"/>
              <a:gd name="connsiteX87" fmla="*/ 121755 w 1398088"/>
              <a:gd name="connsiteY87" fmla="*/ 859483 h 891359"/>
              <a:gd name="connsiteX88" fmla="*/ 123155 w 1398088"/>
              <a:gd name="connsiteY88" fmla="*/ 858857 h 891359"/>
              <a:gd name="connsiteX89" fmla="*/ 124554 w 1398088"/>
              <a:gd name="connsiteY89" fmla="*/ 858223 h 891359"/>
              <a:gd name="connsiteX90" fmla="*/ 125954 w 1398088"/>
              <a:gd name="connsiteY90" fmla="*/ 857583 h 891359"/>
              <a:gd name="connsiteX91" fmla="*/ 127353 w 1398088"/>
              <a:gd name="connsiteY91" fmla="*/ 856928 h 891359"/>
              <a:gd name="connsiteX92" fmla="*/ 128753 w 1398088"/>
              <a:gd name="connsiteY92" fmla="*/ 856273 h 891359"/>
              <a:gd name="connsiteX93" fmla="*/ 130152 w 1398088"/>
              <a:gd name="connsiteY93" fmla="*/ 855604 h 891359"/>
              <a:gd name="connsiteX94" fmla="*/ 131552 w 1398088"/>
              <a:gd name="connsiteY94" fmla="*/ 854927 h 891359"/>
              <a:gd name="connsiteX95" fmla="*/ 132951 w 1398088"/>
              <a:gd name="connsiteY95" fmla="*/ 854243 h 891359"/>
              <a:gd name="connsiteX96" fmla="*/ 134351 w 1398088"/>
              <a:gd name="connsiteY96" fmla="*/ 853552 h 891359"/>
              <a:gd name="connsiteX97" fmla="*/ 135750 w 1398088"/>
              <a:gd name="connsiteY97" fmla="*/ 852854 h 891359"/>
              <a:gd name="connsiteX98" fmla="*/ 137150 w 1398088"/>
              <a:gd name="connsiteY98" fmla="*/ 852142 h 891359"/>
              <a:gd name="connsiteX99" fmla="*/ 138549 w 1398088"/>
              <a:gd name="connsiteY99" fmla="*/ 851429 h 891359"/>
              <a:gd name="connsiteX100" fmla="*/ 139949 w 1398088"/>
              <a:gd name="connsiteY100" fmla="*/ 850702 h 891359"/>
              <a:gd name="connsiteX101" fmla="*/ 141348 w 1398088"/>
              <a:gd name="connsiteY101" fmla="*/ 849968 h 891359"/>
              <a:gd name="connsiteX102" fmla="*/ 142748 w 1398088"/>
              <a:gd name="connsiteY102" fmla="*/ 849227 h 891359"/>
              <a:gd name="connsiteX103" fmla="*/ 144147 w 1398088"/>
              <a:gd name="connsiteY103" fmla="*/ 848471 h 891359"/>
              <a:gd name="connsiteX104" fmla="*/ 145547 w 1398088"/>
              <a:gd name="connsiteY104" fmla="*/ 847708 h 891359"/>
              <a:gd name="connsiteX105" fmla="*/ 146946 w 1398088"/>
              <a:gd name="connsiteY105" fmla="*/ 846938 h 891359"/>
              <a:gd name="connsiteX106" fmla="*/ 148345 w 1398088"/>
              <a:gd name="connsiteY106" fmla="*/ 846161 h 891359"/>
              <a:gd name="connsiteX107" fmla="*/ 149745 w 1398088"/>
              <a:gd name="connsiteY107" fmla="*/ 845376 h 891359"/>
              <a:gd name="connsiteX108" fmla="*/ 151144 w 1398088"/>
              <a:gd name="connsiteY108" fmla="*/ 844578 h 891359"/>
              <a:gd name="connsiteX109" fmla="*/ 152544 w 1398088"/>
              <a:gd name="connsiteY109" fmla="*/ 843771 h 891359"/>
              <a:gd name="connsiteX110" fmla="*/ 153943 w 1398088"/>
              <a:gd name="connsiteY110" fmla="*/ 842951 h 891359"/>
              <a:gd name="connsiteX111" fmla="*/ 155343 w 1398088"/>
              <a:gd name="connsiteY111" fmla="*/ 842130 h 891359"/>
              <a:gd name="connsiteX112" fmla="*/ 156742 w 1398088"/>
              <a:gd name="connsiteY112" fmla="*/ 841296 h 891359"/>
              <a:gd name="connsiteX113" fmla="*/ 158142 w 1398088"/>
              <a:gd name="connsiteY113" fmla="*/ 840446 h 891359"/>
              <a:gd name="connsiteX114" fmla="*/ 159541 w 1398088"/>
              <a:gd name="connsiteY114" fmla="*/ 839590 h 891359"/>
              <a:gd name="connsiteX115" fmla="*/ 160941 w 1398088"/>
              <a:gd name="connsiteY115" fmla="*/ 838726 h 891359"/>
              <a:gd name="connsiteX116" fmla="*/ 162340 w 1398088"/>
              <a:gd name="connsiteY116" fmla="*/ 837855 h 891359"/>
              <a:gd name="connsiteX117" fmla="*/ 163740 w 1398088"/>
              <a:gd name="connsiteY117" fmla="*/ 836970 h 891359"/>
              <a:gd name="connsiteX118" fmla="*/ 165139 w 1398088"/>
              <a:gd name="connsiteY118" fmla="*/ 836078 h 891359"/>
              <a:gd name="connsiteX119" fmla="*/ 166539 w 1398088"/>
              <a:gd name="connsiteY119" fmla="*/ 835178 h 891359"/>
              <a:gd name="connsiteX120" fmla="*/ 167938 w 1398088"/>
              <a:gd name="connsiteY120" fmla="*/ 834264 h 891359"/>
              <a:gd name="connsiteX121" fmla="*/ 169338 w 1398088"/>
              <a:gd name="connsiteY121" fmla="*/ 833335 h 891359"/>
              <a:gd name="connsiteX122" fmla="*/ 170737 w 1398088"/>
              <a:gd name="connsiteY122" fmla="*/ 832400 h 891359"/>
              <a:gd name="connsiteX123" fmla="*/ 172137 w 1398088"/>
              <a:gd name="connsiteY123" fmla="*/ 831457 h 891359"/>
              <a:gd name="connsiteX124" fmla="*/ 173536 w 1398088"/>
              <a:gd name="connsiteY124" fmla="*/ 830507 h 891359"/>
              <a:gd name="connsiteX125" fmla="*/ 174936 w 1398088"/>
              <a:gd name="connsiteY125" fmla="*/ 829542 h 891359"/>
              <a:gd name="connsiteX126" fmla="*/ 176335 w 1398088"/>
              <a:gd name="connsiteY126" fmla="*/ 828564 h 891359"/>
              <a:gd name="connsiteX127" fmla="*/ 177735 w 1398088"/>
              <a:gd name="connsiteY127" fmla="*/ 827578 h 891359"/>
              <a:gd name="connsiteX128" fmla="*/ 179134 w 1398088"/>
              <a:gd name="connsiteY128" fmla="*/ 826577 h 891359"/>
              <a:gd name="connsiteX129" fmla="*/ 180534 w 1398088"/>
              <a:gd name="connsiteY129" fmla="*/ 825570 h 891359"/>
              <a:gd name="connsiteX130" fmla="*/ 181933 w 1398088"/>
              <a:gd name="connsiteY130" fmla="*/ 824555 h 891359"/>
              <a:gd name="connsiteX131" fmla="*/ 183333 w 1398088"/>
              <a:gd name="connsiteY131" fmla="*/ 823526 h 891359"/>
              <a:gd name="connsiteX132" fmla="*/ 184732 w 1398088"/>
              <a:gd name="connsiteY132" fmla="*/ 822482 h 891359"/>
              <a:gd name="connsiteX133" fmla="*/ 186132 w 1398088"/>
              <a:gd name="connsiteY133" fmla="*/ 821431 h 891359"/>
              <a:gd name="connsiteX134" fmla="*/ 187531 w 1398088"/>
              <a:gd name="connsiteY134" fmla="*/ 820373 h 891359"/>
              <a:gd name="connsiteX135" fmla="*/ 188931 w 1398088"/>
              <a:gd name="connsiteY135" fmla="*/ 819294 h 891359"/>
              <a:gd name="connsiteX136" fmla="*/ 190330 w 1398088"/>
              <a:gd name="connsiteY136" fmla="*/ 818214 h 891359"/>
              <a:gd name="connsiteX137" fmla="*/ 191730 w 1398088"/>
              <a:gd name="connsiteY137" fmla="*/ 817113 h 891359"/>
              <a:gd name="connsiteX138" fmla="*/ 193129 w 1398088"/>
              <a:gd name="connsiteY138" fmla="*/ 816012 h 891359"/>
              <a:gd name="connsiteX139" fmla="*/ 194529 w 1398088"/>
              <a:gd name="connsiteY139" fmla="*/ 814889 h 891359"/>
              <a:gd name="connsiteX140" fmla="*/ 195928 w 1398088"/>
              <a:gd name="connsiteY140" fmla="*/ 813759 h 891359"/>
              <a:gd name="connsiteX141" fmla="*/ 197328 w 1398088"/>
              <a:gd name="connsiteY141" fmla="*/ 812615 h 891359"/>
              <a:gd name="connsiteX142" fmla="*/ 198727 w 1398088"/>
              <a:gd name="connsiteY142" fmla="*/ 811463 h 891359"/>
              <a:gd name="connsiteX143" fmla="*/ 200127 w 1398088"/>
              <a:gd name="connsiteY143" fmla="*/ 810297 h 891359"/>
              <a:gd name="connsiteX144" fmla="*/ 201527 w 1398088"/>
              <a:gd name="connsiteY144" fmla="*/ 809124 h 891359"/>
              <a:gd name="connsiteX145" fmla="*/ 202926 w 1398088"/>
              <a:gd name="connsiteY145" fmla="*/ 807929 h 891359"/>
              <a:gd name="connsiteX146" fmla="*/ 204326 w 1398088"/>
              <a:gd name="connsiteY146" fmla="*/ 806734 h 891359"/>
              <a:gd name="connsiteX147" fmla="*/ 205725 w 1398088"/>
              <a:gd name="connsiteY147" fmla="*/ 805518 h 891359"/>
              <a:gd name="connsiteX148" fmla="*/ 207125 w 1398088"/>
              <a:gd name="connsiteY148" fmla="*/ 804295 h 891359"/>
              <a:gd name="connsiteX149" fmla="*/ 208524 w 1398088"/>
              <a:gd name="connsiteY149" fmla="*/ 803057 h 891359"/>
              <a:gd name="connsiteX150" fmla="*/ 209923 w 1398088"/>
              <a:gd name="connsiteY150" fmla="*/ 801804 h 891359"/>
              <a:gd name="connsiteX151" fmla="*/ 211323 w 1398088"/>
              <a:gd name="connsiteY151" fmla="*/ 800545 h 891359"/>
              <a:gd name="connsiteX152" fmla="*/ 212722 w 1398088"/>
              <a:gd name="connsiteY152" fmla="*/ 799271 h 891359"/>
              <a:gd name="connsiteX153" fmla="*/ 214122 w 1398088"/>
              <a:gd name="connsiteY153" fmla="*/ 797990 h 891359"/>
              <a:gd name="connsiteX154" fmla="*/ 215521 w 1398088"/>
              <a:gd name="connsiteY154" fmla="*/ 796687 h 891359"/>
              <a:gd name="connsiteX155" fmla="*/ 216921 w 1398088"/>
              <a:gd name="connsiteY155" fmla="*/ 795377 h 891359"/>
              <a:gd name="connsiteX156" fmla="*/ 218320 w 1398088"/>
              <a:gd name="connsiteY156" fmla="*/ 794053 h 891359"/>
              <a:gd name="connsiteX157" fmla="*/ 219720 w 1398088"/>
              <a:gd name="connsiteY157" fmla="*/ 792721 h 891359"/>
              <a:gd name="connsiteX158" fmla="*/ 221119 w 1398088"/>
              <a:gd name="connsiteY158" fmla="*/ 791368 h 891359"/>
              <a:gd name="connsiteX159" fmla="*/ 222519 w 1398088"/>
              <a:gd name="connsiteY159" fmla="*/ 790008 h 891359"/>
              <a:gd name="connsiteX160" fmla="*/ 223918 w 1398088"/>
              <a:gd name="connsiteY160" fmla="*/ 788633 h 891359"/>
              <a:gd name="connsiteX161" fmla="*/ 225318 w 1398088"/>
              <a:gd name="connsiteY161" fmla="*/ 787244 h 891359"/>
              <a:gd name="connsiteX162" fmla="*/ 226717 w 1398088"/>
              <a:gd name="connsiteY162" fmla="*/ 785848 h 891359"/>
              <a:gd name="connsiteX163" fmla="*/ 228117 w 1398088"/>
              <a:gd name="connsiteY163" fmla="*/ 784430 h 891359"/>
              <a:gd name="connsiteX164" fmla="*/ 229516 w 1398088"/>
              <a:gd name="connsiteY164" fmla="*/ 783005 h 891359"/>
              <a:gd name="connsiteX165" fmla="*/ 230916 w 1398088"/>
              <a:gd name="connsiteY165" fmla="*/ 781566 h 891359"/>
              <a:gd name="connsiteX166" fmla="*/ 232315 w 1398088"/>
              <a:gd name="connsiteY166" fmla="*/ 780119 h 891359"/>
              <a:gd name="connsiteX167" fmla="*/ 233715 w 1398088"/>
              <a:gd name="connsiteY167" fmla="*/ 778651 h 891359"/>
              <a:gd name="connsiteX168" fmla="*/ 235114 w 1398088"/>
              <a:gd name="connsiteY168" fmla="*/ 777175 h 891359"/>
              <a:gd name="connsiteX169" fmla="*/ 236514 w 1398088"/>
              <a:gd name="connsiteY169" fmla="*/ 775678 h 891359"/>
              <a:gd name="connsiteX170" fmla="*/ 237913 w 1398088"/>
              <a:gd name="connsiteY170" fmla="*/ 774174 h 891359"/>
              <a:gd name="connsiteX171" fmla="*/ 239313 w 1398088"/>
              <a:gd name="connsiteY171" fmla="*/ 772655 h 891359"/>
              <a:gd name="connsiteX172" fmla="*/ 240712 w 1398088"/>
              <a:gd name="connsiteY172" fmla="*/ 771122 h 891359"/>
              <a:gd name="connsiteX173" fmla="*/ 242111 w 1398088"/>
              <a:gd name="connsiteY173" fmla="*/ 769582 h 891359"/>
              <a:gd name="connsiteX174" fmla="*/ 243511 w 1398088"/>
              <a:gd name="connsiteY174" fmla="*/ 768020 h 891359"/>
              <a:gd name="connsiteX175" fmla="*/ 244910 w 1398088"/>
              <a:gd name="connsiteY175" fmla="*/ 766444 h 891359"/>
              <a:gd name="connsiteX176" fmla="*/ 246310 w 1398088"/>
              <a:gd name="connsiteY176" fmla="*/ 764861 h 891359"/>
              <a:gd name="connsiteX177" fmla="*/ 247709 w 1398088"/>
              <a:gd name="connsiteY177" fmla="*/ 763263 h 891359"/>
              <a:gd name="connsiteX178" fmla="*/ 249109 w 1398088"/>
              <a:gd name="connsiteY178" fmla="*/ 761651 h 891359"/>
              <a:gd name="connsiteX179" fmla="*/ 250508 w 1398088"/>
              <a:gd name="connsiteY179" fmla="*/ 760024 h 891359"/>
              <a:gd name="connsiteX180" fmla="*/ 251908 w 1398088"/>
              <a:gd name="connsiteY180" fmla="*/ 758383 h 891359"/>
              <a:gd name="connsiteX181" fmla="*/ 253307 w 1398088"/>
              <a:gd name="connsiteY181" fmla="*/ 756728 h 891359"/>
              <a:gd name="connsiteX182" fmla="*/ 254707 w 1398088"/>
              <a:gd name="connsiteY182" fmla="*/ 755058 h 891359"/>
              <a:gd name="connsiteX183" fmla="*/ 256106 w 1398088"/>
              <a:gd name="connsiteY183" fmla="*/ 753374 h 891359"/>
              <a:gd name="connsiteX184" fmla="*/ 257506 w 1398088"/>
              <a:gd name="connsiteY184" fmla="*/ 751675 h 891359"/>
              <a:gd name="connsiteX185" fmla="*/ 258905 w 1398088"/>
              <a:gd name="connsiteY185" fmla="*/ 749963 h 891359"/>
              <a:gd name="connsiteX186" fmla="*/ 260305 w 1398088"/>
              <a:gd name="connsiteY186" fmla="*/ 748242 h 891359"/>
              <a:gd name="connsiteX187" fmla="*/ 261704 w 1398088"/>
              <a:gd name="connsiteY187" fmla="*/ 746501 h 891359"/>
              <a:gd name="connsiteX188" fmla="*/ 263104 w 1398088"/>
              <a:gd name="connsiteY188" fmla="*/ 744752 h 891359"/>
              <a:gd name="connsiteX189" fmla="*/ 264503 w 1398088"/>
              <a:gd name="connsiteY189" fmla="*/ 742981 h 891359"/>
              <a:gd name="connsiteX190" fmla="*/ 265903 w 1398088"/>
              <a:gd name="connsiteY190" fmla="*/ 741204 h 891359"/>
              <a:gd name="connsiteX191" fmla="*/ 267302 w 1398088"/>
              <a:gd name="connsiteY191" fmla="*/ 739404 h 891359"/>
              <a:gd name="connsiteX192" fmla="*/ 268702 w 1398088"/>
              <a:gd name="connsiteY192" fmla="*/ 737598 h 891359"/>
              <a:gd name="connsiteX193" fmla="*/ 270101 w 1398088"/>
              <a:gd name="connsiteY193" fmla="*/ 735770 h 891359"/>
              <a:gd name="connsiteX194" fmla="*/ 271500 w 1398088"/>
              <a:gd name="connsiteY194" fmla="*/ 733934 h 891359"/>
              <a:gd name="connsiteX195" fmla="*/ 272900 w 1398088"/>
              <a:gd name="connsiteY195" fmla="*/ 732085 h 891359"/>
              <a:gd name="connsiteX196" fmla="*/ 274299 w 1398088"/>
              <a:gd name="connsiteY196" fmla="*/ 730213 h 891359"/>
              <a:gd name="connsiteX197" fmla="*/ 275699 w 1398088"/>
              <a:gd name="connsiteY197" fmla="*/ 728335 h 891359"/>
              <a:gd name="connsiteX198" fmla="*/ 277098 w 1398088"/>
              <a:gd name="connsiteY198" fmla="*/ 726442 h 891359"/>
              <a:gd name="connsiteX199" fmla="*/ 278498 w 1398088"/>
              <a:gd name="connsiteY199" fmla="*/ 724527 h 891359"/>
              <a:gd name="connsiteX200" fmla="*/ 279897 w 1398088"/>
              <a:gd name="connsiteY200" fmla="*/ 722606 h 891359"/>
              <a:gd name="connsiteX201" fmla="*/ 281297 w 1398088"/>
              <a:gd name="connsiteY201" fmla="*/ 720670 h 891359"/>
              <a:gd name="connsiteX202" fmla="*/ 282696 w 1398088"/>
              <a:gd name="connsiteY202" fmla="*/ 718712 h 891359"/>
              <a:gd name="connsiteX203" fmla="*/ 284096 w 1398088"/>
              <a:gd name="connsiteY203" fmla="*/ 716747 h 891359"/>
              <a:gd name="connsiteX204" fmla="*/ 285495 w 1398088"/>
              <a:gd name="connsiteY204" fmla="*/ 714768 h 891359"/>
              <a:gd name="connsiteX205" fmla="*/ 286895 w 1398088"/>
              <a:gd name="connsiteY205" fmla="*/ 712767 h 891359"/>
              <a:gd name="connsiteX206" fmla="*/ 288294 w 1398088"/>
              <a:gd name="connsiteY206" fmla="*/ 710759 h 891359"/>
              <a:gd name="connsiteX207" fmla="*/ 289694 w 1398088"/>
              <a:gd name="connsiteY207" fmla="*/ 708730 h 891359"/>
              <a:gd name="connsiteX208" fmla="*/ 291093 w 1398088"/>
              <a:gd name="connsiteY208" fmla="*/ 706693 h 891359"/>
              <a:gd name="connsiteX209" fmla="*/ 292493 w 1398088"/>
              <a:gd name="connsiteY209" fmla="*/ 704641 h 891359"/>
              <a:gd name="connsiteX210" fmla="*/ 293892 w 1398088"/>
              <a:gd name="connsiteY210" fmla="*/ 702569 h 891359"/>
              <a:gd name="connsiteX211" fmla="*/ 295292 w 1398088"/>
              <a:gd name="connsiteY211" fmla="*/ 700489 h 891359"/>
              <a:gd name="connsiteX212" fmla="*/ 296691 w 1398088"/>
              <a:gd name="connsiteY212" fmla="*/ 698387 h 891359"/>
              <a:gd name="connsiteX213" fmla="*/ 298091 w 1398088"/>
              <a:gd name="connsiteY213" fmla="*/ 696278 h 891359"/>
              <a:gd name="connsiteX214" fmla="*/ 299490 w 1398088"/>
              <a:gd name="connsiteY214" fmla="*/ 694148 h 891359"/>
              <a:gd name="connsiteX215" fmla="*/ 300890 w 1398088"/>
              <a:gd name="connsiteY215" fmla="*/ 692010 h 891359"/>
              <a:gd name="connsiteX216" fmla="*/ 302289 w 1398088"/>
              <a:gd name="connsiteY216" fmla="*/ 689851 h 891359"/>
              <a:gd name="connsiteX217" fmla="*/ 303689 w 1398088"/>
              <a:gd name="connsiteY217" fmla="*/ 687685 h 891359"/>
              <a:gd name="connsiteX218" fmla="*/ 305088 w 1398088"/>
              <a:gd name="connsiteY218" fmla="*/ 685497 h 891359"/>
              <a:gd name="connsiteX219" fmla="*/ 306488 w 1398088"/>
              <a:gd name="connsiteY219" fmla="*/ 683295 h 891359"/>
              <a:gd name="connsiteX220" fmla="*/ 307887 w 1398088"/>
              <a:gd name="connsiteY220" fmla="*/ 681085 h 891359"/>
              <a:gd name="connsiteX221" fmla="*/ 309287 w 1398088"/>
              <a:gd name="connsiteY221" fmla="*/ 678854 h 891359"/>
              <a:gd name="connsiteX222" fmla="*/ 310686 w 1398088"/>
              <a:gd name="connsiteY222" fmla="*/ 676615 h 891359"/>
              <a:gd name="connsiteX223" fmla="*/ 312086 w 1398088"/>
              <a:gd name="connsiteY223" fmla="*/ 674356 h 891359"/>
              <a:gd name="connsiteX224" fmla="*/ 313485 w 1398088"/>
              <a:gd name="connsiteY224" fmla="*/ 672081 h 891359"/>
              <a:gd name="connsiteX225" fmla="*/ 314885 w 1398088"/>
              <a:gd name="connsiteY225" fmla="*/ 669800 h 891359"/>
              <a:gd name="connsiteX226" fmla="*/ 316284 w 1398088"/>
              <a:gd name="connsiteY226" fmla="*/ 667497 h 891359"/>
              <a:gd name="connsiteX227" fmla="*/ 317684 w 1398088"/>
              <a:gd name="connsiteY227" fmla="*/ 665186 h 891359"/>
              <a:gd name="connsiteX228" fmla="*/ 319083 w 1398088"/>
              <a:gd name="connsiteY228" fmla="*/ 662854 h 891359"/>
              <a:gd name="connsiteX229" fmla="*/ 320483 w 1398088"/>
              <a:gd name="connsiteY229" fmla="*/ 660515 h 891359"/>
              <a:gd name="connsiteX230" fmla="*/ 321882 w 1398088"/>
              <a:gd name="connsiteY230" fmla="*/ 658155 h 891359"/>
              <a:gd name="connsiteX231" fmla="*/ 323282 w 1398088"/>
              <a:gd name="connsiteY231" fmla="*/ 655783 h 891359"/>
              <a:gd name="connsiteX232" fmla="*/ 324681 w 1398088"/>
              <a:gd name="connsiteY232" fmla="*/ 653397 h 891359"/>
              <a:gd name="connsiteX233" fmla="*/ 326081 w 1398088"/>
              <a:gd name="connsiteY233" fmla="*/ 650998 h 891359"/>
              <a:gd name="connsiteX234" fmla="*/ 327480 w 1398088"/>
              <a:gd name="connsiteY234" fmla="*/ 648584 h 891359"/>
              <a:gd name="connsiteX235" fmla="*/ 328880 w 1398088"/>
              <a:gd name="connsiteY235" fmla="*/ 646155 h 891359"/>
              <a:gd name="connsiteX236" fmla="*/ 330279 w 1398088"/>
              <a:gd name="connsiteY236" fmla="*/ 643713 h 891359"/>
              <a:gd name="connsiteX237" fmla="*/ 331679 w 1398088"/>
              <a:gd name="connsiteY237" fmla="*/ 641258 h 891359"/>
              <a:gd name="connsiteX238" fmla="*/ 333078 w 1398088"/>
              <a:gd name="connsiteY238" fmla="*/ 638787 h 891359"/>
              <a:gd name="connsiteX239" fmla="*/ 334478 w 1398088"/>
              <a:gd name="connsiteY239" fmla="*/ 636304 h 891359"/>
              <a:gd name="connsiteX240" fmla="*/ 335877 w 1398088"/>
              <a:gd name="connsiteY240" fmla="*/ 633806 h 891359"/>
              <a:gd name="connsiteX241" fmla="*/ 337277 w 1398088"/>
              <a:gd name="connsiteY241" fmla="*/ 631294 h 891359"/>
              <a:gd name="connsiteX242" fmla="*/ 338676 w 1398088"/>
              <a:gd name="connsiteY242" fmla="*/ 628769 h 891359"/>
              <a:gd name="connsiteX243" fmla="*/ 340076 w 1398088"/>
              <a:gd name="connsiteY243" fmla="*/ 626230 h 891359"/>
              <a:gd name="connsiteX244" fmla="*/ 341475 w 1398088"/>
              <a:gd name="connsiteY244" fmla="*/ 623678 h 891359"/>
              <a:gd name="connsiteX245" fmla="*/ 342875 w 1398088"/>
              <a:gd name="connsiteY245" fmla="*/ 621112 h 891359"/>
              <a:gd name="connsiteX246" fmla="*/ 344274 w 1398088"/>
              <a:gd name="connsiteY246" fmla="*/ 618532 h 891359"/>
              <a:gd name="connsiteX247" fmla="*/ 345674 w 1398088"/>
              <a:gd name="connsiteY247" fmla="*/ 615938 h 891359"/>
              <a:gd name="connsiteX248" fmla="*/ 347073 w 1398088"/>
              <a:gd name="connsiteY248" fmla="*/ 613332 h 891359"/>
              <a:gd name="connsiteX249" fmla="*/ 348473 w 1398088"/>
              <a:gd name="connsiteY249" fmla="*/ 610712 h 891359"/>
              <a:gd name="connsiteX250" fmla="*/ 349872 w 1398088"/>
              <a:gd name="connsiteY250" fmla="*/ 608080 h 891359"/>
              <a:gd name="connsiteX251" fmla="*/ 351272 w 1398088"/>
              <a:gd name="connsiteY251" fmla="*/ 605433 h 891359"/>
              <a:gd name="connsiteX252" fmla="*/ 352671 w 1398088"/>
              <a:gd name="connsiteY252" fmla="*/ 602774 h 891359"/>
              <a:gd name="connsiteX253" fmla="*/ 354071 w 1398088"/>
              <a:gd name="connsiteY253" fmla="*/ 600102 h 891359"/>
              <a:gd name="connsiteX254" fmla="*/ 355470 w 1398088"/>
              <a:gd name="connsiteY254" fmla="*/ 597416 h 891359"/>
              <a:gd name="connsiteX255" fmla="*/ 356870 w 1398088"/>
              <a:gd name="connsiteY255" fmla="*/ 594718 h 891359"/>
              <a:gd name="connsiteX256" fmla="*/ 358269 w 1398088"/>
              <a:gd name="connsiteY256" fmla="*/ 592007 h 891359"/>
              <a:gd name="connsiteX257" fmla="*/ 359669 w 1398088"/>
              <a:gd name="connsiteY257" fmla="*/ 589283 h 891359"/>
              <a:gd name="connsiteX258" fmla="*/ 361068 w 1398088"/>
              <a:gd name="connsiteY258" fmla="*/ 586547 h 891359"/>
              <a:gd name="connsiteX259" fmla="*/ 362468 w 1398088"/>
              <a:gd name="connsiteY259" fmla="*/ 583798 h 891359"/>
              <a:gd name="connsiteX260" fmla="*/ 363867 w 1398088"/>
              <a:gd name="connsiteY260" fmla="*/ 581037 h 891359"/>
              <a:gd name="connsiteX261" fmla="*/ 365266 w 1398088"/>
              <a:gd name="connsiteY261" fmla="*/ 578264 h 891359"/>
              <a:gd name="connsiteX262" fmla="*/ 366666 w 1398088"/>
              <a:gd name="connsiteY262" fmla="*/ 575478 h 891359"/>
              <a:gd name="connsiteX263" fmla="*/ 368065 w 1398088"/>
              <a:gd name="connsiteY263" fmla="*/ 572679 h 891359"/>
              <a:gd name="connsiteX264" fmla="*/ 369465 w 1398088"/>
              <a:gd name="connsiteY264" fmla="*/ 569870 h 891359"/>
              <a:gd name="connsiteX265" fmla="*/ 370864 w 1398088"/>
              <a:gd name="connsiteY265" fmla="*/ 567047 h 891359"/>
              <a:gd name="connsiteX266" fmla="*/ 372264 w 1398088"/>
              <a:gd name="connsiteY266" fmla="*/ 564213 h 891359"/>
              <a:gd name="connsiteX267" fmla="*/ 373663 w 1398088"/>
              <a:gd name="connsiteY267" fmla="*/ 561367 h 891359"/>
              <a:gd name="connsiteX268" fmla="*/ 375063 w 1398088"/>
              <a:gd name="connsiteY268" fmla="*/ 558510 h 891359"/>
              <a:gd name="connsiteX269" fmla="*/ 376462 w 1398088"/>
              <a:gd name="connsiteY269" fmla="*/ 555641 h 891359"/>
              <a:gd name="connsiteX270" fmla="*/ 377862 w 1398088"/>
              <a:gd name="connsiteY270" fmla="*/ 552761 h 891359"/>
              <a:gd name="connsiteX271" fmla="*/ 379261 w 1398088"/>
              <a:gd name="connsiteY271" fmla="*/ 549869 h 891359"/>
              <a:gd name="connsiteX272" fmla="*/ 380661 w 1398088"/>
              <a:gd name="connsiteY272" fmla="*/ 546966 h 891359"/>
              <a:gd name="connsiteX273" fmla="*/ 382060 w 1398088"/>
              <a:gd name="connsiteY273" fmla="*/ 544052 h 891359"/>
              <a:gd name="connsiteX274" fmla="*/ 383460 w 1398088"/>
              <a:gd name="connsiteY274" fmla="*/ 541127 h 891359"/>
              <a:gd name="connsiteX275" fmla="*/ 384859 w 1398088"/>
              <a:gd name="connsiteY275" fmla="*/ 538192 h 891359"/>
              <a:gd name="connsiteX276" fmla="*/ 386259 w 1398088"/>
              <a:gd name="connsiteY276" fmla="*/ 535246 h 891359"/>
              <a:gd name="connsiteX277" fmla="*/ 387658 w 1398088"/>
              <a:gd name="connsiteY277" fmla="*/ 532288 h 891359"/>
              <a:gd name="connsiteX278" fmla="*/ 389058 w 1398088"/>
              <a:gd name="connsiteY278" fmla="*/ 529321 h 891359"/>
              <a:gd name="connsiteX279" fmla="*/ 390457 w 1398088"/>
              <a:gd name="connsiteY279" fmla="*/ 526343 h 891359"/>
              <a:gd name="connsiteX280" fmla="*/ 391857 w 1398088"/>
              <a:gd name="connsiteY280" fmla="*/ 523355 h 891359"/>
              <a:gd name="connsiteX281" fmla="*/ 393256 w 1398088"/>
              <a:gd name="connsiteY281" fmla="*/ 520357 h 891359"/>
              <a:gd name="connsiteX282" fmla="*/ 394656 w 1398088"/>
              <a:gd name="connsiteY282" fmla="*/ 517349 h 891359"/>
              <a:gd name="connsiteX283" fmla="*/ 396055 w 1398088"/>
              <a:gd name="connsiteY283" fmla="*/ 514331 h 891359"/>
              <a:gd name="connsiteX284" fmla="*/ 397454 w 1398088"/>
              <a:gd name="connsiteY284" fmla="*/ 511303 h 891359"/>
              <a:gd name="connsiteX285" fmla="*/ 398854 w 1398088"/>
              <a:gd name="connsiteY285" fmla="*/ 508267 h 891359"/>
              <a:gd name="connsiteX286" fmla="*/ 400253 w 1398088"/>
              <a:gd name="connsiteY286" fmla="*/ 505220 h 891359"/>
              <a:gd name="connsiteX287" fmla="*/ 401653 w 1398088"/>
              <a:gd name="connsiteY287" fmla="*/ 502165 h 891359"/>
              <a:gd name="connsiteX288" fmla="*/ 403052 w 1398088"/>
              <a:gd name="connsiteY288" fmla="*/ 499100 h 891359"/>
              <a:gd name="connsiteX289" fmla="*/ 404452 w 1398088"/>
              <a:gd name="connsiteY289" fmla="*/ 496027 h 891359"/>
              <a:gd name="connsiteX290" fmla="*/ 405851 w 1398088"/>
              <a:gd name="connsiteY290" fmla="*/ 492945 h 891359"/>
              <a:gd name="connsiteX291" fmla="*/ 407251 w 1398088"/>
              <a:gd name="connsiteY291" fmla="*/ 489854 h 891359"/>
              <a:gd name="connsiteX292" fmla="*/ 408650 w 1398088"/>
              <a:gd name="connsiteY292" fmla="*/ 486754 h 891359"/>
              <a:gd name="connsiteX293" fmla="*/ 410050 w 1398088"/>
              <a:gd name="connsiteY293" fmla="*/ 483647 h 891359"/>
              <a:gd name="connsiteX294" fmla="*/ 411449 w 1398088"/>
              <a:gd name="connsiteY294" fmla="*/ 480532 h 891359"/>
              <a:gd name="connsiteX295" fmla="*/ 412849 w 1398088"/>
              <a:gd name="connsiteY295" fmla="*/ 477408 h 891359"/>
              <a:gd name="connsiteX296" fmla="*/ 414248 w 1398088"/>
              <a:gd name="connsiteY296" fmla="*/ 474276 h 891359"/>
              <a:gd name="connsiteX297" fmla="*/ 415648 w 1398088"/>
              <a:gd name="connsiteY297" fmla="*/ 471138 h 891359"/>
              <a:gd name="connsiteX298" fmla="*/ 417047 w 1398088"/>
              <a:gd name="connsiteY298" fmla="*/ 467991 h 891359"/>
              <a:gd name="connsiteX299" fmla="*/ 418447 w 1398088"/>
              <a:gd name="connsiteY299" fmla="*/ 464837 h 891359"/>
              <a:gd name="connsiteX300" fmla="*/ 419846 w 1398088"/>
              <a:gd name="connsiteY300" fmla="*/ 461677 h 891359"/>
              <a:gd name="connsiteX301" fmla="*/ 421246 w 1398088"/>
              <a:gd name="connsiteY301" fmla="*/ 458509 h 891359"/>
              <a:gd name="connsiteX302" fmla="*/ 422645 w 1398088"/>
              <a:gd name="connsiteY302" fmla="*/ 455335 h 891359"/>
              <a:gd name="connsiteX303" fmla="*/ 424045 w 1398088"/>
              <a:gd name="connsiteY303" fmla="*/ 452154 h 891359"/>
              <a:gd name="connsiteX304" fmla="*/ 425444 w 1398088"/>
              <a:gd name="connsiteY304" fmla="*/ 448967 h 891359"/>
              <a:gd name="connsiteX305" fmla="*/ 426843 w 1398088"/>
              <a:gd name="connsiteY305" fmla="*/ 445773 h 891359"/>
              <a:gd name="connsiteX306" fmla="*/ 428243 w 1398088"/>
              <a:gd name="connsiteY306" fmla="*/ 442574 h 891359"/>
              <a:gd name="connsiteX307" fmla="*/ 429642 w 1398088"/>
              <a:gd name="connsiteY307" fmla="*/ 439368 h 891359"/>
              <a:gd name="connsiteX308" fmla="*/ 431042 w 1398088"/>
              <a:gd name="connsiteY308" fmla="*/ 436158 h 891359"/>
              <a:gd name="connsiteX309" fmla="*/ 432441 w 1398088"/>
              <a:gd name="connsiteY309" fmla="*/ 432941 h 891359"/>
              <a:gd name="connsiteX310" fmla="*/ 433841 w 1398088"/>
              <a:gd name="connsiteY310" fmla="*/ 429720 h 891359"/>
              <a:gd name="connsiteX311" fmla="*/ 435241 w 1398088"/>
              <a:gd name="connsiteY311" fmla="*/ 426493 h 891359"/>
              <a:gd name="connsiteX312" fmla="*/ 436640 w 1398088"/>
              <a:gd name="connsiteY312" fmla="*/ 423262 h 891359"/>
              <a:gd name="connsiteX313" fmla="*/ 438040 w 1398088"/>
              <a:gd name="connsiteY313" fmla="*/ 420026 h 891359"/>
              <a:gd name="connsiteX314" fmla="*/ 439439 w 1398088"/>
              <a:gd name="connsiteY314" fmla="*/ 416786 h 891359"/>
              <a:gd name="connsiteX315" fmla="*/ 440839 w 1398088"/>
              <a:gd name="connsiteY315" fmla="*/ 413541 h 891359"/>
              <a:gd name="connsiteX316" fmla="*/ 442238 w 1398088"/>
              <a:gd name="connsiteY316" fmla="*/ 410292 h 891359"/>
              <a:gd name="connsiteX317" fmla="*/ 443638 w 1398088"/>
              <a:gd name="connsiteY317" fmla="*/ 407040 h 891359"/>
              <a:gd name="connsiteX318" fmla="*/ 445037 w 1398088"/>
              <a:gd name="connsiteY318" fmla="*/ 403784 h 891359"/>
              <a:gd name="connsiteX319" fmla="*/ 446437 w 1398088"/>
              <a:gd name="connsiteY319" fmla="*/ 400524 h 891359"/>
              <a:gd name="connsiteX320" fmla="*/ 447836 w 1398088"/>
              <a:gd name="connsiteY320" fmla="*/ 397262 h 891359"/>
              <a:gd name="connsiteX321" fmla="*/ 449236 w 1398088"/>
              <a:gd name="connsiteY321" fmla="*/ 393996 h 891359"/>
              <a:gd name="connsiteX322" fmla="*/ 450635 w 1398088"/>
              <a:gd name="connsiteY322" fmla="*/ 390728 h 891359"/>
              <a:gd name="connsiteX323" fmla="*/ 452035 w 1398088"/>
              <a:gd name="connsiteY323" fmla="*/ 387457 h 891359"/>
              <a:gd name="connsiteX324" fmla="*/ 453434 w 1398088"/>
              <a:gd name="connsiteY324" fmla="*/ 384184 h 891359"/>
              <a:gd name="connsiteX325" fmla="*/ 454834 w 1398088"/>
              <a:gd name="connsiteY325" fmla="*/ 380909 h 891359"/>
              <a:gd name="connsiteX326" fmla="*/ 456233 w 1398088"/>
              <a:gd name="connsiteY326" fmla="*/ 377632 h 891359"/>
              <a:gd name="connsiteX327" fmla="*/ 457633 w 1398088"/>
              <a:gd name="connsiteY327" fmla="*/ 374353 h 891359"/>
              <a:gd name="connsiteX328" fmla="*/ 459032 w 1398088"/>
              <a:gd name="connsiteY328" fmla="*/ 371073 h 891359"/>
              <a:gd name="connsiteX329" fmla="*/ 460432 w 1398088"/>
              <a:gd name="connsiteY329" fmla="*/ 367792 h 891359"/>
              <a:gd name="connsiteX330" fmla="*/ 461831 w 1398088"/>
              <a:gd name="connsiteY330" fmla="*/ 364510 h 891359"/>
              <a:gd name="connsiteX331" fmla="*/ 463231 w 1398088"/>
              <a:gd name="connsiteY331" fmla="*/ 361227 h 891359"/>
              <a:gd name="connsiteX332" fmla="*/ 464630 w 1398088"/>
              <a:gd name="connsiteY332" fmla="*/ 357944 h 891359"/>
              <a:gd name="connsiteX333" fmla="*/ 466030 w 1398088"/>
              <a:gd name="connsiteY333" fmla="*/ 354660 h 891359"/>
              <a:gd name="connsiteX334" fmla="*/ 467427 w 1398088"/>
              <a:gd name="connsiteY334" fmla="*/ 351377 h 891359"/>
              <a:gd name="connsiteX335" fmla="*/ 468831 w 1398088"/>
              <a:gd name="connsiteY335" fmla="*/ 348094 h 891359"/>
              <a:gd name="connsiteX336" fmla="*/ 470227 w 1398088"/>
              <a:gd name="connsiteY336" fmla="*/ 344811 h 891359"/>
              <a:gd name="connsiteX337" fmla="*/ 471630 w 1398088"/>
              <a:gd name="connsiteY337" fmla="*/ 341528 h 891359"/>
              <a:gd name="connsiteX338" fmla="*/ 473027 w 1398088"/>
              <a:gd name="connsiteY338" fmla="*/ 338248 h 891359"/>
              <a:gd name="connsiteX339" fmla="*/ 474423 w 1398088"/>
              <a:gd name="connsiteY339" fmla="*/ 334967 h 891359"/>
              <a:gd name="connsiteX340" fmla="*/ 475827 w 1398088"/>
              <a:gd name="connsiteY340" fmla="*/ 331689 h 891359"/>
              <a:gd name="connsiteX341" fmla="*/ 477223 w 1398088"/>
              <a:gd name="connsiteY341" fmla="*/ 328412 h 891359"/>
              <a:gd name="connsiteX342" fmla="*/ 478626 w 1398088"/>
              <a:gd name="connsiteY342" fmla="*/ 325137 h 891359"/>
              <a:gd name="connsiteX343" fmla="*/ 480023 w 1398088"/>
              <a:gd name="connsiteY343" fmla="*/ 321865 h 891359"/>
              <a:gd name="connsiteX344" fmla="*/ 481426 w 1398088"/>
              <a:gd name="connsiteY344" fmla="*/ 318594 h 891359"/>
              <a:gd name="connsiteX345" fmla="*/ 482822 w 1398088"/>
              <a:gd name="connsiteY345" fmla="*/ 315327 h 891359"/>
              <a:gd name="connsiteX346" fmla="*/ 484226 w 1398088"/>
              <a:gd name="connsiteY346" fmla="*/ 312062 h 891359"/>
              <a:gd name="connsiteX347" fmla="*/ 485622 w 1398088"/>
              <a:gd name="connsiteY347" fmla="*/ 308801 h 891359"/>
              <a:gd name="connsiteX348" fmla="*/ 487025 w 1398088"/>
              <a:gd name="connsiteY348" fmla="*/ 305543 h 891359"/>
              <a:gd name="connsiteX349" fmla="*/ 488422 w 1398088"/>
              <a:gd name="connsiteY349" fmla="*/ 302289 h 891359"/>
              <a:gd name="connsiteX350" fmla="*/ 489818 w 1398088"/>
              <a:gd name="connsiteY350" fmla="*/ 299039 h 891359"/>
              <a:gd name="connsiteX351" fmla="*/ 491221 w 1398088"/>
              <a:gd name="connsiteY351" fmla="*/ 295792 h 891359"/>
              <a:gd name="connsiteX352" fmla="*/ 492618 w 1398088"/>
              <a:gd name="connsiteY352" fmla="*/ 292550 h 891359"/>
              <a:gd name="connsiteX353" fmla="*/ 494021 w 1398088"/>
              <a:gd name="connsiteY353" fmla="*/ 289314 h 891359"/>
              <a:gd name="connsiteX354" fmla="*/ 495417 w 1398088"/>
              <a:gd name="connsiteY354" fmla="*/ 286081 h 891359"/>
              <a:gd name="connsiteX355" fmla="*/ 496821 w 1398088"/>
              <a:gd name="connsiteY355" fmla="*/ 282855 h 891359"/>
              <a:gd name="connsiteX356" fmla="*/ 498217 w 1398088"/>
              <a:gd name="connsiteY356" fmla="*/ 279634 h 891359"/>
              <a:gd name="connsiteX357" fmla="*/ 499621 w 1398088"/>
              <a:gd name="connsiteY357" fmla="*/ 276418 h 891359"/>
              <a:gd name="connsiteX358" fmla="*/ 501017 w 1398088"/>
              <a:gd name="connsiteY358" fmla="*/ 273209 h 891359"/>
              <a:gd name="connsiteX359" fmla="*/ 502413 w 1398088"/>
              <a:gd name="connsiteY359" fmla="*/ 270006 h 891359"/>
              <a:gd name="connsiteX360" fmla="*/ 503817 w 1398088"/>
              <a:gd name="connsiteY360" fmla="*/ 266809 h 891359"/>
              <a:gd name="connsiteX361" fmla="*/ 505213 w 1398088"/>
              <a:gd name="connsiteY361" fmla="*/ 263620 h 891359"/>
              <a:gd name="connsiteX362" fmla="*/ 506616 w 1398088"/>
              <a:gd name="connsiteY362" fmla="*/ 260437 h 891359"/>
              <a:gd name="connsiteX363" fmla="*/ 508013 w 1398088"/>
              <a:gd name="connsiteY363" fmla="*/ 257262 h 891359"/>
              <a:gd name="connsiteX364" fmla="*/ 509416 w 1398088"/>
              <a:gd name="connsiteY364" fmla="*/ 254094 h 891359"/>
              <a:gd name="connsiteX365" fmla="*/ 510812 w 1398088"/>
              <a:gd name="connsiteY365" fmla="*/ 250934 h 891359"/>
              <a:gd name="connsiteX366" fmla="*/ 512216 w 1398088"/>
              <a:gd name="connsiteY366" fmla="*/ 247783 h 891359"/>
              <a:gd name="connsiteX367" fmla="*/ 513612 w 1398088"/>
              <a:gd name="connsiteY367" fmla="*/ 244640 h 891359"/>
              <a:gd name="connsiteX368" fmla="*/ 515008 w 1398088"/>
              <a:gd name="connsiteY368" fmla="*/ 241505 h 891359"/>
              <a:gd name="connsiteX369" fmla="*/ 516412 w 1398088"/>
              <a:gd name="connsiteY369" fmla="*/ 238380 h 891359"/>
              <a:gd name="connsiteX370" fmla="*/ 517808 w 1398088"/>
              <a:gd name="connsiteY370" fmla="*/ 235263 h 891359"/>
              <a:gd name="connsiteX371" fmla="*/ 519211 w 1398088"/>
              <a:gd name="connsiteY371" fmla="*/ 232156 h 891359"/>
              <a:gd name="connsiteX372" fmla="*/ 520608 w 1398088"/>
              <a:gd name="connsiteY372" fmla="*/ 229059 h 891359"/>
              <a:gd name="connsiteX373" fmla="*/ 522011 w 1398088"/>
              <a:gd name="connsiteY373" fmla="*/ 225972 h 891359"/>
              <a:gd name="connsiteX374" fmla="*/ 523408 w 1398088"/>
              <a:gd name="connsiteY374" fmla="*/ 222895 h 891359"/>
              <a:gd name="connsiteX375" fmla="*/ 524811 w 1398088"/>
              <a:gd name="connsiteY375" fmla="*/ 219829 h 891359"/>
              <a:gd name="connsiteX376" fmla="*/ 526207 w 1398088"/>
              <a:gd name="connsiteY376" fmla="*/ 216774 h 891359"/>
              <a:gd name="connsiteX377" fmla="*/ 527604 w 1398088"/>
              <a:gd name="connsiteY377" fmla="*/ 213730 h 891359"/>
              <a:gd name="connsiteX378" fmla="*/ 529007 w 1398088"/>
              <a:gd name="connsiteY378" fmla="*/ 210697 h 891359"/>
              <a:gd name="connsiteX379" fmla="*/ 530403 w 1398088"/>
              <a:gd name="connsiteY379" fmla="*/ 207676 h 891359"/>
              <a:gd name="connsiteX380" fmla="*/ 531807 w 1398088"/>
              <a:gd name="connsiteY380" fmla="*/ 204666 h 891359"/>
              <a:gd name="connsiteX381" fmla="*/ 533203 w 1398088"/>
              <a:gd name="connsiteY381" fmla="*/ 201669 h 891359"/>
              <a:gd name="connsiteX382" fmla="*/ 534606 w 1398088"/>
              <a:gd name="connsiteY382" fmla="*/ 198685 h 891359"/>
              <a:gd name="connsiteX383" fmla="*/ 536003 w 1398088"/>
              <a:gd name="connsiteY383" fmla="*/ 195713 h 891359"/>
              <a:gd name="connsiteX384" fmla="*/ 537406 w 1398088"/>
              <a:gd name="connsiteY384" fmla="*/ 192754 h 891359"/>
              <a:gd name="connsiteX385" fmla="*/ 538802 w 1398088"/>
              <a:gd name="connsiteY385" fmla="*/ 189808 h 891359"/>
              <a:gd name="connsiteX386" fmla="*/ 540206 w 1398088"/>
              <a:gd name="connsiteY386" fmla="*/ 186876 h 891359"/>
              <a:gd name="connsiteX387" fmla="*/ 541602 w 1398088"/>
              <a:gd name="connsiteY387" fmla="*/ 183958 h 891359"/>
              <a:gd name="connsiteX388" fmla="*/ 542998 w 1398088"/>
              <a:gd name="connsiteY388" fmla="*/ 181054 h 891359"/>
              <a:gd name="connsiteX389" fmla="*/ 544402 w 1398088"/>
              <a:gd name="connsiteY389" fmla="*/ 178164 h 891359"/>
              <a:gd name="connsiteX390" fmla="*/ 545798 w 1398088"/>
              <a:gd name="connsiteY390" fmla="*/ 175289 h 891359"/>
              <a:gd name="connsiteX391" fmla="*/ 547202 w 1398088"/>
              <a:gd name="connsiteY391" fmla="*/ 172428 h 891359"/>
              <a:gd name="connsiteX392" fmla="*/ 548598 w 1398088"/>
              <a:gd name="connsiteY392" fmla="*/ 169583 h 891359"/>
              <a:gd name="connsiteX393" fmla="*/ 550001 w 1398088"/>
              <a:gd name="connsiteY393" fmla="*/ 166753 h 891359"/>
              <a:gd name="connsiteX394" fmla="*/ 551398 w 1398088"/>
              <a:gd name="connsiteY394" fmla="*/ 163938 h 891359"/>
              <a:gd name="connsiteX395" fmla="*/ 552801 w 1398088"/>
              <a:gd name="connsiteY395" fmla="*/ 161139 h 891359"/>
              <a:gd name="connsiteX396" fmla="*/ 554197 w 1398088"/>
              <a:gd name="connsiteY396" fmla="*/ 158358 h 891359"/>
              <a:gd name="connsiteX397" fmla="*/ 555594 w 1398088"/>
              <a:gd name="connsiteY397" fmla="*/ 155592 h 891359"/>
              <a:gd name="connsiteX398" fmla="*/ 556997 w 1398088"/>
              <a:gd name="connsiteY398" fmla="*/ 152842 h 891359"/>
              <a:gd name="connsiteX399" fmla="*/ 558393 w 1398088"/>
              <a:gd name="connsiteY399" fmla="*/ 150110 h 891359"/>
              <a:gd name="connsiteX400" fmla="*/ 559797 w 1398088"/>
              <a:gd name="connsiteY400" fmla="*/ 147396 h 891359"/>
              <a:gd name="connsiteX401" fmla="*/ 561193 w 1398088"/>
              <a:gd name="connsiteY401" fmla="*/ 144698 h 891359"/>
              <a:gd name="connsiteX402" fmla="*/ 562597 w 1398088"/>
              <a:gd name="connsiteY402" fmla="*/ 142019 h 891359"/>
              <a:gd name="connsiteX403" fmla="*/ 563993 w 1398088"/>
              <a:gd name="connsiteY403" fmla="*/ 139357 h 891359"/>
              <a:gd name="connsiteX404" fmla="*/ 565396 w 1398088"/>
              <a:gd name="connsiteY404" fmla="*/ 136713 h 891359"/>
              <a:gd name="connsiteX405" fmla="*/ 566792 w 1398088"/>
              <a:gd name="connsiteY405" fmla="*/ 134089 h 891359"/>
              <a:gd name="connsiteX406" fmla="*/ 568189 w 1398088"/>
              <a:gd name="connsiteY406" fmla="*/ 131482 h 891359"/>
              <a:gd name="connsiteX407" fmla="*/ 569592 w 1398088"/>
              <a:gd name="connsiteY407" fmla="*/ 128896 h 891359"/>
              <a:gd name="connsiteX408" fmla="*/ 570989 w 1398088"/>
              <a:gd name="connsiteY408" fmla="*/ 126328 h 891359"/>
              <a:gd name="connsiteX409" fmla="*/ 572392 w 1398088"/>
              <a:gd name="connsiteY409" fmla="*/ 123779 h 891359"/>
              <a:gd name="connsiteX410" fmla="*/ 573788 w 1398088"/>
              <a:gd name="connsiteY410" fmla="*/ 121251 h 891359"/>
              <a:gd name="connsiteX411" fmla="*/ 575192 w 1398088"/>
              <a:gd name="connsiteY411" fmla="*/ 118743 h 891359"/>
              <a:gd name="connsiteX412" fmla="*/ 576588 w 1398088"/>
              <a:gd name="connsiteY412" fmla="*/ 116254 h 891359"/>
              <a:gd name="connsiteX413" fmla="*/ 577991 w 1398088"/>
              <a:gd name="connsiteY413" fmla="*/ 113787 h 891359"/>
              <a:gd name="connsiteX414" fmla="*/ 579388 w 1398088"/>
              <a:gd name="connsiteY414" fmla="*/ 111340 h 891359"/>
              <a:gd name="connsiteX415" fmla="*/ 580791 w 1398088"/>
              <a:gd name="connsiteY415" fmla="*/ 108913 h 891359"/>
              <a:gd name="connsiteX416" fmla="*/ 582187 w 1398088"/>
              <a:gd name="connsiteY416" fmla="*/ 106509 h 891359"/>
              <a:gd name="connsiteX417" fmla="*/ 583584 w 1398088"/>
              <a:gd name="connsiteY417" fmla="*/ 104125 h 891359"/>
              <a:gd name="connsiteX418" fmla="*/ 584987 w 1398088"/>
              <a:gd name="connsiteY418" fmla="*/ 101764 h 891359"/>
              <a:gd name="connsiteX419" fmla="*/ 586383 w 1398088"/>
              <a:gd name="connsiteY419" fmla="*/ 99424 h 891359"/>
              <a:gd name="connsiteX420" fmla="*/ 587787 w 1398088"/>
              <a:gd name="connsiteY420" fmla="*/ 97106 h 891359"/>
              <a:gd name="connsiteX421" fmla="*/ 589183 w 1398088"/>
              <a:gd name="connsiteY421" fmla="*/ 94811 h 891359"/>
              <a:gd name="connsiteX422" fmla="*/ 590587 w 1398088"/>
              <a:gd name="connsiteY422" fmla="*/ 92538 h 891359"/>
              <a:gd name="connsiteX423" fmla="*/ 591983 w 1398088"/>
              <a:gd name="connsiteY423" fmla="*/ 90288 h 891359"/>
              <a:gd name="connsiteX424" fmla="*/ 593386 w 1398088"/>
              <a:gd name="connsiteY424" fmla="*/ 88062 h 891359"/>
              <a:gd name="connsiteX425" fmla="*/ 594783 w 1398088"/>
              <a:gd name="connsiteY425" fmla="*/ 85858 h 891359"/>
              <a:gd name="connsiteX426" fmla="*/ 596179 w 1398088"/>
              <a:gd name="connsiteY426" fmla="*/ 83679 h 891359"/>
              <a:gd name="connsiteX427" fmla="*/ 597582 w 1398088"/>
              <a:gd name="connsiteY427" fmla="*/ 81523 h 891359"/>
              <a:gd name="connsiteX428" fmla="*/ 598979 w 1398088"/>
              <a:gd name="connsiteY428" fmla="*/ 79391 h 891359"/>
              <a:gd name="connsiteX429" fmla="*/ 600382 w 1398088"/>
              <a:gd name="connsiteY429" fmla="*/ 77283 h 891359"/>
              <a:gd name="connsiteX430" fmla="*/ 601778 w 1398088"/>
              <a:gd name="connsiteY430" fmla="*/ 75199 h 891359"/>
              <a:gd name="connsiteX431" fmla="*/ 603182 w 1398088"/>
              <a:gd name="connsiteY431" fmla="*/ 73140 h 891359"/>
              <a:gd name="connsiteX432" fmla="*/ 604578 w 1398088"/>
              <a:gd name="connsiteY432" fmla="*/ 71106 h 891359"/>
              <a:gd name="connsiteX433" fmla="*/ 605982 w 1398088"/>
              <a:gd name="connsiteY433" fmla="*/ 69098 h 891359"/>
              <a:gd name="connsiteX434" fmla="*/ 607378 w 1398088"/>
              <a:gd name="connsiteY434" fmla="*/ 67113 h 891359"/>
              <a:gd name="connsiteX435" fmla="*/ 608774 w 1398088"/>
              <a:gd name="connsiteY435" fmla="*/ 65155 h 891359"/>
              <a:gd name="connsiteX436" fmla="*/ 610177 w 1398088"/>
              <a:gd name="connsiteY436" fmla="*/ 63222 h 891359"/>
              <a:gd name="connsiteX437" fmla="*/ 611574 w 1398088"/>
              <a:gd name="connsiteY437" fmla="*/ 61316 h 891359"/>
              <a:gd name="connsiteX438" fmla="*/ 612977 w 1398088"/>
              <a:gd name="connsiteY438" fmla="*/ 59434 h 891359"/>
              <a:gd name="connsiteX439" fmla="*/ 614373 w 1398088"/>
              <a:gd name="connsiteY439" fmla="*/ 57580 h 891359"/>
              <a:gd name="connsiteX440" fmla="*/ 615777 w 1398088"/>
              <a:gd name="connsiteY440" fmla="*/ 55752 h 891359"/>
              <a:gd name="connsiteX441" fmla="*/ 617173 w 1398088"/>
              <a:gd name="connsiteY441" fmla="*/ 53950 h 891359"/>
              <a:gd name="connsiteX442" fmla="*/ 618577 w 1398088"/>
              <a:gd name="connsiteY442" fmla="*/ 52175 h 891359"/>
              <a:gd name="connsiteX443" fmla="*/ 619973 w 1398088"/>
              <a:gd name="connsiteY443" fmla="*/ 50428 h 891359"/>
              <a:gd name="connsiteX444" fmla="*/ 621369 w 1398088"/>
              <a:gd name="connsiteY444" fmla="*/ 48707 h 891359"/>
              <a:gd name="connsiteX445" fmla="*/ 622773 w 1398088"/>
              <a:gd name="connsiteY445" fmla="*/ 47013 h 891359"/>
              <a:gd name="connsiteX446" fmla="*/ 624169 w 1398088"/>
              <a:gd name="connsiteY446" fmla="*/ 45348 h 891359"/>
              <a:gd name="connsiteX447" fmla="*/ 625572 w 1398088"/>
              <a:gd name="connsiteY447" fmla="*/ 43709 h 891359"/>
              <a:gd name="connsiteX448" fmla="*/ 626969 w 1398088"/>
              <a:gd name="connsiteY448" fmla="*/ 42099 h 891359"/>
              <a:gd name="connsiteX449" fmla="*/ 628372 w 1398088"/>
              <a:gd name="connsiteY449" fmla="*/ 40517 h 891359"/>
              <a:gd name="connsiteX450" fmla="*/ 629768 w 1398088"/>
              <a:gd name="connsiteY450" fmla="*/ 38963 h 891359"/>
              <a:gd name="connsiteX451" fmla="*/ 631172 w 1398088"/>
              <a:gd name="connsiteY451" fmla="*/ 37438 h 891359"/>
              <a:gd name="connsiteX452" fmla="*/ 632568 w 1398088"/>
              <a:gd name="connsiteY452" fmla="*/ 35940 h 891359"/>
              <a:gd name="connsiteX453" fmla="*/ 633972 w 1398088"/>
              <a:gd name="connsiteY453" fmla="*/ 34472 h 891359"/>
              <a:gd name="connsiteX454" fmla="*/ 635368 w 1398088"/>
              <a:gd name="connsiteY454" fmla="*/ 33032 h 891359"/>
              <a:gd name="connsiteX455" fmla="*/ 636764 w 1398088"/>
              <a:gd name="connsiteY455" fmla="*/ 31621 h 891359"/>
              <a:gd name="connsiteX456" fmla="*/ 638168 w 1398088"/>
              <a:gd name="connsiteY456" fmla="*/ 30240 h 891359"/>
              <a:gd name="connsiteX457" fmla="*/ 639564 w 1398088"/>
              <a:gd name="connsiteY457" fmla="*/ 28887 h 891359"/>
              <a:gd name="connsiteX458" fmla="*/ 640967 w 1398088"/>
              <a:gd name="connsiteY458" fmla="*/ 27564 h 891359"/>
              <a:gd name="connsiteX459" fmla="*/ 642364 w 1398088"/>
              <a:gd name="connsiteY459" fmla="*/ 26272 h 891359"/>
              <a:gd name="connsiteX460" fmla="*/ 643767 w 1398088"/>
              <a:gd name="connsiteY460" fmla="*/ 25008 h 891359"/>
              <a:gd name="connsiteX461" fmla="*/ 645163 w 1398088"/>
              <a:gd name="connsiteY461" fmla="*/ 23774 h 891359"/>
              <a:gd name="connsiteX462" fmla="*/ 646567 w 1398088"/>
              <a:gd name="connsiteY462" fmla="*/ 22570 h 891359"/>
              <a:gd name="connsiteX463" fmla="*/ 647963 w 1398088"/>
              <a:gd name="connsiteY463" fmla="*/ 21396 h 891359"/>
              <a:gd name="connsiteX464" fmla="*/ 649359 w 1398088"/>
              <a:gd name="connsiteY464" fmla="*/ 20253 h 891359"/>
              <a:gd name="connsiteX465" fmla="*/ 650763 w 1398088"/>
              <a:gd name="connsiteY465" fmla="*/ 19140 h 891359"/>
              <a:gd name="connsiteX466" fmla="*/ 652159 w 1398088"/>
              <a:gd name="connsiteY466" fmla="*/ 18058 h 891359"/>
              <a:gd name="connsiteX467" fmla="*/ 653563 w 1398088"/>
              <a:gd name="connsiteY467" fmla="*/ 17005 h 891359"/>
              <a:gd name="connsiteX468" fmla="*/ 654959 w 1398088"/>
              <a:gd name="connsiteY468" fmla="*/ 15984 h 891359"/>
              <a:gd name="connsiteX469" fmla="*/ 656362 w 1398088"/>
              <a:gd name="connsiteY469" fmla="*/ 14993 h 891359"/>
              <a:gd name="connsiteX470" fmla="*/ 657758 w 1398088"/>
              <a:gd name="connsiteY470" fmla="*/ 14034 h 891359"/>
              <a:gd name="connsiteX471" fmla="*/ 659162 w 1398088"/>
              <a:gd name="connsiteY471" fmla="*/ 13104 h 891359"/>
              <a:gd name="connsiteX472" fmla="*/ 660558 w 1398088"/>
              <a:gd name="connsiteY472" fmla="*/ 12207 h 891359"/>
              <a:gd name="connsiteX473" fmla="*/ 661955 w 1398088"/>
              <a:gd name="connsiteY473" fmla="*/ 11340 h 891359"/>
              <a:gd name="connsiteX474" fmla="*/ 663358 w 1398088"/>
              <a:gd name="connsiteY474" fmla="*/ 10505 h 891359"/>
              <a:gd name="connsiteX475" fmla="*/ 664754 w 1398088"/>
              <a:gd name="connsiteY475" fmla="*/ 9702 h 891359"/>
              <a:gd name="connsiteX476" fmla="*/ 666158 w 1398088"/>
              <a:gd name="connsiteY476" fmla="*/ 8929 h 891359"/>
              <a:gd name="connsiteX477" fmla="*/ 667554 w 1398088"/>
              <a:gd name="connsiteY477" fmla="*/ 8189 h 891359"/>
              <a:gd name="connsiteX478" fmla="*/ 668957 w 1398088"/>
              <a:gd name="connsiteY478" fmla="*/ 7480 h 891359"/>
              <a:gd name="connsiteX479" fmla="*/ 670354 w 1398088"/>
              <a:gd name="connsiteY479" fmla="*/ 6802 h 891359"/>
              <a:gd name="connsiteX480" fmla="*/ 671757 w 1398088"/>
              <a:gd name="connsiteY480" fmla="*/ 6157 h 891359"/>
              <a:gd name="connsiteX481" fmla="*/ 673153 w 1398088"/>
              <a:gd name="connsiteY481" fmla="*/ 5543 h 891359"/>
              <a:gd name="connsiteX482" fmla="*/ 674557 w 1398088"/>
              <a:gd name="connsiteY482" fmla="*/ 4961 h 891359"/>
              <a:gd name="connsiteX483" fmla="*/ 675953 w 1398088"/>
              <a:gd name="connsiteY483" fmla="*/ 4411 h 891359"/>
              <a:gd name="connsiteX484" fmla="*/ 677349 w 1398088"/>
              <a:gd name="connsiteY484" fmla="*/ 3893 h 891359"/>
              <a:gd name="connsiteX485" fmla="*/ 678753 w 1398088"/>
              <a:gd name="connsiteY485" fmla="*/ 3408 h 891359"/>
              <a:gd name="connsiteX486" fmla="*/ 680149 w 1398088"/>
              <a:gd name="connsiteY486" fmla="*/ 2954 h 891359"/>
              <a:gd name="connsiteX487" fmla="*/ 681553 w 1398088"/>
              <a:gd name="connsiteY487" fmla="*/ 2533 h 891359"/>
              <a:gd name="connsiteX488" fmla="*/ 682949 w 1398088"/>
              <a:gd name="connsiteY488" fmla="*/ 2143 h 891359"/>
              <a:gd name="connsiteX489" fmla="*/ 684352 w 1398088"/>
              <a:gd name="connsiteY489" fmla="*/ 1787 h 891359"/>
              <a:gd name="connsiteX490" fmla="*/ 685749 w 1398088"/>
              <a:gd name="connsiteY490" fmla="*/ 1462 h 891359"/>
              <a:gd name="connsiteX491" fmla="*/ 687152 w 1398088"/>
              <a:gd name="connsiteY491" fmla="*/ 1170 h 891359"/>
              <a:gd name="connsiteX492" fmla="*/ 688548 w 1398088"/>
              <a:gd name="connsiteY492" fmla="*/ 910 h 891359"/>
              <a:gd name="connsiteX493" fmla="*/ 689945 w 1398088"/>
              <a:gd name="connsiteY493" fmla="*/ 683 h 891359"/>
              <a:gd name="connsiteX494" fmla="*/ 691348 w 1398088"/>
              <a:gd name="connsiteY494" fmla="*/ 488 h 891359"/>
              <a:gd name="connsiteX495" fmla="*/ 692744 w 1398088"/>
              <a:gd name="connsiteY495" fmla="*/ 325 h 891359"/>
              <a:gd name="connsiteX496" fmla="*/ 694148 w 1398088"/>
              <a:gd name="connsiteY496" fmla="*/ 195 h 891359"/>
              <a:gd name="connsiteX497" fmla="*/ 695544 w 1398088"/>
              <a:gd name="connsiteY497" fmla="*/ 98 h 891359"/>
              <a:gd name="connsiteX498" fmla="*/ 696948 w 1398088"/>
              <a:gd name="connsiteY498" fmla="*/ 33 h 891359"/>
              <a:gd name="connsiteX499" fmla="*/ 698344 w 1398088"/>
              <a:gd name="connsiteY499" fmla="*/ 0 h 891359"/>
              <a:gd name="connsiteX500" fmla="*/ 699747 w 1398088"/>
              <a:gd name="connsiteY500" fmla="*/ 0 h 891359"/>
              <a:gd name="connsiteX501" fmla="*/ 701143 w 1398088"/>
              <a:gd name="connsiteY501" fmla="*/ 33 h 891359"/>
              <a:gd name="connsiteX502" fmla="*/ 702540 w 1398088"/>
              <a:gd name="connsiteY502" fmla="*/ 98 h 891359"/>
              <a:gd name="connsiteX503" fmla="*/ 703943 w 1398088"/>
              <a:gd name="connsiteY503" fmla="*/ 195 h 891359"/>
              <a:gd name="connsiteX504" fmla="*/ 705339 w 1398088"/>
              <a:gd name="connsiteY504" fmla="*/ 325 h 891359"/>
              <a:gd name="connsiteX505" fmla="*/ 706743 w 1398088"/>
              <a:gd name="connsiteY505" fmla="*/ 488 h 891359"/>
              <a:gd name="connsiteX506" fmla="*/ 708139 w 1398088"/>
              <a:gd name="connsiteY506" fmla="*/ 683 h 891359"/>
              <a:gd name="connsiteX507" fmla="*/ 709543 w 1398088"/>
              <a:gd name="connsiteY507" fmla="*/ 910 h 891359"/>
              <a:gd name="connsiteX508" fmla="*/ 710939 w 1398088"/>
              <a:gd name="connsiteY508" fmla="*/ 1170 h 891359"/>
              <a:gd name="connsiteX509" fmla="*/ 712342 w 1398088"/>
              <a:gd name="connsiteY509" fmla="*/ 1462 h 891359"/>
              <a:gd name="connsiteX510" fmla="*/ 713739 w 1398088"/>
              <a:gd name="connsiteY510" fmla="*/ 1787 h 891359"/>
              <a:gd name="connsiteX511" fmla="*/ 715135 w 1398088"/>
              <a:gd name="connsiteY511" fmla="*/ 2143 h 891359"/>
              <a:gd name="connsiteX512" fmla="*/ 716538 w 1398088"/>
              <a:gd name="connsiteY512" fmla="*/ 2533 h 891359"/>
              <a:gd name="connsiteX513" fmla="*/ 717935 w 1398088"/>
              <a:gd name="connsiteY513" fmla="*/ 2954 h 891359"/>
              <a:gd name="connsiteX514" fmla="*/ 719338 w 1398088"/>
              <a:gd name="connsiteY514" fmla="*/ 3408 h 891359"/>
              <a:gd name="connsiteX515" fmla="*/ 720734 w 1398088"/>
              <a:gd name="connsiteY515" fmla="*/ 3893 h 891359"/>
              <a:gd name="connsiteX516" fmla="*/ 722138 w 1398088"/>
              <a:gd name="connsiteY516" fmla="*/ 4411 h 891359"/>
              <a:gd name="connsiteX517" fmla="*/ 723534 w 1398088"/>
              <a:gd name="connsiteY517" fmla="*/ 4961 h 891359"/>
              <a:gd name="connsiteX518" fmla="*/ 724938 w 1398088"/>
              <a:gd name="connsiteY518" fmla="*/ 5543 h 891359"/>
              <a:gd name="connsiteX519" fmla="*/ 726334 w 1398088"/>
              <a:gd name="connsiteY519" fmla="*/ 6157 h 891359"/>
              <a:gd name="connsiteX520" fmla="*/ 727737 w 1398088"/>
              <a:gd name="connsiteY520" fmla="*/ 6802 h 891359"/>
              <a:gd name="connsiteX521" fmla="*/ 729134 w 1398088"/>
              <a:gd name="connsiteY521" fmla="*/ 7480 h 891359"/>
              <a:gd name="connsiteX522" fmla="*/ 730530 w 1398088"/>
              <a:gd name="connsiteY522" fmla="*/ 8189 h 891359"/>
              <a:gd name="connsiteX523" fmla="*/ 731933 w 1398088"/>
              <a:gd name="connsiteY523" fmla="*/ 8929 h 891359"/>
              <a:gd name="connsiteX524" fmla="*/ 733330 w 1398088"/>
              <a:gd name="connsiteY524" fmla="*/ 9702 h 891359"/>
              <a:gd name="connsiteX525" fmla="*/ 734733 w 1398088"/>
              <a:gd name="connsiteY525" fmla="*/ 10505 h 891359"/>
              <a:gd name="connsiteX526" fmla="*/ 736129 w 1398088"/>
              <a:gd name="connsiteY526" fmla="*/ 11340 h 891359"/>
              <a:gd name="connsiteX527" fmla="*/ 737533 w 1398088"/>
              <a:gd name="connsiteY527" fmla="*/ 12207 h 891359"/>
              <a:gd name="connsiteX528" fmla="*/ 738929 w 1398088"/>
              <a:gd name="connsiteY528" fmla="*/ 13104 h 891359"/>
              <a:gd name="connsiteX529" fmla="*/ 740332 w 1398088"/>
              <a:gd name="connsiteY529" fmla="*/ 14034 h 891359"/>
              <a:gd name="connsiteX530" fmla="*/ 741729 w 1398088"/>
              <a:gd name="connsiteY530" fmla="*/ 14993 h 891359"/>
              <a:gd name="connsiteX531" fmla="*/ 743125 w 1398088"/>
              <a:gd name="connsiteY531" fmla="*/ 15984 h 891359"/>
              <a:gd name="connsiteX532" fmla="*/ 744529 w 1398088"/>
              <a:gd name="connsiteY532" fmla="*/ 17005 h 891359"/>
              <a:gd name="connsiteX533" fmla="*/ 745925 w 1398088"/>
              <a:gd name="connsiteY533" fmla="*/ 18058 h 891359"/>
              <a:gd name="connsiteX534" fmla="*/ 747328 w 1398088"/>
              <a:gd name="connsiteY534" fmla="*/ 19140 h 891359"/>
              <a:gd name="connsiteX535" fmla="*/ 748724 w 1398088"/>
              <a:gd name="connsiteY535" fmla="*/ 20253 h 891359"/>
              <a:gd name="connsiteX536" fmla="*/ 750128 w 1398088"/>
              <a:gd name="connsiteY536" fmla="*/ 21396 h 891359"/>
              <a:gd name="connsiteX537" fmla="*/ 751524 w 1398088"/>
              <a:gd name="connsiteY537" fmla="*/ 22570 h 891359"/>
              <a:gd name="connsiteX538" fmla="*/ 752928 w 1398088"/>
              <a:gd name="connsiteY538" fmla="*/ 23774 h 891359"/>
              <a:gd name="connsiteX539" fmla="*/ 754324 w 1398088"/>
              <a:gd name="connsiteY539" fmla="*/ 25008 h 891359"/>
              <a:gd name="connsiteX540" fmla="*/ 755720 w 1398088"/>
              <a:gd name="connsiteY540" fmla="*/ 26272 h 891359"/>
              <a:gd name="connsiteX541" fmla="*/ 757124 w 1398088"/>
              <a:gd name="connsiteY541" fmla="*/ 27564 h 891359"/>
              <a:gd name="connsiteX542" fmla="*/ 758520 w 1398088"/>
              <a:gd name="connsiteY542" fmla="*/ 28887 h 891359"/>
              <a:gd name="connsiteX543" fmla="*/ 759923 w 1398088"/>
              <a:gd name="connsiteY543" fmla="*/ 30240 h 891359"/>
              <a:gd name="connsiteX544" fmla="*/ 761320 w 1398088"/>
              <a:gd name="connsiteY544" fmla="*/ 31621 h 891359"/>
              <a:gd name="connsiteX545" fmla="*/ 762723 w 1398088"/>
              <a:gd name="connsiteY545" fmla="*/ 33032 h 891359"/>
              <a:gd name="connsiteX546" fmla="*/ 764119 w 1398088"/>
              <a:gd name="connsiteY546" fmla="*/ 34472 h 891359"/>
              <a:gd name="connsiteX547" fmla="*/ 765523 w 1398088"/>
              <a:gd name="connsiteY547" fmla="*/ 35940 h 891359"/>
              <a:gd name="connsiteX548" fmla="*/ 766919 w 1398088"/>
              <a:gd name="connsiteY548" fmla="*/ 37438 h 891359"/>
              <a:gd name="connsiteX549" fmla="*/ 768323 w 1398088"/>
              <a:gd name="connsiteY549" fmla="*/ 38963 h 891359"/>
              <a:gd name="connsiteX550" fmla="*/ 769719 w 1398088"/>
              <a:gd name="connsiteY550" fmla="*/ 40517 h 891359"/>
              <a:gd name="connsiteX551" fmla="*/ 771115 w 1398088"/>
              <a:gd name="connsiteY551" fmla="*/ 42099 h 891359"/>
              <a:gd name="connsiteX552" fmla="*/ 772519 w 1398088"/>
              <a:gd name="connsiteY552" fmla="*/ 43709 h 891359"/>
              <a:gd name="connsiteX553" fmla="*/ 773915 w 1398088"/>
              <a:gd name="connsiteY553" fmla="*/ 45348 h 891359"/>
              <a:gd name="connsiteX554" fmla="*/ 775318 w 1398088"/>
              <a:gd name="connsiteY554" fmla="*/ 47013 h 891359"/>
              <a:gd name="connsiteX555" fmla="*/ 776715 w 1398088"/>
              <a:gd name="connsiteY555" fmla="*/ 48707 h 891359"/>
              <a:gd name="connsiteX556" fmla="*/ 778118 w 1398088"/>
              <a:gd name="connsiteY556" fmla="*/ 50428 h 891359"/>
              <a:gd name="connsiteX557" fmla="*/ 779514 w 1398088"/>
              <a:gd name="connsiteY557" fmla="*/ 52175 h 891359"/>
              <a:gd name="connsiteX558" fmla="*/ 780918 w 1398088"/>
              <a:gd name="connsiteY558" fmla="*/ 53950 h 891359"/>
              <a:gd name="connsiteX559" fmla="*/ 782314 w 1398088"/>
              <a:gd name="connsiteY559" fmla="*/ 55752 h 891359"/>
              <a:gd name="connsiteX560" fmla="*/ 783710 w 1398088"/>
              <a:gd name="connsiteY560" fmla="*/ 57580 h 891359"/>
              <a:gd name="connsiteX561" fmla="*/ 785114 w 1398088"/>
              <a:gd name="connsiteY561" fmla="*/ 59434 h 891359"/>
              <a:gd name="connsiteX562" fmla="*/ 786510 w 1398088"/>
              <a:gd name="connsiteY562" fmla="*/ 61316 h 891359"/>
              <a:gd name="connsiteX563" fmla="*/ 787913 w 1398088"/>
              <a:gd name="connsiteY563" fmla="*/ 63222 h 891359"/>
              <a:gd name="connsiteX564" fmla="*/ 789310 w 1398088"/>
              <a:gd name="connsiteY564" fmla="*/ 65155 h 891359"/>
              <a:gd name="connsiteX565" fmla="*/ 790713 w 1398088"/>
              <a:gd name="connsiteY565" fmla="*/ 67113 h 891359"/>
              <a:gd name="connsiteX566" fmla="*/ 792109 w 1398088"/>
              <a:gd name="connsiteY566" fmla="*/ 69098 h 891359"/>
              <a:gd name="connsiteX567" fmla="*/ 793513 w 1398088"/>
              <a:gd name="connsiteY567" fmla="*/ 71106 h 891359"/>
              <a:gd name="connsiteX568" fmla="*/ 794909 w 1398088"/>
              <a:gd name="connsiteY568" fmla="*/ 73140 h 891359"/>
              <a:gd name="connsiteX569" fmla="*/ 796305 w 1398088"/>
              <a:gd name="connsiteY569" fmla="*/ 75199 h 891359"/>
              <a:gd name="connsiteX570" fmla="*/ 797709 w 1398088"/>
              <a:gd name="connsiteY570" fmla="*/ 77283 h 891359"/>
              <a:gd name="connsiteX571" fmla="*/ 799105 w 1398088"/>
              <a:gd name="connsiteY571" fmla="*/ 79391 h 891359"/>
              <a:gd name="connsiteX572" fmla="*/ 800509 w 1398088"/>
              <a:gd name="connsiteY572" fmla="*/ 81523 h 891359"/>
              <a:gd name="connsiteX573" fmla="*/ 801905 w 1398088"/>
              <a:gd name="connsiteY573" fmla="*/ 83679 h 891359"/>
              <a:gd name="connsiteX574" fmla="*/ 803308 w 1398088"/>
              <a:gd name="connsiteY574" fmla="*/ 85858 h 891359"/>
              <a:gd name="connsiteX575" fmla="*/ 804705 w 1398088"/>
              <a:gd name="connsiteY575" fmla="*/ 88062 h 891359"/>
              <a:gd name="connsiteX576" fmla="*/ 806108 w 1398088"/>
              <a:gd name="connsiteY576" fmla="*/ 90288 h 891359"/>
              <a:gd name="connsiteX577" fmla="*/ 807504 w 1398088"/>
              <a:gd name="connsiteY577" fmla="*/ 92538 h 891359"/>
              <a:gd name="connsiteX578" fmla="*/ 808901 w 1398088"/>
              <a:gd name="connsiteY578" fmla="*/ 94811 h 891359"/>
              <a:gd name="connsiteX579" fmla="*/ 810304 w 1398088"/>
              <a:gd name="connsiteY579" fmla="*/ 97106 h 891359"/>
              <a:gd name="connsiteX580" fmla="*/ 811700 w 1398088"/>
              <a:gd name="connsiteY580" fmla="*/ 99424 h 891359"/>
              <a:gd name="connsiteX581" fmla="*/ 813104 w 1398088"/>
              <a:gd name="connsiteY581" fmla="*/ 101764 h 891359"/>
              <a:gd name="connsiteX582" fmla="*/ 814500 w 1398088"/>
              <a:gd name="connsiteY582" fmla="*/ 104125 h 891359"/>
              <a:gd name="connsiteX583" fmla="*/ 815904 w 1398088"/>
              <a:gd name="connsiteY583" fmla="*/ 106509 h 891359"/>
              <a:gd name="connsiteX584" fmla="*/ 817300 w 1398088"/>
              <a:gd name="connsiteY584" fmla="*/ 108913 h 891359"/>
              <a:gd name="connsiteX585" fmla="*/ 818703 w 1398088"/>
              <a:gd name="connsiteY585" fmla="*/ 111340 h 891359"/>
              <a:gd name="connsiteX586" fmla="*/ 820100 w 1398088"/>
              <a:gd name="connsiteY586" fmla="*/ 113787 h 891359"/>
              <a:gd name="connsiteX587" fmla="*/ 821503 w 1398088"/>
              <a:gd name="connsiteY587" fmla="*/ 116254 h 891359"/>
              <a:gd name="connsiteX588" fmla="*/ 822899 w 1398088"/>
              <a:gd name="connsiteY588" fmla="*/ 118743 h 891359"/>
              <a:gd name="connsiteX589" fmla="*/ 824296 w 1398088"/>
              <a:gd name="connsiteY589" fmla="*/ 121251 h 891359"/>
              <a:gd name="connsiteX590" fmla="*/ 825699 w 1398088"/>
              <a:gd name="connsiteY590" fmla="*/ 123779 h 891359"/>
              <a:gd name="connsiteX591" fmla="*/ 827095 w 1398088"/>
              <a:gd name="connsiteY591" fmla="*/ 126328 h 891359"/>
              <a:gd name="connsiteX592" fmla="*/ 828499 w 1398088"/>
              <a:gd name="connsiteY592" fmla="*/ 128896 h 891359"/>
              <a:gd name="connsiteX593" fmla="*/ 829895 w 1398088"/>
              <a:gd name="connsiteY593" fmla="*/ 131482 h 891359"/>
              <a:gd name="connsiteX594" fmla="*/ 831298 w 1398088"/>
              <a:gd name="connsiteY594" fmla="*/ 134089 h 891359"/>
              <a:gd name="connsiteX595" fmla="*/ 832695 w 1398088"/>
              <a:gd name="connsiteY595" fmla="*/ 136713 h 891359"/>
              <a:gd name="connsiteX596" fmla="*/ 834098 w 1398088"/>
              <a:gd name="connsiteY596" fmla="*/ 139357 h 891359"/>
              <a:gd name="connsiteX597" fmla="*/ 835495 w 1398088"/>
              <a:gd name="connsiteY597" fmla="*/ 142019 h 891359"/>
              <a:gd name="connsiteX598" fmla="*/ 836891 w 1398088"/>
              <a:gd name="connsiteY598" fmla="*/ 144698 h 891359"/>
              <a:gd name="connsiteX599" fmla="*/ 838294 w 1398088"/>
              <a:gd name="connsiteY599" fmla="*/ 147396 h 891359"/>
              <a:gd name="connsiteX600" fmla="*/ 839690 w 1398088"/>
              <a:gd name="connsiteY600" fmla="*/ 150110 h 891359"/>
              <a:gd name="connsiteX601" fmla="*/ 841094 w 1398088"/>
              <a:gd name="connsiteY601" fmla="*/ 152842 h 891359"/>
              <a:gd name="connsiteX602" fmla="*/ 842490 w 1398088"/>
              <a:gd name="connsiteY602" fmla="*/ 155592 h 891359"/>
              <a:gd name="connsiteX603" fmla="*/ 843894 w 1398088"/>
              <a:gd name="connsiteY603" fmla="*/ 158358 h 891359"/>
              <a:gd name="connsiteX604" fmla="*/ 845290 w 1398088"/>
              <a:gd name="connsiteY604" fmla="*/ 161139 h 891359"/>
              <a:gd name="connsiteX605" fmla="*/ 846693 w 1398088"/>
              <a:gd name="connsiteY605" fmla="*/ 163938 h 891359"/>
              <a:gd name="connsiteX606" fmla="*/ 848090 w 1398088"/>
              <a:gd name="connsiteY606" fmla="*/ 166753 h 891359"/>
              <a:gd name="connsiteX607" fmla="*/ 849486 w 1398088"/>
              <a:gd name="connsiteY607" fmla="*/ 169583 h 891359"/>
              <a:gd name="connsiteX608" fmla="*/ 850889 w 1398088"/>
              <a:gd name="connsiteY608" fmla="*/ 172428 h 891359"/>
              <a:gd name="connsiteX609" fmla="*/ 852286 w 1398088"/>
              <a:gd name="connsiteY609" fmla="*/ 175289 h 891359"/>
              <a:gd name="connsiteX610" fmla="*/ 853689 w 1398088"/>
              <a:gd name="connsiteY610" fmla="*/ 178164 h 891359"/>
              <a:gd name="connsiteX611" fmla="*/ 855085 w 1398088"/>
              <a:gd name="connsiteY611" fmla="*/ 181054 h 891359"/>
              <a:gd name="connsiteX612" fmla="*/ 856489 w 1398088"/>
              <a:gd name="connsiteY612" fmla="*/ 183958 h 891359"/>
              <a:gd name="connsiteX613" fmla="*/ 857885 w 1398088"/>
              <a:gd name="connsiteY613" fmla="*/ 186876 h 891359"/>
              <a:gd name="connsiteX614" fmla="*/ 859289 w 1398088"/>
              <a:gd name="connsiteY614" fmla="*/ 189808 h 891359"/>
              <a:gd name="connsiteX615" fmla="*/ 860685 w 1398088"/>
              <a:gd name="connsiteY615" fmla="*/ 192754 h 891359"/>
              <a:gd name="connsiteX616" fmla="*/ 862088 w 1398088"/>
              <a:gd name="connsiteY616" fmla="*/ 195713 h 891359"/>
              <a:gd name="connsiteX617" fmla="*/ 863485 w 1398088"/>
              <a:gd name="connsiteY617" fmla="*/ 198685 h 891359"/>
              <a:gd name="connsiteX618" fmla="*/ 864881 w 1398088"/>
              <a:gd name="connsiteY618" fmla="*/ 201669 h 891359"/>
              <a:gd name="connsiteX619" fmla="*/ 866284 w 1398088"/>
              <a:gd name="connsiteY619" fmla="*/ 204666 h 891359"/>
              <a:gd name="connsiteX620" fmla="*/ 867681 w 1398088"/>
              <a:gd name="connsiteY620" fmla="*/ 207676 h 891359"/>
              <a:gd name="connsiteX621" fmla="*/ 869084 w 1398088"/>
              <a:gd name="connsiteY621" fmla="*/ 210697 h 891359"/>
              <a:gd name="connsiteX622" fmla="*/ 870480 w 1398088"/>
              <a:gd name="connsiteY622" fmla="*/ 213730 h 891359"/>
              <a:gd name="connsiteX623" fmla="*/ 871884 w 1398088"/>
              <a:gd name="connsiteY623" fmla="*/ 216774 h 891359"/>
              <a:gd name="connsiteX624" fmla="*/ 873280 w 1398088"/>
              <a:gd name="connsiteY624" fmla="*/ 219829 h 891359"/>
              <a:gd name="connsiteX625" fmla="*/ 874683 w 1398088"/>
              <a:gd name="connsiteY625" fmla="*/ 222895 h 891359"/>
              <a:gd name="connsiteX626" fmla="*/ 876080 w 1398088"/>
              <a:gd name="connsiteY626" fmla="*/ 225972 h 891359"/>
              <a:gd name="connsiteX627" fmla="*/ 877476 w 1398088"/>
              <a:gd name="connsiteY627" fmla="*/ 229059 h 891359"/>
              <a:gd name="connsiteX628" fmla="*/ 878879 w 1398088"/>
              <a:gd name="connsiteY628" fmla="*/ 232156 h 891359"/>
              <a:gd name="connsiteX629" fmla="*/ 880276 w 1398088"/>
              <a:gd name="connsiteY629" fmla="*/ 235263 h 891359"/>
              <a:gd name="connsiteX630" fmla="*/ 881679 w 1398088"/>
              <a:gd name="connsiteY630" fmla="*/ 238380 h 891359"/>
              <a:gd name="connsiteX631" fmla="*/ 883075 w 1398088"/>
              <a:gd name="connsiteY631" fmla="*/ 241505 h 891359"/>
              <a:gd name="connsiteX632" fmla="*/ 884479 w 1398088"/>
              <a:gd name="connsiteY632" fmla="*/ 244640 h 891359"/>
              <a:gd name="connsiteX633" fmla="*/ 885875 w 1398088"/>
              <a:gd name="connsiteY633" fmla="*/ 247783 h 891359"/>
              <a:gd name="connsiteX634" fmla="*/ 887279 w 1398088"/>
              <a:gd name="connsiteY634" fmla="*/ 250934 h 891359"/>
              <a:gd name="connsiteX635" fmla="*/ 888675 w 1398088"/>
              <a:gd name="connsiteY635" fmla="*/ 254094 h 891359"/>
              <a:gd name="connsiteX636" fmla="*/ 890071 w 1398088"/>
              <a:gd name="connsiteY636" fmla="*/ 257262 h 891359"/>
              <a:gd name="connsiteX637" fmla="*/ 891475 w 1398088"/>
              <a:gd name="connsiteY637" fmla="*/ 260437 h 891359"/>
              <a:gd name="connsiteX638" fmla="*/ 892871 w 1398088"/>
              <a:gd name="connsiteY638" fmla="*/ 263620 h 891359"/>
              <a:gd name="connsiteX639" fmla="*/ 894274 w 1398088"/>
              <a:gd name="connsiteY639" fmla="*/ 266809 h 891359"/>
              <a:gd name="connsiteX640" fmla="*/ 895671 w 1398088"/>
              <a:gd name="connsiteY640" fmla="*/ 270006 h 891359"/>
              <a:gd name="connsiteX641" fmla="*/ 897074 w 1398088"/>
              <a:gd name="connsiteY641" fmla="*/ 273209 h 891359"/>
              <a:gd name="connsiteX642" fmla="*/ 898470 w 1398088"/>
              <a:gd name="connsiteY642" fmla="*/ 276418 h 891359"/>
              <a:gd name="connsiteX643" fmla="*/ 899874 w 1398088"/>
              <a:gd name="connsiteY643" fmla="*/ 279634 h 891359"/>
              <a:gd name="connsiteX644" fmla="*/ 901270 w 1398088"/>
              <a:gd name="connsiteY644" fmla="*/ 282855 h 891359"/>
              <a:gd name="connsiteX645" fmla="*/ 902666 w 1398088"/>
              <a:gd name="connsiteY645" fmla="*/ 286081 h 891359"/>
              <a:gd name="connsiteX646" fmla="*/ 904070 w 1398088"/>
              <a:gd name="connsiteY646" fmla="*/ 289314 h 891359"/>
              <a:gd name="connsiteX647" fmla="*/ 905466 w 1398088"/>
              <a:gd name="connsiteY647" fmla="*/ 292550 h 891359"/>
              <a:gd name="connsiteX648" fmla="*/ 906870 w 1398088"/>
              <a:gd name="connsiteY648" fmla="*/ 295792 h 891359"/>
              <a:gd name="connsiteX649" fmla="*/ 908266 w 1398088"/>
              <a:gd name="connsiteY649" fmla="*/ 299039 h 891359"/>
              <a:gd name="connsiteX650" fmla="*/ 909669 w 1398088"/>
              <a:gd name="connsiteY650" fmla="*/ 302289 h 891359"/>
              <a:gd name="connsiteX651" fmla="*/ 911066 w 1398088"/>
              <a:gd name="connsiteY651" fmla="*/ 305543 h 891359"/>
              <a:gd name="connsiteX652" fmla="*/ 912469 w 1398088"/>
              <a:gd name="connsiteY652" fmla="*/ 308801 h 891359"/>
              <a:gd name="connsiteX653" fmla="*/ 913865 w 1398088"/>
              <a:gd name="connsiteY653" fmla="*/ 312062 h 891359"/>
              <a:gd name="connsiteX654" fmla="*/ 915269 w 1398088"/>
              <a:gd name="connsiteY654" fmla="*/ 315327 h 891359"/>
              <a:gd name="connsiteX655" fmla="*/ 916665 w 1398088"/>
              <a:gd name="connsiteY655" fmla="*/ 318594 h 891359"/>
              <a:gd name="connsiteX656" fmla="*/ 918061 w 1398088"/>
              <a:gd name="connsiteY656" fmla="*/ 321865 h 891359"/>
              <a:gd name="connsiteX657" fmla="*/ 919465 w 1398088"/>
              <a:gd name="connsiteY657" fmla="*/ 325137 h 891359"/>
              <a:gd name="connsiteX658" fmla="*/ 920861 w 1398088"/>
              <a:gd name="connsiteY658" fmla="*/ 328412 h 891359"/>
              <a:gd name="connsiteX659" fmla="*/ 922264 w 1398088"/>
              <a:gd name="connsiteY659" fmla="*/ 331689 h 891359"/>
              <a:gd name="connsiteX660" fmla="*/ 923661 w 1398088"/>
              <a:gd name="connsiteY660" fmla="*/ 334967 h 891359"/>
              <a:gd name="connsiteX661" fmla="*/ 925064 w 1398088"/>
              <a:gd name="connsiteY661" fmla="*/ 338248 h 891359"/>
              <a:gd name="connsiteX662" fmla="*/ 926460 w 1398088"/>
              <a:gd name="connsiteY662" fmla="*/ 341528 h 891359"/>
              <a:gd name="connsiteX663" fmla="*/ 927864 w 1398088"/>
              <a:gd name="connsiteY663" fmla="*/ 344811 h 891359"/>
              <a:gd name="connsiteX664" fmla="*/ 929260 w 1398088"/>
              <a:gd name="connsiteY664" fmla="*/ 348094 h 891359"/>
              <a:gd name="connsiteX665" fmla="*/ 930656 w 1398088"/>
              <a:gd name="connsiteY665" fmla="*/ 351377 h 891359"/>
              <a:gd name="connsiteX666" fmla="*/ 932060 w 1398088"/>
              <a:gd name="connsiteY666" fmla="*/ 354660 h 891359"/>
              <a:gd name="connsiteX667" fmla="*/ 933456 w 1398088"/>
              <a:gd name="connsiteY667" fmla="*/ 357944 h 891359"/>
              <a:gd name="connsiteX668" fmla="*/ 934860 w 1398088"/>
              <a:gd name="connsiteY668" fmla="*/ 361227 h 891359"/>
              <a:gd name="connsiteX669" fmla="*/ 936256 w 1398088"/>
              <a:gd name="connsiteY669" fmla="*/ 364510 h 891359"/>
              <a:gd name="connsiteX670" fmla="*/ 937659 w 1398088"/>
              <a:gd name="connsiteY670" fmla="*/ 367792 h 891359"/>
              <a:gd name="connsiteX671" fmla="*/ 939056 w 1398088"/>
              <a:gd name="connsiteY671" fmla="*/ 371073 h 891359"/>
              <a:gd name="connsiteX672" fmla="*/ 940459 w 1398088"/>
              <a:gd name="connsiteY672" fmla="*/ 374353 h 891359"/>
              <a:gd name="connsiteX673" fmla="*/ 941855 w 1398088"/>
              <a:gd name="connsiteY673" fmla="*/ 377632 h 891359"/>
              <a:gd name="connsiteX674" fmla="*/ 943252 w 1398088"/>
              <a:gd name="connsiteY674" fmla="*/ 380909 h 891359"/>
              <a:gd name="connsiteX675" fmla="*/ 944655 w 1398088"/>
              <a:gd name="connsiteY675" fmla="*/ 384184 h 891359"/>
              <a:gd name="connsiteX676" fmla="*/ 946051 w 1398088"/>
              <a:gd name="connsiteY676" fmla="*/ 387457 h 891359"/>
              <a:gd name="connsiteX677" fmla="*/ 947455 w 1398088"/>
              <a:gd name="connsiteY677" fmla="*/ 390728 h 891359"/>
              <a:gd name="connsiteX678" fmla="*/ 948851 w 1398088"/>
              <a:gd name="connsiteY678" fmla="*/ 393996 h 891359"/>
              <a:gd name="connsiteX679" fmla="*/ 950255 w 1398088"/>
              <a:gd name="connsiteY679" fmla="*/ 397262 h 891359"/>
              <a:gd name="connsiteX680" fmla="*/ 951651 w 1398088"/>
              <a:gd name="connsiteY680" fmla="*/ 400524 h 891359"/>
              <a:gd name="connsiteX681" fmla="*/ 953054 w 1398088"/>
              <a:gd name="connsiteY681" fmla="*/ 403784 h 891359"/>
              <a:gd name="connsiteX682" fmla="*/ 954451 w 1398088"/>
              <a:gd name="connsiteY682" fmla="*/ 407040 h 891359"/>
              <a:gd name="connsiteX683" fmla="*/ 955854 w 1398088"/>
              <a:gd name="connsiteY683" fmla="*/ 410292 h 891359"/>
              <a:gd name="connsiteX684" fmla="*/ 957250 w 1398088"/>
              <a:gd name="connsiteY684" fmla="*/ 413541 h 891359"/>
              <a:gd name="connsiteX685" fmla="*/ 958647 w 1398088"/>
              <a:gd name="connsiteY685" fmla="*/ 416786 h 891359"/>
              <a:gd name="connsiteX686" fmla="*/ 960050 w 1398088"/>
              <a:gd name="connsiteY686" fmla="*/ 420026 h 891359"/>
              <a:gd name="connsiteX687" fmla="*/ 961446 w 1398088"/>
              <a:gd name="connsiteY687" fmla="*/ 423262 h 891359"/>
              <a:gd name="connsiteX688" fmla="*/ 962850 w 1398088"/>
              <a:gd name="connsiteY688" fmla="*/ 426493 h 891359"/>
              <a:gd name="connsiteX689" fmla="*/ 964246 w 1398088"/>
              <a:gd name="connsiteY689" fmla="*/ 429720 h 891359"/>
              <a:gd name="connsiteX690" fmla="*/ 965649 w 1398088"/>
              <a:gd name="connsiteY690" fmla="*/ 432941 h 891359"/>
              <a:gd name="connsiteX691" fmla="*/ 967046 w 1398088"/>
              <a:gd name="connsiteY691" fmla="*/ 436158 h 891359"/>
              <a:gd name="connsiteX692" fmla="*/ 968449 w 1398088"/>
              <a:gd name="connsiteY692" fmla="*/ 439368 h 891359"/>
              <a:gd name="connsiteX693" fmla="*/ 969845 w 1398088"/>
              <a:gd name="connsiteY693" fmla="*/ 442574 h 891359"/>
              <a:gd name="connsiteX694" fmla="*/ 971242 w 1398088"/>
              <a:gd name="connsiteY694" fmla="*/ 445773 h 891359"/>
              <a:gd name="connsiteX695" fmla="*/ 972645 w 1398088"/>
              <a:gd name="connsiteY695" fmla="*/ 448967 h 891359"/>
              <a:gd name="connsiteX696" fmla="*/ 974041 w 1398088"/>
              <a:gd name="connsiteY696" fmla="*/ 452154 h 891359"/>
              <a:gd name="connsiteX697" fmla="*/ 975445 w 1398088"/>
              <a:gd name="connsiteY697" fmla="*/ 455335 h 891359"/>
              <a:gd name="connsiteX698" fmla="*/ 976841 w 1398088"/>
              <a:gd name="connsiteY698" fmla="*/ 458509 h 891359"/>
              <a:gd name="connsiteX699" fmla="*/ 978245 w 1398088"/>
              <a:gd name="connsiteY699" fmla="*/ 461677 h 891359"/>
              <a:gd name="connsiteX700" fmla="*/ 979641 w 1398088"/>
              <a:gd name="connsiteY700" fmla="*/ 464837 h 891359"/>
              <a:gd name="connsiteX701" fmla="*/ 981044 w 1398088"/>
              <a:gd name="connsiteY701" fmla="*/ 467991 h 891359"/>
              <a:gd name="connsiteX702" fmla="*/ 982441 w 1398088"/>
              <a:gd name="connsiteY702" fmla="*/ 471138 h 891359"/>
              <a:gd name="connsiteX703" fmla="*/ 983837 w 1398088"/>
              <a:gd name="connsiteY703" fmla="*/ 474276 h 891359"/>
              <a:gd name="connsiteX704" fmla="*/ 985240 w 1398088"/>
              <a:gd name="connsiteY704" fmla="*/ 477408 h 891359"/>
              <a:gd name="connsiteX705" fmla="*/ 986637 w 1398088"/>
              <a:gd name="connsiteY705" fmla="*/ 480532 h 891359"/>
              <a:gd name="connsiteX706" fmla="*/ 988040 w 1398088"/>
              <a:gd name="connsiteY706" fmla="*/ 483647 h 891359"/>
              <a:gd name="connsiteX707" fmla="*/ 989436 w 1398088"/>
              <a:gd name="connsiteY707" fmla="*/ 486754 h 891359"/>
              <a:gd name="connsiteX708" fmla="*/ 990840 w 1398088"/>
              <a:gd name="connsiteY708" fmla="*/ 489854 h 891359"/>
              <a:gd name="connsiteX709" fmla="*/ 992236 w 1398088"/>
              <a:gd name="connsiteY709" fmla="*/ 492945 h 891359"/>
              <a:gd name="connsiteX710" fmla="*/ 993640 w 1398088"/>
              <a:gd name="connsiteY710" fmla="*/ 496027 h 891359"/>
              <a:gd name="connsiteX711" fmla="*/ 995036 w 1398088"/>
              <a:gd name="connsiteY711" fmla="*/ 499100 h 891359"/>
              <a:gd name="connsiteX712" fmla="*/ 996432 w 1398088"/>
              <a:gd name="connsiteY712" fmla="*/ 502165 h 891359"/>
              <a:gd name="connsiteX713" fmla="*/ 997836 w 1398088"/>
              <a:gd name="connsiteY713" fmla="*/ 505220 h 891359"/>
              <a:gd name="connsiteX714" fmla="*/ 999232 w 1398088"/>
              <a:gd name="connsiteY714" fmla="*/ 508267 h 891359"/>
              <a:gd name="connsiteX715" fmla="*/ 1000635 w 1398088"/>
              <a:gd name="connsiteY715" fmla="*/ 511303 h 891359"/>
              <a:gd name="connsiteX716" fmla="*/ 1002032 w 1398088"/>
              <a:gd name="connsiteY716" fmla="*/ 514331 h 891359"/>
              <a:gd name="connsiteX717" fmla="*/ 1003435 w 1398088"/>
              <a:gd name="connsiteY717" fmla="*/ 517349 h 891359"/>
              <a:gd name="connsiteX718" fmla="*/ 1004831 w 1398088"/>
              <a:gd name="connsiteY718" fmla="*/ 520357 h 891359"/>
              <a:gd name="connsiteX719" fmla="*/ 1006235 w 1398088"/>
              <a:gd name="connsiteY719" fmla="*/ 523355 h 891359"/>
              <a:gd name="connsiteX720" fmla="*/ 1007631 w 1398088"/>
              <a:gd name="connsiteY720" fmla="*/ 526343 h 891359"/>
              <a:gd name="connsiteX721" fmla="*/ 1009035 w 1398088"/>
              <a:gd name="connsiteY721" fmla="*/ 529321 h 891359"/>
              <a:gd name="connsiteX722" fmla="*/ 1010431 w 1398088"/>
              <a:gd name="connsiteY722" fmla="*/ 532288 h 891359"/>
              <a:gd name="connsiteX723" fmla="*/ 1011827 w 1398088"/>
              <a:gd name="connsiteY723" fmla="*/ 535246 h 891359"/>
              <a:gd name="connsiteX724" fmla="*/ 1013230 w 1398088"/>
              <a:gd name="connsiteY724" fmla="*/ 538192 h 891359"/>
              <a:gd name="connsiteX725" fmla="*/ 1014627 w 1398088"/>
              <a:gd name="connsiteY725" fmla="*/ 541127 h 891359"/>
              <a:gd name="connsiteX726" fmla="*/ 1016030 w 1398088"/>
              <a:gd name="connsiteY726" fmla="*/ 544052 h 891359"/>
              <a:gd name="connsiteX727" fmla="*/ 1017426 w 1398088"/>
              <a:gd name="connsiteY727" fmla="*/ 546966 h 891359"/>
              <a:gd name="connsiteX728" fmla="*/ 1018830 w 1398088"/>
              <a:gd name="connsiteY728" fmla="*/ 549869 h 891359"/>
              <a:gd name="connsiteX729" fmla="*/ 1020226 w 1398088"/>
              <a:gd name="connsiteY729" fmla="*/ 552761 h 891359"/>
              <a:gd name="connsiteX730" fmla="*/ 1021630 w 1398088"/>
              <a:gd name="connsiteY730" fmla="*/ 555641 h 891359"/>
              <a:gd name="connsiteX731" fmla="*/ 1023026 w 1398088"/>
              <a:gd name="connsiteY731" fmla="*/ 558510 h 891359"/>
              <a:gd name="connsiteX732" fmla="*/ 1024422 w 1398088"/>
              <a:gd name="connsiteY732" fmla="*/ 561367 h 891359"/>
              <a:gd name="connsiteX733" fmla="*/ 1025826 w 1398088"/>
              <a:gd name="connsiteY733" fmla="*/ 564213 h 891359"/>
              <a:gd name="connsiteX734" fmla="*/ 1027222 w 1398088"/>
              <a:gd name="connsiteY734" fmla="*/ 567047 h 891359"/>
              <a:gd name="connsiteX735" fmla="*/ 1028625 w 1398088"/>
              <a:gd name="connsiteY735" fmla="*/ 569870 h 891359"/>
              <a:gd name="connsiteX736" fmla="*/ 1030022 w 1398088"/>
              <a:gd name="connsiteY736" fmla="*/ 572679 h 891359"/>
              <a:gd name="connsiteX737" fmla="*/ 1031425 w 1398088"/>
              <a:gd name="connsiteY737" fmla="*/ 575478 h 891359"/>
              <a:gd name="connsiteX738" fmla="*/ 1032821 w 1398088"/>
              <a:gd name="connsiteY738" fmla="*/ 578264 h 891359"/>
              <a:gd name="connsiteX739" fmla="*/ 1034225 w 1398088"/>
              <a:gd name="connsiteY739" fmla="*/ 581037 h 891359"/>
              <a:gd name="connsiteX740" fmla="*/ 1035621 w 1398088"/>
              <a:gd name="connsiteY740" fmla="*/ 583798 h 891359"/>
              <a:gd name="connsiteX741" fmla="*/ 1037017 w 1398088"/>
              <a:gd name="connsiteY741" fmla="*/ 586547 h 891359"/>
              <a:gd name="connsiteX742" fmla="*/ 1038421 w 1398088"/>
              <a:gd name="connsiteY742" fmla="*/ 589283 h 891359"/>
              <a:gd name="connsiteX743" fmla="*/ 1039817 w 1398088"/>
              <a:gd name="connsiteY743" fmla="*/ 592007 h 891359"/>
              <a:gd name="connsiteX744" fmla="*/ 1041221 w 1398088"/>
              <a:gd name="connsiteY744" fmla="*/ 594718 h 891359"/>
              <a:gd name="connsiteX745" fmla="*/ 1042617 w 1398088"/>
              <a:gd name="connsiteY745" fmla="*/ 597416 h 891359"/>
              <a:gd name="connsiteX746" fmla="*/ 1044020 w 1398088"/>
              <a:gd name="connsiteY746" fmla="*/ 600102 h 891359"/>
              <a:gd name="connsiteX747" fmla="*/ 1045417 w 1398088"/>
              <a:gd name="connsiteY747" fmla="*/ 602774 h 891359"/>
              <a:gd name="connsiteX748" fmla="*/ 1046820 w 1398088"/>
              <a:gd name="connsiteY748" fmla="*/ 605433 h 891359"/>
              <a:gd name="connsiteX749" fmla="*/ 1048216 w 1398088"/>
              <a:gd name="connsiteY749" fmla="*/ 608080 h 891359"/>
              <a:gd name="connsiteX750" fmla="*/ 1049620 w 1398088"/>
              <a:gd name="connsiteY750" fmla="*/ 610712 h 891359"/>
              <a:gd name="connsiteX751" fmla="*/ 1051016 w 1398088"/>
              <a:gd name="connsiteY751" fmla="*/ 613332 h 891359"/>
              <a:gd name="connsiteX752" fmla="*/ 1052412 w 1398088"/>
              <a:gd name="connsiteY752" fmla="*/ 615938 h 891359"/>
              <a:gd name="connsiteX753" fmla="*/ 1053816 w 1398088"/>
              <a:gd name="connsiteY753" fmla="*/ 618532 h 891359"/>
              <a:gd name="connsiteX754" fmla="*/ 1055212 w 1398088"/>
              <a:gd name="connsiteY754" fmla="*/ 621112 h 891359"/>
              <a:gd name="connsiteX755" fmla="*/ 1056616 w 1398088"/>
              <a:gd name="connsiteY755" fmla="*/ 623678 h 891359"/>
              <a:gd name="connsiteX756" fmla="*/ 1058012 w 1398088"/>
              <a:gd name="connsiteY756" fmla="*/ 626230 h 891359"/>
              <a:gd name="connsiteX757" fmla="*/ 1059415 w 1398088"/>
              <a:gd name="connsiteY757" fmla="*/ 628769 h 891359"/>
              <a:gd name="connsiteX758" fmla="*/ 1060811 w 1398088"/>
              <a:gd name="connsiteY758" fmla="*/ 631294 h 891359"/>
              <a:gd name="connsiteX759" fmla="*/ 1062215 w 1398088"/>
              <a:gd name="connsiteY759" fmla="*/ 633806 h 891359"/>
              <a:gd name="connsiteX760" fmla="*/ 1063611 w 1398088"/>
              <a:gd name="connsiteY760" fmla="*/ 636304 h 891359"/>
              <a:gd name="connsiteX761" fmla="*/ 1065007 w 1398088"/>
              <a:gd name="connsiteY761" fmla="*/ 638787 h 891359"/>
              <a:gd name="connsiteX762" fmla="*/ 1066411 w 1398088"/>
              <a:gd name="connsiteY762" fmla="*/ 641258 h 891359"/>
              <a:gd name="connsiteX763" fmla="*/ 1067807 w 1398088"/>
              <a:gd name="connsiteY763" fmla="*/ 643713 h 891359"/>
              <a:gd name="connsiteX764" fmla="*/ 1069211 w 1398088"/>
              <a:gd name="connsiteY764" fmla="*/ 646155 h 891359"/>
              <a:gd name="connsiteX765" fmla="*/ 1070607 w 1398088"/>
              <a:gd name="connsiteY765" fmla="*/ 648584 h 891359"/>
              <a:gd name="connsiteX766" fmla="*/ 1072010 w 1398088"/>
              <a:gd name="connsiteY766" fmla="*/ 650998 h 891359"/>
              <a:gd name="connsiteX767" fmla="*/ 1073407 w 1398088"/>
              <a:gd name="connsiteY767" fmla="*/ 653397 h 891359"/>
              <a:gd name="connsiteX768" fmla="*/ 1074810 w 1398088"/>
              <a:gd name="connsiteY768" fmla="*/ 655783 h 891359"/>
              <a:gd name="connsiteX769" fmla="*/ 1076206 w 1398088"/>
              <a:gd name="connsiteY769" fmla="*/ 658155 h 891359"/>
              <a:gd name="connsiteX770" fmla="*/ 1077603 w 1398088"/>
              <a:gd name="connsiteY770" fmla="*/ 660515 h 891359"/>
              <a:gd name="connsiteX771" fmla="*/ 1079006 w 1398088"/>
              <a:gd name="connsiteY771" fmla="*/ 662854 h 891359"/>
              <a:gd name="connsiteX772" fmla="*/ 1080402 w 1398088"/>
              <a:gd name="connsiteY772" fmla="*/ 665186 h 891359"/>
              <a:gd name="connsiteX773" fmla="*/ 1081806 w 1398088"/>
              <a:gd name="connsiteY773" fmla="*/ 667497 h 891359"/>
              <a:gd name="connsiteX774" fmla="*/ 1083202 w 1398088"/>
              <a:gd name="connsiteY774" fmla="*/ 669800 h 891359"/>
              <a:gd name="connsiteX775" fmla="*/ 1084606 w 1398088"/>
              <a:gd name="connsiteY775" fmla="*/ 672081 h 891359"/>
              <a:gd name="connsiteX776" fmla="*/ 1086002 w 1398088"/>
              <a:gd name="connsiteY776" fmla="*/ 674356 h 891359"/>
              <a:gd name="connsiteX777" fmla="*/ 1087405 w 1398088"/>
              <a:gd name="connsiteY777" fmla="*/ 676615 h 891359"/>
              <a:gd name="connsiteX778" fmla="*/ 1088802 w 1398088"/>
              <a:gd name="connsiteY778" fmla="*/ 678854 h 891359"/>
              <a:gd name="connsiteX779" fmla="*/ 1090198 w 1398088"/>
              <a:gd name="connsiteY779" fmla="*/ 681085 h 891359"/>
              <a:gd name="connsiteX780" fmla="*/ 1091601 w 1398088"/>
              <a:gd name="connsiteY780" fmla="*/ 683295 h 891359"/>
              <a:gd name="connsiteX781" fmla="*/ 1092998 w 1398088"/>
              <a:gd name="connsiteY781" fmla="*/ 685497 h 891359"/>
              <a:gd name="connsiteX782" fmla="*/ 1094401 w 1398088"/>
              <a:gd name="connsiteY782" fmla="*/ 687685 h 891359"/>
              <a:gd name="connsiteX783" fmla="*/ 1095797 w 1398088"/>
              <a:gd name="connsiteY783" fmla="*/ 689851 h 891359"/>
              <a:gd name="connsiteX784" fmla="*/ 1097201 w 1398088"/>
              <a:gd name="connsiteY784" fmla="*/ 692010 h 891359"/>
              <a:gd name="connsiteX785" fmla="*/ 1098597 w 1398088"/>
              <a:gd name="connsiteY785" fmla="*/ 694148 h 891359"/>
              <a:gd name="connsiteX786" fmla="*/ 1100001 w 1398088"/>
              <a:gd name="connsiteY786" fmla="*/ 696278 h 891359"/>
              <a:gd name="connsiteX787" fmla="*/ 1101397 w 1398088"/>
              <a:gd name="connsiteY787" fmla="*/ 698387 h 891359"/>
              <a:gd name="connsiteX788" fmla="*/ 1102800 w 1398088"/>
              <a:gd name="connsiteY788" fmla="*/ 700489 h 891359"/>
              <a:gd name="connsiteX789" fmla="*/ 1104196 w 1398088"/>
              <a:gd name="connsiteY789" fmla="*/ 702569 h 891359"/>
              <a:gd name="connsiteX790" fmla="*/ 1105593 w 1398088"/>
              <a:gd name="connsiteY790" fmla="*/ 704641 h 891359"/>
              <a:gd name="connsiteX791" fmla="*/ 1106996 w 1398088"/>
              <a:gd name="connsiteY791" fmla="*/ 706693 h 891359"/>
              <a:gd name="connsiteX792" fmla="*/ 1108392 w 1398088"/>
              <a:gd name="connsiteY792" fmla="*/ 708730 h 891359"/>
              <a:gd name="connsiteX793" fmla="*/ 1109796 w 1398088"/>
              <a:gd name="connsiteY793" fmla="*/ 710759 h 891359"/>
              <a:gd name="connsiteX794" fmla="*/ 1111192 w 1398088"/>
              <a:gd name="connsiteY794" fmla="*/ 712767 h 891359"/>
              <a:gd name="connsiteX795" fmla="*/ 1112596 w 1398088"/>
              <a:gd name="connsiteY795" fmla="*/ 714768 h 891359"/>
              <a:gd name="connsiteX796" fmla="*/ 1113992 w 1398088"/>
              <a:gd name="connsiteY796" fmla="*/ 716747 h 891359"/>
              <a:gd name="connsiteX797" fmla="*/ 1115395 w 1398088"/>
              <a:gd name="connsiteY797" fmla="*/ 718712 h 891359"/>
              <a:gd name="connsiteX798" fmla="*/ 1116792 w 1398088"/>
              <a:gd name="connsiteY798" fmla="*/ 720670 h 891359"/>
              <a:gd name="connsiteX799" fmla="*/ 1118188 w 1398088"/>
              <a:gd name="connsiteY799" fmla="*/ 722606 h 891359"/>
              <a:gd name="connsiteX800" fmla="*/ 1119591 w 1398088"/>
              <a:gd name="connsiteY800" fmla="*/ 724527 h 891359"/>
              <a:gd name="connsiteX801" fmla="*/ 1120988 w 1398088"/>
              <a:gd name="connsiteY801" fmla="*/ 726442 h 891359"/>
              <a:gd name="connsiteX802" fmla="*/ 1122391 w 1398088"/>
              <a:gd name="connsiteY802" fmla="*/ 728335 h 891359"/>
              <a:gd name="connsiteX803" fmla="*/ 1123787 w 1398088"/>
              <a:gd name="connsiteY803" fmla="*/ 730213 h 891359"/>
              <a:gd name="connsiteX804" fmla="*/ 1125191 w 1398088"/>
              <a:gd name="connsiteY804" fmla="*/ 732085 h 891359"/>
              <a:gd name="connsiteX805" fmla="*/ 1126587 w 1398088"/>
              <a:gd name="connsiteY805" fmla="*/ 733934 h 891359"/>
              <a:gd name="connsiteX806" fmla="*/ 1127991 w 1398088"/>
              <a:gd name="connsiteY806" fmla="*/ 735770 h 891359"/>
              <a:gd name="connsiteX807" fmla="*/ 1129387 w 1398088"/>
              <a:gd name="connsiteY807" fmla="*/ 737598 h 891359"/>
              <a:gd name="connsiteX808" fmla="*/ 1130783 w 1398088"/>
              <a:gd name="connsiteY808" fmla="*/ 739404 h 891359"/>
              <a:gd name="connsiteX809" fmla="*/ 1132187 w 1398088"/>
              <a:gd name="connsiteY809" fmla="*/ 741204 h 891359"/>
              <a:gd name="connsiteX810" fmla="*/ 1133583 w 1398088"/>
              <a:gd name="connsiteY810" fmla="*/ 742981 h 891359"/>
              <a:gd name="connsiteX811" fmla="*/ 1134986 w 1398088"/>
              <a:gd name="connsiteY811" fmla="*/ 744752 h 891359"/>
              <a:gd name="connsiteX812" fmla="*/ 1136383 w 1398088"/>
              <a:gd name="connsiteY812" fmla="*/ 746501 h 891359"/>
              <a:gd name="connsiteX813" fmla="*/ 1137786 w 1398088"/>
              <a:gd name="connsiteY813" fmla="*/ 748242 h 891359"/>
              <a:gd name="connsiteX814" fmla="*/ 1139182 w 1398088"/>
              <a:gd name="connsiteY814" fmla="*/ 749963 h 891359"/>
              <a:gd name="connsiteX815" fmla="*/ 1140586 w 1398088"/>
              <a:gd name="connsiteY815" fmla="*/ 751675 h 891359"/>
              <a:gd name="connsiteX816" fmla="*/ 1141982 w 1398088"/>
              <a:gd name="connsiteY816" fmla="*/ 753374 h 891359"/>
              <a:gd name="connsiteX817" fmla="*/ 1143378 w 1398088"/>
              <a:gd name="connsiteY817" fmla="*/ 755058 h 891359"/>
              <a:gd name="connsiteX818" fmla="*/ 1144782 w 1398088"/>
              <a:gd name="connsiteY818" fmla="*/ 756728 h 891359"/>
              <a:gd name="connsiteX819" fmla="*/ 1146178 w 1398088"/>
              <a:gd name="connsiteY819" fmla="*/ 758383 h 891359"/>
              <a:gd name="connsiteX820" fmla="*/ 1147582 w 1398088"/>
              <a:gd name="connsiteY820" fmla="*/ 760024 h 891359"/>
              <a:gd name="connsiteX821" fmla="*/ 1148978 w 1398088"/>
              <a:gd name="connsiteY821" fmla="*/ 761651 h 891359"/>
              <a:gd name="connsiteX822" fmla="*/ 1150381 w 1398088"/>
              <a:gd name="connsiteY822" fmla="*/ 763263 h 891359"/>
              <a:gd name="connsiteX823" fmla="*/ 1151777 w 1398088"/>
              <a:gd name="connsiteY823" fmla="*/ 764861 h 891359"/>
              <a:gd name="connsiteX824" fmla="*/ 1153181 w 1398088"/>
              <a:gd name="connsiteY824" fmla="*/ 766444 h 891359"/>
              <a:gd name="connsiteX825" fmla="*/ 1154577 w 1398088"/>
              <a:gd name="connsiteY825" fmla="*/ 768020 h 891359"/>
              <a:gd name="connsiteX826" fmla="*/ 1155981 w 1398088"/>
              <a:gd name="connsiteY826" fmla="*/ 769582 h 891359"/>
              <a:gd name="connsiteX827" fmla="*/ 1157377 w 1398088"/>
              <a:gd name="connsiteY827" fmla="*/ 771122 h 891359"/>
              <a:gd name="connsiteX828" fmla="*/ 1158773 w 1398088"/>
              <a:gd name="connsiteY828" fmla="*/ 772655 h 891359"/>
              <a:gd name="connsiteX829" fmla="*/ 1160177 w 1398088"/>
              <a:gd name="connsiteY829" fmla="*/ 774174 h 891359"/>
              <a:gd name="connsiteX830" fmla="*/ 1161573 w 1398088"/>
              <a:gd name="connsiteY830" fmla="*/ 775678 h 891359"/>
              <a:gd name="connsiteX831" fmla="*/ 1162976 w 1398088"/>
              <a:gd name="connsiteY831" fmla="*/ 777175 h 891359"/>
              <a:gd name="connsiteX832" fmla="*/ 1164373 w 1398088"/>
              <a:gd name="connsiteY832" fmla="*/ 778651 h 891359"/>
              <a:gd name="connsiteX833" fmla="*/ 1165776 w 1398088"/>
              <a:gd name="connsiteY833" fmla="*/ 780119 h 891359"/>
              <a:gd name="connsiteX834" fmla="*/ 1167172 w 1398088"/>
              <a:gd name="connsiteY834" fmla="*/ 781566 h 891359"/>
              <a:gd name="connsiteX835" fmla="*/ 1168576 w 1398088"/>
              <a:gd name="connsiteY835" fmla="*/ 783005 h 891359"/>
              <a:gd name="connsiteX836" fmla="*/ 1169972 w 1398088"/>
              <a:gd name="connsiteY836" fmla="*/ 784430 h 891359"/>
              <a:gd name="connsiteX837" fmla="*/ 1171368 w 1398088"/>
              <a:gd name="connsiteY837" fmla="*/ 785848 h 891359"/>
              <a:gd name="connsiteX838" fmla="*/ 1172772 w 1398088"/>
              <a:gd name="connsiteY838" fmla="*/ 787244 h 891359"/>
              <a:gd name="connsiteX839" fmla="*/ 1174168 w 1398088"/>
              <a:gd name="connsiteY839" fmla="*/ 788633 h 891359"/>
              <a:gd name="connsiteX840" fmla="*/ 1175572 w 1398088"/>
              <a:gd name="connsiteY840" fmla="*/ 790008 h 891359"/>
              <a:gd name="connsiteX841" fmla="*/ 1176968 w 1398088"/>
              <a:gd name="connsiteY841" fmla="*/ 791368 h 891359"/>
              <a:gd name="connsiteX842" fmla="*/ 1178371 w 1398088"/>
              <a:gd name="connsiteY842" fmla="*/ 792721 h 891359"/>
              <a:gd name="connsiteX843" fmla="*/ 1179768 w 1398088"/>
              <a:gd name="connsiteY843" fmla="*/ 794053 h 891359"/>
              <a:gd name="connsiteX844" fmla="*/ 1181171 w 1398088"/>
              <a:gd name="connsiteY844" fmla="*/ 795377 h 891359"/>
              <a:gd name="connsiteX845" fmla="*/ 1182567 w 1398088"/>
              <a:gd name="connsiteY845" fmla="*/ 796687 h 891359"/>
              <a:gd name="connsiteX846" fmla="*/ 1183964 w 1398088"/>
              <a:gd name="connsiteY846" fmla="*/ 797990 h 891359"/>
              <a:gd name="connsiteX847" fmla="*/ 1185367 w 1398088"/>
              <a:gd name="connsiteY847" fmla="*/ 799271 h 891359"/>
              <a:gd name="connsiteX848" fmla="*/ 1186763 w 1398088"/>
              <a:gd name="connsiteY848" fmla="*/ 800545 h 891359"/>
              <a:gd name="connsiteX849" fmla="*/ 1188167 w 1398088"/>
              <a:gd name="connsiteY849" fmla="*/ 801804 h 891359"/>
              <a:gd name="connsiteX850" fmla="*/ 1189563 w 1398088"/>
              <a:gd name="connsiteY850" fmla="*/ 803057 h 891359"/>
              <a:gd name="connsiteX851" fmla="*/ 1190966 w 1398088"/>
              <a:gd name="connsiteY851" fmla="*/ 804295 h 891359"/>
              <a:gd name="connsiteX852" fmla="*/ 1192363 w 1398088"/>
              <a:gd name="connsiteY852" fmla="*/ 805518 h 891359"/>
              <a:gd name="connsiteX853" fmla="*/ 1193766 w 1398088"/>
              <a:gd name="connsiteY853" fmla="*/ 806734 h 891359"/>
              <a:gd name="connsiteX854" fmla="*/ 1195162 w 1398088"/>
              <a:gd name="connsiteY854" fmla="*/ 807929 h 891359"/>
              <a:gd name="connsiteX855" fmla="*/ 1196566 w 1398088"/>
              <a:gd name="connsiteY855" fmla="*/ 809124 h 891359"/>
              <a:gd name="connsiteX856" fmla="*/ 1197962 w 1398088"/>
              <a:gd name="connsiteY856" fmla="*/ 810297 h 891359"/>
              <a:gd name="connsiteX857" fmla="*/ 1199358 w 1398088"/>
              <a:gd name="connsiteY857" fmla="*/ 811463 h 891359"/>
              <a:gd name="connsiteX858" fmla="*/ 1200762 w 1398088"/>
              <a:gd name="connsiteY858" fmla="*/ 812615 h 891359"/>
              <a:gd name="connsiteX859" fmla="*/ 1202158 w 1398088"/>
              <a:gd name="connsiteY859" fmla="*/ 813759 h 891359"/>
              <a:gd name="connsiteX860" fmla="*/ 1203562 w 1398088"/>
              <a:gd name="connsiteY860" fmla="*/ 814889 h 891359"/>
              <a:gd name="connsiteX861" fmla="*/ 1204958 w 1398088"/>
              <a:gd name="connsiteY861" fmla="*/ 816012 h 891359"/>
              <a:gd name="connsiteX862" fmla="*/ 1206361 w 1398088"/>
              <a:gd name="connsiteY862" fmla="*/ 817113 h 891359"/>
              <a:gd name="connsiteX863" fmla="*/ 1207758 w 1398088"/>
              <a:gd name="connsiteY863" fmla="*/ 818214 h 891359"/>
              <a:gd name="connsiteX864" fmla="*/ 1209161 w 1398088"/>
              <a:gd name="connsiteY864" fmla="*/ 819294 h 891359"/>
              <a:gd name="connsiteX865" fmla="*/ 1210557 w 1398088"/>
              <a:gd name="connsiteY865" fmla="*/ 820373 h 891359"/>
              <a:gd name="connsiteX866" fmla="*/ 1211954 w 1398088"/>
              <a:gd name="connsiteY866" fmla="*/ 821431 h 891359"/>
              <a:gd name="connsiteX867" fmla="*/ 1213357 w 1398088"/>
              <a:gd name="connsiteY867" fmla="*/ 822482 h 891359"/>
              <a:gd name="connsiteX868" fmla="*/ 1214753 w 1398088"/>
              <a:gd name="connsiteY868" fmla="*/ 823526 h 891359"/>
              <a:gd name="connsiteX869" fmla="*/ 1216157 w 1398088"/>
              <a:gd name="connsiteY869" fmla="*/ 824555 h 891359"/>
              <a:gd name="connsiteX870" fmla="*/ 1217553 w 1398088"/>
              <a:gd name="connsiteY870" fmla="*/ 825570 h 891359"/>
              <a:gd name="connsiteX871" fmla="*/ 1218957 w 1398088"/>
              <a:gd name="connsiteY871" fmla="*/ 826577 h 891359"/>
              <a:gd name="connsiteX872" fmla="*/ 1220353 w 1398088"/>
              <a:gd name="connsiteY872" fmla="*/ 827578 h 891359"/>
              <a:gd name="connsiteX873" fmla="*/ 1221756 w 1398088"/>
              <a:gd name="connsiteY873" fmla="*/ 828564 h 891359"/>
              <a:gd name="connsiteX874" fmla="*/ 1223153 w 1398088"/>
              <a:gd name="connsiteY874" fmla="*/ 829542 h 891359"/>
              <a:gd name="connsiteX875" fmla="*/ 1224549 w 1398088"/>
              <a:gd name="connsiteY875" fmla="*/ 830507 h 891359"/>
              <a:gd name="connsiteX876" fmla="*/ 1225952 w 1398088"/>
              <a:gd name="connsiteY876" fmla="*/ 831457 h 891359"/>
              <a:gd name="connsiteX877" fmla="*/ 1227349 w 1398088"/>
              <a:gd name="connsiteY877" fmla="*/ 832400 h 891359"/>
              <a:gd name="connsiteX878" fmla="*/ 1228752 w 1398088"/>
              <a:gd name="connsiteY878" fmla="*/ 833335 h 891359"/>
              <a:gd name="connsiteX879" fmla="*/ 1230148 w 1398088"/>
              <a:gd name="connsiteY879" fmla="*/ 834264 h 891359"/>
              <a:gd name="connsiteX880" fmla="*/ 1231552 w 1398088"/>
              <a:gd name="connsiteY880" fmla="*/ 835178 h 891359"/>
              <a:gd name="connsiteX881" fmla="*/ 1232948 w 1398088"/>
              <a:gd name="connsiteY881" fmla="*/ 836078 h 891359"/>
              <a:gd name="connsiteX882" fmla="*/ 1234351 w 1398088"/>
              <a:gd name="connsiteY882" fmla="*/ 836970 h 891359"/>
              <a:gd name="connsiteX883" fmla="*/ 1235748 w 1398088"/>
              <a:gd name="connsiteY883" fmla="*/ 837855 h 891359"/>
              <a:gd name="connsiteX884" fmla="*/ 1237144 w 1398088"/>
              <a:gd name="connsiteY884" fmla="*/ 838726 h 891359"/>
              <a:gd name="connsiteX885" fmla="*/ 1238548 w 1398088"/>
              <a:gd name="connsiteY885" fmla="*/ 839590 h 891359"/>
              <a:gd name="connsiteX886" fmla="*/ 1239944 w 1398088"/>
              <a:gd name="connsiteY886" fmla="*/ 840446 h 891359"/>
              <a:gd name="connsiteX887" fmla="*/ 1241347 w 1398088"/>
              <a:gd name="connsiteY887" fmla="*/ 841296 h 891359"/>
              <a:gd name="connsiteX888" fmla="*/ 1242743 w 1398088"/>
              <a:gd name="connsiteY888" fmla="*/ 842130 h 891359"/>
              <a:gd name="connsiteX889" fmla="*/ 1244147 w 1398088"/>
              <a:gd name="connsiteY889" fmla="*/ 842951 h 891359"/>
              <a:gd name="connsiteX890" fmla="*/ 1245543 w 1398088"/>
              <a:gd name="connsiteY890" fmla="*/ 843771 h 891359"/>
              <a:gd name="connsiteX891" fmla="*/ 1246947 w 1398088"/>
              <a:gd name="connsiteY891" fmla="*/ 844578 h 891359"/>
              <a:gd name="connsiteX892" fmla="*/ 1248343 w 1398088"/>
              <a:gd name="connsiteY892" fmla="*/ 845376 h 891359"/>
              <a:gd name="connsiteX893" fmla="*/ 1249746 w 1398088"/>
              <a:gd name="connsiteY893" fmla="*/ 846161 h 891359"/>
              <a:gd name="connsiteX894" fmla="*/ 1251143 w 1398088"/>
              <a:gd name="connsiteY894" fmla="*/ 846938 h 891359"/>
              <a:gd name="connsiteX895" fmla="*/ 1252539 w 1398088"/>
              <a:gd name="connsiteY895" fmla="*/ 847708 h 891359"/>
              <a:gd name="connsiteX896" fmla="*/ 1253942 w 1398088"/>
              <a:gd name="connsiteY896" fmla="*/ 848471 h 891359"/>
              <a:gd name="connsiteX897" fmla="*/ 1255339 w 1398088"/>
              <a:gd name="connsiteY897" fmla="*/ 849227 h 891359"/>
              <a:gd name="connsiteX898" fmla="*/ 1256742 w 1398088"/>
              <a:gd name="connsiteY898" fmla="*/ 849968 h 891359"/>
              <a:gd name="connsiteX899" fmla="*/ 1258138 w 1398088"/>
              <a:gd name="connsiteY899" fmla="*/ 850702 h 891359"/>
              <a:gd name="connsiteX900" fmla="*/ 1259542 w 1398088"/>
              <a:gd name="connsiteY900" fmla="*/ 851429 h 891359"/>
              <a:gd name="connsiteX901" fmla="*/ 1260938 w 1398088"/>
              <a:gd name="connsiteY901" fmla="*/ 852142 h 891359"/>
              <a:gd name="connsiteX902" fmla="*/ 1262342 w 1398088"/>
              <a:gd name="connsiteY902" fmla="*/ 852854 h 891359"/>
              <a:gd name="connsiteX903" fmla="*/ 1263738 w 1398088"/>
              <a:gd name="connsiteY903" fmla="*/ 853552 h 891359"/>
              <a:gd name="connsiteX904" fmla="*/ 1265134 w 1398088"/>
              <a:gd name="connsiteY904" fmla="*/ 854243 h 891359"/>
              <a:gd name="connsiteX905" fmla="*/ 1266538 w 1398088"/>
              <a:gd name="connsiteY905" fmla="*/ 854927 h 891359"/>
              <a:gd name="connsiteX906" fmla="*/ 1267934 w 1398088"/>
              <a:gd name="connsiteY906" fmla="*/ 855604 h 891359"/>
              <a:gd name="connsiteX907" fmla="*/ 1269337 w 1398088"/>
              <a:gd name="connsiteY907" fmla="*/ 856273 h 891359"/>
              <a:gd name="connsiteX908" fmla="*/ 1270734 w 1398088"/>
              <a:gd name="connsiteY908" fmla="*/ 856928 h 891359"/>
              <a:gd name="connsiteX909" fmla="*/ 1272137 w 1398088"/>
              <a:gd name="connsiteY909" fmla="*/ 857583 h 891359"/>
              <a:gd name="connsiteX910" fmla="*/ 1273533 w 1398088"/>
              <a:gd name="connsiteY910" fmla="*/ 858223 h 891359"/>
              <a:gd name="connsiteX911" fmla="*/ 1274937 w 1398088"/>
              <a:gd name="connsiteY911" fmla="*/ 858857 h 891359"/>
              <a:gd name="connsiteX912" fmla="*/ 1276333 w 1398088"/>
              <a:gd name="connsiteY912" fmla="*/ 859483 h 891359"/>
              <a:gd name="connsiteX913" fmla="*/ 1277729 w 1398088"/>
              <a:gd name="connsiteY913" fmla="*/ 860109 h 891359"/>
              <a:gd name="connsiteX914" fmla="*/ 1279133 w 1398088"/>
              <a:gd name="connsiteY914" fmla="*/ 860714 h 891359"/>
              <a:gd name="connsiteX915" fmla="*/ 1280529 w 1398088"/>
              <a:gd name="connsiteY915" fmla="*/ 861318 h 891359"/>
              <a:gd name="connsiteX916" fmla="*/ 1281933 w 1398088"/>
              <a:gd name="connsiteY916" fmla="*/ 861916 h 891359"/>
              <a:gd name="connsiteX917" fmla="*/ 1283329 w 1398088"/>
              <a:gd name="connsiteY917" fmla="*/ 862506 h 891359"/>
              <a:gd name="connsiteX918" fmla="*/ 1284732 w 1398088"/>
              <a:gd name="connsiteY918" fmla="*/ 863089 h 891359"/>
              <a:gd name="connsiteX919" fmla="*/ 1286128 w 1398088"/>
              <a:gd name="connsiteY919" fmla="*/ 863665 h 891359"/>
              <a:gd name="connsiteX920" fmla="*/ 1287532 w 1398088"/>
              <a:gd name="connsiteY920" fmla="*/ 864233 h 891359"/>
              <a:gd name="connsiteX921" fmla="*/ 1288928 w 1398088"/>
              <a:gd name="connsiteY921" fmla="*/ 864787 h 891359"/>
              <a:gd name="connsiteX922" fmla="*/ 1290332 w 1398088"/>
              <a:gd name="connsiteY922" fmla="*/ 865342 h 891359"/>
              <a:gd name="connsiteX923" fmla="*/ 1291728 w 1398088"/>
              <a:gd name="connsiteY923" fmla="*/ 865889 h 891359"/>
              <a:gd name="connsiteX924" fmla="*/ 1293124 w 1398088"/>
              <a:gd name="connsiteY924" fmla="*/ 866428 h 891359"/>
              <a:gd name="connsiteX925" fmla="*/ 1294528 w 1398088"/>
              <a:gd name="connsiteY925" fmla="*/ 866961 h 891359"/>
              <a:gd name="connsiteX926" fmla="*/ 1295924 w 1398088"/>
              <a:gd name="connsiteY926" fmla="*/ 867486 h 891359"/>
              <a:gd name="connsiteX927" fmla="*/ 1297327 w 1398088"/>
              <a:gd name="connsiteY927" fmla="*/ 868005 h 891359"/>
              <a:gd name="connsiteX928" fmla="*/ 1298724 w 1398088"/>
              <a:gd name="connsiteY928" fmla="*/ 868516 h 891359"/>
              <a:gd name="connsiteX929" fmla="*/ 1300127 w 1398088"/>
              <a:gd name="connsiteY929" fmla="*/ 869019 h 891359"/>
              <a:gd name="connsiteX930" fmla="*/ 1301523 w 1398088"/>
              <a:gd name="connsiteY930" fmla="*/ 869516 h 891359"/>
              <a:gd name="connsiteX931" fmla="*/ 1302927 w 1398088"/>
              <a:gd name="connsiteY931" fmla="*/ 870005 h 891359"/>
              <a:gd name="connsiteX932" fmla="*/ 1304323 w 1398088"/>
              <a:gd name="connsiteY932" fmla="*/ 870495 h 891359"/>
              <a:gd name="connsiteX933" fmla="*/ 1305719 w 1398088"/>
              <a:gd name="connsiteY933" fmla="*/ 870970 h 891359"/>
              <a:gd name="connsiteX934" fmla="*/ 1307123 w 1398088"/>
              <a:gd name="connsiteY934" fmla="*/ 871445 h 891359"/>
              <a:gd name="connsiteX935" fmla="*/ 1308519 w 1398088"/>
              <a:gd name="connsiteY935" fmla="*/ 871905 h 891359"/>
              <a:gd name="connsiteX936" fmla="*/ 1309923 w 1398088"/>
              <a:gd name="connsiteY936" fmla="*/ 872366 h 891359"/>
              <a:gd name="connsiteX937" fmla="*/ 1311319 w 1398088"/>
              <a:gd name="connsiteY937" fmla="*/ 872820 h 891359"/>
              <a:gd name="connsiteX938" fmla="*/ 1312722 w 1398088"/>
              <a:gd name="connsiteY938" fmla="*/ 873266 h 891359"/>
              <a:gd name="connsiteX939" fmla="*/ 1314119 w 1398088"/>
              <a:gd name="connsiteY939" fmla="*/ 873712 h 891359"/>
              <a:gd name="connsiteX940" fmla="*/ 1315522 w 1398088"/>
              <a:gd name="connsiteY940" fmla="*/ 874144 h 891359"/>
              <a:gd name="connsiteX941" fmla="*/ 1316918 w 1398088"/>
              <a:gd name="connsiteY941" fmla="*/ 874576 h 891359"/>
              <a:gd name="connsiteX942" fmla="*/ 1318314 w 1398088"/>
              <a:gd name="connsiteY942" fmla="*/ 875000 h 891359"/>
              <a:gd name="connsiteX943" fmla="*/ 1319718 w 1398088"/>
              <a:gd name="connsiteY943" fmla="*/ 875418 h 891359"/>
              <a:gd name="connsiteX944" fmla="*/ 1321114 w 1398088"/>
              <a:gd name="connsiteY944" fmla="*/ 875828 h 891359"/>
              <a:gd name="connsiteX945" fmla="*/ 1322518 w 1398088"/>
              <a:gd name="connsiteY945" fmla="*/ 876238 h 891359"/>
              <a:gd name="connsiteX946" fmla="*/ 1323914 w 1398088"/>
              <a:gd name="connsiteY946" fmla="*/ 876641 h 891359"/>
              <a:gd name="connsiteX947" fmla="*/ 1325318 w 1398088"/>
              <a:gd name="connsiteY947" fmla="*/ 877037 h 891359"/>
              <a:gd name="connsiteX948" fmla="*/ 1326714 w 1398088"/>
              <a:gd name="connsiteY948" fmla="*/ 877426 h 891359"/>
              <a:gd name="connsiteX949" fmla="*/ 1328117 w 1398088"/>
              <a:gd name="connsiteY949" fmla="*/ 877807 h 891359"/>
              <a:gd name="connsiteX950" fmla="*/ 1329513 w 1398088"/>
              <a:gd name="connsiteY950" fmla="*/ 878189 h 891359"/>
              <a:gd name="connsiteX951" fmla="*/ 1330910 w 1398088"/>
              <a:gd name="connsiteY951" fmla="*/ 878563 h 891359"/>
              <a:gd name="connsiteX952" fmla="*/ 1332313 w 1398088"/>
              <a:gd name="connsiteY952" fmla="*/ 878930 h 891359"/>
              <a:gd name="connsiteX953" fmla="*/ 1333709 w 1398088"/>
              <a:gd name="connsiteY953" fmla="*/ 879297 h 891359"/>
              <a:gd name="connsiteX954" fmla="*/ 1335113 w 1398088"/>
              <a:gd name="connsiteY954" fmla="*/ 879657 h 891359"/>
              <a:gd name="connsiteX955" fmla="*/ 1336509 w 1398088"/>
              <a:gd name="connsiteY955" fmla="*/ 880010 h 891359"/>
              <a:gd name="connsiteX956" fmla="*/ 1337913 w 1398088"/>
              <a:gd name="connsiteY956" fmla="*/ 880355 h 891359"/>
              <a:gd name="connsiteX957" fmla="*/ 1339309 w 1398088"/>
              <a:gd name="connsiteY957" fmla="*/ 880700 h 891359"/>
              <a:gd name="connsiteX958" fmla="*/ 1340712 w 1398088"/>
              <a:gd name="connsiteY958" fmla="*/ 881039 h 891359"/>
              <a:gd name="connsiteX959" fmla="*/ 1342109 w 1398088"/>
              <a:gd name="connsiteY959" fmla="*/ 881370 h 891359"/>
              <a:gd name="connsiteX960" fmla="*/ 1343512 w 1398088"/>
              <a:gd name="connsiteY960" fmla="*/ 881701 h 891359"/>
              <a:gd name="connsiteX961" fmla="*/ 1344908 w 1398088"/>
              <a:gd name="connsiteY961" fmla="*/ 882025 h 891359"/>
              <a:gd name="connsiteX962" fmla="*/ 1346305 w 1398088"/>
              <a:gd name="connsiteY962" fmla="*/ 882349 h 891359"/>
              <a:gd name="connsiteX963" fmla="*/ 1347708 w 1398088"/>
              <a:gd name="connsiteY963" fmla="*/ 882658 h 891359"/>
              <a:gd name="connsiteX964" fmla="*/ 1349104 w 1398088"/>
              <a:gd name="connsiteY964" fmla="*/ 882975 h 891359"/>
              <a:gd name="connsiteX965" fmla="*/ 1350508 w 1398088"/>
              <a:gd name="connsiteY965" fmla="*/ 883277 h 891359"/>
              <a:gd name="connsiteX966" fmla="*/ 1351904 w 1398088"/>
              <a:gd name="connsiteY966" fmla="*/ 883579 h 891359"/>
              <a:gd name="connsiteX967" fmla="*/ 1353308 w 1398088"/>
              <a:gd name="connsiteY967" fmla="*/ 883874 h 891359"/>
              <a:gd name="connsiteX968" fmla="*/ 1354704 w 1398088"/>
              <a:gd name="connsiteY968" fmla="*/ 884170 h 891359"/>
              <a:gd name="connsiteX969" fmla="*/ 1356107 w 1398088"/>
              <a:gd name="connsiteY969" fmla="*/ 884457 h 891359"/>
              <a:gd name="connsiteX970" fmla="*/ 1357504 w 1398088"/>
              <a:gd name="connsiteY970" fmla="*/ 884745 h 891359"/>
              <a:gd name="connsiteX971" fmla="*/ 1358900 w 1398088"/>
              <a:gd name="connsiteY971" fmla="*/ 885019 h 891359"/>
              <a:gd name="connsiteX972" fmla="*/ 1360303 w 1398088"/>
              <a:gd name="connsiteY972" fmla="*/ 885300 h 891359"/>
              <a:gd name="connsiteX973" fmla="*/ 1361699 w 1398088"/>
              <a:gd name="connsiteY973" fmla="*/ 885573 h 891359"/>
              <a:gd name="connsiteX974" fmla="*/ 1363103 w 1398088"/>
              <a:gd name="connsiteY974" fmla="*/ 885839 h 891359"/>
              <a:gd name="connsiteX975" fmla="*/ 1364499 w 1398088"/>
              <a:gd name="connsiteY975" fmla="*/ 886106 h 891359"/>
              <a:gd name="connsiteX976" fmla="*/ 1365903 w 1398088"/>
              <a:gd name="connsiteY976" fmla="*/ 886365 h 891359"/>
              <a:gd name="connsiteX977" fmla="*/ 1367299 w 1398088"/>
              <a:gd name="connsiteY977" fmla="*/ 886617 h 891359"/>
              <a:gd name="connsiteX978" fmla="*/ 1368702 w 1398088"/>
              <a:gd name="connsiteY978" fmla="*/ 886869 h 891359"/>
              <a:gd name="connsiteX979" fmla="*/ 1370099 w 1398088"/>
              <a:gd name="connsiteY979" fmla="*/ 887120 h 891359"/>
              <a:gd name="connsiteX980" fmla="*/ 1371495 w 1398088"/>
              <a:gd name="connsiteY980" fmla="*/ 887365 h 891359"/>
              <a:gd name="connsiteX981" fmla="*/ 1372898 w 1398088"/>
              <a:gd name="connsiteY981" fmla="*/ 887603 h 891359"/>
              <a:gd name="connsiteX982" fmla="*/ 1374295 w 1398088"/>
              <a:gd name="connsiteY982" fmla="*/ 887840 h 891359"/>
              <a:gd name="connsiteX983" fmla="*/ 1375698 w 1398088"/>
              <a:gd name="connsiteY983" fmla="*/ 888078 h 891359"/>
              <a:gd name="connsiteX984" fmla="*/ 1377094 w 1398088"/>
              <a:gd name="connsiteY984" fmla="*/ 888308 h 891359"/>
              <a:gd name="connsiteX985" fmla="*/ 1378498 w 1398088"/>
              <a:gd name="connsiteY985" fmla="*/ 888531 h 891359"/>
              <a:gd name="connsiteX986" fmla="*/ 1379894 w 1398088"/>
              <a:gd name="connsiteY986" fmla="*/ 888754 h 891359"/>
              <a:gd name="connsiteX987" fmla="*/ 1381298 w 1398088"/>
              <a:gd name="connsiteY987" fmla="*/ 888977 h 891359"/>
              <a:gd name="connsiteX988" fmla="*/ 1382694 w 1398088"/>
              <a:gd name="connsiteY988" fmla="*/ 889193 h 891359"/>
              <a:gd name="connsiteX989" fmla="*/ 1384097 w 1398088"/>
              <a:gd name="connsiteY989" fmla="*/ 889402 h 891359"/>
              <a:gd name="connsiteX990" fmla="*/ 1385494 w 1398088"/>
              <a:gd name="connsiteY990" fmla="*/ 889611 h 891359"/>
              <a:gd name="connsiteX991" fmla="*/ 1386890 w 1398088"/>
              <a:gd name="connsiteY991" fmla="*/ 889819 h 891359"/>
              <a:gd name="connsiteX992" fmla="*/ 1388293 w 1398088"/>
              <a:gd name="connsiteY992" fmla="*/ 890021 h 891359"/>
              <a:gd name="connsiteX993" fmla="*/ 1389690 w 1398088"/>
              <a:gd name="connsiteY993" fmla="*/ 890222 h 891359"/>
              <a:gd name="connsiteX994" fmla="*/ 1391093 w 1398088"/>
              <a:gd name="connsiteY994" fmla="*/ 890424 h 891359"/>
              <a:gd name="connsiteX995" fmla="*/ 1392489 w 1398088"/>
              <a:gd name="connsiteY995" fmla="*/ 890611 h 891359"/>
              <a:gd name="connsiteX996" fmla="*/ 1393893 w 1398088"/>
              <a:gd name="connsiteY996" fmla="*/ 890805 h 891359"/>
              <a:gd name="connsiteX997" fmla="*/ 1395289 w 1398088"/>
              <a:gd name="connsiteY997" fmla="*/ 890993 h 891359"/>
              <a:gd name="connsiteX998" fmla="*/ 1396693 w 1398088"/>
              <a:gd name="connsiteY998" fmla="*/ 891180 h 891359"/>
              <a:gd name="connsiteX999" fmla="*/ 1398089 w 1398088"/>
              <a:gd name="connsiteY999" fmla="*/ 891360 h 89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98088" h="891359">
                <a:moveTo>
                  <a:pt x="0" y="891360"/>
                </a:moveTo>
                <a:lnTo>
                  <a:pt x="1399" y="891180"/>
                </a:lnTo>
                <a:lnTo>
                  <a:pt x="2799" y="890993"/>
                </a:lnTo>
                <a:lnTo>
                  <a:pt x="4198" y="890805"/>
                </a:lnTo>
                <a:lnTo>
                  <a:pt x="5598" y="890611"/>
                </a:lnTo>
                <a:lnTo>
                  <a:pt x="6997" y="890424"/>
                </a:lnTo>
                <a:lnTo>
                  <a:pt x="8397" y="890222"/>
                </a:lnTo>
                <a:lnTo>
                  <a:pt x="9796" y="890021"/>
                </a:lnTo>
                <a:lnTo>
                  <a:pt x="11196" y="889819"/>
                </a:lnTo>
                <a:lnTo>
                  <a:pt x="12595" y="889611"/>
                </a:lnTo>
                <a:lnTo>
                  <a:pt x="13995" y="889402"/>
                </a:lnTo>
                <a:lnTo>
                  <a:pt x="15394" y="889193"/>
                </a:lnTo>
                <a:lnTo>
                  <a:pt x="16794" y="888977"/>
                </a:lnTo>
                <a:lnTo>
                  <a:pt x="18193" y="888754"/>
                </a:lnTo>
                <a:lnTo>
                  <a:pt x="19593" y="888531"/>
                </a:lnTo>
                <a:lnTo>
                  <a:pt x="20992" y="888308"/>
                </a:lnTo>
                <a:lnTo>
                  <a:pt x="22391" y="888078"/>
                </a:lnTo>
                <a:lnTo>
                  <a:pt x="23791" y="887840"/>
                </a:lnTo>
                <a:lnTo>
                  <a:pt x="25190" y="887603"/>
                </a:lnTo>
                <a:lnTo>
                  <a:pt x="26590" y="887365"/>
                </a:lnTo>
                <a:lnTo>
                  <a:pt x="27989" y="887120"/>
                </a:lnTo>
                <a:lnTo>
                  <a:pt x="29389" y="886869"/>
                </a:lnTo>
                <a:lnTo>
                  <a:pt x="30788" y="886617"/>
                </a:lnTo>
                <a:lnTo>
                  <a:pt x="32188" y="886365"/>
                </a:lnTo>
                <a:lnTo>
                  <a:pt x="33587" y="886106"/>
                </a:lnTo>
                <a:lnTo>
                  <a:pt x="34987" y="885839"/>
                </a:lnTo>
                <a:lnTo>
                  <a:pt x="36386" y="885573"/>
                </a:lnTo>
                <a:lnTo>
                  <a:pt x="37786" y="885300"/>
                </a:lnTo>
                <a:lnTo>
                  <a:pt x="39185" y="885019"/>
                </a:lnTo>
                <a:lnTo>
                  <a:pt x="40585" y="884745"/>
                </a:lnTo>
                <a:lnTo>
                  <a:pt x="41984" y="884457"/>
                </a:lnTo>
                <a:lnTo>
                  <a:pt x="43384" y="884170"/>
                </a:lnTo>
                <a:lnTo>
                  <a:pt x="44783" y="883874"/>
                </a:lnTo>
                <a:lnTo>
                  <a:pt x="46183" y="883579"/>
                </a:lnTo>
                <a:lnTo>
                  <a:pt x="47582" y="883277"/>
                </a:lnTo>
                <a:lnTo>
                  <a:pt x="48982" y="882975"/>
                </a:lnTo>
                <a:lnTo>
                  <a:pt x="50381" y="882658"/>
                </a:lnTo>
                <a:lnTo>
                  <a:pt x="51781" y="882349"/>
                </a:lnTo>
                <a:lnTo>
                  <a:pt x="53180" y="882025"/>
                </a:lnTo>
                <a:lnTo>
                  <a:pt x="54580" y="881701"/>
                </a:lnTo>
                <a:lnTo>
                  <a:pt x="55979" y="881370"/>
                </a:lnTo>
                <a:lnTo>
                  <a:pt x="57379" y="881039"/>
                </a:lnTo>
                <a:lnTo>
                  <a:pt x="58778" y="880700"/>
                </a:lnTo>
                <a:lnTo>
                  <a:pt x="60178" y="880355"/>
                </a:lnTo>
                <a:lnTo>
                  <a:pt x="61577" y="880010"/>
                </a:lnTo>
                <a:lnTo>
                  <a:pt x="62977" y="879657"/>
                </a:lnTo>
                <a:lnTo>
                  <a:pt x="64376" y="879297"/>
                </a:lnTo>
                <a:lnTo>
                  <a:pt x="65776" y="878930"/>
                </a:lnTo>
                <a:lnTo>
                  <a:pt x="67176" y="878563"/>
                </a:lnTo>
                <a:lnTo>
                  <a:pt x="68575" y="878189"/>
                </a:lnTo>
                <a:lnTo>
                  <a:pt x="69975" y="877807"/>
                </a:lnTo>
                <a:lnTo>
                  <a:pt x="71374" y="877426"/>
                </a:lnTo>
                <a:lnTo>
                  <a:pt x="72774" y="877037"/>
                </a:lnTo>
                <a:lnTo>
                  <a:pt x="74173" y="876641"/>
                </a:lnTo>
                <a:lnTo>
                  <a:pt x="75573" y="876238"/>
                </a:lnTo>
                <a:lnTo>
                  <a:pt x="76972" y="875828"/>
                </a:lnTo>
                <a:lnTo>
                  <a:pt x="78372" y="875418"/>
                </a:lnTo>
                <a:lnTo>
                  <a:pt x="79771" y="875000"/>
                </a:lnTo>
                <a:lnTo>
                  <a:pt x="81171" y="874576"/>
                </a:lnTo>
                <a:lnTo>
                  <a:pt x="82570" y="874144"/>
                </a:lnTo>
                <a:lnTo>
                  <a:pt x="83969" y="873712"/>
                </a:lnTo>
                <a:lnTo>
                  <a:pt x="85369" y="873266"/>
                </a:lnTo>
                <a:lnTo>
                  <a:pt x="86768" y="872820"/>
                </a:lnTo>
                <a:lnTo>
                  <a:pt x="88168" y="872366"/>
                </a:lnTo>
                <a:lnTo>
                  <a:pt x="89567" y="871905"/>
                </a:lnTo>
                <a:lnTo>
                  <a:pt x="90967" y="871445"/>
                </a:lnTo>
                <a:lnTo>
                  <a:pt x="92366" y="870970"/>
                </a:lnTo>
                <a:lnTo>
                  <a:pt x="93766" y="870495"/>
                </a:lnTo>
                <a:lnTo>
                  <a:pt x="95165" y="870005"/>
                </a:lnTo>
                <a:lnTo>
                  <a:pt x="96565" y="869516"/>
                </a:lnTo>
                <a:lnTo>
                  <a:pt x="97964" y="869019"/>
                </a:lnTo>
                <a:lnTo>
                  <a:pt x="99364" y="868516"/>
                </a:lnTo>
                <a:lnTo>
                  <a:pt x="100763" y="868005"/>
                </a:lnTo>
                <a:lnTo>
                  <a:pt x="102163" y="867486"/>
                </a:lnTo>
                <a:lnTo>
                  <a:pt x="103562" y="866961"/>
                </a:lnTo>
                <a:lnTo>
                  <a:pt x="104962" y="866428"/>
                </a:lnTo>
                <a:lnTo>
                  <a:pt x="106361" y="865889"/>
                </a:lnTo>
                <a:lnTo>
                  <a:pt x="107761" y="865342"/>
                </a:lnTo>
                <a:lnTo>
                  <a:pt x="109160" y="864787"/>
                </a:lnTo>
                <a:lnTo>
                  <a:pt x="110560" y="864233"/>
                </a:lnTo>
                <a:lnTo>
                  <a:pt x="111959" y="863665"/>
                </a:lnTo>
                <a:lnTo>
                  <a:pt x="113359" y="863089"/>
                </a:lnTo>
                <a:lnTo>
                  <a:pt x="114758" y="862506"/>
                </a:lnTo>
                <a:lnTo>
                  <a:pt x="116157" y="861916"/>
                </a:lnTo>
                <a:lnTo>
                  <a:pt x="117557" y="861318"/>
                </a:lnTo>
                <a:lnTo>
                  <a:pt x="118956" y="860714"/>
                </a:lnTo>
                <a:lnTo>
                  <a:pt x="120356" y="860109"/>
                </a:lnTo>
                <a:lnTo>
                  <a:pt x="121755" y="859483"/>
                </a:lnTo>
                <a:lnTo>
                  <a:pt x="123155" y="858857"/>
                </a:lnTo>
                <a:lnTo>
                  <a:pt x="124554" y="858223"/>
                </a:lnTo>
                <a:lnTo>
                  <a:pt x="125954" y="857583"/>
                </a:lnTo>
                <a:lnTo>
                  <a:pt x="127353" y="856928"/>
                </a:lnTo>
                <a:lnTo>
                  <a:pt x="128753" y="856273"/>
                </a:lnTo>
                <a:lnTo>
                  <a:pt x="130152" y="855604"/>
                </a:lnTo>
                <a:lnTo>
                  <a:pt x="131552" y="854927"/>
                </a:lnTo>
                <a:lnTo>
                  <a:pt x="132951" y="854243"/>
                </a:lnTo>
                <a:lnTo>
                  <a:pt x="134351" y="853552"/>
                </a:lnTo>
                <a:lnTo>
                  <a:pt x="135750" y="852854"/>
                </a:lnTo>
                <a:lnTo>
                  <a:pt x="137150" y="852142"/>
                </a:lnTo>
                <a:lnTo>
                  <a:pt x="138549" y="851429"/>
                </a:lnTo>
                <a:lnTo>
                  <a:pt x="139949" y="850702"/>
                </a:lnTo>
                <a:lnTo>
                  <a:pt x="141348" y="849968"/>
                </a:lnTo>
                <a:lnTo>
                  <a:pt x="142748" y="849227"/>
                </a:lnTo>
                <a:lnTo>
                  <a:pt x="144147" y="848471"/>
                </a:lnTo>
                <a:lnTo>
                  <a:pt x="145547" y="847708"/>
                </a:lnTo>
                <a:lnTo>
                  <a:pt x="146946" y="846938"/>
                </a:lnTo>
                <a:lnTo>
                  <a:pt x="148345" y="846161"/>
                </a:lnTo>
                <a:lnTo>
                  <a:pt x="149745" y="845376"/>
                </a:lnTo>
                <a:lnTo>
                  <a:pt x="151144" y="844578"/>
                </a:lnTo>
                <a:lnTo>
                  <a:pt x="152544" y="843771"/>
                </a:lnTo>
                <a:lnTo>
                  <a:pt x="153943" y="842951"/>
                </a:lnTo>
                <a:lnTo>
                  <a:pt x="155343" y="842130"/>
                </a:lnTo>
                <a:lnTo>
                  <a:pt x="156742" y="841296"/>
                </a:lnTo>
                <a:lnTo>
                  <a:pt x="158142" y="840446"/>
                </a:lnTo>
                <a:lnTo>
                  <a:pt x="159541" y="839590"/>
                </a:lnTo>
                <a:lnTo>
                  <a:pt x="160941" y="838726"/>
                </a:lnTo>
                <a:lnTo>
                  <a:pt x="162340" y="837855"/>
                </a:lnTo>
                <a:lnTo>
                  <a:pt x="163740" y="836970"/>
                </a:lnTo>
                <a:lnTo>
                  <a:pt x="165139" y="836078"/>
                </a:lnTo>
                <a:lnTo>
                  <a:pt x="166539" y="835178"/>
                </a:lnTo>
                <a:lnTo>
                  <a:pt x="167938" y="834264"/>
                </a:lnTo>
                <a:lnTo>
                  <a:pt x="169338" y="833335"/>
                </a:lnTo>
                <a:lnTo>
                  <a:pt x="170737" y="832400"/>
                </a:lnTo>
                <a:lnTo>
                  <a:pt x="172137" y="831457"/>
                </a:lnTo>
                <a:lnTo>
                  <a:pt x="173536" y="830507"/>
                </a:lnTo>
                <a:lnTo>
                  <a:pt x="174936" y="829542"/>
                </a:lnTo>
                <a:lnTo>
                  <a:pt x="176335" y="828564"/>
                </a:lnTo>
                <a:lnTo>
                  <a:pt x="177735" y="827578"/>
                </a:lnTo>
                <a:lnTo>
                  <a:pt x="179134" y="826577"/>
                </a:lnTo>
                <a:lnTo>
                  <a:pt x="180534" y="825570"/>
                </a:lnTo>
                <a:lnTo>
                  <a:pt x="181933" y="824555"/>
                </a:lnTo>
                <a:lnTo>
                  <a:pt x="183333" y="823526"/>
                </a:lnTo>
                <a:lnTo>
                  <a:pt x="184732" y="822482"/>
                </a:lnTo>
                <a:lnTo>
                  <a:pt x="186132" y="821431"/>
                </a:lnTo>
                <a:lnTo>
                  <a:pt x="187531" y="820373"/>
                </a:lnTo>
                <a:lnTo>
                  <a:pt x="188931" y="819294"/>
                </a:lnTo>
                <a:lnTo>
                  <a:pt x="190330" y="818214"/>
                </a:lnTo>
                <a:lnTo>
                  <a:pt x="191730" y="817113"/>
                </a:lnTo>
                <a:lnTo>
                  <a:pt x="193129" y="816012"/>
                </a:lnTo>
                <a:lnTo>
                  <a:pt x="194529" y="814889"/>
                </a:lnTo>
                <a:lnTo>
                  <a:pt x="195928" y="813759"/>
                </a:lnTo>
                <a:lnTo>
                  <a:pt x="197328" y="812615"/>
                </a:lnTo>
                <a:lnTo>
                  <a:pt x="198727" y="811463"/>
                </a:lnTo>
                <a:lnTo>
                  <a:pt x="200127" y="810297"/>
                </a:lnTo>
                <a:lnTo>
                  <a:pt x="201527" y="809124"/>
                </a:lnTo>
                <a:lnTo>
                  <a:pt x="202926" y="807929"/>
                </a:lnTo>
                <a:lnTo>
                  <a:pt x="204326" y="806734"/>
                </a:lnTo>
                <a:lnTo>
                  <a:pt x="205725" y="805518"/>
                </a:lnTo>
                <a:lnTo>
                  <a:pt x="207125" y="804295"/>
                </a:lnTo>
                <a:lnTo>
                  <a:pt x="208524" y="803057"/>
                </a:lnTo>
                <a:lnTo>
                  <a:pt x="209923" y="801804"/>
                </a:lnTo>
                <a:lnTo>
                  <a:pt x="211323" y="800545"/>
                </a:lnTo>
                <a:lnTo>
                  <a:pt x="212722" y="799271"/>
                </a:lnTo>
                <a:lnTo>
                  <a:pt x="214122" y="797990"/>
                </a:lnTo>
                <a:lnTo>
                  <a:pt x="215521" y="796687"/>
                </a:lnTo>
                <a:lnTo>
                  <a:pt x="216921" y="795377"/>
                </a:lnTo>
                <a:lnTo>
                  <a:pt x="218320" y="794053"/>
                </a:lnTo>
                <a:lnTo>
                  <a:pt x="219720" y="792721"/>
                </a:lnTo>
                <a:lnTo>
                  <a:pt x="221119" y="791368"/>
                </a:lnTo>
                <a:lnTo>
                  <a:pt x="222519" y="790008"/>
                </a:lnTo>
                <a:lnTo>
                  <a:pt x="223918" y="788633"/>
                </a:lnTo>
                <a:lnTo>
                  <a:pt x="225318" y="787244"/>
                </a:lnTo>
                <a:lnTo>
                  <a:pt x="226717" y="785848"/>
                </a:lnTo>
                <a:lnTo>
                  <a:pt x="228117" y="784430"/>
                </a:lnTo>
                <a:lnTo>
                  <a:pt x="229516" y="783005"/>
                </a:lnTo>
                <a:lnTo>
                  <a:pt x="230916" y="781566"/>
                </a:lnTo>
                <a:lnTo>
                  <a:pt x="232315" y="780119"/>
                </a:lnTo>
                <a:lnTo>
                  <a:pt x="233715" y="778651"/>
                </a:lnTo>
                <a:lnTo>
                  <a:pt x="235114" y="777175"/>
                </a:lnTo>
                <a:lnTo>
                  <a:pt x="236514" y="775678"/>
                </a:lnTo>
                <a:lnTo>
                  <a:pt x="237913" y="774174"/>
                </a:lnTo>
                <a:lnTo>
                  <a:pt x="239313" y="772655"/>
                </a:lnTo>
                <a:lnTo>
                  <a:pt x="240712" y="771122"/>
                </a:lnTo>
                <a:lnTo>
                  <a:pt x="242111" y="769582"/>
                </a:lnTo>
                <a:lnTo>
                  <a:pt x="243511" y="768020"/>
                </a:lnTo>
                <a:lnTo>
                  <a:pt x="244910" y="766444"/>
                </a:lnTo>
                <a:lnTo>
                  <a:pt x="246310" y="764861"/>
                </a:lnTo>
                <a:lnTo>
                  <a:pt x="247709" y="763263"/>
                </a:lnTo>
                <a:lnTo>
                  <a:pt x="249109" y="761651"/>
                </a:lnTo>
                <a:lnTo>
                  <a:pt x="250508" y="760024"/>
                </a:lnTo>
                <a:lnTo>
                  <a:pt x="251908" y="758383"/>
                </a:lnTo>
                <a:lnTo>
                  <a:pt x="253307" y="756728"/>
                </a:lnTo>
                <a:lnTo>
                  <a:pt x="254707" y="755058"/>
                </a:lnTo>
                <a:lnTo>
                  <a:pt x="256106" y="753374"/>
                </a:lnTo>
                <a:lnTo>
                  <a:pt x="257506" y="751675"/>
                </a:lnTo>
                <a:lnTo>
                  <a:pt x="258905" y="749963"/>
                </a:lnTo>
                <a:lnTo>
                  <a:pt x="260305" y="748242"/>
                </a:lnTo>
                <a:lnTo>
                  <a:pt x="261704" y="746501"/>
                </a:lnTo>
                <a:lnTo>
                  <a:pt x="263104" y="744752"/>
                </a:lnTo>
                <a:lnTo>
                  <a:pt x="264503" y="742981"/>
                </a:lnTo>
                <a:lnTo>
                  <a:pt x="265903" y="741204"/>
                </a:lnTo>
                <a:lnTo>
                  <a:pt x="267302" y="739404"/>
                </a:lnTo>
                <a:lnTo>
                  <a:pt x="268702" y="737598"/>
                </a:lnTo>
                <a:lnTo>
                  <a:pt x="270101" y="735770"/>
                </a:lnTo>
                <a:lnTo>
                  <a:pt x="271500" y="733934"/>
                </a:lnTo>
                <a:lnTo>
                  <a:pt x="272900" y="732085"/>
                </a:lnTo>
                <a:lnTo>
                  <a:pt x="274299" y="730213"/>
                </a:lnTo>
                <a:lnTo>
                  <a:pt x="275699" y="728335"/>
                </a:lnTo>
                <a:lnTo>
                  <a:pt x="277098" y="726442"/>
                </a:lnTo>
                <a:lnTo>
                  <a:pt x="278498" y="724527"/>
                </a:lnTo>
                <a:lnTo>
                  <a:pt x="279897" y="722606"/>
                </a:lnTo>
                <a:lnTo>
                  <a:pt x="281297" y="720670"/>
                </a:lnTo>
                <a:lnTo>
                  <a:pt x="282696" y="718712"/>
                </a:lnTo>
                <a:lnTo>
                  <a:pt x="284096" y="716747"/>
                </a:lnTo>
                <a:lnTo>
                  <a:pt x="285495" y="714768"/>
                </a:lnTo>
                <a:lnTo>
                  <a:pt x="286895" y="712767"/>
                </a:lnTo>
                <a:lnTo>
                  <a:pt x="288294" y="710759"/>
                </a:lnTo>
                <a:lnTo>
                  <a:pt x="289694" y="708730"/>
                </a:lnTo>
                <a:lnTo>
                  <a:pt x="291093" y="706693"/>
                </a:lnTo>
                <a:lnTo>
                  <a:pt x="292493" y="704641"/>
                </a:lnTo>
                <a:lnTo>
                  <a:pt x="293892" y="702569"/>
                </a:lnTo>
                <a:lnTo>
                  <a:pt x="295292" y="700489"/>
                </a:lnTo>
                <a:lnTo>
                  <a:pt x="296691" y="698387"/>
                </a:lnTo>
                <a:lnTo>
                  <a:pt x="298091" y="696278"/>
                </a:lnTo>
                <a:lnTo>
                  <a:pt x="299490" y="694148"/>
                </a:lnTo>
                <a:lnTo>
                  <a:pt x="300890" y="692010"/>
                </a:lnTo>
                <a:lnTo>
                  <a:pt x="302289" y="689851"/>
                </a:lnTo>
                <a:lnTo>
                  <a:pt x="303689" y="687685"/>
                </a:lnTo>
                <a:lnTo>
                  <a:pt x="305088" y="685497"/>
                </a:lnTo>
                <a:lnTo>
                  <a:pt x="306488" y="683295"/>
                </a:lnTo>
                <a:lnTo>
                  <a:pt x="307887" y="681085"/>
                </a:lnTo>
                <a:lnTo>
                  <a:pt x="309287" y="678854"/>
                </a:lnTo>
                <a:lnTo>
                  <a:pt x="310686" y="676615"/>
                </a:lnTo>
                <a:lnTo>
                  <a:pt x="312086" y="674356"/>
                </a:lnTo>
                <a:lnTo>
                  <a:pt x="313485" y="672081"/>
                </a:lnTo>
                <a:lnTo>
                  <a:pt x="314885" y="669800"/>
                </a:lnTo>
                <a:lnTo>
                  <a:pt x="316284" y="667497"/>
                </a:lnTo>
                <a:lnTo>
                  <a:pt x="317684" y="665186"/>
                </a:lnTo>
                <a:lnTo>
                  <a:pt x="319083" y="662854"/>
                </a:lnTo>
                <a:lnTo>
                  <a:pt x="320483" y="660515"/>
                </a:lnTo>
                <a:lnTo>
                  <a:pt x="321882" y="658155"/>
                </a:lnTo>
                <a:lnTo>
                  <a:pt x="323282" y="655783"/>
                </a:lnTo>
                <a:lnTo>
                  <a:pt x="324681" y="653397"/>
                </a:lnTo>
                <a:lnTo>
                  <a:pt x="326081" y="650998"/>
                </a:lnTo>
                <a:lnTo>
                  <a:pt x="327480" y="648584"/>
                </a:lnTo>
                <a:lnTo>
                  <a:pt x="328880" y="646155"/>
                </a:lnTo>
                <a:lnTo>
                  <a:pt x="330279" y="643713"/>
                </a:lnTo>
                <a:lnTo>
                  <a:pt x="331679" y="641258"/>
                </a:lnTo>
                <a:lnTo>
                  <a:pt x="333078" y="638787"/>
                </a:lnTo>
                <a:lnTo>
                  <a:pt x="334478" y="636304"/>
                </a:lnTo>
                <a:lnTo>
                  <a:pt x="335877" y="633806"/>
                </a:lnTo>
                <a:lnTo>
                  <a:pt x="337277" y="631294"/>
                </a:lnTo>
                <a:lnTo>
                  <a:pt x="338676" y="628769"/>
                </a:lnTo>
                <a:lnTo>
                  <a:pt x="340076" y="626230"/>
                </a:lnTo>
                <a:lnTo>
                  <a:pt x="341475" y="623678"/>
                </a:lnTo>
                <a:lnTo>
                  <a:pt x="342875" y="621112"/>
                </a:lnTo>
                <a:lnTo>
                  <a:pt x="344274" y="618532"/>
                </a:lnTo>
                <a:lnTo>
                  <a:pt x="345674" y="615938"/>
                </a:lnTo>
                <a:lnTo>
                  <a:pt x="347073" y="613332"/>
                </a:lnTo>
                <a:lnTo>
                  <a:pt x="348473" y="610712"/>
                </a:lnTo>
                <a:lnTo>
                  <a:pt x="349872" y="608080"/>
                </a:lnTo>
                <a:lnTo>
                  <a:pt x="351272" y="605433"/>
                </a:lnTo>
                <a:lnTo>
                  <a:pt x="352671" y="602774"/>
                </a:lnTo>
                <a:lnTo>
                  <a:pt x="354071" y="600102"/>
                </a:lnTo>
                <a:lnTo>
                  <a:pt x="355470" y="597416"/>
                </a:lnTo>
                <a:lnTo>
                  <a:pt x="356870" y="594718"/>
                </a:lnTo>
                <a:lnTo>
                  <a:pt x="358269" y="592007"/>
                </a:lnTo>
                <a:lnTo>
                  <a:pt x="359669" y="589283"/>
                </a:lnTo>
                <a:lnTo>
                  <a:pt x="361068" y="586547"/>
                </a:lnTo>
                <a:lnTo>
                  <a:pt x="362468" y="583798"/>
                </a:lnTo>
                <a:lnTo>
                  <a:pt x="363867" y="581037"/>
                </a:lnTo>
                <a:lnTo>
                  <a:pt x="365266" y="578264"/>
                </a:lnTo>
                <a:lnTo>
                  <a:pt x="366666" y="575478"/>
                </a:lnTo>
                <a:lnTo>
                  <a:pt x="368065" y="572679"/>
                </a:lnTo>
                <a:lnTo>
                  <a:pt x="369465" y="569870"/>
                </a:lnTo>
                <a:lnTo>
                  <a:pt x="370864" y="567047"/>
                </a:lnTo>
                <a:lnTo>
                  <a:pt x="372264" y="564213"/>
                </a:lnTo>
                <a:lnTo>
                  <a:pt x="373663" y="561367"/>
                </a:lnTo>
                <a:lnTo>
                  <a:pt x="375063" y="558510"/>
                </a:lnTo>
                <a:lnTo>
                  <a:pt x="376462" y="555641"/>
                </a:lnTo>
                <a:lnTo>
                  <a:pt x="377862" y="552761"/>
                </a:lnTo>
                <a:lnTo>
                  <a:pt x="379261" y="549869"/>
                </a:lnTo>
                <a:lnTo>
                  <a:pt x="380661" y="546966"/>
                </a:lnTo>
                <a:lnTo>
                  <a:pt x="382060" y="544052"/>
                </a:lnTo>
                <a:lnTo>
                  <a:pt x="383460" y="541127"/>
                </a:lnTo>
                <a:lnTo>
                  <a:pt x="384859" y="538192"/>
                </a:lnTo>
                <a:lnTo>
                  <a:pt x="386259" y="535246"/>
                </a:lnTo>
                <a:lnTo>
                  <a:pt x="387658" y="532288"/>
                </a:lnTo>
                <a:lnTo>
                  <a:pt x="389058" y="529321"/>
                </a:lnTo>
                <a:lnTo>
                  <a:pt x="390457" y="526343"/>
                </a:lnTo>
                <a:lnTo>
                  <a:pt x="391857" y="523355"/>
                </a:lnTo>
                <a:lnTo>
                  <a:pt x="393256" y="520357"/>
                </a:lnTo>
                <a:lnTo>
                  <a:pt x="394656" y="517349"/>
                </a:lnTo>
                <a:lnTo>
                  <a:pt x="396055" y="514331"/>
                </a:lnTo>
                <a:lnTo>
                  <a:pt x="397454" y="511303"/>
                </a:lnTo>
                <a:lnTo>
                  <a:pt x="398854" y="508267"/>
                </a:lnTo>
                <a:lnTo>
                  <a:pt x="400253" y="505220"/>
                </a:lnTo>
                <a:lnTo>
                  <a:pt x="401653" y="502165"/>
                </a:lnTo>
                <a:lnTo>
                  <a:pt x="403052" y="499100"/>
                </a:lnTo>
                <a:lnTo>
                  <a:pt x="404452" y="496027"/>
                </a:lnTo>
                <a:lnTo>
                  <a:pt x="405851" y="492945"/>
                </a:lnTo>
                <a:lnTo>
                  <a:pt x="407251" y="489854"/>
                </a:lnTo>
                <a:lnTo>
                  <a:pt x="408650" y="486754"/>
                </a:lnTo>
                <a:lnTo>
                  <a:pt x="410050" y="483647"/>
                </a:lnTo>
                <a:lnTo>
                  <a:pt x="411449" y="480532"/>
                </a:lnTo>
                <a:lnTo>
                  <a:pt x="412849" y="477408"/>
                </a:lnTo>
                <a:lnTo>
                  <a:pt x="414248" y="474276"/>
                </a:lnTo>
                <a:lnTo>
                  <a:pt x="415648" y="471138"/>
                </a:lnTo>
                <a:lnTo>
                  <a:pt x="417047" y="467991"/>
                </a:lnTo>
                <a:lnTo>
                  <a:pt x="418447" y="464837"/>
                </a:lnTo>
                <a:lnTo>
                  <a:pt x="419846" y="461677"/>
                </a:lnTo>
                <a:lnTo>
                  <a:pt x="421246" y="458509"/>
                </a:lnTo>
                <a:lnTo>
                  <a:pt x="422645" y="455335"/>
                </a:lnTo>
                <a:lnTo>
                  <a:pt x="424045" y="452154"/>
                </a:lnTo>
                <a:lnTo>
                  <a:pt x="425444" y="448967"/>
                </a:lnTo>
                <a:lnTo>
                  <a:pt x="426843" y="445773"/>
                </a:lnTo>
                <a:lnTo>
                  <a:pt x="428243" y="442574"/>
                </a:lnTo>
                <a:lnTo>
                  <a:pt x="429642" y="439368"/>
                </a:lnTo>
                <a:lnTo>
                  <a:pt x="431042" y="436158"/>
                </a:lnTo>
                <a:lnTo>
                  <a:pt x="432441" y="432941"/>
                </a:lnTo>
                <a:lnTo>
                  <a:pt x="433841" y="429720"/>
                </a:lnTo>
                <a:lnTo>
                  <a:pt x="435241" y="426493"/>
                </a:lnTo>
                <a:lnTo>
                  <a:pt x="436640" y="423262"/>
                </a:lnTo>
                <a:lnTo>
                  <a:pt x="438040" y="420026"/>
                </a:lnTo>
                <a:lnTo>
                  <a:pt x="439439" y="416786"/>
                </a:lnTo>
                <a:lnTo>
                  <a:pt x="440839" y="413541"/>
                </a:lnTo>
                <a:lnTo>
                  <a:pt x="442238" y="410292"/>
                </a:lnTo>
                <a:lnTo>
                  <a:pt x="443638" y="407040"/>
                </a:lnTo>
                <a:lnTo>
                  <a:pt x="445037" y="403784"/>
                </a:lnTo>
                <a:lnTo>
                  <a:pt x="446437" y="400524"/>
                </a:lnTo>
                <a:lnTo>
                  <a:pt x="447836" y="397262"/>
                </a:lnTo>
                <a:lnTo>
                  <a:pt x="449236" y="393996"/>
                </a:lnTo>
                <a:lnTo>
                  <a:pt x="450635" y="390728"/>
                </a:lnTo>
                <a:lnTo>
                  <a:pt x="452035" y="387457"/>
                </a:lnTo>
                <a:lnTo>
                  <a:pt x="453434" y="384184"/>
                </a:lnTo>
                <a:lnTo>
                  <a:pt x="454834" y="380909"/>
                </a:lnTo>
                <a:lnTo>
                  <a:pt x="456233" y="377632"/>
                </a:lnTo>
                <a:lnTo>
                  <a:pt x="457633" y="374353"/>
                </a:lnTo>
                <a:lnTo>
                  <a:pt x="459032" y="371073"/>
                </a:lnTo>
                <a:lnTo>
                  <a:pt x="460432" y="367792"/>
                </a:lnTo>
                <a:lnTo>
                  <a:pt x="461831" y="364510"/>
                </a:lnTo>
                <a:lnTo>
                  <a:pt x="463231" y="361227"/>
                </a:lnTo>
                <a:lnTo>
                  <a:pt x="464630" y="357944"/>
                </a:lnTo>
                <a:lnTo>
                  <a:pt x="466030" y="354660"/>
                </a:lnTo>
                <a:lnTo>
                  <a:pt x="467427" y="351377"/>
                </a:lnTo>
                <a:lnTo>
                  <a:pt x="468831" y="348094"/>
                </a:lnTo>
                <a:lnTo>
                  <a:pt x="470227" y="344811"/>
                </a:lnTo>
                <a:lnTo>
                  <a:pt x="471630" y="341528"/>
                </a:lnTo>
                <a:lnTo>
                  <a:pt x="473027" y="338248"/>
                </a:lnTo>
                <a:lnTo>
                  <a:pt x="474423" y="334967"/>
                </a:lnTo>
                <a:lnTo>
                  <a:pt x="475827" y="331689"/>
                </a:lnTo>
                <a:lnTo>
                  <a:pt x="477223" y="328412"/>
                </a:lnTo>
                <a:lnTo>
                  <a:pt x="478626" y="325137"/>
                </a:lnTo>
                <a:lnTo>
                  <a:pt x="480023" y="321865"/>
                </a:lnTo>
                <a:lnTo>
                  <a:pt x="481426" y="318594"/>
                </a:lnTo>
                <a:lnTo>
                  <a:pt x="482822" y="315327"/>
                </a:lnTo>
                <a:lnTo>
                  <a:pt x="484226" y="312062"/>
                </a:lnTo>
                <a:lnTo>
                  <a:pt x="485622" y="308801"/>
                </a:lnTo>
                <a:lnTo>
                  <a:pt x="487025" y="305543"/>
                </a:lnTo>
                <a:lnTo>
                  <a:pt x="488422" y="302289"/>
                </a:lnTo>
                <a:lnTo>
                  <a:pt x="489818" y="299039"/>
                </a:lnTo>
                <a:lnTo>
                  <a:pt x="491221" y="295792"/>
                </a:lnTo>
                <a:lnTo>
                  <a:pt x="492618" y="292550"/>
                </a:lnTo>
                <a:lnTo>
                  <a:pt x="494021" y="289314"/>
                </a:lnTo>
                <a:lnTo>
                  <a:pt x="495417" y="286081"/>
                </a:lnTo>
                <a:lnTo>
                  <a:pt x="496821" y="282855"/>
                </a:lnTo>
                <a:lnTo>
                  <a:pt x="498217" y="279634"/>
                </a:lnTo>
                <a:lnTo>
                  <a:pt x="499621" y="276418"/>
                </a:lnTo>
                <a:lnTo>
                  <a:pt x="501017" y="273209"/>
                </a:lnTo>
                <a:lnTo>
                  <a:pt x="502413" y="270006"/>
                </a:lnTo>
                <a:lnTo>
                  <a:pt x="503817" y="266809"/>
                </a:lnTo>
                <a:lnTo>
                  <a:pt x="505213" y="263620"/>
                </a:lnTo>
                <a:lnTo>
                  <a:pt x="506616" y="260437"/>
                </a:lnTo>
                <a:lnTo>
                  <a:pt x="508013" y="257262"/>
                </a:lnTo>
                <a:lnTo>
                  <a:pt x="509416" y="254094"/>
                </a:lnTo>
                <a:lnTo>
                  <a:pt x="510812" y="250934"/>
                </a:lnTo>
                <a:lnTo>
                  <a:pt x="512216" y="247783"/>
                </a:lnTo>
                <a:lnTo>
                  <a:pt x="513612" y="244640"/>
                </a:lnTo>
                <a:lnTo>
                  <a:pt x="515008" y="241505"/>
                </a:lnTo>
                <a:lnTo>
                  <a:pt x="516412" y="238380"/>
                </a:lnTo>
                <a:lnTo>
                  <a:pt x="517808" y="235263"/>
                </a:lnTo>
                <a:lnTo>
                  <a:pt x="519211" y="232156"/>
                </a:lnTo>
                <a:lnTo>
                  <a:pt x="520608" y="229059"/>
                </a:lnTo>
                <a:lnTo>
                  <a:pt x="522011" y="225972"/>
                </a:lnTo>
                <a:lnTo>
                  <a:pt x="523408" y="222895"/>
                </a:lnTo>
                <a:lnTo>
                  <a:pt x="524811" y="219829"/>
                </a:lnTo>
                <a:lnTo>
                  <a:pt x="526207" y="216774"/>
                </a:lnTo>
                <a:lnTo>
                  <a:pt x="527604" y="213730"/>
                </a:lnTo>
                <a:lnTo>
                  <a:pt x="529007" y="210697"/>
                </a:lnTo>
                <a:lnTo>
                  <a:pt x="530403" y="207676"/>
                </a:lnTo>
                <a:lnTo>
                  <a:pt x="531807" y="204666"/>
                </a:lnTo>
                <a:lnTo>
                  <a:pt x="533203" y="201669"/>
                </a:lnTo>
                <a:lnTo>
                  <a:pt x="534606" y="198685"/>
                </a:lnTo>
                <a:lnTo>
                  <a:pt x="536003" y="195713"/>
                </a:lnTo>
                <a:lnTo>
                  <a:pt x="537406" y="192754"/>
                </a:lnTo>
                <a:lnTo>
                  <a:pt x="538802" y="189808"/>
                </a:lnTo>
                <a:lnTo>
                  <a:pt x="540206" y="186876"/>
                </a:lnTo>
                <a:lnTo>
                  <a:pt x="541602" y="183958"/>
                </a:lnTo>
                <a:lnTo>
                  <a:pt x="542998" y="181054"/>
                </a:lnTo>
                <a:lnTo>
                  <a:pt x="544402" y="178164"/>
                </a:lnTo>
                <a:lnTo>
                  <a:pt x="545798" y="175289"/>
                </a:lnTo>
                <a:lnTo>
                  <a:pt x="547202" y="172428"/>
                </a:lnTo>
                <a:lnTo>
                  <a:pt x="548598" y="169583"/>
                </a:lnTo>
                <a:lnTo>
                  <a:pt x="550001" y="166753"/>
                </a:lnTo>
                <a:lnTo>
                  <a:pt x="551398" y="163938"/>
                </a:lnTo>
                <a:lnTo>
                  <a:pt x="552801" y="161139"/>
                </a:lnTo>
                <a:lnTo>
                  <a:pt x="554197" y="158358"/>
                </a:lnTo>
                <a:lnTo>
                  <a:pt x="555594" y="155592"/>
                </a:lnTo>
                <a:lnTo>
                  <a:pt x="556997" y="152842"/>
                </a:lnTo>
                <a:lnTo>
                  <a:pt x="558393" y="150110"/>
                </a:lnTo>
                <a:lnTo>
                  <a:pt x="559797" y="147396"/>
                </a:lnTo>
                <a:lnTo>
                  <a:pt x="561193" y="144698"/>
                </a:lnTo>
                <a:lnTo>
                  <a:pt x="562597" y="142019"/>
                </a:lnTo>
                <a:lnTo>
                  <a:pt x="563993" y="139357"/>
                </a:lnTo>
                <a:lnTo>
                  <a:pt x="565396" y="136713"/>
                </a:lnTo>
                <a:lnTo>
                  <a:pt x="566792" y="134089"/>
                </a:lnTo>
                <a:lnTo>
                  <a:pt x="568189" y="131482"/>
                </a:lnTo>
                <a:lnTo>
                  <a:pt x="569592" y="128896"/>
                </a:lnTo>
                <a:lnTo>
                  <a:pt x="570989" y="126328"/>
                </a:lnTo>
                <a:lnTo>
                  <a:pt x="572392" y="123779"/>
                </a:lnTo>
                <a:lnTo>
                  <a:pt x="573788" y="121251"/>
                </a:lnTo>
                <a:lnTo>
                  <a:pt x="575192" y="118743"/>
                </a:lnTo>
                <a:lnTo>
                  <a:pt x="576588" y="116254"/>
                </a:lnTo>
                <a:lnTo>
                  <a:pt x="577991" y="113787"/>
                </a:lnTo>
                <a:lnTo>
                  <a:pt x="579388" y="111340"/>
                </a:lnTo>
                <a:lnTo>
                  <a:pt x="580791" y="108913"/>
                </a:lnTo>
                <a:lnTo>
                  <a:pt x="582187" y="106509"/>
                </a:lnTo>
                <a:lnTo>
                  <a:pt x="583584" y="104125"/>
                </a:lnTo>
                <a:lnTo>
                  <a:pt x="584987" y="101764"/>
                </a:lnTo>
                <a:lnTo>
                  <a:pt x="586383" y="99424"/>
                </a:lnTo>
                <a:lnTo>
                  <a:pt x="587787" y="97106"/>
                </a:lnTo>
                <a:lnTo>
                  <a:pt x="589183" y="94811"/>
                </a:lnTo>
                <a:lnTo>
                  <a:pt x="590587" y="92538"/>
                </a:lnTo>
                <a:lnTo>
                  <a:pt x="591983" y="90288"/>
                </a:lnTo>
                <a:lnTo>
                  <a:pt x="593386" y="88062"/>
                </a:lnTo>
                <a:lnTo>
                  <a:pt x="594783" y="85858"/>
                </a:lnTo>
                <a:lnTo>
                  <a:pt x="596179" y="83679"/>
                </a:lnTo>
                <a:lnTo>
                  <a:pt x="597582" y="81523"/>
                </a:lnTo>
                <a:lnTo>
                  <a:pt x="598979" y="79391"/>
                </a:lnTo>
                <a:lnTo>
                  <a:pt x="600382" y="77283"/>
                </a:lnTo>
                <a:lnTo>
                  <a:pt x="601778" y="75199"/>
                </a:lnTo>
                <a:lnTo>
                  <a:pt x="603182" y="73140"/>
                </a:lnTo>
                <a:lnTo>
                  <a:pt x="604578" y="71106"/>
                </a:lnTo>
                <a:lnTo>
                  <a:pt x="605982" y="69098"/>
                </a:lnTo>
                <a:lnTo>
                  <a:pt x="607378" y="67113"/>
                </a:lnTo>
                <a:lnTo>
                  <a:pt x="608774" y="65155"/>
                </a:lnTo>
                <a:lnTo>
                  <a:pt x="610177" y="63222"/>
                </a:lnTo>
                <a:lnTo>
                  <a:pt x="611574" y="61316"/>
                </a:lnTo>
                <a:lnTo>
                  <a:pt x="612977" y="59434"/>
                </a:lnTo>
                <a:lnTo>
                  <a:pt x="614373" y="57580"/>
                </a:lnTo>
                <a:lnTo>
                  <a:pt x="615777" y="55752"/>
                </a:lnTo>
                <a:lnTo>
                  <a:pt x="617173" y="53950"/>
                </a:lnTo>
                <a:lnTo>
                  <a:pt x="618577" y="52175"/>
                </a:lnTo>
                <a:lnTo>
                  <a:pt x="619973" y="50428"/>
                </a:lnTo>
                <a:lnTo>
                  <a:pt x="621369" y="48707"/>
                </a:lnTo>
                <a:lnTo>
                  <a:pt x="622773" y="47013"/>
                </a:lnTo>
                <a:lnTo>
                  <a:pt x="624169" y="45348"/>
                </a:lnTo>
                <a:lnTo>
                  <a:pt x="625572" y="43709"/>
                </a:lnTo>
                <a:lnTo>
                  <a:pt x="626969" y="42099"/>
                </a:lnTo>
                <a:lnTo>
                  <a:pt x="628372" y="40517"/>
                </a:lnTo>
                <a:lnTo>
                  <a:pt x="629768" y="38963"/>
                </a:lnTo>
                <a:lnTo>
                  <a:pt x="631172" y="37438"/>
                </a:lnTo>
                <a:lnTo>
                  <a:pt x="632568" y="35940"/>
                </a:lnTo>
                <a:lnTo>
                  <a:pt x="633972" y="34472"/>
                </a:lnTo>
                <a:lnTo>
                  <a:pt x="635368" y="33032"/>
                </a:lnTo>
                <a:lnTo>
                  <a:pt x="636764" y="31621"/>
                </a:lnTo>
                <a:lnTo>
                  <a:pt x="638168" y="30240"/>
                </a:lnTo>
                <a:lnTo>
                  <a:pt x="639564" y="28887"/>
                </a:lnTo>
                <a:lnTo>
                  <a:pt x="640967" y="27564"/>
                </a:lnTo>
                <a:lnTo>
                  <a:pt x="642364" y="26272"/>
                </a:lnTo>
                <a:lnTo>
                  <a:pt x="643767" y="25008"/>
                </a:lnTo>
                <a:lnTo>
                  <a:pt x="645163" y="23774"/>
                </a:lnTo>
                <a:lnTo>
                  <a:pt x="646567" y="22570"/>
                </a:lnTo>
                <a:lnTo>
                  <a:pt x="647963" y="21396"/>
                </a:lnTo>
                <a:lnTo>
                  <a:pt x="649359" y="20253"/>
                </a:lnTo>
                <a:lnTo>
                  <a:pt x="650763" y="19140"/>
                </a:lnTo>
                <a:lnTo>
                  <a:pt x="652159" y="18058"/>
                </a:lnTo>
                <a:lnTo>
                  <a:pt x="653563" y="17005"/>
                </a:lnTo>
                <a:lnTo>
                  <a:pt x="654959" y="15984"/>
                </a:lnTo>
                <a:lnTo>
                  <a:pt x="656362" y="14993"/>
                </a:lnTo>
                <a:lnTo>
                  <a:pt x="657758" y="14034"/>
                </a:lnTo>
                <a:lnTo>
                  <a:pt x="659162" y="13104"/>
                </a:lnTo>
                <a:lnTo>
                  <a:pt x="660558" y="12207"/>
                </a:lnTo>
                <a:lnTo>
                  <a:pt x="661955" y="11340"/>
                </a:lnTo>
                <a:lnTo>
                  <a:pt x="663358" y="10505"/>
                </a:lnTo>
                <a:lnTo>
                  <a:pt x="664754" y="9702"/>
                </a:lnTo>
                <a:lnTo>
                  <a:pt x="666158" y="8929"/>
                </a:lnTo>
                <a:lnTo>
                  <a:pt x="667554" y="8189"/>
                </a:lnTo>
                <a:lnTo>
                  <a:pt x="668957" y="7480"/>
                </a:lnTo>
                <a:lnTo>
                  <a:pt x="670354" y="6802"/>
                </a:lnTo>
                <a:lnTo>
                  <a:pt x="671757" y="6157"/>
                </a:lnTo>
                <a:lnTo>
                  <a:pt x="673153" y="5543"/>
                </a:lnTo>
                <a:lnTo>
                  <a:pt x="674557" y="4961"/>
                </a:lnTo>
                <a:lnTo>
                  <a:pt x="675953" y="4411"/>
                </a:lnTo>
                <a:lnTo>
                  <a:pt x="677349" y="3893"/>
                </a:lnTo>
                <a:lnTo>
                  <a:pt x="678753" y="3408"/>
                </a:lnTo>
                <a:lnTo>
                  <a:pt x="680149" y="2954"/>
                </a:lnTo>
                <a:lnTo>
                  <a:pt x="681553" y="2533"/>
                </a:lnTo>
                <a:lnTo>
                  <a:pt x="682949" y="2143"/>
                </a:lnTo>
                <a:lnTo>
                  <a:pt x="684352" y="1787"/>
                </a:lnTo>
                <a:lnTo>
                  <a:pt x="685749" y="1462"/>
                </a:lnTo>
                <a:lnTo>
                  <a:pt x="687152" y="1170"/>
                </a:lnTo>
                <a:lnTo>
                  <a:pt x="688548" y="910"/>
                </a:lnTo>
                <a:lnTo>
                  <a:pt x="689945" y="683"/>
                </a:lnTo>
                <a:lnTo>
                  <a:pt x="691348" y="488"/>
                </a:lnTo>
                <a:lnTo>
                  <a:pt x="692744" y="325"/>
                </a:lnTo>
                <a:lnTo>
                  <a:pt x="694148" y="195"/>
                </a:lnTo>
                <a:lnTo>
                  <a:pt x="695544" y="98"/>
                </a:lnTo>
                <a:lnTo>
                  <a:pt x="696948" y="33"/>
                </a:lnTo>
                <a:lnTo>
                  <a:pt x="698344" y="0"/>
                </a:lnTo>
                <a:lnTo>
                  <a:pt x="699747" y="0"/>
                </a:lnTo>
                <a:lnTo>
                  <a:pt x="701143" y="33"/>
                </a:lnTo>
                <a:lnTo>
                  <a:pt x="702540" y="98"/>
                </a:lnTo>
                <a:lnTo>
                  <a:pt x="703943" y="195"/>
                </a:lnTo>
                <a:lnTo>
                  <a:pt x="705339" y="325"/>
                </a:lnTo>
                <a:lnTo>
                  <a:pt x="706743" y="488"/>
                </a:lnTo>
                <a:lnTo>
                  <a:pt x="708139" y="683"/>
                </a:lnTo>
                <a:lnTo>
                  <a:pt x="709543" y="910"/>
                </a:lnTo>
                <a:lnTo>
                  <a:pt x="710939" y="1170"/>
                </a:lnTo>
                <a:lnTo>
                  <a:pt x="712342" y="1462"/>
                </a:lnTo>
                <a:lnTo>
                  <a:pt x="713739" y="1787"/>
                </a:lnTo>
                <a:lnTo>
                  <a:pt x="715135" y="2143"/>
                </a:lnTo>
                <a:lnTo>
                  <a:pt x="716538" y="2533"/>
                </a:lnTo>
                <a:lnTo>
                  <a:pt x="717935" y="2954"/>
                </a:lnTo>
                <a:lnTo>
                  <a:pt x="719338" y="3408"/>
                </a:lnTo>
                <a:lnTo>
                  <a:pt x="720734" y="3893"/>
                </a:lnTo>
                <a:lnTo>
                  <a:pt x="722138" y="4411"/>
                </a:lnTo>
                <a:lnTo>
                  <a:pt x="723534" y="4961"/>
                </a:lnTo>
                <a:lnTo>
                  <a:pt x="724938" y="5543"/>
                </a:lnTo>
                <a:lnTo>
                  <a:pt x="726334" y="6157"/>
                </a:lnTo>
                <a:lnTo>
                  <a:pt x="727737" y="6802"/>
                </a:lnTo>
                <a:lnTo>
                  <a:pt x="729134" y="7480"/>
                </a:lnTo>
                <a:lnTo>
                  <a:pt x="730530" y="8189"/>
                </a:lnTo>
                <a:lnTo>
                  <a:pt x="731933" y="8929"/>
                </a:lnTo>
                <a:lnTo>
                  <a:pt x="733330" y="9702"/>
                </a:lnTo>
                <a:lnTo>
                  <a:pt x="734733" y="10505"/>
                </a:lnTo>
                <a:lnTo>
                  <a:pt x="736129" y="11340"/>
                </a:lnTo>
                <a:lnTo>
                  <a:pt x="737533" y="12207"/>
                </a:lnTo>
                <a:lnTo>
                  <a:pt x="738929" y="13104"/>
                </a:lnTo>
                <a:lnTo>
                  <a:pt x="740332" y="14034"/>
                </a:lnTo>
                <a:lnTo>
                  <a:pt x="741729" y="14993"/>
                </a:lnTo>
                <a:lnTo>
                  <a:pt x="743125" y="15984"/>
                </a:lnTo>
                <a:lnTo>
                  <a:pt x="744529" y="17005"/>
                </a:lnTo>
                <a:lnTo>
                  <a:pt x="745925" y="18058"/>
                </a:lnTo>
                <a:lnTo>
                  <a:pt x="747328" y="19140"/>
                </a:lnTo>
                <a:lnTo>
                  <a:pt x="748724" y="20253"/>
                </a:lnTo>
                <a:lnTo>
                  <a:pt x="750128" y="21396"/>
                </a:lnTo>
                <a:lnTo>
                  <a:pt x="751524" y="22570"/>
                </a:lnTo>
                <a:lnTo>
                  <a:pt x="752928" y="23774"/>
                </a:lnTo>
                <a:lnTo>
                  <a:pt x="754324" y="25008"/>
                </a:lnTo>
                <a:lnTo>
                  <a:pt x="755720" y="26272"/>
                </a:lnTo>
                <a:lnTo>
                  <a:pt x="757124" y="27564"/>
                </a:lnTo>
                <a:lnTo>
                  <a:pt x="758520" y="28887"/>
                </a:lnTo>
                <a:lnTo>
                  <a:pt x="759923" y="30240"/>
                </a:lnTo>
                <a:lnTo>
                  <a:pt x="761320" y="31621"/>
                </a:lnTo>
                <a:lnTo>
                  <a:pt x="762723" y="33032"/>
                </a:lnTo>
                <a:lnTo>
                  <a:pt x="764119" y="34472"/>
                </a:lnTo>
                <a:lnTo>
                  <a:pt x="765523" y="35940"/>
                </a:lnTo>
                <a:lnTo>
                  <a:pt x="766919" y="37438"/>
                </a:lnTo>
                <a:lnTo>
                  <a:pt x="768323" y="38963"/>
                </a:lnTo>
                <a:lnTo>
                  <a:pt x="769719" y="40517"/>
                </a:lnTo>
                <a:lnTo>
                  <a:pt x="771115" y="42099"/>
                </a:lnTo>
                <a:lnTo>
                  <a:pt x="772519" y="43709"/>
                </a:lnTo>
                <a:lnTo>
                  <a:pt x="773915" y="45348"/>
                </a:lnTo>
                <a:lnTo>
                  <a:pt x="775318" y="47013"/>
                </a:lnTo>
                <a:lnTo>
                  <a:pt x="776715" y="48707"/>
                </a:lnTo>
                <a:lnTo>
                  <a:pt x="778118" y="50428"/>
                </a:lnTo>
                <a:lnTo>
                  <a:pt x="779514" y="52175"/>
                </a:lnTo>
                <a:lnTo>
                  <a:pt x="780918" y="53950"/>
                </a:lnTo>
                <a:lnTo>
                  <a:pt x="782314" y="55752"/>
                </a:lnTo>
                <a:lnTo>
                  <a:pt x="783710" y="57580"/>
                </a:lnTo>
                <a:lnTo>
                  <a:pt x="785114" y="59434"/>
                </a:lnTo>
                <a:lnTo>
                  <a:pt x="786510" y="61316"/>
                </a:lnTo>
                <a:lnTo>
                  <a:pt x="787913" y="63222"/>
                </a:lnTo>
                <a:lnTo>
                  <a:pt x="789310" y="65155"/>
                </a:lnTo>
                <a:lnTo>
                  <a:pt x="790713" y="67113"/>
                </a:lnTo>
                <a:lnTo>
                  <a:pt x="792109" y="69098"/>
                </a:lnTo>
                <a:lnTo>
                  <a:pt x="793513" y="71106"/>
                </a:lnTo>
                <a:lnTo>
                  <a:pt x="794909" y="73140"/>
                </a:lnTo>
                <a:lnTo>
                  <a:pt x="796305" y="75199"/>
                </a:lnTo>
                <a:lnTo>
                  <a:pt x="797709" y="77283"/>
                </a:lnTo>
                <a:lnTo>
                  <a:pt x="799105" y="79391"/>
                </a:lnTo>
                <a:lnTo>
                  <a:pt x="800509" y="81523"/>
                </a:lnTo>
                <a:lnTo>
                  <a:pt x="801905" y="83679"/>
                </a:lnTo>
                <a:lnTo>
                  <a:pt x="803308" y="85858"/>
                </a:lnTo>
                <a:lnTo>
                  <a:pt x="804705" y="88062"/>
                </a:lnTo>
                <a:lnTo>
                  <a:pt x="806108" y="90288"/>
                </a:lnTo>
                <a:lnTo>
                  <a:pt x="807504" y="92538"/>
                </a:lnTo>
                <a:lnTo>
                  <a:pt x="808901" y="94811"/>
                </a:lnTo>
                <a:lnTo>
                  <a:pt x="810304" y="97106"/>
                </a:lnTo>
                <a:lnTo>
                  <a:pt x="811700" y="99424"/>
                </a:lnTo>
                <a:lnTo>
                  <a:pt x="813104" y="101764"/>
                </a:lnTo>
                <a:lnTo>
                  <a:pt x="814500" y="104125"/>
                </a:lnTo>
                <a:lnTo>
                  <a:pt x="815904" y="106509"/>
                </a:lnTo>
                <a:lnTo>
                  <a:pt x="817300" y="108913"/>
                </a:lnTo>
                <a:lnTo>
                  <a:pt x="818703" y="111340"/>
                </a:lnTo>
                <a:lnTo>
                  <a:pt x="820100" y="113787"/>
                </a:lnTo>
                <a:lnTo>
                  <a:pt x="821503" y="116254"/>
                </a:lnTo>
                <a:lnTo>
                  <a:pt x="822899" y="118743"/>
                </a:lnTo>
                <a:lnTo>
                  <a:pt x="824296" y="121251"/>
                </a:lnTo>
                <a:lnTo>
                  <a:pt x="825699" y="123779"/>
                </a:lnTo>
                <a:lnTo>
                  <a:pt x="827095" y="126328"/>
                </a:lnTo>
                <a:lnTo>
                  <a:pt x="828499" y="128896"/>
                </a:lnTo>
                <a:lnTo>
                  <a:pt x="829895" y="131482"/>
                </a:lnTo>
                <a:lnTo>
                  <a:pt x="831298" y="134089"/>
                </a:lnTo>
                <a:lnTo>
                  <a:pt x="832695" y="136713"/>
                </a:lnTo>
                <a:lnTo>
                  <a:pt x="834098" y="139357"/>
                </a:lnTo>
                <a:lnTo>
                  <a:pt x="835495" y="142019"/>
                </a:lnTo>
                <a:lnTo>
                  <a:pt x="836891" y="144698"/>
                </a:lnTo>
                <a:lnTo>
                  <a:pt x="838294" y="147396"/>
                </a:lnTo>
                <a:lnTo>
                  <a:pt x="839690" y="150110"/>
                </a:lnTo>
                <a:lnTo>
                  <a:pt x="841094" y="152842"/>
                </a:lnTo>
                <a:lnTo>
                  <a:pt x="842490" y="155592"/>
                </a:lnTo>
                <a:lnTo>
                  <a:pt x="843894" y="158358"/>
                </a:lnTo>
                <a:lnTo>
                  <a:pt x="845290" y="161139"/>
                </a:lnTo>
                <a:lnTo>
                  <a:pt x="846693" y="163938"/>
                </a:lnTo>
                <a:lnTo>
                  <a:pt x="848090" y="166753"/>
                </a:lnTo>
                <a:lnTo>
                  <a:pt x="849486" y="169583"/>
                </a:lnTo>
                <a:lnTo>
                  <a:pt x="850889" y="172428"/>
                </a:lnTo>
                <a:lnTo>
                  <a:pt x="852286" y="175289"/>
                </a:lnTo>
                <a:lnTo>
                  <a:pt x="853689" y="178164"/>
                </a:lnTo>
                <a:lnTo>
                  <a:pt x="855085" y="181054"/>
                </a:lnTo>
                <a:lnTo>
                  <a:pt x="856489" y="183958"/>
                </a:lnTo>
                <a:lnTo>
                  <a:pt x="857885" y="186876"/>
                </a:lnTo>
                <a:lnTo>
                  <a:pt x="859289" y="189808"/>
                </a:lnTo>
                <a:lnTo>
                  <a:pt x="860685" y="192754"/>
                </a:lnTo>
                <a:lnTo>
                  <a:pt x="862088" y="195713"/>
                </a:lnTo>
                <a:lnTo>
                  <a:pt x="863485" y="198685"/>
                </a:lnTo>
                <a:lnTo>
                  <a:pt x="864881" y="201669"/>
                </a:lnTo>
                <a:lnTo>
                  <a:pt x="866284" y="204666"/>
                </a:lnTo>
                <a:lnTo>
                  <a:pt x="867681" y="207676"/>
                </a:lnTo>
                <a:lnTo>
                  <a:pt x="869084" y="210697"/>
                </a:lnTo>
                <a:lnTo>
                  <a:pt x="870480" y="213730"/>
                </a:lnTo>
                <a:lnTo>
                  <a:pt x="871884" y="216774"/>
                </a:lnTo>
                <a:lnTo>
                  <a:pt x="873280" y="219829"/>
                </a:lnTo>
                <a:lnTo>
                  <a:pt x="874683" y="222895"/>
                </a:lnTo>
                <a:lnTo>
                  <a:pt x="876080" y="225972"/>
                </a:lnTo>
                <a:lnTo>
                  <a:pt x="877476" y="229059"/>
                </a:lnTo>
                <a:lnTo>
                  <a:pt x="878879" y="232156"/>
                </a:lnTo>
                <a:lnTo>
                  <a:pt x="880276" y="235263"/>
                </a:lnTo>
                <a:lnTo>
                  <a:pt x="881679" y="238380"/>
                </a:lnTo>
                <a:lnTo>
                  <a:pt x="883075" y="241505"/>
                </a:lnTo>
                <a:lnTo>
                  <a:pt x="884479" y="244640"/>
                </a:lnTo>
                <a:lnTo>
                  <a:pt x="885875" y="247783"/>
                </a:lnTo>
                <a:lnTo>
                  <a:pt x="887279" y="250934"/>
                </a:lnTo>
                <a:lnTo>
                  <a:pt x="888675" y="254094"/>
                </a:lnTo>
                <a:lnTo>
                  <a:pt x="890071" y="257262"/>
                </a:lnTo>
                <a:lnTo>
                  <a:pt x="891475" y="260437"/>
                </a:lnTo>
                <a:lnTo>
                  <a:pt x="892871" y="263620"/>
                </a:lnTo>
                <a:lnTo>
                  <a:pt x="894274" y="266809"/>
                </a:lnTo>
                <a:lnTo>
                  <a:pt x="895671" y="270006"/>
                </a:lnTo>
                <a:lnTo>
                  <a:pt x="897074" y="273209"/>
                </a:lnTo>
                <a:lnTo>
                  <a:pt x="898470" y="276418"/>
                </a:lnTo>
                <a:lnTo>
                  <a:pt x="899874" y="279634"/>
                </a:lnTo>
                <a:lnTo>
                  <a:pt x="901270" y="282855"/>
                </a:lnTo>
                <a:lnTo>
                  <a:pt x="902666" y="286081"/>
                </a:lnTo>
                <a:lnTo>
                  <a:pt x="904070" y="289314"/>
                </a:lnTo>
                <a:lnTo>
                  <a:pt x="905466" y="292550"/>
                </a:lnTo>
                <a:lnTo>
                  <a:pt x="906870" y="295792"/>
                </a:lnTo>
                <a:lnTo>
                  <a:pt x="908266" y="299039"/>
                </a:lnTo>
                <a:lnTo>
                  <a:pt x="909669" y="302289"/>
                </a:lnTo>
                <a:lnTo>
                  <a:pt x="911066" y="305543"/>
                </a:lnTo>
                <a:lnTo>
                  <a:pt x="912469" y="308801"/>
                </a:lnTo>
                <a:lnTo>
                  <a:pt x="913865" y="312062"/>
                </a:lnTo>
                <a:lnTo>
                  <a:pt x="915269" y="315327"/>
                </a:lnTo>
                <a:lnTo>
                  <a:pt x="916665" y="318594"/>
                </a:lnTo>
                <a:lnTo>
                  <a:pt x="918061" y="321865"/>
                </a:lnTo>
                <a:lnTo>
                  <a:pt x="919465" y="325137"/>
                </a:lnTo>
                <a:lnTo>
                  <a:pt x="920861" y="328412"/>
                </a:lnTo>
                <a:lnTo>
                  <a:pt x="922264" y="331689"/>
                </a:lnTo>
                <a:lnTo>
                  <a:pt x="923661" y="334967"/>
                </a:lnTo>
                <a:lnTo>
                  <a:pt x="925064" y="338248"/>
                </a:lnTo>
                <a:lnTo>
                  <a:pt x="926460" y="341528"/>
                </a:lnTo>
                <a:lnTo>
                  <a:pt x="927864" y="344811"/>
                </a:lnTo>
                <a:lnTo>
                  <a:pt x="929260" y="348094"/>
                </a:lnTo>
                <a:lnTo>
                  <a:pt x="930656" y="351377"/>
                </a:lnTo>
                <a:lnTo>
                  <a:pt x="932060" y="354660"/>
                </a:lnTo>
                <a:lnTo>
                  <a:pt x="933456" y="357944"/>
                </a:lnTo>
                <a:lnTo>
                  <a:pt x="934860" y="361227"/>
                </a:lnTo>
                <a:lnTo>
                  <a:pt x="936256" y="364510"/>
                </a:lnTo>
                <a:lnTo>
                  <a:pt x="937659" y="367792"/>
                </a:lnTo>
                <a:lnTo>
                  <a:pt x="939056" y="371073"/>
                </a:lnTo>
                <a:lnTo>
                  <a:pt x="940459" y="374353"/>
                </a:lnTo>
                <a:lnTo>
                  <a:pt x="941855" y="377632"/>
                </a:lnTo>
                <a:lnTo>
                  <a:pt x="943252" y="380909"/>
                </a:lnTo>
                <a:lnTo>
                  <a:pt x="944655" y="384184"/>
                </a:lnTo>
                <a:lnTo>
                  <a:pt x="946051" y="387457"/>
                </a:lnTo>
                <a:lnTo>
                  <a:pt x="947455" y="390728"/>
                </a:lnTo>
                <a:lnTo>
                  <a:pt x="948851" y="393996"/>
                </a:lnTo>
                <a:lnTo>
                  <a:pt x="950255" y="397262"/>
                </a:lnTo>
                <a:lnTo>
                  <a:pt x="951651" y="400524"/>
                </a:lnTo>
                <a:lnTo>
                  <a:pt x="953054" y="403784"/>
                </a:lnTo>
                <a:lnTo>
                  <a:pt x="954451" y="407040"/>
                </a:lnTo>
                <a:lnTo>
                  <a:pt x="955854" y="410292"/>
                </a:lnTo>
                <a:lnTo>
                  <a:pt x="957250" y="413541"/>
                </a:lnTo>
                <a:lnTo>
                  <a:pt x="958647" y="416786"/>
                </a:lnTo>
                <a:lnTo>
                  <a:pt x="960050" y="420026"/>
                </a:lnTo>
                <a:lnTo>
                  <a:pt x="961446" y="423262"/>
                </a:lnTo>
                <a:lnTo>
                  <a:pt x="962850" y="426493"/>
                </a:lnTo>
                <a:lnTo>
                  <a:pt x="964246" y="429720"/>
                </a:lnTo>
                <a:lnTo>
                  <a:pt x="965649" y="432941"/>
                </a:lnTo>
                <a:lnTo>
                  <a:pt x="967046" y="436158"/>
                </a:lnTo>
                <a:lnTo>
                  <a:pt x="968449" y="439368"/>
                </a:lnTo>
                <a:lnTo>
                  <a:pt x="969845" y="442574"/>
                </a:lnTo>
                <a:lnTo>
                  <a:pt x="971242" y="445773"/>
                </a:lnTo>
                <a:lnTo>
                  <a:pt x="972645" y="448967"/>
                </a:lnTo>
                <a:lnTo>
                  <a:pt x="974041" y="452154"/>
                </a:lnTo>
                <a:lnTo>
                  <a:pt x="975445" y="455335"/>
                </a:lnTo>
                <a:lnTo>
                  <a:pt x="976841" y="458509"/>
                </a:lnTo>
                <a:lnTo>
                  <a:pt x="978245" y="461677"/>
                </a:lnTo>
                <a:lnTo>
                  <a:pt x="979641" y="464837"/>
                </a:lnTo>
                <a:lnTo>
                  <a:pt x="981044" y="467991"/>
                </a:lnTo>
                <a:lnTo>
                  <a:pt x="982441" y="471138"/>
                </a:lnTo>
                <a:lnTo>
                  <a:pt x="983837" y="474276"/>
                </a:lnTo>
                <a:lnTo>
                  <a:pt x="985240" y="477408"/>
                </a:lnTo>
                <a:lnTo>
                  <a:pt x="986637" y="480532"/>
                </a:lnTo>
                <a:lnTo>
                  <a:pt x="988040" y="483647"/>
                </a:lnTo>
                <a:lnTo>
                  <a:pt x="989436" y="486754"/>
                </a:lnTo>
                <a:lnTo>
                  <a:pt x="990840" y="489854"/>
                </a:lnTo>
                <a:lnTo>
                  <a:pt x="992236" y="492945"/>
                </a:lnTo>
                <a:lnTo>
                  <a:pt x="993640" y="496027"/>
                </a:lnTo>
                <a:lnTo>
                  <a:pt x="995036" y="499100"/>
                </a:lnTo>
                <a:lnTo>
                  <a:pt x="996432" y="502165"/>
                </a:lnTo>
                <a:lnTo>
                  <a:pt x="997836" y="505220"/>
                </a:lnTo>
                <a:lnTo>
                  <a:pt x="999232" y="508267"/>
                </a:lnTo>
                <a:lnTo>
                  <a:pt x="1000635" y="511303"/>
                </a:lnTo>
                <a:lnTo>
                  <a:pt x="1002032" y="514331"/>
                </a:lnTo>
                <a:lnTo>
                  <a:pt x="1003435" y="517349"/>
                </a:lnTo>
                <a:lnTo>
                  <a:pt x="1004831" y="520357"/>
                </a:lnTo>
                <a:lnTo>
                  <a:pt x="1006235" y="523355"/>
                </a:lnTo>
                <a:lnTo>
                  <a:pt x="1007631" y="526343"/>
                </a:lnTo>
                <a:lnTo>
                  <a:pt x="1009035" y="529321"/>
                </a:lnTo>
                <a:lnTo>
                  <a:pt x="1010431" y="532288"/>
                </a:lnTo>
                <a:lnTo>
                  <a:pt x="1011827" y="535246"/>
                </a:lnTo>
                <a:lnTo>
                  <a:pt x="1013230" y="538192"/>
                </a:lnTo>
                <a:lnTo>
                  <a:pt x="1014627" y="541127"/>
                </a:lnTo>
                <a:lnTo>
                  <a:pt x="1016030" y="544052"/>
                </a:lnTo>
                <a:lnTo>
                  <a:pt x="1017426" y="546966"/>
                </a:lnTo>
                <a:lnTo>
                  <a:pt x="1018830" y="549869"/>
                </a:lnTo>
                <a:lnTo>
                  <a:pt x="1020226" y="552761"/>
                </a:lnTo>
                <a:lnTo>
                  <a:pt x="1021630" y="555641"/>
                </a:lnTo>
                <a:lnTo>
                  <a:pt x="1023026" y="558510"/>
                </a:lnTo>
                <a:lnTo>
                  <a:pt x="1024422" y="561367"/>
                </a:lnTo>
                <a:lnTo>
                  <a:pt x="1025826" y="564213"/>
                </a:lnTo>
                <a:lnTo>
                  <a:pt x="1027222" y="567047"/>
                </a:lnTo>
                <a:lnTo>
                  <a:pt x="1028625" y="569870"/>
                </a:lnTo>
                <a:lnTo>
                  <a:pt x="1030022" y="572679"/>
                </a:lnTo>
                <a:lnTo>
                  <a:pt x="1031425" y="575478"/>
                </a:lnTo>
                <a:lnTo>
                  <a:pt x="1032821" y="578264"/>
                </a:lnTo>
                <a:lnTo>
                  <a:pt x="1034225" y="581037"/>
                </a:lnTo>
                <a:lnTo>
                  <a:pt x="1035621" y="583798"/>
                </a:lnTo>
                <a:lnTo>
                  <a:pt x="1037017" y="586547"/>
                </a:lnTo>
                <a:lnTo>
                  <a:pt x="1038421" y="589283"/>
                </a:lnTo>
                <a:lnTo>
                  <a:pt x="1039817" y="592007"/>
                </a:lnTo>
                <a:lnTo>
                  <a:pt x="1041221" y="594718"/>
                </a:lnTo>
                <a:lnTo>
                  <a:pt x="1042617" y="597416"/>
                </a:lnTo>
                <a:lnTo>
                  <a:pt x="1044020" y="600102"/>
                </a:lnTo>
                <a:lnTo>
                  <a:pt x="1045417" y="602774"/>
                </a:lnTo>
                <a:lnTo>
                  <a:pt x="1046820" y="605433"/>
                </a:lnTo>
                <a:lnTo>
                  <a:pt x="1048216" y="608080"/>
                </a:lnTo>
                <a:lnTo>
                  <a:pt x="1049620" y="610712"/>
                </a:lnTo>
                <a:lnTo>
                  <a:pt x="1051016" y="613332"/>
                </a:lnTo>
                <a:lnTo>
                  <a:pt x="1052412" y="615938"/>
                </a:lnTo>
                <a:lnTo>
                  <a:pt x="1053816" y="618532"/>
                </a:lnTo>
                <a:lnTo>
                  <a:pt x="1055212" y="621112"/>
                </a:lnTo>
                <a:lnTo>
                  <a:pt x="1056616" y="623678"/>
                </a:lnTo>
                <a:lnTo>
                  <a:pt x="1058012" y="626230"/>
                </a:lnTo>
                <a:lnTo>
                  <a:pt x="1059415" y="628769"/>
                </a:lnTo>
                <a:lnTo>
                  <a:pt x="1060811" y="631294"/>
                </a:lnTo>
                <a:lnTo>
                  <a:pt x="1062215" y="633806"/>
                </a:lnTo>
                <a:lnTo>
                  <a:pt x="1063611" y="636304"/>
                </a:lnTo>
                <a:lnTo>
                  <a:pt x="1065007" y="638787"/>
                </a:lnTo>
                <a:lnTo>
                  <a:pt x="1066411" y="641258"/>
                </a:lnTo>
                <a:lnTo>
                  <a:pt x="1067807" y="643713"/>
                </a:lnTo>
                <a:lnTo>
                  <a:pt x="1069211" y="646155"/>
                </a:lnTo>
                <a:lnTo>
                  <a:pt x="1070607" y="648584"/>
                </a:lnTo>
                <a:lnTo>
                  <a:pt x="1072010" y="650998"/>
                </a:lnTo>
                <a:lnTo>
                  <a:pt x="1073407" y="653397"/>
                </a:lnTo>
                <a:lnTo>
                  <a:pt x="1074810" y="655783"/>
                </a:lnTo>
                <a:lnTo>
                  <a:pt x="1076206" y="658155"/>
                </a:lnTo>
                <a:lnTo>
                  <a:pt x="1077603" y="660515"/>
                </a:lnTo>
                <a:lnTo>
                  <a:pt x="1079006" y="662854"/>
                </a:lnTo>
                <a:lnTo>
                  <a:pt x="1080402" y="665186"/>
                </a:lnTo>
                <a:lnTo>
                  <a:pt x="1081806" y="667497"/>
                </a:lnTo>
                <a:lnTo>
                  <a:pt x="1083202" y="669800"/>
                </a:lnTo>
                <a:lnTo>
                  <a:pt x="1084606" y="672081"/>
                </a:lnTo>
                <a:lnTo>
                  <a:pt x="1086002" y="674356"/>
                </a:lnTo>
                <a:lnTo>
                  <a:pt x="1087405" y="676615"/>
                </a:lnTo>
                <a:lnTo>
                  <a:pt x="1088802" y="678854"/>
                </a:lnTo>
                <a:lnTo>
                  <a:pt x="1090198" y="681085"/>
                </a:lnTo>
                <a:lnTo>
                  <a:pt x="1091601" y="683295"/>
                </a:lnTo>
                <a:lnTo>
                  <a:pt x="1092998" y="685497"/>
                </a:lnTo>
                <a:lnTo>
                  <a:pt x="1094401" y="687685"/>
                </a:lnTo>
                <a:lnTo>
                  <a:pt x="1095797" y="689851"/>
                </a:lnTo>
                <a:lnTo>
                  <a:pt x="1097201" y="692010"/>
                </a:lnTo>
                <a:lnTo>
                  <a:pt x="1098597" y="694148"/>
                </a:lnTo>
                <a:lnTo>
                  <a:pt x="1100001" y="696278"/>
                </a:lnTo>
                <a:lnTo>
                  <a:pt x="1101397" y="698387"/>
                </a:lnTo>
                <a:lnTo>
                  <a:pt x="1102800" y="700489"/>
                </a:lnTo>
                <a:lnTo>
                  <a:pt x="1104196" y="702569"/>
                </a:lnTo>
                <a:lnTo>
                  <a:pt x="1105593" y="704641"/>
                </a:lnTo>
                <a:lnTo>
                  <a:pt x="1106996" y="706693"/>
                </a:lnTo>
                <a:lnTo>
                  <a:pt x="1108392" y="708730"/>
                </a:lnTo>
                <a:lnTo>
                  <a:pt x="1109796" y="710759"/>
                </a:lnTo>
                <a:lnTo>
                  <a:pt x="1111192" y="712767"/>
                </a:lnTo>
                <a:lnTo>
                  <a:pt x="1112596" y="714768"/>
                </a:lnTo>
                <a:lnTo>
                  <a:pt x="1113992" y="716747"/>
                </a:lnTo>
                <a:lnTo>
                  <a:pt x="1115395" y="718712"/>
                </a:lnTo>
                <a:lnTo>
                  <a:pt x="1116792" y="720670"/>
                </a:lnTo>
                <a:lnTo>
                  <a:pt x="1118188" y="722606"/>
                </a:lnTo>
                <a:lnTo>
                  <a:pt x="1119591" y="724527"/>
                </a:lnTo>
                <a:lnTo>
                  <a:pt x="1120988" y="726442"/>
                </a:lnTo>
                <a:lnTo>
                  <a:pt x="1122391" y="728335"/>
                </a:lnTo>
                <a:lnTo>
                  <a:pt x="1123787" y="730213"/>
                </a:lnTo>
                <a:lnTo>
                  <a:pt x="1125191" y="732085"/>
                </a:lnTo>
                <a:lnTo>
                  <a:pt x="1126587" y="733934"/>
                </a:lnTo>
                <a:lnTo>
                  <a:pt x="1127991" y="735770"/>
                </a:lnTo>
                <a:lnTo>
                  <a:pt x="1129387" y="737598"/>
                </a:lnTo>
                <a:lnTo>
                  <a:pt x="1130783" y="739404"/>
                </a:lnTo>
                <a:lnTo>
                  <a:pt x="1132187" y="741204"/>
                </a:lnTo>
                <a:lnTo>
                  <a:pt x="1133583" y="742981"/>
                </a:lnTo>
                <a:lnTo>
                  <a:pt x="1134986" y="744752"/>
                </a:lnTo>
                <a:lnTo>
                  <a:pt x="1136383" y="746501"/>
                </a:lnTo>
                <a:lnTo>
                  <a:pt x="1137786" y="748242"/>
                </a:lnTo>
                <a:lnTo>
                  <a:pt x="1139182" y="749963"/>
                </a:lnTo>
                <a:lnTo>
                  <a:pt x="1140586" y="751675"/>
                </a:lnTo>
                <a:lnTo>
                  <a:pt x="1141982" y="753374"/>
                </a:lnTo>
                <a:lnTo>
                  <a:pt x="1143378" y="755058"/>
                </a:lnTo>
                <a:lnTo>
                  <a:pt x="1144782" y="756728"/>
                </a:lnTo>
                <a:lnTo>
                  <a:pt x="1146178" y="758383"/>
                </a:lnTo>
                <a:lnTo>
                  <a:pt x="1147582" y="760024"/>
                </a:lnTo>
                <a:lnTo>
                  <a:pt x="1148978" y="761651"/>
                </a:lnTo>
                <a:lnTo>
                  <a:pt x="1150381" y="763263"/>
                </a:lnTo>
                <a:lnTo>
                  <a:pt x="1151777" y="764861"/>
                </a:lnTo>
                <a:lnTo>
                  <a:pt x="1153181" y="766444"/>
                </a:lnTo>
                <a:lnTo>
                  <a:pt x="1154577" y="768020"/>
                </a:lnTo>
                <a:lnTo>
                  <a:pt x="1155981" y="769582"/>
                </a:lnTo>
                <a:lnTo>
                  <a:pt x="1157377" y="771122"/>
                </a:lnTo>
                <a:lnTo>
                  <a:pt x="1158773" y="772655"/>
                </a:lnTo>
                <a:lnTo>
                  <a:pt x="1160177" y="774174"/>
                </a:lnTo>
                <a:lnTo>
                  <a:pt x="1161573" y="775678"/>
                </a:lnTo>
                <a:lnTo>
                  <a:pt x="1162976" y="777175"/>
                </a:lnTo>
                <a:lnTo>
                  <a:pt x="1164373" y="778651"/>
                </a:lnTo>
                <a:lnTo>
                  <a:pt x="1165776" y="780119"/>
                </a:lnTo>
                <a:lnTo>
                  <a:pt x="1167172" y="781566"/>
                </a:lnTo>
                <a:lnTo>
                  <a:pt x="1168576" y="783005"/>
                </a:lnTo>
                <a:lnTo>
                  <a:pt x="1169972" y="784430"/>
                </a:lnTo>
                <a:lnTo>
                  <a:pt x="1171368" y="785848"/>
                </a:lnTo>
                <a:lnTo>
                  <a:pt x="1172772" y="787244"/>
                </a:lnTo>
                <a:lnTo>
                  <a:pt x="1174168" y="788633"/>
                </a:lnTo>
                <a:lnTo>
                  <a:pt x="1175572" y="790008"/>
                </a:lnTo>
                <a:lnTo>
                  <a:pt x="1176968" y="791368"/>
                </a:lnTo>
                <a:lnTo>
                  <a:pt x="1178371" y="792721"/>
                </a:lnTo>
                <a:lnTo>
                  <a:pt x="1179768" y="794053"/>
                </a:lnTo>
                <a:lnTo>
                  <a:pt x="1181171" y="795377"/>
                </a:lnTo>
                <a:lnTo>
                  <a:pt x="1182567" y="796687"/>
                </a:lnTo>
                <a:lnTo>
                  <a:pt x="1183964" y="797990"/>
                </a:lnTo>
                <a:lnTo>
                  <a:pt x="1185367" y="799271"/>
                </a:lnTo>
                <a:lnTo>
                  <a:pt x="1186763" y="800545"/>
                </a:lnTo>
                <a:lnTo>
                  <a:pt x="1188167" y="801804"/>
                </a:lnTo>
                <a:lnTo>
                  <a:pt x="1189563" y="803057"/>
                </a:lnTo>
                <a:lnTo>
                  <a:pt x="1190966" y="804295"/>
                </a:lnTo>
                <a:lnTo>
                  <a:pt x="1192363" y="805518"/>
                </a:lnTo>
                <a:lnTo>
                  <a:pt x="1193766" y="806734"/>
                </a:lnTo>
                <a:lnTo>
                  <a:pt x="1195162" y="807929"/>
                </a:lnTo>
                <a:lnTo>
                  <a:pt x="1196566" y="809124"/>
                </a:lnTo>
                <a:lnTo>
                  <a:pt x="1197962" y="810297"/>
                </a:lnTo>
                <a:lnTo>
                  <a:pt x="1199358" y="811463"/>
                </a:lnTo>
                <a:lnTo>
                  <a:pt x="1200762" y="812615"/>
                </a:lnTo>
                <a:lnTo>
                  <a:pt x="1202158" y="813759"/>
                </a:lnTo>
                <a:lnTo>
                  <a:pt x="1203562" y="814889"/>
                </a:lnTo>
                <a:lnTo>
                  <a:pt x="1204958" y="816012"/>
                </a:lnTo>
                <a:lnTo>
                  <a:pt x="1206361" y="817113"/>
                </a:lnTo>
                <a:lnTo>
                  <a:pt x="1207758" y="818214"/>
                </a:lnTo>
                <a:lnTo>
                  <a:pt x="1209161" y="819294"/>
                </a:lnTo>
                <a:lnTo>
                  <a:pt x="1210557" y="820373"/>
                </a:lnTo>
                <a:lnTo>
                  <a:pt x="1211954" y="821431"/>
                </a:lnTo>
                <a:lnTo>
                  <a:pt x="1213357" y="822482"/>
                </a:lnTo>
                <a:lnTo>
                  <a:pt x="1214753" y="823526"/>
                </a:lnTo>
                <a:lnTo>
                  <a:pt x="1216157" y="824555"/>
                </a:lnTo>
                <a:lnTo>
                  <a:pt x="1217553" y="825570"/>
                </a:lnTo>
                <a:lnTo>
                  <a:pt x="1218957" y="826577"/>
                </a:lnTo>
                <a:lnTo>
                  <a:pt x="1220353" y="827578"/>
                </a:lnTo>
                <a:lnTo>
                  <a:pt x="1221756" y="828564"/>
                </a:lnTo>
                <a:lnTo>
                  <a:pt x="1223153" y="829542"/>
                </a:lnTo>
                <a:lnTo>
                  <a:pt x="1224549" y="830507"/>
                </a:lnTo>
                <a:lnTo>
                  <a:pt x="1225952" y="831457"/>
                </a:lnTo>
                <a:lnTo>
                  <a:pt x="1227349" y="832400"/>
                </a:lnTo>
                <a:lnTo>
                  <a:pt x="1228752" y="833335"/>
                </a:lnTo>
                <a:lnTo>
                  <a:pt x="1230148" y="834264"/>
                </a:lnTo>
                <a:lnTo>
                  <a:pt x="1231552" y="835178"/>
                </a:lnTo>
                <a:lnTo>
                  <a:pt x="1232948" y="836078"/>
                </a:lnTo>
                <a:lnTo>
                  <a:pt x="1234351" y="836970"/>
                </a:lnTo>
                <a:lnTo>
                  <a:pt x="1235748" y="837855"/>
                </a:lnTo>
                <a:lnTo>
                  <a:pt x="1237144" y="838726"/>
                </a:lnTo>
                <a:lnTo>
                  <a:pt x="1238548" y="839590"/>
                </a:lnTo>
                <a:lnTo>
                  <a:pt x="1239944" y="840446"/>
                </a:lnTo>
                <a:lnTo>
                  <a:pt x="1241347" y="841296"/>
                </a:lnTo>
                <a:lnTo>
                  <a:pt x="1242743" y="842130"/>
                </a:lnTo>
                <a:lnTo>
                  <a:pt x="1244147" y="842951"/>
                </a:lnTo>
                <a:lnTo>
                  <a:pt x="1245543" y="843771"/>
                </a:lnTo>
                <a:lnTo>
                  <a:pt x="1246947" y="844578"/>
                </a:lnTo>
                <a:lnTo>
                  <a:pt x="1248343" y="845376"/>
                </a:lnTo>
                <a:lnTo>
                  <a:pt x="1249746" y="846161"/>
                </a:lnTo>
                <a:lnTo>
                  <a:pt x="1251143" y="846938"/>
                </a:lnTo>
                <a:lnTo>
                  <a:pt x="1252539" y="847708"/>
                </a:lnTo>
                <a:lnTo>
                  <a:pt x="1253942" y="848471"/>
                </a:lnTo>
                <a:lnTo>
                  <a:pt x="1255339" y="849227"/>
                </a:lnTo>
                <a:lnTo>
                  <a:pt x="1256742" y="849968"/>
                </a:lnTo>
                <a:lnTo>
                  <a:pt x="1258138" y="850702"/>
                </a:lnTo>
                <a:lnTo>
                  <a:pt x="1259542" y="851429"/>
                </a:lnTo>
                <a:lnTo>
                  <a:pt x="1260938" y="852142"/>
                </a:lnTo>
                <a:lnTo>
                  <a:pt x="1262342" y="852854"/>
                </a:lnTo>
                <a:lnTo>
                  <a:pt x="1263738" y="853552"/>
                </a:lnTo>
                <a:lnTo>
                  <a:pt x="1265134" y="854243"/>
                </a:lnTo>
                <a:lnTo>
                  <a:pt x="1266538" y="854927"/>
                </a:lnTo>
                <a:lnTo>
                  <a:pt x="1267934" y="855604"/>
                </a:lnTo>
                <a:lnTo>
                  <a:pt x="1269337" y="856273"/>
                </a:lnTo>
                <a:lnTo>
                  <a:pt x="1270734" y="856928"/>
                </a:lnTo>
                <a:lnTo>
                  <a:pt x="1272137" y="857583"/>
                </a:lnTo>
                <a:lnTo>
                  <a:pt x="1273533" y="858223"/>
                </a:lnTo>
                <a:lnTo>
                  <a:pt x="1274937" y="858857"/>
                </a:lnTo>
                <a:lnTo>
                  <a:pt x="1276333" y="859483"/>
                </a:lnTo>
                <a:lnTo>
                  <a:pt x="1277729" y="860109"/>
                </a:lnTo>
                <a:lnTo>
                  <a:pt x="1279133" y="860714"/>
                </a:lnTo>
                <a:lnTo>
                  <a:pt x="1280529" y="861318"/>
                </a:lnTo>
                <a:lnTo>
                  <a:pt x="1281933" y="861916"/>
                </a:lnTo>
                <a:lnTo>
                  <a:pt x="1283329" y="862506"/>
                </a:lnTo>
                <a:lnTo>
                  <a:pt x="1284732" y="863089"/>
                </a:lnTo>
                <a:lnTo>
                  <a:pt x="1286128" y="863665"/>
                </a:lnTo>
                <a:lnTo>
                  <a:pt x="1287532" y="864233"/>
                </a:lnTo>
                <a:lnTo>
                  <a:pt x="1288928" y="864787"/>
                </a:lnTo>
                <a:lnTo>
                  <a:pt x="1290332" y="865342"/>
                </a:lnTo>
                <a:lnTo>
                  <a:pt x="1291728" y="865889"/>
                </a:lnTo>
                <a:lnTo>
                  <a:pt x="1293124" y="866428"/>
                </a:lnTo>
                <a:lnTo>
                  <a:pt x="1294528" y="866961"/>
                </a:lnTo>
                <a:lnTo>
                  <a:pt x="1295924" y="867486"/>
                </a:lnTo>
                <a:lnTo>
                  <a:pt x="1297327" y="868005"/>
                </a:lnTo>
                <a:lnTo>
                  <a:pt x="1298724" y="868516"/>
                </a:lnTo>
                <a:lnTo>
                  <a:pt x="1300127" y="869019"/>
                </a:lnTo>
                <a:lnTo>
                  <a:pt x="1301523" y="869516"/>
                </a:lnTo>
                <a:lnTo>
                  <a:pt x="1302927" y="870005"/>
                </a:lnTo>
                <a:lnTo>
                  <a:pt x="1304323" y="870495"/>
                </a:lnTo>
                <a:lnTo>
                  <a:pt x="1305719" y="870970"/>
                </a:lnTo>
                <a:lnTo>
                  <a:pt x="1307123" y="871445"/>
                </a:lnTo>
                <a:lnTo>
                  <a:pt x="1308519" y="871905"/>
                </a:lnTo>
                <a:lnTo>
                  <a:pt x="1309923" y="872366"/>
                </a:lnTo>
                <a:lnTo>
                  <a:pt x="1311319" y="872820"/>
                </a:lnTo>
                <a:lnTo>
                  <a:pt x="1312722" y="873266"/>
                </a:lnTo>
                <a:lnTo>
                  <a:pt x="1314119" y="873712"/>
                </a:lnTo>
                <a:lnTo>
                  <a:pt x="1315522" y="874144"/>
                </a:lnTo>
                <a:lnTo>
                  <a:pt x="1316918" y="874576"/>
                </a:lnTo>
                <a:lnTo>
                  <a:pt x="1318314" y="875000"/>
                </a:lnTo>
                <a:lnTo>
                  <a:pt x="1319718" y="875418"/>
                </a:lnTo>
                <a:lnTo>
                  <a:pt x="1321114" y="875828"/>
                </a:lnTo>
                <a:lnTo>
                  <a:pt x="1322518" y="876238"/>
                </a:lnTo>
                <a:lnTo>
                  <a:pt x="1323914" y="876641"/>
                </a:lnTo>
                <a:lnTo>
                  <a:pt x="1325318" y="877037"/>
                </a:lnTo>
                <a:lnTo>
                  <a:pt x="1326714" y="877426"/>
                </a:lnTo>
                <a:lnTo>
                  <a:pt x="1328117" y="877807"/>
                </a:lnTo>
                <a:lnTo>
                  <a:pt x="1329513" y="878189"/>
                </a:lnTo>
                <a:lnTo>
                  <a:pt x="1330910" y="878563"/>
                </a:lnTo>
                <a:lnTo>
                  <a:pt x="1332313" y="878930"/>
                </a:lnTo>
                <a:lnTo>
                  <a:pt x="1333709" y="879297"/>
                </a:lnTo>
                <a:lnTo>
                  <a:pt x="1335113" y="879657"/>
                </a:lnTo>
                <a:lnTo>
                  <a:pt x="1336509" y="880010"/>
                </a:lnTo>
                <a:lnTo>
                  <a:pt x="1337913" y="880355"/>
                </a:lnTo>
                <a:lnTo>
                  <a:pt x="1339309" y="880700"/>
                </a:lnTo>
                <a:lnTo>
                  <a:pt x="1340712" y="881039"/>
                </a:lnTo>
                <a:lnTo>
                  <a:pt x="1342109" y="881370"/>
                </a:lnTo>
                <a:lnTo>
                  <a:pt x="1343512" y="881701"/>
                </a:lnTo>
                <a:lnTo>
                  <a:pt x="1344908" y="882025"/>
                </a:lnTo>
                <a:lnTo>
                  <a:pt x="1346305" y="882349"/>
                </a:lnTo>
                <a:lnTo>
                  <a:pt x="1347708" y="882658"/>
                </a:lnTo>
                <a:lnTo>
                  <a:pt x="1349104" y="882975"/>
                </a:lnTo>
                <a:lnTo>
                  <a:pt x="1350508" y="883277"/>
                </a:lnTo>
                <a:lnTo>
                  <a:pt x="1351904" y="883579"/>
                </a:lnTo>
                <a:lnTo>
                  <a:pt x="1353308" y="883874"/>
                </a:lnTo>
                <a:lnTo>
                  <a:pt x="1354704" y="884170"/>
                </a:lnTo>
                <a:lnTo>
                  <a:pt x="1356107" y="884457"/>
                </a:lnTo>
                <a:lnTo>
                  <a:pt x="1357504" y="884745"/>
                </a:lnTo>
                <a:lnTo>
                  <a:pt x="1358900" y="885019"/>
                </a:lnTo>
                <a:lnTo>
                  <a:pt x="1360303" y="885300"/>
                </a:lnTo>
                <a:lnTo>
                  <a:pt x="1361699" y="885573"/>
                </a:lnTo>
                <a:lnTo>
                  <a:pt x="1363103" y="885839"/>
                </a:lnTo>
                <a:lnTo>
                  <a:pt x="1364499" y="886106"/>
                </a:lnTo>
                <a:lnTo>
                  <a:pt x="1365903" y="886365"/>
                </a:lnTo>
                <a:lnTo>
                  <a:pt x="1367299" y="886617"/>
                </a:lnTo>
                <a:lnTo>
                  <a:pt x="1368702" y="886869"/>
                </a:lnTo>
                <a:lnTo>
                  <a:pt x="1370099" y="887120"/>
                </a:lnTo>
                <a:lnTo>
                  <a:pt x="1371495" y="887365"/>
                </a:lnTo>
                <a:lnTo>
                  <a:pt x="1372898" y="887603"/>
                </a:lnTo>
                <a:lnTo>
                  <a:pt x="1374295" y="887840"/>
                </a:lnTo>
                <a:lnTo>
                  <a:pt x="1375698" y="888078"/>
                </a:lnTo>
                <a:lnTo>
                  <a:pt x="1377094" y="888308"/>
                </a:lnTo>
                <a:lnTo>
                  <a:pt x="1378498" y="888531"/>
                </a:lnTo>
                <a:lnTo>
                  <a:pt x="1379894" y="888754"/>
                </a:lnTo>
                <a:lnTo>
                  <a:pt x="1381298" y="888977"/>
                </a:lnTo>
                <a:lnTo>
                  <a:pt x="1382694" y="889193"/>
                </a:lnTo>
                <a:lnTo>
                  <a:pt x="1384097" y="889402"/>
                </a:lnTo>
                <a:lnTo>
                  <a:pt x="1385494" y="889611"/>
                </a:lnTo>
                <a:lnTo>
                  <a:pt x="1386890" y="889819"/>
                </a:lnTo>
                <a:lnTo>
                  <a:pt x="1388293" y="890021"/>
                </a:lnTo>
                <a:lnTo>
                  <a:pt x="1389690" y="890222"/>
                </a:lnTo>
                <a:lnTo>
                  <a:pt x="1391093" y="890424"/>
                </a:lnTo>
                <a:lnTo>
                  <a:pt x="1392489" y="890611"/>
                </a:lnTo>
                <a:lnTo>
                  <a:pt x="1393893" y="890805"/>
                </a:lnTo>
                <a:lnTo>
                  <a:pt x="1395289" y="890993"/>
                </a:lnTo>
                <a:lnTo>
                  <a:pt x="1396693" y="891180"/>
                </a:lnTo>
                <a:lnTo>
                  <a:pt x="1398089" y="891360"/>
                </a:lnTo>
              </a:path>
            </a:pathLst>
          </a:custGeom>
          <a:noFill/>
          <a:ln w="862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553" name="Group 552">
            <a:extLst>
              <a:ext uri="{FF2B5EF4-FFF2-40B4-BE49-F238E27FC236}">
                <a16:creationId xmlns:a16="http://schemas.microsoft.com/office/drawing/2014/main" id="{4704FECA-C3D4-FA3C-37FF-EED56332C29E}"/>
              </a:ext>
            </a:extLst>
          </p:cNvPr>
          <p:cNvGrpSpPr/>
          <p:nvPr/>
        </p:nvGrpSpPr>
        <p:grpSpPr>
          <a:xfrm>
            <a:off x="8574966" y="4597903"/>
            <a:ext cx="315771" cy="233025"/>
            <a:chOff x="8574966" y="4597903"/>
            <a:chExt cx="315771" cy="233025"/>
          </a:xfrm>
        </p:grpSpPr>
        <p:sp>
          <p:nvSpPr>
            <p:cNvPr id="535" name="Freeform 534">
              <a:extLst>
                <a:ext uri="{FF2B5EF4-FFF2-40B4-BE49-F238E27FC236}">
                  <a16:creationId xmlns:a16="http://schemas.microsoft.com/office/drawing/2014/main" id="{AC7B19D9-736B-ACCD-72DA-B0B12F4B9CAD}"/>
                </a:ext>
              </a:extLst>
            </p:cNvPr>
            <p:cNvSpPr/>
            <p:nvPr/>
          </p:nvSpPr>
          <p:spPr>
            <a:xfrm>
              <a:off x="8574966" y="4597903"/>
              <a:ext cx="315771" cy="233025"/>
            </a:xfrm>
            <a:custGeom>
              <a:avLst/>
              <a:gdLst>
                <a:gd name="connsiteX0" fmla="*/ 0 w 315771"/>
                <a:gd name="connsiteY0" fmla="*/ 0 h 233025"/>
                <a:gd name="connsiteX1" fmla="*/ 1058 w 315771"/>
                <a:gd name="connsiteY1" fmla="*/ 1735 h 233025"/>
                <a:gd name="connsiteX2" fmla="*/ 2116 w 315771"/>
                <a:gd name="connsiteY2" fmla="*/ 3462 h 233025"/>
                <a:gd name="connsiteX3" fmla="*/ 3174 w 315771"/>
                <a:gd name="connsiteY3" fmla="*/ 5175 h 233025"/>
                <a:gd name="connsiteX4" fmla="*/ 4225 w 315771"/>
                <a:gd name="connsiteY4" fmla="*/ 6888 h 233025"/>
                <a:gd name="connsiteX5" fmla="*/ 5283 w 315771"/>
                <a:gd name="connsiteY5" fmla="*/ 8586 h 233025"/>
                <a:gd name="connsiteX6" fmla="*/ 6341 w 315771"/>
                <a:gd name="connsiteY6" fmla="*/ 10278 h 233025"/>
                <a:gd name="connsiteX7" fmla="*/ 7399 w 315771"/>
                <a:gd name="connsiteY7" fmla="*/ 11962 h 233025"/>
                <a:gd name="connsiteX8" fmla="*/ 8450 w 315771"/>
                <a:gd name="connsiteY8" fmla="*/ 13639 h 233025"/>
                <a:gd name="connsiteX9" fmla="*/ 9508 w 315771"/>
                <a:gd name="connsiteY9" fmla="*/ 15301 h 233025"/>
                <a:gd name="connsiteX10" fmla="*/ 10566 w 315771"/>
                <a:gd name="connsiteY10" fmla="*/ 16964 h 233025"/>
                <a:gd name="connsiteX11" fmla="*/ 11616 w 315771"/>
                <a:gd name="connsiteY11" fmla="*/ 18612 h 233025"/>
                <a:gd name="connsiteX12" fmla="*/ 12674 w 315771"/>
                <a:gd name="connsiteY12" fmla="*/ 20260 h 233025"/>
                <a:gd name="connsiteX13" fmla="*/ 13732 w 315771"/>
                <a:gd name="connsiteY13" fmla="*/ 21894 h 233025"/>
                <a:gd name="connsiteX14" fmla="*/ 14790 w 315771"/>
                <a:gd name="connsiteY14" fmla="*/ 23521 h 233025"/>
                <a:gd name="connsiteX15" fmla="*/ 15841 w 315771"/>
                <a:gd name="connsiteY15" fmla="*/ 25133 h 233025"/>
                <a:gd name="connsiteX16" fmla="*/ 16899 w 315771"/>
                <a:gd name="connsiteY16" fmla="*/ 26745 h 233025"/>
                <a:gd name="connsiteX17" fmla="*/ 17957 w 315771"/>
                <a:gd name="connsiteY17" fmla="*/ 28350 h 233025"/>
                <a:gd name="connsiteX18" fmla="*/ 19015 w 315771"/>
                <a:gd name="connsiteY18" fmla="*/ 29941 h 233025"/>
                <a:gd name="connsiteX19" fmla="*/ 20066 w 315771"/>
                <a:gd name="connsiteY19" fmla="*/ 31524 h 233025"/>
                <a:gd name="connsiteX20" fmla="*/ 21124 w 315771"/>
                <a:gd name="connsiteY20" fmla="*/ 33100 h 233025"/>
                <a:gd name="connsiteX21" fmla="*/ 22182 w 315771"/>
                <a:gd name="connsiteY21" fmla="*/ 34669 h 233025"/>
                <a:gd name="connsiteX22" fmla="*/ 23240 w 315771"/>
                <a:gd name="connsiteY22" fmla="*/ 36231 h 233025"/>
                <a:gd name="connsiteX23" fmla="*/ 24291 w 315771"/>
                <a:gd name="connsiteY23" fmla="*/ 37786 h 233025"/>
                <a:gd name="connsiteX24" fmla="*/ 25349 w 315771"/>
                <a:gd name="connsiteY24" fmla="*/ 39326 h 233025"/>
                <a:gd name="connsiteX25" fmla="*/ 26407 w 315771"/>
                <a:gd name="connsiteY25" fmla="*/ 40859 h 233025"/>
                <a:gd name="connsiteX26" fmla="*/ 27458 w 315771"/>
                <a:gd name="connsiteY26" fmla="*/ 42392 h 233025"/>
                <a:gd name="connsiteX27" fmla="*/ 28515 w 315771"/>
                <a:gd name="connsiteY27" fmla="*/ 43910 h 233025"/>
                <a:gd name="connsiteX28" fmla="*/ 29573 w 315771"/>
                <a:gd name="connsiteY28" fmla="*/ 45415 h 233025"/>
                <a:gd name="connsiteX29" fmla="*/ 30632 w 315771"/>
                <a:gd name="connsiteY29" fmla="*/ 46919 h 233025"/>
                <a:gd name="connsiteX30" fmla="*/ 31682 w 315771"/>
                <a:gd name="connsiteY30" fmla="*/ 48416 h 233025"/>
                <a:gd name="connsiteX31" fmla="*/ 32740 w 315771"/>
                <a:gd name="connsiteY31" fmla="*/ 49899 h 233025"/>
                <a:gd name="connsiteX32" fmla="*/ 33798 w 315771"/>
                <a:gd name="connsiteY32" fmla="*/ 51381 h 233025"/>
                <a:gd name="connsiteX33" fmla="*/ 34856 w 315771"/>
                <a:gd name="connsiteY33" fmla="*/ 52849 h 233025"/>
                <a:gd name="connsiteX34" fmla="*/ 35907 w 315771"/>
                <a:gd name="connsiteY34" fmla="*/ 54310 h 233025"/>
                <a:gd name="connsiteX35" fmla="*/ 36965 w 315771"/>
                <a:gd name="connsiteY35" fmla="*/ 55764 h 233025"/>
                <a:gd name="connsiteX36" fmla="*/ 38023 w 315771"/>
                <a:gd name="connsiteY36" fmla="*/ 57204 h 233025"/>
                <a:gd name="connsiteX37" fmla="*/ 39081 w 315771"/>
                <a:gd name="connsiteY37" fmla="*/ 58643 h 233025"/>
                <a:gd name="connsiteX38" fmla="*/ 40132 w 315771"/>
                <a:gd name="connsiteY38" fmla="*/ 60075 h 233025"/>
                <a:gd name="connsiteX39" fmla="*/ 41190 w 315771"/>
                <a:gd name="connsiteY39" fmla="*/ 61493 h 233025"/>
                <a:gd name="connsiteX40" fmla="*/ 42248 w 315771"/>
                <a:gd name="connsiteY40" fmla="*/ 62904 h 233025"/>
                <a:gd name="connsiteX41" fmla="*/ 43299 w 315771"/>
                <a:gd name="connsiteY41" fmla="*/ 64307 h 233025"/>
                <a:gd name="connsiteX42" fmla="*/ 44357 w 315771"/>
                <a:gd name="connsiteY42" fmla="*/ 65704 h 233025"/>
                <a:gd name="connsiteX43" fmla="*/ 45415 w 315771"/>
                <a:gd name="connsiteY43" fmla="*/ 67093 h 233025"/>
                <a:gd name="connsiteX44" fmla="*/ 46473 w 315771"/>
                <a:gd name="connsiteY44" fmla="*/ 68475 h 233025"/>
                <a:gd name="connsiteX45" fmla="*/ 47523 w 315771"/>
                <a:gd name="connsiteY45" fmla="*/ 69842 h 233025"/>
                <a:gd name="connsiteX46" fmla="*/ 48581 w 315771"/>
                <a:gd name="connsiteY46" fmla="*/ 71210 h 233025"/>
                <a:gd name="connsiteX47" fmla="*/ 49639 w 315771"/>
                <a:gd name="connsiteY47" fmla="*/ 72563 h 233025"/>
                <a:gd name="connsiteX48" fmla="*/ 50697 w 315771"/>
                <a:gd name="connsiteY48" fmla="*/ 73909 h 233025"/>
                <a:gd name="connsiteX49" fmla="*/ 51748 w 315771"/>
                <a:gd name="connsiteY49" fmla="*/ 75247 h 233025"/>
                <a:gd name="connsiteX50" fmla="*/ 52806 w 315771"/>
                <a:gd name="connsiteY50" fmla="*/ 76579 h 233025"/>
                <a:gd name="connsiteX51" fmla="*/ 53864 w 315771"/>
                <a:gd name="connsiteY51" fmla="*/ 77903 h 233025"/>
                <a:gd name="connsiteX52" fmla="*/ 54922 w 315771"/>
                <a:gd name="connsiteY52" fmla="*/ 79213 h 233025"/>
                <a:gd name="connsiteX53" fmla="*/ 55973 w 315771"/>
                <a:gd name="connsiteY53" fmla="*/ 80523 h 233025"/>
                <a:gd name="connsiteX54" fmla="*/ 57031 w 315771"/>
                <a:gd name="connsiteY54" fmla="*/ 81825 h 233025"/>
                <a:gd name="connsiteX55" fmla="*/ 58089 w 315771"/>
                <a:gd name="connsiteY55" fmla="*/ 83114 h 233025"/>
                <a:gd name="connsiteX56" fmla="*/ 59147 w 315771"/>
                <a:gd name="connsiteY56" fmla="*/ 84395 h 233025"/>
                <a:gd name="connsiteX57" fmla="*/ 60198 w 315771"/>
                <a:gd name="connsiteY57" fmla="*/ 85669 h 233025"/>
                <a:gd name="connsiteX58" fmla="*/ 61256 w 315771"/>
                <a:gd name="connsiteY58" fmla="*/ 86935 h 233025"/>
                <a:gd name="connsiteX59" fmla="*/ 62314 w 315771"/>
                <a:gd name="connsiteY59" fmla="*/ 88195 h 233025"/>
                <a:gd name="connsiteX60" fmla="*/ 63365 w 315771"/>
                <a:gd name="connsiteY60" fmla="*/ 89447 h 233025"/>
                <a:gd name="connsiteX61" fmla="*/ 64423 w 315771"/>
                <a:gd name="connsiteY61" fmla="*/ 90693 h 233025"/>
                <a:gd name="connsiteX62" fmla="*/ 65481 w 315771"/>
                <a:gd name="connsiteY62" fmla="*/ 91930 h 233025"/>
                <a:gd name="connsiteX63" fmla="*/ 66539 w 315771"/>
                <a:gd name="connsiteY63" fmla="*/ 93154 h 233025"/>
                <a:gd name="connsiteX64" fmla="*/ 67589 w 315771"/>
                <a:gd name="connsiteY64" fmla="*/ 94378 h 233025"/>
                <a:gd name="connsiteX65" fmla="*/ 68647 w 315771"/>
                <a:gd name="connsiteY65" fmla="*/ 95587 h 233025"/>
                <a:gd name="connsiteX66" fmla="*/ 69705 w 315771"/>
                <a:gd name="connsiteY66" fmla="*/ 96789 h 233025"/>
                <a:gd name="connsiteX67" fmla="*/ 70763 w 315771"/>
                <a:gd name="connsiteY67" fmla="*/ 97990 h 233025"/>
                <a:gd name="connsiteX68" fmla="*/ 71814 w 315771"/>
                <a:gd name="connsiteY68" fmla="*/ 99178 h 233025"/>
                <a:gd name="connsiteX69" fmla="*/ 72872 w 315771"/>
                <a:gd name="connsiteY69" fmla="*/ 100358 h 233025"/>
                <a:gd name="connsiteX70" fmla="*/ 73930 w 315771"/>
                <a:gd name="connsiteY70" fmla="*/ 101532 h 233025"/>
                <a:gd name="connsiteX71" fmla="*/ 74988 w 315771"/>
                <a:gd name="connsiteY71" fmla="*/ 102697 h 233025"/>
                <a:gd name="connsiteX72" fmla="*/ 76039 w 315771"/>
                <a:gd name="connsiteY72" fmla="*/ 103856 h 233025"/>
                <a:gd name="connsiteX73" fmla="*/ 77097 w 315771"/>
                <a:gd name="connsiteY73" fmla="*/ 105008 h 233025"/>
                <a:gd name="connsiteX74" fmla="*/ 78155 w 315771"/>
                <a:gd name="connsiteY74" fmla="*/ 106145 h 233025"/>
                <a:gd name="connsiteX75" fmla="*/ 79206 w 315771"/>
                <a:gd name="connsiteY75" fmla="*/ 107282 h 233025"/>
                <a:gd name="connsiteX76" fmla="*/ 80264 w 315771"/>
                <a:gd name="connsiteY76" fmla="*/ 108412 h 233025"/>
                <a:gd name="connsiteX77" fmla="*/ 81322 w 315771"/>
                <a:gd name="connsiteY77" fmla="*/ 109528 h 233025"/>
                <a:gd name="connsiteX78" fmla="*/ 82380 w 315771"/>
                <a:gd name="connsiteY78" fmla="*/ 110643 h 233025"/>
                <a:gd name="connsiteX79" fmla="*/ 83431 w 315771"/>
                <a:gd name="connsiteY79" fmla="*/ 111744 h 233025"/>
                <a:gd name="connsiteX80" fmla="*/ 84488 w 315771"/>
                <a:gd name="connsiteY80" fmla="*/ 112846 h 233025"/>
                <a:gd name="connsiteX81" fmla="*/ 85546 w 315771"/>
                <a:gd name="connsiteY81" fmla="*/ 113932 h 233025"/>
                <a:gd name="connsiteX82" fmla="*/ 86604 w 315771"/>
                <a:gd name="connsiteY82" fmla="*/ 115012 h 233025"/>
                <a:gd name="connsiteX83" fmla="*/ 87655 w 315771"/>
                <a:gd name="connsiteY83" fmla="*/ 116092 h 233025"/>
                <a:gd name="connsiteX84" fmla="*/ 88713 w 315771"/>
                <a:gd name="connsiteY84" fmla="*/ 117157 h 233025"/>
                <a:gd name="connsiteX85" fmla="*/ 89771 w 315771"/>
                <a:gd name="connsiteY85" fmla="*/ 118215 h 233025"/>
                <a:gd name="connsiteX86" fmla="*/ 90829 w 315771"/>
                <a:gd name="connsiteY86" fmla="*/ 119273 h 233025"/>
                <a:gd name="connsiteX87" fmla="*/ 91880 w 315771"/>
                <a:gd name="connsiteY87" fmla="*/ 120316 h 233025"/>
                <a:gd name="connsiteX88" fmla="*/ 92938 w 315771"/>
                <a:gd name="connsiteY88" fmla="*/ 121353 h 233025"/>
                <a:gd name="connsiteX89" fmla="*/ 93996 w 315771"/>
                <a:gd name="connsiteY89" fmla="*/ 122382 h 233025"/>
                <a:gd name="connsiteX90" fmla="*/ 95047 w 315771"/>
                <a:gd name="connsiteY90" fmla="*/ 123411 h 233025"/>
                <a:gd name="connsiteX91" fmla="*/ 96105 w 315771"/>
                <a:gd name="connsiteY91" fmla="*/ 124426 h 233025"/>
                <a:gd name="connsiteX92" fmla="*/ 97163 w 315771"/>
                <a:gd name="connsiteY92" fmla="*/ 125434 h 233025"/>
                <a:gd name="connsiteX93" fmla="*/ 98221 w 315771"/>
                <a:gd name="connsiteY93" fmla="*/ 126434 h 233025"/>
                <a:gd name="connsiteX94" fmla="*/ 99272 w 315771"/>
                <a:gd name="connsiteY94" fmla="*/ 127427 h 233025"/>
                <a:gd name="connsiteX95" fmla="*/ 100330 w 315771"/>
                <a:gd name="connsiteY95" fmla="*/ 128420 h 233025"/>
                <a:gd name="connsiteX96" fmla="*/ 101388 w 315771"/>
                <a:gd name="connsiteY96" fmla="*/ 129399 h 233025"/>
                <a:gd name="connsiteX97" fmla="*/ 102446 w 315771"/>
                <a:gd name="connsiteY97" fmla="*/ 130371 h 233025"/>
                <a:gd name="connsiteX98" fmla="*/ 103496 w 315771"/>
                <a:gd name="connsiteY98" fmla="*/ 131335 h 233025"/>
                <a:gd name="connsiteX99" fmla="*/ 104554 w 315771"/>
                <a:gd name="connsiteY99" fmla="*/ 132300 h 233025"/>
                <a:gd name="connsiteX100" fmla="*/ 105612 w 315771"/>
                <a:gd name="connsiteY100" fmla="*/ 133250 h 233025"/>
                <a:gd name="connsiteX101" fmla="*/ 106670 w 315771"/>
                <a:gd name="connsiteY101" fmla="*/ 134193 h 233025"/>
                <a:gd name="connsiteX102" fmla="*/ 107721 w 315771"/>
                <a:gd name="connsiteY102" fmla="*/ 135136 h 233025"/>
                <a:gd name="connsiteX103" fmla="*/ 108779 w 315771"/>
                <a:gd name="connsiteY103" fmla="*/ 136064 h 233025"/>
                <a:gd name="connsiteX104" fmla="*/ 109837 w 315771"/>
                <a:gd name="connsiteY104" fmla="*/ 136985 h 233025"/>
                <a:gd name="connsiteX105" fmla="*/ 110895 w 315771"/>
                <a:gd name="connsiteY105" fmla="*/ 137906 h 233025"/>
                <a:gd name="connsiteX106" fmla="*/ 111946 w 315771"/>
                <a:gd name="connsiteY106" fmla="*/ 138820 h 233025"/>
                <a:gd name="connsiteX107" fmla="*/ 113004 w 315771"/>
                <a:gd name="connsiteY107" fmla="*/ 139720 h 233025"/>
                <a:gd name="connsiteX108" fmla="*/ 114062 w 315771"/>
                <a:gd name="connsiteY108" fmla="*/ 140620 h 233025"/>
                <a:gd name="connsiteX109" fmla="*/ 115113 w 315771"/>
                <a:gd name="connsiteY109" fmla="*/ 141512 h 233025"/>
                <a:gd name="connsiteX110" fmla="*/ 116171 w 315771"/>
                <a:gd name="connsiteY110" fmla="*/ 142390 h 233025"/>
                <a:gd name="connsiteX111" fmla="*/ 117229 w 315771"/>
                <a:gd name="connsiteY111" fmla="*/ 143268 h 233025"/>
                <a:gd name="connsiteX112" fmla="*/ 118287 w 315771"/>
                <a:gd name="connsiteY112" fmla="*/ 144139 h 233025"/>
                <a:gd name="connsiteX113" fmla="*/ 119338 w 315771"/>
                <a:gd name="connsiteY113" fmla="*/ 145003 h 233025"/>
                <a:gd name="connsiteX114" fmla="*/ 120396 w 315771"/>
                <a:gd name="connsiteY114" fmla="*/ 145859 h 233025"/>
                <a:gd name="connsiteX115" fmla="*/ 121454 w 315771"/>
                <a:gd name="connsiteY115" fmla="*/ 146709 h 233025"/>
                <a:gd name="connsiteX116" fmla="*/ 122512 w 315771"/>
                <a:gd name="connsiteY116" fmla="*/ 147558 h 233025"/>
                <a:gd name="connsiteX117" fmla="*/ 123562 w 315771"/>
                <a:gd name="connsiteY117" fmla="*/ 148393 h 233025"/>
                <a:gd name="connsiteX118" fmla="*/ 124620 w 315771"/>
                <a:gd name="connsiteY118" fmla="*/ 149228 h 233025"/>
                <a:gd name="connsiteX119" fmla="*/ 125678 w 315771"/>
                <a:gd name="connsiteY119" fmla="*/ 150048 h 233025"/>
                <a:gd name="connsiteX120" fmla="*/ 126736 w 315771"/>
                <a:gd name="connsiteY120" fmla="*/ 150869 h 233025"/>
                <a:gd name="connsiteX121" fmla="*/ 127787 w 315771"/>
                <a:gd name="connsiteY121" fmla="*/ 151682 h 233025"/>
                <a:gd name="connsiteX122" fmla="*/ 128845 w 315771"/>
                <a:gd name="connsiteY122" fmla="*/ 152488 h 233025"/>
                <a:gd name="connsiteX123" fmla="*/ 129903 w 315771"/>
                <a:gd name="connsiteY123" fmla="*/ 153287 h 233025"/>
                <a:gd name="connsiteX124" fmla="*/ 130954 w 315771"/>
                <a:gd name="connsiteY124" fmla="*/ 154079 h 233025"/>
                <a:gd name="connsiteX125" fmla="*/ 132012 w 315771"/>
                <a:gd name="connsiteY125" fmla="*/ 154863 h 233025"/>
                <a:gd name="connsiteX126" fmla="*/ 133070 w 315771"/>
                <a:gd name="connsiteY126" fmla="*/ 155640 h 233025"/>
                <a:gd name="connsiteX127" fmla="*/ 134128 w 315771"/>
                <a:gd name="connsiteY127" fmla="*/ 156418 h 233025"/>
                <a:gd name="connsiteX128" fmla="*/ 135179 w 315771"/>
                <a:gd name="connsiteY128" fmla="*/ 157188 h 233025"/>
                <a:gd name="connsiteX129" fmla="*/ 136237 w 315771"/>
                <a:gd name="connsiteY129" fmla="*/ 157951 h 233025"/>
                <a:gd name="connsiteX130" fmla="*/ 137295 w 315771"/>
                <a:gd name="connsiteY130" fmla="*/ 158706 h 233025"/>
                <a:gd name="connsiteX131" fmla="*/ 138353 w 315771"/>
                <a:gd name="connsiteY131" fmla="*/ 159455 h 233025"/>
                <a:gd name="connsiteX132" fmla="*/ 139403 w 315771"/>
                <a:gd name="connsiteY132" fmla="*/ 160196 h 233025"/>
                <a:gd name="connsiteX133" fmla="*/ 140461 w 315771"/>
                <a:gd name="connsiteY133" fmla="*/ 160930 h 233025"/>
                <a:gd name="connsiteX134" fmla="*/ 141520 w 315771"/>
                <a:gd name="connsiteY134" fmla="*/ 161665 h 233025"/>
                <a:gd name="connsiteX135" fmla="*/ 142578 w 315771"/>
                <a:gd name="connsiteY135" fmla="*/ 162391 h 233025"/>
                <a:gd name="connsiteX136" fmla="*/ 143628 w 315771"/>
                <a:gd name="connsiteY136" fmla="*/ 163111 h 233025"/>
                <a:gd name="connsiteX137" fmla="*/ 144686 w 315771"/>
                <a:gd name="connsiteY137" fmla="*/ 163824 h 233025"/>
                <a:gd name="connsiteX138" fmla="*/ 145744 w 315771"/>
                <a:gd name="connsiteY138" fmla="*/ 164529 h 233025"/>
                <a:gd name="connsiteX139" fmla="*/ 146795 w 315771"/>
                <a:gd name="connsiteY139" fmla="*/ 165234 h 233025"/>
                <a:gd name="connsiteX140" fmla="*/ 147853 w 315771"/>
                <a:gd name="connsiteY140" fmla="*/ 165932 h 233025"/>
                <a:gd name="connsiteX141" fmla="*/ 148911 w 315771"/>
                <a:gd name="connsiteY141" fmla="*/ 166616 h 233025"/>
                <a:gd name="connsiteX142" fmla="*/ 149969 w 315771"/>
                <a:gd name="connsiteY142" fmla="*/ 167307 h 233025"/>
                <a:gd name="connsiteX143" fmla="*/ 151020 w 315771"/>
                <a:gd name="connsiteY143" fmla="*/ 167984 h 233025"/>
                <a:gd name="connsiteX144" fmla="*/ 152078 w 315771"/>
                <a:gd name="connsiteY144" fmla="*/ 168653 h 233025"/>
                <a:gd name="connsiteX145" fmla="*/ 153136 w 315771"/>
                <a:gd name="connsiteY145" fmla="*/ 169322 h 233025"/>
                <a:gd name="connsiteX146" fmla="*/ 154194 w 315771"/>
                <a:gd name="connsiteY146" fmla="*/ 169985 h 233025"/>
                <a:gd name="connsiteX147" fmla="*/ 155245 w 315771"/>
                <a:gd name="connsiteY147" fmla="*/ 170639 h 233025"/>
                <a:gd name="connsiteX148" fmla="*/ 156303 w 315771"/>
                <a:gd name="connsiteY148" fmla="*/ 171294 h 233025"/>
                <a:gd name="connsiteX149" fmla="*/ 157361 w 315771"/>
                <a:gd name="connsiteY149" fmla="*/ 171935 h 233025"/>
                <a:gd name="connsiteX150" fmla="*/ 158419 w 315771"/>
                <a:gd name="connsiteY150" fmla="*/ 172575 h 233025"/>
                <a:gd name="connsiteX151" fmla="*/ 159469 w 315771"/>
                <a:gd name="connsiteY151" fmla="*/ 173209 h 233025"/>
                <a:gd name="connsiteX152" fmla="*/ 160527 w 315771"/>
                <a:gd name="connsiteY152" fmla="*/ 173842 h 233025"/>
                <a:gd name="connsiteX153" fmla="*/ 161585 w 315771"/>
                <a:gd name="connsiteY153" fmla="*/ 174461 h 233025"/>
                <a:gd name="connsiteX154" fmla="*/ 162636 w 315771"/>
                <a:gd name="connsiteY154" fmla="*/ 175080 h 233025"/>
                <a:gd name="connsiteX155" fmla="*/ 163694 w 315771"/>
                <a:gd name="connsiteY155" fmla="*/ 175692 h 233025"/>
                <a:gd name="connsiteX156" fmla="*/ 164752 w 315771"/>
                <a:gd name="connsiteY156" fmla="*/ 176304 h 233025"/>
                <a:gd name="connsiteX157" fmla="*/ 165810 w 315771"/>
                <a:gd name="connsiteY157" fmla="*/ 176901 h 233025"/>
                <a:gd name="connsiteX158" fmla="*/ 166861 w 315771"/>
                <a:gd name="connsiteY158" fmla="*/ 177498 h 233025"/>
                <a:gd name="connsiteX159" fmla="*/ 167919 w 315771"/>
                <a:gd name="connsiteY159" fmla="*/ 178089 h 233025"/>
                <a:gd name="connsiteX160" fmla="*/ 168977 w 315771"/>
                <a:gd name="connsiteY160" fmla="*/ 178679 h 233025"/>
                <a:gd name="connsiteX161" fmla="*/ 170035 w 315771"/>
                <a:gd name="connsiteY161" fmla="*/ 179262 h 233025"/>
                <a:gd name="connsiteX162" fmla="*/ 171086 w 315771"/>
                <a:gd name="connsiteY162" fmla="*/ 179838 h 233025"/>
                <a:gd name="connsiteX163" fmla="*/ 172144 w 315771"/>
                <a:gd name="connsiteY163" fmla="*/ 180406 h 233025"/>
                <a:gd name="connsiteX164" fmla="*/ 173202 w 315771"/>
                <a:gd name="connsiteY164" fmla="*/ 180975 h 233025"/>
                <a:gd name="connsiteX165" fmla="*/ 174260 w 315771"/>
                <a:gd name="connsiteY165" fmla="*/ 181536 h 233025"/>
                <a:gd name="connsiteX166" fmla="*/ 175311 w 315771"/>
                <a:gd name="connsiteY166" fmla="*/ 182090 h 233025"/>
                <a:gd name="connsiteX167" fmla="*/ 176369 w 315771"/>
                <a:gd name="connsiteY167" fmla="*/ 182637 h 233025"/>
                <a:gd name="connsiteX168" fmla="*/ 177427 w 315771"/>
                <a:gd name="connsiteY168" fmla="*/ 183184 h 233025"/>
                <a:gd name="connsiteX169" fmla="*/ 178485 w 315771"/>
                <a:gd name="connsiteY169" fmla="*/ 183724 h 233025"/>
                <a:gd name="connsiteX170" fmla="*/ 179535 w 315771"/>
                <a:gd name="connsiteY170" fmla="*/ 184264 h 233025"/>
                <a:gd name="connsiteX171" fmla="*/ 180593 w 315771"/>
                <a:gd name="connsiteY171" fmla="*/ 184796 h 233025"/>
                <a:gd name="connsiteX172" fmla="*/ 181651 w 315771"/>
                <a:gd name="connsiteY172" fmla="*/ 185322 h 233025"/>
                <a:gd name="connsiteX173" fmla="*/ 182702 w 315771"/>
                <a:gd name="connsiteY173" fmla="*/ 185840 h 233025"/>
                <a:gd name="connsiteX174" fmla="*/ 183760 w 315771"/>
                <a:gd name="connsiteY174" fmla="*/ 186358 h 233025"/>
                <a:gd name="connsiteX175" fmla="*/ 184818 w 315771"/>
                <a:gd name="connsiteY175" fmla="*/ 186869 h 233025"/>
                <a:gd name="connsiteX176" fmla="*/ 185876 w 315771"/>
                <a:gd name="connsiteY176" fmla="*/ 187380 h 233025"/>
                <a:gd name="connsiteX177" fmla="*/ 186927 w 315771"/>
                <a:gd name="connsiteY177" fmla="*/ 187884 h 233025"/>
                <a:gd name="connsiteX178" fmla="*/ 187985 w 315771"/>
                <a:gd name="connsiteY178" fmla="*/ 188381 h 233025"/>
                <a:gd name="connsiteX179" fmla="*/ 189043 w 315771"/>
                <a:gd name="connsiteY179" fmla="*/ 188877 h 233025"/>
                <a:gd name="connsiteX180" fmla="*/ 190101 w 315771"/>
                <a:gd name="connsiteY180" fmla="*/ 189367 h 233025"/>
                <a:gd name="connsiteX181" fmla="*/ 191152 w 315771"/>
                <a:gd name="connsiteY181" fmla="*/ 189849 h 233025"/>
                <a:gd name="connsiteX182" fmla="*/ 192210 w 315771"/>
                <a:gd name="connsiteY182" fmla="*/ 190331 h 233025"/>
                <a:gd name="connsiteX183" fmla="*/ 193268 w 315771"/>
                <a:gd name="connsiteY183" fmla="*/ 190806 h 233025"/>
                <a:gd name="connsiteX184" fmla="*/ 194326 w 315771"/>
                <a:gd name="connsiteY184" fmla="*/ 191274 h 233025"/>
                <a:gd name="connsiteX185" fmla="*/ 195376 w 315771"/>
                <a:gd name="connsiteY185" fmla="*/ 191742 h 233025"/>
                <a:gd name="connsiteX186" fmla="*/ 196434 w 315771"/>
                <a:gd name="connsiteY186" fmla="*/ 192202 h 233025"/>
                <a:gd name="connsiteX187" fmla="*/ 197492 w 315771"/>
                <a:gd name="connsiteY187" fmla="*/ 192663 h 233025"/>
                <a:gd name="connsiteX188" fmla="*/ 198543 w 315771"/>
                <a:gd name="connsiteY188" fmla="*/ 193116 h 233025"/>
                <a:gd name="connsiteX189" fmla="*/ 199601 w 315771"/>
                <a:gd name="connsiteY189" fmla="*/ 193570 h 233025"/>
                <a:gd name="connsiteX190" fmla="*/ 200659 w 315771"/>
                <a:gd name="connsiteY190" fmla="*/ 194009 h 233025"/>
                <a:gd name="connsiteX191" fmla="*/ 201717 w 315771"/>
                <a:gd name="connsiteY191" fmla="*/ 194455 h 233025"/>
                <a:gd name="connsiteX192" fmla="*/ 202768 w 315771"/>
                <a:gd name="connsiteY192" fmla="*/ 194887 h 233025"/>
                <a:gd name="connsiteX193" fmla="*/ 203826 w 315771"/>
                <a:gd name="connsiteY193" fmla="*/ 195326 h 233025"/>
                <a:gd name="connsiteX194" fmla="*/ 204884 w 315771"/>
                <a:gd name="connsiteY194" fmla="*/ 195751 h 233025"/>
                <a:gd name="connsiteX195" fmla="*/ 205942 w 315771"/>
                <a:gd name="connsiteY195" fmla="*/ 196175 h 233025"/>
                <a:gd name="connsiteX196" fmla="*/ 206993 w 315771"/>
                <a:gd name="connsiteY196" fmla="*/ 196593 h 233025"/>
                <a:gd name="connsiteX197" fmla="*/ 208051 w 315771"/>
                <a:gd name="connsiteY197" fmla="*/ 197010 h 233025"/>
                <a:gd name="connsiteX198" fmla="*/ 209109 w 315771"/>
                <a:gd name="connsiteY198" fmla="*/ 197428 h 233025"/>
                <a:gd name="connsiteX199" fmla="*/ 210167 w 315771"/>
                <a:gd name="connsiteY199" fmla="*/ 197831 h 233025"/>
                <a:gd name="connsiteX200" fmla="*/ 211218 w 315771"/>
                <a:gd name="connsiteY200" fmla="*/ 198234 h 233025"/>
                <a:gd name="connsiteX201" fmla="*/ 212276 w 315771"/>
                <a:gd name="connsiteY201" fmla="*/ 198637 h 233025"/>
                <a:gd name="connsiteX202" fmla="*/ 213334 w 315771"/>
                <a:gd name="connsiteY202" fmla="*/ 199033 h 233025"/>
                <a:gd name="connsiteX203" fmla="*/ 214384 w 315771"/>
                <a:gd name="connsiteY203" fmla="*/ 199428 h 233025"/>
                <a:gd name="connsiteX204" fmla="*/ 215442 w 315771"/>
                <a:gd name="connsiteY204" fmla="*/ 199817 h 233025"/>
                <a:gd name="connsiteX205" fmla="*/ 216500 w 315771"/>
                <a:gd name="connsiteY205" fmla="*/ 200199 h 233025"/>
                <a:gd name="connsiteX206" fmla="*/ 217558 w 315771"/>
                <a:gd name="connsiteY206" fmla="*/ 200580 h 233025"/>
                <a:gd name="connsiteX207" fmla="*/ 218609 w 315771"/>
                <a:gd name="connsiteY207" fmla="*/ 200961 h 233025"/>
                <a:gd name="connsiteX208" fmla="*/ 219667 w 315771"/>
                <a:gd name="connsiteY208" fmla="*/ 201329 h 233025"/>
                <a:gd name="connsiteX209" fmla="*/ 220725 w 315771"/>
                <a:gd name="connsiteY209" fmla="*/ 201703 h 233025"/>
                <a:gd name="connsiteX210" fmla="*/ 221783 w 315771"/>
                <a:gd name="connsiteY210" fmla="*/ 202070 h 233025"/>
                <a:gd name="connsiteX211" fmla="*/ 222834 w 315771"/>
                <a:gd name="connsiteY211" fmla="*/ 202430 h 233025"/>
                <a:gd name="connsiteX212" fmla="*/ 223892 w 315771"/>
                <a:gd name="connsiteY212" fmla="*/ 202790 h 233025"/>
                <a:gd name="connsiteX213" fmla="*/ 224950 w 315771"/>
                <a:gd name="connsiteY213" fmla="*/ 203142 h 233025"/>
                <a:gd name="connsiteX214" fmla="*/ 226008 w 315771"/>
                <a:gd name="connsiteY214" fmla="*/ 203495 h 233025"/>
                <a:gd name="connsiteX215" fmla="*/ 227059 w 315771"/>
                <a:gd name="connsiteY215" fmla="*/ 203848 h 233025"/>
                <a:gd name="connsiteX216" fmla="*/ 228117 w 315771"/>
                <a:gd name="connsiteY216" fmla="*/ 204186 h 233025"/>
                <a:gd name="connsiteX217" fmla="*/ 229175 w 315771"/>
                <a:gd name="connsiteY217" fmla="*/ 204531 h 233025"/>
                <a:gd name="connsiteX218" fmla="*/ 230226 w 315771"/>
                <a:gd name="connsiteY218" fmla="*/ 204870 h 233025"/>
                <a:gd name="connsiteX219" fmla="*/ 231284 w 315771"/>
                <a:gd name="connsiteY219" fmla="*/ 205201 h 233025"/>
                <a:gd name="connsiteX220" fmla="*/ 232342 w 315771"/>
                <a:gd name="connsiteY220" fmla="*/ 205532 h 233025"/>
                <a:gd name="connsiteX221" fmla="*/ 233400 w 315771"/>
                <a:gd name="connsiteY221" fmla="*/ 205863 h 233025"/>
                <a:gd name="connsiteX222" fmla="*/ 234450 w 315771"/>
                <a:gd name="connsiteY222" fmla="*/ 206187 h 233025"/>
                <a:gd name="connsiteX223" fmla="*/ 235508 w 315771"/>
                <a:gd name="connsiteY223" fmla="*/ 206503 h 233025"/>
                <a:gd name="connsiteX224" fmla="*/ 236566 w 315771"/>
                <a:gd name="connsiteY224" fmla="*/ 206820 h 233025"/>
                <a:gd name="connsiteX225" fmla="*/ 237624 w 315771"/>
                <a:gd name="connsiteY225" fmla="*/ 207137 h 233025"/>
                <a:gd name="connsiteX226" fmla="*/ 238675 w 315771"/>
                <a:gd name="connsiteY226" fmla="*/ 207446 h 233025"/>
                <a:gd name="connsiteX227" fmla="*/ 239733 w 315771"/>
                <a:gd name="connsiteY227" fmla="*/ 207756 h 233025"/>
                <a:gd name="connsiteX228" fmla="*/ 240791 w 315771"/>
                <a:gd name="connsiteY228" fmla="*/ 208058 h 233025"/>
                <a:gd name="connsiteX229" fmla="*/ 241849 w 315771"/>
                <a:gd name="connsiteY229" fmla="*/ 208360 h 233025"/>
                <a:gd name="connsiteX230" fmla="*/ 242900 w 315771"/>
                <a:gd name="connsiteY230" fmla="*/ 208662 h 233025"/>
                <a:gd name="connsiteX231" fmla="*/ 243958 w 315771"/>
                <a:gd name="connsiteY231" fmla="*/ 208958 h 233025"/>
                <a:gd name="connsiteX232" fmla="*/ 245016 w 315771"/>
                <a:gd name="connsiteY232" fmla="*/ 209246 h 233025"/>
                <a:gd name="connsiteX233" fmla="*/ 246074 w 315771"/>
                <a:gd name="connsiteY233" fmla="*/ 209541 h 233025"/>
                <a:gd name="connsiteX234" fmla="*/ 247125 w 315771"/>
                <a:gd name="connsiteY234" fmla="*/ 209821 h 233025"/>
                <a:gd name="connsiteX235" fmla="*/ 248183 w 315771"/>
                <a:gd name="connsiteY235" fmla="*/ 210109 h 233025"/>
                <a:gd name="connsiteX236" fmla="*/ 249241 w 315771"/>
                <a:gd name="connsiteY236" fmla="*/ 210390 h 233025"/>
                <a:gd name="connsiteX237" fmla="*/ 250291 w 315771"/>
                <a:gd name="connsiteY237" fmla="*/ 210663 h 233025"/>
                <a:gd name="connsiteX238" fmla="*/ 251349 w 315771"/>
                <a:gd name="connsiteY238" fmla="*/ 210937 h 233025"/>
                <a:gd name="connsiteX239" fmla="*/ 252407 w 315771"/>
                <a:gd name="connsiteY239" fmla="*/ 211210 h 233025"/>
                <a:gd name="connsiteX240" fmla="*/ 253465 w 315771"/>
                <a:gd name="connsiteY240" fmla="*/ 211477 h 233025"/>
                <a:gd name="connsiteX241" fmla="*/ 254516 w 315771"/>
                <a:gd name="connsiteY241" fmla="*/ 211743 h 233025"/>
                <a:gd name="connsiteX242" fmla="*/ 255574 w 315771"/>
                <a:gd name="connsiteY242" fmla="*/ 212002 h 233025"/>
                <a:gd name="connsiteX243" fmla="*/ 256632 w 315771"/>
                <a:gd name="connsiteY243" fmla="*/ 212268 h 233025"/>
                <a:gd name="connsiteX244" fmla="*/ 257690 w 315771"/>
                <a:gd name="connsiteY244" fmla="*/ 212520 h 233025"/>
                <a:gd name="connsiteX245" fmla="*/ 258741 w 315771"/>
                <a:gd name="connsiteY245" fmla="*/ 212779 h 233025"/>
                <a:gd name="connsiteX246" fmla="*/ 259799 w 315771"/>
                <a:gd name="connsiteY246" fmla="*/ 213031 h 233025"/>
                <a:gd name="connsiteX247" fmla="*/ 260857 w 315771"/>
                <a:gd name="connsiteY247" fmla="*/ 213276 h 233025"/>
                <a:gd name="connsiteX248" fmla="*/ 261915 w 315771"/>
                <a:gd name="connsiteY248" fmla="*/ 213521 h 233025"/>
                <a:gd name="connsiteX249" fmla="*/ 262966 w 315771"/>
                <a:gd name="connsiteY249" fmla="*/ 213765 h 233025"/>
                <a:gd name="connsiteX250" fmla="*/ 264024 w 315771"/>
                <a:gd name="connsiteY250" fmla="*/ 214010 h 233025"/>
                <a:gd name="connsiteX251" fmla="*/ 265082 w 315771"/>
                <a:gd name="connsiteY251" fmla="*/ 214248 h 233025"/>
                <a:gd name="connsiteX252" fmla="*/ 266133 w 315771"/>
                <a:gd name="connsiteY252" fmla="*/ 214478 h 233025"/>
                <a:gd name="connsiteX253" fmla="*/ 267191 w 315771"/>
                <a:gd name="connsiteY253" fmla="*/ 214715 h 233025"/>
                <a:gd name="connsiteX254" fmla="*/ 268249 w 315771"/>
                <a:gd name="connsiteY254" fmla="*/ 214946 h 233025"/>
                <a:gd name="connsiteX255" fmla="*/ 269307 w 315771"/>
                <a:gd name="connsiteY255" fmla="*/ 215169 h 233025"/>
                <a:gd name="connsiteX256" fmla="*/ 270357 w 315771"/>
                <a:gd name="connsiteY256" fmla="*/ 215399 h 233025"/>
                <a:gd name="connsiteX257" fmla="*/ 271415 w 315771"/>
                <a:gd name="connsiteY257" fmla="*/ 215622 h 233025"/>
                <a:gd name="connsiteX258" fmla="*/ 272473 w 315771"/>
                <a:gd name="connsiteY258" fmla="*/ 215838 h 233025"/>
                <a:gd name="connsiteX259" fmla="*/ 273531 w 315771"/>
                <a:gd name="connsiteY259" fmla="*/ 216061 h 233025"/>
                <a:gd name="connsiteX260" fmla="*/ 274582 w 315771"/>
                <a:gd name="connsiteY260" fmla="*/ 216277 h 233025"/>
                <a:gd name="connsiteX261" fmla="*/ 275640 w 315771"/>
                <a:gd name="connsiteY261" fmla="*/ 216486 h 233025"/>
                <a:gd name="connsiteX262" fmla="*/ 276698 w 315771"/>
                <a:gd name="connsiteY262" fmla="*/ 216702 h 233025"/>
                <a:gd name="connsiteX263" fmla="*/ 277756 w 315771"/>
                <a:gd name="connsiteY263" fmla="*/ 216903 h 233025"/>
                <a:gd name="connsiteX264" fmla="*/ 278807 w 315771"/>
                <a:gd name="connsiteY264" fmla="*/ 217112 h 233025"/>
                <a:gd name="connsiteX265" fmla="*/ 279865 w 315771"/>
                <a:gd name="connsiteY265" fmla="*/ 217314 h 233025"/>
                <a:gd name="connsiteX266" fmla="*/ 280923 w 315771"/>
                <a:gd name="connsiteY266" fmla="*/ 217515 h 233025"/>
                <a:gd name="connsiteX267" fmla="*/ 281974 w 315771"/>
                <a:gd name="connsiteY267" fmla="*/ 217717 h 233025"/>
                <a:gd name="connsiteX268" fmla="*/ 283032 w 315771"/>
                <a:gd name="connsiteY268" fmla="*/ 217911 h 233025"/>
                <a:gd name="connsiteX269" fmla="*/ 284090 w 315771"/>
                <a:gd name="connsiteY269" fmla="*/ 218112 h 233025"/>
                <a:gd name="connsiteX270" fmla="*/ 285148 w 315771"/>
                <a:gd name="connsiteY270" fmla="*/ 218300 h 233025"/>
                <a:gd name="connsiteX271" fmla="*/ 286198 w 315771"/>
                <a:gd name="connsiteY271" fmla="*/ 218494 h 233025"/>
                <a:gd name="connsiteX272" fmla="*/ 287257 w 315771"/>
                <a:gd name="connsiteY272" fmla="*/ 218681 h 233025"/>
                <a:gd name="connsiteX273" fmla="*/ 288315 w 315771"/>
                <a:gd name="connsiteY273" fmla="*/ 218868 h 233025"/>
                <a:gd name="connsiteX274" fmla="*/ 289373 w 315771"/>
                <a:gd name="connsiteY274" fmla="*/ 219048 h 233025"/>
                <a:gd name="connsiteX275" fmla="*/ 290423 w 315771"/>
                <a:gd name="connsiteY275" fmla="*/ 219235 h 233025"/>
                <a:gd name="connsiteX276" fmla="*/ 291481 w 315771"/>
                <a:gd name="connsiteY276" fmla="*/ 219415 h 233025"/>
                <a:gd name="connsiteX277" fmla="*/ 292539 w 315771"/>
                <a:gd name="connsiteY277" fmla="*/ 219588 h 233025"/>
                <a:gd name="connsiteX278" fmla="*/ 293597 w 315771"/>
                <a:gd name="connsiteY278" fmla="*/ 219768 h 233025"/>
                <a:gd name="connsiteX279" fmla="*/ 294648 w 315771"/>
                <a:gd name="connsiteY279" fmla="*/ 219941 h 233025"/>
                <a:gd name="connsiteX280" fmla="*/ 295706 w 315771"/>
                <a:gd name="connsiteY280" fmla="*/ 220113 h 233025"/>
                <a:gd name="connsiteX281" fmla="*/ 296764 w 315771"/>
                <a:gd name="connsiteY281" fmla="*/ 220279 h 233025"/>
                <a:gd name="connsiteX282" fmla="*/ 297822 w 315771"/>
                <a:gd name="connsiteY282" fmla="*/ 220444 h 233025"/>
                <a:gd name="connsiteX283" fmla="*/ 298873 w 315771"/>
                <a:gd name="connsiteY283" fmla="*/ 220610 h 233025"/>
                <a:gd name="connsiteX284" fmla="*/ 299931 w 315771"/>
                <a:gd name="connsiteY284" fmla="*/ 220776 h 233025"/>
                <a:gd name="connsiteX285" fmla="*/ 300989 w 315771"/>
                <a:gd name="connsiteY285" fmla="*/ 220941 h 233025"/>
                <a:gd name="connsiteX286" fmla="*/ 302040 w 315771"/>
                <a:gd name="connsiteY286" fmla="*/ 221099 h 233025"/>
                <a:gd name="connsiteX287" fmla="*/ 303098 w 315771"/>
                <a:gd name="connsiteY287" fmla="*/ 221258 h 233025"/>
                <a:gd name="connsiteX288" fmla="*/ 304156 w 315771"/>
                <a:gd name="connsiteY288" fmla="*/ 221416 h 233025"/>
                <a:gd name="connsiteX289" fmla="*/ 305214 w 315771"/>
                <a:gd name="connsiteY289" fmla="*/ 221567 h 233025"/>
                <a:gd name="connsiteX290" fmla="*/ 306264 w 315771"/>
                <a:gd name="connsiteY290" fmla="*/ 221718 h 233025"/>
                <a:gd name="connsiteX291" fmla="*/ 307322 w 315771"/>
                <a:gd name="connsiteY291" fmla="*/ 221869 h 233025"/>
                <a:gd name="connsiteX292" fmla="*/ 308380 w 315771"/>
                <a:gd name="connsiteY292" fmla="*/ 222021 h 233025"/>
                <a:gd name="connsiteX293" fmla="*/ 309438 w 315771"/>
                <a:gd name="connsiteY293" fmla="*/ 222165 h 233025"/>
                <a:gd name="connsiteX294" fmla="*/ 310489 w 315771"/>
                <a:gd name="connsiteY294" fmla="*/ 222316 h 233025"/>
                <a:gd name="connsiteX295" fmla="*/ 311547 w 315771"/>
                <a:gd name="connsiteY295" fmla="*/ 222460 h 233025"/>
                <a:gd name="connsiteX296" fmla="*/ 312605 w 315771"/>
                <a:gd name="connsiteY296" fmla="*/ 222596 h 233025"/>
                <a:gd name="connsiteX297" fmla="*/ 313663 w 315771"/>
                <a:gd name="connsiteY297" fmla="*/ 222740 h 233025"/>
                <a:gd name="connsiteX298" fmla="*/ 314714 w 315771"/>
                <a:gd name="connsiteY298" fmla="*/ 222877 h 233025"/>
                <a:gd name="connsiteX299" fmla="*/ 315772 w 315771"/>
                <a:gd name="connsiteY299" fmla="*/ 223014 h 233025"/>
                <a:gd name="connsiteX300" fmla="*/ 315772 w 315771"/>
                <a:gd name="connsiteY300" fmla="*/ 233025 h 233025"/>
                <a:gd name="connsiteX301" fmla="*/ 0 w 315771"/>
                <a:gd name="connsiteY301" fmla="*/ 233025 h 233025"/>
                <a:gd name="connsiteX302" fmla="*/ 0 w 315771"/>
                <a:gd name="connsiteY302" fmla="*/ 0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71" h="233025">
                  <a:moveTo>
                    <a:pt x="0" y="0"/>
                  </a:moveTo>
                  <a:lnTo>
                    <a:pt x="1058" y="1735"/>
                  </a:lnTo>
                  <a:lnTo>
                    <a:pt x="2116" y="3462"/>
                  </a:lnTo>
                  <a:lnTo>
                    <a:pt x="3174" y="5175"/>
                  </a:lnTo>
                  <a:lnTo>
                    <a:pt x="4225" y="6888"/>
                  </a:lnTo>
                  <a:lnTo>
                    <a:pt x="5283" y="8586"/>
                  </a:lnTo>
                  <a:lnTo>
                    <a:pt x="6341" y="10278"/>
                  </a:lnTo>
                  <a:lnTo>
                    <a:pt x="7399" y="11962"/>
                  </a:lnTo>
                  <a:lnTo>
                    <a:pt x="8450" y="13639"/>
                  </a:lnTo>
                  <a:lnTo>
                    <a:pt x="9508" y="15301"/>
                  </a:lnTo>
                  <a:lnTo>
                    <a:pt x="10566" y="16964"/>
                  </a:lnTo>
                  <a:lnTo>
                    <a:pt x="11616" y="18612"/>
                  </a:lnTo>
                  <a:lnTo>
                    <a:pt x="12674" y="20260"/>
                  </a:lnTo>
                  <a:lnTo>
                    <a:pt x="13732" y="21894"/>
                  </a:lnTo>
                  <a:lnTo>
                    <a:pt x="14790" y="23521"/>
                  </a:lnTo>
                  <a:lnTo>
                    <a:pt x="15841" y="25133"/>
                  </a:lnTo>
                  <a:lnTo>
                    <a:pt x="16899" y="26745"/>
                  </a:lnTo>
                  <a:lnTo>
                    <a:pt x="17957" y="28350"/>
                  </a:lnTo>
                  <a:lnTo>
                    <a:pt x="19015" y="29941"/>
                  </a:lnTo>
                  <a:lnTo>
                    <a:pt x="20066" y="31524"/>
                  </a:lnTo>
                  <a:lnTo>
                    <a:pt x="21124" y="33100"/>
                  </a:lnTo>
                  <a:lnTo>
                    <a:pt x="22182" y="34669"/>
                  </a:lnTo>
                  <a:lnTo>
                    <a:pt x="23240" y="36231"/>
                  </a:lnTo>
                  <a:lnTo>
                    <a:pt x="24291" y="37786"/>
                  </a:lnTo>
                  <a:lnTo>
                    <a:pt x="25349" y="39326"/>
                  </a:lnTo>
                  <a:lnTo>
                    <a:pt x="26407" y="40859"/>
                  </a:lnTo>
                  <a:lnTo>
                    <a:pt x="27458" y="42392"/>
                  </a:lnTo>
                  <a:lnTo>
                    <a:pt x="28515" y="43910"/>
                  </a:lnTo>
                  <a:lnTo>
                    <a:pt x="29573" y="45415"/>
                  </a:lnTo>
                  <a:lnTo>
                    <a:pt x="30632" y="46919"/>
                  </a:lnTo>
                  <a:lnTo>
                    <a:pt x="31682" y="48416"/>
                  </a:lnTo>
                  <a:lnTo>
                    <a:pt x="32740" y="49899"/>
                  </a:lnTo>
                  <a:lnTo>
                    <a:pt x="33798" y="51381"/>
                  </a:lnTo>
                  <a:lnTo>
                    <a:pt x="34856" y="52849"/>
                  </a:lnTo>
                  <a:lnTo>
                    <a:pt x="35907" y="54310"/>
                  </a:lnTo>
                  <a:lnTo>
                    <a:pt x="36965" y="55764"/>
                  </a:lnTo>
                  <a:lnTo>
                    <a:pt x="38023" y="57204"/>
                  </a:lnTo>
                  <a:lnTo>
                    <a:pt x="39081" y="58643"/>
                  </a:lnTo>
                  <a:lnTo>
                    <a:pt x="40132" y="60075"/>
                  </a:lnTo>
                  <a:lnTo>
                    <a:pt x="41190" y="61493"/>
                  </a:lnTo>
                  <a:lnTo>
                    <a:pt x="42248" y="62904"/>
                  </a:lnTo>
                  <a:lnTo>
                    <a:pt x="43299" y="64307"/>
                  </a:lnTo>
                  <a:lnTo>
                    <a:pt x="44357" y="65704"/>
                  </a:lnTo>
                  <a:lnTo>
                    <a:pt x="45415" y="67093"/>
                  </a:lnTo>
                  <a:lnTo>
                    <a:pt x="46473" y="68475"/>
                  </a:lnTo>
                  <a:lnTo>
                    <a:pt x="47523" y="69842"/>
                  </a:lnTo>
                  <a:lnTo>
                    <a:pt x="48581" y="71210"/>
                  </a:lnTo>
                  <a:lnTo>
                    <a:pt x="49639" y="72563"/>
                  </a:lnTo>
                  <a:lnTo>
                    <a:pt x="50697" y="73909"/>
                  </a:lnTo>
                  <a:lnTo>
                    <a:pt x="51748" y="75247"/>
                  </a:lnTo>
                  <a:lnTo>
                    <a:pt x="52806" y="76579"/>
                  </a:lnTo>
                  <a:lnTo>
                    <a:pt x="53864" y="77903"/>
                  </a:lnTo>
                  <a:lnTo>
                    <a:pt x="54922" y="79213"/>
                  </a:lnTo>
                  <a:lnTo>
                    <a:pt x="55973" y="80523"/>
                  </a:lnTo>
                  <a:lnTo>
                    <a:pt x="57031" y="81825"/>
                  </a:lnTo>
                  <a:lnTo>
                    <a:pt x="58089" y="83114"/>
                  </a:lnTo>
                  <a:lnTo>
                    <a:pt x="59147" y="84395"/>
                  </a:lnTo>
                  <a:lnTo>
                    <a:pt x="60198" y="85669"/>
                  </a:lnTo>
                  <a:lnTo>
                    <a:pt x="61256" y="86935"/>
                  </a:lnTo>
                  <a:lnTo>
                    <a:pt x="62314" y="88195"/>
                  </a:lnTo>
                  <a:lnTo>
                    <a:pt x="63365" y="89447"/>
                  </a:lnTo>
                  <a:lnTo>
                    <a:pt x="64423" y="90693"/>
                  </a:lnTo>
                  <a:lnTo>
                    <a:pt x="65481" y="91930"/>
                  </a:lnTo>
                  <a:lnTo>
                    <a:pt x="66539" y="93154"/>
                  </a:lnTo>
                  <a:lnTo>
                    <a:pt x="67589" y="94378"/>
                  </a:lnTo>
                  <a:lnTo>
                    <a:pt x="68647" y="95587"/>
                  </a:lnTo>
                  <a:lnTo>
                    <a:pt x="69705" y="96789"/>
                  </a:lnTo>
                  <a:lnTo>
                    <a:pt x="70763" y="97990"/>
                  </a:lnTo>
                  <a:lnTo>
                    <a:pt x="71814" y="99178"/>
                  </a:lnTo>
                  <a:lnTo>
                    <a:pt x="72872" y="100358"/>
                  </a:lnTo>
                  <a:lnTo>
                    <a:pt x="73930" y="101532"/>
                  </a:lnTo>
                  <a:lnTo>
                    <a:pt x="74988" y="102697"/>
                  </a:lnTo>
                  <a:lnTo>
                    <a:pt x="76039" y="103856"/>
                  </a:lnTo>
                  <a:lnTo>
                    <a:pt x="77097" y="105008"/>
                  </a:lnTo>
                  <a:lnTo>
                    <a:pt x="78155" y="106145"/>
                  </a:lnTo>
                  <a:lnTo>
                    <a:pt x="79206" y="107282"/>
                  </a:lnTo>
                  <a:lnTo>
                    <a:pt x="80264" y="108412"/>
                  </a:lnTo>
                  <a:lnTo>
                    <a:pt x="81322" y="109528"/>
                  </a:lnTo>
                  <a:lnTo>
                    <a:pt x="82380" y="110643"/>
                  </a:lnTo>
                  <a:lnTo>
                    <a:pt x="83431" y="111744"/>
                  </a:lnTo>
                  <a:lnTo>
                    <a:pt x="84488" y="112846"/>
                  </a:lnTo>
                  <a:lnTo>
                    <a:pt x="85546" y="113932"/>
                  </a:lnTo>
                  <a:lnTo>
                    <a:pt x="86604" y="115012"/>
                  </a:lnTo>
                  <a:lnTo>
                    <a:pt x="87655" y="116092"/>
                  </a:lnTo>
                  <a:lnTo>
                    <a:pt x="88713" y="117157"/>
                  </a:lnTo>
                  <a:lnTo>
                    <a:pt x="89771" y="118215"/>
                  </a:lnTo>
                  <a:lnTo>
                    <a:pt x="90829" y="119273"/>
                  </a:lnTo>
                  <a:lnTo>
                    <a:pt x="91880" y="120316"/>
                  </a:lnTo>
                  <a:lnTo>
                    <a:pt x="92938" y="121353"/>
                  </a:lnTo>
                  <a:lnTo>
                    <a:pt x="93996" y="122382"/>
                  </a:lnTo>
                  <a:lnTo>
                    <a:pt x="95047" y="123411"/>
                  </a:lnTo>
                  <a:lnTo>
                    <a:pt x="96105" y="124426"/>
                  </a:lnTo>
                  <a:lnTo>
                    <a:pt x="97163" y="125434"/>
                  </a:lnTo>
                  <a:lnTo>
                    <a:pt x="98221" y="126434"/>
                  </a:lnTo>
                  <a:lnTo>
                    <a:pt x="99272" y="127427"/>
                  </a:lnTo>
                  <a:lnTo>
                    <a:pt x="100330" y="128420"/>
                  </a:lnTo>
                  <a:lnTo>
                    <a:pt x="101388" y="129399"/>
                  </a:lnTo>
                  <a:lnTo>
                    <a:pt x="102446" y="130371"/>
                  </a:lnTo>
                  <a:lnTo>
                    <a:pt x="103496" y="131335"/>
                  </a:lnTo>
                  <a:lnTo>
                    <a:pt x="104554" y="132300"/>
                  </a:lnTo>
                  <a:lnTo>
                    <a:pt x="105612" y="133250"/>
                  </a:lnTo>
                  <a:lnTo>
                    <a:pt x="106670" y="134193"/>
                  </a:lnTo>
                  <a:lnTo>
                    <a:pt x="107721" y="135136"/>
                  </a:lnTo>
                  <a:lnTo>
                    <a:pt x="108779" y="136064"/>
                  </a:lnTo>
                  <a:lnTo>
                    <a:pt x="109837" y="136985"/>
                  </a:lnTo>
                  <a:lnTo>
                    <a:pt x="110895" y="137906"/>
                  </a:lnTo>
                  <a:lnTo>
                    <a:pt x="111946" y="138820"/>
                  </a:lnTo>
                  <a:lnTo>
                    <a:pt x="113004" y="139720"/>
                  </a:lnTo>
                  <a:lnTo>
                    <a:pt x="114062" y="140620"/>
                  </a:lnTo>
                  <a:lnTo>
                    <a:pt x="115113" y="141512"/>
                  </a:lnTo>
                  <a:lnTo>
                    <a:pt x="116171" y="142390"/>
                  </a:lnTo>
                  <a:lnTo>
                    <a:pt x="117229" y="143268"/>
                  </a:lnTo>
                  <a:lnTo>
                    <a:pt x="118287" y="144139"/>
                  </a:lnTo>
                  <a:lnTo>
                    <a:pt x="119338" y="145003"/>
                  </a:lnTo>
                  <a:lnTo>
                    <a:pt x="120396" y="145859"/>
                  </a:lnTo>
                  <a:lnTo>
                    <a:pt x="121454" y="146709"/>
                  </a:lnTo>
                  <a:lnTo>
                    <a:pt x="122512" y="147558"/>
                  </a:lnTo>
                  <a:lnTo>
                    <a:pt x="123562" y="148393"/>
                  </a:lnTo>
                  <a:lnTo>
                    <a:pt x="124620" y="149228"/>
                  </a:lnTo>
                  <a:lnTo>
                    <a:pt x="125678" y="150048"/>
                  </a:lnTo>
                  <a:lnTo>
                    <a:pt x="126736" y="150869"/>
                  </a:lnTo>
                  <a:lnTo>
                    <a:pt x="127787" y="151682"/>
                  </a:lnTo>
                  <a:lnTo>
                    <a:pt x="128845" y="152488"/>
                  </a:lnTo>
                  <a:lnTo>
                    <a:pt x="129903" y="153287"/>
                  </a:lnTo>
                  <a:lnTo>
                    <a:pt x="130954" y="154079"/>
                  </a:lnTo>
                  <a:lnTo>
                    <a:pt x="132012" y="154863"/>
                  </a:lnTo>
                  <a:lnTo>
                    <a:pt x="133070" y="155640"/>
                  </a:lnTo>
                  <a:lnTo>
                    <a:pt x="134128" y="156418"/>
                  </a:lnTo>
                  <a:lnTo>
                    <a:pt x="135179" y="157188"/>
                  </a:lnTo>
                  <a:lnTo>
                    <a:pt x="136237" y="157951"/>
                  </a:lnTo>
                  <a:lnTo>
                    <a:pt x="137295" y="158706"/>
                  </a:lnTo>
                  <a:lnTo>
                    <a:pt x="138353" y="159455"/>
                  </a:lnTo>
                  <a:lnTo>
                    <a:pt x="139403" y="160196"/>
                  </a:lnTo>
                  <a:lnTo>
                    <a:pt x="140461" y="160930"/>
                  </a:lnTo>
                  <a:lnTo>
                    <a:pt x="141520" y="161665"/>
                  </a:lnTo>
                  <a:lnTo>
                    <a:pt x="142578" y="162391"/>
                  </a:lnTo>
                  <a:lnTo>
                    <a:pt x="143628" y="163111"/>
                  </a:lnTo>
                  <a:lnTo>
                    <a:pt x="144686" y="163824"/>
                  </a:lnTo>
                  <a:lnTo>
                    <a:pt x="145744" y="164529"/>
                  </a:lnTo>
                  <a:lnTo>
                    <a:pt x="146795" y="165234"/>
                  </a:lnTo>
                  <a:lnTo>
                    <a:pt x="147853" y="165932"/>
                  </a:lnTo>
                  <a:lnTo>
                    <a:pt x="148911" y="166616"/>
                  </a:lnTo>
                  <a:lnTo>
                    <a:pt x="149969" y="167307"/>
                  </a:lnTo>
                  <a:lnTo>
                    <a:pt x="151020" y="167984"/>
                  </a:lnTo>
                  <a:lnTo>
                    <a:pt x="152078" y="168653"/>
                  </a:lnTo>
                  <a:lnTo>
                    <a:pt x="153136" y="169322"/>
                  </a:lnTo>
                  <a:lnTo>
                    <a:pt x="154194" y="169985"/>
                  </a:lnTo>
                  <a:lnTo>
                    <a:pt x="155245" y="170639"/>
                  </a:lnTo>
                  <a:lnTo>
                    <a:pt x="156303" y="171294"/>
                  </a:lnTo>
                  <a:lnTo>
                    <a:pt x="157361" y="171935"/>
                  </a:lnTo>
                  <a:lnTo>
                    <a:pt x="158419" y="172575"/>
                  </a:lnTo>
                  <a:lnTo>
                    <a:pt x="159469" y="173209"/>
                  </a:lnTo>
                  <a:lnTo>
                    <a:pt x="160527" y="173842"/>
                  </a:lnTo>
                  <a:lnTo>
                    <a:pt x="161585" y="174461"/>
                  </a:lnTo>
                  <a:lnTo>
                    <a:pt x="162636" y="175080"/>
                  </a:lnTo>
                  <a:lnTo>
                    <a:pt x="163694" y="175692"/>
                  </a:lnTo>
                  <a:lnTo>
                    <a:pt x="164752" y="176304"/>
                  </a:lnTo>
                  <a:lnTo>
                    <a:pt x="165810" y="176901"/>
                  </a:lnTo>
                  <a:lnTo>
                    <a:pt x="166861" y="177498"/>
                  </a:lnTo>
                  <a:lnTo>
                    <a:pt x="167919" y="178089"/>
                  </a:lnTo>
                  <a:lnTo>
                    <a:pt x="168977" y="178679"/>
                  </a:lnTo>
                  <a:lnTo>
                    <a:pt x="170035" y="179262"/>
                  </a:lnTo>
                  <a:lnTo>
                    <a:pt x="171086" y="179838"/>
                  </a:lnTo>
                  <a:lnTo>
                    <a:pt x="172144" y="180406"/>
                  </a:lnTo>
                  <a:lnTo>
                    <a:pt x="173202" y="180975"/>
                  </a:lnTo>
                  <a:lnTo>
                    <a:pt x="174260" y="181536"/>
                  </a:lnTo>
                  <a:lnTo>
                    <a:pt x="175311" y="182090"/>
                  </a:lnTo>
                  <a:lnTo>
                    <a:pt x="176369" y="182637"/>
                  </a:lnTo>
                  <a:lnTo>
                    <a:pt x="177427" y="183184"/>
                  </a:lnTo>
                  <a:lnTo>
                    <a:pt x="178485" y="183724"/>
                  </a:lnTo>
                  <a:lnTo>
                    <a:pt x="179535" y="184264"/>
                  </a:lnTo>
                  <a:lnTo>
                    <a:pt x="180593" y="184796"/>
                  </a:lnTo>
                  <a:lnTo>
                    <a:pt x="181651" y="185322"/>
                  </a:lnTo>
                  <a:lnTo>
                    <a:pt x="182702" y="185840"/>
                  </a:lnTo>
                  <a:lnTo>
                    <a:pt x="183760" y="186358"/>
                  </a:lnTo>
                  <a:lnTo>
                    <a:pt x="184818" y="186869"/>
                  </a:lnTo>
                  <a:lnTo>
                    <a:pt x="185876" y="187380"/>
                  </a:lnTo>
                  <a:lnTo>
                    <a:pt x="186927" y="187884"/>
                  </a:lnTo>
                  <a:lnTo>
                    <a:pt x="187985" y="188381"/>
                  </a:lnTo>
                  <a:lnTo>
                    <a:pt x="189043" y="188877"/>
                  </a:lnTo>
                  <a:lnTo>
                    <a:pt x="190101" y="189367"/>
                  </a:lnTo>
                  <a:lnTo>
                    <a:pt x="191152" y="189849"/>
                  </a:lnTo>
                  <a:lnTo>
                    <a:pt x="192210" y="190331"/>
                  </a:lnTo>
                  <a:lnTo>
                    <a:pt x="193268" y="190806"/>
                  </a:lnTo>
                  <a:lnTo>
                    <a:pt x="194326" y="191274"/>
                  </a:lnTo>
                  <a:lnTo>
                    <a:pt x="195376" y="191742"/>
                  </a:lnTo>
                  <a:lnTo>
                    <a:pt x="196434" y="192202"/>
                  </a:lnTo>
                  <a:lnTo>
                    <a:pt x="197492" y="192663"/>
                  </a:lnTo>
                  <a:lnTo>
                    <a:pt x="198543" y="193116"/>
                  </a:lnTo>
                  <a:lnTo>
                    <a:pt x="199601" y="193570"/>
                  </a:lnTo>
                  <a:lnTo>
                    <a:pt x="200659" y="194009"/>
                  </a:lnTo>
                  <a:lnTo>
                    <a:pt x="201717" y="194455"/>
                  </a:lnTo>
                  <a:lnTo>
                    <a:pt x="202768" y="194887"/>
                  </a:lnTo>
                  <a:lnTo>
                    <a:pt x="203826" y="195326"/>
                  </a:lnTo>
                  <a:lnTo>
                    <a:pt x="204884" y="195751"/>
                  </a:lnTo>
                  <a:lnTo>
                    <a:pt x="205942" y="196175"/>
                  </a:lnTo>
                  <a:lnTo>
                    <a:pt x="206993" y="196593"/>
                  </a:lnTo>
                  <a:lnTo>
                    <a:pt x="208051" y="197010"/>
                  </a:lnTo>
                  <a:lnTo>
                    <a:pt x="209109" y="197428"/>
                  </a:lnTo>
                  <a:lnTo>
                    <a:pt x="210167" y="197831"/>
                  </a:lnTo>
                  <a:lnTo>
                    <a:pt x="211218" y="198234"/>
                  </a:lnTo>
                  <a:lnTo>
                    <a:pt x="212276" y="198637"/>
                  </a:lnTo>
                  <a:lnTo>
                    <a:pt x="213334" y="199033"/>
                  </a:lnTo>
                  <a:lnTo>
                    <a:pt x="214384" y="199428"/>
                  </a:lnTo>
                  <a:lnTo>
                    <a:pt x="215442" y="199817"/>
                  </a:lnTo>
                  <a:lnTo>
                    <a:pt x="216500" y="200199"/>
                  </a:lnTo>
                  <a:lnTo>
                    <a:pt x="217558" y="200580"/>
                  </a:lnTo>
                  <a:lnTo>
                    <a:pt x="218609" y="200961"/>
                  </a:lnTo>
                  <a:lnTo>
                    <a:pt x="219667" y="201329"/>
                  </a:lnTo>
                  <a:lnTo>
                    <a:pt x="220725" y="201703"/>
                  </a:lnTo>
                  <a:lnTo>
                    <a:pt x="221783" y="202070"/>
                  </a:lnTo>
                  <a:lnTo>
                    <a:pt x="222834" y="202430"/>
                  </a:lnTo>
                  <a:lnTo>
                    <a:pt x="223892" y="202790"/>
                  </a:lnTo>
                  <a:lnTo>
                    <a:pt x="224950" y="203142"/>
                  </a:lnTo>
                  <a:lnTo>
                    <a:pt x="226008" y="203495"/>
                  </a:lnTo>
                  <a:lnTo>
                    <a:pt x="227059" y="203848"/>
                  </a:lnTo>
                  <a:lnTo>
                    <a:pt x="228117" y="204186"/>
                  </a:lnTo>
                  <a:lnTo>
                    <a:pt x="229175" y="204531"/>
                  </a:lnTo>
                  <a:lnTo>
                    <a:pt x="230226" y="204870"/>
                  </a:lnTo>
                  <a:lnTo>
                    <a:pt x="231284" y="205201"/>
                  </a:lnTo>
                  <a:lnTo>
                    <a:pt x="232342" y="205532"/>
                  </a:lnTo>
                  <a:lnTo>
                    <a:pt x="233400" y="205863"/>
                  </a:lnTo>
                  <a:lnTo>
                    <a:pt x="234450" y="206187"/>
                  </a:lnTo>
                  <a:lnTo>
                    <a:pt x="235508" y="206503"/>
                  </a:lnTo>
                  <a:lnTo>
                    <a:pt x="236566" y="206820"/>
                  </a:lnTo>
                  <a:lnTo>
                    <a:pt x="237624" y="207137"/>
                  </a:lnTo>
                  <a:lnTo>
                    <a:pt x="238675" y="207446"/>
                  </a:lnTo>
                  <a:lnTo>
                    <a:pt x="239733" y="207756"/>
                  </a:lnTo>
                  <a:lnTo>
                    <a:pt x="240791" y="208058"/>
                  </a:lnTo>
                  <a:lnTo>
                    <a:pt x="241849" y="208360"/>
                  </a:lnTo>
                  <a:lnTo>
                    <a:pt x="242900" y="208662"/>
                  </a:lnTo>
                  <a:lnTo>
                    <a:pt x="243958" y="208958"/>
                  </a:lnTo>
                  <a:lnTo>
                    <a:pt x="245016" y="209246"/>
                  </a:lnTo>
                  <a:lnTo>
                    <a:pt x="246074" y="209541"/>
                  </a:lnTo>
                  <a:lnTo>
                    <a:pt x="247125" y="209821"/>
                  </a:lnTo>
                  <a:lnTo>
                    <a:pt x="248183" y="210109"/>
                  </a:lnTo>
                  <a:lnTo>
                    <a:pt x="249241" y="210390"/>
                  </a:lnTo>
                  <a:lnTo>
                    <a:pt x="250291" y="210663"/>
                  </a:lnTo>
                  <a:lnTo>
                    <a:pt x="251349" y="210937"/>
                  </a:lnTo>
                  <a:lnTo>
                    <a:pt x="252407" y="211210"/>
                  </a:lnTo>
                  <a:lnTo>
                    <a:pt x="253465" y="211477"/>
                  </a:lnTo>
                  <a:lnTo>
                    <a:pt x="254516" y="211743"/>
                  </a:lnTo>
                  <a:lnTo>
                    <a:pt x="255574" y="212002"/>
                  </a:lnTo>
                  <a:lnTo>
                    <a:pt x="256632" y="212268"/>
                  </a:lnTo>
                  <a:lnTo>
                    <a:pt x="257690" y="212520"/>
                  </a:lnTo>
                  <a:lnTo>
                    <a:pt x="258741" y="212779"/>
                  </a:lnTo>
                  <a:lnTo>
                    <a:pt x="259799" y="213031"/>
                  </a:lnTo>
                  <a:lnTo>
                    <a:pt x="260857" y="213276"/>
                  </a:lnTo>
                  <a:lnTo>
                    <a:pt x="261915" y="213521"/>
                  </a:lnTo>
                  <a:lnTo>
                    <a:pt x="262966" y="213765"/>
                  </a:lnTo>
                  <a:lnTo>
                    <a:pt x="264024" y="214010"/>
                  </a:lnTo>
                  <a:lnTo>
                    <a:pt x="265082" y="214248"/>
                  </a:lnTo>
                  <a:lnTo>
                    <a:pt x="266133" y="214478"/>
                  </a:lnTo>
                  <a:lnTo>
                    <a:pt x="267191" y="214715"/>
                  </a:lnTo>
                  <a:lnTo>
                    <a:pt x="268249" y="214946"/>
                  </a:lnTo>
                  <a:lnTo>
                    <a:pt x="269307" y="215169"/>
                  </a:lnTo>
                  <a:lnTo>
                    <a:pt x="270357" y="215399"/>
                  </a:lnTo>
                  <a:lnTo>
                    <a:pt x="271415" y="215622"/>
                  </a:lnTo>
                  <a:lnTo>
                    <a:pt x="272473" y="215838"/>
                  </a:lnTo>
                  <a:lnTo>
                    <a:pt x="273531" y="216061"/>
                  </a:lnTo>
                  <a:lnTo>
                    <a:pt x="274582" y="216277"/>
                  </a:lnTo>
                  <a:lnTo>
                    <a:pt x="275640" y="216486"/>
                  </a:lnTo>
                  <a:lnTo>
                    <a:pt x="276698" y="216702"/>
                  </a:lnTo>
                  <a:lnTo>
                    <a:pt x="277756" y="216903"/>
                  </a:lnTo>
                  <a:lnTo>
                    <a:pt x="278807" y="217112"/>
                  </a:lnTo>
                  <a:lnTo>
                    <a:pt x="279865" y="217314"/>
                  </a:lnTo>
                  <a:lnTo>
                    <a:pt x="280923" y="217515"/>
                  </a:lnTo>
                  <a:lnTo>
                    <a:pt x="281974" y="217717"/>
                  </a:lnTo>
                  <a:lnTo>
                    <a:pt x="283032" y="217911"/>
                  </a:lnTo>
                  <a:lnTo>
                    <a:pt x="284090" y="218112"/>
                  </a:lnTo>
                  <a:lnTo>
                    <a:pt x="285148" y="218300"/>
                  </a:lnTo>
                  <a:lnTo>
                    <a:pt x="286198" y="218494"/>
                  </a:lnTo>
                  <a:lnTo>
                    <a:pt x="287257" y="218681"/>
                  </a:lnTo>
                  <a:lnTo>
                    <a:pt x="288315" y="218868"/>
                  </a:lnTo>
                  <a:lnTo>
                    <a:pt x="289373" y="219048"/>
                  </a:lnTo>
                  <a:lnTo>
                    <a:pt x="290423" y="219235"/>
                  </a:lnTo>
                  <a:lnTo>
                    <a:pt x="291481" y="219415"/>
                  </a:lnTo>
                  <a:lnTo>
                    <a:pt x="292539" y="219588"/>
                  </a:lnTo>
                  <a:lnTo>
                    <a:pt x="293597" y="219768"/>
                  </a:lnTo>
                  <a:lnTo>
                    <a:pt x="294648" y="219941"/>
                  </a:lnTo>
                  <a:lnTo>
                    <a:pt x="295706" y="220113"/>
                  </a:lnTo>
                  <a:lnTo>
                    <a:pt x="296764" y="220279"/>
                  </a:lnTo>
                  <a:lnTo>
                    <a:pt x="297822" y="220444"/>
                  </a:lnTo>
                  <a:lnTo>
                    <a:pt x="298873" y="220610"/>
                  </a:lnTo>
                  <a:lnTo>
                    <a:pt x="299931" y="220776"/>
                  </a:lnTo>
                  <a:lnTo>
                    <a:pt x="300989" y="220941"/>
                  </a:lnTo>
                  <a:lnTo>
                    <a:pt x="302040" y="221099"/>
                  </a:lnTo>
                  <a:lnTo>
                    <a:pt x="303098" y="221258"/>
                  </a:lnTo>
                  <a:lnTo>
                    <a:pt x="304156" y="221416"/>
                  </a:lnTo>
                  <a:lnTo>
                    <a:pt x="305214" y="221567"/>
                  </a:lnTo>
                  <a:lnTo>
                    <a:pt x="306264" y="221718"/>
                  </a:lnTo>
                  <a:lnTo>
                    <a:pt x="307322" y="221869"/>
                  </a:lnTo>
                  <a:lnTo>
                    <a:pt x="308380" y="222021"/>
                  </a:lnTo>
                  <a:lnTo>
                    <a:pt x="309438" y="222165"/>
                  </a:lnTo>
                  <a:lnTo>
                    <a:pt x="310489" y="222316"/>
                  </a:lnTo>
                  <a:lnTo>
                    <a:pt x="311547" y="222460"/>
                  </a:lnTo>
                  <a:lnTo>
                    <a:pt x="312605" y="222596"/>
                  </a:lnTo>
                  <a:lnTo>
                    <a:pt x="313663" y="222740"/>
                  </a:lnTo>
                  <a:lnTo>
                    <a:pt x="314714" y="222877"/>
                  </a:lnTo>
                  <a:lnTo>
                    <a:pt x="315772" y="223014"/>
                  </a:lnTo>
                  <a:lnTo>
                    <a:pt x="315772" y="233025"/>
                  </a:lnTo>
                  <a:lnTo>
                    <a:pt x="0" y="23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6" name="Freeform 535">
              <a:extLst>
                <a:ext uri="{FF2B5EF4-FFF2-40B4-BE49-F238E27FC236}">
                  <a16:creationId xmlns:a16="http://schemas.microsoft.com/office/drawing/2014/main" id="{A8B00808-D845-5AC6-CBB9-5047E34C0EA9}"/>
                </a:ext>
              </a:extLst>
            </p:cNvPr>
            <p:cNvSpPr/>
            <p:nvPr/>
          </p:nvSpPr>
          <p:spPr>
            <a:xfrm>
              <a:off x="8574966" y="4597903"/>
              <a:ext cx="315771" cy="233025"/>
            </a:xfrm>
            <a:custGeom>
              <a:avLst/>
              <a:gdLst>
                <a:gd name="connsiteX0" fmla="*/ 0 w 315771"/>
                <a:gd name="connsiteY0" fmla="*/ 0 h 233025"/>
                <a:gd name="connsiteX1" fmla="*/ 1058 w 315771"/>
                <a:gd name="connsiteY1" fmla="*/ 1735 h 233025"/>
                <a:gd name="connsiteX2" fmla="*/ 2116 w 315771"/>
                <a:gd name="connsiteY2" fmla="*/ 3462 h 233025"/>
                <a:gd name="connsiteX3" fmla="*/ 3174 w 315771"/>
                <a:gd name="connsiteY3" fmla="*/ 5175 h 233025"/>
                <a:gd name="connsiteX4" fmla="*/ 4225 w 315771"/>
                <a:gd name="connsiteY4" fmla="*/ 6888 h 233025"/>
                <a:gd name="connsiteX5" fmla="*/ 5283 w 315771"/>
                <a:gd name="connsiteY5" fmla="*/ 8586 h 233025"/>
                <a:gd name="connsiteX6" fmla="*/ 6341 w 315771"/>
                <a:gd name="connsiteY6" fmla="*/ 10278 h 233025"/>
                <a:gd name="connsiteX7" fmla="*/ 7399 w 315771"/>
                <a:gd name="connsiteY7" fmla="*/ 11962 h 233025"/>
                <a:gd name="connsiteX8" fmla="*/ 8450 w 315771"/>
                <a:gd name="connsiteY8" fmla="*/ 13639 h 233025"/>
                <a:gd name="connsiteX9" fmla="*/ 9508 w 315771"/>
                <a:gd name="connsiteY9" fmla="*/ 15301 h 233025"/>
                <a:gd name="connsiteX10" fmla="*/ 10566 w 315771"/>
                <a:gd name="connsiteY10" fmla="*/ 16964 h 233025"/>
                <a:gd name="connsiteX11" fmla="*/ 11616 w 315771"/>
                <a:gd name="connsiteY11" fmla="*/ 18612 h 233025"/>
                <a:gd name="connsiteX12" fmla="*/ 12674 w 315771"/>
                <a:gd name="connsiteY12" fmla="*/ 20260 h 233025"/>
                <a:gd name="connsiteX13" fmla="*/ 13732 w 315771"/>
                <a:gd name="connsiteY13" fmla="*/ 21894 h 233025"/>
                <a:gd name="connsiteX14" fmla="*/ 14790 w 315771"/>
                <a:gd name="connsiteY14" fmla="*/ 23521 h 233025"/>
                <a:gd name="connsiteX15" fmla="*/ 15841 w 315771"/>
                <a:gd name="connsiteY15" fmla="*/ 25133 h 233025"/>
                <a:gd name="connsiteX16" fmla="*/ 16899 w 315771"/>
                <a:gd name="connsiteY16" fmla="*/ 26745 h 233025"/>
                <a:gd name="connsiteX17" fmla="*/ 17957 w 315771"/>
                <a:gd name="connsiteY17" fmla="*/ 28350 h 233025"/>
                <a:gd name="connsiteX18" fmla="*/ 19015 w 315771"/>
                <a:gd name="connsiteY18" fmla="*/ 29941 h 233025"/>
                <a:gd name="connsiteX19" fmla="*/ 20066 w 315771"/>
                <a:gd name="connsiteY19" fmla="*/ 31524 h 233025"/>
                <a:gd name="connsiteX20" fmla="*/ 21124 w 315771"/>
                <a:gd name="connsiteY20" fmla="*/ 33100 h 233025"/>
                <a:gd name="connsiteX21" fmla="*/ 22182 w 315771"/>
                <a:gd name="connsiteY21" fmla="*/ 34669 h 233025"/>
                <a:gd name="connsiteX22" fmla="*/ 23240 w 315771"/>
                <a:gd name="connsiteY22" fmla="*/ 36231 h 233025"/>
                <a:gd name="connsiteX23" fmla="*/ 24291 w 315771"/>
                <a:gd name="connsiteY23" fmla="*/ 37786 h 233025"/>
                <a:gd name="connsiteX24" fmla="*/ 25349 w 315771"/>
                <a:gd name="connsiteY24" fmla="*/ 39326 h 233025"/>
                <a:gd name="connsiteX25" fmla="*/ 26407 w 315771"/>
                <a:gd name="connsiteY25" fmla="*/ 40859 h 233025"/>
                <a:gd name="connsiteX26" fmla="*/ 27458 w 315771"/>
                <a:gd name="connsiteY26" fmla="*/ 42392 h 233025"/>
                <a:gd name="connsiteX27" fmla="*/ 28515 w 315771"/>
                <a:gd name="connsiteY27" fmla="*/ 43910 h 233025"/>
                <a:gd name="connsiteX28" fmla="*/ 29573 w 315771"/>
                <a:gd name="connsiteY28" fmla="*/ 45415 h 233025"/>
                <a:gd name="connsiteX29" fmla="*/ 30632 w 315771"/>
                <a:gd name="connsiteY29" fmla="*/ 46919 h 233025"/>
                <a:gd name="connsiteX30" fmla="*/ 31682 w 315771"/>
                <a:gd name="connsiteY30" fmla="*/ 48416 h 233025"/>
                <a:gd name="connsiteX31" fmla="*/ 32740 w 315771"/>
                <a:gd name="connsiteY31" fmla="*/ 49899 h 233025"/>
                <a:gd name="connsiteX32" fmla="*/ 33798 w 315771"/>
                <a:gd name="connsiteY32" fmla="*/ 51381 h 233025"/>
                <a:gd name="connsiteX33" fmla="*/ 34856 w 315771"/>
                <a:gd name="connsiteY33" fmla="*/ 52849 h 233025"/>
                <a:gd name="connsiteX34" fmla="*/ 35907 w 315771"/>
                <a:gd name="connsiteY34" fmla="*/ 54310 h 233025"/>
                <a:gd name="connsiteX35" fmla="*/ 36965 w 315771"/>
                <a:gd name="connsiteY35" fmla="*/ 55764 h 233025"/>
                <a:gd name="connsiteX36" fmla="*/ 38023 w 315771"/>
                <a:gd name="connsiteY36" fmla="*/ 57204 h 233025"/>
                <a:gd name="connsiteX37" fmla="*/ 39081 w 315771"/>
                <a:gd name="connsiteY37" fmla="*/ 58643 h 233025"/>
                <a:gd name="connsiteX38" fmla="*/ 40132 w 315771"/>
                <a:gd name="connsiteY38" fmla="*/ 60075 h 233025"/>
                <a:gd name="connsiteX39" fmla="*/ 41190 w 315771"/>
                <a:gd name="connsiteY39" fmla="*/ 61493 h 233025"/>
                <a:gd name="connsiteX40" fmla="*/ 42248 w 315771"/>
                <a:gd name="connsiteY40" fmla="*/ 62904 h 233025"/>
                <a:gd name="connsiteX41" fmla="*/ 43299 w 315771"/>
                <a:gd name="connsiteY41" fmla="*/ 64307 h 233025"/>
                <a:gd name="connsiteX42" fmla="*/ 44357 w 315771"/>
                <a:gd name="connsiteY42" fmla="*/ 65704 h 233025"/>
                <a:gd name="connsiteX43" fmla="*/ 45415 w 315771"/>
                <a:gd name="connsiteY43" fmla="*/ 67093 h 233025"/>
                <a:gd name="connsiteX44" fmla="*/ 46473 w 315771"/>
                <a:gd name="connsiteY44" fmla="*/ 68475 h 233025"/>
                <a:gd name="connsiteX45" fmla="*/ 47523 w 315771"/>
                <a:gd name="connsiteY45" fmla="*/ 69842 h 233025"/>
                <a:gd name="connsiteX46" fmla="*/ 48581 w 315771"/>
                <a:gd name="connsiteY46" fmla="*/ 71210 h 233025"/>
                <a:gd name="connsiteX47" fmla="*/ 49639 w 315771"/>
                <a:gd name="connsiteY47" fmla="*/ 72563 h 233025"/>
                <a:gd name="connsiteX48" fmla="*/ 50697 w 315771"/>
                <a:gd name="connsiteY48" fmla="*/ 73909 h 233025"/>
                <a:gd name="connsiteX49" fmla="*/ 51748 w 315771"/>
                <a:gd name="connsiteY49" fmla="*/ 75247 h 233025"/>
                <a:gd name="connsiteX50" fmla="*/ 52806 w 315771"/>
                <a:gd name="connsiteY50" fmla="*/ 76579 h 233025"/>
                <a:gd name="connsiteX51" fmla="*/ 53864 w 315771"/>
                <a:gd name="connsiteY51" fmla="*/ 77903 h 233025"/>
                <a:gd name="connsiteX52" fmla="*/ 54922 w 315771"/>
                <a:gd name="connsiteY52" fmla="*/ 79213 h 233025"/>
                <a:gd name="connsiteX53" fmla="*/ 55973 w 315771"/>
                <a:gd name="connsiteY53" fmla="*/ 80523 h 233025"/>
                <a:gd name="connsiteX54" fmla="*/ 57031 w 315771"/>
                <a:gd name="connsiteY54" fmla="*/ 81825 h 233025"/>
                <a:gd name="connsiteX55" fmla="*/ 58089 w 315771"/>
                <a:gd name="connsiteY55" fmla="*/ 83114 h 233025"/>
                <a:gd name="connsiteX56" fmla="*/ 59147 w 315771"/>
                <a:gd name="connsiteY56" fmla="*/ 84395 h 233025"/>
                <a:gd name="connsiteX57" fmla="*/ 60198 w 315771"/>
                <a:gd name="connsiteY57" fmla="*/ 85669 h 233025"/>
                <a:gd name="connsiteX58" fmla="*/ 61256 w 315771"/>
                <a:gd name="connsiteY58" fmla="*/ 86935 h 233025"/>
                <a:gd name="connsiteX59" fmla="*/ 62314 w 315771"/>
                <a:gd name="connsiteY59" fmla="*/ 88195 h 233025"/>
                <a:gd name="connsiteX60" fmla="*/ 63365 w 315771"/>
                <a:gd name="connsiteY60" fmla="*/ 89447 h 233025"/>
                <a:gd name="connsiteX61" fmla="*/ 64423 w 315771"/>
                <a:gd name="connsiteY61" fmla="*/ 90693 h 233025"/>
                <a:gd name="connsiteX62" fmla="*/ 65481 w 315771"/>
                <a:gd name="connsiteY62" fmla="*/ 91930 h 233025"/>
                <a:gd name="connsiteX63" fmla="*/ 66539 w 315771"/>
                <a:gd name="connsiteY63" fmla="*/ 93154 h 233025"/>
                <a:gd name="connsiteX64" fmla="*/ 67589 w 315771"/>
                <a:gd name="connsiteY64" fmla="*/ 94378 h 233025"/>
                <a:gd name="connsiteX65" fmla="*/ 68647 w 315771"/>
                <a:gd name="connsiteY65" fmla="*/ 95587 h 233025"/>
                <a:gd name="connsiteX66" fmla="*/ 69705 w 315771"/>
                <a:gd name="connsiteY66" fmla="*/ 96789 h 233025"/>
                <a:gd name="connsiteX67" fmla="*/ 70763 w 315771"/>
                <a:gd name="connsiteY67" fmla="*/ 97990 h 233025"/>
                <a:gd name="connsiteX68" fmla="*/ 71814 w 315771"/>
                <a:gd name="connsiteY68" fmla="*/ 99178 h 233025"/>
                <a:gd name="connsiteX69" fmla="*/ 72872 w 315771"/>
                <a:gd name="connsiteY69" fmla="*/ 100358 h 233025"/>
                <a:gd name="connsiteX70" fmla="*/ 73930 w 315771"/>
                <a:gd name="connsiteY70" fmla="*/ 101532 h 233025"/>
                <a:gd name="connsiteX71" fmla="*/ 74988 w 315771"/>
                <a:gd name="connsiteY71" fmla="*/ 102697 h 233025"/>
                <a:gd name="connsiteX72" fmla="*/ 76039 w 315771"/>
                <a:gd name="connsiteY72" fmla="*/ 103856 h 233025"/>
                <a:gd name="connsiteX73" fmla="*/ 77097 w 315771"/>
                <a:gd name="connsiteY73" fmla="*/ 105008 h 233025"/>
                <a:gd name="connsiteX74" fmla="*/ 78155 w 315771"/>
                <a:gd name="connsiteY74" fmla="*/ 106145 h 233025"/>
                <a:gd name="connsiteX75" fmla="*/ 79206 w 315771"/>
                <a:gd name="connsiteY75" fmla="*/ 107282 h 233025"/>
                <a:gd name="connsiteX76" fmla="*/ 80264 w 315771"/>
                <a:gd name="connsiteY76" fmla="*/ 108412 h 233025"/>
                <a:gd name="connsiteX77" fmla="*/ 81322 w 315771"/>
                <a:gd name="connsiteY77" fmla="*/ 109528 h 233025"/>
                <a:gd name="connsiteX78" fmla="*/ 82380 w 315771"/>
                <a:gd name="connsiteY78" fmla="*/ 110643 h 233025"/>
                <a:gd name="connsiteX79" fmla="*/ 83431 w 315771"/>
                <a:gd name="connsiteY79" fmla="*/ 111744 h 233025"/>
                <a:gd name="connsiteX80" fmla="*/ 84488 w 315771"/>
                <a:gd name="connsiteY80" fmla="*/ 112846 h 233025"/>
                <a:gd name="connsiteX81" fmla="*/ 85546 w 315771"/>
                <a:gd name="connsiteY81" fmla="*/ 113932 h 233025"/>
                <a:gd name="connsiteX82" fmla="*/ 86604 w 315771"/>
                <a:gd name="connsiteY82" fmla="*/ 115012 h 233025"/>
                <a:gd name="connsiteX83" fmla="*/ 87655 w 315771"/>
                <a:gd name="connsiteY83" fmla="*/ 116092 h 233025"/>
                <a:gd name="connsiteX84" fmla="*/ 88713 w 315771"/>
                <a:gd name="connsiteY84" fmla="*/ 117157 h 233025"/>
                <a:gd name="connsiteX85" fmla="*/ 89771 w 315771"/>
                <a:gd name="connsiteY85" fmla="*/ 118215 h 233025"/>
                <a:gd name="connsiteX86" fmla="*/ 90829 w 315771"/>
                <a:gd name="connsiteY86" fmla="*/ 119273 h 233025"/>
                <a:gd name="connsiteX87" fmla="*/ 91880 w 315771"/>
                <a:gd name="connsiteY87" fmla="*/ 120316 h 233025"/>
                <a:gd name="connsiteX88" fmla="*/ 92938 w 315771"/>
                <a:gd name="connsiteY88" fmla="*/ 121353 h 233025"/>
                <a:gd name="connsiteX89" fmla="*/ 93996 w 315771"/>
                <a:gd name="connsiteY89" fmla="*/ 122382 h 233025"/>
                <a:gd name="connsiteX90" fmla="*/ 95047 w 315771"/>
                <a:gd name="connsiteY90" fmla="*/ 123411 h 233025"/>
                <a:gd name="connsiteX91" fmla="*/ 96105 w 315771"/>
                <a:gd name="connsiteY91" fmla="*/ 124426 h 233025"/>
                <a:gd name="connsiteX92" fmla="*/ 97163 w 315771"/>
                <a:gd name="connsiteY92" fmla="*/ 125434 h 233025"/>
                <a:gd name="connsiteX93" fmla="*/ 98221 w 315771"/>
                <a:gd name="connsiteY93" fmla="*/ 126434 h 233025"/>
                <a:gd name="connsiteX94" fmla="*/ 99272 w 315771"/>
                <a:gd name="connsiteY94" fmla="*/ 127427 h 233025"/>
                <a:gd name="connsiteX95" fmla="*/ 100330 w 315771"/>
                <a:gd name="connsiteY95" fmla="*/ 128420 h 233025"/>
                <a:gd name="connsiteX96" fmla="*/ 101388 w 315771"/>
                <a:gd name="connsiteY96" fmla="*/ 129399 h 233025"/>
                <a:gd name="connsiteX97" fmla="*/ 102446 w 315771"/>
                <a:gd name="connsiteY97" fmla="*/ 130371 h 233025"/>
                <a:gd name="connsiteX98" fmla="*/ 103496 w 315771"/>
                <a:gd name="connsiteY98" fmla="*/ 131335 h 233025"/>
                <a:gd name="connsiteX99" fmla="*/ 104554 w 315771"/>
                <a:gd name="connsiteY99" fmla="*/ 132300 h 233025"/>
                <a:gd name="connsiteX100" fmla="*/ 105612 w 315771"/>
                <a:gd name="connsiteY100" fmla="*/ 133250 h 233025"/>
                <a:gd name="connsiteX101" fmla="*/ 106670 w 315771"/>
                <a:gd name="connsiteY101" fmla="*/ 134193 h 233025"/>
                <a:gd name="connsiteX102" fmla="*/ 107721 w 315771"/>
                <a:gd name="connsiteY102" fmla="*/ 135136 h 233025"/>
                <a:gd name="connsiteX103" fmla="*/ 108779 w 315771"/>
                <a:gd name="connsiteY103" fmla="*/ 136064 h 233025"/>
                <a:gd name="connsiteX104" fmla="*/ 109837 w 315771"/>
                <a:gd name="connsiteY104" fmla="*/ 136985 h 233025"/>
                <a:gd name="connsiteX105" fmla="*/ 110895 w 315771"/>
                <a:gd name="connsiteY105" fmla="*/ 137906 h 233025"/>
                <a:gd name="connsiteX106" fmla="*/ 111946 w 315771"/>
                <a:gd name="connsiteY106" fmla="*/ 138820 h 233025"/>
                <a:gd name="connsiteX107" fmla="*/ 113004 w 315771"/>
                <a:gd name="connsiteY107" fmla="*/ 139720 h 233025"/>
                <a:gd name="connsiteX108" fmla="*/ 114062 w 315771"/>
                <a:gd name="connsiteY108" fmla="*/ 140620 h 233025"/>
                <a:gd name="connsiteX109" fmla="*/ 115113 w 315771"/>
                <a:gd name="connsiteY109" fmla="*/ 141512 h 233025"/>
                <a:gd name="connsiteX110" fmla="*/ 116171 w 315771"/>
                <a:gd name="connsiteY110" fmla="*/ 142390 h 233025"/>
                <a:gd name="connsiteX111" fmla="*/ 117229 w 315771"/>
                <a:gd name="connsiteY111" fmla="*/ 143268 h 233025"/>
                <a:gd name="connsiteX112" fmla="*/ 118287 w 315771"/>
                <a:gd name="connsiteY112" fmla="*/ 144139 h 233025"/>
                <a:gd name="connsiteX113" fmla="*/ 119338 w 315771"/>
                <a:gd name="connsiteY113" fmla="*/ 145003 h 233025"/>
                <a:gd name="connsiteX114" fmla="*/ 120396 w 315771"/>
                <a:gd name="connsiteY114" fmla="*/ 145859 h 233025"/>
                <a:gd name="connsiteX115" fmla="*/ 121454 w 315771"/>
                <a:gd name="connsiteY115" fmla="*/ 146709 h 233025"/>
                <a:gd name="connsiteX116" fmla="*/ 122512 w 315771"/>
                <a:gd name="connsiteY116" fmla="*/ 147558 h 233025"/>
                <a:gd name="connsiteX117" fmla="*/ 123562 w 315771"/>
                <a:gd name="connsiteY117" fmla="*/ 148393 h 233025"/>
                <a:gd name="connsiteX118" fmla="*/ 124620 w 315771"/>
                <a:gd name="connsiteY118" fmla="*/ 149228 h 233025"/>
                <a:gd name="connsiteX119" fmla="*/ 125678 w 315771"/>
                <a:gd name="connsiteY119" fmla="*/ 150048 h 233025"/>
                <a:gd name="connsiteX120" fmla="*/ 126736 w 315771"/>
                <a:gd name="connsiteY120" fmla="*/ 150869 h 233025"/>
                <a:gd name="connsiteX121" fmla="*/ 127787 w 315771"/>
                <a:gd name="connsiteY121" fmla="*/ 151682 h 233025"/>
                <a:gd name="connsiteX122" fmla="*/ 128845 w 315771"/>
                <a:gd name="connsiteY122" fmla="*/ 152488 h 233025"/>
                <a:gd name="connsiteX123" fmla="*/ 129903 w 315771"/>
                <a:gd name="connsiteY123" fmla="*/ 153287 h 233025"/>
                <a:gd name="connsiteX124" fmla="*/ 130954 w 315771"/>
                <a:gd name="connsiteY124" fmla="*/ 154079 h 233025"/>
                <a:gd name="connsiteX125" fmla="*/ 132012 w 315771"/>
                <a:gd name="connsiteY125" fmla="*/ 154863 h 233025"/>
                <a:gd name="connsiteX126" fmla="*/ 133070 w 315771"/>
                <a:gd name="connsiteY126" fmla="*/ 155640 h 233025"/>
                <a:gd name="connsiteX127" fmla="*/ 134128 w 315771"/>
                <a:gd name="connsiteY127" fmla="*/ 156418 h 233025"/>
                <a:gd name="connsiteX128" fmla="*/ 135179 w 315771"/>
                <a:gd name="connsiteY128" fmla="*/ 157188 h 233025"/>
                <a:gd name="connsiteX129" fmla="*/ 136237 w 315771"/>
                <a:gd name="connsiteY129" fmla="*/ 157951 h 233025"/>
                <a:gd name="connsiteX130" fmla="*/ 137295 w 315771"/>
                <a:gd name="connsiteY130" fmla="*/ 158706 h 233025"/>
                <a:gd name="connsiteX131" fmla="*/ 138353 w 315771"/>
                <a:gd name="connsiteY131" fmla="*/ 159455 h 233025"/>
                <a:gd name="connsiteX132" fmla="*/ 139403 w 315771"/>
                <a:gd name="connsiteY132" fmla="*/ 160196 h 233025"/>
                <a:gd name="connsiteX133" fmla="*/ 140461 w 315771"/>
                <a:gd name="connsiteY133" fmla="*/ 160930 h 233025"/>
                <a:gd name="connsiteX134" fmla="*/ 141520 w 315771"/>
                <a:gd name="connsiteY134" fmla="*/ 161665 h 233025"/>
                <a:gd name="connsiteX135" fmla="*/ 142578 w 315771"/>
                <a:gd name="connsiteY135" fmla="*/ 162391 h 233025"/>
                <a:gd name="connsiteX136" fmla="*/ 143628 w 315771"/>
                <a:gd name="connsiteY136" fmla="*/ 163111 h 233025"/>
                <a:gd name="connsiteX137" fmla="*/ 144686 w 315771"/>
                <a:gd name="connsiteY137" fmla="*/ 163824 h 233025"/>
                <a:gd name="connsiteX138" fmla="*/ 145744 w 315771"/>
                <a:gd name="connsiteY138" fmla="*/ 164529 h 233025"/>
                <a:gd name="connsiteX139" fmla="*/ 146795 w 315771"/>
                <a:gd name="connsiteY139" fmla="*/ 165234 h 233025"/>
                <a:gd name="connsiteX140" fmla="*/ 147853 w 315771"/>
                <a:gd name="connsiteY140" fmla="*/ 165932 h 233025"/>
                <a:gd name="connsiteX141" fmla="*/ 148911 w 315771"/>
                <a:gd name="connsiteY141" fmla="*/ 166616 h 233025"/>
                <a:gd name="connsiteX142" fmla="*/ 149969 w 315771"/>
                <a:gd name="connsiteY142" fmla="*/ 167307 h 233025"/>
                <a:gd name="connsiteX143" fmla="*/ 151020 w 315771"/>
                <a:gd name="connsiteY143" fmla="*/ 167984 h 233025"/>
                <a:gd name="connsiteX144" fmla="*/ 152078 w 315771"/>
                <a:gd name="connsiteY144" fmla="*/ 168653 h 233025"/>
                <a:gd name="connsiteX145" fmla="*/ 153136 w 315771"/>
                <a:gd name="connsiteY145" fmla="*/ 169322 h 233025"/>
                <a:gd name="connsiteX146" fmla="*/ 154194 w 315771"/>
                <a:gd name="connsiteY146" fmla="*/ 169985 h 233025"/>
                <a:gd name="connsiteX147" fmla="*/ 155245 w 315771"/>
                <a:gd name="connsiteY147" fmla="*/ 170639 h 233025"/>
                <a:gd name="connsiteX148" fmla="*/ 156303 w 315771"/>
                <a:gd name="connsiteY148" fmla="*/ 171294 h 233025"/>
                <a:gd name="connsiteX149" fmla="*/ 157361 w 315771"/>
                <a:gd name="connsiteY149" fmla="*/ 171935 h 233025"/>
                <a:gd name="connsiteX150" fmla="*/ 158419 w 315771"/>
                <a:gd name="connsiteY150" fmla="*/ 172575 h 233025"/>
                <a:gd name="connsiteX151" fmla="*/ 159469 w 315771"/>
                <a:gd name="connsiteY151" fmla="*/ 173209 h 233025"/>
                <a:gd name="connsiteX152" fmla="*/ 160527 w 315771"/>
                <a:gd name="connsiteY152" fmla="*/ 173842 h 233025"/>
                <a:gd name="connsiteX153" fmla="*/ 161585 w 315771"/>
                <a:gd name="connsiteY153" fmla="*/ 174461 h 233025"/>
                <a:gd name="connsiteX154" fmla="*/ 162636 w 315771"/>
                <a:gd name="connsiteY154" fmla="*/ 175080 h 233025"/>
                <a:gd name="connsiteX155" fmla="*/ 163694 w 315771"/>
                <a:gd name="connsiteY155" fmla="*/ 175692 h 233025"/>
                <a:gd name="connsiteX156" fmla="*/ 164752 w 315771"/>
                <a:gd name="connsiteY156" fmla="*/ 176304 h 233025"/>
                <a:gd name="connsiteX157" fmla="*/ 165810 w 315771"/>
                <a:gd name="connsiteY157" fmla="*/ 176901 h 233025"/>
                <a:gd name="connsiteX158" fmla="*/ 166861 w 315771"/>
                <a:gd name="connsiteY158" fmla="*/ 177498 h 233025"/>
                <a:gd name="connsiteX159" fmla="*/ 167919 w 315771"/>
                <a:gd name="connsiteY159" fmla="*/ 178089 h 233025"/>
                <a:gd name="connsiteX160" fmla="*/ 168977 w 315771"/>
                <a:gd name="connsiteY160" fmla="*/ 178679 h 233025"/>
                <a:gd name="connsiteX161" fmla="*/ 170035 w 315771"/>
                <a:gd name="connsiteY161" fmla="*/ 179262 h 233025"/>
                <a:gd name="connsiteX162" fmla="*/ 171086 w 315771"/>
                <a:gd name="connsiteY162" fmla="*/ 179838 h 233025"/>
                <a:gd name="connsiteX163" fmla="*/ 172144 w 315771"/>
                <a:gd name="connsiteY163" fmla="*/ 180406 h 233025"/>
                <a:gd name="connsiteX164" fmla="*/ 173202 w 315771"/>
                <a:gd name="connsiteY164" fmla="*/ 180975 h 233025"/>
                <a:gd name="connsiteX165" fmla="*/ 174260 w 315771"/>
                <a:gd name="connsiteY165" fmla="*/ 181536 h 233025"/>
                <a:gd name="connsiteX166" fmla="*/ 175311 w 315771"/>
                <a:gd name="connsiteY166" fmla="*/ 182090 h 233025"/>
                <a:gd name="connsiteX167" fmla="*/ 176369 w 315771"/>
                <a:gd name="connsiteY167" fmla="*/ 182637 h 233025"/>
                <a:gd name="connsiteX168" fmla="*/ 177427 w 315771"/>
                <a:gd name="connsiteY168" fmla="*/ 183184 h 233025"/>
                <a:gd name="connsiteX169" fmla="*/ 178485 w 315771"/>
                <a:gd name="connsiteY169" fmla="*/ 183724 h 233025"/>
                <a:gd name="connsiteX170" fmla="*/ 179535 w 315771"/>
                <a:gd name="connsiteY170" fmla="*/ 184264 h 233025"/>
                <a:gd name="connsiteX171" fmla="*/ 180593 w 315771"/>
                <a:gd name="connsiteY171" fmla="*/ 184796 h 233025"/>
                <a:gd name="connsiteX172" fmla="*/ 181651 w 315771"/>
                <a:gd name="connsiteY172" fmla="*/ 185322 h 233025"/>
                <a:gd name="connsiteX173" fmla="*/ 182702 w 315771"/>
                <a:gd name="connsiteY173" fmla="*/ 185840 h 233025"/>
                <a:gd name="connsiteX174" fmla="*/ 183760 w 315771"/>
                <a:gd name="connsiteY174" fmla="*/ 186358 h 233025"/>
                <a:gd name="connsiteX175" fmla="*/ 184818 w 315771"/>
                <a:gd name="connsiteY175" fmla="*/ 186869 h 233025"/>
                <a:gd name="connsiteX176" fmla="*/ 185876 w 315771"/>
                <a:gd name="connsiteY176" fmla="*/ 187380 h 233025"/>
                <a:gd name="connsiteX177" fmla="*/ 186927 w 315771"/>
                <a:gd name="connsiteY177" fmla="*/ 187884 h 233025"/>
                <a:gd name="connsiteX178" fmla="*/ 187985 w 315771"/>
                <a:gd name="connsiteY178" fmla="*/ 188381 h 233025"/>
                <a:gd name="connsiteX179" fmla="*/ 189043 w 315771"/>
                <a:gd name="connsiteY179" fmla="*/ 188877 h 233025"/>
                <a:gd name="connsiteX180" fmla="*/ 190101 w 315771"/>
                <a:gd name="connsiteY180" fmla="*/ 189367 h 233025"/>
                <a:gd name="connsiteX181" fmla="*/ 191152 w 315771"/>
                <a:gd name="connsiteY181" fmla="*/ 189849 h 233025"/>
                <a:gd name="connsiteX182" fmla="*/ 192210 w 315771"/>
                <a:gd name="connsiteY182" fmla="*/ 190331 h 233025"/>
                <a:gd name="connsiteX183" fmla="*/ 193268 w 315771"/>
                <a:gd name="connsiteY183" fmla="*/ 190806 h 233025"/>
                <a:gd name="connsiteX184" fmla="*/ 194326 w 315771"/>
                <a:gd name="connsiteY184" fmla="*/ 191274 h 233025"/>
                <a:gd name="connsiteX185" fmla="*/ 195376 w 315771"/>
                <a:gd name="connsiteY185" fmla="*/ 191742 h 233025"/>
                <a:gd name="connsiteX186" fmla="*/ 196434 w 315771"/>
                <a:gd name="connsiteY186" fmla="*/ 192202 h 233025"/>
                <a:gd name="connsiteX187" fmla="*/ 197492 w 315771"/>
                <a:gd name="connsiteY187" fmla="*/ 192663 h 233025"/>
                <a:gd name="connsiteX188" fmla="*/ 198543 w 315771"/>
                <a:gd name="connsiteY188" fmla="*/ 193116 h 233025"/>
                <a:gd name="connsiteX189" fmla="*/ 199601 w 315771"/>
                <a:gd name="connsiteY189" fmla="*/ 193570 h 233025"/>
                <a:gd name="connsiteX190" fmla="*/ 200659 w 315771"/>
                <a:gd name="connsiteY190" fmla="*/ 194009 h 233025"/>
                <a:gd name="connsiteX191" fmla="*/ 201717 w 315771"/>
                <a:gd name="connsiteY191" fmla="*/ 194455 h 233025"/>
                <a:gd name="connsiteX192" fmla="*/ 202768 w 315771"/>
                <a:gd name="connsiteY192" fmla="*/ 194887 h 233025"/>
                <a:gd name="connsiteX193" fmla="*/ 203826 w 315771"/>
                <a:gd name="connsiteY193" fmla="*/ 195326 h 233025"/>
                <a:gd name="connsiteX194" fmla="*/ 204884 w 315771"/>
                <a:gd name="connsiteY194" fmla="*/ 195751 h 233025"/>
                <a:gd name="connsiteX195" fmla="*/ 205942 w 315771"/>
                <a:gd name="connsiteY195" fmla="*/ 196175 h 233025"/>
                <a:gd name="connsiteX196" fmla="*/ 206993 w 315771"/>
                <a:gd name="connsiteY196" fmla="*/ 196593 h 233025"/>
                <a:gd name="connsiteX197" fmla="*/ 208051 w 315771"/>
                <a:gd name="connsiteY197" fmla="*/ 197010 h 233025"/>
                <a:gd name="connsiteX198" fmla="*/ 209109 w 315771"/>
                <a:gd name="connsiteY198" fmla="*/ 197428 h 233025"/>
                <a:gd name="connsiteX199" fmla="*/ 210167 w 315771"/>
                <a:gd name="connsiteY199" fmla="*/ 197831 h 233025"/>
                <a:gd name="connsiteX200" fmla="*/ 211218 w 315771"/>
                <a:gd name="connsiteY200" fmla="*/ 198234 h 233025"/>
                <a:gd name="connsiteX201" fmla="*/ 212276 w 315771"/>
                <a:gd name="connsiteY201" fmla="*/ 198637 h 233025"/>
                <a:gd name="connsiteX202" fmla="*/ 213334 w 315771"/>
                <a:gd name="connsiteY202" fmla="*/ 199033 h 233025"/>
                <a:gd name="connsiteX203" fmla="*/ 214384 w 315771"/>
                <a:gd name="connsiteY203" fmla="*/ 199428 h 233025"/>
                <a:gd name="connsiteX204" fmla="*/ 215442 w 315771"/>
                <a:gd name="connsiteY204" fmla="*/ 199817 h 233025"/>
                <a:gd name="connsiteX205" fmla="*/ 216500 w 315771"/>
                <a:gd name="connsiteY205" fmla="*/ 200199 h 233025"/>
                <a:gd name="connsiteX206" fmla="*/ 217558 w 315771"/>
                <a:gd name="connsiteY206" fmla="*/ 200580 h 233025"/>
                <a:gd name="connsiteX207" fmla="*/ 218609 w 315771"/>
                <a:gd name="connsiteY207" fmla="*/ 200961 h 233025"/>
                <a:gd name="connsiteX208" fmla="*/ 219667 w 315771"/>
                <a:gd name="connsiteY208" fmla="*/ 201329 h 233025"/>
                <a:gd name="connsiteX209" fmla="*/ 220725 w 315771"/>
                <a:gd name="connsiteY209" fmla="*/ 201703 h 233025"/>
                <a:gd name="connsiteX210" fmla="*/ 221783 w 315771"/>
                <a:gd name="connsiteY210" fmla="*/ 202070 h 233025"/>
                <a:gd name="connsiteX211" fmla="*/ 222834 w 315771"/>
                <a:gd name="connsiteY211" fmla="*/ 202430 h 233025"/>
                <a:gd name="connsiteX212" fmla="*/ 223892 w 315771"/>
                <a:gd name="connsiteY212" fmla="*/ 202790 h 233025"/>
                <a:gd name="connsiteX213" fmla="*/ 224950 w 315771"/>
                <a:gd name="connsiteY213" fmla="*/ 203142 h 233025"/>
                <a:gd name="connsiteX214" fmla="*/ 226008 w 315771"/>
                <a:gd name="connsiteY214" fmla="*/ 203495 h 233025"/>
                <a:gd name="connsiteX215" fmla="*/ 227059 w 315771"/>
                <a:gd name="connsiteY215" fmla="*/ 203848 h 233025"/>
                <a:gd name="connsiteX216" fmla="*/ 228117 w 315771"/>
                <a:gd name="connsiteY216" fmla="*/ 204186 h 233025"/>
                <a:gd name="connsiteX217" fmla="*/ 229175 w 315771"/>
                <a:gd name="connsiteY217" fmla="*/ 204531 h 233025"/>
                <a:gd name="connsiteX218" fmla="*/ 230226 w 315771"/>
                <a:gd name="connsiteY218" fmla="*/ 204870 h 233025"/>
                <a:gd name="connsiteX219" fmla="*/ 231284 w 315771"/>
                <a:gd name="connsiteY219" fmla="*/ 205201 h 233025"/>
                <a:gd name="connsiteX220" fmla="*/ 232342 w 315771"/>
                <a:gd name="connsiteY220" fmla="*/ 205532 h 233025"/>
                <a:gd name="connsiteX221" fmla="*/ 233400 w 315771"/>
                <a:gd name="connsiteY221" fmla="*/ 205863 h 233025"/>
                <a:gd name="connsiteX222" fmla="*/ 234450 w 315771"/>
                <a:gd name="connsiteY222" fmla="*/ 206187 h 233025"/>
                <a:gd name="connsiteX223" fmla="*/ 235508 w 315771"/>
                <a:gd name="connsiteY223" fmla="*/ 206503 h 233025"/>
                <a:gd name="connsiteX224" fmla="*/ 236566 w 315771"/>
                <a:gd name="connsiteY224" fmla="*/ 206820 h 233025"/>
                <a:gd name="connsiteX225" fmla="*/ 237624 w 315771"/>
                <a:gd name="connsiteY225" fmla="*/ 207137 h 233025"/>
                <a:gd name="connsiteX226" fmla="*/ 238675 w 315771"/>
                <a:gd name="connsiteY226" fmla="*/ 207446 h 233025"/>
                <a:gd name="connsiteX227" fmla="*/ 239733 w 315771"/>
                <a:gd name="connsiteY227" fmla="*/ 207756 h 233025"/>
                <a:gd name="connsiteX228" fmla="*/ 240791 w 315771"/>
                <a:gd name="connsiteY228" fmla="*/ 208058 h 233025"/>
                <a:gd name="connsiteX229" fmla="*/ 241849 w 315771"/>
                <a:gd name="connsiteY229" fmla="*/ 208360 h 233025"/>
                <a:gd name="connsiteX230" fmla="*/ 242900 w 315771"/>
                <a:gd name="connsiteY230" fmla="*/ 208662 h 233025"/>
                <a:gd name="connsiteX231" fmla="*/ 243958 w 315771"/>
                <a:gd name="connsiteY231" fmla="*/ 208958 h 233025"/>
                <a:gd name="connsiteX232" fmla="*/ 245016 w 315771"/>
                <a:gd name="connsiteY232" fmla="*/ 209246 h 233025"/>
                <a:gd name="connsiteX233" fmla="*/ 246074 w 315771"/>
                <a:gd name="connsiteY233" fmla="*/ 209541 h 233025"/>
                <a:gd name="connsiteX234" fmla="*/ 247125 w 315771"/>
                <a:gd name="connsiteY234" fmla="*/ 209821 h 233025"/>
                <a:gd name="connsiteX235" fmla="*/ 248183 w 315771"/>
                <a:gd name="connsiteY235" fmla="*/ 210109 h 233025"/>
                <a:gd name="connsiteX236" fmla="*/ 249241 w 315771"/>
                <a:gd name="connsiteY236" fmla="*/ 210390 h 233025"/>
                <a:gd name="connsiteX237" fmla="*/ 250291 w 315771"/>
                <a:gd name="connsiteY237" fmla="*/ 210663 h 233025"/>
                <a:gd name="connsiteX238" fmla="*/ 251349 w 315771"/>
                <a:gd name="connsiteY238" fmla="*/ 210937 h 233025"/>
                <a:gd name="connsiteX239" fmla="*/ 252407 w 315771"/>
                <a:gd name="connsiteY239" fmla="*/ 211210 h 233025"/>
                <a:gd name="connsiteX240" fmla="*/ 253465 w 315771"/>
                <a:gd name="connsiteY240" fmla="*/ 211477 h 233025"/>
                <a:gd name="connsiteX241" fmla="*/ 254516 w 315771"/>
                <a:gd name="connsiteY241" fmla="*/ 211743 h 233025"/>
                <a:gd name="connsiteX242" fmla="*/ 255574 w 315771"/>
                <a:gd name="connsiteY242" fmla="*/ 212002 h 233025"/>
                <a:gd name="connsiteX243" fmla="*/ 256632 w 315771"/>
                <a:gd name="connsiteY243" fmla="*/ 212268 h 233025"/>
                <a:gd name="connsiteX244" fmla="*/ 257690 w 315771"/>
                <a:gd name="connsiteY244" fmla="*/ 212520 h 233025"/>
                <a:gd name="connsiteX245" fmla="*/ 258741 w 315771"/>
                <a:gd name="connsiteY245" fmla="*/ 212779 h 233025"/>
                <a:gd name="connsiteX246" fmla="*/ 259799 w 315771"/>
                <a:gd name="connsiteY246" fmla="*/ 213031 h 233025"/>
                <a:gd name="connsiteX247" fmla="*/ 260857 w 315771"/>
                <a:gd name="connsiteY247" fmla="*/ 213276 h 233025"/>
                <a:gd name="connsiteX248" fmla="*/ 261915 w 315771"/>
                <a:gd name="connsiteY248" fmla="*/ 213521 h 233025"/>
                <a:gd name="connsiteX249" fmla="*/ 262966 w 315771"/>
                <a:gd name="connsiteY249" fmla="*/ 213765 h 233025"/>
                <a:gd name="connsiteX250" fmla="*/ 264024 w 315771"/>
                <a:gd name="connsiteY250" fmla="*/ 214010 h 233025"/>
                <a:gd name="connsiteX251" fmla="*/ 265082 w 315771"/>
                <a:gd name="connsiteY251" fmla="*/ 214248 h 233025"/>
                <a:gd name="connsiteX252" fmla="*/ 266133 w 315771"/>
                <a:gd name="connsiteY252" fmla="*/ 214478 h 233025"/>
                <a:gd name="connsiteX253" fmla="*/ 267191 w 315771"/>
                <a:gd name="connsiteY253" fmla="*/ 214715 h 233025"/>
                <a:gd name="connsiteX254" fmla="*/ 268249 w 315771"/>
                <a:gd name="connsiteY254" fmla="*/ 214946 h 233025"/>
                <a:gd name="connsiteX255" fmla="*/ 269307 w 315771"/>
                <a:gd name="connsiteY255" fmla="*/ 215169 h 233025"/>
                <a:gd name="connsiteX256" fmla="*/ 270357 w 315771"/>
                <a:gd name="connsiteY256" fmla="*/ 215399 h 233025"/>
                <a:gd name="connsiteX257" fmla="*/ 271415 w 315771"/>
                <a:gd name="connsiteY257" fmla="*/ 215622 h 233025"/>
                <a:gd name="connsiteX258" fmla="*/ 272473 w 315771"/>
                <a:gd name="connsiteY258" fmla="*/ 215838 h 233025"/>
                <a:gd name="connsiteX259" fmla="*/ 273531 w 315771"/>
                <a:gd name="connsiteY259" fmla="*/ 216061 h 233025"/>
                <a:gd name="connsiteX260" fmla="*/ 274582 w 315771"/>
                <a:gd name="connsiteY260" fmla="*/ 216277 h 233025"/>
                <a:gd name="connsiteX261" fmla="*/ 275640 w 315771"/>
                <a:gd name="connsiteY261" fmla="*/ 216486 h 233025"/>
                <a:gd name="connsiteX262" fmla="*/ 276698 w 315771"/>
                <a:gd name="connsiteY262" fmla="*/ 216702 h 233025"/>
                <a:gd name="connsiteX263" fmla="*/ 277756 w 315771"/>
                <a:gd name="connsiteY263" fmla="*/ 216903 h 233025"/>
                <a:gd name="connsiteX264" fmla="*/ 278807 w 315771"/>
                <a:gd name="connsiteY264" fmla="*/ 217112 h 233025"/>
                <a:gd name="connsiteX265" fmla="*/ 279865 w 315771"/>
                <a:gd name="connsiteY265" fmla="*/ 217314 h 233025"/>
                <a:gd name="connsiteX266" fmla="*/ 280923 w 315771"/>
                <a:gd name="connsiteY266" fmla="*/ 217515 h 233025"/>
                <a:gd name="connsiteX267" fmla="*/ 281974 w 315771"/>
                <a:gd name="connsiteY267" fmla="*/ 217717 h 233025"/>
                <a:gd name="connsiteX268" fmla="*/ 283032 w 315771"/>
                <a:gd name="connsiteY268" fmla="*/ 217911 h 233025"/>
                <a:gd name="connsiteX269" fmla="*/ 284090 w 315771"/>
                <a:gd name="connsiteY269" fmla="*/ 218112 h 233025"/>
                <a:gd name="connsiteX270" fmla="*/ 285148 w 315771"/>
                <a:gd name="connsiteY270" fmla="*/ 218300 h 233025"/>
                <a:gd name="connsiteX271" fmla="*/ 286198 w 315771"/>
                <a:gd name="connsiteY271" fmla="*/ 218494 h 233025"/>
                <a:gd name="connsiteX272" fmla="*/ 287257 w 315771"/>
                <a:gd name="connsiteY272" fmla="*/ 218681 h 233025"/>
                <a:gd name="connsiteX273" fmla="*/ 288315 w 315771"/>
                <a:gd name="connsiteY273" fmla="*/ 218868 h 233025"/>
                <a:gd name="connsiteX274" fmla="*/ 289373 w 315771"/>
                <a:gd name="connsiteY274" fmla="*/ 219048 h 233025"/>
                <a:gd name="connsiteX275" fmla="*/ 290423 w 315771"/>
                <a:gd name="connsiteY275" fmla="*/ 219235 h 233025"/>
                <a:gd name="connsiteX276" fmla="*/ 291481 w 315771"/>
                <a:gd name="connsiteY276" fmla="*/ 219415 h 233025"/>
                <a:gd name="connsiteX277" fmla="*/ 292539 w 315771"/>
                <a:gd name="connsiteY277" fmla="*/ 219588 h 233025"/>
                <a:gd name="connsiteX278" fmla="*/ 293597 w 315771"/>
                <a:gd name="connsiteY278" fmla="*/ 219768 h 233025"/>
                <a:gd name="connsiteX279" fmla="*/ 294648 w 315771"/>
                <a:gd name="connsiteY279" fmla="*/ 219941 h 233025"/>
                <a:gd name="connsiteX280" fmla="*/ 295706 w 315771"/>
                <a:gd name="connsiteY280" fmla="*/ 220113 h 233025"/>
                <a:gd name="connsiteX281" fmla="*/ 296764 w 315771"/>
                <a:gd name="connsiteY281" fmla="*/ 220279 h 233025"/>
                <a:gd name="connsiteX282" fmla="*/ 297822 w 315771"/>
                <a:gd name="connsiteY282" fmla="*/ 220444 h 233025"/>
                <a:gd name="connsiteX283" fmla="*/ 298873 w 315771"/>
                <a:gd name="connsiteY283" fmla="*/ 220610 h 233025"/>
                <a:gd name="connsiteX284" fmla="*/ 299931 w 315771"/>
                <a:gd name="connsiteY284" fmla="*/ 220776 h 233025"/>
                <a:gd name="connsiteX285" fmla="*/ 300989 w 315771"/>
                <a:gd name="connsiteY285" fmla="*/ 220941 h 233025"/>
                <a:gd name="connsiteX286" fmla="*/ 302040 w 315771"/>
                <a:gd name="connsiteY286" fmla="*/ 221099 h 233025"/>
                <a:gd name="connsiteX287" fmla="*/ 303098 w 315771"/>
                <a:gd name="connsiteY287" fmla="*/ 221258 h 233025"/>
                <a:gd name="connsiteX288" fmla="*/ 304156 w 315771"/>
                <a:gd name="connsiteY288" fmla="*/ 221416 h 233025"/>
                <a:gd name="connsiteX289" fmla="*/ 305214 w 315771"/>
                <a:gd name="connsiteY289" fmla="*/ 221567 h 233025"/>
                <a:gd name="connsiteX290" fmla="*/ 306264 w 315771"/>
                <a:gd name="connsiteY290" fmla="*/ 221718 h 233025"/>
                <a:gd name="connsiteX291" fmla="*/ 307322 w 315771"/>
                <a:gd name="connsiteY291" fmla="*/ 221869 h 233025"/>
                <a:gd name="connsiteX292" fmla="*/ 308380 w 315771"/>
                <a:gd name="connsiteY292" fmla="*/ 222021 h 233025"/>
                <a:gd name="connsiteX293" fmla="*/ 309438 w 315771"/>
                <a:gd name="connsiteY293" fmla="*/ 222165 h 233025"/>
                <a:gd name="connsiteX294" fmla="*/ 310489 w 315771"/>
                <a:gd name="connsiteY294" fmla="*/ 222316 h 233025"/>
                <a:gd name="connsiteX295" fmla="*/ 311547 w 315771"/>
                <a:gd name="connsiteY295" fmla="*/ 222460 h 233025"/>
                <a:gd name="connsiteX296" fmla="*/ 312605 w 315771"/>
                <a:gd name="connsiteY296" fmla="*/ 222596 h 233025"/>
                <a:gd name="connsiteX297" fmla="*/ 313663 w 315771"/>
                <a:gd name="connsiteY297" fmla="*/ 222740 h 233025"/>
                <a:gd name="connsiteX298" fmla="*/ 314714 w 315771"/>
                <a:gd name="connsiteY298" fmla="*/ 222877 h 233025"/>
                <a:gd name="connsiteX299" fmla="*/ 315772 w 315771"/>
                <a:gd name="connsiteY299" fmla="*/ 223014 h 233025"/>
                <a:gd name="connsiteX300" fmla="*/ 315772 w 315771"/>
                <a:gd name="connsiteY300" fmla="*/ 233025 h 233025"/>
                <a:gd name="connsiteX301" fmla="*/ 0 w 315771"/>
                <a:gd name="connsiteY301" fmla="*/ 233025 h 233025"/>
                <a:gd name="connsiteX302" fmla="*/ 0 w 315771"/>
                <a:gd name="connsiteY302" fmla="*/ 0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71" h="233025">
                  <a:moveTo>
                    <a:pt x="0" y="0"/>
                  </a:moveTo>
                  <a:lnTo>
                    <a:pt x="1058" y="1735"/>
                  </a:lnTo>
                  <a:lnTo>
                    <a:pt x="2116" y="3462"/>
                  </a:lnTo>
                  <a:lnTo>
                    <a:pt x="3174" y="5175"/>
                  </a:lnTo>
                  <a:lnTo>
                    <a:pt x="4225" y="6888"/>
                  </a:lnTo>
                  <a:lnTo>
                    <a:pt x="5283" y="8586"/>
                  </a:lnTo>
                  <a:lnTo>
                    <a:pt x="6341" y="10278"/>
                  </a:lnTo>
                  <a:lnTo>
                    <a:pt x="7399" y="11962"/>
                  </a:lnTo>
                  <a:lnTo>
                    <a:pt x="8450" y="13639"/>
                  </a:lnTo>
                  <a:lnTo>
                    <a:pt x="9508" y="15301"/>
                  </a:lnTo>
                  <a:lnTo>
                    <a:pt x="10566" y="16964"/>
                  </a:lnTo>
                  <a:lnTo>
                    <a:pt x="11616" y="18612"/>
                  </a:lnTo>
                  <a:lnTo>
                    <a:pt x="12674" y="20260"/>
                  </a:lnTo>
                  <a:lnTo>
                    <a:pt x="13732" y="21894"/>
                  </a:lnTo>
                  <a:lnTo>
                    <a:pt x="14790" y="23521"/>
                  </a:lnTo>
                  <a:lnTo>
                    <a:pt x="15841" y="25133"/>
                  </a:lnTo>
                  <a:lnTo>
                    <a:pt x="16899" y="26745"/>
                  </a:lnTo>
                  <a:lnTo>
                    <a:pt x="17957" y="28350"/>
                  </a:lnTo>
                  <a:lnTo>
                    <a:pt x="19015" y="29941"/>
                  </a:lnTo>
                  <a:lnTo>
                    <a:pt x="20066" y="31524"/>
                  </a:lnTo>
                  <a:lnTo>
                    <a:pt x="21124" y="33100"/>
                  </a:lnTo>
                  <a:lnTo>
                    <a:pt x="22182" y="34669"/>
                  </a:lnTo>
                  <a:lnTo>
                    <a:pt x="23240" y="36231"/>
                  </a:lnTo>
                  <a:lnTo>
                    <a:pt x="24291" y="37786"/>
                  </a:lnTo>
                  <a:lnTo>
                    <a:pt x="25349" y="39326"/>
                  </a:lnTo>
                  <a:lnTo>
                    <a:pt x="26407" y="40859"/>
                  </a:lnTo>
                  <a:lnTo>
                    <a:pt x="27458" y="42392"/>
                  </a:lnTo>
                  <a:lnTo>
                    <a:pt x="28515" y="43910"/>
                  </a:lnTo>
                  <a:lnTo>
                    <a:pt x="29573" y="45415"/>
                  </a:lnTo>
                  <a:lnTo>
                    <a:pt x="30632" y="46919"/>
                  </a:lnTo>
                  <a:lnTo>
                    <a:pt x="31682" y="48416"/>
                  </a:lnTo>
                  <a:lnTo>
                    <a:pt x="32740" y="49899"/>
                  </a:lnTo>
                  <a:lnTo>
                    <a:pt x="33798" y="51381"/>
                  </a:lnTo>
                  <a:lnTo>
                    <a:pt x="34856" y="52849"/>
                  </a:lnTo>
                  <a:lnTo>
                    <a:pt x="35907" y="54310"/>
                  </a:lnTo>
                  <a:lnTo>
                    <a:pt x="36965" y="55764"/>
                  </a:lnTo>
                  <a:lnTo>
                    <a:pt x="38023" y="57204"/>
                  </a:lnTo>
                  <a:lnTo>
                    <a:pt x="39081" y="58643"/>
                  </a:lnTo>
                  <a:lnTo>
                    <a:pt x="40132" y="60075"/>
                  </a:lnTo>
                  <a:lnTo>
                    <a:pt x="41190" y="61493"/>
                  </a:lnTo>
                  <a:lnTo>
                    <a:pt x="42248" y="62904"/>
                  </a:lnTo>
                  <a:lnTo>
                    <a:pt x="43299" y="64307"/>
                  </a:lnTo>
                  <a:lnTo>
                    <a:pt x="44357" y="65704"/>
                  </a:lnTo>
                  <a:lnTo>
                    <a:pt x="45415" y="67093"/>
                  </a:lnTo>
                  <a:lnTo>
                    <a:pt x="46473" y="68475"/>
                  </a:lnTo>
                  <a:lnTo>
                    <a:pt x="47523" y="69842"/>
                  </a:lnTo>
                  <a:lnTo>
                    <a:pt x="48581" y="71210"/>
                  </a:lnTo>
                  <a:lnTo>
                    <a:pt x="49639" y="72563"/>
                  </a:lnTo>
                  <a:lnTo>
                    <a:pt x="50697" y="73909"/>
                  </a:lnTo>
                  <a:lnTo>
                    <a:pt x="51748" y="75247"/>
                  </a:lnTo>
                  <a:lnTo>
                    <a:pt x="52806" y="76579"/>
                  </a:lnTo>
                  <a:lnTo>
                    <a:pt x="53864" y="77903"/>
                  </a:lnTo>
                  <a:lnTo>
                    <a:pt x="54922" y="79213"/>
                  </a:lnTo>
                  <a:lnTo>
                    <a:pt x="55973" y="80523"/>
                  </a:lnTo>
                  <a:lnTo>
                    <a:pt x="57031" y="81825"/>
                  </a:lnTo>
                  <a:lnTo>
                    <a:pt x="58089" y="83114"/>
                  </a:lnTo>
                  <a:lnTo>
                    <a:pt x="59147" y="84395"/>
                  </a:lnTo>
                  <a:lnTo>
                    <a:pt x="60198" y="85669"/>
                  </a:lnTo>
                  <a:lnTo>
                    <a:pt x="61256" y="86935"/>
                  </a:lnTo>
                  <a:lnTo>
                    <a:pt x="62314" y="88195"/>
                  </a:lnTo>
                  <a:lnTo>
                    <a:pt x="63365" y="89447"/>
                  </a:lnTo>
                  <a:lnTo>
                    <a:pt x="64423" y="90693"/>
                  </a:lnTo>
                  <a:lnTo>
                    <a:pt x="65481" y="91930"/>
                  </a:lnTo>
                  <a:lnTo>
                    <a:pt x="66539" y="93154"/>
                  </a:lnTo>
                  <a:lnTo>
                    <a:pt x="67589" y="94378"/>
                  </a:lnTo>
                  <a:lnTo>
                    <a:pt x="68647" y="95587"/>
                  </a:lnTo>
                  <a:lnTo>
                    <a:pt x="69705" y="96789"/>
                  </a:lnTo>
                  <a:lnTo>
                    <a:pt x="70763" y="97990"/>
                  </a:lnTo>
                  <a:lnTo>
                    <a:pt x="71814" y="99178"/>
                  </a:lnTo>
                  <a:lnTo>
                    <a:pt x="72872" y="100358"/>
                  </a:lnTo>
                  <a:lnTo>
                    <a:pt x="73930" y="101532"/>
                  </a:lnTo>
                  <a:lnTo>
                    <a:pt x="74988" y="102697"/>
                  </a:lnTo>
                  <a:lnTo>
                    <a:pt x="76039" y="103856"/>
                  </a:lnTo>
                  <a:lnTo>
                    <a:pt x="77097" y="105008"/>
                  </a:lnTo>
                  <a:lnTo>
                    <a:pt x="78155" y="106145"/>
                  </a:lnTo>
                  <a:lnTo>
                    <a:pt x="79206" y="107282"/>
                  </a:lnTo>
                  <a:lnTo>
                    <a:pt x="80264" y="108412"/>
                  </a:lnTo>
                  <a:lnTo>
                    <a:pt x="81322" y="109528"/>
                  </a:lnTo>
                  <a:lnTo>
                    <a:pt x="82380" y="110643"/>
                  </a:lnTo>
                  <a:lnTo>
                    <a:pt x="83431" y="111744"/>
                  </a:lnTo>
                  <a:lnTo>
                    <a:pt x="84488" y="112846"/>
                  </a:lnTo>
                  <a:lnTo>
                    <a:pt x="85546" y="113932"/>
                  </a:lnTo>
                  <a:lnTo>
                    <a:pt x="86604" y="115012"/>
                  </a:lnTo>
                  <a:lnTo>
                    <a:pt x="87655" y="116092"/>
                  </a:lnTo>
                  <a:lnTo>
                    <a:pt x="88713" y="117157"/>
                  </a:lnTo>
                  <a:lnTo>
                    <a:pt x="89771" y="118215"/>
                  </a:lnTo>
                  <a:lnTo>
                    <a:pt x="90829" y="119273"/>
                  </a:lnTo>
                  <a:lnTo>
                    <a:pt x="91880" y="120316"/>
                  </a:lnTo>
                  <a:lnTo>
                    <a:pt x="92938" y="121353"/>
                  </a:lnTo>
                  <a:lnTo>
                    <a:pt x="93996" y="122382"/>
                  </a:lnTo>
                  <a:lnTo>
                    <a:pt x="95047" y="123411"/>
                  </a:lnTo>
                  <a:lnTo>
                    <a:pt x="96105" y="124426"/>
                  </a:lnTo>
                  <a:lnTo>
                    <a:pt x="97163" y="125434"/>
                  </a:lnTo>
                  <a:lnTo>
                    <a:pt x="98221" y="126434"/>
                  </a:lnTo>
                  <a:lnTo>
                    <a:pt x="99272" y="127427"/>
                  </a:lnTo>
                  <a:lnTo>
                    <a:pt x="100330" y="128420"/>
                  </a:lnTo>
                  <a:lnTo>
                    <a:pt x="101388" y="129399"/>
                  </a:lnTo>
                  <a:lnTo>
                    <a:pt x="102446" y="130371"/>
                  </a:lnTo>
                  <a:lnTo>
                    <a:pt x="103496" y="131335"/>
                  </a:lnTo>
                  <a:lnTo>
                    <a:pt x="104554" y="132300"/>
                  </a:lnTo>
                  <a:lnTo>
                    <a:pt x="105612" y="133250"/>
                  </a:lnTo>
                  <a:lnTo>
                    <a:pt x="106670" y="134193"/>
                  </a:lnTo>
                  <a:lnTo>
                    <a:pt x="107721" y="135136"/>
                  </a:lnTo>
                  <a:lnTo>
                    <a:pt x="108779" y="136064"/>
                  </a:lnTo>
                  <a:lnTo>
                    <a:pt x="109837" y="136985"/>
                  </a:lnTo>
                  <a:lnTo>
                    <a:pt x="110895" y="137906"/>
                  </a:lnTo>
                  <a:lnTo>
                    <a:pt x="111946" y="138820"/>
                  </a:lnTo>
                  <a:lnTo>
                    <a:pt x="113004" y="139720"/>
                  </a:lnTo>
                  <a:lnTo>
                    <a:pt x="114062" y="140620"/>
                  </a:lnTo>
                  <a:lnTo>
                    <a:pt x="115113" y="141512"/>
                  </a:lnTo>
                  <a:lnTo>
                    <a:pt x="116171" y="142390"/>
                  </a:lnTo>
                  <a:lnTo>
                    <a:pt x="117229" y="143268"/>
                  </a:lnTo>
                  <a:lnTo>
                    <a:pt x="118287" y="144139"/>
                  </a:lnTo>
                  <a:lnTo>
                    <a:pt x="119338" y="145003"/>
                  </a:lnTo>
                  <a:lnTo>
                    <a:pt x="120396" y="145859"/>
                  </a:lnTo>
                  <a:lnTo>
                    <a:pt x="121454" y="146709"/>
                  </a:lnTo>
                  <a:lnTo>
                    <a:pt x="122512" y="147558"/>
                  </a:lnTo>
                  <a:lnTo>
                    <a:pt x="123562" y="148393"/>
                  </a:lnTo>
                  <a:lnTo>
                    <a:pt x="124620" y="149228"/>
                  </a:lnTo>
                  <a:lnTo>
                    <a:pt x="125678" y="150048"/>
                  </a:lnTo>
                  <a:lnTo>
                    <a:pt x="126736" y="150869"/>
                  </a:lnTo>
                  <a:lnTo>
                    <a:pt x="127787" y="151682"/>
                  </a:lnTo>
                  <a:lnTo>
                    <a:pt x="128845" y="152488"/>
                  </a:lnTo>
                  <a:lnTo>
                    <a:pt x="129903" y="153287"/>
                  </a:lnTo>
                  <a:lnTo>
                    <a:pt x="130954" y="154079"/>
                  </a:lnTo>
                  <a:lnTo>
                    <a:pt x="132012" y="154863"/>
                  </a:lnTo>
                  <a:lnTo>
                    <a:pt x="133070" y="155640"/>
                  </a:lnTo>
                  <a:lnTo>
                    <a:pt x="134128" y="156418"/>
                  </a:lnTo>
                  <a:lnTo>
                    <a:pt x="135179" y="157188"/>
                  </a:lnTo>
                  <a:lnTo>
                    <a:pt x="136237" y="157951"/>
                  </a:lnTo>
                  <a:lnTo>
                    <a:pt x="137295" y="158706"/>
                  </a:lnTo>
                  <a:lnTo>
                    <a:pt x="138353" y="159455"/>
                  </a:lnTo>
                  <a:lnTo>
                    <a:pt x="139403" y="160196"/>
                  </a:lnTo>
                  <a:lnTo>
                    <a:pt x="140461" y="160930"/>
                  </a:lnTo>
                  <a:lnTo>
                    <a:pt x="141520" y="161665"/>
                  </a:lnTo>
                  <a:lnTo>
                    <a:pt x="142578" y="162391"/>
                  </a:lnTo>
                  <a:lnTo>
                    <a:pt x="143628" y="163111"/>
                  </a:lnTo>
                  <a:lnTo>
                    <a:pt x="144686" y="163824"/>
                  </a:lnTo>
                  <a:lnTo>
                    <a:pt x="145744" y="164529"/>
                  </a:lnTo>
                  <a:lnTo>
                    <a:pt x="146795" y="165234"/>
                  </a:lnTo>
                  <a:lnTo>
                    <a:pt x="147853" y="165932"/>
                  </a:lnTo>
                  <a:lnTo>
                    <a:pt x="148911" y="166616"/>
                  </a:lnTo>
                  <a:lnTo>
                    <a:pt x="149969" y="167307"/>
                  </a:lnTo>
                  <a:lnTo>
                    <a:pt x="151020" y="167984"/>
                  </a:lnTo>
                  <a:lnTo>
                    <a:pt x="152078" y="168653"/>
                  </a:lnTo>
                  <a:lnTo>
                    <a:pt x="153136" y="169322"/>
                  </a:lnTo>
                  <a:lnTo>
                    <a:pt x="154194" y="169985"/>
                  </a:lnTo>
                  <a:lnTo>
                    <a:pt x="155245" y="170639"/>
                  </a:lnTo>
                  <a:lnTo>
                    <a:pt x="156303" y="171294"/>
                  </a:lnTo>
                  <a:lnTo>
                    <a:pt x="157361" y="171935"/>
                  </a:lnTo>
                  <a:lnTo>
                    <a:pt x="158419" y="172575"/>
                  </a:lnTo>
                  <a:lnTo>
                    <a:pt x="159469" y="173209"/>
                  </a:lnTo>
                  <a:lnTo>
                    <a:pt x="160527" y="173842"/>
                  </a:lnTo>
                  <a:lnTo>
                    <a:pt x="161585" y="174461"/>
                  </a:lnTo>
                  <a:lnTo>
                    <a:pt x="162636" y="175080"/>
                  </a:lnTo>
                  <a:lnTo>
                    <a:pt x="163694" y="175692"/>
                  </a:lnTo>
                  <a:lnTo>
                    <a:pt x="164752" y="176304"/>
                  </a:lnTo>
                  <a:lnTo>
                    <a:pt x="165810" y="176901"/>
                  </a:lnTo>
                  <a:lnTo>
                    <a:pt x="166861" y="177498"/>
                  </a:lnTo>
                  <a:lnTo>
                    <a:pt x="167919" y="178089"/>
                  </a:lnTo>
                  <a:lnTo>
                    <a:pt x="168977" y="178679"/>
                  </a:lnTo>
                  <a:lnTo>
                    <a:pt x="170035" y="179262"/>
                  </a:lnTo>
                  <a:lnTo>
                    <a:pt x="171086" y="179838"/>
                  </a:lnTo>
                  <a:lnTo>
                    <a:pt x="172144" y="180406"/>
                  </a:lnTo>
                  <a:lnTo>
                    <a:pt x="173202" y="180975"/>
                  </a:lnTo>
                  <a:lnTo>
                    <a:pt x="174260" y="181536"/>
                  </a:lnTo>
                  <a:lnTo>
                    <a:pt x="175311" y="182090"/>
                  </a:lnTo>
                  <a:lnTo>
                    <a:pt x="176369" y="182637"/>
                  </a:lnTo>
                  <a:lnTo>
                    <a:pt x="177427" y="183184"/>
                  </a:lnTo>
                  <a:lnTo>
                    <a:pt x="178485" y="183724"/>
                  </a:lnTo>
                  <a:lnTo>
                    <a:pt x="179535" y="184264"/>
                  </a:lnTo>
                  <a:lnTo>
                    <a:pt x="180593" y="184796"/>
                  </a:lnTo>
                  <a:lnTo>
                    <a:pt x="181651" y="185322"/>
                  </a:lnTo>
                  <a:lnTo>
                    <a:pt x="182702" y="185840"/>
                  </a:lnTo>
                  <a:lnTo>
                    <a:pt x="183760" y="186358"/>
                  </a:lnTo>
                  <a:lnTo>
                    <a:pt x="184818" y="186869"/>
                  </a:lnTo>
                  <a:lnTo>
                    <a:pt x="185876" y="187380"/>
                  </a:lnTo>
                  <a:lnTo>
                    <a:pt x="186927" y="187884"/>
                  </a:lnTo>
                  <a:lnTo>
                    <a:pt x="187985" y="188381"/>
                  </a:lnTo>
                  <a:lnTo>
                    <a:pt x="189043" y="188877"/>
                  </a:lnTo>
                  <a:lnTo>
                    <a:pt x="190101" y="189367"/>
                  </a:lnTo>
                  <a:lnTo>
                    <a:pt x="191152" y="189849"/>
                  </a:lnTo>
                  <a:lnTo>
                    <a:pt x="192210" y="190331"/>
                  </a:lnTo>
                  <a:lnTo>
                    <a:pt x="193268" y="190806"/>
                  </a:lnTo>
                  <a:lnTo>
                    <a:pt x="194326" y="191274"/>
                  </a:lnTo>
                  <a:lnTo>
                    <a:pt x="195376" y="191742"/>
                  </a:lnTo>
                  <a:lnTo>
                    <a:pt x="196434" y="192202"/>
                  </a:lnTo>
                  <a:lnTo>
                    <a:pt x="197492" y="192663"/>
                  </a:lnTo>
                  <a:lnTo>
                    <a:pt x="198543" y="193116"/>
                  </a:lnTo>
                  <a:lnTo>
                    <a:pt x="199601" y="193570"/>
                  </a:lnTo>
                  <a:lnTo>
                    <a:pt x="200659" y="194009"/>
                  </a:lnTo>
                  <a:lnTo>
                    <a:pt x="201717" y="194455"/>
                  </a:lnTo>
                  <a:lnTo>
                    <a:pt x="202768" y="194887"/>
                  </a:lnTo>
                  <a:lnTo>
                    <a:pt x="203826" y="195326"/>
                  </a:lnTo>
                  <a:lnTo>
                    <a:pt x="204884" y="195751"/>
                  </a:lnTo>
                  <a:lnTo>
                    <a:pt x="205942" y="196175"/>
                  </a:lnTo>
                  <a:lnTo>
                    <a:pt x="206993" y="196593"/>
                  </a:lnTo>
                  <a:lnTo>
                    <a:pt x="208051" y="197010"/>
                  </a:lnTo>
                  <a:lnTo>
                    <a:pt x="209109" y="197428"/>
                  </a:lnTo>
                  <a:lnTo>
                    <a:pt x="210167" y="197831"/>
                  </a:lnTo>
                  <a:lnTo>
                    <a:pt x="211218" y="198234"/>
                  </a:lnTo>
                  <a:lnTo>
                    <a:pt x="212276" y="198637"/>
                  </a:lnTo>
                  <a:lnTo>
                    <a:pt x="213334" y="199033"/>
                  </a:lnTo>
                  <a:lnTo>
                    <a:pt x="214384" y="199428"/>
                  </a:lnTo>
                  <a:lnTo>
                    <a:pt x="215442" y="199817"/>
                  </a:lnTo>
                  <a:lnTo>
                    <a:pt x="216500" y="200199"/>
                  </a:lnTo>
                  <a:lnTo>
                    <a:pt x="217558" y="200580"/>
                  </a:lnTo>
                  <a:lnTo>
                    <a:pt x="218609" y="200961"/>
                  </a:lnTo>
                  <a:lnTo>
                    <a:pt x="219667" y="201329"/>
                  </a:lnTo>
                  <a:lnTo>
                    <a:pt x="220725" y="201703"/>
                  </a:lnTo>
                  <a:lnTo>
                    <a:pt x="221783" y="202070"/>
                  </a:lnTo>
                  <a:lnTo>
                    <a:pt x="222834" y="202430"/>
                  </a:lnTo>
                  <a:lnTo>
                    <a:pt x="223892" y="202790"/>
                  </a:lnTo>
                  <a:lnTo>
                    <a:pt x="224950" y="203142"/>
                  </a:lnTo>
                  <a:lnTo>
                    <a:pt x="226008" y="203495"/>
                  </a:lnTo>
                  <a:lnTo>
                    <a:pt x="227059" y="203848"/>
                  </a:lnTo>
                  <a:lnTo>
                    <a:pt x="228117" y="204186"/>
                  </a:lnTo>
                  <a:lnTo>
                    <a:pt x="229175" y="204531"/>
                  </a:lnTo>
                  <a:lnTo>
                    <a:pt x="230226" y="204870"/>
                  </a:lnTo>
                  <a:lnTo>
                    <a:pt x="231284" y="205201"/>
                  </a:lnTo>
                  <a:lnTo>
                    <a:pt x="232342" y="205532"/>
                  </a:lnTo>
                  <a:lnTo>
                    <a:pt x="233400" y="205863"/>
                  </a:lnTo>
                  <a:lnTo>
                    <a:pt x="234450" y="206187"/>
                  </a:lnTo>
                  <a:lnTo>
                    <a:pt x="235508" y="206503"/>
                  </a:lnTo>
                  <a:lnTo>
                    <a:pt x="236566" y="206820"/>
                  </a:lnTo>
                  <a:lnTo>
                    <a:pt x="237624" y="207137"/>
                  </a:lnTo>
                  <a:lnTo>
                    <a:pt x="238675" y="207446"/>
                  </a:lnTo>
                  <a:lnTo>
                    <a:pt x="239733" y="207756"/>
                  </a:lnTo>
                  <a:lnTo>
                    <a:pt x="240791" y="208058"/>
                  </a:lnTo>
                  <a:lnTo>
                    <a:pt x="241849" y="208360"/>
                  </a:lnTo>
                  <a:lnTo>
                    <a:pt x="242900" y="208662"/>
                  </a:lnTo>
                  <a:lnTo>
                    <a:pt x="243958" y="208958"/>
                  </a:lnTo>
                  <a:lnTo>
                    <a:pt x="245016" y="209246"/>
                  </a:lnTo>
                  <a:lnTo>
                    <a:pt x="246074" y="209541"/>
                  </a:lnTo>
                  <a:lnTo>
                    <a:pt x="247125" y="209821"/>
                  </a:lnTo>
                  <a:lnTo>
                    <a:pt x="248183" y="210109"/>
                  </a:lnTo>
                  <a:lnTo>
                    <a:pt x="249241" y="210390"/>
                  </a:lnTo>
                  <a:lnTo>
                    <a:pt x="250291" y="210663"/>
                  </a:lnTo>
                  <a:lnTo>
                    <a:pt x="251349" y="210937"/>
                  </a:lnTo>
                  <a:lnTo>
                    <a:pt x="252407" y="211210"/>
                  </a:lnTo>
                  <a:lnTo>
                    <a:pt x="253465" y="211477"/>
                  </a:lnTo>
                  <a:lnTo>
                    <a:pt x="254516" y="211743"/>
                  </a:lnTo>
                  <a:lnTo>
                    <a:pt x="255574" y="212002"/>
                  </a:lnTo>
                  <a:lnTo>
                    <a:pt x="256632" y="212268"/>
                  </a:lnTo>
                  <a:lnTo>
                    <a:pt x="257690" y="212520"/>
                  </a:lnTo>
                  <a:lnTo>
                    <a:pt x="258741" y="212779"/>
                  </a:lnTo>
                  <a:lnTo>
                    <a:pt x="259799" y="213031"/>
                  </a:lnTo>
                  <a:lnTo>
                    <a:pt x="260857" y="213276"/>
                  </a:lnTo>
                  <a:lnTo>
                    <a:pt x="261915" y="213521"/>
                  </a:lnTo>
                  <a:lnTo>
                    <a:pt x="262966" y="213765"/>
                  </a:lnTo>
                  <a:lnTo>
                    <a:pt x="264024" y="214010"/>
                  </a:lnTo>
                  <a:lnTo>
                    <a:pt x="265082" y="214248"/>
                  </a:lnTo>
                  <a:lnTo>
                    <a:pt x="266133" y="214478"/>
                  </a:lnTo>
                  <a:lnTo>
                    <a:pt x="267191" y="214715"/>
                  </a:lnTo>
                  <a:lnTo>
                    <a:pt x="268249" y="214946"/>
                  </a:lnTo>
                  <a:lnTo>
                    <a:pt x="269307" y="215169"/>
                  </a:lnTo>
                  <a:lnTo>
                    <a:pt x="270357" y="215399"/>
                  </a:lnTo>
                  <a:lnTo>
                    <a:pt x="271415" y="215622"/>
                  </a:lnTo>
                  <a:lnTo>
                    <a:pt x="272473" y="215838"/>
                  </a:lnTo>
                  <a:lnTo>
                    <a:pt x="273531" y="216061"/>
                  </a:lnTo>
                  <a:lnTo>
                    <a:pt x="274582" y="216277"/>
                  </a:lnTo>
                  <a:lnTo>
                    <a:pt x="275640" y="216486"/>
                  </a:lnTo>
                  <a:lnTo>
                    <a:pt x="276698" y="216702"/>
                  </a:lnTo>
                  <a:lnTo>
                    <a:pt x="277756" y="216903"/>
                  </a:lnTo>
                  <a:lnTo>
                    <a:pt x="278807" y="217112"/>
                  </a:lnTo>
                  <a:lnTo>
                    <a:pt x="279865" y="217314"/>
                  </a:lnTo>
                  <a:lnTo>
                    <a:pt x="280923" y="217515"/>
                  </a:lnTo>
                  <a:lnTo>
                    <a:pt x="281974" y="217717"/>
                  </a:lnTo>
                  <a:lnTo>
                    <a:pt x="283032" y="217911"/>
                  </a:lnTo>
                  <a:lnTo>
                    <a:pt x="284090" y="218112"/>
                  </a:lnTo>
                  <a:lnTo>
                    <a:pt x="285148" y="218300"/>
                  </a:lnTo>
                  <a:lnTo>
                    <a:pt x="286198" y="218494"/>
                  </a:lnTo>
                  <a:lnTo>
                    <a:pt x="287257" y="218681"/>
                  </a:lnTo>
                  <a:lnTo>
                    <a:pt x="288315" y="218868"/>
                  </a:lnTo>
                  <a:lnTo>
                    <a:pt x="289373" y="219048"/>
                  </a:lnTo>
                  <a:lnTo>
                    <a:pt x="290423" y="219235"/>
                  </a:lnTo>
                  <a:lnTo>
                    <a:pt x="291481" y="219415"/>
                  </a:lnTo>
                  <a:lnTo>
                    <a:pt x="292539" y="219588"/>
                  </a:lnTo>
                  <a:lnTo>
                    <a:pt x="293597" y="219768"/>
                  </a:lnTo>
                  <a:lnTo>
                    <a:pt x="294648" y="219941"/>
                  </a:lnTo>
                  <a:lnTo>
                    <a:pt x="295706" y="220113"/>
                  </a:lnTo>
                  <a:lnTo>
                    <a:pt x="296764" y="220279"/>
                  </a:lnTo>
                  <a:lnTo>
                    <a:pt x="297822" y="220444"/>
                  </a:lnTo>
                  <a:lnTo>
                    <a:pt x="298873" y="220610"/>
                  </a:lnTo>
                  <a:lnTo>
                    <a:pt x="299931" y="220776"/>
                  </a:lnTo>
                  <a:lnTo>
                    <a:pt x="300989" y="220941"/>
                  </a:lnTo>
                  <a:lnTo>
                    <a:pt x="302040" y="221099"/>
                  </a:lnTo>
                  <a:lnTo>
                    <a:pt x="303098" y="221258"/>
                  </a:lnTo>
                  <a:lnTo>
                    <a:pt x="304156" y="221416"/>
                  </a:lnTo>
                  <a:lnTo>
                    <a:pt x="305214" y="221567"/>
                  </a:lnTo>
                  <a:lnTo>
                    <a:pt x="306264" y="221718"/>
                  </a:lnTo>
                  <a:lnTo>
                    <a:pt x="307322" y="221869"/>
                  </a:lnTo>
                  <a:lnTo>
                    <a:pt x="308380" y="222021"/>
                  </a:lnTo>
                  <a:lnTo>
                    <a:pt x="309438" y="222165"/>
                  </a:lnTo>
                  <a:lnTo>
                    <a:pt x="310489" y="222316"/>
                  </a:lnTo>
                  <a:lnTo>
                    <a:pt x="311547" y="222460"/>
                  </a:lnTo>
                  <a:lnTo>
                    <a:pt x="312605" y="222596"/>
                  </a:lnTo>
                  <a:lnTo>
                    <a:pt x="313663" y="222740"/>
                  </a:lnTo>
                  <a:lnTo>
                    <a:pt x="314714" y="222877"/>
                  </a:lnTo>
                  <a:lnTo>
                    <a:pt x="315772" y="223014"/>
                  </a:lnTo>
                  <a:lnTo>
                    <a:pt x="315772" y="233025"/>
                  </a:lnTo>
                  <a:lnTo>
                    <a:pt x="0" y="233025"/>
                  </a:ln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552" name="Group 551">
            <a:extLst>
              <a:ext uri="{FF2B5EF4-FFF2-40B4-BE49-F238E27FC236}">
                <a16:creationId xmlns:a16="http://schemas.microsoft.com/office/drawing/2014/main" id="{C4662926-7150-C554-85E4-FA28905D350D}"/>
              </a:ext>
            </a:extLst>
          </p:cNvPr>
          <p:cNvGrpSpPr/>
          <p:nvPr/>
        </p:nvGrpSpPr>
        <p:grpSpPr>
          <a:xfrm>
            <a:off x="8719897" y="4574604"/>
            <a:ext cx="25910" cy="225944"/>
            <a:chOff x="8719897" y="4574604"/>
            <a:chExt cx="25910" cy="225944"/>
          </a:xfrm>
        </p:grpSpPr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86530DDD-845D-C291-BFD0-4AB8998A17DA}"/>
                </a:ext>
              </a:extLst>
            </p:cNvPr>
            <p:cNvSpPr/>
            <p:nvPr/>
          </p:nvSpPr>
          <p:spPr>
            <a:xfrm>
              <a:off x="8732852" y="4574604"/>
              <a:ext cx="719" cy="225944"/>
            </a:xfrm>
            <a:custGeom>
              <a:avLst/>
              <a:gdLst>
                <a:gd name="connsiteX0" fmla="*/ 0 w 719"/>
                <a:gd name="connsiteY0" fmla="*/ 0 h 225944"/>
                <a:gd name="connsiteX1" fmla="*/ 0 w 719"/>
                <a:gd name="connsiteY1" fmla="*/ 225944 h 22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44">
                  <a:moveTo>
                    <a:pt x="0" y="0"/>
                  </a:moveTo>
                  <a:lnTo>
                    <a:pt x="0" y="225944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8" name="Freeform 537">
              <a:extLst>
                <a:ext uri="{FF2B5EF4-FFF2-40B4-BE49-F238E27FC236}">
                  <a16:creationId xmlns:a16="http://schemas.microsoft.com/office/drawing/2014/main" id="{4139AFBC-FB43-5AB5-7FF2-E1CCEE46C13F}"/>
                </a:ext>
              </a:extLst>
            </p:cNvPr>
            <p:cNvSpPr/>
            <p:nvPr/>
          </p:nvSpPr>
          <p:spPr>
            <a:xfrm>
              <a:off x="8719897" y="4774638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7EAC6699-0799-D373-0F3F-A07A3544A7A8}"/>
                </a:ext>
              </a:extLst>
            </p:cNvPr>
            <p:cNvSpPr/>
            <p:nvPr/>
          </p:nvSpPr>
          <p:spPr>
            <a:xfrm>
              <a:off x="8732852" y="4574604"/>
              <a:ext cx="719" cy="200034"/>
            </a:xfrm>
            <a:custGeom>
              <a:avLst/>
              <a:gdLst>
                <a:gd name="connsiteX0" fmla="*/ 0 w 719"/>
                <a:gd name="connsiteY0" fmla="*/ 200034 h 200034"/>
                <a:gd name="connsiteX1" fmla="*/ 0 w 719"/>
                <a:gd name="connsiteY1" fmla="*/ 0 h 20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34">
                  <a:moveTo>
                    <a:pt x="0" y="200034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551" name="Group 550">
            <a:extLst>
              <a:ext uri="{FF2B5EF4-FFF2-40B4-BE49-F238E27FC236}">
                <a16:creationId xmlns:a16="http://schemas.microsoft.com/office/drawing/2014/main" id="{85048A99-DE7B-3150-C03F-91A9F3ACC8D1}"/>
              </a:ext>
            </a:extLst>
          </p:cNvPr>
          <p:cNvGrpSpPr/>
          <p:nvPr/>
        </p:nvGrpSpPr>
        <p:grpSpPr>
          <a:xfrm>
            <a:off x="7492649" y="3929554"/>
            <a:ext cx="1082316" cy="901373"/>
            <a:chOff x="7492649" y="3929554"/>
            <a:chExt cx="1082316" cy="901373"/>
          </a:xfrm>
        </p:grpSpPr>
        <p:sp>
          <p:nvSpPr>
            <p:cNvPr id="540" name="Freeform 539">
              <a:extLst>
                <a:ext uri="{FF2B5EF4-FFF2-40B4-BE49-F238E27FC236}">
                  <a16:creationId xmlns:a16="http://schemas.microsoft.com/office/drawing/2014/main" id="{7D4B32C0-7D21-1E5D-69EA-D5491EBD1133}"/>
                </a:ext>
              </a:extLst>
            </p:cNvPr>
            <p:cNvSpPr/>
            <p:nvPr/>
          </p:nvSpPr>
          <p:spPr>
            <a:xfrm>
              <a:off x="7492649" y="3929554"/>
              <a:ext cx="1082316" cy="901373"/>
            </a:xfrm>
            <a:custGeom>
              <a:avLst/>
              <a:gdLst>
                <a:gd name="connsiteX0" fmla="*/ 0 w 1082316"/>
                <a:gd name="connsiteY0" fmla="*/ 891362 h 901373"/>
                <a:gd name="connsiteX1" fmla="*/ 3620 w 1082316"/>
                <a:gd name="connsiteY1" fmla="*/ 890887 h 901373"/>
                <a:gd name="connsiteX2" fmla="*/ 7240 w 1082316"/>
                <a:gd name="connsiteY2" fmla="*/ 890391 h 901373"/>
                <a:gd name="connsiteX3" fmla="*/ 10859 w 1082316"/>
                <a:gd name="connsiteY3" fmla="*/ 889872 h 901373"/>
                <a:gd name="connsiteX4" fmla="*/ 14479 w 1082316"/>
                <a:gd name="connsiteY4" fmla="*/ 889332 h 901373"/>
                <a:gd name="connsiteX5" fmla="*/ 18099 w 1082316"/>
                <a:gd name="connsiteY5" fmla="*/ 888771 h 901373"/>
                <a:gd name="connsiteX6" fmla="*/ 21718 w 1082316"/>
                <a:gd name="connsiteY6" fmla="*/ 888188 h 901373"/>
                <a:gd name="connsiteX7" fmla="*/ 25339 w 1082316"/>
                <a:gd name="connsiteY7" fmla="*/ 887584 h 901373"/>
                <a:gd name="connsiteX8" fmla="*/ 28958 w 1082316"/>
                <a:gd name="connsiteY8" fmla="*/ 886950 h 901373"/>
                <a:gd name="connsiteX9" fmla="*/ 32578 w 1082316"/>
                <a:gd name="connsiteY9" fmla="*/ 886295 h 901373"/>
                <a:gd name="connsiteX10" fmla="*/ 36198 w 1082316"/>
                <a:gd name="connsiteY10" fmla="*/ 885612 h 901373"/>
                <a:gd name="connsiteX11" fmla="*/ 39817 w 1082316"/>
                <a:gd name="connsiteY11" fmla="*/ 884899 h 901373"/>
                <a:gd name="connsiteX12" fmla="*/ 43438 w 1082316"/>
                <a:gd name="connsiteY12" fmla="*/ 884158 h 901373"/>
                <a:gd name="connsiteX13" fmla="*/ 47057 w 1082316"/>
                <a:gd name="connsiteY13" fmla="*/ 883395 h 901373"/>
                <a:gd name="connsiteX14" fmla="*/ 50677 w 1082316"/>
                <a:gd name="connsiteY14" fmla="*/ 882596 h 901373"/>
                <a:gd name="connsiteX15" fmla="*/ 54297 w 1082316"/>
                <a:gd name="connsiteY15" fmla="*/ 881768 h 901373"/>
                <a:gd name="connsiteX16" fmla="*/ 57917 w 1082316"/>
                <a:gd name="connsiteY16" fmla="*/ 880912 h 901373"/>
                <a:gd name="connsiteX17" fmla="*/ 61536 w 1082316"/>
                <a:gd name="connsiteY17" fmla="*/ 880019 h 901373"/>
                <a:gd name="connsiteX18" fmla="*/ 65156 w 1082316"/>
                <a:gd name="connsiteY18" fmla="*/ 879098 h 901373"/>
                <a:gd name="connsiteX19" fmla="*/ 68776 w 1082316"/>
                <a:gd name="connsiteY19" fmla="*/ 878134 h 901373"/>
                <a:gd name="connsiteX20" fmla="*/ 72396 w 1082316"/>
                <a:gd name="connsiteY20" fmla="*/ 877140 h 901373"/>
                <a:gd name="connsiteX21" fmla="*/ 76016 w 1082316"/>
                <a:gd name="connsiteY21" fmla="*/ 876111 h 901373"/>
                <a:gd name="connsiteX22" fmla="*/ 79635 w 1082316"/>
                <a:gd name="connsiteY22" fmla="*/ 875046 h 901373"/>
                <a:gd name="connsiteX23" fmla="*/ 83256 w 1082316"/>
                <a:gd name="connsiteY23" fmla="*/ 873938 h 901373"/>
                <a:gd name="connsiteX24" fmla="*/ 86875 w 1082316"/>
                <a:gd name="connsiteY24" fmla="*/ 872793 h 901373"/>
                <a:gd name="connsiteX25" fmla="*/ 90495 w 1082316"/>
                <a:gd name="connsiteY25" fmla="*/ 871606 h 901373"/>
                <a:gd name="connsiteX26" fmla="*/ 94115 w 1082316"/>
                <a:gd name="connsiteY26" fmla="*/ 870375 h 901373"/>
                <a:gd name="connsiteX27" fmla="*/ 97734 w 1082316"/>
                <a:gd name="connsiteY27" fmla="*/ 869101 h 901373"/>
                <a:gd name="connsiteX28" fmla="*/ 101355 w 1082316"/>
                <a:gd name="connsiteY28" fmla="*/ 867784 h 901373"/>
                <a:gd name="connsiteX29" fmla="*/ 104974 w 1082316"/>
                <a:gd name="connsiteY29" fmla="*/ 866424 h 901373"/>
                <a:gd name="connsiteX30" fmla="*/ 108594 w 1082316"/>
                <a:gd name="connsiteY30" fmla="*/ 865020 h 901373"/>
                <a:gd name="connsiteX31" fmla="*/ 112214 w 1082316"/>
                <a:gd name="connsiteY31" fmla="*/ 863559 h 901373"/>
                <a:gd name="connsiteX32" fmla="*/ 115833 w 1082316"/>
                <a:gd name="connsiteY32" fmla="*/ 862055 h 901373"/>
                <a:gd name="connsiteX33" fmla="*/ 119453 w 1082316"/>
                <a:gd name="connsiteY33" fmla="*/ 860500 h 901373"/>
                <a:gd name="connsiteX34" fmla="*/ 123073 w 1082316"/>
                <a:gd name="connsiteY34" fmla="*/ 858895 h 901373"/>
                <a:gd name="connsiteX35" fmla="*/ 126693 w 1082316"/>
                <a:gd name="connsiteY35" fmla="*/ 857240 h 901373"/>
                <a:gd name="connsiteX36" fmla="*/ 130313 w 1082316"/>
                <a:gd name="connsiteY36" fmla="*/ 855527 h 901373"/>
                <a:gd name="connsiteX37" fmla="*/ 133932 w 1082316"/>
                <a:gd name="connsiteY37" fmla="*/ 853764 h 901373"/>
                <a:gd name="connsiteX38" fmla="*/ 137552 w 1082316"/>
                <a:gd name="connsiteY38" fmla="*/ 851943 h 901373"/>
                <a:gd name="connsiteX39" fmla="*/ 141172 w 1082316"/>
                <a:gd name="connsiteY39" fmla="*/ 850064 h 901373"/>
                <a:gd name="connsiteX40" fmla="*/ 144792 w 1082316"/>
                <a:gd name="connsiteY40" fmla="*/ 848121 h 901373"/>
                <a:gd name="connsiteX41" fmla="*/ 148412 w 1082316"/>
                <a:gd name="connsiteY41" fmla="*/ 846127 h 901373"/>
                <a:gd name="connsiteX42" fmla="*/ 152032 w 1082316"/>
                <a:gd name="connsiteY42" fmla="*/ 844069 h 901373"/>
                <a:gd name="connsiteX43" fmla="*/ 155651 w 1082316"/>
                <a:gd name="connsiteY43" fmla="*/ 841946 h 901373"/>
                <a:gd name="connsiteX44" fmla="*/ 159271 w 1082316"/>
                <a:gd name="connsiteY44" fmla="*/ 839765 h 901373"/>
                <a:gd name="connsiteX45" fmla="*/ 162891 w 1082316"/>
                <a:gd name="connsiteY45" fmla="*/ 837512 h 901373"/>
                <a:gd name="connsiteX46" fmla="*/ 166510 w 1082316"/>
                <a:gd name="connsiteY46" fmla="*/ 835195 h 901373"/>
                <a:gd name="connsiteX47" fmla="*/ 170131 w 1082316"/>
                <a:gd name="connsiteY47" fmla="*/ 832813 h 901373"/>
                <a:gd name="connsiteX48" fmla="*/ 173750 w 1082316"/>
                <a:gd name="connsiteY48" fmla="*/ 830358 h 901373"/>
                <a:gd name="connsiteX49" fmla="*/ 177370 w 1082316"/>
                <a:gd name="connsiteY49" fmla="*/ 827839 h 901373"/>
                <a:gd name="connsiteX50" fmla="*/ 180990 w 1082316"/>
                <a:gd name="connsiteY50" fmla="*/ 825241 h 901373"/>
                <a:gd name="connsiteX51" fmla="*/ 184609 w 1082316"/>
                <a:gd name="connsiteY51" fmla="*/ 822578 h 901373"/>
                <a:gd name="connsiteX52" fmla="*/ 188230 w 1082316"/>
                <a:gd name="connsiteY52" fmla="*/ 819836 h 901373"/>
                <a:gd name="connsiteX53" fmla="*/ 191849 w 1082316"/>
                <a:gd name="connsiteY53" fmla="*/ 817022 h 901373"/>
                <a:gd name="connsiteX54" fmla="*/ 195469 w 1082316"/>
                <a:gd name="connsiteY54" fmla="*/ 814136 h 901373"/>
                <a:gd name="connsiteX55" fmla="*/ 199089 w 1082316"/>
                <a:gd name="connsiteY55" fmla="*/ 811163 h 901373"/>
                <a:gd name="connsiteX56" fmla="*/ 202708 w 1082316"/>
                <a:gd name="connsiteY56" fmla="*/ 808119 h 901373"/>
                <a:gd name="connsiteX57" fmla="*/ 206329 w 1082316"/>
                <a:gd name="connsiteY57" fmla="*/ 804995 h 901373"/>
                <a:gd name="connsiteX58" fmla="*/ 209948 w 1082316"/>
                <a:gd name="connsiteY58" fmla="*/ 801785 h 901373"/>
                <a:gd name="connsiteX59" fmla="*/ 213568 w 1082316"/>
                <a:gd name="connsiteY59" fmla="*/ 798496 h 901373"/>
                <a:gd name="connsiteX60" fmla="*/ 217188 w 1082316"/>
                <a:gd name="connsiteY60" fmla="*/ 795128 h 901373"/>
                <a:gd name="connsiteX61" fmla="*/ 220808 w 1082316"/>
                <a:gd name="connsiteY61" fmla="*/ 791673 h 901373"/>
                <a:gd name="connsiteX62" fmla="*/ 224427 w 1082316"/>
                <a:gd name="connsiteY62" fmla="*/ 788132 h 901373"/>
                <a:gd name="connsiteX63" fmla="*/ 228047 w 1082316"/>
                <a:gd name="connsiteY63" fmla="*/ 784505 h 901373"/>
                <a:gd name="connsiteX64" fmla="*/ 231667 w 1082316"/>
                <a:gd name="connsiteY64" fmla="*/ 780791 h 901373"/>
                <a:gd name="connsiteX65" fmla="*/ 235287 w 1082316"/>
                <a:gd name="connsiteY65" fmla="*/ 776991 h 901373"/>
                <a:gd name="connsiteX66" fmla="*/ 238907 w 1082316"/>
                <a:gd name="connsiteY66" fmla="*/ 773104 h 901373"/>
                <a:gd name="connsiteX67" fmla="*/ 242526 w 1082316"/>
                <a:gd name="connsiteY67" fmla="*/ 769124 h 901373"/>
                <a:gd name="connsiteX68" fmla="*/ 246146 w 1082316"/>
                <a:gd name="connsiteY68" fmla="*/ 765051 h 901373"/>
                <a:gd name="connsiteX69" fmla="*/ 249766 w 1082316"/>
                <a:gd name="connsiteY69" fmla="*/ 760890 h 901373"/>
                <a:gd name="connsiteX70" fmla="*/ 253386 w 1082316"/>
                <a:gd name="connsiteY70" fmla="*/ 756637 h 901373"/>
                <a:gd name="connsiteX71" fmla="*/ 257006 w 1082316"/>
                <a:gd name="connsiteY71" fmla="*/ 752290 h 901373"/>
                <a:gd name="connsiteX72" fmla="*/ 260625 w 1082316"/>
                <a:gd name="connsiteY72" fmla="*/ 747849 h 901373"/>
                <a:gd name="connsiteX73" fmla="*/ 264245 w 1082316"/>
                <a:gd name="connsiteY73" fmla="*/ 743315 h 901373"/>
                <a:gd name="connsiteX74" fmla="*/ 267865 w 1082316"/>
                <a:gd name="connsiteY74" fmla="*/ 738680 h 901373"/>
                <a:gd name="connsiteX75" fmla="*/ 271484 w 1082316"/>
                <a:gd name="connsiteY75" fmla="*/ 733958 h 901373"/>
                <a:gd name="connsiteX76" fmla="*/ 275105 w 1082316"/>
                <a:gd name="connsiteY76" fmla="*/ 729136 h 901373"/>
                <a:gd name="connsiteX77" fmla="*/ 278724 w 1082316"/>
                <a:gd name="connsiteY77" fmla="*/ 724221 h 901373"/>
                <a:gd name="connsiteX78" fmla="*/ 282344 w 1082316"/>
                <a:gd name="connsiteY78" fmla="*/ 719211 h 901373"/>
                <a:gd name="connsiteX79" fmla="*/ 285964 w 1082316"/>
                <a:gd name="connsiteY79" fmla="*/ 714101 h 901373"/>
                <a:gd name="connsiteX80" fmla="*/ 289584 w 1082316"/>
                <a:gd name="connsiteY80" fmla="*/ 708898 h 901373"/>
                <a:gd name="connsiteX81" fmla="*/ 293204 w 1082316"/>
                <a:gd name="connsiteY81" fmla="*/ 703593 h 901373"/>
                <a:gd name="connsiteX82" fmla="*/ 296823 w 1082316"/>
                <a:gd name="connsiteY82" fmla="*/ 698195 h 901373"/>
                <a:gd name="connsiteX83" fmla="*/ 300443 w 1082316"/>
                <a:gd name="connsiteY83" fmla="*/ 692697 h 901373"/>
                <a:gd name="connsiteX84" fmla="*/ 304063 w 1082316"/>
                <a:gd name="connsiteY84" fmla="*/ 687104 h 901373"/>
                <a:gd name="connsiteX85" fmla="*/ 307683 w 1082316"/>
                <a:gd name="connsiteY85" fmla="*/ 681411 h 901373"/>
                <a:gd name="connsiteX86" fmla="*/ 311302 w 1082316"/>
                <a:gd name="connsiteY86" fmla="*/ 675625 h 901373"/>
                <a:gd name="connsiteX87" fmla="*/ 314922 w 1082316"/>
                <a:gd name="connsiteY87" fmla="*/ 669737 h 901373"/>
                <a:gd name="connsiteX88" fmla="*/ 318542 w 1082316"/>
                <a:gd name="connsiteY88" fmla="*/ 663756 h 901373"/>
                <a:gd name="connsiteX89" fmla="*/ 322162 w 1082316"/>
                <a:gd name="connsiteY89" fmla="*/ 657684 h 901373"/>
                <a:gd name="connsiteX90" fmla="*/ 325782 w 1082316"/>
                <a:gd name="connsiteY90" fmla="*/ 651514 h 901373"/>
                <a:gd name="connsiteX91" fmla="*/ 329401 w 1082316"/>
                <a:gd name="connsiteY91" fmla="*/ 645249 h 901373"/>
                <a:gd name="connsiteX92" fmla="*/ 333022 w 1082316"/>
                <a:gd name="connsiteY92" fmla="*/ 638891 h 901373"/>
                <a:gd name="connsiteX93" fmla="*/ 336641 w 1082316"/>
                <a:gd name="connsiteY93" fmla="*/ 632439 h 901373"/>
                <a:gd name="connsiteX94" fmla="*/ 340261 w 1082316"/>
                <a:gd name="connsiteY94" fmla="*/ 625895 h 901373"/>
                <a:gd name="connsiteX95" fmla="*/ 343881 w 1082316"/>
                <a:gd name="connsiteY95" fmla="*/ 619261 h 901373"/>
                <a:gd name="connsiteX96" fmla="*/ 347500 w 1082316"/>
                <a:gd name="connsiteY96" fmla="*/ 612536 h 901373"/>
                <a:gd name="connsiteX97" fmla="*/ 351121 w 1082316"/>
                <a:gd name="connsiteY97" fmla="*/ 605722 h 901373"/>
                <a:gd name="connsiteX98" fmla="*/ 354740 w 1082316"/>
                <a:gd name="connsiteY98" fmla="*/ 598821 h 901373"/>
                <a:gd name="connsiteX99" fmla="*/ 358360 w 1082316"/>
                <a:gd name="connsiteY99" fmla="*/ 591833 h 901373"/>
                <a:gd name="connsiteX100" fmla="*/ 361980 w 1082316"/>
                <a:gd name="connsiteY100" fmla="*/ 584760 h 901373"/>
                <a:gd name="connsiteX101" fmla="*/ 365599 w 1082316"/>
                <a:gd name="connsiteY101" fmla="*/ 577604 h 901373"/>
                <a:gd name="connsiteX102" fmla="*/ 369219 w 1082316"/>
                <a:gd name="connsiteY102" fmla="*/ 570366 h 901373"/>
                <a:gd name="connsiteX103" fmla="*/ 372839 w 1082316"/>
                <a:gd name="connsiteY103" fmla="*/ 563048 h 901373"/>
                <a:gd name="connsiteX104" fmla="*/ 376459 w 1082316"/>
                <a:gd name="connsiteY104" fmla="*/ 555651 h 901373"/>
                <a:gd name="connsiteX105" fmla="*/ 380079 w 1082316"/>
                <a:gd name="connsiteY105" fmla="*/ 548177 h 901373"/>
                <a:gd name="connsiteX106" fmla="*/ 383698 w 1082316"/>
                <a:gd name="connsiteY106" fmla="*/ 540630 h 901373"/>
                <a:gd name="connsiteX107" fmla="*/ 387318 w 1082316"/>
                <a:gd name="connsiteY107" fmla="*/ 533010 h 901373"/>
                <a:gd name="connsiteX108" fmla="*/ 390938 w 1082316"/>
                <a:gd name="connsiteY108" fmla="*/ 525320 h 901373"/>
                <a:gd name="connsiteX109" fmla="*/ 394558 w 1082316"/>
                <a:gd name="connsiteY109" fmla="*/ 517562 h 901373"/>
                <a:gd name="connsiteX110" fmla="*/ 398178 w 1082316"/>
                <a:gd name="connsiteY110" fmla="*/ 509738 h 901373"/>
                <a:gd name="connsiteX111" fmla="*/ 401798 w 1082316"/>
                <a:gd name="connsiteY111" fmla="*/ 501852 h 901373"/>
                <a:gd name="connsiteX112" fmla="*/ 405417 w 1082316"/>
                <a:gd name="connsiteY112" fmla="*/ 493904 h 901373"/>
                <a:gd name="connsiteX113" fmla="*/ 409037 w 1082316"/>
                <a:gd name="connsiteY113" fmla="*/ 485900 h 901373"/>
                <a:gd name="connsiteX114" fmla="*/ 412657 w 1082316"/>
                <a:gd name="connsiteY114" fmla="*/ 477839 h 901373"/>
                <a:gd name="connsiteX115" fmla="*/ 416276 w 1082316"/>
                <a:gd name="connsiteY115" fmla="*/ 469727 h 901373"/>
                <a:gd name="connsiteX116" fmla="*/ 419897 w 1082316"/>
                <a:gd name="connsiteY116" fmla="*/ 461566 h 901373"/>
                <a:gd name="connsiteX117" fmla="*/ 423516 w 1082316"/>
                <a:gd name="connsiteY117" fmla="*/ 453359 h 901373"/>
                <a:gd name="connsiteX118" fmla="*/ 427136 w 1082316"/>
                <a:gd name="connsiteY118" fmla="*/ 445108 h 901373"/>
                <a:gd name="connsiteX119" fmla="*/ 430756 w 1082316"/>
                <a:gd name="connsiteY119" fmla="*/ 436817 h 901373"/>
                <a:gd name="connsiteX120" fmla="*/ 434375 w 1082316"/>
                <a:gd name="connsiteY120" fmla="*/ 428491 h 901373"/>
                <a:gd name="connsiteX121" fmla="*/ 437996 w 1082316"/>
                <a:gd name="connsiteY121" fmla="*/ 420130 h 901373"/>
                <a:gd name="connsiteX122" fmla="*/ 441615 w 1082316"/>
                <a:gd name="connsiteY122" fmla="*/ 411741 h 901373"/>
                <a:gd name="connsiteX123" fmla="*/ 445235 w 1082316"/>
                <a:gd name="connsiteY123" fmla="*/ 403326 h 901373"/>
                <a:gd name="connsiteX124" fmla="*/ 448855 w 1082316"/>
                <a:gd name="connsiteY124" fmla="*/ 394888 h 901373"/>
                <a:gd name="connsiteX125" fmla="*/ 452475 w 1082316"/>
                <a:gd name="connsiteY125" fmla="*/ 386431 h 901373"/>
                <a:gd name="connsiteX126" fmla="*/ 456095 w 1082316"/>
                <a:gd name="connsiteY126" fmla="*/ 377959 h 901373"/>
                <a:gd name="connsiteX127" fmla="*/ 459714 w 1082316"/>
                <a:gd name="connsiteY127" fmla="*/ 369476 h 901373"/>
                <a:gd name="connsiteX128" fmla="*/ 463334 w 1082316"/>
                <a:gd name="connsiteY128" fmla="*/ 360986 h 901373"/>
                <a:gd name="connsiteX129" fmla="*/ 466952 w 1082316"/>
                <a:gd name="connsiteY129" fmla="*/ 352494 h 901373"/>
                <a:gd name="connsiteX130" fmla="*/ 470573 w 1082316"/>
                <a:gd name="connsiteY130" fmla="*/ 344002 h 901373"/>
                <a:gd name="connsiteX131" fmla="*/ 474193 w 1082316"/>
                <a:gd name="connsiteY131" fmla="*/ 335516 h 901373"/>
                <a:gd name="connsiteX132" fmla="*/ 477813 w 1082316"/>
                <a:gd name="connsiteY132" fmla="*/ 327039 h 901373"/>
                <a:gd name="connsiteX133" fmla="*/ 481433 w 1082316"/>
                <a:gd name="connsiteY133" fmla="*/ 318576 h 901373"/>
                <a:gd name="connsiteX134" fmla="*/ 485053 w 1082316"/>
                <a:gd name="connsiteY134" fmla="*/ 310130 h 901373"/>
                <a:gd name="connsiteX135" fmla="*/ 488674 w 1082316"/>
                <a:gd name="connsiteY135" fmla="*/ 301707 h 901373"/>
                <a:gd name="connsiteX136" fmla="*/ 492294 w 1082316"/>
                <a:gd name="connsiteY136" fmla="*/ 293311 h 901373"/>
                <a:gd name="connsiteX137" fmla="*/ 495914 w 1082316"/>
                <a:gd name="connsiteY137" fmla="*/ 284946 h 901373"/>
                <a:gd name="connsiteX138" fmla="*/ 499534 w 1082316"/>
                <a:gd name="connsiteY138" fmla="*/ 276617 h 901373"/>
                <a:gd name="connsiteX139" fmla="*/ 503154 w 1082316"/>
                <a:gd name="connsiteY139" fmla="*/ 268328 h 901373"/>
                <a:gd name="connsiteX140" fmla="*/ 506775 w 1082316"/>
                <a:gd name="connsiteY140" fmla="*/ 260083 h 901373"/>
                <a:gd name="connsiteX141" fmla="*/ 510395 w 1082316"/>
                <a:gd name="connsiteY141" fmla="*/ 251888 h 901373"/>
                <a:gd name="connsiteX142" fmla="*/ 514008 w 1082316"/>
                <a:gd name="connsiteY142" fmla="*/ 243748 h 901373"/>
                <a:gd name="connsiteX143" fmla="*/ 517628 w 1082316"/>
                <a:gd name="connsiteY143" fmla="*/ 235665 h 901373"/>
                <a:gd name="connsiteX144" fmla="*/ 521248 w 1082316"/>
                <a:gd name="connsiteY144" fmla="*/ 227646 h 901373"/>
                <a:gd name="connsiteX145" fmla="*/ 524869 w 1082316"/>
                <a:gd name="connsiteY145" fmla="*/ 219695 h 901373"/>
                <a:gd name="connsiteX146" fmla="*/ 528489 w 1082316"/>
                <a:gd name="connsiteY146" fmla="*/ 211816 h 901373"/>
                <a:gd name="connsiteX147" fmla="*/ 532109 w 1082316"/>
                <a:gd name="connsiteY147" fmla="*/ 204015 h 901373"/>
                <a:gd name="connsiteX148" fmla="*/ 535729 w 1082316"/>
                <a:gd name="connsiteY148" fmla="*/ 196296 h 901373"/>
                <a:gd name="connsiteX149" fmla="*/ 539349 w 1082316"/>
                <a:gd name="connsiteY149" fmla="*/ 188664 h 901373"/>
                <a:gd name="connsiteX150" fmla="*/ 542970 w 1082316"/>
                <a:gd name="connsiteY150" fmla="*/ 181122 h 901373"/>
                <a:gd name="connsiteX151" fmla="*/ 546590 w 1082316"/>
                <a:gd name="connsiteY151" fmla="*/ 173676 h 901373"/>
                <a:gd name="connsiteX152" fmla="*/ 550210 w 1082316"/>
                <a:gd name="connsiteY152" fmla="*/ 166330 h 901373"/>
                <a:gd name="connsiteX153" fmla="*/ 553830 w 1082316"/>
                <a:gd name="connsiteY153" fmla="*/ 159091 h 901373"/>
                <a:gd name="connsiteX154" fmla="*/ 557450 w 1082316"/>
                <a:gd name="connsiteY154" fmla="*/ 151960 h 901373"/>
                <a:gd name="connsiteX155" fmla="*/ 561071 w 1082316"/>
                <a:gd name="connsiteY155" fmla="*/ 144943 h 901373"/>
                <a:gd name="connsiteX156" fmla="*/ 564691 w 1082316"/>
                <a:gd name="connsiteY156" fmla="*/ 138045 h 901373"/>
                <a:gd name="connsiteX157" fmla="*/ 568311 w 1082316"/>
                <a:gd name="connsiteY157" fmla="*/ 131270 h 901373"/>
                <a:gd name="connsiteX158" fmla="*/ 571931 w 1082316"/>
                <a:gd name="connsiteY158" fmla="*/ 124622 h 901373"/>
                <a:gd name="connsiteX159" fmla="*/ 575544 w 1082316"/>
                <a:gd name="connsiteY159" fmla="*/ 118106 h 901373"/>
                <a:gd name="connsiteX160" fmla="*/ 579165 w 1082316"/>
                <a:gd name="connsiteY160" fmla="*/ 111726 h 901373"/>
                <a:gd name="connsiteX161" fmla="*/ 582785 w 1082316"/>
                <a:gd name="connsiteY161" fmla="*/ 105486 h 901373"/>
                <a:gd name="connsiteX162" fmla="*/ 586405 w 1082316"/>
                <a:gd name="connsiteY162" fmla="*/ 99390 h 901373"/>
                <a:gd name="connsiteX163" fmla="*/ 590025 w 1082316"/>
                <a:gd name="connsiteY163" fmla="*/ 93443 h 901373"/>
                <a:gd name="connsiteX164" fmla="*/ 593645 w 1082316"/>
                <a:gd name="connsiteY164" fmla="*/ 87647 h 901373"/>
                <a:gd name="connsiteX165" fmla="*/ 597266 w 1082316"/>
                <a:gd name="connsiteY165" fmla="*/ 82008 h 901373"/>
                <a:gd name="connsiteX166" fmla="*/ 600886 w 1082316"/>
                <a:gd name="connsiteY166" fmla="*/ 76529 h 901373"/>
                <a:gd name="connsiteX167" fmla="*/ 604506 w 1082316"/>
                <a:gd name="connsiteY167" fmla="*/ 71214 h 901373"/>
                <a:gd name="connsiteX168" fmla="*/ 608126 w 1082316"/>
                <a:gd name="connsiteY168" fmla="*/ 66066 h 901373"/>
                <a:gd name="connsiteX169" fmla="*/ 611747 w 1082316"/>
                <a:gd name="connsiteY169" fmla="*/ 61089 h 901373"/>
                <a:gd name="connsiteX170" fmla="*/ 615367 w 1082316"/>
                <a:gd name="connsiteY170" fmla="*/ 56286 h 901373"/>
                <a:gd name="connsiteX171" fmla="*/ 618987 w 1082316"/>
                <a:gd name="connsiteY171" fmla="*/ 51661 h 901373"/>
                <a:gd name="connsiteX172" fmla="*/ 622607 w 1082316"/>
                <a:gd name="connsiteY172" fmla="*/ 47217 h 901373"/>
                <a:gd name="connsiteX173" fmla="*/ 626227 w 1082316"/>
                <a:gd name="connsiteY173" fmla="*/ 42956 h 901373"/>
                <a:gd name="connsiteX174" fmla="*/ 629848 w 1082316"/>
                <a:gd name="connsiteY174" fmla="*/ 38883 h 901373"/>
                <a:gd name="connsiteX175" fmla="*/ 633468 w 1082316"/>
                <a:gd name="connsiteY175" fmla="*/ 34999 h 901373"/>
                <a:gd name="connsiteX176" fmla="*/ 637081 w 1082316"/>
                <a:gd name="connsiteY176" fmla="*/ 31308 h 901373"/>
                <a:gd name="connsiteX177" fmla="*/ 640701 w 1082316"/>
                <a:gd name="connsiteY177" fmla="*/ 27812 h 901373"/>
                <a:gd name="connsiteX178" fmla="*/ 644321 w 1082316"/>
                <a:gd name="connsiteY178" fmla="*/ 24514 h 901373"/>
                <a:gd name="connsiteX179" fmla="*/ 647941 w 1082316"/>
                <a:gd name="connsiteY179" fmla="*/ 21415 h 901373"/>
                <a:gd name="connsiteX180" fmla="*/ 651562 w 1082316"/>
                <a:gd name="connsiteY180" fmla="*/ 18519 h 901373"/>
                <a:gd name="connsiteX181" fmla="*/ 655182 w 1082316"/>
                <a:gd name="connsiteY181" fmla="*/ 15827 h 901373"/>
                <a:gd name="connsiteX182" fmla="*/ 658802 w 1082316"/>
                <a:gd name="connsiteY182" fmla="*/ 13340 h 901373"/>
                <a:gd name="connsiteX183" fmla="*/ 662422 w 1082316"/>
                <a:gd name="connsiteY183" fmla="*/ 11062 h 901373"/>
                <a:gd name="connsiteX184" fmla="*/ 666043 w 1082316"/>
                <a:gd name="connsiteY184" fmla="*/ 8994 h 901373"/>
                <a:gd name="connsiteX185" fmla="*/ 669663 w 1082316"/>
                <a:gd name="connsiteY185" fmla="*/ 7136 h 901373"/>
                <a:gd name="connsiteX186" fmla="*/ 673283 w 1082316"/>
                <a:gd name="connsiteY186" fmla="*/ 5491 h 901373"/>
                <a:gd name="connsiteX187" fmla="*/ 676903 w 1082316"/>
                <a:gd name="connsiteY187" fmla="*/ 4059 h 901373"/>
                <a:gd name="connsiteX188" fmla="*/ 680523 w 1082316"/>
                <a:gd name="connsiteY188" fmla="*/ 2842 h 901373"/>
                <a:gd name="connsiteX189" fmla="*/ 684144 w 1082316"/>
                <a:gd name="connsiteY189" fmla="*/ 1840 h 901373"/>
                <a:gd name="connsiteX190" fmla="*/ 687764 w 1082316"/>
                <a:gd name="connsiteY190" fmla="*/ 1055 h 901373"/>
                <a:gd name="connsiteX191" fmla="*/ 691384 w 1082316"/>
                <a:gd name="connsiteY191" fmla="*/ 486 h 901373"/>
                <a:gd name="connsiteX192" fmla="*/ 695004 w 1082316"/>
                <a:gd name="connsiteY192" fmla="*/ 134 h 901373"/>
                <a:gd name="connsiteX193" fmla="*/ 698624 w 1082316"/>
                <a:gd name="connsiteY193" fmla="*/ 0 h 901373"/>
                <a:gd name="connsiteX194" fmla="*/ 702237 w 1082316"/>
                <a:gd name="connsiteY194" fmla="*/ 83 h 901373"/>
                <a:gd name="connsiteX195" fmla="*/ 705858 w 1082316"/>
                <a:gd name="connsiteY195" fmla="*/ 384 h 901373"/>
                <a:gd name="connsiteX196" fmla="*/ 709478 w 1082316"/>
                <a:gd name="connsiteY196" fmla="*/ 902 h 901373"/>
                <a:gd name="connsiteX197" fmla="*/ 713098 w 1082316"/>
                <a:gd name="connsiteY197" fmla="*/ 1637 h 901373"/>
                <a:gd name="connsiteX198" fmla="*/ 716718 w 1082316"/>
                <a:gd name="connsiteY198" fmla="*/ 2588 h 901373"/>
                <a:gd name="connsiteX199" fmla="*/ 720339 w 1082316"/>
                <a:gd name="connsiteY199" fmla="*/ 3755 h 901373"/>
                <a:gd name="connsiteX200" fmla="*/ 723959 w 1082316"/>
                <a:gd name="connsiteY200" fmla="*/ 5137 h 901373"/>
                <a:gd name="connsiteX201" fmla="*/ 727579 w 1082316"/>
                <a:gd name="connsiteY201" fmla="*/ 6732 h 901373"/>
                <a:gd name="connsiteX202" fmla="*/ 731199 w 1082316"/>
                <a:gd name="connsiteY202" fmla="*/ 8540 h 901373"/>
                <a:gd name="connsiteX203" fmla="*/ 734819 w 1082316"/>
                <a:gd name="connsiteY203" fmla="*/ 10559 h 901373"/>
                <a:gd name="connsiteX204" fmla="*/ 738440 w 1082316"/>
                <a:gd name="connsiteY204" fmla="*/ 12789 h 901373"/>
                <a:gd name="connsiteX205" fmla="*/ 742060 w 1082316"/>
                <a:gd name="connsiteY205" fmla="*/ 15226 h 901373"/>
                <a:gd name="connsiteX206" fmla="*/ 745680 w 1082316"/>
                <a:gd name="connsiteY206" fmla="*/ 17871 h 901373"/>
                <a:gd name="connsiteX207" fmla="*/ 749300 w 1082316"/>
                <a:gd name="connsiteY207" fmla="*/ 20719 h 901373"/>
                <a:gd name="connsiteX208" fmla="*/ 752920 w 1082316"/>
                <a:gd name="connsiteY208" fmla="*/ 23771 h 901373"/>
                <a:gd name="connsiteX209" fmla="*/ 756541 w 1082316"/>
                <a:gd name="connsiteY209" fmla="*/ 27023 h 901373"/>
                <a:gd name="connsiteX210" fmla="*/ 760161 w 1082316"/>
                <a:gd name="connsiteY210" fmla="*/ 30472 h 901373"/>
                <a:gd name="connsiteX211" fmla="*/ 763774 w 1082316"/>
                <a:gd name="connsiteY211" fmla="*/ 34119 h 901373"/>
                <a:gd name="connsiteX212" fmla="*/ 767394 w 1082316"/>
                <a:gd name="connsiteY212" fmla="*/ 37958 h 901373"/>
                <a:gd name="connsiteX213" fmla="*/ 771014 w 1082316"/>
                <a:gd name="connsiteY213" fmla="*/ 41987 h 901373"/>
                <a:gd name="connsiteX214" fmla="*/ 774635 w 1082316"/>
                <a:gd name="connsiteY214" fmla="*/ 46203 h 901373"/>
                <a:gd name="connsiteX215" fmla="*/ 778255 w 1082316"/>
                <a:gd name="connsiteY215" fmla="*/ 50605 h 901373"/>
                <a:gd name="connsiteX216" fmla="*/ 781875 w 1082316"/>
                <a:gd name="connsiteY216" fmla="*/ 55188 h 901373"/>
                <a:gd name="connsiteX217" fmla="*/ 785495 w 1082316"/>
                <a:gd name="connsiteY217" fmla="*/ 59949 h 901373"/>
                <a:gd name="connsiteX218" fmla="*/ 789115 w 1082316"/>
                <a:gd name="connsiteY218" fmla="*/ 64886 h 901373"/>
                <a:gd name="connsiteX219" fmla="*/ 792736 w 1082316"/>
                <a:gd name="connsiteY219" fmla="*/ 69995 h 901373"/>
                <a:gd name="connsiteX220" fmla="*/ 796356 w 1082316"/>
                <a:gd name="connsiteY220" fmla="*/ 75271 h 901373"/>
                <a:gd name="connsiteX221" fmla="*/ 799976 w 1082316"/>
                <a:gd name="connsiteY221" fmla="*/ 80712 h 901373"/>
                <a:gd name="connsiteX222" fmla="*/ 803596 w 1082316"/>
                <a:gd name="connsiteY222" fmla="*/ 86314 h 901373"/>
                <a:gd name="connsiteX223" fmla="*/ 807217 w 1082316"/>
                <a:gd name="connsiteY223" fmla="*/ 92073 h 901373"/>
                <a:gd name="connsiteX224" fmla="*/ 810837 w 1082316"/>
                <a:gd name="connsiteY224" fmla="*/ 97985 h 901373"/>
                <a:gd name="connsiteX225" fmla="*/ 814457 w 1082316"/>
                <a:gd name="connsiteY225" fmla="*/ 104047 h 901373"/>
                <a:gd name="connsiteX226" fmla="*/ 818077 w 1082316"/>
                <a:gd name="connsiteY226" fmla="*/ 110254 h 901373"/>
                <a:gd name="connsiteX227" fmla="*/ 821697 w 1082316"/>
                <a:gd name="connsiteY227" fmla="*/ 116601 h 901373"/>
                <a:gd name="connsiteX228" fmla="*/ 825310 w 1082316"/>
                <a:gd name="connsiteY228" fmla="*/ 123086 h 901373"/>
                <a:gd name="connsiteX229" fmla="*/ 828931 w 1082316"/>
                <a:gd name="connsiteY229" fmla="*/ 129704 h 901373"/>
                <a:gd name="connsiteX230" fmla="*/ 832551 w 1082316"/>
                <a:gd name="connsiteY230" fmla="*/ 136449 h 901373"/>
                <a:gd name="connsiteX231" fmla="*/ 836171 w 1082316"/>
                <a:gd name="connsiteY231" fmla="*/ 143319 h 901373"/>
                <a:gd name="connsiteX232" fmla="*/ 839791 w 1082316"/>
                <a:gd name="connsiteY232" fmla="*/ 150308 h 901373"/>
                <a:gd name="connsiteX233" fmla="*/ 843411 w 1082316"/>
                <a:gd name="connsiteY233" fmla="*/ 157412 h 901373"/>
                <a:gd name="connsiteX234" fmla="*/ 847032 w 1082316"/>
                <a:gd name="connsiteY234" fmla="*/ 164628 h 901373"/>
                <a:gd name="connsiteX235" fmla="*/ 850652 w 1082316"/>
                <a:gd name="connsiteY235" fmla="*/ 171949 h 901373"/>
                <a:gd name="connsiteX236" fmla="*/ 854272 w 1082316"/>
                <a:gd name="connsiteY236" fmla="*/ 179371 h 901373"/>
                <a:gd name="connsiteX237" fmla="*/ 857892 w 1082316"/>
                <a:gd name="connsiteY237" fmla="*/ 186891 h 901373"/>
                <a:gd name="connsiteX238" fmla="*/ 861512 w 1082316"/>
                <a:gd name="connsiteY238" fmla="*/ 194503 h 901373"/>
                <a:gd name="connsiteX239" fmla="*/ 865133 w 1082316"/>
                <a:gd name="connsiteY239" fmla="*/ 202202 h 901373"/>
                <a:gd name="connsiteX240" fmla="*/ 868753 w 1082316"/>
                <a:gd name="connsiteY240" fmla="*/ 209985 h 901373"/>
                <a:gd name="connsiteX241" fmla="*/ 872373 w 1082316"/>
                <a:gd name="connsiteY241" fmla="*/ 217845 h 901373"/>
                <a:gd name="connsiteX242" fmla="*/ 875993 w 1082316"/>
                <a:gd name="connsiteY242" fmla="*/ 225780 h 901373"/>
                <a:gd name="connsiteX243" fmla="*/ 879614 w 1082316"/>
                <a:gd name="connsiteY243" fmla="*/ 233784 h 901373"/>
                <a:gd name="connsiteX244" fmla="*/ 883234 w 1082316"/>
                <a:gd name="connsiteY244" fmla="*/ 241851 h 901373"/>
                <a:gd name="connsiteX245" fmla="*/ 886854 w 1082316"/>
                <a:gd name="connsiteY245" fmla="*/ 249979 h 901373"/>
                <a:gd name="connsiteX246" fmla="*/ 890467 w 1082316"/>
                <a:gd name="connsiteY246" fmla="*/ 258162 h 901373"/>
                <a:gd name="connsiteX247" fmla="*/ 894087 w 1082316"/>
                <a:gd name="connsiteY247" fmla="*/ 266394 h 901373"/>
                <a:gd name="connsiteX248" fmla="*/ 897707 w 1082316"/>
                <a:gd name="connsiteY248" fmla="*/ 274673 h 901373"/>
                <a:gd name="connsiteX249" fmla="*/ 901328 w 1082316"/>
                <a:gd name="connsiteY249" fmla="*/ 282994 h 901373"/>
                <a:gd name="connsiteX250" fmla="*/ 904948 w 1082316"/>
                <a:gd name="connsiteY250" fmla="*/ 291351 h 901373"/>
                <a:gd name="connsiteX251" fmla="*/ 908568 w 1082316"/>
                <a:gd name="connsiteY251" fmla="*/ 299741 h 901373"/>
                <a:gd name="connsiteX252" fmla="*/ 912188 w 1082316"/>
                <a:gd name="connsiteY252" fmla="*/ 308158 h 901373"/>
                <a:gd name="connsiteX253" fmla="*/ 915809 w 1082316"/>
                <a:gd name="connsiteY253" fmla="*/ 316598 h 901373"/>
                <a:gd name="connsiteX254" fmla="*/ 919429 w 1082316"/>
                <a:gd name="connsiteY254" fmla="*/ 325058 h 901373"/>
                <a:gd name="connsiteX255" fmla="*/ 923049 w 1082316"/>
                <a:gd name="connsiteY255" fmla="*/ 333532 h 901373"/>
                <a:gd name="connsiteX256" fmla="*/ 926669 w 1082316"/>
                <a:gd name="connsiteY256" fmla="*/ 342017 h 901373"/>
                <a:gd name="connsiteX257" fmla="*/ 930289 w 1082316"/>
                <a:gd name="connsiteY257" fmla="*/ 350507 h 901373"/>
                <a:gd name="connsiteX258" fmla="*/ 933910 w 1082316"/>
                <a:gd name="connsiteY258" fmla="*/ 359000 h 901373"/>
                <a:gd name="connsiteX259" fmla="*/ 937530 w 1082316"/>
                <a:gd name="connsiteY259" fmla="*/ 367491 h 901373"/>
                <a:gd name="connsiteX260" fmla="*/ 941150 w 1082316"/>
                <a:gd name="connsiteY260" fmla="*/ 375975 h 901373"/>
                <a:gd name="connsiteX261" fmla="*/ 944770 w 1082316"/>
                <a:gd name="connsiteY261" fmla="*/ 384450 h 901373"/>
                <a:gd name="connsiteX262" fmla="*/ 948391 w 1082316"/>
                <a:gd name="connsiteY262" fmla="*/ 392911 h 901373"/>
                <a:gd name="connsiteX263" fmla="*/ 952004 w 1082316"/>
                <a:gd name="connsiteY263" fmla="*/ 401354 h 901373"/>
                <a:gd name="connsiteX264" fmla="*/ 955624 w 1082316"/>
                <a:gd name="connsiteY264" fmla="*/ 409775 h 901373"/>
                <a:gd name="connsiteX265" fmla="*/ 959244 w 1082316"/>
                <a:gd name="connsiteY265" fmla="*/ 418171 h 901373"/>
                <a:gd name="connsiteX266" fmla="*/ 962864 w 1082316"/>
                <a:gd name="connsiteY266" fmla="*/ 426538 h 901373"/>
                <a:gd name="connsiteX267" fmla="*/ 966484 w 1082316"/>
                <a:gd name="connsiteY267" fmla="*/ 434873 h 901373"/>
                <a:gd name="connsiteX268" fmla="*/ 970105 w 1082316"/>
                <a:gd name="connsiteY268" fmla="*/ 443172 h 901373"/>
                <a:gd name="connsiteX269" fmla="*/ 973725 w 1082316"/>
                <a:gd name="connsiteY269" fmla="*/ 451433 h 901373"/>
                <a:gd name="connsiteX270" fmla="*/ 977345 w 1082316"/>
                <a:gd name="connsiteY270" fmla="*/ 459651 h 901373"/>
                <a:gd name="connsiteX271" fmla="*/ 980965 w 1082316"/>
                <a:gd name="connsiteY271" fmla="*/ 467823 h 901373"/>
                <a:gd name="connsiteX272" fmla="*/ 984585 w 1082316"/>
                <a:gd name="connsiteY272" fmla="*/ 475947 h 901373"/>
                <a:gd name="connsiteX273" fmla="*/ 988206 w 1082316"/>
                <a:gd name="connsiteY273" fmla="*/ 484019 h 901373"/>
                <a:gd name="connsiteX274" fmla="*/ 991826 w 1082316"/>
                <a:gd name="connsiteY274" fmla="*/ 492037 h 901373"/>
                <a:gd name="connsiteX275" fmla="*/ 995446 w 1082316"/>
                <a:gd name="connsiteY275" fmla="*/ 499998 h 901373"/>
                <a:gd name="connsiteX276" fmla="*/ 999066 w 1082316"/>
                <a:gd name="connsiteY276" fmla="*/ 507899 h 901373"/>
                <a:gd name="connsiteX277" fmla="*/ 1002686 w 1082316"/>
                <a:gd name="connsiteY277" fmla="*/ 515737 h 901373"/>
                <a:gd name="connsiteX278" fmla="*/ 1006307 w 1082316"/>
                <a:gd name="connsiteY278" fmla="*/ 523511 h 901373"/>
                <a:gd name="connsiteX279" fmla="*/ 1009927 w 1082316"/>
                <a:gd name="connsiteY279" fmla="*/ 531217 h 901373"/>
                <a:gd name="connsiteX280" fmla="*/ 1013540 w 1082316"/>
                <a:gd name="connsiteY280" fmla="*/ 538854 h 901373"/>
                <a:gd name="connsiteX281" fmla="*/ 1017160 w 1082316"/>
                <a:gd name="connsiteY281" fmla="*/ 546418 h 901373"/>
                <a:gd name="connsiteX282" fmla="*/ 1020780 w 1082316"/>
                <a:gd name="connsiteY282" fmla="*/ 553909 h 901373"/>
                <a:gd name="connsiteX283" fmla="*/ 1024401 w 1082316"/>
                <a:gd name="connsiteY283" fmla="*/ 561324 h 901373"/>
                <a:gd name="connsiteX284" fmla="*/ 1028021 w 1082316"/>
                <a:gd name="connsiteY284" fmla="*/ 568661 h 901373"/>
                <a:gd name="connsiteX285" fmla="*/ 1031641 w 1082316"/>
                <a:gd name="connsiteY285" fmla="*/ 575918 h 901373"/>
                <a:gd name="connsiteX286" fmla="*/ 1035261 w 1082316"/>
                <a:gd name="connsiteY286" fmla="*/ 583093 h 901373"/>
                <a:gd name="connsiteX287" fmla="*/ 1038881 w 1082316"/>
                <a:gd name="connsiteY287" fmla="*/ 590186 h 901373"/>
                <a:gd name="connsiteX288" fmla="*/ 1042502 w 1082316"/>
                <a:gd name="connsiteY288" fmla="*/ 597194 h 901373"/>
                <a:gd name="connsiteX289" fmla="*/ 1046122 w 1082316"/>
                <a:gd name="connsiteY289" fmla="*/ 604116 h 901373"/>
                <a:gd name="connsiteX290" fmla="*/ 1049742 w 1082316"/>
                <a:gd name="connsiteY290" fmla="*/ 610950 h 901373"/>
                <a:gd name="connsiteX291" fmla="*/ 1053362 w 1082316"/>
                <a:gd name="connsiteY291" fmla="*/ 617696 h 901373"/>
                <a:gd name="connsiteX292" fmla="*/ 1056983 w 1082316"/>
                <a:gd name="connsiteY292" fmla="*/ 624352 h 901373"/>
                <a:gd name="connsiteX293" fmla="*/ 1060603 w 1082316"/>
                <a:gd name="connsiteY293" fmla="*/ 630916 h 901373"/>
                <a:gd name="connsiteX294" fmla="*/ 1064223 w 1082316"/>
                <a:gd name="connsiteY294" fmla="*/ 637389 h 901373"/>
                <a:gd name="connsiteX295" fmla="*/ 1067843 w 1082316"/>
                <a:gd name="connsiteY295" fmla="*/ 643770 h 901373"/>
                <a:gd name="connsiteX296" fmla="*/ 1071463 w 1082316"/>
                <a:gd name="connsiteY296" fmla="*/ 650057 h 901373"/>
                <a:gd name="connsiteX297" fmla="*/ 1075076 w 1082316"/>
                <a:gd name="connsiteY297" fmla="*/ 656249 h 901373"/>
                <a:gd name="connsiteX298" fmla="*/ 1078697 w 1082316"/>
                <a:gd name="connsiteY298" fmla="*/ 662346 h 901373"/>
                <a:gd name="connsiteX299" fmla="*/ 1082317 w 1082316"/>
                <a:gd name="connsiteY299" fmla="*/ 668348 h 901373"/>
                <a:gd name="connsiteX300" fmla="*/ 1082317 w 1082316"/>
                <a:gd name="connsiteY300" fmla="*/ 901374 h 901373"/>
                <a:gd name="connsiteX301" fmla="*/ 0 w 1082316"/>
                <a:gd name="connsiteY301" fmla="*/ 901374 h 901373"/>
                <a:gd name="connsiteX302" fmla="*/ 0 w 1082316"/>
                <a:gd name="connsiteY302" fmla="*/ 891362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6" h="901373">
                  <a:moveTo>
                    <a:pt x="0" y="891362"/>
                  </a:moveTo>
                  <a:lnTo>
                    <a:pt x="3620" y="890887"/>
                  </a:lnTo>
                  <a:lnTo>
                    <a:pt x="7240" y="890391"/>
                  </a:lnTo>
                  <a:lnTo>
                    <a:pt x="10859" y="889872"/>
                  </a:lnTo>
                  <a:lnTo>
                    <a:pt x="14479" y="889332"/>
                  </a:lnTo>
                  <a:lnTo>
                    <a:pt x="18099" y="888771"/>
                  </a:lnTo>
                  <a:lnTo>
                    <a:pt x="21718" y="888188"/>
                  </a:lnTo>
                  <a:lnTo>
                    <a:pt x="25339" y="887584"/>
                  </a:lnTo>
                  <a:lnTo>
                    <a:pt x="28958" y="886950"/>
                  </a:lnTo>
                  <a:lnTo>
                    <a:pt x="32578" y="886295"/>
                  </a:lnTo>
                  <a:lnTo>
                    <a:pt x="36198" y="885612"/>
                  </a:lnTo>
                  <a:lnTo>
                    <a:pt x="39817" y="884899"/>
                  </a:lnTo>
                  <a:lnTo>
                    <a:pt x="43438" y="884158"/>
                  </a:lnTo>
                  <a:lnTo>
                    <a:pt x="47057" y="883395"/>
                  </a:lnTo>
                  <a:lnTo>
                    <a:pt x="50677" y="882596"/>
                  </a:lnTo>
                  <a:lnTo>
                    <a:pt x="54297" y="881768"/>
                  </a:lnTo>
                  <a:lnTo>
                    <a:pt x="57917" y="880912"/>
                  </a:lnTo>
                  <a:lnTo>
                    <a:pt x="61536" y="880019"/>
                  </a:lnTo>
                  <a:lnTo>
                    <a:pt x="65156" y="879098"/>
                  </a:lnTo>
                  <a:lnTo>
                    <a:pt x="68776" y="878134"/>
                  </a:lnTo>
                  <a:lnTo>
                    <a:pt x="72396" y="877140"/>
                  </a:lnTo>
                  <a:lnTo>
                    <a:pt x="76016" y="876111"/>
                  </a:lnTo>
                  <a:lnTo>
                    <a:pt x="79635" y="875046"/>
                  </a:lnTo>
                  <a:lnTo>
                    <a:pt x="83256" y="873938"/>
                  </a:lnTo>
                  <a:lnTo>
                    <a:pt x="86875" y="872793"/>
                  </a:lnTo>
                  <a:lnTo>
                    <a:pt x="90495" y="871606"/>
                  </a:lnTo>
                  <a:lnTo>
                    <a:pt x="94115" y="870375"/>
                  </a:lnTo>
                  <a:lnTo>
                    <a:pt x="97734" y="869101"/>
                  </a:lnTo>
                  <a:lnTo>
                    <a:pt x="101355" y="867784"/>
                  </a:lnTo>
                  <a:lnTo>
                    <a:pt x="104974" y="866424"/>
                  </a:lnTo>
                  <a:lnTo>
                    <a:pt x="108594" y="865020"/>
                  </a:lnTo>
                  <a:lnTo>
                    <a:pt x="112214" y="863559"/>
                  </a:lnTo>
                  <a:lnTo>
                    <a:pt x="115833" y="862055"/>
                  </a:lnTo>
                  <a:lnTo>
                    <a:pt x="119453" y="860500"/>
                  </a:lnTo>
                  <a:lnTo>
                    <a:pt x="123073" y="858895"/>
                  </a:lnTo>
                  <a:lnTo>
                    <a:pt x="126693" y="857240"/>
                  </a:lnTo>
                  <a:lnTo>
                    <a:pt x="130313" y="855527"/>
                  </a:lnTo>
                  <a:lnTo>
                    <a:pt x="133932" y="853764"/>
                  </a:lnTo>
                  <a:lnTo>
                    <a:pt x="137552" y="851943"/>
                  </a:lnTo>
                  <a:lnTo>
                    <a:pt x="141172" y="850064"/>
                  </a:lnTo>
                  <a:lnTo>
                    <a:pt x="144792" y="848121"/>
                  </a:lnTo>
                  <a:lnTo>
                    <a:pt x="148412" y="846127"/>
                  </a:lnTo>
                  <a:lnTo>
                    <a:pt x="152032" y="844069"/>
                  </a:lnTo>
                  <a:lnTo>
                    <a:pt x="155651" y="841946"/>
                  </a:lnTo>
                  <a:lnTo>
                    <a:pt x="159271" y="839765"/>
                  </a:lnTo>
                  <a:lnTo>
                    <a:pt x="162891" y="837512"/>
                  </a:lnTo>
                  <a:lnTo>
                    <a:pt x="166510" y="835195"/>
                  </a:lnTo>
                  <a:lnTo>
                    <a:pt x="170131" y="832813"/>
                  </a:lnTo>
                  <a:lnTo>
                    <a:pt x="173750" y="830358"/>
                  </a:lnTo>
                  <a:lnTo>
                    <a:pt x="177370" y="827839"/>
                  </a:lnTo>
                  <a:lnTo>
                    <a:pt x="180990" y="825241"/>
                  </a:lnTo>
                  <a:lnTo>
                    <a:pt x="184609" y="822578"/>
                  </a:lnTo>
                  <a:lnTo>
                    <a:pt x="188230" y="819836"/>
                  </a:lnTo>
                  <a:lnTo>
                    <a:pt x="191849" y="817022"/>
                  </a:lnTo>
                  <a:lnTo>
                    <a:pt x="195469" y="814136"/>
                  </a:lnTo>
                  <a:lnTo>
                    <a:pt x="199089" y="811163"/>
                  </a:lnTo>
                  <a:lnTo>
                    <a:pt x="202708" y="808119"/>
                  </a:lnTo>
                  <a:lnTo>
                    <a:pt x="206329" y="804995"/>
                  </a:lnTo>
                  <a:lnTo>
                    <a:pt x="209948" y="801785"/>
                  </a:lnTo>
                  <a:lnTo>
                    <a:pt x="213568" y="798496"/>
                  </a:lnTo>
                  <a:lnTo>
                    <a:pt x="217188" y="795128"/>
                  </a:lnTo>
                  <a:lnTo>
                    <a:pt x="220808" y="791673"/>
                  </a:lnTo>
                  <a:lnTo>
                    <a:pt x="224427" y="788132"/>
                  </a:lnTo>
                  <a:lnTo>
                    <a:pt x="228047" y="784505"/>
                  </a:lnTo>
                  <a:lnTo>
                    <a:pt x="231667" y="780791"/>
                  </a:lnTo>
                  <a:lnTo>
                    <a:pt x="235287" y="776991"/>
                  </a:lnTo>
                  <a:lnTo>
                    <a:pt x="238907" y="773104"/>
                  </a:lnTo>
                  <a:lnTo>
                    <a:pt x="242526" y="769124"/>
                  </a:lnTo>
                  <a:lnTo>
                    <a:pt x="246146" y="765051"/>
                  </a:lnTo>
                  <a:lnTo>
                    <a:pt x="249766" y="760890"/>
                  </a:lnTo>
                  <a:lnTo>
                    <a:pt x="253386" y="756637"/>
                  </a:lnTo>
                  <a:lnTo>
                    <a:pt x="257006" y="752290"/>
                  </a:lnTo>
                  <a:lnTo>
                    <a:pt x="260625" y="747849"/>
                  </a:lnTo>
                  <a:lnTo>
                    <a:pt x="264245" y="743315"/>
                  </a:lnTo>
                  <a:lnTo>
                    <a:pt x="267865" y="738680"/>
                  </a:lnTo>
                  <a:lnTo>
                    <a:pt x="271484" y="733958"/>
                  </a:lnTo>
                  <a:lnTo>
                    <a:pt x="275105" y="729136"/>
                  </a:lnTo>
                  <a:lnTo>
                    <a:pt x="278724" y="724221"/>
                  </a:lnTo>
                  <a:lnTo>
                    <a:pt x="282344" y="719211"/>
                  </a:lnTo>
                  <a:lnTo>
                    <a:pt x="285964" y="714101"/>
                  </a:lnTo>
                  <a:lnTo>
                    <a:pt x="289584" y="708898"/>
                  </a:lnTo>
                  <a:lnTo>
                    <a:pt x="293204" y="703593"/>
                  </a:lnTo>
                  <a:lnTo>
                    <a:pt x="296823" y="698195"/>
                  </a:lnTo>
                  <a:lnTo>
                    <a:pt x="300443" y="692697"/>
                  </a:lnTo>
                  <a:lnTo>
                    <a:pt x="304063" y="687104"/>
                  </a:lnTo>
                  <a:lnTo>
                    <a:pt x="307683" y="681411"/>
                  </a:lnTo>
                  <a:lnTo>
                    <a:pt x="311302" y="675625"/>
                  </a:lnTo>
                  <a:lnTo>
                    <a:pt x="314922" y="669737"/>
                  </a:lnTo>
                  <a:lnTo>
                    <a:pt x="318542" y="663756"/>
                  </a:lnTo>
                  <a:lnTo>
                    <a:pt x="322162" y="657684"/>
                  </a:lnTo>
                  <a:lnTo>
                    <a:pt x="325782" y="651514"/>
                  </a:lnTo>
                  <a:lnTo>
                    <a:pt x="329401" y="645249"/>
                  </a:lnTo>
                  <a:lnTo>
                    <a:pt x="333022" y="638891"/>
                  </a:lnTo>
                  <a:lnTo>
                    <a:pt x="336641" y="632439"/>
                  </a:lnTo>
                  <a:lnTo>
                    <a:pt x="340261" y="625895"/>
                  </a:lnTo>
                  <a:lnTo>
                    <a:pt x="343881" y="619261"/>
                  </a:lnTo>
                  <a:lnTo>
                    <a:pt x="347500" y="612536"/>
                  </a:lnTo>
                  <a:lnTo>
                    <a:pt x="351121" y="605722"/>
                  </a:lnTo>
                  <a:lnTo>
                    <a:pt x="354740" y="598821"/>
                  </a:lnTo>
                  <a:lnTo>
                    <a:pt x="358360" y="591833"/>
                  </a:lnTo>
                  <a:lnTo>
                    <a:pt x="361980" y="584760"/>
                  </a:lnTo>
                  <a:lnTo>
                    <a:pt x="365599" y="577604"/>
                  </a:lnTo>
                  <a:lnTo>
                    <a:pt x="369219" y="570366"/>
                  </a:lnTo>
                  <a:lnTo>
                    <a:pt x="372839" y="563048"/>
                  </a:lnTo>
                  <a:lnTo>
                    <a:pt x="376459" y="555651"/>
                  </a:lnTo>
                  <a:lnTo>
                    <a:pt x="380079" y="548177"/>
                  </a:lnTo>
                  <a:lnTo>
                    <a:pt x="383698" y="540630"/>
                  </a:lnTo>
                  <a:lnTo>
                    <a:pt x="387318" y="533010"/>
                  </a:lnTo>
                  <a:lnTo>
                    <a:pt x="390938" y="525320"/>
                  </a:lnTo>
                  <a:lnTo>
                    <a:pt x="394558" y="517562"/>
                  </a:lnTo>
                  <a:lnTo>
                    <a:pt x="398178" y="509738"/>
                  </a:lnTo>
                  <a:lnTo>
                    <a:pt x="401798" y="501852"/>
                  </a:lnTo>
                  <a:lnTo>
                    <a:pt x="405417" y="493904"/>
                  </a:lnTo>
                  <a:lnTo>
                    <a:pt x="409037" y="485900"/>
                  </a:lnTo>
                  <a:lnTo>
                    <a:pt x="412657" y="477839"/>
                  </a:lnTo>
                  <a:lnTo>
                    <a:pt x="416276" y="469727"/>
                  </a:lnTo>
                  <a:lnTo>
                    <a:pt x="419897" y="461566"/>
                  </a:lnTo>
                  <a:lnTo>
                    <a:pt x="423516" y="453359"/>
                  </a:lnTo>
                  <a:lnTo>
                    <a:pt x="427136" y="445108"/>
                  </a:lnTo>
                  <a:lnTo>
                    <a:pt x="430756" y="436817"/>
                  </a:lnTo>
                  <a:lnTo>
                    <a:pt x="434375" y="428491"/>
                  </a:lnTo>
                  <a:lnTo>
                    <a:pt x="437996" y="420130"/>
                  </a:lnTo>
                  <a:lnTo>
                    <a:pt x="441615" y="411741"/>
                  </a:lnTo>
                  <a:lnTo>
                    <a:pt x="445235" y="403326"/>
                  </a:lnTo>
                  <a:lnTo>
                    <a:pt x="448855" y="394888"/>
                  </a:lnTo>
                  <a:lnTo>
                    <a:pt x="452475" y="386431"/>
                  </a:lnTo>
                  <a:lnTo>
                    <a:pt x="456095" y="377959"/>
                  </a:lnTo>
                  <a:lnTo>
                    <a:pt x="459714" y="369476"/>
                  </a:lnTo>
                  <a:lnTo>
                    <a:pt x="463334" y="360986"/>
                  </a:lnTo>
                  <a:lnTo>
                    <a:pt x="466952" y="352494"/>
                  </a:lnTo>
                  <a:lnTo>
                    <a:pt x="470573" y="344002"/>
                  </a:lnTo>
                  <a:lnTo>
                    <a:pt x="474193" y="335516"/>
                  </a:lnTo>
                  <a:lnTo>
                    <a:pt x="477813" y="327039"/>
                  </a:lnTo>
                  <a:lnTo>
                    <a:pt x="481433" y="318576"/>
                  </a:lnTo>
                  <a:lnTo>
                    <a:pt x="485053" y="310130"/>
                  </a:lnTo>
                  <a:lnTo>
                    <a:pt x="488674" y="301707"/>
                  </a:lnTo>
                  <a:lnTo>
                    <a:pt x="492294" y="293311"/>
                  </a:lnTo>
                  <a:lnTo>
                    <a:pt x="495914" y="284946"/>
                  </a:lnTo>
                  <a:lnTo>
                    <a:pt x="499534" y="276617"/>
                  </a:lnTo>
                  <a:lnTo>
                    <a:pt x="503154" y="268328"/>
                  </a:lnTo>
                  <a:lnTo>
                    <a:pt x="506775" y="260083"/>
                  </a:lnTo>
                  <a:lnTo>
                    <a:pt x="510395" y="251888"/>
                  </a:lnTo>
                  <a:lnTo>
                    <a:pt x="514008" y="243748"/>
                  </a:lnTo>
                  <a:lnTo>
                    <a:pt x="517628" y="235665"/>
                  </a:lnTo>
                  <a:lnTo>
                    <a:pt x="521248" y="227646"/>
                  </a:lnTo>
                  <a:lnTo>
                    <a:pt x="524869" y="219695"/>
                  </a:lnTo>
                  <a:lnTo>
                    <a:pt x="528489" y="211816"/>
                  </a:lnTo>
                  <a:lnTo>
                    <a:pt x="532109" y="204015"/>
                  </a:lnTo>
                  <a:lnTo>
                    <a:pt x="535729" y="196296"/>
                  </a:lnTo>
                  <a:lnTo>
                    <a:pt x="539349" y="188664"/>
                  </a:lnTo>
                  <a:lnTo>
                    <a:pt x="542970" y="181122"/>
                  </a:lnTo>
                  <a:lnTo>
                    <a:pt x="546590" y="173676"/>
                  </a:lnTo>
                  <a:lnTo>
                    <a:pt x="550210" y="166330"/>
                  </a:lnTo>
                  <a:lnTo>
                    <a:pt x="553830" y="159091"/>
                  </a:lnTo>
                  <a:lnTo>
                    <a:pt x="557450" y="151960"/>
                  </a:lnTo>
                  <a:lnTo>
                    <a:pt x="561071" y="144943"/>
                  </a:lnTo>
                  <a:lnTo>
                    <a:pt x="564691" y="138045"/>
                  </a:lnTo>
                  <a:lnTo>
                    <a:pt x="568311" y="131270"/>
                  </a:lnTo>
                  <a:lnTo>
                    <a:pt x="571931" y="124622"/>
                  </a:lnTo>
                  <a:lnTo>
                    <a:pt x="575544" y="118106"/>
                  </a:lnTo>
                  <a:lnTo>
                    <a:pt x="579165" y="111726"/>
                  </a:lnTo>
                  <a:lnTo>
                    <a:pt x="582785" y="105486"/>
                  </a:lnTo>
                  <a:lnTo>
                    <a:pt x="586405" y="99390"/>
                  </a:lnTo>
                  <a:lnTo>
                    <a:pt x="590025" y="93443"/>
                  </a:lnTo>
                  <a:lnTo>
                    <a:pt x="593645" y="87647"/>
                  </a:lnTo>
                  <a:lnTo>
                    <a:pt x="597266" y="82008"/>
                  </a:lnTo>
                  <a:lnTo>
                    <a:pt x="600886" y="76529"/>
                  </a:lnTo>
                  <a:lnTo>
                    <a:pt x="604506" y="71214"/>
                  </a:lnTo>
                  <a:lnTo>
                    <a:pt x="608126" y="66066"/>
                  </a:lnTo>
                  <a:lnTo>
                    <a:pt x="611747" y="61089"/>
                  </a:lnTo>
                  <a:lnTo>
                    <a:pt x="615367" y="56286"/>
                  </a:lnTo>
                  <a:lnTo>
                    <a:pt x="618987" y="51661"/>
                  </a:lnTo>
                  <a:lnTo>
                    <a:pt x="622607" y="47217"/>
                  </a:lnTo>
                  <a:lnTo>
                    <a:pt x="626227" y="42956"/>
                  </a:lnTo>
                  <a:lnTo>
                    <a:pt x="629848" y="38883"/>
                  </a:lnTo>
                  <a:lnTo>
                    <a:pt x="633468" y="34999"/>
                  </a:lnTo>
                  <a:lnTo>
                    <a:pt x="637081" y="31308"/>
                  </a:lnTo>
                  <a:lnTo>
                    <a:pt x="640701" y="27812"/>
                  </a:lnTo>
                  <a:lnTo>
                    <a:pt x="644321" y="24514"/>
                  </a:lnTo>
                  <a:lnTo>
                    <a:pt x="647941" y="21415"/>
                  </a:lnTo>
                  <a:lnTo>
                    <a:pt x="651562" y="18519"/>
                  </a:lnTo>
                  <a:lnTo>
                    <a:pt x="655182" y="15827"/>
                  </a:lnTo>
                  <a:lnTo>
                    <a:pt x="658802" y="13340"/>
                  </a:lnTo>
                  <a:lnTo>
                    <a:pt x="662422" y="11062"/>
                  </a:lnTo>
                  <a:lnTo>
                    <a:pt x="666043" y="8994"/>
                  </a:lnTo>
                  <a:lnTo>
                    <a:pt x="669663" y="7136"/>
                  </a:lnTo>
                  <a:lnTo>
                    <a:pt x="673283" y="5491"/>
                  </a:lnTo>
                  <a:lnTo>
                    <a:pt x="676903" y="4059"/>
                  </a:lnTo>
                  <a:lnTo>
                    <a:pt x="680523" y="2842"/>
                  </a:lnTo>
                  <a:lnTo>
                    <a:pt x="684144" y="1840"/>
                  </a:lnTo>
                  <a:lnTo>
                    <a:pt x="687764" y="1055"/>
                  </a:lnTo>
                  <a:lnTo>
                    <a:pt x="691384" y="486"/>
                  </a:lnTo>
                  <a:lnTo>
                    <a:pt x="695004" y="134"/>
                  </a:lnTo>
                  <a:lnTo>
                    <a:pt x="698624" y="0"/>
                  </a:lnTo>
                  <a:lnTo>
                    <a:pt x="702237" y="83"/>
                  </a:lnTo>
                  <a:lnTo>
                    <a:pt x="705858" y="384"/>
                  </a:lnTo>
                  <a:lnTo>
                    <a:pt x="709478" y="902"/>
                  </a:lnTo>
                  <a:lnTo>
                    <a:pt x="713098" y="1637"/>
                  </a:lnTo>
                  <a:lnTo>
                    <a:pt x="716718" y="2588"/>
                  </a:lnTo>
                  <a:lnTo>
                    <a:pt x="720339" y="3755"/>
                  </a:lnTo>
                  <a:lnTo>
                    <a:pt x="723959" y="5137"/>
                  </a:lnTo>
                  <a:lnTo>
                    <a:pt x="727579" y="6732"/>
                  </a:lnTo>
                  <a:lnTo>
                    <a:pt x="731199" y="8540"/>
                  </a:lnTo>
                  <a:lnTo>
                    <a:pt x="734819" y="10559"/>
                  </a:lnTo>
                  <a:lnTo>
                    <a:pt x="738440" y="12789"/>
                  </a:lnTo>
                  <a:lnTo>
                    <a:pt x="742060" y="15226"/>
                  </a:lnTo>
                  <a:lnTo>
                    <a:pt x="745680" y="17871"/>
                  </a:lnTo>
                  <a:lnTo>
                    <a:pt x="749300" y="20719"/>
                  </a:lnTo>
                  <a:lnTo>
                    <a:pt x="752920" y="23771"/>
                  </a:lnTo>
                  <a:lnTo>
                    <a:pt x="756541" y="27023"/>
                  </a:lnTo>
                  <a:lnTo>
                    <a:pt x="760161" y="30472"/>
                  </a:lnTo>
                  <a:lnTo>
                    <a:pt x="763774" y="34119"/>
                  </a:lnTo>
                  <a:lnTo>
                    <a:pt x="767394" y="37958"/>
                  </a:lnTo>
                  <a:lnTo>
                    <a:pt x="771014" y="41987"/>
                  </a:lnTo>
                  <a:lnTo>
                    <a:pt x="774635" y="46203"/>
                  </a:lnTo>
                  <a:lnTo>
                    <a:pt x="778255" y="50605"/>
                  </a:lnTo>
                  <a:lnTo>
                    <a:pt x="781875" y="55188"/>
                  </a:lnTo>
                  <a:lnTo>
                    <a:pt x="785495" y="59949"/>
                  </a:lnTo>
                  <a:lnTo>
                    <a:pt x="789115" y="64886"/>
                  </a:lnTo>
                  <a:lnTo>
                    <a:pt x="792736" y="69995"/>
                  </a:lnTo>
                  <a:lnTo>
                    <a:pt x="796356" y="75271"/>
                  </a:lnTo>
                  <a:lnTo>
                    <a:pt x="799976" y="80712"/>
                  </a:lnTo>
                  <a:lnTo>
                    <a:pt x="803596" y="86314"/>
                  </a:lnTo>
                  <a:lnTo>
                    <a:pt x="807217" y="92073"/>
                  </a:lnTo>
                  <a:lnTo>
                    <a:pt x="810837" y="97985"/>
                  </a:lnTo>
                  <a:lnTo>
                    <a:pt x="814457" y="104047"/>
                  </a:lnTo>
                  <a:lnTo>
                    <a:pt x="818077" y="110254"/>
                  </a:lnTo>
                  <a:lnTo>
                    <a:pt x="821697" y="116601"/>
                  </a:lnTo>
                  <a:lnTo>
                    <a:pt x="825310" y="123086"/>
                  </a:lnTo>
                  <a:lnTo>
                    <a:pt x="828931" y="129704"/>
                  </a:lnTo>
                  <a:lnTo>
                    <a:pt x="832551" y="136449"/>
                  </a:lnTo>
                  <a:lnTo>
                    <a:pt x="836171" y="143319"/>
                  </a:lnTo>
                  <a:lnTo>
                    <a:pt x="839791" y="150308"/>
                  </a:lnTo>
                  <a:lnTo>
                    <a:pt x="843411" y="157412"/>
                  </a:lnTo>
                  <a:lnTo>
                    <a:pt x="847032" y="164628"/>
                  </a:lnTo>
                  <a:lnTo>
                    <a:pt x="850652" y="171949"/>
                  </a:lnTo>
                  <a:lnTo>
                    <a:pt x="854272" y="179371"/>
                  </a:lnTo>
                  <a:lnTo>
                    <a:pt x="857892" y="186891"/>
                  </a:lnTo>
                  <a:lnTo>
                    <a:pt x="861512" y="194503"/>
                  </a:lnTo>
                  <a:lnTo>
                    <a:pt x="865133" y="202202"/>
                  </a:lnTo>
                  <a:lnTo>
                    <a:pt x="868753" y="209985"/>
                  </a:lnTo>
                  <a:lnTo>
                    <a:pt x="872373" y="217845"/>
                  </a:lnTo>
                  <a:lnTo>
                    <a:pt x="875993" y="225780"/>
                  </a:lnTo>
                  <a:lnTo>
                    <a:pt x="879614" y="233784"/>
                  </a:lnTo>
                  <a:lnTo>
                    <a:pt x="883234" y="241851"/>
                  </a:lnTo>
                  <a:lnTo>
                    <a:pt x="886854" y="249979"/>
                  </a:lnTo>
                  <a:lnTo>
                    <a:pt x="890467" y="258162"/>
                  </a:lnTo>
                  <a:lnTo>
                    <a:pt x="894087" y="266394"/>
                  </a:lnTo>
                  <a:lnTo>
                    <a:pt x="897707" y="274673"/>
                  </a:lnTo>
                  <a:lnTo>
                    <a:pt x="901328" y="282994"/>
                  </a:lnTo>
                  <a:lnTo>
                    <a:pt x="904948" y="291351"/>
                  </a:lnTo>
                  <a:lnTo>
                    <a:pt x="908568" y="299741"/>
                  </a:lnTo>
                  <a:lnTo>
                    <a:pt x="912188" y="308158"/>
                  </a:lnTo>
                  <a:lnTo>
                    <a:pt x="915809" y="316598"/>
                  </a:lnTo>
                  <a:lnTo>
                    <a:pt x="919429" y="325058"/>
                  </a:lnTo>
                  <a:lnTo>
                    <a:pt x="923049" y="333532"/>
                  </a:lnTo>
                  <a:lnTo>
                    <a:pt x="926669" y="342017"/>
                  </a:lnTo>
                  <a:lnTo>
                    <a:pt x="930289" y="350507"/>
                  </a:lnTo>
                  <a:lnTo>
                    <a:pt x="933910" y="359000"/>
                  </a:lnTo>
                  <a:lnTo>
                    <a:pt x="937530" y="367491"/>
                  </a:lnTo>
                  <a:lnTo>
                    <a:pt x="941150" y="375975"/>
                  </a:lnTo>
                  <a:lnTo>
                    <a:pt x="944770" y="384450"/>
                  </a:lnTo>
                  <a:lnTo>
                    <a:pt x="948391" y="392911"/>
                  </a:lnTo>
                  <a:lnTo>
                    <a:pt x="952004" y="401354"/>
                  </a:lnTo>
                  <a:lnTo>
                    <a:pt x="955624" y="409775"/>
                  </a:lnTo>
                  <a:lnTo>
                    <a:pt x="959244" y="418171"/>
                  </a:lnTo>
                  <a:lnTo>
                    <a:pt x="962864" y="426538"/>
                  </a:lnTo>
                  <a:lnTo>
                    <a:pt x="966484" y="434873"/>
                  </a:lnTo>
                  <a:lnTo>
                    <a:pt x="970105" y="443172"/>
                  </a:lnTo>
                  <a:lnTo>
                    <a:pt x="973725" y="451433"/>
                  </a:lnTo>
                  <a:lnTo>
                    <a:pt x="977345" y="459651"/>
                  </a:lnTo>
                  <a:lnTo>
                    <a:pt x="980965" y="467823"/>
                  </a:lnTo>
                  <a:lnTo>
                    <a:pt x="984585" y="475947"/>
                  </a:lnTo>
                  <a:lnTo>
                    <a:pt x="988206" y="484019"/>
                  </a:lnTo>
                  <a:lnTo>
                    <a:pt x="991826" y="492037"/>
                  </a:lnTo>
                  <a:lnTo>
                    <a:pt x="995446" y="499998"/>
                  </a:lnTo>
                  <a:lnTo>
                    <a:pt x="999066" y="507899"/>
                  </a:lnTo>
                  <a:lnTo>
                    <a:pt x="1002686" y="515737"/>
                  </a:lnTo>
                  <a:lnTo>
                    <a:pt x="1006307" y="523511"/>
                  </a:lnTo>
                  <a:lnTo>
                    <a:pt x="1009927" y="531217"/>
                  </a:lnTo>
                  <a:lnTo>
                    <a:pt x="1013540" y="538854"/>
                  </a:lnTo>
                  <a:lnTo>
                    <a:pt x="1017160" y="546418"/>
                  </a:lnTo>
                  <a:lnTo>
                    <a:pt x="1020780" y="553909"/>
                  </a:lnTo>
                  <a:lnTo>
                    <a:pt x="1024401" y="561324"/>
                  </a:lnTo>
                  <a:lnTo>
                    <a:pt x="1028021" y="568661"/>
                  </a:lnTo>
                  <a:lnTo>
                    <a:pt x="1031641" y="575918"/>
                  </a:lnTo>
                  <a:lnTo>
                    <a:pt x="1035261" y="583093"/>
                  </a:lnTo>
                  <a:lnTo>
                    <a:pt x="1038881" y="590186"/>
                  </a:lnTo>
                  <a:lnTo>
                    <a:pt x="1042502" y="597194"/>
                  </a:lnTo>
                  <a:lnTo>
                    <a:pt x="1046122" y="604116"/>
                  </a:lnTo>
                  <a:lnTo>
                    <a:pt x="1049742" y="610950"/>
                  </a:lnTo>
                  <a:lnTo>
                    <a:pt x="1053362" y="617696"/>
                  </a:lnTo>
                  <a:lnTo>
                    <a:pt x="1056983" y="624352"/>
                  </a:lnTo>
                  <a:lnTo>
                    <a:pt x="1060603" y="630916"/>
                  </a:lnTo>
                  <a:lnTo>
                    <a:pt x="1064223" y="637389"/>
                  </a:lnTo>
                  <a:lnTo>
                    <a:pt x="1067843" y="643770"/>
                  </a:lnTo>
                  <a:lnTo>
                    <a:pt x="1071463" y="650057"/>
                  </a:lnTo>
                  <a:lnTo>
                    <a:pt x="1075076" y="656249"/>
                  </a:lnTo>
                  <a:lnTo>
                    <a:pt x="1078697" y="662346"/>
                  </a:lnTo>
                  <a:lnTo>
                    <a:pt x="1082317" y="668348"/>
                  </a:lnTo>
                  <a:lnTo>
                    <a:pt x="1082317" y="901374"/>
                  </a:lnTo>
                  <a:lnTo>
                    <a:pt x="0" y="901374"/>
                  </a:lnTo>
                  <a:lnTo>
                    <a:pt x="0" y="891362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1" name="Freeform 540">
              <a:extLst>
                <a:ext uri="{FF2B5EF4-FFF2-40B4-BE49-F238E27FC236}">
                  <a16:creationId xmlns:a16="http://schemas.microsoft.com/office/drawing/2014/main" id="{7253561D-6FB9-FE2C-B2C9-423620691F30}"/>
                </a:ext>
              </a:extLst>
            </p:cNvPr>
            <p:cNvSpPr/>
            <p:nvPr/>
          </p:nvSpPr>
          <p:spPr>
            <a:xfrm>
              <a:off x="7492649" y="3929554"/>
              <a:ext cx="1082316" cy="901373"/>
            </a:xfrm>
            <a:custGeom>
              <a:avLst/>
              <a:gdLst>
                <a:gd name="connsiteX0" fmla="*/ 0 w 1082316"/>
                <a:gd name="connsiteY0" fmla="*/ 891362 h 901373"/>
                <a:gd name="connsiteX1" fmla="*/ 3620 w 1082316"/>
                <a:gd name="connsiteY1" fmla="*/ 890887 h 901373"/>
                <a:gd name="connsiteX2" fmla="*/ 7240 w 1082316"/>
                <a:gd name="connsiteY2" fmla="*/ 890391 h 901373"/>
                <a:gd name="connsiteX3" fmla="*/ 10859 w 1082316"/>
                <a:gd name="connsiteY3" fmla="*/ 889872 h 901373"/>
                <a:gd name="connsiteX4" fmla="*/ 14479 w 1082316"/>
                <a:gd name="connsiteY4" fmla="*/ 889332 h 901373"/>
                <a:gd name="connsiteX5" fmla="*/ 18099 w 1082316"/>
                <a:gd name="connsiteY5" fmla="*/ 888771 h 901373"/>
                <a:gd name="connsiteX6" fmla="*/ 21718 w 1082316"/>
                <a:gd name="connsiteY6" fmla="*/ 888188 h 901373"/>
                <a:gd name="connsiteX7" fmla="*/ 25339 w 1082316"/>
                <a:gd name="connsiteY7" fmla="*/ 887584 h 901373"/>
                <a:gd name="connsiteX8" fmla="*/ 28958 w 1082316"/>
                <a:gd name="connsiteY8" fmla="*/ 886950 h 901373"/>
                <a:gd name="connsiteX9" fmla="*/ 32578 w 1082316"/>
                <a:gd name="connsiteY9" fmla="*/ 886295 h 901373"/>
                <a:gd name="connsiteX10" fmla="*/ 36198 w 1082316"/>
                <a:gd name="connsiteY10" fmla="*/ 885612 h 901373"/>
                <a:gd name="connsiteX11" fmla="*/ 39817 w 1082316"/>
                <a:gd name="connsiteY11" fmla="*/ 884899 h 901373"/>
                <a:gd name="connsiteX12" fmla="*/ 43438 w 1082316"/>
                <a:gd name="connsiteY12" fmla="*/ 884158 h 901373"/>
                <a:gd name="connsiteX13" fmla="*/ 47057 w 1082316"/>
                <a:gd name="connsiteY13" fmla="*/ 883395 h 901373"/>
                <a:gd name="connsiteX14" fmla="*/ 50677 w 1082316"/>
                <a:gd name="connsiteY14" fmla="*/ 882596 h 901373"/>
                <a:gd name="connsiteX15" fmla="*/ 54297 w 1082316"/>
                <a:gd name="connsiteY15" fmla="*/ 881768 h 901373"/>
                <a:gd name="connsiteX16" fmla="*/ 57917 w 1082316"/>
                <a:gd name="connsiteY16" fmla="*/ 880912 h 901373"/>
                <a:gd name="connsiteX17" fmla="*/ 61536 w 1082316"/>
                <a:gd name="connsiteY17" fmla="*/ 880019 h 901373"/>
                <a:gd name="connsiteX18" fmla="*/ 65156 w 1082316"/>
                <a:gd name="connsiteY18" fmla="*/ 879098 h 901373"/>
                <a:gd name="connsiteX19" fmla="*/ 68776 w 1082316"/>
                <a:gd name="connsiteY19" fmla="*/ 878134 h 901373"/>
                <a:gd name="connsiteX20" fmla="*/ 72396 w 1082316"/>
                <a:gd name="connsiteY20" fmla="*/ 877140 h 901373"/>
                <a:gd name="connsiteX21" fmla="*/ 76016 w 1082316"/>
                <a:gd name="connsiteY21" fmla="*/ 876111 h 901373"/>
                <a:gd name="connsiteX22" fmla="*/ 79635 w 1082316"/>
                <a:gd name="connsiteY22" fmla="*/ 875046 h 901373"/>
                <a:gd name="connsiteX23" fmla="*/ 83256 w 1082316"/>
                <a:gd name="connsiteY23" fmla="*/ 873938 h 901373"/>
                <a:gd name="connsiteX24" fmla="*/ 86875 w 1082316"/>
                <a:gd name="connsiteY24" fmla="*/ 872793 h 901373"/>
                <a:gd name="connsiteX25" fmla="*/ 90495 w 1082316"/>
                <a:gd name="connsiteY25" fmla="*/ 871606 h 901373"/>
                <a:gd name="connsiteX26" fmla="*/ 94115 w 1082316"/>
                <a:gd name="connsiteY26" fmla="*/ 870375 h 901373"/>
                <a:gd name="connsiteX27" fmla="*/ 97734 w 1082316"/>
                <a:gd name="connsiteY27" fmla="*/ 869101 h 901373"/>
                <a:gd name="connsiteX28" fmla="*/ 101355 w 1082316"/>
                <a:gd name="connsiteY28" fmla="*/ 867784 h 901373"/>
                <a:gd name="connsiteX29" fmla="*/ 104974 w 1082316"/>
                <a:gd name="connsiteY29" fmla="*/ 866424 h 901373"/>
                <a:gd name="connsiteX30" fmla="*/ 108594 w 1082316"/>
                <a:gd name="connsiteY30" fmla="*/ 865020 h 901373"/>
                <a:gd name="connsiteX31" fmla="*/ 112214 w 1082316"/>
                <a:gd name="connsiteY31" fmla="*/ 863559 h 901373"/>
                <a:gd name="connsiteX32" fmla="*/ 115833 w 1082316"/>
                <a:gd name="connsiteY32" fmla="*/ 862055 h 901373"/>
                <a:gd name="connsiteX33" fmla="*/ 119453 w 1082316"/>
                <a:gd name="connsiteY33" fmla="*/ 860500 h 901373"/>
                <a:gd name="connsiteX34" fmla="*/ 123073 w 1082316"/>
                <a:gd name="connsiteY34" fmla="*/ 858895 h 901373"/>
                <a:gd name="connsiteX35" fmla="*/ 126693 w 1082316"/>
                <a:gd name="connsiteY35" fmla="*/ 857240 h 901373"/>
                <a:gd name="connsiteX36" fmla="*/ 130313 w 1082316"/>
                <a:gd name="connsiteY36" fmla="*/ 855527 h 901373"/>
                <a:gd name="connsiteX37" fmla="*/ 133932 w 1082316"/>
                <a:gd name="connsiteY37" fmla="*/ 853764 h 901373"/>
                <a:gd name="connsiteX38" fmla="*/ 137552 w 1082316"/>
                <a:gd name="connsiteY38" fmla="*/ 851943 h 901373"/>
                <a:gd name="connsiteX39" fmla="*/ 141172 w 1082316"/>
                <a:gd name="connsiteY39" fmla="*/ 850064 h 901373"/>
                <a:gd name="connsiteX40" fmla="*/ 144792 w 1082316"/>
                <a:gd name="connsiteY40" fmla="*/ 848121 h 901373"/>
                <a:gd name="connsiteX41" fmla="*/ 148412 w 1082316"/>
                <a:gd name="connsiteY41" fmla="*/ 846127 h 901373"/>
                <a:gd name="connsiteX42" fmla="*/ 152032 w 1082316"/>
                <a:gd name="connsiteY42" fmla="*/ 844069 h 901373"/>
                <a:gd name="connsiteX43" fmla="*/ 155651 w 1082316"/>
                <a:gd name="connsiteY43" fmla="*/ 841946 h 901373"/>
                <a:gd name="connsiteX44" fmla="*/ 159271 w 1082316"/>
                <a:gd name="connsiteY44" fmla="*/ 839765 h 901373"/>
                <a:gd name="connsiteX45" fmla="*/ 162891 w 1082316"/>
                <a:gd name="connsiteY45" fmla="*/ 837512 h 901373"/>
                <a:gd name="connsiteX46" fmla="*/ 166510 w 1082316"/>
                <a:gd name="connsiteY46" fmla="*/ 835195 h 901373"/>
                <a:gd name="connsiteX47" fmla="*/ 170131 w 1082316"/>
                <a:gd name="connsiteY47" fmla="*/ 832813 h 901373"/>
                <a:gd name="connsiteX48" fmla="*/ 173750 w 1082316"/>
                <a:gd name="connsiteY48" fmla="*/ 830358 h 901373"/>
                <a:gd name="connsiteX49" fmla="*/ 177370 w 1082316"/>
                <a:gd name="connsiteY49" fmla="*/ 827839 h 901373"/>
                <a:gd name="connsiteX50" fmla="*/ 180990 w 1082316"/>
                <a:gd name="connsiteY50" fmla="*/ 825241 h 901373"/>
                <a:gd name="connsiteX51" fmla="*/ 184609 w 1082316"/>
                <a:gd name="connsiteY51" fmla="*/ 822578 h 901373"/>
                <a:gd name="connsiteX52" fmla="*/ 188230 w 1082316"/>
                <a:gd name="connsiteY52" fmla="*/ 819836 h 901373"/>
                <a:gd name="connsiteX53" fmla="*/ 191849 w 1082316"/>
                <a:gd name="connsiteY53" fmla="*/ 817022 h 901373"/>
                <a:gd name="connsiteX54" fmla="*/ 195469 w 1082316"/>
                <a:gd name="connsiteY54" fmla="*/ 814136 h 901373"/>
                <a:gd name="connsiteX55" fmla="*/ 199089 w 1082316"/>
                <a:gd name="connsiteY55" fmla="*/ 811163 h 901373"/>
                <a:gd name="connsiteX56" fmla="*/ 202708 w 1082316"/>
                <a:gd name="connsiteY56" fmla="*/ 808119 h 901373"/>
                <a:gd name="connsiteX57" fmla="*/ 206329 w 1082316"/>
                <a:gd name="connsiteY57" fmla="*/ 804995 h 901373"/>
                <a:gd name="connsiteX58" fmla="*/ 209948 w 1082316"/>
                <a:gd name="connsiteY58" fmla="*/ 801785 h 901373"/>
                <a:gd name="connsiteX59" fmla="*/ 213568 w 1082316"/>
                <a:gd name="connsiteY59" fmla="*/ 798496 h 901373"/>
                <a:gd name="connsiteX60" fmla="*/ 217188 w 1082316"/>
                <a:gd name="connsiteY60" fmla="*/ 795128 h 901373"/>
                <a:gd name="connsiteX61" fmla="*/ 220808 w 1082316"/>
                <a:gd name="connsiteY61" fmla="*/ 791673 h 901373"/>
                <a:gd name="connsiteX62" fmla="*/ 224427 w 1082316"/>
                <a:gd name="connsiteY62" fmla="*/ 788132 h 901373"/>
                <a:gd name="connsiteX63" fmla="*/ 228047 w 1082316"/>
                <a:gd name="connsiteY63" fmla="*/ 784505 h 901373"/>
                <a:gd name="connsiteX64" fmla="*/ 231667 w 1082316"/>
                <a:gd name="connsiteY64" fmla="*/ 780791 h 901373"/>
                <a:gd name="connsiteX65" fmla="*/ 235287 w 1082316"/>
                <a:gd name="connsiteY65" fmla="*/ 776991 h 901373"/>
                <a:gd name="connsiteX66" fmla="*/ 238907 w 1082316"/>
                <a:gd name="connsiteY66" fmla="*/ 773104 h 901373"/>
                <a:gd name="connsiteX67" fmla="*/ 242526 w 1082316"/>
                <a:gd name="connsiteY67" fmla="*/ 769124 h 901373"/>
                <a:gd name="connsiteX68" fmla="*/ 246146 w 1082316"/>
                <a:gd name="connsiteY68" fmla="*/ 765051 h 901373"/>
                <a:gd name="connsiteX69" fmla="*/ 249766 w 1082316"/>
                <a:gd name="connsiteY69" fmla="*/ 760890 h 901373"/>
                <a:gd name="connsiteX70" fmla="*/ 253386 w 1082316"/>
                <a:gd name="connsiteY70" fmla="*/ 756637 h 901373"/>
                <a:gd name="connsiteX71" fmla="*/ 257006 w 1082316"/>
                <a:gd name="connsiteY71" fmla="*/ 752290 h 901373"/>
                <a:gd name="connsiteX72" fmla="*/ 260625 w 1082316"/>
                <a:gd name="connsiteY72" fmla="*/ 747849 h 901373"/>
                <a:gd name="connsiteX73" fmla="*/ 264245 w 1082316"/>
                <a:gd name="connsiteY73" fmla="*/ 743315 h 901373"/>
                <a:gd name="connsiteX74" fmla="*/ 267865 w 1082316"/>
                <a:gd name="connsiteY74" fmla="*/ 738680 h 901373"/>
                <a:gd name="connsiteX75" fmla="*/ 271484 w 1082316"/>
                <a:gd name="connsiteY75" fmla="*/ 733958 h 901373"/>
                <a:gd name="connsiteX76" fmla="*/ 275105 w 1082316"/>
                <a:gd name="connsiteY76" fmla="*/ 729136 h 901373"/>
                <a:gd name="connsiteX77" fmla="*/ 278724 w 1082316"/>
                <a:gd name="connsiteY77" fmla="*/ 724221 h 901373"/>
                <a:gd name="connsiteX78" fmla="*/ 282344 w 1082316"/>
                <a:gd name="connsiteY78" fmla="*/ 719211 h 901373"/>
                <a:gd name="connsiteX79" fmla="*/ 285964 w 1082316"/>
                <a:gd name="connsiteY79" fmla="*/ 714101 h 901373"/>
                <a:gd name="connsiteX80" fmla="*/ 289584 w 1082316"/>
                <a:gd name="connsiteY80" fmla="*/ 708898 h 901373"/>
                <a:gd name="connsiteX81" fmla="*/ 293204 w 1082316"/>
                <a:gd name="connsiteY81" fmla="*/ 703593 h 901373"/>
                <a:gd name="connsiteX82" fmla="*/ 296823 w 1082316"/>
                <a:gd name="connsiteY82" fmla="*/ 698195 h 901373"/>
                <a:gd name="connsiteX83" fmla="*/ 300443 w 1082316"/>
                <a:gd name="connsiteY83" fmla="*/ 692697 h 901373"/>
                <a:gd name="connsiteX84" fmla="*/ 304063 w 1082316"/>
                <a:gd name="connsiteY84" fmla="*/ 687104 h 901373"/>
                <a:gd name="connsiteX85" fmla="*/ 307683 w 1082316"/>
                <a:gd name="connsiteY85" fmla="*/ 681411 h 901373"/>
                <a:gd name="connsiteX86" fmla="*/ 311302 w 1082316"/>
                <a:gd name="connsiteY86" fmla="*/ 675625 h 901373"/>
                <a:gd name="connsiteX87" fmla="*/ 314922 w 1082316"/>
                <a:gd name="connsiteY87" fmla="*/ 669737 h 901373"/>
                <a:gd name="connsiteX88" fmla="*/ 318542 w 1082316"/>
                <a:gd name="connsiteY88" fmla="*/ 663756 h 901373"/>
                <a:gd name="connsiteX89" fmla="*/ 322162 w 1082316"/>
                <a:gd name="connsiteY89" fmla="*/ 657684 h 901373"/>
                <a:gd name="connsiteX90" fmla="*/ 325782 w 1082316"/>
                <a:gd name="connsiteY90" fmla="*/ 651514 h 901373"/>
                <a:gd name="connsiteX91" fmla="*/ 329401 w 1082316"/>
                <a:gd name="connsiteY91" fmla="*/ 645249 h 901373"/>
                <a:gd name="connsiteX92" fmla="*/ 333022 w 1082316"/>
                <a:gd name="connsiteY92" fmla="*/ 638891 h 901373"/>
                <a:gd name="connsiteX93" fmla="*/ 336641 w 1082316"/>
                <a:gd name="connsiteY93" fmla="*/ 632439 h 901373"/>
                <a:gd name="connsiteX94" fmla="*/ 340261 w 1082316"/>
                <a:gd name="connsiteY94" fmla="*/ 625895 h 901373"/>
                <a:gd name="connsiteX95" fmla="*/ 343881 w 1082316"/>
                <a:gd name="connsiteY95" fmla="*/ 619261 h 901373"/>
                <a:gd name="connsiteX96" fmla="*/ 347500 w 1082316"/>
                <a:gd name="connsiteY96" fmla="*/ 612536 h 901373"/>
                <a:gd name="connsiteX97" fmla="*/ 351121 w 1082316"/>
                <a:gd name="connsiteY97" fmla="*/ 605722 h 901373"/>
                <a:gd name="connsiteX98" fmla="*/ 354740 w 1082316"/>
                <a:gd name="connsiteY98" fmla="*/ 598821 h 901373"/>
                <a:gd name="connsiteX99" fmla="*/ 358360 w 1082316"/>
                <a:gd name="connsiteY99" fmla="*/ 591833 h 901373"/>
                <a:gd name="connsiteX100" fmla="*/ 361980 w 1082316"/>
                <a:gd name="connsiteY100" fmla="*/ 584760 h 901373"/>
                <a:gd name="connsiteX101" fmla="*/ 365599 w 1082316"/>
                <a:gd name="connsiteY101" fmla="*/ 577604 h 901373"/>
                <a:gd name="connsiteX102" fmla="*/ 369219 w 1082316"/>
                <a:gd name="connsiteY102" fmla="*/ 570366 h 901373"/>
                <a:gd name="connsiteX103" fmla="*/ 372839 w 1082316"/>
                <a:gd name="connsiteY103" fmla="*/ 563048 h 901373"/>
                <a:gd name="connsiteX104" fmla="*/ 376459 w 1082316"/>
                <a:gd name="connsiteY104" fmla="*/ 555651 h 901373"/>
                <a:gd name="connsiteX105" fmla="*/ 380079 w 1082316"/>
                <a:gd name="connsiteY105" fmla="*/ 548177 h 901373"/>
                <a:gd name="connsiteX106" fmla="*/ 383698 w 1082316"/>
                <a:gd name="connsiteY106" fmla="*/ 540630 h 901373"/>
                <a:gd name="connsiteX107" fmla="*/ 387318 w 1082316"/>
                <a:gd name="connsiteY107" fmla="*/ 533010 h 901373"/>
                <a:gd name="connsiteX108" fmla="*/ 390938 w 1082316"/>
                <a:gd name="connsiteY108" fmla="*/ 525320 h 901373"/>
                <a:gd name="connsiteX109" fmla="*/ 394558 w 1082316"/>
                <a:gd name="connsiteY109" fmla="*/ 517562 h 901373"/>
                <a:gd name="connsiteX110" fmla="*/ 398178 w 1082316"/>
                <a:gd name="connsiteY110" fmla="*/ 509738 h 901373"/>
                <a:gd name="connsiteX111" fmla="*/ 401798 w 1082316"/>
                <a:gd name="connsiteY111" fmla="*/ 501852 h 901373"/>
                <a:gd name="connsiteX112" fmla="*/ 405417 w 1082316"/>
                <a:gd name="connsiteY112" fmla="*/ 493904 h 901373"/>
                <a:gd name="connsiteX113" fmla="*/ 409037 w 1082316"/>
                <a:gd name="connsiteY113" fmla="*/ 485900 h 901373"/>
                <a:gd name="connsiteX114" fmla="*/ 412657 w 1082316"/>
                <a:gd name="connsiteY114" fmla="*/ 477839 h 901373"/>
                <a:gd name="connsiteX115" fmla="*/ 416276 w 1082316"/>
                <a:gd name="connsiteY115" fmla="*/ 469727 h 901373"/>
                <a:gd name="connsiteX116" fmla="*/ 419897 w 1082316"/>
                <a:gd name="connsiteY116" fmla="*/ 461566 h 901373"/>
                <a:gd name="connsiteX117" fmla="*/ 423516 w 1082316"/>
                <a:gd name="connsiteY117" fmla="*/ 453359 h 901373"/>
                <a:gd name="connsiteX118" fmla="*/ 427136 w 1082316"/>
                <a:gd name="connsiteY118" fmla="*/ 445108 h 901373"/>
                <a:gd name="connsiteX119" fmla="*/ 430756 w 1082316"/>
                <a:gd name="connsiteY119" fmla="*/ 436817 h 901373"/>
                <a:gd name="connsiteX120" fmla="*/ 434375 w 1082316"/>
                <a:gd name="connsiteY120" fmla="*/ 428491 h 901373"/>
                <a:gd name="connsiteX121" fmla="*/ 437996 w 1082316"/>
                <a:gd name="connsiteY121" fmla="*/ 420130 h 901373"/>
                <a:gd name="connsiteX122" fmla="*/ 441615 w 1082316"/>
                <a:gd name="connsiteY122" fmla="*/ 411741 h 901373"/>
                <a:gd name="connsiteX123" fmla="*/ 445235 w 1082316"/>
                <a:gd name="connsiteY123" fmla="*/ 403326 h 901373"/>
                <a:gd name="connsiteX124" fmla="*/ 448855 w 1082316"/>
                <a:gd name="connsiteY124" fmla="*/ 394888 h 901373"/>
                <a:gd name="connsiteX125" fmla="*/ 452475 w 1082316"/>
                <a:gd name="connsiteY125" fmla="*/ 386431 h 901373"/>
                <a:gd name="connsiteX126" fmla="*/ 456095 w 1082316"/>
                <a:gd name="connsiteY126" fmla="*/ 377959 h 901373"/>
                <a:gd name="connsiteX127" fmla="*/ 459714 w 1082316"/>
                <a:gd name="connsiteY127" fmla="*/ 369476 h 901373"/>
                <a:gd name="connsiteX128" fmla="*/ 463334 w 1082316"/>
                <a:gd name="connsiteY128" fmla="*/ 360986 h 901373"/>
                <a:gd name="connsiteX129" fmla="*/ 466952 w 1082316"/>
                <a:gd name="connsiteY129" fmla="*/ 352494 h 901373"/>
                <a:gd name="connsiteX130" fmla="*/ 470573 w 1082316"/>
                <a:gd name="connsiteY130" fmla="*/ 344002 h 901373"/>
                <a:gd name="connsiteX131" fmla="*/ 474193 w 1082316"/>
                <a:gd name="connsiteY131" fmla="*/ 335516 h 901373"/>
                <a:gd name="connsiteX132" fmla="*/ 477813 w 1082316"/>
                <a:gd name="connsiteY132" fmla="*/ 327039 h 901373"/>
                <a:gd name="connsiteX133" fmla="*/ 481433 w 1082316"/>
                <a:gd name="connsiteY133" fmla="*/ 318576 h 901373"/>
                <a:gd name="connsiteX134" fmla="*/ 485053 w 1082316"/>
                <a:gd name="connsiteY134" fmla="*/ 310130 h 901373"/>
                <a:gd name="connsiteX135" fmla="*/ 488674 w 1082316"/>
                <a:gd name="connsiteY135" fmla="*/ 301707 h 901373"/>
                <a:gd name="connsiteX136" fmla="*/ 492294 w 1082316"/>
                <a:gd name="connsiteY136" fmla="*/ 293311 h 901373"/>
                <a:gd name="connsiteX137" fmla="*/ 495914 w 1082316"/>
                <a:gd name="connsiteY137" fmla="*/ 284946 h 901373"/>
                <a:gd name="connsiteX138" fmla="*/ 499534 w 1082316"/>
                <a:gd name="connsiteY138" fmla="*/ 276617 h 901373"/>
                <a:gd name="connsiteX139" fmla="*/ 503154 w 1082316"/>
                <a:gd name="connsiteY139" fmla="*/ 268328 h 901373"/>
                <a:gd name="connsiteX140" fmla="*/ 506775 w 1082316"/>
                <a:gd name="connsiteY140" fmla="*/ 260083 h 901373"/>
                <a:gd name="connsiteX141" fmla="*/ 510395 w 1082316"/>
                <a:gd name="connsiteY141" fmla="*/ 251888 h 901373"/>
                <a:gd name="connsiteX142" fmla="*/ 514008 w 1082316"/>
                <a:gd name="connsiteY142" fmla="*/ 243748 h 901373"/>
                <a:gd name="connsiteX143" fmla="*/ 517628 w 1082316"/>
                <a:gd name="connsiteY143" fmla="*/ 235665 h 901373"/>
                <a:gd name="connsiteX144" fmla="*/ 521248 w 1082316"/>
                <a:gd name="connsiteY144" fmla="*/ 227646 h 901373"/>
                <a:gd name="connsiteX145" fmla="*/ 524869 w 1082316"/>
                <a:gd name="connsiteY145" fmla="*/ 219695 h 901373"/>
                <a:gd name="connsiteX146" fmla="*/ 528489 w 1082316"/>
                <a:gd name="connsiteY146" fmla="*/ 211816 h 901373"/>
                <a:gd name="connsiteX147" fmla="*/ 532109 w 1082316"/>
                <a:gd name="connsiteY147" fmla="*/ 204015 h 901373"/>
                <a:gd name="connsiteX148" fmla="*/ 535729 w 1082316"/>
                <a:gd name="connsiteY148" fmla="*/ 196296 h 901373"/>
                <a:gd name="connsiteX149" fmla="*/ 539349 w 1082316"/>
                <a:gd name="connsiteY149" fmla="*/ 188664 h 901373"/>
                <a:gd name="connsiteX150" fmla="*/ 542970 w 1082316"/>
                <a:gd name="connsiteY150" fmla="*/ 181122 h 901373"/>
                <a:gd name="connsiteX151" fmla="*/ 546590 w 1082316"/>
                <a:gd name="connsiteY151" fmla="*/ 173676 h 901373"/>
                <a:gd name="connsiteX152" fmla="*/ 550210 w 1082316"/>
                <a:gd name="connsiteY152" fmla="*/ 166330 h 901373"/>
                <a:gd name="connsiteX153" fmla="*/ 553830 w 1082316"/>
                <a:gd name="connsiteY153" fmla="*/ 159091 h 901373"/>
                <a:gd name="connsiteX154" fmla="*/ 557450 w 1082316"/>
                <a:gd name="connsiteY154" fmla="*/ 151960 h 901373"/>
                <a:gd name="connsiteX155" fmla="*/ 561071 w 1082316"/>
                <a:gd name="connsiteY155" fmla="*/ 144943 h 901373"/>
                <a:gd name="connsiteX156" fmla="*/ 564691 w 1082316"/>
                <a:gd name="connsiteY156" fmla="*/ 138045 h 901373"/>
                <a:gd name="connsiteX157" fmla="*/ 568311 w 1082316"/>
                <a:gd name="connsiteY157" fmla="*/ 131270 h 901373"/>
                <a:gd name="connsiteX158" fmla="*/ 571931 w 1082316"/>
                <a:gd name="connsiteY158" fmla="*/ 124622 h 901373"/>
                <a:gd name="connsiteX159" fmla="*/ 575544 w 1082316"/>
                <a:gd name="connsiteY159" fmla="*/ 118106 h 901373"/>
                <a:gd name="connsiteX160" fmla="*/ 579165 w 1082316"/>
                <a:gd name="connsiteY160" fmla="*/ 111726 h 901373"/>
                <a:gd name="connsiteX161" fmla="*/ 582785 w 1082316"/>
                <a:gd name="connsiteY161" fmla="*/ 105486 h 901373"/>
                <a:gd name="connsiteX162" fmla="*/ 586405 w 1082316"/>
                <a:gd name="connsiteY162" fmla="*/ 99390 h 901373"/>
                <a:gd name="connsiteX163" fmla="*/ 590025 w 1082316"/>
                <a:gd name="connsiteY163" fmla="*/ 93443 h 901373"/>
                <a:gd name="connsiteX164" fmla="*/ 593645 w 1082316"/>
                <a:gd name="connsiteY164" fmla="*/ 87647 h 901373"/>
                <a:gd name="connsiteX165" fmla="*/ 597266 w 1082316"/>
                <a:gd name="connsiteY165" fmla="*/ 82008 h 901373"/>
                <a:gd name="connsiteX166" fmla="*/ 600886 w 1082316"/>
                <a:gd name="connsiteY166" fmla="*/ 76529 h 901373"/>
                <a:gd name="connsiteX167" fmla="*/ 604506 w 1082316"/>
                <a:gd name="connsiteY167" fmla="*/ 71214 h 901373"/>
                <a:gd name="connsiteX168" fmla="*/ 608126 w 1082316"/>
                <a:gd name="connsiteY168" fmla="*/ 66066 h 901373"/>
                <a:gd name="connsiteX169" fmla="*/ 611747 w 1082316"/>
                <a:gd name="connsiteY169" fmla="*/ 61089 h 901373"/>
                <a:gd name="connsiteX170" fmla="*/ 615367 w 1082316"/>
                <a:gd name="connsiteY170" fmla="*/ 56286 h 901373"/>
                <a:gd name="connsiteX171" fmla="*/ 618987 w 1082316"/>
                <a:gd name="connsiteY171" fmla="*/ 51661 h 901373"/>
                <a:gd name="connsiteX172" fmla="*/ 622607 w 1082316"/>
                <a:gd name="connsiteY172" fmla="*/ 47217 h 901373"/>
                <a:gd name="connsiteX173" fmla="*/ 626227 w 1082316"/>
                <a:gd name="connsiteY173" fmla="*/ 42956 h 901373"/>
                <a:gd name="connsiteX174" fmla="*/ 629848 w 1082316"/>
                <a:gd name="connsiteY174" fmla="*/ 38883 h 901373"/>
                <a:gd name="connsiteX175" fmla="*/ 633468 w 1082316"/>
                <a:gd name="connsiteY175" fmla="*/ 34999 h 901373"/>
                <a:gd name="connsiteX176" fmla="*/ 637081 w 1082316"/>
                <a:gd name="connsiteY176" fmla="*/ 31308 h 901373"/>
                <a:gd name="connsiteX177" fmla="*/ 640701 w 1082316"/>
                <a:gd name="connsiteY177" fmla="*/ 27812 h 901373"/>
                <a:gd name="connsiteX178" fmla="*/ 644321 w 1082316"/>
                <a:gd name="connsiteY178" fmla="*/ 24514 h 901373"/>
                <a:gd name="connsiteX179" fmla="*/ 647941 w 1082316"/>
                <a:gd name="connsiteY179" fmla="*/ 21415 h 901373"/>
                <a:gd name="connsiteX180" fmla="*/ 651562 w 1082316"/>
                <a:gd name="connsiteY180" fmla="*/ 18519 h 901373"/>
                <a:gd name="connsiteX181" fmla="*/ 655182 w 1082316"/>
                <a:gd name="connsiteY181" fmla="*/ 15827 h 901373"/>
                <a:gd name="connsiteX182" fmla="*/ 658802 w 1082316"/>
                <a:gd name="connsiteY182" fmla="*/ 13340 h 901373"/>
                <a:gd name="connsiteX183" fmla="*/ 662422 w 1082316"/>
                <a:gd name="connsiteY183" fmla="*/ 11062 h 901373"/>
                <a:gd name="connsiteX184" fmla="*/ 666043 w 1082316"/>
                <a:gd name="connsiteY184" fmla="*/ 8994 h 901373"/>
                <a:gd name="connsiteX185" fmla="*/ 669663 w 1082316"/>
                <a:gd name="connsiteY185" fmla="*/ 7136 h 901373"/>
                <a:gd name="connsiteX186" fmla="*/ 673283 w 1082316"/>
                <a:gd name="connsiteY186" fmla="*/ 5491 h 901373"/>
                <a:gd name="connsiteX187" fmla="*/ 676903 w 1082316"/>
                <a:gd name="connsiteY187" fmla="*/ 4059 h 901373"/>
                <a:gd name="connsiteX188" fmla="*/ 680523 w 1082316"/>
                <a:gd name="connsiteY188" fmla="*/ 2842 h 901373"/>
                <a:gd name="connsiteX189" fmla="*/ 684144 w 1082316"/>
                <a:gd name="connsiteY189" fmla="*/ 1840 h 901373"/>
                <a:gd name="connsiteX190" fmla="*/ 687764 w 1082316"/>
                <a:gd name="connsiteY190" fmla="*/ 1055 h 901373"/>
                <a:gd name="connsiteX191" fmla="*/ 691384 w 1082316"/>
                <a:gd name="connsiteY191" fmla="*/ 486 h 901373"/>
                <a:gd name="connsiteX192" fmla="*/ 695004 w 1082316"/>
                <a:gd name="connsiteY192" fmla="*/ 134 h 901373"/>
                <a:gd name="connsiteX193" fmla="*/ 698624 w 1082316"/>
                <a:gd name="connsiteY193" fmla="*/ 0 h 901373"/>
                <a:gd name="connsiteX194" fmla="*/ 702237 w 1082316"/>
                <a:gd name="connsiteY194" fmla="*/ 83 h 901373"/>
                <a:gd name="connsiteX195" fmla="*/ 705858 w 1082316"/>
                <a:gd name="connsiteY195" fmla="*/ 384 h 901373"/>
                <a:gd name="connsiteX196" fmla="*/ 709478 w 1082316"/>
                <a:gd name="connsiteY196" fmla="*/ 902 h 901373"/>
                <a:gd name="connsiteX197" fmla="*/ 713098 w 1082316"/>
                <a:gd name="connsiteY197" fmla="*/ 1637 h 901373"/>
                <a:gd name="connsiteX198" fmla="*/ 716718 w 1082316"/>
                <a:gd name="connsiteY198" fmla="*/ 2588 h 901373"/>
                <a:gd name="connsiteX199" fmla="*/ 720339 w 1082316"/>
                <a:gd name="connsiteY199" fmla="*/ 3755 h 901373"/>
                <a:gd name="connsiteX200" fmla="*/ 723959 w 1082316"/>
                <a:gd name="connsiteY200" fmla="*/ 5137 h 901373"/>
                <a:gd name="connsiteX201" fmla="*/ 727579 w 1082316"/>
                <a:gd name="connsiteY201" fmla="*/ 6732 h 901373"/>
                <a:gd name="connsiteX202" fmla="*/ 731199 w 1082316"/>
                <a:gd name="connsiteY202" fmla="*/ 8540 h 901373"/>
                <a:gd name="connsiteX203" fmla="*/ 734819 w 1082316"/>
                <a:gd name="connsiteY203" fmla="*/ 10559 h 901373"/>
                <a:gd name="connsiteX204" fmla="*/ 738440 w 1082316"/>
                <a:gd name="connsiteY204" fmla="*/ 12789 h 901373"/>
                <a:gd name="connsiteX205" fmla="*/ 742060 w 1082316"/>
                <a:gd name="connsiteY205" fmla="*/ 15226 h 901373"/>
                <a:gd name="connsiteX206" fmla="*/ 745680 w 1082316"/>
                <a:gd name="connsiteY206" fmla="*/ 17871 h 901373"/>
                <a:gd name="connsiteX207" fmla="*/ 749300 w 1082316"/>
                <a:gd name="connsiteY207" fmla="*/ 20719 h 901373"/>
                <a:gd name="connsiteX208" fmla="*/ 752920 w 1082316"/>
                <a:gd name="connsiteY208" fmla="*/ 23771 h 901373"/>
                <a:gd name="connsiteX209" fmla="*/ 756541 w 1082316"/>
                <a:gd name="connsiteY209" fmla="*/ 27023 h 901373"/>
                <a:gd name="connsiteX210" fmla="*/ 760161 w 1082316"/>
                <a:gd name="connsiteY210" fmla="*/ 30472 h 901373"/>
                <a:gd name="connsiteX211" fmla="*/ 763774 w 1082316"/>
                <a:gd name="connsiteY211" fmla="*/ 34119 h 901373"/>
                <a:gd name="connsiteX212" fmla="*/ 767394 w 1082316"/>
                <a:gd name="connsiteY212" fmla="*/ 37958 h 901373"/>
                <a:gd name="connsiteX213" fmla="*/ 771014 w 1082316"/>
                <a:gd name="connsiteY213" fmla="*/ 41987 h 901373"/>
                <a:gd name="connsiteX214" fmla="*/ 774635 w 1082316"/>
                <a:gd name="connsiteY214" fmla="*/ 46203 h 901373"/>
                <a:gd name="connsiteX215" fmla="*/ 778255 w 1082316"/>
                <a:gd name="connsiteY215" fmla="*/ 50605 h 901373"/>
                <a:gd name="connsiteX216" fmla="*/ 781875 w 1082316"/>
                <a:gd name="connsiteY216" fmla="*/ 55188 h 901373"/>
                <a:gd name="connsiteX217" fmla="*/ 785495 w 1082316"/>
                <a:gd name="connsiteY217" fmla="*/ 59949 h 901373"/>
                <a:gd name="connsiteX218" fmla="*/ 789115 w 1082316"/>
                <a:gd name="connsiteY218" fmla="*/ 64886 h 901373"/>
                <a:gd name="connsiteX219" fmla="*/ 792736 w 1082316"/>
                <a:gd name="connsiteY219" fmla="*/ 69995 h 901373"/>
                <a:gd name="connsiteX220" fmla="*/ 796356 w 1082316"/>
                <a:gd name="connsiteY220" fmla="*/ 75271 h 901373"/>
                <a:gd name="connsiteX221" fmla="*/ 799976 w 1082316"/>
                <a:gd name="connsiteY221" fmla="*/ 80712 h 901373"/>
                <a:gd name="connsiteX222" fmla="*/ 803596 w 1082316"/>
                <a:gd name="connsiteY222" fmla="*/ 86314 h 901373"/>
                <a:gd name="connsiteX223" fmla="*/ 807217 w 1082316"/>
                <a:gd name="connsiteY223" fmla="*/ 92073 h 901373"/>
                <a:gd name="connsiteX224" fmla="*/ 810837 w 1082316"/>
                <a:gd name="connsiteY224" fmla="*/ 97985 h 901373"/>
                <a:gd name="connsiteX225" fmla="*/ 814457 w 1082316"/>
                <a:gd name="connsiteY225" fmla="*/ 104047 h 901373"/>
                <a:gd name="connsiteX226" fmla="*/ 818077 w 1082316"/>
                <a:gd name="connsiteY226" fmla="*/ 110254 h 901373"/>
                <a:gd name="connsiteX227" fmla="*/ 821697 w 1082316"/>
                <a:gd name="connsiteY227" fmla="*/ 116601 h 901373"/>
                <a:gd name="connsiteX228" fmla="*/ 825310 w 1082316"/>
                <a:gd name="connsiteY228" fmla="*/ 123086 h 901373"/>
                <a:gd name="connsiteX229" fmla="*/ 828931 w 1082316"/>
                <a:gd name="connsiteY229" fmla="*/ 129704 h 901373"/>
                <a:gd name="connsiteX230" fmla="*/ 832551 w 1082316"/>
                <a:gd name="connsiteY230" fmla="*/ 136449 h 901373"/>
                <a:gd name="connsiteX231" fmla="*/ 836171 w 1082316"/>
                <a:gd name="connsiteY231" fmla="*/ 143319 h 901373"/>
                <a:gd name="connsiteX232" fmla="*/ 839791 w 1082316"/>
                <a:gd name="connsiteY232" fmla="*/ 150308 h 901373"/>
                <a:gd name="connsiteX233" fmla="*/ 843411 w 1082316"/>
                <a:gd name="connsiteY233" fmla="*/ 157412 h 901373"/>
                <a:gd name="connsiteX234" fmla="*/ 847032 w 1082316"/>
                <a:gd name="connsiteY234" fmla="*/ 164628 h 901373"/>
                <a:gd name="connsiteX235" fmla="*/ 850652 w 1082316"/>
                <a:gd name="connsiteY235" fmla="*/ 171949 h 901373"/>
                <a:gd name="connsiteX236" fmla="*/ 854272 w 1082316"/>
                <a:gd name="connsiteY236" fmla="*/ 179371 h 901373"/>
                <a:gd name="connsiteX237" fmla="*/ 857892 w 1082316"/>
                <a:gd name="connsiteY237" fmla="*/ 186891 h 901373"/>
                <a:gd name="connsiteX238" fmla="*/ 861512 w 1082316"/>
                <a:gd name="connsiteY238" fmla="*/ 194503 h 901373"/>
                <a:gd name="connsiteX239" fmla="*/ 865133 w 1082316"/>
                <a:gd name="connsiteY239" fmla="*/ 202202 h 901373"/>
                <a:gd name="connsiteX240" fmla="*/ 868753 w 1082316"/>
                <a:gd name="connsiteY240" fmla="*/ 209985 h 901373"/>
                <a:gd name="connsiteX241" fmla="*/ 872373 w 1082316"/>
                <a:gd name="connsiteY241" fmla="*/ 217845 h 901373"/>
                <a:gd name="connsiteX242" fmla="*/ 875993 w 1082316"/>
                <a:gd name="connsiteY242" fmla="*/ 225780 h 901373"/>
                <a:gd name="connsiteX243" fmla="*/ 879614 w 1082316"/>
                <a:gd name="connsiteY243" fmla="*/ 233784 h 901373"/>
                <a:gd name="connsiteX244" fmla="*/ 883234 w 1082316"/>
                <a:gd name="connsiteY244" fmla="*/ 241851 h 901373"/>
                <a:gd name="connsiteX245" fmla="*/ 886854 w 1082316"/>
                <a:gd name="connsiteY245" fmla="*/ 249979 h 901373"/>
                <a:gd name="connsiteX246" fmla="*/ 890467 w 1082316"/>
                <a:gd name="connsiteY246" fmla="*/ 258162 h 901373"/>
                <a:gd name="connsiteX247" fmla="*/ 894087 w 1082316"/>
                <a:gd name="connsiteY247" fmla="*/ 266394 h 901373"/>
                <a:gd name="connsiteX248" fmla="*/ 897707 w 1082316"/>
                <a:gd name="connsiteY248" fmla="*/ 274673 h 901373"/>
                <a:gd name="connsiteX249" fmla="*/ 901328 w 1082316"/>
                <a:gd name="connsiteY249" fmla="*/ 282994 h 901373"/>
                <a:gd name="connsiteX250" fmla="*/ 904948 w 1082316"/>
                <a:gd name="connsiteY250" fmla="*/ 291351 h 901373"/>
                <a:gd name="connsiteX251" fmla="*/ 908568 w 1082316"/>
                <a:gd name="connsiteY251" fmla="*/ 299741 h 901373"/>
                <a:gd name="connsiteX252" fmla="*/ 912188 w 1082316"/>
                <a:gd name="connsiteY252" fmla="*/ 308158 h 901373"/>
                <a:gd name="connsiteX253" fmla="*/ 915809 w 1082316"/>
                <a:gd name="connsiteY253" fmla="*/ 316598 h 901373"/>
                <a:gd name="connsiteX254" fmla="*/ 919429 w 1082316"/>
                <a:gd name="connsiteY254" fmla="*/ 325058 h 901373"/>
                <a:gd name="connsiteX255" fmla="*/ 923049 w 1082316"/>
                <a:gd name="connsiteY255" fmla="*/ 333532 h 901373"/>
                <a:gd name="connsiteX256" fmla="*/ 926669 w 1082316"/>
                <a:gd name="connsiteY256" fmla="*/ 342017 h 901373"/>
                <a:gd name="connsiteX257" fmla="*/ 930289 w 1082316"/>
                <a:gd name="connsiteY257" fmla="*/ 350507 h 901373"/>
                <a:gd name="connsiteX258" fmla="*/ 933910 w 1082316"/>
                <a:gd name="connsiteY258" fmla="*/ 359000 h 901373"/>
                <a:gd name="connsiteX259" fmla="*/ 937530 w 1082316"/>
                <a:gd name="connsiteY259" fmla="*/ 367491 h 901373"/>
                <a:gd name="connsiteX260" fmla="*/ 941150 w 1082316"/>
                <a:gd name="connsiteY260" fmla="*/ 375975 h 901373"/>
                <a:gd name="connsiteX261" fmla="*/ 944770 w 1082316"/>
                <a:gd name="connsiteY261" fmla="*/ 384450 h 901373"/>
                <a:gd name="connsiteX262" fmla="*/ 948391 w 1082316"/>
                <a:gd name="connsiteY262" fmla="*/ 392911 h 901373"/>
                <a:gd name="connsiteX263" fmla="*/ 952004 w 1082316"/>
                <a:gd name="connsiteY263" fmla="*/ 401354 h 901373"/>
                <a:gd name="connsiteX264" fmla="*/ 955624 w 1082316"/>
                <a:gd name="connsiteY264" fmla="*/ 409775 h 901373"/>
                <a:gd name="connsiteX265" fmla="*/ 959244 w 1082316"/>
                <a:gd name="connsiteY265" fmla="*/ 418171 h 901373"/>
                <a:gd name="connsiteX266" fmla="*/ 962864 w 1082316"/>
                <a:gd name="connsiteY266" fmla="*/ 426538 h 901373"/>
                <a:gd name="connsiteX267" fmla="*/ 966484 w 1082316"/>
                <a:gd name="connsiteY267" fmla="*/ 434873 h 901373"/>
                <a:gd name="connsiteX268" fmla="*/ 970105 w 1082316"/>
                <a:gd name="connsiteY268" fmla="*/ 443172 h 901373"/>
                <a:gd name="connsiteX269" fmla="*/ 973725 w 1082316"/>
                <a:gd name="connsiteY269" fmla="*/ 451433 h 901373"/>
                <a:gd name="connsiteX270" fmla="*/ 977345 w 1082316"/>
                <a:gd name="connsiteY270" fmla="*/ 459651 h 901373"/>
                <a:gd name="connsiteX271" fmla="*/ 980965 w 1082316"/>
                <a:gd name="connsiteY271" fmla="*/ 467823 h 901373"/>
                <a:gd name="connsiteX272" fmla="*/ 984585 w 1082316"/>
                <a:gd name="connsiteY272" fmla="*/ 475947 h 901373"/>
                <a:gd name="connsiteX273" fmla="*/ 988206 w 1082316"/>
                <a:gd name="connsiteY273" fmla="*/ 484019 h 901373"/>
                <a:gd name="connsiteX274" fmla="*/ 991826 w 1082316"/>
                <a:gd name="connsiteY274" fmla="*/ 492037 h 901373"/>
                <a:gd name="connsiteX275" fmla="*/ 995446 w 1082316"/>
                <a:gd name="connsiteY275" fmla="*/ 499998 h 901373"/>
                <a:gd name="connsiteX276" fmla="*/ 999066 w 1082316"/>
                <a:gd name="connsiteY276" fmla="*/ 507899 h 901373"/>
                <a:gd name="connsiteX277" fmla="*/ 1002686 w 1082316"/>
                <a:gd name="connsiteY277" fmla="*/ 515737 h 901373"/>
                <a:gd name="connsiteX278" fmla="*/ 1006307 w 1082316"/>
                <a:gd name="connsiteY278" fmla="*/ 523511 h 901373"/>
                <a:gd name="connsiteX279" fmla="*/ 1009927 w 1082316"/>
                <a:gd name="connsiteY279" fmla="*/ 531217 h 901373"/>
                <a:gd name="connsiteX280" fmla="*/ 1013540 w 1082316"/>
                <a:gd name="connsiteY280" fmla="*/ 538854 h 901373"/>
                <a:gd name="connsiteX281" fmla="*/ 1017160 w 1082316"/>
                <a:gd name="connsiteY281" fmla="*/ 546418 h 901373"/>
                <a:gd name="connsiteX282" fmla="*/ 1020780 w 1082316"/>
                <a:gd name="connsiteY282" fmla="*/ 553909 h 901373"/>
                <a:gd name="connsiteX283" fmla="*/ 1024401 w 1082316"/>
                <a:gd name="connsiteY283" fmla="*/ 561324 h 901373"/>
                <a:gd name="connsiteX284" fmla="*/ 1028021 w 1082316"/>
                <a:gd name="connsiteY284" fmla="*/ 568661 h 901373"/>
                <a:gd name="connsiteX285" fmla="*/ 1031641 w 1082316"/>
                <a:gd name="connsiteY285" fmla="*/ 575918 h 901373"/>
                <a:gd name="connsiteX286" fmla="*/ 1035261 w 1082316"/>
                <a:gd name="connsiteY286" fmla="*/ 583093 h 901373"/>
                <a:gd name="connsiteX287" fmla="*/ 1038881 w 1082316"/>
                <a:gd name="connsiteY287" fmla="*/ 590186 h 901373"/>
                <a:gd name="connsiteX288" fmla="*/ 1042502 w 1082316"/>
                <a:gd name="connsiteY288" fmla="*/ 597194 h 901373"/>
                <a:gd name="connsiteX289" fmla="*/ 1046122 w 1082316"/>
                <a:gd name="connsiteY289" fmla="*/ 604116 h 901373"/>
                <a:gd name="connsiteX290" fmla="*/ 1049742 w 1082316"/>
                <a:gd name="connsiteY290" fmla="*/ 610950 h 901373"/>
                <a:gd name="connsiteX291" fmla="*/ 1053362 w 1082316"/>
                <a:gd name="connsiteY291" fmla="*/ 617696 h 901373"/>
                <a:gd name="connsiteX292" fmla="*/ 1056983 w 1082316"/>
                <a:gd name="connsiteY292" fmla="*/ 624352 h 901373"/>
                <a:gd name="connsiteX293" fmla="*/ 1060603 w 1082316"/>
                <a:gd name="connsiteY293" fmla="*/ 630916 h 901373"/>
                <a:gd name="connsiteX294" fmla="*/ 1064223 w 1082316"/>
                <a:gd name="connsiteY294" fmla="*/ 637389 h 901373"/>
                <a:gd name="connsiteX295" fmla="*/ 1067843 w 1082316"/>
                <a:gd name="connsiteY295" fmla="*/ 643770 h 901373"/>
                <a:gd name="connsiteX296" fmla="*/ 1071463 w 1082316"/>
                <a:gd name="connsiteY296" fmla="*/ 650057 h 901373"/>
                <a:gd name="connsiteX297" fmla="*/ 1075076 w 1082316"/>
                <a:gd name="connsiteY297" fmla="*/ 656249 h 901373"/>
                <a:gd name="connsiteX298" fmla="*/ 1078697 w 1082316"/>
                <a:gd name="connsiteY298" fmla="*/ 662346 h 901373"/>
                <a:gd name="connsiteX299" fmla="*/ 1082317 w 1082316"/>
                <a:gd name="connsiteY299" fmla="*/ 668348 h 901373"/>
                <a:gd name="connsiteX300" fmla="*/ 1082317 w 1082316"/>
                <a:gd name="connsiteY300" fmla="*/ 901374 h 901373"/>
                <a:gd name="connsiteX301" fmla="*/ 0 w 1082316"/>
                <a:gd name="connsiteY301" fmla="*/ 901374 h 901373"/>
                <a:gd name="connsiteX302" fmla="*/ 0 w 1082316"/>
                <a:gd name="connsiteY302" fmla="*/ 891362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6" h="901373">
                  <a:moveTo>
                    <a:pt x="0" y="891362"/>
                  </a:moveTo>
                  <a:lnTo>
                    <a:pt x="3620" y="890887"/>
                  </a:lnTo>
                  <a:lnTo>
                    <a:pt x="7240" y="890391"/>
                  </a:lnTo>
                  <a:lnTo>
                    <a:pt x="10859" y="889872"/>
                  </a:lnTo>
                  <a:lnTo>
                    <a:pt x="14479" y="889332"/>
                  </a:lnTo>
                  <a:lnTo>
                    <a:pt x="18099" y="888771"/>
                  </a:lnTo>
                  <a:lnTo>
                    <a:pt x="21718" y="888188"/>
                  </a:lnTo>
                  <a:lnTo>
                    <a:pt x="25339" y="887584"/>
                  </a:lnTo>
                  <a:lnTo>
                    <a:pt x="28958" y="886950"/>
                  </a:lnTo>
                  <a:lnTo>
                    <a:pt x="32578" y="886295"/>
                  </a:lnTo>
                  <a:lnTo>
                    <a:pt x="36198" y="885612"/>
                  </a:lnTo>
                  <a:lnTo>
                    <a:pt x="39817" y="884899"/>
                  </a:lnTo>
                  <a:lnTo>
                    <a:pt x="43438" y="884158"/>
                  </a:lnTo>
                  <a:lnTo>
                    <a:pt x="47057" y="883395"/>
                  </a:lnTo>
                  <a:lnTo>
                    <a:pt x="50677" y="882596"/>
                  </a:lnTo>
                  <a:lnTo>
                    <a:pt x="54297" y="881768"/>
                  </a:lnTo>
                  <a:lnTo>
                    <a:pt x="57917" y="880912"/>
                  </a:lnTo>
                  <a:lnTo>
                    <a:pt x="61536" y="880019"/>
                  </a:lnTo>
                  <a:lnTo>
                    <a:pt x="65156" y="879098"/>
                  </a:lnTo>
                  <a:lnTo>
                    <a:pt x="68776" y="878134"/>
                  </a:lnTo>
                  <a:lnTo>
                    <a:pt x="72396" y="877140"/>
                  </a:lnTo>
                  <a:lnTo>
                    <a:pt x="76016" y="876111"/>
                  </a:lnTo>
                  <a:lnTo>
                    <a:pt x="79635" y="875046"/>
                  </a:lnTo>
                  <a:lnTo>
                    <a:pt x="83256" y="873938"/>
                  </a:lnTo>
                  <a:lnTo>
                    <a:pt x="86875" y="872793"/>
                  </a:lnTo>
                  <a:lnTo>
                    <a:pt x="90495" y="871606"/>
                  </a:lnTo>
                  <a:lnTo>
                    <a:pt x="94115" y="870375"/>
                  </a:lnTo>
                  <a:lnTo>
                    <a:pt x="97734" y="869101"/>
                  </a:lnTo>
                  <a:lnTo>
                    <a:pt x="101355" y="867784"/>
                  </a:lnTo>
                  <a:lnTo>
                    <a:pt x="104974" y="866424"/>
                  </a:lnTo>
                  <a:lnTo>
                    <a:pt x="108594" y="865020"/>
                  </a:lnTo>
                  <a:lnTo>
                    <a:pt x="112214" y="863559"/>
                  </a:lnTo>
                  <a:lnTo>
                    <a:pt x="115833" y="862055"/>
                  </a:lnTo>
                  <a:lnTo>
                    <a:pt x="119453" y="860500"/>
                  </a:lnTo>
                  <a:lnTo>
                    <a:pt x="123073" y="858895"/>
                  </a:lnTo>
                  <a:lnTo>
                    <a:pt x="126693" y="857240"/>
                  </a:lnTo>
                  <a:lnTo>
                    <a:pt x="130313" y="855527"/>
                  </a:lnTo>
                  <a:lnTo>
                    <a:pt x="133932" y="853764"/>
                  </a:lnTo>
                  <a:lnTo>
                    <a:pt x="137552" y="851943"/>
                  </a:lnTo>
                  <a:lnTo>
                    <a:pt x="141172" y="850064"/>
                  </a:lnTo>
                  <a:lnTo>
                    <a:pt x="144792" y="848121"/>
                  </a:lnTo>
                  <a:lnTo>
                    <a:pt x="148412" y="846127"/>
                  </a:lnTo>
                  <a:lnTo>
                    <a:pt x="152032" y="844069"/>
                  </a:lnTo>
                  <a:lnTo>
                    <a:pt x="155651" y="841946"/>
                  </a:lnTo>
                  <a:lnTo>
                    <a:pt x="159271" y="839765"/>
                  </a:lnTo>
                  <a:lnTo>
                    <a:pt x="162891" y="837512"/>
                  </a:lnTo>
                  <a:lnTo>
                    <a:pt x="166510" y="835195"/>
                  </a:lnTo>
                  <a:lnTo>
                    <a:pt x="170131" y="832813"/>
                  </a:lnTo>
                  <a:lnTo>
                    <a:pt x="173750" y="830358"/>
                  </a:lnTo>
                  <a:lnTo>
                    <a:pt x="177370" y="827839"/>
                  </a:lnTo>
                  <a:lnTo>
                    <a:pt x="180990" y="825241"/>
                  </a:lnTo>
                  <a:lnTo>
                    <a:pt x="184609" y="822578"/>
                  </a:lnTo>
                  <a:lnTo>
                    <a:pt x="188230" y="819836"/>
                  </a:lnTo>
                  <a:lnTo>
                    <a:pt x="191849" y="817022"/>
                  </a:lnTo>
                  <a:lnTo>
                    <a:pt x="195469" y="814136"/>
                  </a:lnTo>
                  <a:lnTo>
                    <a:pt x="199089" y="811163"/>
                  </a:lnTo>
                  <a:lnTo>
                    <a:pt x="202708" y="808119"/>
                  </a:lnTo>
                  <a:lnTo>
                    <a:pt x="206329" y="804995"/>
                  </a:lnTo>
                  <a:lnTo>
                    <a:pt x="209948" y="801785"/>
                  </a:lnTo>
                  <a:lnTo>
                    <a:pt x="213568" y="798496"/>
                  </a:lnTo>
                  <a:lnTo>
                    <a:pt x="217188" y="795128"/>
                  </a:lnTo>
                  <a:lnTo>
                    <a:pt x="220808" y="791673"/>
                  </a:lnTo>
                  <a:lnTo>
                    <a:pt x="224427" y="788132"/>
                  </a:lnTo>
                  <a:lnTo>
                    <a:pt x="228047" y="784505"/>
                  </a:lnTo>
                  <a:lnTo>
                    <a:pt x="231667" y="780791"/>
                  </a:lnTo>
                  <a:lnTo>
                    <a:pt x="235287" y="776991"/>
                  </a:lnTo>
                  <a:lnTo>
                    <a:pt x="238907" y="773104"/>
                  </a:lnTo>
                  <a:lnTo>
                    <a:pt x="242526" y="769124"/>
                  </a:lnTo>
                  <a:lnTo>
                    <a:pt x="246146" y="765051"/>
                  </a:lnTo>
                  <a:lnTo>
                    <a:pt x="249766" y="760890"/>
                  </a:lnTo>
                  <a:lnTo>
                    <a:pt x="253386" y="756637"/>
                  </a:lnTo>
                  <a:lnTo>
                    <a:pt x="257006" y="752290"/>
                  </a:lnTo>
                  <a:lnTo>
                    <a:pt x="260625" y="747849"/>
                  </a:lnTo>
                  <a:lnTo>
                    <a:pt x="264245" y="743315"/>
                  </a:lnTo>
                  <a:lnTo>
                    <a:pt x="267865" y="738680"/>
                  </a:lnTo>
                  <a:lnTo>
                    <a:pt x="271484" y="733958"/>
                  </a:lnTo>
                  <a:lnTo>
                    <a:pt x="275105" y="729136"/>
                  </a:lnTo>
                  <a:lnTo>
                    <a:pt x="278724" y="724221"/>
                  </a:lnTo>
                  <a:lnTo>
                    <a:pt x="282344" y="719211"/>
                  </a:lnTo>
                  <a:lnTo>
                    <a:pt x="285964" y="714101"/>
                  </a:lnTo>
                  <a:lnTo>
                    <a:pt x="289584" y="708898"/>
                  </a:lnTo>
                  <a:lnTo>
                    <a:pt x="293204" y="703593"/>
                  </a:lnTo>
                  <a:lnTo>
                    <a:pt x="296823" y="698195"/>
                  </a:lnTo>
                  <a:lnTo>
                    <a:pt x="300443" y="692697"/>
                  </a:lnTo>
                  <a:lnTo>
                    <a:pt x="304063" y="687104"/>
                  </a:lnTo>
                  <a:lnTo>
                    <a:pt x="307683" y="681411"/>
                  </a:lnTo>
                  <a:lnTo>
                    <a:pt x="311302" y="675625"/>
                  </a:lnTo>
                  <a:lnTo>
                    <a:pt x="314922" y="669737"/>
                  </a:lnTo>
                  <a:lnTo>
                    <a:pt x="318542" y="663756"/>
                  </a:lnTo>
                  <a:lnTo>
                    <a:pt x="322162" y="657684"/>
                  </a:lnTo>
                  <a:lnTo>
                    <a:pt x="325782" y="651514"/>
                  </a:lnTo>
                  <a:lnTo>
                    <a:pt x="329401" y="645249"/>
                  </a:lnTo>
                  <a:lnTo>
                    <a:pt x="333022" y="638891"/>
                  </a:lnTo>
                  <a:lnTo>
                    <a:pt x="336641" y="632439"/>
                  </a:lnTo>
                  <a:lnTo>
                    <a:pt x="340261" y="625895"/>
                  </a:lnTo>
                  <a:lnTo>
                    <a:pt x="343881" y="619261"/>
                  </a:lnTo>
                  <a:lnTo>
                    <a:pt x="347500" y="612536"/>
                  </a:lnTo>
                  <a:lnTo>
                    <a:pt x="351121" y="605722"/>
                  </a:lnTo>
                  <a:lnTo>
                    <a:pt x="354740" y="598821"/>
                  </a:lnTo>
                  <a:lnTo>
                    <a:pt x="358360" y="591833"/>
                  </a:lnTo>
                  <a:lnTo>
                    <a:pt x="361980" y="584760"/>
                  </a:lnTo>
                  <a:lnTo>
                    <a:pt x="365599" y="577604"/>
                  </a:lnTo>
                  <a:lnTo>
                    <a:pt x="369219" y="570366"/>
                  </a:lnTo>
                  <a:lnTo>
                    <a:pt x="372839" y="563048"/>
                  </a:lnTo>
                  <a:lnTo>
                    <a:pt x="376459" y="555651"/>
                  </a:lnTo>
                  <a:lnTo>
                    <a:pt x="380079" y="548177"/>
                  </a:lnTo>
                  <a:lnTo>
                    <a:pt x="383698" y="540630"/>
                  </a:lnTo>
                  <a:lnTo>
                    <a:pt x="387318" y="533010"/>
                  </a:lnTo>
                  <a:lnTo>
                    <a:pt x="390938" y="525320"/>
                  </a:lnTo>
                  <a:lnTo>
                    <a:pt x="394558" y="517562"/>
                  </a:lnTo>
                  <a:lnTo>
                    <a:pt x="398178" y="509738"/>
                  </a:lnTo>
                  <a:lnTo>
                    <a:pt x="401798" y="501852"/>
                  </a:lnTo>
                  <a:lnTo>
                    <a:pt x="405417" y="493904"/>
                  </a:lnTo>
                  <a:lnTo>
                    <a:pt x="409037" y="485900"/>
                  </a:lnTo>
                  <a:lnTo>
                    <a:pt x="412657" y="477839"/>
                  </a:lnTo>
                  <a:lnTo>
                    <a:pt x="416276" y="469727"/>
                  </a:lnTo>
                  <a:lnTo>
                    <a:pt x="419897" y="461566"/>
                  </a:lnTo>
                  <a:lnTo>
                    <a:pt x="423516" y="453359"/>
                  </a:lnTo>
                  <a:lnTo>
                    <a:pt x="427136" y="445108"/>
                  </a:lnTo>
                  <a:lnTo>
                    <a:pt x="430756" y="436817"/>
                  </a:lnTo>
                  <a:lnTo>
                    <a:pt x="434375" y="428491"/>
                  </a:lnTo>
                  <a:lnTo>
                    <a:pt x="437996" y="420130"/>
                  </a:lnTo>
                  <a:lnTo>
                    <a:pt x="441615" y="411741"/>
                  </a:lnTo>
                  <a:lnTo>
                    <a:pt x="445235" y="403326"/>
                  </a:lnTo>
                  <a:lnTo>
                    <a:pt x="448855" y="394888"/>
                  </a:lnTo>
                  <a:lnTo>
                    <a:pt x="452475" y="386431"/>
                  </a:lnTo>
                  <a:lnTo>
                    <a:pt x="456095" y="377959"/>
                  </a:lnTo>
                  <a:lnTo>
                    <a:pt x="459714" y="369476"/>
                  </a:lnTo>
                  <a:lnTo>
                    <a:pt x="463334" y="360986"/>
                  </a:lnTo>
                  <a:lnTo>
                    <a:pt x="466952" y="352494"/>
                  </a:lnTo>
                  <a:lnTo>
                    <a:pt x="470573" y="344002"/>
                  </a:lnTo>
                  <a:lnTo>
                    <a:pt x="474193" y="335516"/>
                  </a:lnTo>
                  <a:lnTo>
                    <a:pt x="477813" y="327039"/>
                  </a:lnTo>
                  <a:lnTo>
                    <a:pt x="481433" y="318576"/>
                  </a:lnTo>
                  <a:lnTo>
                    <a:pt x="485053" y="310130"/>
                  </a:lnTo>
                  <a:lnTo>
                    <a:pt x="488674" y="301707"/>
                  </a:lnTo>
                  <a:lnTo>
                    <a:pt x="492294" y="293311"/>
                  </a:lnTo>
                  <a:lnTo>
                    <a:pt x="495914" y="284946"/>
                  </a:lnTo>
                  <a:lnTo>
                    <a:pt x="499534" y="276617"/>
                  </a:lnTo>
                  <a:lnTo>
                    <a:pt x="503154" y="268328"/>
                  </a:lnTo>
                  <a:lnTo>
                    <a:pt x="506775" y="260083"/>
                  </a:lnTo>
                  <a:lnTo>
                    <a:pt x="510395" y="251888"/>
                  </a:lnTo>
                  <a:lnTo>
                    <a:pt x="514008" y="243748"/>
                  </a:lnTo>
                  <a:lnTo>
                    <a:pt x="517628" y="235665"/>
                  </a:lnTo>
                  <a:lnTo>
                    <a:pt x="521248" y="227646"/>
                  </a:lnTo>
                  <a:lnTo>
                    <a:pt x="524869" y="219695"/>
                  </a:lnTo>
                  <a:lnTo>
                    <a:pt x="528489" y="211816"/>
                  </a:lnTo>
                  <a:lnTo>
                    <a:pt x="532109" y="204015"/>
                  </a:lnTo>
                  <a:lnTo>
                    <a:pt x="535729" y="196296"/>
                  </a:lnTo>
                  <a:lnTo>
                    <a:pt x="539349" y="188664"/>
                  </a:lnTo>
                  <a:lnTo>
                    <a:pt x="542970" y="181122"/>
                  </a:lnTo>
                  <a:lnTo>
                    <a:pt x="546590" y="173676"/>
                  </a:lnTo>
                  <a:lnTo>
                    <a:pt x="550210" y="166330"/>
                  </a:lnTo>
                  <a:lnTo>
                    <a:pt x="553830" y="159091"/>
                  </a:lnTo>
                  <a:lnTo>
                    <a:pt x="557450" y="151960"/>
                  </a:lnTo>
                  <a:lnTo>
                    <a:pt x="561071" y="144943"/>
                  </a:lnTo>
                  <a:lnTo>
                    <a:pt x="564691" y="138045"/>
                  </a:lnTo>
                  <a:lnTo>
                    <a:pt x="568311" y="131270"/>
                  </a:lnTo>
                  <a:lnTo>
                    <a:pt x="571931" y="124622"/>
                  </a:lnTo>
                  <a:lnTo>
                    <a:pt x="575544" y="118106"/>
                  </a:lnTo>
                  <a:lnTo>
                    <a:pt x="579165" y="111726"/>
                  </a:lnTo>
                  <a:lnTo>
                    <a:pt x="582785" y="105486"/>
                  </a:lnTo>
                  <a:lnTo>
                    <a:pt x="586405" y="99390"/>
                  </a:lnTo>
                  <a:lnTo>
                    <a:pt x="590025" y="93443"/>
                  </a:lnTo>
                  <a:lnTo>
                    <a:pt x="593645" y="87647"/>
                  </a:lnTo>
                  <a:lnTo>
                    <a:pt x="597266" y="82008"/>
                  </a:lnTo>
                  <a:lnTo>
                    <a:pt x="600886" y="76529"/>
                  </a:lnTo>
                  <a:lnTo>
                    <a:pt x="604506" y="71214"/>
                  </a:lnTo>
                  <a:lnTo>
                    <a:pt x="608126" y="66066"/>
                  </a:lnTo>
                  <a:lnTo>
                    <a:pt x="611747" y="61089"/>
                  </a:lnTo>
                  <a:lnTo>
                    <a:pt x="615367" y="56286"/>
                  </a:lnTo>
                  <a:lnTo>
                    <a:pt x="618987" y="51661"/>
                  </a:lnTo>
                  <a:lnTo>
                    <a:pt x="622607" y="47217"/>
                  </a:lnTo>
                  <a:lnTo>
                    <a:pt x="626227" y="42956"/>
                  </a:lnTo>
                  <a:lnTo>
                    <a:pt x="629848" y="38883"/>
                  </a:lnTo>
                  <a:lnTo>
                    <a:pt x="633468" y="34999"/>
                  </a:lnTo>
                  <a:lnTo>
                    <a:pt x="637081" y="31308"/>
                  </a:lnTo>
                  <a:lnTo>
                    <a:pt x="640701" y="27812"/>
                  </a:lnTo>
                  <a:lnTo>
                    <a:pt x="644321" y="24514"/>
                  </a:lnTo>
                  <a:lnTo>
                    <a:pt x="647941" y="21415"/>
                  </a:lnTo>
                  <a:lnTo>
                    <a:pt x="651562" y="18519"/>
                  </a:lnTo>
                  <a:lnTo>
                    <a:pt x="655182" y="15827"/>
                  </a:lnTo>
                  <a:lnTo>
                    <a:pt x="658802" y="13340"/>
                  </a:lnTo>
                  <a:lnTo>
                    <a:pt x="662422" y="11062"/>
                  </a:lnTo>
                  <a:lnTo>
                    <a:pt x="666043" y="8994"/>
                  </a:lnTo>
                  <a:lnTo>
                    <a:pt x="669663" y="7136"/>
                  </a:lnTo>
                  <a:lnTo>
                    <a:pt x="673283" y="5491"/>
                  </a:lnTo>
                  <a:lnTo>
                    <a:pt x="676903" y="4059"/>
                  </a:lnTo>
                  <a:lnTo>
                    <a:pt x="680523" y="2842"/>
                  </a:lnTo>
                  <a:lnTo>
                    <a:pt x="684144" y="1840"/>
                  </a:lnTo>
                  <a:lnTo>
                    <a:pt x="687764" y="1055"/>
                  </a:lnTo>
                  <a:lnTo>
                    <a:pt x="691384" y="486"/>
                  </a:lnTo>
                  <a:lnTo>
                    <a:pt x="695004" y="134"/>
                  </a:lnTo>
                  <a:lnTo>
                    <a:pt x="698624" y="0"/>
                  </a:lnTo>
                  <a:lnTo>
                    <a:pt x="702237" y="83"/>
                  </a:lnTo>
                  <a:lnTo>
                    <a:pt x="705858" y="384"/>
                  </a:lnTo>
                  <a:lnTo>
                    <a:pt x="709478" y="902"/>
                  </a:lnTo>
                  <a:lnTo>
                    <a:pt x="713098" y="1637"/>
                  </a:lnTo>
                  <a:lnTo>
                    <a:pt x="716718" y="2588"/>
                  </a:lnTo>
                  <a:lnTo>
                    <a:pt x="720339" y="3755"/>
                  </a:lnTo>
                  <a:lnTo>
                    <a:pt x="723959" y="5137"/>
                  </a:lnTo>
                  <a:lnTo>
                    <a:pt x="727579" y="6732"/>
                  </a:lnTo>
                  <a:lnTo>
                    <a:pt x="731199" y="8540"/>
                  </a:lnTo>
                  <a:lnTo>
                    <a:pt x="734819" y="10559"/>
                  </a:lnTo>
                  <a:lnTo>
                    <a:pt x="738440" y="12789"/>
                  </a:lnTo>
                  <a:lnTo>
                    <a:pt x="742060" y="15226"/>
                  </a:lnTo>
                  <a:lnTo>
                    <a:pt x="745680" y="17871"/>
                  </a:lnTo>
                  <a:lnTo>
                    <a:pt x="749300" y="20719"/>
                  </a:lnTo>
                  <a:lnTo>
                    <a:pt x="752920" y="23771"/>
                  </a:lnTo>
                  <a:lnTo>
                    <a:pt x="756541" y="27023"/>
                  </a:lnTo>
                  <a:lnTo>
                    <a:pt x="760161" y="30472"/>
                  </a:lnTo>
                  <a:lnTo>
                    <a:pt x="763774" y="34119"/>
                  </a:lnTo>
                  <a:lnTo>
                    <a:pt x="767394" y="37958"/>
                  </a:lnTo>
                  <a:lnTo>
                    <a:pt x="771014" y="41987"/>
                  </a:lnTo>
                  <a:lnTo>
                    <a:pt x="774635" y="46203"/>
                  </a:lnTo>
                  <a:lnTo>
                    <a:pt x="778255" y="50605"/>
                  </a:lnTo>
                  <a:lnTo>
                    <a:pt x="781875" y="55188"/>
                  </a:lnTo>
                  <a:lnTo>
                    <a:pt x="785495" y="59949"/>
                  </a:lnTo>
                  <a:lnTo>
                    <a:pt x="789115" y="64886"/>
                  </a:lnTo>
                  <a:lnTo>
                    <a:pt x="792736" y="69995"/>
                  </a:lnTo>
                  <a:lnTo>
                    <a:pt x="796356" y="75271"/>
                  </a:lnTo>
                  <a:lnTo>
                    <a:pt x="799976" y="80712"/>
                  </a:lnTo>
                  <a:lnTo>
                    <a:pt x="803596" y="86314"/>
                  </a:lnTo>
                  <a:lnTo>
                    <a:pt x="807217" y="92073"/>
                  </a:lnTo>
                  <a:lnTo>
                    <a:pt x="810837" y="97985"/>
                  </a:lnTo>
                  <a:lnTo>
                    <a:pt x="814457" y="104047"/>
                  </a:lnTo>
                  <a:lnTo>
                    <a:pt x="818077" y="110254"/>
                  </a:lnTo>
                  <a:lnTo>
                    <a:pt x="821697" y="116601"/>
                  </a:lnTo>
                  <a:lnTo>
                    <a:pt x="825310" y="123086"/>
                  </a:lnTo>
                  <a:lnTo>
                    <a:pt x="828931" y="129704"/>
                  </a:lnTo>
                  <a:lnTo>
                    <a:pt x="832551" y="136449"/>
                  </a:lnTo>
                  <a:lnTo>
                    <a:pt x="836171" y="143319"/>
                  </a:lnTo>
                  <a:lnTo>
                    <a:pt x="839791" y="150308"/>
                  </a:lnTo>
                  <a:lnTo>
                    <a:pt x="843411" y="157412"/>
                  </a:lnTo>
                  <a:lnTo>
                    <a:pt x="847032" y="164628"/>
                  </a:lnTo>
                  <a:lnTo>
                    <a:pt x="850652" y="171949"/>
                  </a:lnTo>
                  <a:lnTo>
                    <a:pt x="854272" y="179371"/>
                  </a:lnTo>
                  <a:lnTo>
                    <a:pt x="857892" y="186891"/>
                  </a:lnTo>
                  <a:lnTo>
                    <a:pt x="861512" y="194503"/>
                  </a:lnTo>
                  <a:lnTo>
                    <a:pt x="865133" y="202202"/>
                  </a:lnTo>
                  <a:lnTo>
                    <a:pt x="868753" y="209985"/>
                  </a:lnTo>
                  <a:lnTo>
                    <a:pt x="872373" y="217845"/>
                  </a:lnTo>
                  <a:lnTo>
                    <a:pt x="875993" y="225780"/>
                  </a:lnTo>
                  <a:lnTo>
                    <a:pt x="879614" y="233784"/>
                  </a:lnTo>
                  <a:lnTo>
                    <a:pt x="883234" y="241851"/>
                  </a:lnTo>
                  <a:lnTo>
                    <a:pt x="886854" y="249979"/>
                  </a:lnTo>
                  <a:lnTo>
                    <a:pt x="890467" y="258162"/>
                  </a:lnTo>
                  <a:lnTo>
                    <a:pt x="894087" y="266394"/>
                  </a:lnTo>
                  <a:lnTo>
                    <a:pt x="897707" y="274673"/>
                  </a:lnTo>
                  <a:lnTo>
                    <a:pt x="901328" y="282994"/>
                  </a:lnTo>
                  <a:lnTo>
                    <a:pt x="904948" y="291351"/>
                  </a:lnTo>
                  <a:lnTo>
                    <a:pt x="908568" y="299741"/>
                  </a:lnTo>
                  <a:lnTo>
                    <a:pt x="912188" y="308158"/>
                  </a:lnTo>
                  <a:lnTo>
                    <a:pt x="915809" y="316598"/>
                  </a:lnTo>
                  <a:lnTo>
                    <a:pt x="919429" y="325058"/>
                  </a:lnTo>
                  <a:lnTo>
                    <a:pt x="923049" y="333532"/>
                  </a:lnTo>
                  <a:lnTo>
                    <a:pt x="926669" y="342017"/>
                  </a:lnTo>
                  <a:lnTo>
                    <a:pt x="930289" y="350507"/>
                  </a:lnTo>
                  <a:lnTo>
                    <a:pt x="933910" y="359000"/>
                  </a:lnTo>
                  <a:lnTo>
                    <a:pt x="937530" y="367491"/>
                  </a:lnTo>
                  <a:lnTo>
                    <a:pt x="941150" y="375975"/>
                  </a:lnTo>
                  <a:lnTo>
                    <a:pt x="944770" y="384450"/>
                  </a:lnTo>
                  <a:lnTo>
                    <a:pt x="948391" y="392911"/>
                  </a:lnTo>
                  <a:lnTo>
                    <a:pt x="952004" y="401354"/>
                  </a:lnTo>
                  <a:lnTo>
                    <a:pt x="955624" y="409775"/>
                  </a:lnTo>
                  <a:lnTo>
                    <a:pt x="959244" y="418171"/>
                  </a:lnTo>
                  <a:lnTo>
                    <a:pt x="962864" y="426538"/>
                  </a:lnTo>
                  <a:lnTo>
                    <a:pt x="966484" y="434873"/>
                  </a:lnTo>
                  <a:lnTo>
                    <a:pt x="970105" y="443172"/>
                  </a:lnTo>
                  <a:lnTo>
                    <a:pt x="973725" y="451433"/>
                  </a:lnTo>
                  <a:lnTo>
                    <a:pt x="977345" y="459651"/>
                  </a:lnTo>
                  <a:lnTo>
                    <a:pt x="980965" y="467823"/>
                  </a:lnTo>
                  <a:lnTo>
                    <a:pt x="984585" y="475947"/>
                  </a:lnTo>
                  <a:lnTo>
                    <a:pt x="988206" y="484019"/>
                  </a:lnTo>
                  <a:lnTo>
                    <a:pt x="991826" y="492037"/>
                  </a:lnTo>
                  <a:lnTo>
                    <a:pt x="995446" y="499998"/>
                  </a:lnTo>
                  <a:lnTo>
                    <a:pt x="999066" y="507899"/>
                  </a:lnTo>
                  <a:lnTo>
                    <a:pt x="1002686" y="515737"/>
                  </a:lnTo>
                  <a:lnTo>
                    <a:pt x="1006307" y="523511"/>
                  </a:lnTo>
                  <a:lnTo>
                    <a:pt x="1009927" y="531217"/>
                  </a:lnTo>
                  <a:lnTo>
                    <a:pt x="1013540" y="538854"/>
                  </a:lnTo>
                  <a:lnTo>
                    <a:pt x="1017160" y="546418"/>
                  </a:lnTo>
                  <a:lnTo>
                    <a:pt x="1020780" y="553909"/>
                  </a:lnTo>
                  <a:lnTo>
                    <a:pt x="1024401" y="561324"/>
                  </a:lnTo>
                  <a:lnTo>
                    <a:pt x="1028021" y="568661"/>
                  </a:lnTo>
                  <a:lnTo>
                    <a:pt x="1031641" y="575918"/>
                  </a:lnTo>
                  <a:lnTo>
                    <a:pt x="1035261" y="583093"/>
                  </a:lnTo>
                  <a:lnTo>
                    <a:pt x="1038881" y="590186"/>
                  </a:lnTo>
                  <a:lnTo>
                    <a:pt x="1042502" y="597194"/>
                  </a:lnTo>
                  <a:lnTo>
                    <a:pt x="1046122" y="604116"/>
                  </a:lnTo>
                  <a:lnTo>
                    <a:pt x="1049742" y="610950"/>
                  </a:lnTo>
                  <a:lnTo>
                    <a:pt x="1053362" y="617696"/>
                  </a:lnTo>
                  <a:lnTo>
                    <a:pt x="1056983" y="624352"/>
                  </a:lnTo>
                  <a:lnTo>
                    <a:pt x="1060603" y="630916"/>
                  </a:lnTo>
                  <a:lnTo>
                    <a:pt x="1064223" y="637389"/>
                  </a:lnTo>
                  <a:lnTo>
                    <a:pt x="1067843" y="643770"/>
                  </a:lnTo>
                  <a:lnTo>
                    <a:pt x="1071463" y="650057"/>
                  </a:lnTo>
                  <a:lnTo>
                    <a:pt x="1075076" y="656249"/>
                  </a:lnTo>
                  <a:lnTo>
                    <a:pt x="1078697" y="662346"/>
                  </a:lnTo>
                  <a:lnTo>
                    <a:pt x="1082317" y="668348"/>
                  </a:lnTo>
                  <a:lnTo>
                    <a:pt x="1082317" y="901374"/>
                  </a:lnTo>
                  <a:lnTo>
                    <a:pt x="0" y="901374"/>
                  </a:lnTo>
                  <a:lnTo>
                    <a:pt x="0" y="891362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550" name="Group 549">
            <a:extLst>
              <a:ext uri="{FF2B5EF4-FFF2-40B4-BE49-F238E27FC236}">
                <a16:creationId xmlns:a16="http://schemas.microsoft.com/office/drawing/2014/main" id="{425E96D8-467E-037D-F043-38BE977E4BD6}"/>
              </a:ext>
            </a:extLst>
          </p:cNvPr>
          <p:cNvGrpSpPr/>
          <p:nvPr/>
        </p:nvGrpSpPr>
        <p:grpSpPr>
          <a:xfrm>
            <a:off x="8191691" y="3928955"/>
            <a:ext cx="233018" cy="225942"/>
            <a:chOff x="8191691" y="3928955"/>
            <a:chExt cx="233018" cy="225942"/>
          </a:xfrm>
        </p:grpSpPr>
        <p:sp>
          <p:nvSpPr>
            <p:cNvPr id="542" name="Freeform 541">
              <a:extLst>
                <a:ext uri="{FF2B5EF4-FFF2-40B4-BE49-F238E27FC236}">
                  <a16:creationId xmlns:a16="http://schemas.microsoft.com/office/drawing/2014/main" id="{A46E4C89-7790-F47F-95B8-9D3939A62989}"/>
                </a:ext>
              </a:extLst>
            </p:cNvPr>
            <p:cNvSpPr/>
            <p:nvPr/>
          </p:nvSpPr>
          <p:spPr>
            <a:xfrm>
              <a:off x="8191691" y="3928955"/>
              <a:ext cx="233018" cy="225941"/>
            </a:xfrm>
            <a:custGeom>
              <a:avLst/>
              <a:gdLst>
                <a:gd name="connsiteX0" fmla="*/ 233018 w 233018"/>
                <a:gd name="connsiteY0" fmla="*/ 0 h 225941"/>
                <a:gd name="connsiteX1" fmla="*/ 0 w 233018"/>
                <a:gd name="connsiteY1" fmla="*/ 225942 h 2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018" h="225941">
                  <a:moveTo>
                    <a:pt x="233018" y="0"/>
                  </a:moveTo>
                  <a:lnTo>
                    <a:pt x="0" y="225942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3" name="Freeform 542">
              <a:extLst>
                <a:ext uri="{FF2B5EF4-FFF2-40B4-BE49-F238E27FC236}">
                  <a16:creationId xmlns:a16="http://schemas.microsoft.com/office/drawing/2014/main" id="{4744CB3B-161F-3C34-3AAB-4E0214CD70F0}"/>
                </a:ext>
              </a:extLst>
            </p:cNvPr>
            <p:cNvSpPr/>
            <p:nvPr/>
          </p:nvSpPr>
          <p:spPr>
            <a:xfrm>
              <a:off x="8191691" y="4127560"/>
              <a:ext cx="27623" cy="27337"/>
            </a:xfrm>
            <a:custGeom>
              <a:avLst/>
              <a:gdLst>
                <a:gd name="connsiteX0" fmla="*/ 18605 w 27623"/>
                <a:gd name="connsiteY0" fmla="*/ 9300 h 27337"/>
                <a:gd name="connsiteX1" fmla="*/ 27623 w 27623"/>
                <a:gd name="connsiteY1" fmla="*/ 18601 h 27337"/>
                <a:gd name="connsiteX2" fmla="*/ 0 w 27623"/>
                <a:gd name="connsiteY2" fmla="*/ 27337 h 27337"/>
                <a:gd name="connsiteX3" fmla="*/ 9587 w 27623"/>
                <a:gd name="connsiteY3" fmla="*/ 0 h 2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3" h="27337">
                  <a:moveTo>
                    <a:pt x="18605" y="9300"/>
                  </a:moveTo>
                  <a:lnTo>
                    <a:pt x="27623" y="18601"/>
                  </a:lnTo>
                  <a:lnTo>
                    <a:pt x="0" y="27337"/>
                  </a:lnTo>
                  <a:lnTo>
                    <a:pt x="9587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4" name="Freeform 543">
              <a:extLst>
                <a:ext uri="{FF2B5EF4-FFF2-40B4-BE49-F238E27FC236}">
                  <a16:creationId xmlns:a16="http://schemas.microsoft.com/office/drawing/2014/main" id="{1004848F-122B-DB34-D341-F0C5C6AB0E65}"/>
                </a:ext>
              </a:extLst>
            </p:cNvPr>
            <p:cNvSpPr/>
            <p:nvPr/>
          </p:nvSpPr>
          <p:spPr>
            <a:xfrm>
              <a:off x="8210296" y="3928955"/>
              <a:ext cx="214413" cy="207904"/>
            </a:xfrm>
            <a:custGeom>
              <a:avLst/>
              <a:gdLst>
                <a:gd name="connsiteX0" fmla="*/ 0 w 214413"/>
                <a:gd name="connsiteY0" fmla="*/ 207905 h 207904"/>
                <a:gd name="connsiteX1" fmla="*/ 214413 w 214413"/>
                <a:gd name="connsiteY1" fmla="*/ 0 h 20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13" h="207904">
                  <a:moveTo>
                    <a:pt x="0" y="207905"/>
                  </a:moveTo>
                  <a:lnTo>
                    <a:pt x="214413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545" name="Freeform 544">
            <a:extLst>
              <a:ext uri="{FF2B5EF4-FFF2-40B4-BE49-F238E27FC236}">
                <a16:creationId xmlns:a16="http://schemas.microsoft.com/office/drawing/2014/main" id="{B1A1F304-0797-44E1-4F15-A9F60988977E}"/>
              </a:ext>
            </a:extLst>
          </p:cNvPr>
          <p:cNvSpPr/>
          <p:nvPr/>
        </p:nvSpPr>
        <p:spPr>
          <a:xfrm>
            <a:off x="8713715" y="4493004"/>
            <a:ext cx="33899" cy="27376"/>
          </a:xfrm>
          <a:custGeom>
            <a:avLst/>
            <a:gdLst>
              <a:gd name="connsiteX0" fmla="*/ 33899 w 33899"/>
              <a:gd name="connsiteY0" fmla="*/ 3570 h 27376"/>
              <a:gd name="connsiteX1" fmla="*/ 33719 w 33899"/>
              <a:gd name="connsiteY1" fmla="*/ 4396 h 27376"/>
              <a:gd name="connsiteX2" fmla="*/ 33071 w 33899"/>
              <a:gd name="connsiteY2" fmla="*/ 6490 h 27376"/>
              <a:gd name="connsiteX3" fmla="*/ 31833 w 33899"/>
              <a:gd name="connsiteY3" fmla="*/ 9706 h 27376"/>
              <a:gd name="connsiteX4" fmla="*/ 29825 w 33899"/>
              <a:gd name="connsiteY4" fmla="*/ 13541 h 27376"/>
              <a:gd name="connsiteX5" fmla="*/ 26932 w 33899"/>
              <a:gd name="connsiteY5" fmla="*/ 17760 h 27376"/>
              <a:gd name="connsiteX6" fmla="*/ 26407 w 33899"/>
              <a:gd name="connsiteY6" fmla="*/ 18616 h 27376"/>
              <a:gd name="connsiteX7" fmla="*/ 26342 w 33899"/>
              <a:gd name="connsiteY7" fmla="*/ 19884 h 27376"/>
              <a:gd name="connsiteX8" fmla="*/ 28206 w 33899"/>
              <a:gd name="connsiteY8" fmla="*/ 26020 h 27376"/>
              <a:gd name="connsiteX9" fmla="*/ 28444 w 33899"/>
              <a:gd name="connsiteY9" fmla="*/ 26020 h 27376"/>
              <a:gd name="connsiteX10" fmla="*/ 29062 w 33899"/>
              <a:gd name="connsiteY10" fmla="*/ 25843 h 27376"/>
              <a:gd name="connsiteX11" fmla="*/ 29948 w 33899"/>
              <a:gd name="connsiteY11" fmla="*/ 25401 h 27376"/>
              <a:gd name="connsiteX12" fmla="*/ 30833 w 33899"/>
              <a:gd name="connsiteY12" fmla="*/ 24515 h 27376"/>
              <a:gd name="connsiteX13" fmla="*/ 31596 w 33899"/>
              <a:gd name="connsiteY13" fmla="*/ 23070 h 27376"/>
              <a:gd name="connsiteX14" fmla="*/ 32395 w 33899"/>
              <a:gd name="connsiteY14" fmla="*/ 22480 h 27376"/>
              <a:gd name="connsiteX15" fmla="*/ 33100 w 33899"/>
              <a:gd name="connsiteY15" fmla="*/ 23070 h 27376"/>
              <a:gd name="connsiteX16" fmla="*/ 31625 w 33899"/>
              <a:gd name="connsiteY16" fmla="*/ 25755 h 27376"/>
              <a:gd name="connsiteX17" fmla="*/ 28026 w 33899"/>
              <a:gd name="connsiteY17" fmla="*/ 27377 h 27376"/>
              <a:gd name="connsiteX18" fmla="*/ 24543 w 33899"/>
              <a:gd name="connsiteY18" fmla="*/ 26050 h 27376"/>
              <a:gd name="connsiteX19" fmla="*/ 22542 w 33899"/>
              <a:gd name="connsiteY19" fmla="*/ 22273 h 27376"/>
              <a:gd name="connsiteX20" fmla="*/ 9795 w 33899"/>
              <a:gd name="connsiteY20" fmla="*/ 27377 h 27376"/>
              <a:gd name="connsiteX21" fmla="*/ 2656 w 33899"/>
              <a:gd name="connsiteY21" fmla="*/ 24456 h 27376"/>
              <a:gd name="connsiteX22" fmla="*/ 0 w 33899"/>
              <a:gd name="connsiteY22" fmla="*/ 17140 h 27376"/>
              <a:gd name="connsiteX23" fmla="*/ 2303 w 33899"/>
              <a:gd name="connsiteY23" fmla="*/ 8968 h 27376"/>
              <a:gd name="connsiteX24" fmla="*/ 8406 w 33899"/>
              <a:gd name="connsiteY24" fmla="*/ 2508 h 27376"/>
              <a:gd name="connsiteX25" fmla="*/ 16259 w 33899"/>
              <a:gd name="connsiteY25" fmla="*/ 0 h 27376"/>
              <a:gd name="connsiteX26" fmla="*/ 19029 w 33899"/>
              <a:gd name="connsiteY26" fmla="*/ 384 h 27376"/>
              <a:gd name="connsiteX27" fmla="*/ 21743 w 33899"/>
              <a:gd name="connsiteY27" fmla="*/ 1653 h 27376"/>
              <a:gd name="connsiteX28" fmla="*/ 24104 w 33899"/>
              <a:gd name="connsiteY28" fmla="*/ 3953 h 27376"/>
              <a:gd name="connsiteX29" fmla="*/ 25723 w 33899"/>
              <a:gd name="connsiteY29" fmla="*/ 7523 h 27376"/>
              <a:gd name="connsiteX30" fmla="*/ 26342 w 33899"/>
              <a:gd name="connsiteY30" fmla="*/ 12450 h 27376"/>
              <a:gd name="connsiteX31" fmla="*/ 26342 w 33899"/>
              <a:gd name="connsiteY31" fmla="*/ 16196 h 27376"/>
              <a:gd name="connsiteX32" fmla="*/ 32273 w 33899"/>
              <a:gd name="connsiteY32" fmla="*/ 4219 h 27376"/>
              <a:gd name="connsiteX33" fmla="*/ 32747 w 33899"/>
              <a:gd name="connsiteY33" fmla="*/ 3039 h 27376"/>
              <a:gd name="connsiteX34" fmla="*/ 33158 w 33899"/>
              <a:gd name="connsiteY34" fmla="*/ 2950 h 27376"/>
              <a:gd name="connsiteX35" fmla="*/ 33633 w 33899"/>
              <a:gd name="connsiteY35" fmla="*/ 3127 h 27376"/>
              <a:gd name="connsiteX36" fmla="*/ 33870 w 33899"/>
              <a:gd name="connsiteY36" fmla="*/ 3422 h 27376"/>
              <a:gd name="connsiteX37" fmla="*/ 33899 w 33899"/>
              <a:gd name="connsiteY37" fmla="*/ 3570 h 27376"/>
              <a:gd name="connsiteX38" fmla="*/ 22304 w 33899"/>
              <a:gd name="connsiteY38" fmla="*/ 20710 h 27376"/>
              <a:gd name="connsiteX39" fmla="*/ 22189 w 33899"/>
              <a:gd name="connsiteY39" fmla="*/ 13954 h 27376"/>
              <a:gd name="connsiteX40" fmla="*/ 22189 w 33899"/>
              <a:gd name="connsiteY40" fmla="*/ 12273 h 27376"/>
              <a:gd name="connsiteX41" fmla="*/ 22124 w 33899"/>
              <a:gd name="connsiteY41" fmla="*/ 10473 h 27376"/>
              <a:gd name="connsiteX42" fmla="*/ 21952 w 33899"/>
              <a:gd name="connsiteY42" fmla="*/ 8555 h 27376"/>
              <a:gd name="connsiteX43" fmla="*/ 21657 w 33899"/>
              <a:gd name="connsiteY43" fmla="*/ 6756 h 27376"/>
              <a:gd name="connsiteX44" fmla="*/ 21153 w 33899"/>
              <a:gd name="connsiteY44" fmla="*/ 5016 h 27376"/>
              <a:gd name="connsiteX45" fmla="*/ 20390 w 33899"/>
              <a:gd name="connsiteY45" fmla="*/ 3570 h 27376"/>
              <a:gd name="connsiteX46" fmla="*/ 19353 w 33899"/>
              <a:gd name="connsiteY46" fmla="*/ 2360 h 27376"/>
              <a:gd name="connsiteX47" fmla="*/ 17964 w 33899"/>
              <a:gd name="connsiteY47" fmla="*/ 1623 h 27376"/>
              <a:gd name="connsiteX48" fmla="*/ 16194 w 33899"/>
              <a:gd name="connsiteY48" fmla="*/ 1328 h 27376"/>
              <a:gd name="connsiteX49" fmla="*/ 13718 w 33899"/>
              <a:gd name="connsiteY49" fmla="*/ 1771 h 27376"/>
              <a:gd name="connsiteX50" fmla="*/ 10889 w 33899"/>
              <a:gd name="connsiteY50" fmla="*/ 3511 h 27376"/>
              <a:gd name="connsiteX51" fmla="*/ 7967 w 33899"/>
              <a:gd name="connsiteY51" fmla="*/ 6874 h 27376"/>
              <a:gd name="connsiteX52" fmla="*/ 5520 w 33899"/>
              <a:gd name="connsiteY52" fmla="*/ 13069 h 27376"/>
              <a:gd name="connsiteX53" fmla="*/ 4484 w 33899"/>
              <a:gd name="connsiteY53" fmla="*/ 19441 h 27376"/>
              <a:gd name="connsiteX54" fmla="*/ 5873 w 33899"/>
              <a:gd name="connsiteY54" fmla="*/ 24250 h 27376"/>
              <a:gd name="connsiteX55" fmla="*/ 9911 w 33899"/>
              <a:gd name="connsiteY55" fmla="*/ 26020 h 27376"/>
              <a:gd name="connsiteX56" fmla="*/ 22304 w 33899"/>
              <a:gd name="connsiteY56" fmla="*/ 20710 h 2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3899" h="27376">
                <a:moveTo>
                  <a:pt x="33899" y="3570"/>
                </a:moveTo>
                <a:cubicBezTo>
                  <a:pt x="33863" y="3766"/>
                  <a:pt x="33798" y="4042"/>
                  <a:pt x="33719" y="4396"/>
                </a:cubicBezTo>
                <a:cubicBezTo>
                  <a:pt x="33640" y="4731"/>
                  <a:pt x="33424" y="5429"/>
                  <a:pt x="33071" y="6490"/>
                </a:cubicBezTo>
                <a:cubicBezTo>
                  <a:pt x="32719" y="7552"/>
                  <a:pt x="32301" y="8624"/>
                  <a:pt x="31833" y="9706"/>
                </a:cubicBezTo>
                <a:cubicBezTo>
                  <a:pt x="31380" y="10768"/>
                  <a:pt x="30711" y="12046"/>
                  <a:pt x="29825" y="13541"/>
                </a:cubicBezTo>
                <a:cubicBezTo>
                  <a:pt x="28962" y="15016"/>
                  <a:pt x="27997" y="16423"/>
                  <a:pt x="26932" y="17760"/>
                </a:cubicBezTo>
                <a:cubicBezTo>
                  <a:pt x="26637" y="18114"/>
                  <a:pt x="26464" y="18399"/>
                  <a:pt x="26407" y="18616"/>
                </a:cubicBezTo>
                <a:cubicBezTo>
                  <a:pt x="26363" y="18812"/>
                  <a:pt x="26342" y="19235"/>
                  <a:pt x="26342" y="19884"/>
                </a:cubicBezTo>
                <a:cubicBezTo>
                  <a:pt x="26342" y="23975"/>
                  <a:pt x="26961" y="26020"/>
                  <a:pt x="28206" y="26020"/>
                </a:cubicBezTo>
                <a:cubicBezTo>
                  <a:pt x="28264" y="26020"/>
                  <a:pt x="28343" y="26020"/>
                  <a:pt x="28444" y="26020"/>
                </a:cubicBezTo>
                <a:cubicBezTo>
                  <a:pt x="28559" y="26001"/>
                  <a:pt x="28767" y="25942"/>
                  <a:pt x="29062" y="25843"/>
                </a:cubicBezTo>
                <a:cubicBezTo>
                  <a:pt x="29372" y="25725"/>
                  <a:pt x="29667" y="25578"/>
                  <a:pt x="29948" y="25401"/>
                </a:cubicBezTo>
                <a:cubicBezTo>
                  <a:pt x="30221" y="25204"/>
                  <a:pt x="30516" y="24909"/>
                  <a:pt x="30833" y="24515"/>
                </a:cubicBezTo>
                <a:cubicBezTo>
                  <a:pt x="31142" y="24103"/>
                  <a:pt x="31402" y="23621"/>
                  <a:pt x="31596" y="23070"/>
                </a:cubicBezTo>
                <a:cubicBezTo>
                  <a:pt x="31776" y="22676"/>
                  <a:pt x="32042" y="22480"/>
                  <a:pt x="32395" y="22480"/>
                </a:cubicBezTo>
                <a:cubicBezTo>
                  <a:pt x="32863" y="22480"/>
                  <a:pt x="33100" y="22676"/>
                  <a:pt x="33100" y="23070"/>
                </a:cubicBezTo>
                <a:cubicBezTo>
                  <a:pt x="33100" y="23778"/>
                  <a:pt x="32611" y="24673"/>
                  <a:pt x="31625" y="25755"/>
                </a:cubicBezTo>
                <a:cubicBezTo>
                  <a:pt x="30639" y="26836"/>
                  <a:pt x="29444" y="27377"/>
                  <a:pt x="28026" y="27377"/>
                </a:cubicBezTo>
                <a:cubicBezTo>
                  <a:pt x="26666" y="27377"/>
                  <a:pt x="25507" y="26934"/>
                  <a:pt x="24543" y="26050"/>
                </a:cubicBezTo>
                <a:cubicBezTo>
                  <a:pt x="23600" y="25145"/>
                  <a:pt x="22938" y="23886"/>
                  <a:pt x="22542" y="22273"/>
                </a:cubicBezTo>
                <a:cubicBezTo>
                  <a:pt x="18288" y="25675"/>
                  <a:pt x="14042" y="27377"/>
                  <a:pt x="9795" y="27377"/>
                </a:cubicBezTo>
                <a:cubicBezTo>
                  <a:pt x="6809" y="27377"/>
                  <a:pt x="4426" y="26403"/>
                  <a:pt x="2656" y="24456"/>
                </a:cubicBezTo>
                <a:cubicBezTo>
                  <a:pt x="885" y="22490"/>
                  <a:pt x="0" y="20052"/>
                  <a:pt x="0" y="17140"/>
                </a:cubicBezTo>
                <a:cubicBezTo>
                  <a:pt x="0" y="14348"/>
                  <a:pt x="770" y="11624"/>
                  <a:pt x="2303" y="8968"/>
                </a:cubicBezTo>
                <a:cubicBezTo>
                  <a:pt x="3858" y="6313"/>
                  <a:pt x="5895" y="4160"/>
                  <a:pt x="8406" y="2508"/>
                </a:cubicBezTo>
                <a:cubicBezTo>
                  <a:pt x="10947" y="836"/>
                  <a:pt x="13560" y="0"/>
                  <a:pt x="16259" y="0"/>
                </a:cubicBezTo>
                <a:cubicBezTo>
                  <a:pt x="17201" y="0"/>
                  <a:pt x="18123" y="128"/>
                  <a:pt x="19029" y="384"/>
                </a:cubicBezTo>
                <a:cubicBezTo>
                  <a:pt x="19936" y="620"/>
                  <a:pt x="20843" y="1043"/>
                  <a:pt x="21743" y="1653"/>
                </a:cubicBezTo>
                <a:cubicBezTo>
                  <a:pt x="22650" y="2262"/>
                  <a:pt x="23434" y="3029"/>
                  <a:pt x="24104" y="3953"/>
                </a:cubicBezTo>
                <a:cubicBezTo>
                  <a:pt x="24773" y="4878"/>
                  <a:pt x="25313" y="6067"/>
                  <a:pt x="25723" y="7523"/>
                </a:cubicBezTo>
                <a:cubicBezTo>
                  <a:pt x="26133" y="8979"/>
                  <a:pt x="26342" y="10621"/>
                  <a:pt x="26342" y="12450"/>
                </a:cubicBezTo>
                <a:lnTo>
                  <a:pt x="26342" y="16196"/>
                </a:lnTo>
                <a:cubicBezTo>
                  <a:pt x="28940" y="12912"/>
                  <a:pt x="30919" y="8920"/>
                  <a:pt x="32273" y="4219"/>
                </a:cubicBezTo>
                <a:cubicBezTo>
                  <a:pt x="32467" y="3511"/>
                  <a:pt x="32625" y="3117"/>
                  <a:pt x="32747" y="3039"/>
                </a:cubicBezTo>
                <a:cubicBezTo>
                  <a:pt x="32827" y="2980"/>
                  <a:pt x="32963" y="2950"/>
                  <a:pt x="33158" y="2950"/>
                </a:cubicBezTo>
                <a:cubicBezTo>
                  <a:pt x="33352" y="2950"/>
                  <a:pt x="33510" y="3009"/>
                  <a:pt x="33633" y="3127"/>
                </a:cubicBezTo>
                <a:cubicBezTo>
                  <a:pt x="33769" y="3226"/>
                  <a:pt x="33849" y="3324"/>
                  <a:pt x="33870" y="3422"/>
                </a:cubicBezTo>
                <a:lnTo>
                  <a:pt x="33899" y="3570"/>
                </a:lnTo>
                <a:moveTo>
                  <a:pt x="22304" y="20710"/>
                </a:moveTo>
                <a:cubicBezTo>
                  <a:pt x="22225" y="20021"/>
                  <a:pt x="22189" y="17769"/>
                  <a:pt x="22189" y="13954"/>
                </a:cubicBezTo>
                <a:cubicBezTo>
                  <a:pt x="22189" y="13226"/>
                  <a:pt x="22189" y="12666"/>
                  <a:pt x="22189" y="12273"/>
                </a:cubicBezTo>
                <a:cubicBezTo>
                  <a:pt x="22189" y="11860"/>
                  <a:pt x="22168" y="11260"/>
                  <a:pt x="22124" y="10473"/>
                </a:cubicBezTo>
                <a:cubicBezTo>
                  <a:pt x="22088" y="9687"/>
                  <a:pt x="22031" y="9047"/>
                  <a:pt x="21952" y="8555"/>
                </a:cubicBezTo>
                <a:cubicBezTo>
                  <a:pt x="21887" y="8064"/>
                  <a:pt x="21793" y="7464"/>
                  <a:pt x="21657" y="6756"/>
                </a:cubicBezTo>
                <a:cubicBezTo>
                  <a:pt x="21520" y="6048"/>
                  <a:pt x="21347" y="5468"/>
                  <a:pt x="21153" y="5016"/>
                </a:cubicBezTo>
                <a:cubicBezTo>
                  <a:pt x="20958" y="4563"/>
                  <a:pt x="20699" y="4082"/>
                  <a:pt x="20390" y="3570"/>
                </a:cubicBezTo>
                <a:cubicBezTo>
                  <a:pt x="20095" y="3058"/>
                  <a:pt x="19749" y="2655"/>
                  <a:pt x="19353" y="2360"/>
                </a:cubicBezTo>
                <a:cubicBezTo>
                  <a:pt x="18979" y="2066"/>
                  <a:pt x="18519" y="1819"/>
                  <a:pt x="17964" y="1623"/>
                </a:cubicBezTo>
                <a:cubicBezTo>
                  <a:pt x="17439" y="1426"/>
                  <a:pt x="16849" y="1328"/>
                  <a:pt x="16194" y="1328"/>
                </a:cubicBezTo>
                <a:cubicBezTo>
                  <a:pt x="15388" y="1328"/>
                  <a:pt x="14560" y="1475"/>
                  <a:pt x="13718" y="1771"/>
                </a:cubicBezTo>
                <a:cubicBezTo>
                  <a:pt x="12890" y="2046"/>
                  <a:pt x="11947" y="2626"/>
                  <a:pt x="10889" y="3511"/>
                </a:cubicBezTo>
                <a:cubicBezTo>
                  <a:pt x="9824" y="4377"/>
                  <a:pt x="8853" y="5497"/>
                  <a:pt x="7967" y="6874"/>
                </a:cubicBezTo>
                <a:cubicBezTo>
                  <a:pt x="7039" y="8329"/>
                  <a:pt x="6226" y="10394"/>
                  <a:pt x="5520" y="13069"/>
                </a:cubicBezTo>
                <a:cubicBezTo>
                  <a:pt x="4829" y="15725"/>
                  <a:pt x="4484" y="17848"/>
                  <a:pt x="4484" y="19441"/>
                </a:cubicBezTo>
                <a:cubicBezTo>
                  <a:pt x="4484" y="21447"/>
                  <a:pt x="4944" y="23051"/>
                  <a:pt x="5873" y="24250"/>
                </a:cubicBezTo>
                <a:cubicBezTo>
                  <a:pt x="6794" y="25430"/>
                  <a:pt x="8140" y="26020"/>
                  <a:pt x="9911" y="26020"/>
                </a:cubicBezTo>
                <a:cubicBezTo>
                  <a:pt x="14143" y="26020"/>
                  <a:pt x="18274" y="24250"/>
                  <a:pt x="22304" y="20710"/>
                </a:cubicBezTo>
                <a:close/>
              </a:path>
            </a:pathLst>
          </a:custGeom>
          <a:solidFill>
            <a:srgbClr val="000000"/>
          </a:solidFill>
          <a:ln w="718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549" name="Group 548">
            <a:extLst>
              <a:ext uri="{FF2B5EF4-FFF2-40B4-BE49-F238E27FC236}">
                <a16:creationId xmlns:a16="http://schemas.microsoft.com/office/drawing/2014/main" id="{FB1F5B1F-10BA-3C98-D9C8-921F4DF846B9}"/>
              </a:ext>
            </a:extLst>
          </p:cNvPr>
          <p:cNvGrpSpPr/>
          <p:nvPr/>
        </p:nvGrpSpPr>
        <p:grpSpPr>
          <a:xfrm>
            <a:off x="8350578" y="3885712"/>
            <a:ext cx="143887" cy="40917"/>
            <a:chOff x="8350578" y="3885712"/>
            <a:chExt cx="143887" cy="40917"/>
          </a:xfrm>
        </p:grpSpPr>
        <p:sp>
          <p:nvSpPr>
            <p:cNvPr id="546" name="Freeform 545">
              <a:extLst>
                <a:ext uri="{FF2B5EF4-FFF2-40B4-BE49-F238E27FC236}">
                  <a16:creationId xmlns:a16="http://schemas.microsoft.com/office/drawing/2014/main" id="{25A4B8FB-6DB7-6A6C-708F-CAA2619A585D}"/>
                </a:ext>
              </a:extLst>
            </p:cNvPr>
            <p:cNvSpPr/>
            <p:nvPr/>
          </p:nvSpPr>
          <p:spPr>
            <a:xfrm>
              <a:off x="8350578" y="3885712"/>
              <a:ext cx="19943" cy="40239"/>
            </a:xfrm>
            <a:custGeom>
              <a:avLst/>
              <a:gdLst>
                <a:gd name="connsiteX0" fmla="*/ 0 w 19943"/>
                <a:gd name="connsiteY0" fmla="*/ 5753 h 40239"/>
                <a:gd name="connsiteX1" fmla="*/ 0 w 19943"/>
                <a:gd name="connsiteY1" fmla="*/ 3865 h 40239"/>
                <a:gd name="connsiteX2" fmla="*/ 11005 w 19943"/>
                <a:gd name="connsiteY2" fmla="*/ 0 h 40239"/>
                <a:gd name="connsiteX3" fmla="*/ 12214 w 19943"/>
                <a:gd name="connsiteY3" fmla="*/ 236 h 40239"/>
                <a:gd name="connsiteX4" fmla="*/ 12387 w 19943"/>
                <a:gd name="connsiteY4" fmla="*/ 1564 h 40239"/>
                <a:gd name="connsiteX5" fmla="*/ 12387 w 19943"/>
                <a:gd name="connsiteY5" fmla="*/ 35460 h 40239"/>
                <a:gd name="connsiteX6" fmla="*/ 13272 w 19943"/>
                <a:gd name="connsiteY6" fmla="*/ 37820 h 40239"/>
                <a:gd name="connsiteX7" fmla="*/ 18022 w 19943"/>
                <a:gd name="connsiteY7" fmla="*/ 38381 h 40239"/>
                <a:gd name="connsiteX8" fmla="*/ 19944 w 19943"/>
                <a:gd name="connsiteY8" fmla="*/ 38381 h 40239"/>
                <a:gd name="connsiteX9" fmla="*/ 19944 w 19943"/>
                <a:gd name="connsiteY9" fmla="*/ 40239 h 40239"/>
                <a:gd name="connsiteX10" fmla="*/ 10148 w 19943"/>
                <a:gd name="connsiteY10" fmla="*/ 40062 h 40239"/>
                <a:gd name="connsiteX11" fmla="*/ 381 w 19943"/>
                <a:gd name="connsiteY11" fmla="*/ 40239 h 40239"/>
                <a:gd name="connsiteX12" fmla="*/ 381 w 19943"/>
                <a:gd name="connsiteY12" fmla="*/ 38381 h 40239"/>
                <a:gd name="connsiteX13" fmla="*/ 2303 w 19943"/>
                <a:gd name="connsiteY13" fmla="*/ 38381 h 40239"/>
                <a:gd name="connsiteX14" fmla="*/ 7017 w 19943"/>
                <a:gd name="connsiteY14" fmla="*/ 37850 h 40239"/>
                <a:gd name="connsiteX15" fmla="*/ 7931 w 19943"/>
                <a:gd name="connsiteY15" fmla="*/ 35460 h 40239"/>
                <a:gd name="connsiteX16" fmla="*/ 7931 w 19943"/>
                <a:gd name="connsiteY16" fmla="*/ 4160 h 40239"/>
                <a:gd name="connsiteX17" fmla="*/ 0 w 19943"/>
                <a:gd name="connsiteY17" fmla="*/ 5753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43" h="40239">
                  <a:moveTo>
                    <a:pt x="0" y="5753"/>
                  </a:moveTo>
                  <a:lnTo>
                    <a:pt x="0" y="3865"/>
                  </a:lnTo>
                  <a:cubicBezTo>
                    <a:pt x="4837" y="3865"/>
                    <a:pt x="8507" y="2576"/>
                    <a:pt x="11005" y="0"/>
                  </a:cubicBezTo>
                  <a:cubicBezTo>
                    <a:pt x="11688" y="0"/>
                    <a:pt x="12091" y="79"/>
                    <a:pt x="12214" y="236"/>
                  </a:cubicBezTo>
                  <a:cubicBezTo>
                    <a:pt x="12329" y="393"/>
                    <a:pt x="12387" y="836"/>
                    <a:pt x="12387" y="1564"/>
                  </a:cubicBezTo>
                  <a:lnTo>
                    <a:pt x="12387" y="35460"/>
                  </a:lnTo>
                  <a:cubicBezTo>
                    <a:pt x="12387" y="36660"/>
                    <a:pt x="12682" y="37447"/>
                    <a:pt x="13272" y="37820"/>
                  </a:cubicBezTo>
                  <a:cubicBezTo>
                    <a:pt x="13862" y="38194"/>
                    <a:pt x="15445" y="38381"/>
                    <a:pt x="18022" y="38381"/>
                  </a:cubicBezTo>
                  <a:lnTo>
                    <a:pt x="19944" y="38381"/>
                  </a:lnTo>
                  <a:lnTo>
                    <a:pt x="19944" y="40239"/>
                  </a:lnTo>
                  <a:cubicBezTo>
                    <a:pt x="18526" y="40121"/>
                    <a:pt x="15265" y="40062"/>
                    <a:pt x="10148" y="40062"/>
                  </a:cubicBezTo>
                  <a:cubicBezTo>
                    <a:pt x="5031" y="40062"/>
                    <a:pt x="1778" y="40121"/>
                    <a:pt x="381" y="40239"/>
                  </a:cubicBezTo>
                  <a:lnTo>
                    <a:pt x="381" y="38381"/>
                  </a:lnTo>
                  <a:lnTo>
                    <a:pt x="2303" y="38381"/>
                  </a:lnTo>
                  <a:cubicBezTo>
                    <a:pt x="4837" y="38381"/>
                    <a:pt x="6406" y="38204"/>
                    <a:pt x="7017" y="37850"/>
                  </a:cubicBezTo>
                  <a:cubicBezTo>
                    <a:pt x="7629" y="37476"/>
                    <a:pt x="7931" y="36680"/>
                    <a:pt x="7931" y="35460"/>
                  </a:cubicBezTo>
                  <a:lnTo>
                    <a:pt x="7931" y="4160"/>
                  </a:lnTo>
                  <a:cubicBezTo>
                    <a:pt x="5830" y="5222"/>
                    <a:pt x="3188" y="5753"/>
                    <a:pt x="0" y="575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DA437F3C-9253-D22E-97E8-DD85EE815B5B}"/>
                </a:ext>
              </a:extLst>
            </p:cNvPr>
            <p:cNvSpPr/>
            <p:nvPr/>
          </p:nvSpPr>
          <p:spPr>
            <a:xfrm>
              <a:off x="8397259" y="3909637"/>
              <a:ext cx="40239" cy="2419"/>
            </a:xfrm>
            <a:custGeom>
              <a:avLst/>
              <a:gdLst>
                <a:gd name="connsiteX0" fmla="*/ 39887 w 40239"/>
                <a:gd name="connsiteY0" fmla="*/ 354 h 2419"/>
                <a:gd name="connsiteX1" fmla="*/ 40240 w 40239"/>
                <a:gd name="connsiteY1" fmla="*/ 1210 h 2419"/>
                <a:gd name="connsiteX2" fmla="*/ 39887 w 40239"/>
                <a:gd name="connsiteY2" fmla="*/ 2065 h 2419"/>
                <a:gd name="connsiteX3" fmla="*/ 39031 w 40239"/>
                <a:gd name="connsiteY3" fmla="*/ 2419 h 2419"/>
                <a:gd name="connsiteX4" fmla="*/ 1209 w 40239"/>
                <a:gd name="connsiteY4" fmla="*/ 2419 h 2419"/>
                <a:gd name="connsiteX5" fmla="*/ 353 w 40239"/>
                <a:gd name="connsiteY5" fmla="*/ 2065 h 2419"/>
                <a:gd name="connsiteX6" fmla="*/ 0 w 40239"/>
                <a:gd name="connsiteY6" fmla="*/ 1210 h 2419"/>
                <a:gd name="connsiteX7" fmla="*/ 353 w 40239"/>
                <a:gd name="connsiteY7" fmla="*/ 354 h 2419"/>
                <a:gd name="connsiteX8" fmla="*/ 1209 w 40239"/>
                <a:gd name="connsiteY8" fmla="*/ 0 h 2419"/>
                <a:gd name="connsiteX9" fmla="*/ 39031 w 40239"/>
                <a:gd name="connsiteY9" fmla="*/ 0 h 2419"/>
                <a:gd name="connsiteX10" fmla="*/ 39887 w 40239"/>
                <a:gd name="connsiteY10" fmla="*/ 354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239" h="2419">
                  <a:moveTo>
                    <a:pt x="39887" y="354"/>
                  </a:moveTo>
                  <a:cubicBezTo>
                    <a:pt x="40125" y="590"/>
                    <a:pt x="40240" y="875"/>
                    <a:pt x="40240" y="1210"/>
                  </a:cubicBezTo>
                  <a:cubicBezTo>
                    <a:pt x="40240" y="1544"/>
                    <a:pt x="40125" y="1829"/>
                    <a:pt x="39887" y="2065"/>
                  </a:cubicBezTo>
                  <a:cubicBezTo>
                    <a:pt x="39650" y="2301"/>
                    <a:pt x="39362" y="2419"/>
                    <a:pt x="39031" y="2419"/>
                  </a:cubicBezTo>
                  <a:lnTo>
                    <a:pt x="1209" y="2419"/>
                  </a:lnTo>
                  <a:cubicBezTo>
                    <a:pt x="871" y="2419"/>
                    <a:pt x="590" y="2301"/>
                    <a:pt x="353" y="2065"/>
                  </a:cubicBezTo>
                  <a:cubicBezTo>
                    <a:pt x="115" y="1829"/>
                    <a:pt x="0" y="1544"/>
                    <a:pt x="0" y="1210"/>
                  </a:cubicBezTo>
                  <a:cubicBezTo>
                    <a:pt x="0" y="875"/>
                    <a:pt x="115" y="590"/>
                    <a:pt x="353" y="354"/>
                  </a:cubicBezTo>
                  <a:cubicBezTo>
                    <a:pt x="590" y="118"/>
                    <a:pt x="871" y="0"/>
                    <a:pt x="1209" y="0"/>
                  </a:cubicBezTo>
                  <a:lnTo>
                    <a:pt x="39031" y="0"/>
                  </a:lnTo>
                  <a:cubicBezTo>
                    <a:pt x="39362" y="0"/>
                    <a:pt x="39650" y="118"/>
                    <a:pt x="39887" y="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8" name="Freeform 547">
              <a:extLst>
                <a:ext uri="{FF2B5EF4-FFF2-40B4-BE49-F238E27FC236}">
                  <a16:creationId xmlns:a16="http://schemas.microsoft.com/office/drawing/2014/main" id="{092E999C-96DA-4393-FAF7-A08C29B774F3}"/>
                </a:ext>
              </a:extLst>
            </p:cNvPr>
            <p:cNvSpPr/>
            <p:nvPr/>
          </p:nvSpPr>
          <p:spPr>
            <a:xfrm>
              <a:off x="8460566" y="3899253"/>
              <a:ext cx="33899" cy="27376"/>
            </a:xfrm>
            <a:custGeom>
              <a:avLst/>
              <a:gdLst>
                <a:gd name="connsiteX0" fmla="*/ 33899 w 33899"/>
                <a:gd name="connsiteY0" fmla="*/ 3570 h 27376"/>
                <a:gd name="connsiteX1" fmla="*/ 33719 w 33899"/>
                <a:gd name="connsiteY1" fmla="*/ 4396 h 27376"/>
                <a:gd name="connsiteX2" fmla="*/ 33071 w 33899"/>
                <a:gd name="connsiteY2" fmla="*/ 6490 h 27376"/>
                <a:gd name="connsiteX3" fmla="*/ 31833 w 33899"/>
                <a:gd name="connsiteY3" fmla="*/ 9706 h 27376"/>
                <a:gd name="connsiteX4" fmla="*/ 29825 w 33899"/>
                <a:gd name="connsiteY4" fmla="*/ 13541 h 27376"/>
                <a:gd name="connsiteX5" fmla="*/ 26932 w 33899"/>
                <a:gd name="connsiteY5" fmla="*/ 17760 h 27376"/>
                <a:gd name="connsiteX6" fmla="*/ 26399 w 33899"/>
                <a:gd name="connsiteY6" fmla="*/ 18615 h 27376"/>
                <a:gd name="connsiteX7" fmla="*/ 26342 w 33899"/>
                <a:gd name="connsiteY7" fmla="*/ 19884 h 27376"/>
                <a:gd name="connsiteX8" fmla="*/ 28199 w 33899"/>
                <a:gd name="connsiteY8" fmla="*/ 26020 h 27376"/>
                <a:gd name="connsiteX9" fmla="*/ 28436 w 33899"/>
                <a:gd name="connsiteY9" fmla="*/ 26020 h 27376"/>
                <a:gd name="connsiteX10" fmla="*/ 29055 w 33899"/>
                <a:gd name="connsiteY10" fmla="*/ 25843 h 27376"/>
                <a:gd name="connsiteX11" fmla="*/ 29941 w 33899"/>
                <a:gd name="connsiteY11" fmla="*/ 25400 h 27376"/>
                <a:gd name="connsiteX12" fmla="*/ 30826 w 33899"/>
                <a:gd name="connsiteY12" fmla="*/ 24515 h 27376"/>
                <a:gd name="connsiteX13" fmla="*/ 31596 w 33899"/>
                <a:gd name="connsiteY13" fmla="*/ 23070 h 27376"/>
                <a:gd name="connsiteX14" fmla="*/ 32395 w 33899"/>
                <a:gd name="connsiteY14" fmla="*/ 22480 h 27376"/>
                <a:gd name="connsiteX15" fmla="*/ 33100 w 33899"/>
                <a:gd name="connsiteY15" fmla="*/ 23070 h 27376"/>
                <a:gd name="connsiteX16" fmla="*/ 31625 w 33899"/>
                <a:gd name="connsiteY16" fmla="*/ 25754 h 27376"/>
                <a:gd name="connsiteX17" fmla="*/ 28026 w 33899"/>
                <a:gd name="connsiteY17" fmla="*/ 27377 h 27376"/>
                <a:gd name="connsiteX18" fmla="*/ 24543 w 33899"/>
                <a:gd name="connsiteY18" fmla="*/ 26049 h 27376"/>
                <a:gd name="connsiteX19" fmla="*/ 22535 w 33899"/>
                <a:gd name="connsiteY19" fmla="*/ 22273 h 27376"/>
                <a:gd name="connsiteX20" fmla="*/ 9795 w 33899"/>
                <a:gd name="connsiteY20" fmla="*/ 27377 h 27376"/>
                <a:gd name="connsiteX21" fmla="*/ 2656 w 33899"/>
                <a:gd name="connsiteY21" fmla="*/ 24456 h 27376"/>
                <a:gd name="connsiteX22" fmla="*/ 0 w 33899"/>
                <a:gd name="connsiteY22" fmla="*/ 17140 h 27376"/>
                <a:gd name="connsiteX23" fmla="*/ 2303 w 33899"/>
                <a:gd name="connsiteY23" fmla="*/ 8968 h 27376"/>
                <a:gd name="connsiteX24" fmla="*/ 8406 w 33899"/>
                <a:gd name="connsiteY24" fmla="*/ 2508 h 27376"/>
                <a:gd name="connsiteX25" fmla="*/ 16251 w 33899"/>
                <a:gd name="connsiteY25" fmla="*/ 0 h 27376"/>
                <a:gd name="connsiteX26" fmla="*/ 19029 w 33899"/>
                <a:gd name="connsiteY26" fmla="*/ 384 h 27376"/>
                <a:gd name="connsiteX27" fmla="*/ 21743 w 33899"/>
                <a:gd name="connsiteY27" fmla="*/ 1652 h 27376"/>
                <a:gd name="connsiteX28" fmla="*/ 24104 w 33899"/>
                <a:gd name="connsiteY28" fmla="*/ 3953 h 27376"/>
                <a:gd name="connsiteX29" fmla="*/ 25723 w 33899"/>
                <a:gd name="connsiteY29" fmla="*/ 7523 h 27376"/>
                <a:gd name="connsiteX30" fmla="*/ 26342 w 33899"/>
                <a:gd name="connsiteY30" fmla="*/ 12449 h 27376"/>
                <a:gd name="connsiteX31" fmla="*/ 26342 w 33899"/>
                <a:gd name="connsiteY31" fmla="*/ 16196 h 27376"/>
                <a:gd name="connsiteX32" fmla="*/ 32272 w 33899"/>
                <a:gd name="connsiteY32" fmla="*/ 4219 h 27376"/>
                <a:gd name="connsiteX33" fmla="*/ 32747 w 33899"/>
                <a:gd name="connsiteY33" fmla="*/ 3039 h 27376"/>
                <a:gd name="connsiteX34" fmla="*/ 33158 w 33899"/>
                <a:gd name="connsiteY34" fmla="*/ 2950 h 27376"/>
                <a:gd name="connsiteX35" fmla="*/ 33633 w 33899"/>
                <a:gd name="connsiteY35" fmla="*/ 3127 h 27376"/>
                <a:gd name="connsiteX36" fmla="*/ 33863 w 33899"/>
                <a:gd name="connsiteY36" fmla="*/ 3422 h 27376"/>
                <a:gd name="connsiteX37" fmla="*/ 33899 w 33899"/>
                <a:gd name="connsiteY37" fmla="*/ 3570 h 27376"/>
                <a:gd name="connsiteX38" fmla="*/ 22304 w 33899"/>
                <a:gd name="connsiteY38" fmla="*/ 20710 h 27376"/>
                <a:gd name="connsiteX39" fmla="*/ 22182 w 33899"/>
                <a:gd name="connsiteY39" fmla="*/ 13954 h 27376"/>
                <a:gd name="connsiteX40" fmla="*/ 22182 w 33899"/>
                <a:gd name="connsiteY40" fmla="*/ 12272 h 27376"/>
                <a:gd name="connsiteX41" fmla="*/ 22124 w 33899"/>
                <a:gd name="connsiteY41" fmla="*/ 10473 h 27376"/>
                <a:gd name="connsiteX42" fmla="*/ 21944 w 33899"/>
                <a:gd name="connsiteY42" fmla="*/ 8555 h 27376"/>
                <a:gd name="connsiteX43" fmla="*/ 21656 w 33899"/>
                <a:gd name="connsiteY43" fmla="*/ 6756 h 27376"/>
                <a:gd name="connsiteX44" fmla="*/ 21153 w 33899"/>
                <a:gd name="connsiteY44" fmla="*/ 5015 h 27376"/>
                <a:gd name="connsiteX45" fmla="*/ 20383 w 33899"/>
                <a:gd name="connsiteY45" fmla="*/ 3570 h 27376"/>
                <a:gd name="connsiteX46" fmla="*/ 19353 w 33899"/>
                <a:gd name="connsiteY46" fmla="*/ 2360 h 27376"/>
                <a:gd name="connsiteX47" fmla="*/ 17964 w 33899"/>
                <a:gd name="connsiteY47" fmla="*/ 1623 h 27376"/>
                <a:gd name="connsiteX48" fmla="*/ 16194 w 33899"/>
                <a:gd name="connsiteY48" fmla="*/ 1328 h 27376"/>
                <a:gd name="connsiteX49" fmla="*/ 13718 w 33899"/>
                <a:gd name="connsiteY49" fmla="*/ 1770 h 27376"/>
                <a:gd name="connsiteX50" fmla="*/ 10882 w 33899"/>
                <a:gd name="connsiteY50" fmla="*/ 3511 h 27376"/>
                <a:gd name="connsiteX51" fmla="*/ 7967 w 33899"/>
                <a:gd name="connsiteY51" fmla="*/ 6874 h 27376"/>
                <a:gd name="connsiteX52" fmla="*/ 5513 w 33899"/>
                <a:gd name="connsiteY52" fmla="*/ 13069 h 27376"/>
                <a:gd name="connsiteX53" fmla="*/ 4484 w 33899"/>
                <a:gd name="connsiteY53" fmla="*/ 19441 h 27376"/>
                <a:gd name="connsiteX54" fmla="*/ 5873 w 33899"/>
                <a:gd name="connsiteY54" fmla="*/ 24250 h 27376"/>
                <a:gd name="connsiteX55" fmla="*/ 9911 w 33899"/>
                <a:gd name="connsiteY55" fmla="*/ 26020 h 27376"/>
                <a:gd name="connsiteX56" fmla="*/ 22304 w 33899"/>
                <a:gd name="connsiteY56" fmla="*/ 20710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9" h="27376">
                  <a:moveTo>
                    <a:pt x="33899" y="3570"/>
                  </a:moveTo>
                  <a:cubicBezTo>
                    <a:pt x="33856" y="3766"/>
                    <a:pt x="33798" y="4042"/>
                    <a:pt x="33719" y="4396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60"/>
                  </a:cubicBezTo>
                  <a:cubicBezTo>
                    <a:pt x="26637" y="18114"/>
                    <a:pt x="26464" y="18399"/>
                    <a:pt x="26399" y="18615"/>
                  </a:cubicBezTo>
                  <a:cubicBezTo>
                    <a:pt x="26364" y="18812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199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0" y="25941"/>
                    <a:pt x="29055" y="25843"/>
                  </a:cubicBezTo>
                  <a:cubicBezTo>
                    <a:pt x="29372" y="25725"/>
                    <a:pt x="29667" y="25577"/>
                    <a:pt x="29941" y="25400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0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4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5"/>
                    <a:pt x="22930" y="23886"/>
                    <a:pt x="22535" y="22273"/>
                  </a:cubicBezTo>
                  <a:cubicBezTo>
                    <a:pt x="18288" y="25676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90"/>
                    <a:pt x="0" y="20051"/>
                    <a:pt x="0" y="17140"/>
                  </a:cubicBezTo>
                  <a:cubicBezTo>
                    <a:pt x="0" y="14347"/>
                    <a:pt x="770" y="11623"/>
                    <a:pt x="2303" y="8968"/>
                  </a:cubicBezTo>
                  <a:cubicBezTo>
                    <a:pt x="3851" y="6313"/>
                    <a:pt x="5887" y="4160"/>
                    <a:pt x="8406" y="2508"/>
                  </a:cubicBezTo>
                  <a:cubicBezTo>
                    <a:pt x="10947" y="836"/>
                    <a:pt x="13560" y="0"/>
                    <a:pt x="16251" y="0"/>
                  </a:cubicBezTo>
                  <a:cubicBezTo>
                    <a:pt x="17194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43" y="2262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9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5"/>
                    <a:pt x="33841" y="3324"/>
                    <a:pt x="33863" y="3422"/>
                  </a:cubicBezTo>
                  <a:lnTo>
                    <a:pt x="33899" y="3570"/>
                  </a:lnTo>
                  <a:moveTo>
                    <a:pt x="22304" y="20710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59"/>
                    <a:pt x="22160" y="11260"/>
                    <a:pt x="22124" y="10473"/>
                  </a:cubicBezTo>
                  <a:cubicBezTo>
                    <a:pt x="22088" y="9686"/>
                    <a:pt x="22024" y="9047"/>
                    <a:pt x="21944" y="8555"/>
                  </a:cubicBezTo>
                  <a:cubicBezTo>
                    <a:pt x="21887" y="8064"/>
                    <a:pt x="21793" y="7464"/>
                    <a:pt x="21656" y="6756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3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3"/>
                  </a:cubicBezTo>
                  <a:cubicBezTo>
                    <a:pt x="17432" y="1426"/>
                    <a:pt x="16841" y="1328"/>
                    <a:pt x="16194" y="1328"/>
                  </a:cubicBezTo>
                  <a:cubicBezTo>
                    <a:pt x="15388" y="1328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2" y="3511"/>
                  </a:cubicBezTo>
                  <a:cubicBezTo>
                    <a:pt x="9824" y="4376"/>
                    <a:pt x="8853" y="5497"/>
                    <a:pt x="7967" y="6874"/>
                  </a:cubicBezTo>
                  <a:cubicBezTo>
                    <a:pt x="7039" y="8329"/>
                    <a:pt x="6226" y="10394"/>
                    <a:pt x="5513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5" y="23050"/>
                    <a:pt x="5873" y="24250"/>
                  </a:cubicBezTo>
                  <a:cubicBezTo>
                    <a:pt x="6794" y="25430"/>
                    <a:pt x="8140" y="26020"/>
                    <a:pt x="9911" y="26020"/>
                  </a:cubicBezTo>
                  <a:cubicBezTo>
                    <a:pt x="14135" y="26020"/>
                    <a:pt x="18267" y="24250"/>
                    <a:pt x="22304" y="2071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21DED061-F5ED-669D-C8B8-220E78CF4C2C}"/>
              </a:ext>
            </a:extLst>
          </p:cNvPr>
          <p:cNvGrpSpPr/>
          <p:nvPr/>
        </p:nvGrpSpPr>
        <p:grpSpPr>
          <a:xfrm>
            <a:off x="7239345" y="2537434"/>
            <a:ext cx="1727339" cy="1151559"/>
            <a:chOff x="7239345" y="2537434"/>
            <a:chExt cx="1727339" cy="1151559"/>
          </a:xfrm>
        </p:grpSpPr>
        <p:sp>
          <p:nvSpPr>
            <p:cNvPr id="385" name="Freeform 384">
              <a:extLst>
                <a:ext uri="{FF2B5EF4-FFF2-40B4-BE49-F238E27FC236}">
                  <a16:creationId xmlns:a16="http://schemas.microsoft.com/office/drawing/2014/main" id="{8658BB29-4D9A-C6B3-1782-AF02065B71A4}"/>
                </a:ext>
              </a:extLst>
            </p:cNvPr>
            <p:cNvSpPr/>
            <p:nvPr/>
          </p:nvSpPr>
          <p:spPr>
            <a:xfrm>
              <a:off x="7239345" y="2537434"/>
              <a:ext cx="1727339" cy="1151559"/>
            </a:xfrm>
            <a:custGeom>
              <a:avLst/>
              <a:gdLst>
                <a:gd name="connsiteX0" fmla="*/ 0 w 1727339"/>
                <a:gd name="connsiteY0" fmla="*/ 1151559 h 1151559"/>
                <a:gd name="connsiteX1" fmla="*/ 1727339 w 1727339"/>
                <a:gd name="connsiteY1" fmla="*/ 1151559 h 1151559"/>
                <a:gd name="connsiteX2" fmla="*/ 1727339 w 1727339"/>
                <a:gd name="connsiteY2" fmla="*/ 0 h 1151559"/>
                <a:gd name="connsiteX3" fmla="*/ 0 w 1727339"/>
                <a:gd name="connsiteY3" fmla="*/ 0 h 115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339" h="1151559">
                  <a:moveTo>
                    <a:pt x="0" y="1151559"/>
                  </a:moveTo>
                  <a:lnTo>
                    <a:pt x="1727339" y="1151559"/>
                  </a:lnTo>
                  <a:lnTo>
                    <a:pt x="17273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6" name="Freeform 385">
              <a:extLst>
                <a:ext uri="{FF2B5EF4-FFF2-40B4-BE49-F238E27FC236}">
                  <a16:creationId xmlns:a16="http://schemas.microsoft.com/office/drawing/2014/main" id="{809E4153-4C37-4491-5680-CC7EC6C1D917}"/>
                </a:ext>
              </a:extLst>
            </p:cNvPr>
            <p:cNvSpPr/>
            <p:nvPr/>
          </p:nvSpPr>
          <p:spPr>
            <a:xfrm>
              <a:off x="7450707" y="2571436"/>
              <a:ext cx="1481976" cy="956093"/>
            </a:xfrm>
            <a:custGeom>
              <a:avLst/>
              <a:gdLst>
                <a:gd name="connsiteX0" fmla="*/ 0 w 1481976"/>
                <a:gd name="connsiteY0" fmla="*/ 956093 h 956093"/>
                <a:gd name="connsiteX1" fmla="*/ 1481977 w 1481976"/>
                <a:gd name="connsiteY1" fmla="*/ 956093 h 956093"/>
                <a:gd name="connsiteX2" fmla="*/ 1481977 w 1481976"/>
                <a:gd name="connsiteY2" fmla="*/ 0 h 956093"/>
                <a:gd name="connsiteX3" fmla="*/ 0 w 1481976"/>
                <a:gd name="connsiteY3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1976" h="956093">
                  <a:moveTo>
                    <a:pt x="0" y="956093"/>
                  </a:moveTo>
                  <a:lnTo>
                    <a:pt x="1481977" y="956093"/>
                  </a:lnTo>
                  <a:lnTo>
                    <a:pt x="14819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7" name="Freeform 386">
              <a:extLst>
                <a:ext uri="{FF2B5EF4-FFF2-40B4-BE49-F238E27FC236}">
                  <a16:creationId xmlns:a16="http://schemas.microsoft.com/office/drawing/2014/main" id="{07F09773-52DC-02A9-6E2F-C88F5E491734}"/>
                </a:ext>
              </a:extLst>
            </p:cNvPr>
            <p:cNvSpPr/>
            <p:nvPr/>
          </p:nvSpPr>
          <p:spPr>
            <a:xfrm>
              <a:off x="7492649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8" name="Freeform 387">
              <a:extLst>
                <a:ext uri="{FF2B5EF4-FFF2-40B4-BE49-F238E27FC236}">
                  <a16:creationId xmlns:a16="http://schemas.microsoft.com/office/drawing/2014/main" id="{2A69713D-69B3-DDC5-8FC3-2D01695D7E3E}"/>
                </a:ext>
              </a:extLst>
            </p:cNvPr>
            <p:cNvSpPr/>
            <p:nvPr/>
          </p:nvSpPr>
          <p:spPr>
            <a:xfrm>
              <a:off x="7725664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9" name="Freeform 388">
              <a:extLst>
                <a:ext uri="{FF2B5EF4-FFF2-40B4-BE49-F238E27FC236}">
                  <a16:creationId xmlns:a16="http://schemas.microsoft.com/office/drawing/2014/main" id="{6894D1AE-4E1A-6497-9B9D-6067942F3C22}"/>
                </a:ext>
              </a:extLst>
            </p:cNvPr>
            <p:cNvSpPr/>
            <p:nvPr/>
          </p:nvSpPr>
          <p:spPr>
            <a:xfrm>
              <a:off x="7958679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0" name="Freeform 389">
              <a:extLst>
                <a:ext uri="{FF2B5EF4-FFF2-40B4-BE49-F238E27FC236}">
                  <a16:creationId xmlns:a16="http://schemas.microsoft.com/office/drawing/2014/main" id="{017D9D29-9E2F-8860-AB69-EDE66839680A}"/>
                </a:ext>
              </a:extLst>
            </p:cNvPr>
            <p:cNvSpPr/>
            <p:nvPr/>
          </p:nvSpPr>
          <p:spPr>
            <a:xfrm>
              <a:off x="8191691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id="{16589442-6186-0338-0A0B-731065A8D6FA}"/>
                </a:ext>
              </a:extLst>
            </p:cNvPr>
            <p:cNvSpPr/>
            <p:nvPr/>
          </p:nvSpPr>
          <p:spPr>
            <a:xfrm>
              <a:off x="8424709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2" name="Freeform 391">
              <a:extLst>
                <a:ext uri="{FF2B5EF4-FFF2-40B4-BE49-F238E27FC236}">
                  <a16:creationId xmlns:a16="http://schemas.microsoft.com/office/drawing/2014/main" id="{DA3BF003-FA70-42E9-5798-90C6D7711CA0}"/>
                </a:ext>
              </a:extLst>
            </p:cNvPr>
            <p:cNvSpPr/>
            <p:nvPr/>
          </p:nvSpPr>
          <p:spPr>
            <a:xfrm>
              <a:off x="8657720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3" name="Freeform 392">
              <a:extLst>
                <a:ext uri="{FF2B5EF4-FFF2-40B4-BE49-F238E27FC236}">
                  <a16:creationId xmlns:a16="http://schemas.microsoft.com/office/drawing/2014/main" id="{8A651885-ABB4-946A-5C92-93658E0DDF08}"/>
                </a:ext>
              </a:extLst>
            </p:cNvPr>
            <p:cNvSpPr/>
            <p:nvPr/>
          </p:nvSpPr>
          <p:spPr>
            <a:xfrm>
              <a:off x="8890738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4" name="Freeform 393">
              <a:extLst>
                <a:ext uri="{FF2B5EF4-FFF2-40B4-BE49-F238E27FC236}">
                  <a16:creationId xmlns:a16="http://schemas.microsoft.com/office/drawing/2014/main" id="{BA8FA94A-AB27-F007-17E2-0681EF372CE8}"/>
                </a:ext>
              </a:extLst>
            </p:cNvPr>
            <p:cNvSpPr/>
            <p:nvPr/>
          </p:nvSpPr>
          <p:spPr>
            <a:xfrm>
              <a:off x="7450707" y="3527530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5" name="Freeform 394">
              <a:extLst>
                <a:ext uri="{FF2B5EF4-FFF2-40B4-BE49-F238E27FC236}">
                  <a16:creationId xmlns:a16="http://schemas.microsoft.com/office/drawing/2014/main" id="{4EA8A336-31D4-6E96-E9EA-A4D3939F97B4}"/>
                </a:ext>
              </a:extLst>
            </p:cNvPr>
            <p:cNvSpPr/>
            <p:nvPr/>
          </p:nvSpPr>
          <p:spPr>
            <a:xfrm>
              <a:off x="7492649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6" name="Freeform 395">
              <a:extLst>
                <a:ext uri="{FF2B5EF4-FFF2-40B4-BE49-F238E27FC236}">
                  <a16:creationId xmlns:a16="http://schemas.microsoft.com/office/drawing/2014/main" id="{E8A2B64B-8D91-8BA5-47A7-C65240F2118F}"/>
                </a:ext>
              </a:extLst>
            </p:cNvPr>
            <p:cNvSpPr/>
            <p:nvPr/>
          </p:nvSpPr>
          <p:spPr>
            <a:xfrm>
              <a:off x="7725664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7" name="Freeform 396">
              <a:extLst>
                <a:ext uri="{FF2B5EF4-FFF2-40B4-BE49-F238E27FC236}">
                  <a16:creationId xmlns:a16="http://schemas.microsoft.com/office/drawing/2014/main" id="{2A5128E5-9ACB-AC7D-D3C7-AEAC510871B3}"/>
                </a:ext>
              </a:extLst>
            </p:cNvPr>
            <p:cNvSpPr/>
            <p:nvPr/>
          </p:nvSpPr>
          <p:spPr>
            <a:xfrm>
              <a:off x="7958679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8" name="Freeform 397">
              <a:extLst>
                <a:ext uri="{FF2B5EF4-FFF2-40B4-BE49-F238E27FC236}">
                  <a16:creationId xmlns:a16="http://schemas.microsoft.com/office/drawing/2014/main" id="{DFDDC887-0DE2-97BB-89AC-E6DAD2F7284F}"/>
                </a:ext>
              </a:extLst>
            </p:cNvPr>
            <p:cNvSpPr/>
            <p:nvPr/>
          </p:nvSpPr>
          <p:spPr>
            <a:xfrm>
              <a:off x="8191691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095EE192-54EB-B796-5077-A0F80955DEC9}"/>
                </a:ext>
              </a:extLst>
            </p:cNvPr>
            <p:cNvSpPr/>
            <p:nvPr/>
          </p:nvSpPr>
          <p:spPr>
            <a:xfrm>
              <a:off x="8424709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317CBF27-22C8-47F8-9376-92749A1FC702}"/>
                </a:ext>
              </a:extLst>
            </p:cNvPr>
            <p:cNvSpPr/>
            <p:nvPr/>
          </p:nvSpPr>
          <p:spPr>
            <a:xfrm>
              <a:off x="8657720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id="{0ACF148A-2696-ADA2-A020-BE5540D3E666}"/>
                </a:ext>
              </a:extLst>
            </p:cNvPr>
            <p:cNvSpPr/>
            <p:nvPr/>
          </p:nvSpPr>
          <p:spPr>
            <a:xfrm>
              <a:off x="8890738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2" name="Freeform 401">
              <a:extLst>
                <a:ext uri="{FF2B5EF4-FFF2-40B4-BE49-F238E27FC236}">
                  <a16:creationId xmlns:a16="http://schemas.microsoft.com/office/drawing/2014/main" id="{EC636625-6ECB-F142-C390-F54E2B455FE6}"/>
                </a:ext>
              </a:extLst>
            </p:cNvPr>
            <p:cNvSpPr/>
            <p:nvPr/>
          </p:nvSpPr>
          <p:spPr>
            <a:xfrm>
              <a:off x="7454193" y="357456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3" name="Freeform 402">
              <a:extLst>
                <a:ext uri="{FF2B5EF4-FFF2-40B4-BE49-F238E27FC236}">
                  <a16:creationId xmlns:a16="http://schemas.microsoft.com/office/drawing/2014/main" id="{B82CC36F-62DE-0628-0191-730F5DFD969E}"/>
                </a:ext>
              </a:extLst>
            </p:cNvPr>
            <p:cNvSpPr/>
            <p:nvPr/>
          </p:nvSpPr>
          <p:spPr>
            <a:xfrm>
              <a:off x="7502446" y="3551446"/>
              <a:ext cx="28659" cy="45155"/>
            </a:xfrm>
            <a:custGeom>
              <a:avLst/>
              <a:gdLst>
                <a:gd name="connsiteX0" fmla="*/ 19679 w 28659"/>
                <a:gd name="connsiteY0" fmla="*/ 20843 h 45155"/>
                <a:gd name="connsiteX1" fmla="*/ 26269 w 28659"/>
                <a:gd name="connsiteY1" fmla="*/ 24607 h 45155"/>
                <a:gd name="connsiteX2" fmla="*/ 28659 w 28659"/>
                <a:gd name="connsiteY2" fmla="*/ 31661 h 45155"/>
                <a:gd name="connsiteX3" fmla="*/ 24228 w 28659"/>
                <a:gd name="connsiteY3" fmla="*/ 41629 h 45155"/>
                <a:gd name="connsiteX4" fmla="*/ 11633 w 28659"/>
                <a:gd name="connsiteY4" fmla="*/ 45156 h 45155"/>
                <a:gd name="connsiteX5" fmla="*/ 5977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5 w 28659"/>
                <a:gd name="connsiteY8" fmla="*/ 39477 h 45155"/>
                <a:gd name="connsiteX9" fmla="*/ 11458 w 28659"/>
                <a:gd name="connsiteY9" fmla="*/ 40204 h 45155"/>
                <a:gd name="connsiteX10" fmla="*/ 19884 w 28659"/>
                <a:gd name="connsiteY10" fmla="*/ 38016 h 45155"/>
                <a:gd name="connsiteX11" fmla="*/ 22799 w 28659"/>
                <a:gd name="connsiteY11" fmla="*/ 31661 h 45155"/>
                <a:gd name="connsiteX12" fmla="*/ 20088 w 28659"/>
                <a:gd name="connsiteY12" fmla="*/ 25651 h 45155"/>
                <a:gd name="connsiteX13" fmla="*/ 12595 w 28659"/>
                <a:gd name="connsiteY13" fmla="*/ 23470 h 45155"/>
                <a:gd name="connsiteX14" fmla="*/ 7522 w 28659"/>
                <a:gd name="connsiteY14" fmla="*/ 23470 h 45155"/>
                <a:gd name="connsiteX15" fmla="*/ 7522 w 28659"/>
                <a:gd name="connsiteY15" fmla="*/ 18626 h 45155"/>
                <a:gd name="connsiteX16" fmla="*/ 12828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8 w 28659"/>
                <a:gd name="connsiteY19" fmla="*/ 6758 h 45155"/>
                <a:gd name="connsiteX20" fmla="*/ 12595 w 28659"/>
                <a:gd name="connsiteY20" fmla="*/ 4952 h 45155"/>
                <a:gd name="connsiteX21" fmla="*/ 7405 w 28659"/>
                <a:gd name="connsiteY21" fmla="*/ 5477 h 45155"/>
                <a:gd name="connsiteX22" fmla="*/ 1312 w 28659"/>
                <a:gd name="connsiteY22" fmla="*/ 7111 h 45155"/>
                <a:gd name="connsiteX23" fmla="*/ 1312 w 28659"/>
                <a:gd name="connsiteY23" fmla="*/ 1864 h 45155"/>
                <a:gd name="connsiteX24" fmla="*/ 7580 w 28659"/>
                <a:gd name="connsiteY24" fmla="*/ 461 h 45155"/>
                <a:gd name="connsiteX25" fmla="*/ 13120 w 28659"/>
                <a:gd name="connsiteY25" fmla="*/ 0 h 45155"/>
                <a:gd name="connsiteX26" fmla="*/ 23732 w 28659"/>
                <a:gd name="connsiteY26" fmla="*/ 3059 h 45155"/>
                <a:gd name="connsiteX27" fmla="*/ 27639 w 28659"/>
                <a:gd name="connsiteY27" fmla="*/ 11278 h 45155"/>
                <a:gd name="connsiteX28" fmla="*/ 25569 w 28659"/>
                <a:gd name="connsiteY28" fmla="*/ 17403 h 45155"/>
                <a:gd name="connsiteX29" fmla="*/ 19679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9" y="20843"/>
                  </a:moveTo>
                  <a:cubicBezTo>
                    <a:pt x="22498" y="21448"/>
                    <a:pt x="24694" y="22700"/>
                    <a:pt x="26269" y="24607"/>
                  </a:cubicBezTo>
                  <a:cubicBezTo>
                    <a:pt x="27863" y="26515"/>
                    <a:pt x="28659" y="28861"/>
                    <a:pt x="28659" y="31661"/>
                  </a:cubicBezTo>
                  <a:cubicBezTo>
                    <a:pt x="28659" y="35957"/>
                    <a:pt x="27183" y="39275"/>
                    <a:pt x="24228" y="41629"/>
                  </a:cubicBezTo>
                  <a:cubicBezTo>
                    <a:pt x="21274" y="43982"/>
                    <a:pt x="17075" y="45156"/>
                    <a:pt x="11633" y="45156"/>
                  </a:cubicBezTo>
                  <a:cubicBezTo>
                    <a:pt x="9806" y="45156"/>
                    <a:pt x="7921" y="44968"/>
                    <a:pt x="5977" y="44601"/>
                  </a:cubicBezTo>
                  <a:cubicBezTo>
                    <a:pt x="4053" y="44256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68"/>
                    <a:pt x="3421" y="38988"/>
                    <a:pt x="5365" y="39477"/>
                  </a:cubicBezTo>
                  <a:cubicBezTo>
                    <a:pt x="7308" y="39959"/>
                    <a:pt x="9339" y="40204"/>
                    <a:pt x="11458" y="40204"/>
                  </a:cubicBezTo>
                  <a:cubicBezTo>
                    <a:pt x="15151" y="40204"/>
                    <a:pt x="17960" y="39477"/>
                    <a:pt x="19884" y="38016"/>
                  </a:cubicBezTo>
                  <a:cubicBezTo>
                    <a:pt x="21828" y="36555"/>
                    <a:pt x="22799" y="34439"/>
                    <a:pt x="22799" y="31661"/>
                  </a:cubicBezTo>
                  <a:cubicBezTo>
                    <a:pt x="22799" y="29091"/>
                    <a:pt x="21895" y="27090"/>
                    <a:pt x="20088" y="25651"/>
                  </a:cubicBezTo>
                  <a:cubicBezTo>
                    <a:pt x="18300" y="24197"/>
                    <a:pt x="15802" y="23470"/>
                    <a:pt x="12595" y="23470"/>
                  </a:cubicBezTo>
                  <a:lnTo>
                    <a:pt x="7522" y="23470"/>
                  </a:lnTo>
                  <a:lnTo>
                    <a:pt x="7522" y="18626"/>
                  </a:lnTo>
                  <a:lnTo>
                    <a:pt x="12828" y="18626"/>
                  </a:lnTo>
                  <a:cubicBezTo>
                    <a:pt x="15725" y="18626"/>
                    <a:pt x="17941" y="18051"/>
                    <a:pt x="19476" y="16906"/>
                  </a:cubicBezTo>
                  <a:cubicBezTo>
                    <a:pt x="21011" y="15740"/>
                    <a:pt x="21779" y="14071"/>
                    <a:pt x="21779" y="11890"/>
                  </a:cubicBezTo>
                  <a:cubicBezTo>
                    <a:pt x="21779" y="9659"/>
                    <a:pt x="20982" y="7946"/>
                    <a:pt x="19388" y="6758"/>
                  </a:cubicBezTo>
                  <a:cubicBezTo>
                    <a:pt x="17814" y="5556"/>
                    <a:pt x="15550" y="4952"/>
                    <a:pt x="12595" y="4952"/>
                  </a:cubicBezTo>
                  <a:cubicBezTo>
                    <a:pt x="10982" y="4952"/>
                    <a:pt x="9252" y="5124"/>
                    <a:pt x="7405" y="5477"/>
                  </a:cubicBezTo>
                  <a:cubicBezTo>
                    <a:pt x="5559" y="5830"/>
                    <a:pt x="3528" y="6370"/>
                    <a:pt x="1312" y="7111"/>
                  </a:cubicBezTo>
                  <a:lnTo>
                    <a:pt x="1312" y="1864"/>
                  </a:lnTo>
                  <a:cubicBezTo>
                    <a:pt x="3547" y="1238"/>
                    <a:pt x="5636" y="770"/>
                    <a:pt x="7580" y="461"/>
                  </a:cubicBezTo>
                  <a:cubicBezTo>
                    <a:pt x="9544" y="151"/>
                    <a:pt x="11390" y="0"/>
                    <a:pt x="13120" y="0"/>
                  </a:cubicBezTo>
                  <a:cubicBezTo>
                    <a:pt x="17590" y="0"/>
                    <a:pt x="21128" y="1022"/>
                    <a:pt x="23732" y="3059"/>
                  </a:cubicBezTo>
                  <a:cubicBezTo>
                    <a:pt x="26337" y="5081"/>
                    <a:pt x="27639" y="7816"/>
                    <a:pt x="27639" y="11278"/>
                  </a:cubicBezTo>
                  <a:cubicBezTo>
                    <a:pt x="27639" y="13689"/>
                    <a:pt x="26949" y="15733"/>
                    <a:pt x="25569" y="17403"/>
                  </a:cubicBezTo>
                  <a:cubicBezTo>
                    <a:pt x="24189" y="19051"/>
                    <a:pt x="22226" y="20203"/>
                    <a:pt x="19679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4" name="Freeform 403">
              <a:extLst>
                <a:ext uri="{FF2B5EF4-FFF2-40B4-BE49-F238E27FC236}">
                  <a16:creationId xmlns:a16="http://schemas.microsoft.com/office/drawing/2014/main" id="{B1D3A6D3-06AF-1426-C299-02D5D6E5340D}"/>
                </a:ext>
              </a:extLst>
            </p:cNvPr>
            <p:cNvSpPr/>
            <p:nvPr/>
          </p:nvSpPr>
          <p:spPr>
            <a:xfrm>
              <a:off x="7687806" y="357456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5" name="Freeform 404">
              <a:extLst>
                <a:ext uri="{FF2B5EF4-FFF2-40B4-BE49-F238E27FC236}">
                  <a16:creationId xmlns:a16="http://schemas.microsoft.com/office/drawing/2014/main" id="{2735B3DF-44E9-DC25-E0B0-D6591A3246E3}"/>
                </a:ext>
              </a:extLst>
            </p:cNvPr>
            <p:cNvSpPr/>
            <p:nvPr/>
          </p:nvSpPr>
          <p:spPr>
            <a:xfrm>
              <a:off x="7735883" y="3551446"/>
              <a:ext cx="27638" cy="44313"/>
            </a:xfrm>
            <a:custGeom>
              <a:avLst/>
              <a:gdLst>
                <a:gd name="connsiteX0" fmla="*/ 7084 w 27638"/>
                <a:gd name="connsiteY0" fmla="*/ 39354 h 44313"/>
                <a:gd name="connsiteX1" fmla="*/ 27639 w 27638"/>
                <a:gd name="connsiteY1" fmla="*/ 39354 h 44313"/>
                <a:gd name="connsiteX2" fmla="*/ 27639 w 27638"/>
                <a:gd name="connsiteY2" fmla="*/ 44313 h 44313"/>
                <a:gd name="connsiteX3" fmla="*/ 0 w 27638"/>
                <a:gd name="connsiteY3" fmla="*/ 44313 h 44313"/>
                <a:gd name="connsiteX4" fmla="*/ 0 w 27638"/>
                <a:gd name="connsiteY4" fmla="*/ 39354 h 44313"/>
                <a:gd name="connsiteX5" fmla="*/ 9125 w 27638"/>
                <a:gd name="connsiteY5" fmla="*/ 30056 h 44313"/>
                <a:gd name="connsiteX6" fmla="*/ 16414 w 27638"/>
                <a:gd name="connsiteY6" fmla="*/ 22506 h 44313"/>
                <a:gd name="connsiteX7" fmla="*/ 20350 w 27638"/>
                <a:gd name="connsiteY7" fmla="*/ 17144 h 44313"/>
                <a:gd name="connsiteX8" fmla="*/ 21487 w 27638"/>
                <a:gd name="connsiteY8" fmla="*/ 12797 h 44313"/>
                <a:gd name="connsiteX9" fmla="*/ 19038 w 27638"/>
                <a:gd name="connsiteY9" fmla="*/ 7140 h 44313"/>
                <a:gd name="connsiteX10" fmla="*/ 12712 w 27638"/>
                <a:gd name="connsiteY10" fmla="*/ 4952 h 44313"/>
                <a:gd name="connsiteX11" fmla="*/ 6851 w 27638"/>
                <a:gd name="connsiteY11" fmla="*/ 5916 h 44313"/>
                <a:gd name="connsiteX12" fmla="*/ 292 w 27638"/>
                <a:gd name="connsiteY12" fmla="*/ 8831 h 44313"/>
                <a:gd name="connsiteX13" fmla="*/ 292 w 27638"/>
                <a:gd name="connsiteY13" fmla="*/ 2886 h 44313"/>
                <a:gd name="connsiteX14" fmla="*/ 6939 w 27638"/>
                <a:gd name="connsiteY14" fmla="*/ 727 h 44313"/>
                <a:gd name="connsiteX15" fmla="*/ 12595 w 27638"/>
                <a:gd name="connsiteY15" fmla="*/ 0 h 44313"/>
                <a:gd name="connsiteX16" fmla="*/ 23382 w 27638"/>
                <a:gd name="connsiteY16" fmla="*/ 3383 h 44313"/>
                <a:gd name="connsiteX17" fmla="*/ 27406 w 27638"/>
                <a:gd name="connsiteY17" fmla="*/ 12415 h 44313"/>
                <a:gd name="connsiteX18" fmla="*/ 26385 w 27638"/>
                <a:gd name="connsiteY18" fmla="*/ 17518 h 44313"/>
                <a:gd name="connsiteX19" fmla="*/ 22741 w 27638"/>
                <a:gd name="connsiteY19" fmla="*/ 23175 h 44313"/>
                <a:gd name="connsiteX20" fmla="*/ 18105 w 27638"/>
                <a:gd name="connsiteY20" fmla="*/ 28076 h 44313"/>
                <a:gd name="connsiteX21" fmla="*/ 7084 w 27638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8" h="44313">
                  <a:moveTo>
                    <a:pt x="7084" y="39354"/>
                  </a:moveTo>
                  <a:lnTo>
                    <a:pt x="27639" y="39354"/>
                  </a:lnTo>
                  <a:lnTo>
                    <a:pt x="27639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5" y="37044"/>
                    <a:pt x="5277" y="33942"/>
                    <a:pt x="9125" y="30056"/>
                  </a:cubicBezTo>
                  <a:cubicBezTo>
                    <a:pt x="12993" y="26148"/>
                    <a:pt x="15423" y="23636"/>
                    <a:pt x="16414" y="22506"/>
                  </a:cubicBezTo>
                  <a:cubicBezTo>
                    <a:pt x="18300" y="20383"/>
                    <a:pt x="19612" y="18598"/>
                    <a:pt x="20350" y="17144"/>
                  </a:cubicBezTo>
                  <a:cubicBezTo>
                    <a:pt x="21108" y="15668"/>
                    <a:pt x="21487" y="14215"/>
                    <a:pt x="21487" y="12797"/>
                  </a:cubicBezTo>
                  <a:cubicBezTo>
                    <a:pt x="21487" y="10486"/>
                    <a:pt x="20671" y="8601"/>
                    <a:pt x="19038" y="7140"/>
                  </a:cubicBezTo>
                  <a:cubicBezTo>
                    <a:pt x="17425" y="5679"/>
                    <a:pt x="15316" y="4952"/>
                    <a:pt x="12712" y="4952"/>
                  </a:cubicBezTo>
                  <a:cubicBezTo>
                    <a:pt x="10865" y="4952"/>
                    <a:pt x="8912" y="5276"/>
                    <a:pt x="6851" y="5916"/>
                  </a:cubicBezTo>
                  <a:cubicBezTo>
                    <a:pt x="4811" y="6557"/>
                    <a:pt x="2624" y="7528"/>
                    <a:pt x="292" y="8831"/>
                  </a:cubicBezTo>
                  <a:lnTo>
                    <a:pt x="292" y="2886"/>
                  </a:lnTo>
                  <a:cubicBezTo>
                    <a:pt x="2663" y="1929"/>
                    <a:pt x="4878" y="1209"/>
                    <a:pt x="6939" y="727"/>
                  </a:cubicBezTo>
                  <a:cubicBezTo>
                    <a:pt x="8999" y="245"/>
                    <a:pt x="10884" y="0"/>
                    <a:pt x="12595" y="0"/>
                  </a:cubicBezTo>
                  <a:cubicBezTo>
                    <a:pt x="17104" y="0"/>
                    <a:pt x="20700" y="1130"/>
                    <a:pt x="23382" y="3383"/>
                  </a:cubicBezTo>
                  <a:cubicBezTo>
                    <a:pt x="26065" y="5635"/>
                    <a:pt x="27406" y="8644"/>
                    <a:pt x="27406" y="12415"/>
                  </a:cubicBezTo>
                  <a:cubicBezTo>
                    <a:pt x="27406" y="14207"/>
                    <a:pt x="27065" y="15906"/>
                    <a:pt x="26385" y="17518"/>
                  </a:cubicBezTo>
                  <a:cubicBezTo>
                    <a:pt x="25724" y="19109"/>
                    <a:pt x="24510" y="20994"/>
                    <a:pt x="22741" y="23175"/>
                  </a:cubicBezTo>
                  <a:cubicBezTo>
                    <a:pt x="22255" y="23744"/>
                    <a:pt x="20710" y="25377"/>
                    <a:pt x="18105" y="28076"/>
                  </a:cubicBezTo>
                  <a:cubicBezTo>
                    <a:pt x="15501" y="30761"/>
                    <a:pt x="11827" y="34518"/>
                    <a:pt x="7084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6" name="Freeform 405">
              <a:extLst>
                <a:ext uri="{FF2B5EF4-FFF2-40B4-BE49-F238E27FC236}">
                  <a16:creationId xmlns:a16="http://schemas.microsoft.com/office/drawing/2014/main" id="{44642EA5-1592-0EA4-612D-49FC416D1EDE}"/>
                </a:ext>
              </a:extLst>
            </p:cNvPr>
            <p:cNvSpPr/>
            <p:nvPr/>
          </p:nvSpPr>
          <p:spPr>
            <a:xfrm>
              <a:off x="7920588" y="3574564"/>
              <a:ext cx="37376" cy="4958"/>
            </a:xfrm>
            <a:custGeom>
              <a:avLst/>
              <a:gdLst>
                <a:gd name="connsiteX0" fmla="*/ 0 w 37376"/>
                <a:gd name="connsiteY0" fmla="*/ 0 h 4958"/>
                <a:gd name="connsiteX1" fmla="*/ 37377 w 37376"/>
                <a:gd name="connsiteY1" fmla="*/ 0 h 4958"/>
                <a:gd name="connsiteX2" fmla="*/ 37377 w 37376"/>
                <a:gd name="connsiteY2" fmla="*/ 4959 h 4958"/>
                <a:gd name="connsiteX3" fmla="*/ 0 w 37376"/>
                <a:gd name="connsiteY3" fmla="*/ 4959 h 4958"/>
                <a:gd name="connsiteX4" fmla="*/ 0 w 37376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6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F0A21E7A-6163-F055-34D7-B019135C19A0}"/>
                </a:ext>
              </a:extLst>
            </p:cNvPr>
            <p:cNvSpPr/>
            <p:nvPr/>
          </p:nvSpPr>
          <p:spPr>
            <a:xfrm>
              <a:off x="7970851" y="3552230"/>
              <a:ext cx="25917" cy="43528"/>
            </a:xfrm>
            <a:custGeom>
              <a:avLst/>
              <a:gdLst>
                <a:gd name="connsiteX0" fmla="*/ 849 w 25917"/>
                <a:gd name="connsiteY0" fmla="*/ 38570 h 43528"/>
                <a:gd name="connsiteX1" fmla="*/ 10465 w 25917"/>
                <a:gd name="connsiteY1" fmla="*/ 38570 h 43528"/>
                <a:gd name="connsiteX2" fmla="*/ 10465 w 25917"/>
                <a:gd name="connsiteY2" fmla="*/ 5362 h 43528"/>
                <a:gd name="connsiteX3" fmla="*/ 0 w 25917"/>
                <a:gd name="connsiteY3" fmla="*/ 7464 h 43528"/>
                <a:gd name="connsiteX4" fmla="*/ 0 w 25917"/>
                <a:gd name="connsiteY4" fmla="*/ 2102 h 43528"/>
                <a:gd name="connsiteX5" fmla="*/ 10407 w 25917"/>
                <a:gd name="connsiteY5" fmla="*/ 0 h 43528"/>
                <a:gd name="connsiteX6" fmla="*/ 16295 w 25917"/>
                <a:gd name="connsiteY6" fmla="*/ 0 h 43528"/>
                <a:gd name="connsiteX7" fmla="*/ 16295 w 25917"/>
                <a:gd name="connsiteY7" fmla="*/ 38570 h 43528"/>
                <a:gd name="connsiteX8" fmla="*/ 25917 w 25917"/>
                <a:gd name="connsiteY8" fmla="*/ 38570 h 43528"/>
                <a:gd name="connsiteX9" fmla="*/ 25917 w 25917"/>
                <a:gd name="connsiteY9" fmla="*/ 43529 h 43528"/>
                <a:gd name="connsiteX10" fmla="*/ 849 w 25917"/>
                <a:gd name="connsiteY10" fmla="*/ 43529 h 43528"/>
                <a:gd name="connsiteX11" fmla="*/ 849 w 25917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7" h="43528">
                  <a:moveTo>
                    <a:pt x="849" y="38570"/>
                  </a:moveTo>
                  <a:lnTo>
                    <a:pt x="10465" y="38570"/>
                  </a:lnTo>
                  <a:lnTo>
                    <a:pt x="10465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295" y="0"/>
                  </a:lnTo>
                  <a:lnTo>
                    <a:pt x="16295" y="38570"/>
                  </a:lnTo>
                  <a:lnTo>
                    <a:pt x="25917" y="38570"/>
                  </a:lnTo>
                  <a:lnTo>
                    <a:pt x="25917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4A9C0D5B-822D-227D-62B8-5A7EA168F22E}"/>
                </a:ext>
              </a:extLst>
            </p:cNvPr>
            <p:cNvSpPr/>
            <p:nvPr/>
          </p:nvSpPr>
          <p:spPr>
            <a:xfrm>
              <a:off x="8176649" y="3551446"/>
              <a:ext cx="30091" cy="45155"/>
            </a:xfrm>
            <a:custGeom>
              <a:avLst/>
              <a:gdLst>
                <a:gd name="connsiteX0" fmla="*/ 15042 w 30091"/>
                <a:gd name="connsiteY0" fmla="*/ 4664 h 45155"/>
                <a:gd name="connsiteX1" fmla="*/ 8190 w 30091"/>
                <a:gd name="connsiteY1" fmla="*/ 9155 h 45155"/>
                <a:gd name="connsiteX2" fmla="*/ 5916 w 30091"/>
                <a:gd name="connsiteY2" fmla="*/ 22592 h 45155"/>
                <a:gd name="connsiteX3" fmla="*/ 8190 w 30091"/>
                <a:gd name="connsiteY3" fmla="*/ 36037 h 45155"/>
                <a:gd name="connsiteX4" fmla="*/ 15042 w 30091"/>
                <a:gd name="connsiteY4" fmla="*/ 40492 h 45155"/>
                <a:gd name="connsiteX5" fmla="*/ 21894 w 30091"/>
                <a:gd name="connsiteY5" fmla="*/ 36037 h 45155"/>
                <a:gd name="connsiteX6" fmla="*/ 24197 w 30091"/>
                <a:gd name="connsiteY6" fmla="*/ 22592 h 45155"/>
                <a:gd name="connsiteX7" fmla="*/ 21894 w 30091"/>
                <a:gd name="connsiteY7" fmla="*/ 9155 h 45155"/>
                <a:gd name="connsiteX8" fmla="*/ 15042 w 30091"/>
                <a:gd name="connsiteY8" fmla="*/ 4664 h 45155"/>
                <a:gd name="connsiteX9" fmla="*/ 15042 w 30091"/>
                <a:gd name="connsiteY9" fmla="*/ 0 h 45155"/>
                <a:gd name="connsiteX10" fmla="*/ 26212 w 30091"/>
                <a:gd name="connsiteY10" fmla="*/ 5801 h 45155"/>
                <a:gd name="connsiteX11" fmla="*/ 30092 w 30091"/>
                <a:gd name="connsiteY11" fmla="*/ 22592 h 45155"/>
                <a:gd name="connsiteX12" fmla="*/ 26212 w 30091"/>
                <a:gd name="connsiteY12" fmla="*/ 39383 h 45155"/>
                <a:gd name="connsiteX13" fmla="*/ 15042 w 30091"/>
                <a:gd name="connsiteY13" fmla="*/ 45156 h 45155"/>
                <a:gd name="connsiteX14" fmla="*/ 3851 w 30091"/>
                <a:gd name="connsiteY14" fmla="*/ 39383 h 45155"/>
                <a:gd name="connsiteX15" fmla="*/ 0 w 30091"/>
                <a:gd name="connsiteY15" fmla="*/ 22592 h 45155"/>
                <a:gd name="connsiteX16" fmla="*/ 3851 w 30091"/>
                <a:gd name="connsiteY16" fmla="*/ 5801 h 45155"/>
                <a:gd name="connsiteX17" fmla="*/ 15042 w 30091"/>
                <a:gd name="connsiteY17" fmla="*/ 0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91" h="45155">
                  <a:moveTo>
                    <a:pt x="15042" y="4664"/>
                  </a:moveTo>
                  <a:cubicBezTo>
                    <a:pt x="12012" y="4664"/>
                    <a:pt x="9723" y="6161"/>
                    <a:pt x="8190" y="9155"/>
                  </a:cubicBezTo>
                  <a:cubicBezTo>
                    <a:pt x="6672" y="12127"/>
                    <a:pt x="5916" y="16604"/>
                    <a:pt x="5916" y="22592"/>
                  </a:cubicBezTo>
                  <a:cubicBezTo>
                    <a:pt x="5916" y="28559"/>
                    <a:pt x="6672" y="33043"/>
                    <a:pt x="8190" y="36037"/>
                  </a:cubicBezTo>
                  <a:cubicBezTo>
                    <a:pt x="9723" y="39009"/>
                    <a:pt x="12012" y="40492"/>
                    <a:pt x="15042" y="40492"/>
                  </a:cubicBezTo>
                  <a:cubicBezTo>
                    <a:pt x="18094" y="40492"/>
                    <a:pt x="20375" y="39009"/>
                    <a:pt x="21894" y="36037"/>
                  </a:cubicBezTo>
                  <a:cubicBezTo>
                    <a:pt x="23427" y="33043"/>
                    <a:pt x="24197" y="28559"/>
                    <a:pt x="24197" y="22592"/>
                  </a:cubicBezTo>
                  <a:cubicBezTo>
                    <a:pt x="24197" y="16604"/>
                    <a:pt x="23427" y="12127"/>
                    <a:pt x="21894" y="9155"/>
                  </a:cubicBezTo>
                  <a:cubicBezTo>
                    <a:pt x="20375" y="6161"/>
                    <a:pt x="18094" y="4664"/>
                    <a:pt x="15042" y="4664"/>
                  </a:cubicBezTo>
                  <a:moveTo>
                    <a:pt x="15042" y="0"/>
                  </a:moveTo>
                  <a:cubicBezTo>
                    <a:pt x="19922" y="0"/>
                    <a:pt x="23643" y="1936"/>
                    <a:pt x="26212" y="5801"/>
                  </a:cubicBezTo>
                  <a:cubicBezTo>
                    <a:pt x="28796" y="9652"/>
                    <a:pt x="30092" y="15244"/>
                    <a:pt x="30092" y="22592"/>
                  </a:cubicBezTo>
                  <a:cubicBezTo>
                    <a:pt x="30092" y="29919"/>
                    <a:pt x="28796" y="35518"/>
                    <a:pt x="26212" y="39383"/>
                  </a:cubicBezTo>
                  <a:cubicBezTo>
                    <a:pt x="23643" y="43234"/>
                    <a:pt x="19922" y="45156"/>
                    <a:pt x="15042" y="45156"/>
                  </a:cubicBezTo>
                  <a:cubicBezTo>
                    <a:pt x="10170" y="45156"/>
                    <a:pt x="6434" y="43234"/>
                    <a:pt x="3851" y="39383"/>
                  </a:cubicBezTo>
                  <a:cubicBezTo>
                    <a:pt x="1281" y="35518"/>
                    <a:pt x="0" y="29919"/>
                    <a:pt x="0" y="22592"/>
                  </a:cubicBezTo>
                  <a:cubicBezTo>
                    <a:pt x="0" y="15244"/>
                    <a:pt x="1281" y="9652"/>
                    <a:pt x="3851" y="5801"/>
                  </a:cubicBezTo>
                  <a:cubicBezTo>
                    <a:pt x="6434" y="1936"/>
                    <a:pt x="10170" y="0"/>
                    <a:pt x="15042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DF069023-CD1C-2696-0CC0-BEE05DB0AC32}"/>
                </a:ext>
              </a:extLst>
            </p:cNvPr>
            <p:cNvSpPr/>
            <p:nvPr/>
          </p:nvSpPr>
          <p:spPr>
            <a:xfrm>
              <a:off x="8411747" y="3552230"/>
              <a:ext cx="25924" cy="43528"/>
            </a:xfrm>
            <a:custGeom>
              <a:avLst/>
              <a:gdLst>
                <a:gd name="connsiteX0" fmla="*/ 849 w 25924"/>
                <a:gd name="connsiteY0" fmla="*/ 38570 h 43528"/>
                <a:gd name="connsiteX1" fmla="*/ 10472 w 25924"/>
                <a:gd name="connsiteY1" fmla="*/ 38570 h 43528"/>
                <a:gd name="connsiteX2" fmla="*/ 10472 w 25924"/>
                <a:gd name="connsiteY2" fmla="*/ 5362 h 43528"/>
                <a:gd name="connsiteX3" fmla="*/ 0 w 25924"/>
                <a:gd name="connsiteY3" fmla="*/ 7464 h 43528"/>
                <a:gd name="connsiteX4" fmla="*/ 0 w 25924"/>
                <a:gd name="connsiteY4" fmla="*/ 2102 h 43528"/>
                <a:gd name="connsiteX5" fmla="*/ 10407 w 25924"/>
                <a:gd name="connsiteY5" fmla="*/ 0 h 43528"/>
                <a:gd name="connsiteX6" fmla="*/ 16302 w 25924"/>
                <a:gd name="connsiteY6" fmla="*/ 0 h 43528"/>
                <a:gd name="connsiteX7" fmla="*/ 16302 w 25924"/>
                <a:gd name="connsiteY7" fmla="*/ 38570 h 43528"/>
                <a:gd name="connsiteX8" fmla="*/ 25924 w 25924"/>
                <a:gd name="connsiteY8" fmla="*/ 38570 h 43528"/>
                <a:gd name="connsiteX9" fmla="*/ 25924 w 25924"/>
                <a:gd name="connsiteY9" fmla="*/ 43529 h 43528"/>
                <a:gd name="connsiteX10" fmla="*/ 849 w 25924"/>
                <a:gd name="connsiteY10" fmla="*/ 43529 h 43528"/>
                <a:gd name="connsiteX11" fmla="*/ 849 w 25924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24" h="43528">
                  <a:moveTo>
                    <a:pt x="849" y="38570"/>
                  </a:moveTo>
                  <a:lnTo>
                    <a:pt x="10472" y="38570"/>
                  </a:lnTo>
                  <a:lnTo>
                    <a:pt x="10472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302" y="0"/>
                  </a:lnTo>
                  <a:lnTo>
                    <a:pt x="16302" y="38570"/>
                  </a:lnTo>
                  <a:lnTo>
                    <a:pt x="25924" y="38570"/>
                  </a:lnTo>
                  <a:lnTo>
                    <a:pt x="25924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F60772DA-E472-FC30-3140-6A8EF8C39AA0}"/>
                </a:ext>
              </a:extLst>
            </p:cNvPr>
            <p:cNvSpPr/>
            <p:nvPr/>
          </p:nvSpPr>
          <p:spPr>
            <a:xfrm>
              <a:off x="8643901" y="3551446"/>
              <a:ext cx="27644" cy="44313"/>
            </a:xfrm>
            <a:custGeom>
              <a:avLst/>
              <a:gdLst>
                <a:gd name="connsiteX0" fmla="*/ 7089 w 27644"/>
                <a:gd name="connsiteY0" fmla="*/ 39354 h 44313"/>
                <a:gd name="connsiteX1" fmla="*/ 27645 w 27644"/>
                <a:gd name="connsiteY1" fmla="*/ 39354 h 44313"/>
                <a:gd name="connsiteX2" fmla="*/ 27645 w 27644"/>
                <a:gd name="connsiteY2" fmla="*/ 44313 h 44313"/>
                <a:gd name="connsiteX3" fmla="*/ 0 w 27644"/>
                <a:gd name="connsiteY3" fmla="*/ 44313 h 44313"/>
                <a:gd name="connsiteX4" fmla="*/ 0 w 27644"/>
                <a:gd name="connsiteY4" fmla="*/ 39354 h 44313"/>
                <a:gd name="connsiteX5" fmla="*/ 9126 w 27644"/>
                <a:gd name="connsiteY5" fmla="*/ 30056 h 44313"/>
                <a:gd name="connsiteX6" fmla="*/ 16417 w 27644"/>
                <a:gd name="connsiteY6" fmla="*/ 22506 h 44313"/>
                <a:gd name="connsiteX7" fmla="*/ 20354 w 27644"/>
                <a:gd name="connsiteY7" fmla="*/ 17144 h 44313"/>
                <a:gd name="connsiteX8" fmla="*/ 21491 w 27644"/>
                <a:gd name="connsiteY8" fmla="*/ 12797 h 44313"/>
                <a:gd name="connsiteX9" fmla="*/ 19044 w 27644"/>
                <a:gd name="connsiteY9" fmla="*/ 7140 h 44313"/>
                <a:gd name="connsiteX10" fmla="*/ 12717 w 27644"/>
                <a:gd name="connsiteY10" fmla="*/ 4952 h 44313"/>
                <a:gd name="connsiteX11" fmla="*/ 6852 w 27644"/>
                <a:gd name="connsiteY11" fmla="*/ 5916 h 44313"/>
                <a:gd name="connsiteX12" fmla="*/ 295 w 27644"/>
                <a:gd name="connsiteY12" fmla="*/ 8831 h 44313"/>
                <a:gd name="connsiteX13" fmla="*/ 295 w 27644"/>
                <a:gd name="connsiteY13" fmla="*/ 2886 h 44313"/>
                <a:gd name="connsiteX14" fmla="*/ 6938 w 27644"/>
                <a:gd name="connsiteY14" fmla="*/ 727 h 44313"/>
                <a:gd name="connsiteX15" fmla="*/ 12595 w 27644"/>
                <a:gd name="connsiteY15" fmla="*/ 0 h 44313"/>
                <a:gd name="connsiteX16" fmla="*/ 23384 w 27644"/>
                <a:gd name="connsiteY16" fmla="*/ 3383 h 44313"/>
                <a:gd name="connsiteX17" fmla="*/ 27407 w 27644"/>
                <a:gd name="connsiteY17" fmla="*/ 12415 h 44313"/>
                <a:gd name="connsiteX18" fmla="*/ 26385 w 27644"/>
                <a:gd name="connsiteY18" fmla="*/ 17518 h 44313"/>
                <a:gd name="connsiteX19" fmla="*/ 22743 w 27644"/>
                <a:gd name="connsiteY19" fmla="*/ 23175 h 44313"/>
                <a:gd name="connsiteX20" fmla="*/ 18108 w 27644"/>
                <a:gd name="connsiteY20" fmla="*/ 28076 h 44313"/>
                <a:gd name="connsiteX21" fmla="*/ 7089 w 27644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44" h="44313">
                  <a:moveTo>
                    <a:pt x="7089" y="39354"/>
                  </a:moveTo>
                  <a:lnTo>
                    <a:pt x="27645" y="39354"/>
                  </a:lnTo>
                  <a:lnTo>
                    <a:pt x="27645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8" y="37044"/>
                    <a:pt x="5276" y="33942"/>
                    <a:pt x="9126" y="30056"/>
                  </a:cubicBezTo>
                  <a:cubicBezTo>
                    <a:pt x="12991" y="26148"/>
                    <a:pt x="15424" y="23636"/>
                    <a:pt x="16417" y="22506"/>
                  </a:cubicBezTo>
                  <a:cubicBezTo>
                    <a:pt x="18303" y="20383"/>
                    <a:pt x="19612" y="18598"/>
                    <a:pt x="20354" y="17144"/>
                  </a:cubicBezTo>
                  <a:cubicBezTo>
                    <a:pt x="21109" y="15668"/>
                    <a:pt x="21491" y="14215"/>
                    <a:pt x="21491" y="12797"/>
                  </a:cubicBezTo>
                  <a:cubicBezTo>
                    <a:pt x="21491" y="10486"/>
                    <a:pt x="20678" y="8601"/>
                    <a:pt x="19044" y="7140"/>
                  </a:cubicBezTo>
                  <a:cubicBezTo>
                    <a:pt x="17425" y="5679"/>
                    <a:pt x="15316" y="4952"/>
                    <a:pt x="12717" y="4952"/>
                  </a:cubicBezTo>
                  <a:cubicBezTo>
                    <a:pt x="10868" y="4952"/>
                    <a:pt x="8917" y="5276"/>
                    <a:pt x="6852" y="5916"/>
                  </a:cubicBezTo>
                  <a:cubicBezTo>
                    <a:pt x="4815" y="6557"/>
                    <a:pt x="2627" y="7528"/>
                    <a:pt x="295" y="8831"/>
                  </a:cubicBezTo>
                  <a:lnTo>
                    <a:pt x="295" y="2886"/>
                  </a:lnTo>
                  <a:cubicBezTo>
                    <a:pt x="2663" y="1929"/>
                    <a:pt x="4880" y="1209"/>
                    <a:pt x="6938" y="727"/>
                  </a:cubicBezTo>
                  <a:cubicBezTo>
                    <a:pt x="9004" y="245"/>
                    <a:pt x="10889" y="0"/>
                    <a:pt x="12595" y="0"/>
                  </a:cubicBezTo>
                  <a:cubicBezTo>
                    <a:pt x="17108" y="0"/>
                    <a:pt x="20699" y="1130"/>
                    <a:pt x="23384" y="3383"/>
                  </a:cubicBezTo>
                  <a:cubicBezTo>
                    <a:pt x="26068" y="5635"/>
                    <a:pt x="27407" y="8644"/>
                    <a:pt x="27407" y="12415"/>
                  </a:cubicBezTo>
                  <a:cubicBezTo>
                    <a:pt x="27407" y="14207"/>
                    <a:pt x="27069" y="15906"/>
                    <a:pt x="26385" y="17518"/>
                  </a:cubicBezTo>
                  <a:cubicBezTo>
                    <a:pt x="25730" y="19109"/>
                    <a:pt x="24514" y="20994"/>
                    <a:pt x="22743" y="23175"/>
                  </a:cubicBezTo>
                  <a:cubicBezTo>
                    <a:pt x="22261" y="23744"/>
                    <a:pt x="20714" y="25377"/>
                    <a:pt x="18108" y="28076"/>
                  </a:cubicBezTo>
                  <a:cubicBezTo>
                    <a:pt x="15503" y="30761"/>
                    <a:pt x="11832" y="34518"/>
                    <a:pt x="7089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1" name="Freeform 410">
              <a:extLst>
                <a:ext uri="{FF2B5EF4-FFF2-40B4-BE49-F238E27FC236}">
                  <a16:creationId xmlns:a16="http://schemas.microsoft.com/office/drawing/2014/main" id="{F4EF0EA2-A977-8CD7-F003-D92BA5C93A64}"/>
                </a:ext>
              </a:extLst>
            </p:cNvPr>
            <p:cNvSpPr/>
            <p:nvPr/>
          </p:nvSpPr>
          <p:spPr>
            <a:xfrm>
              <a:off x="8876408" y="3551446"/>
              <a:ext cx="28659" cy="45155"/>
            </a:xfrm>
            <a:custGeom>
              <a:avLst/>
              <a:gdLst>
                <a:gd name="connsiteX0" fmla="*/ 19677 w 28659"/>
                <a:gd name="connsiteY0" fmla="*/ 20843 h 45155"/>
                <a:gd name="connsiteX1" fmla="*/ 26270 w 28659"/>
                <a:gd name="connsiteY1" fmla="*/ 24607 h 45155"/>
                <a:gd name="connsiteX2" fmla="*/ 28659 w 28659"/>
                <a:gd name="connsiteY2" fmla="*/ 31661 h 45155"/>
                <a:gd name="connsiteX3" fmla="*/ 24226 w 28659"/>
                <a:gd name="connsiteY3" fmla="*/ 41629 h 45155"/>
                <a:gd name="connsiteX4" fmla="*/ 11631 w 28659"/>
                <a:gd name="connsiteY4" fmla="*/ 45156 h 45155"/>
                <a:gd name="connsiteX5" fmla="*/ 5974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2 w 28659"/>
                <a:gd name="connsiteY8" fmla="*/ 39477 h 45155"/>
                <a:gd name="connsiteX9" fmla="*/ 11458 w 28659"/>
                <a:gd name="connsiteY9" fmla="*/ 40204 h 45155"/>
                <a:gd name="connsiteX10" fmla="*/ 19886 w 28659"/>
                <a:gd name="connsiteY10" fmla="*/ 38016 h 45155"/>
                <a:gd name="connsiteX11" fmla="*/ 22801 w 28659"/>
                <a:gd name="connsiteY11" fmla="*/ 31661 h 45155"/>
                <a:gd name="connsiteX12" fmla="*/ 20087 w 28659"/>
                <a:gd name="connsiteY12" fmla="*/ 25651 h 45155"/>
                <a:gd name="connsiteX13" fmla="*/ 12595 w 28659"/>
                <a:gd name="connsiteY13" fmla="*/ 23470 h 45155"/>
                <a:gd name="connsiteX14" fmla="*/ 7521 w 28659"/>
                <a:gd name="connsiteY14" fmla="*/ 23470 h 45155"/>
                <a:gd name="connsiteX15" fmla="*/ 7521 w 28659"/>
                <a:gd name="connsiteY15" fmla="*/ 18626 h 45155"/>
                <a:gd name="connsiteX16" fmla="*/ 12825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9 w 28659"/>
                <a:gd name="connsiteY19" fmla="*/ 6758 h 45155"/>
                <a:gd name="connsiteX20" fmla="*/ 12595 w 28659"/>
                <a:gd name="connsiteY20" fmla="*/ 4952 h 45155"/>
                <a:gd name="connsiteX21" fmla="*/ 7406 w 28659"/>
                <a:gd name="connsiteY21" fmla="*/ 5477 h 45155"/>
                <a:gd name="connsiteX22" fmla="*/ 1310 w 28659"/>
                <a:gd name="connsiteY22" fmla="*/ 7111 h 45155"/>
                <a:gd name="connsiteX23" fmla="*/ 1310 w 28659"/>
                <a:gd name="connsiteY23" fmla="*/ 1864 h 45155"/>
                <a:gd name="connsiteX24" fmla="*/ 7579 w 28659"/>
                <a:gd name="connsiteY24" fmla="*/ 461 h 45155"/>
                <a:gd name="connsiteX25" fmla="*/ 13121 w 28659"/>
                <a:gd name="connsiteY25" fmla="*/ 0 h 45155"/>
                <a:gd name="connsiteX26" fmla="*/ 23729 w 28659"/>
                <a:gd name="connsiteY26" fmla="*/ 3059 h 45155"/>
                <a:gd name="connsiteX27" fmla="*/ 27637 w 28659"/>
                <a:gd name="connsiteY27" fmla="*/ 11278 h 45155"/>
                <a:gd name="connsiteX28" fmla="*/ 25572 w 28659"/>
                <a:gd name="connsiteY28" fmla="*/ 17403 h 45155"/>
                <a:gd name="connsiteX29" fmla="*/ 19677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7" y="20843"/>
                  </a:moveTo>
                  <a:cubicBezTo>
                    <a:pt x="22499" y="21448"/>
                    <a:pt x="24694" y="22700"/>
                    <a:pt x="26270" y="24607"/>
                  </a:cubicBezTo>
                  <a:cubicBezTo>
                    <a:pt x="27861" y="26515"/>
                    <a:pt x="28659" y="28861"/>
                    <a:pt x="28659" y="31661"/>
                  </a:cubicBezTo>
                  <a:cubicBezTo>
                    <a:pt x="28659" y="35957"/>
                    <a:pt x="27184" y="39275"/>
                    <a:pt x="24226" y="41629"/>
                  </a:cubicBezTo>
                  <a:cubicBezTo>
                    <a:pt x="21275" y="43982"/>
                    <a:pt x="17079" y="45156"/>
                    <a:pt x="11631" y="45156"/>
                  </a:cubicBezTo>
                  <a:cubicBezTo>
                    <a:pt x="9803" y="45156"/>
                    <a:pt x="7917" y="44968"/>
                    <a:pt x="5974" y="44601"/>
                  </a:cubicBezTo>
                  <a:cubicBezTo>
                    <a:pt x="4052" y="44256"/>
                    <a:pt x="2058" y="43723"/>
                    <a:pt x="0" y="43004"/>
                  </a:cubicBezTo>
                  <a:lnTo>
                    <a:pt x="0" y="37318"/>
                  </a:lnTo>
                  <a:cubicBezTo>
                    <a:pt x="1634" y="38268"/>
                    <a:pt x="3419" y="38988"/>
                    <a:pt x="5362" y="39477"/>
                  </a:cubicBezTo>
                  <a:cubicBezTo>
                    <a:pt x="7305" y="39959"/>
                    <a:pt x="9335" y="40204"/>
                    <a:pt x="11458" y="40204"/>
                  </a:cubicBezTo>
                  <a:cubicBezTo>
                    <a:pt x="15150" y="40204"/>
                    <a:pt x="17964" y="39477"/>
                    <a:pt x="19886" y="38016"/>
                  </a:cubicBezTo>
                  <a:cubicBezTo>
                    <a:pt x="21829" y="36555"/>
                    <a:pt x="22801" y="34439"/>
                    <a:pt x="22801" y="31661"/>
                  </a:cubicBezTo>
                  <a:cubicBezTo>
                    <a:pt x="22801" y="29091"/>
                    <a:pt x="21894" y="27090"/>
                    <a:pt x="20087" y="25651"/>
                  </a:cubicBezTo>
                  <a:cubicBezTo>
                    <a:pt x="18295" y="24197"/>
                    <a:pt x="15798" y="23470"/>
                    <a:pt x="12595" y="23470"/>
                  </a:cubicBezTo>
                  <a:lnTo>
                    <a:pt x="7521" y="23470"/>
                  </a:lnTo>
                  <a:lnTo>
                    <a:pt x="7521" y="18626"/>
                  </a:lnTo>
                  <a:lnTo>
                    <a:pt x="12825" y="18626"/>
                  </a:lnTo>
                  <a:cubicBezTo>
                    <a:pt x="15726" y="18626"/>
                    <a:pt x="17943" y="18051"/>
                    <a:pt x="19476" y="16906"/>
                  </a:cubicBezTo>
                  <a:cubicBezTo>
                    <a:pt x="21009" y="15740"/>
                    <a:pt x="21779" y="14071"/>
                    <a:pt x="21779" y="11890"/>
                  </a:cubicBezTo>
                  <a:cubicBezTo>
                    <a:pt x="21779" y="9659"/>
                    <a:pt x="20980" y="7946"/>
                    <a:pt x="19389" y="6758"/>
                  </a:cubicBezTo>
                  <a:cubicBezTo>
                    <a:pt x="17813" y="5556"/>
                    <a:pt x="15553" y="4952"/>
                    <a:pt x="12595" y="4952"/>
                  </a:cubicBezTo>
                  <a:cubicBezTo>
                    <a:pt x="10983" y="4952"/>
                    <a:pt x="9256" y="5124"/>
                    <a:pt x="7406" y="5477"/>
                  </a:cubicBezTo>
                  <a:cubicBezTo>
                    <a:pt x="5556" y="5830"/>
                    <a:pt x="3527" y="6370"/>
                    <a:pt x="1310" y="7111"/>
                  </a:cubicBezTo>
                  <a:lnTo>
                    <a:pt x="1310" y="1864"/>
                  </a:lnTo>
                  <a:cubicBezTo>
                    <a:pt x="3548" y="1238"/>
                    <a:pt x="5635" y="770"/>
                    <a:pt x="7579" y="461"/>
                  </a:cubicBezTo>
                  <a:cubicBezTo>
                    <a:pt x="9544" y="151"/>
                    <a:pt x="11386" y="0"/>
                    <a:pt x="13121" y="0"/>
                  </a:cubicBezTo>
                  <a:cubicBezTo>
                    <a:pt x="17590" y="0"/>
                    <a:pt x="21131" y="1022"/>
                    <a:pt x="23729" y="3059"/>
                  </a:cubicBezTo>
                  <a:cubicBezTo>
                    <a:pt x="26335" y="5081"/>
                    <a:pt x="27637" y="7816"/>
                    <a:pt x="27637" y="11278"/>
                  </a:cubicBezTo>
                  <a:cubicBezTo>
                    <a:pt x="27637" y="13689"/>
                    <a:pt x="26946" y="15733"/>
                    <a:pt x="25572" y="17403"/>
                  </a:cubicBezTo>
                  <a:cubicBezTo>
                    <a:pt x="24190" y="19051"/>
                    <a:pt x="22225" y="20203"/>
                    <a:pt x="19677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3" name="Freeform 412">
              <a:extLst>
                <a:ext uri="{FF2B5EF4-FFF2-40B4-BE49-F238E27FC236}">
                  <a16:creationId xmlns:a16="http://schemas.microsoft.com/office/drawing/2014/main" id="{232CF13C-A9EE-3495-01A1-7498EE1D2463}"/>
                </a:ext>
              </a:extLst>
            </p:cNvPr>
            <p:cNvSpPr/>
            <p:nvPr/>
          </p:nvSpPr>
          <p:spPr>
            <a:xfrm>
              <a:off x="7450707" y="3500468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87A76314-10EC-8C30-690C-3FB60BEAAF5E}"/>
                </a:ext>
              </a:extLst>
            </p:cNvPr>
            <p:cNvSpPr/>
            <p:nvPr/>
          </p:nvSpPr>
          <p:spPr>
            <a:xfrm>
              <a:off x="7450707" y="327452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5" name="Freeform 414">
              <a:extLst>
                <a:ext uri="{FF2B5EF4-FFF2-40B4-BE49-F238E27FC236}">
                  <a16:creationId xmlns:a16="http://schemas.microsoft.com/office/drawing/2014/main" id="{2820A596-B1C7-211F-7FC7-C797800B6A63}"/>
                </a:ext>
              </a:extLst>
            </p:cNvPr>
            <p:cNvSpPr/>
            <p:nvPr/>
          </p:nvSpPr>
          <p:spPr>
            <a:xfrm>
              <a:off x="7450707" y="3048587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ED66A5D1-56B5-1ED3-F343-AEFE2AA3239B}"/>
                </a:ext>
              </a:extLst>
            </p:cNvPr>
            <p:cNvSpPr/>
            <p:nvPr/>
          </p:nvSpPr>
          <p:spPr>
            <a:xfrm>
              <a:off x="7450707" y="282264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0529B00A-139B-A83A-8088-C83BFB1B25E5}"/>
                </a:ext>
              </a:extLst>
            </p:cNvPr>
            <p:cNvSpPr/>
            <p:nvPr/>
          </p:nvSpPr>
          <p:spPr>
            <a:xfrm>
              <a:off x="7450707" y="2596703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B23B25AE-E24B-62F9-0366-6F965BED0EC1}"/>
                </a:ext>
              </a:extLst>
            </p:cNvPr>
            <p:cNvSpPr/>
            <p:nvPr/>
          </p:nvSpPr>
          <p:spPr>
            <a:xfrm>
              <a:off x="7450707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FAD0D2D8-ACF1-F4C2-9CEA-DF1B167406FB}"/>
                </a:ext>
              </a:extLst>
            </p:cNvPr>
            <p:cNvSpPr/>
            <p:nvPr/>
          </p:nvSpPr>
          <p:spPr>
            <a:xfrm>
              <a:off x="7450707" y="3500468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0" name="Freeform 419">
              <a:extLst>
                <a:ext uri="{FF2B5EF4-FFF2-40B4-BE49-F238E27FC236}">
                  <a16:creationId xmlns:a16="http://schemas.microsoft.com/office/drawing/2014/main" id="{EA2D3F63-96E5-F2CE-9494-E11F28E5CC61}"/>
                </a:ext>
              </a:extLst>
            </p:cNvPr>
            <p:cNvSpPr/>
            <p:nvPr/>
          </p:nvSpPr>
          <p:spPr>
            <a:xfrm>
              <a:off x="7450707" y="327452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E534CA3D-5C53-8621-2091-3D68A6A2757B}"/>
                </a:ext>
              </a:extLst>
            </p:cNvPr>
            <p:cNvSpPr/>
            <p:nvPr/>
          </p:nvSpPr>
          <p:spPr>
            <a:xfrm>
              <a:off x="7450707" y="3048587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28BCA630-6FB0-06D3-6EC8-DC1866811D2B}"/>
                </a:ext>
              </a:extLst>
            </p:cNvPr>
            <p:cNvSpPr/>
            <p:nvPr/>
          </p:nvSpPr>
          <p:spPr>
            <a:xfrm>
              <a:off x="7450707" y="282264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6D8CBB31-A181-575E-AE9B-7B278D0CFC03}"/>
                </a:ext>
              </a:extLst>
            </p:cNvPr>
            <p:cNvSpPr/>
            <p:nvPr/>
          </p:nvSpPr>
          <p:spPr>
            <a:xfrm>
              <a:off x="7450707" y="2596703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A0711D4B-89C7-42F0-5D05-CAEF4AB3F2EA}"/>
                </a:ext>
              </a:extLst>
            </p:cNvPr>
            <p:cNvSpPr/>
            <p:nvPr/>
          </p:nvSpPr>
          <p:spPr>
            <a:xfrm>
              <a:off x="7337739" y="347791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2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2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4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4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5" name="Freeform 424">
              <a:extLst>
                <a:ext uri="{FF2B5EF4-FFF2-40B4-BE49-F238E27FC236}">
                  <a16:creationId xmlns:a16="http://schemas.microsoft.com/office/drawing/2014/main" id="{2451E6AE-1171-2AE5-DB41-FAAF4BE0299A}"/>
                </a:ext>
              </a:extLst>
            </p:cNvPr>
            <p:cNvSpPr/>
            <p:nvPr/>
          </p:nvSpPr>
          <p:spPr>
            <a:xfrm>
              <a:off x="7378177" y="3514826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6" name="Freeform 425">
              <a:extLst>
                <a:ext uri="{FF2B5EF4-FFF2-40B4-BE49-F238E27FC236}">
                  <a16:creationId xmlns:a16="http://schemas.microsoft.com/office/drawing/2014/main" id="{B51B31B1-12F0-6FC0-4260-D07573DDD64D}"/>
                </a:ext>
              </a:extLst>
            </p:cNvPr>
            <p:cNvSpPr/>
            <p:nvPr/>
          </p:nvSpPr>
          <p:spPr>
            <a:xfrm>
              <a:off x="7394709" y="347791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1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1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3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3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7" name="Freeform 426">
              <a:extLst>
                <a:ext uri="{FF2B5EF4-FFF2-40B4-BE49-F238E27FC236}">
                  <a16:creationId xmlns:a16="http://schemas.microsoft.com/office/drawing/2014/main" id="{90B18070-189E-ED1B-414D-64A11F61439B}"/>
                </a:ext>
              </a:extLst>
            </p:cNvPr>
            <p:cNvSpPr/>
            <p:nvPr/>
          </p:nvSpPr>
          <p:spPr>
            <a:xfrm>
              <a:off x="7339284" y="3251977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4 h 45162"/>
                <a:gd name="connsiteX2" fmla="*/ 5918 w 30088"/>
                <a:gd name="connsiteY2" fmla="*/ 22599 h 45162"/>
                <a:gd name="connsiteX3" fmla="*/ 8193 w 30088"/>
                <a:gd name="connsiteY3" fmla="*/ 36036 h 45162"/>
                <a:gd name="connsiteX4" fmla="*/ 15044 w 30088"/>
                <a:gd name="connsiteY4" fmla="*/ 40498 h 45162"/>
                <a:gd name="connsiteX5" fmla="*/ 21895 w 30088"/>
                <a:gd name="connsiteY5" fmla="*/ 36036 h 45162"/>
                <a:gd name="connsiteX6" fmla="*/ 24199 w 30088"/>
                <a:gd name="connsiteY6" fmla="*/ 22599 h 45162"/>
                <a:gd name="connsiteX7" fmla="*/ 21895 w 30088"/>
                <a:gd name="connsiteY7" fmla="*/ 9154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0 w 30088"/>
                <a:gd name="connsiteY10" fmla="*/ 5800 h 45162"/>
                <a:gd name="connsiteX11" fmla="*/ 30088 w 30088"/>
                <a:gd name="connsiteY11" fmla="*/ 22599 h 45162"/>
                <a:gd name="connsiteX12" fmla="*/ 26210 w 30088"/>
                <a:gd name="connsiteY12" fmla="*/ 39390 h 45162"/>
                <a:gd name="connsiteX13" fmla="*/ 15044 w 30088"/>
                <a:gd name="connsiteY13" fmla="*/ 45162 h 45162"/>
                <a:gd name="connsiteX14" fmla="*/ 3848 w 30088"/>
                <a:gd name="connsiteY14" fmla="*/ 39390 h 45162"/>
                <a:gd name="connsiteX15" fmla="*/ 0 w 30088"/>
                <a:gd name="connsiteY15" fmla="*/ 22599 h 45162"/>
                <a:gd name="connsiteX16" fmla="*/ 3848 w 30088"/>
                <a:gd name="connsiteY16" fmla="*/ 5800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1" y="4665"/>
                    <a:pt x="9728" y="6160"/>
                    <a:pt x="8193" y="9154"/>
                  </a:cubicBezTo>
                  <a:cubicBezTo>
                    <a:pt x="6676" y="12127"/>
                    <a:pt x="5918" y="16611"/>
                    <a:pt x="5918" y="22599"/>
                  </a:cubicBezTo>
                  <a:cubicBezTo>
                    <a:pt x="5918" y="28565"/>
                    <a:pt x="6676" y="33042"/>
                    <a:pt x="8193" y="36036"/>
                  </a:cubicBezTo>
                  <a:cubicBezTo>
                    <a:pt x="9728" y="39008"/>
                    <a:pt x="12011" y="40498"/>
                    <a:pt x="15044" y="40498"/>
                  </a:cubicBezTo>
                  <a:cubicBezTo>
                    <a:pt x="18095" y="40498"/>
                    <a:pt x="20379" y="39008"/>
                    <a:pt x="21895" y="36036"/>
                  </a:cubicBezTo>
                  <a:cubicBezTo>
                    <a:pt x="23431" y="33042"/>
                    <a:pt x="24199" y="28565"/>
                    <a:pt x="24199" y="22599"/>
                  </a:cubicBezTo>
                  <a:cubicBezTo>
                    <a:pt x="24199" y="16611"/>
                    <a:pt x="23431" y="12127"/>
                    <a:pt x="21895" y="9154"/>
                  </a:cubicBezTo>
                  <a:cubicBezTo>
                    <a:pt x="20379" y="6160"/>
                    <a:pt x="18095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4" y="1933"/>
                    <a:pt x="26210" y="5800"/>
                  </a:cubicBezTo>
                  <a:cubicBezTo>
                    <a:pt x="28795" y="9651"/>
                    <a:pt x="30088" y="15250"/>
                    <a:pt x="30088" y="22599"/>
                  </a:cubicBezTo>
                  <a:cubicBezTo>
                    <a:pt x="30088" y="29925"/>
                    <a:pt x="28795" y="35525"/>
                    <a:pt x="26210" y="39390"/>
                  </a:cubicBezTo>
                  <a:cubicBezTo>
                    <a:pt x="23644" y="43240"/>
                    <a:pt x="19923" y="45162"/>
                    <a:pt x="15044" y="45162"/>
                  </a:cubicBezTo>
                  <a:cubicBezTo>
                    <a:pt x="10165" y="45162"/>
                    <a:pt x="6434" y="43240"/>
                    <a:pt x="3848" y="39390"/>
                  </a:cubicBezTo>
                  <a:cubicBezTo>
                    <a:pt x="1283" y="35525"/>
                    <a:pt x="0" y="29925"/>
                    <a:pt x="0" y="22599"/>
                  </a:cubicBezTo>
                  <a:cubicBezTo>
                    <a:pt x="0" y="15250"/>
                    <a:pt x="1283" y="9651"/>
                    <a:pt x="3848" y="5800"/>
                  </a:cubicBezTo>
                  <a:cubicBezTo>
                    <a:pt x="6434" y="1933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58B0FD13-C46C-3590-F33A-B6F4EF4B73B0}"/>
                </a:ext>
              </a:extLst>
            </p:cNvPr>
            <p:cNvSpPr/>
            <p:nvPr/>
          </p:nvSpPr>
          <p:spPr>
            <a:xfrm>
              <a:off x="7379722" y="3288890"/>
              <a:ext cx="6151" cy="7398"/>
            </a:xfrm>
            <a:custGeom>
              <a:avLst/>
              <a:gdLst>
                <a:gd name="connsiteX0" fmla="*/ 0 w 6151"/>
                <a:gd name="connsiteY0" fmla="*/ 0 h 7398"/>
                <a:gd name="connsiteX1" fmla="*/ 6151 w 6151"/>
                <a:gd name="connsiteY1" fmla="*/ 0 h 7398"/>
                <a:gd name="connsiteX2" fmla="*/ 6151 w 6151"/>
                <a:gd name="connsiteY2" fmla="*/ 7399 h 7398"/>
                <a:gd name="connsiteX3" fmla="*/ 0 w 6151"/>
                <a:gd name="connsiteY3" fmla="*/ 7399 h 7398"/>
                <a:gd name="connsiteX4" fmla="*/ 0 w 6151"/>
                <a:gd name="connsiteY4" fmla="*/ 0 h 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398">
                  <a:moveTo>
                    <a:pt x="0" y="0"/>
                  </a:moveTo>
                  <a:lnTo>
                    <a:pt x="6151" y="0"/>
                  </a:lnTo>
                  <a:lnTo>
                    <a:pt x="6151" y="7399"/>
                  </a:lnTo>
                  <a:lnTo>
                    <a:pt x="0" y="7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93222D0D-18F3-42B8-AA56-E9CCAE43D3CC}"/>
                </a:ext>
              </a:extLst>
            </p:cNvPr>
            <p:cNvSpPr/>
            <p:nvPr/>
          </p:nvSpPr>
          <p:spPr>
            <a:xfrm>
              <a:off x="7398877" y="3252764"/>
              <a:ext cx="25919" cy="43525"/>
            </a:xfrm>
            <a:custGeom>
              <a:avLst/>
              <a:gdLst>
                <a:gd name="connsiteX0" fmla="*/ 846 w 25919"/>
                <a:gd name="connsiteY0" fmla="*/ 38574 h 43525"/>
                <a:gd name="connsiteX1" fmla="*/ 10467 w 25919"/>
                <a:gd name="connsiteY1" fmla="*/ 38574 h 43525"/>
                <a:gd name="connsiteX2" fmla="*/ 10467 w 25919"/>
                <a:gd name="connsiteY2" fmla="*/ 5366 h 43525"/>
                <a:gd name="connsiteX3" fmla="*/ 0 w 25919"/>
                <a:gd name="connsiteY3" fmla="*/ 7467 h 43525"/>
                <a:gd name="connsiteX4" fmla="*/ 0 w 25919"/>
                <a:gd name="connsiteY4" fmla="*/ 2099 h 43525"/>
                <a:gd name="connsiteX5" fmla="*/ 10409 w 25919"/>
                <a:gd name="connsiteY5" fmla="*/ 0 h 43525"/>
                <a:gd name="connsiteX6" fmla="*/ 16298 w 25919"/>
                <a:gd name="connsiteY6" fmla="*/ 0 h 43525"/>
                <a:gd name="connsiteX7" fmla="*/ 16298 w 25919"/>
                <a:gd name="connsiteY7" fmla="*/ 38574 h 43525"/>
                <a:gd name="connsiteX8" fmla="*/ 25919 w 25919"/>
                <a:gd name="connsiteY8" fmla="*/ 38574 h 43525"/>
                <a:gd name="connsiteX9" fmla="*/ 25919 w 25919"/>
                <a:gd name="connsiteY9" fmla="*/ 43525 h 43525"/>
                <a:gd name="connsiteX10" fmla="*/ 846 w 25919"/>
                <a:gd name="connsiteY10" fmla="*/ 43525 h 43525"/>
                <a:gd name="connsiteX11" fmla="*/ 846 w 25919"/>
                <a:gd name="connsiteY11" fmla="*/ 38574 h 4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9" h="43525">
                  <a:moveTo>
                    <a:pt x="846" y="38574"/>
                  </a:moveTo>
                  <a:lnTo>
                    <a:pt x="10467" y="38574"/>
                  </a:lnTo>
                  <a:lnTo>
                    <a:pt x="10467" y="5366"/>
                  </a:lnTo>
                  <a:lnTo>
                    <a:pt x="0" y="7467"/>
                  </a:lnTo>
                  <a:lnTo>
                    <a:pt x="0" y="2099"/>
                  </a:lnTo>
                  <a:lnTo>
                    <a:pt x="10409" y="0"/>
                  </a:lnTo>
                  <a:lnTo>
                    <a:pt x="16298" y="0"/>
                  </a:lnTo>
                  <a:lnTo>
                    <a:pt x="16298" y="38574"/>
                  </a:lnTo>
                  <a:lnTo>
                    <a:pt x="25919" y="38574"/>
                  </a:lnTo>
                  <a:lnTo>
                    <a:pt x="25919" y="43525"/>
                  </a:lnTo>
                  <a:lnTo>
                    <a:pt x="846" y="43525"/>
                  </a:lnTo>
                  <a:lnTo>
                    <a:pt x="846" y="38574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AE8283C1-BA1F-5197-C48B-60F29896D038}"/>
                </a:ext>
              </a:extLst>
            </p:cNvPr>
            <p:cNvSpPr/>
            <p:nvPr/>
          </p:nvSpPr>
          <p:spPr>
            <a:xfrm>
              <a:off x="7339750" y="3026035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5 h 45162"/>
                <a:gd name="connsiteX2" fmla="*/ 5918 w 30088"/>
                <a:gd name="connsiteY2" fmla="*/ 22596 h 45162"/>
                <a:gd name="connsiteX3" fmla="*/ 8193 w 30088"/>
                <a:gd name="connsiteY3" fmla="*/ 36036 h 45162"/>
                <a:gd name="connsiteX4" fmla="*/ 15044 w 30088"/>
                <a:gd name="connsiteY4" fmla="*/ 40497 h 45162"/>
                <a:gd name="connsiteX5" fmla="*/ 21895 w 30088"/>
                <a:gd name="connsiteY5" fmla="*/ 36036 h 45162"/>
                <a:gd name="connsiteX6" fmla="*/ 24199 w 30088"/>
                <a:gd name="connsiteY6" fmla="*/ 22596 h 45162"/>
                <a:gd name="connsiteX7" fmla="*/ 21895 w 30088"/>
                <a:gd name="connsiteY7" fmla="*/ 9155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1 w 30088"/>
                <a:gd name="connsiteY10" fmla="*/ 5802 h 45162"/>
                <a:gd name="connsiteX11" fmla="*/ 30088 w 30088"/>
                <a:gd name="connsiteY11" fmla="*/ 22596 h 45162"/>
                <a:gd name="connsiteX12" fmla="*/ 26211 w 30088"/>
                <a:gd name="connsiteY12" fmla="*/ 39389 h 45162"/>
                <a:gd name="connsiteX13" fmla="*/ 15044 w 30088"/>
                <a:gd name="connsiteY13" fmla="*/ 45162 h 45162"/>
                <a:gd name="connsiteX14" fmla="*/ 3848 w 30088"/>
                <a:gd name="connsiteY14" fmla="*/ 39389 h 45162"/>
                <a:gd name="connsiteX15" fmla="*/ 0 w 30088"/>
                <a:gd name="connsiteY15" fmla="*/ 22596 h 45162"/>
                <a:gd name="connsiteX16" fmla="*/ 3848 w 30088"/>
                <a:gd name="connsiteY16" fmla="*/ 5802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6"/>
                  </a:cubicBezTo>
                  <a:cubicBezTo>
                    <a:pt x="5918" y="28563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3"/>
                    <a:pt x="24199" y="22596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6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2"/>
                    <a:pt x="15044" y="45162"/>
                  </a:cubicBezTo>
                  <a:cubicBezTo>
                    <a:pt x="10165" y="45162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6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8A693277-26C7-C97F-C884-73F20D0AFDA0}"/>
                </a:ext>
              </a:extLst>
            </p:cNvPr>
            <p:cNvSpPr/>
            <p:nvPr/>
          </p:nvSpPr>
          <p:spPr>
            <a:xfrm>
              <a:off x="7380189" y="3062945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E6839C4C-F115-0A49-F511-91EE54997B30}"/>
                </a:ext>
              </a:extLst>
            </p:cNvPr>
            <p:cNvSpPr/>
            <p:nvPr/>
          </p:nvSpPr>
          <p:spPr>
            <a:xfrm>
              <a:off x="7397157" y="3026035"/>
              <a:ext cx="27639" cy="44316"/>
            </a:xfrm>
            <a:custGeom>
              <a:avLst/>
              <a:gdLst>
                <a:gd name="connsiteX0" fmla="*/ 7085 w 27639"/>
                <a:gd name="connsiteY0" fmla="*/ 39360 h 44316"/>
                <a:gd name="connsiteX1" fmla="*/ 27640 w 27639"/>
                <a:gd name="connsiteY1" fmla="*/ 39360 h 44316"/>
                <a:gd name="connsiteX2" fmla="*/ 27640 w 27639"/>
                <a:gd name="connsiteY2" fmla="*/ 44316 h 44316"/>
                <a:gd name="connsiteX3" fmla="*/ 0 w 27639"/>
                <a:gd name="connsiteY3" fmla="*/ 44316 h 44316"/>
                <a:gd name="connsiteX4" fmla="*/ 0 w 27639"/>
                <a:gd name="connsiteY4" fmla="*/ 39360 h 44316"/>
                <a:gd name="connsiteX5" fmla="*/ 9126 w 27639"/>
                <a:gd name="connsiteY5" fmla="*/ 30059 h 44316"/>
                <a:gd name="connsiteX6" fmla="*/ 16415 w 27639"/>
                <a:gd name="connsiteY6" fmla="*/ 22508 h 44316"/>
                <a:gd name="connsiteX7" fmla="*/ 20351 w 27639"/>
                <a:gd name="connsiteY7" fmla="*/ 17143 h 44316"/>
                <a:gd name="connsiteX8" fmla="*/ 21487 w 27639"/>
                <a:gd name="connsiteY8" fmla="*/ 12800 h 44316"/>
                <a:gd name="connsiteX9" fmla="*/ 19039 w 27639"/>
                <a:gd name="connsiteY9" fmla="*/ 7143 h 44316"/>
                <a:gd name="connsiteX10" fmla="*/ 12712 w 27639"/>
                <a:gd name="connsiteY10" fmla="*/ 4957 h 44316"/>
                <a:gd name="connsiteX11" fmla="*/ 6852 w 27639"/>
                <a:gd name="connsiteY11" fmla="*/ 5918 h 44316"/>
                <a:gd name="connsiteX12" fmla="*/ 291 w 27639"/>
                <a:gd name="connsiteY12" fmla="*/ 8834 h 44316"/>
                <a:gd name="connsiteX13" fmla="*/ 291 w 27639"/>
                <a:gd name="connsiteY13" fmla="*/ 2886 h 44316"/>
                <a:gd name="connsiteX14" fmla="*/ 6939 w 27639"/>
                <a:gd name="connsiteY14" fmla="*/ 729 h 44316"/>
                <a:gd name="connsiteX15" fmla="*/ 12595 w 27639"/>
                <a:gd name="connsiteY15" fmla="*/ 0 h 44316"/>
                <a:gd name="connsiteX16" fmla="*/ 23383 w 27639"/>
                <a:gd name="connsiteY16" fmla="*/ 3382 h 44316"/>
                <a:gd name="connsiteX17" fmla="*/ 27406 w 27639"/>
                <a:gd name="connsiteY17" fmla="*/ 12420 h 44316"/>
                <a:gd name="connsiteX18" fmla="*/ 26386 w 27639"/>
                <a:gd name="connsiteY18" fmla="*/ 17522 h 44316"/>
                <a:gd name="connsiteX19" fmla="*/ 22741 w 27639"/>
                <a:gd name="connsiteY19" fmla="*/ 23179 h 44316"/>
                <a:gd name="connsiteX20" fmla="*/ 18105 w 27639"/>
                <a:gd name="connsiteY20" fmla="*/ 28076 h 44316"/>
                <a:gd name="connsiteX21" fmla="*/ 7085 w 27639"/>
                <a:gd name="connsiteY21" fmla="*/ 39360 h 4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9" h="44316">
                  <a:moveTo>
                    <a:pt x="7085" y="39360"/>
                  </a:moveTo>
                  <a:lnTo>
                    <a:pt x="27640" y="39360"/>
                  </a:lnTo>
                  <a:lnTo>
                    <a:pt x="27640" y="44316"/>
                  </a:lnTo>
                  <a:lnTo>
                    <a:pt x="0" y="44316"/>
                  </a:lnTo>
                  <a:lnTo>
                    <a:pt x="0" y="39360"/>
                  </a:lnTo>
                  <a:cubicBezTo>
                    <a:pt x="2235" y="37047"/>
                    <a:pt x="5278" y="33947"/>
                    <a:pt x="9126" y="30059"/>
                  </a:cubicBezTo>
                  <a:cubicBezTo>
                    <a:pt x="12994" y="26153"/>
                    <a:pt x="15424" y="23636"/>
                    <a:pt x="16415" y="22508"/>
                  </a:cubicBezTo>
                  <a:cubicBezTo>
                    <a:pt x="18300" y="20390"/>
                    <a:pt x="19612" y="18601"/>
                    <a:pt x="20351" y="17143"/>
                  </a:cubicBezTo>
                  <a:cubicBezTo>
                    <a:pt x="21109" y="15666"/>
                    <a:pt x="21487" y="14218"/>
                    <a:pt x="21487" y="12800"/>
                  </a:cubicBezTo>
                  <a:cubicBezTo>
                    <a:pt x="21487" y="10486"/>
                    <a:pt x="20671" y="8601"/>
                    <a:pt x="19039" y="7143"/>
                  </a:cubicBezTo>
                  <a:cubicBezTo>
                    <a:pt x="17425" y="5686"/>
                    <a:pt x="15316" y="4957"/>
                    <a:pt x="12712" y="4957"/>
                  </a:cubicBezTo>
                  <a:cubicBezTo>
                    <a:pt x="10866" y="4957"/>
                    <a:pt x="8912" y="5277"/>
                    <a:pt x="6852" y="5918"/>
                  </a:cubicBezTo>
                  <a:cubicBezTo>
                    <a:pt x="4811" y="6560"/>
                    <a:pt x="2624" y="7532"/>
                    <a:pt x="291" y="8834"/>
                  </a:cubicBezTo>
                  <a:lnTo>
                    <a:pt x="291" y="2886"/>
                  </a:lnTo>
                  <a:cubicBezTo>
                    <a:pt x="2663" y="1934"/>
                    <a:pt x="4878" y="1215"/>
                    <a:pt x="6939" y="729"/>
                  </a:cubicBezTo>
                  <a:cubicBezTo>
                    <a:pt x="8999" y="243"/>
                    <a:pt x="10884" y="0"/>
                    <a:pt x="12595" y="0"/>
                  </a:cubicBezTo>
                  <a:cubicBezTo>
                    <a:pt x="17104" y="0"/>
                    <a:pt x="20701" y="1127"/>
                    <a:pt x="23383" y="3382"/>
                  </a:cubicBezTo>
                  <a:cubicBezTo>
                    <a:pt x="26066" y="5637"/>
                    <a:pt x="27406" y="8650"/>
                    <a:pt x="27406" y="12420"/>
                  </a:cubicBezTo>
                  <a:cubicBezTo>
                    <a:pt x="27406" y="14209"/>
                    <a:pt x="27066" y="15910"/>
                    <a:pt x="26386" y="17522"/>
                  </a:cubicBezTo>
                  <a:cubicBezTo>
                    <a:pt x="25725" y="19117"/>
                    <a:pt x="24510" y="21002"/>
                    <a:pt x="22741" y="23179"/>
                  </a:cubicBezTo>
                  <a:cubicBezTo>
                    <a:pt x="22255" y="23742"/>
                    <a:pt x="20710" y="25375"/>
                    <a:pt x="18105" y="28076"/>
                  </a:cubicBezTo>
                  <a:cubicBezTo>
                    <a:pt x="15501" y="30759"/>
                    <a:pt x="11827" y="34519"/>
                    <a:pt x="7085" y="3936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A3EEACC4-A356-168E-9447-558FAA307CE3}"/>
                </a:ext>
              </a:extLst>
            </p:cNvPr>
            <p:cNvSpPr/>
            <p:nvPr/>
          </p:nvSpPr>
          <p:spPr>
            <a:xfrm>
              <a:off x="7338555" y="2800093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4" name="Freeform 433">
              <a:extLst>
                <a:ext uri="{FF2B5EF4-FFF2-40B4-BE49-F238E27FC236}">
                  <a16:creationId xmlns:a16="http://schemas.microsoft.com/office/drawing/2014/main" id="{B94271E9-90F3-EDD4-500F-E95EA82E7635}"/>
                </a:ext>
              </a:extLst>
            </p:cNvPr>
            <p:cNvSpPr/>
            <p:nvPr/>
          </p:nvSpPr>
          <p:spPr>
            <a:xfrm>
              <a:off x="7378993" y="2837004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6 h 7405"/>
                <a:gd name="connsiteX3" fmla="*/ 0 w 6152"/>
                <a:gd name="connsiteY3" fmla="*/ 7406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4B353E0B-7A6A-D072-6559-CA498CD4ACA9}"/>
                </a:ext>
              </a:extLst>
            </p:cNvPr>
            <p:cNvSpPr/>
            <p:nvPr/>
          </p:nvSpPr>
          <p:spPr>
            <a:xfrm>
              <a:off x="7396137" y="2800093"/>
              <a:ext cx="28660" cy="45161"/>
            </a:xfrm>
            <a:custGeom>
              <a:avLst/>
              <a:gdLst>
                <a:gd name="connsiteX0" fmla="*/ 19680 w 28660"/>
                <a:gd name="connsiteY0" fmla="*/ 20846 h 45161"/>
                <a:gd name="connsiteX1" fmla="*/ 26269 w 28660"/>
                <a:gd name="connsiteY1" fmla="*/ 24607 h 45161"/>
                <a:gd name="connsiteX2" fmla="*/ 28660 w 28660"/>
                <a:gd name="connsiteY2" fmla="*/ 31663 h 45161"/>
                <a:gd name="connsiteX3" fmla="*/ 24228 w 28660"/>
                <a:gd name="connsiteY3" fmla="*/ 41634 h 45161"/>
                <a:gd name="connsiteX4" fmla="*/ 11634 w 28660"/>
                <a:gd name="connsiteY4" fmla="*/ 45161 h 45161"/>
                <a:gd name="connsiteX5" fmla="*/ 5977 w 28660"/>
                <a:gd name="connsiteY5" fmla="*/ 44608 h 45161"/>
                <a:gd name="connsiteX6" fmla="*/ 0 w 28660"/>
                <a:gd name="connsiteY6" fmla="*/ 43004 h 45161"/>
                <a:gd name="connsiteX7" fmla="*/ 0 w 28660"/>
                <a:gd name="connsiteY7" fmla="*/ 37318 h 45161"/>
                <a:gd name="connsiteX8" fmla="*/ 5365 w 28660"/>
                <a:gd name="connsiteY8" fmla="*/ 39476 h 45161"/>
                <a:gd name="connsiteX9" fmla="*/ 11459 w 28660"/>
                <a:gd name="connsiteY9" fmla="*/ 40205 h 45161"/>
                <a:gd name="connsiteX10" fmla="*/ 19885 w 28660"/>
                <a:gd name="connsiteY10" fmla="*/ 38019 h 45161"/>
                <a:gd name="connsiteX11" fmla="*/ 22800 w 28660"/>
                <a:gd name="connsiteY11" fmla="*/ 31663 h 45161"/>
                <a:gd name="connsiteX12" fmla="*/ 20088 w 28660"/>
                <a:gd name="connsiteY12" fmla="*/ 25657 h 45161"/>
                <a:gd name="connsiteX13" fmla="*/ 12595 w 28660"/>
                <a:gd name="connsiteY13" fmla="*/ 23470 h 45161"/>
                <a:gd name="connsiteX14" fmla="*/ 7523 w 28660"/>
                <a:gd name="connsiteY14" fmla="*/ 23470 h 45161"/>
                <a:gd name="connsiteX15" fmla="*/ 7523 w 28660"/>
                <a:gd name="connsiteY15" fmla="*/ 18630 h 45161"/>
                <a:gd name="connsiteX16" fmla="*/ 12828 w 28660"/>
                <a:gd name="connsiteY16" fmla="*/ 18630 h 45161"/>
                <a:gd name="connsiteX17" fmla="*/ 19476 w 28660"/>
                <a:gd name="connsiteY17" fmla="*/ 16910 h 45161"/>
                <a:gd name="connsiteX18" fmla="*/ 21780 w 28660"/>
                <a:gd name="connsiteY18" fmla="*/ 11896 h 45161"/>
                <a:gd name="connsiteX19" fmla="*/ 19389 w 28660"/>
                <a:gd name="connsiteY19" fmla="*/ 6764 h 45161"/>
                <a:gd name="connsiteX20" fmla="*/ 12595 w 28660"/>
                <a:gd name="connsiteY20" fmla="*/ 4956 h 45161"/>
                <a:gd name="connsiteX21" fmla="*/ 7406 w 28660"/>
                <a:gd name="connsiteY21" fmla="*/ 5481 h 45161"/>
                <a:gd name="connsiteX22" fmla="*/ 1312 w 28660"/>
                <a:gd name="connsiteY22" fmla="*/ 7114 h 45161"/>
                <a:gd name="connsiteX23" fmla="*/ 1312 w 28660"/>
                <a:gd name="connsiteY23" fmla="*/ 1866 h 45161"/>
                <a:gd name="connsiteX24" fmla="*/ 7581 w 28660"/>
                <a:gd name="connsiteY24" fmla="*/ 466 h 45161"/>
                <a:gd name="connsiteX25" fmla="*/ 13121 w 28660"/>
                <a:gd name="connsiteY25" fmla="*/ 0 h 45161"/>
                <a:gd name="connsiteX26" fmla="*/ 23733 w 28660"/>
                <a:gd name="connsiteY26" fmla="*/ 3061 h 45161"/>
                <a:gd name="connsiteX27" fmla="*/ 27640 w 28660"/>
                <a:gd name="connsiteY27" fmla="*/ 11283 h 45161"/>
                <a:gd name="connsiteX28" fmla="*/ 25570 w 28660"/>
                <a:gd name="connsiteY28" fmla="*/ 17406 h 45161"/>
                <a:gd name="connsiteX29" fmla="*/ 19680 w 28660"/>
                <a:gd name="connsiteY29" fmla="*/ 20846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60" h="45161">
                  <a:moveTo>
                    <a:pt x="19680" y="20846"/>
                  </a:moveTo>
                  <a:cubicBezTo>
                    <a:pt x="22499" y="21449"/>
                    <a:pt x="24695" y="22702"/>
                    <a:pt x="26269" y="24607"/>
                  </a:cubicBezTo>
                  <a:cubicBezTo>
                    <a:pt x="27863" y="26512"/>
                    <a:pt x="28660" y="28864"/>
                    <a:pt x="28660" y="31663"/>
                  </a:cubicBezTo>
                  <a:cubicBezTo>
                    <a:pt x="28660" y="35958"/>
                    <a:pt x="27183" y="39282"/>
                    <a:pt x="24228" y="41634"/>
                  </a:cubicBezTo>
                  <a:cubicBezTo>
                    <a:pt x="21274" y="43985"/>
                    <a:pt x="17075" y="45161"/>
                    <a:pt x="11634" y="45161"/>
                  </a:cubicBezTo>
                  <a:cubicBezTo>
                    <a:pt x="9806" y="45161"/>
                    <a:pt x="7921" y="44977"/>
                    <a:pt x="5977" y="44608"/>
                  </a:cubicBezTo>
                  <a:cubicBezTo>
                    <a:pt x="4053" y="44258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71"/>
                    <a:pt x="3421" y="38990"/>
                    <a:pt x="5365" y="39476"/>
                  </a:cubicBezTo>
                  <a:cubicBezTo>
                    <a:pt x="7309" y="39962"/>
                    <a:pt x="9340" y="40205"/>
                    <a:pt x="11459" y="40205"/>
                  </a:cubicBezTo>
                  <a:cubicBezTo>
                    <a:pt x="15152" y="40205"/>
                    <a:pt x="17960" y="39476"/>
                    <a:pt x="19885" y="38019"/>
                  </a:cubicBezTo>
                  <a:cubicBezTo>
                    <a:pt x="21829" y="36561"/>
                    <a:pt x="22800" y="34442"/>
                    <a:pt x="22800" y="31663"/>
                  </a:cubicBezTo>
                  <a:cubicBezTo>
                    <a:pt x="22800" y="29097"/>
                    <a:pt x="21896" y="27095"/>
                    <a:pt x="20088" y="25657"/>
                  </a:cubicBezTo>
                  <a:cubicBezTo>
                    <a:pt x="18300" y="24199"/>
                    <a:pt x="15802" y="23470"/>
                    <a:pt x="12595" y="23470"/>
                  </a:cubicBezTo>
                  <a:lnTo>
                    <a:pt x="7523" y="23470"/>
                  </a:lnTo>
                  <a:lnTo>
                    <a:pt x="7523" y="18630"/>
                  </a:lnTo>
                  <a:lnTo>
                    <a:pt x="12828" y="18630"/>
                  </a:lnTo>
                  <a:cubicBezTo>
                    <a:pt x="15725" y="18630"/>
                    <a:pt x="17941" y="18056"/>
                    <a:pt x="19476" y="16910"/>
                  </a:cubicBezTo>
                  <a:cubicBezTo>
                    <a:pt x="21012" y="15744"/>
                    <a:pt x="21780" y="14073"/>
                    <a:pt x="21780" y="11896"/>
                  </a:cubicBezTo>
                  <a:cubicBezTo>
                    <a:pt x="21780" y="9660"/>
                    <a:pt x="20983" y="7949"/>
                    <a:pt x="19389" y="6764"/>
                  </a:cubicBezTo>
                  <a:cubicBezTo>
                    <a:pt x="17815" y="5558"/>
                    <a:pt x="15550" y="4956"/>
                    <a:pt x="12595" y="4956"/>
                  </a:cubicBezTo>
                  <a:cubicBezTo>
                    <a:pt x="10982" y="4956"/>
                    <a:pt x="9252" y="5131"/>
                    <a:pt x="7406" y="5481"/>
                  </a:cubicBezTo>
                  <a:cubicBezTo>
                    <a:pt x="5559" y="5831"/>
                    <a:pt x="3528" y="6375"/>
                    <a:pt x="1312" y="7114"/>
                  </a:cubicBezTo>
                  <a:lnTo>
                    <a:pt x="1312" y="1866"/>
                  </a:lnTo>
                  <a:cubicBezTo>
                    <a:pt x="3548" y="1244"/>
                    <a:pt x="5637" y="777"/>
                    <a:pt x="7581" y="466"/>
                  </a:cubicBezTo>
                  <a:cubicBezTo>
                    <a:pt x="9544" y="155"/>
                    <a:pt x="11390" y="0"/>
                    <a:pt x="13121" y="0"/>
                  </a:cubicBezTo>
                  <a:cubicBezTo>
                    <a:pt x="17591" y="0"/>
                    <a:pt x="21128" y="1021"/>
                    <a:pt x="23733" y="3061"/>
                  </a:cubicBezTo>
                  <a:cubicBezTo>
                    <a:pt x="26338" y="5083"/>
                    <a:pt x="27640" y="7823"/>
                    <a:pt x="27640" y="11283"/>
                  </a:cubicBezTo>
                  <a:cubicBezTo>
                    <a:pt x="27640" y="13693"/>
                    <a:pt x="26949" y="15734"/>
                    <a:pt x="25570" y="17406"/>
                  </a:cubicBezTo>
                  <a:cubicBezTo>
                    <a:pt x="24190" y="19058"/>
                    <a:pt x="22227" y="20205"/>
                    <a:pt x="19680" y="20846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F5347352-15F6-4E79-AF01-7260508CCA99}"/>
                </a:ext>
              </a:extLst>
            </p:cNvPr>
            <p:cNvSpPr/>
            <p:nvPr/>
          </p:nvSpPr>
          <p:spPr>
            <a:xfrm>
              <a:off x="7337126" y="2574151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1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1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B058C2C3-E964-FCB2-1D99-5536D36DFEA3}"/>
                </a:ext>
              </a:extLst>
            </p:cNvPr>
            <p:cNvSpPr/>
            <p:nvPr/>
          </p:nvSpPr>
          <p:spPr>
            <a:xfrm>
              <a:off x="7377565" y="2611062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5 h 7405"/>
                <a:gd name="connsiteX3" fmla="*/ 0 w 6152"/>
                <a:gd name="connsiteY3" fmla="*/ 7405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5"/>
                  </a:lnTo>
                  <a:lnTo>
                    <a:pt x="0" y="7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D0D45331-8B9C-79BF-2F7F-30538062F2DE}"/>
                </a:ext>
              </a:extLst>
            </p:cNvPr>
            <p:cNvSpPr/>
            <p:nvPr/>
          </p:nvSpPr>
          <p:spPr>
            <a:xfrm>
              <a:off x="7393076" y="2574939"/>
              <a:ext cx="31721" cy="43528"/>
            </a:xfrm>
            <a:custGeom>
              <a:avLst/>
              <a:gdLst>
                <a:gd name="connsiteX0" fmla="*/ 19651 w 31721"/>
                <a:gd name="connsiteY0" fmla="*/ 5131 h 43528"/>
                <a:gd name="connsiteX1" fmla="*/ 4781 w 31721"/>
                <a:gd name="connsiteY1" fmla="*/ 28368 h 43528"/>
                <a:gd name="connsiteX2" fmla="*/ 19651 w 31721"/>
                <a:gd name="connsiteY2" fmla="*/ 28368 h 43528"/>
                <a:gd name="connsiteX3" fmla="*/ 19651 w 31721"/>
                <a:gd name="connsiteY3" fmla="*/ 5131 h 43528"/>
                <a:gd name="connsiteX4" fmla="*/ 18105 w 31721"/>
                <a:gd name="connsiteY4" fmla="*/ 0 h 43528"/>
                <a:gd name="connsiteX5" fmla="*/ 25511 w 31721"/>
                <a:gd name="connsiteY5" fmla="*/ 0 h 43528"/>
                <a:gd name="connsiteX6" fmla="*/ 25511 w 31721"/>
                <a:gd name="connsiteY6" fmla="*/ 28368 h 43528"/>
                <a:gd name="connsiteX7" fmla="*/ 31721 w 31721"/>
                <a:gd name="connsiteY7" fmla="*/ 28368 h 43528"/>
                <a:gd name="connsiteX8" fmla="*/ 31721 w 31721"/>
                <a:gd name="connsiteY8" fmla="*/ 33266 h 43528"/>
                <a:gd name="connsiteX9" fmla="*/ 25511 w 31721"/>
                <a:gd name="connsiteY9" fmla="*/ 33266 h 43528"/>
                <a:gd name="connsiteX10" fmla="*/ 25511 w 31721"/>
                <a:gd name="connsiteY10" fmla="*/ 43529 h 43528"/>
                <a:gd name="connsiteX11" fmla="*/ 19651 w 31721"/>
                <a:gd name="connsiteY11" fmla="*/ 43529 h 43528"/>
                <a:gd name="connsiteX12" fmla="*/ 19651 w 31721"/>
                <a:gd name="connsiteY12" fmla="*/ 33266 h 43528"/>
                <a:gd name="connsiteX13" fmla="*/ 0 w 31721"/>
                <a:gd name="connsiteY13" fmla="*/ 33266 h 43528"/>
                <a:gd name="connsiteX14" fmla="*/ 0 w 31721"/>
                <a:gd name="connsiteY14" fmla="*/ 27581 h 43528"/>
                <a:gd name="connsiteX15" fmla="*/ 18105 w 31721"/>
                <a:gd name="connsiteY15" fmla="*/ 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21" h="43528">
                  <a:moveTo>
                    <a:pt x="19651" y="5131"/>
                  </a:moveTo>
                  <a:lnTo>
                    <a:pt x="4781" y="28368"/>
                  </a:lnTo>
                  <a:lnTo>
                    <a:pt x="19651" y="28368"/>
                  </a:lnTo>
                  <a:lnTo>
                    <a:pt x="19651" y="5131"/>
                  </a:lnTo>
                  <a:moveTo>
                    <a:pt x="18105" y="0"/>
                  </a:moveTo>
                  <a:lnTo>
                    <a:pt x="25511" y="0"/>
                  </a:lnTo>
                  <a:lnTo>
                    <a:pt x="25511" y="28368"/>
                  </a:lnTo>
                  <a:lnTo>
                    <a:pt x="31721" y="28368"/>
                  </a:lnTo>
                  <a:lnTo>
                    <a:pt x="31721" y="33266"/>
                  </a:lnTo>
                  <a:lnTo>
                    <a:pt x="25511" y="33266"/>
                  </a:lnTo>
                  <a:lnTo>
                    <a:pt x="25511" y="43529"/>
                  </a:lnTo>
                  <a:lnTo>
                    <a:pt x="19651" y="43529"/>
                  </a:lnTo>
                  <a:lnTo>
                    <a:pt x="19651" y="33266"/>
                  </a:lnTo>
                  <a:lnTo>
                    <a:pt x="0" y="33266"/>
                  </a:lnTo>
                  <a:lnTo>
                    <a:pt x="0" y="27581"/>
                  </a:lnTo>
                  <a:lnTo>
                    <a:pt x="18105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448" name="Freeform 447">
            <a:extLst>
              <a:ext uri="{FF2B5EF4-FFF2-40B4-BE49-F238E27FC236}">
                <a16:creationId xmlns:a16="http://schemas.microsoft.com/office/drawing/2014/main" id="{EEE05CCA-E330-D243-3C00-E7320225F454}"/>
              </a:ext>
            </a:extLst>
          </p:cNvPr>
          <p:cNvSpPr/>
          <p:nvPr/>
        </p:nvSpPr>
        <p:spPr>
          <a:xfrm>
            <a:off x="7492649" y="2599097"/>
            <a:ext cx="1398088" cy="891359"/>
          </a:xfrm>
          <a:custGeom>
            <a:avLst/>
            <a:gdLst>
              <a:gd name="connsiteX0" fmla="*/ 0 w 1398088"/>
              <a:gd name="connsiteY0" fmla="*/ 891360 h 891359"/>
              <a:gd name="connsiteX1" fmla="*/ 1399 w 1398088"/>
              <a:gd name="connsiteY1" fmla="*/ 891180 h 891359"/>
              <a:gd name="connsiteX2" fmla="*/ 2799 w 1398088"/>
              <a:gd name="connsiteY2" fmla="*/ 890993 h 891359"/>
              <a:gd name="connsiteX3" fmla="*/ 4198 w 1398088"/>
              <a:gd name="connsiteY3" fmla="*/ 890805 h 891359"/>
              <a:gd name="connsiteX4" fmla="*/ 5598 w 1398088"/>
              <a:gd name="connsiteY4" fmla="*/ 890611 h 891359"/>
              <a:gd name="connsiteX5" fmla="*/ 6997 w 1398088"/>
              <a:gd name="connsiteY5" fmla="*/ 890424 h 891359"/>
              <a:gd name="connsiteX6" fmla="*/ 8397 w 1398088"/>
              <a:gd name="connsiteY6" fmla="*/ 890222 h 891359"/>
              <a:gd name="connsiteX7" fmla="*/ 9796 w 1398088"/>
              <a:gd name="connsiteY7" fmla="*/ 890021 h 891359"/>
              <a:gd name="connsiteX8" fmla="*/ 11196 w 1398088"/>
              <a:gd name="connsiteY8" fmla="*/ 889819 h 891359"/>
              <a:gd name="connsiteX9" fmla="*/ 12595 w 1398088"/>
              <a:gd name="connsiteY9" fmla="*/ 889611 h 891359"/>
              <a:gd name="connsiteX10" fmla="*/ 13995 w 1398088"/>
              <a:gd name="connsiteY10" fmla="*/ 889402 h 891359"/>
              <a:gd name="connsiteX11" fmla="*/ 15394 w 1398088"/>
              <a:gd name="connsiteY11" fmla="*/ 889193 h 891359"/>
              <a:gd name="connsiteX12" fmla="*/ 16794 w 1398088"/>
              <a:gd name="connsiteY12" fmla="*/ 888977 h 891359"/>
              <a:gd name="connsiteX13" fmla="*/ 18193 w 1398088"/>
              <a:gd name="connsiteY13" fmla="*/ 888754 h 891359"/>
              <a:gd name="connsiteX14" fmla="*/ 19593 w 1398088"/>
              <a:gd name="connsiteY14" fmla="*/ 888531 h 891359"/>
              <a:gd name="connsiteX15" fmla="*/ 20992 w 1398088"/>
              <a:gd name="connsiteY15" fmla="*/ 888308 h 891359"/>
              <a:gd name="connsiteX16" fmla="*/ 22391 w 1398088"/>
              <a:gd name="connsiteY16" fmla="*/ 888078 h 891359"/>
              <a:gd name="connsiteX17" fmla="*/ 23791 w 1398088"/>
              <a:gd name="connsiteY17" fmla="*/ 887840 h 891359"/>
              <a:gd name="connsiteX18" fmla="*/ 25190 w 1398088"/>
              <a:gd name="connsiteY18" fmla="*/ 887603 h 891359"/>
              <a:gd name="connsiteX19" fmla="*/ 26590 w 1398088"/>
              <a:gd name="connsiteY19" fmla="*/ 887365 h 891359"/>
              <a:gd name="connsiteX20" fmla="*/ 27989 w 1398088"/>
              <a:gd name="connsiteY20" fmla="*/ 887120 h 891359"/>
              <a:gd name="connsiteX21" fmla="*/ 29389 w 1398088"/>
              <a:gd name="connsiteY21" fmla="*/ 886869 h 891359"/>
              <a:gd name="connsiteX22" fmla="*/ 30788 w 1398088"/>
              <a:gd name="connsiteY22" fmla="*/ 886617 h 891359"/>
              <a:gd name="connsiteX23" fmla="*/ 32188 w 1398088"/>
              <a:gd name="connsiteY23" fmla="*/ 886365 h 891359"/>
              <a:gd name="connsiteX24" fmla="*/ 33587 w 1398088"/>
              <a:gd name="connsiteY24" fmla="*/ 886106 h 891359"/>
              <a:gd name="connsiteX25" fmla="*/ 34987 w 1398088"/>
              <a:gd name="connsiteY25" fmla="*/ 885839 h 891359"/>
              <a:gd name="connsiteX26" fmla="*/ 36386 w 1398088"/>
              <a:gd name="connsiteY26" fmla="*/ 885573 h 891359"/>
              <a:gd name="connsiteX27" fmla="*/ 37786 w 1398088"/>
              <a:gd name="connsiteY27" fmla="*/ 885300 h 891359"/>
              <a:gd name="connsiteX28" fmla="*/ 39185 w 1398088"/>
              <a:gd name="connsiteY28" fmla="*/ 885019 h 891359"/>
              <a:gd name="connsiteX29" fmla="*/ 40585 w 1398088"/>
              <a:gd name="connsiteY29" fmla="*/ 884745 h 891359"/>
              <a:gd name="connsiteX30" fmla="*/ 41984 w 1398088"/>
              <a:gd name="connsiteY30" fmla="*/ 884457 h 891359"/>
              <a:gd name="connsiteX31" fmla="*/ 43384 w 1398088"/>
              <a:gd name="connsiteY31" fmla="*/ 884170 h 891359"/>
              <a:gd name="connsiteX32" fmla="*/ 44783 w 1398088"/>
              <a:gd name="connsiteY32" fmla="*/ 883874 h 891359"/>
              <a:gd name="connsiteX33" fmla="*/ 46183 w 1398088"/>
              <a:gd name="connsiteY33" fmla="*/ 883579 h 891359"/>
              <a:gd name="connsiteX34" fmla="*/ 47582 w 1398088"/>
              <a:gd name="connsiteY34" fmla="*/ 883277 h 891359"/>
              <a:gd name="connsiteX35" fmla="*/ 48982 w 1398088"/>
              <a:gd name="connsiteY35" fmla="*/ 882975 h 891359"/>
              <a:gd name="connsiteX36" fmla="*/ 50381 w 1398088"/>
              <a:gd name="connsiteY36" fmla="*/ 882658 h 891359"/>
              <a:gd name="connsiteX37" fmla="*/ 51781 w 1398088"/>
              <a:gd name="connsiteY37" fmla="*/ 882349 h 891359"/>
              <a:gd name="connsiteX38" fmla="*/ 53180 w 1398088"/>
              <a:gd name="connsiteY38" fmla="*/ 882025 h 891359"/>
              <a:gd name="connsiteX39" fmla="*/ 54580 w 1398088"/>
              <a:gd name="connsiteY39" fmla="*/ 881701 h 891359"/>
              <a:gd name="connsiteX40" fmla="*/ 55979 w 1398088"/>
              <a:gd name="connsiteY40" fmla="*/ 881370 h 891359"/>
              <a:gd name="connsiteX41" fmla="*/ 57379 w 1398088"/>
              <a:gd name="connsiteY41" fmla="*/ 881039 h 891359"/>
              <a:gd name="connsiteX42" fmla="*/ 58778 w 1398088"/>
              <a:gd name="connsiteY42" fmla="*/ 880700 h 891359"/>
              <a:gd name="connsiteX43" fmla="*/ 60178 w 1398088"/>
              <a:gd name="connsiteY43" fmla="*/ 880355 h 891359"/>
              <a:gd name="connsiteX44" fmla="*/ 61577 w 1398088"/>
              <a:gd name="connsiteY44" fmla="*/ 880010 h 891359"/>
              <a:gd name="connsiteX45" fmla="*/ 62977 w 1398088"/>
              <a:gd name="connsiteY45" fmla="*/ 879657 h 891359"/>
              <a:gd name="connsiteX46" fmla="*/ 64376 w 1398088"/>
              <a:gd name="connsiteY46" fmla="*/ 879297 h 891359"/>
              <a:gd name="connsiteX47" fmla="*/ 65776 w 1398088"/>
              <a:gd name="connsiteY47" fmla="*/ 878930 h 891359"/>
              <a:gd name="connsiteX48" fmla="*/ 67176 w 1398088"/>
              <a:gd name="connsiteY48" fmla="*/ 878563 h 891359"/>
              <a:gd name="connsiteX49" fmla="*/ 68575 w 1398088"/>
              <a:gd name="connsiteY49" fmla="*/ 878189 h 891359"/>
              <a:gd name="connsiteX50" fmla="*/ 69975 w 1398088"/>
              <a:gd name="connsiteY50" fmla="*/ 877807 h 891359"/>
              <a:gd name="connsiteX51" fmla="*/ 71374 w 1398088"/>
              <a:gd name="connsiteY51" fmla="*/ 877426 h 891359"/>
              <a:gd name="connsiteX52" fmla="*/ 72774 w 1398088"/>
              <a:gd name="connsiteY52" fmla="*/ 877037 h 891359"/>
              <a:gd name="connsiteX53" fmla="*/ 74173 w 1398088"/>
              <a:gd name="connsiteY53" fmla="*/ 876641 h 891359"/>
              <a:gd name="connsiteX54" fmla="*/ 75573 w 1398088"/>
              <a:gd name="connsiteY54" fmla="*/ 876238 h 891359"/>
              <a:gd name="connsiteX55" fmla="*/ 76972 w 1398088"/>
              <a:gd name="connsiteY55" fmla="*/ 875828 h 891359"/>
              <a:gd name="connsiteX56" fmla="*/ 78372 w 1398088"/>
              <a:gd name="connsiteY56" fmla="*/ 875418 h 891359"/>
              <a:gd name="connsiteX57" fmla="*/ 79771 w 1398088"/>
              <a:gd name="connsiteY57" fmla="*/ 875000 h 891359"/>
              <a:gd name="connsiteX58" fmla="*/ 81171 w 1398088"/>
              <a:gd name="connsiteY58" fmla="*/ 874576 h 891359"/>
              <a:gd name="connsiteX59" fmla="*/ 82570 w 1398088"/>
              <a:gd name="connsiteY59" fmla="*/ 874144 h 891359"/>
              <a:gd name="connsiteX60" fmla="*/ 83969 w 1398088"/>
              <a:gd name="connsiteY60" fmla="*/ 873712 h 891359"/>
              <a:gd name="connsiteX61" fmla="*/ 85369 w 1398088"/>
              <a:gd name="connsiteY61" fmla="*/ 873266 h 891359"/>
              <a:gd name="connsiteX62" fmla="*/ 86768 w 1398088"/>
              <a:gd name="connsiteY62" fmla="*/ 872820 h 891359"/>
              <a:gd name="connsiteX63" fmla="*/ 88168 w 1398088"/>
              <a:gd name="connsiteY63" fmla="*/ 872366 h 891359"/>
              <a:gd name="connsiteX64" fmla="*/ 89567 w 1398088"/>
              <a:gd name="connsiteY64" fmla="*/ 871905 h 891359"/>
              <a:gd name="connsiteX65" fmla="*/ 90967 w 1398088"/>
              <a:gd name="connsiteY65" fmla="*/ 871445 h 891359"/>
              <a:gd name="connsiteX66" fmla="*/ 92366 w 1398088"/>
              <a:gd name="connsiteY66" fmla="*/ 870970 h 891359"/>
              <a:gd name="connsiteX67" fmla="*/ 93766 w 1398088"/>
              <a:gd name="connsiteY67" fmla="*/ 870495 h 891359"/>
              <a:gd name="connsiteX68" fmla="*/ 95165 w 1398088"/>
              <a:gd name="connsiteY68" fmla="*/ 870005 h 891359"/>
              <a:gd name="connsiteX69" fmla="*/ 96565 w 1398088"/>
              <a:gd name="connsiteY69" fmla="*/ 869516 h 891359"/>
              <a:gd name="connsiteX70" fmla="*/ 97964 w 1398088"/>
              <a:gd name="connsiteY70" fmla="*/ 869019 h 891359"/>
              <a:gd name="connsiteX71" fmla="*/ 99364 w 1398088"/>
              <a:gd name="connsiteY71" fmla="*/ 868516 h 891359"/>
              <a:gd name="connsiteX72" fmla="*/ 100763 w 1398088"/>
              <a:gd name="connsiteY72" fmla="*/ 868005 h 891359"/>
              <a:gd name="connsiteX73" fmla="*/ 102163 w 1398088"/>
              <a:gd name="connsiteY73" fmla="*/ 867486 h 891359"/>
              <a:gd name="connsiteX74" fmla="*/ 103562 w 1398088"/>
              <a:gd name="connsiteY74" fmla="*/ 866961 h 891359"/>
              <a:gd name="connsiteX75" fmla="*/ 104962 w 1398088"/>
              <a:gd name="connsiteY75" fmla="*/ 866428 h 891359"/>
              <a:gd name="connsiteX76" fmla="*/ 106361 w 1398088"/>
              <a:gd name="connsiteY76" fmla="*/ 865889 h 891359"/>
              <a:gd name="connsiteX77" fmla="*/ 107761 w 1398088"/>
              <a:gd name="connsiteY77" fmla="*/ 865342 h 891359"/>
              <a:gd name="connsiteX78" fmla="*/ 109160 w 1398088"/>
              <a:gd name="connsiteY78" fmla="*/ 864787 h 891359"/>
              <a:gd name="connsiteX79" fmla="*/ 110560 w 1398088"/>
              <a:gd name="connsiteY79" fmla="*/ 864233 h 891359"/>
              <a:gd name="connsiteX80" fmla="*/ 111959 w 1398088"/>
              <a:gd name="connsiteY80" fmla="*/ 863665 h 891359"/>
              <a:gd name="connsiteX81" fmla="*/ 113359 w 1398088"/>
              <a:gd name="connsiteY81" fmla="*/ 863089 h 891359"/>
              <a:gd name="connsiteX82" fmla="*/ 114758 w 1398088"/>
              <a:gd name="connsiteY82" fmla="*/ 862506 h 891359"/>
              <a:gd name="connsiteX83" fmla="*/ 116157 w 1398088"/>
              <a:gd name="connsiteY83" fmla="*/ 861916 h 891359"/>
              <a:gd name="connsiteX84" fmla="*/ 117557 w 1398088"/>
              <a:gd name="connsiteY84" fmla="*/ 861318 h 891359"/>
              <a:gd name="connsiteX85" fmla="*/ 118956 w 1398088"/>
              <a:gd name="connsiteY85" fmla="*/ 860714 h 891359"/>
              <a:gd name="connsiteX86" fmla="*/ 120356 w 1398088"/>
              <a:gd name="connsiteY86" fmla="*/ 860109 h 891359"/>
              <a:gd name="connsiteX87" fmla="*/ 121755 w 1398088"/>
              <a:gd name="connsiteY87" fmla="*/ 859483 h 891359"/>
              <a:gd name="connsiteX88" fmla="*/ 123155 w 1398088"/>
              <a:gd name="connsiteY88" fmla="*/ 858857 h 891359"/>
              <a:gd name="connsiteX89" fmla="*/ 124554 w 1398088"/>
              <a:gd name="connsiteY89" fmla="*/ 858223 h 891359"/>
              <a:gd name="connsiteX90" fmla="*/ 125954 w 1398088"/>
              <a:gd name="connsiteY90" fmla="*/ 857583 h 891359"/>
              <a:gd name="connsiteX91" fmla="*/ 127353 w 1398088"/>
              <a:gd name="connsiteY91" fmla="*/ 856928 h 891359"/>
              <a:gd name="connsiteX92" fmla="*/ 128753 w 1398088"/>
              <a:gd name="connsiteY92" fmla="*/ 856273 h 891359"/>
              <a:gd name="connsiteX93" fmla="*/ 130152 w 1398088"/>
              <a:gd name="connsiteY93" fmla="*/ 855604 h 891359"/>
              <a:gd name="connsiteX94" fmla="*/ 131552 w 1398088"/>
              <a:gd name="connsiteY94" fmla="*/ 854927 h 891359"/>
              <a:gd name="connsiteX95" fmla="*/ 132951 w 1398088"/>
              <a:gd name="connsiteY95" fmla="*/ 854243 h 891359"/>
              <a:gd name="connsiteX96" fmla="*/ 134351 w 1398088"/>
              <a:gd name="connsiteY96" fmla="*/ 853552 h 891359"/>
              <a:gd name="connsiteX97" fmla="*/ 135750 w 1398088"/>
              <a:gd name="connsiteY97" fmla="*/ 852854 h 891359"/>
              <a:gd name="connsiteX98" fmla="*/ 137150 w 1398088"/>
              <a:gd name="connsiteY98" fmla="*/ 852142 h 891359"/>
              <a:gd name="connsiteX99" fmla="*/ 138549 w 1398088"/>
              <a:gd name="connsiteY99" fmla="*/ 851429 h 891359"/>
              <a:gd name="connsiteX100" fmla="*/ 139949 w 1398088"/>
              <a:gd name="connsiteY100" fmla="*/ 850702 h 891359"/>
              <a:gd name="connsiteX101" fmla="*/ 141348 w 1398088"/>
              <a:gd name="connsiteY101" fmla="*/ 849968 h 891359"/>
              <a:gd name="connsiteX102" fmla="*/ 142748 w 1398088"/>
              <a:gd name="connsiteY102" fmla="*/ 849227 h 891359"/>
              <a:gd name="connsiteX103" fmla="*/ 144147 w 1398088"/>
              <a:gd name="connsiteY103" fmla="*/ 848471 h 891359"/>
              <a:gd name="connsiteX104" fmla="*/ 145547 w 1398088"/>
              <a:gd name="connsiteY104" fmla="*/ 847708 h 891359"/>
              <a:gd name="connsiteX105" fmla="*/ 146946 w 1398088"/>
              <a:gd name="connsiteY105" fmla="*/ 846938 h 891359"/>
              <a:gd name="connsiteX106" fmla="*/ 148345 w 1398088"/>
              <a:gd name="connsiteY106" fmla="*/ 846161 h 891359"/>
              <a:gd name="connsiteX107" fmla="*/ 149745 w 1398088"/>
              <a:gd name="connsiteY107" fmla="*/ 845376 h 891359"/>
              <a:gd name="connsiteX108" fmla="*/ 151144 w 1398088"/>
              <a:gd name="connsiteY108" fmla="*/ 844578 h 891359"/>
              <a:gd name="connsiteX109" fmla="*/ 152544 w 1398088"/>
              <a:gd name="connsiteY109" fmla="*/ 843771 h 891359"/>
              <a:gd name="connsiteX110" fmla="*/ 153943 w 1398088"/>
              <a:gd name="connsiteY110" fmla="*/ 842951 h 891359"/>
              <a:gd name="connsiteX111" fmla="*/ 155343 w 1398088"/>
              <a:gd name="connsiteY111" fmla="*/ 842130 h 891359"/>
              <a:gd name="connsiteX112" fmla="*/ 156742 w 1398088"/>
              <a:gd name="connsiteY112" fmla="*/ 841296 h 891359"/>
              <a:gd name="connsiteX113" fmla="*/ 158142 w 1398088"/>
              <a:gd name="connsiteY113" fmla="*/ 840446 h 891359"/>
              <a:gd name="connsiteX114" fmla="*/ 159541 w 1398088"/>
              <a:gd name="connsiteY114" fmla="*/ 839590 h 891359"/>
              <a:gd name="connsiteX115" fmla="*/ 160941 w 1398088"/>
              <a:gd name="connsiteY115" fmla="*/ 838726 h 891359"/>
              <a:gd name="connsiteX116" fmla="*/ 162340 w 1398088"/>
              <a:gd name="connsiteY116" fmla="*/ 837855 h 891359"/>
              <a:gd name="connsiteX117" fmla="*/ 163740 w 1398088"/>
              <a:gd name="connsiteY117" fmla="*/ 836970 h 891359"/>
              <a:gd name="connsiteX118" fmla="*/ 165139 w 1398088"/>
              <a:gd name="connsiteY118" fmla="*/ 836078 h 891359"/>
              <a:gd name="connsiteX119" fmla="*/ 166539 w 1398088"/>
              <a:gd name="connsiteY119" fmla="*/ 835178 h 891359"/>
              <a:gd name="connsiteX120" fmla="*/ 167938 w 1398088"/>
              <a:gd name="connsiteY120" fmla="*/ 834264 h 891359"/>
              <a:gd name="connsiteX121" fmla="*/ 169338 w 1398088"/>
              <a:gd name="connsiteY121" fmla="*/ 833335 h 891359"/>
              <a:gd name="connsiteX122" fmla="*/ 170737 w 1398088"/>
              <a:gd name="connsiteY122" fmla="*/ 832400 h 891359"/>
              <a:gd name="connsiteX123" fmla="*/ 172137 w 1398088"/>
              <a:gd name="connsiteY123" fmla="*/ 831457 h 891359"/>
              <a:gd name="connsiteX124" fmla="*/ 173536 w 1398088"/>
              <a:gd name="connsiteY124" fmla="*/ 830507 h 891359"/>
              <a:gd name="connsiteX125" fmla="*/ 174936 w 1398088"/>
              <a:gd name="connsiteY125" fmla="*/ 829542 h 891359"/>
              <a:gd name="connsiteX126" fmla="*/ 176335 w 1398088"/>
              <a:gd name="connsiteY126" fmla="*/ 828564 h 891359"/>
              <a:gd name="connsiteX127" fmla="*/ 177735 w 1398088"/>
              <a:gd name="connsiteY127" fmla="*/ 827578 h 891359"/>
              <a:gd name="connsiteX128" fmla="*/ 179134 w 1398088"/>
              <a:gd name="connsiteY128" fmla="*/ 826577 h 891359"/>
              <a:gd name="connsiteX129" fmla="*/ 180534 w 1398088"/>
              <a:gd name="connsiteY129" fmla="*/ 825570 h 891359"/>
              <a:gd name="connsiteX130" fmla="*/ 181933 w 1398088"/>
              <a:gd name="connsiteY130" fmla="*/ 824555 h 891359"/>
              <a:gd name="connsiteX131" fmla="*/ 183333 w 1398088"/>
              <a:gd name="connsiteY131" fmla="*/ 823526 h 891359"/>
              <a:gd name="connsiteX132" fmla="*/ 184732 w 1398088"/>
              <a:gd name="connsiteY132" fmla="*/ 822482 h 891359"/>
              <a:gd name="connsiteX133" fmla="*/ 186132 w 1398088"/>
              <a:gd name="connsiteY133" fmla="*/ 821431 h 891359"/>
              <a:gd name="connsiteX134" fmla="*/ 187531 w 1398088"/>
              <a:gd name="connsiteY134" fmla="*/ 820373 h 891359"/>
              <a:gd name="connsiteX135" fmla="*/ 188931 w 1398088"/>
              <a:gd name="connsiteY135" fmla="*/ 819294 h 891359"/>
              <a:gd name="connsiteX136" fmla="*/ 190330 w 1398088"/>
              <a:gd name="connsiteY136" fmla="*/ 818214 h 891359"/>
              <a:gd name="connsiteX137" fmla="*/ 191730 w 1398088"/>
              <a:gd name="connsiteY137" fmla="*/ 817113 h 891359"/>
              <a:gd name="connsiteX138" fmla="*/ 193129 w 1398088"/>
              <a:gd name="connsiteY138" fmla="*/ 816012 h 891359"/>
              <a:gd name="connsiteX139" fmla="*/ 194529 w 1398088"/>
              <a:gd name="connsiteY139" fmla="*/ 814889 h 891359"/>
              <a:gd name="connsiteX140" fmla="*/ 195928 w 1398088"/>
              <a:gd name="connsiteY140" fmla="*/ 813759 h 891359"/>
              <a:gd name="connsiteX141" fmla="*/ 197328 w 1398088"/>
              <a:gd name="connsiteY141" fmla="*/ 812615 h 891359"/>
              <a:gd name="connsiteX142" fmla="*/ 198727 w 1398088"/>
              <a:gd name="connsiteY142" fmla="*/ 811463 h 891359"/>
              <a:gd name="connsiteX143" fmla="*/ 200127 w 1398088"/>
              <a:gd name="connsiteY143" fmla="*/ 810297 h 891359"/>
              <a:gd name="connsiteX144" fmla="*/ 201527 w 1398088"/>
              <a:gd name="connsiteY144" fmla="*/ 809124 h 891359"/>
              <a:gd name="connsiteX145" fmla="*/ 202926 w 1398088"/>
              <a:gd name="connsiteY145" fmla="*/ 807929 h 891359"/>
              <a:gd name="connsiteX146" fmla="*/ 204326 w 1398088"/>
              <a:gd name="connsiteY146" fmla="*/ 806734 h 891359"/>
              <a:gd name="connsiteX147" fmla="*/ 205725 w 1398088"/>
              <a:gd name="connsiteY147" fmla="*/ 805518 h 891359"/>
              <a:gd name="connsiteX148" fmla="*/ 207125 w 1398088"/>
              <a:gd name="connsiteY148" fmla="*/ 804295 h 891359"/>
              <a:gd name="connsiteX149" fmla="*/ 208524 w 1398088"/>
              <a:gd name="connsiteY149" fmla="*/ 803057 h 891359"/>
              <a:gd name="connsiteX150" fmla="*/ 209923 w 1398088"/>
              <a:gd name="connsiteY150" fmla="*/ 801804 h 891359"/>
              <a:gd name="connsiteX151" fmla="*/ 211323 w 1398088"/>
              <a:gd name="connsiteY151" fmla="*/ 800545 h 891359"/>
              <a:gd name="connsiteX152" fmla="*/ 212722 w 1398088"/>
              <a:gd name="connsiteY152" fmla="*/ 799271 h 891359"/>
              <a:gd name="connsiteX153" fmla="*/ 214122 w 1398088"/>
              <a:gd name="connsiteY153" fmla="*/ 797990 h 891359"/>
              <a:gd name="connsiteX154" fmla="*/ 215521 w 1398088"/>
              <a:gd name="connsiteY154" fmla="*/ 796687 h 891359"/>
              <a:gd name="connsiteX155" fmla="*/ 216921 w 1398088"/>
              <a:gd name="connsiteY155" fmla="*/ 795377 h 891359"/>
              <a:gd name="connsiteX156" fmla="*/ 218320 w 1398088"/>
              <a:gd name="connsiteY156" fmla="*/ 794053 h 891359"/>
              <a:gd name="connsiteX157" fmla="*/ 219720 w 1398088"/>
              <a:gd name="connsiteY157" fmla="*/ 792721 h 891359"/>
              <a:gd name="connsiteX158" fmla="*/ 221119 w 1398088"/>
              <a:gd name="connsiteY158" fmla="*/ 791368 h 891359"/>
              <a:gd name="connsiteX159" fmla="*/ 222519 w 1398088"/>
              <a:gd name="connsiteY159" fmla="*/ 790008 h 891359"/>
              <a:gd name="connsiteX160" fmla="*/ 223918 w 1398088"/>
              <a:gd name="connsiteY160" fmla="*/ 788633 h 891359"/>
              <a:gd name="connsiteX161" fmla="*/ 225318 w 1398088"/>
              <a:gd name="connsiteY161" fmla="*/ 787244 h 891359"/>
              <a:gd name="connsiteX162" fmla="*/ 226717 w 1398088"/>
              <a:gd name="connsiteY162" fmla="*/ 785848 h 891359"/>
              <a:gd name="connsiteX163" fmla="*/ 228117 w 1398088"/>
              <a:gd name="connsiteY163" fmla="*/ 784430 h 891359"/>
              <a:gd name="connsiteX164" fmla="*/ 229516 w 1398088"/>
              <a:gd name="connsiteY164" fmla="*/ 783005 h 891359"/>
              <a:gd name="connsiteX165" fmla="*/ 230916 w 1398088"/>
              <a:gd name="connsiteY165" fmla="*/ 781566 h 891359"/>
              <a:gd name="connsiteX166" fmla="*/ 232315 w 1398088"/>
              <a:gd name="connsiteY166" fmla="*/ 780119 h 891359"/>
              <a:gd name="connsiteX167" fmla="*/ 233715 w 1398088"/>
              <a:gd name="connsiteY167" fmla="*/ 778651 h 891359"/>
              <a:gd name="connsiteX168" fmla="*/ 235114 w 1398088"/>
              <a:gd name="connsiteY168" fmla="*/ 777175 h 891359"/>
              <a:gd name="connsiteX169" fmla="*/ 236514 w 1398088"/>
              <a:gd name="connsiteY169" fmla="*/ 775678 h 891359"/>
              <a:gd name="connsiteX170" fmla="*/ 237913 w 1398088"/>
              <a:gd name="connsiteY170" fmla="*/ 774174 h 891359"/>
              <a:gd name="connsiteX171" fmla="*/ 239313 w 1398088"/>
              <a:gd name="connsiteY171" fmla="*/ 772655 h 891359"/>
              <a:gd name="connsiteX172" fmla="*/ 240712 w 1398088"/>
              <a:gd name="connsiteY172" fmla="*/ 771122 h 891359"/>
              <a:gd name="connsiteX173" fmla="*/ 242111 w 1398088"/>
              <a:gd name="connsiteY173" fmla="*/ 769582 h 891359"/>
              <a:gd name="connsiteX174" fmla="*/ 243511 w 1398088"/>
              <a:gd name="connsiteY174" fmla="*/ 768020 h 891359"/>
              <a:gd name="connsiteX175" fmla="*/ 244910 w 1398088"/>
              <a:gd name="connsiteY175" fmla="*/ 766444 h 891359"/>
              <a:gd name="connsiteX176" fmla="*/ 246310 w 1398088"/>
              <a:gd name="connsiteY176" fmla="*/ 764861 h 891359"/>
              <a:gd name="connsiteX177" fmla="*/ 247709 w 1398088"/>
              <a:gd name="connsiteY177" fmla="*/ 763263 h 891359"/>
              <a:gd name="connsiteX178" fmla="*/ 249109 w 1398088"/>
              <a:gd name="connsiteY178" fmla="*/ 761651 h 891359"/>
              <a:gd name="connsiteX179" fmla="*/ 250508 w 1398088"/>
              <a:gd name="connsiteY179" fmla="*/ 760024 h 891359"/>
              <a:gd name="connsiteX180" fmla="*/ 251908 w 1398088"/>
              <a:gd name="connsiteY180" fmla="*/ 758383 h 891359"/>
              <a:gd name="connsiteX181" fmla="*/ 253307 w 1398088"/>
              <a:gd name="connsiteY181" fmla="*/ 756728 h 891359"/>
              <a:gd name="connsiteX182" fmla="*/ 254707 w 1398088"/>
              <a:gd name="connsiteY182" fmla="*/ 755058 h 891359"/>
              <a:gd name="connsiteX183" fmla="*/ 256106 w 1398088"/>
              <a:gd name="connsiteY183" fmla="*/ 753374 h 891359"/>
              <a:gd name="connsiteX184" fmla="*/ 257506 w 1398088"/>
              <a:gd name="connsiteY184" fmla="*/ 751675 h 891359"/>
              <a:gd name="connsiteX185" fmla="*/ 258905 w 1398088"/>
              <a:gd name="connsiteY185" fmla="*/ 749963 h 891359"/>
              <a:gd name="connsiteX186" fmla="*/ 260305 w 1398088"/>
              <a:gd name="connsiteY186" fmla="*/ 748242 h 891359"/>
              <a:gd name="connsiteX187" fmla="*/ 261704 w 1398088"/>
              <a:gd name="connsiteY187" fmla="*/ 746501 h 891359"/>
              <a:gd name="connsiteX188" fmla="*/ 263104 w 1398088"/>
              <a:gd name="connsiteY188" fmla="*/ 744752 h 891359"/>
              <a:gd name="connsiteX189" fmla="*/ 264503 w 1398088"/>
              <a:gd name="connsiteY189" fmla="*/ 742981 h 891359"/>
              <a:gd name="connsiteX190" fmla="*/ 265903 w 1398088"/>
              <a:gd name="connsiteY190" fmla="*/ 741204 h 891359"/>
              <a:gd name="connsiteX191" fmla="*/ 267302 w 1398088"/>
              <a:gd name="connsiteY191" fmla="*/ 739404 h 891359"/>
              <a:gd name="connsiteX192" fmla="*/ 268702 w 1398088"/>
              <a:gd name="connsiteY192" fmla="*/ 737598 h 891359"/>
              <a:gd name="connsiteX193" fmla="*/ 270101 w 1398088"/>
              <a:gd name="connsiteY193" fmla="*/ 735770 h 891359"/>
              <a:gd name="connsiteX194" fmla="*/ 271500 w 1398088"/>
              <a:gd name="connsiteY194" fmla="*/ 733934 h 891359"/>
              <a:gd name="connsiteX195" fmla="*/ 272900 w 1398088"/>
              <a:gd name="connsiteY195" fmla="*/ 732085 h 891359"/>
              <a:gd name="connsiteX196" fmla="*/ 274299 w 1398088"/>
              <a:gd name="connsiteY196" fmla="*/ 730213 h 891359"/>
              <a:gd name="connsiteX197" fmla="*/ 275699 w 1398088"/>
              <a:gd name="connsiteY197" fmla="*/ 728335 h 891359"/>
              <a:gd name="connsiteX198" fmla="*/ 277098 w 1398088"/>
              <a:gd name="connsiteY198" fmla="*/ 726442 h 891359"/>
              <a:gd name="connsiteX199" fmla="*/ 278498 w 1398088"/>
              <a:gd name="connsiteY199" fmla="*/ 724527 h 891359"/>
              <a:gd name="connsiteX200" fmla="*/ 279897 w 1398088"/>
              <a:gd name="connsiteY200" fmla="*/ 722606 h 891359"/>
              <a:gd name="connsiteX201" fmla="*/ 281297 w 1398088"/>
              <a:gd name="connsiteY201" fmla="*/ 720670 h 891359"/>
              <a:gd name="connsiteX202" fmla="*/ 282696 w 1398088"/>
              <a:gd name="connsiteY202" fmla="*/ 718712 h 891359"/>
              <a:gd name="connsiteX203" fmla="*/ 284096 w 1398088"/>
              <a:gd name="connsiteY203" fmla="*/ 716747 h 891359"/>
              <a:gd name="connsiteX204" fmla="*/ 285495 w 1398088"/>
              <a:gd name="connsiteY204" fmla="*/ 714768 h 891359"/>
              <a:gd name="connsiteX205" fmla="*/ 286895 w 1398088"/>
              <a:gd name="connsiteY205" fmla="*/ 712767 h 891359"/>
              <a:gd name="connsiteX206" fmla="*/ 288294 w 1398088"/>
              <a:gd name="connsiteY206" fmla="*/ 710759 h 891359"/>
              <a:gd name="connsiteX207" fmla="*/ 289694 w 1398088"/>
              <a:gd name="connsiteY207" fmla="*/ 708730 h 891359"/>
              <a:gd name="connsiteX208" fmla="*/ 291093 w 1398088"/>
              <a:gd name="connsiteY208" fmla="*/ 706693 h 891359"/>
              <a:gd name="connsiteX209" fmla="*/ 292493 w 1398088"/>
              <a:gd name="connsiteY209" fmla="*/ 704641 h 891359"/>
              <a:gd name="connsiteX210" fmla="*/ 293892 w 1398088"/>
              <a:gd name="connsiteY210" fmla="*/ 702569 h 891359"/>
              <a:gd name="connsiteX211" fmla="*/ 295292 w 1398088"/>
              <a:gd name="connsiteY211" fmla="*/ 700489 h 891359"/>
              <a:gd name="connsiteX212" fmla="*/ 296691 w 1398088"/>
              <a:gd name="connsiteY212" fmla="*/ 698387 h 891359"/>
              <a:gd name="connsiteX213" fmla="*/ 298091 w 1398088"/>
              <a:gd name="connsiteY213" fmla="*/ 696278 h 891359"/>
              <a:gd name="connsiteX214" fmla="*/ 299490 w 1398088"/>
              <a:gd name="connsiteY214" fmla="*/ 694148 h 891359"/>
              <a:gd name="connsiteX215" fmla="*/ 300890 w 1398088"/>
              <a:gd name="connsiteY215" fmla="*/ 692010 h 891359"/>
              <a:gd name="connsiteX216" fmla="*/ 302289 w 1398088"/>
              <a:gd name="connsiteY216" fmla="*/ 689851 h 891359"/>
              <a:gd name="connsiteX217" fmla="*/ 303689 w 1398088"/>
              <a:gd name="connsiteY217" fmla="*/ 687685 h 891359"/>
              <a:gd name="connsiteX218" fmla="*/ 305088 w 1398088"/>
              <a:gd name="connsiteY218" fmla="*/ 685497 h 891359"/>
              <a:gd name="connsiteX219" fmla="*/ 306488 w 1398088"/>
              <a:gd name="connsiteY219" fmla="*/ 683295 h 891359"/>
              <a:gd name="connsiteX220" fmla="*/ 307887 w 1398088"/>
              <a:gd name="connsiteY220" fmla="*/ 681085 h 891359"/>
              <a:gd name="connsiteX221" fmla="*/ 309287 w 1398088"/>
              <a:gd name="connsiteY221" fmla="*/ 678854 h 891359"/>
              <a:gd name="connsiteX222" fmla="*/ 310686 w 1398088"/>
              <a:gd name="connsiteY222" fmla="*/ 676615 h 891359"/>
              <a:gd name="connsiteX223" fmla="*/ 312086 w 1398088"/>
              <a:gd name="connsiteY223" fmla="*/ 674356 h 891359"/>
              <a:gd name="connsiteX224" fmla="*/ 313485 w 1398088"/>
              <a:gd name="connsiteY224" fmla="*/ 672081 h 891359"/>
              <a:gd name="connsiteX225" fmla="*/ 314885 w 1398088"/>
              <a:gd name="connsiteY225" fmla="*/ 669800 h 891359"/>
              <a:gd name="connsiteX226" fmla="*/ 316284 w 1398088"/>
              <a:gd name="connsiteY226" fmla="*/ 667497 h 891359"/>
              <a:gd name="connsiteX227" fmla="*/ 317684 w 1398088"/>
              <a:gd name="connsiteY227" fmla="*/ 665186 h 891359"/>
              <a:gd name="connsiteX228" fmla="*/ 319083 w 1398088"/>
              <a:gd name="connsiteY228" fmla="*/ 662854 h 891359"/>
              <a:gd name="connsiteX229" fmla="*/ 320483 w 1398088"/>
              <a:gd name="connsiteY229" fmla="*/ 660515 h 891359"/>
              <a:gd name="connsiteX230" fmla="*/ 321882 w 1398088"/>
              <a:gd name="connsiteY230" fmla="*/ 658155 h 891359"/>
              <a:gd name="connsiteX231" fmla="*/ 323282 w 1398088"/>
              <a:gd name="connsiteY231" fmla="*/ 655783 h 891359"/>
              <a:gd name="connsiteX232" fmla="*/ 324681 w 1398088"/>
              <a:gd name="connsiteY232" fmla="*/ 653397 h 891359"/>
              <a:gd name="connsiteX233" fmla="*/ 326081 w 1398088"/>
              <a:gd name="connsiteY233" fmla="*/ 650998 h 891359"/>
              <a:gd name="connsiteX234" fmla="*/ 327480 w 1398088"/>
              <a:gd name="connsiteY234" fmla="*/ 648584 h 891359"/>
              <a:gd name="connsiteX235" fmla="*/ 328880 w 1398088"/>
              <a:gd name="connsiteY235" fmla="*/ 646155 h 891359"/>
              <a:gd name="connsiteX236" fmla="*/ 330279 w 1398088"/>
              <a:gd name="connsiteY236" fmla="*/ 643713 h 891359"/>
              <a:gd name="connsiteX237" fmla="*/ 331679 w 1398088"/>
              <a:gd name="connsiteY237" fmla="*/ 641258 h 891359"/>
              <a:gd name="connsiteX238" fmla="*/ 333078 w 1398088"/>
              <a:gd name="connsiteY238" fmla="*/ 638787 h 891359"/>
              <a:gd name="connsiteX239" fmla="*/ 334478 w 1398088"/>
              <a:gd name="connsiteY239" fmla="*/ 636304 h 891359"/>
              <a:gd name="connsiteX240" fmla="*/ 335877 w 1398088"/>
              <a:gd name="connsiteY240" fmla="*/ 633806 h 891359"/>
              <a:gd name="connsiteX241" fmla="*/ 337277 w 1398088"/>
              <a:gd name="connsiteY241" fmla="*/ 631294 h 891359"/>
              <a:gd name="connsiteX242" fmla="*/ 338676 w 1398088"/>
              <a:gd name="connsiteY242" fmla="*/ 628769 h 891359"/>
              <a:gd name="connsiteX243" fmla="*/ 340076 w 1398088"/>
              <a:gd name="connsiteY243" fmla="*/ 626230 h 891359"/>
              <a:gd name="connsiteX244" fmla="*/ 341475 w 1398088"/>
              <a:gd name="connsiteY244" fmla="*/ 623678 h 891359"/>
              <a:gd name="connsiteX245" fmla="*/ 342875 w 1398088"/>
              <a:gd name="connsiteY245" fmla="*/ 621112 h 891359"/>
              <a:gd name="connsiteX246" fmla="*/ 344274 w 1398088"/>
              <a:gd name="connsiteY246" fmla="*/ 618532 h 891359"/>
              <a:gd name="connsiteX247" fmla="*/ 345674 w 1398088"/>
              <a:gd name="connsiteY247" fmla="*/ 615938 h 891359"/>
              <a:gd name="connsiteX248" fmla="*/ 347073 w 1398088"/>
              <a:gd name="connsiteY248" fmla="*/ 613332 h 891359"/>
              <a:gd name="connsiteX249" fmla="*/ 348473 w 1398088"/>
              <a:gd name="connsiteY249" fmla="*/ 610712 h 891359"/>
              <a:gd name="connsiteX250" fmla="*/ 349872 w 1398088"/>
              <a:gd name="connsiteY250" fmla="*/ 608080 h 891359"/>
              <a:gd name="connsiteX251" fmla="*/ 351272 w 1398088"/>
              <a:gd name="connsiteY251" fmla="*/ 605433 h 891359"/>
              <a:gd name="connsiteX252" fmla="*/ 352671 w 1398088"/>
              <a:gd name="connsiteY252" fmla="*/ 602774 h 891359"/>
              <a:gd name="connsiteX253" fmla="*/ 354071 w 1398088"/>
              <a:gd name="connsiteY253" fmla="*/ 600102 h 891359"/>
              <a:gd name="connsiteX254" fmla="*/ 355470 w 1398088"/>
              <a:gd name="connsiteY254" fmla="*/ 597416 h 891359"/>
              <a:gd name="connsiteX255" fmla="*/ 356870 w 1398088"/>
              <a:gd name="connsiteY255" fmla="*/ 594718 h 891359"/>
              <a:gd name="connsiteX256" fmla="*/ 358269 w 1398088"/>
              <a:gd name="connsiteY256" fmla="*/ 592007 h 891359"/>
              <a:gd name="connsiteX257" fmla="*/ 359669 w 1398088"/>
              <a:gd name="connsiteY257" fmla="*/ 589283 h 891359"/>
              <a:gd name="connsiteX258" fmla="*/ 361068 w 1398088"/>
              <a:gd name="connsiteY258" fmla="*/ 586547 h 891359"/>
              <a:gd name="connsiteX259" fmla="*/ 362468 w 1398088"/>
              <a:gd name="connsiteY259" fmla="*/ 583798 h 891359"/>
              <a:gd name="connsiteX260" fmla="*/ 363867 w 1398088"/>
              <a:gd name="connsiteY260" fmla="*/ 581037 h 891359"/>
              <a:gd name="connsiteX261" fmla="*/ 365266 w 1398088"/>
              <a:gd name="connsiteY261" fmla="*/ 578264 h 891359"/>
              <a:gd name="connsiteX262" fmla="*/ 366666 w 1398088"/>
              <a:gd name="connsiteY262" fmla="*/ 575478 h 891359"/>
              <a:gd name="connsiteX263" fmla="*/ 368065 w 1398088"/>
              <a:gd name="connsiteY263" fmla="*/ 572679 h 891359"/>
              <a:gd name="connsiteX264" fmla="*/ 369465 w 1398088"/>
              <a:gd name="connsiteY264" fmla="*/ 569870 h 891359"/>
              <a:gd name="connsiteX265" fmla="*/ 370864 w 1398088"/>
              <a:gd name="connsiteY265" fmla="*/ 567047 h 891359"/>
              <a:gd name="connsiteX266" fmla="*/ 372264 w 1398088"/>
              <a:gd name="connsiteY266" fmla="*/ 564213 h 891359"/>
              <a:gd name="connsiteX267" fmla="*/ 373663 w 1398088"/>
              <a:gd name="connsiteY267" fmla="*/ 561367 h 891359"/>
              <a:gd name="connsiteX268" fmla="*/ 375063 w 1398088"/>
              <a:gd name="connsiteY268" fmla="*/ 558510 h 891359"/>
              <a:gd name="connsiteX269" fmla="*/ 376462 w 1398088"/>
              <a:gd name="connsiteY269" fmla="*/ 555641 h 891359"/>
              <a:gd name="connsiteX270" fmla="*/ 377862 w 1398088"/>
              <a:gd name="connsiteY270" fmla="*/ 552761 h 891359"/>
              <a:gd name="connsiteX271" fmla="*/ 379261 w 1398088"/>
              <a:gd name="connsiteY271" fmla="*/ 549869 h 891359"/>
              <a:gd name="connsiteX272" fmla="*/ 380661 w 1398088"/>
              <a:gd name="connsiteY272" fmla="*/ 546966 h 891359"/>
              <a:gd name="connsiteX273" fmla="*/ 382060 w 1398088"/>
              <a:gd name="connsiteY273" fmla="*/ 544052 h 891359"/>
              <a:gd name="connsiteX274" fmla="*/ 383460 w 1398088"/>
              <a:gd name="connsiteY274" fmla="*/ 541127 h 891359"/>
              <a:gd name="connsiteX275" fmla="*/ 384859 w 1398088"/>
              <a:gd name="connsiteY275" fmla="*/ 538192 h 891359"/>
              <a:gd name="connsiteX276" fmla="*/ 386259 w 1398088"/>
              <a:gd name="connsiteY276" fmla="*/ 535246 h 891359"/>
              <a:gd name="connsiteX277" fmla="*/ 387658 w 1398088"/>
              <a:gd name="connsiteY277" fmla="*/ 532288 h 891359"/>
              <a:gd name="connsiteX278" fmla="*/ 389058 w 1398088"/>
              <a:gd name="connsiteY278" fmla="*/ 529321 h 891359"/>
              <a:gd name="connsiteX279" fmla="*/ 390457 w 1398088"/>
              <a:gd name="connsiteY279" fmla="*/ 526343 h 891359"/>
              <a:gd name="connsiteX280" fmla="*/ 391857 w 1398088"/>
              <a:gd name="connsiteY280" fmla="*/ 523355 h 891359"/>
              <a:gd name="connsiteX281" fmla="*/ 393256 w 1398088"/>
              <a:gd name="connsiteY281" fmla="*/ 520357 h 891359"/>
              <a:gd name="connsiteX282" fmla="*/ 394656 w 1398088"/>
              <a:gd name="connsiteY282" fmla="*/ 517349 h 891359"/>
              <a:gd name="connsiteX283" fmla="*/ 396055 w 1398088"/>
              <a:gd name="connsiteY283" fmla="*/ 514331 h 891359"/>
              <a:gd name="connsiteX284" fmla="*/ 397454 w 1398088"/>
              <a:gd name="connsiteY284" fmla="*/ 511303 h 891359"/>
              <a:gd name="connsiteX285" fmla="*/ 398854 w 1398088"/>
              <a:gd name="connsiteY285" fmla="*/ 508267 h 891359"/>
              <a:gd name="connsiteX286" fmla="*/ 400253 w 1398088"/>
              <a:gd name="connsiteY286" fmla="*/ 505220 h 891359"/>
              <a:gd name="connsiteX287" fmla="*/ 401653 w 1398088"/>
              <a:gd name="connsiteY287" fmla="*/ 502165 h 891359"/>
              <a:gd name="connsiteX288" fmla="*/ 403052 w 1398088"/>
              <a:gd name="connsiteY288" fmla="*/ 499100 h 891359"/>
              <a:gd name="connsiteX289" fmla="*/ 404452 w 1398088"/>
              <a:gd name="connsiteY289" fmla="*/ 496027 h 891359"/>
              <a:gd name="connsiteX290" fmla="*/ 405851 w 1398088"/>
              <a:gd name="connsiteY290" fmla="*/ 492945 h 891359"/>
              <a:gd name="connsiteX291" fmla="*/ 407251 w 1398088"/>
              <a:gd name="connsiteY291" fmla="*/ 489854 h 891359"/>
              <a:gd name="connsiteX292" fmla="*/ 408650 w 1398088"/>
              <a:gd name="connsiteY292" fmla="*/ 486754 h 891359"/>
              <a:gd name="connsiteX293" fmla="*/ 410050 w 1398088"/>
              <a:gd name="connsiteY293" fmla="*/ 483647 h 891359"/>
              <a:gd name="connsiteX294" fmla="*/ 411449 w 1398088"/>
              <a:gd name="connsiteY294" fmla="*/ 480532 h 891359"/>
              <a:gd name="connsiteX295" fmla="*/ 412849 w 1398088"/>
              <a:gd name="connsiteY295" fmla="*/ 477408 h 891359"/>
              <a:gd name="connsiteX296" fmla="*/ 414248 w 1398088"/>
              <a:gd name="connsiteY296" fmla="*/ 474276 h 891359"/>
              <a:gd name="connsiteX297" fmla="*/ 415648 w 1398088"/>
              <a:gd name="connsiteY297" fmla="*/ 471138 h 891359"/>
              <a:gd name="connsiteX298" fmla="*/ 417047 w 1398088"/>
              <a:gd name="connsiteY298" fmla="*/ 467991 h 891359"/>
              <a:gd name="connsiteX299" fmla="*/ 418447 w 1398088"/>
              <a:gd name="connsiteY299" fmla="*/ 464837 h 891359"/>
              <a:gd name="connsiteX300" fmla="*/ 419846 w 1398088"/>
              <a:gd name="connsiteY300" fmla="*/ 461677 h 891359"/>
              <a:gd name="connsiteX301" fmla="*/ 421246 w 1398088"/>
              <a:gd name="connsiteY301" fmla="*/ 458509 h 891359"/>
              <a:gd name="connsiteX302" fmla="*/ 422645 w 1398088"/>
              <a:gd name="connsiteY302" fmla="*/ 455335 h 891359"/>
              <a:gd name="connsiteX303" fmla="*/ 424045 w 1398088"/>
              <a:gd name="connsiteY303" fmla="*/ 452154 h 891359"/>
              <a:gd name="connsiteX304" fmla="*/ 425444 w 1398088"/>
              <a:gd name="connsiteY304" fmla="*/ 448967 h 891359"/>
              <a:gd name="connsiteX305" fmla="*/ 426843 w 1398088"/>
              <a:gd name="connsiteY305" fmla="*/ 445773 h 891359"/>
              <a:gd name="connsiteX306" fmla="*/ 428243 w 1398088"/>
              <a:gd name="connsiteY306" fmla="*/ 442574 h 891359"/>
              <a:gd name="connsiteX307" fmla="*/ 429642 w 1398088"/>
              <a:gd name="connsiteY307" fmla="*/ 439368 h 891359"/>
              <a:gd name="connsiteX308" fmla="*/ 431042 w 1398088"/>
              <a:gd name="connsiteY308" fmla="*/ 436158 h 891359"/>
              <a:gd name="connsiteX309" fmla="*/ 432441 w 1398088"/>
              <a:gd name="connsiteY309" fmla="*/ 432941 h 891359"/>
              <a:gd name="connsiteX310" fmla="*/ 433841 w 1398088"/>
              <a:gd name="connsiteY310" fmla="*/ 429720 h 891359"/>
              <a:gd name="connsiteX311" fmla="*/ 435241 w 1398088"/>
              <a:gd name="connsiteY311" fmla="*/ 426493 h 891359"/>
              <a:gd name="connsiteX312" fmla="*/ 436640 w 1398088"/>
              <a:gd name="connsiteY312" fmla="*/ 423262 h 891359"/>
              <a:gd name="connsiteX313" fmla="*/ 438040 w 1398088"/>
              <a:gd name="connsiteY313" fmla="*/ 420026 h 891359"/>
              <a:gd name="connsiteX314" fmla="*/ 439439 w 1398088"/>
              <a:gd name="connsiteY314" fmla="*/ 416786 h 891359"/>
              <a:gd name="connsiteX315" fmla="*/ 440839 w 1398088"/>
              <a:gd name="connsiteY315" fmla="*/ 413541 h 891359"/>
              <a:gd name="connsiteX316" fmla="*/ 442238 w 1398088"/>
              <a:gd name="connsiteY316" fmla="*/ 410292 h 891359"/>
              <a:gd name="connsiteX317" fmla="*/ 443638 w 1398088"/>
              <a:gd name="connsiteY317" fmla="*/ 407040 h 891359"/>
              <a:gd name="connsiteX318" fmla="*/ 445037 w 1398088"/>
              <a:gd name="connsiteY318" fmla="*/ 403784 h 891359"/>
              <a:gd name="connsiteX319" fmla="*/ 446437 w 1398088"/>
              <a:gd name="connsiteY319" fmla="*/ 400524 h 891359"/>
              <a:gd name="connsiteX320" fmla="*/ 447836 w 1398088"/>
              <a:gd name="connsiteY320" fmla="*/ 397262 h 891359"/>
              <a:gd name="connsiteX321" fmla="*/ 449236 w 1398088"/>
              <a:gd name="connsiteY321" fmla="*/ 393996 h 891359"/>
              <a:gd name="connsiteX322" fmla="*/ 450635 w 1398088"/>
              <a:gd name="connsiteY322" fmla="*/ 390728 h 891359"/>
              <a:gd name="connsiteX323" fmla="*/ 452035 w 1398088"/>
              <a:gd name="connsiteY323" fmla="*/ 387457 h 891359"/>
              <a:gd name="connsiteX324" fmla="*/ 453434 w 1398088"/>
              <a:gd name="connsiteY324" fmla="*/ 384184 h 891359"/>
              <a:gd name="connsiteX325" fmla="*/ 454834 w 1398088"/>
              <a:gd name="connsiteY325" fmla="*/ 380909 h 891359"/>
              <a:gd name="connsiteX326" fmla="*/ 456233 w 1398088"/>
              <a:gd name="connsiteY326" fmla="*/ 377632 h 891359"/>
              <a:gd name="connsiteX327" fmla="*/ 457633 w 1398088"/>
              <a:gd name="connsiteY327" fmla="*/ 374353 h 891359"/>
              <a:gd name="connsiteX328" fmla="*/ 459032 w 1398088"/>
              <a:gd name="connsiteY328" fmla="*/ 371073 h 891359"/>
              <a:gd name="connsiteX329" fmla="*/ 460432 w 1398088"/>
              <a:gd name="connsiteY329" fmla="*/ 367792 h 891359"/>
              <a:gd name="connsiteX330" fmla="*/ 461831 w 1398088"/>
              <a:gd name="connsiteY330" fmla="*/ 364510 h 891359"/>
              <a:gd name="connsiteX331" fmla="*/ 463231 w 1398088"/>
              <a:gd name="connsiteY331" fmla="*/ 361227 h 891359"/>
              <a:gd name="connsiteX332" fmla="*/ 464630 w 1398088"/>
              <a:gd name="connsiteY332" fmla="*/ 357944 h 891359"/>
              <a:gd name="connsiteX333" fmla="*/ 466030 w 1398088"/>
              <a:gd name="connsiteY333" fmla="*/ 354660 h 891359"/>
              <a:gd name="connsiteX334" fmla="*/ 467427 w 1398088"/>
              <a:gd name="connsiteY334" fmla="*/ 351377 h 891359"/>
              <a:gd name="connsiteX335" fmla="*/ 468831 w 1398088"/>
              <a:gd name="connsiteY335" fmla="*/ 348094 h 891359"/>
              <a:gd name="connsiteX336" fmla="*/ 470227 w 1398088"/>
              <a:gd name="connsiteY336" fmla="*/ 344811 h 891359"/>
              <a:gd name="connsiteX337" fmla="*/ 471630 w 1398088"/>
              <a:gd name="connsiteY337" fmla="*/ 341528 h 891359"/>
              <a:gd name="connsiteX338" fmla="*/ 473027 w 1398088"/>
              <a:gd name="connsiteY338" fmla="*/ 338248 h 891359"/>
              <a:gd name="connsiteX339" fmla="*/ 474423 w 1398088"/>
              <a:gd name="connsiteY339" fmla="*/ 334967 h 891359"/>
              <a:gd name="connsiteX340" fmla="*/ 475827 w 1398088"/>
              <a:gd name="connsiteY340" fmla="*/ 331689 h 891359"/>
              <a:gd name="connsiteX341" fmla="*/ 477223 w 1398088"/>
              <a:gd name="connsiteY341" fmla="*/ 328412 h 891359"/>
              <a:gd name="connsiteX342" fmla="*/ 478626 w 1398088"/>
              <a:gd name="connsiteY342" fmla="*/ 325137 h 891359"/>
              <a:gd name="connsiteX343" fmla="*/ 480023 w 1398088"/>
              <a:gd name="connsiteY343" fmla="*/ 321865 h 891359"/>
              <a:gd name="connsiteX344" fmla="*/ 481426 w 1398088"/>
              <a:gd name="connsiteY344" fmla="*/ 318594 h 891359"/>
              <a:gd name="connsiteX345" fmla="*/ 482822 w 1398088"/>
              <a:gd name="connsiteY345" fmla="*/ 315327 h 891359"/>
              <a:gd name="connsiteX346" fmla="*/ 484226 w 1398088"/>
              <a:gd name="connsiteY346" fmla="*/ 312062 h 891359"/>
              <a:gd name="connsiteX347" fmla="*/ 485622 w 1398088"/>
              <a:gd name="connsiteY347" fmla="*/ 308801 h 891359"/>
              <a:gd name="connsiteX348" fmla="*/ 487025 w 1398088"/>
              <a:gd name="connsiteY348" fmla="*/ 305543 h 891359"/>
              <a:gd name="connsiteX349" fmla="*/ 488422 w 1398088"/>
              <a:gd name="connsiteY349" fmla="*/ 302289 h 891359"/>
              <a:gd name="connsiteX350" fmla="*/ 489818 w 1398088"/>
              <a:gd name="connsiteY350" fmla="*/ 299039 h 891359"/>
              <a:gd name="connsiteX351" fmla="*/ 491221 w 1398088"/>
              <a:gd name="connsiteY351" fmla="*/ 295792 h 891359"/>
              <a:gd name="connsiteX352" fmla="*/ 492618 w 1398088"/>
              <a:gd name="connsiteY352" fmla="*/ 292550 h 891359"/>
              <a:gd name="connsiteX353" fmla="*/ 494021 w 1398088"/>
              <a:gd name="connsiteY353" fmla="*/ 289314 h 891359"/>
              <a:gd name="connsiteX354" fmla="*/ 495417 w 1398088"/>
              <a:gd name="connsiteY354" fmla="*/ 286081 h 891359"/>
              <a:gd name="connsiteX355" fmla="*/ 496821 w 1398088"/>
              <a:gd name="connsiteY355" fmla="*/ 282855 h 891359"/>
              <a:gd name="connsiteX356" fmla="*/ 498217 w 1398088"/>
              <a:gd name="connsiteY356" fmla="*/ 279634 h 891359"/>
              <a:gd name="connsiteX357" fmla="*/ 499621 w 1398088"/>
              <a:gd name="connsiteY357" fmla="*/ 276418 h 891359"/>
              <a:gd name="connsiteX358" fmla="*/ 501017 w 1398088"/>
              <a:gd name="connsiteY358" fmla="*/ 273209 h 891359"/>
              <a:gd name="connsiteX359" fmla="*/ 502413 w 1398088"/>
              <a:gd name="connsiteY359" fmla="*/ 270006 h 891359"/>
              <a:gd name="connsiteX360" fmla="*/ 503817 w 1398088"/>
              <a:gd name="connsiteY360" fmla="*/ 266809 h 891359"/>
              <a:gd name="connsiteX361" fmla="*/ 505213 w 1398088"/>
              <a:gd name="connsiteY361" fmla="*/ 263620 h 891359"/>
              <a:gd name="connsiteX362" fmla="*/ 506616 w 1398088"/>
              <a:gd name="connsiteY362" fmla="*/ 260437 h 891359"/>
              <a:gd name="connsiteX363" fmla="*/ 508013 w 1398088"/>
              <a:gd name="connsiteY363" fmla="*/ 257262 h 891359"/>
              <a:gd name="connsiteX364" fmla="*/ 509416 w 1398088"/>
              <a:gd name="connsiteY364" fmla="*/ 254094 h 891359"/>
              <a:gd name="connsiteX365" fmla="*/ 510812 w 1398088"/>
              <a:gd name="connsiteY365" fmla="*/ 250934 h 891359"/>
              <a:gd name="connsiteX366" fmla="*/ 512216 w 1398088"/>
              <a:gd name="connsiteY366" fmla="*/ 247783 h 891359"/>
              <a:gd name="connsiteX367" fmla="*/ 513612 w 1398088"/>
              <a:gd name="connsiteY367" fmla="*/ 244640 h 891359"/>
              <a:gd name="connsiteX368" fmla="*/ 515008 w 1398088"/>
              <a:gd name="connsiteY368" fmla="*/ 241505 h 891359"/>
              <a:gd name="connsiteX369" fmla="*/ 516412 w 1398088"/>
              <a:gd name="connsiteY369" fmla="*/ 238380 h 891359"/>
              <a:gd name="connsiteX370" fmla="*/ 517808 w 1398088"/>
              <a:gd name="connsiteY370" fmla="*/ 235263 h 891359"/>
              <a:gd name="connsiteX371" fmla="*/ 519211 w 1398088"/>
              <a:gd name="connsiteY371" fmla="*/ 232156 h 891359"/>
              <a:gd name="connsiteX372" fmla="*/ 520608 w 1398088"/>
              <a:gd name="connsiteY372" fmla="*/ 229059 h 891359"/>
              <a:gd name="connsiteX373" fmla="*/ 522011 w 1398088"/>
              <a:gd name="connsiteY373" fmla="*/ 225972 h 891359"/>
              <a:gd name="connsiteX374" fmla="*/ 523408 w 1398088"/>
              <a:gd name="connsiteY374" fmla="*/ 222895 h 891359"/>
              <a:gd name="connsiteX375" fmla="*/ 524811 w 1398088"/>
              <a:gd name="connsiteY375" fmla="*/ 219829 h 891359"/>
              <a:gd name="connsiteX376" fmla="*/ 526207 w 1398088"/>
              <a:gd name="connsiteY376" fmla="*/ 216774 h 891359"/>
              <a:gd name="connsiteX377" fmla="*/ 527604 w 1398088"/>
              <a:gd name="connsiteY377" fmla="*/ 213730 h 891359"/>
              <a:gd name="connsiteX378" fmla="*/ 529007 w 1398088"/>
              <a:gd name="connsiteY378" fmla="*/ 210697 h 891359"/>
              <a:gd name="connsiteX379" fmla="*/ 530403 w 1398088"/>
              <a:gd name="connsiteY379" fmla="*/ 207676 h 891359"/>
              <a:gd name="connsiteX380" fmla="*/ 531807 w 1398088"/>
              <a:gd name="connsiteY380" fmla="*/ 204666 h 891359"/>
              <a:gd name="connsiteX381" fmla="*/ 533203 w 1398088"/>
              <a:gd name="connsiteY381" fmla="*/ 201669 h 891359"/>
              <a:gd name="connsiteX382" fmla="*/ 534606 w 1398088"/>
              <a:gd name="connsiteY382" fmla="*/ 198685 h 891359"/>
              <a:gd name="connsiteX383" fmla="*/ 536003 w 1398088"/>
              <a:gd name="connsiteY383" fmla="*/ 195713 h 891359"/>
              <a:gd name="connsiteX384" fmla="*/ 537406 w 1398088"/>
              <a:gd name="connsiteY384" fmla="*/ 192754 h 891359"/>
              <a:gd name="connsiteX385" fmla="*/ 538802 w 1398088"/>
              <a:gd name="connsiteY385" fmla="*/ 189808 h 891359"/>
              <a:gd name="connsiteX386" fmla="*/ 540206 w 1398088"/>
              <a:gd name="connsiteY386" fmla="*/ 186876 h 891359"/>
              <a:gd name="connsiteX387" fmla="*/ 541602 w 1398088"/>
              <a:gd name="connsiteY387" fmla="*/ 183958 h 891359"/>
              <a:gd name="connsiteX388" fmla="*/ 542998 w 1398088"/>
              <a:gd name="connsiteY388" fmla="*/ 181054 h 891359"/>
              <a:gd name="connsiteX389" fmla="*/ 544402 w 1398088"/>
              <a:gd name="connsiteY389" fmla="*/ 178164 h 891359"/>
              <a:gd name="connsiteX390" fmla="*/ 545798 w 1398088"/>
              <a:gd name="connsiteY390" fmla="*/ 175289 h 891359"/>
              <a:gd name="connsiteX391" fmla="*/ 547202 w 1398088"/>
              <a:gd name="connsiteY391" fmla="*/ 172428 h 891359"/>
              <a:gd name="connsiteX392" fmla="*/ 548598 w 1398088"/>
              <a:gd name="connsiteY392" fmla="*/ 169583 h 891359"/>
              <a:gd name="connsiteX393" fmla="*/ 550001 w 1398088"/>
              <a:gd name="connsiteY393" fmla="*/ 166753 h 891359"/>
              <a:gd name="connsiteX394" fmla="*/ 551398 w 1398088"/>
              <a:gd name="connsiteY394" fmla="*/ 163938 h 891359"/>
              <a:gd name="connsiteX395" fmla="*/ 552801 w 1398088"/>
              <a:gd name="connsiteY395" fmla="*/ 161139 h 891359"/>
              <a:gd name="connsiteX396" fmla="*/ 554197 w 1398088"/>
              <a:gd name="connsiteY396" fmla="*/ 158358 h 891359"/>
              <a:gd name="connsiteX397" fmla="*/ 555594 w 1398088"/>
              <a:gd name="connsiteY397" fmla="*/ 155592 h 891359"/>
              <a:gd name="connsiteX398" fmla="*/ 556997 w 1398088"/>
              <a:gd name="connsiteY398" fmla="*/ 152842 h 891359"/>
              <a:gd name="connsiteX399" fmla="*/ 558393 w 1398088"/>
              <a:gd name="connsiteY399" fmla="*/ 150110 h 891359"/>
              <a:gd name="connsiteX400" fmla="*/ 559797 w 1398088"/>
              <a:gd name="connsiteY400" fmla="*/ 147396 h 891359"/>
              <a:gd name="connsiteX401" fmla="*/ 561193 w 1398088"/>
              <a:gd name="connsiteY401" fmla="*/ 144698 h 891359"/>
              <a:gd name="connsiteX402" fmla="*/ 562597 w 1398088"/>
              <a:gd name="connsiteY402" fmla="*/ 142019 h 891359"/>
              <a:gd name="connsiteX403" fmla="*/ 563993 w 1398088"/>
              <a:gd name="connsiteY403" fmla="*/ 139357 h 891359"/>
              <a:gd name="connsiteX404" fmla="*/ 565396 w 1398088"/>
              <a:gd name="connsiteY404" fmla="*/ 136713 h 891359"/>
              <a:gd name="connsiteX405" fmla="*/ 566792 w 1398088"/>
              <a:gd name="connsiteY405" fmla="*/ 134089 h 891359"/>
              <a:gd name="connsiteX406" fmla="*/ 568189 w 1398088"/>
              <a:gd name="connsiteY406" fmla="*/ 131482 h 891359"/>
              <a:gd name="connsiteX407" fmla="*/ 569592 w 1398088"/>
              <a:gd name="connsiteY407" fmla="*/ 128896 h 891359"/>
              <a:gd name="connsiteX408" fmla="*/ 570989 w 1398088"/>
              <a:gd name="connsiteY408" fmla="*/ 126328 h 891359"/>
              <a:gd name="connsiteX409" fmla="*/ 572392 w 1398088"/>
              <a:gd name="connsiteY409" fmla="*/ 123779 h 891359"/>
              <a:gd name="connsiteX410" fmla="*/ 573788 w 1398088"/>
              <a:gd name="connsiteY410" fmla="*/ 121251 h 891359"/>
              <a:gd name="connsiteX411" fmla="*/ 575192 w 1398088"/>
              <a:gd name="connsiteY411" fmla="*/ 118743 h 891359"/>
              <a:gd name="connsiteX412" fmla="*/ 576588 w 1398088"/>
              <a:gd name="connsiteY412" fmla="*/ 116254 h 891359"/>
              <a:gd name="connsiteX413" fmla="*/ 577991 w 1398088"/>
              <a:gd name="connsiteY413" fmla="*/ 113787 h 891359"/>
              <a:gd name="connsiteX414" fmla="*/ 579388 w 1398088"/>
              <a:gd name="connsiteY414" fmla="*/ 111340 h 891359"/>
              <a:gd name="connsiteX415" fmla="*/ 580791 w 1398088"/>
              <a:gd name="connsiteY415" fmla="*/ 108913 h 891359"/>
              <a:gd name="connsiteX416" fmla="*/ 582187 w 1398088"/>
              <a:gd name="connsiteY416" fmla="*/ 106509 h 891359"/>
              <a:gd name="connsiteX417" fmla="*/ 583584 w 1398088"/>
              <a:gd name="connsiteY417" fmla="*/ 104125 h 891359"/>
              <a:gd name="connsiteX418" fmla="*/ 584987 w 1398088"/>
              <a:gd name="connsiteY418" fmla="*/ 101764 h 891359"/>
              <a:gd name="connsiteX419" fmla="*/ 586383 w 1398088"/>
              <a:gd name="connsiteY419" fmla="*/ 99424 h 891359"/>
              <a:gd name="connsiteX420" fmla="*/ 587787 w 1398088"/>
              <a:gd name="connsiteY420" fmla="*/ 97106 h 891359"/>
              <a:gd name="connsiteX421" fmla="*/ 589183 w 1398088"/>
              <a:gd name="connsiteY421" fmla="*/ 94811 h 891359"/>
              <a:gd name="connsiteX422" fmla="*/ 590587 w 1398088"/>
              <a:gd name="connsiteY422" fmla="*/ 92538 h 891359"/>
              <a:gd name="connsiteX423" fmla="*/ 591983 w 1398088"/>
              <a:gd name="connsiteY423" fmla="*/ 90288 h 891359"/>
              <a:gd name="connsiteX424" fmla="*/ 593386 w 1398088"/>
              <a:gd name="connsiteY424" fmla="*/ 88062 h 891359"/>
              <a:gd name="connsiteX425" fmla="*/ 594783 w 1398088"/>
              <a:gd name="connsiteY425" fmla="*/ 85858 h 891359"/>
              <a:gd name="connsiteX426" fmla="*/ 596179 w 1398088"/>
              <a:gd name="connsiteY426" fmla="*/ 83679 h 891359"/>
              <a:gd name="connsiteX427" fmla="*/ 597582 w 1398088"/>
              <a:gd name="connsiteY427" fmla="*/ 81523 h 891359"/>
              <a:gd name="connsiteX428" fmla="*/ 598979 w 1398088"/>
              <a:gd name="connsiteY428" fmla="*/ 79391 h 891359"/>
              <a:gd name="connsiteX429" fmla="*/ 600382 w 1398088"/>
              <a:gd name="connsiteY429" fmla="*/ 77283 h 891359"/>
              <a:gd name="connsiteX430" fmla="*/ 601778 w 1398088"/>
              <a:gd name="connsiteY430" fmla="*/ 75199 h 891359"/>
              <a:gd name="connsiteX431" fmla="*/ 603182 w 1398088"/>
              <a:gd name="connsiteY431" fmla="*/ 73140 h 891359"/>
              <a:gd name="connsiteX432" fmla="*/ 604578 w 1398088"/>
              <a:gd name="connsiteY432" fmla="*/ 71106 h 891359"/>
              <a:gd name="connsiteX433" fmla="*/ 605982 w 1398088"/>
              <a:gd name="connsiteY433" fmla="*/ 69098 h 891359"/>
              <a:gd name="connsiteX434" fmla="*/ 607378 w 1398088"/>
              <a:gd name="connsiteY434" fmla="*/ 67113 h 891359"/>
              <a:gd name="connsiteX435" fmla="*/ 608774 w 1398088"/>
              <a:gd name="connsiteY435" fmla="*/ 65155 h 891359"/>
              <a:gd name="connsiteX436" fmla="*/ 610177 w 1398088"/>
              <a:gd name="connsiteY436" fmla="*/ 63222 h 891359"/>
              <a:gd name="connsiteX437" fmla="*/ 611574 w 1398088"/>
              <a:gd name="connsiteY437" fmla="*/ 61316 h 891359"/>
              <a:gd name="connsiteX438" fmla="*/ 612977 w 1398088"/>
              <a:gd name="connsiteY438" fmla="*/ 59434 h 891359"/>
              <a:gd name="connsiteX439" fmla="*/ 614373 w 1398088"/>
              <a:gd name="connsiteY439" fmla="*/ 57580 h 891359"/>
              <a:gd name="connsiteX440" fmla="*/ 615777 w 1398088"/>
              <a:gd name="connsiteY440" fmla="*/ 55752 h 891359"/>
              <a:gd name="connsiteX441" fmla="*/ 617173 w 1398088"/>
              <a:gd name="connsiteY441" fmla="*/ 53950 h 891359"/>
              <a:gd name="connsiteX442" fmla="*/ 618577 w 1398088"/>
              <a:gd name="connsiteY442" fmla="*/ 52175 h 891359"/>
              <a:gd name="connsiteX443" fmla="*/ 619973 w 1398088"/>
              <a:gd name="connsiteY443" fmla="*/ 50428 h 891359"/>
              <a:gd name="connsiteX444" fmla="*/ 621369 w 1398088"/>
              <a:gd name="connsiteY444" fmla="*/ 48707 h 891359"/>
              <a:gd name="connsiteX445" fmla="*/ 622773 w 1398088"/>
              <a:gd name="connsiteY445" fmla="*/ 47013 h 891359"/>
              <a:gd name="connsiteX446" fmla="*/ 624169 w 1398088"/>
              <a:gd name="connsiteY446" fmla="*/ 45348 h 891359"/>
              <a:gd name="connsiteX447" fmla="*/ 625572 w 1398088"/>
              <a:gd name="connsiteY447" fmla="*/ 43709 h 891359"/>
              <a:gd name="connsiteX448" fmla="*/ 626969 w 1398088"/>
              <a:gd name="connsiteY448" fmla="*/ 42099 h 891359"/>
              <a:gd name="connsiteX449" fmla="*/ 628372 w 1398088"/>
              <a:gd name="connsiteY449" fmla="*/ 40517 h 891359"/>
              <a:gd name="connsiteX450" fmla="*/ 629768 w 1398088"/>
              <a:gd name="connsiteY450" fmla="*/ 38963 h 891359"/>
              <a:gd name="connsiteX451" fmla="*/ 631172 w 1398088"/>
              <a:gd name="connsiteY451" fmla="*/ 37438 h 891359"/>
              <a:gd name="connsiteX452" fmla="*/ 632568 w 1398088"/>
              <a:gd name="connsiteY452" fmla="*/ 35940 h 891359"/>
              <a:gd name="connsiteX453" fmla="*/ 633972 w 1398088"/>
              <a:gd name="connsiteY453" fmla="*/ 34472 h 891359"/>
              <a:gd name="connsiteX454" fmla="*/ 635368 w 1398088"/>
              <a:gd name="connsiteY454" fmla="*/ 33032 h 891359"/>
              <a:gd name="connsiteX455" fmla="*/ 636764 w 1398088"/>
              <a:gd name="connsiteY455" fmla="*/ 31621 h 891359"/>
              <a:gd name="connsiteX456" fmla="*/ 638168 w 1398088"/>
              <a:gd name="connsiteY456" fmla="*/ 30240 h 891359"/>
              <a:gd name="connsiteX457" fmla="*/ 639564 w 1398088"/>
              <a:gd name="connsiteY457" fmla="*/ 28887 h 891359"/>
              <a:gd name="connsiteX458" fmla="*/ 640967 w 1398088"/>
              <a:gd name="connsiteY458" fmla="*/ 27564 h 891359"/>
              <a:gd name="connsiteX459" fmla="*/ 642364 w 1398088"/>
              <a:gd name="connsiteY459" fmla="*/ 26272 h 891359"/>
              <a:gd name="connsiteX460" fmla="*/ 643767 w 1398088"/>
              <a:gd name="connsiteY460" fmla="*/ 25008 h 891359"/>
              <a:gd name="connsiteX461" fmla="*/ 645163 w 1398088"/>
              <a:gd name="connsiteY461" fmla="*/ 23774 h 891359"/>
              <a:gd name="connsiteX462" fmla="*/ 646567 w 1398088"/>
              <a:gd name="connsiteY462" fmla="*/ 22570 h 891359"/>
              <a:gd name="connsiteX463" fmla="*/ 647963 w 1398088"/>
              <a:gd name="connsiteY463" fmla="*/ 21396 h 891359"/>
              <a:gd name="connsiteX464" fmla="*/ 649359 w 1398088"/>
              <a:gd name="connsiteY464" fmla="*/ 20253 h 891359"/>
              <a:gd name="connsiteX465" fmla="*/ 650763 w 1398088"/>
              <a:gd name="connsiteY465" fmla="*/ 19140 h 891359"/>
              <a:gd name="connsiteX466" fmla="*/ 652159 w 1398088"/>
              <a:gd name="connsiteY466" fmla="*/ 18058 h 891359"/>
              <a:gd name="connsiteX467" fmla="*/ 653563 w 1398088"/>
              <a:gd name="connsiteY467" fmla="*/ 17005 h 891359"/>
              <a:gd name="connsiteX468" fmla="*/ 654959 w 1398088"/>
              <a:gd name="connsiteY468" fmla="*/ 15984 h 891359"/>
              <a:gd name="connsiteX469" fmla="*/ 656362 w 1398088"/>
              <a:gd name="connsiteY469" fmla="*/ 14993 h 891359"/>
              <a:gd name="connsiteX470" fmla="*/ 657758 w 1398088"/>
              <a:gd name="connsiteY470" fmla="*/ 14034 h 891359"/>
              <a:gd name="connsiteX471" fmla="*/ 659162 w 1398088"/>
              <a:gd name="connsiteY471" fmla="*/ 13104 h 891359"/>
              <a:gd name="connsiteX472" fmla="*/ 660558 w 1398088"/>
              <a:gd name="connsiteY472" fmla="*/ 12207 h 891359"/>
              <a:gd name="connsiteX473" fmla="*/ 661955 w 1398088"/>
              <a:gd name="connsiteY473" fmla="*/ 11340 h 891359"/>
              <a:gd name="connsiteX474" fmla="*/ 663358 w 1398088"/>
              <a:gd name="connsiteY474" fmla="*/ 10505 h 891359"/>
              <a:gd name="connsiteX475" fmla="*/ 664754 w 1398088"/>
              <a:gd name="connsiteY475" fmla="*/ 9702 h 891359"/>
              <a:gd name="connsiteX476" fmla="*/ 666158 w 1398088"/>
              <a:gd name="connsiteY476" fmla="*/ 8929 h 891359"/>
              <a:gd name="connsiteX477" fmla="*/ 667554 w 1398088"/>
              <a:gd name="connsiteY477" fmla="*/ 8189 h 891359"/>
              <a:gd name="connsiteX478" fmla="*/ 668957 w 1398088"/>
              <a:gd name="connsiteY478" fmla="*/ 7480 h 891359"/>
              <a:gd name="connsiteX479" fmla="*/ 670354 w 1398088"/>
              <a:gd name="connsiteY479" fmla="*/ 6802 h 891359"/>
              <a:gd name="connsiteX480" fmla="*/ 671757 w 1398088"/>
              <a:gd name="connsiteY480" fmla="*/ 6157 h 891359"/>
              <a:gd name="connsiteX481" fmla="*/ 673153 w 1398088"/>
              <a:gd name="connsiteY481" fmla="*/ 5543 h 891359"/>
              <a:gd name="connsiteX482" fmla="*/ 674557 w 1398088"/>
              <a:gd name="connsiteY482" fmla="*/ 4961 h 891359"/>
              <a:gd name="connsiteX483" fmla="*/ 675953 w 1398088"/>
              <a:gd name="connsiteY483" fmla="*/ 4411 h 891359"/>
              <a:gd name="connsiteX484" fmla="*/ 677349 w 1398088"/>
              <a:gd name="connsiteY484" fmla="*/ 3893 h 891359"/>
              <a:gd name="connsiteX485" fmla="*/ 678753 w 1398088"/>
              <a:gd name="connsiteY485" fmla="*/ 3408 h 891359"/>
              <a:gd name="connsiteX486" fmla="*/ 680149 w 1398088"/>
              <a:gd name="connsiteY486" fmla="*/ 2954 h 891359"/>
              <a:gd name="connsiteX487" fmla="*/ 681553 w 1398088"/>
              <a:gd name="connsiteY487" fmla="*/ 2533 h 891359"/>
              <a:gd name="connsiteX488" fmla="*/ 682949 w 1398088"/>
              <a:gd name="connsiteY488" fmla="*/ 2143 h 891359"/>
              <a:gd name="connsiteX489" fmla="*/ 684352 w 1398088"/>
              <a:gd name="connsiteY489" fmla="*/ 1787 h 891359"/>
              <a:gd name="connsiteX490" fmla="*/ 685749 w 1398088"/>
              <a:gd name="connsiteY490" fmla="*/ 1462 h 891359"/>
              <a:gd name="connsiteX491" fmla="*/ 687152 w 1398088"/>
              <a:gd name="connsiteY491" fmla="*/ 1170 h 891359"/>
              <a:gd name="connsiteX492" fmla="*/ 688548 w 1398088"/>
              <a:gd name="connsiteY492" fmla="*/ 910 h 891359"/>
              <a:gd name="connsiteX493" fmla="*/ 689945 w 1398088"/>
              <a:gd name="connsiteY493" fmla="*/ 683 h 891359"/>
              <a:gd name="connsiteX494" fmla="*/ 691348 w 1398088"/>
              <a:gd name="connsiteY494" fmla="*/ 488 h 891359"/>
              <a:gd name="connsiteX495" fmla="*/ 692744 w 1398088"/>
              <a:gd name="connsiteY495" fmla="*/ 325 h 891359"/>
              <a:gd name="connsiteX496" fmla="*/ 694148 w 1398088"/>
              <a:gd name="connsiteY496" fmla="*/ 195 h 891359"/>
              <a:gd name="connsiteX497" fmla="*/ 695544 w 1398088"/>
              <a:gd name="connsiteY497" fmla="*/ 98 h 891359"/>
              <a:gd name="connsiteX498" fmla="*/ 696948 w 1398088"/>
              <a:gd name="connsiteY498" fmla="*/ 33 h 891359"/>
              <a:gd name="connsiteX499" fmla="*/ 698344 w 1398088"/>
              <a:gd name="connsiteY499" fmla="*/ 0 h 891359"/>
              <a:gd name="connsiteX500" fmla="*/ 699747 w 1398088"/>
              <a:gd name="connsiteY500" fmla="*/ 0 h 891359"/>
              <a:gd name="connsiteX501" fmla="*/ 701143 w 1398088"/>
              <a:gd name="connsiteY501" fmla="*/ 33 h 891359"/>
              <a:gd name="connsiteX502" fmla="*/ 702540 w 1398088"/>
              <a:gd name="connsiteY502" fmla="*/ 98 h 891359"/>
              <a:gd name="connsiteX503" fmla="*/ 703943 w 1398088"/>
              <a:gd name="connsiteY503" fmla="*/ 195 h 891359"/>
              <a:gd name="connsiteX504" fmla="*/ 705339 w 1398088"/>
              <a:gd name="connsiteY504" fmla="*/ 325 h 891359"/>
              <a:gd name="connsiteX505" fmla="*/ 706743 w 1398088"/>
              <a:gd name="connsiteY505" fmla="*/ 488 h 891359"/>
              <a:gd name="connsiteX506" fmla="*/ 708139 w 1398088"/>
              <a:gd name="connsiteY506" fmla="*/ 683 h 891359"/>
              <a:gd name="connsiteX507" fmla="*/ 709543 w 1398088"/>
              <a:gd name="connsiteY507" fmla="*/ 910 h 891359"/>
              <a:gd name="connsiteX508" fmla="*/ 710939 w 1398088"/>
              <a:gd name="connsiteY508" fmla="*/ 1170 h 891359"/>
              <a:gd name="connsiteX509" fmla="*/ 712342 w 1398088"/>
              <a:gd name="connsiteY509" fmla="*/ 1462 h 891359"/>
              <a:gd name="connsiteX510" fmla="*/ 713739 w 1398088"/>
              <a:gd name="connsiteY510" fmla="*/ 1787 h 891359"/>
              <a:gd name="connsiteX511" fmla="*/ 715135 w 1398088"/>
              <a:gd name="connsiteY511" fmla="*/ 2143 h 891359"/>
              <a:gd name="connsiteX512" fmla="*/ 716538 w 1398088"/>
              <a:gd name="connsiteY512" fmla="*/ 2533 h 891359"/>
              <a:gd name="connsiteX513" fmla="*/ 717935 w 1398088"/>
              <a:gd name="connsiteY513" fmla="*/ 2954 h 891359"/>
              <a:gd name="connsiteX514" fmla="*/ 719338 w 1398088"/>
              <a:gd name="connsiteY514" fmla="*/ 3408 h 891359"/>
              <a:gd name="connsiteX515" fmla="*/ 720734 w 1398088"/>
              <a:gd name="connsiteY515" fmla="*/ 3893 h 891359"/>
              <a:gd name="connsiteX516" fmla="*/ 722138 w 1398088"/>
              <a:gd name="connsiteY516" fmla="*/ 4411 h 891359"/>
              <a:gd name="connsiteX517" fmla="*/ 723534 w 1398088"/>
              <a:gd name="connsiteY517" fmla="*/ 4961 h 891359"/>
              <a:gd name="connsiteX518" fmla="*/ 724938 w 1398088"/>
              <a:gd name="connsiteY518" fmla="*/ 5543 h 891359"/>
              <a:gd name="connsiteX519" fmla="*/ 726334 w 1398088"/>
              <a:gd name="connsiteY519" fmla="*/ 6157 h 891359"/>
              <a:gd name="connsiteX520" fmla="*/ 727737 w 1398088"/>
              <a:gd name="connsiteY520" fmla="*/ 6802 h 891359"/>
              <a:gd name="connsiteX521" fmla="*/ 729134 w 1398088"/>
              <a:gd name="connsiteY521" fmla="*/ 7480 h 891359"/>
              <a:gd name="connsiteX522" fmla="*/ 730530 w 1398088"/>
              <a:gd name="connsiteY522" fmla="*/ 8189 h 891359"/>
              <a:gd name="connsiteX523" fmla="*/ 731933 w 1398088"/>
              <a:gd name="connsiteY523" fmla="*/ 8929 h 891359"/>
              <a:gd name="connsiteX524" fmla="*/ 733330 w 1398088"/>
              <a:gd name="connsiteY524" fmla="*/ 9702 h 891359"/>
              <a:gd name="connsiteX525" fmla="*/ 734733 w 1398088"/>
              <a:gd name="connsiteY525" fmla="*/ 10505 h 891359"/>
              <a:gd name="connsiteX526" fmla="*/ 736129 w 1398088"/>
              <a:gd name="connsiteY526" fmla="*/ 11340 h 891359"/>
              <a:gd name="connsiteX527" fmla="*/ 737533 w 1398088"/>
              <a:gd name="connsiteY527" fmla="*/ 12207 h 891359"/>
              <a:gd name="connsiteX528" fmla="*/ 738929 w 1398088"/>
              <a:gd name="connsiteY528" fmla="*/ 13104 h 891359"/>
              <a:gd name="connsiteX529" fmla="*/ 740332 w 1398088"/>
              <a:gd name="connsiteY529" fmla="*/ 14034 h 891359"/>
              <a:gd name="connsiteX530" fmla="*/ 741729 w 1398088"/>
              <a:gd name="connsiteY530" fmla="*/ 14993 h 891359"/>
              <a:gd name="connsiteX531" fmla="*/ 743125 w 1398088"/>
              <a:gd name="connsiteY531" fmla="*/ 15984 h 891359"/>
              <a:gd name="connsiteX532" fmla="*/ 744529 w 1398088"/>
              <a:gd name="connsiteY532" fmla="*/ 17005 h 891359"/>
              <a:gd name="connsiteX533" fmla="*/ 745925 w 1398088"/>
              <a:gd name="connsiteY533" fmla="*/ 18058 h 891359"/>
              <a:gd name="connsiteX534" fmla="*/ 747328 w 1398088"/>
              <a:gd name="connsiteY534" fmla="*/ 19140 h 891359"/>
              <a:gd name="connsiteX535" fmla="*/ 748724 w 1398088"/>
              <a:gd name="connsiteY535" fmla="*/ 20253 h 891359"/>
              <a:gd name="connsiteX536" fmla="*/ 750128 w 1398088"/>
              <a:gd name="connsiteY536" fmla="*/ 21396 h 891359"/>
              <a:gd name="connsiteX537" fmla="*/ 751524 w 1398088"/>
              <a:gd name="connsiteY537" fmla="*/ 22570 h 891359"/>
              <a:gd name="connsiteX538" fmla="*/ 752928 w 1398088"/>
              <a:gd name="connsiteY538" fmla="*/ 23774 h 891359"/>
              <a:gd name="connsiteX539" fmla="*/ 754324 w 1398088"/>
              <a:gd name="connsiteY539" fmla="*/ 25008 h 891359"/>
              <a:gd name="connsiteX540" fmla="*/ 755720 w 1398088"/>
              <a:gd name="connsiteY540" fmla="*/ 26272 h 891359"/>
              <a:gd name="connsiteX541" fmla="*/ 757124 w 1398088"/>
              <a:gd name="connsiteY541" fmla="*/ 27564 h 891359"/>
              <a:gd name="connsiteX542" fmla="*/ 758520 w 1398088"/>
              <a:gd name="connsiteY542" fmla="*/ 28887 h 891359"/>
              <a:gd name="connsiteX543" fmla="*/ 759923 w 1398088"/>
              <a:gd name="connsiteY543" fmla="*/ 30240 h 891359"/>
              <a:gd name="connsiteX544" fmla="*/ 761320 w 1398088"/>
              <a:gd name="connsiteY544" fmla="*/ 31621 h 891359"/>
              <a:gd name="connsiteX545" fmla="*/ 762723 w 1398088"/>
              <a:gd name="connsiteY545" fmla="*/ 33032 h 891359"/>
              <a:gd name="connsiteX546" fmla="*/ 764119 w 1398088"/>
              <a:gd name="connsiteY546" fmla="*/ 34472 h 891359"/>
              <a:gd name="connsiteX547" fmla="*/ 765523 w 1398088"/>
              <a:gd name="connsiteY547" fmla="*/ 35940 h 891359"/>
              <a:gd name="connsiteX548" fmla="*/ 766919 w 1398088"/>
              <a:gd name="connsiteY548" fmla="*/ 37438 h 891359"/>
              <a:gd name="connsiteX549" fmla="*/ 768323 w 1398088"/>
              <a:gd name="connsiteY549" fmla="*/ 38963 h 891359"/>
              <a:gd name="connsiteX550" fmla="*/ 769719 w 1398088"/>
              <a:gd name="connsiteY550" fmla="*/ 40517 h 891359"/>
              <a:gd name="connsiteX551" fmla="*/ 771115 w 1398088"/>
              <a:gd name="connsiteY551" fmla="*/ 42099 h 891359"/>
              <a:gd name="connsiteX552" fmla="*/ 772519 w 1398088"/>
              <a:gd name="connsiteY552" fmla="*/ 43709 h 891359"/>
              <a:gd name="connsiteX553" fmla="*/ 773915 w 1398088"/>
              <a:gd name="connsiteY553" fmla="*/ 45348 h 891359"/>
              <a:gd name="connsiteX554" fmla="*/ 775318 w 1398088"/>
              <a:gd name="connsiteY554" fmla="*/ 47013 h 891359"/>
              <a:gd name="connsiteX555" fmla="*/ 776715 w 1398088"/>
              <a:gd name="connsiteY555" fmla="*/ 48707 h 891359"/>
              <a:gd name="connsiteX556" fmla="*/ 778118 w 1398088"/>
              <a:gd name="connsiteY556" fmla="*/ 50428 h 891359"/>
              <a:gd name="connsiteX557" fmla="*/ 779514 w 1398088"/>
              <a:gd name="connsiteY557" fmla="*/ 52175 h 891359"/>
              <a:gd name="connsiteX558" fmla="*/ 780918 w 1398088"/>
              <a:gd name="connsiteY558" fmla="*/ 53950 h 891359"/>
              <a:gd name="connsiteX559" fmla="*/ 782314 w 1398088"/>
              <a:gd name="connsiteY559" fmla="*/ 55752 h 891359"/>
              <a:gd name="connsiteX560" fmla="*/ 783710 w 1398088"/>
              <a:gd name="connsiteY560" fmla="*/ 57580 h 891359"/>
              <a:gd name="connsiteX561" fmla="*/ 785114 w 1398088"/>
              <a:gd name="connsiteY561" fmla="*/ 59434 h 891359"/>
              <a:gd name="connsiteX562" fmla="*/ 786510 w 1398088"/>
              <a:gd name="connsiteY562" fmla="*/ 61316 h 891359"/>
              <a:gd name="connsiteX563" fmla="*/ 787913 w 1398088"/>
              <a:gd name="connsiteY563" fmla="*/ 63222 h 891359"/>
              <a:gd name="connsiteX564" fmla="*/ 789310 w 1398088"/>
              <a:gd name="connsiteY564" fmla="*/ 65155 h 891359"/>
              <a:gd name="connsiteX565" fmla="*/ 790713 w 1398088"/>
              <a:gd name="connsiteY565" fmla="*/ 67113 h 891359"/>
              <a:gd name="connsiteX566" fmla="*/ 792109 w 1398088"/>
              <a:gd name="connsiteY566" fmla="*/ 69098 h 891359"/>
              <a:gd name="connsiteX567" fmla="*/ 793513 w 1398088"/>
              <a:gd name="connsiteY567" fmla="*/ 71106 h 891359"/>
              <a:gd name="connsiteX568" fmla="*/ 794909 w 1398088"/>
              <a:gd name="connsiteY568" fmla="*/ 73140 h 891359"/>
              <a:gd name="connsiteX569" fmla="*/ 796305 w 1398088"/>
              <a:gd name="connsiteY569" fmla="*/ 75199 h 891359"/>
              <a:gd name="connsiteX570" fmla="*/ 797709 w 1398088"/>
              <a:gd name="connsiteY570" fmla="*/ 77283 h 891359"/>
              <a:gd name="connsiteX571" fmla="*/ 799105 w 1398088"/>
              <a:gd name="connsiteY571" fmla="*/ 79391 h 891359"/>
              <a:gd name="connsiteX572" fmla="*/ 800509 w 1398088"/>
              <a:gd name="connsiteY572" fmla="*/ 81523 h 891359"/>
              <a:gd name="connsiteX573" fmla="*/ 801905 w 1398088"/>
              <a:gd name="connsiteY573" fmla="*/ 83679 h 891359"/>
              <a:gd name="connsiteX574" fmla="*/ 803308 w 1398088"/>
              <a:gd name="connsiteY574" fmla="*/ 85858 h 891359"/>
              <a:gd name="connsiteX575" fmla="*/ 804705 w 1398088"/>
              <a:gd name="connsiteY575" fmla="*/ 88062 h 891359"/>
              <a:gd name="connsiteX576" fmla="*/ 806108 w 1398088"/>
              <a:gd name="connsiteY576" fmla="*/ 90288 h 891359"/>
              <a:gd name="connsiteX577" fmla="*/ 807504 w 1398088"/>
              <a:gd name="connsiteY577" fmla="*/ 92538 h 891359"/>
              <a:gd name="connsiteX578" fmla="*/ 808901 w 1398088"/>
              <a:gd name="connsiteY578" fmla="*/ 94811 h 891359"/>
              <a:gd name="connsiteX579" fmla="*/ 810304 w 1398088"/>
              <a:gd name="connsiteY579" fmla="*/ 97106 h 891359"/>
              <a:gd name="connsiteX580" fmla="*/ 811700 w 1398088"/>
              <a:gd name="connsiteY580" fmla="*/ 99424 h 891359"/>
              <a:gd name="connsiteX581" fmla="*/ 813104 w 1398088"/>
              <a:gd name="connsiteY581" fmla="*/ 101764 h 891359"/>
              <a:gd name="connsiteX582" fmla="*/ 814500 w 1398088"/>
              <a:gd name="connsiteY582" fmla="*/ 104125 h 891359"/>
              <a:gd name="connsiteX583" fmla="*/ 815904 w 1398088"/>
              <a:gd name="connsiteY583" fmla="*/ 106509 h 891359"/>
              <a:gd name="connsiteX584" fmla="*/ 817300 w 1398088"/>
              <a:gd name="connsiteY584" fmla="*/ 108913 h 891359"/>
              <a:gd name="connsiteX585" fmla="*/ 818703 w 1398088"/>
              <a:gd name="connsiteY585" fmla="*/ 111340 h 891359"/>
              <a:gd name="connsiteX586" fmla="*/ 820100 w 1398088"/>
              <a:gd name="connsiteY586" fmla="*/ 113787 h 891359"/>
              <a:gd name="connsiteX587" fmla="*/ 821503 w 1398088"/>
              <a:gd name="connsiteY587" fmla="*/ 116254 h 891359"/>
              <a:gd name="connsiteX588" fmla="*/ 822899 w 1398088"/>
              <a:gd name="connsiteY588" fmla="*/ 118743 h 891359"/>
              <a:gd name="connsiteX589" fmla="*/ 824296 w 1398088"/>
              <a:gd name="connsiteY589" fmla="*/ 121251 h 891359"/>
              <a:gd name="connsiteX590" fmla="*/ 825699 w 1398088"/>
              <a:gd name="connsiteY590" fmla="*/ 123779 h 891359"/>
              <a:gd name="connsiteX591" fmla="*/ 827095 w 1398088"/>
              <a:gd name="connsiteY591" fmla="*/ 126328 h 891359"/>
              <a:gd name="connsiteX592" fmla="*/ 828499 w 1398088"/>
              <a:gd name="connsiteY592" fmla="*/ 128896 h 891359"/>
              <a:gd name="connsiteX593" fmla="*/ 829895 w 1398088"/>
              <a:gd name="connsiteY593" fmla="*/ 131482 h 891359"/>
              <a:gd name="connsiteX594" fmla="*/ 831298 w 1398088"/>
              <a:gd name="connsiteY594" fmla="*/ 134089 h 891359"/>
              <a:gd name="connsiteX595" fmla="*/ 832695 w 1398088"/>
              <a:gd name="connsiteY595" fmla="*/ 136713 h 891359"/>
              <a:gd name="connsiteX596" fmla="*/ 834098 w 1398088"/>
              <a:gd name="connsiteY596" fmla="*/ 139357 h 891359"/>
              <a:gd name="connsiteX597" fmla="*/ 835495 w 1398088"/>
              <a:gd name="connsiteY597" fmla="*/ 142019 h 891359"/>
              <a:gd name="connsiteX598" fmla="*/ 836891 w 1398088"/>
              <a:gd name="connsiteY598" fmla="*/ 144698 h 891359"/>
              <a:gd name="connsiteX599" fmla="*/ 838294 w 1398088"/>
              <a:gd name="connsiteY599" fmla="*/ 147396 h 891359"/>
              <a:gd name="connsiteX600" fmla="*/ 839690 w 1398088"/>
              <a:gd name="connsiteY600" fmla="*/ 150110 h 891359"/>
              <a:gd name="connsiteX601" fmla="*/ 841094 w 1398088"/>
              <a:gd name="connsiteY601" fmla="*/ 152842 h 891359"/>
              <a:gd name="connsiteX602" fmla="*/ 842490 w 1398088"/>
              <a:gd name="connsiteY602" fmla="*/ 155592 h 891359"/>
              <a:gd name="connsiteX603" fmla="*/ 843894 w 1398088"/>
              <a:gd name="connsiteY603" fmla="*/ 158358 h 891359"/>
              <a:gd name="connsiteX604" fmla="*/ 845290 w 1398088"/>
              <a:gd name="connsiteY604" fmla="*/ 161139 h 891359"/>
              <a:gd name="connsiteX605" fmla="*/ 846693 w 1398088"/>
              <a:gd name="connsiteY605" fmla="*/ 163938 h 891359"/>
              <a:gd name="connsiteX606" fmla="*/ 848090 w 1398088"/>
              <a:gd name="connsiteY606" fmla="*/ 166753 h 891359"/>
              <a:gd name="connsiteX607" fmla="*/ 849486 w 1398088"/>
              <a:gd name="connsiteY607" fmla="*/ 169583 h 891359"/>
              <a:gd name="connsiteX608" fmla="*/ 850889 w 1398088"/>
              <a:gd name="connsiteY608" fmla="*/ 172428 h 891359"/>
              <a:gd name="connsiteX609" fmla="*/ 852286 w 1398088"/>
              <a:gd name="connsiteY609" fmla="*/ 175289 h 891359"/>
              <a:gd name="connsiteX610" fmla="*/ 853689 w 1398088"/>
              <a:gd name="connsiteY610" fmla="*/ 178164 h 891359"/>
              <a:gd name="connsiteX611" fmla="*/ 855085 w 1398088"/>
              <a:gd name="connsiteY611" fmla="*/ 181054 h 891359"/>
              <a:gd name="connsiteX612" fmla="*/ 856489 w 1398088"/>
              <a:gd name="connsiteY612" fmla="*/ 183958 h 891359"/>
              <a:gd name="connsiteX613" fmla="*/ 857885 w 1398088"/>
              <a:gd name="connsiteY613" fmla="*/ 186876 h 891359"/>
              <a:gd name="connsiteX614" fmla="*/ 859289 w 1398088"/>
              <a:gd name="connsiteY614" fmla="*/ 189808 h 891359"/>
              <a:gd name="connsiteX615" fmla="*/ 860685 w 1398088"/>
              <a:gd name="connsiteY615" fmla="*/ 192754 h 891359"/>
              <a:gd name="connsiteX616" fmla="*/ 862088 w 1398088"/>
              <a:gd name="connsiteY616" fmla="*/ 195713 h 891359"/>
              <a:gd name="connsiteX617" fmla="*/ 863485 w 1398088"/>
              <a:gd name="connsiteY617" fmla="*/ 198685 h 891359"/>
              <a:gd name="connsiteX618" fmla="*/ 864881 w 1398088"/>
              <a:gd name="connsiteY618" fmla="*/ 201669 h 891359"/>
              <a:gd name="connsiteX619" fmla="*/ 866284 w 1398088"/>
              <a:gd name="connsiteY619" fmla="*/ 204666 h 891359"/>
              <a:gd name="connsiteX620" fmla="*/ 867681 w 1398088"/>
              <a:gd name="connsiteY620" fmla="*/ 207676 h 891359"/>
              <a:gd name="connsiteX621" fmla="*/ 869084 w 1398088"/>
              <a:gd name="connsiteY621" fmla="*/ 210697 h 891359"/>
              <a:gd name="connsiteX622" fmla="*/ 870480 w 1398088"/>
              <a:gd name="connsiteY622" fmla="*/ 213730 h 891359"/>
              <a:gd name="connsiteX623" fmla="*/ 871884 w 1398088"/>
              <a:gd name="connsiteY623" fmla="*/ 216774 h 891359"/>
              <a:gd name="connsiteX624" fmla="*/ 873280 w 1398088"/>
              <a:gd name="connsiteY624" fmla="*/ 219829 h 891359"/>
              <a:gd name="connsiteX625" fmla="*/ 874683 w 1398088"/>
              <a:gd name="connsiteY625" fmla="*/ 222895 h 891359"/>
              <a:gd name="connsiteX626" fmla="*/ 876080 w 1398088"/>
              <a:gd name="connsiteY626" fmla="*/ 225972 h 891359"/>
              <a:gd name="connsiteX627" fmla="*/ 877476 w 1398088"/>
              <a:gd name="connsiteY627" fmla="*/ 229059 h 891359"/>
              <a:gd name="connsiteX628" fmla="*/ 878879 w 1398088"/>
              <a:gd name="connsiteY628" fmla="*/ 232156 h 891359"/>
              <a:gd name="connsiteX629" fmla="*/ 880276 w 1398088"/>
              <a:gd name="connsiteY629" fmla="*/ 235263 h 891359"/>
              <a:gd name="connsiteX630" fmla="*/ 881679 w 1398088"/>
              <a:gd name="connsiteY630" fmla="*/ 238380 h 891359"/>
              <a:gd name="connsiteX631" fmla="*/ 883075 w 1398088"/>
              <a:gd name="connsiteY631" fmla="*/ 241505 h 891359"/>
              <a:gd name="connsiteX632" fmla="*/ 884479 w 1398088"/>
              <a:gd name="connsiteY632" fmla="*/ 244640 h 891359"/>
              <a:gd name="connsiteX633" fmla="*/ 885875 w 1398088"/>
              <a:gd name="connsiteY633" fmla="*/ 247783 h 891359"/>
              <a:gd name="connsiteX634" fmla="*/ 887279 w 1398088"/>
              <a:gd name="connsiteY634" fmla="*/ 250934 h 891359"/>
              <a:gd name="connsiteX635" fmla="*/ 888675 w 1398088"/>
              <a:gd name="connsiteY635" fmla="*/ 254094 h 891359"/>
              <a:gd name="connsiteX636" fmla="*/ 890071 w 1398088"/>
              <a:gd name="connsiteY636" fmla="*/ 257262 h 891359"/>
              <a:gd name="connsiteX637" fmla="*/ 891475 w 1398088"/>
              <a:gd name="connsiteY637" fmla="*/ 260437 h 891359"/>
              <a:gd name="connsiteX638" fmla="*/ 892871 w 1398088"/>
              <a:gd name="connsiteY638" fmla="*/ 263620 h 891359"/>
              <a:gd name="connsiteX639" fmla="*/ 894274 w 1398088"/>
              <a:gd name="connsiteY639" fmla="*/ 266809 h 891359"/>
              <a:gd name="connsiteX640" fmla="*/ 895671 w 1398088"/>
              <a:gd name="connsiteY640" fmla="*/ 270006 h 891359"/>
              <a:gd name="connsiteX641" fmla="*/ 897074 w 1398088"/>
              <a:gd name="connsiteY641" fmla="*/ 273209 h 891359"/>
              <a:gd name="connsiteX642" fmla="*/ 898470 w 1398088"/>
              <a:gd name="connsiteY642" fmla="*/ 276418 h 891359"/>
              <a:gd name="connsiteX643" fmla="*/ 899874 w 1398088"/>
              <a:gd name="connsiteY643" fmla="*/ 279634 h 891359"/>
              <a:gd name="connsiteX644" fmla="*/ 901270 w 1398088"/>
              <a:gd name="connsiteY644" fmla="*/ 282855 h 891359"/>
              <a:gd name="connsiteX645" fmla="*/ 902666 w 1398088"/>
              <a:gd name="connsiteY645" fmla="*/ 286081 h 891359"/>
              <a:gd name="connsiteX646" fmla="*/ 904070 w 1398088"/>
              <a:gd name="connsiteY646" fmla="*/ 289314 h 891359"/>
              <a:gd name="connsiteX647" fmla="*/ 905466 w 1398088"/>
              <a:gd name="connsiteY647" fmla="*/ 292550 h 891359"/>
              <a:gd name="connsiteX648" fmla="*/ 906870 w 1398088"/>
              <a:gd name="connsiteY648" fmla="*/ 295792 h 891359"/>
              <a:gd name="connsiteX649" fmla="*/ 908266 w 1398088"/>
              <a:gd name="connsiteY649" fmla="*/ 299039 h 891359"/>
              <a:gd name="connsiteX650" fmla="*/ 909669 w 1398088"/>
              <a:gd name="connsiteY650" fmla="*/ 302289 h 891359"/>
              <a:gd name="connsiteX651" fmla="*/ 911066 w 1398088"/>
              <a:gd name="connsiteY651" fmla="*/ 305543 h 891359"/>
              <a:gd name="connsiteX652" fmla="*/ 912469 w 1398088"/>
              <a:gd name="connsiteY652" fmla="*/ 308801 h 891359"/>
              <a:gd name="connsiteX653" fmla="*/ 913865 w 1398088"/>
              <a:gd name="connsiteY653" fmla="*/ 312062 h 891359"/>
              <a:gd name="connsiteX654" fmla="*/ 915269 w 1398088"/>
              <a:gd name="connsiteY654" fmla="*/ 315327 h 891359"/>
              <a:gd name="connsiteX655" fmla="*/ 916665 w 1398088"/>
              <a:gd name="connsiteY655" fmla="*/ 318594 h 891359"/>
              <a:gd name="connsiteX656" fmla="*/ 918061 w 1398088"/>
              <a:gd name="connsiteY656" fmla="*/ 321865 h 891359"/>
              <a:gd name="connsiteX657" fmla="*/ 919465 w 1398088"/>
              <a:gd name="connsiteY657" fmla="*/ 325137 h 891359"/>
              <a:gd name="connsiteX658" fmla="*/ 920861 w 1398088"/>
              <a:gd name="connsiteY658" fmla="*/ 328412 h 891359"/>
              <a:gd name="connsiteX659" fmla="*/ 922264 w 1398088"/>
              <a:gd name="connsiteY659" fmla="*/ 331689 h 891359"/>
              <a:gd name="connsiteX660" fmla="*/ 923661 w 1398088"/>
              <a:gd name="connsiteY660" fmla="*/ 334967 h 891359"/>
              <a:gd name="connsiteX661" fmla="*/ 925064 w 1398088"/>
              <a:gd name="connsiteY661" fmla="*/ 338248 h 891359"/>
              <a:gd name="connsiteX662" fmla="*/ 926460 w 1398088"/>
              <a:gd name="connsiteY662" fmla="*/ 341528 h 891359"/>
              <a:gd name="connsiteX663" fmla="*/ 927864 w 1398088"/>
              <a:gd name="connsiteY663" fmla="*/ 344811 h 891359"/>
              <a:gd name="connsiteX664" fmla="*/ 929260 w 1398088"/>
              <a:gd name="connsiteY664" fmla="*/ 348094 h 891359"/>
              <a:gd name="connsiteX665" fmla="*/ 930656 w 1398088"/>
              <a:gd name="connsiteY665" fmla="*/ 351377 h 891359"/>
              <a:gd name="connsiteX666" fmla="*/ 932060 w 1398088"/>
              <a:gd name="connsiteY666" fmla="*/ 354660 h 891359"/>
              <a:gd name="connsiteX667" fmla="*/ 933456 w 1398088"/>
              <a:gd name="connsiteY667" fmla="*/ 357944 h 891359"/>
              <a:gd name="connsiteX668" fmla="*/ 934860 w 1398088"/>
              <a:gd name="connsiteY668" fmla="*/ 361227 h 891359"/>
              <a:gd name="connsiteX669" fmla="*/ 936256 w 1398088"/>
              <a:gd name="connsiteY669" fmla="*/ 364510 h 891359"/>
              <a:gd name="connsiteX670" fmla="*/ 937659 w 1398088"/>
              <a:gd name="connsiteY670" fmla="*/ 367792 h 891359"/>
              <a:gd name="connsiteX671" fmla="*/ 939056 w 1398088"/>
              <a:gd name="connsiteY671" fmla="*/ 371073 h 891359"/>
              <a:gd name="connsiteX672" fmla="*/ 940459 w 1398088"/>
              <a:gd name="connsiteY672" fmla="*/ 374353 h 891359"/>
              <a:gd name="connsiteX673" fmla="*/ 941855 w 1398088"/>
              <a:gd name="connsiteY673" fmla="*/ 377632 h 891359"/>
              <a:gd name="connsiteX674" fmla="*/ 943252 w 1398088"/>
              <a:gd name="connsiteY674" fmla="*/ 380909 h 891359"/>
              <a:gd name="connsiteX675" fmla="*/ 944655 w 1398088"/>
              <a:gd name="connsiteY675" fmla="*/ 384184 h 891359"/>
              <a:gd name="connsiteX676" fmla="*/ 946051 w 1398088"/>
              <a:gd name="connsiteY676" fmla="*/ 387457 h 891359"/>
              <a:gd name="connsiteX677" fmla="*/ 947455 w 1398088"/>
              <a:gd name="connsiteY677" fmla="*/ 390728 h 891359"/>
              <a:gd name="connsiteX678" fmla="*/ 948851 w 1398088"/>
              <a:gd name="connsiteY678" fmla="*/ 393996 h 891359"/>
              <a:gd name="connsiteX679" fmla="*/ 950255 w 1398088"/>
              <a:gd name="connsiteY679" fmla="*/ 397262 h 891359"/>
              <a:gd name="connsiteX680" fmla="*/ 951651 w 1398088"/>
              <a:gd name="connsiteY680" fmla="*/ 400524 h 891359"/>
              <a:gd name="connsiteX681" fmla="*/ 953054 w 1398088"/>
              <a:gd name="connsiteY681" fmla="*/ 403784 h 891359"/>
              <a:gd name="connsiteX682" fmla="*/ 954451 w 1398088"/>
              <a:gd name="connsiteY682" fmla="*/ 407040 h 891359"/>
              <a:gd name="connsiteX683" fmla="*/ 955854 w 1398088"/>
              <a:gd name="connsiteY683" fmla="*/ 410292 h 891359"/>
              <a:gd name="connsiteX684" fmla="*/ 957250 w 1398088"/>
              <a:gd name="connsiteY684" fmla="*/ 413541 h 891359"/>
              <a:gd name="connsiteX685" fmla="*/ 958647 w 1398088"/>
              <a:gd name="connsiteY685" fmla="*/ 416786 h 891359"/>
              <a:gd name="connsiteX686" fmla="*/ 960050 w 1398088"/>
              <a:gd name="connsiteY686" fmla="*/ 420026 h 891359"/>
              <a:gd name="connsiteX687" fmla="*/ 961446 w 1398088"/>
              <a:gd name="connsiteY687" fmla="*/ 423262 h 891359"/>
              <a:gd name="connsiteX688" fmla="*/ 962850 w 1398088"/>
              <a:gd name="connsiteY688" fmla="*/ 426493 h 891359"/>
              <a:gd name="connsiteX689" fmla="*/ 964246 w 1398088"/>
              <a:gd name="connsiteY689" fmla="*/ 429720 h 891359"/>
              <a:gd name="connsiteX690" fmla="*/ 965649 w 1398088"/>
              <a:gd name="connsiteY690" fmla="*/ 432941 h 891359"/>
              <a:gd name="connsiteX691" fmla="*/ 967046 w 1398088"/>
              <a:gd name="connsiteY691" fmla="*/ 436158 h 891359"/>
              <a:gd name="connsiteX692" fmla="*/ 968449 w 1398088"/>
              <a:gd name="connsiteY692" fmla="*/ 439368 h 891359"/>
              <a:gd name="connsiteX693" fmla="*/ 969845 w 1398088"/>
              <a:gd name="connsiteY693" fmla="*/ 442574 h 891359"/>
              <a:gd name="connsiteX694" fmla="*/ 971242 w 1398088"/>
              <a:gd name="connsiteY694" fmla="*/ 445773 h 891359"/>
              <a:gd name="connsiteX695" fmla="*/ 972645 w 1398088"/>
              <a:gd name="connsiteY695" fmla="*/ 448967 h 891359"/>
              <a:gd name="connsiteX696" fmla="*/ 974041 w 1398088"/>
              <a:gd name="connsiteY696" fmla="*/ 452154 h 891359"/>
              <a:gd name="connsiteX697" fmla="*/ 975445 w 1398088"/>
              <a:gd name="connsiteY697" fmla="*/ 455335 h 891359"/>
              <a:gd name="connsiteX698" fmla="*/ 976841 w 1398088"/>
              <a:gd name="connsiteY698" fmla="*/ 458509 h 891359"/>
              <a:gd name="connsiteX699" fmla="*/ 978245 w 1398088"/>
              <a:gd name="connsiteY699" fmla="*/ 461677 h 891359"/>
              <a:gd name="connsiteX700" fmla="*/ 979641 w 1398088"/>
              <a:gd name="connsiteY700" fmla="*/ 464837 h 891359"/>
              <a:gd name="connsiteX701" fmla="*/ 981044 w 1398088"/>
              <a:gd name="connsiteY701" fmla="*/ 467991 h 891359"/>
              <a:gd name="connsiteX702" fmla="*/ 982441 w 1398088"/>
              <a:gd name="connsiteY702" fmla="*/ 471138 h 891359"/>
              <a:gd name="connsiteX703" fmla="*/ 983837 w 1398088"/>
              <a:gd name="connsiteY703" fmla="*/ 474276 h 891359"/>
              <a:gd name="connsiteX704" fmla="*/ 985240 w 1398088"/>
              <a:gd name="connsiteY704" fmla="*/ 477408 h 891359"/>
              <a:gd name="connsiteX705" fmla="*/ 986637 w 1398088"/>
              <a:gd name="connsiteY705" fmla="*/ 480532 h 891359"/>
              <a:gd name="connsiteX706" fmla="*/ 988040 w 1398088"/>
              <a:gd name="connsiteY706" fmla="*/ 483647 h 891359"/>
              <a:gd name="connsiteX707" fmla="*/ 989436 w 1398088"/>
              <a:gd name="connsiteY707" fmla="*/ 486754 h 891359"/>
              <a:gd name="connsiteX708" fmla="*/ 990840 w 1398088"/>
              <a:gd name="connsiteY708" fmla="*/ 489854 h 891359"/>
              <a:gd name="connsiteX709" fmla="*/ 992236 w 1398088"/>
              <a:gd name="connsiteY709" fmla="*/ 492945 h 891359"/>
              <a:gd name="connsiteX710" fmla="*/ 993640 w 1398088"/>
              <a:gd name="connsiteY710" fmla="*/ 496027 h 891359"/>
              <a:gd name="connsiteX711" fmla="*/ 995036 w 1398088"/>
              <a:gd name="connsiteY711" fmla="*/ 499100 h 891359"/>
              <a:gd name="connsiteX712" fmla="*/ 996432 w 1398088"/>
              <a:gd name="connsiteY712" fmla="*/ 502165 h 891359"/>
              <a:gd name="connsiteX713" fmla="*/ 997836 w 1398088"/>
              <a:gd name="connsiteY713" fmla="*/ 505220 h 891359"/>
              <a:gd name="connsiteX714" fmla="*/ 999232 w 1398088"/>
              <a:gd name="connsiteY714" fmla="*/ 508267 h 891359"/>
              <a:gd name="connsiteX715" fmla="*/ 1000635 w 1398088"/>
              <a:gd name="connsiteY715" fmla="*/ 511303 h 891359"/>
              <a:gd name="connsiteX716" fmla="*/ 1002032 w 1398088"/>
              <a:gd name="connsiteY716" fmla="*/ 514331 h 891359"/>
              <a:gd name="connsiteX717" fmla="*/ 1003435 w 1398088"/>
              <a:gd name="connsiteY717" fmla="*/ 517349 h 891359"/>
              <a:gd name="connsiteX718" fmla="*/ 1004831 w 1398088"/>
              <a:gd name="connsiteY718" fmla="*/ 520357 h 891359"/>
              <a:gd name="connsiteX719" fmla="*/ 1006235 w 1398088"/>
              <a:gd name="connsiteY719" fmla="*/ 523355 h 891359"/>
              <a:gd name="connsiteX720" fmla="*/ 1007631 w 1398088"/>
              <a:gd name="connsiteY720" fmla="*/ 526343 h 891359"/>
              <a:gd name="connsiteX721" fmla="*/ 1009035 w 1398088"/>
              <a:gd name="connsiteY721" fmla="*/ 529321 h 891359"/>
              <a:gd name="connsiteX722" fmla="*/ 1010431 w 1398088"/>
              <a:gd name="connsiteY722" fmla="*/ 532288 h 891359"/>
              <a:gd name="connsiteX723" fmla="*/ 1011827 w 1398088"/>
              <a:gd name="connsiteY723" fmla="*/ 535246 h 891359"/>
              <a:gd name="connsiteX724" fmla="*/ 1013230 w 1398088"/>
              <a:gd name="connsiteY724" fmla="*/ 538192 h 891359"/>
              <a:gd name="connsiteX725" fmla="*/ 1014627 w 1398088"/>
              <a:gd name="connsiteY725" fmla="*/ 541127 h 891359"/>
              <a:gd name="connsiteX726" fmla="*/ 1016030 w 1398088"/>
              <a:gd name="connsiteY726" fmla="*/ 544052 h 891359"/>
              <a:gd name="connsiteX727" fmla="*/ 1017426 w 1398088"/>
              <a:gd name="connsiteY727" fmla="*/ 546966 h 891359"/>
              <a:gd name="connsiteX728" fmla="*/ 1018830 w 1398088"/>
              <a:gd name="connsiteY728" fmla="*/ 549869 h 891359"/>
              <a:gd name="connsiteX729" fmla="*/ 1020226 w 1398088"/>
              <a:gd name="connsiteY729" fmla="*/ 552761 h 891359"/>
              <a:gd name="connsiteX730" fmla="*/ 1021630 w 1398088"/>
              <a:gd name="connsiteY730" fmla="*/ 555641 h 891359"/>
              <a:gd name="connsiteX731" fmla="*/ 1023026 w 1398088"/>
              <a:gd name="connsiteY731" fmla="*/ 558510 h 891359"/>
              <a:gd name="connsiteX732" fmla="*/ 1024422 w 1398088"/>
              <a:gd name="connsiteY732" fmla="*/ 561367 h 891359"/>
              <a:gd name="connsiteX733" fmla="*/ 1025826 w 1398088"/>
              <a:gd name="connsiteY733" fmla="*/ 564213 h 891359"/>
              <a:gd name="connsiteX734" fmla="*/ 1027222 w 1398088"/>
              <a:gd name="connsiteY734" fmla="*/ 567047 h 891359"/>
              <a:gd name="connsiteX735" fmla="*/ 1028625 w 1398088"/>
              <a:gd name="connsiteY735" fmla="*/ 569870 h 891359"/>
              <a:gd name="connsiteX736" fmla="*/ 1030022 w 1398088"/>
              <a:gd name="connsiteY736" fmla="*/ 572679 h 891359"/>
              <a:gd name="connsiteX737" fmla="*/ 1031425 w 1398088"/>
              <a:gd name="connsiteY737" fmla="*/ 575478 h 891359"/>
              <a:gd name="connsiteX738" fmla="*/ 1032821 w 1398088"/>
              <a:gd name="connsiteY738" fmla="*/ 578264 h 891359"/>
              <a:gd name="connsiteX739" fmla="*/ 1034225 w 1398088"/>
              <a:gd name="connsiteY739" fmla="*/ 581037 h 891359"/>
              <a:gd name="connsiteX740" fmla="*/ 1035621 w 1398088"/>
              <a:gd name="connsiteY740" fmla="*/ 583798 h 891359"/>
              <a:gd name="connsiteX741" fmla="*/ 1037017 w 1398088"/>
              <a:gd name="connsiteY741" fmla="*/ 586547 h 891359"/>
              <a:gd name="connsiteX742" fmla="*/ 1038421 w 1398088"/>
              <a:gd name="connsiteY742" fmla="*/ 589283 h 891359"/>
              <a:gd name="connsiteX743" fmla="*/ 1039817 w 1398088"/>
              <a:gd name="connsiteY743" fmla="*/ 592007 h 891359"/>
              <a:gd name="connsiteX744" fmla="*/ 1041221 w 1398088"/>
              <a:gd name="connsiteY744" fmla="*/ 594718 h 891359"/>
              <a:gd name="connsiteX745" fmla="*/ 1042617 w 1398088"/>
              <a:gd name="connsiteY745" fmla="*/ 597416 h 891359"/>
              <a:gd name="connsiteX746" fmla="*/ 1044020 w 1398088"/>
              <a:gd name="connsiteY746" fmla="*/ 600102 h 891359"/>
              <a:gd name="connsiteX747" fmla="*/ 1045417 w 1398088"/>
              <a:gd name="connsiteY747" fmla="*/ 602774 h 891359"/>
              <a:gd name="connsiteX748" fmla="*/ 1046820 w 1398088"/>
              <a:gd name="connsiteY748" fmla="*/ 605433 h 891359"/>
              <a:gd name="connsiteX749" fmla="*/ 1048216 w 1398088"/>
              <a:gd name="connsiteY749" fmla="*/ 608080 h 891359"/>
              <a:gd name="connsiteX750" fmla="*/ 1049620 w 1398088"/>
              <a:gd name="connsiteY750" fmla="*/ 610712 h 891359"/>
              <a:gd name="connsiteX751" fmla="*/ 1051016 w 1398088"/>
              <a:gd name="connsiteY751" fmla="*/ 613332 h 891359"/>
              <a:gd name="connsiteX752" fmla="*/ 1052412 w 1398088"/>
              <a:gd name="connsiteY752" fmla="*/ 615938 h 891359"/>
              <a:gd name="connsiteX753" fmla="*/ 1053816 w 1398088"/>
              <a:gd name="connsiteY753" fmla="*/ 618532 h 891359"/>
              <a:gd name="connsiteX754" fmla="*/ 1055212 w 1398088"/>
              <a:gd name="connsiteY754" fmla="*/ 621112 h 891359"/>
              <a:gd name="connsiteX755" fmla="*/ 1056616 w 1398088"/>
              <a:gd name="connsiteY755" fmla="*/ 623678 h 891359"/>
              <a:gd name="connsiteX756" fmla="*/ 1058012 w 1398088"/>
              <a:gd name="connsiteY756" fmla="*/ 626230 h 891359"/>
              <a:gd name="connsiteX757" fmla="*/ 1059415 w 1398088"/>
              <a:gd name="connsiteY757" fmla="*/ 628769 h 891359"/>
              <a:gd name="connsiteX758" fmla="*/ 1060811 w 1398088"/>
              <a:gd name="connsiteY758" fmla="*/ 631294 h 891359"/>
              <a:gd name="connsiteX759" fmla="*/ 1062215 w 1398088"/>
              <a:gd name="connsiteY759" fmla="*/ 633806 h 891359"/>
              <a:gd name="connsiteX760" fmla="*/ 1063611 w 1398088"/>
              <a:gd name="connsiteY760" fmla="*/ 636304 h 891359"/>
              <a:gd name="connsiteX761" fmla="*/ 1065007 w 1398088"/>
              <a:gd name="connsiteY761" fmla="*/ 638787 h 891359"/>
              <a:gd name="connsiteX762" fmla="*/ 1066411 w 1398088"/>
              <a:gd name="connsiteY762" fmla="*/ 641258 h 891359"/>
              <a:gd name="connsiteX763" fmla="*/ 1067807 w 1398088"/>
              <a:gd name="connsiteY763" fmla="*/ 643713 h 891359"/>
              <a:gd name="connsiteX764" fmla="*/ 1069211 w 1398088"/>
              <a:gd name="connsiteY764" fmla="*/ 646155 h 891359"/>
              <a:gd name="connsiteX765" fmla="*/ 1070607 w 1398088"/>
              <a:gd name="connsiteY765" fmla="*/ 648584 h 891359"/>
              <a:gd name="connsiteX766" fmla="*/ 1072010 w 1398088"/>
              <a:gd name="connsiteY766" fmla="*/ 650998 h 891359"/>
              <a:gd name="connsiteX767" fmla="*/ 1073407 w 1398088"/>
              <a:gd name="connsiteY767" fmla="*/ 653397 h 891359"/>
              <a:gd name="connsiteX768" fmla="*/ 1074810 w 1398088"/>
              <a:gd name="connsiteY768" fmla="*/ 655783 h 891359"/>
              <a:gd name="connsiteX769" fmla="*/ 1076206 w 1398088"/>
              <a:gd name="connsiteY769" fmla="*/ 658155 h 891359"/>
              <a:gd name="connsiteX770" fmla="*/ 1077603 w 1398088"/>
              <a:gd name="connsiteY770" fmla="*/ 660515 h 891359"/>
              <a:gd name="connsiteX771" fmla="*/ 1079006 w 1398088"/>
              <a:gd name="connsiteY771" fmla="*/ 662854 h 891359"/>
              <a:gd name="connsiteX772" fmla="*/ 1080402 w 1398088"/>
              <a:gd name="connsiteY772" fmla="*/ 665186 h 891359"/>
              <a:gd name="connsiteX773" fmla="*/ 1081806 w 1398088"/>
              <a:gd name="connsiteY773" fmla="*/ 667497 h 891359"/>
              <a:gd name="connsiteX774" fmla="*/ 1083202 w 1398088"/>
              <a:gd name="connsiteY774" fmla="*/ 669800 h 891359"/>
              <a:gd name="connsiteX775" fmla="*/ 1084606 w 1398088"/>
              <a:gd name="connsiteY775" fmla="*/ 672081 h 891359"/>
              <a:gd name="connsiteX776" fmla="*/ 1086002 w 1398088"/>
              <a:gd name="connsiteY776" fmla="*/ 674356 h 891359"/>
              <a:gd name="connsiteX777" fmla="*/ 1087405 w 1398088"/>
              <a:gd name="connsiteY777" fmla="*/ 676615 h 891359"/>
              <a:gd name="connsiteX778" fmla="*/ 1088802 w 1398088"/>
              <a:gd name="connsiteY778" fmla="*/ 678854 h 891359"/>
              <a:gd name="connsiteX779" fmla="*/ 1090198 w 1398088"/>
              <a:gd name="connsiteY779" fmla="*/ 681085 h 891359"/>
              <a:gd name="connsiteX780" fmla="*/ 1091601 w 1398088"/>
              <a:gd name="connsiteY780" fmla="*/ 683295 h 891359"/>
              <a:gd name="connsiteX781" fmla="*/ 1092998 w 1398088"/>
              <a:gd name="connsiteY781" fmla="*/ 685497 h 891359"/>
              <a:gd name="connsiteX782" fmla="*/ 1094401 w 1398088"/>
              <a:gd name="connsiteY782" fmla="*/ 687685 h 891359"/>
              <a:gd name="connsiteX783" fmla="*/ 1095797 w 1398088"/>
              <a:gd name="connsiteY783" fmla="*/ 689851 h 891359"/>
              <a:gd name="connsiteX784" fmla="*/ 1097201 w 1398088"/>
              <a:gd name="connsiteY784" fmla="*/ 692010 h 891359"/>
              <a:gd name="connsiteX785" fmla="*/ 1098597 w 1398088"/>
              <a:gd name="connsiteY785" fmla="*/ 694148 h 891359"/>
              <a:gd name="connsiteX786" fmla="*/ 1100001 w 1398088"/>
              <a:gd name="connsiteY786" fmla="*/ 696278 h 891359"/>
              <a:gd name="connsiteX787" fmla="*/ 1101397 w 1398088"/>
              <a:gd name="connsiteY787" fmla="*/ 698387 h 891359"/>
              <a:gd name="connsiteX788" fmla="*/ 1102800 w 1398088"/>
              <a:gd name="connsiteY788" fmla="*/ 700489 h 891359"/>
              <a:gd name="connsiteX789" fmla="*/ 1104196 w 1398088"/>
              <a:gd name="connsiteY789" fmla="*/ 702569 h 891359"/>
              <a:gd name="connsiteX790" fmla="*/ 1105593 w 1398088"/>
              <a:gd name="connsiteY790" fmla="*/ 704641 h 891359"/>
              <a:gd name="connsiteX791" fmla="*/ 1106996 w 1398088"/>
              <a:gd name="connsiteY791" fmla="*/ 706693 h 891359"/>
              <a:gd name="connsiteX792" fmla="*/ 1108392 w 1398088"/>
              <a:gd name="connsiteY792" fmla="*/ 708730 h 891359"/>
              <a:gd name="connsiteX793" fmla="*/ 1109796 w 1398088"/>
              <a:gd name="connsiteY793" fmla="*/ 710759 h 891359"/>
              <a:gd name="connsiteX794" fmla="*/ 1111192 w 1398088"/>
              <a:gd name="connsiteY794" fmla="*/ 712767 h 891359"/>
              <a:gd name="connsiteX795" fmla="*/ 1112596 w 1398088"/>
              <a:gd name="connsiteY795" fmla="*/ 714768 h 891359"/>
              <a:gd name="connsiteX796" fmla="*/ 1113992 w 1398088"/>
              <a:gd name="connsiteY796" fmla="*/ 716747 h 891359"/>
              <a:gd name="connsiteX797" fmla="*/ 1115395 w 1398088"/>
              <a:gd name="connsiteY797" fmla="*/ 718712 h 891359"/>
              <a:gd name="connsiteX798" fmla="*/ 1116792 w 1398088"/>
              <a:gd name="connsiteY798" fmla="*/ 720670 h 891359"/>
              <a:gd name="connsiteX799" fmla="*/ 1118188 w 1398088"/>
              <a:gd name="connsiteY799" fmla="*/ 722606 h 891359"/>
              <a:gd name="connsiteX800" fmla="*/ 1119591 w 1398088"/>
              <a:gd name="connsiteY800" fmla="*/ 724527 h 891359"/>
              <a:gd name="connsiteX801" fmla="*/ 1120988 w 1398088"/>
              <a:gd name="connsiteY801" fmla="*/ 726442 h 891359"/>
              <a:gd name="connsiteX802" fmla="*/ 1122391 w 1398088"/>
              <a:gd name="connsiteY802" fmla="*/ 728335 h 891359"/>
              <a:gd name="connsiteX803" fmla="*/ 1123787 w 1398088"/>
              <a:gd name="connsiteY803" fmla="*/ 730213 h 891359"/>
              <a:gd name="connsiteX804" fmla="*/ 1125191 w 1398088"/>
              <a:gd name="connsiteY804" fmla="*/ 732085 h 891359"/>
              <a:gd name="connsiteX805" fmla="*/ 1126587 w 1398088"/>
              <a:gd name="connsiteY805" fmla="*/ 733934 h 891359"/>
              <a:gd name="connsiteX806" fmla="*/ 1127991 w 1398088"/>
              <a:gd name="connsiteY806" fmla="*/ 735770 h 891359"/>
              <a:gd name="connsiteX807" fmla="*/ 1129387 w 1398088"/>
              <a:gd name="connsiteY807" fmla="*/ 737598 h 891359"/>
              <a:gd name="connsiteX808" fmla="*/ 1130783 w 1398088"/>
              <a:gd name="connsiteY808" fmla="*/ 739404 h 891359"/>
              <a:gd name="connsiteX809" fmla="*/ 1132187 w 1398088"/>
              <a:gd name="connsiteY809" fmla="*/ 741204 h 891359"/>
              <a:gd name="connsiteX810" fmla="*/ 1133583 w 1398088"/>
              <a:gd name="connsiteY810" fmla="*/ 742981 h 891359"/>
              <a:gd name="connsiteX811" fmla="*/ 1134986 w 1398088"/>
              <a:gd name="connsiteY811" fmla="*/ 744752 h 891359"/>
              <a:gd name="connsiteX812" fmla="*/ 1136383 w 1398088"/>
              <a:gd name="connsiteY812" fmla="*/ 746501 h 891359"/>
              <a:gd name="connsiteX813" fmla="*/ 1137786 w 1398088"/>
              <a:gd name="connsiteY813" fmla="*/ 748242 h 891359"/>
              <a:gd name="connsiteX814" fmla="*/ 1139182 w 1398088"/>
              <a:gd name="connsiteY814" fmla="*/ 749963 h 891359"/>
              <a:gd name="connsiteX815" fmla="*/ 1140586 w 1398088"/>
              <a:gd name="connsiteY815" fmla="*/ 751675 h 891359"/>
              <a:gd name="connsiteX816" fmla="*/ 1141982 w 1398088"/>
              <a:gd name="connsiteY816" fmla="*/ 753374 h 891359"/>
              <a:gd name="connsiteX817" fmla="*/ 1143378 w 1398088"/>
              <a:gd name="connsiteY817" fmla="*/ 755058 h 891359"/>
              <a:gd name="connsiteX818" fmla="*/ 1144782 w 1398088"/>
              <a:gd name="connsiteY818" fmla="*/ 756728 h 891359"/>
              <a:gd name="connsiteX819" fmla="*/ 1146178 w 1398088"/>
              <a:gd name="connsiteY819" fmla="*/ 758383 h 891359"/>
              <a:gd name="connsiteX820" fmla="*/ 1147582 w 1398088"/>
              <a:gd name="connsiteY820" fmla="*/ 760024 h 891359"/>
              <a:gd name="connsiteX821" fmla="*/ 1148978 w 1398088"/>
              <a:gd name="connsiteY821" fmla="*/ 761651 h 891359"/>
              <a:gd name="connsiteX822" fmla="*/ 1150381 w 1398088"/>
              <a:gd name="connsiteY822" fmla="*/ 763263 h 891359"/>
              <a:gd name="connsiteX823" fmla="*/ 1151777 w 1398088"/>
              <a:gd name="connsiteY823" fmla="*/ 764861 h 891359"/>
              <a:gd name="connsiteX824" fmla="*/ 1153181 w 1398088"/>
              <a:gd name="connsiteY824" fmla="*/ 766444 h 891359"/>
              <a:gd name="connsiteX825" fmla="*/ 1154577 w 1398088"/>
              <a:gd name="connsiteY825" fmla="*/ 768020 h 891359"/>
              <a:gd name="connsiteX826" fmla="*/ 1155981 w 1398088"/>
              <a:gd name="connsiteY826" fmla="*/ 769582 h 891359"/>
              <a:gd name="connsiteX827" fmla="*/ 1157377 w 1398088"/>
              <a:gd name="connsiteY827" fmla="*/ 771122 h 891359"/>
              <a:gd name="connsiteX828" fmla="*/ 1158773 w 1398088"/>
              <a:gd name="connsiteY828" fmla="*/ 772655 h 891359"/>
              <a:gd name="connsiteX829" fmla="*/ 1160177 w 1398088"/>
              <a:gd name="connsiteY829" fmla="*/ 774174 h 891359"/>
              <a:gd name="connsiteX830" fmla="*/ 1161573 w 1398088"/>
              <a:gd name="connsiteY830" fmla="*/ 775678 h 891359"/>
              <a:gd name="connsiteX831" fmla="*/ 1162976 w 1398088"/>
              <a:gd name="connsiteY831" fmla="*/ 777175 h 891359"/>
              <a:gd name="connsiteX832" fmla="*/ 1164373 w 1398088"/>
              <a:gd name="connsiteY832" fmla="*/ 778651 h 891359"/>
              <a:gd name="connsiteX833" fmla="*/ 1165776 w 1398088"/>
              <a:gd name="connsiteY833" fmla="*/ 780119 h 891359"/>
              <a:gd name="connsiteX834" fmla="*/ 1167172 w 1398088"/>
              <a:gd name="connsiteY834" fmla="*/ 781566 h 891359"/>
              <a:gd name="connsiteX835" fmla="*/ 1168576 w 1398088"/>
              <a:gd name="connsiteY835" fmla="*/ 783005 h 891359"/>
              <a:gd name="connsiteX836" fmla="*/ 1169972 w 1398088"/>
              <a:gd name="connsiteY836" fmla="*/ 784430 h 891359"/>
              <a:gd name="connsiteX837" fmla="*/ 1171368 w 1398088"/>
              <a:gd name="connsiteY837" fmla="*/ 785848 h 891359"/>
              <a:gd name="connsiteX838" fmla="*/ 1172772 w 1398088"/>
              <a:gd name="connsiteY838" fmla="*/ 787244 h 891359"/>
              <a:gd name="connsiteX839" fmla="*/ 1174168 w 1398088"/>
              <a:gd name="connsiteY839" fmla="*/ 788633 h 891359"/>
              <a:gd name="connsiteX840" fmla="*/ 1175572 w 1398088"/>
              <a:gd name="connsiteY840" fmla="*/ 790008 h 891359"/>
              <a:gd name="connsiteX841" fmla="*/ 1176968 w 1398088"/>
              <a:gd name="connsiteY841" fmla="*/ 791368 h 891359"/>
              <a:gd name="connsiteX842" fmla="*/ 1178371 w 1398088"/>
              <a:gd name="connsiteY842" fmla="*/ 792721 h 891359"/>
              <a:gd name="connsiteX843" fmla="*/ 1179768 w 1398088"/>
              <a:gd name="connsiteY843" fmla="*/ 794053 h 891359"/>
              <a:gd name="connsiteX844" fmla="*/ 1181171 w 1398088"/>
              <a:gd name="connsiteY844" fmla="*/ 795377 h 891359"/>
              <a:gd name="connsiteX845" fmla="*/ 1182567 w 1398088"/>
              <a:gd name="connsiteY845" fmla="*/ 796687 h 891359"/>
              <a:gd name="connsiteX846" fmla="*/ 1183964 w 1398088"/>
              <a:gd name="connsiteY846" fmla="*/ 797990 h 891359"/>
              <a:gd name="connsiteX847" fmla="*/ 1185367 w 1398088"/>
              <a:gd name="connsiteY847" fmla="*/ 799271 h 891359"/>
              <a:gd name="connsiteX848" fmla="*/ 1186763 w 1398088"/>
              <a:gd name="connsiteY848" fmla="*/ 800545 h 891359"/>
              <a:gd name="connsiteX849" fmla="*/ 1188167 w 1398088"/>
              <a:gd name="connsiteY849" fmla="*/ 801804 h 891359"/>
              <a:gd name="connsiteX850" fmla="*/ 1189563 w 1398088"/>
              <a:gd name="connsiteY850" fmla="*/ 803057 h 891359"/>
              <a:gd name="connsiteX851" fmla="*/ 1190966 w 1398088"/>
              <a:gd name="connsiteY851" fmla="*/ 804295 h 891359"/>
              <a:gd name="connsiteX852" fmla="*/ 1192363 w 1398088"/>
              <a:gd name="connsiteY852" fmla="*/ 805518 h 891359"/>
              <a:gd name="connsiteX853" fmla="*/ 1193766 w 1398088"/>
              <a:gd name="connsiteY853" fmla="*/ 806734 h 891359"/>
              <a:gd name="connsiteX854" fmla="*/ 1195162 w 1398088"/>
              <a:gd name="connsiteY854" fmla="*/ 807929 h 891359"/>
              <a:gd name="connsiteX855" fmla="*/ 1196566 w 1398088"/>
              <a:gd name="connsiteY855" fmla="*/ 809124 h 891359"/>
              <a:gd name="connsiteX856" fmla="*/ 1197962 w 1398088"/>
              <a:gd name="connsiteY856" fmla="*/ 810297 h 891359"/>
              <a:gd name="connsiteX857" fmla="*/ 1199358 w 1398088"/>
              <a:gd name="connsiteY857" fmla="*/ 811463 h 891359"/>
              <a:gd name="connsiteX858" fmla="*/ 1200762 w 1398088"/>
              <a:gd name="connsiteY858" fmla="*/ 812615 h 891359"/>
              <a:gd name="connsiteX859" fmla="*/ 1202158 w 1398088"/>
              <a:gd name="connsiteY859" fmla="*/ 813759 h 891359"/>
              <a:gd name="connsiteX860" fmla="*/ 1203562 w 1398088"/>
              <a:gd name="connsiteY860" fmla="*/ 814889 h 891359"/>
              <a:gd name="connsiteX861" fmla="*/ 1204958 w 1398088"/>
              <a:gd name="connsiteY861" fmla="*/ 816012 h 891359"/>
              <a:gd name="connsiteX862" fmla="*/ 1206361 w 1398088"/>
              <a:gd name="connsiteY862" fmla="*/ 817113 h 891359"/>
              <a:gd name="connsiteX863" fmla="*/ 1207758 w 1398088"/>
              <a:gd name="connsiteY863" fmla="*/ 818214 h 891359"/>
              <a:gd name="connsiteX864" fmla="*/ 1209161 w 1398088"/>
              <a:gd name="connsiteY864" fmla="*/ 819294 h 891359"/>
              <a:gd name="connsiteX865" fmla="*/ 1210557 w 1398088"/>
              <a:gd name="connsiteY865" fmla="*/ 820373 h 891359"/>
              <a:gd name="connsiteX866" fmla="*/ 1211954 w 1398088"/>
              <a:gd name="connsiteY866" fmla="*/ 821431 h 891359"/>
              <a:gd name="connsiteX867" fmla="*/ 1213357 w 1398088"/>
              <a:gd name="connsiteY867" fmla="*/ 822482 h 891359"/>
              <a:gd name="connsiteX868" fmla="*/ 1214753 w 1398088"/>
              <a:gd name="connsiteY868" fmla="*/ 823526 h 891359"/>
              <a:gd name="connsiteX869" fmla="*/ 1216157 w 1398088"/>
              <a:gd name="connsiteY869" fmla="*/ 824555 h 891359"/>
              <a:gd name="connsiteX870" fmla="*/ 1217553 w 1398088"/>
              <a:gd name="connsiteY870" fmla="*/ 825570 h 891359"/>
              <a:gd name="connsiteX871" fmla="*/ 1218957 w 1398088"/>
              <a:gd name="connsiteY871" fmla="*/ 826577 h 891359"/>
              <a:gd name="connsiteX872" fmla="*/ 1220353 w 1398088"/>
              <a:gd name="connsiteY872" fmla="*/ 827578 h 891359"/>
              <a:gd name="connsiteX873" fmla="*/ 1221756 w 1398088"/>
              <a:gd name="connsiteY873" fmla="*/ 828564 h 891359"/>
              <a:gd name="connsiteX874" fmla="*/ 1223153 w 1398088"/>
              <a:gd name="connsiteY874" fmla="*/ 829542 h 891359"/>
              <a:gd name="connsiteX875" fmla="*/ 1224549 w 1398088"/>
              <a:gd name="connsiteY875" fmla="*/ 830507 h 891359"/>
              <a:gd name="connsiteX876" fmla="*/ 1225952 w 1398088"/>
              <a:gd name="connsiteY876" fmla="*/ 831457 h 891359"/>
              <a:gd name="connsiteX877" fmla="*/ 1227349 w 1398088"/>
              <a:gd name="connsiteY877" fmla="*/ 832400 h 891359"/>
              <a:gd name="connsiteX878" fmla="*/ 1228752 w 1398088"/>
              <a:gd name="connsiteY878" fmla="*/ 833335 h 891359"/>
              <a:gd name="connsiteX879" fmla="*/ 1230148 w 1398088"/>
              <a:gd name="connsiteY879" fmla="*/ 834264 h 891359"/>
              <a:gd name="connsiteX880" fmla="*/ 1231552 w 1398088"/>
              <a:gd name="connsiteY880" fmla="*/ 835178 h 891359"/>
              <a:gd name="connsiteX881" fmla="*/ 1232948 w 1398088"/>
              <a:gd name="connsiteY881" fmla="*/ 836078 h 891359"/>
              <a:gd name="connsiteX882" fmla="*/ 1234351 w 1398088"/>
              <a:gd name="connsiteY882" fmla="*/ 836970 h 891359"/>
              <a:gd name="connsiteX883" fmla="*/ 1235748 w 1398088"/>
              <a:gd name="connsiteY883" fmla="*/ 837855 h 891359"/>
              <a:gd name="connsiteX884" fmla="*/ 1237144 w 1398088"/>
              <a:gd name="connsiteY884" fmla="*/ 838726 h 891359"/>
              <a:gd name="connsiteX885" fmla="*/ 1238548 w 1398088"/>
              <a:gd name="connsiteY885" fmla="*/ 839590 h 891359"/>
              <a:gd name="connsiteX886" fmla="*/ 1239944 w 1398088"/>
              <a:gd name="connsiteY886" fmla="*/ 840446 h 891359"/>
              <a:gd name="connsiteX887" fmla="*/ 1241347 w 1398088"/>
              <a:gd name="connsiteY887" fmla="*/ 841296 h 891359"/>
              <a:gd name="connsiteX888" fmla="*/ 1242743 w 1398088"/>
              <a:gd name="connsiteY888" fmla="*/ 842130 h 891359"/>
              <a:gd name="connsiteX889" fmla="*/ 1244147 w 1398088"/>
              <a:gd name="connsiteY889" fmla="*/ 842951 h 891359"/>
              <a:gd name="connsiteX890" fmla="*/ 1245543 w 1398088"/>
              <a:gd name="connsiteY890" fmla="*/ 843771 h 891359"/>
              <a:gd name="connsiteX891" fmla="*/ 1246947 w 1398088"/>
              <a:gd name="connsiteY891" fmla="*/ 844578 h 891359"/>
              <a:gd name="connsiteX892" fmla="*/ 1248343 w 1398088"/>
              <a:gd name="connsiteY892" fmla="*/ 845376 h 891359"/>
              <a:gd name="connsiteX893" fmla="*/ 1249746 w 1398088"/>
              <a:gd name="connsiteY893" fmla="*/ 846161 h 891359"/>
              <a:gd name="connsiteX894" fmla="*/ 1251143 w 1398088"/>
              <a:gd name="connsiteY894" fmla="*/ 846938 h 891359"/>
              <a:gd name="connsiteX895" fmla="*/ 1252539 w 1398088"/>
              <a:gd name="connsiteY895" fmla="*/ 847708 h 891359"/>
              <a:gd name="connsiteX896" fmla="*/ 1253942 w 1398088"/>
              <a:gd name="connsiteY896" fmla="*/ 848471 h 891359"/>
              <a:gd name="connsiteX897" fmla="*/ 1255339 w 1398088"/>
              <a:gd name="connsiteY897" fmla="*/ 849227 h 891359"/>
              <a:gd name="connsiteX898" fmla="*/ 1256742 w 1398088"/>
              <a:gd name="connsiteY898" fmla="*/ 849968 h 891359"/>
              <a:gd name="connsiteX899" fmla="*/ 1258138 w 1398088"/>
              <a:gd name="connsiteY899" fmla="*/ 850702 h 891359"/>
              <a:gd name="connsiteX900" fmla="*/ 1259542 w 1398088"/>
              <a:gd name="connsiteY900" fmla="*/ 851429 h 891359"/>
              <a:gd name="connsiteX901" fmla="*/ 1260938 w 1398088"/>
              <a:gd name="connsiteY901" fmla="*/ 852142 h 891359"/>
              <a:gd name="connsiteX902" fmla="*/ 1262342 w 1398088"/>
              <a:gd name="connsiteY902" fmla="*/ 852854 h 891359"/>
              <a:gd name="connsiteX903" fmla="*/ 1263738 w 1398088"/>
              <a:gd name="connsiteY903" fmla="*/ 853552 h 891359"/>
              <a:gd name="connsiteX904" fmla="*/ 1265134 w 1398088"/>
              <a:gd name="connsiteY904" fmla="*/ 854243 h 891359"/>
              <a:gd name="connsiteX905" fmla="*/ 1266538 w 1398088"/>
              <a:gd name="connsiteY905" fmla="*/ 854927 h 891359"/>
              <a:gd name="connsiteX906" fmla="*/ 1267934 w 1398088"/>
              <a:gd name="connsiteY906" fmla="*/ 855604 h 891359"/>
              <a:gd name="connsiteX907" fmla="*/ 1269337 w 1398088"/>
              <a:gd name="connsiteY907" fmla="*/ 856273 h 891359"/>
              <a:gd name="connsiteX908" fmla="*/ 1270734 w 1398088"/>
              <a:gd name="connsiteY908" fmla="*/ 856928 h 891359"/>
              <a:gd name="connsiteX909" fmla="*/ 1272137 w 1398088"/>
              <a:gd name="connsiteY909" fmla="*/ 857583 h 891359"/>
              <a:gd name="connsiteX910" fmla="*/ 1273533 w 1398088"/>
              <a:gd name="connsiteY910" fmla="*/ 858223 h 891359"/>
              <a:gd name="connsiteX911" fmla="*/ 1274937 w 1398088"/>
              <a:gd name="connsiteY911" fmla="*/ 858857 h 891359"/>
              <a:gd name="connsiteX912" fmla="*/ 1276333 w 1398088"/>
              <a:gd name="connsiteY912" fmla="*/ 859483 h 891359"/>
              <a:gd name="connsiteX913" fmla="*/ 1277729 w 1398088"/>
              <a:gd name="connsiteY913" fmla="*/ 860109 h 891359"/>
              <a:gd name="connsiteX914" fmla="*/ 1279133 w 1398088"/>
              <a:gd name="connsiteY914" fmla="*/ 860714 h 891359"/>
              <a:gd name="connsiteX915" fmla="*/ 1280529 w 1398088"/>
              <a:gd name="connsiteY915" fmla="*/ 861318 h 891359"/>
              <a:gd name="connsiteX916" fmla="*/ 1281933 w 1398088"/>
              <a:gd name="connsiteY916" fmla="*/ 861916 h 891359"/>
              <a:gd name="connsiteX917" fmla="*/ 1283329 w 1398088"/>
              <a:gd name="connsiteY917" fmla="*/ 862506 h 891359"/>
              <a:gd name="connsiteX918" fmla="*/ 1284732 w 1398088"/>
              <a:gd name="connsiteY918" fmla="*/ 863089 h 891359"/>
              <a:gd name="connsiteX919" fmla="*/ 1286128 w 1398088"/>
              <a:gd name="connsiteY919" fmla="*/ 863665 h 891359"/>
              <a:gd name="connsiteX920" fmla="*/ 1287532 w 1398088"/>
              <a:gd name="connsiteY920" fmla="*/ 864233 h 891359"/>
              <a:gd name="connsiteX921" fmla="*/ 1288928 w 1398088"/>
              <a:gd name="connsiteY921" fmla="*/ 864787 h 891359"/>
              <a:gd name="connsiteX922" fmla="*/ 1290332 w 1398088"/>
              <a:gd name="connsiteY922" fmla="*/ 865342 h 891359"/>
              <a:gd name="connsiteX923" fmla="*/ 1291728 w 1398088"/>
              <a:gd name="connsiteY923" fmla="*/ 865889 h 891359"/>
              <a:gd name="connsiteX924" fmla="*/ 1293124 w 1398088"/>
              <a:gd name="connsiteY924" fmla="*/ 866428 h 891359"/>
              <a:gd name="connsiteX925" fmla="*/ 1294528 w 1398088"/>
              <a:gd name="connsiteY925" fmla="*/ 866961 h 891359"/>
              <a:gd name="connsiteX926" fmla="*/ 1295924 w 1398088"/>
              <a:gd name="connsiteY926" fmla="*/ 867486 h 891359"/>
              <a:gd name="connsiteX927" fmla="*/ 1297327 w 1398088"/>
              <a:gd name="connsiteY927" fmla="*/ 868005 h 891359"/>
              <a:gd name="connsiteX928" fmla="*/ 1298724 w 1398088"/>
              <a:gd name="connsiteY928" fmla="*/ 868516 h 891359"/>
              <a:gd name="connsiteX929" fmla="*/ 1300127 w 1398088"/>
              <a:gd name="connsiteY929" fmla="*/ 869019 h 891359"/>
              <a:gd name="connsiteX930" fmla="*/ 1301523 w 1398088"/>
              <a:gd name="connsiteY930" fmla="*/ 869516 h 891359"/>
              <a:gd name="connsiteX931" fmla="*/ 1302927 w 1398088"/>
              <a:gd name="connsiteY931" fmla="*/ 870005 h 891359"/>
              <a:gd name="connsiteX932" fmla="*/ 1304323 w 1398088"/>
              <a:gd name="connsiteY932" fmla="*/ 870495 h 891359"/>
              <a:gd name="connsiteX933" fmla="*/ 1305719 w 1398088"/>
              <a:gd name="connsiteY933" fmla="*/ 870970 h 891359"/>
              <a:gd name="connsiteX934" fmla="*/ 1307123 w 1398088"/>
              <a:gd name="connsiteY934" fmla="*/ 871445 h 891359"/>
              <a:gd name="connsiteX935" fmla="*/ 1308519 w 1398088"/>
              <a:gd name="connsiteY935" fmla="*/ 871905 h 891359"/>
              <a:gd name="connsiteX936" fmla="*/ 1309923 w 1398088"/>
              <a:gd name="connsiteY936" fmla="*/ 872366 h 891359"/>
              <a:gd name="connsiteX937" fmla="*/ 1311319 w 1398088"/>
              <a:gd name="connsiteY937" fmla="*/ 872820 h 891359"/>
              <a:gd name="connsiteX938" fmla="*/ 1312722 w 1398088"/>
              <a:gd name="connsiteY938" fmla="*/ 873266 h 891359"/>
              <a:gd name="connsiteX939" fmla="*/ 1314119 w 1398088"/>
              <a:gd name="connsiteY939" fmla="*/ 873712 h 891359"/>
              <a:gd name="connsiteX940" fmla="*/ 1315522 w 1398088"/>
              <a:gd name="connsiteY940" fmla="*/ 874144 h 891359"/>
              <a:gd name="connsiteX941" fmla="*/ 1316918 w 1398088"/>
              <a:gd name="connsiteY941" fmla="*/ 874576 h 891359"/>
              <a:gd name="connsiteX942" fmla="*/ 1318314 w 1398088"/>
              <a:gd name="connsiteY942" fmla="*/ 875000 h 891359"/>
              <a:gd name="connsiteX943" fmla="*/ 1319718 w 1398088"/>
              <a:gd name="connsiteY943" fmla="*/ 875418 h 891359"/>
              <a:gd name="connsiteX944" fmla="*/ 1321114 w 1398088"/>
              <a:gd name="connsiteY944" fmla="*/ 875828 h 891359"/>
              <a:gd name="connsiteX945" fmla="*/ 1322518 w 1398088"/>
              <a:gd name="connsiteY945" fmla="*/ 876238 h 891359"/>
              <a:gd name="connsiteX946" fmla="*/ 1323914 w 1398088"/>
              <a:gd name="connsiteY946" fmla="*/ 876641 h 891359"/>
              <a:gd name="connsiteX947" fmla="*/ 1325318 w 1398088"/>
              <a:gd name="connsiteY947" fmla="*/ 877037 h 891359"/>
              <a:gd name="connsiteX948" fmla="*/ 1326714 w 1398088"/>
              <a:gd name="connsiteY948" fmla="*/ 877426 h 891359"/>
              <a:gd name="connsiteX949" fmla="*/ 1328117 w 1398088"/>
              <a:gd name="connsiteY949" fmla="*/ 877807 h 891359"/>
              <a:gd name="connsiteX950" fmla="*/ 1329513 w 1398088"/>
              <a:gd name="connsiteY950" fmla="*/ 878189 h 891359"/>
              <a:gd name="connsiteX951" fmla="*/ 1330910 w 1398088"/>
              <a:gd name="connsiteY951" fmla="*/ 878563 h 891359"/>
              <a:gd name="connsiteX952" fmla="*/ 1332313 w 1398088"/>
              <a:gd name="connsiteY952" fmla="*/ 878930 h 891359"/>
              <a:gd name="connsiteX953" fmla="*/ 1333709 w 1398088"/>
              <a:gd name="connsiteY953" fmla="*/ 879297 h 891359"/>
              <a:gd name="connsiteX954" fmla="*/ 1335113 w 1398088"/>
              <a:gd name="connsiteY954" fmla="*/ 879657 h 891359"/>
              <a:gd name="connsiteX955" fmla="*/ 1336509 w 1398088"/>
              <a:gd name="connsiteY955" fmla="*/ 880010 h 891359"/>
              <a:gd name="connsiteX956" fmla="*/ 1337913 w 1398088"/>
              <a:gd name="connsiteY956" fmla="*/ 880355 h 891359"/>
              <a:gd name="connsiteX957" fmla="*/ 1339309 w 1398088"/>
              <a:gd name="connsiteY957" fmla="*/ 880700 h 891359"/>
              <a:gd name="connsiteX958" fmla="*/ 1340712 w 1398088"/>
              <a:gd name="connsiteY958" fmla="*/ 881039 h 891359"/>
              <a:gd name="connsiteX959" fmla="*/ 1342109 w 1398088"/>
              <a:gd name="connsiteY959" fmla="*/ 881370 h 891359"/>
              <a:gd name="connsiteX960" fmla="*/ 1343512 w 1398088"/>
              <a:gd name="connsiteY960" fmla="*/ 881701 h 891359"/>
              <a:gd name="connsiteX961" fmla="*/ 1344908 w 1398088"/>
              <a:gd name="connsiteY961" fmla="*/ 882025 h 891359"/>
              <a:gd name="connsiteX962" fmla="*/ 1346305 w 1398088"/>
              <a:gd name="connsiteY962" fmla="*/ 882349 h 891359"/>
              <a:gd name="connsiteX963" fmla="*/ 1347708 w 1398088"/>
              <a:gd name="connsiteY963" fmla="*/ 882658 h 891359"/>
              <a:gd name="connsiteX964" fmla="*/ 1349104 w 1398088"/>
              <a:gd name="connsiteY964" fmla="*/ 882975 h 891359"/>
              <a:gd name="connsiteX965" fmla="*/ 1350508 w 1398088"/>
              <a:gd name="connsiteY965" fmla="*/ 883277 h 891359"/>
              <a:gd name="connsiteX966" fmla="*/ 1351904 w 1398088"/>
              <a:gd name="connsiteY966" fmla="*/ 883579 h 891359"/>
              <a:gd name="connsiteX967" fmla="*/ 1353308 w 1398088"/>
              <a:gd name="connsiteY967" fmla="*/ 883874 h 891359"/>
              <a:gd name="connsiteX968" fmla="*/ 1354704 w 1398088"/>
              <a:gd name="connsiteY968" fmla="*/ 884170 h 891359"/>
              <a:gd name="connsiteX969" fmla="*/ 1356107 w 1398088"/>
              <a:gd name="connsiteY969" fmla="*/ 884457 h 891359"/>
              <a:gd name="connsiteX970" fmla="*/ 1357504 w 1398088"/>
              <a:gd name="connsiteY970" fmla="*/ 884745 h 891359"/>
              <a:gd name="connsiteX971" fmla="*/ 1358900 w 1398088"/>
              <a:gd name="connsiteY971" fmla="*/ 885019 h 891359"/>
              <a:gd name="connsiteX972" fmla="*/ 1360303 w 1398088"/>
              <a:gd name="connsiteY972" fmla="*/ 885300 h 891359"/>
              <a:gd name="connsiteX973" fmla="*/ 1361699 w 1398088"/>
              <a:gd name="connsiteY973" fmla="*/ 885573 h 891359"/>
              <a:gd name="connsiteX974" fmla="*/ 1363103 w 1398088"/>
              <a:gd name="connsiteY974" fmla="*/ 885839 h 891359"/>
              <a:gd name="connsiteX975" fmla="*/ 1364499 w 1398088"/>
              <a:gd name="connsiteY975" fmla="*/ 886106 h 891359"/>
              <a:gd name="connsiteX976" fmla="*/ 1365903 w 1398088"/>
              <a:gd name="connsiteY976" fmla="*/ 886365 h 891359"/>
              <a:gd name="connsiteX977" fmla="*/ 1367299 w 1398088"/>
              <a:gd name="connsiteY977" fmla="*/ 886617 h 891359"/>
              <a:gd name="connsiteX978" fmla="*/ 1368702 w 1398088"/>
              <a:gd name="connsiteY978" fmla="*/ 886869 h 891359"/>
              <a:gd name="connsiteX979" fmla="*/ 1370099 w 1398088"/>
              <a:gd name="connsiteY979" fmla="*/ 887120 h 891359"/>
              <a:gd name="connsiteX980" fmla="*/ 1371495 w 1398088"/>
              <a:gd name="connsiteY980" fmla="*/ 887365 h 891359"/>
              <a:gd name="connsiteX981" fmla="*/ 1372898 w 1398088"/>
              <a:gd name="connsiteY981" fmla="*/ 887603 h 891359"/>
              <a:gd name="connsiteX982" fmla="*/ 1374295 w 1398088"/>
              <a:gd name="connsiteY982" fmla="*/ 887840 h 891359"/>
              <a:gd name="connsiteX983" fmla="*/ 1375698 w 1398088"/>
              <a:gd name="connsiteY983" fmla="*/ 888078 h 891359"/>
              <a:gd name="connsiteX984" fmla="*/ 1377094 w 1398088"/>
              <a:gd name="connsiteY984" fmla="*/ 888308 h 891359"/>
              <a:gd name="connsiteX985" fmla="*/ 1378498 w 1398088"/>
              <a:gd name="connsiteY985" fmla="*/ 888531 h 891359"/>
              <a:gd name="connsiteX986" fmla="*/ 1379894 w 1398088"/>
              <a:gd name="connsiteY986" fmla="*/ 888754 h 891359"/>
              <a:gd name="connsiteX987" fmla="*/ 1381298 w 1398088"/>
              <a:gd name="connsiteY987" fmla="*/ 888977 h 891359"/>
              <a:gd name="connsiteX988" fmla="*/ 1382694 w 1398088"/>
              <a:gd name="connsiteY988" fmla="*/ 889193 h 891359"/>
              <a:gd name="connsiteX989" fmla="*/ 1384097 w 1398088"/>
              <a:gd name="connsiteY989" fmla="*/ 889402 h 891359"/>
              <a:gd name="connsiteX990" fmla="*/ 1385494 w 1398088"/>
              <a:gd name="connsiteY990" fmla="*/ 889611 h 891359"/>
              <a:gd name="connsiteX991" fmla="*/ 1386890 w 1398088"/>
              <a:gd name="connsiteY991" fmla="*/ 889819 h 891359"/>
              <a:gd name="connsiteX992" fmla="*/ 1388293 w 1398088"/>
              <a:gd name="connsiteY992" fmla="*/ 890021 h 891359"/>
              <a:gd name="connsiteX993" fmla="*/ 1389690 w 1398088"/>
              <a:gd name="connsiteY993" fmla="*/ 890222 h 891359"/>
              <a:gd name="connsiteX994" fmla="*/ 1391093 w 1398088"/>
              <a:gd name="connsiteY994" fmla="*/ 890424 h 891359"/>
              <a:gd name="connsiteX995" fmla="*/ 1392489 w 1398088"/>
              <a:gd name="connsiteY995" fmla="*/ 890611 h 891359"/>
              <a:gd name="connsiteX996" fmla="*/ 1393893 w 1398088"/>
              <a:gd name="connsiteY996" fmla="*/ 890805 h 891359"/>
              <a:gd name="connsiteX997" fmla="*/ 1395289 w 1398088"/>
              <a:gd name="connsiteY997" fmla="*/ 890993 h 891359"/>
              <a:gd name="connsiteX998" fmla="*/ 1396693 w 1398088"/>
              <a:gd name="connsiteY998" fmla="*/ 891180 h 891359"/>
              <a:gd name="connsiteX999" fmla="*/ 1398089 w 1398088"/>
              <a:gd name="connsiteY999" fmla="*/ 891360 h 89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98088" h="891359">
                <a:moveTo>
                  <a:pt x="0" y="891360"/>
                </a:moveTo>
                <a:lnTo>
                  <a:pt x="1399" y="891180"/>
                </a:lnTo>
                <a:lnTo>
                  <a:pt x="2799" y="890993"/>
                </a:lnTo>
                <a:lnTo>
                  <a:pt x="4198" y="890805"/>
                </a:lnTo>
                <a:lnTo>
                  <a:pt x="5598" y="890611"/>
                </a:lnTo>
                <a:lnTo>
                  <a:pt x="6997" y="890424"/>
                </a:lnTo>
                <a:lnTo>
                  <a:pt x="8397" y="890222"/>
                </a:lnTo>
                <a:lnTo>
                  <a:pt x="9796" y="890021"/>
                </a:lnTo>
                <a:lnTo>
                  <a:pt x="11196" y="889819"/>
                </a:lnTo>
                <a:lnTo>
                  <a:pt x="12595" y="889611"/>
                </a:lnTo>
                <a:lnTo>
                  <a:pt x="13995" y="889402"/>
                </a:lnTo>
                <a:lnTo>
                  <a:pt x="15394" y="889193"/>
                </a:lnTo>
                <a:lnTo>
                  <a:pt x="16794" y="888977"/>
                </a:lnTo>
                <a:lnTo>
                  <a:pt x="18193" y="888754"/>
                </a:lnTo>
                <a:lnTo>
                  <a:pt x="19593" y="888531"/>
                </a:lnTo>
                <a:lnTo>
                  <a:pt x="20992" y="888308"/>
                </a:lnTo>
                <a:lnTo>
                  <a:pt x="22391" y="888078"/>
                </a:lnTo>
                <a:lnTo>
                  <a:pt x="23791" y="887840"/>
                </a:lnTo>
                <a:lnTo>
                  <a:pt x="25190" y="887603"/>
                </a:lnTo>
                <a:lnTo>
                  <a:pt x="26590" y="887365"/>
                </a:lnTo>
                <a:lnTo>
                  <a:pt x="27989" y="887120"/>
                </a:lnTo>
                <a:lnTo>
                  <a:pt x="29389" y="886869"/>
                </a:lnTo>
                <a:lnTo>
                  <a:pt x="30788" y="886617"/>
                </a:lnTo>
                <a:lnTo>
                  <a:pt x="32188" y="886365"/>
                </a:lnTo>
                <a:lnTo>
                  <a:pt x="33587" y="886106"/>
                </a:lnTo>
                <a:lnTo>
                  <a:pt x="34987" y="885839"/>
                </a:lnTo>
                <a:lnTo>
                  <a:pt x="36386" y="885573"/>
                </a:lnTo>
                <a:lnTo>
                  <a:pt x="37786" y="885300"/>
                </a:lnTo>
                <a:lnTo>
                  <a:pt x="39185" y="885019"/>
                </a:lnTo>
                <a:lnTo>
                  <a:pt x="40585" y="884745"/>
                </a:lnTo>
                <a:lnTo>
                  <a:pt x="41984" y="884457"/>
                </a:lnTo>
                <a:lnTo>
                  <a:pt x="43384" y="884170"/>
                </a:lnTo>
                <a:lnTo>
                  <a:pt x="44783" y="883874"/>
                </a:lnTo>
                <a:lnTo>
                  <a:pt x="46183" y="883579"/>
                </a:lnTo>
                <a:lnTo>
                  <a:pt x="47582" y="883277"/>
                </a:lnTo>
                <a:lnTo>
                  <a:pt x="48982" y="882975"/>
                </a:lnTo>
                <a:lnTo>
                  <a:pt x="50381" y="882658"/>
                </a:lnTo>
                <a:lnTo>
                  <a:pt x="51781" y="882349"/>
                </a:lnTo>
                <a:lnTo>
                  <a:pt x="53180" y="882025"/>
                </a:lnTo>
                <a:lnTo>
                  <a:pt x="54580" y="881701"/>
                </a:lnTo>
                <a:lnTo>
                  <a:pt x="55979" y="881370"/>
                </a:lnTo>
                <a:lnTo>
                  <a:pt x="57379" y="881039"/>
                </a:lnTo>
                <a:lnTo>
                  <a:pt x="58778" y="880700"/>
                </a:lnTo>
                <a:lnTo>
                  <a:pt x="60178" y="880355"/>
                </a:lnTo>
                <a:lnTo>
                  <a:pt x="61577" y="880010"/>
                </a:lnTo>
                <a:lnTo>
                  <a:pt x="62977" y="879657"/>
                </a:lnTo>
                <a:lnTo>
                  <a:pt x="64376" y="879297"/>
                </a:lnTo>
                <a:lnTo>
                  <a:pt x="65776" y="878930"/>
                </a:lnTo>
                <a:lnTo>
                  <a:pt x="67176" y="878563"/>
                </a:lnTo>
                <a:lnTo>
                  <a:pt x="68575" y="878189"/>
                </a:lnTo>
                <a:lnTo>
                  <a:pt x="69975" y="877807"/>
                </a:lnTo>
                <a:lnTo>
                  <a:pt x="71374" y="877426"/>
                </a:lnTo>
                <a:lnTo>
                  <a:pt x="72774" y="877037"/>
                </a:lnTo>
                <a:lnTo>
                  <a:pt x="74173" y="876641"/>
                </a:lnTo>
                <a:lnTo>
                  <a:pt x="75573" y="876238"/>
                </a:lnTo>
                <a:lnTo>
                  <a:pt x="76972" y="875828"/>
                </a:lnTo>
                <a:lnTo>
                  <a:pt x="78372" y="875418"/>
                </a:lnTo>
                <a:lnTo>
                  <a:pt x="79771" y="875000"/>
                </a:lnTo>
                <a:lnTo>
                  <a:pt x="81171" y="874576"/>
                </a:lnTo>
                <a:lnTo>
                  <a:pt x="82570" y="874144"/>
                </a:lnTo>
                <a:lnTo>
                  <a:pt x="83969" y="873712"/>
                </a:lnTo>
                <a:lnTo>
                  <a:pt x="85369" y="873266"/>
                </a:lnTo>
                <a:lnTo>
                  <a:pt x="86768" y="872820"/>
                </a:lnTo>
                <a:lnTo>
                  <a:pt x="88168" y="872366"/>
                </a:lnTo>
                <a:lnTo>
                  <a:pt x="89567" y="871905"/>
                </a:lnTo>
                <a:lnTo>
                  <a:pt x="90967" y="871445"/>
                </a:lnTo>
                <a:lnTo>
                  <a:pt x="92366" y="870970"/>
                </a:lnTo>
                <a:lnTo>
                  <a:pt x="93766" y="870495"/>
                </a:lnTo>
                <a:lnTo>
                  <a:pt x="95165" y="870005"/>
                </a:lnTo>
                <a:lnTo>
                  <a:pt x="96565" y="869516"/>
                </a:lnTo>
                <a:lnTo>
                  <a:pt x="97964" y="869019"/>
                </a:lnTo>
                <a:lnTo>
                  <a:pt x="99364" y="868516"/>
                </a:lnTo>
                <a:lnTo>
                  <a:pt x="100763" y="868005"/>
                </a:lnTo>
                <a:lnTo>
                  <a:pt x="102163" y="867486"/>
                </a:lnTo>
                <a:lnTo>
                  <a:pt x="103562" y="866961"/>
                </a:lnTo>
                <a:lnTo>
                  <a:pt x="104962" y="866428"/>
                </a:lnTo>
                <a:lnTo>
                  <a:pt x="106361" y="865889"/>
                </a:lnTo>
                <a:lnTo>
                  <a:pt x="107761" y="865342"/>
                </a:lnTo>
                <a:lnTo>
                  <a:pt x="109160" y="864787"/>
                </a:lnTo>
                <a:lnTo>
                  <a:pt x="110560" y="864233"/>
                </a:lnTo>
                <a:lnTo>
                  <a:pt x="111959" y="863665"/>
                </a:lnTo>
                <a:lnTo>
                  <a:pt x="113359" y="863089"/>
                </a:lnTo>
                <a:lnTo>
                  <a:pt x="114758" y="862506"/>
                </a:lnTo>
                <a:lnTo>
                  <a:pt x="116157" y="861916"/>
                </a:lnTo>
                <a:lnTo>
                  <a:pt x="117557" y="861318"/>
                </a:lnTo>
                <a:lnTo>
                  <a:pt x="118956" y="860714"/>
                </a:lnTo>
                <a:lnTo>
                  <a:pt x="120356" y="860109"/>
                </a:lnTo>
                <a:lnTo>
                  <a:pt x="121755" y="859483"/>
                </a:lnTo>
                <a:lnTo>
                  <a:pt x="123155" y="858857"/>
                </a:lnTo>
                <a:lnTo>
                  <a:pt x="124554" y="858223"/>
                </a:lnTo>
                <a:lnTo>
                  <a:pt x="125954" y="857583"/>
                </a:lnTo>
                <a:lnTo>
                  <a:pt x="127353" y="856928"/>
                </a:lnTo>
                <a:lnTo>
                  <a:pt x="128753" y="856273"/>
                </a:lnTo>
                <a:lnTo>
                  <a:pt x="130152" y="855604"/>
                </a:lnTo>
                <a:lnTo>
                  <a:pt x="131552" y="854927"/>
                </a:lnTo>
                <a:lnTo>
                  <a:pt x="132951" y="854243"/>
                </a:lnTo>
                <a:lnTo>
                  <a:pt x="134351" y="853552"/>
                </a:lnTo>
                <a:lnTo>
                  <a:pt x="135750" y="852854"/>
                </a:lnTo>
                <a:lnTo>
                  <a:pt x="137150" y="852142"/>
                </a:lnTo>
                <a:lnTo>
                  <a:pt x="138549" y="851429"/>
                </a:lnTo>
                <a:lnTo>
                  <a:pt x="139949" y="850702"/>
                </a:lnTo>
                <a:lnTo>
                  <a:pt x="141348" y="849968"/>
                </a:lnTo>
                <a:lnTo>
                  <a:pt x="142748" y="849227"/>
                </a:lnTo>
                <a:lnTo>
                  <a:pt x="144147" y="848471"/>
                </a:lnTo>
                <a:lnTo>
                  <a:pt x="145547" y="847708"/>
                </a:lnTo>
                <a:lnTo>
                  <a:pt x="146946" y="846938"/>
                </a:lnTo>
                <a:lnTo>
                  <a:pt x="148345" y="846161"/>
                </a:lnTo>
                <a:lnTo>
                  <a:pt x="149745" y="845376"/>
                </a:lnTo>
                <a:lnTo>
                  <a:pt x="151144" y="844578"/>
                </a:lnTo>
                <a:lnTo>
                  <a:pt x="152544" y="843771"/>
                </a:lnTo>
                <a:lnTo>
                  <a:pt x="153943" y="842951"/>
                </a:lnTo>
                <a:lnTo>
                  <a:pt x="155343" y="842130"/>
                </a:lnTo>
                <a:lnTo>
                  <a:pt x="156742" y="841296"/>
                </a:lnTo>
                <a:lnTo>
                  <a:pt x="158142" y="840446"/>
                </a:lnTo>
                <a:lnTo>
                  <a:pt x="159541" y="839590"/>
                </a:lnTo>
                <a:lnTo>
                  <a:pt x="160941" y="838726"/>
                </a:lnTo>
                <a:lnTo>
                  <a:pt x="162340" y="837855"/>
                </a:lnTo>
                <a:lnTo>
                  <a:pt x="163740" y="836970"/>
                </a:lnTo>
                <a:lnTo>
                  <a:pt x="165139" y="836078"/>
                </a:lnTo>
                <a:lnTo>
                  <a:pt x="166539" y="835178"/>
                </a:lnTo>
                <a:lnTo>
                  <a:pt x="167938" y="834264"/>
                </a:lnTo>
                <a:lnTo>
                  <a:pt x="169338" y="833335"/>
                </a:lnTo>
                <a:lnTo>
                  <a:pt x="170737" y="832400"/>
                </a:lnTo>
                <a:lnTo>
                  <a:pt x="172137" y="831457"/>
                </a:lnTo>
                <a:lnTo>
                  <a:pt x="173536" y="830507"/>
                </a:lnTo>
                <a:lnTo>
                  <a:pt x="174936" y="829542"/>
                </a:lnTo>
                <a:lnTo>
                  <a:pt x="176335" y="828564"/>
                </a:lnTo>
                <a:lnTo>
                  <a:pt x="177735" y="827578"/>
                </a:lnTo>
                <a:lnTo>
                  <a:pt x="179134" y="826577"/>
                </a:lnTo>
                <a:lnTo>
                  <a:pt x="180534" y="825570"/>
                </a:lnTo>
                <a:lnTo>
                  <a:pt x="181933" y="824555"/>
                </a:lnTo>
                <a:lnTo>
                  <a:pt x="183333" y="823526"/>
                </a:lnTo>
                <a:lnTo>
                  <a:pt x="184732" y="822482"/>
                </a:lnTo>
                <a:lnTo>
                  <a:pt x="186132" y="821431"/>
                </a:lnTo>
                <a:lnTo>
                  <a:pt x="187531" y="820373"/>
                </a:lnTo>
                <a:lnTo>
                  <a:pt x="188931" y="819294"/>
                </a:lnTo>
                <a:lnTo>
                  <a:pt x="190330" y="818214"/>
                </a:lnTo>
                <a:lnTo>
                  <a:pt x="191730" y="817113"/>
                </a:lnTo>
                <a:lnTo>
                  <a:pt x="193129" y="816012"/>
                </a:lnTo>
                <a:lnTo>
                  <a:pt x="194529" y="814889"/>
                </a:lnTo>
                <a:lnTo>
                  <a:pt x="195928" y="813759"/>
                </a:lnTo>
                <a:lnTo>
                  <a:pt x="197328" y="812615"/>
                </a:lnTo>
                <a:lnTo>
                  <a:pt x="198727" y="811463"/>
                </a:lnTo>
                <a:lnTo>
                  <a:pt x="200127" y="810297"/>
                </a:lnTo>
                <a:lnTo>
                  <a:pt x="201527" y="809124"/>
                </a:lnTo>
                <a:lnTo>
                  <a:pt x="202926" y="807929"/>
                </a:lnTo>
                <a:lnTo>
                  <a:pt x="204326" y="806734"/>
                </a:lnTo>
                <a:lnTo>
                  <a:pt x="205725" y="805518"/>
                </a:lnTo>
                <a:lnTo>
                  <a:pt x="207125" y="804295"/>
                </a:lnTo>
                <a:lnTo>
                  <a:pt x="208524" y="803057"/>
                </a:lnTo>
                <a:lnTo>
                  <a:pt x="209923" y="801804"/>
                </a:lnTo>
                <a:lnTo>
                  <a:pt x="211323" y="800545"/>
                </a:lnTo>
                <a:lnTo>
                  <a:pt x="212722" y="799271"/>
                </a:lnTo>
                <a:lnTo>
                  <a:pt x="214122" y="797990"/>
                </a:lnTo>
                <a:lnTo>
                  <a:pt x="215521" y="796687"/>
                </a:lnTo>
                <a:lnTo>
                  <a:pt x="216921" y="795377"/>
                </a:lnTo>
                <a:lnTo>
                  <a:pt x="218320" y="794053"/>
                </a:lnTo>
                <a:lnTo>
                  <a:pt x="219720" y="792721"/>
                </a:lnTo>
                <a:lnTo>
                  <a:pt x="221119" y="791368"/>
                </a:lnTo>
                <a:lnTo>
                  <a:pt x="222519" y="790008"/>
                </a:lnTo>
                <a:lnTo>
                  <a:pt x="223918" y="788633"/>
                </a:lnTo>
                <a:lnTo>
                  <a:pt x="225318" y="787244"/>
                </a:lnTo>
                <a:lnTo>
                  <a:pt x="226717" y="785848"/>
                </a:lnTo>
                <a:lnTo>
                  <a:pt x="228117" y="784430"/>
                </a:lnTo>
                <a:lnTo>
                  <a:pt x="229516" y="783005"/>
                </a:lnTo>
                <a:lnTo>
                  <a:pt x="230916" y="781566"/>
                </a:lnTo>
                <a:lnTo>
                  <a:pt x="232315" y="780119"/>
                </a:lnTo>
                <a:lnTo>
                  <a:pt x="233715" y="778651"/>
                </a:lnTo>
                <a:lnTo>
                  <a:pt x="235114" y="777175"/>
                </a:lnTo>
                <a:lnTo>
                  <a:pt x="236514" y="775678"/>
                </a:lnTo>
                <a:lnTo>
                  <a:pt x="237913" y="774174"/>
                </a:lnTo>
                <a:lnTo>
                  <a:pt x="239313" y="772655"/>
                </a:lnTo>
                <a:lnTo>
                  <a:pt x="240712" y="771122"/>
                </a:lnTo>
                <a:lnTo>
                  <a:pt x="242111" y="769582"/>
                </a:lnTo>
                <a:lnTo>
                  <a:pt x="243511" y="768020"/>
                </a:lnTo>
                <a:lnTo>
                  <a:pt x="244910" y="766444"/>
                </a:lnTo>
                <a:lnTo>
                  <a:pt x="246310" y="764861"/>
                </a:lnTo>
                <a:lnTo>
                  <a:pt x="247709" y="763263"/>
                </a:lnTo>
                <a:lnTo>
                  <a:pt x="249109" y="761651"/>
                </a:lnTo>
                <a:lnTo>
                  <a:pt x="250508" y="760024"/>
                </a:lnTo>
                <a:lnTo>
                  <a:pt x="251908" y="758383"/>
                </a:lnTo>
                <a:lnTo>
                  <a:pt x="253307" y="756728"/>
                </a:lnTo>
                <a:lnTo>
                  <a:pt x="254707" y="755058"/>
                </a:lnTo>
                <a:lnTo>
                  <a:pt x="256106" y="753374"/>
                </a:lnTo>
                <a:lnTo>
                  <a:pt x="257506" y="751675"/>
                </a:lnTo>
                <a:lnTo>
                  <a:pt x="258905" y="749963"/>
                </a:lnTo>
                <a:lnTo>
                  <a:pt x="260305" y="748242"/>
                </a:lnTo>
                <a:lnTo>
                  <a:pt x="261704" y="746501"/>
                </a:lnTo>
                <a:lnTo>
                  <a:pt x="263104" y="744752"/>
                </a:lnTo>
                <a:lnTo>
                  <a:pt x="264503" y="742981"/>
                </a:lnTo>
                <a:lnTo>
                  <a:pt x="265903" y="741204"/>
                </a:lnTo>
                <a:lnTo>
                  <a:pt x="267302" y="739404"/>
                </a:lnTo>
                <a:lnTo>
                  <a:pt x="268702" y="737598"/>
                </a:lnTo>
                <a:lnTo>
                  <a:pt x="270101" y="735770"/>
                </a:lnTo>
                <a:lnTo>
                  <a:pt x="271500" y="733934"/>
                </a:lnTo>
                <a:lnTo>
                  <a:pt x="272900" y="732085"/>
                </a:lnTo>
                <a:lnTo>
                  <a:pt x="274299" y="730213"/>
                </a:lnTo>
                <a:lnTo>
                  <a:pt x="275699" y="728335"/>
                </a:lnTo>
                <a:lnTo>
                  <a:pt x="277098" y="726442"/>
                </a:lnTo>
                <a:lnTo>
                  <a:pt x="278498" y="724527"/>
                </a:lnTo>
                <a:lnTo>
                  <a:pt x="279897" y="722606"/>
                </a:lnTo>
                <a:lnTo>
                  <a:pt x="281297" y="720670"/>
                </a:lnTo>
                <a:lnTo>
                  <a:pt x="282696" y="718712"/>
                </a:lnTo>
                <a:lnTo>
                  <a:pt x="284096" y="716747"/>
                </a:lnTo>
                <a:lnTo>
                  <a:pt x="285495" y="714768"/>
                </a:lnTo>
                <a:lnTo>
                  <a:pt x="286895" y="712767"/>
                </a:lnTo>
                <a:lnTo>
                  <a:pt x="288294" y="710759"/>
                </a:lnTo>
                <a:lnTo>
                  <a:pt x="289694" y="708730"/>
                </a:lnTo>
                <a:lnTo>
                  <a:pt x="291093" y="706693"/>
                </a:lnTo>
                <a:lnTo>
                  <a:pt x="292493" y="704641"/>
                </a:lnTo>
                <a:lnTo>
                  <a:pt x="293892" y="702569"/>
                </a:lnTo>
                <a:lnTo>
                  <a:pt x="295292" y="700489"/>
                </a:lnTo>
                <a:lnTo>
                  <a:pt x="296691" y="698387"/>
                </a:lnTo>
                <a:lnTo>
                  <a:pt x="298091" y="696278"/>
                </a:lnTo>
                <a:lnTo>
                  <a:pt x="299490" y="694148"/>
                </a:lnTo>
                <a:lnTo>
                  <a:pt x="300890" y="692010"/>
                </a:lnTo>
                <a:lnTo>
                  <a:pt x="302289" y="689851"/>
                </a:lnTo>
                <a:lnTo>
                  <a:pt x="303689" y="687685"/>
                </a:lnTo>
                <a:lnTo>
                  <a:pt x="305088" y="685497"/>
                </a:lnTo>
                <a:lnTo>
                  <a:pt x="306488" y="683295"/>
                </a:lnTo>
                <a:lnTo>
                  <a:pt x="307887" y="681085"/>
                </a:lnTo>
                <a:lnTo>
                  <a:pt x="309287" y="678854"/>
                </a:lnTo>
                <a:lnTo>
                  <a:pt x="310686" y="676615"/>
                </a:lnTo>
                <a:lnTo>
                  <a:pt x="312086" y="674356"/>
                </a:lnTo>
                <a:lnTo>
                  <a:pt x="313485" y="672081"/>
                </a:lnTo>
                <a:lnTo>
                  <a:pt x="314885" y="669800"/>
                </a:lnTo>
                <a:lnTo>
                  <a:pt x="316284" y="667497"/>
                </a:lnTo>
                <a:lnTo>
                  <a:pt x="317684" y="665186"/>
                </a:lnTo>
                <a:lnTo>
                  <a:pt x="319083" y="662854"/>
                </a:lnTo>
                <a:lnTo>
                  <a:pt x="320483" y="660515"/>
                </a:lnTo>
                <a:lnTo>
                  <a:pt x="321882" y="658155"/>
                </a:lnTo>
                <a:lnTo>
                  <a:pt x="323282" y="655783"/>
                </a:lnTo>
                <a:lnTo>
                  <a:pt x="324681" y="653397"/>
                </a:lnTo>
                <a:lnTo>
                  <a:pt x="326081" y="650998"/>
                </a:lnTo>
                <a:lnTo>
                  <a:pt x="327480" y="648584"/>
                </a:lnTo>
                <a:lnTo>
                  <a:pt x="328880" y="646155"/>
                </a:lnTo>
                <a:lnTo>
                  <a:pt x="330279" y="643713"/>
                </a:lnTo>
                <a:lnTo>
                  <a:pt x="331679" y="641258"/>
                </a:lnTo>
                <a:lnTo>
                  <a:pt x="333078" y="638787"/>
                </a:lnTo>
                <a:lnTo>
                  <a:pt x="334478" y="636304"/>
                </a:lnTo>
                <a:lnTo>
                  <a:pt x="335877" y="633806"/>
                </a:lnTo>
                <a:lnTo>
                  <a:pt x="337277" y="631294"/>
                </a:lnTo>
                <a:lnTo>
                  <a:pt x="338676" y="628769"/>
                </a:lnTo>
                <a:lnTo>
                  <a:pt x="340076" y="626230"/>
                </a:lnTo>
                <a:lnTo>
                  <a:pt x="341475" y="623678"/>
                </a:lnTo>
                <a:lnTo>
                  <a:pt x="342875" y="621112"/>
                </a:lnTo>
                <a:lnTo>
                  <a:pt x="344274" y="618532"/>
                </a:lnTo>
                <a:lnTo>
                  <a:pt x="345674" y="615938"/>
                </a:lnTo>
                <a:lnTo>
                  <a:pt x="347073" y="613332"/>
                </a:lnTo>
                <a:lnTo>
                  <a:pt x="348473" y="610712"/>
                </a:lnTo>
                <a:lnTo>
                  <a:pt x="349872" y="608080"/>
                </a:lnTo>
                <a:lnTo>
                  <a:pt x="351272" y="605433"/>
                </a:lnTo>
                <a:lnTo>
                  <a:pt x="352671" y="602774"/>
                </a:lnTo>
                <a:lnTo>
                  <a:pt x="354071" y="600102"/>
                </a:lnTo>
                <a:lnTo>
                  <a:pt x="355470" y="597416"/>
                </a:lnTo>
                <a:lnTo>
                  <a:pt x="356870" y="594718"/>
                </a:lnTo>
                <a:lnTo>
                  <a:pt x="358269" y="592007"/>
                </a:lnTo>
                <a:lnTo>
                  <a:pt x="359669" y="589283"/>
                </a:lnTo>
                <a:lnTo>
                  <a:pt x="361068" y="586547"/>
                </a:lnTo>
                <a:lnTo>
                  <a:pt x="362468" y="583798"/>
                </a:lnTo>
                <a:lnTo>
                  <a:pt x="363867" y="581037"/>
                </a:lnTo>
                <a:lnTo>
                  <a:pt x="365266" y="578264"/>
                </a:lnTo>
                <a:lnTo>
                  <a:pt x="366666" y="575478"/>
                </a:lnTo>
                <a:lnTo>
                  <a:pt x="368065" y="572679"/>
                </a:lnTo>
                <a:lnTo>
                  <a:pt x="369465" y="569870"/>
                </a:lnTo>
                <a:lnTo>
                  <a:pt x="370864" y="567047"/>
                </a:lnTo>
                <a:lnTo>
                  <a:pt x="372264" y="564213"/>
                </a:lnTo>
                <a:lnTo>
                  <a:pt x="373663" y="561367"/>
                </a:lnTo>
                <a:lnTo>
                  <a:pt x="375063" y="558510"/>
                </a:lnTo>
                <a:lnTo>
                  <a:pt x="376462" y="555641"/>
                </a:lnTo>
                <a:lnTo>
                  <a:pt x="377862" y="552761"/>
                </a:lnTo>
                <a:lnTo>
                  <a:pt x="379261" y="549869"/>
                </a:lnTo>
                <a:lnTo>
                  <a:pt x="380661" y="546966"/>
                </a:lnTo>
                <a:lnTo>
                  <a:pt x="382060" y="544052"/>
                </a:lnTo>
                <a:lnTo>
                  <a:pt x="383460" y="541127"/>
                </a:lnTo>
                <a:lnTo>
                  <a:pt x="384859" y="538192"/>
                </a:lnTo>
                <a:lnTo>
                  <a:pt x="386259" y="535246"/>
                </a:lnTo>
                <a:lnTo>
                  <a:pt x="387658" y="532288"/>
                </a:lnTo>
                <a:lnTo>
                  <a:pt x="389058" y="529321"/>
                </a:lnTo>
                <a:lnTo>
                  <a:pt x="390457" y="526343"/>
                </a:lnTo>
                <a:lnTo>
                  <a:pt x="391857" y="523355"/>
                </a:lnTo>
                <a:lnTo>
                  <a:pt x="393256" y="520357"/>
                </a:lnTo>
                <a:lnTo>
                  <a:pt x="394656" y="517349"/>
                </a:lnTo>
                <a:lnTo>
                  <a:pt x="396055" y="514331"/>
                </a:lnTo>
                <a:lnTo>
                  <a:pt x="397454" y="511303"/>
                </a:lnTo>
                <a:lnTo>
                  <a:pt x="398854" y="508267"/>
                </a:lnTo>
                <a:lnTo>
                  <a:pt x="400253" y="505220"/>
                </a:lnTo>
                <a:lnTo>
                  <a:pt x="401653" y="502165"/>
                </a:lnTo>
                <a:lnTo>
                  <a:pt x="403052" y="499100"/>
                </a:lnTo>
                <a:lnTo>
                  <a:pt x="404452" y="496027"/>
                </a:lnTo>
                <a:lnTo>
                  <a:pt x="405851" y="492945"/>
                </a:lnTo>
                <a:lnTo>
                  <a:pt x="407251" y="489854"/>
                </a:lnTo>
                <a:lnTo>
                  <a:pt x="408650" y="486754"/>
                </a:lnTo>
                <a:lnTo>
                  <a:pt x="410050" y="483647"/>
                </a:lnTo>
                <a:lnTo>
                  <a:pt x="411449" y="480532"/>
                </a:lnTo>
                <a:lnTo>
                  <a:pt x="412849" y="477408"/>
                </a:lnTo>
                <a:lnTo>
                  <a:pt x="414248" y="474276"/>
                </a:lnTo>
                <a:lnTo>
                  <a:pt x="415648" y="471138"/>
                </a:lnTo>
                <a:lnTo>
                  <a:pt x="417047" y="467991"/>
                </a:lnTo>
                <a:lnTo>
                  <a:pt x="418447" y="464837"/>
                </a:lnTo>
                <a:lnTo>
                  <a:pt x="419846" y="461677"/>
                </a:lnTo>
                <a:lnTo>
                  <a:pt x="421246" y="458509"/>
                </a:lnTo>
                <a:lnTo>
                  <a:pt x="422645" y="455335"/>
                </a:lnTo>
                <a:lnTo>
                  <a:pt x="424045" y="452154"/>
                </a:lnTo>
                <a:lnTo>
                  <a:pt x="425444" y="448967"/>
                </a:lnTo>
                <a:lnTo>
                  <a:pt x="426843" y="445773"/>
                </a:lnTo>
                <a:lnTo>
                  <a:pt x="428243" y="442574"/>
                </a:lnTo>
                <a:lnTo>
                  <a:pt x="429642" y="439368"/>
                </a:lnTo>
                <a:lnTo>
                  <a:pt x="431042" y="436158"/>
                </a:lnTo>
                <a:lnTo>
                  <a:pt x="432441" y="432941"/>
                </a:lnTo>
                <a:lnTo>
                  <a:pt x="433841" y="429720"/>
                </a:lnTo>
                <a:lnTo>
                  <a:pt x="435241" y="426493"/>
                </a:lnTo>
                <a:lnTo>
                  <a:pt x="436640" y="423262"/>
                </a:lnTo>
                <a:lnTo>
                  <a:pt x="438040" y="420026"/>
                </a:lnTo>
                <a:lnTo>
                  <a:pt x="439439" y="416786"/>
                </a:lnTo>
                <a:lnTo>
                  <a:pt x="440839" y="413541"/>
                </a:lnTo>
                <a:lnTo>
                  <a:pt x="442238" y="410292"/>
                </a:lnTo>
                <a:lnTo>
                  <a:pt x="443638" y="407040"/>
                </a:lnTo>
                <a:lnTo>
                  <a:pt x="445037" y="403784"/>
                </a:lnTo>
                <a:lnTo>
                  <a:pt x="446437" y="400524"/>
                </a:lnTo>
                <a:lnTo>
                  <a:pt x="447836" y="397262"/>
                </a:lnTo>
                <a:lnTo>
                  <a:pt x="449236" y="393996"/>
                </a:lnTo>
                <a:lnTo>
                  <a:pt x="450635" y="390728"/>
                </a:lnTo>
                <a:lnTo>
                  <a:pt x="452035" y="387457"/>
                </a:lnTo>
                <a:lnTo>
                  <a:pt x="453434" y="384184"/>
                </a:lnTo>
                <a:lnTo>
                  <a:pt x="454834" y="380909"/>
                </a:lnTo>
                <a:lnTo>
                  <a:pt x="456233" y="377632"/>
                </a:lnTo>
                <a:lnTo>
                  <a:pt x="457633" y="374353"/>
                </a:lnTo>
                <a:lnTo>
                  <a:pt x="459032" y="371073"/>
                </a:lnTo>
                <a:lnTo>
                  <a:pt x="460432" y="367792"/>
                </a:lnTo>
                <a:lnTo>
                  <a:pt x="461831" y="364510"/>
                </a:lnTo>
                <a:lnTo>
                  <a:pt x="463231" y="361227"/>
                </a:lnTo>
                <a:lnTo>
                  <a:pt x="464630" y="357944"/>
                </a:lnTo>
                <a:lnTo>
                  <a:pt x="466030" y="354660"/>
                </a:lnTo>
                <a:lnTo>
                  <a:pt x="467427" y="351377"/>
                </a:lnTo>
                <a:lnTo>
                  <a:pt x="468831" y="348094"/>
                </a:lnTo>
                <a:lnTo>
                  <a:pt x="470227" y="344811"/>
                </a:lnTo>
                <a:lnTo>
                  <a:pt x="471630" y="341528"/>
                </a:lnTo>
                <a:lnTo>
                  <a:pt x="473027" y="338248"/>
                </a:lnTo>
                <a:lnTo>
                  <a:pt x="474423" y="334967"/>
                </a:lnTo>
                <a:lnTo>
                  <a:pt x="475827" y="331689"/>
                </a:lnTo>
                <a:lnTo>
                  <a:pt x="477223" y="328412"/>
                </a:lnTo>
                <a:lnTo>
                  <a:pt x="478626" y="325137"/>
                </a:lnTo>
                <a:lnTo>
                  <a:pt x="480023" y="321865"/>
                </a:lnTo>
                <a:lnTo>
                  <a:pt x="481426" y="318594"/>
                </a:lnTo>
                <a:lnTo>
                  <a:pt x="482822" y="315327"/>
                </a:lnTo>
                <a:lnTo>
                  <a:pt x="484226" y="312062"/>
                </a:lnTo>
                <a:lnTo>
                  <a:pt x="485622" y="308801"/>
                </a:lnTo>
                <a:lnTo>
                  <a:pt x="487025" y="305543"/>
                </a:lnTo>
                <a:lnTo>
                  <a:pt x="488422" y="302289"/>
                </a:lnTo>
                <a:lnTo>
                  <a:pt x="489818" y="299039"/>
                </a:lnTo>
                <a:lnTo>
                  <a:pt x="491221" y="295792"/>
                </a:lnTo>
                <a:lnTo>
                  <a:pt x="492618" y="292550"/>
                </a:lnTo>
                <a:lnTo>
                  <a:pt x="494021" y="289314"/>
                </a:lnTo>
                <a:lnTo>
                  <a:pt x="495417" y="286081"/>
                </a:lnTo>
                <a:lnTo>
                  <a:pt x="496821" y="282855"/>
                </a:lnTo>
                <a:lnTo>
                  <a:pt x="498217" y="279634"/>
                </a:lnTo>
                <a:lnTo>
                  <a:pt x="499621" y="276418"/>
                </a:lnTo>
                <a:lnTo>
                  <a:pt x="501017" y="273209"/>
                </a:lnTo>
                <a:lnTo>
                  <a:pt x="502413" y="270006"/>
                </a:lnTo>
                <a:lnTo>
                  <a:pt x="503817" y="266809"/>
                </a:lnTo>
                <a:lnTo>
                  <a:pt x="505213" y="263620"/>
                </a:lnTo>
                <a:lnTo>
                  <a:pt x="506616" y="260437"/>
                </a:lnTo>
                <a:lnTo>
                  <a:pt x="508013" y="257262"/>
                </a:lnTo>
                <a:lnTo>
                  <a:pt x="509416" y="254094"/>
                </a:lnTo>
                <a:lnTo>
                  <a:pt x="510812" y="250934"/>
                </a:lnTo>
                <a:lnTo>
                  <a:pt x="512216" y="247783"/>
                </a:lnTo>
                <a:lnTo>
                  <a:pt x="513612" y="244640"/>
                </a:lnTo>
                <a:lnTo>
                  <a:pt x="515008" y="241505"/>
                </a:lnTo>
                <a:lnTo>
                  <a:pt x="516412" y="238380"/>
                </a:lnTo>
                <a:lnTo>
                  <a:pt x="517808" y="235263"/>
                </a:lnTo>
                <a:lnTo>
                  <a:pt x="519211" y="232156"/>
                </a:lnTo>
                <a:lnTo>
                  <a:pt x="520608" y="229059"/>
                </a:lnTo>
                <a:lnTo>
                  <a:pt x="522011" y="225972"/>
                </a:lnTo>
                <a:lnTo>
                  <a:pt x="523408" y="222895"/>
                </a:lnTo>
                <a:lnTo>
                  <a:pt x="524811" y="219829"/>
                </a:lnTo>
                <a:lnTo>
                  <a:pt x="526207" y="216774"/>
                </a:lnTo>
                <a:lnTo>
                  <a:pt x="527604" y="213730"/>
                </a:lnTo>
                <a:lnTo>
                  <a:pt x="529007" y="210697"/>
                </a:lnTo>
                <a:lnTo>
                  <a:pt x="530403" y="207676"/>
                </a:lnTo>
                <a:lnTo>
                  <a:pt x="531807" y="204666"/>
                </a:lnTo>
                <a:lnTo>
                  <a:pt x="533203" y="201669"/>
                </a:lnTo>
                <a:lnTo>
                  <a:pt x="534606" y="198685"/>
                </a:lnTo>
                <a:lnTo>
                  <a:pt x="536003" y="195713"/>
                </a:lnTo>
                <a:lnTo>
                  <a:pt x="537406" y="192754"/>
                </a:lnTo>
                <a:lnTo>
                  <a:pt x="538802" y="189808"/>
                </a:lnTo>
                <a:lnTo>
                  <a:pt x="540206" y="186876"/>
                </a:lnTo>
                <a:lnTo>
                  <a:pt x="541602" y="183958"/>
                </a:lnTo>
                <a:lnTo>
                  <a:pt x="542998" y="181054"/>
                </a:lnTo>
                <a:lnTo>
                  <a:pt x="544402" y="178164"/>
                </a:lnTo>
                <a:lnTo>
                  <a:pt x="545798" y="175289"/>
                </a:lnTo>
                <a:lnTo>
                  <a:pt x="547202" y="172428"/>
                </a:lnTo>
                <a:lnTo>
                  <a:pt x="548598" y="169583"/>
                </a:lnTo>
                <a:lnTo>
                  <a:pt x="550001" y="166753"/>
                </a:lnTo>
                <a:lnTo>
                  <a:pt x="551398" y="163938"/>
                </a:lnTo>
                <a:lnTo>
                  <a:pt x="552801" y="161139"/>
                </a:lnTo>
                <a:lnTo>
                  <a:pt x="554197" y="158358"/>
                </a:lnTo>
                <a:lnTo>
                  <a:pt x="555594" y="155592"/>
                </a:lnTo>
                <a:lnTo>
                  <a:pt x="556997" y="152842"/>
                </a:lnTo>
                <a:lnTo>
                  <a:pt x="558393" y="150110"/>
                </a:lnTo>
                <a:lnTo>
                  <a:pt x="559797" y="147396"/>
                </a:lnTo>
                <a:lnTo>
                  <a:pt x="561193" y="144698"/>
                </a:lnTo>
                <a:lnTo>
                  <a:pt x="562597" y="142019"/>
                </a:lnTo>
                <a:lnTo>
                  <a:pt x="563993" y="139357"/>
                </a:lnTo>
                <a:lnTo>
                  <a:pt x="565396" y="136713"/>
                </a:lnTo>
                <a:lnTo>
                  <a:pt x="566792" y="134089"/>
                </a:lnTo>
                <a:lnTo>
                  <a:pt x="568189" y="131482"/>
                </a:lnTo>
                <a:lnTo>
                  <a:pt x="569592" y="128896"/>
                </a:lnTo>
                <a:lnTo>
                  <a:pt x="570989" y="126328"/>
                </a:lnTo>
                <a:lnTo>
                  <a:pt x="572392" y="123779"/>
                </a:lnTo>
                <a:lnTo>
                  <a:pt x="573788" y="121251"/>
                </a:lnTo>
                <a:lnTo>
                  <a:pt x="575192" y="118743"/>
                </a:lnTo>
                <a:lnTo>
                  <a:pt x="576588" y="116254"/>
                </a:lnTo>
                <a:lnTo>
                  <a:pt x="577991" y="113787"/>
                </a:lnTo>
                <a:lnTo>
                  <a:pt x="579388" y="111340"/>
                </a:lnTo>
                <a:lnTo>
                  <a:pt x="580791" y="108913"/>
                </a:lnTo>
                <a:lnTo>
                  <a:pt x="582187" y="106509"/>
                </a:lnTo>
                <a:lnTo>
                  <a:pt x="583584" y="104125"/>
                </a:lnTo>
                <a:lnTo>
                  <a:pt x="584987" y="101764"/>
                </a:lnTo>
                <a:lnTo>
                  <a:pt x="586383" y="99424"/>
                </a:lnTo>
                <a:lnTo>
                  <a:pt x="587787" y="97106"/>
                </a:lnTo>
                <a:lnTo>
                  <a:pt x="589183" y="94811"/>
                </a:lnTo>
                <a:lnTo>
                  <a:pt x="590587" y="92538"/>
                </a:lnTo>
                <a:lnTo>
                  <a:pt x="591983" y="90288"/>
                </a:lnTo>
                <a:lnTo>
                  <a:pt x="593386" y="88062"/>
                </a:lnTo>
                <a:lnTo>
                  <a:pt x="594783" y="85858"/>
                </a:lnTo>
                <a:lnTo>
                  <a:pt x="596179" y="83679"/>
                </a:lnTo>
                <a:lnTo>
                  <a:pt x="597582" y="81523"/>
                </a:lnTo>
                <a:lnTo>
                  <a:pt x="598979" y="79391"/>
                </a:lnTo>
                <a:lnTo>
                  <a:pt x="600382" y="77283"/>
                </a:lnTo>
                <a:lnTo>
                  <a:pt x="601778" y="75199"/>
                </a:lnTo>
                <a:lnTo>
                  <a:pt x="603182" y="73140"/>
                </a:lnTo>
                <a:lnTo>
                  <a:pt x="604578" y="71106"/>
                </a:lnTo>
                <a:lnTo>
                  <a:pt x="605982" y="69098"/>
                </a:lnTo>
                <a:lnTo>
                  <a:pt x="607378" y="67113"/>
                </a:lnTo>
                <a:lnTo>
                  <a:pt x="608774" y="65155"/>
                </a:lnTo>
                <a:lnTo>
                  <a:pt x="610177" y="63222"/>
                </a:lnTo>
                <a:lnTo>
                  <a:pt x="611574" y="61316"/>
                </a:lnTo>
                <a:lnTo>
                  <a:pt x="612977" y="59434"/>
                </a:lnTo>
                <a:lnTo>
                  <a:pt x="614373" y="57580"/>
                </a:lnTo>
                <a:lnTo>
                  <a:pt x="615777" y="55752"/>
                </a:lnTo>
                <a:lnTo>
                  <a:pt x="617173" y="53950"/>
                </a:lnTo>
                <a:lnTo>
                  <a:pt x="618577" y="52175"/>
                </a:lnTo>
                <a:lnTo>
                  <a:pt x="619973" y="50428"/>
                </a:lnTo>
                <a:lnTo>
                  <a:pt x="621369" y="48707"/>
                </a:lnTo>
                <a:lnTo>
                  <a:pt x="622773" y="47013"/>
                </a:lnTo>
                <a:lnTo>
                  <a:pt x="624169" y="45348"/>
                </a:lnTo>
                <a:lnTo>
                  <a:pt x="625572" y="43709"/>
                </a:lnTo>
                <a:lnTo>
                  <a:pt x="626969" y="42099"/>
                </a:lnTo>
                <a:lnTo>
                  <a:pt x="628372" y="40517"/>
                </a:lnTo>
                <a:lnTo>
                  <a:pt x="629768" y="38963"/>
                </a:lnTo>
                <a:lnTo>
                  <a:pt x="631172" y="37438"/>
                </a:lnTo>
                <a:lnTo>
                  <a:pt x="632568" y="35940"/>
                </a:lnTo>
                <a:lnTo>
                  <a:pt x="633972" y="34472"/>
                </a:lnTo>
                <a:lnTo>
                  <a:pt x="635368" y="33032"/>
                </a:lnTo>
                <a:lnTo>
                  <a:pt x="636764" y="31621"/>
                </a:lnTo>
                <a:lnTo>
                  <a:pt x="638168" y="30240"/>
                </a:lnTo>
                <a:lnTo>
                  <a:pt x="639564" y="28887"/>
                </a:lnTo>
                <a:lnTo>
                  <a:pt x="640967" y="27564"/>
                </a:lnTo>
                <a:lnTo>
                  <a:pt x="642364" y="26272"/>
                </a:lnTo>
                <a:lnTo>
                  <a:pt x="643767" y="25008"/>
                </a:lnTo>
                <a:lnTo>
                  <a:pt x="645163" y="23774"/>
                </a:lnTo>
                <a:lnTo>
                  <a:pt x="646567" y="22570"/>
                </a:lnTo>
                <a:lnTo>
                  <a:pt x="647963" y="21396"/>
                </a:lnTo>
                <a:lnTo>
                  <a:pt x="649359" y="20253"/>
                </a:lnTo>
                <a:lnTo>
                  <a:pt x="650763" y="19140"/>
                </a:lnTo>
                <a:lnTo>
                  <a:pt x="652159" y="18058"/>
                </a:lnTo>
                <a:lnTo>
                  <a:pt x="653563" y="17005"/>
                </a:lnTo>
                <a:lnTo>
                  <a:pt x="654959" y="15984"/>
                </a:lnTo>
                <a:lnTo>
                  <a:pt x="656362" y="14993"/>
                </a:lnTo>
                <a:lnTo>
                  <a:pt x="657758" y="14034"/>
                </a:lnTo>
                <a:lnTo>
                  <a:pt x="659162" y="13104"/>
                </a:lnTo>
                <a:lnTo>
                  <a:pt x="660558" y="12207"/>
                </a:lnTo>
                <a:lnTo>
                  <a:pt x="661955" y="11340"/>
                </a:lnTo>
                <a:lnTo>
                  <a:pt x="663358" y="10505"/>
                </a:lnTo>
                <a:lnTo>
                  <a:pt x="664754" y="9702"/>
                </a:lnTo>
                <a:lnTo>
                  <a:pt x="666158" y="8929"/>
                </a:lnTo>
                <a:lnTo>
                  <a:pt x="667554" y="8189"/>
                </a:lnTo>
                <a:lnTo>
                  <a:pt x="668957" y="7480"/>
                </a:lnTo>
                <a:lnTo>
                  <a:pt x="670354" y="6802"/>
                </a:lnTo>
                <a:lnTo>
                  <a:pt x="671757" y="6157"/>
                </a:lnTo>
                <a:lnTo>
                  <a:pt x="673153" y="5543"/>
                </a:lnTo>
                <a:lnTo>
                  <a:pt x="674557" y="4961"/>
                </a:lnTo>
                <a:lnTo>
                  <a:pt x="675953" y="4411"/>
                </a:lnTo>
                <a:lnTo>
                  <a:pt x="677349" y="3893"/>
                </a:lnTo>
                <a:lnTo>
                  <a:pt x="678753" y="3408"/>
                </a:lnTo>
                <a:lnTo>
                  <a:pt x="680149" y="2954"/>
                </a:lnTo>
                <a:lnTo>
                  <a:pt x="681553" y="2533"/>
                </a:lnTo>
                <a:lnTo>
                  <a:pt x="682949" y="2143"/>
                </a:lnTo>
                <a:lnTo>
                  <a:pt x="684352" y="1787"/>
                </a:lnTo>
                <a:lnTo>
                  <a:pt x="685749" y="1462"/>
                </a:lnTo>
                <a:lnTo>
                  <a:pt x="687152" y="1170"/>
                </a:lnTo>
                <a:lnTo>
                  <a:pt x="688548" y="910"/>
                </a:lnTo>
                <a:lnTo>
                  <a:pt x="689945" y="683"/>
                </a:lnTo>
                <a:lnTo>
                  <a:pt x="691348" y="488"/>
                </a:lnTo>
                <a:lnTo>
                  <a:pt x="692744" y="325"/>
                </a:lnTo>
                <a:lnTo>
                  <a:pt x="694148" y="195"/>
                </a:lnTo>
                <a:lnTo>
                  <a:pt x="695544" y="98"/>
                </a:lnTo>
                <a:lnTo>
                  <a:pt x="696948" y="33"/>
                </a:lnTo>
                <a:lnTo>
                  <a:pt x="698344" y="0"/>
                </a:lnTo>
                <a:lnTo>
                  <a:pt x="699747" y="0"/>
                </a:lnTo>
                <a:lnTo>
                  <a:pt x="701143" y="33"/>
                </a:lnTo>
                <a:lnTo>
                  <a:pt x="702540" y="98"/>
                </a:lnTo>
                <a:lnTo>
                  <a:pt x="703943" y="195"/>
                </a:lnTo>
                <a:lnTo>
                  <a:pt x="705339" y="325"/>
                </a:lnTo>
                <a:lnTo>
                  <a:pt x="706743" y="488"/>
                </a:lnTo>
                <a:lnTo>
                  <a:pt x="708139" y="683"/>
                </a:lnTo>
                <a:lnTo>
                  <a:pt x="709543" y="910"/>
                </a:lnTo>
                <a:lnTo>
                  <a:pt x="710939" y="1170"/>
                </a:lnTo>
                <a:lnTo>
                  <a:pt x="712342" y="1462"/>
                </a:lnTo>
                <a:lnTo>
                  <a:pt x="713739" y="1787"/>
                </a:lnTo>
                <a:lnTo>
                  <a:pt x="715135" y="2143"/>
                </a:lnTo>
                <a:lnTo>
                  <a:pt x="716538" y="2533"/>
                </a:lnTo>
                <a:lnTo>
                  <a:pt x="717935" y="2954"/>
                </a:lnTo>
                <a:lnTo>
                  <a:pt x="719338" y="3408"/>
                </a:lnTo>
                <a:lnTo>
                  <a:pt x="720734" y="3893"/>
                </a:lnTo>
                <a:lnTo>
                  <a:pt x="722138" y="4411"/>
                </a:lnTo>
                <a:lnTo>
                  <a:pt x="723534" y="4961"/>
                </a:lnTo>
                <a:lnTo>
                  <a:pt x="724938" y="5543"/>
                </a:lnTo>
                <a:lnTo>
                  <a:pt x="726334" y="6157"/>
                </a:lnTo>
                <a:lnTo>
                  <a:pt x="727737" y="6802"/>
                </a:lnTo>
                <a:lnTo>
                  <a:pt x="729134" y="7480"/>
                </a:lnTo>
                <a:lnTo>
                  <a:pt x="730530" y="8189"/>
                </a:lnTo>
                <a:lnTo>
                  <a:pt x="731933" y="8929"/>
                </a:lnTo>
                <a:lnTo>
                  <a:pt x="733330" y="9702"/>
                </a:lnTo>
                <a:lnTo>
                  <a:pt x="734733" y="10505"/>
                </a:lnTo>
                <a:lnTo>
                  <a:pt x="736129" y="11340"/>
                </a:lnTo>
                <a:lnTo>
                  <a:pt x="737533" y="12207"/>
                </a:lnTo>
                <a:lnTo>
                  <a:pt x="738929" y="13104"/>
                </a:lnTo>
                <a:lnTo>
                  <a:pt x="740332" y="14034"/>
                </a:lnTo>
                <a:lnTo>
                  <a:pt x="741729" y="14993"/>
                </a:lnTo>
                <a:lnTo>
                  <a:pt x="743125" y="15984"/>
                </a:lnTo>
                <a:lnTo>
                  <a:pt x="744529" y="17005"/>
                </a:lnTo>
                <a:lnTo>
                  <a:pt x="745925" y="18058"/>
                </a:lnTo>
                <a:lnTo>
                  <a:pt x="747328" y="19140"/>
                </a:lnTo>
                <a:lnTo>
                  <a:pt x="748724" y="20253"/>
                </a:lnTo>
                <a:lnTo>
                  <a:pt x="750128" y="21396"/>
                </a:lnTo>
                <a:lnTo>
                  <a:pt x="751524" y="22570"/>
                </a:lnTo>
                <a:lnTo>
                  <a:pt x="752928" y="23774"/>
                </a:lnTo>
                <a:lnTo>
                  <a:pt x="754324" y="25008"/>
                </a:lnTo>
                <a:lnTo>
                  <a:pt x="755720" y="26272"/>
                </a:lnTo>
                <a:lnTo>
                  <a:pt x="757124" y="27564"/>
                </a:lnTo>
                <a:lnTo>
                  <a:pt x="758520" y="28887"/>
                </a:lnTo>
                <a:lnTo>
                  <a:pt x="759923" y="30240"/>
                </a:lnTo>
                <a:lnTo>
                  <a:pt x="761320" y="31621"/>
                </a:lnTo>
                <a:lnTo>
                  <a:pt x="762723" y="33032"/>
                </a:lnTo>
                <a:lnTo>
                  <a:pt x="764119" y="34472"/>
                </a:lnTo>
                <a:lnTo>
                  <a:pt x="765523" y="35940"/>
                </a:lnTo>
                <a:lnTo>
                  <a:pt x="766919" y="37438"/>
                </a:lnTo>
                <a:lnTo>
                  <a:pt x="768323" y="38963"/>
                </a:lnTo>
                <a:lnTo>
                  <a:pt x="769719" y="40517"/>
                </a:lnTo>
                <a:lnTo>
                  <a:pt x="771115" y="42099"/>
                </a:lnTo>
                <a:lnTo>
                  <a:pt x="772519" y="43709"/>
                </a:lnTo>
                <a:lnTo>
                  <a:pt x="773915" y="45348"/>
                </a:lnTo>
                <a:lnTo>
                  <a:pt x="775318" y="47013"/>
                </a:lnTo>
                <a:lnTo>
                  <a:pt x="776715" y="48707"/>
                </a:lnTo>
                <a:lnTo>
                  <a:pt x="778118" y="50428"/>
                </a:lnTo>
                <a:lnTo>
                  <a:pt x="779514" y="52175"/>
                </a:lnTo>
                <a:lnTo>
                  <a:pt x="780918" y="53950"/>
                </a:lnTo>
                <a:lnTo>
                  <a:pt x="782314" y="55752"/>
                </a:lnTo>
                <a:lnTo>
                  <a:pt x="783710" y="57580"/>
                </a:lnTo>
                <a:lnTo>
                  <a:pt x="785114" y="59434"/>
                </a:lnTo>
                <a:lnTo>
                  <a:pt x="786510" y="61316"/>
                </a:lnTo>
                <a:lnTo>
                  <a:pt x="787913" y="63222"/>
                </a:lnTo>
                <a:lnTo>
                  <a:pt x="789310" y="65155"/>
                </a:lnTo>
                <a:lnTo>
                  <a:pt x="790713" y="67113"/>
                </a:lnTo>
                <a:lnTo>
                  <a:pt x="792109" y="69098"/>
                </a:lnTo>
                <a:lnTo>
                  <a:pt x="793513" y="71106"/>
                </a:lnTo>
                <a:lnTo>
                  <a:pt x="794909" y="73140"/>
                </a:lnTo>
                <a:lnTo>
                  <a:pt x="796305" y="75199"/>
                </a:lnTo>
                <a:lnTo>
                  <a:pt x="797709" y="77283"/>
                </a:lnTo>
                <a:lnTo>
                  <a:pt x="799105" y="79391"/>
                </a:lnTo>
                <a:lnTo>
                  <a:pt x="800509" y="81523"/>
                </a:lnTo>
                <a:lnTo>
                  <a:pt x="801905" y="83679"/>
                </a:lnTo>
                <a:lnTo>
                  <a:pt x="803308" y="85858"/>
                </a:lnTo>
                <a:lnTo>
                  <a:pt x="804705" y="88062"/>
                </a:lnTo>
                <a:lnTo>
                  <a:pt x="806108" y="90288"/>
                </a:lnTo>
                <a:lnTo>
                  <a:pt x="807504" y="92538"/>
                </a:lnTo>
                <a:lnTo>
                  <a:pt x="808901" y="94811"/>
                </a:lnTo>
                <a:lnTo>
                  <a:pt x="810304" y="97106"/>
                </a:lnTo>
                <a:lnTo>
                  <a:pt x="811700" y="99424"/>
                </a:lnTo>
                <a:lnTo>
                  <a:pt x="813104" y="101764"/>
                </a:lnTo>
                <a:lnTo>
                  <a:pt x="814500" y="104125"/>
                </a:lnTo>
                <a:lnTo>
                  <a:pt x="815904" y="106509"/>
                </a:lnTo>
                <a:lnTo>
                  <a:pt x="817300" y="108913"/>
                </a:lnTo>
                <a:lnTo>
                  <a:pt x="818703" y="111340"/>
                </a:lnTo>
                <a:lnTo>
                  <a:pt x="820100" y="113787"/>
                </a:lnTo>
                <a:lnTo>
                  <a:pt x="821503" y="116254"/>
                </a:lnTo>
                <a:lnTo>
                  <a:pt x="822899" y="118743"/>
                </a:lnTo>
                <a:lnTo>
                  <a:pt x="824296" y="121251"/>
                </a:lnTo>
                <a:lnTo>
                  <a:pt x="825699" y="123779"/>
                </a:lnTo>
                <a:lnTo>
                  <a:pt x="827095" y="126328"/>
                </a:lnTo>
                <a:lnTo>
                  <a:pt x="828499" y="128896"/>
                </a:lnTo>
                <a:lnTo>
                  <a:pt x="829895" y="131482"/>
                </a:lnTo>
                <a:lnTo>
                  <a:pt x="831298" y="134089"/>
                </a:lnTo>
                <a:lnTo>
                  <a:pt x="832695" y="136713"/>
                </a:lnTo>
                <a:lnTo>
                  <a:pt x="834098" y="139357"/>
                </a:lnTo>
                <a:lnTo>
                  <a:pt x="835495" y="142019"/>
                </a:lnTo>
                <a:lnTo>
                  <a:pt x="836891" y="144698"/>
                </a:lnTo>
                <a:lnTo>
                  <a:pt x="838294" y="147396"/>
                </a:lnTo>
                <a:lnTo>
                  <a:pt x="839690" y="150110"/>
                </a:lnTo>
                <a:lnTo>
                  <a:pt x="841094" y="152842"/>
                </a:lnTo>
                <a:lnTo>
                  <a:pt x="842490" y="155592"/>
                </a:lnTo>
                <a:lnTo>
                  <a:pt x="843894" y="158358"/>
                </a:lnTo>
                <a:lnTo>
                  <a:pt x="845290" y="161139"/>
                </a:lnTo>
                <a:lnTo>
                  <a:pt x="846693" y="163938"/>
                </a:lnTo>
                <a:lnTo>
                  <a:pt x="848090" y="166753"/>
                </a:lnTo>
                <a:lnTo>
                  <a:pt x="849486" y="169583"/>
                </a:lnTo>
                <a:lnTo>
                  <a:pt x="850889" y="172428"/>
                </a:lnTo>
                <a:lnTo>
                  <a:pt x="852286" y="175289"/>
                </a:lnTo>
                <a:lnTo>
                  <a:pt x="853689" y="178164"/>
                </a:lnTo>
                <a:lnTo>
                  <a:pt x="855085" y="181054"/>
                </a:lnTo>
                <a:lnTo>
                  <a:pt x="856489" y="183958"/>
                </a:lnTo>
                <a:lnTo>
                  <a:pt x="857885" y="186876"/>
                </a:lnTo>
                <a:lnTo>
                  <a:pt x="859289" y="189808"/>
                </a:lnTo>
                <a:lnTo>
                  <a:pt x="860685" y="192754"/>
                </a:lnTo>
                <a:lnTo>
                  <a:pt x="862088" y="195713"/>
                </a:lnTo>
                <a:lnTo>
                  <a:pt x="863485" y="198685"/>
                </a:lnTo>
                <a:lnTo>
                  <a:pt x="864881" y="201669"/>
                </a:lnTo>
                <a:lnTo>
                  <a:pt x="866284" y="204666"/>
                </a:lnTo>
                <a:lnTo>
                  <a:pt x="867681" y="207676"/>
                </a:lnTo>
                <a:lnTo>
                  <a:pt x="869084" y="210697"/>
                </a:lnTo>
                <a:lnTo>
                  <a:pt x="870480" y="213730"/>
                </a:lnTo>
                <a:lnTo>
                  <a:pt x="871884" y="216774"/>
                </a:lnTo>
                <a:lnTo>
                  <a:pt x="873280" y="219829"/>
                </a:lnTo>
                <a:lnTo>
                  <a:pt x="874683" y="222895"/>
                </a:lnTo>
                <a:lnTo>
                  <a:pt x="876080" y="225972"/>
                </a:lnTo>
                <a:lnTo>
                  <a:pt x="877476" y="229059"/>
                </a:lnTo>
                <a:lnTo>
                  <a:pt x="878879" y="232156"/>
                </a:lnTo>
                <a:lnTo>
                  <a:pt x="880276" y="235263"/>
                </a:lnTo>
                <a:lnTo>
                  <a:pt x="881679" y="238380"/>
                </a:lnTo>
                <a:lnTo>
                  <a:pt x="883075" y="241505"/>
                </a:lnTo>
                <a:lnTo>
                  <a:pt x="884479" y="244640"/>
                </a:lnTo>
                <a:lnTo>
                  <a:pt x="885875" y="247783"/>
                </a:lnTo>
                <a:lnTo>
                  <a:pt x="887279" y="250934"/>
                </a:lnTo>
                <a:lnTo>
                  <a:pt x="888675" y="254094"/>
                </a:lnTo>
                <a:lnTo>
                  <a:pt x="890071" y="257262"/>
                </a:lnTo>
                <a:lnTo>
                  <a:pt x="891475" y="260437"/>
                </a:lnTo>
                <a:lnTo>
                  <a:pt x="892871" y="263620"/>
                </a:lnTo>
                <a:lnTo>
                  <a:pt x="894274" y="266809"/>
                </a:lnTo>
                <a:lnTo>
                  <a:pt x="895671" y="270006"/>
                </a:lnTo>
                <a:lnTo>
                  <a:pt x="897074" y="273209"/>
                </a:lnTo>
                <a:lnTo>
                  <a:pt x="898470" y="276418"/>
                </a:lnTo>
                <a:lnTo>
                  <a:pt x="899874" y="279634"/>
                </a:lnTo>
                <a:lnTo>
                  <a:pt x="901270" y="282855"/>
                </a:lnTo>
                <a:lnTo>
                  <a:pt x="902666" y="286081"/>
                </a:lnTo>
                <a:lnTo>
                  <a:pt x="904070" y="289314"/>
                </a:lnTo>
                <a:lnTo>
                  <a:pt x="905466" y="292550"/>
                </a:lnTo>
                <a:lnTo>
                  <a:pt x="906870" y="295792"/>
                </a:lnTo>
                <a:lnTo>
                  <a:pt x="908266" y="299039"/>
                </a:lnTo>
                <a:lnTo>
                  <a:pt x="909669" y="302289"/>
                </a:lnTo>
                <a:lnTo>
                  <a:pt x="911066" y="305543"/>
                </a:lnTo>
                <a:lnTo>
                  <a:pt x="912469" y="308801"/>
                </a:lnTo>
                <a:lnTo>
                  <a:pt x="913865" y="312062"/>
                </a:lnTo>
                <a:lnTo>
                  <a:pt x="915269" y="315327"/>
                </a:lnTo>
                <a:lnTo>
                  <a:pt x="916665" y="318594"/>
                </a:lnTo>
                <a:lnTo>
                  <a:pt x="918061" y="321865"/>
                </a:lnTo>
                <a:lnTo>
                  <a:pt x="919465" y="325137"/>
                </a:lnTo>
                <a:lnTo>
                  <a:pt x="920861" y="328412"/>
                </a:lnTo>
                <a:lnTo>
                  <a:pt x="922264" y="331689"/>
                </a:lnTo>
                <a:lnTo>
                  <a:pt x="923661" y="334967"/>
                </a:lnTo>
                <a:lnTo>
                  <a:pt x="925064" y="338248"/>
                </a:lnTo>
                <a:lnTo>
                  <a:pt x="926460" y="341528"/>
                </a:lnTo>
                <a:lnTo>
                  <a:pt x="927864" y="344811"/>
                </a:lnTo>
                <a:lnTo>
                  <a:pt x="929260" y="348094"/>
                </a:lnTo>
                <a:lnTo>
                  <a:pt x="930656" y="351377"/>
                </a:lnTo>
                <a:lnTo>
                  <a:pt x="932060" y="354660"/>
                </a:lnTo>
                <a:lnTo>
                  <a:pt x="933456" y="357944"/>
                </a:lnTo>
                <a:lnTo>
                  <a:pt x="934860" y="361227"/>
                </a:lnTo>
                <a:lnTo>
                  <a:pt x="936256" y="364510"/>
                </a:lnTo>
                <a:lnTo>
                  <a:pt x="937659" y="367792"/>
                </a:lnTo>
                <a:lnTo>
                  <a:pt x="939056" y="371073"/>
                </a:lnTo>
                <a:lnTo>
                  <a:pt x="940459" y="374353"/>
                </a:lnTo>
                <a:lnTo>
                  <a:pt x="941855" y="377632"/>
                </a:lnTo>
                <a:lnTo>
                  <a:pt x="943252" y="380909"/>
                </a:lnTo>
                <a:lnTo>
                  <a:pt x="944655" y="384184"/>
                </a:lnTo>
                <a:lnTo>
                  <a:pt x="946051" y="387457"/>
                </a:lnTo>
                <a:lnTo>
                  <a:pt x="947455" y="390728"/>
                </a:lnTo>
                <a:lnTo>
                  <a:pt x="948851" y="393996"/>
                </a:lnTo>
                <a:lnTo>
                  <a:pt x="950255" y="397262"/>
                </a:lnTo>
                <a:lnTo>
                  <a:pt x="951651" y="400524"/>
                </a:lnTo>
                <a:lnTo>
                  <a:pt x="953054" y="403784"/>
                </a:lnTo>
                <a:lnTo>
                  <a:pt x="954451" y="407040"/>
                </a:lnTo>
                <a:lnTo>
                  <a:pt x="955854" y="410292"/>
                </a:lnTo>
                <a:lnTo>
                  <a:pt x="957250" y="413541"/>
                </a:lnTo>
                <a:lnTo>
                  <a:pt x="958647" y="416786"/>
                </a:lnTo>
                <a:lnTo>
                  <a:pt x="960050" y="420026"/>
                </a:lnTo>
                <a:lnTo>
                  <a:pt x="961446" y="423262"/>
                </a:lnTo>
                <a:lnTo>
                  <a:pt x="962850" y="426493"/>
                </a:lnTo>
                <a:lnTo>
                  <a:pt x="964246" y="429720"/>
                </a:lnTo>
                <a:lnTo>
                  <a:pt x="965649" y="432941"/>
                </a:lnTo>
                <a:lnTo>
                  <a:pt x="967046" y="436158"/>
                </a:lnTo>
                <a:lnTo>
                  <a:pt x="968449" y="439368"/>
                </a:lnTo>
                <a:lnTo>
                  <a:pt x="969845" y="442574"/>
                </a:lnTo>
                <a:lnTo>
                  <a:pt x="971242" y="445773"/>
                </a:lnTo>
                <a:lnTo>
                  <a:pt x="972645" y="448967"/>
                </a:lnTo>
                <a:lnTo>
                  <a:pt x="974041" y="452154"/>
                </a:lnTo>
                <a:lnTo>
                  <a:pt x="975445" y="455335"/>
                </a:lnTo>
                <a:lnTo>
                  <a:pt x="976841" y="458509"/>
                </a:lnTo>
                <a:lnTo>
                  <a:pt x="978245" y="461677"/>
                </a:lnTo>
                <a:lnTo>
                  <a:pt x="979641" y="464837"/>
                </a:lnTo>
                <a:lnTo>
                  <a:pt x="981044" y="467991"/>
                </a:lnTo>
                <a:lnTo>
                  <a:pt x="982441" y="471138"/>
                </a:lnTo>
                <a:lnTo>
                  <a:pt x="983837" y="474276"/>
                </a:lnTo>
                <a:lnTo>
                  <a:pt x="985240" y="477408"/>
                </a:lnTo>
                <a:lnTo>
                  <a:pt x="986637" y="480532"/>
                </a:lnTo>
                <a:lnTo>
                  <a:pt x="988040" y="483647"/>
                </a:lnTo>
                <a:lnTo>
                  <a:pt x="989436" y="486754"/>
                </a:lnTo>
                <a:lnTo>
                  <a:pt x="990840" y="489854"/>
                </a:lnTo>
                <a:lnTo>
                  <a:pt x="992236" y="492945"/>
                </a:lnTo>
                <a:lnTo>
                  <a:pt x="993640" y="496027"/>
                </a:lnTo>
                <a:lnTo>
                  <a:pt x="995036" y="499100"/>
                </a:lnTo>
                <a:lnTo>
                  <a:pt x="996432" y="502165"/>
                </a:lnTo>
                <a:lnTo>
                  <a:pt x="997836" y="505220"/>
                </a:lnTo>
                <a:lnTo>
                  <a:pt x="999232" y="508267"/>
                </a:lnTo>
                <a:lnTo>
                  <a:pt x="1000635" y="511303"/>
                </a:lnTo>
                <a:lnTo>
                  <a:pt x="1002032" y="514331"/>
                </a:lnTo>
                <a:lnTo>
                  <a:pt x="1003435" y="517349"/>
                </a:lnTo>
                <a:lnTo>
                  <a:pt x="1004831" y="520357"/>
                </a:lnTo>
                <a:lnTo>
                  <a:pt x="1006235" y="523355"/>
                </a:lnTo>
                <a:lnTo>
                  <a:pt x="1007631" y="526343"/>
                </a:lnTo>
                <a:lnTo>
                  <a:pt x="1009035" y="529321"/>
                </a:lnTo>
                <a:lnTo>
                  <a:pt x="1010431" y="532288"/>
                </a:lnTo>
                <a:lnTo>
                  <a:pt x="1011827" y="535246"/>
                </a:lnTo>
                <a:lnTo>
                  <a:pt x="1013230" y="538192"/>
                </a:lnTo>
                <a:lnTo>
                  <a:pt x="1014627" y="541127"/>
                </a:lnTo>
                <a:lnTo>
                  <a:pt x="1016030" y="544052"/>
                </a:lnTo>
                <a:lnTo>
                  <a:pt x="1017426" y="546966"/>
                </a:lnTo>
                <a:lnTo>
                  <a:pt x="1018830" y="549869"/>
                </a:lnTo>
                <a:lnTo>
                  <a:pt x="1020226" y="552761"/>
                </a:lnTo>
                <a:lnTo>
                  <a:pt x="1021630" y="555641"/>
                </a:lnTo>
                <a:lnTo>
                  <a:pt x="1023026" y="558510"/>
                </a:lnTo>
                <a:lnTo>
                  <a:pt x="1024422" y="561367"/>
                </a:lnTo>
                <a:lnTo>
                  <a:pt x="1025826" y="564213"/>
                </a:lnTo>
                <a:lnTo>
                  <a:pt x="1027222" y="567047"/>
                </a:lnTo>
                <a:lnTo>
                  <a:pt x="1028625" y="569870"/>
                </a:lnTo>
                <a:lnTo>
                  <a:pt x="1030022" y="572679"/>
                </a:lnTo>
                <a:lnTo>
                  <a:pt x="1031425" y="575478"/>
                </a:lnTo>
                <a:lnTo>
                  <a:pt x="1032821" y="578264"/>
                </a:lnTo>
                <a:lnTo>
                  <a:pt x="1034225" y="581037"/>
                </a:lnTo>
                <a:lnTo>
                  <a:pt x="1035621" y="583798"/>
                </a:lnTo>
                <a:lnTo>
                  <a:pt x="1037017" y="586547"/>
                </a:lnTo>
                <a:lnTo>
                  <a:pt x="1038421" y="589283"/>
                </a:lnTo>
                <a:lnTo>
                  <a:pt x="1039817" y="592007"/>
                </a:lnTo>
                <a:lnTo>
                  <a:pt x="1041221" y="594718"/>
                </a:lnTo>
                <a:lnTo>
                  <a:pt x="1042617" y="597416"/>
                </a:lnTo>
                <a:lnTo>
                  <a:pt x="1044020" y="600102"/>
                </a:lnTo>
                <a:lnTo>
                  <a:pt x="1045417" y="602774"/>
                </a:lnTo>
                <a:lnTo>
                  <a:pt x="1046820" y="605433"/>
                </a:lnTo>
                <a:lnTo>
                  <a:pt x="1048216" y="608080"/>
                </a:lnTo>
                <a:lnTo>
                  <a:pt x="1049620" y="610712"/>
                </a:lnTo>
                <a:lnTo>
                  <a:pt x="1051016" y="613332"/>
                </a:lnTo>
                <a:lnTo>
                  <a:pt x="1052412" y="615938"/>
                </a:lnTo>
                <a:lnTo>
                  <a:pt x="1053816" y="618532"/>
                </a:lnTo>
                <a:lnTo>
                  <a:pt x="1055212" y="621112"/>
                </a:lnTo>
                <a:lnTo>
                  <a:pt x="1056616" y="623678"/>
                </a:lnTo>
                <a:lnTo>
                  <a:pt x="1058012" y="626230"/>
                </a:lnTo>
                <a:lnTo>
                  <a:pt x="1059415" y="628769"/>
                </a:lnTo>
                <a:lnTo>
                  <a:pt x="1060811" y="631294"/>
                </a:lnTo>
                <a:lnTo>
                  <a:pt x="1062215" y="633806"/>
                </a:lnTo>
                <a:lnTo>
                  <a:pt x="1063611" y="636304"/>
                </a:lnTo>
                <a:lnTo>
                  <a:pt x="1065007" y="638787"/>
                </a:lnTo>
                <a:lnTo>
                  <a:pt x="1066411" y="641258"/>
                </a:lnTo>
                <a:lnTo>
                  <a:pt x="1067807" y="643713"/>
                </a:lnTo>
                <a:lnTo>
                  <a:pt x="1069211" y="646155"/>
                </a:lnTo>
                <a:lnTo>
                  <a:pt x="1070607" y="648584"/>
                </a:lnTo>
                <a:lnTo>
                  <a:pt x="1072010" y="650998"/>
                </a:lnTo>
                <a:lnTo>
                  <a:pt x="1073407" y="653397"/>
                </a:lnTo>
                <a:lnTo>
                  <a:pt x="1074810" y="655783"/>
                </a:lnTo>
                <a:lnTo>
                  <a:pt x="1076206" y="658155"/>
                </a:lnTo>
                <a:lnTo>
                  <a:pt x="1077603" y="660515"/>
                </a:lnTo>
                <a:lnTo>
                  <a:pt x="1079006" y="662854"/>
                </a:lnTo>
                <a:lnTo>
                  <a:pt x="1080402" y="665186"/>
                </a:lnTo>
                <a:lnTo>
                  <a:pt x="1081806" y="667497"/>
                </a:lnTo>
                <a:lnTo>
                  <a:pt x="1083202" y="669800"/>
                </a:lnTo>
                <a:lnTo>
                  <a:pt x="1084606" y="672081"/>
                </a:lnTo>
                <a:lnTo>
                  <a:pt x="1086002" y="674356"/>
                </a:lnTo>
                <a:lnTo>
                  <a:pt x="1087405" y="676615"/>
                </a:lnTo>
                <a:lnTo>
                  <a:pt x="1088802" y="678854"/>
                </a:lnTo>
                <a:lnTo>
                  <a:pt x="1090198" y="681085"/>
                </a:lnTo>
                <a:lnTo>
                  <a:pt x="1091601" y="683295"/>
                </a:lnTo>
                <a:lnTo>
                  <a:pt x="1092998" y="685497"/>
                </a:lnTo>
                <a:lnTo>
                  <a:pt x="1094401" y="687685"/>
                </a:lnTo>
                <a:lnTo>
                  <a:pt x="1095797" y="689851"/>
                </a:lnTo>
                <a:lnTo>
                  <a:pt x="1097201" y="692010"/>
                </a:lnTo>
                <a:lnTo>
                  <a:pt x="1098597" y="694148"/>
                </a:lnTo>
                <a:lnTo>
                  <a:pt x="1100001" y="696278"/>
                </a:lnTo>
                <a:lnTo>
                  <a:pt x="1101397" y="698387"/>
                </a:lnTo>
                <a:lnTo>
                  <a:pt x="1102800" y="700489"/>
                </a:lnTo>
                <a:lnTo>
                  <a:pt x="1104196" y="702569"/>
                </a:lnTo>
                <a:lnTo>
                  <a:pt x="1105593" y="704641"/>
                </a:lnTo>
                <a:lnTo>
                  <a:pt x="1106996" y="706693"/>
                </a:lnTo>
                <a:lnTo>
                  <a:pt x="1108392" y="708730"/>
                </a:lnTo>
                <a:lnTo>
                  <a:pt x="1109796" y="710759"/>
                </a:lnTo>
                <a:lnTo>
                  <a:pt x="1111192" y="712767"/>
                </a:lnTo>
                <a:lnTo>
                  <a:pt x="1112596" y="714768"/>
                </a:lnTo>
                <a:lnTo>
                  <a:pt x="1113992" y="716747"/>
                </a:lnTo>
                <a:lnTo>
                  <a:pt x="1115395" y="718712"/>
                </a:lnTo>
                <a:lnTo>
                  <a:pt x="1116792" y="720670"/>
                </a:lnTo>
                <a:lnTo>
                  <a:pt x="1118188" y="722606"/>
                </a:lnTo>
                <a:lnTo>
                  <a:pt x="1119591" y="724527"/>
                </a:lnTo>
                <a:lnTo>
                  <a:pt x="1120988" y="726442"/>
                </a:lnTo>
                <a:lnTo>
                  <a:pt x="1122391" y="728335"/>
                </a:lnTo>
                <a:lnTo>
                  <a:pt x="1123787" y="730213"/>
                </a:lnTo>
                <a:lnTo>
                  <a:pt x="1125191" y="732085"/>
                </a:lnTo>
                <a:lnTo>
                  <a:pt x="1126587" y="733934"/>
                </a:lnTo>
                <a:lnTo>
                  <a:pt x="1127991" y="735770"/>
                </a:lnTo>
                <a:lnTo>
                  <a:pt x="1129387" y="737598"/>
                </a:lnTo>
                <a:lnTo>
                  <a:pt x="1130783" y="739404"/>
                </a:lnTo>
                <a:lnTo>
                  <a:pt x="1132187" y="741204"/>
                </a:lnTo>
                <a:lnTo>
                  <a:pt x="1133583" y="742981"/>
                </a:lnTo>
                <a:lnTo>
                  <a:pt x="1134986" y="744752"/>
                </a:lnTo>
                <a:lnTo>
                  <a:pt x="1136383" y="746501"/>
                </a:lnTo>
                <a:lnTo>
                  <a:pt x="1137786" y="748242"/>
                </a:lnTo>
                <a:lnTo>
                  <a:pt x="1139182" y="749963"/>
                </a:lnTo>
                <a:lnTo>
                  <a:pt x="1140586" y="751675"/>
                </a:lnTo>
                <a:lnTo>
                  <a:pt x="1141982" y="753374"/>
                </a:lnTo>
                <a:lnTo>
                  <a:pt x="1143378" y="755058"/>
                </a:lnTo>
                <a:lnTo>
                  <a:pt x="1144782" y="756728"/>
                </a:lnTo>
                <a:lnTo>
                  <a:pt x="1146178" y="758383"/>
                </a:lnTo>
                <a:lnTo>
                  <a:pt x="1147582" y="760024"/>
                </a:lnTo>
                <a:lnTo>
                  <a:pt x="1148978" y="761651"/>
                </a:lnTo>
                <a:lnTo>
                  <a:pt x="1150381" y="763263"/>
                </a:lnTo>
                <a:lnTo>
                  <a:pt x="1151777" y="764861"/>
                </a:lnTo>
                <a:lnTo>
                  <a:pt x="1153181" y="766444"/>
                </a:lnTo>
                <a:lnTo>
                  <a:pt x="1154577" y="768020"/>
                </a:lnTo>
                <a:lnTo>
                  <a:pt x="1155981" y="769582"/>
                </a:lnTo>
                <a:lnTo>
                  <a:pt x="1157377" y="771122"/>
                </a:lnTo>
                <a:lnTo>
                  <a:pt x="1158773" y="772655"/>
                </a:lnTo>
                <a:lnTo>
                  <a:pt x="1160177" y="774174"/>
                </a:lnTo>
                <a:lnTo>
                  <a:pt x="1161573" y="775678"/>
                </a:lnTo>
                <a:lnTo>
                  <a:pt x="1162976" y="777175"/>
                </a:lnTo>
                <a:lnTo>
                  <a:pt x="1164373" y="778651"/>
                </a:lnTo>
                <a:lnTo>
                  <a:pt x="1165776" y="780119"/>
                </a:lnTo>
                <a:lnTo>
                  <a:pt x="1167172" y="781566"/>
                </a:lnTo>
                <a:lnTo>
                  <a:pt x="1168576" y="783005"/>
                </a:lnTo>
                <a:lnTo>
                  <a:pt x="1169972" y="784430"/>
                </a:lnTo>
                <a:lnTo>
                  <a:pt x="1171368" y="785848"/>
                </a:lnTo>
                <a:lnTo>
                  <a:pt x="1172772" y="787244"/>
                </a:lnTo>
                <a:lnTo>
                  <a:pt x="1174168" y="788633"/>
                </a:lnTo>
                <a:lnTo>
                  <a:pt x="1175572" y="790008"/>
                </a:lnTo>
                <a:lnTo>
                  <a:pt x="1176968" y="791368"/>
                </a:lnTo>
                <a:lnTo>
                  <a:pt x="1178371" y="792721"/>
                </a:lnTo>
                <a:lnTo>
                  <a:pt x="1179768" y="794053"/>
                </a:lnTo>
                <a:lnTo>
                  <a:pt x="1181171" y="795377"/>
                </a:lnTo>
                <a:lnTo>
                  <a:pt x="1182567" y="796687"/>
                </a:lnTo>
                <a:lnTo>
                  <a:pt x="1183964" y="797990"/>
                </a:lnTo>
                <a:lnTo>
                  <a:pt x="1185367" y="799271"/>
                </a:lnTo>
                <a:lnTo>
                  <a:pt x="1186763" y="800545"/>
                </a:lnTo>
                <a:lnTo>
                  <a:pt x="1188167" y="801804"/>
                </a:lnTo>
                <a:lnTo>
                  <a:pt x="1189563" y="803057"/>
                </a:lnTo>
                <a:lnTo>
                  <a:pt x="1190966" y="804295"/>
                </a:lnTo>
                <a:lnTo>
                  <a:pt x="1192363" y="805518"/>
                </a:lnTo>
                <a:lnTo>
                  <a:pt x="1193766" y="806734"/>
                </a:lnTo>
                <a:lnTo>
                  <a:pt x="1195162" y="807929"/>
                </a:lnTo>
                <a:lnTo>
                  <a:pt x="1196566" y="809124"/>
                </a:lnTo>
                <a:lnTo>
                  <a:pt x="1197962" y="810297"/>
                </a:lnTo>
                <a:lnTo>
                  <a:pt x="1199358" y="811463"/>
                </a:lnTo>
                <a:lnTo>
                  <a:pt x="1200762" y="812615"/>
                </a:lnTo>
                <a:lnTo>
                  <a:pt x="1202158" y="813759"/>
                </a:lnTo>
                <a:lnTo>
                  <a:pt x="1203562" y="814889"/>
                </a:lnTo>
                <a:lnTo>
                  <a:pt x="1204958" y="816012"/>
                </a:lnTo>
                <a:lnTo>
                  <a:pt x="1206361" y="817113"/>
                </a:lnTo>
                <a:lnTo>
                  <a:pt x="1207758" y="818214"/>
                </a:lnTo>
                <a:lnTo>
                  <a:pt x="1209161" y="819294"/>
                </a:lnTo>
                <a:lnTo>
                  <a:pt x="1210557" y="820373"/>
                </a:lnTo>
                <a:lnTo>
                  <a:pt x="1211954" y="821431"/>
                </a:lnTo>
                <a:lnTo>
                  <a:pt x="1213357" y="822482"/>
                </a:lnTo>
                <a:lnTo>
                  <a:pt x="1214753" y="823526"/>
                </a:lnTo>
                <a:lnTo>
                  <a:pt x="1216157" y="824555"/>
                </a:lnTo>
                <a:lnTo>
                  <a:pt x="1217553" y="825570"/>
                </a:lnTo>
                <a:lnTo>
                  <a:pt x="1218957" y="826577"/>
                </a:lnTo>
                <a:lnTo>
                  <a:pt x="1220353" y="827578"/>
                </a:lnTo>
                <a:lnTo>
                  <a:pt x="1221756" y="828564"/>
                </a:lnTo>
                <a:lnTo>
                  <a:pt x="1223153" y="829542"/>
                </a:lnTo>
                <a:lnTo>
                  <a:pt x="1224549" y="830507"/>
                </a:lnTo>
                <a:lnTo>
                  <a:pt x="1225952" y="831457"/>
                </a:lnTo>
                <a:lnTo>
                  <a:pt x="1227349" y="832400"/>
                </a:lnTo>
                <a:lnTo>
                  <a:pt x="1228752" y="833335"/>
                </a:lnTo>
                <a:lnTo>
                  <a:pt x="1230148" y="834264"/>
                </a:lnTo>
                <a:lnTo>
                  <a:pt x="1231552" y="835178"/>
                </a:lnTo>
                <a:lnTo>
                  <a:pt x="1232948" y="836078"/>
                </a:lnTo>
                <a:lnTo>
                  <a:pt x="1234351" y="836970"/>
                </a:lnTo>
                <a:lnTo>
                  <a:pt x="1235748" y="837855"/>
                </a:lnTo>
                <a:lnTo>
                  <a:pt x="1237144" y="838726"/>
                </a:lnTo>
                <a:lnTo>
                  <a:pt x="1238548" y="839590"/>
                </a:lnTo>
                <a:lnTo>
                  <a:pt x="1239944" y="840446"/>
                </a:lnTo>
                <a:lnTo>
                  <a:pt x="1241347" y="841296"/>
                </a:lnTo>
                <a:lnTo>
                  <a:pt x="1242743" y="842130"/>
                </a:lnTo>
                <a:lnTo>
                  <a:pt x="1244147" y="842951"/>
                </a:lnTo>
                <a:lnTo>
                  <a:pt x="1245543" y="843771"/>
                </a:lnTo>
                <a:lnTo>
                  <a:pt x="1246947" y="844578"/>
                </a:lnTo>
                <a:lnTo>
                  <a:pt x="1248343" y="845376"/>
                </a:lnTo>
                <a:lnTo>
                  <a:pt x="1249746" y="846161"/>
                </a:lnTo>
                <a:lnTo>
                  <a:pt x="1251143" y="846938"/>
                </a:lnTo>
                <a:lnTo>
                  <a:pt x="1252539" y="847708"/>
                </a:lnTo>
                <a:lnTo>
                  <a:pt x="1253942" y="848471"/>
                </a:lnTo>
                <a:lnTo>
                  <a:pt x="1255339" y="849227"/>
                </a:lnTo>
                <a:lnTo>
                  <a:pt x="1256742" y="849968"/>
                </a:lnTo>
                <a:lnTo>
                  <a:pt x="1258138" y="850702"/>
                </a:lnTo>
                <a:lnTo>
                  <a:pt x="1259542" y="851429"/>
                </a:lnTo>
                <a:lnTo>
                  <a:pt x="1260938" y="852142"/>
                </a:lnTo>
                <a:lnTo>
                  <a:pt x="1262342" y="852854"/>
                </a:lnTo>
                <a:lnTo>
                  <a:pt x="1263738" y="853552"/>
                </a:lnTo>
                <a:lnTo>
                  <a:pt x="1265134" y="854243"/>
                </a:lnTo>
                <a:lnTo>
                  <a:pt x="1266538" y="854927"/>
                </a:lnTo>
                <a:lnTo>
                  <a:pt x="1267934" y="855604"/>
                </a:lnTo>
                <a:lnTo>
                  <a:pt x="1269337" y="856273"/>
                </a:lnTo>
                <a:lnTo>
                  <a:pt x="1270734" y="856928"/>
                </a:lnTo>
                <a:lnTo>
                  <a:pt x="1272137" y="857583"/>
                </a:lnTo>
                <a:lnTo>
                  <a:pt x="1273533" y="858223"/>
                </a:lnTo>
                <a:lnTo>
                  <a:pt x="1274937" y="858857"/>
                </a:lnTo>
                <a:lnTo>
                  <a:pt x="1276333" y="859483"/>
                </a:lnTo>
                <a:lnTo>
                  <a:pt x="1277729" y="860109"/>
                </a:lnTo>
                <a:lnTo>
                  <a:pt x="1279133" y="860714"/>
                </a:lnTo>
                <a:lnTo>
                  <a:pt x="1280529" y="861318"/>
                </a:lnTo>
                <a:lnTo>
                  <a:pt x="1281933" y="861916"/>
                </a:lnTo>
                <a:lnTo>
                  <a:pt x="1283329" y="862506"/>
                </a:lnTo>
                <a:lnTo>
                  <a:pt x="1284732" y="863089"/>
                </a:lnTo>
                <a:lnTo>
                  <a:pt x="1286128" y="863665"/>
                </a:lnTo>
                <a:lnTo>
                  <a:pt x="1287532" y="864233"/>
                </a:lnTo>
                <a:lnTo>
                  <a:pt x="1288928" y="864787"/>
                </a:lnTo>
                <a:lnTo>
                  <a:pt x="1290332" y="865342"/>
                </a:lnTo>
                <a:lnTo>
                  <a:pt x="1291728" y="865889"/>
                </a:lnTo>
                <a:lnTo>
                  <a:pt x="1293124" y="866428"/>
                </a:lnTo>
                <a:lnTo>
                  <a:pt x="1294528" y="866961"/>
                </a:lnTo>
                <a:lnTo>
                  <a:pt x="1295924" y="867486"/>
                </a:lnTo>
                <a:lnTo>
                  <a:pt x="1297327" y="868005"/>
                </a:lnTo>
                <a:lnTo>
                  <a:pt x="1298724" y="868516"/>
                </a:lnTo>
                <a:lnTo>
                  <a:pt x="1300127" y="869019"/>
                </a:lnTo>
                <a:lnTo>
                  <a:pt x="1301523" y="869516"/>
                </a:lnTo>
                <a:lnTo>
                  <a:pt x="1302927" y="870005"/>
                </a:lnTo>
                <a:lnTo>
                  <a:pt x="1304323" y="870495"/>
                </a:lnTo>
                <a:lnTo>
                  <a:pt x="1305719" y="870970"/>
                </a:lnTo>
                <a:lnTo>
                  <a:pt x="1307123" y="871445"/>
                </a:lnTo>
                <a:lnTo>
                  <a:pt x="1308519" y="871905"/>
                </a:lnTo>
                <a:lnTo>
                  <a:pt x="1309923" y="872366"/>
                </a:lnTo>
                <a:lnTo>
                  <a:pt x="1311319" y="872820"/>
                </a:lnTo>
                <a:lnTo>
                  <a:pt x="1312722" y="873266"/>
                </a:lnTo>
                <a:lnTo>
                  <a:pt x="1314119" y="873712"/>
                </a:lnTo>
                <a:lnTo>
                  <a:pt x="1315522" y="874144"/>
                </a:lnTo>
                <a:lnTo>
                  <a:pt x="1316918" y="874576"/>
                </a:lnTo>
                <a:lnTo>
                  <a:pt x="1318314" y="875000"/>
                </a:lnTo>
                <a:lnTo>
                  <a:pt x="1319718" y="875418"/>
                </a:lnTo>
                <a:lnTo>
                  <a:pt x="1321114" y="875828"/>
                </a:lnTo>
                <a:lnTo>
                  <a:pt x="1322518" y="876238"/>
                </a:lnTo>
                <a:lnTo>
                  <a:pt x="1323914" y="876641"/>
                </a:lnTo>
                <a:lnTo>
                  <a:pt x="1325318" y="877037"/>
                </a:lnTo>
                <a:lnTo>
                  <a:pt x="1326714" y="877426"/>
                </a:lnTo>
                <a:lnTo>
                  <a:pt x="1328117" y="877807"/>
                </a:lnTo>
                <a:lnTo>
                  <a:pt x="1329513" y="878189"/>
                </a:lnTo>
                <a:lnTo>
                  <a:pt x="1330910" y="878563"/>
                </a:lnTo>
                <a:lnTo>
                  <a:pt x="1332313" y="878930"/>
                </a:lnTo>
                <a:lnTo>
                  <a:pt x="1333709" y="879297"/>
                </a:lnTo>
                <a:lnTo>
                  <a:pt x="1335113" y="879657"/>
                </a:lnTo>
                <a:lnTo>
                  <a:pt x="1336509" y="880010"/>
                </a:lnTo>
                <a:lnTo>
                  <a:pt x="1337913" y="880355"/>
                </a:lnTo>
                <a:lnTo>
                  <a:pt x="1339309" y="880700"/>
                </a:lnTo>
                <a:lnTo>
                  <a:pt x="1340712" y="881039"/>
                </a:lnTo>
                <a:lnTo>
                  <a:pt x="1342109" y="881370"/>
                </a:lnTo>
                <a:lnTo>
                  <a:pt x="1343512" y="881701"/>
                </a:lnTo>
                <a:lnTo>
                  <a:pt x="1344908" y="882025"/>
                </a:lnTo>
                <a:lnTo>
                  <a:pt x="1346305" y="882349"/>
                </a:lnTo>
                <a:lnTo>
                  <a:pt x="1347708" y="882658"/>
                </a:lnTo>
                <a:lnTo>
                  <a:pt x="1349104" y="882975"/>
                </a:lnTo>
                <a:lnTo>
                  <a:pt x="1350508" y="883277"/>
                </a:lnTo>
                <a:lnTo>
                  <a:pt x="1351904" y="883579"/>
                </a:lnTo>
                <a:lnTo>
                  <a:pt x="1353308" y="883874"/>
                </a:lnTo>
                <a:lnTo>
                  <a:pt x="1354704" y="884170"/>
                </a:lnTo>
                <a:lnTo>
                  <a:pt x="1356107" y="884457"/>
                </a:lnTo>
                <a:lnTo>
                  <a:pt x="1357504" y="884745"/>
                </a:lnTo>
                <a:lnTo>
                  <a:pt x="1358900" y="885019"/>
                </a:lnTo>
                <a:lnTo>
                  <a:pt x="1360303" y="885300"/>
                </a:lnTo>
                <a:lnTo>
                  <a:pt x="1361699" y="885573"/>
                </a:lnTo>
                <a:lnTo>
                  <a:pt x="1363103" y="885839"/>
                </a:lnTo>
                <a:lnTo>
                  <a:pt x="1364499" y="886106"/>
                </a:lnTo>
                <a:lnTo>
                  <a:pt x="1365903" y="886365"/>
                </a:lnTo>
                <a:lnTo>
                  <a:pt x="1367299" y="886617"/>
                </a:lnTo>
                <a:lnTo>
                  <a:pt x="1368702" y="886869"/>
                </a:lnTo>
                <a:lnTo>
                  <a:pt x="1370099" y="887120"/>
                </a:lnTo>
                <a:lnTo>
                  <a:pt x="1371495" y="887365"/>
                </a:lnTo>
                <a:lnTo>
                  <a:pt x="1372898" y="887603"/>
                </a:lnTo>
                <a:lnTo>
                  <a:pt x="1374295" y="887840"/>
                </a:lnTo>
                <a:lnTo>
                  <a:pt x="1375698" y="888078"/>
                </a:lnTo>
                <a:lnTo>
                  <a:pt x="1377094" y="888308"/>
                </a:lnTo>
                <a:lnTo>
                  <a:pt x="1378498" y="888531"/>
                </a:lnTo>
                <a:lnTo>
                  <a:pt x="1379894" y="888754"/>
                </a:lnTo>
                <a:lnTo>
                  <a:pt x="1381298" y="888977"/>
                </a:lnTo>
                <a:lnTo>
                  <a:pt x="1382694" y="889193"/>
                </a:lnTo>
                <a:lnTo>
                  <a:pt x="1384097" y="889402"/>
                </a:lnTo>
                <a:lnTo>
                  <a:pt x="1385494" y="889611"/>
                </a:lnTo>
                <a:lnTo>
                  <a:pt x="1386890" y="889819"/>
                </a:lnTo>
                <a:lnTo>
                  <a:pt x="1388293" y="890021"/>
                </a:lnTo>
                <a:lnTo>
                  <a:pt x="1389690" y="890222"/>
                </a:lnTo>
                <a:lnTo>
                  <a:pt x="1391093" y="890424"/>
                </a:lnTo>
                <a:lnTo>
                  <a:pt x="1392489" y="890611"/>
                </a:lnTo>
                <a:lnTo>
                  <a:pt x="1393893" y="890805"/>
                </a:lnTo>
                <a:lnTo>
                  <a:pt x="1395289" y="890993"/>
                </a:lnTo>
                <a:lnTo>
                  <a:pt x="1396693" y="891180"/>
                </a:lnTo>
                <a:lnTo>
                  <a:pt x="1398089" y="891360"/>
                </a:lnTo>
              </a:path>
            </a:pathLst>
          </a:custGeom>
          <a:noFill/>
          <a:ln w="862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468" name="Group 467">
            <a:extLst>
              <a:ext uri="{FF2B5EF4-FFF2-40B4-BE49-F238E27FC236}">
                <a16:creationId xmlns:a16="http://schemas.microsoft.com/office/drawing/2014/main" id="{5244E3E0-DD86-472A-9555-3D9F8D8F9427}"/>
              </a:ext>
            </a:extLst>
          </p:cNvPr>
          <p:cNvGrpSpPr/>
          <p:nvPr/>
        </p:nvGrpSpPr>
        <p:grpSpPr>
          <a:xfrm>
            <a:off x="7492649" y="3267443"/>
            <a:ext cx="315769" cy="233025"/>
            <a:chOff x="7492649" y="3267443"/>
            <a:chExt cx="315769" cy="233025"/>
          </a:xfrm>
        </p:grpSpPr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3F3B5BF8-46BD-A32A-D330-695CC1E60D40}"/>
                </a:ext>
              </a:extLst>
            </p:cNvPr>
            <p:cNvSpPr/>
            <p:nvPr/>
          </p:nvSpPr>
          <p:spPr>
            <a:xfrm>
              <a:off x="7492649" y="3267443"/>
              <a:ext cx="315769" cy="233025"/>
            </a:xfrm>
            <a:custGeom>
              <a:avLst/>
              <a:gdLst>
                <a:gd name="connsiteX0" fmla="*/ 0 w 315769"/>
                <a:gd name="connsiteY0" fmla="*/ 223014 h 233025"/>
                <a:gd name="connsiteX1" fmla="*/ 1056 w 315769"/>
                <a:gd name="connsiteY1" fmla="*/ 222877 h 233025"/>
                <a:gd name="connsiteX2" fmla="*/ 2112 w 315769"/>
                <a:gd name="connsiteY2" fmla="*/ 222740 h 233025"/>
                <a:gd name="connsiteX3" fmla="*/ 3168 w 315769"/>
                <a:gd name="connsiteY3" fmla="*/ 222596 h 233025"/>
                <a:gd name="connsiteX4" fmla="*/ 4224 w 315769"/>
                <a:gd name="connsiteY4" fmla="*/ 222460 h 233025"/>
                <a:gd name="connsiteX5" fmla="*/ 5281 w 315769"/>
                <a:gd name="connsiteY5" fmla="*/ 222316 h 233025"/>
                <a:gd name="connsiteX6" fmla="*/ 6336 w 315769"/>
                <a:gd name="connsiteY6" fmla="*/ 222165 h 233025"/>
                <a:gd name="connsiteX7" fmla="*/ 7392 w 315769"/>
                <a:gd name="connsiteY7" fmla="*/ 222021 h 233025"/>
                <a:gd name="connsiteX8" fmla="*/ 8449 w 315769"/>
                <a:gd name="connsiteY8" fmla="*/ 221869 h 233025"/>
                <a:gd name="connsiteX9" fmla="*/ 9505 w 315769"/>
                <a:gd name="connsiteY9" fmla="*/ 221718 h 233025"/>
                <a:gd name="connsiteX10" fmla="*/ 10561 w 315769"/>
                <a:gd name="connsiteY10" fmla="*/ 221567 h 233025"/>
                <a:gd name="connsiteX11" fmla="*/ 11617 w 315769"/>
                <a:gd name="connsiteY11" fmla="*/ 221416 h 233025"/>
                <a:gd name="connsiteX12" fmla="*/ 12673 w 315769"/>
                <a:gd name="connsiteY12" fmla="*/ 221258 h 233025"/>
                <a:gd name="connsiteX13" fmla="*/ 13729 w 315769"/>
                <a:gd name="connsiteY13" fmla="*/ 221099 h 233025"/>
                <a:gd name="connsiteX14" fmla="*/ 14785 w 315769"/>
                <a:gd name="connsiteY14" fmla="*/ 220941 h 233025"/>
                <a:gd name="connsiteX15" fmla="*/ 15841 w 315769"/>
                <a:gd name="connsiteY15" fmla="*/ 220776 h 233025"/>
                <a:gd name="connsiteX16" fmla="*/ 16897 w 315769"/>
                <a:gd name="connsiteY16" fmla="*/ 220610 h 233025"/>
                <a:gd name="connsiteX17" fmla="*/ 17954 w 315769"/>
                <a:gd name="connsiteY17" fmla="*/ 220444 h 233025"/>
                <a:gd name="connsiteX18" fmla="*/ 19009 w 315769"/>
                <a:gd name="connsiteY18" fmla="*/ 220279 h 233025"/>
                <a:gd name="connsiteX19" fmla="*/ 20065 w 315769"/>
                <a:gd name="connsiteY19" fmla="*/ 220113 h 233025"/>
                <a:gd name="connsiteX20" fmla="*/ 21122 w 315769"/>
                <a:gd name="connsiteY20" fmla="*/ 219941 h 233025"/>
                <a:gd name="connsiteX21" fmla="*/ 22178 w 315769"/>
                <a:gd name="connsiteY21" fmla="*/ 219768 h 233025"/>
                <a:gd name="connsiteX22" fmla="*/ 23233 w 315769"/>
                <a:gd name="connsiteY22" fmla="*/ 219588 h 233025"/>
                <a:gd name="connsiteX23" fmla="*/ 24290 w 315769"/>
                <a:gd name="connsiteY23" fmla="*/ 219415 h 233025"/>
                <a:gd name="connsiteX24" fmla="*/ 25346 w 315769"/>
                <a:gd name="connsiteY24" fmla="*/ 219235 h 233025"/>
                <a:gd name="connsiteX25" fmla="*/ 26402 w 315769"/>
                <a:gd name="connsiteY25" fmla="*/ 219048 h 233025"/>
                <a:gd name="connsiteX26" fmla="*/ 27458 w 315769"/>
                <a:gd name="connsiteY26" fmla="*/ 218868 h 233025"/>
                <a:gd name="connsiteX27" fmla="*/ 28514 w 315769"/>
                <a:gd name="connsiteY27" fmla="*/ 218681 h 233025"/>
                <a:gd name="connsiteX28" fmla="*/ 29570 w 315769"/>
                <a:gd name="connsiteY28" fmla="*/ 218494 h 233025"/>
                <a:gd name="connsiteX29" fmla="*/ 30626 w 315769"/>
                <a:gd name="connsiteY29" fmla="*/ 218300 h 233025"/>
                <a:gd name="connsiteX30" fmla="*/ 31682 w 315769"/>
                <a:gd name="connsiteY30" fmla="*/ 218112 h 233025"/>
                <a:gd name="connsiteX31" fmla="*/ 32739 w 315769"/>
                <a:gd name="connsiteY31" fmla="*/ 217911 h 233025"/>
                <a:gd name="connsiteX32" fmla="*/ 33795 w 315769"/>
                <a:gd name="connsiteY32" fmla="*/ 217717 h 233025"/>
                <a:gd name="connsiteX33" fmla="*/ 34851 w 315769"/>
                <a:gd name="connsiteY33" fmla="*/ 217515 h 233025"/>
                <a:gd name="connsiteX34" fmla="*/ 35907 w 315769"/>
                <a:gd name="connsiteY34" fmla="*/ 217314 h 233025"/>
                <a:gd name="connsiteX35" fmla="*/ 36963 w 315769"/>
                <a:gd name="connsiteY35" fmla="*/ 217112 h 233025"/>
                <a:gd name="connsiteX36" fmla="*/ 38019 w 315769"/>
                <a:gd name="connsiteY36" fmla="*/ 216903 h 233025"/>
                <a:gd name="connsiteX37" fmla="*/ 39075 w 315769"/>
                <a:gd name="connsiteY37" fmla="*/ 216702 h 233025"/>
                <a:gd name="connsiteX38" fmla="*/ 40131 w 315769"/>
                <a:gd name="connsiteY38" fmla="*/ 216486 h 233025"/>
                <a:gd name="connsiteX39" fmla="*/ 41187 w 315769"/>
                <a:gd name="connsiteY39" fmla="*/ 216277 h 233025"/>
                <a:gd name="connsiteX40" fmla="*/ 42244 w 315769"/>
                <a:gd name="connsiteY40" fmla="*/ 216061 h 233025"/>
                <a:gd name="connsiteX41" fmla="*/ 43299 w 315769"/>
                <a:gd name="connsiteY41" fmla="*/ 215838 h 233025"/>
                <a:gd name="connsiteX42" fmla="*/ 44355 w 315769"/>
                <a:gd name="connsiteY42" fmla="*/ 215622 h 233025"/>
                <a:gd name="connsiteX43" fmla="*/ 45412 w 315769"/>
                <a:gd name="connsiteY43" fmla="*/ 215399 h 233025"/>
                <a:gd name="connsiteX44" fmla="*/ 46468 w 315769"/>
                <a:gd name="connsiteY44" fmla="*/ 215169 h 233025"/>
                <a:gd name="connsiteX45" fmla="*/ 47523 w 315769"/>
                <a:gd name="connsiteY45" fmla="*/ 214946 h 233025"/>
                <a:gd name="connsiteX46" fmla="*/ 48580 w 315769"/>
                <a:gd name="connsiteY46" fmla="*/ 214715 h 233025"/>
                <a:gd name="connsiteX47" fmla="*/ 49636 w 315769"/>
                <a:gd name="connsiteY47" fmla="*/ 214478 h 233025"/>
                <a:gd name="connsiteX48" fmla="*/ 50692 w 315769"/>
                <a:gd name="connsiteY48" fmla="*/ 214248 h 233025"/>
                <a:gd name="connsiteX49" fmla="*/ 51748 w 315769"/>
                <a:gd name="connsiteY49" fmla="*/ 214010 h 233025"/>
                <a:gd name="connsiteX50" fmla="*/ 52804 w 315769"/>
                <a:gd name="connsiteY50" fmla="*/ 213765 h 233025"/>
                <a:gd name="connsiteX51" fmla="*/ 53860 w 315769"/>
                <a:gd name="connsiteY51" fmla="*/ 213521 h 233025"/>
                <a:gd name="connsiteX52" fmla="*/ 54916 w 315769"/>
                <a:gd name="connsiteY52" fmla="*/ 213276 h 233025"/>
                <a:gd name="connsiteX53" fmla="*/ 55972 w 315769"/>
                <a:gd name="connsiteY53" fmla="*/ 213031 h 233025"/>
                <a:gd name="connsiteX54" fmla="*/ 57028 w 315769"/>
                <a:gd name="connsiteY54" fmla="*/ 212779 h 233025"/>
                <a:gd name="connsiteX55" fmla="*/ 58085 w 315769"/>
                <a:gd name="connsiteY55" fmla="*/ 212520 h 233025"/>
                <a:gd name="connsiteX56" fmla="*/ 59141 w 315769"/>
                <a:gd name="connsiteY56" fmla="*/ 212268 h 233025"/>
                <a:gd name="connsiteX57" fmla="*/ 60196 w 315769"/>
                <a:gd name="connsiteY57" fmla="*/ 212002 h 233025"/>
                <a:gd name="connsiteX58" fmla="*/ 61253 w 315769"/>
                <a:gd name="connsiteY58" fmla="*/ 211743 h 233025"/>
                <a:gd name="connsiteX59" fmla="*/ 62309 w 315769"/>
                <a:gd name="connsiteY59" fmla="*/ 211477 h 233025"/>
                <a:gd name="connsiteX60" fmla="*/ 63365 w 315769"/>
                <a:gd name="connsiteY60" fmla="*/ 211210 h 233025"/>
                <a:gd name="connsiteX61" fmla="*/ 64421 w 315769"/>
                <a:gd name="connsiteY61" fmla="*/ 210937 h 233025"/>
                <a:gd name="connsiteX62" fmla="*/ 65477 w 315769"/>
                <a:gd name="connsiteY62" fmla="*/ 210663 h 233025"/>
                <a:gd name="connsiteX63" fmla="*/ 66534 w 315769"/>
                <a:gd name="connsiteY63" fmla="*/ 210390 h 233025"/>
                <a:gd name="connsiteX64" fmla="*/ 67589 w 315769"/>
                <a:gd name="connsiteY64" fmla="*/ 210109 h 233025"/>
                <a:gd name="connsiteX65" fmla="*/ 68645 w 315769"/>
                <a:gd name="connsiteY65" fmla="*/ 209821 h 233025"/>
                <a:gd name="connsiteX66" fmla="*/ 69702 w 315769"/>
                <a:gd name="connsiteY66" fmla="*/ 209541 h 233025"/>
                <a:gd name="connsiteX67" fmla="*/ 70758 w 315769"/>
                <a:gd name="connsiteY67" fmla="*/ 209246 h 233025"/>
                <a:gd name="connsiteX68" fmla="*/ 71813 w 315769"/>
                <a:gd name="connsiteY68" fmla="*/ 208958 h 233025"/>
                <a:gd name="connsiteX69" fmla="*/ 72870 w 315769"/>
                <a:gd name="connsiteY69" fmla="*/ 208662 h 233025"/>
                <a:gd name="connsiteX70" fmla="*/ 73926 w 315769"/>
                <a:gd name="connsiteY70" fmla="*/ 208360 h 233025"/>
                <a:gd name="connsiteX71" fmla="*/ 74982 w 315769"/>
                <a:gd name="connsiteY71" fmla="*/ 208058 h 233025"/>
                <a:gd name="connsiteX72" fmla="*/ 76038 w 315769"/>
                <a:gd name="connsiteY72" fmla="*/ 207756 h 233025"/>
                <a:gd name="connsiteX73" fmla="*/ 77094 w 315769"/>
                <a:gd name="connsiteY73" fmla="*/ 207446 h 233025"/>
                <a:gd name="connsiteX74" fmla="*/ 78150 w 315769"/>
                <a:gd name="connsiteY74" fmla="*/ 207137 h 233025"/>
                <a:gd name="connsiteX75" fmla="*/ 79206 w 315769"/>
                <a:gd name="connsiteY75" fmla="*/ 206820 h 233025"/>
                <a:gd name="connsiteX76" fmla="*/ 80262 w 315769"/>
                <a:gd name="connsiteY76" fmla="*/ 206503 h 233025"/>
                <a:gd name="connsiteX77" fmla="*/ 81318 w 315769"/>
                <a:gd name="connsiteY77" fmla="*/ 206187 h 233025"/>
                <a:gd name="connsiteX78" fmla="*/ 82375 w 315769"/>
                <a:gd name="connsiteY78" fmla="*/ 205863 h 233025"/>
                <a:gd name="connsiteX79" fmla="*/ 83430 w 315769"/>
                <a:gd name="connsiteY79" fmla="*/ 205532 h 233025"/>
                <a:gd name="connsiteX80" fmla="*/ 84486 w 315769"/>
                <a:gd name="connsiteY80" fmla="*/ 205201 h 233025"/>
                <a:gd name="connsiteX81" fmla="*/ 85543 w 315769"/>
                <a:gd name="connsiteY81" fmla="*/ 204870 h 233025"/>
                <a:gd name="connsiteX82" fmla="*/ 86599 w 315769"/>
                <a:gd name="connsiteY82" fmla="*/ 204531 h 233025"/>
                <a:gd name="connsiteX83" fmla="*/ 87655 w 315769"/>
                <a:gd name="connsiteY83" fmla="*/ 204186 h 233025"/>
                <a:gd name="connsiteX84" fmla="*/ 88711 w 315769"/>
                <a:gd name="connsiteY84" fmla="*/ 203848 h 233025"/>
                <a:gd name="connsiteX85" fmla="*/ 89767 w 315769"/>
                <a:gd name="connsiteY85" fmla="*/ 203495 h 233025"/>
                <a:gd name="connsiteX86" fmla="*/ 90823 w 315769"/>
                <a:gd name="connsiteY86" fmla="*/ 203142 h 233025"/>
                <a:gd name="connsiteX87" fmla="*/ 91879 w 315769"/>
                <a:gd name="connsiteY87" fmla="*/ 202790 h 233025"/>
                <a:gd name="connsiteX88" fmla="*/ 92935 w 315769"/>
                <a:gd name="connsiteY88" fmla="*/ 202430 h 233025"/>
                <a:gd name="connsiteX89" fmla="*/ 93992 w 315769"/>
                <a:gd name="connsiteY89" fmla="*/ 202070 h 233025"/>
                <a:gd name="connsiteX90" fmla="*/ 95048 w 315769"/>
                <a:gd name="connsiteY90" fmla="*/ 201703 h 233025"/>
                <a:gd name="connsiteX91" fmla="*/ 96103 w 315769"/>
                <a:gd name="connsiteY91" fmla="*/ 201329 h 233025"/>
                <a:gd name="connsiteX92" fmla="*/ 97160 w 315769"/>
                <a:gd name="connsiteY92" fmla="*/ 200961 h 233025"/>
                <a:gd name="connsiteX93" fmla="*/ 98216 w 315769"/>
                <a:gd name="connsiteY93" fmla="*/ 200580 h 233025"/>
                <a:gd name="connsiteX94" fmla="*/ 99272 w 315769"/>
                <a:gd name="connsiteY94" fmla="*/ 200199 h 233025"/>
                <a:gd name="connsiteX95" fmla="*/ 100328 w 315769"/>
                <a:gd name="connsiteY95" fmla="*/ 199817 h 233025"/>
                <a:gd name="connsiteX96" fmla="*/ 101384 w 315769"/>
                <a:gd name="connsiteY96" fmla="*/ 199428 h 233025"/>
                <a:gd name="connsiteX97" fmla="*/ 102440 w 315769"/>
                <a:gd name="connsiteY97" fmla="*/ 199033 h 233025"/>
                <a:gd name="connsiteX98" fmla="*/ 103496 w 315769"/>
                <a:gd name="connsiteY98" fmla="*/ 198637 h 233025"/>
                <a:gd name="connsiteX99" fmla="*/ 104552 w 315769"/>
                <a:gd name="connsiteY99" fmla="*/ 198234 h 233025"/>
                <a:gd name="connsiteX100" fmla="*/ 105608 w 315769"/>
                <a:gd name="connsiteY100" fmla="*/ 197831 h 233025"/>
                <a:gd name="connsiteX101" fmla="*/ 106665 w 315769"/>
                <a:gd name="connsiteY101" fmla="*/ 197428 h 233025"/>
                <a:gd name="connsiteX102" fmla="*/ 107720 w 315769"/>
                <a:gd name="connsiteY102" fmla="*/ 197010 h 233025"/>
                <a:gd name="connsiteX103" fmla="*/ 108776 w 315769"/>
                <a:gd name="connsiteY103" fmla="*/ 196593 h 233025"/>
                <a:gd name="connsiteX104" fmla="*/ 109833 w 315769"/>
                <a:gd name="connsiteY104" fmla="*/ 196175 h 233025"/>
                <a:gd name="connsiteX105" fmla="*/ 110889 w 315769"/>
                <a:gd name="connsiteY105" fmla="*/ 195751 h 233025"/>
                <a:gd name="connsiteX106" fmla="*/ 111945 w 315769"/>
                <a:gd name="connsiteY106" fmla="*/ 195326 h 233025"/>
                <a:gd name="connsiteX107" fmla="*/ 113001 w 315769"/>
                <a:gd name="connsiteY107" fmla="*/ 194887 h 233025"/>
                <a:gd name="connsiteX108" fmla="*/ 114057 w 315769"/>
                <a:gd name="connsiteY108" fmla="*/ 194455 h 233025"/>
                <a:gd name="connsiteX109" fmla="*/ 115113 w 315769"/>
                <a:gd name="connsiteY109" fmla="*/ 194009 h 233025"/>
                <a:gd name="connsiteX110" fmla="*/ 116169 w 315769"/>
                <a:gd name="connsiteY110" fmla="*/ 193570 h 233025"/>
                <a:gd name="connsiteX111" fmla="*/ 117225 w 315769"/>
                <a:gd name="connsiteY111" fmla="*/ 193116 h 233025"/>
                <a:gd name="connsiteX112" fmla="*/ 118281 w 315769"/>
                <a:gd name="connsiteY112" fmla="*/ 192663 h 233025"/>
                <a:gd name="connsiteX113" fmla="*/ 119338 w 315769"/>
                <a:gd name="connsiteY113" fmla="*/ 192202 h 233025"/>
                <a:gd name="connsiteX114" fmla="*/ 120393 w 315769"/>
                <a:gd name="connsiteY114" fmla="*/ 191742 h 233025"/>
                <a:gd name="connsiteX115" fmla="*/ 121449 w 315769"/>
                <a:gd name="connsiteY115" fmla="*/ 191274 h 233025"/>
                <a:gd name="connsiteX116" fmla="*/ 122506 w 315769"/>
                <a:gd name="connsiteY116" fmla="*/ 190806 h 233025"/>
                <a:gd name="connsiteX117" fmla="*/ 123562 w 315769"/>
                <a:gd name="connsiteY117" fmla="*/ 190331 h 233025"/>
                <a:gd name="connsiteX118" fmla="*/ 124618 w 315769"/>
                <a:gd name="connsiteY118" fmla="*/ 189849 h 233025"/>
                <a:gd name="connsiteX119" fmla="*/ 125674 w 315769"/>
                <a:gd name="connsiteY119" fmla="*/ 189367 h 233025"/>
                <a:gd name="connsiteX120" fmla="*/ 126730 w 315769"/>
                <a:gd name="connsiteY120" fmla="*/ 188877 h 233025"/>
                <a:gd name="connsiteX121" fmla="*/ 127786 w 315769"/>
                <a:gd name="connsiteY121" fmla="*/ 188381 h 233025"/>
                <a:gd name="connsiteX122" fmla="*/ 128842 w 315769"/>
                <a:gd name="connsiteY122" fmla="*/ 187884 h 233025"/>
                <a:gd name="connsiteX123" fmla="*/ 129898 w 315769"/>
                <a:gd name="connsiteY123" fmla="*/ 187380 h 233025"/>
                <a:gd name="connsiteX124" fmla="*/ 130955 w 315769"/>
                <a:gd name="connsiteY124" fmla="*/ 186869 h 233025"/>
                <a:gd name="connsiteX125" fmla="*/ 132010 w 315769"/>
                <a:gd name="connsiteY125" fmla="*/ 186358 h 233025"/>
                <a:gd name="connsiteX126" fmla="*/ 133066 w 315769"/>
                <a:gd name="connsiteY126" fmla="*/ 185840 h 233025"/>
                <a:gd name="connsiteX127" fmla="*/ 134123 w 315769"/>
                <a:gd name="connsiteY127" fmla="*/ 185322 h 233025"/>
                <a:gd name="connsiteX128" fmla="*/ 135179 w 315769"/>
                <a:gd name="connsiteY128" fmla="*/ 184796 h 233025"/>
                <a:gd name="connsiteX129" fmla="*/ 136235 w 315769"/>
                <a:gd name="connsiteY129" fmla="*/ 184264 h 233025"/>
                <a:gd name="connsiteX130" fmla="*/ 137291 w 315769"/>
                <a:gd name="connsiteY130" fmla="*/ 183724 h 233025"/>
                <a:gd name="connsiteX131" fmla="*/ 138347 w 315769"/>
                <a:gd name="connsiteY131" fmla="*/ 183184 h 233025"/>
                <a:gd name="connsiteX132" fmla="*/ 139403 w 315769"/>
                <a:gd name="connsiteY132" fmla="*/ 182637 h 233025"/>
                <a:gd name="connsiteX133" fmla="*/ 140459 w 315769"/>
                <a:gd name="connsiteY133" fmla="*/ 182090 h 233025"/>
                <a:gd name="connsiteX134" fmla="*/ 141515 w 315769"/>
                <a:gd name="connsiteY134" fmla="*/ 181536 h 233025"/>
                <a:gd name="connsiteX135" fmla="*/ 142571 w 315769"/>
                <a:gd name="connsiteY135" fmla="*/ 180975 h 233025"/>
                <a:gd name="connsiteX136" fmla="*/ 143628 w 315769"/>
                <a:gd name="connsiteY136" fmla="*/ 180406 h 233025"/>
                <a:gd name="connsiteX137" fmla="*/ 144683 w 315769"/>
                <a:gd name="connsiteY137" fmla="*/ 179838 h 233025"/>
                <a:gd name="connsiteX138" fmla="*/ 145739 w 315769"/>
                <a:gd name="connsiteY138" fmla="*/ 179262 h 233025"/>
                <a:gd name="connsiteX139" fmla="*/ 146796 w 315769"/>
                <a:gd name="connsiteY139" fmla="*/ 178679 h 233025"/>
                <a:gd name="connsiteX140" fmla="*/ 147852 w 315769"/>
                <a:gd name="connsiteY140" fmla="*/ 178089 h 233025"/>
                <a:gd name="connsiteX141" fmla="*/ 148907 w 315769"/>
                <a:gd name="connsiteY141" fmla="*/ 177498 h 233025"/>
                <a:gd name="connsiteX142" fmla="*/ 149964 w 315769"/>
                <a:gd name="connsiteY142" fmla="*/ 176901 h 233025"/>
                <a:gd name="connsiteX143" fmla="*/ 151020 w 315769"/>
                <a:gd name="connsiteY143" fmla="*/ 176304 h 233025"/>
                <a:gd name="connsiteX144" fmla="*/ 152076 w 315769"/>
                <a:gd name="connsiteY144" fmla="*/ 175692 h 233025"/>
                <a:gd name="connsiteX145" fmla="*/ 153132 w 315769"/>
                <a:gd name="connsiteY145" fmla="*/ 175080 h 233025"/>
                <a:gd name="connsiteX146" fmla="*/ 154188 w 315769"/>
                <a:gd name="connsiteY146" fmla="*/ 174461 h 233025"/>
                <a:gd name="connsiteX147" fmla="*/ 155245 w 315769"/>
                <a:gd name="connsiteY147" fmla="*/ 173842 h 233025"/>
                <a:gd name="connsiteX148" fmla="*/ 156300 w 315769"/>
                <a:gd name="connsiteY148" fmla="*/ 173209 h 233025"/>
                <a:gd name="connsiteX149" fmla="*/ 157356 w 315769"/>
                <a:gd name="connsiteY149" fmla="*/ 172575 h 233025"/>
                <a:gd name="connsiteX150" fmla="*/ 158413 w 315769"/>
                <a:gd name="connsiteY150" fmla="*/ 171935 h 233025"/>
                <a:gd name="connsiteX151" fmla="*/ 159469 w 315769"/>
                <a:gd name="connsiteY151" fmla="*/ 171294 h 233025"/>
                <a:gd name="connsiteX152" fmla="*/ 160524 w 315769"/>
                <a:gd name="connsiteY152" fmla="*/ 170639 h 233025"/>
                <a:gd name="connsiteX153" fmla="*/ 161581 w 315769"/>
                <a:gd name="connsiteY153" fmla="*/ 169985 h 233025"/>
                <a:gd name="connsiteX154" fmla="*/ 162637 w 315769"/>
                <a:gd name="connsiteY154" fmla="*/ 169322 h 233025"/>
                <a:gd name="connsiteX155" fmla="*/ 163693 w 315769"/>
                <a:gd name="connsiteY155" fmla="*/ 168653 h 233025"/>
                <a:gd name="connsiteX156" fmla="*/ 164749 w 315769"/>
                <a:gd name="connsiteY156" fmla="*/ 167984 h 233025"/>
                <a:gd name="connsiteX157" fmla="*/ 165805 w 315769"/>
                <a:gd name="connsiteY157" fmla="*/ 167307 h 233025"/>
                <a:gd name="connsiteX158" fmla="*/ 166861 w 315769"/>
                <a:gd name="connsiteY158" fmla="*/ 166616 h 233025"/>
                <a:gd name="connsiteX159" fmla="*/ 167918 w 315769"/>
                <a:gd name="connsiteY159" fmla="*/ 165932 h 233025"/>
                <a:gd name="connsiteX160" fmla="*/ 168973 w 315769"/>
                <a:gd name="connsiteY160" fmla="*/ 165234 h 233025"/>
                <a:gd name="connsiteX161" fmla="*/ 170029 w 315769"/>
                <a:gd name="connsiteY161" fmla="*/ 164529 h 233025"/>
                <a:gd name="connsiteX162" fmla="*/ 171086 w 315769"/>
                <a:gd name="connsiteY162" fmla="*/ 163824 h 233025"/>
                <a:gd name="connsiteX163" fmla="*/ 172142 w 315769"/>
                <a:gd name="connsiteY163" fmla="*/ 163111 h 233025"/>
                <a:gd name="connsiteX164" fmla="*/ 173197 w 315769"/>
                <a:gd name="connsiteY164" fmla="*/ 162391 h 233025"/>
                <a:gd name="connsiteX165" fmla="*/ 174254 w 315769"/>
                <a:gd name="connsiteY165" fmla="*/ 161665 h 233025"/>
                <a:gd name="connsiteX166" fmla="*/ 175310 w 315769"/>
                <a:gd name="connsiteY166" fmla="*/ 160930 h 233025"/>
                <a:gd name="connsiteX167" fmla="*/ 176366 w 315769"/>
                <a:gd name="connsiteY167" fmla="*/ 160196 h 233025"/>
                <a:gd name="connsiteX168" fmla="*/ 177422 w 315769"/>
                <a:gd name="connsiteY168" fmla="*/ 159455 h 233025"/>
                <a:gd name="connsiteX169" fmla="*/ 178478 w 315769"/>
                <a:gd name="connsiteY169" fmla="*/ 158706 h 233025"/>
                <a:gd name="connsiteX170" fmla="*/ 179534 w 315769"/>
                <a:gd name="connsiteY170" fmla="*/ 157951 h 233025"/>
                <a:gd name="connsiteX171" fmla="*/ 180590 w 315769"/>
                <a:gd name="connsiteY171" fmla="*/ 157188 h 233025"/>
                <a:gd name="connsiteX172" fmla="*/ 181646 w 315769"/>
                <a:gd name="connsiteY172" fmla="*/ 156418 h 233025"/>
                <a:gd name="connsiteX173" fmla="*/ 182702 w 315769"/>
                <a:gd name="connsiteY173" fmla="*/ 155640 h 233025"/>
                <a:gd name="connsiteX174" fmla="*/ 183759 w 315769"/>
                <a:gd name="connsiteY174" fmla="*/ 154863 h 233025"/>
                <a:gd name="connsiteX175" fmla="*/ 184814 w 315769"/>
                <a:gd name="connsiteY175" fmla="*/ 154079 h 233025"/>
                <a:gd name="connsiteX176" fmla="*/ 185871 w 315769"/>
                <a:gd name="connsiteY176" fmla="*/ 153287 h 233025"/>
                <a:gd name="connsiteX177" fmla="*/ 186927 w 315769"/>
                <a:gd name="connsiteY177" fmla="*/ 152488 h 233025"/>
                <a:gd name="connsiteX178" fmla="*/ 187983 w 315769"/>
                <a:gd name="connsiteY178" fmla="*/ 151682 h 233025"/>
                <a:gd name="connsiteX179" fmla="*/ 189039 w 315769"/>
                <a:gd name="connsiteY179" fmla="*/ 150869 h 233025"/>
                <a:gd name="connsiteX180" fmla="*/ 190095 w 315769"/>
                <a:gd name="connsiteY180" fmla="*/ 150048 h 233025"/>
                <a:gd name="connsiteX181" fmla="*/ 191151 w 315769"/>
                <a:gd name="connsiteY181" fmla="*/ 149228 h 233025"/>
                <a:gd name="connsiteX182" fmla="*/ 192208 w 315769"/>
                <a:gd name="connsiteY182" fmla="*/ 148393 h 233025"/>
                <a:gd name="connsiteX183" fmla="*/ 193263 w 315769"/>
                <a:gd name="connsiteY183" fmla="*/ 147558 h 233025"/>
                <a:gd name="connsiteX184" fmla="*/ 194319 w 315769"/>
                <a:gd name="connsiteY184" fmla="*/ 146709 h 233025"/>
                <a:gd name="connsiteX185" fmla="*/ 195376 w 315769"/>
                <a:gd name="connsiteY185" fmla="*/ 145859 h 233025"/>
                <a:gd name="connsiteX186" fmla="*/ 196432 w 315769"/>
                <a:gd name="connsiteY186" fmla="*/ 145003 h 233025"/>
                <a:gd name="connsiteX187" fmla="*/ 197487 w 315769"/>
                <a:gd name="connsiteY187" fmla="*/ 144139 h 233025"/>
                <a:gd name="connsiteX188" fmla="*/ 198544 w 315769"/>
                <a:gd name="connsiteY188" fmla="*/ 143268 h 233025"/>
                <a:gd name="connsiteX189" fmla="*/ 199600 w 315769"/>
                <a:gd name="connsiteY189" fmla="*/ 142390 h 233025"/>
                <a:gd name="connsiteX190" fmla="*/ 200656 w 315769"/>
                <a:gd name="connsiteY190" fmla="*/ 141512 h 233025"/>
                <a:gd name="connsiteX191" fmla="*/ 201712 w 315769"/>
                <a:gd name="connsiteY191" fmla="*/ 140620 h 233025"/>
                <a:gd name="connsiteX192" fmla="*/ 202768 w 315769"/>
                <a:gd name="connsiteY192" fmla="*/ 139720 h 233025"/>
                <a:gd name="connsiteX193" fmla="*/ 203824 w 315769"/>
                <a:gd name="connsiteY193" fmla="*/ 138820 h 233025"/>
                <a:gd name="connsiteX194" fmla="*/ 204880 w 315769"/>
                <a:gd name="connsiteY194" fmla="*/ 137906 h 233025"/>
                <a:gd name="connsiteX195" fmla="*/ 205936 w 315769"/>
                <a:gd name="connsiteY195" fmla="*/ 136985 h 233025"/>
                <a:gd name="connsiteX196" fmla="*/ 206992 w 315769"/>
                <a:gd name="connsiteY196" fmla="*/ 136064 h 233025"/>
                <a:gd name="connsiteX197" fmla="*/ 208049 w 315769"/>
                <a:gd name="connsiteY197" fmla="*/ 135136 h 233025"/>
                <a:gd name="connsiteX198" fmla="*/ 209104 w 315769"/>
                <a:gd name="connsiteY198" fmla="*/ 134193 h 233025"/>
                <a:gd name="connsiteX199" fmla="*/ 210160 w 315769"/>
                <a:gd name="connsiteY199" fmla="*/ 133250 h 233025"/>
                <a:gd name="connsiteX200" fmla="*/ 211217 w 315769"/>
                <a:gd name="connsiteY200" fmla="*/ 132300 h 233025"/>
                <a:gd name="connsiteX201" fmla="*/ 212273 w 315769"/>
                <a:gd name="connsiteY201" fmla="*/ 131335 h 233025"/>
                <a:gd name="connsiteX202" fmla="*/ 213329 w 315769"/>
                <a:gd name="connsiteY202" fmla="*/ 130371 h 233025"/>
                <a:gd name="connsiteX203" fmla="*/ 214385 w 315769"/>
                <a:gd name="connsiteY203" fmla="*/ 129399 h 233025"/>
                <a:gd name="connsiteX204" fmla="*/ 215441 w 315769"/>
                <a:gd name="connsiteY204" fmla="*/ 128420 h 233025"/>
                <a:gd name="connsiteX205" fmla="*/ 216497 w 315769"/>
                <a:gd name="connsiteY205" fmla="*/ 127427 h 233025"/>
                <a:gd name="connsiteX206" fmla="*/ 217553 w 315769"/>
                <a:gd name="connsiteY206" fmla="*/ 126434 h 233025"/>
                <a:gd name="connsiteX207" fmla="*/ 218609 w 315769"/>
                <a:gd name="connsiteY207" fmla="*/ 125434 h 233025"/>
                <a:gd name="connsiteX208" fmla="*/ 219666 w 315769"/>
                <a:gd name="connsiteY208" fmla="*/ 124426 h 233025"/>
                <a:gd name="connsiteX209" fmla="*/ 220722 w 315769"/>
                <a:gd name="connsiteY209" fmla="*/ 123411 h 233025"/>
                <a:gd name="connsiteX210" fmla="*/ 221777 w 315769"/>
                <a:gd name="connsiteY210" fmla="*/ 122382 h 233025"/>
                <a:gd name="connsiteX211" fmla="*/ 222834 w 315769"/>
                <a:gd name="connsiteY211" fmla="*/ 121353 h 233025"/>
                <a:gd name="connsiteX212" fmla="*/ 223890 w 315769"/>
                <a:gd name="connsiteY212" fmla="*/ 120316 h 233025"/>
                <a:gd name="connsiteX213" fmla="*/ 224946 w 315769"/>
                <a:gd name="connsiteY213" fmla="*/ 119273 h 233025"/>
                <a:gd name="connsiteX214" fmla="*/ 226002 w 315769"/>
                <a:gd name="connsiteY214" fmla="*/ 118215 h 233025"/>
                <a:gd name="connsiteX215" fmla="*/ 227058 w 315769"/>
                <a:gd name="connsiteY215" fmla="*/ 117157 h 233025"/>
                <a:gd name="connsiteX216" fmla="*/ 228114 w 315769"/>
                <a:gd name="connsiteY216" fmla="*/ 116092 h 233025"/>
                <a:gd name="connsiteX217" fmla="*/ 229170 w 315769"/>
                <a:gd name="connsiteY217" fmla="*/ 115012 h 233025"/>
                <a:gd name="connsiteX218" fmla="*/ 230226 w 315769"/>
                <a:gd name="connsiteY218" fmla="*/ 113932 h 233025"/>
                <a:gd name="connsiteX219" fmla="*/ 231282 w 315769"/>
                <a:gd name="connsiteY219" fmla="*/ 112846 h 233025"/>
                <a:gd name="connsiteX220" fmla="*/ 232339 w 315769"/>
                <a:gd name="connsiteY220" fmla="*/ 111744 h 233025"/>
                <a:gd name="connsiteX221" fmla="*/ 233394 w 315769"/>
                <a:gd name="connsiteY221" fmla="*/ 110643 h 233025"/>
                <a:gd name="connsiteX222" fmla="*/ 234450 w 315769"/>
                <a:gd name="connsiteY222" fmla="*/ 109528 h 233025"/>
                <a:gd name="connsiteX223" fmla="*/ 235507 w 315769"/>
                <a:gd name="connsiteY223" fmla="*/ 108412 h 233025"/>
                <a:gd name="connsiteX224" fmla="*/ 236563 w 315769"/>
                <a:gd name="connsiteY224" fmla="*/ 107282 h 233025"/>
                <a:gd name="connsiteX225" fmla="*/ 237619 w 315769"/>
                <a:gd name="connsiteY225" fmla="*/ 106145 h 233025"/>
                <a:gd name="connsiteX226" fmla="*/ 238675 w 315769"/>
                <a:gd name="connsiteY226" fmla="*/ 105008 h 233025"/>
                <a:gd name="connsiteX227" fmla="*/ 239731 w 315769"/>
                <a:gd name="connsiteY227" fmla="*/ 103856 h 233025"/>
                <a:gd name="connsiteX228" fmla="*/ 240787 w 315769"/>
                <a:gd name="connsiteY228" fmla="*/ 102697 h 233025"/>
                <a:gd name="connsiteX229" fmla="*/ 241843 w 315769"/>
                <a:gd name="connsiteY229" fmla="*/ 101532 h 233025"/>
                <a:gd name="connsiteX230" fmla="*/ 242899 w 315769"/>
                <a:gd name="connsiteY230" fmla="*/ 100358 h 233025"/>
                <a:gd name="connsiteX231" fmla="*/ 243955 w 315769"/>
                <a:gd name="connsiteY231" fmla="*/ 99178 h 233025"/>
                <a:gd name="connsiteX232" fmla="*/ 245012 w 315769"/>
                <a:gd name="connsiteY232" fmla="*/ 97990 h 233025"/>
                <a:gd name="connsiteX233" fmla="*/ 246067 w 315769"/>
                <a:gd name="connsiteY233" fmla="*/ 96789 h 233025"/>
                <a:gd name="connsiteX234" fmla="*/ 247124 w 315769"/>
                <a:gd name="connsiteY234" fmla="*/ 95587 h 233025"/>
                <a:gd name="connsiteX235" fmla="*/ 248180 w 315769"/>
                <a:gd name="connsiteY235" fmla="*/ 94378 h 233025"/>
                <a:gd name="connsiteX236" fmla="*/ 249236 w 315769"/>
                <a:gd name="connsiteY236" fmla="*/ 93154 h 233025"/>
                <a:gd name="connsiteX237" fmla="*/ 250292 w 315769"/>
                <a:gd name="connsiteY237" fmla="*/ 91930 h 233025"/>
                <a:gd name="connsiteX238" fmla="*/ 251348 w 315769"/>
                <a:gd name="connsiteY238" fmla="*/ 90693 h 233025"/>
                <a:gd name="connsiteX239" fmla="*/ 252404 w 315769"/>
                <a:gd name="connsiteY239" fmla="*/ 89447 h 233025"/>
                <a:gd name="connsiteX240" fmla="*/ 253460 w 315769"/>
                <a:gd name="connsiteY240" fmla="*/ 88195 h 233025"/>
                <a:gd name="connsiteX241" fmla="*/ 254516 w 315769"/>
                <a:gd name="connsiteY241" fmla="*/ 86935 h 233025"/>
                <a:gd name="connsiteX242" fmla="*/ 255572 w 315769"/>
                <a:gd name="connsiteY242" fmla="*/ 85669 h 233025"/>
                <a:gd name="connsiteX243" fmla="*/ 256629 w 315769"/>
                <a:gd name="connsiteY243" fmla="*/ 84395 h 233025"/>
                <a:gd name="connsiteX244" fmla="*/ 257684 w 315769"/>
                <a:gd name="connsiteY244" fmla="*/ 83114 h 233025"/>
                <a:gd name="connsiteX245" fmla="*/ 258740 w 315769"/>
                <a:gd name="connsiteY245" fmla="*/ 81825 h 233025"/>
                <a:gd name="connsiteX246" fmla="*/ 259797 w 315769"/>
                <a:gd name="connsiteY246" fmla="*/ 80523 h 233025"/>
                <a:gd name="connsiteX247" fmla="*/ 260853 w 315769"/>
                <a:gd name="connsiteY247" fmla="*/ 79213 h 233025"/>
                <a:gd name="connsiteX248" fmla="*/ 261909 w 315769"/>
                <a:gd name="connsiteY248" fmla="*/ 77903 h 233025"/>
                <a:gd name="connsiteX249" fmla="*/ 262965 w 315769"/>
                <a:gd name="connsiteY249" fmla="*/ 76579 h 233025"/>
                <a:gd name="connsiteX250" fmla="*/ 264021 w 315769"/>
                <a:gd name="connsiteY250" fmla="*/ 75247 h 233025"/>
                <a:gd name="connsiteX251" fmla="*/ 265077 w 315769"/>
                <a:gd name="connsiteY251" fmla="*/ 73909 h 233025"/>
                <a:gd name="connsiteX252" fmla="*/ 266133 w 315769"/>
                <a:gd name="connsiteY252" fmla="*/ 72563 h 233025"/>
                <a:gd name="connsiteX253" fmla="*/ 267189 w 315769"/>
                <a:gd name="connsiteY253" fmla="*/ 71210 h 233025"/>
                <a:gd name="connsiteX254" fmla="*/ 268245 w 315769"/>
                <a:gd name="connsiteY254" fmla="*/ 69842 h 233025"/>
                <a:gd name="connsiteX255" fmla="*/ 269302 w 315769"/>
                <a:gd name="connsiteY255" fmla="*/ 68475 h 233025"/>
                <a:gd name="connsiteX256" fmla="*/ 270357 w 315769"/>
                <a:gd name="connsiteY256" fmla="*/ 67093 h 233025"/>
                <a:gd name="connsiteX257" fmla="*/ 271413 w 315769"/>
                <a:gd name="connsiteY257" fmla="*/ 65704 h 233025"/>
                <a:gd name="connsiteX258" fmla="*/ 272470 w 315769"/>
                <a:gd name="connsiteY258" fmla="*/ 64307 h 233025"/>
                <a:gd name="connsiteX259" fmla="*/ 273526 w 315769"/>
                <a:gd name="connsiteY259" fmla="*/ 62904 h 233025"/>
                <a:gd name="connsiteX260" fmla="*/ 274581 w 315769"/>
                <a:gd name="connsiteY260" fmla="*/ 61493 h 233025"/>
                <a:gd name="connsiteX261" fmla="*/ 275638 w 315769"/>
                <a:gd name="connsiteY261" fmla="*/ 60075 h 233025"/>
                <a:gd name="connsiteX262" fmla="*/ 276694 w 315769"/>
                <a:gd name="connsiteY262" fmla="*/ 58643 h 233025"/>
                <a:gd name="connsiteX263" fmla="*/ 277750 w 315769"/>
                <a:gd name="connsiteY263" fmla="*/ 57204 h 233025"/>
                <a:gd name="connsiteX264" fmla="*/ 278806 w 315769"/>
                <a:gd name="connsiteY264" fmla="*/ 55764 h 233025"/>
                <a:gd name="connsiteX265" fmla="*/ 279862 w 315769"/>
                <a:gd name="connsiteY265" fmla="*/ 54310 h 233025"/>
                <a:gd name="connsiteX266" fmla="*/ 280919 w 315769"/>
                <a:gd name="connsiteY266" fmla="*/ 52849 h 233025"/>
                <a:gd name="connsiteX267" fmla="*/ 281974 w 315769"/>
                <a:gd name="connsiteY267" fmla="*/ 51381 h 233025"/>
                <a:gd name="connsiteX268" fmla="*/ 283030 w 315769"/>
                <a:gd name="connsiteY268" fmla="*/ 49899 h 233025"/>
                <a:gd name="connsiteX269" fmla="*/ 284087 w 315769"/>
                <a:gd name="connsiteY269" fmla="*/ 48416 h 233025"/>
                <a:gd name="connsiteX270" fmla="*/ 285143 w 315769"/>
                <a:gd name="connsiteY270" fmla="*/ 46919 h 233025"/>
                <a:gd name="connsiteX271" fmla="*/ 286198 w 315769"/>
                <a:gd name="connsiteY271" fmla="*/ 45415 h 233025"/>
                <a:gd name="connsiteX272" fmla="*/ 287255 w 315769"/>
                <a:gd name="connsiteY272" fmla="*/ 43910 h 233025"/>
                <a:gd name="connsiteX273" fmla="*/ 288311 w 315769"/>
                <a:gd name="connsiteY273" fmla="*/ 42392 h 233025"/>
                <a:gd name="connsiteX274" fmla="*/ 289367 w 315769"/>
                <a:gd name="connsiteY274" fmla="*/ 40859 h 233025"/>
                <a:gd name="connsiteX275" fmla="*/ 290423 w 315769"/>
                <a:gd name="connsiteY275" fmla="*/ 39326 h 233025"/>
                <a:gd name="connsiteX276" fmla="*/ 291479 w 315769"/>
                <a:gd name="connsiteY276" fmla="*/ 37786 h 233025"/>
                <a:gd name="connsiteX277" fmla="*/ 292535 w 315769"/>
                <a:gd name="connsiteY277" fmla="*/ 36231 h 233025"/>
                <a:gd name="connsiteX278" fmla="*/ 293592 w 315769"/>
                <a:gd name="connsiteY278" fmla="*/ 34669 h 233025"/>
                <a:gd name="connsiteX279" fmla="*/ 294647 w 315769"/>
                <a:gd name="connsiteY279" fmla="*/ 33100 h 233025"/>
                <a:gd name="connsiteX280" fmla="*/ 295703 w 315769"/>
                <a:gd name="connsiteY280" fmla="*/ 31524 h 233025"/>
                <a:gd name="connsiteX281" fmla="*/ 296760 w 315769"/>
                <a:gd name="connsiteY281" fmla="*/ 29941 h 233025"/>
                <a:gd name="connsiteX282" fmla="*/ 297816 w 315769"/>
                <a:gd name="connsiteY282" fmla="*/ 28350 h 233025"/>
                <a:gd name="connsiteX283" fmla="*/ 298871 w 315769"/>
                <a:gd name="connsiteY283" fmla="*/ 26745 h 233025"/>
                <a:gd name="connsiteX284" fmla="*/ 299928 w 315769"/>
                <a:gd name="connsiteY284" fmla="*/ 25133 h 233025"/>
                <a:gd name="connsiteX285" fmla="*/ 300984 w 315769"/>
                <a:gd name="connsiteY285" fmla="*/ 23521 h 233025"/>
                <a:gd name="connsiteX286" fmla="*/ 302040 w 315769"/>
                <a:gd name="connsiteY286" fmla="*/ 21894 h 233025"/>
                <a:gd name="connsiteX287" fmla="*/ 303096 w 315769"/>
                <a:gd name="connsiteY287" fmla="*/ 20260 h 233025"/>
                <a:gd name="connsiteX288" fmla="*/ 304152 w 315769"/>
                <a:gd name="connsiteY288" fmla="*/ 18612 h 233025"/>
                <a:gd name="connsiteX289" fmla="*/ 305208 w 315769"/>
                <a:gd name="connsiteY289" fmla="*/ 16964 h 233025"/>
                <a:gd name="connsiteX290" fmla="*/ 306264 w 315769"/>
                <a:gd name="connsiteY290" fmla="*/ 15301 h 233025"/>
                <a:gd name="connsiteX291" fmla="*/ 307320 w 315769"/>
                <a:gd name="connsiteY291" fmla="*/ 13639 h 233025"/>
                <a:gd name="connsiteX292" fmla="*/ 308377 w 315769"/>
                <a:gd name="connsiteY292" fmla="*/ 11962 h 233025"/>
                <a:gd name="connsiteX293" fmla="*/ 309433 w 315769"/>
                <a:gd name="connsiteY293" fmla="*/ 10278 h 233025"/>
                <a:gd name="connsiteX294" fmla="*/ 310488 w 315769"/>
                <a:gd name="connsiteY294" fmla="*/ 8586 h 233025"/>
                <a:gd name="connsiteX295" fmla="*/ 311545 w 315769"/>
                <a:gd name="connsiteY295" fmla="*/ 6888 h 233025"/>
                <a:gd name="connsiteX296" fmla="*/ 312601 w 315769"/>
                <a:gd name="connsiteY296" fmla="*/ 5175 h 233025"/>
                <a:gd name="connsiteX297" fmla="*/ 313657 w 315769"/>
                <a:gd name="connsiteY297" fmla="*/ 3462 h 233025"/>
                <a:gd name="connsiteX298" fmla="*/ 314713 w 315769"/>
                <a:gd name="connsiteY298" fmla="*/ 1735 h 233025"/>
                <a:gd name="connsiteX299" fmla="*/ 315769 w 315769"/>
                <a:gd name="connsiteY299" fmla="*/ 0 h 233025"/>
                <a:gd name="connsiteX300" fmla="*/ 315769 w 315769"/>
                <a:gd name="connsiteY300" fmla="*/ 233025 h 233025"/>
                <a:gd name="connsiteX301" fmla="*/ 0 w 315769"/>
                <a:gd name="connsiteY301" fmla="*/ 233025 h 233025"/>
                <a:gd name="connsiteX302" fmla="*/ 0 w 315769"/>
                <a:gd name="connsiteY302" fmla="*/ 223014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69" h="233025">
                  <a:moveTo>
                    <a:pt x="0" y="223014"/>
                  </a:moveTo>
                  <a:lnTo>
                    <a:pt x="1056" y="222877"/>
                  </a:lnTo>
                  <a:lnTo>
                    <a:pt x="2112" y="222740"/>
                  </a:lnTo>
                  <a:lnTo>
                    <a:pt x="3168" y="222596"/>
                  </a:lnTo>
                  <a:lnTo>
                    <a:pt x="4224" y="222460"/>
                  </a:lnTo>
                  <a:lnTo>
                    <a:pt x="5281" y="222316"/>
                  </a:lnTo>
                  <a:lnTo>
                    <a:pt x="6336" y="222165"/>
                  </a:lnTo>
                  <a:lnTo>
                    <a:pt x="7392" y="222021"/>
                  </a:lnTo>
                  <a:lnTo>
                    <a:pt x="8449" y="221869"/>
                  </a:lnTo>
                  <a:lnTo>
                    <a:pt x="9505" y="221718"/>
                  </a:lnTo>
                  <a:lnTo>
                    <a:pt x="10561" y="221567"/>
                  </a:lnTo>
                  <a:lnTo>
                    <a:pt x="11617" y="221416"/>
                  </a:lnTo>
                  <a:lnTo>
                    <a:pt x="12673" y="221258"/>
                  </a:lnTo>
                  <a:lnTo>
                    <a:pt x="13729" y="221099"/>
                  </a:lnTo>
                  <a:lnTo>
                    <a:pt x="14785" y="220941"/>
                  </a:lnTo>
                  <a:lnTo>
                    <a:pt x="15841" y="220776"/>
                  </a:lnTo>
                  <a:lnTo>
                    <a:pt x="16897" y="220610"/>
                  </a:lnTo>
                  <a:lnTo>
                    <a:pt x="17954" y="220444"/>
                  </a:lnTo>
                  <a:lnTo>
                    <a:pt x="19009" y="220279"/>
                  </a:lnTo>
                  <a:lnTo>
                    <a:pt x="20065" y="220113"/>
                  </a:lnTo>
                  <a:lnTo>
                    <a:pt x="21122" y="219941"/>
                  </a:lnTo>
                  <a:lnTo>
                    <a:pt x="22178" y="219768"/>
                  </a:lnTo>
                  <a:lnTo>
                    <a:pt x="23233" y="219588"/>
                  </a:lnTo>
                  <a:lnTo>
                    <a:pt x="24290" y="219415"/>
                  </a:lnTo>
                  <a:lnTo>
                    <a:pt x="25346" y="219235"/>
                  </a:lnTo>
                  <a:lnTo>
                    <a:pt x="26402" y="219048"/>
                  </a:lnTo>
                  <a:lnTo>
                    <a:pt x="27458" y="218868"/>
                  </a:lnTo>
                  <a:lnTo>
                    <a:pt x="28514" y="218681"/>
                  </a:lnTo>
                  <a:lnTo>
                    <a:pt x="29570" y="218494"/>
                  </a:lnTo>
                  <a:lnTo>
                    <a:pt x="30626" y="218300"/>
                  </a:lnTo>
                  <a:lnTo>
                    <a:pt x="31682" y="218112"/>
                  </a:lnTo>
                  <a:lnTo>
                    <a:pt x="32739" y="217911"/>
                  </a:lnTo>
                  <a:lnTo>
                    <a:pt x="33795" y="217717"/>
                  </a:lnTo>
                  <a:lnTo>
                    <a:pt x="34851" y="217515"/>
                  </a:lnTo>
                  <a:lnTo>
                    <a:pt x="35907" y="217314"/>
                  </a:lnTo>
                  <a:lnTo>
                    <a:pt x="36963" y="217112"/>
                  </a:lnTo>
                  <a:lnTo>
                    <a:pt x="38019" y="216903"/>
                  </a:lnTo>
                  <a:lnTo>
                    <a:pt x="39075" y="216702"/>
                  </a:lnTo>
                  <a:lnTo>
                    <a:pt x="40131" y="216486"/>
                  </a:lnTo>
                  <a:lnTo>
                    <a:pt x="41187" y="216277"/>
                  </a:lnTo>
                  <a:lnTo>
                    <a:pt x="42244" y="216061"/>
                  </a:lnTo>
                  <a:lnTo>
                    <a:pt x="43299" y="215838"/>
                  </a:lnTo>
                  <a:lnTo>
                    <a:pt x="44355" y="215622"/>
                  </a:lnTo>
                  <a:lnTo>
                    <a:pt x="45412" y="215399"/>
                  </a:lnTo>
                  <a:lnTo>
                    <a:pt x="46468" y="215169"/>
                  </a:lnTo>
                  <a:lnTo>
                    <a:pt x="47523" y="214946"/>
                  </a:lnTo>
                  <a:lnTo>
                    <a:pt x="48580" y="214715"/>
                  </a:lnTo>
                  <a:lnTo>
                    <a:pt x="49636" y="214478"/>
                  </a:lnTo>
                  <a:lnTo>
                    <a:pt x="50692" y="214248"/>
                  </a:lnTo>
                  <a:lnTo>
                    <a:pt x="51748" y="214010"/>
                  </a:lnTo>
                  <a:lnTo>
                    <a:pt x="52804" y="213765"/>
                  </a:lnTo>
                  <a:lnTo>
                    <a:pt x="53860" y="213521"/>
                  </a:lnTo>
                  <a:lnTo>
                    <a:pt x="54916" y="213276"/>
                  </a:lnTo>
                  <a:lnTo>
                    <a:pt x="55972" y="213031"/>
                  </a:lnTo>
                  <a:lnTo>
                    <a:pt x="57028" y="212779"/>
                  </a:lnTo>
                  <a:lnTo>
                    <a:pt x="58085" y="212520"/>
                  </a:lnTo>
                  <a:lnTo>
                    <a:pt x="59141" y="212268"/>
                  </a:lnTo>
                  <a:lnTo>
                    <a:pt x="60196" y="212002"/>
                  </a:lnTo>
                  <a:lnTo>
                    <a:pt x="61253" y="211743"/>
                  </a:lnTo>
                  <a:lnTo>
                    <a:pt x="62309" y="211477"/>
                  </a:lnTo>
                  <a:lnTo>
                    <a:pt x="63365" y="211210"/>
                  </a:lnTo>
                  <a:lnTo>
                    <a:pt x="64421" y="210937"/>
                  </a:lnTo>
                  <a:lnTo>
                    <a:pt x="65477" y="210663"/>
                  </a:lnTo>
                  <a:lnTo>
                    <a:pt x="66534" y="210390"/>
                  </a:lnTo>
                  <a:lnTo>
                    <a:pt x="67589" y="210109"/>
                  </a:lnTo>
                  <a:lnTo>
                    <a:pt x="68645" y="209821"/>
                  </a:lnTo>
                  <a:lnTo>
                    <a:pt x="69702" y="209541"/>
                  </a:lnTo>
                  <a:lnTo>
                    <a:pt x="70758" y="209246"/>
                  </a:lnTo>
                  <a:lnTo>
                    <a:pt x="71813" y="208958"/>
                  </a:lnTo>
                  <a:lnTo>
                    <a:pt x="72870" y="208662"/>
                  </a:lnTo>
                  <a:lnTo>
                    <a:pt x="73926" y="208360"/>
                  </a:lnTo>
                  <a:lnTo>
                    <a:pt x="74982" y="208058"/>
                  </a:lnTo>
                  <a:lnTo>
                    <a:pt x="76038" y="207756"/>
                  </a:lnTo>
                  <a:lnTo>
                    <a:pt x="77094" y="207446"/>
                  </a:lnTo>
                  <a:lnTo>
                    <a:pt x="78150" y="207137"/>
                  </a:lnTo>
                  <a:lnTo>
                    <a:pt x="79206" y="206820"/>
                  </a:lnTo>
                  <a:lnTo>
                    <a:pt x="80262" y="206503"/>
                  </a:lnTo>
                  <a:lnTo>
                    <a:pt x="81318" y="206187"/>
                  </a:lnTo>
                  <a:lnTo>
                    <a:pt x="82375" y="205863"/>
                  </a:lnTo>
                  <a:lnTo>
                    <a:pt x="83430" y="205532"/>
                  </a:lnTo>
                  <a:lnTo>
                    <a:pt x="84486" y="205201"/>
                  </a:lnTo>
                  <a:lnTo>
                    <a:pt x="85543" y="204870"/>
                  </a:lnTo>
                  <a:lnTo>
                    <a:pt x="86599" y="204531"/>
                  </a:lnTo>
                  <a:lnTo>
                    <a:pt x="87655" y="204186"/>
                  </a:lnTo>
                  <a:lnTo>
                    <a:pt x="88711" y="203848"/>
                  </a:lnTo>
                  <a:lnTo>
                    <a:pt x="89767" y="203495"/>
                  </a:lnTo>
                  <a:lnTo>
                    <a:pt x="90823" y="203142"/>
                  </a:lnTo>
                  <a:lnTo>
                    <a:pt x="91879" y="202790"/>
                  </a:lnTo>
                  <a:lnTo>
                    <a:pt x="92935" y="202430"/>
                  </a:lnTo>
                  <a:lnTo>
                    <a:pt x="93992" y="202070"/>
                  </a:lnTo>
                  <a:lnTo>
                    <a:pt x="95048" y="201703"/>
                  </a:lnTo>
                  <a:lnTo>
                    <a:pt x="96103" y="201329"/>
                  </a:lnTo>
                  <a:lnTo>
                    <a:pt x="97160" y="200961"/>
                  </a:lnTo>
                  <a:lnTo>
                    <a:pt x="98216" y="200580"/>
                  </a:lnTo>
                  <a:lnTo>
                    <a:pt x="99272" y="200199"/>
                  </a:lnTo>
                  <a:lnTo>
                    <a:pt x="100328" y="199817"/>
                  </a:lnTo>
                  <a:lnTo>
                    <a:pt x="101384" y="199428"/>
                  </a:lnTo>
                  <a:lnTo>
                    <a:pt x="102440" y="199033"/>
                  </a:lnTo>
                  <a:lnTo>
                    <a:pt x="103496" y="198637"/>
                  </a:lnTo>
                  <a:lnTo>
                    <a:pt x="104552" y="198234"/>
                  </a:lnTo>
                  <a:lnTo>
                    <a:pt x="105608" y="197831"/>
                  </a:lnTo>
                  <a:lnTo>
                    <a:pt x="106665" y="197428"/>
                  </a:lnTo>
                  <a:lnTo>
                    <a:pt x="107720" y="197010"/>
                  </a:lnTo>
                  <a:lnTo>
                    <a:pt x="108776" y="196593"/>
                  </a:lnTo>
                  <a:lnTo>
                    <a:pt x="109833" y="196175"/>
                  </a:lnTo>
                  <a:lnTo>
                    <a:pt x="110889" y="195751"/>
                  </a:lnTo>
                  <a:lnTo>
                    <a:pt x="111945" y="195326"/>
                  </a:lnTo>
                  <a:lnTo>
                    <a:pt x="113001" y="194887"/>
                  </a:lnTo>
                  <a:lnTo>
                    <a:pt x="114057" y="194455"/>
                  </a:lnTo>
                  <a:lnTo>
                    <a:pt x="115113" y="194009"/>
                  </a:lnTo>
                  <a:lnTo>
                    <a:pt x="116169" y="193570"/>
                  </a:lnTo>
                  <a:lnTo>
                    <a:pt x="117225" y="193116"/>
                  </a:lnTo>
                  <a:lnTo>
                    <a:pt x="118281" y="192663"/>
                  </a:lnTo>
                  <a:lnTo>
                    <a:pt x="119338" y="192202"/>
                  </a:lnTo>
                  <a:lnTo>
                    <a:pt x="120393" y="191742"/>
                  </a:lnTo>
                  <a:lnTo>
                    <a:pt x="121449" y="191274"/>
                  </a:lnTo>
                  <a:lnTo>
                    <a:pt x="122506" y="190806"/>
                  </a:lnTo>
                  <a:lnTo>
                    <a:pt x="123562" y="190331"/>
                  </a:lnTo>
                  <a:lnTo>
                    <a:pt x="124618" y="189849"/>
                  </a:lnTo>
                  <a:lnTo>
                    <a:pt x="125674" y="189367"/>
                  </a:lnTo>
                  <a:lnTo>
                    <a:pt x="126730" y="188877"/>
                  </a:lnTo>
                  <a:lnTo>
                    <a:pt x="127786" y="188381"/>
                  </a:lnTo>
                  <a:lnTo>
                    <a:pt x="128842" y="187884"/>
                  </a:lnTo>
                  <a:lnTo>
                    <a:pt x="129898" y="187380"/>
                  </a:lnTo>
                  <a:lnTo>
                    <a:pt x="130955" y="186869"/>
                  </a:lnTo>
                  <a:lnTo>
                    <a:pt x="132010" y="186358"/>
                  </a:lnTo>
                  <a:lnTo>
                    <a:pt x="133066" y="185840"/>
                  </a:lnTo>
                  <a:lnTo>
                    <a:pt x="134123" y="185322"/>
                  </a:lnTo>
                  <a:lnTo>
                    <a:pt x="135179" y="184796"/>
                  </a:lnTo>
                  <a:lnTo>
                    <a:pt x="136235" y="184264"/>
                  </a:lnTo>
                  <a:lnTo>
                    <a:pt x="137291" y="183724"/>
                  </a:lnTo>
                  <a:lnTo>
                    <a:pt x="138347" y="183184"/>
                  </a:lnTo>
                  <a:lnTo>
                    <a:pt x="139403" y="182637"/>
                  </a:lnTo>
                  <a:lnTo>
                    <a:pt x="140459" y="182090"/>
                  </a:lnTo>
                  <a:lnTo>
                    <a:pt x="141515" y="181536"/>
                  </a:lnTo>
                  <a:lnTo>
                    <a:pt x="142571" y="180975"/>
                  </a:lnTo>
                  <a:lnTo>
                    <a:pt x="143628" y="180406"/>
                  </a:lnTo>
                  <a:lnTo>
                    <a:pt x="144683" y="179838"/>
                  </a:lnTo>
                  <a:lnTo>
                    <a:pt x="145739" y="179262"/>
                  </a:lnTo>
                  <a:lnTo>
                    <a:pt x="146796" y="178679"/>
                  </a:lnTo>
                  <a:lnTo>
                    <a:pt x="147852" y="178089"/>
                  </a:lnTo>
                  <a:lnTo>
                    <a:pt x="148907" y="177498"/>
                  </a:lnTo>
                  <a:lnTo>
                    <a:pt x="149964" y="176901"/>
                  </a:lnTo>
                  <a:lnTo>
                    <a:pt x="151020" y="176304"/>
                  </a:lnTo>
                  <a:lnTo>
                    <a:pt x="152076" y="175692"/>
                  </a:lnTo>
                  <a:lnTo>
                    <a:pt x="153132" y="175080"/>
                  </a:lnTo>
                  <a:lnTo>
                    <a:pt x="154188" y="174461"/>
                  </a:lnTo>
                  <a:lnTo>
                    <a:pt x="155245" y="173842"/>
                  </a:lnTo>
                  <a:lnTo>
                    <a:pt x="156300" y="173209"/>
                  </a:lnTo>
                  <a:lnTo>
                    <a:pt x="157356" y="172575"/>
                  </a:lnTo>
                  <a:lnTo>
                    <a:pt x="158413" y="171935"/>
                  </a:lnTo>
                  <a:lnTo>
                    <a:pt x="159469" y="171294"/>
                  </a:lnTo>
                  <a:lnTo>
                    <a:pt x="160524" y="170639"/>
                  </a:lnTo>
                  <a:lnTo>
                    <a:pt x="161581" y="169985"/>
                  </a:lnTo>
                  <a:lnTo>
                    <a:pt x="162637" y="169322"/>
                  </a:lnTo>
                  <a:lnTo>
                    <a:pt x="163693" y="168653"/>
                  </a:lnTo>
                  <a:lnTo>
                    <a:pt x="164749" y="167984"/>
                  </a:lnTo>
                  <a:lnTo>
                    <a:pt x="165805" y="167307"/>
                  </a:lnTo>
                  <a:lnTo>
                    <a:pt x="166861" y="166616"/>
                  </a:lnTo>
                  <a:lnTo>
                    <a:pt x="167918" y="165932"/>
                  </a:lnTo>
                  <a:lnTo>
                    <a:pt x="168973" y="165234"/>
                  </a:lnTo>
                  <a:lnTo>
                    <a:pt x="170029" y="164529"/>
                  </a:lnTo>
                  <a:lnTo>
                    <a:pt x="171086" y="163824"/>
                  </a:lnTo>
                  <a:lnTo>
                    <a:pt x="172142" y="163111"/>
                  </a:lnTo>
                  <a:lnTo>
                    <a:pt x="173197" y="162391"/>
                  </a:lnTo>
                  <a:lnTo>
                    <a:pt x="174254" y="161665"/>
                  </a:lnTo>
                  <a:lnTo>
                    <a:pt x="175310" y="160930"/>
                  </a:lnTo>
                  <a:lnTo>
                    <a:pt x="176366" y="160196"/>
                  </a:lnTo>
                  <a:lnTo>
                    <a:pt x="177422" y="159455"/>
                  </a:lnTo>
                  <a:lnTo>
                    <a:pt x="178478" y="158706"/>
                  </a:lnTo>
                  <a:lnTo>
                    <a:pt x="179534" y="157951"/>
                  </a:lnTo>
                  <a:lnTo>
                    <a:pt x="180590" y="157188"/>
                  </a:lnTo>
                  <a:lnTo>
                    <a:pt x="181646" y="156418"/>
                  </a:lnTo>
                  <a:lnTo>
                    <a:pt x="182702" y="155640"/>
                  </a:lnTo>
                  <a:lnTo>
                    <a:pt x="183759" y="154863"/>
                  </a:lnTo>
                  <a:lnTo>
                    <a:pt x="184814" y="154079"/>
                  </a:lnTo>
                  <a:lnTo>
                    <a:pt x="185871" y="153287"/>
                  </a:lnTo>
                  <a:lnTo>
                    <a:pt x="186927" y="152488"/>
                  </a:lnTo>
                  <a:lnTo>
                    <a:pt x="187983" y="151682"/>
                  </a:lnTo>
                  <a:lnTo>
                    <a:pt x="189039" y="150869"/>
                  </a:lnTo>
                  <a:lnTo>
                    <a:pt x="190095" y="150048"/>
                  </a:lnTo>
                  <a:lnTo>
                    <a:pt x="191151" y="149228"/>
                  </a:lnTo>
                  <a:lnTo>
                    <a:pt x="192208" y="148393"/>
                  </a:lnTo>
                  <a:lnTo>
                    <a:pt x="193263" y="147558"/>
                  </a:lnTo>
                  <a:lnTo>
                    <a:pt x="194319" y="146709"/>
                  </a:lnTo>
                  <a:lnTo>
                    <a:pt x="195376" y="145859"/>
                  </a:lnTo>
                  <a:lnTo>
                    <a:pt x="196432" y="145003"/>
                  </a:lnTo>
                  <a:lnTo>
                    <a:pt x="197487" y="144139"/>
                  </a:lnTo>
                  <a:lnTo>
                    <a:pt x="198544" y="143268"/>
                  </a:lnTo>
                  <a:lnTo>
                    <a:pt x="199600" y="142390"/>
                  </a:lnTo>
                  <a:lnTo>
                    <a:pt x="200656" y="141512"/>
                  </a:lnTo>
                  <a:lnTo>
                    <a:pt x="201712" y="140620"/>
                  </a:lnTo>
                  <a:lnTo>
                    <a:pt x="202768" y="139720"/>
                  </a:lnTo>
                  <a:lnTo>
                    <a:pt x="203824" y="138820"/>
                  </a:lnTo>
                  <a:lnTo>
                    <a:pt x="204880" y="137906"/>
                  </a:lnTo>
                  <a:lnTo>
                    <a:pt x="205936" y="136985"/>
                  </a:lnTo>
                  <a:lnTo>
                    <a:pt x="206992" y="136064"/>
                  </a:lnTo>
                  <a:lnTo>
                    <a:pt x="208049" y="135136"/>
                  </a:lnTo>
                  <a:lnTo>
                    <a:pt x="209104" y="134193"/>
                  </a:lnTo>
                  <a:lnTo>
                    <a:pt x="210160" y="133250"/>
                  </a:lnTo>
                  <a:lnTo>
                    <a:pt x="211217" y="132300"/>
                  </a:lnTo>
                  <a:lnTo>
                    <a:pt x="212273" y="131335"/>
                  </a:lnTo>
                  <a:lnTo>
                    <a:pt x="213329" y="130371"/>
                  </a:lnTo>
                  <a:lnTo>
                    <a:pt x="214385" y="129399"/>
                  </a:lnTo>
                  <a:lnTo>
                    <a:pt x="215441" y="128420"/>
                  </a:lnTo>
                  <a:lnTo>
                    <a:pt x="216497" y="127427"/>
                  </a:lnTo>
                  <a:lnTo>
                    <a:pt x="217553" y="126434"/>
                  </a:lnTo>
                  <a:lnTo>
                    <a:pt x="218609" y="125434"/>
                  </a:lnTo>
                  <a:lnTo>
                    <a:pt x="219666" y="124426"/>
                  </a:lnTo>
                  <a:lnTo>
                    <a:pt x="220722" y="123411"/>
                  </a:lnTo>
                  <a:lnTo>
                    <a:pt x="221777" y="122382"/>
                  </a:lnTo>
                  <a:lnTo>
                    <a:pt x="222834" y="121353"/>
                  </a:lnTo>
                  <a:lnTo>
                    <a:pt x="223890" y="120316"/>
                  </a:lnTo>
                  <a:lnTo>
                    <a:pt x="224946" y="119273"/>
                  </a:lnTo>
                  <a:lnTo>
                    <a:pt x="226002" y="118215"/>
                  </a:lnTo>
                  <a:lnTo>
                    <a:pt x="227058" y="117157"/>
                  </a:lnTo>
                  <a:lnTo>
                    <a:pt x="228114" y="116092"/>
                  </a:lnTo>
                  <a:lnTo>
                    <a:pt x="229170" y="115012"/>
                  </a:lnTo>
                  <a:lnTo>
                    <a:pt x="230226" y="113932"/>
                  </a:lnTo>
                  <a:lnTo>
                    <a:pt x="231282" y="112846"/>
                  </a:lnTo>
                  <a:lnTo>
                    <a:pt x="232339" y="111744"/>
                  </a:lnTo>
                  <a:lnTo>
                    <a:pt x="233394" y="110643"/>
                  </a:lnTo>
                  <a:lnTo>
                    <a:pt x="234450" y="109528"/>
                  </a:lnTo>
                  <a:lnTo>
                    <a:pt x="235507" y="108412"/>
                  </a:lnTo>
                  <a:lnTo>
                    <a:pt x="236563" y="107282"/>
                  </a:lnTo>
                  <a:lnTo>
                    <a:pt x="237619" y="106145"/>
                  </a:lnTo>
                  <a:lnTo>
                    <a:pt x="238675" y="105008"/>
                  </a:lnTo>
                  <a:lnTo>
                    <a:pt x="239731" y="103856"/>
                  </a:lnTo>
                  <a:lnTo>
                    <a:pt x="240787" y="102697"/>
                  </a:lnTo>
                  <a:lnTo>
                    <a:pt x="241843" y="101532"/>
                  </a:lnTo>
                  <a:lnTo>
                    <a:pt x="242899" y="100358"/>
                  </a:lnTo>
                  <a:lnTo>
                    <a:pt x="243955" y="99178"/>
                  </a:lnTo>
                  <a:lnTo>
                    <a:pt x="245012" y="97990"/>
                  </a:lnTo>
                  <a:lnTo>
                    <a:pt x="246067" y="96789"/>
                  </a:lnTo>
                  <a:lnTo>
                    <a:pt x="247124" y="95587"/>
                  </a:lnTo>
                  <a:lnTo>
                    <a:pt x="248180" y="94378"/>
                  </a:lnTo>
                  <a:lnTo>
                    <a:pt x="249236" y="93154"/>
                  </a:lnTo>
                  <a:lnTo>
                    <a:pt x="250292" y="91930"/>
                  </a:lnTo>
                  <a:lnTo>
                    <a:pt x="251348" y="90693"/>
                  </a:lnTo>
                  <a:lnTo>
                    <a:pt x="252404" y="89447"/>
                  </a:lnTo>
                  <a:lnTo>
                    <a:pt x="253460" y="88195"/>
                  </a:lnTo>
                  <a:lnTo>
                    <a:pt x="254516" y="86935"/>
                  </a:lnTo>
                  <a:lnTo>
                    <a:pt x="255572" y="85669"/>
                  </a:lnTo>
                  <a:lnTo>
                    <a:pt x="256629" y="84395"/>
                  </a:lnTo>
                  <a:lnTo>
                    <a:pt x="257684" y="83114"/>
                  </a:lnTo>
                  <a:lnTo>
                    <a:pt x="258740" y="81825"/>
                  </a:lnTo>
                  <a:lnTo>
                    <a:pt x="259797" y="80523"/>
                  </a:lnTo>
                  <a:lnTo>
                    <a:pt x="260853" y="79213"/>
                  </a:lnTo>
                  <a:lnTo>
                    <a:pt x="261909" y="77903"/>
                  </a:lnTo>
                  <a:lnTo>
                    <a:pt x="262965" y="76579"/>
                  </a:lnTo>
                  <a:lnTo>
                    <a:pt x="264021" y="75247"/>
                  </a:lnTo>
                  <a:lnTo>
                    <a:pt x="265077" y="73909"/>
                  </a:lnTo>
                  <a:lnTo>
                    <a:pt x="266133" y="72563"/>
                  </a:lnTo>
                  <a:lnTo>
                    <a:pt x="267189" y="71210"/>
                  </a:lnTo>
                  <a:lnTo>
                    <a:pt x="268245" y="69842"/>
                  </a:lnTo>
                  <a:lnTo>
                    <a:pt x="269302" y="68475"/>
                  </a:lnTo>
                  <a:lnTo>
                    <a:pt x="270357" y="67093"/>
                  </a:lnTo>
                  <a:lnTo>
                    <a:pt x="271413" y="65704"/>
                  </a:lnTo>
                  <a:lnTo>
                    <a:pt x="272470" y="64307"/>
                  </a:lnTo>
                  <a:lnTo>
                    <a:pt x="273526" y="62904"/>
                  </a:lnTo>
                  <a:lnTo>
                    <a:pt x="274581" y="61493"/>
                  </a:lnTo>
                  <a:lnTo>
                    <a:pt x="275638" y="60075"/>
                  </a:lnTo>
                  <a:lnTo>
                    <a:pt x="276694" y="58643"/>
                  </a:lnTo>
                  <a:lnTo>
                    <a:pt x="277750" y="57204"/>
                  </a:lnTo>
                  <a:lnTo>
                    <a:pt x="278806" y="55764"/>
                  </a:lnTo>
                  <a:lnTo>
                    <a:pt x="279862" y="54310"/>
                  </a:lnTo>
                  <a:lnTo>
                    <a:pt x="280919" y="52849"/>
                  </a:lnTo>
                  <a:lnTo>
                    <a:pt x="281974" y="51381"/>
                  </a:lnTo>
                  <a:lnTo>
                    <a:pt x="283030" y="49899"/>
                  </a:lnTo>
                  <a:lnTo>
                    <a:pt x="284087" y="48416"/>
                  </a:lnTo>
                  <a:lnTo>
                    <a:pt x="285143" y="46919"/>
                  </a:lnTo>
                  <a:lnTo>
                    <a:pt x="286198" y="45415"/>
                  </a:lnTo>
                  <a:lnTo>
                    <a:pt x="287255" y="43910"/>
                  </a:lnTo>
                  <a:lnTo>
                    <a:pt x="288311" y="42392"/>
                  </a:lnTo>
                  <a:lnTo>
                    <a:pt x="289367" y="40859"/>
                  </a:lnTo>
                  <a:lnTo>
                    <a:pt x="290423" y="39326"/>
                  </a:lnTo>
                  <a:lnTo>
                    <a:pt x="291479" y="37786"/>
                  </a:lnTo>
                  <a:lnTo>
                    <a:pt x="292535" y="36231"/>
                  </a:lnTo>
                  <a:lnTo>
                    <a:pt x="293592" y="34669"/>
                  </a:lnTo>
                  <a:lnTo>
                    <a:pt x="294647" y="33100"/>
                  </a:lnTo>
                  <a:lnTo>
                    <a:pt x="295703" y="31524"/>
                  </a:lnTo>
                  <a:lnTo>
                    <a:pt x="296760" y="29941"/>
                  </a:lnTo>
                  <a:lnTo>
                    <a:pt x="297816" y="28350"/>
                  </a:lnTo>
                  <a:lnTo>
                    <a:pt x="298871" y="26745"/>
                  </a:lnTo>
                  <a:lnTo>
                    <a:pt x="299928" y="25133"/>
                  </a:lnTo>
                  <a:lnTo>
                    <a:pt x="300984" y="23521"/>
                  </a:lnTo>
                  <a:lnTo>
                    <a:pt x="302040" y="21894"/>
                  </a:lnTo>
                  <a:lnTo>
                    <a:pt x="303096" y="20260"/>
                  </a:lnTo>
                  <a:lnTo>
                    <a:pt x="304152" y="18612"/>
                  </a:lnTo>
                  <a:lnTo>
                    <a:pt x="305208" y="16964"/>
                  </a:lnTo>
                  <a:lnTo>
                    <a:pt x="306264" y="15301"/>
                  </a:lnTo>
                  <a:lnTo>
                    <a:pt x="307320" y="13639"/>
                  </a:lnTo>
                  <a:lnTo>
                    <a:pt x="308377" y="11962"/>
                  </a:lnTo>
                  <a:lnTo>
                    <a:pt x="309433" y="10278"/>
                  </a:lnTo>
                  <a:lnTo>
                    <a:pt x="310488" y="8586"/>
                  </a:lnTo>
                  <a:lnTo>
                    <a:pt x="311545" y="6888"/>
                  </a:lnTo>
                  <a:lnTo>
                    <a:pt x="312601" y="5175"/>
                  </a:lnTo>
                  <a:lnTo>
                    <a:pt x="313657" y="3462"/>
                  </a:lnTo>
                  <a:lnTo>
                    <a:pt x="314713" y="1735"/>
                  </a:lnTo>
                  <a:lnTo>
                    <a:pt x="315769" y="0"/>
                  </a:lnTo>
                  <a:lnTo>
                    <a:pt x="315769" y="233025"/>
                  </a:lnTo>
                  <a:lnTo>
                    <a:pt x="0" y="233025"/>
                  </a:lnTo>
                  <a:lnTo>
                    <a:pt x="0" y="223014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A92D8C28-4BC6-249A-36AB-5D68A5293361}"/>
                </a:ext>
              </a:extLst>
            </p:cNvPr>
            <p:cNvSpPr/>
            <p:nvPr/>
          </p:nvSpPr>
          <p:spPr>
            <a:xfrm>
              <a:off x="7492649" y="3267443"/>
              <a:ext cx="315769" cy="233025"/>
            </a:xfrm>
            <a:custGeom>
              <a:avLst/>
              <a:gdLst>
                <a:gd name="connsiteX0" fmla="*/ 0 w 315769"/>
                <a:gd name="connsiteY0" fmla="*/ 223014 h 233025"/>
                <a:gd name="connsiteX1" fmla="*/ 1056 w 315769"/>
                <a:gd name="connsiteY1" fmla="*/ 222877 h 233025"/>
                <a:gd name="connsiteX2" fmla="*/ 2112 w 315769"/>
                <a:gd name="connsiteY2" fmla="*/ 222740 h 233025"/>
                <a:gd name="connsiteX3" fmla="*/ 3168 w 315769"/>
                <a:gd name="connsiteY3" fmla="*/ 222596 h 233025"/>
                <a:gd name="connsiteX4" fmla="*/ 4224 w 315769"/>
                <a:gd name="connsiteY4" fmla="*/ 222460 h 233025"/>
                <a:gd name="connsiteX5" fmla="*/ 5281 w 315769"/>
                <a:gd name="connsiteY5" fmla="*/ 222316 h 233025"/>
                <a:gd name="connsiteX6" fmla="*/ 6336 w 315769"/>
                <a:gd name="connsiteY6" fmla="*/ 222165 h 233025"/>
                <a:gd name="connsiteX7" fmla="*/ 7392 w 315769"/>
                <a:gd name="connsiteY7" fmla="*/ 222021 h 233025"/>
                <a:gd name="connsiteX8" fmla="*/ 8449 w 315769"/>
                <a:gd name="connsiteY8" fmla="*/ 221869 h 233025"/>
                <a:gd name="connsiteX9" fmla="*/ 9505 w 315769"/>
                <a:gd name="connsiteY9" fmla="*/ 221718 h 233025"/>
                <a:gd name="connsiteX10" fmla="*/ 10561 w 315769"/>
                <a:gd name="connsiteY10" fmla="*/ 221567 h 233025"/>
                <a:gd name="connsiteX11" fmla="*/ 11617 w 315769"/>
                <a:gd name="connsiteY11" fmla="*/ 221416 h 233025"/>
                <a:gd name="connsiteX12" fmla="*/ 12673 w 315769"/>
                <a:gd name="connsiteY12" fmla="*/ 221258 h 233025"/>
                <a:gd name="connsiteX13" fmla="*/ 13729 w 315769"/>
                <a:gd name="connsiteY13" fmla="*/ 221099 h 233025"/>
                <a:gd name="connsiteX14" fmla="*/ 14785 w 315769"/>
                <a:gd name="connsiteY14" fmla="*/ 220941 h 233025"/>
                <a:gd name="connsiteX15" fmla="*/ 15841 w 315769"/>
                <a:gd name="connsiteY15" fmla="*/ 220776 h 233025"/>
                <a:gd name="connsiteX16" fmla="*/ 16897 w 315769"/>
                <a:gd name="connsiteY16" fmla="*/ 220610 h 233025"/>
                <a:gd name="connsiteX17" fmla="*/ 17954 w 315769"/>
                <a:gd name="connsiteY17" fmla="*/ 220444 h 233025"/>
                <a:gd name="connsiteX18" fmla="*/ 19009 w 315769"/>
                <a:gd name="connsiteY18" fmla="*/ 220279 h 233025"/>
                <a:gd name="connsiteX19" fmla="*/ 20065 w 315769"/>
                <a:gd name="connsiteY19" fmla="*/ 220113 h 233025"/>
                <a:gd name="connsiteX20" fmla="*/ 21122 w 315769"/>
                <a:gd name="connsiteY20" fmla="*/ 219941 h 233025"/>
                <a:gd name="connsiteX21" fmla="*/ 22178 w 315769"/>
                <a:gd name="connsiteY21" fmla="*/ 219768 h 233025"/>
                <a:gd name="connsiteX22" fmla="*/ 23233 w 315769"/>
                <a:gd name="connsiteY22" fmla="*/ 219588 h 233025"/>
                <a:gd name="connsiteX23" fmla="*/ 24290 w 315769"/>
                <a:gd name="connsiteY23" fmla="*/ 219415 h 233025"/>
                <a:gd name="connsiteX24" fmla="*/ 25346 w 315769"/>
                <a:gd name="connsiteY24" fmla="*/ 219235 h 233025"/>
                <a:gd name="connsiteX25" fmla="*/ 26402 w 315769"/>
                <a:gd name="connsiteY25" fmla="*/ 219048 h 233025"/>
                <a:gd name="connsiteX26" fmla="*/ 27458 w 315769"/>
                <a:gd name="connsiteY26" fmla="*/ 218868 h 233025"/>
                <a:gd name="connsiteX27" fmla="*/ 28514 w 315769"/>
                <a:gd name="connsiteY27" fmla="*/ 218681 h 233025"/>
                <a:gd name="connsiteX28" fmla="*/ 29570 w 315769"/>
                <a:gd name="connsiteY28" fmla="*/ 218494 h 233025"/>
                <a:gd name="connsiteX29" fmla="*/ 30626 w 315769"/>
                <a:gd name="connsiteY29" fmla="*/ 218300 h 233025"/>
                <a:gd name="connsiteX30" fmla="*/ 31682 w 315769"/>
                <a:gd name="connsiteY30" fmla="*/ 218112 h 233025"/>
                <a:gd name="connsiteX31" fmla="*/ 32739 w 315769"/>
                <a:gd name="connsiteY31" fmla="*/ 217911 h 233025"/>
                <a:gd name="connsiteX32" fmla="*/ 33795 w 315769"/>
                <a:gd name="connsiteY32" fmla="*/ 217717 h 233025"/>
                <a:gd name="connsiteX33" fmla="*/ 34851 w 315769"/>
                <a:gd name="connsiteY33" fmla="*/ 217515 h 233025"/>
                <a:gd name="connsiteX34" fmla="*/ 35907 w 315769"/>
                <a:gd name="connsiteY34" fmla="*/ 217314 h 233025"/>
                <a:gd name="connsiteX35" fmla="*/ 36963 w 315769"/>
                <a:gd name="connsiteY35" fmla="*/ 217112 h 233025"/>
                <a:gd name="connsiteX36" fmla="*/ 38019 w 315769"/>
                <a:gd name="connsiteY36" fmla="*/ 216903 h 233025"/>
                <a:gd name="connsiteX37" fmla="*/ 39075 w 315769"/>
                <a:gd name="connsiteY37" fmla="*/ 216702 h 233025"/>
                <a:gd name="connsiteX38" fmla="*/ 40131 w 315769"/>
                <a:gd name="connsiteY38" fmla="*/ 216486 h 233025"/>
                <a:gd name="connsiteX39" fmla="*/ 41187 w 315769"/>
                <a:gd name="connsiteY39" fmla="*/ 216277 h 233025"/>
                <a:gd name="connsiteX40" fmla="*/ 42244 w 315769"/>
                <a:gd name="connsiteY40" fmla="*/ 216061 h 233025"/>
                <a:gd name="connsiteX41" fmla="*/ 43299 w 315769"/>
                <a:gd name="connsiteY41" fmla="*/ 215838 h 233025"/>
                <a:gd name="connsiteX42" fmla="*/ 44355 w 315769"/>
                <a:gd name="connsiteY42" fmla="*/ 215622 h 233025"/>
                <a:gd name="connsiteX43" fmla="*/ 45412 w 315769"/>
                <a:gd name="connsiteY43" fmla="*/ 215399 h 233025"/>
                <a:gd name="connsiteX44" fmla="*/ 46468 w 315769"/>
                <a:gd name="connsiteY44" fmla="*/ 215169 h 233025"/>
                <a:gd name="connsiteX45" fmla="*/ 47523 w 315769"/>
                <a:gd name="connsiteY45" fmla="*/ 214946 h 233025"/>
                <a:gd name="connsiteX46" fmla="*/ 48580 w 315769"/>
                <a:gd name="connsiteY46" fmla="*/ 214715 h 233025"/>
                <a:gd name="connsiteX47" fmla="*/ 49636 w 315769"/>
                <a:gd name="connsiteY47" fmla="*/ 214478 h 233025"/>
                <a:gd name="connsiteX48" fmla="*/ 50692 w 315769"/>
                <a:gd name="connsiteY48" fmla="*/ 214248 h 233025"/>
                <a:gd name="connsiteX49" fmla="*/ 51748 w 315769"/>
                <a:gd name="connsiteY49" fmla="*/ 214010 h 233025"/>
                <a:gd name="connsiteX50" fmla="*/ 52804 w 315769"/>
                <a:gd name="connsiteY50" fmla="*/ 213765 h 233025"/>
                <a:gd name="connsiteX51" fmla="*/ 53860 w 315769"/>
                <a:gd name="connsiteY51" fmla="*/ 213521 h 233025"/>
                <a:gd name="connsiteX52" fmla="*/ 54916 w 315769"/>
                <a:gd name="connsiteY52" fmla="*/ 213276 h 233025"/>
                <a:gd name="connsiteX53" fmla="*/ 55972 w 315769"/>
                <a:gd name="connsiteY53" fmla="*/ 213031 h 233025"/>
                <a:gd name="connsiteX54" fmla="*/ 57028 w 315769"/>
                <a:gd name="connsiteY54" fmla="*/ 212779 h 233025"/>
                <a:gd name="connsiteX55" fmla="*/ 58085 w 315769"/>
                <a:gd name="connsiteY55" fmla="*/ 212520 h 233025"/>
                <a:gd name="connsiteX56" fmla="*/ 59141 w 315769"/>
                <a:gd name="connsiteY56" fmla="*/ 212268 h 233025"/>
                <a:gd name="connsiteX57" fmla="*/ 60196 w 315769"/>
                <a:gd name="connsiteY57" fmla="*/ 212002 h 233025"/>
                <a:gd name="connsiteX58" fmla="*/ 61253 w 315769"/>
                <a:gd name="connsiteY58" fmla="*/ 211743 h 233025"/>
                <a:gd name="connsiteX59" fmla="*/ 62309 w 315769"/>
                <a:gd name="connsiteY59" fmla="*/ 211477 h 233025"/>
                <a:gd name="connsiteX60" fmla="*/ 63365 w 315769"/>
                <a:gd name="connsiteY60" fmla="*/ 211210 h 233025"/>
                <a:gd name="connsiteX61" fmla="*/ 64421 w 315769"/>
                <a:gd name="connsiteY61" fmla="*/ 210937 h 233025"/>
                <a:gd name="connsiteX62" fmla="*/ 65477 w 315769"/>
                <a:gd name="connsiteY62" fmla="*/ 210663 h 233025"/>
                <a:gd name="connsiteX63" fmla="*/ 66534 w 315769"/>
                <a:gd name="connsiteY63" fmla="*/ 210390 h 233025"/>
                <a:gd name="connsiteX64" fmla="*/ 67589 w 315769"/>
                <a:gd name="connsiteY64" fmla="*/ 210109 h 233025"/>
                <a:gd name="connsiteX65" fmla="*/ 68645 w 315769"/>
                <a:gd name="connsiteY65" fmla="*/ 209821 h 233025"/>
                <a:gd name="connsiteX66" fmla="*/ 69702 w 315769"/>
                <a:gd name="connsiteY66" fmla="*/ 209541 h 233025"/>
                <a:gd name="connsiteX67" fmla="*/ 70758 w 315769"/>
                <a:gd name="connsiteY67" fmla="*/ 209246 h 233025"/>
                <a:gd name="connsiteX68" fmla="*/ 71813 w 315769"/>
                <a:gd name="connsiteY68" fmla="*/ 208958 h 233025"/>
                <a:gd name="connsiteX69" fmla="*/ 72870 w 315769"/>
                <a:gd name="connsiteY69" fmla="*/ 208662 h 233025"/>
                <a:gd name="connsiteX70" fmla="*/ 73926 w 315769"/>
                <a:gd name="connsiteY70" fmla="*/ 208360 h 233025"/>
                <a:gd name="connsiteX71" fmla="*/ 74982 w 315769"/>
                <a:gd name="connsiteY71" fmla="*/ 208058 h 233025"/>
                <a:gd name="connsiteX72" fmla="*/ 76038 w 315769"/>
                <a:gd name="connsiteY72" fmla="*/ 207756 h 233025"/>
                <a:gd name="connsiteX73" fmla="*/ 77094 w 315769"/>
                <a:gd name="connsiteY73" fmla="*/ 207446 h 233025"/>
                <a:gd name="connsiteX74" fmla="*/ 78150 w 315769"/>
                <a:gd name="connsiteY74" fmla="*/ 207137 h 233025"/>
                <a:gd name="connsiteX75" fmla="*/ 79206 w 315769"/>
                <a:gd name="connsiteY75" fmla="*/ 206820 h 233025"/>
                <a:gd name="connsiteX76" fmla="*/ 80262 w 315769"/>
                <a:gd name="connsiteY76" fmla="*/ 206503 h 233025"/>
                <a:gd name="connsiteX77" fmla="*/ 81318 w 315769"/>
                <a:gd name="connsiteY77" fmla="*/ 206187 h 233025"/>
                <a:gd name="connsiteX78" fmla="*/ 82375 w 315769"/>
                <a:gd name="connsiteY78" fmla="*/ 205863 h 233025"/>
                <a:gd name="connsiteX79" fmla="*/ 83430 w 315769"/>
                <a:gd name="connsiteY79" fmla="*/ 205532 h 233025"/>
                <a:gd name="connsiteX80" fmla="*/ 84486 w 315769"/>
                <a:gd name="connsiteY80" fmla="*/ 205201 h 233025"/>
                <a:gd name="connsiteX81" fmla="*/ 85543 w 315769"/>
                <a:gd name="connsiteY81" fmla="*/ 204870 h 233025"/>
                <a:gd name="connsiteX82" fmla="*/ 86599 w 315769"/>
                <a:gd name="connsiteY82" fmla="*/ 204531 h 233025"/>
                <a:gd name="connsiteX83" fmla="*/ 87655 w 315769"/>
                <a:gd name="connsiteY83" fmla="*/ 204186 h 233025"/>
                <a:gd name="connsiteX84" fmla="*/ 88711 w 315769"/>
                <a:gd name="connsiteY84" fmla="*/ 203848 h 233025"/>
                <a:gd name="connsiteX85" fmla="*/ 89767 w 315769"/>
                <a:gd name="connsiteY85" fmla="*/ 203495 h 233025"/>
                <a:gd name="connsiteX86" fmla="*/ 90823 w 315769"/>
                <a:gd name="connsiteY86" fmla="*/ 203142 h 233025"/>
                <a:gd name="connsiteX87" fmla="*/ 91879 w 315769"/>
                <a:gd name="connsiteY87" fmla="*/ 202790 h 233025"/>
                <a:gd name="connsiteX88" fmla="*/ 92935 w 315769"/>
                <a:gd name="connsiteY88" fmla="*/ 202430 h 233025"/>
                <a:gd name="connsiteX89" fmla="*/ 93992 w 315769"/>
                <a:gd name="connsiteY89" fmla="*/ 202070 h 233025"/>
                <a:gd name="connsiteX90" fmla="*/ 95048 w 315769"/>
                <a:gd name="connsiteY90" fmla="*/ 201703 h 233025"/>
                <a:gd name="connsiteX91" fmla="*/ 96103 w 315769"/>
                <a:gd name="connsiteY91" fmla="*/ 201329 h 233025"/>
                <a:gd name="connsiteX92" fmla="*/ 97160 w 315769"/>
                <a:gd name="connsiteY92" fmla="*/ 200961 h 233025"/>
                <a:gd name="connsiteX93" fmla="*/ 98216 w 315769"/>
                <a:gd name="connsiteY93" fmla="*/ 200580 h 233025"/>
                <a:gd name="connsiteX94" fmla="*/ 99272 w 315769"/>
                <a:gd name="connsiteY94" fmla="*/ 200199 h 233025"/>
                <a:gd name="connsiteX95" fmla="*/ 100328 w 315769"/>
                <a:gd name="connsiteY95" fmla="*/ 199817 h 233025"/>
                <a:gd name="connsiteX96" fmla="*/ 101384 w 315769"/>
                <a:gd name="connsiteY96" fmla="*/ 199428 h 233025"/>
                <a:gd name="connsiteX97" fmla="*/ 102440 w 315769"/>
                <a:gd name="connsiteY97" fmla="*/ 199033 h 233025"/>
                <a:gd name="connsiteX98" fmla="*/ 103496 w 315769"/>
                <a:gd name="connsiteY98" fmla="*/ 198637 h 233025"/>
                <a:gd name="connsiteX99" fmla="*/ 104552 w 315769"/>
                <a:gd name="connsiteY99" fmla="*/ 198234 h 233025"/>
                <a:gd name="connsiteX100" fmla="*/ 105608 w 315769"/>
                <a:gd name="connsiteY100" fmla="*/ 197831 h 233025"/>
                <a:gd name="connsiteX101" fmla="*/ 106665 w 315769"/>
                <a:gd name="connsiteY101" fmla="*/ 197428 h 233025"/>
                <a:gd name="connsiteX102" fmla="*/ 107720 w 315769"/>
                <a:gd name="connsiteY102" fmla="*/ 197010 h 233025"/>
                <a:gd name="connsiteX103" fmla="*/ 108776 w 315769"/>
                <a:gd name="connsiteY103" fmla="*/ 196593 h 233025"/>
                <a:gd name="connsiteX104" fmla="*/ 109833 w 315769"/>
                <a:gd name="connsiteY104" fmla="*/ 196175 h 233025"/>
                <a:gd name="connsiteX105" fmla="*/ 110889 w 315769"/>
                <a:gd name="connsiteY105" fmla="*/ 195751 h 233025"/>
                <a:gd name="connsiteX106" fmla="*/ 111945 w 315769"/>
                <a:gd name="connsiteY106" fmla="*/ 195326 h 233025"/>
                <a:gd name="connsiteX107" fmla="*/ 113001 w 315769"/>
                <a:gd name="connsiteY107" fmla="*/ 194887 h 233025"/>
                <a:gd name="connsiteX108" fmla="*/ 114057 w 315769"/>
                <a:gd name="connsiteY108" fmla="*/ 194455 h 233025"/>
                <a:gd name="connsiteX109" fmla="*/ 115113 w 315769"/>
                <a:gd name="connsiteY109" fmla="*/ 194009 h 233025"/>
                <a:gd name="connsiteX110" fmla="*/ 116169 w 315769"/>
                <a:gd name="connsiteY110" fmla="*/ 193570 h 233025"/>
                <a:gd name="connsiteX111" fmla="*/ 117225 w 315769"/>
                <a:gd name="connsiteY111" fmla="*/ 193116 h 233025"/>
                <a:gd name="connsiteX112" fmla="*/ 118281 w 315769"/>
                <a:gd name="connsiteY112" fmla="*/ 192663 h 233025"/>
                <a:gd name="connsiteX113" fmla="*/ 119338 w 315769"/>
                <a:gd name="connsiteY113" fmla="*/ 192202 h 233025"/>
                <a:gd name="connsiteX114" fmla="*/ 120393 w 315769"/>
                <a:gd name="connsiteY114" fmla="*/ 191742 h 233025"/>
                <a:gd name="connsiteX115" fmla="*/ 121449 w 315769"/>
                <a:gd name="connsiteY115" fmla="*/ 191274 h 233025"/>
                <a:gd name="connsiteX116" fmla="*/ 122506 w 315769"/>
                <a:gd name="connsiteY116" fmla="*/ 190806 h 233025"/>
                <a:gd name="connsiteX117" fmla="*/ 123562 w 315769"/>
                <a:gd name="connsiteY117" fmla="*/ 190331 h 233025"/>
                <a:gd name="connsiteX118" fmla="*/ 124618 w 315769"/>
                <a:gd name="connsiteY118" fmla="*/ 189849 h 233025"/>
                <a:gd name="connsiteX119" fmla="*/ 125674 w 315769"/>
                <a:gd name="connsiteY119" fmla="*/ 189367 h 233025"/>
                <a:gd name="connsiteX120" fmla="*/ 126730 w 315769"/>
                <a:gd name="connsiteY120" fmla="*/ 188877 h 233025"/>
                <a:gd name="connsiteX121" fmla="*/ 127786 w 315769"/>
                <a:gd name="connsiteY121" fmla="*/ 188381 h 233025"/>
                <a:gd name="connsiteX122" fmla="*/ 128842 w 315769"/>
                <a:gd name="connsiteY122" fmla="*/ 187884 h 233025"/>
                <a:gd name="connsiteX123" fmla="*/ 129898 w 315769"/>
                <a:gd name="connsiteY123" fmla="*/ 187380 h 233025"/>
                <a:gd name="connsiteX124" fmla="*/ 130955 w 315769"/>
                <a:gd name="connsiteY124" fmla="*/ 186869 h 233025"/>
                <a:gd name="connsiteX125" fmla="*/ 132010 w 315769"/>
                <a:gd name="connsiteY125" fmla="*/ 186358 h 233025"/>
                <a:gd name="connsiteX126" fmla="*/ 133066 w 315769"/>
                <a:gd name="connsiteY126" fmla="*/ 185840 h 233025"/>
                <a:gd name="connsiteX127" fmla="*/ 134123 w 315769"/>
                <a:gd name="connsiteY127" fmla="*/ 185322 h 233025"/>
                <a:gd name="connsiteX128" fmla="*/ 135179 w 315769"/>
                <a:gd name="connsiteY128" fmla="*/ 184796 h 233025"/>
                <a:gd name="connsiteX129" fmla="*/ 136235 w 315769"/>
                <a:gd name="connsiteY129" fmla="*/ 184264 h 233025"/>
                <a:gd name="connsiteX130" fmla="*/ 137291 w 315769"/>
                <a:gd name="connsiteY130" fmla="*/ 183724 h 233025"/>
                <a:gd name="connsiteX131" fmla="*/ 138347 w 315769"/>
                <a:gd name="connsiteY131" fmla="*/ 183184 h 233025"/>
                <a:gd name="connsiteX132" fmla="*/ 139403 w 315769"/>
                <a:gd name="connsiteY132" fmla="*/ 182637 h 233025"/>
                <a:gd name="connsiteX133" fmla="*/ 140459 w 315769"/>
                <a:gd name="connsiteY133" fmla="*/ 182090 h 233025"/>
                <a:gd name="connsiteX134" fmla="*/ 141515 w 315769"/>
                <a:gd name="connsiteY134" fmla="*/ 181536 h 233025"/>
                <a:gd name="connsiteX135" fmla="*/ 142571 w 315769"/>
                <a:gd name="connsiteY135" fmla="*/ 180975 h 233025"/>
                <a:gd name="connsiteX136" fmla="*/ 143628 w 315769"/>
                <a:gd name="connsiteY136" fmla="*/ 180406 h 233025"/>
                <a:gd name="connsiteX137" fmla="*/ 144683 w 315769"/>
                <a:gd name="connsiteY137" fmla="*/ 179838 h 233025"/>
                <a:gd name="connsiteX138" fmla="*/ 145739 w 315769"/>
                <a:gd name="connsiteY138" fmla="*/ 179262 h 233025"/>
                <a:gd name="connsiteX139" fmla="*/ 146796 w 315769"/>
                <a:gd name="connsiteY139" fmla="*/ 178679 h 233025"/>
                <a:gd name="connsiteX140" fmla="*/ 147852 w 315769"/>
                <a:gd name="connsiteY140" fmla="*/ 178089 h 233025"/>
                <a:gd name="connsiteX141" fmla="*/ 148907 w 315769"/>
                <a:gd name="connsiteY141" fmla="*/ 177498 h 233025"/>
                <a:gd name="connsiteX142" fmla="*/ 149964 w 315769"/>
                <a:gd name="connsiteY142" fmla="*/ 176901 h 233025"/>
                <a:gd name="connsiteX143" fmla="*/ 151020 w 315769"/>
                <a:gd name="connsiteY143" fmla="*/ 176304 h 233025"/>
                <a:gd name="connsiteX144" fmla="*/ 152076 w 315769"/>
                <a:gd name="connsiteY144" fmla="*/ 175692 h 233025"/>
                <a:gd name="connsiteX145" fmla="*/ 153132 w 315769"/>
                <a:gd name="connsiteY145" fmla="*/ 175080 h 233025"/>
                <a:gd name="connsiteX146" fmla="*/ 154188 w 315769"/>
                <a:gd name="connsiteY146" fmla="*/ 174461 h 233025"/>
                <a:gd name="connsiteX147" fmla="*/ 155245 w 315769"/>
                <a:gd name="connsiteY147" fmla="*/ 173842 h 233025"/>
                <a:gd name="connsiteX148" fmla="*/ 156300 w 315769"/>
                <a:gd name="connsiteY148" fmla="*/ 173209 h 233025"/>
                <a:gd name="connsiteX149" fmla="*/ 157356 w 315769"/>
                <a:gd name="connsiteY149" fmla="*/ 172575 h 233025"/>
                <a:gd name="connsiteX150" fmla="*/ 158413 w 315769"/>
                <a:gd name="connsiteY150" fmla="*/ 171935 h 233025"/>
                <a:gd name="connsiteX151" fmla="*/ 159469 w 315769"/>
                <a:gd name="connsiteY151" fmla="*/ 171294 h 233025"/>
                <a:gd name="connsiteX152" fmla="*/ 160524 w 315769"/>
                <a:gd name="connsiteY152" fmla="*/ 170639 h 233025"/>
                <a:gd name="connsiteX153" fmla="*/ 161581 w 315769"/>
                <a:gd name="connsiteY153" fmla="*/ 169985 h 233025"/>
                <a:gd name="connsiteX154" fmla="*/ 162637 w 315769"/>
                <a:gd name="connsiteY154" fmla="*/ 169322 h 233025"/>
                <a:gd name="connsiteX155" fmla="*/ 163693 w 315769"/>
                <a:gd name="connsiteY155" fmla="*/ 168653 h 233025"/>
                <a:gd name="connsiteX156" fmla="*/ 164749 w 315769"/>
                <a:gd name="connsiteY156" fmla="*/ 167984 h 233025"/>
                <a:gd name="connsiteX157" fmla="*/ 165805 w 315769"/>
                <a:gd name="connsiteY157" fmla="*/ 167307 h 233025"/>
                <a:gd name="connsiteX158" fmla="*/ 166861 w 315769"/>
                <a:gd name="connsiteY158" fmla="*/ 166616 h 233025"/>
                <a:gd name="connsiteX159" fmla="*/ 167918 w 315769"/>
                <a:gd name="connsiteY159" fmla="*/ 165932 h 233025"/>
                <a:gd name="connsiteX160" fmla="*/ 168973 w 315769"/>
                <a:gd name="connsiteY160" fmla="*/ 165234 h 233025"/>
                <a:gd name="connsiteX161" fmla="*/ 170029 w 315769"/>
                <a:gd name="connsiteY161" fmla="*/ 164529 h 233025"/>
                <a:gd name="connsiteX162" fmla="*/ 171086 w 315769"/>
                <a:gd name="connsiteY162" fmla="*/ 163824 h 233025"/>
                <a:gd name="connsiteX163" fmla="*/ 172142 w 315769"/>
                <a:gd name="connsiteY163" fmla="*/ 163111 h 233025"/>
                <a:gd name="connsiteX164" fmla="*/ 173197 w 315769"/>
                <a:gd name="connsiteY164" fmla="*/ 162391 h 233025"/>
                <a:gd name="connsiteX165" fmla="*/ 174254 w 315769"/>
                <a:gd name="connsiteY165" fmla="*/ 161665 h 233025"/>
                <a:gd name="connsiteX166" fmla="*/ 175310 w 315769"/>
                <a:gd name="connsiteY166" fmla="*/ 160930 h 233025"/>
                <a:gd name="connsiteX167" fmla="*/ 176366 w 315769"/>
                <a:gd name="connsiteY167" fmla="*/ 160196 h 233025"/>
                <a:gd name="connsiteX168" fmla="*/ 177422 w 315769"/>
                <a:gd name="connsiteY168" fmla="*/ 159455 h 233025"/>
                <a:gd name="connsiteX169" fmla="*/ 178478 w 315769"/>
                <a:gd name="connsiteY169" fmla="*/ 158706 h 233025"/>
                <a:gd name="connsiteX170" fmla="*/ 179534 w 315769"/>
                <a:gd name="connsiteY170" fmla="*/ 157951 h 233025"/>
                <a:gd name="connsiteX171" fmla="*/ 180590 w 315769"/>
                <a:gd name="connsiteY171" fmla="*/ 157188 h 233025"/>
                <a:gd name="connsiteX172" fmla="*/ 181646 w 315769"/>
                <a:gd name="connsiteY172" fmla="*/ 156418 h 233025"/>
                <a:gd name="connsiteX173" fmla="*/ 182702 w 315769"/>
                <a:gd name="connsiteY173" fmla="*/ 155640 h 233025"/>
                <a:gd name="connsiteX174" fmla="*/ 183759 w 315769"/>
                <a:gd name="connsiteY174" fmla="*/ 154863 h 233025"/>
                <a:gd name="connsiteX175" fmla="*/ 184814 w 315769"/>
                <a:gd name="connsiteY175" fmla="*/ 154079 h 233025"/>
                <a:gd name="connsiteX176" fmla="*/ 185871 w 315769"/>
                <a:gd name="connsiteY176" fmla="*/ 153287 h 233025"/>
                <a:gd name="connsiteX177" fmla="*/ 186927 w 315769"/>
                <a:gd name="connsiteY177" fmla="*/ 152488 h 233025"/>
                <a:gd name="connsiteX178" fmla="*/ 187983 w 315769"/>
                <a:gd name="connsiteY178" fmla="*/ 151682 h 233025"/>
                <a:gd name="connsiteX179" fmla="*/ 189039 w 315769"/>
                <a:gd name="connsiteY179" fmla="*/ 150869 h 233025"/>
                <a:gd name="connsiteX180" fmla="*/ 190095 w 315769"/>
                <a:gd name="connsiteY180" fmla="*/ 150048 h 233025"/>
                <a:gd name="connsiteX181" fmla="*/ 191151 w 315769"/>
                <a:gd name="connsiteY181" fmla="*/ 149228 h 233025"/>
                <a:gd name="connsiteX182" fmla="*/ 192208 w 315769"/>
                <a:gd name="connsiteY182" fmla="*/ 148393 h 233025"/>
                <a:gd name="connsiteX183" fmla="*/ 193263 w 315769"/>
                <a:gd name="connsiteY183" fmla="*/ 147558 h 233025"/>
                <a:gd name="connsiteX184" fmla="*/ 194319 w 315769"/>
                <a:gd name="connsiteY184" fmla="*/ 146709 h 233025"/>
                <a:gd name="connsiteX185" fmla="*/ 195376 w 315769"/>
                <a:gd name="connsiteY185" fmla="*/ 145859 h 233025"/>
                <a:gd name="connsiteX186" fmla="*/ 196432 w 315769"/>
                <a:gd name="connsiteY186" fmla="*/ 145003 h 233025"/>
                <a:gd name="connsiteX187" fmla="*/ 197487 w 315769"/>
                <a:gd name="connsiteY187" fmla="*/ 144139 h 233025"/>
                <a:gd name="connsiteX188" fmla="*/ 198544 w 315769"/>
                <a:gd name="connsiteY188" fmla="*/ 143268 h 233025"/>
                <a:gd name="connsiteX189" fmla="*/ 199600 w 315769"/>
                <a:gd name="connsiteY189" fmla="*/ 142390 h 233025"/>
                <a:gd name="connsiteX190" fmla="*/ 200656 w 315769"/>
                <a:gd name="connsiteY190" fmla="*/ 141512 h 233025"/>
                <a:gd name="connsiteX191" fmla="*/ 201712 w 315769"/>
                <a:gd name="connsiteY191" fmla="*/ 140620 h 233025"/>
                <a:gd name="connsiteX192" fmla="*/ 202768 w 315769"/>
                <a:gd name="connsiteY192" fmla="*/ 139720 h 233025"/>
                <a:gd name="connsiteX193" fmla="*/ 203824 w 315769"/>
                <a:gd name="connsiteY193" fmla="*/ 138820 h 233025"/>
                <a:gd name="connsiteX194" fmla="*/ 204880 w 315769"/>
                <a:gd name="connsiteY194" fmla="*/ 137906 h 233025"/>
                <a:gd name="connsiteX195" fmla="*/ 205936 w 315769"/>
                <a:gd name="connsiteY195" fmla="*/ 136985 h 233025"/>
                <a:gd name="connsiteX196" fmla="*/ 206992 w 315769"/>
                <a:gd name="connsiteY196" fmla="*/ 136064 h 233025"/>
                <a:gd name="connsiteX197" fmla="*/ 208049 w 315769"/>
                <a:gd name="connsiteY197" fmla="*/ 135136 h 233025"/>
                <a:gd name="connsiteX198" fmla="*/ 209104 w 315769"/>
                <a:gd name="connsiteY198" fmla="*/ 134193 h 233025"/>
                <a:gd name="connsiteX199" fmla="*/ 210160 w 315769"/>
                <a:gd name="connsiteY199" fmla="*/ 133250 h 233025"/>
                <a:gd name="connsiteX200" fmla="*/ 211217 w 315769"/>
                <a:gd name="connsiteY200" fmla="*/ 132300 h 233025"/>
                <a:gd name="connsiteX201" fmla="*/ 212273 w 315769"/>
                <a:gd name="connsiteY201" fmla="*/ 131335 h 233025"/>
                <a:gd name="connsiteX202" fmla="*/ 213329 w 315769"/>
                <a:gd name="connsiteY202" fmla="*/ 130371 h 233025"/>
                <a:gd name="connsiteX203" fmla="*/ 214385 w 315769"/>
                <a:gd name="connsiteY203" fmla="*/ 129399 h 233025"/>
                <a:gd name="connsiteX204" fmla="*/ 215441 w 315769"/>
                <a:gd name="connsiteY204" fmla="*/ 128420 h 233025"/>
                <a:gd name="connsiteX205" fmla="*/ 216497 w 315769"/>
                <a:gd name="connsiteY205" fmla="*/ 127427 h 233025"/>
                <a:gd name="connsiteX206" fmla="*/ 217553 w 315769"/>
                <a:gd name="connsiteY206" fmla="*/ 126434 h 233025"/>
                <a:gd name="connsiteX207" fmla="*/ 218609 w 315769"/>
                <a:gd name="connsiteY207" fmla="*/ 125434 h 233025"/>
                <a:gd name="connsiteX208" fmla="*/ 219666 w 315769"/>
                <a:gd name="connsiteY208" fmla="*/ 124426 h 233025"/>
                <a:gd name="connsiteX209" fmla="*/ 220722 w 315769"/>
                <a:gd name="connsiteY209" fmla="*/ 123411 h 233025"/>
                <a:gd name="connsiteX210" fmla="*/ 221777 w 315769"/>
                <a:gd name="connsiteY210" fmla="*/ 122382 h 233025"/>
                <a:gd name="connsiteX211" fmla="*/ 222834 w 315769"/>
                <a:gd name="connsiteY211" fmla="*/ 121353 h 233025"/>
                <a:gd name="connsiteX212" fmla="*/ 223890 w 315769"/>
                <a:gd name="connsiteY212" fmla="*/ 120316 h 233025"/>
                <a:gd name="connsiteX213" fmla="*/ 224946 w 315769"/>
                <a:gd name="connsiteY213" fmla="*/ 119273 h 233025"/>
                <a:gd name="connsiteX214" fmla="*/ 226002 w 315769"/>
                <a:gd name="connsiteY214" fmla="*/ 118215 h 233025"/>
                <a:gd name="connsiteX215" fmla="*/ 227058 w 315769"/>
                <a:gd name="connsiteY215" fmla="*/ 117157 h 233025"/>
                <a:gd name="connsiteX216" fmla="*/ 228114 w 315769"/>
                <a:gd name="connsiteY216" fmla="*/ 116092 h 233025"/>
                <a:gd name="connsiteX217" fmla="*/ 229170 w 315769"/>
                <a:gd name="connsiteY217" fmla="*/ 115012 h 233025"/>
                <a:gd name="connsiteX218" fmla="*/ 230226 w 315769"/>
                <a:gd name="connsiteY218" fmla="*/ 113932 h 233025"/>
                <a:gd name="connsiteX219" fmla="*/ 231282 w 315769"/>
                <a:gd name="connsiteY219" fmla="*/ 112846 h 233025"/>
                <a:gd name="connsiteX220" fmla="*/ 232339 w 315769"/>
                <a:gd name="connsiteY220" fmla="*/ 111744 h 233025"/>
                <a:gd name="connsiteX221" fmla="*/ 233394 w 315769"/>
                <a:gd name="connsiteY221" fmla="*/ 110643 h 233025"/>
                <a:gd name="connsiteX222" fmla="*/ 234450 w 315769"/>
                <a:gd name="connsiteY222" fmla="*/ 109528 h 233025"/>
                <a:gd name="connsiteX223" fmla="*/ 235507 w 315769"/>
                <a:gd name="connsiteY223" fmla="*/ 108412 h 233025"/>
                <a:gd name="connsiteX224" fmla="*/ 236563 w 315769"/>
                <a:gd name="connsiteY224" fmla="*/ 107282 h 233025"/>
                <a:gd name="connsiteX225" fmla="*/ 237619 w 315769"/>
                <a:gd name="connsiteY225" fmla="*/ 106145 h 233025"/>
                <a:gd name="connsiteX226" fmla="*/ 238675 w 315769"/>
                <a:gd name="connsiteY226" fmla="*/ 105008 h 233025"/>
                <a:gd name="connsiteX227" fmla="*/ 239731 w 315769"/>
                <a:gd name="connsiteY227" fmla="*/ 103856 h 233025"/>
                <a:gd name="connsiteX228" fmla="*/ 240787 w 315769"/>
                <a:gd name="connsiteY228" fmla="*/ 102697 h 233025"/>
                <a:gd name="connsiteX229" fmla="*/ 241843 w 315769"/>
                <a:gd name="connsiteY229" fmla="*/ 101532 h 233025"/>
                <a:gd name="connsiteX230" fmla="*/ 242899 w 315769"/>
                <a:gd name="connsiteY230" fmla="*/ 100358 h 233025"/>
                <a:gd name="connsiteX231" fmla="*/ 243955 w 315769"/>
                <a:gd name="connsiteY231" fmla="*/ 99178 h 233025"/>
                <a:gd name="connsiteX232" fmla="*/ 245012 w 315769"/>
                <a:gd name="connsiteY232" fmla="*/ 97990 h 233025"/>
                <a:gd name="connsiteX233" fmla="*/ 246067 w 315769"/>
                <a:gd name="connsiteY233" fmla="*/ 96789 h 233025"/>
                <a:gd name="connsiteX234" fmla="*/ 247124 w 315769"/>
                <a:gd name="connsiteY234" fmla="*/ 95587 h 233025"/>
                <a:gd name="connsiteX235" fmla="*/ 248180 w 315769"/>
                <a:gd name="connsiteY235" fmla="*/ 94378 h 233025"/>
                <a:gd name="connsiteX236" fmla="*/ 249236 w 315769"/>
                <a:gd name="connsiteY236" fmla="*/ 93154 h 233025"/>
                <a:gd name="connsiteX237" fmla="*/ 250292 w 315769"/>
                <a:gd name="connsiteY237" fmla="*/ 91930 h 233025"/>
                <a:gd name="connsiteX238" fmla="*/ 251348 w 315769"/>
                <a:gd name="connsiteY238" fmla="*/ 90693 h 233025"/>
                <a:gd name="connsiteX239" fmla="*/ 252404 w 315769"/>
                <a:gd name="connsiteY239" fmla="*/ 89447 h 233025"/>
                <a:gd name="connsiteX240" fmla="*/ 253460 w 315769"/>
                <a:gd name="connsiteY240" fmla="*/ 88195 h 233025"/>
                <a:gd name="connsiteX241" fmla="*/ 254516 w 315769"/>
                <a:gd name="connsiteY241" fmla="*/ 86935 h 233025"/>
                <a:gd name="connsiteX242" fmla="*/ 255572 w 315769"/>
                <a:gd name="connsiteY242" fmla="*/ 85669 h 233025"/>
                <a:gd name="connsiteX243" fmla="*/ 256629 w 315769"/>
                <a:gd name="connsiteY243" fmla="*/ 84395 h 233025"/>
                <a:gd name="connsiteX244" fmla="*/ 257684 w 315769"/>
                <a:gd name="connsiteY244" fmla="*/ 83114 h 233025"/>
                <a:gd name="connsiteX245" fmla="*/ 258740 w 315769"/>
                <a:gd name="connsiteY245" fmla="*/ 81825 h 233025"/>
                <a:gd name="connsiteX246" fmla="*/ 259797 w 315769"/>
                <a:gd name="connsiteY246" fmla="*/ 80523 h 233025"/>
                <a:gd name="connsiteX247" fmla="*/ 260853 w 315769"/>
                <a:gd name="connsiteY247" fmla="*/ 79213 h 233025"/>
                <a:gd name="connsiteX248" fmla="*/ 261909 w 315769"/>
                <a:gd name="connsiteY248" fmla="*/ 77903 h 233025"/>
                <a:gd name="connsiteX249" fmla="*/ 262965 w 315769"/>
                <a:gd name="connsiteY249" fmla="*/ 76579 h 233025"/>
                <a:gd name="connsiteX250" fmla="*/ 264021 w 315769"/>
                <a:gd name="connsiteY250" fmla="*/ 75247 h 233025"/>
                <a:gd name="connsiteX251" fmla="*/ 265077 w 315769"/>
                <a:gd name="connsiteY251" fmla="*/ 73909 h 233025"/>
                <a:gd name="connsiteX252" fmla="*/ 266133 w 315769"/>
                <a:gd name="connsiteY252" fmla="*/ 72563 h 233025"/>
                <a:gd name="connsiteX253" fmla="*/ 267189 w 315769"/>
                <a:gd name="connsiteY253" fmla="*/ 71210 h 233025"/>
                <a:gd name="connsiteX254" fmla="*/ 268245 w 315769"/>
                <a:gd name="connsiteY254" fmla="*/ 69842 h 233025"/>
                <a:gd name="connsiteX255" fmla="*/ 269302 w 315769"/>
                <a:gd name="connsiteY255" fmla="*/ 68475 h 233025"/>
                <a:gd name="connsiteX256" fmla="*/ 270357 w 315769"/>
                <a:gd name="connsiteY256" fmla="*/ 67093 h 233025"/>
                <a:gd name="connsiteX257" fmla="*/ 271413 w 315769"/>
                <a:gd name="connsiteY257" fmla="*/ 65704 h 233025"/>
                <a:gd name="connsiteX258" fmla="*/ 272470 w 315769"/>
                <a:gd name="connsiteY258" fmla="*/ 64307 h 233025"/>
                <a:gd name="connsiteX259" fmla="*/ 273526 w 315769"/>
                <a:gd name="connsiteY259" fmla="*/ 62904 h 233025"/>
                <a:gd name="connsiteX260" fmla="*/ 274581 w 315769"/>
                <a:gd name="connsiteY260" fmla="*/ 61493 h 233025"/>
                <a:gd name="connsiteX261" fmla="*/ 275638 w 315769"/>
                <a:gd name="connsiteY261" fmla="*/ 60075 h 233025"/>
                <a:gd name="connsiteX262" fmla="*/ 276694 w 315769"/>
                <a:gd name="connsiteY262" fmla="*/ 58643 h 233025"/>
                <a:gd name="connsiteX263" fmla="*/ 277750 w 315769"/>
                <a:gd name="connsiteY263" fmla="*/ 57204 h 233025"/>
                <a:gd name="connsiteX264" fmla="*/ 278806 w 315769"/>
                <a:gd name="connsiteY264" fmla="*/ 55764 h 233025"/>
                <a:gd name="connsiteX265" fmla="*/ 279862 w 315769"/>
                <a:gd name="connsiteY265" fmla="*/ 54310 h 233025"/>
                <a:gd name="connsiteX266" fmla="*/ 280919 w 315769"/>
                <a:gd name="connsiteY266" fmla="*/ 52849 h 233025"/>
                <a:gd name="connsiteX267" fmla="*/ 281974 w 315769"/>
                <a:gd name="connsiteY267" fmla="*/ 51381 h 233025"/>
                <a:gd name="connsiteX268" fmla="*/ 283030 w 315769"/>
                <a:gd name="connsiteY268" fmla="*/ 49899 h 233025"/>
                <a:gd name="connsiteX269" fmla="*/ 284087 w 315769"/>
                <a:gd name="connsiteY269" fmla="*/ 48416 h 233025"/>
                <a:gd name="connsiteX270" fmla="*/ 285143 w 315769"/>
                <a:gd name="connsiteY270" fmla="*/ 46919 h 233025"/>
                <a:gd name="connsiteX271" fmla="*/ 286198 w 315769"/>
                <a:gd name="connsiteY271" fmla="*/ 45415 h 233025"/>
                <a:gd name="connsiteX272" fmla="*/ 287255 w 315769"/>
                <a:gd name="connsiteY272" fmla="*/ 43910 h 233025"/>
                <a:gd name="connsiteX273" fmla="*/ 288311 w 315769"/>
                <a:gd name="connsiteY273" fmla="*/ 42392 h 233025"/>
                <a:gd name="connsiteX274" fmla="*/ 289367 w 315769"/>
                <a:gd name="connsiteY274" fmla="*/ 40859 h 233025"/>
                <a:gd name="connsiteX275" fmla="*/ 290423 w 315769"/>
                <a:gd name="connsiteY275" fmla="*/ 39326 h 233025"/>
                <a:gd name="connsiteX276" fmla="*/ 291479 w 315769"/>
                <a:gd name="connsiteY276" fmla="*/ 37786 h 233025"/>
                <a:gd name="connsiteX277" fmla="*/ 292535 w 315769"/>
                <a:gd name="connsiteY277" fmla="*/ 36231 h 233025"/>
                <a:gd name="connsiteX278" fmla="*/ 293592 w 315769"/>
                <a:gd name="connsiteY278" fmla="*/ 34669 h 233025"/>
                <a:gd name="connsiteX279" fmla="*/ 294647 w 315769"/>
                <a:gd name="connsiteY279" fmla="*/ 33100 h 233025"/>
                <a:gd name="connsiteX280" fmla="*/ 295703 w 315769"/>
                <a:gd name="connsiteY280" fmla="*/ 31524 h 233025"/>
                <a:gd name="connsiteX281" fmla="*/ 296760 w 315769"/>
                <a:gd name="connsiteY281" fmla="*/ 29941 h 233025"/>
                <a:gd name="connsiteX282" fmla="*/ 297816 w 315769"/>
                <a:gd name="connsiteY282" fmla="*/ 28350 h 233025"/>
                <a:gd name="connsiteX283" fmla="*/ 298871 w 315769"/>
                <a:gd name="connsiteY283" fmla="*/ 26745 h 233025"/>
                <a:gd name="connsiteX284" fmla="*/ 299928 w 315769"/>
                <a:gd name="connsiteY284" fmla="*/ 25133 h 233025"/>
                <a:gd name="connsiteX285" fmla="*/ 300984 w 315769"/>
                <a:gd name="connsiteY285" fmla="*/ 23521 h 233025"/>
                <a:gd name="connsiteX286" fmla="*/ 302040 w 315769"/>
                <a:gd name="connsiteY286" fmla="*/ 21894 h 233025"/>
                <a:gd name="connsiteX287" fmla="*/ 303096 w 315769"/>
                <a:gd name="connsiteY287" fmla="*/ 20260 h 233025"/>
                <a:gd name="connsiteX288" fmla="*/ 304152 w 315769"/>
                <a:gd name="connsiteY288" fmla="*/ 18612 h 233025"/>
                <a:gd name="connsiteX289" fmla="*/ 305208 w 315769"/>
                <a:gd name="connsiteY289" fmla="*/ 16964 h 233025"/>
                <a:gd name="connsiteX290" fmla="*/ 306264 w 315769"/>
                <a:gd name="connsiteY290" fmla="*/ 15301 h 233025"/>
                <a:gd name="connsiteX291" fmla="*/ 307320 w 315769"/>
                <a:gd name="connsiteY291" fmla="*/ 13639 h 233025"/>
                <a:gd name="connsiteX292" fmla="*/ 308377 w 315769"/>
                <a:gd name="connsiteY292" fmla="*/ 11962 h 233025"/>
                <a:gd name="connsiteX293" fmla="*/ 309433 w 315769"/>
                <a:gd name="connsiteY293" fmla="*/ 10278 h 233025"/>
                <a:gd name="connsiteX294" fmla="*/ 310488 w 315769"/>
                <a:gd name="connsiteY294" fmla="*/ 8586 h 233025"/>
                <a:gd name="connsiteX295" fmla="*/ 311545 w 315769"/>
                <a:gd name="connsiteY295" fmla="*/ 6888 h 233025"/>
                <a:gd name="connsiteX296" fmla="*/ 312601 w 315769"/>
                <a:gd name="connsiteY296" fmla="*/ 5175 h 233025"/>
                <a:gd name="connsiteX297" fmla="*/ 313657 w 315769"/>
                <a:gd name="connsiteY297" fmla="*/ 3462 h 233025"/>
                <a:gd name="connsiteX298" fmla="*/ 314713 w 315769"/>
                <a:gd name="connsiteY298" fmla="*/ 1735 h 233025"/>
                <a:gd name="connsiteX299" fmla="*/ 315769 w 315769"/>
                <a:gd name="connsiteY299" fmla="*/ 0 h 233025"/>
                <a:gd name="connsiteX300" fmla="*/ 315769 w 315769"/>
                <a:gd name="connsiteY300" fmla="*/ 233025 h 233025"/>
                <a:gd name="connsiteX301" fmla="*/ 0 w 315769"/>
                <a:gd name="connsiteY301" fmla="*/ 233025 h 233025"/>
                <a:gd name="connsiteX302" fmla="*/ 0 w 315769"/>
                <a:gd name="connsiteY302" fmla="*/ 223014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69" h="233025">
                  <a:moveTo>
                    <a:pt x="0" y="223014"/>
                  </a:moveTo>
                  <a:lnTo>
                    <a:pt x="1056" y="222877"/>
                  </a:lnTo>
                  <a:lnTo>
                    <a:pt x="2112" y="222740"/>
                  </a:lnTo>
                  <a:lnTo>
                    <a:pt x="3168" y="222596"/>
                  </a:lnTo>
                  <a:lnTo>
                    <a:pt x="4224" y="222460"/>
                  </a:lnTo>
                  <a:lnTo>
                    <a:pt x="5281" y="222316"/>
                  </a:lnTo>
                  <a:lnTo>
                    <a:pt x="6336" y="222165"/>
                  </a:lnTo>
                  <a:lnTo>
                    <a:pt x="7392" y="222021"/>
                  </a:lnTo>
                  <a:lnTo>
                    <a:pt x="8449" y="221869"/>
                  </a:lnTo>
                  <a:lnTo>
                    <a:pt x="9505" y="221718"/>
                  </a:lnTo>
                  <a:lnTo>
                    <a:pt x="10561" y="221567"/>
                  </a:lnTo>
                  <a:lnTo>
                    <a:pt x="11617" y="221416"/>
                  </a:lnTo>
                  <a:lnTo>
                    <a:pt x="12673" y="221258"/>
                  </a:lnTo>
                  <a:lnTo>
                    <a:pt x="13729" y="221099"/>
                  </a:lnTo>
                  <a:lnTo>
                    <a:pt x="14785" y="220941"/>
                  </a:lnTo>
                  <a:lnTo>
                    <a:pt x="15841" y="220776"/>
                  </a:lnTo>
                  <a:lnTo>
                    <a:pt x="16897" y="220610"/>
                  </a:lnTo>
                  <a:lnTo>
                    <a:pt x="17954" y="220444"/>
                  </a:lnTo>
                  <a:lnTo>
                    <a:pt x="19009" y="220279"/>
                  </a:lnTo>
                  <a:lnTo>
                    <a:pt x="20065" y="220113"/>
                  </a:lnTo>
                  <a:lnTo>
                    <a:pt x="21122" y="219941"/>
                  </a:lnTo>
                  <a:lnTo>
                    <a:pt x="22178" y="219768"/>
                  </a:lnTo>
                  <a:lnTo>
                    <a:pt x="23233" y="219588"/>
                  </a:lnTo>
                  <a:lnTo>
                    <a:pt x="24290" y="219415"/>
                  </a:lnTo>
                  <a:lnTo>
                    <a:pt x="25346" y="219235"/>
                  </a:lnTo>
                  <a:lnTo>
                    <a:pt x="26402" y="219048"/>
                  </a:lnTo>
                  <a:lnTo>
                    <a:pt x="27458" y="218868"/>
                  </a:lnTo>
                  <a:lnTo>
                    <a:pt x="28514" y="218681"/>
                  </a:lnTo>
                  <a:lnTo>
                    <a:pt x="29570" y="218494"/>
                  </a:lnTo>
                  <a:lnTo>
                    <a:pt x="30626" y="218300"/>
                  </a:lnTo>
                  <a:lnTo>
                    <a:pt x="31682" y="218112"/>
                  </a:lnTo>
                  <a:lnTo>
                    <a:pt x="32739" y="217911"/>
                  </a:lnTo>
                  <a:lnTo>
                    <a:pt x="33795" y="217717"/>
                  </a:lnTo>
                  <a:lnTo>
                    <a:pt x="34851" y="217515"/>
                  </a:lnTo>
                  <a:lnTo>
                    <a:pt x="35907" y="217314"/>
                  </a:lnTo>
                  <a:lnTo>
                    <a:pt x="36963" y="217112"/>
                  </a:lnTo>
                  <a:lnTo>
                    <a:pt x="38019" y="216903"/>
                  </a:lnTo>
                  <a:lnTo>
                    <a:pt x="39075" y="216702"/>
                  </a:lnTo>
                  <a:lnTo>
                    <a:pt x="40131" y="216486"/>
                  </a:lnTo>
                  <a:lnTo>
                    <a:pt x="41187" y="216277"/>
                  </a:lnTo>
                  <a:lnTo>
                    <a:pt x="42244" y="216061"/>
                  </a:lnTo>
                  <a:lnTo>
                    <a:pt x="43299" y="215838"/>
                  </a:lnTo>
                  <a:lnTo>
                    <a:pt x="44355" y="215622"/>
                  </a:lnTo>
                  <a:lnTo>
                    <a:pt x="45412" y="215399"/>
                  </a:lnTo>
                  <a:lnTo>
                    <a:pt x="46468" y="215169"/>
                  </a:lnTo>
                  <a:lnTo>
                    <a:pt x="47523" y="214946"/>
                  </a:lnTo>
                  <a:lnTo>
                    <a:pt x="48580" y="214715"/>
                  </a:lnTo>
                  <a:lnTo>
                    <a:pt x="49636" y="214478"/>
                  </a:lnTo>
                  <a:lnTo>
                    <a:pt x="50692" y="214248"/>
                  </a:lnTo>
                  <a:lnTo>
                    <a:pt x="51748" y="214010"/>
                  </a:lnTo>
                  <a:lnTo>
                    <a:pt x="52804" y="213765"/>
                  </a:lnTo>
                  <a:lnTo>
                    <a:pt x="53860" y="213521"/>
                  </a:lnTo>
                  <a:lnTo>
                    <a:pt x="54916" y="213276"/>
                  </a:lnTo>
                  <a:lnTo>
                    <a:pt x="55972" y="213031"/>
                  </a:lnTo>
                  <a:lnTo>
                    <a:pt x="57028" y="212779"/>
                  </a:lnTo>
                  <a:lnTo>
                    <a:pt x="58085" y="212520"/>
                  </a:lnTo>
                  <a:lnTo>
                    <a:pt x="59141" y="212268"/>
                  </a:lnTo>
                  <a:lnTo>
                    <a:pt x="60196" y="212002"/>
                  </a:lnTo>
                  <a:lnTo>
                    <a:pt x="61253" y="211743"/>
                  </a:lnTo>
                  <a:lnTo>
                    <a:pt x="62309" y="211477"/>
                  </a:lnTo>
                  <a:lnTo>
                    <a:pt x="63365" y="211210"/>
                  </a:lnTo>
                  <a:lnTo>
                    <a:pt x="64421" y="210937"/>
                  </a:lnTo>
                  <a:lnTo>
                    <a:pt x="65477" y="210663"/>
                  </a:lnTo>
                  <a:lnTo>
                    <a:pt x="66534" y="210390"/>
                  </a:lnTo>
                  <a:lnTo>
                    <a:pt x="67589" y="210109"/>
                  </a:lnTo>
                  <a:lnTo>
                    <a:pt x="68645" y="209821"/>
                  </a:lnTo>
                  <a:lnTo>
                    <a:pt x="69702" y="209541"/>
                  </a:lnTo>
                  <a:lnTo>
                    <a:pt x="70758" y="209246"/>
                  </a:lnTo>
                  <a:lnTo>
                    <a:pt x="71813" y="208958"/>
                  </a:lnTo>
                  <a:lnTo>
                    <a:pt x="72870" y="208662"/>
                  </a:lnTo>
                  <a:lnTo>
                    <a:pt x="73926" y="208360"/>
                  </a:lnTo>
                  <a:lnTo>
                    <a:pt x="74982" y="208058"/>
                  </a:lnTo>
                  <a:lnTo>
                    <a:pt x="76038" y="207756"/>
                  </a:lnTo>
                  <a:lnTo>
                    <a:pt x="77094" y="207446"/>
                  </a:lnTo>
                  <a:lnTo>
                    <a:pt x="78150" y="207137"/>
                  </a:lnTo>
                  <a:lnTo>
                    <a:pt x="79206" y="206820"/>
                  </a:lnTo>
                  <a:lnTo>
                    <a:pt x="80262" y="206503"/>
                  </a:lnTo>
                  <a:lnTo>
                    <a:pt x="81318" y="206187"/>
                  </a:lnTo>
                  <a:lnTo>
                    <a:pt x="82375" y="205863"/>
                  </a:lnTo>
                  <a:lnTo>
                    <a:pt x="83430" y="205532"/>
                  </a:lnTo>
                  <a:lnTo>
                    <a:pt x="84486" y="205201"/>
                  </a:lnTo>
                  <a:lnTo>
                    <a:pt x="85543" y="204870"/>
                  </a:lnTo>
                  <a:lnTo>
                    <a:pt x="86599" y="204531"/>
                  </a:lnTo>
                  <a:lnTo>
                    <a:pt x="87655" y="204186"/>
                  </a:lnTo>
                  <a:lnTo>
                    <a:pt x="88711" y="203848"/>
                  </a:lnTo>
                  <a:lnTo>
                    <a:pt x="89767" y="203495"/>
                  </a:lnTo>
                  <a:lnTo>
                    <a:pt x="90823" y="203142"/>
                  </a:lnTo>
                  <a:lnTo>
                    <a:pt x="91879" y="202790"/>
                  </a:lnTo>
                  <a:lnTo>
                    <a:pt x="92935" y="202430"/>
                  </a:lnTo>
                  <a:lnTo>
                    <a:pt x="93992" y="202070"/>
                  </a:lnTo>
                  <a:lnTo>
                    <a:pt x="95048" y="201703"/>
                  </a:lnTo>
                  <a:lnTo>
                    <a:pt x="96103" y="201329"/>
                  </a:lnTo>
                  <a:lnTo>
                    <a:pt x="97160" y="200961"/>
                  </a:lnTo>
                  <a:lnTo>
                    <a:pt x="98216" y="200580"/>
                  </a:lnTo>
                  <a:lnTo>
                    <a:pt x="99272" y="200199"/>
                  </a:lnTo>
                  <a:lnTo>
                    <a:pt x="100328" y="199817"/>
                  </a:lnTo>
                  <a:lnTo>
                    <a:pt x="101384" y="199428"/>
                  </a:lnTo>
                  <a:lnTo>
                    <a:pt x="102440" y="199033"/>
                  </a:lnTo>
                  <a:lnTo>
                    <a:pt x="103496" y="198637"/>
                  </a:lnTo>
                  <a:lnTo>
                    <a:pt x="104552" y="198234"/>
                  </a:lnTo>
                  <a:lnTo>
                    <a:pt x="105608" y="197831"/>
                  </a:lnTo>
                  <a:lnTo>
                    <a:pt x="106665" y="197428"/>
                  </a:lnTo>
                  <a:lnTo>
                    <a:pt x="107720" y="197010"/>
                  </a:lnTo>
                  <a:lnTo>
                    <a:pt x="108776" y="196593"/>
                  </a:lnTo>
                  <a:lnTo>
                    <a:pt x="109833" y="196175"/>
                  </a:lnTo>
                  <a:lnTo>
                    <a:pt x="110889" y="195751"/>
                  </a:lnTo>
                  <a:lnTo>
                    <a:pt x="111945" y="195326"/>
                  </a:lnTo>
                  <a:lnTo>
                    <a:pt x="113001" y="194887"/>
                  </a:lnTo>
                  <a:lnTo>
                    <a:pt x="114057" y="194455"/>
                  </a:lnTo>
                  <a:lnTo>
                    <a:pt x="115113" y="194009"/>
                  </a:lnTo>
                  <a:lnTo>
                    <a:pt x="116169" y="193570"/>
                  </a:lnTo>
                  <a:lnTo>
                    <a:pt x="117225" y="193116"/>
                  </a:lnTo>
                  <a:lnTo>
                    <a:pt x="118281" y="192663"/>
                  </a:lnTo>
                  <a:lnTo>
                    <a:pt x="119338" y="192202"/>
                  </a:lnTo>
                  <a:lnTo>
                    <a:pt x="120393" y="191742"/>
                  </a:lnTo>
                  <a:lnTo>
                    <a:pt x="121449" y="191274"/>
                  </a:lnTo>
                  <a:lnTo>
                    <a:pt x="122506" y="190806"/>
                  </a:lnTo>
                  <a:lnTo>
                    <a:pt x="123562" y="190331"/>
                  </a:lnTo>
                  <a:lnTo>
                    <a:pt x="124618" y="189849"/>
                  </a:lnTo>
                  <a:lnTo>
                    <a:pt x="125674" y="189367"/>
                  </a:lnTo>
                  <a:lnTo>
                    <a:pt x="126730" y="188877"/>
                  </a:lnTo>
                  <a:lnTo>
                    <a:pt x="127786" y="188381"/>
                  </a:lnTo>
                  <a:lnTo>
                    <a:pt x="128842" y="187884"/>
                  </a:lnTo>
                  <a:lnTo>
                    <a:pt x="129898" y="187380"/>
                  </a:lnTo>
                  <a:lnTo>
                    <a:pt x="130955" y="186869"/>
                  </a:lnTo>
                  <a:lnTo>
                    <a:pt x="132010" y="186358"/>
                  </a:lnTo>
                  <a:lnTo>
                    <a:pt x="133066" y="185840"/>
                  </a:lnTo>
                  <a:lnTo>
                    <a:pt x="134123" y="185322"/>
                  </a:lnTo>
                  <a:lnTo>
                    <a:pt x="135179" y="184796"/>
                  </a:lnTo>
                  <a:lnTo>
                    <a:pt x="136235" y="184264"/>
                  </a:lnTo>
                  <a:lnTo>
                    <a:pt x="137291" y="183724"/>
                  </a:lnTo>
                  <a:lnTo>
                    <a:pt x="138347" y="183184"/>
                  </a:lnTo>
                  <a:lnTo>
                    <a:pt x="139403" y="182637"/>
                  </a:lnTo>
                  <a:lnTo>
                    <a:pt x="140459" y="182090"/>
                  </a:lnTo>
                  <a:lnTo>
                    <a:pt x="141515" y="181536"/>
                  </a:lnTo>
                  <a:lnTo>
                    <a:pt x="142571" y="180975"/>
                  </a:lnTo>
                  <a:lnTo>
                    <a:pt x="143628" y="180406"/>
                  </a:lnTo>
                  <a:lnTo>
                    <a:pt x="144683" y="179838"/>
                  </a:lnTo>
                  <a:lnTo>
                    <a:pt x="145739" y="179262"/>
                  </a:lnTo>
                  <a:lnTo>
                    <a:pt x="146796" y="178679"/>
                  </a:lnTo>
                  <a:lnTo>
                    <a:pt x="147852" y="178089"/>
                  </a:lnTo>
                  <a:lnTo>
                    <a:pt x="148907" y="177498"/>
                  </a:lnTo>
                  <a:lnTo>
                    <a:pt x="149964" y="176901"/>
                  </a:lnTo>
                  <a:lnTo>
                    <a:pt x="151020" y="176304"/>
                  </a:lnTo>
                  <a:lnTo>
                    <a:pt x="152076" y="175692"/>
                  </a:lnTo>
                  <a:lnTo>
                    <a:pt x="153132" y="175080"/>
                  </a:lnTo>
                  <a:lnTo>
                    <a:pt x="154188" y="174461"/>
                  </a:lnTo>
                  <a:lnTo>
                    <a:pt x="155245" y="173842"/>
                  </a:lnTo>
                  <a:lnTo>
                    <a:pt x="156300" y="173209"/>
                  </a:lnTo>
                  <a:lnTo>
                    <a:pt x="157356" y="172575"/>
                  </a:lnTo>
                  <a:lnTo>
                    <a:pt x="158413" y="171935"/>
                  </a:lnTo>
                  <a:lnTo>
                    <a:pt x="159469" y="171294"/>
                  </a:lnTo>
                  <a:lnTo>
                    <a:pt x="160524" y="170639"/>
                  </a:lnTo>
                  <a:lnTo>
                    <a:pt x="161581" y="169985"/>
                  </a:lnTo>
                  <a:lnTo>
                    <a:pt x="162637" y="169322"/>
                  </a:lnTo>
                  <a:lnTo>
                    <a:pt x="163693" y="168653"/>
                  </a:lnTo>
                  <a:lnTo>
                    <a:pt x="164749" y="167984"/>
                  </a:lnTo>
                  <a:lnTo>
                    <a:pt x="165805" y="167307"/>
                  </a:lnTo>
                  <a:lnTo>
                    <a:pt x="166861" y="166616"/>
                  </a:lnTo>
                  <a:lnTo>
                    <a:pt x="167918" y="165932"/>
                  </a:lnTo>
                  <a:lnTo>
                    <a:pt x="168973" y="165234"/>
                  </a:lnTo>
                  <a:lnTo>
                    <a:pt x="170029" y="164529"/>
                  </a:lnTo>
                  <a:lnTo>
                    <a:pt x="171086" y="163824"/>
                  </a:lnTo>
                  <a:lnTo>
                    <a:pt x="172142" y="163111"/>
                  </a:lnTo>
                  <a:lnTo>
                    <a:pt x="173197" y="162391"/>
                  </a:lnTo>
                  <a:lnTo>
                    <a:pt x="174254" y="161665"/>
                  </a:lnTo>
                  <a:lnTo>
                    <a:pt x="175310" y="160930"/>
                  </a:lnTo>
                  <a:lnTo>
                    <a:pt x="176366" y="160196"/>
                  </a:lnTo>
                  <a:lnTo>
                    <a:pt x="177422" y="159455"/>
                  </a:lnTo>
                  <a:lnTo>
                    <a:pt x="178478" y="158706"/>
                  </a:lnTo>
                  <a:lnTo>
                    <a:pt x="179534" y="157951"/>
                  </a:lnTo>
                  <a:lnTo>
                    <a:pt x="180590" y="157188"/>
                  </a:lnTo>
                  <a:lnTo>
                    <a:pt x="181646" y="156418"/>
                  </a:lnTo>
                  <a:lnTo>
                    <a:pt x="182702" y="155640"/>
                  </a:lnTo>
                  <a:lnTo>
                    <a:pt x="183759" y="154863"/>
                  </a:lnTo>
                  <a:lnTo>
                    <a:pt x="184814" y="154079"/>
                  </a:lnTo>
                  <a:lnTo>
                    <a:pt x="185871" y="153287"/>
                  </a:lnTo>
                  <a:lnTo>
                    <a:pt x="186927" y="152488"/>
                  </a:lnTo>
                  <a:lnTo>
                    <a:pt x="187983" y="151682"/>
                  </a:lnTo>
                  <a:lnTo>
                    <a:pt x="189039" y="150869"/>
                  </a:lnTo>
                  <a:lnTo>
                    <a:pt x="190095" y="150048"/>
                  </a:lnTo>
                  <a:lnTo>
                    <a:pt x="191151" y="149228"/>
                  </a:lnTo>
                  <a:lnTo>
                    <a:pt x="192208" y="148393"/>
                  </a:lnTo>
                  <a:lnTo>
                    <a:pt x="193263" y="147558"/>
                  </a:lnTo>
                  <a:lnTo>
                    <a:pt x="194319" y="146709"/>
                  </a:lnTo>
                  <a:lnTo>
                    <a:pt x="195376" y="145859"/>
                  </a:lnTo>
                  <a:lnTo>
                    <a:pt x="196432" y="145003"/>
                  </a:lnTo>
                  <a:lnTo>
                    <a:pt x="197487" y="144139"/>
                  </a:lnTo>
                  <a:lnTo>
                    <a:pt x="198544" y="143268"/>
                  </a:lnTo>
                  <a:lnTo>
                    <a:pt x="199600" y="142390"/>
                  </a:lnTo>
                  <a:lnTo>
                    <a:pt x="200656" y="141512"/>
                  </a:lnTo>
                  <a:lnTo>
                    <a:pt x="201712" y="140620"/>
                  </a:lnTo>
                  <a:lnTo>
                    <a:pt x="202768" y="139720"/>
                  </a:lnTo>
                  <a:lnTo>
                    <a:pt x="203824" y="138820"/>
                  </a:lnTo>
                  <a:lnTo>
                    <a:pt x="204880" y="137906"/>
                  </a:lnTo>
                  <a:lnTo>
                    <a:pt x="205936" y="136985"/>
                  </a:lnTo>
                  <a:lnTo>
                    <a:pt x="206992" y="136064"/>
                  </a:lnTo>
                  <a:lnTo>
                    <a:pt x="208049" y="135136"/>
                  </a:lnTo>
                  <a:lnTo>
                    <a:pt x="209104" y="134193"/>
                  </a:lnTo>
                  <a:lnTo>
                    <a:pt x="210160" y="133250"/>
                  </a:lnTo>
                  <a:lnTo>
                    <a:pt x="211217" y="132300"/>
                  </a:lnTo>
                  <a:lnTo>
                    <a:pt x="212273" y="131335"/>
                  </a:lnTo>
                  <a:lnTo>
                    <a:pt x="213329" y="130371"/>
                  </a:lnTo>
                  <a:lnTo>
                    <a:pt x="214385" y="129399"/>
                  </a:lnTo>
                  <a:lnTo>
                    <a:pt x="215441" y="128420"/>
                  </a:lnTo>
                  <a:lnTo>
                    <a:pt x="216497" y="127427"/>
                  </a:lnTo>
                  <a:lnTo>
                    <a:pt x="217553" y="126434"/>
                  </a:lnTo>
                  <a:lnTo>
                    <a:pt x="218609" y="125434"/>
                  </a:lnTo>
                  <a:lnTo>
                    <a:pt x="219666" y="124426"/>
                  </a:lnTo>
                  <a:lnTo>
                    <a:pt x="220722" y="123411"/>
                  </a:lnTo>
                  <a:lnTo>
                    <a:pt x="221777" y="122382"/>
                  </a:lnTo>
                  <a:lnTo>
                    <a:pt x="222834" y="121353"/>
                  </a:lnTo>
                  <a:lnTo>
                    <a:pt x="223890" y="120316"/>
                  </a:lnTo>
                  <a:lnTo>
                    <a:pt x="224946" y="119273"/>
                  </a:lnTo>
                  <a:lnTo>
                    <a:pt x="226002" y="118215"/>
                  </a:lnTo>
                  <a:lnTo>
                    <a:pt x="227058" y="117157"/>
                  </a:lnTo>
                  <a:lnTo>
                    <a:pt x="228114" y="116092"/>
                  </a:lnTo>
                  <a:lnTo>
                    <a:pt x="229170" y="115012"/>
                  </a:lnTo>
                  <a:lnTo>
                    <a:pt x="230226" y="113932"/>
                  </a:lnTo>
                  <a:lnTo>
                    <a:pt x="231282" y="112846"/>
                  </a:lnTo>
                  <a:lnTo>
                    <a:pt x="232339" y="111744"/>
                  </a:lnTo>
                  <a:lnTo>
                    <a:pt x="233394" y="110643"/>
                  </a:lnTo>
                  <a:lnTo>
                    <a:pt x="234450" y="109528"/>
                  </a:lnTo>
                  <a:lnTo>
                    <a:pt x="235507" y="108412"/>
                  </a:lnTo>
                  <a:lnTo>
                    <a:pt x="236563" y="107282"/>
                  </a:lnTo>
                  <a:lnTo>
                    <a:pt x="237619" y="106145"/>
                  </a:lnTo>
                  <a:lnTo>
                    <a:pt x="238675" y="105008"/>
                  </a:lnTo>
                  <a:lnTo>
                    <a:pt x="239731" y="103856"/>
                  </a:lnTo>
                  <a:lnTo>
                    <a:pt x="240787" y="102697"/>
                  </a:lnTo>
                  <a:lnTo>
                    <a:pt x="241843" y="101532"/>
                  </a:lnTo>
                  <a:lnTo>
                    <a:pt x="242899" y="100358"/>
                  </a:lnTo>
                  <a:lnTo>
                    <a:pt x="243955" y="99178"/>
                  </a:lnTo>
                  <a:lnTo>
                    <a:pt x="245012" y="97990"/>
                  </a:lnTo>
                  <a:lnTo>
                    <a:pt x="246067" y="96789"/>
                  </a:lnTo>
                  <a:lnTo>
                    <a:pt x="247124" y="95587"/>
                  </a:lnTo>
                  <a:lnTo>
                    <a:pt x="248180" y="94378"/>
                  </a:lnTo>
                  <a:lnTo>
                    <a:pt x="249236" y="93154"/>
                  </a:lnTo>
                  <a:lnTo>
                    <a:pt x="250292" y="91930"/>
                  </a:lnTo>
                  <a:lnTo>
                    <a:pt x="251348" y="90693"/>
                  </a:lnTo>
                  <a:lnTo>
                    <a:pt x="252404" y="89447"/>
                  </a:lnTo>
                  <a:lnTo>
                    <a:pt x="253460" y="88195"/>
                  </a:lnTo>
                  <a:lnTo>
                    <a:pt x="254516" y="86935"/>
                  </a:lnTo>
                  <a:lnTo>
                    <a:pt x="255572" y="85669"/>
                  </a:lnTo>
                  <a:lnTo>
                    <a:pt x="256629" y="84395"/>
                  </a:lnTo>
                  <a:lnTo>
                    <a:pt x="257684" y="83114"/>
                  </a:lnTo>
                  <a:lnTo>
                    <a:pt x="258740" y="81825"/>
                  </a:lnTo>
                  <a:lnTo>
                    <a:pt x="259797" y="80523"/>
                  </a:lnTo>
                  <a:lnTo>
                    <a:pt x="260853" y="79213"/>
                  </a:lnTo>
                  <a:lnTo>
                    <a:pt x="261909" y="77903"/>
                  </a:lnTo>
                  <a:lnTo>
                    <a:pt x="262965" y="76579"/>
                  </a:lnTo>
                  <a:lnTo>
                    <a:pt x="264021" y="75247"/>
                  </a:lnTo>
                  <a:lnTo>
                    <a:pt x="265077" y="73909"/>
                  </a:lnTo>
                  <a:lnTo>
                    <a:pt x="266133" y="72563"/>
                  </a:lnTo>
                  <a:lnTo>
                    <a:pt x="267189" y="71210"/>
                  </a:lnTo>
                  <a:lnTo>
                    <a:pt x="268245" y="69842"/>
                  </a:lnTo>
                  <a:lnTo>
                    <a:pt x="269302" y="68475"/>
                  </a:lnTo>
                  <a:lnTo>
                    <a:pt x="270357" y="67093"/>
                  </a:lnTo>
                  <a:lnTo>
                    <a:pt x="271413" y="65704"/>
                  </a:lnTo>
                  <a:lnTo>
                    <a:pt x="272470" y="64307"/>
                  </a:lnTo>
                  <a:lnTo>
                    <a:pt x="273526" y="62904"/>
                  </a:lnTo>
                  <a:lnTo>
                    <a:pt x="274581" y="61493"/>
                  </a:lnTo>
                  <a:lnTo>
                    <a:pt x="275638" y="60075"/>
                  </a:lnTo>
                  <a:lnTo>
                    <a:pt x="276694" y="58643"/>
                  </a:lnTo>
                  <a:lnTo>
                    <a:pt x="277750" y="57204"/>
                  </a:lnTo>
                  <a:lnTo>
                    <a:pt x="278806" y="55764"/>
                  </a:lnTo>
                  <a:lnTo>
                    <a:pt x="279862" y="54310"/>
                  </a:lnTo>
                  <a:lnTo>
                    <a:pt x="280919" y="52849"/>
                  </a:lnTo>
                  <a:lnTo>
                    <a:pt x="281974" y="51381"/>
                  </a:lnTo>
                  <a:lnTo>
                    <a:pt x="283030" y="49899"/>
                  </a:lnTo>
                  <a:lnTo>
                    <a:pt x="284087" y="48416"/>
                  </a:lnTo>
                  <a:lnTo>
                    <a:pt x="285143" y="46919"/>
                  </a:lnTo>
                  <a:lnTo>
                    <a:pt x="286198" y="45415"/>
                  </a:lnTo>
                  <a:lnTo>
                    <a:pt x="287255" y="43910"/>
                  </a:lnTo>
                  <a:lnTo>
                    <a:pt x="288311" y="42392"/>
                  </a:lnTo>
                  <a:lnTo>
                    <a:pt x="289367" y="40859"/>
                  </a:lnTo>
                  <a:lnTo>
                    <a:pt x="290423" y="39326"/>
                  </a:lnTo>
                  <a:lnTo>
                    <a:pt x="291479" y="37786"/>
                  </a:lnTo>
                  <a:lnTo>
                    <a:pt x="292535" y="36231"/>
                  </a:lnTo>
                  <a:lnTo>
                    <a:pt x="293592" y="34669"/>
                  </a:lnTo>
                  <a:lnTo>
                    <a:pt x="294647" y="33100"/>
                  </a:lnTo>
                  <a:lnTo>
                    <a:pt x="295703" y="31524"/>
                  </a:lnTo>
                  <a:lnTo>
                    <a:pt x="296760" y="29941"/>
                  </a:lnTo>
                  <a:lnTo>
                    <a:pt x="297816" y="28350"/>
                  </a:lnTo>
                  <a:lnTo>
                    <a:pt x="298871" y="26745"/>
                  </a:lnTo>
                  <a:lnTo>
                    <a:pt x="299928" y="25133"/>
                  </a:lnTo>
                  <a:lnTo>
                    <a:pt x="300984" y="23521"/>
                  </a:lnTo>
                  <a:lnTo>
                    <a:pt x="302040" y="21894"/>
                  </a:lnTo>
                  <a:lnTo>
                    <a:pt x="303096" y="20260"/>
                  </a:lnTo>
                  <a:lnTo>
                    <a:pt x="304152" y="18612"/>
                  </a:lnTo>
                  <a:lnTo>
                    <a:pt x="305208" y="16964"/>
                  </a:lnTo>
                  <a:lnTo>
                    <a:pt x="306264" y="15301"/>
                  </a:lnTo>
                  <a:lnTo>
                    <a:pt x="307320" y="13639"/>
                  </a:lnTo>
                  <a:lnTo>
                    <a:pt x="308377" y="11962"/>
                  </a:lnTo>
                  <a:lnTo>
                    <a:pt x="309433" y="10278"/>
                  </a:lnTo>
                  <a:lnTo>
                    <a:pt x="310488" y="8586"/>
                  </a:lnTo>
                  <a:lnTo>
                    <a:pt x="311545" y="6888"/>
                  </a:lnTo>
                  <a:lnTo>
                    <a:pt x="312601" y="5175"/>
                  </a:lnTo>
                  <a:lnTo>
                    <a:pt x="313657" y="3462"/>
                  </a:lnTo>
                  <a:lnTo>
                    <a:pt x="314713" y="1735"/>
                  </a:lnTo>
                  <a:lnTo>
                    <a:pt x="315769" y="0"/>
                  </a:lnTo>
                  <a:lnTo>
                    <a:pt x="315769" y="233025"/>
                  </a:lnTo>
                  <a:lnTo>
                    <a:pt x="0" y="233025"/>
                  </a:lnTo>
                  <a:lnTo>
                    <a:pt x="0" y="223014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AF89FCD4-6B67-82AB-5B35-BB6DB9CC6E59}"/>
              </a:ext>
            </a:extLst>
          </p:cNvPr>
          <p:cNvGrpSpPr/>
          <p:nvPr/>
        </p:nvGrpSpPr>
        <p:grpSpPr>
          <a:xfrm>
            <a:off x="7637579" y="3244144"/>
            <a:ext cx="25910" cy="225944"/>
            <a:chOff x="7637579" y="3244144"/>
            <a:chExt cx="25910" cy="225944"/>
          </a:xfrm>
        </p:grpSpPr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A79D9F72-89F4-DEB3-D203-959FAEC89458}"/>
                </a:ext>
              </a:extLst>
            </p:cNvPr>
            <p:cNvSpPr/>
            <p:nvPr/>
          </p:nvSpPr>
          <p:spPr>
            <a:xfrm>
              <a:off x="7650534" y="3244144"/>
              <a:ext cx="719" cy="225944"/>
            </a:xfrm>
            <a:custGeom>
              <a:avLst/>
              <a:gdLst>
                <a:gd name="connsiteX0" fmla="*/ 0 w 719"/>
                <a:gd name="connsiteY0" fmla="*/ 0 h 225944"/>
                <a:gd name="connsiteX1" fmla="*/ 0 w 719"/>
                <a:gd name="connsiteY1" fmla="*/ 225944 h 22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44">
                  <a:moveTo>
                    <a:pt x="0" y="0"/>
                  </a:moveTo>
                  <a:lnTo>
                    <a:pt x="0" y="225944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8AF9C79E-5C00-F3B6-94A7-78573D4EE056}"/>
                </a:ext>
              </a:extLst>
            </p:cNvPr>
            <p:cNvSpPr/>
            <p:nvPr/>
          </p:nvSpPr>
          <p:spPr>
            <a:xfrm>
              <a:off x="7637579" y="3444178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id="{2AF67B3F-5950-1D44-C885-19617FBD14CA}"/>
                </a:ext>
              </a:extLst>
            </p:cNvPr>
            <p:cNvSpPr/>
            <p:nvPr/>
          </p:nvSpPr>
          <p:spPr>
            <a:xfrm>
              <a:off x="7650534" y="3244144"/>
              <a:ext cx="719" cy="200034"/>
            </a:xfrm>
            <a:custGeom>
              <a:avLst/>
              <a:gdLst>
                <a:gd name="connsiteX0" fmla="*/ 0 w 719"/>
                <a:gd name="connsiteY0" fmla="*/ 200034 h 200034"/>
                <a:gd name="connsiteX1" fmla="*/ 0 w 719"/>
                <a:gd name="connsiteY1" fmla="*/ 0 h 20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34">
                  <a:moveTo>
                    <a:pt x="0" y="200034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FD38AC54-6725-EFF0-6BB8-7AB706E25BF5}"/>
              </a:ext>
            </a:extLst>
          </p:cNvPr>
          <p:cNvGrpSpPr/>
          <p:nvPr/>
        </p:nvGrpSpPr>
        <p:grpSpPr>
          <a:xfrm>
            <a:off x="7808418" y="2599094"/>
            <a:ext cx="1082319" cy="901373"/>
            <a:chOff x="7808418" y="2599094"/>
            <a:chExt cx="1082319" cy="901373"/>
          </a:xfrm>
        </p:grpSpPr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4D33D74C-0EEE-2CEA-CFE8-7AD847C1975F}"/>
                </a:ext>
              </a:extLst>
            </p:cNvPr>
            <p:cNvSpPr/>
            <p:nvPr/>
          </p:nvSpPr>
          <p:spPr>
            <a:xfrm>
              <a:off x="7808418" y="2599094"/>
              <a:ext cx="1082319" cy="901373"/>
            </a:xfrm>
            <a:custGeom>
              <a:avLst/>
              <a:gdLst>
                <a:gd name="connsiteX0" fmla="*/ 0 w 1082319"/>
                <a:gd name="connsiteY0" fmla="*/ 668348 h 901373"/>
                <a:gd name="connsiteX1" fmla="*/ 3619 w 1082319"/>
                <a:gd name="connsiteY1" fmla="*/ 662346 h 901373"/>
                <a:gd name="connsiteX2" fmla="*/ 7240 w 1082319"/>
                <a:gd name="connsiteY2" fmla="*/ 656249 h 901373"/>
                <a:gd name="connsiteX3" fmla="*/ 10859 w 1082319"/>
                <a:gd name="connsiteY3" fmla="*/ 650057 h 901373"/>
                <a:gd name="connsiteX4" fmla="*/ 14479 w 1082319"/>
                <a:gd name="connsiteY4" fmla="*/ 643770 h 901373"/>
                <a:gd name="connsiteX5" fmla="*/ 18099 w 1082319"/>
                <a:gd name="connsiteY5" fmla="*/ 637389 h 901373"/>
                <a:gd name="connsiteX6" fmla="*/ 21718 w 1082319"/>
                <a:gd name="connsiteY6" fmla="*/ 630916 h 901373"/>
                <a:gd name="connsiteX7" fmla="*/ 25339 w 1082319"/>
                <a:gd name="connsiteY7" fmla="*/ 624352 h 901373"/>
                <a:gd name="connsiteX8" fmla="*/ 28958 w 1082319"/>
                <a:gd name="connsiteY8" fmla="*/ 617696 h 901373"/>
                <a:gd name="connsiteX9" fmla="*/ 32578 w 1082319"/>
                <a:gd name="connsiteY9" fmla="*/ 610950 h 901373"/>
                <a:gd name="connsiteX10" fmla="*/ 36198 w 1082319"/>
                <a:gd name="connsiteY10" fmla="*/ 604116 h 901373"/>
                <a:gd name="connsiteX11" fmla="*/ 39818 w 1082319"/>
                <a:gd name="connsiteY11" fmla="*/ 597194 h 901373"/>
                <a:gd name="connsiteX12" fmla="*/ 43438 w 1082319"/>
                <a:gd name="connsiteY12" fmla="*/ 590186 h 901373"/>
                <a:gd name="connsiteX13" fmla="*/ 47057 w 1082319"/>
                <a:gd name="connsiteY13" fmla="*/ 583093 h 901373"/>
                <a:gd name="connsiteX14" fmla="*/ 50677 w 1082319"/>
                <a:gd name="connsiteY14" fmla="*/ 575918 h 901373"/>
                <a:gd name="connsiteX15" fmla="*/ 54297 w 1082319"/>
                <a:gd name="connsiteY15" fmla="*/ 568661 h 901373"/>
                <a:gd name="connsiteX16" fmla="*/ 57917 w 1082319"/>
                <a:gd name="connsiteY16" fmla="*/ 561324 h 901373"/>
                <a:gd name="connsiteX17" fmla="*/ 61536 w 1082319"/>
                <a:gd name="connsiteY17" fmla="*/ 553909 h 901373"/>
                <a:gd name="connsiteX18" fmla="*/ 65157 w 1082319"/>
                <a:gd name="connsiteY18" fmla="*/ 546418 h 901373"/>
                <a:gd name="connsiteX19" fmla="*/ 68776 w 1082319"/>
                <a:gd name="connsiteY19" fmla="*/ 538854 h 901373"/>
                <a:gd name="connsiteX20" fmla="*/ 72396 w 1082319"/>
                <a:gd name="connsiteY20" fmla="*/ 531217 h 901373"/>
                <a:gd name="connsiteX21" fmla="*/ 76016 w 1082319"/>
                <a:gd name="connsiteY21" fmla="*/ 523511 h 901373"/>
                <a:gd name="connsiteX22" fmla="*/ 79635 w 1082319"/>
                <a:gd name="connsiteY22" fmla="*/ 515737 h 901373"/>
                <a:gd name="connsiteX23" fmla="*/ 83256 w 1082319"/>
                <a:gd name="connsiteY23" fmla="*/ 507899 h 901373"/>
                <a:gd name="connsiteX24" fmla="*/ 86875 w 1082319"/>
                <a:gd name="connsiteY24" fmla="*/ 499998 h 901373"/>
                <a:gd name="connsiteX25" fmla="*/ 90495 w 1082319"/>
                <a:gd name="connsiteY25" fmla="*/ 492037 h 901373"/>
                <a:gd name="connsiteX26" fmla="*/ 94115 w 1082319"/>
                <a:gd name="connsiteY26" fmla="*/ 484019 h 901373"/>
                <a:gd name="connsiteX27" fmla="*/ 97734 w 1082319"/>
                <a:gd name="connsiteY27" fmla="*/ 475947 h 901373"/>
                <a:gd name="connsiteX28" fmla="*/ 101355 w 1082319"/>
                <a:gd name="connsiteY28" fmla="*/ 467823 h 901373"/>
                <a:gd name="connsiteX29" fmla="*/ 104974 w 1082319"/>
                <a:gd name="connsiteY29" fmla="*/ 459651 h 901373"/>
                <a:gd name="connsiteX30" fmla="*/ 108594 w 1082319"/>
                <a:gd name="connsiteY30" fmla="*/ 451433 h 901373"/>
                <a:gd name="connsiteX31" fmla="*/ 112214 w 1082319"/>
                <a:gd name="connsiteY31" fmla="*/ 443172 h 901373"/>
                <a:gd name="connsiteX32" fmla="*/ 115833 w 1082319"/>
                <a:gd name="connsiteY32" fmla="*/ 434873 h 901373"/>
                <a:gd name="connsiteX33" fmla="*/ 119453 w 1082319"/>
                <a:gd name="connsiteY33" fmla="*/ 426538 h 901373"/>
                <a:gd name="connsiteX34" fmla="*/ 123073 w 1082319"/>
                <a:gd name="connsiteY34" fmla="*/ 418171 h 901373"/>
                <a:gd name="connsiteX35" fmla="*/ 126693 w 1082319"/>
                <a:gd name="connsiteY35" fmla="*/ 409775 h 901373"/>
                <a:gd name="connsiteX36" fmla="*/ 130313 w 1082319"/>
                <a:gd name="connsiteY36" fmla="*/ 401354 h 901373"/>
                <a:gd name="connsiteX37" fmla="*/ 133933 w 1082319"/>
                <a:gd name="connsiteY37" fmla="*/ 392911 h 901373"/>
                <a:gd name="connsiteX38" fmla="*/ 137552 w 1082319"/>
                <a:gd name="connsiteY38" fmla="*/ 384450 h 901373"/>
                <a:gd name="connsiteX39" fmla="*/ 141172 w 1082319"/>
                <a:gd name="connsiteY39" fmla="*/ 375975 h 901373"/>
                <a:gd name="connsiteX40" fmla="*/ 144792 w 1082319"/>
                <a:gd name="connsiteY40" fmla="*/ 367491 h 901373"/>
                <a:gd name="connsiteX41" fmla="*/ 148412 w 1082319"/>
                <a:gd name="connsiteY41" fmla="*/ 359000 h 901373"/>
                <a:gd name="connsiteX42" fmla="*/ 152032 w 1082319"/>
                <a:gd name="connsiteY42" fmla="*/ 350507 h 901373"/>
                <a:gd name="connsiteX43" fmla="*/ 155653 w 1082319"/>
                <a:gd name="connsiteY43" fmla="*/ 342017 h 901373"/>
                <a:gd name="connsiteX44" fmla="*/ 159273 w 1082319"/>
                <a:gd name="connsiteY44" fmla="*/ 333532 h 901373"/>
                <a:gd name="connsiteX45" fmla="*/ 162893 w 1082319"/>
                <a:gd name="connsiteY45" fmla="*/ 325058 h 901373"/>
                <a:gd name="connsiteX46" fmla="*/ 166513 w 1082319"/>
                <a:gd name="connsiteY46" fmla="*/ 316598 h 901373"/>
                <a:gd name="connsiteX47" fmla="*/ 170134 w 1082319"/>
                <a:gd name="connsiteY47" fmla="*/ 308158 h 901373"/>
                <a:gd name="connsiteX48" fmla="*/ 173754 w 1082319"/>
                <a:gd name="connsiteY48" fmla="*/ 299741 h 901373"/>
                <a:gd name="connsiteX49" fmla="*/ 177367 w 1082319"/>
                <a:gd name="connsiteY49" fmla="*/ 291351 h 901373"/>
                <a:gd name="connsiteX50" fmla="*/ 180987 w 1082319"/>
                <a:gd name="connsiteY50" fmla="*/ 282994 h 901373"/>
                <a:gd name="connsiteX51" fmla="*/ 184607 w 1082319"/>
                <a:gd name="connsiteY51" fmla="*/ 274673 h 901373"/>
                <a:gd name="connsiteX52" fmla="*/ 188227 w 1082319"/>
                <a:gd name="connsiteY52" fmla="*/ 266394 h 901373"/>
                <a:gd name="connsiteX53" fmla="*/ 191848 w 1082319"/>
                <a:gd name="connsiteY53" fmla="*/ 258162 h 901373"/>
                <a:gd name="connsiteX54" fmla="*/ 195468 w 1082319"/>
                <a:gd name="connsiteY54" fmla="*/ 249979 h 901373"/>
                <a:gd name="connsiteX55" fmla="*/ 199088 w 1082319"/>
                <a:gd name="connsiteY55" fmla="*/ 241851 h 901373"/>
                <a:gd name="connsiteX56" fmla="*/ 202708 w 1082319"/>
                <a:gd name="connsiteY56" fmla="*/ 233784 h 901373"/>
                <a:gd name="connsiteX57" fmla="*/ 206328 w 1082319"/>
                <a:gd name="connsiteY57" fmla="*/ 225780 h 901373"/>
                <a:gd name="connsiteX58" fmla="*/ 209949 w 1082319"/>
                <a:gd name="connsiteY58" fmla="*/ 217845 h 901373"/>
                <a:gd name="connsiteX59" fmla="*/ 213569 w 1082319"/>
                <a:gd name="connsiteY59" fmla="*/ 209985 h 901373"/>
                <a:gd name="connsiteX60" fmla="*/ 217189 w 1082319"/>
                <a:gd name="connsiteY60" fmla="*/ 202202 h 901373"/>
                <a:gd name="connsiteX61" fmla="*/ 220809 w 1082319"/>
                <a:gd name="connsiteY61" fmla="*/ 194503 h 901373"/>
                <a:gd name="connsiteX62" fmla="*/ 224430 w 1082319"/>
                <a:gd name="connsiteY62" fmla="*/ 186891 h 901373"/>
                <a:gd name="connsiteX63" fmla="*/ 228050 w 1082319"/>
                <a:gd name="connsiteY63" fmla="*/ 179371 h 901373"/>
                <a:gd name="connsiteX64" fmla="*/ 231670 w 1082319"/>
                <a:gd name="connsiteY64" fmla="*/ 171949 h 901373"/>
                <a:gd name="connsiteX65" fmla="*/ 235290 w 1082319"/>
                <a:gd name="connsiteY65" fmla="*/ 164628 h 901373"/>
                <a:gd name="connsiteX66" fmla="*/ 238903 w 1082319"/>
                <a:gd name="connsiteY66" fmla="*/ 157412 h 901373"/>
                <a:gd name="connsiteX67" fmla="*/ 242523 w 1082319"/>
                <a:gd name="connsiteY67" fmla="*/ 150308 h 901373"/>
                <a:gd name="connsiteX68" fmla="*/ 246144 w 1082319"/>
                <a:gd name="connsiteY68" fmla="*/ 143319 h 901373"/>
                <a:gd name="connsiteX69" fmla="*/ 249764 w 1082319"/>
                <a:gd name="connsiteY69" fmla="*/ 136449 h 901373"/>
                <a:gd name="connsiteX70" fmla="*/ 253384 w 1082319"/>
                <a:gd name="connsiteY70" fmla="*/ 129704 h 901373"/>
                <a:gd name="connsiteX71" fmla="*/ 257004 w 1082319"/>
                <a:gd name="connsiteY71" fmla="*/ 123086 h 901373"/>
                <a:gd name="connsiteX72" fmla="*/ 260625 w 1082319"/>
                <a:gd name="connsiteY72" fmla="*/ 116601 h 901373"/>
                <a:gd name="connsiteX73" fmla="*/ 264245 w 1082319"/>
                <a:gd name="connsiteY73" fmla="*/ 110254 h 901373"/>
                <a:gd name="connsiteX74" fmla="*/ 267865 w 1082319"/>
                <a:gd name="connsiteY74" fmla="*/ 104047 h 901373"/>
                <a:gd name="connsiteX75" fmla="*/ 271485 w 1082319"/>
                <a:gd name="connsiteY75" fmla="*/ 97985 h 901373"/>
                <a:gd name="connsiteX76" fmla="*/ 275105 w 1082319"/>
                <a:gd name="connsiteY76" fmla="*/ 92073 h 901373"/>
                <a:gd name="connsiteX77" fmla="*/ 278726 w 1082319"/>
                <a:gd name="connsiteY77" fmla="*/ 86314 h 901373"/>
                <a:gd name="connsiteX78" fmla="*/ 282346 w 1082319"/>
                <a:gd name="connsiteY78" fmla="*/ 80712 h 901373"/>
                <a:gd name="connsiteX79" fmla="*/ 285966 w 1082319"/>
                <a:gd name="connsiteY79" fmla="*/ 75271 h 901373"/>
                <a:gd name="connsiteX80" fmla="*/ 289586 w 1082319"/>
                <a:gd name="connsiteY80" fmla="*/ 69995 h 901373"/>
                <a:gd name="connsiteX81" fmla="*/ 293206 w 1082319"/>
                <a:gd name="connsiteY81" fmla="*/ 64886 h 901373"/>
                <a:gd name="connsiteX82" fmla="*/ 296827 w 1082319"/>
                <a:gd name="connsiteY82" fmla="*/ 59949 h 901373"/>
                <a:gd name="connsiteX83" fmla="*/ 300440 w 1082319"/>
                <a:gd name="connsiteY83" fmla="*/ 55188 h 901373"/>
                <a:gd name="connsiteX84" fmla="*/ 304060 w 1082319"/>
                <a:gd name="connsiteY84" fmla="*/ 50605 h 901373"/>
                <a:gd name="connsiteX85" fmla="*/ 307680 w 1082319"/>
                <a:gd name="connsiteY85" fmla="*/ 46203 h 901373"/>
                <a:gd name="connsiteX86" fmla="*/ 311300 w 1082319"/>
                <a:gd name="connsiteY86" fmla="*/ 41987 h 901373"/>
                <a:gd name="connsiteX87" fmla="*/ 314921 w 1082319"/>
                <a:gd name="connsiteY87" fmla="*/ 37958 h 901373"/>
                <a:gd name="connsiteX88" fmla="*/ 318541 w 1082319"/>
                <a:gd name="connsiteY88" fmla="*/ 34119 h 901373"/>
                <a:gd name="connsiteX89" fmla="*/ 322161 w 1082319"/>
                <a:gd name="connsiteY89" fmla="*/ 30472 h 901373"/>
                <a:gd name="connsiteX90" fmla="*/ 325781 w 1082319"/>
                <a:gd name="connsiteY90" fmla="*/ 27023 h 901373"/>
                <a:gd name="connsiteX91" fmla="*/ 329401 w 1082319"/>
                <a:gd name="connsiteY91" fmla="*/ 23771 h 901373"/>
                <a:gd name="connsiteX92" fmla="*/ 333022 w 1082319"/>
                <a:gd name="connsiteY92" fmla="*/ 20719 h 901373"/>
                <a:gd name="connsiteX93" fmla="*/ 336642 w 1082319"/>
                <a:gd name="connsiteY93" fmla="*/ 17871 h 901373"/>
                <a:gd name="connsiteX94" fmla="*/ 340262 w 1082319"/>
                <a:gd name="connsiteY94" fmla="*/ 15226 h 901373"/>
                <a:gd name="connsiteX95" fmla="*/ 343882 w 1082319"/>
                <a:gd name="connsiteY95" fmla="*/ 12789 h 901373"/>
                <a:gd name="connsiteX96" fmla="*/ 347502 w 1082319"/>
                <a:gd name="connsiteY96" fmla="*/ 10559 h 901373"/>
                <a:gd name="connsiteX97" fmla="*/ 351123 w 1082319"/>
                <a:gd name="connsiteY97" fmla="*/ 8540 h 901373"/>
                <a:gd name="connsiteX98" fmla="*/ 354743 w 1082319"/>
                <a:gd name="connsiteY98" fmla="*/ 6732 h 901373"/>
                <a:gd name="connsiteX99" fmla="*/ 358363 w 1082319"/>
                <a:gd name="connsiteY99" fmla="*/ 5137 h 901373"/>
                <a:gd name="connsiteX100" fmla="*/ 361983 w 1082319"/>
                <a:gd name="connsiteY100" fmla="*/ 3755 h 901373"/>
                <a:gd name="connsiteX101" fmla="*/ 365596 w 1082319"/>
                <a:gd name="connsiteY101" fmla="*/ 2588 h 901373"/>
                <a:gd name="connsiteX102" fmla="*/ 369217 w 1082319"/>
                <a:gd name="connsiteY102" fmla="*/ 1637 h 901373"/>
                <a:gd name="connsiteX103" fmla="*/ 372837 w 1082319"/>
                <a:gd name="connsiteY103" fmla="*/ 902 h 901373"/>
                <a:gd name="connsiteX104" fmla="*/ 376457 w 1082319"/>
                <a:gd name="connsiteY104" fmla="*/ 384 h 901373"/>
                <a:gd name="connsiteX105" fmla="*/ 380077 w 1082319"/>
                <a:gd name="connsiteY105" fmla="*/ 83 h 901373"/>
                <a:gd name="connsiteX106" fmla="*/ 383697 w 1082319"/>
                <a:gd name="connsiteY106" fmla="*/ 0 h 901373"/>
                <a:gd name="connsiteX107" fmla="*/ 387318 w 1082319"/>
                <a:gd name="connsiteY107" fmla="*/ 134 h 901373"/>
                <a:gd name="connsiteX108" fmla="*/ 390938 w 1082319"/>
                <a:gd name="connsiteY108" fmla="*/ 486 h 901373"/>
                <a:gd name="connsiteX109" fmla="*/ 394558 w 1082319"/>
                <a:gd name="connsiteY109" fmla="*/ 1055 h 901373"/>
                <a:gd name="connsiteX110" fmla="*/ 398178 w 1082319"/>
                <a:gd name="connsiteY110" fmla="*/ 1840 h 901373"/>
                <a:gd name="connsiteX111" fmla="*/ 401798 w 1082319"/>
                <a:gd name="connsiteY111" fmla="*/ 2842 h 901373"/>
                <a:gd name="connsiteX112" fmla="*/ 405419 w 1082319"/>
                <a:gd name="connsiteY112" fmla="*/ 4059 h 901373"/>
                <a:gd name="connsiteX113" fmla="*/ 409039 w 1082319"/>
                <a:gd name="connsiteY113" fmla="*/ 5491 h 901373"/>
                <a:gd name="connsiteX114" fmla="*/ 412659 w 1082319"/>
                <a:gd name="connsiteY114" fmla="*/ 7136 h 901373"/>
                <a:gd name="connsiteX115" fmla="*/ 416279 w 1082319"/>
                <a:gd name="connsiteY115" fmla="*/ 8994 h 901373"/>
                <a:gd name="connsiteX116" fmla="*/ 419900 w 1082319"/>
                <a:gd name="connsiteY116" fmla="*/ 11062 h 901373"/>
                <a:gd name="connsiteX117" fmla="*/ 423520 w 1082319"/>
                <a:gd name="connsiteY117" fmla="*/ 13340 h 901373"/>
                <a:gd name="connsiteX118" fmla="*/ 427133 w 1082319"/>
                <a:gd name="connsiteY118" fmla="*/ 15827 h 901373"/>
                <a:gd name="connsiteX119" fmla="*/ 430753 w 1082319"/>
                <a:gd name="connsiteY119" fmla="*/ 18519 h 901373"/>
                <a:gd name="connsiteX120" fmla="*/ 434373 w 1082319"/>
                <a:gd name="connsiteY120" fmla="*/ 21415 h 901373"/>
                <a:gd name="connsiteX121" fmla="*/ 437993 w 1082319"/>
                <a:gd name="connsiteY121" fmla="*/ 24514 h 901373"/>
                <a:gd name="connsiteX122" fmla="*/ 441614 w 1082319"/>
                <a:gd name="connsiteY122" fmla="*/ 27812 h 901373"/>
                <a:gd name="connsiteX123" fmla="*/ 445234 w 1082319"/>
                <a:gd name="connsiteY123" fmla="*/ 31308 h 901373"/>
                <a:gd name="connsiteX124" fmla="*/ 448854 w 1082319"/>
                <a:gd name="connsiteY124" fmla="*/ 34999 h 901373"/>
                <a:gd name="connsiteX125" fmla="*/ 452474 w 1082319"/>
                <a:gd name="connsiteY125" fmla="*/ 38883 h 901373"/>
                <a:gd name="connsiteX126" fmla="*/ 456095 w 1082319"/>
                <a:gd name="connsiteY126" fmla="*/ 42956 h 901373"/>
                <a:gd name="connsiteX127" fmla="*/ 459715 w 1082319"/>
                <a:gd name="connsiteY127" fmla="*/ 47217 h 901373"/>
                <a:gd name="connsiteX128" fmla="*/ 463335 w 1082319"/>
                <a:gd name="connsiteY128" fmla="*/ 51661 h 901373"/>
                <a:gd name="connsiteX129" fmla="*/ 466955 w 1082319"/>
                <a:gd name="connsiteY129" fmla="*/ 56286 h 901373"/>
                <a:gd name="connsiteX130" fmla="*/ 470575 w 1082319"/>
                <a:gd name="connsiteY130" fmla="*/ 61089 h 901373"/>
                <a:gd name="connsiteX131" fmla="*/ 474196 w 1082319"/>
                <a:gd name="connsiteY131" fmla="*/ 66066 h 901373"/>
                <a:gd name="connsiteX132" fmla="*/ 477816 w 1082319"/>
                <a:gd name="connsiteY132" fmla="*/ 71214 h 901373"/>
                <a:gd name="connsiteX133" fmla="*/ 481436 w 1082319"/>
                <a:gd name="connsiteY133" fmla="*/ 76529 h 901373"/>
                <a:gd name="connsiteX134" fmla="*/ 485056 w 1082319"/>
                <a:gd name="connsiteY134" fmla="*/ 82008 h 901373"/>
                <a:gd name="connsiteX135" fmla="*/ 488669 w 1082319"/>
                <a:gd name="connsiteY135" fmla="*/ 87647 h 901373"/>
                <a:gd name="connsiteX136" fmla="*/ 492290 w 1082319"/>
                <a:gd name="connsiteY136" fmla="*/ 93443 h 901373"/>
                <a:gd name="connsiteX137" fmla="*/ 495910 w 1082319"/>
                <a:gd name="connsiteY137" fmla="*/ 99390 h 901373"/>
                <a:gd name="connsiteX138" fmla="*/ 499530 w 1082319"/>
                <a:gd name="connsiteY138" fmla="*/ 105486 h 901373"/>
                <a:gd name="connsiteX139" fmla="*/ 503150 w 1082319"/>
                <a:gd name="connsiteY139" fmla="*/ 111726 h 901373"/>
                <a:gd name="connsiteX140" fmla="*/ 506770 w 1082319"/>
                <a:gd name="connsiteY140" fmla="*/ 118106 h 901373"/>
                <a:gd name="connsiteX141" fmla="*/ 510391 w 1082319"/>
                <a:gd name="connsiteY141" fmla="*/ 124622 h 901373"/>
                <a:gd name="connsiteX142" fmla="*/ 514011 w 1082319"/>
                <a:gd name="connsiteY142" fmla="*/ 131270 h 901373"/>
                <a:gd name="connsiteX143" fmla="*/ 517631 w 1082319"/>
                <a:gd name="connsiteY143" fmla="*/ 138045 h 901373"/>
                <a:gd name="connsiteX144" fmla="*/ 521251 w 1082319"/>
                <a:gd name="connsiteY144" fmla="*/ 144943 h 901373"/>
                <a:gd name="connsiteX145" fmla="*/ 524871 w 1082319"/>
                <a:gd name="connsiteY145" fmla="*/ 151960 h 901373"/>
                <a:gd name="connsiteX146" fmla="*/ 528492 w 1082319"/>
                <a:gd name="connsiteY146" fmla="*/ 159091 h 901373"/>
                <a:gd name="connsiteX147" fmla="*/ 532112 w 1082319"/>
                <a:gd name="connsiteY147" fmla="*/ 166330 h 901373"/>
                <a:gd name="connsiteX148" fmla="*/ 535732 w 1082319"/>
                <a:gd name="connsiteY148" fmla="*/ 173676 h 901373"/>
                <a:gd name="connsiteX149" fmla="*/ 539352 w 1082319"/>
                <a:gd name="connsiteY149" fmla="*/ 181122 h 901373"/>
                <a:gd name="connsiteX150" fmla="*/ 542972 w 1082319"/>
                <a:gd name="connsiteY150" fmla="*/ 188664 h 901373"/>
                <a:gd name="connsiteX151" fmla="*/ 546593 w 1082319"/>
                <a:gd name="connsiteY151" fmla="*/ 196296 h 901373"/>
                <a:gd name="connsiteX152" fmla="*/ 550206 w 1082319"/>
                <a:gd name="connsiteY152" fmla="*/ 204015 h 901373"/>
                <a:gd name="connsiteX153" fmla="*/ 553826 w 1082319"/>
                <a:gd name="connsiteY153" fmla="*/ 211816 h 901373"/>
                <a:gd name="connsiteX154" fmla="*/ 557446 w 1082319"/>
                <a:gd name="connsiteY154" fmla="*/ 219695 h 901373"/>
                <a:gd name="connsiteX155" fmla="*/ 561066 w 1082319"/>
                <a:gd name="connsiteY155" fmla="*/ 227646 h 901373"/>
                <a:gd name="connsiteX156" fmla="*/ 564687 w 1082319"/>
                <a:gd name="connsiteY156" fmla="*/ 235665 h 901373"/>
                <a:gd name="connsiteX157" fmla="*/ 568307 w 1082319"/>
                <a:gd name="connsiteY157" fmla="*/ 243748 h 901373"/>
                <a:gd name="connsiteX158" fmla="*/ 571927 w 1082319"/>
                <a:gd name="connsiteY158" fmla="*/ 251888 h 901373"/>
                <a:gd name="connsiteX159" fmla="*/ 575547 w 1082319"/>
                <a:gd name="connsiteY159" fmla="*/ 260083 h 901373"/>
                <a:gd name="connsiteX160" fmla="*/ 579167 w 1082319"/>
                <a:gd name="connsiteY160" fmla="*/ 268328 h 901373"/>
                <a:gd name="connsiteX161" fmla="*/ 582788 w 1082319"/>
                <a:gd name="connsiteY161" fmla="*/ 276617 h 901373"/>
                <a:gd name="connsiteX162" fmla="*/ 586408 w 1082319"/>
                <a:gd name="connsiteY162" fmla="*/ 284946 h 901373"/>
                <a:gd name="connsiteX163" fmla="*/ 590028 w 1082319"/>
                <a:gd name="connsiteY163" fmla="*/ 293311 h 901373"/>
                <a:gd name="connsiteX164" fmla="*/ 593648 w 1082319"/>
                <a:gd name="connsiteY164" fmla="*/ 301707 h 901373"/>
                <a:gd name="connsiteX165" fmla="*/ 597269 w 1082319"/>
                <a:gd name="connsiteY165" fmla="*/ 310130 h 901373"/>
                <a:gd name="connsiteX166" fmla="*/ 600889 w 1082319"/>
                <a:gd name="connsiteY166" fmla="*/ 318576 h 901373"/>
                <a:gd name="connsiteX167" fmla="*/ 604509 w 1082319"/>
                <a:gd name="connsiteY167" fmla="*/ 327039 h 901373"/>
                <a:gd name="connsiteX168" fmla="*/ 608129 w 1082319"/>
                <a:gd name="connsiteY168" fmla="*/ 335516 h 901373"/>
                <a:gd name="connsiteX169" fmla="*/ 611749 w 1082319"/>
                <a:gd name="connsiteY169" fmla="*/ 344002 h 901373"/>
                <a:gd name="connsiteX170" fmla="*/ 615362 w 1082319"/>
                <a:gd name="connsiteY170" fmla="*/ 352494 h 901373"/>
                <a:gd name="connsiteX171" fmla="*/ 618983 w 1082319"/>
                <a:gd name="connsiteY171" fmla="*/ 360986 h 901373"/>
                <a:gd name="connsiteX172" fmla="*/ 622603 w 1082319"/>
                <a:gd name="connsiteY172" fmla="*/ 369476 h 901373"/>
                <a:gd name="connsiteX173" fmla="*/ 626223 w 1082319"/>
                <a:gd name="connsiteY173" fmla="*/ 377959 h 901373"/>
                <a:gd name="connsiteX174" fmla="*/ 629843 w 1082319"/>
                <a:gd name="connsiteY174" fmla="*/ 386431 h 901373"/>
                <a:gd name="connsiteX175" fmla="*/ 633463 w 1082319"/>
                <a:gd name="connsiteY175" fmla="*/ 394888 h 901373"/>
                <a:gd name="connsiteX176" fmla="*/ 637084 w 1082319"/>
                <a:gd name="connsiteY176" fmla="*/ 403326 h 901373"/>
                <a:gd name="connsiteX177" fmla="*/ 640704 w 1082319"/>
                <a:gd name="connsiteY177" fmla="*/ 411741 h 901373"/>
                <a:gd name="connsiteX178" fmla="*/ 644324 w 1082319"/>
                <a:gd name="connsiteY178" fmla="*/ 420130 h 901373"/>
                <a:gd name="connsiteX179" fmla="*/ 647944 w 1082319"/>
                <a:gd name="connsiteY179" fmla="*/ 428491 h 901373"/>
                <a:gd name="connsiteX180" fmla="*/ 651565 w 1082319"/>
                <a:gd name="connsiteY180" fmla="*/ 436817 h 901373"/>
                <a:gd name="connsiteX181" fmla="*/ 655185 w 1082319"/>
                <a:gd name="connsiteY181" fmla="*/ 445108 h 901373"/>
                <a:gd name="connsiteX182" fmla="*/ 658805 w 1082319"/>
                <a:gd name="connsiteY182" fmla="*/ 453359 h 901373"/>
                <a:gd name="connsiteX183" fmla="*/ 662425 w 1082319"/>
                <a:gd name="connsiteY183" fmla="*/ 461566 h 901373"/>
                <a:gd name="connsiteX184" fmla="*/ 666045 w 1082319"/>
                <a:gd name="connsiteY184" fmla="*/ 469727 h 901373"/>
                <a:gd name="connsiteX185" fmla="*/ 669666 w 1082319"/>
                <a:gd name="connsiteY185" fmla="*/ 477839 h 901373"/>
                <a:gd name="connsiteX186" fmla="*/ 673286 w 1082319"/>
                <a:gd name="connsiteY186" fmla="*/ 485900 h 901373"/>
                <a:gd name="connsiteX187" fmla="*/ 676899 w 1082319"/>
                <a:gd name="connsiteY187" fmla="*/ 493904 h 901373"/>
                <a:gd name="connsiteX188" fmla="*/ 680519 w 1082319"/>
                <a:gd name="connsiteY188" fmla="*/ 501852 h 901373"/>
                <a:gd name="connsiteX189" fmla="*/ 684139 w 1082319"/>
                <a:gd name="connsiteY189" fmla="*/ 509738 h 901373"/>
                <a:gd name="connsiteX190" fmla="*/ 687760 w 1082319"/>
                <a:gd name="connsiteY190" fmla="*/ 517562 h 901373"/>
                <a:gd name="connsiteX191" fmla="*/ 691380 w 1082319"/>
                <a:gd name="connsiteY191" fmla="*/ 525320 h 901373"/>
                <a:gd name="connsiteX192" fmla="*/ 695000 w 1082319"/>
                <a:gd name="connsiteY192" fmla="*/ 533010 h 901373"/>
                <a:gd name="connsiteX193" fmla="*/ 698620 w 1082319"/>
                <a:gd name="connsiteY193" fmla="*/ 540630 h 901373"/>
                <a:gd name="connsiteX194" fmla="*/ 702240 w 1082319"/>
                <a:gd name="connsiteY194" fmla="*/ 548177 h 901373"/>
                <a:gd name="connsiteX195" fmla="*/ 705861 w 1082319"/>
                <a:gd name="connsiteY195" fmla="*/ 555651 h 901373"/>
                <a:gd name="connsiteX196" fmla="*/ 709481 w 1082319"/>
                <a:gd name="connsiteY196" fmla="*/ 563048 h 901373"/>
                <a:gd name="connsiteX197" fmla="*/ 713101 w 1082319"/>
                <a:gd name="connsiteY197" fmla="*/ 570366 h 901373"/>
                <a:gd name="connsiteX198" fmla="*/ 716721 w 1082319"/>
                <a:gd name="connsiteY198" fmla="*/ 577604 h 901373"/>
                <a:gd name="connsiteX199" fmla="*/ 720341 w 1082319"/>
                <a:gd name="connsiteY199" fmla="*/ 584760 h 901373"/>
                <a:gd name="connsiteX200" fmla="*/ 723962 w 1082319"/>
                <a:gd name="connsiteY200" fmla="*/ 591833 h 901373"/>
                <a:gd name="connsiteX201" fmla="*/ 727582 w 1082319"/>
                <a:gd name="connsiteY201" fmla="*/ 598821 h 901373"/>
                <a:gd name="connsiteX202" fmla="*/ 731202 w 1082319"/>
                <a:gd name="connsiteY202" fmla="*/ 605722 h 901373"/>
                <a:gd name="connsiteX203" fmla="*/ 734822 w 1082319"/>
                <a:gd name="connsiteY203" fmla="*/ 612536 h 901373"/>
                <a:gd name="connsiteX204" fmla="*/ 738435 w 1082319"/>
                <a:gd name="connsiteY204" fmla="*/ 619261 h 901373"/>
                <a:gd name="connsiteX205" fmla="*/ 742055 w 1082319"/>
                <a:gd name="connsiteY205" fmla="*/ 625895 h 901373"/>
                <a:gd name="connsiteX206" fmla="*/ 745676 w 1082319"/>
                <a:gd name="connsiteY206" fmla="*/ 632439 h 901373"/>
                <a:gd name="connsiteX207" fmla="*/ 749296 w 1082319"/>
                <a:gd name="connsiteY207" fmla="*/ 638891 h 901373"/>
                <a:gd name="connsiteX208" fmla="*/ 752916 w 1082319"/>
                <a:gd name="connsiteY208" fmla="*/ 645249 h 901373"/>
                <a:gd name="connsiteX209" fmla="*/ 756536 w 1082319"/>
                <a:gd name="connsiteY209" fmla="*/ 651514 h 901373"/>
                <a:gd name="connsiteX210" fmla="*/ 760157 w 1082319"/>
                <a:gd name="connsiteY210" fmla="*/ 657684 h 901373"/>
                <a:gd name="connsiteX211" fmla="*/ 763777 w 1082319"/>
                <a:gd name="connsiteY211" fmla="*/ 663756 h 901373"/>
                <a:gd name="connsiteX212" fmla="*/ 767397 w 1082319"/>
                <a:gd name="connsiteY212" fmla="*/ 669737 h 901373"/>
                <a:gd name="connsiteX213" fmla="*/ 771017 w 1082319"/>
                <a:gd name="connsiteY213" fmla="*/ 675625 h 901373"/>
                <a:gd name="connsiteX214" fmla="*/ 774637 w 1082319"/>
                <a:gd name="connsiteY214" fmla="*/ 681411 h 901373"/>
                <a:gd name="connsiteX215" fmla="*/ 778258 w 1082319"/>
                <a:gd name="connsiteY215" fmla="*/ 687104 h 901373"/>
                <a:gd name="connsiteX216" fmla="*/ 781878 w 1082319"/>
                <a:gd name="connsiteY216" fmla="*/ 692697 h 901373"/>
                <a:gd name="connsiteX217" fmla="*/ 785498 w 1082319"/>
                <a:gd name="connsiteY217" fmla="*/ 698195 h 901373"/>
                <a:gd name="connsiteX218" fmla="*/ 789118 w 1082319"/>
                <a:gd name="connsiteY218" fmla="*/ 703593 h 901373"/>
                <a:gd name="connsiteX219" fmla="*/ 792739 w 1082319"/>
                <a:gd name="connsiteY219" fmla="*/ 708898 h 901373"/>
                <a:gd name="connsiteX220" fmla="*/ 796359 w 1082319"/>
                <a:gd name="connsiteY220" fmla="*/ 714101 h 901373"/>
                <a:gd name="connsiteX221" fmla="*/ 799979 w 1082319"/>
                <a:gd name="connsiteY221" fmla="*/ 719211 h 901373"/>
                <a:gd name="connsiteX222" fmla="*/ 803592 w 1082319"/>
                <a:gd name="connsiteY222" fmla="*/ 724221 h 901373"/>
                <a:gd name="connsiteX223" fmla="*/ 807212 w 1082319"/>
                <a:gd name="connsiteY223" fmla="*/ 729136 h 901373"/>
                <a:gd name="connsiteX224" fmla="*/ 810832 w 1082319"/>
                <a:gd name="connsiteY224" fmla="*/ 733958 h 901373"/>
                <a:gd name="connsiteX225" fmla="*/ 814453 w 1082319"/>
                <a:gd name="connsiteY225" fmla="*/ 738680 h 901373"/>
                <a:gd name="connsiteX226" fmla="*/ 818073 w 1082319"/>
                <a:gd name="connsiteY226" fmla="*/ 743315 h 901373"/>
                <a:gd name="connsiteX227" fmla="*/ 821693 w 1082319"/>
                <a:gd name="connsiteY227" fmla="*/ 747849 h 901373"/>
                <a:gd name="connsiteX228" fmla="*/ 825313 w 1082319"/>
                <a:gd name="connsiteY228" fmla="*/ 752290 h 901373"/>
                <a:gd name="connsiteX229" fmla="*/ 828934 w 1082319"/>
                <a:gd name="connsiteY229" fmla="*/ 756637 h 901373"/>
                <a:gd name="connsiteX230" fmla="*/ 832554 w 1082319"/>
                <a:gd name="connsiteY230" fmla="*/ 760890 h 901373"/>
                <a:gd name="connsiteX231" fmla="*/ 836174 w 1082319"/>
                <a:gd name="connsiteY231" fmla="*/ 765051 h 901373"/>
                <a:gd name="connsiteX232" fmla="*/ 839794 w 1082319"/>
                <a:gd name="connsiteY232" fmla="*/ 769124 h 901373"/>
                <a:gd name="connsiteX233" fmla="*/ 843414 w 1082319"/>
                <a:gd name="connsiteY233" fmla="*/ 773104 h 901373"/>
                <a:gd name="connsiteX234" fmla="*/ 847035 w 1082319"/>
                <a:gd name="connsiteY234" fmla="*/ 776991 h 901373"/>
                <a:gd name="connsiteX235" fmla="*/ 850655 w 1082319"/>
                <a:gd name="connsiteY235" fmla="*/ 780791 h 901373"/>
                <a:gd name="connsiteX236" fmla="*/ 854275 w 1082319"/>
                <a:gd name="connsiteY236" fmla="*/ 784505 h 901373"/>
                <a:gd name="connsiteX237" fmla="*/ 857895 w 1082319"/>
                <a:gd name="connsiteY237" fmla="*/ 788132 h 901373"/>
                <a:gd name="connsiteX238" fmla="*/ 861515 w 1082319"/>
                <a:gd name="connsiteY238" fmla="*/ 791673 h 901373"/>
                <a:gd name="connsiteX239" fmla="*/ 865128 w 1082319"/>
                <a:gd name="connsiteY239" fmla="*/ 795128 h 901373"/>
                <a:gd name="connsiteX240" fmla="*/ 868749 w 1082319"/>
                <a:gd name="connsiteY240" fmla="*/ 798496 h 901373"/>
                <a:gd name="connsiteX241" fmla="*/ 872369 w 1082319"/>
                <a:gd name="connsiteY241" fmla="*/ 801785 h 901373"/>
                <a:gd name="connsiteX242" fmla="*/ 875989 w 1082319"/>
                <a:gd name="connsiteY242" fmla="*/ 804995 h 901373"/>
                <a:gd name="connsiteX243" fmla="*/ 879609 w 1082319"/>
                <a:gd name="connsiteY243" fmla="*/ 808119 h 901373"/>
                <a:gd name="connsiteX244" fmla="*/ 883229 w 1082319"/>
                <a:gd name="connsiteY244" fmla="*/ 811163 h 901373"/>
                <a:gd name="connsiteX245" fmla="*/ 886850 w 1082319"/>
                <a:gd name="connsiteY245" fmla="*/ 814136 h 901373"/>
                <a:gd name="connsiteX246" fmla="*/ 890470 w 1082319"/>
                <a:gd name="connsiteY246" fmla="*/ 817022 h 901373"/>
                <a:gd name="connsiteX247" fmla="*/ 894090 w 1082319"/>
                <a:gd name="connsiteY247" fmla="*/ 819836 h 901373"/>
                <a:gd name="connsiteX248" fmla="*/ 897710 w 1082319"/>
                <a:gd name="connsiteY248" fmla="*/ 822578 h 901373"/>
                <a:gd name="connsiteX249" fmla="*/ 901331 w 1082319"/>
                <a:gd name="connsiteY249" fmla="*/ 825241 h 901373"/>
                <a:gd name="connsiteX250" fmla="*/ 904951 w 1082319"/>
                <a:gd name="connsiteY250" fmla="*/ 827839 h 901373"/>
                <a:gd name="connsiteX251" fmla="*/ 908571 w 1082319"/>
                <a:gd name="connsiteY251" fmla="*/ 830358 h 901373"/>
                <a:gd name="connsiteX252" fmla="*/ 912191 w 1082319"/>
                <a:gd name="connsiteY252" fmla="*/ 832813 h 901373"/>
                <a:gd name="connsiteX253" fmla="*/ 915811 w 1082319"/>
                <a:gd name="connsiteY253" fmla="*/ 835195 h 901373"/>
                <a:gd name="connsiteX254" fmla="*/ 919432 w 1082319"/>
                <a:gd name="connsiteY254" fmla="*/ 837512 h 901373"/>
                <a:gd name="connsiteX255" fmla="*/ 923052 w 1082319"/>
                <a:gd name="connsiteY255" fmla="*/ 839765 h 901373"/>
                <a:gd name="connsiteX256" fmla="*/ 926665 w 1082319"/>
                <a:gd name="connsiteY256" fmla="*/ 841946 h 901373"/>
                <a:gd name="connsiteX257" fmla="*/ 930285 w 1082319"/>
                <a:gd name="connsiteY257" fmla="*/ 844069 h 901373"/>
                <a:gd name="connsiteX258" fmla="*/ 933905 w 1082319"/>
                <a:gd name="connsiteY258" fmla="*/ 846127 h 901373"/>
                <a:gd name="connsiteX259" fmla="*/ 937526 w 1082319"/>
                <a:gd name="connsiteY259" fmla="*/ 848121 h 901373"/>
                <a:gd name="connsiteX260" fmla="*/ 941146 w 1082319"/>
                <a:gd name="connsiteY260" fmla="*/ 850064 h 901373"/>
                <a:gd name="connsiteX261" fmla="*/ 944766 w 1082319"/>
                <a:gd name="connsiteY261" fmla="*/ 851943 h 901373"/>
                <a:gd name="connsiteX262" fmla="*/ 948386 w 1082319"/>
                <a:gd name="connsiteY262" fmla="*/ 853764 h 901373"/>
                <a:gd name="connsiteX263" fmla="*/ 952006 w 1082319"/>
                <a:gd name="connsiteY263" fmla="*/ 855527 h 901373"/>
                <a:gd name="connsiteX264" fmla="*/ 955627 w 1082319"/>
                <a:gd name="connsiteY264" fmla="*/ 857240 h 901373"/>
                <a:gd name="connsiteX265" fmla="*/ 959247 w 1082319"/>
                <a:gd name="connsiteY265" fmla="*/ 858895 h 901373"/>
                <a:gd name="connsiteX266" fmla="*/ 962867 w 1082319"/>
                <a:gd name="connsiteY266" fmla="*/ 860500 h 901373"/>
                <a:gd name="connsiteX267" fmla="*/ 966487 w 1082319"/>
                <a:gd name="connsiteY267" fmla="*/ 862055 h 901373"/>
                <a:gd name="connsiteX268" fmla="*/ 970108 w 1082319"/>
                <a:gd name="connsiteY268" fmla="*/ 863559 h 901373"/>
                <a:gd name="connsiteX269" fmla="*/ 973728 w 1082319"/>
                <a:gd name="connsiteY269" fmla="*/ 865020 h 901373"/>
                <a:gd name="connsiteX270" fmla="*/ 977348 w 1082319"/>
                <a:gd name="connsiteY270" fmla="*/ 866424 h 901373"/>
                <a:gd name="connsiteX271" fmla="*/ 980968 w 1082319"/>
                <a:gd name="connsiteY271" fmla="*/ 867784 h 901373"/>
                <a:gd name="connsiteX272" fmla="*/ 984588 w 1082319"/>
                <a:gd name="connsiteY272" fmla="*/ 869101 h 901373"/>
                <a:gd name="connsiteX273" fmla="*/ 988201 w 1082319"/>
                <a:gd name="connsiteY273" fmla="*/ 870375 h 901373"/>
                <a:gd name="connsiteX274" fmla="*/ 991822 w 1082319"/>
                <a:gd name="connsiteY274" fmla="*/ 871606 h 901373"/>
                <a:gd name="connsiteX275" fmla="*/ 995442 w 1082319"/>
                <a:gd name="connsiteY275" fmla="*/ 872793 h 901373"/>
                <a:gd name="connsiteX276" fmla="*/ 999062 w 1082319"/>
                <a:gd name="connsiteY276" fmla="*/ 873938 h 901373"/>
                <a:gd name="connsiteX277" fmla="*/ 1002682 w 1082319"/>
                <a:gd name="connsiteY277" fmla="*/ 875046 h 901373"/>
                <a:gd name="connsiteX278" fmla="*/ 1006302 w 1082319"/>
                <a:gd name="connsiteY278" fmla="*/ 876111 h 901373"/>
                <a:gd name="connsiteX279" fmla="*/ 1009923 w 1082319"/>
                <a:gd name="connsiteY279" fmla="*/ 877140 h 901373"/>
                <a:gd name="connsiteX280" fmla="*/ 1013543 w 1082319"/>
                <a:gd name="connsiteY280" fmla="*/ 878134 h 901373"/>
                <a:gd name="connsiteX281" fmla="*/ 1017163 w 1082319"/>
                <a:gd name="connsiteY281" fmla="*/ 879098 h 901373"/>
                <a:gd name="connsiteX282" fmla="*/ 1020783 w 1082319"/>
                <a:gd name="connsiteY282" fmla="*/ 880019 h 901373"/>
                <a:gd name="connsiteX283" fmla="*/ 1024403 w 1082319"/>
                <a:gd name="connsiteY283" fmla="*/ 880912 h 901373"/>
                <a:gd name="connsiteX284" fmla="*/ 1028024 w 1082319"/>
                <a:gd name="connsiteY284" fmla="*/ 881768 h 901373"/>
                <a:gd name="connsiteX285" fmla="*/ 1031644 w 1082319"/>
                <a:gd name="connsiteY285" fmla="*/ 882596 h 901373"/>
                <a:gd name="connsiteX286" fmla="*/ 1035264 w 1082319"/>
                <a:gd name="connsiteY286" fmla="*/ 883395 h 901373"/>
                <a:gd name="connsiteX287" fmla="*/ 1038884 w 1082319"/>
                <a:gd name="connsiteY287" fmla="*/ 884158 h 901373"/>
                <a:gd name="connsiteX288" fmla="*/ 1042504 w 1082319"/>
                <a:gd name="connsiteY288" fmla="*/ 884899 h 901373"/>
                <a:gd name="connsiteX289" fmla="*/ 1046125 w 1082319"/>
                <a:gd name="connsiteY289" fmla="*/ 885612 h 901373"/>
                <a:gd name="connsiteX290" fmla="*/ 1049745 w 1082319"/>
                <a:gd name="connsiteY290" fmla="*/ 886295 h 901373"/>
                <a:gd name="connsiteX291" fmla="*/ 1053358 w 1082319"/>
                <a:gd name="connsiteY291" fmla="*/ 886950 h 901373"/>
                <a:gd name="connsiteX292" fmla="*/ 1056978 w 1082319"/>
                <a:gd name="connsiteY292" fmla="*/ 887584 h 901373"/>
                <a:gd name="connsiteX293" fmla="*/ 1060598 w 1082319"/>
                <a:gd name="connsiteY293" fmla="*/ 888188 h 901373"/>
                <a:gd name="connsiteX294" fmla="*/ 1064219 w 1082319"/>
                <a:gd name="connsiteY294" fmla="*/ 888771 h 901373"/>
                <a:gd name="connsiteX295" fmla="*/ 1067839 w 1082319"/>
                <a:gd name="connsiteY295" fmla="*/ 889332 h 901373"/>
                <a:gd name="connsiteX296" fmla="*/ 1071459 w 1082319"/>
                <a:gd name="connsiteY296" fmla="*/ 889872 h 901373"/>
                <a:gd name="connsiteX297" fmla="*/ 1075079 w 1082319"/>
                <a:gd name="connsiteY297" fmla="*/ 890391 h 901373"/>
                <a:gd name="connsiteX298" fmla="*/ 1078699 w 1082319"/>
                <a:gd name="connsiteY298" fmla="*/ 890887 h 901373"/>
                <a:gd name="connsiteX299" fmla="*/ 1082320 w 1082319"/>
                <a:gd name="connsiteY299" fmla="*/ 891362 h 901373"/>
                <a:gd name="connsiteX300" fmla="*/ 1082320 w 1082319"/>
                <a:gd name="connsiteY300" fmla="*/ 901374 h 901373"/>
                <a:gd name="connsiteX301" fmla="*/ 0 w 1082319"/>
                <a:gd name="connsiteY301" fmla="*/ 901374 h 901373"/>
                <a:gd name="connsiteX302" fmla="*/ 0 w 1082319"/>
                <a:gd name="connsiteY302" fmla="*/ 668348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9" h="901373">
                  <a:moveTo>
                    <a:pt x="0" y="668348"/>
                  </a:moveTo>
                  <a:lnTo>
                    <a:pt x="3619" y="662346"/>
                  </a:lnTo>
                  <a:lnTo>
                    <a:pt x="7240" y="656249"/>
                  </a:lnTo>
                  <a:lnTo>
                    <a:pt x="10859" y="650057"/>
                  </a:lnTo>
                  <a:lnTo>
                    <a:pt x="14479" y="643770"/>
                  </a:lnTo>
                  <a:lnTo>
                    <a:pt x="18099" y="637389"/>
                  </a:lnTo>
                  <a:lnTo>
                    <a:pt x="21718" y="630916"/>
                  </a:lnTo>
                  <a:lnTo>
                    <a:pt x="25339" y="624352"/>
                  </a:lnTo>
                  <a:lnTo>
                    <a:pt x="28958" y="617696"/>
                  </a:lnTo>
                  <a:lnTo>
                    <a:pt x="32578" y="610950"/>
                  </a:lnTo>
                  <a:lnTo>
                    <a:pt x="36198" y="604116"/>
                  </a:lnTo>
                  <a:lnTo>
                    <a:pt x="39818" y="597194"/>
                  </a:lnTo>
                  <a:lnTo>
                    <a:pt x="43438" y="590186"/>
                  </a:lnTo>
                  <a:lnTo>
                    <a:pt x="47057" y="583093"/>
                  </a:lnTo>
                  <a:lnTo>
                    <a:pt x="50677" y="575918"/>
                  </a:lnTo>
                  <a:lnTo>
                    <a:pt x="54297" y="568661"/>
                  </a:lnTo>
                  <a:lnTo>
                    <a:pt x="57917" y="561324"/>
                  </a:lnTo>
                  <a:lnTo>
                    <a:pt x="61536" y="553909"/>
                  </a:lnTo>
                  <a:lnTo>
                    <a:pt x="65157" y="546418"/>
                  </a:lnTo>
                  <a:lnTo>
                    <a:pt x="68776" y="538854"/>
                  </a:lnTo>
                  <a:lnTo>
                    <a:pt x="72396" y="531217"/>
                  </a:lnTo>
                  <a:lnTo>
                    <a:pt x="76016" y="523511"/>
                  </a:lnTo>
                  <a:lnTo>
                    <a:pt x="79635" y="515737"/>
                  </a:lnTo>
                  <a:lnTo>
                    <a:pt x="83256" y="507899"/>
                  </a:lnTo>
                  <a:lnTo>
                    <a:pt x="86875" y="499998"/>
                  </a:lnTo>
                  <a:lnTo>
                    <a:pt x="90495" y="492037"/>
                  </a:lnTo>
                  <a:lnTo>
                    <a:pt x="94115" y="484019"/>
                  </a:lnTo>
                  <a:lnTo>
                    <a:pt x="97734" y="475947"/>
                  </a:lnTo>
                  <a:lnTo>
                    <a:pt x="101355" y="467823"/>
                  </a:lnTo>
                  <a:lnTo>
                    <a:pt x="104974" y="459651"/>
                  </a:lnTo>
                  <a:lnTo>
                    <a:pt x="108594" y="451433"/>
                  </a:lnTo>
                  <a:lnTo>
                    <a:pt x="112214" y="443172"/>
                  </a:lnTo>
                  <a:lnTo>
                    <a:pt x="115833" y="434873"/>
                  </a:lnTo>
                  <a:lnTo>
                    <a:pt x="119453" y="426538"/>
                  </a:lnTo>
                  <a:lnTo>
                    <a:pt x="123073" y="418171"/>
                  </a:lnTo>
                  <a:lnTo>
                    <a:pt x="126693" y="409775"/>
                  </a:lnTo>
                  <a:lnTo>
                    <a:pt x="130313" y="401354"/>
                  </a:lnTo>
                  <a:lnTo>
                    <a:pt x="133933" y="392911"/>
                  </a:lnTo>
                  <a:lnTo>
                    <a:pt x="137552" y="384450"/>
                  </a:lnTo>
                  <a:lnTo>
                    <a:pt x="141172" y="375975"/>
                  </a:lnTo>
                  <a:lnTo>
                    <a:pt x="144792" y="367491"/>
                  </a:lnTo>
                  <a:lnTo>
                    <a:pt x="148412" y="359000"/>
                  </a:lnTo>
                  <a:lnTo>
                    <a:pt x="152032" y="350507"/>
                  </a:lnTo>
                  <a:lnTo>
                    <a:pt x="155653" y="342017"/>
                  </a:lnTo>
                  <a:lnTo>
                    <a:pt x="159273" y="333532"/>
                  </a:lnTo>
                  <a:lnTo>
                    <a:pt x="162893" y="325058"/>
                  </a:lnTo>
                  <a:lnTo>
                    <a:pt x="166513" y="316598"/>
                  </a:lnTo>
                  <a:lnTo>
                    <a:pt x="170134" y="308158"/>
                  </a:lnTo>
                  <a:lnTo>
                    <a:pt x="173754" y="299741"/>
                  </a:lnTo>
                  <a:lnTo>
                    <a:pt x="177367" y="291351"/>
                  </a:lnTo>
                  <a:lnTo>
                    <a:pt x="180987" y="282994"/>
                  </a:lnTo>
                  <a:lnTo>
                    <a:pt x="184607" y="274673"/>
                  </a:lnTo>
                  <a:lnTo>
                    <a:pt x="188227" y="266394"/>
                  </a:lnTo>
                  <a:lnTo>
                    <a:pt x="191848" y="258162"/>
                  </a:lnTo>
                  <a:lnTo>
                    <a:pt x="195468" y="249979"/>
                  </a:lnTo>
                  <a:lnTo>
                    <a:pt x="199088" y="241851"/>
                  </a:lnTo>
                  <a:lnTo>
                    <a:pt x="202708" y="233784"/>
                  </a:lnTo>
                  <a:lnTo>
                    <a:pt x="206328" y="225780"/>
                  </a:lnTo>
                  <a:lnTo>
                    <a:pt x="209949" y="217845"/>
                  </a:lnTo>
                  <a:lnTo>
                    <a:pt x="213569" y="209985"/>
                  </a:lnTo>
                  <a:lnTo>
                    <a:pt x="217189" y="202202"/>
                  </a:lnTo>
                  <a:lnTo>
                    <a:pt x="220809" y="194503"/>
                  </a:lnTo>
                  <a:lnTo>
                    <a:pt x="224430" y="186891"/>
                  </a:lnTo>
                  <a:lnTo>
                    <a:pt x="228050" y="179371"/>
                  </a:lnTo>
                  <a:lnTo>
                    <a:pt x="231670" y="171949"/>
                  </a:lnTo>
                  <a:lnTo>
                    <a:pt x="235290" y="164628"/>
                  </a:lnTo>
                  <a:lnTo>
                    <a:pt x="238903" y="157412"/>
                  </a:lnTo>
                  <a:lnTo>
                    <a:pt x="242523" y="150308"/>
                  </a:lnTo>
                  <a:lnTo>
                    <a:pt x="246144" y="143319"/>
                  </a:lnTo>
                  <a:lnTo>
                    <a:pt x="249764" y="136449"/>
                  </a:lnTo>
                  <a:lnTo>
                    <a:pt x="253384" y="129704"/>
                  </a:lnTo>
                  <a:lnTo>
                    <a:pt x="257004" y="123086"/>
                  </a:lnTo>
                  <a:lnTo>
                    <a:pt x="260625" y="116601"/>
                  </a:lnTo>
                  <a:lnTo>
                    <a:pt x="264245" y="110254"/>
                  </a:lnTo>
                  <a:lnTo>
                    <a:pt x="267865" y="104047"/>
                  </a:lnTo>
                  <a:lnTo>
                    <a:pt x="271485" y="97985"/>
                  </a:lnTo>
                  <a:lnTo>
                    <a:pt x="275105" y="92073"/>
                  </a:lnTo>
                  <a:lnTo>
                    <a:pt x="278726" y="86314"/>
                  </a:lnTo>
                  <a:lnTo>
                    <a:pt x="282346" y="80712"/>
                  </a:lnTo>
                  <a:lnTo>
                    <a:pt x="285966" y="75271"/>
                  </a:lnTo>
                  <a:lnTo>
                    <a:pt x="289586" y="69995"/>
                  </a:lnTo>
                  <a:lnTo>
                    <a:pt x="293206" y="64886"/>
                  </a:lnTo>
                  <a:lnTo>
                    <a:pt x="296827" y="59949"/>
                  </a:lnTo>
                  <a:lnTo>
                    <a:pt x="300440" y="55188"/>
                  </a:lnTo>
                  <a:lnTo>
                    <a:pt x="304060" y="50605"/>
                  </a:lnTo>
                  <a:lnTo>
                    <a:pt x="307680" y="46203"/>
                  </a:lnTo>
                  <a:lnTo>
                    <a:pt x="311300" y="41987"/>
                  </a:lnTo>
                  <a:lnTo>
                    <a:pt x="314921" y="37958"/>
                  </a:lnTo>
                  <a:lnTo>
                    <a:pt x="318541" y="34119"/>
                  </a:lnTo>
                  <a:lnTo>
                    <a:pt x="322161" y="30472"/>
                  </a:lnTo>
                  <a:lnTo>
                    <a:pt x="325781" y="27023"/>
                  </a:lnTo>
                  <a:lnTo>
                    <a:pt x="329401" y="23771"/>
                  </a:lnTo>
                  <a:lnTo>
                    <a:pt x="333022" y="20719"/>
                  </a:lnTo>
                  <a:lnTo>
                    <a:pt x="336642" y="17871"/>
                  </a:lnTo>
                  <a:lnTo>
                    <a:pt x="340262" y="15226"/>
                  </a:lnTo>
                  <a:lnTo>
                    <a:pt x="343882" y="12789"/>
                  </a:lnTo>
                  <a:lnTo>
                    <a:pt x="347502" y="10559"/>
                  </a:lnTo>
                  <a:lnTo>
                    <a:pt x="351123" y="8540"/>
                  </a:lnTo>
                  <a:lnTo>
                    <a:pt x="354743" y="6732"/>
                  </a:lnTo>
                  <a:lnTo>
                    <a:pt x="358363" y="5137"/>
                  </a:lnTo>
                  <a:lnTo>
                    <a:pt x="361983" y="3755"/>
                  </a:lnTo>
                  <a:lnTo>
                    <a:pt x="365596" y="2588"/>
                  </a:lnTo>
                  <a:lnTo>
                    <a:pt x="369217" y="1637"/>
                  </a:lnTo>
                  <a:lnTo>
                    <a:pt x="372837" y="902"/>
                  </a:lnTo>
                  <a:lnTo>
                    <a:pt x="376457" y="384"/>
                  </a:lnTo>
                  <a:lnTo>
                    <a:pt x="380077" y="83"/>
                  </a:lnTo>
                  <a:lnTo>
                    <a:pt x="383697" y="0"/>
                  </a:lnTo>
                  <a:lnTo>
                    <a:pt x="387318" y="134"/>
                  </a:lnTo>
                  <a:lnTo>
                    <a:pt x="390938" y="486"/>
                  </a:lnTo>
                  <a:lnTo>
                    <a:pt x="394558" y="1055"/>
                  </a:lnTo>
                  <a:lnTo>
                    <a:pt x="398178" y="1840"/>
                  </a:lnTo>
                  <a:lnTo>
                    <a:pt x="401798" y="2842"/>
                  </a:lnTo>
                  <a:lnTo>
                    <a:pt x="405419" y="4059"/>
                  </a:lnTo>
                  <a:lnTo>
                    <a:pt x="409039" y="5491"/>
                  </a:lnTo>
                  <a:lnTo>
                    <a:pt x="412659" y="7136"/>
                  </a:lnTo>
                  <a:lnTo>
                    <a:pt x="416279" y="8994"/>
                  </a:lnTo>
                  <a:lnTo>
                    <a:pt x="419900" y="11062"/>
                  </a:lnTo>
                  <a:lnTo>
                    <a:pt x="423520" y="13340"/>
                  </a:lnTo>
                  <a:lnTo>
                    <a:pt x="427133" y="15827"/>
                  </a:lnTo>
                  <a:lnTo>
                    <a:pt x="430753" y="18519"/>
                  </a:lnTo>
                  <a:lnTo>
                    <a:pt x="434373" y="21415"/>
                  </a:lnTo>
                  <a:lnTo>
                    <a:pt x="437993" y="24514"/>
                  </a:lnTo>
                  <a:lnTo>
                    <a:pt x="441614" y="27812"/>
                  </a:lnTo>
                  <a:lnTo>
                    <a:pt x="445234" y="31308"/>
                  </a:lnTo>
                  <a:lnTo>
                    <a:pt x="448854" y="34999"/>
                  </a:lnTo>
                  <a:lnTo>
                    <a:pt x="452474" y="38883"/>
                  </a:lnTo>
                  <a:lnTo>
                    <a:pt x="456095" y="42956"/>
                  </a:lnTo>
                  <a:lnTo>
                    <a:pt x="459715" y="47217"/>
                  </a:lnTo>
                  <a:lnTo>
                    <a:pt x="463335" y="51661"/>
                  </a:lnTo>
                  <a:lnTo>
                    <a:pt x="466955" y="56286"/>
                  </a:lnTo>
                  <a:lnTo>
                    <a:pt x="470575" y="61089"/>
                  </a:lnTo>
                  <a:lnTo>
                    <a:pt x="474196" y="66066"/>
                  </a:lnTo>
                  <a:lnTo>
                    <a:pt x="477816" y="71214"/>
                  </a:lnTo>
                  <a:lnTo>
                    <a:pt x="481436" y="76529"/>
                  </a:lnTo>
                  <a:lnTo>
                    <a:pt x="485056" y="82008"/>
                  </a:lnTo>
                  <a:lnTo>
                    <a:pt x="488669" y="87647"/>
                  </a:lnTo>
                  <a:lnTo>
                    <a:pt x="492290" y="93443"/>
                  </a:lnTo>
                  <a:lnTo>
                    <a:pt x="495910" y="99390"/>
                  </a:lnTo>
                  <a:lnTo>
                    <a:pt x="499530" y="105486"/>
                  </a:lnTo>
                  <a:lnTo>
                    <a:pt x="503150" y="111726"/>
                  </a:lnTo>
                  <a:lnTo>
                    <a:pt x="506770" y="118106"/>
                  </a:lnTo>
                  <a:lnTo>
                    <a:pt x="510391" y="124622"/>
                  </a:lnTo>
                  <a:lnTo>
                    <a:pt x="514011" y="131270"/>
                  </a:lnTo>
                  <a:lnTo>
                    <a:pt x="517631" y="138045"/>
                  </a:lnTo>
                  <a:lnTo>
                    <a:pt x="521251" y="144943"/>
                  </a:lnTo>
                  <a:lnTo>
                    <a:pt x="524871" y="151960"/>
                  </a:lnTo>
                  <a:lnTo>
                    <a:pt x="528492" y="159091"/>
                  </a:lnTo>
                  <a:lnTo>
                    <a:pt x="532112" y="166330"/>
                  </a:lnTo>
                  <a:lnTo>
                    <a:pt x="535732" y="173676"/>
                  </a:lnTo>
                  <a:lnTo>
                    <a:pt x="539352" y="181122"/>
                  </a:lnTo>
                  <a:lnTo>
                    <a:pt x="542972" y="188664"/>
                  </a:lnTo>
                  <a:lnTo>
                    <a:pt x="546593" y="196296"/>
                  </a:lnTo>
                  <a:lnTo>
                    <a:pt x="550206" y="204015"/>
                  </a:lnTo>
                  <a:lnTo>
                    <a:pt x="553826" y="211816"/>
                  </a:lnTo>
                  <a:lnTo>
                    <a:pt x="557446" y="219695"/>
                  </a:lnTo>
                  <a:lnTo>
                    <a:pt x="561066" y="227646"/>
                  </a:lnTo>
                  <a:lnTo>
                    <a:pt x="564687" y="235665"/>
                  </a:lnTo>
                  <a:lnTo>
                    <a:pt x="568307" y="243748"/>
                  </a:lnTo>
                  <a:lnTo>
                    <a:pt x="571927" y="251888"/>
                  </a:lnTo>
                  <a:lnTo>
                    <a:pt x="575547" y="260083"/>
                  </a:lnTo>
                  <a:lnTo>
                    <a:pt x="579167" y="268328"/>
                  </a:lnTo>
                  <a:lnTo>
                    <a:pt x="582788" y="276617"/>
                  </a:lnTo>
                  <a:lnTo>
                    <a:pt x="586408" y="284946"/>
                  </a:lnTo>
                  <a:lnTo>
                    <a:pt x="590028" y="293311"/>
                  </a:lnTo>
                  <a:lnTo>
                    <a:pt x="593648" y="301707"/>
                  </a:lnTo>
                  <a:lnTo>
                    <a:pt x="597269" y="310130"/>
                  </a:lnTo>
                  <a:lnTo>
                    <a:pt x="600889" y="318576"/>
                  </a:lnTo>
                  <a:lnTo>
                    <a:pt x="604509" y="327039"/>
                  </a:lnTo>
                  <a:lnTo>
                    <a:pt x="608129" y="335516"/>
                  </a:lnTo>
                  <a:lnTo>
                    <a:pt x="611749" y="344002"/>
                  </a:lnTo>
                  <a:lnTo>
                    <a:pt x="615362" y="352494"/>
                  </a:lnTo>
                  <a:lnTo>
                    <a:pt x="618983" y="360986"/>
                  </a:lnTo>
                  <a:lnTo>
                    <a:pt x="622603" y="369476"/>
                  </a:lnTo>
                  <a:lnTo>
                    <a:pt x="626223" y="377959"/>
                  </a:lnTo>
                  <a:lnTo>
                    <a:pt x="629843" y="386431"/>
                  </a:lnTo>
                  <a:lnTo>
                    <a:pt x="633463" y="394888"/>
                  </a:lnTo>
                  <a:lnTo>
                    <a:pt x="637084" y="403326"/>
                  </a:lnTo>
                  <a:lnTo>
                    <a:pt x="640704" y="411741"/>
                  </a:lnTo>
                  <a:lnTo>
                    <a:pt x="644324" y="420130"/>
                  </a:lnTo>
                  <a:lnTo>
                    <a:pt x="647944" y="428491"/>
                  </a:lnTo>
                  <a:lnTo>
                    <a:pt x="651565" y="436817"/>
                  </a:lnTo>
                  <a:lnTo>
                    <a:pt x="655185" y="445108"/>
                  </a:lnTo>
                  <a:lnTo>
                    <a:pt x="658805" y="453359"/>
                  </a:lnTo>
                  <a:lnTo>
                    <a:pt x="662425" y="461566"/>
                  </a:lnTo>
                  <a:lnTo>
                    <a:pt x="666045" y="469727"/>
                  </a:lnTo>
                  <a:lnTo>
                    <a:pt x="669666" y="477839"/>
                  </a:lnTo>
                  <a:lnTo>
                    <a:pt x="673286" y="485900"/>
                  </a:lnTo>
                  <a:lnTo>
                    <a:pt x="676899" y="493904"/>
                  </a:lnTo>
                  <a:lnTo>
                    <a:pt x="680519" y="501852"/>
                  </a:lnTo>
                  <a:lnTo>
                    <a:pt x="684139" y="509738"/>
                  </a:lnTo>
                  <a:lnTo>
                    <a:pt x="687760" y="517562"/>
                  </a:lnTo>
                  <a:lnTo>
                    <a:pt x="691380" y="525320"/>
                  </a:lnTo>
                  <a:lnTo>
                    <a:pt x="695000" y="533010"/>
                  </a:lnTo>
                  <a:lnTo>
                    <a:pt x="698620" y="540630"/>
                  </a:lnTo>
                  <a:lnTo>
                    <a:pt x="702240" y="548177"/>
                  </a:lnTo>
                  <a:lnTo>
                    <a:pt x="705861" y="555651"/>
                  </a:lnTo>
                  <a:lnTo>
                    <a:pt x="709481" y="563048"/>
                  </a:lnTo>
                  <a:lnTo>
                    <a:pt x="713101" y="570366"/>
                  </a:lnTo>
                  <a:lnTo>
                    <a:pt x="716721" y="577604"/>
                  </a:lnTo>
                  <a:lnTo>
                    <a:pt x="720341" y="584760"/>
                  </a:lnTo>
                  <a:lnTo>
                    <a:pt x="723962" y="591833"/>
                  </a:lnTo>
                  <a:lnTo>
                    <a:pt x="727582" y="598821"/>
                  </a:lnTo>
                  <a:lnTo>
                    <a:pt x="731202" y="605722"/>
                  </a:lnTo>
                  <a:lnTo>
                    <a:pt x="734822" y="612536"/>
                  </a:lnTo>
                  <a:lnTo>
                    <a:pt x="738435" y="619261"/>
                  </a:lnTo>
                  <a:lnTo>
                    <a:pt x="742055" y="625895"/>
                  </a:lnTo>
                  <a:lnTo>
                    <a:pt x="745676" y="632439"/>
                  </a:lnTo>
                  <a:lnTo>
                    <a:pt x="749296" y="638891"/>
                  </a:lnTo>
                  <a:lnTo>
                    <a:pt x="752916" y="645249"/>
                  </a:lnTo>
                  <a:lnTo>
                    <a:pt x="756536" y="651514"/>
                  </a:lnTo>
                  <a:lnTo>
                    <a:pt x="760157" y="657684"/>
                  </a:lnTo>
                  <a:lnTo>
                    <a:pt x="763777" y="663756"/>
                  </a:lnTo>
                  <a:lnTo>
                    <a:pt x="767397" y="669737"/>
                  </a:lnTo>
                  <a:lnTo>
                    <a:pt x="771017" y="675625"/>
                  </a:lnTo>
                  <a:lnTo>
                    <a:pt x="774637" y="681411"/>
                  </a:lnTo>
                  <a:lnTo>
                    <a:pt x="778258" y="687104"/>
                  </a:lnTo>
                  <a:lnTo>
                    <a:pt x="781878" y="692697"/>
                  </a:lnTo>
                  <a:lnTo>
                    <a:pt x="785498" y="698195"/>
                  </a:lnTo>
                  <a:lnTo>
                    <a:pt x="789118" y="703593"/>
                  </a:lnTo>
                  <a:lnTo>
                    <a:pt x="792739" y="708898"/>
                  </a:lnTo>
                  <a:lnTo>
                    <a:pt x="796359" y="714101"/>
                  </a:lnTo>
                  <a:lnTo>
                    <a:pt x="799979" y="719211"/>
                  </a:lnTo>
                  <a:lnTo>
                    <a:pt x="803592" y="724221"/>
                  </a:lnTo>
                  <a:lnTo>
                    <a:pt x="807212" y="729136"/>
                  </a:lnTo>
                  <a:lnTo>
                    <a:pt x="810832" y="733958"/>
                  </a:lnTo>
                  <a:lnTo>
                    <a:pt x="814453" y="738680"/>
                  </a:lnTo>
                  <a:lnTo>
                    <a:pt x="818073" y="743315"/>
                  </a:lnTo>
                  <a:lnTo>
                    <a:pt x="821693" y="747849"/>
                  </a:lnTo>
                  <a:lnTo>
                    <a:pt x="825313" y="752290"/>
                  </a:lnTo>
                  <a:lnTo>
                    <a:pt x="828934" y="756637"/>
                  </a:lnTo>
                  <a:lnTo>
                    <a:pt x="832554" y="760890"/>
                  </a:lnTo>
                  <a:lnTo>
                    <a:pt x="836174" y="765051"/>
                  </a:lnTo>
                  <a:lnTo>
                    <a:pt x="839794" y="769124"/>
                  </a:lnTo>
                  <a:lnTo>
                    <a:pt x="843414" y="773104"/>
                  </a:lnTo>
                  <a:lnTo>
                    <a:pt x="847035" y="776991"/>
                  </a:lnTo>
                  <a:lnTo>
                    <a:pt x="850655" y="780791"/>
                  </a:lnTo>
                  <a:lnTo>
                    <a:pt x="854275" y="784505"/>
                  </a:lnTo>
                  <a:lnTo>
                    <a:pt x="857895" y="788132"/>
                  </a:lnTo>
                  <a:lnTo>
                    <a:pt x="861515" y="791673"/>
                  </a:lnTo>
                  <a:lnTo>
                    <a:pt x="865128" y="795128"/>
                  </a:lnTo>
                  <a:lnTo>
                    <a:pt x="868749" y="798496"/>
                  </a:lnTo>
                  <a:lnTo>
                    <a:pt x="872369" y="801785"/>
                  </a:lnTo>
                  <a:lnTo>
                    <a:pt x="875989" y="804995"/>
                  </a:lnTo>
                  <a:lnTo>
                    <a:pt x="879609" y="808119"/>
                  </a:lnTo>
                  <a:lnTo>
                    <a:pt x="883229" y="811163"/>
                  </a:lnTo>
                  <a:lnTo>
                    <a:pt x="886850" y="814136"/>
                  </a:lnTo>
                  <a:lnTo>
                    <a:pt x="890470" y="817022"/>
                  </a:lnTo>
                  <a:lnTo>
                    <a:pt x="894090" y="819836"/>
                  </a:lnTo>
                  <a:lnTo>
                    <a:pt x="897710" y="822578"/>
                  </a:lnTo>
                  <a:lnTo>
                    <a:pt x="901331" y="825241"/>
                  </a:lnTo>
                  <a:lnTo>
                    <a:pt x="904951" y="827839"/>
                  </a:lnTo>
                  <a:lnTo>
                    <a:pt x="908571" y="830358"/>
                  </a:lnTo>
                  <a:lnTo>
                    <a:pt x="912191" y="832813"/>
                  </a:lnTo>
                  <a:lnTo>
                    <a:pt x="915811" y="835195"/>
                  </a:lnTo>
                  <a:lnTo>
                    <a:pt x="919432" y="837512"/>
                  </a:lnTo>
                  <a:lnTo>
                    <a:pt x="923052" y="839765"/>
                  </a:lnTo>
                  <a:lnTo>
                    <a:pt x="926665" y="841946"/>
                  </a:lnTo>
                  <a:lnTo>
                    <a:pt x="930285" y="844069"/>
                  </a:lnTo>
                  <a:lnTo>
                    <a:pt x="933905" y="846127"/>
                  </a:lnTo>
                  <a:lnTo>
                    <a:pt x="937526" y="848121"/>
                  </a:lnTo>
                  <a:lnTo>
                    <a:pt x="941146" y="850064"/>
                  </a:lnTo>
                  <a:lnTo>
                    <a:pt x="944766" y="851943"/>
                  </a:lnTo>
                  <a:lnTo>
                    <a:pt x="948386" y="853764"/>
                  </a:lnTo>
                  <a:lnTo>
                    <a:pt x="952006" y="855527"/>
                  </a:lnTo>
                  <a:lnTo>
                    <a:pt x="955627" y="857240"/>
                  </a:lnTo>
                  <a:lnTo>
                    <a:pt x="959247" y="858895"/>
                  </a:lnTo>
                  <a:lnTo>
                    <a:pt x="962867" y="860500"/>
                  </a:lnTo>
                  <a:lnTo>
                    <a:pt x="966487" y="862055"/>
                  </a:lnTo>
                  <a:lnTo>
                    <a:pt x="970108" y="863559"/>
                  </a:lnTo>
                  <a:lnTo>
                    <a:pt x="973728" y="865020"/>
                  </a:lnTo>
                  <a:lnTo>
                    <a:pt x="977348" y="866424"/>
                  </a:lnTo>
                  <a:lnTo>
                    <a:pt x="980968" y="867784"/>
                  </a:lnTo>
                  <a:lnTo>
                    <a:pt x="984588" y="869101"/>
                  </a:lnTo>
                  <a:lnTo>
                    <a:pt x="988201" y="870375"/>
                  </a:lnTo>
                  <a:lnTo>
                    <a:pt x="991822" y="871606"/>
                  </a:lnTo>
                  <a:lnTo>
                    <a:pt x="995442" y="872793"/>
                  </a:lnTo>
                  <a:lnTo>
                    <a:pt x="999062" y="873938"/>
                  </a:lnTo>
                  <a:lnTo>
                    <a:pt x="1002682" y="875046"/>
                  </a:lnTo>
                  <a:lnTo>
                    <a:pt x="1006302" y="876111"/>
                  </a:lnTo>
                  <a:lnTo>
                    <a:pt x="1009923" y="877140"/>
                  </a:lnTo>
                  <a:lnTo>
                    <a:pt x="1013543" y="878134"/>
                  </a:lnTo>
                  <a:lnTo>
                    <a:pt x="1017163" y="879098"/>
                  </a:lnTo>
                  <a:lnTo>
                    <a:pt x="1020783" y="880019"/>
                  </a:lnTo>
                  <a:lnTo>
                    <a:pt x="1024403" y="880912"/>
                  </a:lnTo>
                  <a:lnTo>
                    <a:pt x="1028024" y="881768"/>
                  </a:lnTo>
                  <a:lnTo>
                    <a:pt x="1031644" y="882596"/>
                  </a:lnTo>
                  <a:lnTo>
                    <a:pt x="1035264" y="883395"/>
                  </a:lnTo>
                  <a:lnTo>
                    <a:pt x="1038884" y="884158"/>
                  </a:lnTo>
                  <a:lnTo>
                    <a:pt x="1042504" y="884899"/>
                  </a:lnTo>
                  <a:lnTo>
                    <a:pt x="1046125" y="885612"/>
                  </a:lnTo>
                  <a:lnTo>
                    <a:pt x="1049745" y="886295"/>
                  </a:lnTo>
                  <a:lnTo>
                    <a:pt x="1053358" y="886950"/>
                  </a:lnTo>
                  <a:lnTo>
                    <a:pt x="1056978" y="887584"/>
                  </a:lnTo>
                  <a:lnTo>
                    <a:pt x="1060598" y="888188"/>
                  </a:lnTo>
                  <a:lnTo>
                    <a:pt x="1064219" y="888771"/>
                  </a:lnTo>
                  <a:lnTo>
                    <a:pt x="1067839" y="889332"/>
                  </a:lnTo>
                  <a:lnTo>
                    <a:pt x="1071459" y="889872"/>
                  </a:lnTo>
                  <a:lnTo>
                    <a:pt x="1075079" y="890391"/>
                  </a:lnTo>
                  <a:lnTo>
                    <a:pt x="1078699" y="890887"/>
                  </a:lnTo>
                  <a:lnTo>
                    <a:pt x="1082320" y="891362"/>
                  </a:lnTo>
                  <a:lnTo>
                    <a:pt x="1082320" y="901374"/>
                  </a:lnTo>
                  <a:lnTo>
                    <a:pt x="0" y="901374"/>
                  </a:lnTo>
                  <a:lnTo>
                    <a:pt x="0" y="668348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849D4F57-41C7-0F0E-C3D8-0834FE2C92A3}"/>
                </a:ext>
              </a:extLst>
            </p:cNvPr>
            <p:cNvSpPr/>
            <p:nvPr/>
          </p:nvSpPr>
          <p:spPr>
            <a:xfrm>
              <a:off x="7808418" y="2599094"/>
              <a:ext cx="1082319" cy="901373"/>
            </a:xfrm>
            <a:custGeom>
              <a:avLst/>
              <a:gdLst>
                <a:gd name="connsiteX0" fmla="*/ 0 w 1082319"/>
                <a:gd name="connsiteY0" fmla="*/ 668348 h 901373"/>
                <a:gd name="connsiteX1" fmla="*/ 3619 w 1082319"/>
                <a:gd name="connsiteY1" fmla="*/ 662346 h 901373"/>
                <a:gd name="connsiteX2" fmla="*/ 7240 w 1082319"/>
                <a:gd name="connsiteY2" fmla="*/ 656249 h 901373"/>
                <a:gd name="connsiteX3" fmla="*/ 10859 w 1082319"/>
                <a:gd name="connsiteY3" fmla="*/ 650057 h 901373"/>
                <a:gd name="connsiteX4" fmla="*/ 14479 w 1082319"/>
                <a:gd name="connsiteY4" fmla="*/ 643770 h 901373"/>
                <a:gd name="connsiteX5" fmla="*/ 18099 w 1082319"/>
                <a:gd name="connsiteY5" fmla="*/ 637389 h 901373"/>
                <a:gd name="connsiteX6" fmla="*/ 21718 w 1082319"/>
                <a:gd name="connsiteY6" fmla="*/ 630916 h 901373"/>
                <a:gd name="connsiteX7" fmla="*/ 25339 w 1082319"/>
                <a:gd name="connsiteY7" fmla="*/ 624352 h 901373"/>
                <a:gd name="connsiteX8" fmla="*/ 28958 w 1082319"/>
                <a:gd name="connsiteY8" fmla="*/ 617696 h 901373"/>
                <a:gd name="connsiteX9" fmla="*/ 32578 w 1082319"/>
                <a:gd name="connsiteY9" fmla="*/ 610950 h 901373"/>
                <a:gd name="connsiteX10" fmla="*/ 36198 w 1082319"/>
                <a:gd name="connsiteY10" fmla="*/ 604116 h 901373"/>
                <a:gd name="connsiteX11" fmla="*/ 39818 w 1082319"/>
                <a:gd name="connsiteY11" fmla="*/ 597194 h 901373"/>
                <a:gd name="connsiteX12" fmla="*/ 43438 w 1082319"/>
                <a:gd name="connsiteY12" fmla="*/ 590186 h 901373"/>
                <a:gd name="connsiteX13" fmla="*/ 47057 w 1082319"/>
                <a:gd name="connsiteY13" fmla="*/ 583093 h 901373"/>
                <a:gd name="connsiteX14" fmla="*/ 50677 w 1082319"/>
                <a:gd name="connsiteY14" fmla="*/ 575918 h 901373"/>
                <a:gd name="connsiteX15" fmla="*/ 54297 w 1082319"/>
                <a:gd name="connsiteY15" fmla="*/ 568661 h 901373"/>
                <a:gd name="connsiteX16" fmla="*/ 57917 w 1082319"/>
                <a:gd name="connsiteY16" fmla="*/ 561324 h 901373"/>
                <a:gd name="connsiteX17" fmla="*/ 61536 w 1082319"/>
                <a:gd name="connsiteY17" fmla="*/ 553909 h 901373"/>
                <a:gd name="connsiteX18" fmla="*/ 65157 w 1082319"/>
                <a:gd name="connsiteY18" fmla="*/ 546418 h 901373"/>
                <a:gd name="connsiteX19" fmla="*/ 68776 w 1082319"/>
                <a:gd name="connsiteY19" fmla="*/ 538854 h 901373"/>
                <a:gd name="connsiteX20" fmla="*/ 72396 w 1082319"/>
                <a:gd name="connsiteY20" fmla="*/ 531217 h 901373"/>
                <a:gd name="connsiteX21" fmla="*/ 76016 w 1082319"/>
                <a:gd name="connsiteY21" fmla="*/ 523511 h 901373"/>
                <a:gd name="connsiteX22" fmla="*/ 79635 w 1082319"/>
                <a:gd name="connsiteY22" fmla="*/ 515737 h 901373"/>
                <a:gd name="connsiteX23" fmla="*/ 83256 w 1082319"/>
                <a:gd name="connsiteY23" fmla="*/ 507899 h 901373"/>
                <a:gd name="connsiteX24" fmla="*/ 86875 w 1082319"/>
                <a:gd name="connsiteY24" fmla="*/ 499998 h 901373"/>
                <a:gd name="connsiteX25" fmla="*/ 90495 w 1082319"/>
                <a:gd name="connsiteY25" fmla="*/ 492037 h 901373"/>
                <a:gd name="connsiteX26" fmla="*/ 94115 w 1082319"/>
                <a:gd name="connsiteY26" fmla="*/ 484019 h 901373"/>
                <a:gd name="connsiteX27" fmla="*/ 97734 w 1082319"/>
                <a:gd name="connsiteY27" fmla="*/ 475947 h 901373"/>
                <a:gd name="connsiteX28" fmla="*/ 101355 w 1082319"/>
                <a:gd name="connsiteY28" fmla="*/ 467823 h 901373"/>
                <a:gd name="connsiteX29" fmla="*/ 104974 w 1082319"/>
                <a:gd name="connsiteY29" fmla="*/ 459651 h 901373"/>
                <a:gd name="connsiteX30" fmla="*/ 108594 w 1082319"/>
                <a:gd name="connsiteY30" fmla="*/ 451433 h 901373"/>
                <a:gd name="connsiteX31" fmla="*/ 112214 w 1082319"/>
                <a:gd name="connsiteY31" fmla="*/ 443172 h 901373"/>
                <a:gd name="connsiteX32" fmla="*/ 115833 w 1082319"/>
                <a:gd name="connsiteY32" fmla="*/ 434873 h 901373"/>
                <a:gd name="connsiteX33" fmla="*/ 119453 w 1082319"/>
                <a:gd name="connsiteY33" fmla="*/ 426538 h 901373"/>
                <a:gd name="connsiteX34" fmla="*/ 123073 w 1082319"/>
                <a:gd name="connsiteY34" fmla="*/ 418171 h 901373"/>
                <a:gd name="connsiteX35" fmla="*/ 126693 w 1082319"/>
                <a:gd name="connsiteY35" fmla="*/ 409775 h 901373"/>
                <a:gd name="connsiteX36" fmla="*/ 130313 w 1082319"/>
                <a:gd name="connsiteY36" fmla="*/ 401354 h 901373"/>
                <a:gd name="connsiteX37" fmla="*/ 133933 w 1082319"/>
                <a:gd name="connsiteY37" fmla="*/ 392911 h 901373"/>
                <a:gd name="connsiteX38" fmla="*/ 137552 w 1082319"/>
                <a:gd name="connsiteY38" fmla="*/ 384450 h 901373"/>
                <a:gd name="connsiteX39" fmla="*/ 141172 w 1082319"/>
                <a:gd name="connsiteY39" fmla="*/ 375975 h 901373"/>
                <a:gd name="connsiteX40" fmla="*/ 144792 w 1082319"/>
                <a:gd name="connsiteY40" fmla="*/ 367491 h 901373"/>
                <a:gd name="connsiteX41" fmla="*/ 148412 w 1082319"/>
                <a:gd name="connsiteY41" fmla="*/ 359000 h 901373"/>
                <a:gd name="connsiteX42" fmla="*/ 152032 w 1082319"/>
                <a:gd name="connsiteY42" fmla="*/ 350507 h 901373"/>
                <a:gd name="connsiteX43" fmla="*/ 155653 w 1082319"/>
                <a:gd name="connsiteY43" fmla="*/ 342017 h 901373"/>
                <a:gd name="connsiteX44" fmla="*/ 159273 w 1082319"/>
                <a:gd name="connsiteY44" fmla="*/ 333532 h 901373"/>
                <a:gd name="connsiteX45" fmla="*/ 162893 w 1082319"/>
                <a:gd name="connsiteY45" fmla="*/ 325058 h 901373"/>
                <a:gd name="connsiteX46" fmla="*/ 166513 w 1082319"/>
                <a:gd name="connsiteY46" fmla="*/ 316598 h 901373"/>
                <a:gd name="connsiteX47" fmla="*/ 170134 w 1082319"/>
                <a:gd name="connsiteY47" fmla="*/ 308158 h 901373"/>
                <a:gd name="connsiteX48" fmla="*/ 173754 w 1082319"/>
                <a:gd name="connsiteY48" fmla="*/ 299741 h 901373"/>
                <a:gd name="connsiteX49" fmla="*/ 177367 w 1082319"/>
                <a:gd name="connsiteY49" fmla="*/ 291351 h 901373"/>
                <a:gd name="connsiteX50" fmla="*/ 180987 w 1082319"/>
                <a:gd name="connsiteY50" fmla="*/ 282994 h 901373"/>
                <a:gd name="connsiteX51" fmla="*/ 184607 w 1082319"/>
                <a:gd name="connsiteY51" fmla="*/ 274673 h 901373"/>
                <a:gd name="connsiteX52" fmla="*/ 188227 w 1082319"/>
                <a:gd name="connsiteY52" fmla="*/ 266394 h 901373"/>
                <a:gd name="connsiteX53" fmla="*/ 191848 w 1082319"/>
                <a:gd name="connsiteY53" fmla="*/ 258162 h 901373"/>
                <a:gd name="connsiteX54" fmla="*/ 195468 w 1082319"/>
                <a:gd name="connsiteY54" fmla="*/ 249979 h 901373"/>
                <a:gd name="connsiteX55" fmla="*/ 199088 w 1082319"/>
                <a:gd name="connsiteY55" fmla="*/ 241851 h 901373"/>
                <a:gd name="connsiteX56" fmla="*/ 202708 w 1082319"/>
                <a:gd name="connsiteY56" fmla="*/ 233784 h 901373"/>
                <a:gd name="connsiteX57" fmla="*/ 206328 w 1082319"/>
                <a:gd name="connsiteY57" fmla="*/ 225780 h 901373"/>
                <a:gd name="connsiteX58" fmla="*/ 209949 w 1082319"/>
                <a:gd name="connsiteY58" fmla="*/ 217845 h 901373"/>
                <a:gd name="connsiteX59" fmla="*/ 213569 w 1082319"/>
                <a:gd name="connsiteY59" fmla="*/ 209985 h 901373"/>
                <a:gd name="connsiteX60" fmla="*/ 217189 w 1082319"/>
                <a:gd name="connsiteY60" fmla="*/ 202202 h 901373"/>
                <a:gd name="connsiteX61" fmla="*/ 220809 w 1082319"/>
                <a:gd name="connsiteY61" fmla="*/ 194503 h 901373"/>
                <a:gd name="connsiteX62" fmla="*/ 224430 w 1082319"/>
                <a:gd name="connsiteY62" fmla="*/ 186891 h 901373"/>
                <a:gd name="connsiteX63" fmla="*/ 228050 w 1082319"/>
                <a:gd name="connsiteY63" fmla="*/ 179371 h 901373"/>
                <a:gd name="connsiteX64" fmla="*/ 231670 w 1082319"/>
                <a:gd name="connsiteY64" fmla="*/ 171949 h 901373"/>
                <a:gd name="connsiteX65" fmla="*/ 235290 w 1082319"/>
                <a:gd name="connsiteY65" fmla="*/ 164628 h 901373"/>
                <a:gd name="connsiteX66" fmla="*/ 238903 w 1082319"/>
                <a:gd name="connsiteY66" fmla="*/ 157412 h 901373"/>
                <a:gd name="connsiteX67" fmla="*/ 242523 w 1082319"/>
                <a:gd name="connsiteY67" fmla="*/ 150308 h 901373"/>
                <a:gd name="connsiteX68" fmla="*/ 246144 w 1082319"/>
                <a:gd name="connsiteY68" fmla="*/ 143319 h 901373"/>
                <a:gd name="connsiteX69" fmla="*/ 249764 w 1082319"/>
                <a:gd name="connsiteY69" fmla="*/ 136449 h 901373"/>
                <a:gd name="connsiteX70" fmla="*/ 253384 w 1082319"/>
                <a:gd name="connsiteY70" fmla="*/ 129704 h 901373"/>
                <a:gd name="connsiteX71" fmla="*/ 257004 w 1082319"/>
                <a:gd name="connsiteY71" fmla="*/ 123086 h 901373"/>
                <a:gd name="connsiteX72" fmla="*/ 260625 w 1082319"/>
                <a:gd name="connsiteY72" fmla="*/ 116601 h 901373"/>
                <a:gd name="connsiteX73" fmla="*/ 264245 w 1082319"/>
                <a:gd name="connsiteY73" fmla="*/ 110254 h 901373"/>
                <a:gd name="connsiteX74" fmla="*/ 267865 w 1082319"/>
                <a:gd name="connsiteY74" fmla="*/ 104047 h 901373"/>
                <a:gd name="connsiteX75" fmla="*/ 271485 w 1082319"/>
                <a:gd name="connsiteY75" fmla="*/ 97985 h 901373"/>
                <a:gd name="connsiteX76" fmla="*/ 275105 w 1082319"/>
                <a:gd name="connsiteY76" fmla="*/ 92073 h 901373"/>
                <a:gd name="connsiteX77" fmla="*/ 278726 w 1082319"/>
                <a:gd name="connsiteY77" fmla="*/ 86314 h 901373"/>
                <a:gd name="connsiteX78" fmla="*/ 282346 w 1082319"/>
                <a:gd name="connsiteY78" fmla="*/ 80712 h 901373"/>
                <a:gd name="connsiteX79" fmla="*/ 285966 w 1082319"/>
                <a:gd name="connsiteY79" fmla="*/ 75271 h 901373"/>
                <a:gd name="connsiteX80" fmla="*/ 289586 w 1082319"/>
                <a:gd name="connsiteY80" fmla="*/ 69995 h 901373"/>
                <a:gd name="connsiteX81" fmla="*/ 293206 w 1082319"/>
                <a:gd name="connsiteY81" fmla="*/ 64886 h 901373"/>
                <a:gd name="connsiteX82" fmla="*/ 296827 w 1082319"/>
                <a:gd name="connsiteY82" fmla="*/ 59949 h 901373"/>
                <a:gd name="connsiteX83" fmla="*/ 300440 w 1082319"/>
                <a:gd name="connsiteY83" fmla="*/ 55188 h 901373"/>
                <a:gd name="connsiteX84" fmla="*/ 304060 w 1082319"/>
                <a:gd name="connsiteY84" fmla="*/ 50605 h 901373"/>
                <a:gd name="connsiteX85" fmla="*/ 307680 w 1082319"/>
                <a:gd name="connsiteY85" fmla="*/ 46203 h 901373"/>
                <a:gd name="connsiteX86" fmla="*/ 311300 w 1082319"/>
                <a:gd name="connsiteY86" fmla="*/ 41987 h 901373"/>
                <a:gd name="connsiteX87" fmla="*/ 314921 w 1082319"/>
                <a:gd name="connsiteY87" fmla="*/ 37958 h 901373"/>
                <a:gd name="connsiteX88" fmla="*/ 318541 w 1082319"/>
                <a:gd name="connsiteY88" fmla="*/ 34119 h 901373"/>
                <a:gd name="connsiteX89" fmla="*/ 322161 w 1082319"/>
                <a:gd name="connsiteY89" fmla="*/ 30472 h 901373"/>
                <a:gd name="connsiteX90" fmla="*/ 325781 w 1082319"/>
                <a:gd name="connsiteY90" fmla="*/ 27023 h 901373"/>
                <a:gd name="connsiteX91" fmla="*/ 329401 w 1082319"/>
                <a:gd name="connsiteY91" fmla="*/ 23771 h 901373"/>
                <a:gd name="connsiteX92" fmla="*/ 333022 w 1082319"/>
                <a:gd name="connsiteY92" fmla="*/ 20719 h 901373"/>
                <a:gd name="connsiteX93" fmla="*/ 336642 w 1082319"/>
                <a:gd name="connsiteY93" fmla="*/ 17871 h 901373"/>
                <a:gd name="connsiteX94" fmla="*/ 340262 w 1082319"/>
                <a:gd name="connsiteY94" fmla="*/ 15226 h 901373"/>
                <a:gd name="connsiteX95" fmla="*/ 343882 w 1082319"/>
                <a:gd name="connsiteY95" fmla="*/ 12789 h 901373"/>
                <a:gd name="connsiteX96" fmla="*/ 347502 w 1082319"/>
                <a:gd name="connsiteY96" fmla="*/ 10559 h 901373"/>
                <a:gd name="connsiteX97" fmla="*/ 351123 w 1082319"/>
                <a:gd name="connsiteY97" fmla="*/ 8540 h 901373"/>
                <a:gd name="connsiteX98" fmla="*/ 354743 w 1082319"/>
                <a:gd name="connsiteY98" fmla="*/ 6732 h 901373"/>
                <a:gd name="connsiteX99" fmla="*/ 358363 w 1082319"/>
                <a:gd name="connsiteY99" fmla="*/ 5137 h 901373"/>
                <a:gd name="connsiteX100" fmla="*/ 361983 w 1082319"/>
                <a:gd name="connsiteY100" fmla="*/ 3755 h 901373"/>
                <a:gd name="connsiteX101" fmla="*/ 365596 w 1082319"/>
                <a:gd name="connsiteY101" fmla="*/ 2588 h 901373"/>
                <a:gd name="connsiteX102" fmla="*/ 369217 w 1082319"/>
                <a:gd name="connsiteY102" fmla="*/ 1637 h 901373"/>
                <a:gd name="connsiteX103" fmla="*/ 372837 w 1082319"/>
                <a:gd name="connsiteY103" fmla="*/ 902 h 901373"/>
                <a:gd name="connsiteX104" fmla="*/ 376457 w 1082319"/>
                <a:gd name="connsiteY104" fmla="*/ 384 h 901373"/>
                <a:gd name="connsiteX105" fmla="*/ 380077 w 1082319"/>
                <a:gd name="connsiteY105" fmla="*/ 83 h 901373"/>
                <a:gd name="connsiteX106" fmla="*/ 383697 w 1082319"/>
                <a:gd name="connsiteY106" fmla="*/ 0 h 901373"/>
                <a:gd name="connsiteX107" fmla="*/ 387318 w 1082319"/>
                <a:gd name="connsiteY107" fmla="*/ 134 h 901373"/>
                <a:gd name="connsiteX108" fmla="*/ 390938 w 1082319"/>
                <a:gd name="connsiteY108" fmla="*/ 486 h 901373"/>
                <a:gd name="connsiteX109" fmla="*/ 394558 w 1082319"/>
                <a:gd name="connsiteY109" fmla="*/ 1055 h 901373"/>
                <a:gd name="connsiteX110" fmla="*/ 398178 w 1082319"/>
                <a:gd name="connsiteY110" fmla="*/ 1840 h 901373"/>
                <a:gd name="connsiteX111" fmla="*/ 401798 w 1082319"/>
                <a:gd name="connsiteY111" fmla="*/ 2842 h 901373"/>
                <a:gd name="connsiteX112" fmla="*/ 405419 w 1082319"/>
                <a:gd name="connsiteY112" fmla="*/ 4059 h 901373"/>
                <a:gd name="connsiteX113" fmla="*/ 409039 w 1082319"/>
                <a:gd name="connsiteY113" fmla="*/ 5491 h 901373"/>
                <a:gd name="connsiteX114" fmla="*/ 412659 w 1082319"/>
                <a:gd name="connsiteY114" fmla="*/ 7136 h 901373"/>
                <a:gd name="connsiteX115" fmla="*/ 416279 w 1082319"/>
                <a:gd name="connsiteY115" fmla="*/ 8994 h 901373"/>
                <a:gd name="connsiteX116" fmla="*/ 419900 w 1082319"/>
                <a:gd name="connsiteY116" fmla="*/ 11062 h 901373"/>
                <a:gd name="connsiteX117" fmla="*/ 423520 w 1082319"/>
                <a:gd name="connsiteY117" fmla="*/ 13340 h 901373"/>
                <a:gd name="connsiteX118" fmla="*/ 427133 w 1082319"/>
                <a:gd name="connsiteY118" fmla="*/ 15827 h 901373"/>
                <a:gd name="connsiteX119" fmla="*/ 430753 w 1082319"/>
                <a:gd name="connsiteY119" fmla="*/ 18519 h 901373"/>
                <a:gd name="connsiteX120" fmla="*/ 434373 w 1082319"/>
                <a:gd name="connsiteY120" fmla="*/ 21415 h 901373"/>
                <a:gd name="connsiteX121" fmla="*/ 437993 w 1082319"/>
                <a:gd name="connsiteY121" fmla="*/ 24514 h 901373"/>
                <a:gd name="connsiteX122" fmla="*/ 441614 w 1082319"/>
                <a:gd name="connsiteY122" fmla="*/ 27812 h 901373"/>
                <a:gd name="connsiteX123" fmla="*/ 445234 w 1082319"/>
                <a:gd name="connsiteY123" fmla="*/ 31308 h 901373"/>
                <a:gd name="connsiteX124" fmla="*/ 448854 w 1082319"/>
                <a:gd name="connsiteY124" fmla="*/ 34999 h 901373"/>
                <a:gd name="connsiteX125" fmla="*/ 452474 w 1082319"/>
                <a:gd name="connsiteY125" fmla="*/ 38883 h 901373"/>
                <a:gd name="connsiteX126" fmla="*/ 456095 w 1082319"/>
                <a:gd name="connsiteY126" fmla="*/ 42956 h 901373"/>
                <a:gd name="connsiteX127" fmla="*/ 459715 w 1082319"/>
                <a:gd name="connsiteY127" fmla="*/ 47217 h 901373"/>
                <a:gd name="connsiteX128" fmla="*/ 463335 w 1082319"/>
                <a:gd name="connsiteY128" fmla="*/ 51661 h 901373"/>
                <a:gd name="connsiteX129" fmla="*/ 466955 w 1082319"/>
                <a:gd name="connsiteY129" fmla="*/ 56286 h 901373"/>
                <a:gd name="connsiteX130" fmla="*/ 470575 w 1082319"/>
                <a:gd name="connsiteY130" fmla="*/ 61089 h 901373"/>
                <a:gd name="connsiteX131" fmla="*/ 474196 w 1082319"/>
                <a:gd name="connsiteY131" fmla="*/ 66066 h 901373"/>
                <a:gd name="connsiteX132" fmla="*/ 477816 w 1082319"/>
                <a:gd name="connsiteY132" fmla="*/ 71214 h 901373"/>
                <a:gd name="connsiteX133" fmla="*/ 481436 w 1082319"/>
                <a:gd name="connsiteY133" fmla="*/ 76529 h 901373"/>
                <a:gd name="connsiteX134" fmla="*/ 485056 w 1082319"/>
                <a:gd name="connsiteY134" fmla="*/ 82008 h 901373"/>
                <a:gd name="connsiteX135" fmla="*/ 488669 w 1082319"/>
                <a:gd name="connsiteY135" fmla="*/ 87647 h 901373"/>
                <a:gd name="connsiteX136" fmla="*/ 492290 w 1082319"/>
                <a:gd name="connsiteY136" fmla="*/ 93443 h 901373"/>
                <a:gd name="connsiteX137" fmla="*/ 495910 w 1082319"/>
                <a:gd name="connsiteY137" fmla="*/ 99390 h 901373"/>
                <a:gd name="connsiteX138" fmla="*/ 499530 w 1082319"/>
                <a:gd name="connsiteY138" fmla="*/ 105486 h 901373"/>
                <a:gd name="connsiteX139" fmla="*/ 503150 w 1082319"/>
                <a:gd name="connsiteY139" fmla="*/ 111726 h 901373"/>
                <a:gd name="connsiteX140" fmla="*/ 506770 w 1082319"/>
                <a:gd name="connsiteY140" fmla="*/ 118106 h 901373"/>
                <a:gd name="connsiteX141" fmla="*/ 510391 w 1082319"/>
                <a:gd name="connsiteY141" fmla="*/ 124622 h 901373"/>
                <a:gd name="connsiteX142" fmla="*/ 514011 w 1082319"/>
                <a:gd name="connsiteY142" fmla="*/ 131270 h 901373"/>
                <a:gd name="connsiteX143" fmla="*/ 517631 w 1082319"/>
                <a:gd name="connsiteY143" fmla="*/ 138045 h 901373"/>
                <a:gd name="connsiteX144" fmla="*/ 521251 w 1082319"/>
                <a:gd name="connsiteY144" fmla="*/ 144943 h 901373"/>
                <a:gd name="connsiteX145" fmla="*/ 524871 w 1082319"/>
                <a:gd name="connsiteY145" fmla="*/ 151960 h 901373"/>
                <a:gd name="connsiteX146" fmla="*/ 528492 w 1082319"/>
                <a:gd name="connsiteY146" fmla="*/ 159091 h 901373"/>
                <a:gd name="connsiteX147" fmla="*/ 532112 w 1082319"/>
                <a:gd name="connsiteY147" fmla="*/ 166330 h 901373"/>
                <a:gd name="connsiteX148" fmla="*/ 535732 w 1082319"/>
                <a:gd name="connsiteY148" fmla="*/ 173676 h 901373"/>
                <a:gd name="connsiteX149" fmla="*/ 539352 w 1082319"/>
                <a:gd name="connsiteY149" fmla="*/ 181122 h 901373"/>
                <a:gd name="connsiteX150" fmla="*/ 542972 w 1082319"/>
                <a:gd name="connsiteY150" fmla="*/ 188664 h 901373"/>
                <a:gd name="connsiteX151" fmla="*/ 546593 w 1082319"/>
                <a:gd name="connsiteY151" fmla="*/ 196296 h 901373"/>
                <a:gd name="connsiteX152" fmla="*/ 550206 w 1082319"/>
                <a:gd name="connsiteY152" fmla="*/ 204015 h 901373"/>
                <a:gd name="connsiteX153" fmla="*/ 553826 w 1082319"/>
                <a:gd name="connsiteY153" fmla="*/ 211816 h 901373"/>
                <a:gd name="connsiteX154" fmla="*/ 557446 w 1082319"/>
                <a:gd name="connsiteY154" fmla="*/ 219695 h 901373"/>
                <a:gd name="connsiteX155" fmla="*/ 561066 w 1082319"/>
                <a:gd name="connsiteY155" fmla="*/ 227646 h 901373"/>
                <a:gd name="connsiteX156" fmla="*/ 564687 w 1082319"/>
                <a:gd name="connsiteY156" fmla="*/ 235665 h 901373"/>
                <a:gd name="connsiteX157" fmla="*/ 568307 w 1082319"/>
                <a:gd name="connsiteY157" fmla="*/ 243748 h 901373"/>
                <a:gd name="connsiteX158" fmla="*/ 571927 w 1082319"/>
                <a:gd name="connsiteY158" fmla="*/ 251888 h 901373"/>
                <a:gd name="connsiteX159" fmla="*/ 575547 w 1082319"/>
                <a:gd name="connsiteY159" fmla="*/ 260083 h 901373"/>
                <a:gd name="connsiteX160" fmla="*/ 579167 w 1082319"/>
                <a:gd name="connsiteY160" fmla="*/ 268328 h 901373"/>
                <a:gd name="connsiteX161" fmla="*/ 582788 w 1082319"/>
                <a:gd name="connsiteY161" fmla="*/ 276617 h 901373"/>
                <a:gd name="connsiteX162" fmla="*/ 586408 w 1082319"/>
                <a:gd name="connsiteY162" fmla="*/ 284946 h 901373"/>
                <a:gd name="connsiteX163" fmla="*/ 590028 w 1082319"/>
                <a:gd name="connsiteY163" fmla="*/ 293311 h 901373"/>
                <a:gd name="connsiteX164" fmla="*/ 593648 w 1082319"/>
                <a:gd name="connsiteY164" fmla="*/ 301707 h 901373"/>
                <a:gd name="connsiteX165" fmla="*/ 597269 w 1082319"/>
                <a:gd name="connsiteY165" fmla="*/ 310130 h 901373"/>
                <a:gd name="connsiteX166" fmla="*/ 600889 w 1082319"/>
                <a:gd name="connsiteY166" fmla="*/ 318576 h 901373"/>
                <a:gd name="connsiteX167" fmla="*/ 604509 w 1082319"/>
                <a:gd name="connsiteY167" fmla="*/ 327039 h 901373"/>
                <a:gd name="connsiteX168" fmla="*/ 608129 w 1082319"/>
                <a:gd name="connsiteY168" fmla="*/ 335516 h 901373"/>
                <a:gd name="connsiteX169" fmla="*/ 611749 w 1082319"/>
                <a:gd name="connsiteY169" fmla="*/ 344002 h 901373"/>
                <a:gd name="connsiteX170" fmla="*/ 615362 w 1082319"/>
                <a:gd name="connsiteY170" fmla="*/ 352494 h 901373"/>
                <a:gd name="connsiteX171" fmla="*/ 618983 w 1082319"/>
                <a:gd name="connsiteY171" fmla="*/ 360986 h 901373"/>
                <a:gd name="connsiteX172" fmla="*/ 622603 w 1082319"/>
                <a:gd name="connsiteY172" fmla="*/ 369476 h 901373"/>
                <a:gd name="connsiteX173" fmla="*/ 626223 w 1082319"/>
                <a:gd name="connsiteY173" fmla="*/ 377959 h 901373"/>
                <a:gd name="connsiteX174" fmla="*/ 629843 w 1082319"/>
                <a:gd name="connsiteY174" fmla="*/ 386431 h 901373"/>
                <a:gd name="connsiteX175" fmla="*/ 633463 w 1082319"/>
                <a:gd name="connsiteY175" fmla="*/ 394888 h 901373"/>
                <a:gd name="connsiteX176" fmla="*/ 637084 w 1082319"/>
                <a:gd name="connsiteY176" fmla="*/ 403326 h 901373"/>
                <a:gd name="connsiteX177" fmla="*/ 640704 w 1082319"/>
                <a:gd name="connsiteY177" fmla="*/ 411741 h 901373"/>
                <a:gd name="connsiteX178" fmla="*/ 644324 w 1082319"/>
                <a:gd name="connsiteY178" fmla="*/ 420130 h 901373"/>
                <a:gd name="connsiteX179" fmla="*/ 647944 w 1082319"/>
                <a:gd name="connsiteY179" fmla="*/ 428491 h 901373"/>
                <a:gd name="connsiteX180" fmla="*/ 651565 w 1082319"/>
                <a:gd name="connsiteY180" fmla="*/ 436817 h 901373"/>
                <a:gd name="connsiteX181" fmla="*/ 655185 w 1082319"/>
                <a:gd name="connsiteY181" fmla="*/ 445108 h 901373"/>
                <a:gd name="connsiteX182" fmla="*/ 658805 w 1082319"/>
                <a:gd name="connsiteY182" fmla="*/ 453359 h 901373"/>
                <a:gd name="connsiteX183" fmla="*/ 662425 w 1082319"/>
                <a:gd name="connsiteY183" fmla="*/ 461566 h 901373"/>
                <a:gd name="connsiteX184" fmla="*/ 666045 w 1082319"/>
                <a:gd name="connsiteY184" fmla="*/ 469727 h 901373"/>
                <a:gd name="connsiteX185" fmla="*/ 669666 w 1082319"/>
                <a:gd name="connsiteY185" fmla="*/ 477839 h 901373"/>
                <a:gd name="connsiteX186" fmla="*/ 673286 w 1082319"/>
                <a:gd name="connsiteY186" fmla="*/ 485900 h 901373"/>
                <a:gd name="connsiteX187" fmla="*/ 676899 w 1082319"/>
                <a:gd name="connsiteY187" fmla="*/ 493904 h 901373"/>
                <a:gd name="connsiteX188" fmla="*/ 680519 w 1082319"/>
                <a:gd name="connsiteY188" fmla="*/ 501852 h 901373"/>
                <a:gd name="connsiteX189" fmla="*/ 684139 w 1082319"/>
                <a:gd name="connsiteY189" fmla="*/ 509738 h 901373"/>
                <a:gd name="connsiteX190" fmla="*/ 687760 w 1082319"/>
                <a:gd name="connsiteY190" fmla="*/ 517562 h 901373"/>
                <a:gd name="connsiteX191" fmla="*/ 691380 w 1082319"/>
                <a:gd name="connsiteY191" fmla="*/ 525320 h 901373"/>
                <a:gd name="connsiteX192" fmla="*/ 695000 w 1082319"/>
                <a:gd name="connsiteY192" fmla="*/ 533010 h 901373"/>
                <a:gd name="connsiteX193" fmla="*/ 698620 w 1082319"/>
                <a:gd name="connsiteY193" fmla="*/ 540630 h 901373"/>
                <a:gd name="connsiteX194" fmla="*/ 702240 w 1082319"/>
                <a:gd name="connsiteY194" fmla="*/ 548177 h 901373"/>
                <a:gd name="connsiteX195" fmla="*/ 705861 w 1082319"/>
                <a:gd name="connsiteY195" fmla="*/ 555651 h 901373"/>
                <a:gd name="connsiteX196" fmla="*/ 709481 w 1082319"/>
                <a:gd name="connsiteY196" fmla="*/ 563048 h 901373"/>
                <a:gd name="connsiteX197" fmla="*/ 713101 w 1082319"/>
                <a:gd name="connsiteY197" fmla="*/ 570366 h 901373"/>
                <a:gd name="connsiteX198" fmla="*/ 716721 w 1082319"/>
                <a:gd name="connsiteY198" fmla="*/ 577604 h 901373"/>
                <a:gd name="connsiteX199" fmla="*/ 720341 w 1082319"/>
                <a:gd name="connsiteY199" fmla="*/ 584760 h 901373"/>
                <a:gd name="connsiteX200" fmla="*/ 723962 w 1082319"/>
                <a:gd name="connsiteY200" fmla="*/ 591833 h 901373"/>
                <a:gd name="connsiteX201" fmla="*/ 727582 w 1082319"/>
                <a:gd name="connsiteY201" fmla="*/ 598821 h 901373"/>
                <a:gd name="connsiteX202" fmla="*/ 731202 w 1082319"/>
                <a:gd name="connsiteY202" fmla="*/ 605722 h 901373"/>
                <a:gd name="connsiteX203" fmla="*/ 734822 w 1082319"/>
                <a:gd name="connsiteY203" fmla="*/ 612536 h 901373"/>
                <a:gd name="connsiteX204" fmla="*/ 738435 w 1082319"/>
                <a:gd name="connsiteY204" fmla="*/ 619261 h 901373"/>
                <a:gd name="connsiteX205" fmla="*/ 742055 w 1082319"/>
                <a:gd name="connsiteY205" fmla="*/ 625895 h 901373"/>
                <a:gd name="connsiteX206" fmla="*/ 745676 w 1082319"/>
                <a:gd name="connsiteY206" fmla="*/ 632439 h 901373"/>
                <a:gd name="connsiteX207" fmla="*/ 749296 w 1082319"/>
                <a:gd name="connsiteY207" fmla="*/ 638891 h 901373"/>
                <a:gd name="connsiteX208" fmla="*/ 752916 w 1082319"/>
                <a:gd name="connsiteY208" fmla="*/ 645249 h 901373"/>
                <a:gd name="connsiteX209" fmla="*/ 756536 w 1082319"/>
                <a:gd name="connsiteY209" fmla="*/ 651514 h 901373"/>
                <a:gd name="connsiteX210" fmla="*/ 760157 w 1082319"/>
                <a:gd name="connsiteY210" fmla="*/ 657684 h 901373"/>
                <a:gd name="connsiteX211" fmla="*/ 763777 w 1082319"/>
                <a:gd name="connsiteY211" fmla="*/ 663756 h 901373"/>
                <a:gd name="connsiteX212" fmla="*/ 767397 w 1082319"/>
                <a:gd name="connsiteY212" fmla="*/ 669737 h 901373"/>
                <a:gd name="connsiteX213" fmla="*/ 771017 w 1082319"/>
                <a:gd name="connsiteY213" fmla="*/ 675625 h 901373"/>
                <a:gd name="connsiteX214" fmla="*/ 774637 w 1082319"/>
                <a:gd name="connsiteY214" fmla="*/ 681411 h 901373"/>
                <a:gd name="connsiteX215" fmla="*/ 778258 w 1082319"/>
                <a:gd name="connsiteY215" fmla="*/ 687104 h 901373"/>
                <a:gd name="connsiteX216" fmla="*/ 781878 w 1082319"/>
                <a:gd name="connsiteY216" fmla="*/ 692697 h 901373"/>
                <a:gd name="connsiteX217" fmla="*/ 785498 w 1082319"/>
                <a:gd name="connsiteY217" fmla="*/ 698195 h 901373"/>
                <a:gd name="connsiteX218" fmla="*/ 789118 w 1082319"/>
                <a:gd name="connsiteY218" fmla="*/ 703593 h 901373"/>
                <a:gd name="connsiteX219" fmla="*/ 792739 w 1082319"/>
                <a:gd name="connsiteY219" fmla="*/ 708898 h 901373"/>
                <a:gd name="connsiteX220" fmla="*/ 796359 w 1082319"/>
                <a:gd name="connsiteY220" fmla="*/ 714101 h 901373"/>
                <a:gd name="connsiteX221" fmla="*/ 799979 w 1082319"/>
                <a:gd name="connsiteY221" fmla="*/ 719211 h 901373"/>
                <a:gd name="connsiteX222" fmla="*/ 803592 w 1082319"/>
                <a:gd name="connsiteY222" fmla="*/ 724221 h 901373"/>
                <a:gd name="connsiteX223" fmla="*/ 807212 w 1082319"/>
                <a:gd name="connsiteY223" fmla="*/ 729136 h 901373"/>
                <a:gd name="connsiteX224" fmla="*/ 810832 w 1082319"/>
                <a:gd name="connsiteY224" fmla="*/ 733958 h 901373"/>
                <a:gd name="connsiteX225" fmla="*/ 814453 w 1082319"/>
                <a:gd name="connsiteY225" fmla="*/ 738680 h 901373"/>
                <a:gd name="connsiteX226" fmla="*/ 818073 w 1082319"/>
                <a:gd name="connsiteY226" fmla="*/ 743315 h 901373"/>
                <a:gd name="connsiteX227" fmla="*/ 821693 w 1082319"/>
                <a:gd name="connsiteY227" fmla="*/ 747849 h 901373"/>
                <a:gd name="connsiteX228" fmla="*/ 825313 w 1082319"/>
                <a:gd name="connsiteY228" fmla="*/ 752290 h 901373"/>
                <a:gd name="connsiteX229" fmla="*/ 828934 w 1082319"/>
                <a:gd name="connsiteY229" fmla="*/ 756637 h 901373"/>
                <a:gd name="connsiteX230" fmla="*/ 832554 w 1082319"/>
                <a:gd name="connsiteY230" fmla="*/ 760890 h 901373"/>
                <a:gd name="connsiteX231" fmla="*/ 836174 w 1082319"/>
                <a:gd name="connsiteY231" fmla="*/ 765051 h 901373"/>
                <a:gd name="connsiteX232" fmla="*/ 839794 w 1082319"/>
                <a:gd name="connsiteY232" fmla="*/ 769124 h 901373"/>
                <a:gd name="connsiteX233" fmla="*/ 843414 w 1082319"/>
                <a:gd name="connsiteY233" fmla="*/ 773104 h 901373"/>
                <a:gd name="connsiteX234" fmla="*/ 847035 w 1082319"/>
                <a:gd name="connsiteY234" fmla="*/ 776991 h 901373"/>
                <a:gd name="connsiteX235" fmla="*/ 850655 w 1082319"/>
                <a:gd name="connsiteY235" fmla="*/ 780791 h 901373"/>
                <a:gd name="connsiteX236" fmla="*/ 854275 w 1082319"/>
                <a:gd name="connsiteY236" fmla="*/ 784505 h 901373"/>
                <a:gd name="connsiteX237" fmla="*/ 857895 w 1082319"/>
                <a:gd name="connsiteY237" fmla="*/ 788132 h 901373"/>
                <a:gd name="connsiteX238" fmla="*/ 861515 w 1082319"/>
                <a:gd name="connsiteY238" fmla="*/ 791673 h 901373"/>
                <a:gd name="connsiteX239" fmla="*/ 865128 w 1082319"/>
                <a:gd name="connsiteY239" fmla="*/ 795128 h 901373"/>
                <a:gd name="connsiteX240" fmla="*/ 868749 w 1082319"/>
                <a:gd name="connsiteY240" fmla="*/ 798496 h 901373"/>
                <a:gd name="connsiteX241" fmla="*/ 872369 w 1082319"/>
                <a:gd name="connsiteY241" fmla="*/ 801785 h 901373"/>
                <a:gd name="connsiteX242" fmla="*/ 875989 w 1082319"/>
                <a:gd name="connsiteY242" fmla="*/ 804995 h 901373"/>
                <a:gd name="connsiteX243" fmla="*/ 879609 w 1082319"/>
                <a:gd name="connsiteY243" fmla="*/ 808119 h 901373"/>
                <a:gd name="connsiteX244" fmla="*/ 883229 w 1082319"/>
                <a:gd name="connsiteY244" fmla="*/ 811163 h 901373"/>
                <a:gd name="connsiteX245" fmla="*/ 886850 w 1082319"/>
                <a:gd name="connsiteY245" fmla="*/ 814136 h 901373"/>
                <a:gd name="connsiteX246" fmla="*/ 890470 w 1082319"/>
                <a:gd name="connsiteY246" fmla="*/ 817022 h 901373"/>
                <a:gd name="connsiteX247" fmla="*/ 894090 w 1082319"/>
                <a:gd name="connsiteY247" fmla="*/ 819836 h 901373"/>
                <a:gd name="connsiteX248" fmla="*/ 897710 w 1082319"/>
                <a:gd name="connsiteY248" fmla="*/ 822578 h 901373"/>
                <a:gd name="connsiteX249" fmla="*/ 901331 w 1082319"/>
                <a:gd name="connsiteY249" fmla="*/ 825241 h 901373"/>
                <a:gd name="connsiteX250" fmla="*/ 904951 w 1082319"/>
                <a:gd name="connsiteY250" fmla="*/ 827839 h 901373"/>
                <a:gd name="connsiteX251" fmla="*/ 908571 w 1082319"/>
                <a:gd name="connsiteY251" fmla="*/ 830358 h 901373"/>
                <a:gd name="connsiteX252" fmla="*/ 912191 w 1082319"/>
                <a:gd name="connsiteY252" fmla="*/ 832813 h 901373"/>
                <a:gd name="connsiteX253" fmla="*/ 915811 w 1082319"/>
                <a:gd name="connsiteY253" fmla="*/ 835195 h 901373"/>
                <a:gd name="connsiteX254" fmla="*/ 919432 w 1082319"/>
                <a:gd name="connsiteY254" fmla="*/ 837512 h 901373"/>
                <a:gd name="connsiteX255" fmla="*/ 923052 w 1082319"/>
                <a:gd name="connsiteY255" fmla="*/ 839765 h 901373"/>
                <a:gd name="connsiteX256" fmla="*/ 926665 w 1082319"/>
                <a:gd name="connsiteY256" fmla="*/ 841946 h 901373"/>
                <a:gd name="connsiteX257" fmla="*/ 930285 w 1082319"/>
                <a:gd name="connsiteY257" fmla="*/ 844069 h 901373"/>
                <a:gd name="connsiteX258" fmla="*/ 933905 w 1082319"/>
                <a:gd name="connsiteY258" fmla="*/ 846127 h 901373"/>
                <a:gd name="connsiteX259" fmla="*/ 937526 w 1082319"/>
                <a:gd name="connsiteY259" fmla="*/ 848121 h 901373"/>
                <a:gd name="connsiteX260" fmla="*/ 941146 w 1082319"/>
                <a:gd name="connsiteY260" fmla="*/ 850064 h 901373"/>
                <a:gd name="connsiteX261" fmla="*/ 944766 w 1082319"/>
                <a:gd name="connsiteY261" fmla="*/ 851943 h 901373"/>
                <a:gd name="connsiteX262" fmla="*/ 948386 w 1082319"/>
                <a:gd name="connsiteY262" fmla="*/ 853764 h 901373"/>
                <a:gd name="connsiteX263" fmla="*/ 952006 w 1082319"/>
                <a:gd name="connsiteY263" fmla="*/ 855527 h 901373"/>
                <a:gd name="connsiteX264" fmla="*/ 955627 w 1082319"/>
                <a:gd name="connsiteY264" fmla="*/ 857240 h 901373"/>
                <a:gd name="connsiteX265" fmla="*/ 959247 w 1082319"/>
                <a:gd name="connsiteY265" fmla="*/ 858895 h 901373"/>
                <a:gd name="connsiteX266" fmla="*/ 962867 w 1082319"/>
                <a:gd name="connsiteY266" fmla="*/ 860500 h 901373"/>
                <a:gd name="connsiteX267" fmla="*/ 966487 w 1082319"/>
                <a:gd name="connsiteY267" fmla="*/ 862055 h 901373"/>
                <a:gd name="connsiteX268" fmla="*/ 970108 w 1082319"/>
                <a:gd name="connsiteY268" fmla="*/ 863559 h 901373"/>
                <a:gd name="connsiteX269" fmla="*/ 973728 w 1082319"/>
                <a:gd name="connsiteY269" fmla="*/ 865020 h 901373"/>
                <a:gd name="connsiteX270" fmla="*/ 977348 w 1082319"/>
                <a:gd name="connsiteY270" fmla="*/ 866424 h 901373"/>
                <a:gd name="connsiteX271" fmla="*/ 980968 w 1082319"/>
                <a:gd name="connsiteY271" fmla="*/ 867784 h 901373"/>
                <a:gd name="connsiteX272" fmla="*/ 984588 w 1082319"/>
                <a:gd name="connsiteY272" fmla="*/ 869101 h 901373"/>
                <a:gd name="connsiteX273" fmla="*/ 988201 w 1082319"/>
                <a:gd name="connsiteY273" fmla="*/ 870375 h 901373"/>
                <a:gd name="connsiteX274" fmla="*/ 991822 w 1082319"/>
                <a:gd name="connsiteY274" fmla="*/ 871606 h 901373"/>
                <a:gd name="connsiteX275" fmla="*/ 995442 w 1082319"/>
                <a:gd name="connsiteY275" fmla="*/ 872793 h 901373"/>
                <a:gd name="connsiteX276" fmla="*/ 999062 w 1082319"/>
                <a:gd name="connsiteY276" fmla="*/ 873938 h 901373"/>
                <a:gd name="connsiteX277" fmla="*/ 1002682 w 1082319"/>
                <a:gd name="connsiteY277" fmla="*/ 875046 h 901373"/>
                <a:gd name="connsiteX278" fmla="*/ 1006302 w 1082319"/>
                <a:gd name="connsiteY278" fmla="*/ 876111 h 901373"/>
                <a:gd name="connsiteX279" fmla="*/ 1009923 w 1082319"/>
                <a:gd name="connsiteY279" fmla="*/ 877140 h 901373"/>
                <a:gd name="connsiteX280" fmla="*/ 1013543 w 1082319"/>
                <a:gd name="connsiteY280" fmla="*/ 878134 h 901373"/>
                <a:gd name="connsiteX281" fmla="*/ 1017163 w 1082319"/>
                <a:gd name="connsiteY281" fmla="*/ 879098 h 901373"/>
                <a:gd name="connsiteX282" fmla="*/ 1020783 w 1082319"/>
                <a:gd name="connsiteY282" fmla="*/ 880019 h 901373"/>
                <a:gd name="connsiteX283" fmla="*/ 1024403 w 1082319"/>
                <a:gd name="connsiteY283" fmla="*/ 880912 h 901373"/>
                <a:gd name="connsiteX284" fmla="*/ 1028024 w 1082319"/>
                <a:gd name="connsiteY284" fmla="*/ 881768 h 901373"/>
                <a:gd name="connsiteX285" fmla="*/ 1031644 w 1082319"/>
                <a:gd name="connsiteY285" fmla="*/ 882596 h 901373"/>
                <a:gd name="connsiteX286" fmla="*/ 1035264 w 1082319"/>
                <a:gd name="connsiteY286" fmla="*/ 883395 h 901373"/>
                <a:gd name="connsiteX287" fmla="*/ 1038884 w 1082319"/>
                <a:gd name="connsiteY287" fmla="*/ 884158 h 901373"/>
                <a:gd name="connsiteX288" fmla="*/ 1042504 w 1082319"/>
                <a:gd name="connsiteY288" fmla="*/ 884899 h 901373"/>
                <a:gd name="connsiteX289" fmla="*/ 1046125 w 1082319"/>
                <a:gd name="connsiteY289" fmla="*/ 885612 h 901373"/>
                <a:gd name="connsiteX290" fmla="*/ 1049745 w 1082319"/>
                <a:gd name="connsiteY290" fmla="*/ 886295 h 901373"/>
                <a:gd name="connsiteX291" fmla="*/ 1053358 w 1082319"/>
                <a:gd name="connsiteY291" fmla="*/ 886950 h 901373"/>
                <a:gd name="connsiteX292" fmla="*/ 1056978 w 1082319"/>
                <a:gd name="connsiteY292" fmla="*/ 887584 h 901373"/>
                <a:gd name="connsiteX293" fmla="*/ 1060598 w 1082319"/>
                <a:gd name="connsiteY293" fmla="*/ 888188 h 901373"/>
                <a:gd name="connsiteX294" fmla="*/ 1064219 w 1082319"/>
                <a:gd name="connsiteY294" fmla="*/ 888771 h 901373"/>
                <a:gd name="connsiteX295" fmla="*/ 1067839 w 1082319"/>
                <a:gd name="connsiteY295" fmla="*/ 889332 h 901373"/>
                <a:gd name="connsiteX296" fmla="*/ 1071459 w 1082319"/>
                <a:gd name="connsiteY296" fmla="*/ 889872 h 901373"/>
                <a:gd name="connsiteX297" fmla="*/ 1075079 w 1082319"/>
                <a:gd name="connsiteY297" fmla="*/ 890391 h 901373"/>
                <a:gd name="connsiteX298" fmla="*/ 1078699 w 1082319"/>
                <a:gd name="connsiteY298" fmla="*/ 890887 h 901373"/>
                <a:gd name="connsiteX299" fmla="*/ 1082320 w 1082319"/>
                <a:gd name="connsiteY299" fmla="*/ 891362 h 901373"/>
                <a:gd name="connsiteX300" fmla="*/ 1082320 w 1082319"/>
                <a:gd name="connsiteY300" fmla="*/ 901374 h 901373"/>
                <a:gd name="connsiteX301" fmla="*/ 0 w 1082319"/>
                <a:gd name="connsiteY301" fmla="*/ 901374 h 901373"/>
                <a:gd name="connsiteX302" fmla="*/ 0 w 1082319"/>
                <a:gd name="connsiteY302" fmla="*/ 668348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9" h="901373">
                  <a:moveTo>
                    <a:pt x="0" y="668348"/>
                  </a:moveTo>
                  <a:lnTo>
                    <a:pt x="3619" y="662346"/>
                  </a:lnTo>
                  <a:lnTo>
                    <a:pt x="7240" y="656249"/>
                  </a:lnTo>
                  <a:lnTo>
                    <a:pt x="10859" y="650057"/>
                  </a:lnTo>
                  <a:lnTo>
                    <a:pt x="14479" y="643770"/>
                  </a:lnTo>
                  <a:lnTo>
                    <a:pt x="18099" y="637389"/>
                  </a:lnTo>
                  <a:lnTo>
                    <a:pt x="21718" y="630916"/>
                  </a:lnTo>
                  <a:lnTo>
                    <a:pt x="25339" y="624352"/>
                  </a:lnTo>
                  <a:lnTo>
                    <a:pt x="28958" y="617696"/>
                  </a:lnTo>
                  <a:lnTo>
                    <a:pt x="32578" y="610950"/>
                  </a:lnTo>
                  <a:lnTo>
                    <a:pt x="36198" y="604116"/>
                  </a:lnTo>
                  <a:lnTo>
                    <a:pt x="39818" y="597194"/>
                  </a:lnTo>
                  <a:lnTo>
                    <a:pt x="43438" y="590186"/>
                  </a:lnTo>
                  <a:lnTo>
                    <a:pt x="47057" y="583093"/>
                  </a:lnTo>
                  <a:lnTo>
                    <a:pt x="50677" y="575918"/>
                  </a:lnTo>
                  <a:lnTo>
                    <a:pt x="54297" y="568661"/>
                  </a:lnTo>
                  <a:lnTo>
                    <a:pt x="57917" y="561324"/>
                  </a:lnTo>
                  <a:lnTo>
                    <a:pt x="61536" y="553909"/>
                  </a:lnTo>
                  <a:lnTo>
                    <a:pt x="65157" y="546418"/>
                  </a:lnTo>
                  <a:lnTo>
                    <a:pt x="68776" y="538854"/>
                  </a:lnTo>
                  <a:lnTo>
                    <a:pt x="72396" y="531217"/>
                  </a:lnTo>
                  <a:lnTo>
                    <a:pt x="76016" y="523511"/>
                  </a:lnTo>
                  <a:lnTo>
                    <a:pt x="79635" y="515737"/>
                  </a:lnTo>
                  <a:lnTo>
                    <a:pt x="83256" y="507899"/>
                  </a:lnTo>
                  <a:lnTo>
                    <a:pt x="86875" y="499998"/>
                  </a:lnTo>
                  <a:lnTo>
                    <a:pt x="90495" y="492037"/>
                  </a:lnTo>
                  <a:lnTo>
                    <a:pt x="94115" y="484019"/>
                  </a:lnTo>
                  <a:lnTo>
                    <a:pt x="97734" y="475947"/>
                  </a:lnTo>
                  <a:lnTo>
                    <a:pt x="101355" y="467823"/>
                  </a:lnTo>
                  <a:lnTo>
                    <a:pt x="104974" y="459651"/>
                  </a:lnTo>
                  <a:lnTo>
                    <a:pt x="108594" y="451433"/>
                  </a:lnTo>
                  <a:lnTo>
                    <a:pt x="112214" y="443172"/>
                  </a:lnTo>
                  <a:lnTo>
                    <a:pt x="115833" y="434873"/>
                  </a:lnTo>
                  <a:lnTo>
                    <a:pt x="119453" y="426538"/>
                  </a:lnTo>
                  <a:lnTo>
                    <a:pt x="123073" y="418171"/>
                  </a:lnTo>
                  <a:lnTo>
                    <a:pt x="126693" y="409775"/>
                  </a:lnTo>
                  <a:lnTo>
                    <a:pt x="130313" y="401354"/>
                  </a:lnTo>
                  <a:lnTo>
                    <a:pt x="133933" y="392911"/>
                  </a:lnTo>
                  <a:lnTo>
                    <a:pt x="137552" y="384450"/>
                  </a:lnTo>
                  <a:lnTo>
                    <a:pt x="141172" y="375975"/>
                  </a:lnTo>
                  <a:lnTo>
                    <a:pt x="144792" y="367491"/>
                  </a:lnTo>
                  <a:lnTo>
                    <a:pt x="148412" y="359000"/>
                  </a:lnTo>
                  <a:lnTo>
                    <a:pt x="152032" y="350507"/>
                  </a:lnTo>
                  <a:lnTo>
                    <a:pt x="155653" y="342017"/>
                  </a:lnTo>
                  <a:lnTo>
                    <a:pt x="159273" y="333532"/>
                  </a:lnTo>
                  <a:lnTo>
                    <a:pt x="162893" y="325058"/>
                  </a:lnTo>
                  <a:lnTo>
                    <a:pt x="166513" y="316598"/>
                  </a:lnTo>
                  <a:lnTo>
                    <a:pt x="170134" y="308158"/>
                  </a:lnTo>
                  <a:lnTo>
                    <a:pt x="173754" y="299741"/>
                  </a:lnTo>
                  <a:lnTo>
                    <a:pt x="177367" y="291351"/>
                  </a:lnTo>
                  <a:lnTo>
                    <a:pt x="180987" y="282994"/>
                  </a:lnTo>
                  <a:lnTo>
                    <a:pt x="184607" y="274673"/>
                  </a:lnTo>
                  <a:lnTo>
                    <a:pt x="188227" y="266394"/>
                  </a:lnTo>
                  <a:lnTo>
                    <a:pt x="191848" y="258162"/>
                  </a:lnTo>
                  <a:lnTo>
                    <a:pt x="195468" y="249979"/>
                  </a:lnTo>
                  <a:lnTo>
                    <a:pt x="199088" y="241851"/>
                  </a:lnTo>
                  <a:lnTo>
                    <a:pt x="202708" y="233784"/>
                  </a:lnTo>
                  <a:lnTo>
                    <a:pt x="206328" y="225780"/>
                  </a:lnTo>
                  <a:lnTo>
                    <a:pt x="209949" y="217845"/>
                  </a:lnTo>
                  <a:lnTo>
                    <a:pt x="213569" y="209985"/>
                  </a:lnTo>
                  <a:lnTo>
                    <a:pt x="217189" y="202202"/>
                  </a:lnTo>
                  <a:lnTo>
                    <a:pt x="220809" y="194503"/>
                  </a:lnTo>
                  <a:lnTo>
                    <a:pt x="224430" y="186891"/>
                  </a:lnTo>
                  <a:lnTo>
                    <a:pt x="228050" y="179371"/>
                  </a:lnTo>
                  <a:lnTo>
                    <a:pt x="231670" y="171949"/>
                  </a:lnTo>
                  <a:lnTo>
                    <a:pt x="235290" y="164628"/>
                  </a:lnTo>
                  <a:lnTo>
                    <a:pt x="238903" y="157412"/>
                  </a:lnTo>
                  <a:lnTo>
                    <a:pt x="242523" y="150308"/>
                  </a:lnTo>
                  <a:lnTo>
                    <a:pt x="246144" y="143319"/>
                  </a:lnTo>
                  <a:lnTo>
                    <a:pt x="249764" y="136449"/>
                  </a:lnTo>
                  <a:lnTo>
                    <a:pt x="253384" y="129704"/>
                  </a:lnTo>
                  <a:lnTo>
                    <a:pt x="257004" y="123086"/>
                  </a:lnTo>
                  <a:lnTo>
                    <a:pt x="260625" y="116601"/>
                  </a:lnTo>
                  <a:lnTo>
                    <a:pt x="264245" y="110254"/>
                  </a:lnTo>
                  <a:lnTo>
                    <a:pt x="267865" y="104047"/>
                  </a:lnTo>
                  <a:lnTo>
                    <a:pt x="271485" y="97985"/>
                  </a:lnTo>
                  <a:lnTo>
                    <a:pt x="275105" y="92073"/>
                  </a:lnTo>
                  <a:lnTo>
                    <a:pt x="278726" y="86314"/>
                  </a:lnTo>
                  <a:lnTo>
                    <a:pt x="282346" y="80712"/>
                  </a:lnTo>
                  <a:lnTo>
                    <a:pt x="285966" y="75271"/>
                  </a:lnTo>
                  <a:lnTo>
                    <a:pt x="289586" y="69995"/>
                  </a:lnTo>
                  <a:lnTo>
                    <a:pt x="293206" y="64886"/>
                  </a:lnTo>
                  <a:lnTo>
                    <a:pt x="296827" y="59949"/>
                  </a:lnTo>
                  <a:lnTo>
                    <a:pt x="300440" y="55188"/>
                  </a:lnTo>
                  <a:lnTo>
                    <a:pt x="304060" y="50605"/>
                  </a:lnTo>
                  <a:lnTo>
                    <a:pt x="307680" y="46203"/>
                  </a:lnTo>
                  <a:lnTo>
                    <a:pt x="311300" y="41987"/>
                  </a:lnTo>
                  <a:lnTo>
                    <a:pt x="314921" y="37958"/>
                  </a:lnTo>
                  <a:lnTo>
                    <a:pt x="318541" y="34119"/>
                  </a:lnTo>
                  <a:lnTo>
                    <a:pt x="322161" y="30472"/>
                  </a:lnTo>
                  <a:lnTo>
                    <a:pt x="325781" y="27023"/>
                  </a:lnTo>
                  <a:lnTo>
                    <a:pt x="329401" y="23771"/>
                  </a:lnTo>
                  <a:lnTo>
                    <a:pt x="333022" y="20719"/>
                  </a:lnTo>
                  <a:lnTo>
                    <a:pt x="336642" y="17871"/>
                  </a:lnTo>
                  <a:lnTo>
                    <a:pt x="340262" y="15226"/>
                  </a:lnTo>
                  <a:lnTo>
                    <a:pt x="343882" y="12789"/>
                  </a:lnTo>
                  <a:lnTo>
                    <a:pt x="347502" y="10559"/>
                  </a:lnTo>
                  <a:lnTo>
                    <a:pt x="351123" y="8540"/>
                  </a:lnTo>
                  <a:lnTo>
                    <a:pt x="354743" y="6732"/>
                  </a:lnTo>
                  <a:lnTo>
                    <a:pt x="358363" y="5137"/>
                  </a:lnTo>
                  <a:lnTo>
                    <a:pt x="361983" y="3755"/>
                  </a:lnTo>
                  <a:lnTo>
                    <a:pt x="365596" y="2588"/>
                  </a:lnTo>
                  <a:lnTo>
                    <a:pt x="369217" y="1637"/>
                  </a:lnTo>
                  <a:lnTo>
                    <a:pt x="372837" y="902"/>
                  </a:lnTo>
                  <a:lnTo>
                    <a:pt x="376457" y="384"/>
                  </a:lnTo>
                  <a:lnTo>
                    <a:pt x="380077" y="83"/>
                  </a:lnTo>
                  <a:lnTo>
                    <a:pt x="383697" y="0"/>
                  </a:lnTo>
                  <a:lnTo>
                    <a:pt x="387318" y="134"/>
                  </a:lnTo>
                  <a:lnTo>
                    <a:pt x="390938" y="486"/>
                  </a:lnTo>
                  <a:lnTo>
                    <a:pt x="394558" y="1055"/>
                  </a:lnTo>
                  <a:lnTo>
                    <a:pt x="398178" y="1840"/>
                  </a:lnTo>
                  <a:lnTo>
                    <a:pt x="401798" y="2842"/>
                  </a:lnTo>
                  <a:lnTo>
                    <a:pt x="405419" y="4059"/>
                  </a:lnTo>
                  <a:lnTo>
                    <a:pt x="409039" y="5491"/>
                  </a:lnTo>
                  <a:lnTo>
                    <a:pt x="412659" y="7136"/>
                  </a:lnTo>
                  <a:lnTo>
                    <a:pt x="416279" y="8994"/>
                  </a:lnTo>
                  <a:lnTo>
                    <a:pt x="419900" y="11062"/>
                  </a:lnTo>
                  <a:lnTo>
                    <a:pt x="423520" y="13340"/>
                  </a:lnTo>
                  <a:lnTo>
                    <a:pt x="427133" y="15827"/>
                  </a:lnTo>
                  <a:lnTo>
                    <a:pt x="430753" y="18519"/>
                  </a:lnTo>
                  <a:lnTo>
                    <a:pt x="434373" y="21415"/>
                  </a:lnTo>
                  <a:lnTo>
                    <a:pt x="437993" y="24514"/>
                  </a:lnTo>
                  <a:lnTo>
                    <a:pt x="441614" y="27812"/>
                  </a:lnTo>
                  <a:lnTo>
                    <a:pt x="445234" y="31308"/>
                  </a:lnTo>
                  <a:lnTo>
                    <a:pt x="448854" y="34999"/>
                  </a:lnTo>
                  <a:lnTo>
                    <a:pt x="452474" y="38883"/>
                  </a:lnTo>
                  <a:lnTo>
                    <a:pt x="456095" y="42956"/>
                  </a:lnTo>
                  <a:lnTo>
                    <a:pt x="459715" y="47217"/>
                  </a:lnTo>
                  <a:lnTo>
                    <a:pt x="463335" y="51661"/>
                  </a:lnTo>
                  <a:lnTo>
                    <a:pt x="466955" y="56286"/>
                  </a:lnTo>
                  <a:lnTo>
                    <a:pt x="470575" y="61089"/>
                  </a:lnTo>
                  <a:lnTo>
                    <a:pt x="474196" y="66066"/>
                  </a:lnTo>
                  <a:lnTo>
                    <a:pt x="477816" y="71214"/>
                  </a:lnTo>
                  <a:lnTo>
                    <a:pt x="481436" y="76529"/>
                  </a:lnTo>
                  <a:lnTo>
                    <a:pt x="485056" y="82008"/>
                  </a:lnTo>
                  <a:lnTo>
                    <a:pt x="488669" y="87647"/>
                  </a:lnTo>
                  <a:lnTo>
                    <a:pt x="492290" y="93443"/>
                  </a:lnTo>
                  <a:lnTo>
                    <a:pt x="495910" y="99390"/>
                  </a:lnTo>
                  <a:lnTo>
                    <a:pt x="499530" y="105486"/>
                  </a:lnTo>
                  <a:lnTo>
                    <a:pt x="503150" y="111726"/>
                  </a:lnTo>
                  <a:lnTo>
                    <a:pt x="506770" y="118106"/>
                  </a:lnTo>
                  <a:lnTo>
                    <a:pt x="510391" y="124622"/>
                  </a:lnTo>
                  <a:lnTo>
                    <a:pt x="514011" y="131270"/>
                  </a:lnTo>
                  <a:lnTo>
                    <a:pt x="517631" y="138045"/>
                  </a:lnTo>
                  <a:lnTo>
                    <a:pt x="521251" y="144943"/>
                  </a:lnTo>
                  <a:lnTo>
                    <a:pt x="524871" y="151960"/>
                  </a:lnTo>
                  <a:lnTo>
                    <a:pt x="528492" y="159091"/>
                  </a:lnTo>
                  <a:lnTo>
                    <a:pt x="532112" y="166330"/>
                  </a:lnTo>
                  <a:lnTo>
                    <a:pt x="535732" y="173676"/>
                  </a:lnTo>
                  <a:lnTo>
                    <a:pt x="539352" y="181122"/>
                  </a:lnTo>
                  <a:lnTo>
                    <a:pt x="542972" y="188664"/>
                  </a:lnTo>
                  <a:lnTo>
                    <a:pt x="546593" y="196296"/>
                  </a:lnTo>
                  <a:lnTo>
                    <a:pt x="550206" y="204015"/>
                  </a:lnTo>
                  <a:lnTo>
                    <a:pt x="553826" y="211816"/>
                  </a:lnTo>
                  <a:lnTo>
                    <a:pt x="557446" y="219695"/>
                  </a:lnTo>
                  <a:lnTo>
                    <a:pt x="561066" y="227646"/>
                  </a:lnTo>
                  <a:lnTo>
                    <a:pt x="564687" y="235665"/>
                  </a:lnTo>
                  <a:lnTo>
                    <a:pt x="568307" y="243748"/>
                  </a:lnTo>
                  <a:lnTo>
                    <a:pt x="571927" y="251888"/>
                  </a:lnTo>
                  <a:lnTo>
                    <a:pt x="575547" y="260083"/>
                  </a:lnTo>
                  <a:lnTo>
                    <a:pt x="579167" y="268328"/>
                  </a:lnTo>
                  <a:lnTo>
                    <a:pt x="582788" y="276617"/>
                  </a:lnTo>
                  <a:lnTo>
                    <a:pt x="586408" y="284946"/>
                  </a:lnTo>
                  <a:lnTo>
                    <a:pt x="590028" y="293311"/>
                  </a:lnTo>
                  <a:lnTo>
                    <a:pt x="593648" y="301707"/>
                  </a:lnTo>
                  <a:lnTo>
                    <a:pt x="597269" y="310130"/>
                  </a:lnTo>
                  <a:lnTo>
                    <a:pt x="600889" y="318576"/>
                  </a:lnTo>
                  <a:lnTo>
                    <a:pt x="604509" y="327039"/>
                  </a:lnTo>
                  <a:lnTo>
                    <a:pt x="608129" y="335516"/>
                  </a:lnTo>
                  <a:lnTo>
                    <a:pt x="611749" y="344002"/>
                  </a:lnTo>
                  <a:lnTo>
                    <a:pt x="615362" y="352494"/>
                  </a:lnTo>
                  <a:lnTo>
                    <a:pt x="618983" y="360986"/>
                  </a:lnTo>
                  <a:lnTo>
                    <a:pt x="622603" y="369476"/>
                  </a:lnTo>
                  <a:lnTo>
                    <a:pt x="626223" y="377959"/>
                  </a:lnTo>
                  <a:lnTo>
                    <a:pt x="629843" y="386431"/>
                  </a:lnTo>
                  <a:lnTo>
                    <a:pt x="633463" y="394888"/>
                  </a:lnTo>
                  <a:lnTo>
                    <a:pt x="637084" y="403326"/>
                  </a:lnTo>
                  <a:lnTo>
                    <a:pt x="640704" y="411741"/>
                  </a:lnTo>
                  <a:lnTo>
                    <a:pt x="644324" y="420130"/>
                  </a:lnTo>
                  <a:lnTo>
                    <a:pt x="647944" y="428491"/>
                  </a:lnTo>
                  <a:lnTo>
                    <a:pt x="651565" y="436817"/>
                  </a:lnTo>
                  <a:lnTo>
                    <a:pt x="655185" y="445108"/>
                  </a:lnTo>
                  <a:lnTo>
                    <a:pt x="658805" y="453359"/>
                  </a:lnTo>
                  <a:lnTo>
                    <a:pt x="662425" y="461566"/>
                  </a:lnTo>
                  <a:lnTo>
                    <a:pt x="666045" y="469727"/>
                  </a:lnTo>
                  <a:lnTo>
                    <a:pt x="669666" y="477839"/>
                  </a:lnTo>
                  <a:lnTo>
                    <a:pt x="673286" y="485900"/>
                  </a:lnTo>
                  <a:lnTo>
                    <a:pt x="676899" y="493904"/>
                  </a:lnTo>
                  <a:lnTo>
                    <a:pt x="680519" y="501852"/>
                  </a:lnTo>
                  <a:lnTo>
                    <a:pt x="684139" y="509738"/>
                  </a:lnTo>
                  <a:lnTo>
                    <a:pt x="687760" y="517562"/>
                  </a:lnTo>
                  <a:lnTo>
                    <a:pt x="691380" y="525320"/>
                  </a:lnTo>
                  <a:lnTo>
                    <a:pt x="695000" y="533010"/>
                  </a:lnTo>
                  <a:lnTo>
                    <a:pt x="698620" y="540630"/>
                  </a:lnTo>
                  <a:lnTo>
                    <a:pt x="702240" y="548177"/>
                  </a:lnTo>
                  <a:lnTo>
                    <a:pt x="705861" y="555651"/>
                  </a:lnTo>
                  <a:lnTo>
                    <a:pt x="709481" y="563048"/>
                  </a:lnTo>
                  <a:lnTo>
                    <a:pt x="713101" y="570366"/>
                  </a:lnTo>
                  <a:lnTo>
                    <a:pt x="716721" y="577604"/>
                  </a:lnTo>
                  <a:lnTo>
                    <a:pt x="720341" y="584760"/>
                  </a:lnTo>
                  <a:lnTo>
                    <a:pt x="723962" y="591833"/>
                  </a:lnTo>
                  <a:lnTo>
                    <a:pt x="727582" y="598821"/>
                  </a:lnTo>
                  <a:lnTo>
                    <a:pt x="731202" y="605722"/>
                  </a:lnTo>
                  <a:lnTo>
                    <a:pt x="734822" y="612536"/>
                  </a:lnTo>
                  <a:lnTo>
                    <a:pt x="738435" y="619261"/>
                  </a:lnTo>
                  <a:lnTo>
                    <a:pt x="742055" y="625895"/>
                  </a:lnTo>
                  <a:lnTo>
                    <a:pt x="745676" y="632439"/>
                  </a:lnTo>
                  <a:lnTo>
                    <a:pt x="749296" y="638891"/>
                  </a:lnTo>
                  <a:lnTo>
                    <a:pt x="752916" y="645249"/>
                  </a:lnTo>
                  <a:lnTo>
                    <a:pt x="756536" y="651514"/>
                  </a:lnTo>
                  <a:lnTo>
                    <a:pt x="760157" y="657684"/>
                  </a:lnTo>
                  <a:lnTo>
                    <a:pt x="763777" y="663756"/>
                  </a:lnTo>
                  <a:lnTo>
                    <a:pt x="767397" y="669737"/>
                  </a:lnTo>
                  <a:lnTo>
                    <a:pt x="771017" y="675625"/>
                  </a:lnTo>
                  <a:lnTo>
                    <a:pt x="774637" y="681411"/>
                  </a:lnTo>
                  <a:lnTo>
                    <a:pt x="778258" y="687104"/>
                  </a:lnTo>
                  <a:lnTo>
                    <a:pt x="781878" y="692697"/>
                  </a:lnTo>
                  <a:lnTo>
                    <a:pt x="785498" y="698195"/>
                  </a:lnTo>
                  <a:lnTo>
                    <a:pt x="789118" y="703593"/>
                  </a:lnTo>
                  <a:lnTo>
                    <a:pt x="792739" y="708898"/>
                  </a:lnTo>
                  <a:lnTo>
                    <a:pt x="796359" y="714101"/>
                  </a:lnTo>
                  <a:lnTo>
                    <a:pt x="799979" y="719211"/>
                  </a:lnTo>
                  <a:lnTo>
                    <a:pt x="803592" y="724221"/>
                  </a:lnTo>
                  <a:lnTo>
                    <a:pt x="807212" y="729136"/>
                  </a:lnTo>
                  <a:lnTo>
                    <a:pt x="810832" y="733958"/>
                  </a:lnTo>
                  <a:lnTo>
                    <a:pt x="814453" y="738680"/>
                  </a:lnTo>
                  <a:lnTo>
                    <a:pt x="818073" y="743315"/>
                  </a:lnTo>
                  <a:lnTo>
                    <a:pt x="821693" y="747849"/>
                  </a:lnTo>
                  <a:lnTo>
                    <a:pt x="825313" y="752290"/>
                  </a:lnTo>
                  <a:lnTo>
                    <a:pt x="828934" y="756637"/>
                  </a:lnTo>
                  <a:lnTo>
                    <a:pt x="832554" y="760890"/>
                  </a:lnTo>
                  <a:lnTo>
                    <a:pt x="836174" y="765051"/>
                  </a:lnTo>
                  <a:lnTo>
                    <a:pt x="839794" y="769124"/>
                  </a:lnTo>
                  <a:lnTo>
                    <a:pt x="843414" y="773104"/>
                  </a:lnTo>
                  <a:lnTo>
                    <a:pt x="847035" y="776991"/>
                  </a:lnTo>
                  <a:lnTo>
                    <a:pt x="850655" y="780791"/>
                  </a:lnTo>
                  <a:lnTo>
                    <a:pt x="854275" y="784505"/>
                  </a:lnTo>
                  <a:lnTo>
                    <a:pt x="857895" y="788132"/>
                  </a:lnTo>
                  <a:lnTo>
                    <a:pt x="861515" y="791673"/>
                  </a:lnTo>
                  <a:lnTo>
                    <a:pt x="865128" y="795128"/>
                  </a:lnTo>
                  <a:lnTo>
                    <a:pt x="868749" y="798496"/>
                  </a:lnTo>
                  <a:lnTo>
                    <a:pt x="872369" y="801785"/>
                  </a:lnTo>
                  <a:lnTo>
                    <a:pt x="875989" y="804995"/>
                  </a:lnTo>
                  <a:lnTo>
                    <a:pt x="879609" y="808119"/>
                  </a:lnTo>
                  <a:lnTo>
                    <a:pt x="883229" y="811163"/>
                  </a:lnTo>
                  <a:lnTo>
                    <a:pt x="886850" y="814136"/>
                  </a:lnTo>
                  <a:lnTo>
                    <a:pt x="890470" y="817022"/>
                  </a:lnTo>
                  <a:lnTo>
                    <a:pt x="894090" y="819836"/>
                  </a:lnTo>
                  <a:lnTo>
                    <a:pt x="897710" y="822578"/>
                  </a:lnTo>
                  <a:lnTo>
                    <a:pt x="901331" y="825241"/>
                  </a:lnTo>
                  <a:lnTo>
                    <a:pt x="904951" y="827839"/>
                  </a:lnTo>
                  <a:lnTo>
                    <a:pt x="908571" y="830358"/>
                  </a:lnTo>
                  <a:lnTo>
                    <a:pt x="912191" y="832813"/>
                  </a:lnTo>
                  <a:lnTo>
                    <a:pt x="915811" y="835195"/>
                  </a:lnTo>
                  <a:lnTo>
                    <a:pt x="919432" y="837512"/>
                  </a:lnTo>
                  <a:lnTo>
                    <a:pt x="923052" y="839765"/>
                  </a:lnTo>
                  <a:lnTo>
                    <a:pt x="926665" y="841946"/>
                  </a:lnTo>
                  <a:lnTo>
                    <a:pt x="930285" y="844069"/>
                  </a:lnTo>
                  <a:lnTo>
                    <a:pt x="933905" y="846127"/>
                  </a:lnTo>
                  <a:lnTo>
                    <a:pt x="937526" y="848121"/>
                  </a:lnTo>
                  <a:lnTo>
                    <a:pt x="941146" y="850064"/>
                  </a:lnTo>
                  <a:lnTo>
                    <a:pt x="944766" y="851943"/>
                  </a:lnTo>
                  <a:lnTo>
                    <a:pt x="948386" y="853764"/>
                  </a:lnTo>
                  <a:lnTo>
                    <a:pt x="952006" y="855527"/>
                  </a:lnTo>
                  <a:lnTo>
                    <a:pt x="955627" y="857240"/>
                  </a:lnTo>
                  <a:lnTo>
                    <a:pt x="959247" y="858895"/>
                  </a:lnTo>
                  <a:lnTo>
                    <a:pt x="962867" y="860500"/>
                  </a:lnTo>
                  <a:lnTo>
                    <a:pt x="966487" y="862055"/>
                  </a:lnTo>
                  <a:lnTo>
                    <a:pt x="970108" y="863559"/>
                  </a:lnTo>
                  <a:lnTo>
                    <a:pt x="973728" y="865020"/>
                  </a:lnTo>
                  <a:lnTo>
                    <a:pt x="977348" y="866424"/>
                  </a:lnTo>
                  <a:lnTo>
                    <a:pt x="980968" y="867784"/>
                  </a:lnTo>
                  <a:lnTo>
                    <a:pt x="984588" y="869101"/>
                  </a:lnTo>
                  <a:lnTo>
                    <a:pt x="988201" y="870375"/>
                  </a:lnTo>
                  <a:lnTo>
                    <a:pt x="991822" y="871606"/>
                  </a:lnTo>
                  <a:lnTo>
                    <a:pt x="995442" y="872793"/>
                  </a:lnTo>
                  <a:lnTo>
                    <a:pt x="999062" y="873938"/>
                  </a:lnTo>
                  <a:lnTo>
                    <a:pt x="1002682" y="875046"/>
                  </a:lnTo>
                  <a:lnTo>
                    <a:pt x="1006302" y="876111"/>
                  </a:lnTo>
                  <a:lnTo>
                    <a:pt x="1009923" y="877140"/>
                  </a:lnTo>
                  <a:lnTo>
                    <a:pt x="1013543" y="878134"/>
                  </a:lnTo>
                  <a:lnTo>
                    <a:pt x="1017163" y="879098"/>
                  </a:lnTo>
                  <a:lnTo>
                    <a:pt x="1020783" y="880019"/>
                  </a:lnTo>
                  <a:lnTo>
                    <a:pt x="1024403" y="880912"/>
                  </a:lnTo>
                  <a:lnTo>
                    <a:pt x="1028024" y="881768"/>
                  </a:lnTo>
                  <a:lnTo>
                    <a:pt x="1031644" y="882596"/>
                  </a:lnTo>
                  <a:lnTo>
                    <a:pt x="1035264" y="883395"/>
                  </a:lnTo>
                  <a:lnTo>
                    <a:pt x="1038884" y="884158"/>
                  </a:lnTo>
                  <a:lnTo>
                    <a:pt x="1042504" y="884899"/>
                  </a:lnTo>
                  <a:lnTo>
                    <a:pt x="1046125" y="885612"/>
                  </a:lnTo>
                  <a:lnTo>
                    <a:pt x="1049745" y="886295"/>
                  </a:lnTo>
                  <a:lnTo>
                    <a:pt x="1053358" y="886950"/>
                  </a:lnTo>
                  <a:lnTo>
                    <a:pt x="1056978" y="887584"/>
                  </a:lnTo>
                  <a:lnTo>
                    <a:pt x="1060598" y="888188"/>
                  </a:lnTo>
                  <a:lnTo>
                    <a:pt x="1064219" y="888771"/>
                  </a:lnTo>
                  <a:lnTo>
                    <a:pt x="1067839" y="889332"/>
                  </a:lnTo>
                  <a:lnTo>
                    <a:pt x="1071459" y="889872"/>
                  </a:lnTo>
                  <a:lnTo>
                    <a:pt x="1075079" y="890391"/>
                  </a:lnTo>
                  <a:lnTo>
                    <a:pt x="1078699" y="890887"/>
                  </a:lnTo>
                  <a:lnTo>
                    <a:pt x="1082320" y="891362"/>
                  </a:lnTo>
                  <a:lnTo>
                    <a:pt x="1082320" y="901374"/>
                  </a:lnTo>
                  <a:lnTo>
                    <a:pt x="0" y="901374"/>
                  </a:lnTo>
                  <a:lnTo>
                    <a:pt x="0" y="668348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C4B64635-DFA6-3B0F-FFD7-3975B7529AE8}"/>
              </a:ext>
            </a:extLst>
          </p:cNvPr>
          <p:cNvGrpSpPr/>
          <p:nvPr/>
        </p:nvGrpSpPr>
        <p:grpSpPr>
          <a:xfrm>
            <a:off x="8191691" y="2598495"/>
            <a:ext cx="233018" cy="225942"/>
            <a:chOff x="8191691" y="2598495"/>
            <a:chExt cx="233018" cy="225942"/>
          </a:xfrm>
        </p:grpSpPr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26447254-7241-B690-C02B-42406DD47C8D}"/>
                </a:ext>
              </a:extLst>
            </p:cNvPr>
            <p:cNvSpPr/>
            <p:nvPr/>
          </p:nvSpPr>
          <p:spPr>
            <a:xfrm>
              <a:off x="8191691" y="2598495"/>
              <a:ext cx="233018" cy="225941"/>
            </a:xfrm>
            <a:custGeom>
              <a:avLst/>
              <a:gdLst>
                <a:gd name="connsiteX0" fmla="*/ 233018 w 233018"/>
                <a:gd name="connsiteY0" fmla="*/ 0 h 225941"/>
                <a:gd name="connsiteX1" fmla="*/ 0 w 233018"/>
                <a:gd name="connsiteY1" fmla="*/ 225942 h 2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018" h="225941">
                  <a:moveTo>
                    <a:pt x="233018" y="0"/>
                  </a:moveTo>
                  <a:lnTo>
                    <a:pt x="0" y="225942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3902C53F-7F5A-0007-EF96-37AA7A461AC2}"/>
                </a:ext>
              </a:extLst>
            </p:cNvPr>
            <p:cNvSpPr/>
            <p:nvPr/>
          </p:nvSpPr>
          <p:spPr>
            <a:xfrm>
              <a:off x="8191691" y="2797100"/>
              <a:ext cx="27623" cy="27337"/>
            </a:xfrm>
            <a:custGeom>
              <a:avLst/>
              <a:gdLst>
                <a:gd name="connsiteX0" fmla="*/ 18605 w 27623"/>
                <a:gd name="connsiteY0" fmla="*/ 9300 h 27337"/>
                <a:gd name="connsiteX1" fmla="*/ 27623 w 27623"/>
                <a:gd name="connsiteY1" fmla="*/ 18601 h 27337"/>
                <a:gd name="connsiteX2" fmla="*/ 0 w 27623"/>
                <a:gd name="connsiteY2" fmla="*/ 27337 h 27337"/>
                <a:gd name="connsiteX3" fmla="*/ 9587 w 27623"/>
                <a:gd name="connsiteY3" fmla="*/ 0 h 2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3" h="27337">
                  <a:moveTo>
                    <a:pt x="18605" y="9300"/>
                  </a:moveTo>
                  <a:lnTo>
                    <a:pt x="27623" y="18601"/>
                  </a:lnTo>
                  <a:lnTo>
                    <a:pt x="0" y="27337"/>
                  </a:lnTo>
                  <a:lnTo>
                    <a:pt x="9587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4F96E551-5F83-4802-92B4-0742F5A69486}"/>
                </a:ext>
              </a:extLst>
            </p:cNvPr>
            <p:cNvSpPr/>
            <p:nvPr/>
          </p:nvSpPr>
          <p:spPr>
            <a:xfrm>
              <a:off x="8210296" y="2598495"/>
              <a:ext cx="214413" cy="207904"/>
            </a:xfrm>
            <a:custGeom>
              <a:avLst/>
              <a:gdLst>
                <a:gd name="connsiteX0" fmla="*/ 0 w 214413"/>
                <a:gd name="connsiteY0" fmla="*/ 207905 h 207904"/>
                <a:gd name="connsiteX1" fmla="*/ 214413 w 214413"/>
                <a:gd name="connsiteY1" fmla="*/ 0 h 20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13" h="207904">
                  <a:moveTo>
                    <a:pt x="0" y="207905"/>
                  </a:moveTo>
                  <a:lnTo>
                    <a:pt x="214413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459" name="Freeform 458">
            <a:extLst>
              <a:ext uri="{FF2B5EF4-FFF2-40B4-BE49-F238E27FC236}">
                <a16:creationId xmlns:a16="http://schemas.microsoft.com/office/drawing/2014/main" id="{B3C55DED-2882-9BA0-06F5-689F313EB5D4}"/>
              </a:ext>
            </a:extLst>
          </p:cNvPr>
          <p:cNvSpPr/>
          <p:nvPr/>
        </p:nvSpPr>
        <p:spPr>
          <a:xfrm>
            <a:off x="7631396" y="3162544"/>
            <a:ext cx="33896" cy="27376"/>
          </a:xfrm>
          <a:custGeom>
            <a:avLst/>
            <a:gdLst>
              <a:gd name="connsiteX0" fmla="*/ 33896 w 33896"/>
              <a:gd name="connsiteY0" fmla="*/ 3570 h 27376"/>
              <a:gd name="connsiteX1" fmla="*/ 33719 w 33896"/>
              <a:gd name="connsiteY1" fmla="*/ 4396 h 27376"/>
              <a:gd name="connsiteX2" fmla="*/ 33070 w 33896"/>
              <a:gd name="connsiteY2" fmla="*/ 6490 h 27376"/>
              <a:gd name="connsiteX3" fmla="*/ 31831 w 33896"/>
              <a:gd name="connsiteY3" fmla="*/ 9706 h 27376"/>
              <a:gd name="connsiteX4" fmla="*/ 29825 w 33896"/>
              <a:gd name="connsiteY4" fmla="*/ 13541 h 27376"/>
              <a:gd name="connsiteX5" fmla="*/ 26934 w 33896"/>
              <a:gd name="connsiteY5" fmla="*/ 17760 h 27376"/>
              <a:gd name="connsiteX6" fmla="*/ 26403 w 33896"/>
              <a:gd name="connsiteY6" fmla="*/ 18616 h 27376"/>
              <a:gd name="connsiteX7" fmla="*/ 26344 w 33896"/>
              <a:gd name="connsiteY7" fmla="*/ 19884 h 27376"/>
              <a:gd name="connsiteX8" fmla="*/ 28202 w 33896"/>
              <a:gd name="connsiteY8" fmla="*/ 26020 h 27376"/>
              <a:gd name="connsiteX9" fmla="*/ 28438 w 33896"/>
              <a:gd name="connsiteY9" fmla="*/ 26020 h 27376"/>
              <a:gd name="connsiteX10" fmla="*/ 29058 w 33896"/>
              <a:gd name="connsiteY10" fmla="*/ 25843 h 27376"/>
              <a:gd name="connsiteX11" fmla="*/ 29943 w 33896"/>
              <a:gd name="connsiteY11" fmla="*/ 25401 h 27376"/>
              <a:gd name="connsiteX12" fmla="*/ 30828 w 33896"/>
              <a:gd name="connsiteY12" fmla="*/ 24515 h 27376"/>
              <a:gd name="connsiteX13" fmla="*/ 31595 w 33896"/>
              <a:gd name="connsiteY13" fmla="*/ 23070 h 27376"/>
              <a:gd name="connsiteX14" fmla="*/ 32392 w 33896"/>
              <a:gd name="connsiteY14" fmla="*/ 22480 h 27376"/>
              <a:gd name="connsiteX15" fmla="*/ 33099 w 33896"/>
              <a:gd name="connsiteY15" fmla="*/ 23070 h 27376"/>
              <a:gd name="connsiteX16" fmla="*/ 31625 w 33896"/>
              <a:gd name="connsiteY16" fmla="*/ 25755 h 27376"/>
              <a:gd name="connsiteX17" fmla="*/ 28025 w 33896"/>
              <a:gd name="connsiteY17" fmla="*/ 27377 h 27376"/>
              <a:gd name="connsiteX18" fmla="*/ 24545 w 33896"/>
              <a:gd name="connsiteY18" fmla="*/ 26050 h 27376"/>
              <a:gd name="connsiteX19" fmla="*/ 22538 w 33896"/>
              <a:gd name="connsiteY19" fmla="*/ 22273 h 27376"/>
              <a:gd name="connsiteX20" fmla="*/ 9794 w 33896"/>
              <a:gd name="connsiteY20" fmla="*/ 27377 h 27376"/>
              <a:gd name="connsiteX21" fmla="*/ 2655 w 33896"/>
              <a:gd name="connsiteY21" fmla="*/ 24456 h 27376"/>
              <a:gd name="connsiteX22" fmla="*/ 0 w 33896"/>
              <a:gd name="connsiteY22" fmla="*/ 17140 h 27376"/>
              <a:gd name="connsiteX23" fmla="*/ 2301 w 33896"/>
              <a:gd name="connsiteY23" fmla="*/ 8968 h 27376"/>
              <a:gd name="connsiteX24" fmla="*/ 8407 w 33896"/>
              <a:gd name="connsiteY24" fmla="*/ 2508 h 27376"/>
              <a:gd name="connsiteX25" fmla="*/ 16255 w 33896"/>
              <a:gd name="connsiteY25" fmla="*/ 0 h 27376"/>
              <a:gd name="connsiteX26" fmla="*/ 19028 w 33896"/>
              <a:gd name="connsiteY26" fmla="*/ 384 h 27376"/>
              <a:gd name="connsiteX27" fmla="*/ 21742 w 33896"/>
              <a:gd name="connsiteY27" fmla="*/ 1653 h 27376"/>
              <a:gd name="connsiteX28" fmla="*/ 24102 w 33896"/>
              <a:gd name="connsiteY28" fmla="*/ 3953 h 27376"/>
              <a:gd name="connsiteX29" fmla="*/ 25724 w 33896"/>
              <a:gd name="connsiteY29" fmla="*/ 7523 h 27376"/>
              <a:gd name="connsiteX30" fmla="*/ 26344 w 33896"/>
              <a:gd name="connsiteY30" fmla="*/ 12450 h 27376"/>
              <a:gd name="connsiteX31" fmla="*/ 26344 w 33896"/>
              <a:gd name="connsiteY31" fmla="*/ 16196 h 27376"/>
              <a:gd name="connsiteX32" fmla="*/ 32274 w 33896"/>
              <a:gd name="connsiteY32" fmla="*/ 4219 h 27376"/>
              <a:gd name="connsiteX33" fmla="*/ 32746 w 33896"/>
              <a:gd name="connsiteY33" fmla="*/ 3039 h 27376"/>
              <a:gd name="connsiteX34" fmla="*/ 33158 w 33896"/>
              <a:gd name="connsiteY34" fmla="*/ 2950 h 27376"/>
              <a:gd name="connsiteX35" fmla="*/ 33631 w 33896"/>
              <a:gd name="connsiteY35" fmla="*/ 3127 h 27376"/>
              <a:gd name="connsiteX36" fmla="*/ 33867 w 33896"/>
              <a:gd name="connsiteY36" fmla="*/ 3422 h 27376"/>
              <a:gd name="connsiteX37" fmla="*/ 33896 w 33896"/>
              <a:gd name="connsiteY37" fmla="*/ 3570 h 27376"/>
              <a:gd name="connsiteX38" fmla="*/ 22302 w 33896"/>
              <a:gd name="connsiteY38" fmla="*/ 20710 h 27376"/>
              <a:gd name="connsiteX39" fmla="*/ 22184 w 33896"/>
              <a:gd name="connsiteY39" fmla="*/ 13954 h 27376"/>
              <a:gd name="connsiteX40" fmla="*/ 22184 w 33896"/>
              <a:gd name="connsiteY40" fmla="*/ 12273 h 27376"/>
              <a:gd name="connsiteX41" fmla="*/ 22125 w 33896"/>
              <a:gd name="connsiteY41" fmla="*/ 10473 h 27376"/>
              <a:gd name="connsiteX42" fmla="*/ 21949 w 33896"/>
              <a:gd name="connsiteY42" fmla="*/ 8555 h 27376"/>
              <a:gd name="connsiteX43" fmla="*/ 21654 w 33896"/>
              <a:gd name="connsiteY43" fmla="*/ 6756 h 27376"/>
              <a:gd name="connsiteX44" fmla="*/ 21152 w 33896"/>
              <a:gd name="connsiteY44" fmla="*/ 5016 h 27376"/>
              <a:gd name="connsiteX45" fmla="*/ 20385 w 33896"/>
              <a:gd name="connsiteY45" fmla="*/ 3570 h 27376"/>
              <a:gd name="connsiteX46" fmla="*/ 19352 w 33896"/>
              <a:gd name="connsiteY46" fmla="*/ 2360 h 27376"/>
              <a:gd name="connsiteX47" fmla="*/ 17966 w 33896"/>
              <a:gd name="connsiteY47" fmla="*/ 1623 h 27376"/>
              <a:gd name="connsiteX48" fmla="*/ 16196 w 33896"/>
              <a:gd name="connsiteY48" fmla="*/ 1328 h 27376"/>
              <a:gd name="connsiteX49" fmla="*/ 13718 w 33896"/>
              <a:gd name="connsiteY49" fmla="*/ 1771 h 27376"/>
              <a:gd name="connsiteX50" fmla="*/ 10886 w 33896"/>
              <a:gd name="connsiteY50" fmla="*/ 3511 h 27376"/>
              <a:gd name="connsiteX51" fmla="*/ 7965 w 33896"/>
              <a:gd name="connsiteY51" fmla="*/ 6874 h 27376"/>
              <a:gd name="connsiteX52" fmla="*/ 5517 w 33896"/>
              <a:gd name="connsiteY52" fmla="*/ 13069 h 27376"/>
              <a:gd name="connsiteX53" fmla="*/ 4484 w 33896"/>
              <a:gd name="connsiteY53" fmla="*/ 19441 h 27376"/>
              <a:gd name="connsiteX54" fmla="*/ 5870 w 33896"/>
              <a:gd name="connsiteY54" fmla="*/ 24250 h 27376"/>
              <a:gd name="connsiteX55" fmla="*/ 9912 w 33896"/>
              <a:gd name="connsiteY55" fmla="*/ 26020 h 27376"/>
              <a:gd name="connsiteX56" fmla="*/ 22302 w 33896"/>
              <a:gd name="connsiteY56" fmla="*/ 20710 h 2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3896" h="27376">
                <a:moveTo>
                  <a:pt x="33896" y="3570"/>
                </a:moveTo>
                <a:cubicBezTo>
                  <a:pt x="33857" y="3766"/>
                  <a:pt x="33798" y="4042"/>
                  <a:pt x="33719" y="4396"/>
                </a:cubicBezTo>
                <a:cubicBezTo>
                  <a:pt x="33641" y="4731"/>
                  <a:pt x="33424" y="5429"/>
                  <a:pt x="33070" y="6490"/>
                </a:cubicBezTo>
                <a:cubicBezTo>
                  <a:pt x="32717" y="7552"/>
                  <a:pt x="32303" y="8624"/>
                  <a:pt x="31831" y="9706"/>
                </a:cubicBezTo>
                <a:cubicBezTo>
                  <a:pt x="31379" y="10768"/>
                  <a:pt x="30710" y="12046"/>
                  <a:pt x="29825" y="13541"/>
                </a:cubicBezTo>
                <a:cubicBezTo>
                  <a:pt x="28960" y="15016"/>
                  <a:pt x="27996" y="16423"/>
                  <a:pt x="26934" y="17760"/>
                </a:cubicBezTo>
                <a:cubicBezTo>
                  <a:pt x="26639" y="18114"/>
                  <a:pt x="26462" y="18399"/>
                  <a:pt x="26403" y="18616"/>
                </a:cubicBezTo>
                <a:cubicBezTo>
                  <a:pt x="26364" y="18812"/>
                  <a:pt x="26344" y="19235"/>
                  <a:pt x="26344" y="19884"/>
                </a:cubicBezTo>
                <a:cubicBezTo>
                  <a:pt x="26344" y="23975"/>
                  <a:pt x="26964" y="26020"/>
                  <a:pt x="28202" y="26020"/>
                </a:cubicBezTo>
                <a:cubicBezTo>
                  <a:pt x="28261" y="26020"/>
                  <a:pt x="28340" y="26020"/>
                  <a:pt x="28438" y="26020"/>
                </a:cubicBezTo>
                <a:cubicBezTo>
                  <a:pt x="28557" y="26001"/>
                  <a:pt x="28763" y="25942"/>
                  <a:pt x="29058" y="25843"/>
                </a:cubicBezTo>
                <a:cubicBezTo>
                  <a:pt x="29373" y="25725"/>
                  <a:pt x="29668" y="25578"/>
                  <a:pt x="29943" y="25401"/>
                </a:cubicBezTo>
                <a:cubicBezTo>
                  <a:pt x="30218" y="25204"/>
                  <a:pt x="30513" y="24909"/>
                  <a:pt x="30828" y="24515"/>
                </a:cubicBezTo>
                <a:cubicBezTo>
                  <a:pt x="31142" y="24103"/>
                  <a:pt x="31399" y="23621"/>
                  <a:pt x="31595" y="23070"/>
                </a:cubicBezTo>
                <a:cubicBezTo>
                  <a:pt x="31772" y="22676"/>
                  <a:pt x="32038" y="22480"/>
                  <a:pt x="32392" y="22480"/>
                </a:cubicBezTo>
                <a:cubicBezTo>
                  <a:pt x="32863" y="22480"/>
                  <a:pt x="33099" y="22676"/>
                  <a:pt x="33099" y="23070"/>
                </a:cubicBezTo>
                <a:cubicBezTo>
                  <a:pt x="33099" y="23778"/>
                  <a:pt x="32608" y="24673"/>
                  <a:pt x="31625" y="25755"/>
                </a:cubicBezTo>
                <a:cubicBezTo>
                  <a:pt x="30642" y="26836"/>
                  <a:pt x="29442" y="27377"/>
                  <a:pt x="28025" y="27377"/>
                </a:cubicBezTo>
                <a:cubicBezTo>
                  <a:pt x="26669" y="27377"/>
                  <a:pt x="25508" y="26934"/>
                  <a:pt x="24545" y="26050"/>
                </a:cubicBezTo>
                <a:cubicBezTo>
                  <a:pt x="23601" y="25145"/>
                  <a:pt x="22932" y="23886"/>
                  <a:pt x="22538" y="22273"/>
                </a:cubicBezTo>
                <a:cubicBezTo>
                  <a:pt x="18290" y="25675"/>
                  <a:pt x="14043" y="27377"/>
                  <a:pt x="9794" y="27377"/>
                </a:cubicBezTo>
                <a:cubicBezTo>
                  <a:pt x="6805" y="27377"/>
                  <a:pt x="4425" y="26403"/>
                  <a:pt x="2655" y="24456"/>
                </a:cubicBezTo>
                <a:cubicBezTo>
                  <a:pt x="885" y="22490"/>
                  <a:pt x="0" y="20052"/>
                  <a:pt x="0" y="17140"/>
                </a:cubicBezTo>
                <a:cubicBezTo>
                  <a:pt x="0" y="14348"/>
                  <a:pt x="767" y="11624"/>
                  <a:pt x="2301" y="8968"/>
                </a:cubicBezTo>
                <a:cubicBezTo>
                  <a:pt x="3855" y="6313"/>
                  <a:pt x="5890" y="4160"/>
                  <a:pt x="8407" y="2508"/>
                </a:cubicBezTo>
                <a:cubicBezTo>
                  <a:pt x="10944" y="836"/>
                  <a:pt x="13560" y="0"/>
                  <a:pt x="16255" y="0"/>
                </a:cubicBezTo>
                <a:cubicBezTo>
                  <a:pt x="17199" y="0"/>
                  <a:pt x="18123" y="128"/>
                  <a:pt x="19028" y="384"/>
                </a:cubicBezTo>
                <a:cubicBezTo>
                  <a:pt x="19933" y="620"/>
                  <a:pt x="20837" y="1043"/>
                  <a:pt x="21742" y="1653"/>
                </a:cubicBezTo>
                <a:cubicBezTo>
                  <a:pt x="22647" y="2262"/>
                  <a:pt x="23434" y="3029"/>
                  <a:pt x="24102" y="3953"/>
                </a:cubicBezTo>
                <a:cubicBezTo>
                  <a:pt x="24771" y="4878"/>
                  <a:pt x="25311" y="6067"/>
                  <a:pt x="25724" y="7523"/>
                </a:cubicBezTo>
                <a:cubicBezTo>
                  <a:pt x="26138" y="8979"/>
                  <a:pt x="26344" y="10621"/>
                  <a:pt x="26344" y="12450"/>
                </a:cubicBezTo>
                <a:lnTo>
                  <a:pt x="26344" y="16196"/>
                </a:lnTo>
                <a:cubicBezTo>
                  <a:pt x="28940" y="12912"/>
                  <a:pt x="30917" y="8920"/>
                  <a:pt x="32274" y="4219"/>
                </a:cubicBezTo>
                <a:cubicBezTo>
                  <a:pt x="32470" y="3511"/>
                  <a:pt x="32628" y="3117"/>
                  <a:pt x="32746" y="3039"/>
                </a:cubicBezTo>
                <a:cubicBezTo>
                  <a:pt x="32824" y="2980"/>
                  <a:pt x="32962" y="2950"/>
                  <a:pt x="33158" y="2950"/>
                </a:cubicBezTo>
                <a:cubicBezTo>
                  <a:pt x="33355" y="2950"/>
                  <a:pt x="33513" y="3009"/>
                  <a:pt x="33631" y="3127"/>
                </a:cubicBezTo>
                <a:cubicBezTo>
                  <a:pt x="33768" y="3226"/>
                  <a:pt x="33847" y="3324"/>
                  <a:pt x="33867" y="3422"/>
                </a:cubicBezTo>
                <a:lnTo>
                  <a:pt x="33896" y="3570"/>
                </a:lnTo>
                <a:moveTo>
                  <a:pt x="22302" y="20710"/>
                </a:moveTo>
                <a:cubicBezTo>
                  <a:pt x="22224" y="20021"/>
                  <a:pt x="22184" y="17769"/>
                  <a:pt x="22184" y="13954"/>
                </a:cubicBezTo>
                <a:cubicBezTo>
                  <a:pt x="22184" y="13226"/>
                  <a:pt x="22184" y="12666"/>
                  <a:pt x="22184" y="12273"/>
                </a:cubicBezTo>
                <a:cubicBezTo>
                  <a:pt x="22184" y="11860"/>
                  <a:pt x="22165" y="11260"/>
                  <a:pt x="22125" y="10473"/>
                </a:cubicBezTo>
                <a:cubicBezTo>
                  <a:pt x="22085" y="9687"/>
                  <a:pt x="22027" y="9047"/>
                  <a:pt x="21949" y="8555"/>
                </a:cubicBezTo>
                <a:cubicBezTo>
                  <a:pt x="21890" y="8064"/>
                  <a:pt x="21791" y="7464"/>
                  <a:pt x="21654" y="6756"/>
                </a:cubicBezTo>
                <a:cubicBezTo>
                  <a:pt x="21516" y="6048"/>
                  <a:pt x="21349" y="5468"/>
                  <a:pt x="21152" y="5016"/>
                </a:cubicBezTo>
                <a:cubicBezTo>
                  <a:pt x="20956" y="4563"/>
                  <a:pt x="20699" y="4082"/>
                  <a:pt x="20385" y="3570"/>
                </a:cubicBezTo>
                <a:cubicBezTo>
                  <a:pt x="20090" y="3058"/>
                  <a:pt x="19746" y="2655"/>
                  <a:pt x="19352" y="2360"/>
                </a:cubicBezTo>
                <a:cubicBezTo>
                  <a:pt x="18978" y="2066"/>
                  <a:pt x="18516" y="1819"/>
                  <a:pt x="17966" y="1623"/>
                </a:cubicBezTo>
                <a:cubicBezTo>
                  <a:pt x="17435" y="1426"/>
                  <a:pt x="16844" y="1328"/>
                  <a:pt x="16196" y="1328"/>
                </a:cubicBezTo>
                <a:cubicBezTo>
                  <a:pt x="15389" y="1328"/>
                  <a:pt x="14564" y="1475"/>
                  <a:pt x="13718" y="1771"/>
                </a:cubicBezTo>
                <a:cubicBezTo>
                  <a:pt x="12892" y="2046"/>
                  <a:pt x="11947" y="2626"/>
                  <a:pt x="10886" y="3511"/>
                </a:cubicBezTo>
                <a:cubicBezTo>
                  <a:pt x="9824" y="4377"/>
                  <a:pt x="8850" y="5497"/>
                  <a:pt x="7965" y="6874"/>
                </a:cubicBezTo>
                <a:cubicBezTo>
                  <a:pt x="7040" y="8329"/>
                  <a:pt x="6224" y="10394"/>
                  <a:pt x="5517" y="13069"/>
                </a:cubicBezTo>
                <a:cubicBezTo>
                  <a:pt x="4828" y="15725"/>
                  <a:pt x="4484" y="17848"/>
                  <a:pt x="4484" y="19441"/>
                </a:cubicBezTo>
                <a:cubicBezTo>
                  <a:pt x="4484" y="21447"/>
                  <a:pt x="4946" y="23051"/>
                  <a:pt x="5870" y="24250"/>
                </a:cubicBezTo>
                <a:cubicBezTo>
                  <a:pt x="6795" y="25430"/>
                  <a:pt x="8142" y="26020"/>
                  <a:pt x="9912" y="26020"/>
                </a:cubicBezTo>
                <a:cubicBezTo>
                  <a:pt x="14140" y="26020"/>
                  <a:pt x="18271" y="24250"/>
                  <a:pt x="22302" y="20710"/>
                </a:cubicBezTo>
                <a:close/>
              </a:path>
            </a:pathLst>
          </a:custGeom>
          <a:solidFill>
            <a:srgbClr val="000000"/>
          </a:solidFill>
          <a:ln w="718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1976F556-C4A0-2634-A4F5-D325EF7262D6}"/>
              </a:ext>
            </a:extLst>
          </p:cNvPr>
          <p:cNvGrpSpPr/>
          <p:nvPr/>
        </p:nvGrpSpPr>
        <p:grpSpPr>
          <a:xfrm>
            <a:off x="8350578" y="2555252"/>
            <a:ext cx="143887" cy="40917"/>
            <a:chOff x="8350578" y="2555252"/>
            <a:chExt cx="143887" cy="40917"/>
          </a:xfrm>
        </p:grpSpPr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94AE5B76-CEBB-E598-95E8-04F6762D8152}"/>
                </a:ext>
              </a:extLst>
            </p:cNvPr>
            <p:cNvSpPr/>
            <p:nvPr/>
          </p:nvSpPr>
          <p:spPr>
            <a:xfrm>
              <a:off x="8350578" y="2555252"/>
              <a:ext cx="19943" cy="40239"/>
            </a:xfrm>
            <a:custGeom>
              <a:avLst/>
              <a:gdLst>
                <a:gd name="connsiteX0" fmla="*/ 0 w 19943"/>
                <a:gd name="connsiteY0" fmla="*/ 5753 h 40239"/>
                <a:gd name="connsiteX1" fmla="*/ 0 w 19943"/>
                <a:gd name="connsiteY1" fmla="*/ 3865 h 40239"/>
                <a:gd name="connsiteX2" fmla="*/ 11005 w 19943"/>
                <a:gd name="connsiteY2" fmla="*/ 0 h 40239"/>
                <a:gd name="connsiteX3" fmla="*/ 12214 w 19943"/>
                <a:gd name="connsiteY3" fmla="*/ 236 h 40239"/>
                <a:gd name="connsiteX4" fmla="*/ 12387 w 19943"/>
                <a:gd name="connsiteY4" fmla="*/ 1564 h 40239"/>
                <a:gd name="connsiteX5" fmla="*/ 12387 w 19943"/>
                <a:gd name="connsiteY5" fmla="*/ 35460 h 40239"/>
                <a:gd name="connsiteX6" fmla="*/ 13272 w 19943"/>
                <a:gd name="connsiteY6" fmla="*/ 37820 h 40239"/>
                <a:gd name="connsiteX7" fmla="*/ 18022 w 19943"/>
                <a:gd name="connsiteY7" fmla="*/ 38381 h 40239"/>
                <a:gd name="connsiteX8" fmla="*/ 19944 w 19943"/>
                <a:gd name="connsiteY8" fmla="*/ 38381 h 40239"/>
                <a:gd name="connsiteX9" fmla="*/ 19944 w 19943"/>
                <a:gd name="connsiteY9" fmla="*/ 40239 h 40239"/>
                <a:gd name="connsiteX10" fmla="*/ 10148 w 19943"/>
                <a:gd name="connsiteY10" fmla="*/ 40062 h 40239"/>
                <a:gd name="connsiteX11" fmla="*/ 381 w 19943"/>
                <a:gd name="connsiteY11" fmla="*/ 40239 h 40239"/>
                <a:gd name="connsiteX12" fmla="*/ 381 w 19943"/>
                <a:gd name="connsiteY12" fmla="*/ 38381 h 40239"/>
                <a:gd name="connsiteX13" fmla="*/ 2303 w 19943"/>
                <a:gd name="connsiteY13" fmla="*/ 38381 h 40239"/>
                <a:gd name="connsiteX14" fmla="*/ 7017 w 19943"/>
                <a:gd name="connsiteY14" fmla="*/ 37850 h 40239"/>
                <a:gd name="connsiteX15" fmla="*/ 7931 w 19943"/>
                <a:gd name="connsiteY15" fmla="*/ 35460 h 40239"/>
                <a:gd name="connsiteX16" fmla="*/ 7931 w 19943"/>
                <a:gd name="connsiteY16" fmla="*/ 4160 h 40239"/>
                <a:gd name="connsiteX17" fmla="*/ 0 w 19943"/>
                <a:gd name="connsiteY17" fmla="*/ 5753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43" h="40239">
                  <a:moveTo>
                    <a:pt x="0" y="5753"/>
                  </a:moveTo>
                  <a:lnTo>
                    <a:pt x="0" y="3865"/>
                  </a:lnTo>
                  <a:cubicBezTo>
                    <a:pt x="4837" y="3865"/>
                    <a:pt x="8507" y="2576"/>
                    <a:pt x="11005" y="0"/>
                  </a:cubicBezTo>
                  <a:cubicBezTo>
                    <a:pt x="11688" y="0"/>
                    <a:pt x="12091" y="79"/>
                    <a:pt x="12214" y="236"/>
                  </a:cubicBezTo>
                  <a:cubicBezTo>
                    <a:pt x="12329" y="393"/>
                    <a:pt x="12387" y="836"/>
                    <a:pt x="12387" y="1564"/>
                  </a:cubicBezTo>
                  <a:lnTo>
                    <a:pt x="12387" y="35460"/>
                  </a:lnTo>
                  <a:cubicBezTo>
                    <a:pt x="12387" y="36660"/>
                    <a:pt x="12682" y="37447"/>
                    <a:pt x="13272" y="37820"/>
                  </a:cubicBezTo>
                  <a:cubicBezTo>
                    <a:pt x="13862" y="38194"/>
                    <a:pt x="15445" y="38381"/>
                    <a:pt x="18022" y="38381"/>
                  </a:cubicBezTo>
                  <a:lnTo>
                    <a:pt x="19944" y="38381"/>
                  </a:lnTo>
                  <a:lnTo>
                    <a:pt x="19944" y="40239"/>
                  </a:lnTo>
                  <a:cubicBezTo>
                    <a:pt x="18526" y="40121"/>
                    <a:pt x="15265" y="40062"/>
                    <a:pt x="10148" y="40062"/>
                  </a:cubicBezTo>
                  <a:cubicBezTo>
                    <a:pt x="5031" y="40062"/>
                    <a:pt x="1778" y="40121"/>
                    <a:pt x="381" y="40239"/>
                  </a:cubicBezTo>
                  <a:lnTo>
                    <a:pt x="381" y="38381"/>
                  </a:lnTo>
                  <a:lnTo>
                    <a:pt x="2303" y="38381"/>
                  </a:lnTo>
                  <a:cubicBezTo>
                    <a:pt x="4837" y="38381"/>
                    <a:pt x="6406" y="38204"/>
                    <a:pt x="7017" y="37850"/>
                  </a:cubicBezTo>
                  <a:cubicBezTo>
                    <a:pt x="7629" y="37476"/>
                    <a:pt x="7931" y="36680"/>
                    <a:pt x="7931" y="35460"/>
                  </a:cubicBezTo>
                  <a:lnTo>
                    <a:pt x="7931" y="4160"/>
                  </a:lnTo>
                  <a:cubicBezTo>
                    <a:pt x="5830" y="5222"/>
                    <a:pt x="3188" y="5753"/>
                    <a:pt x="0" y="575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F557F0D7-1EEA-3140-05E1-14BEBF21BB14}"/>
                </a:ext>
              </a:extLst>
            </p:cNvPr>
            <p:cNvSpPr/>
            <p:nvPr/>
          </p:nvSpPr>
          <p:spPr>
            <a:xfrm>
              <a:off x="8397259" y="2579177"/>
              <a:ext cx="40239" cy="2419"/>
            </a:xfrm>
            <a:custGeom>
              <a:avLst/>
              <a:gdLst>
                <a:gd name="connsiteX0" fmla="*/ 39887 w 40239"/>
                <a:gd name="connsiteY0" fmla="*/ 354 h 2419"/>
                <a:gd name="connsiteX1" fmla="*/ 40240 w 40239"/>
                <a:gd name="connsiteY1" fmla="*/ 1210 h 2419"/>
                <a:gd name="connsiteX2" fmla="*/ 39887 w 40239"/>
                <a:gd name="connsiteY2" fmla="*/ 2065 h 2419"/>
                <a:gd name="connsiteX3" fmla="*/ 39031 w 40239"/>
                <a:gd name="connsiteY3" fmla="*/ 2419 h 2419"/>
                <a:gd name="connsiteX4" fmla="*/ 1209 w 40239"/>
                <a:gd name="connsiteY4" fmla="*/ 2419 h 2419"/>
                <a:gd name="connsiteX5" fmla="*/ 353 w 40239"/>
                <a:gd name="connsiteY5" fmla="*/ 2065 h 2419"/>
                <a:gd name="connsiteX6" fmla="*/ 0 w 40239"/>
                <a:gd name="connsiteY6" fmla="*/ 1210 h 2419"/>
                <a:gd name="connsiteX7" fmla="*/ 353 w 40239"/>
                <a:gd name="connsiteY7" fmla="*/ 354 h 2419"/>
                <a:gd name="connsiteX8" fmla="*/ 1209 w 40239"/>
                <a:gd name="connsiteY8" fmla="*/ 0 h 2419"/>
                <a:gd name="connsiteX9" fmla="*/ 39031 w 40239"/>
                <a:gd name="connsiteY9" fmla="*/ 0 h 2419"/>
                <a:gd name="connsiteX10" fmla="*/ 39887 w 40239"/>
                <a:gd name="connsiteY10" fmla="*/ 354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239" h="2419">
                  <a:moveTo>
                    <a:pt x="39887" y="354"/>
                  </a:moveTo>
                  <a:cubicBezTo>
                    <a:pt x="40125" y="590"/>
                    <a:pt x="40240" y="875"/>
                    <a:pt x="40240" y="1210"/>
                  </a:cubicBezTo>
                  <a:cubicBezTo>
                    <a:pt x="40240" y="1544"/>
                    <a:pt x="40125" y="1829"/>
                    <a:pt x="39887" y="2065"/>
                  </a:cubicBezTo>
                  <a:cubicBezTo>
                    <a:pt x="39650" y="2301"/>
                    <a:pt x="39362" y="2419"/>
                    <a:pt x="39031" y="2419"/>
                  </a:cubicBezTo>
                  <a:lnTo>
                    <a:pt x="1209" y="2419"/>
                  </a:lnTo>
                  <a:cubicBezTo>
                    <a:pt x="871" y="2419"/>
                    <a:pt x="590" y="2301"/>
                    <a:pt x="353" y="2065"/>
                  </a:cubicBezTo>
                  <a:cubicBezTo>
                    <a:pt x="115" y="1829"/>
                    <a:pt x="0" y="1544"/>
                    <a:pt x="0" y="1210"/>
                  </a:cubicBezTo>
                  <a:cubicBezTo>
                    <a:pt x="0" y="875"/>
                    <a:pt x="115" y="590"/>
                    <a:pt x="353" y="354"/>
                  </a:cubicBezTo>
                  <a:cubicBezTo>
                    <a:pt x="590" y="118"/>
                    <a:pt x="871" y="0"/>
                    <a:pt x="1209" y="0"/>
                  </a:cubicBezTo>
                  <a:lnTo>
                    <a:pt x="39031" y="0"/>
                  </a:lnTo>
                  <a:cubicBezTo>
                    <a:pt x="39362" y="0"/>
                    <a:pt x="39650" y="118"/>
                    <a:pt x="39887" y="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55C91A8C-83C3-F86A-9515-97CC9C0A656A}"/>
                </a:ext>
              </a:extLst>
            </p:cNvPr>
            <p:cNvSpPr/>
            <p:nvPr/>
          </p:nvSpPr>
          <p:spPr>
            <a:xfrm>
              <a:off x="8460566" y="2568793"/>
              <a:ext cx="33899" cy="27376"/>
            </a:xfrm>
            <a:custGeom>
              <a:avLst/>
              <a:gdLst>
                <a:gd name="connsiteX0" fmla="*/ 33899 w 33899"/>
                <a:gd name="connsiteY0" fmla="*/ 3570 h 27376"/>
                <a:gd name="connsiteX1" fmla="*/ 33719 w 33899"/>
                <a:gd name="connsiteY1" fmla="*/ 4396 h 27376"/>
                <a:gd name="connsiteX2" fmla="*/ 33071 w 33899"/>
                <a:gd name="connsiteY2" fmla="*/ 6490 h 27376"/>
                <a:gd name="connsiteX3" fmla="*/ 31833 w 33899"/>
                <a:gd name="connsiteY3" fmla="*/ 9706 h 27376"/>
                <a:gd name="connsiteX4" fmla="*/ 29825 w 33899"/>
                <a:gd name="connsiteY4" fmla="*/ 13541 h 27376"/>
                <a:gd name="connsiteX5" fmla="*/ 26932 w 33899"/>
                <a:gd name="connsiteY5" fmla="*/ 17760 h 27376"/>
                <a:gd name="connsiteX6" fmla="*/ 26399 w 33899"/>
                <a:gd name="connsiteY6" fmla="*/ 18615 h 27376"/>
                <a:gd name="connsiteX7" fmla="*/ 26342 w 33899"/>
                <a:gd name="connsiteY7" fmla="*/ 19884 h 27376"/>
                <a:gd name="connsiteX8" fmla="*/ 28199 w 33899"/>
                <a:gd name="connsiteY8" fmla="*/ 26020 h 27376"/>
                <a:gd name="connsiteX9" fmla="*/ 28436 w 33899"/>
                <a:gd name="connsiteY9" fmla="*/ 26020 h 27376"/>
                <a:gd name="connsiteX10" fmla="*/ 29055 w 33899"/>
                <a:gd name="connsiteY10" fmla="*/ 25843 h 27376"/>
                <a:gd name="connsiteX11" fmla="*/ 29941 w 33899"/>
                <a:gd name="connsiteY11" fmla="*/ 25400 h 27376"/>
                <a:gd name="connsiteX12" fmla="*/ 30826 w 33899"/>
                <a:gd name="connsiteY12" fmla="*/ 24515 h 27376"/>
                <a:gd name="connsiteX13" fmla="*/ 31596 w 33899"/>
                <a:gd name="connsiteY13" fmla="*/ 23070 h 27376"/>
                <a:gd name="connsiteX14" fmla="*/ 32395 w 33899"/>
                <a:gd name="connsiteY14" fmla="*/ 22480 h 27376"/>
                <a:gd name="connsiteX15" fmla="*/ 33100 w 33899"/>
                <a:gd name="connsiteY15" fmla="*/ 23070 h 27376"/>
                <a:gd name="connsiteX16" fmla="*/ 31625 w 33899"/>
                <a:gd name="connsiteY16" fmla="*/ 25754 h 27376"/>
                <a:gd name="connsiteX17" fmla="*/ 28026 w 33899"/>
                <a:gd name="connsiteY17" fmla="*/ 27377 h 27376"/>
                <a:gd name="connsiteX18" fmla="*/ 24543 w 33899"/>
                <a:gd name="connsiteY18" fmla="*/ 26049 h 27376"/>
                <a:gd name="connsiteX19" fmla="*/ 22535 w 33899"/>
                <a:gd name="connsiteY19" fmla="*/ 22273 h 27376"/>
                <a:gd name="connsiteX20" fmla="*/ 9795 w 33899"/>
                <a:gd name="connsiteY20" fmla="*/ 27377 h 27376"/>
                <a:gd name="connsiteX21" fmla="*/ 2656 w 33899"/>
                <a:gd name="connsiteY21" fmla="*/ 24456 h 27376"/>
                <a:gd name="connsiteX22" fmla="*/ 0 w 33899"/>
                <a:gd name="connsiteY22" fmla="*/ 17140 h 27376"/>
                <a:gd name="connsiteX23" fmla="*/ 2303 w 33899"/>
                <a:gd name="connsiteY23" fmla="*/ 8968 h 27376"/>
                <a:gd name="connsiteX24" fmla="*/ 8406 w 33899"/>
                <a:gd name="connsiteY24" fmla="*/ 2508 h 27376"/>
                <a:gd name="connsiteX25" fmla="*/ 16251 w 33899"/>
                <a:gd name="connsiteY25" fmla="*/ 0 h 27376"/>
                <a:gd name="connsiteX26" fmla="*/ 19029 w 33899"/>
                <a:gd name="connsiteY26" fmla="*/ 384 h 27376"/>
                <a:gd name="connsiteX27" fmla="*/ 21743 w 33899"/>
                <a:gd name="connsiteY27" fmla="*/ 1652 h 27376"/>
                <a:gd name="connsiteX28" fmla="*/ 24104 w 33899"/>
                <a:gd name="connsiteY28" fmla="*/ 3953 h 27376"/>
                <a:gd name="connsiteX29" fmla="*/ 25723 w 33899"/>
                <a:gd name="connsiteY29" fmla="*/ 7523 h 27376"/>
                <a:gd name="connsiteX30" fmla="*/ 26342 w 33899"/>
                <a:gd name="connsiteY30" fmla="*/ 12449 h 27376"/>
                <a:gd name="connsiteX31" fmla="*/ 26342 w 33899"/>
                <a:gd name="connsiteY31" fmla="*/ 16196 h 27376"/>
                <a:gd name="connsiteX32" fmla="*/ 32272 w 33899"/>
                <a:gd name="connsiteY32" fmla="*/ 4219 h 27376"/>
                <a:gd name="connsiteX33" fmla="*/ 32747 w 33899"/>
                <a:gd name="connsiteY33" fmla="*/ 3039 h 27376"/>
                <a:gd name="connsiteX34" fmla="*/ 33158 w 33899"/>
                <a:gd name="connsiteY34" fmla="*/ 2950 h 27376"/>
                <a:gd name="connsiteX35" fmla="*/ 33633 w 33899"/>
                <a:gd name="connsiteY35" fmla="*/ 3127 h 27376"/>
                <a:gd name="connsiteX36" fmla="*/ 33863 w 33899"/>
                <a:gd name="connsiteY36" fmla="*/ 3422 h 27376"/>
                <a:gd name="connsiteX37" fmla="*/ 33899 w 33899"/>
                <a:gd name="connsiteY37" fmla="*/ 3570 h 27376"/>
                <a:gd name="connsiteX38" fmla="*/ 22304 w 33899"/>
                <a:gd name="connsiteY38" fmla="*/ 20710 h 27376"/>
                <a:gd name="connsiteX39" fmla="*/ 22182 w 33899"/>
                <a:gd name="connsiteY39" fmla="*/ 13954 h 27376"/>
                <a:gd name="connsiteX40" fmla="*/ 22182 w 33899"/>
                <a:gd name="connsiteY40" fmla="*/ 12272 h 27376"/>
                <a:gd name="connsiteX41" fmla="*/ 22124 w 33899"/>
                <a:gd name="connsiteY41" fmla="*/ 10473 h 27376"/>
                <a:gd name="connsiteX42" fmla="*/ 21944 w 33899"/>
                <a:gd name="connsiteY42" fmla="*/ 8555 h 27376"/>
                <a:gd name="connsiteX43" fmla="*/ 21656 w 33899"/>
                <a:gd name="connsiteY43" fmla="*/ 6756 h 27376"/>
                <a:gd name="connsiteX44" fmla="*/ 21153 w 33899"/>
                <a:gd name="connsiteY44" fmla="*/ 5015 h 27376"/>
                <a:gd name="connsiteX45" fmla="*/ 20383 w 33899"/>
                <a:gd name="connsiteY45" fmla="*/ 3570 h 27376"/>
                <a:gd name="connsiteX46" fmla="*/ 19353 w 33899"/>
                <a:gd name="connsiteY46" fmla="*/ 2360 h 27376"/>
                <a:gd name="connsiteX47" fmla="*/ 17964 w 33899"/>
                <a:gd name="connsiteY47" fmla="*/ 1623 h 27376"/>
                <a:gd name="connsiteX48" fmla="*/ 16194 w 33899"/>
                <a:gd name="connsiteY48" fmla="*/ 1328 h 27376"/>
                <a:gd name="connsiteX49" fmla="*/ 13718 w 33899"/>
                <a:gd name="connsiteY49" fmla="*/ 1770 h 27376"/>
                <a:gd name="connsiteX50" fmla="*/ 10882 w 33899"/>
                <a:gd name="connsiteY50" fmla="*/ 3511 h 27376"/>
                <a:gd name="connsiteX51" fmla="*/ 7967 w 33899"/>
                <a:gd name="connsiteY51" fmla="*/ 6874 h 27376"/>
                <a:gd name="connsiteX52" fmla="*/ 5513 w 33899"/>
                <a:gd name="connsiteY52" fmla="*/ 13069 h 27376"/>
                <a:gd name="connsiteX53" fmla="*/ 4484 w 33899"/>
                <a:gd name="connsiteY53" fmla="*/ 19441 h 27376"/>
                <a:gd name="connsiteX54" fmla="*/ 5873 w 33899"/>
                <a:gd name="connsiteY54" fmla="*/ 24250 h 27376"/>
                <a:gd name="connsiteX55" fmla="*/ 9911 w 33899"/>
                <a:gd name="connsiteY55" fmla="*/ 26020 h 27376"/>
                <a:gd name="connsiteX56" fmla="*/ 22304 w 33899"/>
                <a:gd name="connsiteY56" fmla="*/ 20710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9" h="27376">
                  <a:moveTo>
                    <a:pt x="33899" y="3570"/>
                  </a:moveTo>
                  <a:cubicBezTo>
                    <a:pt x="33856" y="3766"/>
                    <a:pt x="33798" y="4042"/>
                    <a:pt x="33719" y="4396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60"/>
                  </a:cubicBezTo>
                  <a:cubicBezTo>
                    <a:pt x="26637" y="18114"/>
                    <a:pt x="26464" y="18399"/>
                    <a:pt x="26399" y="18615"/>
                  </a:cubicBezTo>
                  <a:cubicBezTo>
                    <a:pt x="26364" y="18812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199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0" y="25941"/>
                    <a:pt x="29055" y="25843"/>
                  </a:cubicBezTo>
                  <a:cubicBezTo>
                    <a:pt x="29372" y="25725"/>
                    <a:pt x="29667" y="25577"/>
                    <a:pt x="29941" y="25400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0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4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5"/>
                    <a:pt x="22930" y="23886"/>
                    <a:pt x="22535" y="22273"/>
                  </a:cubicBezTo>
                  <a:cubicBezTo>
                    <a:pt x="18288" y="25676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90"/>
                    <a:pt x="0" y="20051"/>
                    <a:pt x="0" y="17140"/>
                  </a:cubicBezTo>
                  <a:cubicBezTo>
                    <a:pt x="0" y="14347"/>
                    <a:pt x="770" y="11623"/>
                    <a:pt x="2303" y="8968"/>
                  </a:cubicBezTo>
                  <a:cubicBezTo>
                    <a:pt x="3851" y="6313"/>
                    <a:pt x="5887" y="4160"/>
                    <a:pt x="8406" y="2508"/>
                  </a:cubicBezTo>
                  <a:cubicBezTo>
                    <a:pt x="10947" y="836"/>
                    <a:pt x="13560" y="0"/>
                    <a:pt x="16251" y="0"/>
                  </a:cubicBezTo>
                  <a:cubicBezTo>
                    <a:pt x="17194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43" y="2262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9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5"/>
                    <a:pt x="33841" y="3324"/>
                    <a:pt x="33863" y="3422"/>
                  </a:cubicBezTo>
                  <a:lnTo>
                    <a:pt x="33899" y="3570"/>
                  </a:lnTo>
                  <a:moveTo>
                    <a:pt x="22304" y="20710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59"/>
                    <a:pt x="22160" y="11260"/>
                    <a:pt x="22124" y="10473"/>
                  </a:cubicBezTo>
                  <a:cubicBezTo>
                    <a:pt x="22088" y="9686"/>
                    <a:pt x="22024" y="9047"/>
                    <a:pt x="21944" y="8555"/>
                  </a:cubicBezTo>
                  <a:cubicBezTo>
                    <a:pt x="21887" y="8064"/>
                    <a:pt x="21793" y="7464"/>
                    <a:pt x="21656" y="6756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3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3"/>
                  </a:cubicBezTo>
                  <a:cubicBezTo>
                    <a:pt x="17432" y="1426"/>
                    <a:pt x="16841" y="1328"/>
                    <a:pt x="16194" y="1328"/>
                  </a:cubicBezTo>
                  <a:cubicBezTo>
                    <a:pt x="15388" y="1328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2" y="3511"/>
                  </a:cubicBezTo>
                  <a:cubicBezTo>
                    <a:pt x="9824" y="4376"/>
                    <a:pt x="8853" y="5497"/>
                    <a:pt x="7967" y="6874"/>
                  </a:cubicBezTo>
                  <a:cubicBezTo>
                    <a:pt x="7039" y="8329"/>
                    <a:pt x="6226" y="10394"/>
                    <a:pt x="5513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5" y="23050"/>
                    <a:pt x="5873" y="24250"/>
                  </a:cubicBezTo>
                  <a:cubicBezTo>
                    <a:pt x="6794" y="25430"/>
                    <a:pt x="8140" y="26020"/>
                    <a:pt x="9911" y="26020"/>
                  </a:cubicBezTo>
                  <a:cubicBezTo>
                    <a:pt x="14135" y="26020"/>
                    <a:pt x="18267" y="24250"/>
                    <a:pt x="22304" y="2071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21663C87-363A-80AC-7784-161740270965}"/>
              </a:ext>
            </a:extLst>
          </p:cNvPr>
          <p:cNvGrpSpPr/>
          <p:nvPr/>
        </p:nvGrpSpPr>
        <p:grpSpPr>
          <a:xfrm>
            <a:off x="7239345" y="1206974"/>
            <a:ext cx="1727339" cy="1151559"/>
            <a:chOff x="7239345" y="1206974"/>
            <a:chExt cx="1727339" cy="1151559"/>
          </a:xfrm>
        </p:grpSpPr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8DDC414A-A92E-E887-A7B9-5621AD71BEC9}"/>
                </a:ext>
              </a:extLst>
            </p:cNvPr>
            <p:cNvSpPr/>
            <p:nvPr/>
          </p:nvSpPr>
          <p:spPr>
            <a:xfrm>
              <a:off x="7239345" y="1206974"/>
              <a:ext cx="1727339" cy="1151559"/>
            </a:xfrm>
            <a:custGeom>
              <a:avLst/>
              <a:gdLst>
                <a:gd name="connsiteX0" fmla="*/ 0 w 1727339"/>
                <a:gd name="connsiteY0" fmla="*/ 1151559 h 1151559"/>
                <a:gd name="connsiteX1" fmla="*/ 1727339 w 1727339"/>
                <a:gd name="connsiteY1" fmla="*/ 1151559 h 1151559"/>
                <a:gd name="connsiteX2" fmla="*/ 1727339 w 1727339"/>
                <a:gd name="connsiteY2" fmla="*/ 0 h 1151559"/>
                <a:gd name="connsiteX3" fmla="*/ 0 w 1727339"/>
                <a:gd name="connsiteY3" fmla="*/ 0 h 115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339" h="1151559">
                  <a:moveTo>
                    <a:pt x="0" y="1151559"/>
                  </a:moveTo>
                  <a:lnTo>
                    <a:pt x="1727339" y="1151559"/>
                  </a:lnTo>
                  <a:lnTo>
                    <a:pt x="17273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AD78E3AC-481B-D6C4-EF25-487C8297DFE7}"/>
                </a:ext>
              </a:extLst>
            </p:cNvPr>
            <p:cNvSpPr/>
            <p:nvPr/>
          </p:nvSpPr>
          <p:spPr>
            <a:xfrm>
              <a:off x="7450707" y="1240976"/>
              <a:ext cx="1481976" cy="956093"/>
            </a:xfrm>
            <a:custGeom>
              <a:avLst/>
              <a:gdLst>
                <a:gd name="connsiteX0" fmla="*/ 0 w 1481976"/>
                <a:gd name="connsiteY0" fmla="*/ 956093 h 956093"/>
                <a:gd name="connsiteX1" fmla="*/ 1481977 w 1481976"/>
                <a:gd name="connsiteY1" fmla="*/ 956093 h 956093"/>
                <a:gd name="connsiteX2" fmla="*/ 1481977 w 1481976"/>
                <a:gd name="connsiteY2" fmla="*/ 0 h 956093"/>
                <a:gd name="connsiteX3" fmla="*/ 0 w 1481976"/>
                <a:gd name="connsiteY3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1976" h="956093">
                  <a:moveTo>
                    <a:pt x="0" y="956093"/>
                  </a:moveTo>
                  <a:lnTo>
                    <a:pt x="1481977" y="956093"/>
                  </a:lnTo>
                  <a:lnTo>
                    <a:pt x="14819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23877804-1405-6BAC-3631-8EE1622EC271}"/>
                </a:ext>
              </a:extLst>
            </p:cNvPr>
            <p:cNvSpPr/>
            <p:nvPr/>
          </p:nvSpPr>
          <p:spPr>
            <a:xfrm>
              <a:off x="7492649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4D665FA7-4A4C-33D8-D345-CA17D8ACBDEF}"/>
                </a:ext>
              </a:extLst>
            </p:cNvPr>
            <p:cNvSpPr/>
            <p:nvPr/>
          </p:nvSpPr>
          <p:spPr>
            <a:xfrm>
              <a:off x="7725664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C610FA9A-77E9-1816-79D4-896A10C0AA60}"/>
                </a:ext>
              </a:extLst>
            </p:cNvPr>
            <p:cNvSpPr/>
            <p:nvPr/>
          </p:nvSpPr>
          <p:spPr>
            <a:xfrm>
              <a:off x="7958679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B1074ACC-BA69-A209-E32C-4833C63EFDF2}"/>
                </a:ext>
              </a:extLst>
            </p:cNvPr>
            <p:cNvSpPr/>
            <p:nvPr/>
          </p:nvSpPr>
          <p:spPr>
            <a:xfrm>
              <a:off x="8191691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97177368-6F2B-FD08-8C06-EB0D4A182CC8}"/>
                </a:ext>
              </a:extLst>
            </p:cNvPr>
            <p:cNvSpPr/>
            <p:nvPr/>
          </p:nvSpPr>
          <p:spPr>
            <a:xfrm>
              <a:off x="8424709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457F5643-1BFE-701A-358E-A3EFCBDA4489}"/>
                </a:ext>
              </a:extLst>
            </p:cNvPr>
            <p:cNvSpPr/>
            <p:nvPr/>
          </p:nvSpPr>
          <p:spPr>
            <a:xfrm>
              <a:off x="8657720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BC20FABD-6EC9-D7F1-3BA6-9CA8BE48D3DF}"/>
                </a:ext>
              </a:extLst>
            </p:cNvPr>
            <p:cNvSpPr/>
            <p:nvPr/>
          </p:nvSpPr>
          <p:spPr>
            <a:xfrm>
              <a:off x="8890738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4" name="Freeform 293">
              <a:extLst>
                <a:ext uri="{FF2B5EF4-FFF2-40B4-BE49-F238E27FC236}">
                  <a16:creationId xmlns:a16="http://schemas.microsoft.com/office/drawing/2014/main" id="{D41722F7-E18B-F53C-69D2-F9F3B6178A0D}"/>
                </a:ext>
              </a:extLst>
            </p:cNvPr>
            <p:cNvSpPr/>
            <p:nvPr/>
          </p:nvSpPr>
          <p:spPr>
            <a:xfrm>
              <a:off x="7450707" y="2197070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B0E09355-3190-92A6-F794-50638A9DF68A}"/>
                </a:ext>
              </a:extLst>
            </p:cNvPr>
            <p:cNvSpPr/>
            <p:nvPr/>
          </p:nvSpPr>
          <p:spPr>
            <a:xfrm>
              <a:off x="7492649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6" name="Freeform 295">
              <a:extLst>
                <a:ext uri="{FF2B5EF4-FFF2-40B4-BE49-F238E27FC236}">
                  <a16:creationId xmlns:a16="http://schemas.microsoft.com/office/drawing/2014/main" id="{6D352F28-5906-84CD-1EB7-2452D5331979}"/>
                </a:ext>
              </a:extLst>
            </p:cNvPr>
            <p:cNvSpPr/>
            <p:nvPr/>
          </p:nvSpPr>
          <p:spPr>
            <a:xfrm>
              <a:off x="7725664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EF7D78EA-C312-02E4-55B1-B836FDC5E87C}"/>
                </a:ext>
              </a:extLst>
            </p:cNvPr>
            <p:cNvSpPr/>
            <p:nvPr/>
          </p:nvSpPr>
          <p:spPr>
            <a:xfrm>
              <a:off x="7958679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928254F4-7809-E80D-CCB1-42F725A6F581}"/>
                </a:ext>
              </a:extLst>
            </p:cNvPr>
            <p:cNvSpPr/>
            <p:nvPr/>
          </p:nvSpPr>
          <p:spPr>
            <a:xfrm>
              <a:off x="8191691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211FE12C-81E0-8790-BB57-9C9A2347D1A4}"/>
                </a:ext>
              </a:extLst>
            </p:cNvPr>
            <p:cNvSpPr/>
            <p:nvPr/>
          </p:nvSpPr>
          <p:spPr>
            <a:xfrm>
              <a:off x="8424709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0" name="Freeform 299">
              <a:extLst>
                <a:ext uri="{FF2B5EF4-FFF2-40B4-BE49-F238E27FC236}">
                  <a16:creationId xmlns:a16="http://schemas.microsoft.com/office/drawing/2014/main" id="{6F4F1247-BF30-030F-B076-0B1F8D9DE9C5}"/>
                </a:ext>
              </a:extLst>
            </p:cNvPr>
            <p:cNvSpPr/>
            <p:nvPr/>
          </p:nvSpPr>
          <p:spPr>
            <a:xfrm>
              <a:off x="8657720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1" name="Freeform 300">
              <a:extLst>
                <a:ext uri="{FF2B5EF4-FFF2-40B4-BE49-F238E27FC236}">
                  <a16:creationId xmlns:a16="http://schemas.microsoft.com/office/drawing/2014/main" id="{2C148141-CA80-3F04-EA77-08CCF9F254A8}"/>
                </a:ext>
              </a:extLst>
            </p:cNvPr>
            <p:cNvSpPr/>
            <p:nvPr/>
          </p:nvSpPr>
          <p:spPr>
            <a:xfrm>
              <a:off x="8890738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id="{C70A0789-5155-FBBC-2D42-32DDE9AB91D4}"/>
                </a:ext>
              </a:extLst>
            </p:cNvPr>
            <p:cNvSpPr/>
            <p:nvPr/>
          </p:nvSpPr>
          <p:spPr>
            <a:xfrm>
              <a:off x="7454193" y="224410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3" name="Freeform 302">
              <a:extLst>
                <a:ext uri="{FF2B5EF4-FFF2-40B4-BE49-F238E27FC236}">
                  <a16:creationId xmlns:a16="http://schemas.microsoft.com/office/drawing/2014/main" id="{E8B86A08-8A06-316E-F644-1E5041BB6B8F}"/>
                </a:ext>
              </a:extLst>
            </p:cNvPr>
            <p:cNvSpPr/>
            <p:nvPr/>
          </p:nvSpPr>
          <p:spPr>
            <a:xfrm>
              <a:off x="7502446" y="2220986"/>
              <a:ext cx="28659" cy="45155"/>
            </a:xfrm>
            <a:custGeom>
              <a:avLst/>
              <a:gdLst>
                <a:gd name="connsiteX0" fmla="*/ 19679 w 28659"/>
                <a:gd name="connsiteY0" fmla="*/ 20843 h 45155"/>
                <a:gd name="connsiteX1" fmla="*/ 26269 w 28659"/>
                <a:gd name="connsiteY1" fmla="*/ 24607 h 45155"/>
                <a:gd name="connsiteX2" fmla="*/ 28659 w 28659"/>
                <a:gd name="connsiteY2" fmla="*/ 31661 h 45155"/>
                <a:gd name="connsiteX3" fmla="*/ 24228 w 28659"/>
                <a:gd name="connsiteY3" fmla="*/ 41629 h 45155"/>
                <a:gd name="connsiteX4" fmla="*/ 11633 w 28659"/>
                <a:gd name="connsiteY4" fmla="*/ 45156 h 45155"/>
                <a:gd name="connsiteX5" fmla="*/ 5977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5 w 28659"/>
                <a:gd name="connsiteY8" fmla="*/ 39477 h 45155"/>
                <a:gd name="connsiteX9" fmla="*/ 11458 w 28659"/>
                <a:gd name="connsiteY9" fmla="*/ 40204 h 45155"/>
                <a:gd name="connsiteX10" fmla="*/ 19884 w 28659"/>
                <a:gd name="connsiteY10" fmla="*/ 38016 h 45155"/>
                <a:gd name="connsiteX11" fmla="*/ 22799 w 28659"/>
                <a:gd name="connsiteY11" fmla="*/ 31661 h 45155"/>
                <a:gd name="connsiteX12" fmla="*/ 20088 w 28659"/>
                <a:gd name="connsiteY12" fmla="*/ 25651 h 45155"/>
                <a:gd name="connsiteX13" fmla="*/ 12595 w 28659"/>
                <a:gd name="connsiteY13" fmla="*/ 23470 h 45155"/>
                <a:gd name="connsiteX14" fmla="*/ 7522 w 28659"/>
                <a:gd name="connsiteY14" fmla="*/ 23470 h 45155"/>
                <a:gd name="connsiteX15" fmla="*/ 7522 w 28659"/>
                <a:gd name="connsiteY15" fmla="*/ 18626 h 45155"/>
                <a:gd name="connsiteX16" fmla="*/ 12828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8 w 28659"/>
                <a:gd name="connsiteY19" fmla="*/ 6758 h 45155"/>
                <a:gd name="connsiteX20" fmla="*/ 12595 w 28659"/>
                <a:gd name="connsiteY20" fmla="*/ 4952 h 45155"/>
                <a:gd name="connsiteX21" fmla="*/ 7405 w 28659"/>
                <a:gd name="connsiteY21" fmla="*/ 5477 h 45155"/>
                <a:gd name="connsiteX22" fmla="*/ 1312 w 28659"/>
                <a:gd name="connsiteY22" fmla="*/ 7111 h 45155"/>
                <a:gd name="connsiteX23" fmla="*/ 1312 w 28659"/>
                <a:gd name="connsiteY23" fmla="*/ 1864 h 45155"/>
                <a:gd name="connsiteX24" fmla="*/ 7580 w 28659"/>
                <a:gd name="connsiteY24" fmla="*/ 461 h 45155"/>
                <a:gd name="connsiteX25" fmla="*/ 13120 w 28659"/>
                <a:gd name="connsiteY25" fmla="*/ 0 h 45155"/>
                <a:gd name="connsiteX26" fmla="*/ 23732 w 28659"/>
                <a:gd name="connsiteY26" fmla="*/ 3059 h 45155"/>
                <a:gd name="connsiteX27" fmla="*/ 27639 w 28659"/>
                <a:gd name="connsiteY27" fmla="*/ 11278 h 45155"/>
                <a:gd name="connsiteX28" fmla="*/ 25569 w 28659"/>
                <a:gd name="connsiteY28" fmla="*/ 17403 h 45155"/>
                <a:gd name="connsiteX29" fmla="*/ 19679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9" y="20843"/>
                  </a:moveTo>
                  <a:cubicBezTo>
                    <a:pt x="22498" y="21448"/>
                    <a:pt x="24694" y="22700"/>
                    <a:pt x="26269" y="24607"/>
                  </a:cubicBezTo>
                  <a:cubicBezTo>
                    <a:pt x="27863" y="26515"/>
                    <a:pt x="28659" y="28861"/>
                    <a:pt x="28659" y="31661"/>
                  </a:cubicBezTo>
                  <a:cubicBezTo>
                    <a:pt x="28659" y="35957"/>
                    <a:pt x="27183" y="39275"/>
                    <a:pt x="24228" y="41629"/>
                  </a:cubicBezTo>
                  <a:cubicBezTo>
                    <a:pt x="21274" y="43982"/>
                    <a:pt x="17075" y="45156"/>
                    <a:pt x="11633" y="45156"/>
                  </a:cubicBezTo>
                  <a:cubicBezTo>
                    <a:pt x="9806" y="45156"/>
                    <a:pt x="7921" y="44968"/>
                    <a:pt x="5977" y="44601"/>
                  </a:cubicBezTo>
                  <a:cubicBezTo>
                    <a:pt x="4053" y="44256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68"/>
                    <a:pt x="3421" y="38988"/>
                    <a:pt x="5365" y="39477"/>
                  </a:cubicBezTo>
                  <a:cubicBezTo>
                    <a:pt x="7308" y="39959"/>
                    <a:pt x="9339" y="40204"/>
                    <a:pt x="11458" y="40204"/>
                  </a:cubicBezTo>
                  <a:cubicBezTo>
                    <a:pt x="15151" y="40204"/>
                    <a:pt x="17960" y="39477"/>
                    <a:pt x="19884" y="38016"/>
                  </a:cubicBezTo>
                  <a:cubicBezTo>
                    <a:pt x="21828" y="36555"/>
                    <a:pt x="22799" y="34439"/>
                    <a:pt x="22799" y="31661"/>
                  </a:cubicBezTo>
                  <a:cubicBezTo>
                    <a:pt x="22799" y="29091"/>
                    <a:pt x="21895" y="27090"/>
                    <a:pt x="20088" y="25651"/>
                  </a:cubicBezTo>
                  <a:cubicBezTo>
                    <a:pt x="18300" y="24197"/>
                    <a:pt x="15802" y="23470"/>
                    <a:pt x="12595" y="23470"/>
                  </a:cubicBezTo>
                  <a:lnTo>
                    <a:pt x="7522" y="23470"/>
                  </a:lnTo>
                  <a:lnTo>
                    <a:pt x="7522" y="18626"/>
                  </a:lnTo>
                  <a:lnTo>
                    <a:pt x="12828" y="18626"/>
                  </a:lnTo>
                  <a:cubicBezTo>
                    <a:pt x="15725" y="18626"/>
                    <a:pt x="17941" y="18051"/>
                    <a:pt x="19476" y="16906"/>
                  </a:cubicBezTo>
                  <a:cubicBezTo>
                    <a:pt x="21011" y="15740"/>
                    <a:pt x="21779" y="14071"/>
                    <a:pt x="21779" y="11890"/>
                  </a:cubicBezTo>
                  <a:cubicBezTo>
                    <a:pt x="21779" y="9659"/>
                    <a:pt x="20982" y="7946"/>
                    <a:pt x="19388" y="6758"/>
                  </a:cubicBezTo>
                  <a:cubicBezTo>
                    <a:pt x="17814" y="5556"/>
                    <a:pt x="15550" y="4952"/>
                    <a:pt x="12595" y="4952"/>
                  </a:cubicBezTo>
                  <a:cubicBezTo>
                    <a:pt x="10982" y="4952"/>
                    <a:pt x="9252" y="5124"/>
                    <a:pt x="7405" y="5477"/>
                  </a:cubicBezTo>
                  <a:cubicBezTo>
                    <a:pt x="5559" y="5830"/>
                    <a:pt x="3528" y="6370"/>
                    <a:pt x="1312" y="7111"/>
                  </a:cubicBezTo>
                  <a:lnTo>
                    <a:pt x="1312" y="1864"/>
                  </a:lnTo>
                  <a:cubicBezTo>
                    <a:pt x="3547" y="1238"/>
                    <a:pt x="5636" y="770"/>
                    <a:pt x="7580" y="461"/>
                  </a:cubicBezTo>
                  <a:cubicBezTo>
                    <a:pt x="9544" y="151"/>
                    <a:pt x="11390" y="0"/>
                    <a:pt x="13120" y="0"/>
                  </a:cubicBezTo>
                  <a:cubicBezTo>
                    <a:pt x="17590" y="0"/>
                    <a:pt x="21128" y="1022"/>
                    <a:pt x="23732" y="3059"/>
                  </a:cubicBezTo>
                  <a:cubicBezTo>
                    <a:pt x="26337" y="5081"/>
                    <a:pt x="27639" y="7816"/>
                    <a:pt x="27639" y="11278"/>
                  </a:cubicBezTo>
                  <a:cubicBezTo>
                    <a:pt x="27639" y="13689"/>
                    <a:pt x="26949" y="15733"/>
                    <a:pt x="25569" y="17403"/>
                  </a:cubicBezTo>
                  <a:cubicBezTo>
                    <a:pt x="24189" y="19051"/>
                    <a:pt x="22226" y="20203"/>
                    <a:pt x="19679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" name="Freeform 303">
              <a:extLst>
                <a:ext uri="{FF2B5EF4-FFF2-40B4-BE49-F238E27FC236}">
                  <a16:creationId xmlns:a16="http://schemas.microsoft.com/office/drawing/2014/main" id="{E03FEA10-2990-CFEB-BD85-998C519A2BA9}"/>
                </a:ext>
              </a:extLst>
            </p:cNvPr>
            <p:cNvSpPr/>
            <p:nvPr/>
          </p:nvSpPr>
          <p:spPr>
            <a:xfrm>
              <a:off x="7687806" y="224410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5" name="Freeform 304">
              <a:extLst>
                <a:ext uri="{FF2B5EF4-FFF2-40B4-BE49-F238E27FC236}">
                  <a16:creationId xmlns:a16="http://schemas.microsoft.com/office/drawing/2014/main" id="{E7910367-2C04-4317-5063-78C97773A922}"/>
                </a:ext>
              </a:extLst>
            </p:cNvPr>
            <p:cNvSpPr/>
            <p:nvPr/>
          </p:nvSpPr>
          <p:spPr>
            <a:xfrm>
              <a:off x="7735883" y="2220986"/>
              <a:ext cx="27638" cy="44313"/>
            </a:xfrm>
            <a:custGeom>
              <a:avLst/>
              <a:gdLst>
                <a:gd name="connsiteX0" fmla="*/ 7084 w 27638"/>
                <a:gd name="connsiteY0" fmla="*/ 39354 h 44313"/>
                <a:gd name="connsiteX1" fmla="*/ 27639 w 27638"/>
                <a:gd name="connsiteY1" fmla="*/ 39354 h 44313"/>
                <a:gd name="connsiteX2" fmla="*/ 27639 w 27638"/>
                <a:gd name="connsiteY2" fmla="*/ 44313 h 44313"/>
                <a:gd name="connsiteX3" fmla="*/ 0 w 27638"/>
                <a:gd name="connsiteY3" fmla="*/ 44313 h 44313"/>
                <a:gd name="connsiteX4" fmla="*/ 0 w 27638"/>
                <a:gd name="connsiteY4" fmla="*/ 39354 h 44313"/>
                <a:gd name="connsiteX5" fmla="*/ 9125 w 27638"/>
                <a:gd name="connsiteY5" fmla="*/ 30056 h 44313"/>
                <a:gd name="connsiteX6" fmla="*/ 16414 w 27638"/>
                <a:gd name="connsiteY6" fmla="*/ 22506 h 44313"/>
                <a:gd name="connsiteX7" fmla="*/ 20350 w 27638"/>
                <a:gd name="connsiteY7" fmla="*/ 17144 h 44313"/>
                <a:gd name="connsiteX8" fmla="*/ 21487 w 27638"/>
                <a:gd name="connsiteY8" fmla="*/ 12797 h 44313"/>
                <a:gd name="connsiteX9" fmla="*/ 19038 w 27638"/>
                <a:gd name="connsiteY9" fmla="*/ 7140 h 44313"/>
                <a:gd name="connsiteX10" fmla="*/ 12712 w 27638"/>
                <a:gd name="connsiteY10" fmla="*/ 4952 h 44313"/>
                <a:gd name="connsiteX11" fmla="*/ 6851 w 27638"/>
                <a:gd name="connsiteY11" fmla="*/ 5916 h 44313"/>
                <a:gd name="connsiteX12" fmla="*/ 292 w 27638"/>
                <a:gd name="connsiteY12" fmla="*/ 8831 h 44313"/>
                <a:gd name="connsiteX13" fmla="*/ 292 w 27638"/>
                <a:gd name="connsiteY13" fmla="*/ 2886 h 44313"/>
                <a:gd name="connsiteX14" fmla="*/ 6939 w 27638"/>
                <a:gd name="connsiteY14" fmla="*/ 727 h 44313"/>
                <a:gd name="connsiteX15" fmla="*/ 12595 w 27638"/>
                <a:gd name="connsiteY15" fmla="*/ 0 h 44313"/>
                <a:gd name="connsiteX16" fmla="*/ 23382 w 27638"/>
                <a:gd name="connsiteY16" fmla="*/ 3383 h 44313"/>
                <a:gd name="connsiteX17" fmla="*/ 27406 w 27638"/>
                <a:gd name="connsiteY17" fmla="*/ 12415 h 44313"/>
                <a:gd name="connsiteX18" fmla="*/ 26385 w 27638"/>
                <a:gd name="connsiteY18" fmla="*/ 17518 h 44313"/>
                <a:gd name="connsiteX19" fmla="*/ 22741 w 27638"/>
                <a:gd name="connsiteY19" fmla="*/ 23175 h 44313"/>
                <a:gd name="connsiteX20" fmla="*/ 18105 w 27638"/>
                <a:gd name="connsiteY20" fmla="*/ 28076 h 44313"/>
                <a:gd name="connsiteX21" fmla="*/ 7084 w 27638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8" h="44313">
                  <a:moveTo>
                    <a:pt x="7084" y="39354"/>
                  </a:moveTo>
                  <a:lnTo>
                    <a:pt x="27639" y="39354"/>
                  </a:lnTo>
                  <a:lnTo>
                    <a:pt x="27639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5" y="37044"/>
                    <a:pt x="5277" y="33942"/>
                    <a:pt x="9125" y="30056"/>
                  </a:cubicBezTo>
                  <a:cubicBezTo>
                    <a:pt x="12993" y="26148"/>
                    <a:pt x="15423" y="23636"/>
                    <a:pt x="16414" y="22506"/>
                  </a:cubicBezTo>
                  <a:cubicBezTo>
                    <a:pt x="18300" y="20383"/>
                    <a:pt x="19612" y="18598"/>
                    <a:pt x="20350" y="17144"/>
                  </a:cubicBezTo>
                  <a:cubicBezTo>
                    <a:pt x="21108" y="15668"/>
                    <a:pt x="21487" y="14215"/>
                    <a:pt x="21487" y="12797"/>
                  </a:cubicBezTo>
                  <a:cubicBezTo>
                    <a:pt x="21487" y="10486"/>
                    <a:pt x="20671" y="8601"/>
                    <a:pt x="19038" y="7140"/>
                  </a:cubicBezTo>
                  <a:cubicBezTo>
                    <a:pt x="17425" y="5679"/>
                    <a:pt x="15316" y="4952"/>
                    <a:pt x="12712" y="4952"/>
                  </a:cubicBezTo>
                  <a:cubicBezTo>
                    <a:pt x="10865" y="4952"/>
                    <a:pt x="8912" y="5276"/>
                    <a:pt x="6851" y="5916"/>
                  </a:cubicBezTo>
                  <a:cubicBezTo>
                    <a:pt x="4811" y="6557"/>
                    <a:pt x="2624" y="7528"/>
                    <a:pt x="292" y="8831"/>
                  </a:cubicBezTo>
                  <a:lnTo>
                    <a:pt x="292" y="2886"/>
                  </a:lnTo>
                  <a:cubicBezTo>
                    <a:pt x="2663" y="1929"/>
                    <a:pt x="4878" y="1209"/>
                    <a:pt x="6939" y="727"/>
                  </a:cubicBezTo>
                  <a:cubicBezTo>
                    <a:pt x="8999" y="245"/>
                    <a:pt x="10884" y="0"/>
                    <a:pt x="12595" y="0"/>
                  </a:cubicBezTo>
                  <a:cubicBezTo>
                    <a:pt x="17104" y="0"/>
                    <a:pt x="20700" y="1130"/>
                    <a:pt x="23382" y="3383"/>
                  </a:cubicBezTo>
                  <a:cubicBezTo>
                    <a:pt x="26065" y="5635"/>
                    <a:pt x="27406" y="8644"/>
                    <a:pt x="27406" y="12415"/>
                  </a:cubicBezTo>
                  <a:cubicBezTo>
                    <a:pt x="27406" y="14207"/>
                    <a:pt x="27065" y="15906"/>
                    <a:pt x="26385" y="17518"/>
                  </a:cubicBezTo>
                  <a:cubicBezTo>
                    <a:pt x="25724" y="19109"/>
                    <a:pt x="24510" y="20994"/>
                    <a:pt x="22741" y="23175"/>
                  </a:cubicBezTo>
                  <a:cubicBezTo>
                    <a:pt x="22255" y="23744"/>
                    <a:pt x="20710" y="25377"/>
                    <a:pt x="18105" y="28076"/>
                  </a:cubicBezTo>
                  <a:cubicBezTo>
                    <a:pt x="15501" y="30761"/>
                    <a:pt x="11827" y="34518"/>
                    <a:pt x="7084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id="{E8CB043E-5A34-AC28-BD54-CB9AA214ACCA}"/>
                </a:ext>
              </a:extLst>
            </p:cNvPr>
            <p:cNvSpPr/>
            <p:nvPr/>
          </p:nvSpPr>
          <p:spPr>
            <a:xfrm>
              <a:off x="7920588" y="2244104"/>
              <a:ext cx="37376" cy="4958"/>
            </a:xfrm>
            <a:custGeom>
              <a:avLst/>
              <a:gdLst>
                <a:gd name="connsiteX0" fmla="*/ 0 w 37376"/>
                <a:gd name="connsiteY0" fmla="*/ 0 h 4958"/>
                <a:gd name="connsiteX1" fmla="*/ 37377 w 37376"/>
                <a:gd name="connsiteY1" fmla="*/ 0 h 4958"/>
                <a:gd name="connsiteX2" fmla="*/ 37377 w 37376"/>
                <a:gd name="connsiteY2" fmla="*/ 4959 h 4958"/>
                <a:gd name="connsiteX3" fmla="*/ 0 w 37376"/>
                <a:gd name="connsiteY3" fmla="*/ 4959 h 4958"/>
                <a:gd name="connsiteX4" fmla="*/ 0 w 37376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6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8BAA45B9-4CFA-6E7D-E36D-733AA913BFEA}"/>
                </a:ext>
              </a:extLst>
            </p:cNvPr>
            <p:cNvSpPr/>
            <p:nvPr/>
          </p:nvSpPr>
          <p:spPr>
            <a:xfrm>
              <a:off x="7970851" y="2221770"/>
              <a:ext cx="25917" cy="43528"/>
            </a:xfrm>
            <a:custGeom>
              <a:avLst/>
              <a:gdLst>
                <a:gd name="connsiteX0" fmla="*/ 849 w 25917"/>
                <a:gd name="connsiteY0" fmla="*/ 38570 h 43528"/>
                <a:gd name="connsiteX1" fmla="*/ 10465 w 25917"/>
                <a:gd name="connsiteY1" fmla="*/ 38570 h 43528"/>
                <a:gd name="connsiteX2" fmla="*/ 10465 w 25917"/>
                <a:gd name="connsiteY2" fmla="*/ 5362 h 43528"/>
                <a:gd name="connsiteX3" fmla="*/ 0 w 25917"/>
                <a:gd name="connsiteY3" fmla="*/ 7464 h 43528"/>
                <a:gd name="connsiteX4" fmla="*/ 0 w 25917"/>
                <a:gd name="connsiteY4" fmla="*/ 2102 h 43528"/>
                <a:gd name="connsiteX5" fmla="*/ 10407 w 25917"/>
                <a:gd name="connsiteY5" fmla="*/ 0 h 43528"/>
                <a:gd name="connsiteX6" fmla="*/ 16295 w 25917"/>
                <a:gd name="connsiteY6" fmla="*/ 0 h 43528"/>
                <a:gd name="connsiteX7" fmla="*/ 16295 w 25917"/>
                <a:gd name="connsiteY7" fmla="*/ 38570 h 43528"/>
                <a:gd name="connsiteX8" fmla="*/ 25917 w 25917"/>
                <a:gd name="connsiteY8" fmla="*/ 38570 h 43528"/>
                <a:gd name="connsiteX9" fmla="*/ 25917 w 25917"/>
                <a:gd name="connsiteY9" fmla="*/ 43529 h 43528"/>
                <a:gd name="connsiteX10" fmla="*/ 849 w 25917"/>
                <a:gd name="connsiteY10" fmla="*/ 43529 h 43528"/>
                <a:gd name="connsiteX11" fmla="*/ 849 w 25917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7" h="43528">
                  <a:moveTo>
                    <a:pt x="849" y="38570"/>
                  </a:moveTo>
                  <a:lnTo>
                    <a:pt x="10465" y="38570"/>
                  </a:lnTo>
                  <a:lnTo>
                    <a:pt x="10465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295" y="0"/>
                  </a:lnTo>
                  <a:lnTo>
                    <a:pt x="16295" y="38570"/>
                  </a:lnTo>
                  <a:lnTo>
                    <a:pt x="25917" y="38570"/>
                  </a:lnTo>
                  <a:lnTo>
                    <a:pt x="25917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8" name="Freeform 307">
              <a:extLst>
                <a:ext uri="{FF2B5EF4-FFF2-40B4-BE49-F238E27FC236}">
                  <a16:creationId xmlns:a16="http://schemas.microsoft.com/office/drawing/2014/main" id="{336E8D6D-DC7B-DADE-C9B8-798932FF6BF0}"/>
                </a:ext>
              </a:extLst>
            </p:cNvPr>
            <p:cNvSpPr/>
            <p:nvPr/>
          </p:nvSpPr>
          <p:spPr>
            <a:xfrm>
              <a:off x="8176649" y="2220986"/>
              <a:ext cx="30091" cy="45155"/>
            </a:xfrm>
            <a:custGeom>
              <a:avLst/>
              <a:gdLst>
                <a:gd name="connsiteX0" fmla="*/ 15042 w 30091"/>
                <a:gd name="connsiteY0" fmla="*/ 4664 h 45155"/>
                <a:gd name="connsiteX1" fmla="*/ 8190 w 30091"/>
                <a:gd name="connsiteY1" fmla="*/ 9155 h 45155"/>
                <a:gd name="connsiteX2" fmla="*/ 5916 w 30091"/>
                <a:gd name="connsiteY2" fmla="*/ 22592 h 45155"/>
                <a:gd name="connsiteX3" fmla="*/ 8190 w 30091"/>
                <a:gd name="connsiteY3" fmla="*/ 36037 h 45155"/>
                <a:gd name="connsiteX4" fmla="*/ 15042 w 30091"/>
                <a:gd name="connsiteY4" fmla="*/ 40492 h 45155"/>
                <a:gd name="connsiteX5" fmla="*/ 21894 w 30091"/>
                <a:gd name="connsiteY5" fmla="*/ 36037 h 45155"/>
                <a:gd name="connsiteX6" fmla="*/ 24197 w 30091"/>
                <a:gd name="connsiteY6" fmla="*/ 22592 h 45155"/>
                <a:gd name="connsiteX7" fmla="*/ 21894 w 30091"/>
                <a:gd name="connsiteY7" fmla="*/ 9155 h 45155"/>
                <a:gd name="connsiteX8" fmla="*/ 15042 w 30091"/>
                <a:gd name="connsiteY8" fmla="*/ 4664 h 45155"/>
                <a:gd name="connsiteX9" fmla="*/ 15042 w 30091"/>
                <a:gd name="connsiteY9" fmla="*/ 0 h 45155"/>
                <a:gd name="connsiteX10" fmla="*/ 26212 w 30091"/>
                <a:gd name="connsiteY10" fmla="*/ 5801 h 45155"/>
                <a:gd name="connsiteX11" fmla="*/ 30092 w 30091"/>
                <a:gd name="connsiteY11" fmla="*/ 22592 h 45155"/>
                <a:gd name="connsiteX12" fmla="*/ 26212 w 30091"/>
                <a:gd name="connsiteY12" fmla="*/ 39383 h 45155"/>
                <a:gd name="connsiteX13" fmla="*/ 15042 w 30091"/>
                <a:gd name="connsiteY13" fmla="*/ 45156 h 45155"/>
                <a:gd name="connsiteX14" fmla="*/ 3851 w 30091"/>
                <a:gd name="connsiteY14" fmla="*/ 39383 h 45155"/>
                <a:gd name="connsiteX15" fmla="*/ 0 w 30091"/>
                <a:gd name="connsiteY15" fmla="*/ 22592 h 45155"/>
                <a:gd name="connsiteX16" fmla="*/ 3851 w 30091"/>
                <a:gd name="connsiteY16" fmla="*/ 5801 h 45155"/>
                <a:gd name="connsiteX17" fmla="*/ 15042 w 30091"/>
                <a:gd name="connsiteY17" fmla="*/ 0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91" h="45155">
                  <a:moveTo>
                    <a:pt x="15042" y="4664"/>
                  </a:moveTo>
                  <a:cubicBezTo>
                    <a:pt x="12012" y="4664"/>
                    <a:pt x="9723" y="6161"/>
                    <a:pt x="8190" y="9155"/>
                  </a:cubicBezTo>
                  <a:cubicBezTo>
                    <a:pt x="6672" y="12127"/>
                    <a:pt x="5916" y="16604"/>
                    <a:pt x="5916" y="22592"/>
                  </a:cubicBezTo>
                  <a:cubicBezTo>
                    <a:pt x="5916" y="28559"/>
                    <a:pt x="6672" y="33043"/>
                    <a:pt x="8190" y="36037"/>
                  </a:cubicBezTo>
                  <a:cubicBezTo>
                    <a:pt x="9723" y="39009"/>
                    <a:pt x="12012" y="40492"/>
                    <a:pt x="15042" y="40492"/>
                  </a:cubicBezTo>
                  <a:cubicBezTo>
                    <a:pt x="18094" y="40492"/>
                    <a:pt x="20375" y="39009"/>
                    <a:pt x="21894" y="36037"/>
                  </a:cubicBezTo>
                  <a:cubicBezTo>
                    <a:pt x="23427" y="33043"/>
                    <a:pt x="24197" y="28559"/>
                    <a:pt x="24197" y="22592"/>
                  </a:cubicBezTo>
                  <a:cubicBezTo>
                    <a:pt x="24197" y="16604"/>
                    <a:pt x="23427" y="12127"/>
                    <a:pt x="21894" y="9155"/>
                  </a:cubicBezTo>
                  <a:cubicBezTo>
                    <a:pt x="20375" y="6161"/>
                    <a:pt x="18094" y="4664"/>
                    <a:pt x="15042" y="4664"/>
                  </a:cubicBezTo>
                  <a:moveTo>
                    <a:pt x="15042" y="0"/>
                  </a:moveTo>
                  <a:cubicBezTo>
                    <a:pt x="19922" y="0"/>
                    <a:pt x="23643" y="1936"/>
                    <a:pt x="26212" y="5801"/>
                  </a:cubicBezTo>
                  <a:cubicBezTo>
                    <a:pt x="28796" y="9652"/>
                    <a:pt x="30092" y="15244"/>
                    <a:pt x="30092" y="22592"/>
                  </a:cubicBezTo>
                  <a:cubicBezTo>
                    <a:pt x="30092" y="29919"/>
                    <a:pt x="28796" y="35518"/>
                    <a:pt x="26212" y="39383"/>
                  </a:cubicBezTo>
                  <a:cubicBezTo>
                    <a:pt x="23643" y="43234"/>
                    <a:pt x="19922" y="45156"/>
                    <a:pt x="15042" y="45156"/>
                  </a:cubicBezTo>
                  <a:cubicBezTo>
                    <a:pt x="10170" y="45156"/>
                    <a:pt x="6434" y="43234"/>
                    <a:pt x="3851" y="39383"/>
                  </a:cubicBezTo>
                  <a:cubicBezTo>
                    <a:pt x="1281" y="35518"/>
                    <a:pt x="0" y="29919"/>
                    <a:pt x="0" y="22592"/>
                  </a:cubicBezTo>
                  <a:cubicBezTo>
                    <a:pt x="0" y="15244"/>
                    <a:pt x="1281" y="9652"/>
                    <a:pt x="3851" y="5801"/>
                  </a:cubicBezTo>
                  <a:cubicBezTo>
                    <a:pt x="6434" y="1936"/>
                    <a:pt x="10170" y="0"/>
                    <a:pt x="15042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9" name="Freeform 308">
              <a:extLst>
                <a:ext uri="{FF2B5EF4-FFF2-40B4-BE49-F238E27FC236}">
                  <a16:creationId xmlns:a16="http://schemas.microsoft.com/office/drawing/2014/main" id="{9EF4393D-CDFC-084A-CB93-675EDC72D9EE}"/>
                </a:ext>
              </a:extLst>
            </p:cNvPr>
            <p:cNvSpPr/>
            <p:nvPr/>
          </p:nvSpPr>
          <p:spPr>
            <a:xfrm>
              <a:off x="8411747" y="2221770"/>
              <a:ext cx="25924" cy="43528"/>
            </a:xfrm>
            <a:custGeom>
              <a:avLst/>
              <a:gdLst>
                <a:gd name="connsiteX0" fmla="*/ 849 w 25924"/>
                <a:gd name="connsiteY0" fmla="*/ 38570 h 43528"/>
                <a:gd name="connsiteX1" fmla="*/ 10472 w 25924"/>
                <a:gd name="connsiteY1" fmla="*/ 38570 h 43528"/>
                <a:gd name="connsiteX2" fmla="*/ 10472 w 25924"/>
                <a:gd name="connsiteY2" fmla="*/ 5362 h 43528"/>
                <a:gd name="connsiteX3" fmla="*/ 0 w 25924"/>
                <a:gd name="connsiteY3" fmla="*/ 7464 h 43528"/>
                <a:gd name="connsiteX4" fmla="*/ 0 w 25924"/>
                <a:gd name="connsiteY4" fmla="*/ 2102 h 43528"/>
                <a:gd name="connsiteX5" fmla="*/ 10407 w 25924"/>
                <a:gd name="connsiteY5" fmla="*/ 0 h 43528"/>
                <a:gd name="connsiteX6" fmla="*/ 16302 w 25924"/>
                <a:gd name="connsiteY6" fmla="*/ 0 h 43528"/>
                <a:gd name="connsiteX7" fmla="*/ 16302 w 25924"/>
                <a:gd name="connsiteY7" fmla="*/ 38570 h 43528"/>
                <a:gd name="connsiteX8" fmla="*/ 25924 w 25924"/>
                <a:gd name="connsiteY8" fmla="*/ 38570 h 43528"/>
                <a:gd name="connsiteX9" fmla="*/ 25924 w 25924"/>
                <a:gd name="connsiteY9" fmla="*/ 43529 h 43528"/>
                <a:gd name="connsiteX10" fmla="*/ 849 w 25924"/>
                <a:gd name="connsiteY10" fmla="*/ 43529 h 43528"/>
                <a:gd name="connsiteX11" fmla="*/ 849 w 25924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24" h="43528">
                  <a:moveTo>
                    <a:pt x="849" y="38570"/>
                  </a:moveTo>
                  <a:lnTo>
                    <a:pt x="10472" y="38570"/>
                  </a:lnTo>
                  <a:lnTo>
                    <a:pt x="10472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302" y="0"/>
                  </a:lnTo>
                  <a:lnTo>
                    <a:pt x="16302" y="38570"/>
                  </a:lnTo>
                  <a:lnTo>
                    <a:pt x="25924" y="38570"/>
                  </a:lnTo>
                  <a:lnTo>
                    <a:pt x="25924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0" name="Freeform 309">
              <a:extLst>
                <a:ext uri="{FF2B5EF4-FFF2-40B4-BE49-F238E27FC236}">
                  <a16:creationId xmlns:a16="http://schemas.microsoft.com/office/drawing/2014/main" id="{7B696B37-814C-E721-B8F4-44FF6600A4C1}"/>
                </a:ext>
              </a:extLst>
            </p:cNvPr>
            <p:cNvSpPr/>
            <p:nvPr/>
          </p:nvSpPr>
          <p:spPr>
            <a:xfrm>
              <a:off x="8643901" y="2220986"/>
              <a:ext cx="27644" cy="44313"/>
            </a:xfrm>
            <a:custGeom>
              <a:avLst/>
              <a:gdLst>
                <a:gd name="connsiteX0" fmla="*/ 7089 w 27644"/>
                <a:gd name="connsiteY0" fmla="*/ 39354 h 44313"/>
                <a:gd name="connsiteX1" fmla="*/ 27645 w 27644"/>
                <a:gd name="connsiteY1" fmla="*/ 39354 h 44313"/>
                <a:gd name="connsiteX2" fmla="*/ 27645 w 27644"/>
                <a:gd name="connsiteY2" fmla="*/ 44313 h 44313"/>
                <a:gd name="connsiteX3" fmla="*/ 0 w 27644"/>
                <a:gd name="connsiteY3" fmla="*/ 44313 h 44313"/>
                <a:gd name="connsiteX4" fmla="*/ 0 w 27644"/>
                <a:gd name="connsiteY4" fmla="*/ 39354 h 44313"/>
                <a:gd name="connsiteX5" fmla="*/ 9126 w 27644"/>
                <a:gd name="connsiteY5" fmla="*/ 30056 h 44313"/>
                <a:gd name="connsiteX6" fmla="*/ 16417 w 27644"/>
                <a:gd name="connsiteY6" fmla="*/ 22506 h 44313"/>
                <a:gd name="connsiteX7" fmla="*/ 20354 w 27644"/>
                <a:gd name="connsiteY7" fmla="*/ 17144 h 44313"/>
                <a:gd name="connsiteX8" fmla="*/ 21491 w 27644"/>
                <a:gd name="connsiteY8" fmla="*/ 12797 h 44313"/>
                <a:gd name="connsiteX9" fmla="*/ 19044 w 27644"/>
                <a:gd name="connsiteY9" fmla="*/ 7140 h 44313"/>
                <a:gd name="connsiteX10" fmla="*/ 12717 w 27644"/>
                <a:gd name="connsiteY10" fmla="*/ 4952 h 44313"/>
                <a:gd name="connsiteX11" fmla="*/ 6852 w 27644"/>
                <a:gd name="connsiteY11" fmla="*/ 5916 h 44313"/>
                <a:gd name="connsiteX12" fmla="*/ 295 w 27644"/>
                <a:gd name="connsiteY12" fmla="*/ 8831 h 44313"/>
                <a:gd name="connsiteX13" fmla="*/ 295 w 27644"/>
                <a:gd name="connsiteY13" fmla="*/ 2886 h 44313"/>
                <a:gd name="connsiteX14" fmla="*/ 6938 w 27644"/>
                <a:gd name="connsiteY14" fmla="*/ 727 h 44313"/>
                <a:gd name="connsiteX15" fmla="*/ 12595 w 27644"/>
                <a:gd name="connsiteY15" fmla="*/ 0 h 44313"/>
                <a:gd name="connsiteX16" fmla="*/ 23384 w 27644"/>
                <a:gd name="connsiteY16" fmla="*/ 3383 h 44313"/>
                <a:gd name="connsiteX17" fmla="*/ 27407 w 27644"/>
                <a:gd name="connsiteY17" fmla="*/ 12415 h 44313"/>
                <a:gd name="connsiteX18" fmla="*/ 26385 w 27644"/>
                <a:gd name="connsiteY18" fmla="*/ 17518 h 44313"/>
                <a:gd name="connsiteX19" fmla="*/ 22743 w 27644"/>
                <a:gd name="connsiteY19" fmla="*/ 23175 h 44313"/>
                <a:gd name="connsiteX20" fmla="*/ 18108 w 27644"/>
                <a:gd name="connsiteY20" fmla="*/ 28076 h 44313"/>
                <a:gd name="connsiteX21" fmla="*/ 7089 w 27644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44" h="44313">
                  <a:moveTo>
                    <a:pt x="7089" y="39354"/>
                  </a:moveTo>
                  <a:lnTo>
                    <a:pt x="27645" y="39354"/>
                  </a:lnTo>
                  <a:lnTo>
                    <a:pt x="27645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8" y="37044"/>
                    <a:pt x="5276" y="33942"/>
                    <a:pt x="9126" y="30056"/>
                  </a:cubicBezTo>
                  <a:cubicBezTo>
                    <a:pt x="12991" y="26148"/>
                    <a:pt x="15424" y="23636"/>
                    <a:pt x="16417" y="22506"/>
                  </a:cubicBezTo>
                  <a:cubicBezTo>
                    <a:pt x="18303" y="20383"/>
                    <a:pt x="19612" y="18598"/>
                    <a:pt x="20354" y="17144"/>
                  </a:cubicBezTo>
                  <a:cubicBezTo>
                    <a:pt x="21109" y="15668"/>
                    <a:pt x="21491" y="14215"/>
                    <a:pt x="21491" y="12797"/>
                  </a:cubicBezTo>
                  <a:cubicBezTo>
                    <a:pt x="21491" y="10486"/>
                    <a:pt x="20678" y="8601"/>
                    <a:pt x="19044" y="7140"/>
                  </a:cubicBezTo>
                  <a:cubicBezTo>
                    <a:pt x="17425" y="5679"/>
                    <a:pt x="15316" y="4952"/>
                    <a:pt x="12717" y="4952"/>
                  </a:cubicBezTo>
                  <a:cubicBezTo>
                    <a:pt x="10868" y="4952"/>
                    <a:pt x="8917" y="5276"/>
                    <a:pt x="6852" y="5916"/>
                  </a:cubicBezTo>
                  <a:cubicBezTo>
                    <a:pt x="4815" y="6557"/>
                    <a:pt x="2627" y="7528"/>
                    <a:pt x="295" y="8831"/>
                  </a:cubicBezTo>
                  <a:lnTo>
                    <a:pt x="295" y="2886"/>
                  </a:lnTo>
                  <a:cubicBezTo>
                    <a:pt x="2663" y="1929"/>
                    <a:pt x="4880" y="1209"/>
                    <a:pt x="6938" y="727"/>
                  </a:cubicBezTo>
                  <a:cubicBezTo>
                    <a:pt x="9004" y="245"/>
                    <a:pt x="10889" y="0"/>
                    <a:pt x="12595" y="0"/>
                  </a:cubicBezTo>
                  <a:cubicBezTo>
                    <a:pt x="17108" y="0"/>
                    <a:pt x="20699" y="1130"/>
                    <a:pt x="23384" y="3383"/>
                  </a:cubicBezTo>
                  <a:cubicBezTo>
                    <a:pt x="26068" y="5635"/>
                    <a:pt x="27407" y="8644"/>
                    <a:pt x="27407" y="12415"/>
                  </a:cubicBezTo>
                  <a:cubicBezTo>
                    <a:pt x="27407" y="14207"/>
                    <a:pt x="27069" y="15906"/>
                    <a:pt x="26385" y="17518"/>
                  </a:cubicBezTo>
                  <a:cubicBezTo>
                    <a:pt x="25730" y="19109"/>
                    <a:pt x="24514" y="20994"/>
                    <a:pt x="22743" y="23175"/>
                  </a:cubicBezTo>
                  <a:cubicBezTo>
                    <a:pt x="22261" y="23744"/>
                    <a:pt x="20714" y="25377"/>
                    <a:pt x="18108" y="28076"/>
                  </a:cubicBezTo>
                  <a:cubicBezTo>
                    <a:pt x="15503" y="30761"/>
                    <a:pt x="11832" y="34518"/>
                    <a:pt x="7089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E8F6E057-9A92-0974-B827-CA9D74010ADC}"/>
                </a:ext>
              </a:extLst>
            </p:cNvPr>
            <p:cNvSpPr/>
            <p:nvPr/>
          </p:nvSpPr>
          <p:spPr>
            <a:xfrm>
              <a:off x="8876408" y="2220986"/>
              <a:ext cx="28659" cy="45155"/>
            </a:xfrm>
            <a:custGeom>
              <a:avLst/>
              <a:gdLst>
                <a:gd name="connsiteX0" fmla="*/ 19677 w 28659"/>
                <a:gd name="connsiteY0" fmla="*/ 20843 h 45155"/>
                <a:gd name="connsiteX1" fmla="*/ 26270 w 28659"/>
                <a:gd name="connsiteY1" fmla="*/ 24607 h 45155"/>
                <a:gd name="connsiteX2" fmla="*/ 28659 w 28659"/>
                <a:gd name="connsiteY2" fmla="*/ 31661 h 45155"/>
                <a:gd name="connsiteX3" fmla="*/ 24226 w 28659"/>
                <a:gd name="connsiteY3" fmla="*/ 41629 h 45155"/>
                <a:gd name="connsiteX4" fmla="*/ 11631 w 28659"/>
                <a:gd name="connsiteY4" fmla="*/ 45156 h 45155"/>
                <a:gd name="connsiteX5" fmla="*/ 5974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2 w 28659"/>
                <a:gd name="connsiteY8" fmla="*/ 39477 h 45155"/>
                <a:gd name="connsiteX9" fmla="*/ 11458 w 28659"/>
                <a:gd name="connsiteY9" fmla="*/ 40204 h 45155"/>
                <a:gd name="connsiteX10" fmla="*/ 19886 w 28659"/>
                <a:gd name="connsiteY10" fmla="*/ 38016 h 45155"/>
                <a:gd name="connsiteX11" fmla="*/ 22801 w 28659"/>
                <a:gd name="connsiteY11" fmla="*/ 31661 h 45155"/>
                <a:gd name="connsiteX12" fmla="*/ 20087 w 28659"/>
                <a:gd name="connsiteY12" fmla="*/ 25651 h 45155"/>
                <a:gd name="connsiteX13" fmla="*/ 12595 w 28659"/>
                <a:gd name="connsiteY13" fmla="*/ 23470 h 45155"/>
                <a:gd name="connsiteX14" fmla="*/ 7521 w 28659"/>
                <a:gd name="connsiteY14" fmla="*/ 23470 h 45155"/>
                <a:gd name="connsiteX15" fmla="*/ 7521 w 28659"/>
                <a:gd name="connsiteY15" fmla="*/ 18626 h 45155"/>
                <a:gd name="connsiteX16" fmla="*/ 12825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9 w 28659"/>
                <a:gd name="connsiteY19" fmla="*/ 6758 h 45155"/>
                <a:gd name="connsiteX20" fmla="*/ 12595 w 28659"/>
                <a:gd name="connsiteY20" fmla="*/ 4952 h 45155"/>
                <a:gd name="connsiteX21" fmla="*/ 7406 w 28659"/>
                <a:gd name="connsiteY21" fmla="*/ 5477 h 45155"/>
                <a:gd name="connsiteX22" fmla="*/ 1310 w 28659"/>
                <a:gd name="connsiteY22" fmla="*/ 7111 h 45155"/>
                <a:gd name="connsiteX23" fmla="*/ 1310 w 28659"/>
                <a:gd name="connsiteY23" fmla="*/ 1864 h 45155"/>
                <a:gd name="connsiteX24" fmla="*/ 7579 w 28659"/>
                <a:gd name="connsiteY24" fmla="*/ 461 h 45155"/>
                <a:gd name="connsiteX25" fmla="*/ 13121 w 28659"/>
                <a:gd name="connsiteY25" fmla="*/ 0 h 45155"/>
                <a:gd name="connsiteX26" fmla="*/ 23729 w 28659"/>
                <a:gd name="connsiteY26" fmla="*/ 3059 h 45155"/>
                <a:gd name="connsiteX27" fmla="*/ 27637 w 28659"/>
                <a:gd name="connsiteY27" fmla="*/ 11278 h 45155"/>
                <a:gd name="connsiteX28" fmla="*/ 25572 w 28659"/>
                <a:gd name="connsiteY28" fmla="*/ 17403 h 45155"/>
                <a:gd name="connsiteX29" fmla="*/ 19677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7" y="20843"/>
                  </a:moveTo>
                  <a:cubicBezTo>
                    <a:pt x="22499" y="21448"/>
                    <a:pt x="24694" y="22700"/>
                    <a:pt x="26270" y="24607"/>
                  </a:cubicBezTo>
                  <a:cubicBezTo>
                    <a:pt x="27861" y="26515"/>
                    <a:pt x="28659" y="28861"/>
                    <a:pt x="28659" y="31661"/>
                  </a:cubicBezTo>
                  <a:cubicBezTo>
                    <a:pt x="28659" y="35957"/>
                    <a:pt x="27184" y="39275"/>
                    <a:pt x="24226" y="41629"/>
                  </a:cubicBezTo>
                  <a:cubicBezTo>
                    <a:pt x="21275" y="43982"/>
                    <a:pt x="17079" y="45156"/>
                    <a:pt x="11631" y="45156"/>
                  </a:cubicBezTo>
                  <a:cubicBezTo>
                    <a:pt x="9803" y="45156"/>
                    <a:pt x="7917" y="44968"/>
                    <a:pt x="5974" y="44601"/>
                  </a:cubicBezTo>
                  <a:cubicBezTo>
                    <a:pt x="4052" y="44256"/>
                    <a:pt x="2058" y="43723"/>
                    <a:pt x="0" y="43004"/>
                  </a:cubicBezTo>
                  <a:lnTo>
                    <a:pt x="0" y="37318"/>
                  </a:lnTo>
                  <a:cubicBezTo>
                    <a:pt x="1634" y="38268"/>
                    <a:pt x="3419" y="38988"/>
                    <a:pt x="5362" y="39477"/>
                  </a:cubicBezTo>
                  <a:cubicBezTo>
                    <a:pt x="7305" y="39959"/>
                    <a:pt x="9335" y="40204"/>
                    <a:pt x="11458" y="40204"/>
                  </a:cubicBezTo>
                  <a:cubicBezTo>
                    <a:pt x="15150" y="40204"/>
                    <a:pt x="17964" y="39477"/>
                    <a:pt x="19886" y="38016"/>
                  </a:cubicBezTo>
                  <a:cubicBezTo>
                    <a:pt x="21829" y="36555"/>
                    <a:pt x="22801" y="34439"/>
                    <a:pt x="22801" y="31661"/>
                  </a:cubicBezTo>
                  <a:cubicBezTo>
                    <a:pt x="22801" y="29091"/>
                    <a:pt x="21894" y="27090"/>
                    <a:pt x="20087" y="25651"/>
                  </a:cubicBezTo>
                  <a:cubicBezTo>
                    <a:pt x="18295" y="24197"/>
                    <a:pt x="15798" y="23470"/>
                    <a:pt x="12595" y="23470"/>
                  </a:cubicBezTo>
                  <a:lnTo>
                    <a:pt x="7521" y="23470"/>
                  </a:lnTo>
                  <a:lnTo>
                    <a:pt x="7521" y="18626"/>
                  </a:lnTo>
                  <a:lnTo>
                    <a:pt x="12825" y="18626"/>
                  </a:lnTo>
                  <a:cubicBezTo>
                    <a:pt x="15726" y="18626"/>
                    <a:pt x="17943" y="18051"/>
                    <a:pt x="19476" y="16906"/>
                  </a:cubicBezTo>
                  <a:cubicBezTo>
                    <a:pt x="21009" y="15740"/>
                    <a:pt x="21779" y="14071"/>
                    <a:pt x="21779" y="11890"/>
                  </a:cubicBezTo>
                  <a:cubicBezTo>
                    <a:pt x="21779" y="9659"/>
                    <a:pt x="20980" y="7946"/>
                    <a:pt x="19389" y="6758"/>
                  </a:cubicBezTo>
                  <a:cubicBezTo>
                    <a:pt x="17813" y="5556"/>
                    <a:pt x="15553" y="4952"/>
                    <a:pt x="12595" y="4952"/>
                  </a:cubicBezTo>
                  <a:cubicBezTo>
                    <a:pt x="10983" y="4952"/>
                    <a:pt x="9256" y="5124"/>
                    <a:pt x="7406" y="5477"/>
                  </a:cubicBezTo>
                  <a:cubicBezTo>
                    <a:pt x="5556" y="5830"/>
                    <a:pt x="3527" y="6370"/>
                    <a:pt x="1310" y="7111"/>
                  </a:cubicBezTo>
                  <a:lnTo>
                    <a:pt x="1310" y="1864"/>
                  </a:lnTo>
                  <a:cubicBezTo>
                    <a:pt x="3548" y="1238"/>
                    <a:pt x="5635" y="770"/>
                    <a:pt x="7579" y="461"/>
                  </a:cubicBezTo>
                  <a:cubicBezTo>
                    <a:pt x="9544" y="151"/>
                    <a:pt x="11386" y="0"/>
                    <a:pt x="13121" y="0"/>
                  </a:cubicBezTo>
                  <a:cubicBezTo>
                    <a:pt x="17590" y="0"/>
                    <a:pt x="21131" y="1022"/>
                    <a:pt x="23729" y="3059"/>
                  </a:cubicBezTo>
                  <a:cubicBezTo>
                    <a:pt x="26335" y="5081"/>
                    <a:pt x="27637" y="7816"/>
                    <a:pt x="27637" y="11278"/>
                  </a:cubicBezTo>
                  <a:cubicBezTo>
                    <a:pt x="27637" y="13689"/>
                    <a:pt x="26946" y="15733"/>
                    <a:pt x="25572" y="17403"/>
                  </a:cubicBezTo>
                  <a:cubicBezTo>
                    <a:pt x="24190" y="19051"/>
                    <a:pt x="22225" y="20203"/>
                    <a:pt x="19677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3" name="Freeform 312">
              <a:extLst>
                <a:ext uri="{FF2B5EF4-FFF2-40B4-BE49-F238E27FC236}">
                  <a16:creationId xmlns:a16="http://schemas.microsoft.com/office/drawing/2014/main" id="{78245EC0-44F6-427D-A858-0D1E1A8C7E5C}"/>
                </a:ext>
              </a:extLst>
            </p:cNvPr>
            <p:cNvSpPr/>
            <p:nvPr/>
          </p:nvSpPr>
          <p:spPr>
            <a:xfrm>
              <a:off x="7450707" y="2170008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" name="Freeform 313">
              <a:extLst>
                <a:ext uri="{FF2B5EF4-FFF2-40B4-BE49-F238E27FC236}">
                  <a16:creationId xmlns:a16="http://schemas.microsoft.com/office/drawing/2014/main" id="{08356D0A-DBF2-BC25-E8A3-7B36F496CBD7}"/>
                </a:ext>
              </a:extLst>
            </p:cNvPr>
            <p:cNvSpPr/>
            <p:nvPr/>
          </p:nvSpPr>
          <p:spPr>
            <a:xfrm>
              <a:off x="7450707" y="194406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" name="Freeform 314">
              <a:extLst>
                <a:ext uri="{FF2B5EF4-FFF2-40B4-BE49-F238E27FC236}">
                  <a16:creationId xmlns:a16="http://schemas.microsoft.com/office/drawing/2014/main" id="{2FC5CEC2-85B4-A093-3010-76BBCE16A336}"/>
                </a:ext>
              </a:extLst>
            </p:cNvPr>
            <p:cNvSpPr/>
            <p:nvPr/>
          </p:nvSpPr>
          <p:spPr>
            <a:xfrm>
              <a:off x="7450707" y="1718127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6" name="Freeform 315">
              <a:extLst>
                <a:ext uri="{FF2B5EF4-FFF2-40B4-BE49-F238E27FC236}">
                  <a16:creationId xmlns:a16="http://schemas.microsoft.com/office/drawing/2014/main" id="{ACAAD768-28D3-EDBE-F5A5-38D583BC09FE}"/>
                </a:ext>
              </a:extLst>
            </p:cNvPr>
            <p:cNvSpPr/>
            <p:nvPr/>
          </p:nvSpPr>
          <p:spPr>
            <a:xfrm>
              <a:off x="7450707" y="149218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7" name="Freeform 316">
              <a:extLst>
                <a:ext uri="{FF2B5EF4-FFF2-40B4-BE49-F238E27FC236}">
                  <a16:creationId xmlns:a16="http://schemas.microsoft.com/office/drawing/2014/main" id="{D1C5D454-5078-23F0-4A1E-1FF8D02B5F9C}"/>
                </a:ext>
              </a:extLst>
            </p:cNvPr>
            <p:cNvSpPr/>
            <p:nvPr/>
          </p:nvSpPr>
          <p:spPr>
            <a:xfrm>
              <a:off x="7450707" y="1266243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8" name="Freeform 317">
              <a:extLst>
                <a:ext uri="{FF2B5EF4-FFF2-40B4-BE49-F238E27FC236}">
                  <a16:creationId xmlns:a16="http://schemas.microsoft.com/office/drawing/2014/main" id="{3980EAD3-E6A7-10D5-8961-D6117A203291}"/>
                </a:ext>
              </a:extLst>
            </p:cNvPr>
            <p:cNvSpPr/>
            <p:nvPr/>
          </p:nvSpPr>
          <p:spPr>
            <a:xfrm>
              <a:off x="7450707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9" name="Freeform 318">
              <a:extLst>
                <a:ext uri="{FF2B5EF4-FFF2-40B4-BE49-F238E27FC236}">
                  <a16:creationId xmlns:a16="http://schemas.microsoft.com/office/drawing/2014/main" id="{5F2330C0-ADFE-BB92-834A-03A27BCFBD6C}"/>
                </a:ext>
              </a:extLst>
            </p:cNvPr>
            <p:cNvSpPr/>
            <p:nvPr/>
          </p:nvSpPr>
          <p:spPr>
            <a:xfrm>
              <a:off x="7450707" y="2170008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0" name="Freeform 319">
              <a:extLst>
                <a:ext uri="{FF2B5EF4-FFF2-40B4-BE49-F238E27FC236}">
                  <a16:creationId xmlns:a16="http://schemas.microsoft.com/office/drawing/2014/main" id="{1E60F111-767F-D41B-6D98-C72AF7A82AF3}"/>
                </a:ext>
              </a:extLst>
            </p:cNvPr>
            <p:cNvSpPr/>
            <p:nvPr/>
          </p:nvSpPr>
          <p:spPr>
            <a:xfrm>
              <a:off x="7450707" y="194406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1" name="Freeform 320">
              <a:extLst>
                <a:ext uri="{FF2B5EF4-FFF2-40B4-BE49-F238E27FC236}">
                  <a16:creationId xmlns:a16="http://schemas.microsoft.com/office/drawing/2014/main" id="{4E67B7E2-95CB-4B4F-6BD2-A5238305671B}"/>
                </a:ext>
              </a:extLst>
            </p:cNvPr>
            <p:cNvSpPr/>
            <p:nvPr/>
          </p:nvSpPr>
          <p:spPr>
            <a:xfrm>
              <a:off x="7450707" y="1718127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0E4D0F69-4ABE-A3DC-881B-82FAA7117DDD}"/>
                </a:ext>
              </a:extLst>
            </p:cNvPr>
            <p:cNvSpPr/>
            <p:nvPr/>
          </p:nvSpPr>
          <p:spPr>
            <a:xfrm>
              <a:off x="7450707" y="149218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A7CA599C-3553-9A10-173E-DFC8D537B737}"/>
                </a:ext>
              </a:extLst>
            </p:cNvPr>
            <p:cNvSpPr/>
            <p:nvPr/>
          </p:nvSpPr>
          <p:spPr>
            <a:xfrm>
              <a:off x="7450707" y="1266243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B831D3D2-46D7-7251-85DA-03F2C1BAD4D0}"/>
                </a:ext>
              </a:extLst>
            </p:cNvPr>
            <p:cNvSpPr/>
            <p:nvPr/>
          </p:nvSpPr>
          <p:spPr>
            <a:xfrm>
              <a:off x="7337739" y="214745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2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2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4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4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94DD10BF-C9C0-4A3C-3F7E-99342DF38E3A}"/>
                </a:ext>
              </a:extLst>
            </p:cNvPr>
            <p:cNvSpPr/>
            <p:nvPr/>
          </p:nvSpPr>
          <p:spPr>
            <a:xfrm>
              <a:off x="7378177" y="2184366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16515ECF-E7D2-06CF-D20E-ECA0E6A7E1CA}"/>
                </a:ext>
              </a:extLst>
            </p:cNvPr>
            <p:cNvSpPr/>
            <p:nvPr/>
          </p:nvSpPr>
          <p:spPr>
            <a:xfrm>
              <a:off x="7394709" y="214745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1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1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3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3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7" name="Freeform 326">
              <a:extLst>
                <a:ext uri="{FF2B5EF4-FFF2-40B4-BE49-F238E27FC236}">
                  <a16:creationId xmlns:a16="http://schemas.microsoft.com/office/drawing/2014/main" id="{7A74E6D0-6DFD-B3B0-263D-DAEE44C119DB}"/>
                </a:ext>
              </a:extLst>
            </p:cNvPr>
            <p:cNvSpPr/>
            <p:nvPr/>
          </p:nvSpPr>
          <p:spPr>
            <a:xfrm>
              <a:off x="7339284" y="1921517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4 h 45162"/>
                <a:gd name="connsiteX2" fmla="*/ 5918 w 30088"/>
                <a:gd name="connsiteY2" fmla="*/ 22599 h 45162"/>
                <a:gd name="connsiteX3" fmla="*/ 8193 w 30088"/>
                <a:gd name="connsiteY3" fmla="*/ 36036 h 45162"/>
                <a:gd name="connsiteX4" fmla="*/ 15044 w 30088"/>
                <a:gd name="connsiteY4" fmla="*/ 40498 h 45162"/>
                <a:gd name="connsiteX5" fmla="*/ 21895 w 30088"/>
                <a:gd name="connsiteY5" fmla="*/ 36036 h 45162"/>
                <a:gd name="connsiteX6" fmla="*/ 24199 w 30088"/>
                <a:gd name="connsiteY6" fmla="*/ 22599 h 45162"/>
                <a:gd name="connsiteX7" fmla="*/ 21895 w 30088"/>
                <a:gd name="connsiteY7" fmla="*/ 9154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0 w 30088"/>
                <a:gd name="connsiteY10" fmla="*/ 5800 h 45162"/>
                <a:gd name="connsiteX11" fmla="*/ 30088 w 30088"/>
                <a:gd name="connsiteY11" fmla="*/ 22599 h 45162"/>
                <a:gd name="connsiteX12" fmla="*/ 26210 w 30088"/>
                <a:gd name="connsiteY12" fmla="*/ 39390 h 45162"/>
                <a:gd name="connsiteX13" fmla="*/ 15044 w 30088"/>
                <a:gd name="connsiteY13" fmla="*/ 45162 h 45162"/>
                <a:gd name="connsiteX14" fmla="*/ 3848 w 30088"/>
                <a:gd name="connsiteY14" fmla="*/ 39390 h 45162"/>
                <a:gd name="connsiteX15" fmla="*/ 0 w 30088"/>
                <a:gd name="connsiteY15" fmla="*/ 22599 h 45162"/>
                <a:gd name="connsiteX16" fmla="*/ 3848 w 30088"/>
                <a:gd name="connsiteY16" fmla="*/ 5800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1" y="4665"/>
                    <a:pt x="9728" y="6160"/>
                    <a:pt x="8193" y="9154"/>
                  </a:cubicBezTo>
                  <a:cubicBezTo>
                    <a:pt x="6676" y="12127"/>
                    <a:pt x="5918" y="16611"/>
                    <a:pt x="5918" y="22599"/>
                  </a:cubicBezTo>
                  <a:cubicBezTo>
                    <a:pt x="5918" y="28565"/>
                    <a:pt x="6676" y="33042"/>
                    <a:pt x="8193" y="36036"/>
                  </a:cubicBezTo>
                  <a:cubicBezTo>
                    <a:pt x="9728" y="39008"/>
                    <a:pt x="12011" y="40498"/>
                    <a:pt x="15044" y="40498"/>
                  </a:cubicBezTo>
                  <a:cubicBezTo>
                    <a:pt x="18095" y="40498"/>
                    <a:pt x="20379" y="39008"/>
                    <a:pt x="21895" y="36036"/>
                  </a:cubicBezTo>
                  <a:cubicBezTo>
                    <a:pt x="23431" y="33042"/>
                    <a:pt x="24199" y="28565"/>
                    <a:pt x="24199" y="22599"/>
                  </a:cubicBezTo>
                  <a:cubicBezTo>
                    <a:pt x="24199" y="16611"/>
                    <a:pt x="23431" y="12127"/>
                    <a:pt x="21895" y="9154"/>
                  </a:cubicBezTo>
                  <a:cubicBezTo>
                    <a:pt x="20379" y="6160"/>
                    <a:pt x="18095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4" y="1933"/>
                    <a:pt x="26210" y="5800"/>
                  </a:cubicBezTo>
                  <a:cubicBezTo>
                    <a:pt x="28795" y="9651"/>
                    <a:pt x="30088" y="15250"/>
                    <a:pt x="30088" y="22599"/>
                  </a:cubicBezTo>
                  <a:cubicBezTo>
                    <a:pt x="30088" y="29925"/>
                    <a:pt x="28795" y="35525"/>
                    <a:pt x="26210" y="39390"/>
                  </a:cubicBezTo>
                  <a:cubicBezTo>
                    <a:pt x="23644" y="43240"/>
                    <a:pt x="19923" y="45162"/>
                    <a:pt x="15044" y="45162"/>
                  </a:cubicBezTo>
                  <a:cubicBezTo>
                    <a:pt x="10165" y="45162"/>
                    <a:pt x="6434" y="43240"/>
                    <a:pt x="3848" y="39390"/>
                  </a:cubicBezTo>
                  <a:cubicBezTo>
                    <a:pt x="1283" y="35525"/>
                    <a:pt x="0" y="29925"/>
                    <a:pt x="0" y="22599"/>
                  </a:cubicBezTo>
                  <a:cubicBezTo>
                    <a:pt x="0" y="15250"/>
                    <a:pt x="1283" y="9651"/>
                    <a:pt x="3848" y="5800"/>
                  </a:cubicBezTo>
                  <a:cubicBezTo>
                    <a:pt x="6434" y="1933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8" name="Freeform 327">
              <a:extLst>
                <a:ext uri="{FF2B5EF4-FFF2-40B4-BE49-F238E27FC236}">
                  <a16:creationId xmlns:a16="http://schemas.microsoft.com/office/drawing/2014/main" id="{DCAE3576-A488-9385-2D0E-D70025BBA79C}"/>
                </a:ext>
              </a:extLst>
            </p:cNvPr>
            <p:cNvSpPr/>
            <p:nvPr/>
          </p:nvSpPr>
          <p:spPr>
            <a:xfrm>
              <a:off x="7379722" y="1958430"/>
              <a:ext cx="6151" cy="7398"/>
            </a:xfrm>
            <a:custGeom>
              <a:avLst/>
              <a:gdLst>
                <a:gd name="connsiteX0" fmla="*/ 0 w 6151"/>
                <a:gd name="connsiteY0" fmla="*/ 0 h 7398"/>
                <a:gd name="connsiteX1" fmla="*/ 6151 w 6151"/>
                <a:gd name="connsiteY1" fmla="*/ 0 h 7398"/>
                <a:gd name="connsiteX2" fmla="*/ 6151 w 6151"/>
                <a:gd name="connsiteY2" fmla="*/ 7399 h 7398"/>
                <a:gd name="connsiteX3" fmla="*/ 0 w 6151"/>
                <a:gd name="connsiteY3" fmla="*/ 7399 h 7398"/>
                <a:gd name="connsiteX4" fmla="*/ 0 w 6151"/>
                <a:gd name="connsiteY4" fmla="*/ 0 h 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398">
                  <a:moveTo>
                    <a:pt x="0" y="0"/>
                  </a:moveTo>
                  <a:lnTo>
                    <a:pt x="6151" y="0"/>
                  </a:lnTo>
                  <a:lnTo>
                    <a:pt x="6151" y="7399"/>
                  </a:lnTo>
                  <a:lnTo>
                    <a:pt x="0" y="7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0AECF33A-A188-5A0B-B5B5-B00239F5B44A}"/>
                </a:ext>
              </a:extLst>
            </p:cNvPr>
            <p:cNvSpPr/>
            <p:nvPr/>
          </p:nvSpPr>
          <p:spPr>
            <a:xfrm>
              <a:off x="7398877" y="1922304"/>
              <a:ext cx="25919" cy="43525"/>
            </a:xfrm>
            <a:custGeom>
              <a:avLst/>
              <a:gdLst>
                <a:gd name="connsiteX0" fmla="*/ 846 w 25919"/>
                <a:gd name="connsiteY0" fmla="*/ 38574 h 43525"/>
                <a:gd name="connsiteX1" fmla="*/ 10467 w 25919"/>
                <a:gd name="connsiteY1" fmla="*/ 38574 h 43525"/>
                <a:gd name="connsiteX2" fmla="*/ 10467 w 25919"/>
                <a:gd name="connsiteY2" fmla="*/ 5366 h 43525"/>
                <a:gd name="connsiteX3" fmla="*/ 0 w 25919"/>
                <a:gd name="connsiteY3" fmla="*/ 7467 h 43525"/>
                <a:gd name="connsiteX4" fmla="*/ 0 w 25919"/>
                <a:gd name="connsiteY4" fmla="*/ 2099 h 43525"/>
                <a:gd name="connsiteX5" fmla="*/ 10409 w 25919"/>
                <a:gd name="connsiteY5" fmla="*/ 0 h 43525"/>
                <a:gd name="connsiteX6" fmla="*/ 16298 w 25919"/>
                <a:gd name="connsiteY6" fmla="*/ 0 h 43525"/>
                <a:gd name="connsiteX7" fmla="*/ 16298 w 25919"/>
                <a:gd name="connsiteY7" fmla="*/ 38574 h 43525"/>
                <a:gd name="connsiteX8" fmla="*/ 25919 w 25919"/>
                <a:gd name="connsiteY8" fmla="*/ 38574 h 43525"/>
                <a:gd name="connsiteX9" fmla="*/ 25919 w 25919"/>
                <a:gd name="connsiteY9" fmla="*/ 43525 h 43525"/>
                <a:gd name="connsiteX10" fmla="*/ 846 w 25919"/>
                <a:gd name="connsiteY10" fmla="*/ 43525 h 43525"/>
                <a:gd name="connsiteX11" fmla="*/ 846 w 25919"/>
                <a:gd name="connsiteY11" fmla="*/ 38574 h 4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9" h="43525">
                  <a:moveTo>
                    <a:pt x="846" y="38574"/>
                  </a:moveTo>
                  <a:lnTo>
                    <a:pt x="10467" y="38574"/>
                  </a:lnTo>
                  <a:lnTo>
                    <a:pt x="10467" y="5366"/>
                  </a:lnTo>
                  <a:lnTo>
                    <a:pt x="0" y="7467"/>
                  </a:lnTo>
                  <a:lnTo>
                    <a:pt x="0" y="2099"/>
                  </a:lnTo>
                  <a:lnTo>
                    <a:pt x="10409" y="0"/>
                  </a:lnTo>
                  <a:lnTo>
                    <a:pt x="16298" y="0"/>
                  </a:lnTo>
                  <a:lnTo>
                    <a:pt x="16298" y="38574"/>
                  </a:lnTo>
                  <a:lnTo>
                    <a:pt x="25919" y="38574"/>
                  </a:lnTo>
                  <a:lnTo>
                    <a:pt x="25919" y="43525"/>
                  </a:lnTo>
                  <a:lnTo>
                    <a:pt x="846" y="43525"/>
                  </a:lnTo>
                  <a:lnTo>
                    <a:pt x="846" y="38574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07F28814-3195-68F3-E02C-D4AE42CDB52C}"/>
                </a:ext>
              </a:extLst>
            </p:cNvPr>
            <p:cNvSpPr/>
            <p:nvPr/>
          </p:nvSpPr>
          <p:spPr>
            <a:xfrm>
              <a:off x="7339750" y="1695575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5 h 45162"/>
                <a:gd name="connsiteX2" fmla="*/ 5918 w 30088"/>
                <a:gd name="connsiteY2" fmla="*/ 22596 h 45162"/>
                <a:gd name="connsiteX3" fmla="*/ 8193 w 30088"/>
                <a:gd name="connsiteY3" fmla="*/ 36036 h 45162"/>
                <a:gd name="connsiteX4" fmla="*/ 15044 w 30088"/>
                <a:gd name="connsiteY4" fmla="*/ 40497 h 45162"/>
                <a:gd name="connsiteX5" fmla="*/ 21895 w 30088"/>
                <a:gd name="connsiteY5" fmla="*/ 36036 h 45162"/>
                <a:gd name="connsiteX6" fmla="*/ 24199 w 30088"/>
                <a:gd name="connsiteY6" fmla="*/ 22596 h 45162"/>
                <a:gd name="connsiteX7" fmla="*/ 21895 w 30088"/>
                <a:gd name="connsiteY7" fmla="*/ 9155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1 w 30088"/>
                <a:gd name="connsiteY10" fmla="*/ 5802 h 45162"/>
                <a:gd name="connsiteX11" fmla="*/ 30088 w 30088"/>
                <a:gd name="connsiteY11" fmla="*/ 22596 h 45162"/>
                <a:gd name="connsiteX12" fmla="*/ 26211 w 30088"/>
                <a:gd name="connsiteY12" fmla="*/ 39389 h 45162"/>
                <a:gd name="connsiteX13" fmla="*/ 15044 w 30088"/>
                <a:gd name="connsiteY13" fmla="*/ 45162 h 45162"/>
                <a:gd name="connsiteX14" fmla="*/ 3848 w 30088"/>
                <a:gd name="connsiteY14" fmla="*/ 39389 h 45162"/>
                <a:gd name="connsiteX15" fmla="*/ 0 w 30088"/>
                <a:gd name="connsiteY15" fmla="*/ 22596 h 45162"/>
                <a:gd name="connsiteX16" fmla="*/ 3848 w 30088"/>
                <a:gd name="connsiteY16" fmla="*/ 5802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6"/>
                  </a:cubicBezTo>
                  <a:cubicBezTo>
                    <a:pt x="5918" y="28563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3"/>
                    <a:pt x="24199" y="22596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6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2"/>
                    <a:pt x="15044" y="45162"/>
                  </a:cubicBezTo>
                  <a:cubicBezTo>
                    <a:pt x="10165" y="45162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6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D088E96C-8559-1D64-E61F-885DCBEE6CEB}"/>
                </a:ext>
              </a:extLst>
            </p:cNvPr>
            <p:cNvSpPr/>
            <p:nvPr/>
          </p:nvSpPr>
          <p:spPr>
            <a:xfrm>
              <a:off x="7380189" y="1732485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6CCAC905-EEE9-9D6A-C3A9-FDB1457B1086}"/>
                </a:ext>
              </a:extLst>
            </p:cNvPr>
            <p:cNvSpPr/>
            <p:nvPr/>
          </p:nvSpPr>
          <p:spPr>
            <a:xfrm>
              <a:off x="7397157" y="1695575"/>
              <a:ext cx="27639" cy="44316"/>
            </a:xfrm>
            <a:custGeom>
              <a:avLst/>
              <a:gdLst>
                <a:gd name="connsiteX0" fmla="*/ 7085 w 27639"/>
                <a:gd name="connsiteY0" fmla="*/ 39360 h 44316"/>
                <a:gd name="connsiteX1" fmla="*/ 27640 w 27639"/>
                <a:gd name="connsiteY1" fmla="*/ 39360 h 44316"/>
                <a:gd name="connsiteX2" fmla="*/ 27640 w 27639"/>
                <a:gd name="connsiteY2" fmla="*/ 44316 h 44316"/>
                <a:gd name="connsiteX3" fmla="*/ 0 w 27639"/>
                <a:gd name="connsiteY3" fmla="*/ 44316 h 44316"/>
                <a:gd name="connsiteX4" fmla="*/ 0 w 27639"/>
                <a:gd name="connsiteY4" fmla="*/ 39360 h 44316"/>
                <a:gd name="connsiteX5" fmla="*/ 9126 w 27639"/>
                <a:gd name="connsiteY5" fmla="*/ 30059 h 44316"/>
                <a:gd name="connsiteX6" fmla="*/ 16415 w 27639"/>
                <a:gd name="connsiteY6" fmla="*/ 22508 h 44316"/>
                <a:gd name="connsiteX7" fmla="*/ 20351 w 27639"/>
                <a:gd name="connsiteY7" fmla="*/ 17143 h 44316"/>
                <a:gd name="connsiteX8" fmla="*/ 21487 w 27639"/>
                <a:gd name="connsiteY8" fmla="*/ 12800 h 44316"/>
                <a:gd name="connsiteX9" fmla="*/ 19039 w 27639"/>
                <a:gd name="connsiteY9" fmla="*/ 7143 h 44316"/>
                <a:gd name="connsiteX10" fmla="*/ 12712 w 27639"/>
                <a:gd name="connsiteY10" fmla="*/ 4957 h 44316"/>
                <a:gd name="connsiteX11" fmla="*/ 6852 w 27639"/>
                <a:gd name="connsiteY11" fmla="*/ 5918 h 44316"/>
                <a:gd name="connsiteX12" fmla="*/ 291 w 27639"/>
                <a:gd name="connsiteY12" fmla="*/ 8834 h 44316"/>
                <a:gd name="connsiteX13" fmla="*/ 291 w 27639"/>
                <a:gd name="connsiteY13" fmla="*/ 2886 h 44316"/>
                <a:gd name="connsiteX14" fmla="*/ 6939 w 27639"/>
                <a:gd name="connsiteY14" fmla="*/ 729 h 44316"/>
                <a:gd name="connsiteX15" fmla="*/ 12595 w 27639"/>
                <a:gd name="connsiteY15" fmla="*/ 0 h 44316"/>
                <a:gd name="connsiteX16" fmla="*/ 23383 w 27639"/>
                <a:gd name="connsiteY16" fmla="*/ 3382 h 44316"/>
                <a:gd name="connsiteX17" fmla="*/ 27406 w 27639"/>
                <a:gd name="connsiteY17" fmla="*/ 12420 h 44316"/>
                <a:gd name="connsiteX18" fmla="*/ 26386 w 27639"/>
                <a:gd name="connsiteY18" fmla="*/ 17522 h 44316"/>
                <a:gd name="connsiteX19" fmla="*/ 22741 w 27639"/>
                <a:gd name="connsiteY19" fmla="*/ 23179 h 44316"/>
                <a:gd name="connsiteX20" fmla="*/ 18105 w 27639"/>
                <a:gd name="connsiteY20" fmla="*/ 28076 h 44316"/>
                <a:gd name="connsiteX21" fmla="*/ 7085 w 27639"/>
                <a:gd name="connsiteY21" fmla="*/ 39360 h 4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9" h="44316">
                  <a:moveTo>
                    <a:pt x="7085" y="39360"/>
                  </a:moveTo>
                  <a:lnTo>
                    <a:pt x="27640" y="39360"/>
                  </a:lnTo>
                  <a:lnTo>
                    <a:pt x="27640" y="44316"/>
                  </a:lnTo>
                  <a:lnTo>
                    <a:pt x="0" y="44316"/>
                  </a:lnTo>
                  <a:lnTo>
                    <a:pt x="0" y="39360"/>
                  </a:lnTo>
                  <a:cubicBezTo>
                    <a:pt x="2235" y="37047"/>
                    <a:pt x="5278" y="33947"/>
                    <a:pt x="9126" y="30059"/>
                  </a:cubicBezTo>
                  <a:cubicBezTo>
                    <a:pt x="12994" y="26153"/>
                    <a:pt x="15424" y="23636"/>
                    <a:pt x="16415" y="22508"/>
                  </a:cubicBezTo>
                  <a:cubicBezTo>
                    <a:pt x="18300" y="20390"/>
                    <a:pt x="19612" y="18601"/>
                    <a:pt x="20351" y="17143"/>
                  </a:cubicBezTo>
                  <a:cubicBezTo>
                    <a:pt x="21109" y="15666"/>
                    <a:pt x="21487" y="14218"/>
                    <a:pt x="21487" y="12800"/>
                  </a:cubicBezTo>
                  <a:cubicBezTo>
                    <a:pt x="21487" y="10486"/>
                    <a:pt x="20671" y="8601"/>
                    <a:pt x="19039" y="7143"/>
                  </a:cubicBezTo>
                  <a:cubicBezTo>
                    <a:pt x="17425" y="5686"/>
                    <a:pt x="15316" y="4957"/>
                    <a:pt x="12712" y="4957"/>
                  </a:cubicBezTo>
                  <a:cubicBezTo>
                    <a:pt x="10866" y="4957"/>
                    <a:pt x="8912" y="5277"/>
                    <a:pt x="6852" y="5918"/>
                  </a:cubicBezTo>
                  <a:cubicBezTo>
                    <a:pt x="4811" y="6560"/>
                    <a:pt x="2624" y="7532"/>
                    <a:pt x="291" y="8834"/>
                  </a:cubicBezTo>
                  <a:lnTo>
                    <a:pt x="291" y="2886"/>
                  </a:lnTo>
                  <a:cubicBezTo>
                    <a:pt x="2663" y="1934"/>
                    <a:pt x="4878" y="1215"/>
                    <a:pt x="6939" y="729"/>
                  </a:cubicBezTo>
                  <a:cubicBezTo>
                    <a:pt x="8999" y="243"/>
                    <a:pt x="10884" y="0"/>
                    <a:pt x="12595" y="0"/>
                  </a:cubicBezTo>
                  <a:cubicBezTo>
                    <a:pt x="17104" y="0"/>
                    <a:pt x="20701" y="1127"/>
                    <a:pt x="23383" y="3382"/>
                  </a:cubicBezTo>
                  <a:cubicBezTo>
                    <a:pt x="26066" y="5637"/>
                    <a:pt x="27406" y="8650"/>
                    <a:pt x="27406" y="12420"/>
                  </a:cubicBezTo>
                  <a:cubicBezTo>
                    <a:pt x="27406" y="14209"/>
                    <a:pt x="27066" y="15910"/>
                    <a:pt x="26386" y="17522"/>
                  </a:cubicBezTo>
                  <a:cubicBezTo>
                    <a:pt x="25725" y="19117"/>
                    <a:pt x="24510" y="21002"/>
                    <a:pt x="22741" y="23179"/>
                  </a:cubicBezTo>
                  <a:cubicBezTo>
                    <a:pt x="22255" y="23742"/>
                    <a:pt x="20710" y="25375"/>
                    <a:pt x="18105" y="28076"/>
                  </a:cubicBezTo>
                  <a:cubicBezTo>
                    <a:pt x="15501" y="30759"/>
                    <a:pt x="11827" y="34519"/>
                    <a:pt x="7085" y="3936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0D2E25A2-8E6B-1D96-5E80-9D6EE6B03684}"/>
                </a:ext>
              </a:extLst>
            </p:cNvPr>
            <p:cNvSpPr/>
            <p:nvPr/>
          </p:nvSpPr>
          <p:spPr>
            <a:xfrm>
              <a:off x="7338555" y="1469633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4" name="Freeform 333">
              <a:extLst>
                <a:ext uri="{FF2B5EF4-FFF2-40B4-BE49-F238E27FC236}">
                  <a16:creationId xmlns:a16="http://schemas.microsoft.com/office/drawing/2014/main" id="{D46DAAC2-6FE4-295B-D50E-778A3BE3FD43}"/>
                </a:ext>
              </a:extLst>
            </p:cNvPr>
            <p:cNvSpPr/>
            <p:nvPr/>
          </p:nvSpPr>
          <p:spPr>
            <a:xfrm>
              <a:off x="7378993" y="1506544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6 h 7405"/>
                <a:gd name="connsiteX3" fmla="*/ 0 w 6152"/>
                <a:gd name="connsiteY3" fmla="*/ 7406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5" name="Freeform 334">
              <a:extLst>
                <a:ext uri="{FF2B5EF4-FFF2-40B4-BE49-F238E27FC236}">
                  <a16:creationId xmlns:a16="http://schemas.microsoft.com/office/drawing/2014/main" id="{DEEAFACA-14FE-83E9-10D0-85E4E5C5E869}"/>
                </a:ext>
              </a:extLst>
            </p:cNvPr>
            <p:cNvSpPr/>
            <p:nvPr/>
          </p:nvSpPr>
          <p:spPr>
            <a:xfrm>
              <a:off x="7396137" y="1469633"/>
              <a:ext cx="28660" cy="45161"/>
            </a:xfrm>
            <a:custGeom>
              <a:avLst/>
              <a:gdLst>
                <a:gd name="connsiteX0" fmla="*/ 19680 w 28660"/>
                <a:gd name="connsiteY0" fmla="*/ 20846 h 45161"/>
                <a:gd name="connsiteX1" fmla="*/ 26269 w 28660"/>
                <a:gd name="connsiteY1" fmla="*/ 24607 h 45161"/>
                <a:gd name="connsiteX2" fmla="*/ 28660 w 28660"/>
                <a:gd name="connsiteY2" fmla="*/ 31663 h 45161"/>
                <a:gd name="connsiteX3" fmla="*/ 24228 w 28660"/>
                <a:gd name="connsiteY3" fmla="*/ 41634 h 45161"/>
                <a:gd name="connsiteX4" fmla="*/ 11634 w 28660"/>
                <a:gd name="connsiteY4" fmla="*/ 45161 h 45161"/>
                <a:gd name="connsiteX5" fmla="*/ 5977 w 28660"/>
                <a:gd name="connsiteY5" fmla="*/ 44608 h 45161"/>
                <a:gd name="connsiteX6" fmla="*/ 0 w 28660"/>
                <a:gd name="connsiteY6" fmla="*/ 43004 h 45161"/>
                <a:gd name="connsiteX7" fmla="*/ 0 w 28660"/>
                <a:gd name="connsiteY7" fmla="*/ 37318 h 45161"/>
                <a:gd name="connsiteX8" fmla="*/ 5365 w 28660"/>
                <a:gd name="connsiteY8" fmla="*/ 39476 h 45161"/>
                <a:gd name="connsiteX9" fmla="*/ 11459 w 28660"/>
                <a:gd name="connsiteY9" fmla="*/ 40205 h 45161"/>
                <a:gd name="connsiteX10" fmla="*/ 19885 w 28660"/>
                <a:gd name="connsiteY10" fmla="*/ 38019 h 45161"/>
                <a:gd name="connsiteX11" fmla="*/ 22800 w 28660"/>
                <a:gd name="connsiteY11" fmla="*/ 31663 h 45161"/>
                <a:gd name="connsiteX12" fmla="*/ 20088 w 28660"/>
                <a:gd name="connsiteY12" fmla="*/ 25657 h 45161"/>
                <a:gd name="connsiteX13" fmla="*/ 12595 w 28660"/>
                <a:gd name="connsiteY13" fmla="*/ 23470 h 45161"/>
                <a:gd name="connsiteX14" fmla="*/ 7523 w 28660"/>
                <a:gd name="connsiteY14" fmla="*/ 23470 h 45161"/>
                <a:gd name="connsiteX15" fmla="*/ 7523 w 28660"/>
                <a:gd name="connsiteY15" fmla="*/ 18630 h 45161"/>
                <a:gd name="connsiteX16" fmla="*/ 12828 w 28660"/>
                <a:gd name="connsiteY16" fmla="*/ 18630 h 45161"/>
                <a:gd name="connsiteX17" fmla="*/ 19476 w 28660"/>
                <a:gd name="connsiteY17" fmla="*/ 16910 h 45161"/>
                <a:gd name="connsiteX18" fmla="*/ 21780 w 28660"/>
                <a:gd name="connsiteY18" fmla="*/ 11896 h 45161"/>
                <a:gd name="connsiteX19" fmla="*/ 19389 w 28660"/>
                <a:gd name="connsiteY19" fmla="*/ 6764 h 45161"/>
                <a:gd name="connsiteX20" fmla="*/ 12595 w 28660"/>
                <a:gd name="connsiteY20" fmla="*/ 4956 h 45161"/>
                <a:gd name="connsiteX21" fmla="*/ 7406 w 28660"/>
                <a:gd name="connsiteY21" fmla="*/ 5481 h 45161"/>
                <a:gd name="connsiteX22" fmla="*/ 1312 w 28660"/>
                <a:gd name="connsiteY22" fmla="*/ 7114 h 45161"/>
                <a:gd name="connsiteX23" fmla="*/ 1312 w 28660"/>
                <a:gd name="connsiteY23" fmla="*/ 1866 h 45161"/>
                <a:gd name="connsiteX24" fmla="*/ 7581 w 28660"/>
                <a:gd name="connsiteY24" fmla="*/ 466 h 45161"/>
                <a:gd name="connsiteX25" fmla="*/ 13121 w 28660"/>
                <a:gd name="connsiteY25" fmla="*/ 0 h 45161"/>
                <a:gd name="connsiteX26" fmla="*/ 23733 w 28660"/>
                <a:gd name="connsiteY26" fmla="*/ 3061 h 45161"/>
                <a:gd name="connsiteX27" fmla="*/ 27640 w 28660"/>
                <a:gd name="connsiteY27" fmla="*/ 11283 h 45161"/>
                <a:gd name="connsiteX28" fmla="*/ 25570 w 28660"/>
                <a:gd name="connsiteY28" fmla="*/ 17406 h 45161"/>
                <a:gd name="connsiteX29" fmla="*/ 19680 w 28660"/>
                <a:gd name="connsiteY29" fmla="*/ 20846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60" h="45161">
                  <a:moveTo>
                    <a:pt x="19680" y="20846"/>
                  </a:moveTo>
                  <a:cubicBezTo>
                    <a:pt x="22499" y="21449"/>
                    <a:pt x="24695" y="22702"/>
                    <a:pt x="26269" y="24607"/>
                  </a:cubicBezTo>
                  <a:cubicBezTo>
                    <a:pt x="27863" y="26512"/>
                    <a:pt x="28660" y="28864"/>
                    <a:pt x="28660" y="31663"/>
                  </a:cubicBezTo>
                  <a:cubicBezTo>
                    <a:pt x="28660" y="35958"/>
                    <a:pt x="27183" y="39282"/>
                    <a:pt x="24228" y="41634"/>
                  </a:cubicBezTo>
                  <a:cubicBezTo>
                    <a:pt x="21274" y="43985"/>
                    <a:pt x="17075" y="45161"/>
                    <a:pt x="11634" y="45161"/>
                  </a:cubicBezTo>
                  <a:cubicBezTo>
                    <a:pt x="9806" y="45161"/>
                    <a:pt x="7921" y="44977"/>
                    <a:pt x="5977" y="44608"/>
                  </a:cubicBezTo>
                  <a:cubicBezTo>
                    <a:pt x="4053" y="44258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71"/>
                    <a:pt x="3421" y="38990"/>
                    <a:pt x="5365" y="39476"/>
                  </a:cubicBezTo>
                  <a:cubicBezTo>
                    <a:pt x="7309" y="39962"/>
                    <a:pt x="9340" y="40205"/>
                    <a:pt x="11459" y="40205"/>
                  </a:cubicBezTo>
                  <a:cubicBezTo>
                    <a:pt x="15152" y="40205"/>
                    <a:pt x="17960" y="39476"/>
                    <a:pt x="19885" y="38019"/>
                  </a:cubicBezTo>
                  <a:cubicBezTo>
                    <a:pt x="21829" y="36561"/>
                    <a:pt x="22800" y="34442"/>
                    <a:pt x="22800" y="31663"/>
                  </a:cubicBezTo>
                  <a:cubicBezTo>
                    <a:pt x="22800" y="29097"/>
                    <a:pt x="21896" y="27095"/>
                    <a:pt x="20088" y="25657"/>
                  </a:cubicBezTo>
                  <a:cubicBezTo>
                    <a:pt x="18300" y="24199"/>
                    <a:pt x="15802" y="23470"/>
                    <a:pt x="12595" y="23470"/>
                  </a:cubicBezTo>
                  <a:lnTo>
                    <a:pt x="7523" y="23470"/>
                  </a:lnTo>
                  <a:lnTo>
                    <a:pt x="7523" y="18630"/>
                  </a:lnTo>
                  <a:lnTo>
                    <a:pt x="12828" y="18630"/>
                  </a:lnTo>
                  <a:cubicBezTo>
                    <a:pt x="15725" y="18630"/>
                    <a:pt x="17941" y="18056"/>
                    <a:pt x="19476" y="16910"/>
                  </a:cubicBezTo>
                  <a:cubicBezTo>
                    <a:pt x="21012" y="15744"/>
                    <a:pt x="21780" y="14073"/>
                    <a:pt x="21780" y="11896"/>
                  </a:cubicBezTo>
                  <a:cubicBezTo>
                    <a:pt x="21780" y="9660"/>
                    <a:pt x="20983" y="7949"/>
                    <a:pt x="19389" y="6764"/>
                  </a:cubicBezTo>
                  <a:cubicBezTo>
                    <a:pt x="17815" y="5558"/>
                    <a:pt x="15550" y="4956"/>
                    <a:pt x="12595" y="4956"/>
                  </a:cubicBezTo>
                  <a:cubicBezTo>
                    <a:pt x="10982" y="4956"/>
                    <a:pt x="9252" y="5131"/>
                    <a:pt x="7406" y="5481"/>
                  </a:cubicBezTo>
                  <a:cubicBezTo>
                    <a:pt x="5559" y="5831"/>
                    <a:pt x="3528" y="6375"/>
                    <a:pt x="1312" y="7114"/>
                  </a:cubicBezTo>
                  <a:lnTo>
                    <a:pt x="1312" y="1866"/>
                  </a:lnTo>
                  <a:cubicBezTo>
                    <a:pt x="3548" y="1244"/>
                    <a:pt x="5637" y="777"/>
                    <a:pt x="7581" y="466"/>
                  </a:cubicBezTo>
                  <a:cubicBezTo>
                    <a:pt x="9544" y="155"/>
                    <a:pt x="11390" y="0"/>
                    <a:pt x="13121" y="0"/>
                  </a:cubicBezTo>
                  <a:cubicBezTo>
                    <a:pt x="17591" y="0"/>
                    <a:pt x="21128" y="1021"/>
                    <a:pt x="23733" y="3061"/>
                  </a:cubicBezTo>
                  <a:cubicBezTo>
                    <a:pt x="26338" y="5083"/>
                    <a:pt x="27640" y="7823"/>
                    <a:pt x="27640" y="11283"/>
                  </a:cubicBezTo>
                  <a:cubicBezTo>
                    <a:pt x="27640" y="13693"/>
                    <a:pt x="26949" y="15734"/>
                    <a:pt x="25570" y="17406"/>
                  </a:cubicBezTo>
                  <a:cubicBezTo>
                    <a:pt x="24190" y="19058"/>
                    <a:pt x="22227" y="20205"/>
                    <a:pt x="19680" y="20846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6" name="Freeform 335">
              <a:extLst>
                <a:ext uri="{FF2B5EF4-FFF2-40B4-BE49-F238E27FC236}">
                  <a16:creationId xmlns:a16="http://schemas.microsoft.com/office/drawing/2014/main" id="{C7EE051E-FA58-C561-2E32-329AED1DEB83}"/>
                </a:ext>
              </a:extLst>
            </p:cNvPr>
            <p:cNvSpPr/>
            <p:nvPr/>
          </p:nvSpPr>
          <p:spPr>
            <a:xfrm>
              <a:off x="7337126" y="1243691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1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1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7" name="Freeform 336">
              <a:extLst>
                <a:ext uri="{FF2B5EF4-FFF2-40B4-BE49-F238E27FC236}">
                  <a16:creationId xmlns:a16="http://schemas.microsoft.com/office/drawing/2014/main" id="{14CDA0E8-7F15-583A-B353-5BD0CEC04B50}"/>
                </a:ext>
              </a:extLst>
            </p:cNvPr>
            <p:cNvSpPr/>
            <p:nvPr/>
          </p:nvSpPr>
          <p:spPr>
            <a:xfrm>
              <a:off x="7377565" y="1280602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5 h 7405"/>
                <a:gd name="connsiteX3" fmla="*/ 0 w 6152"/>
                <a:gd name="connsiteY3" fmla="*/ 7405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5"/>
                  </a:lnTo>
                  <a:lnTo>
                    <a:pt x="0" y="7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8" name="Freeform 337">
              <a:extLst>
                <a:ext uri="{FF2B5EF4-FFF2-40B4-BE49-F238E27FC236}">
                  <a16:creationId xmlns:a16="http://schemas.microsoft.com/office/drawing/2014/main" id="{F2DD99E7-1D4F-461B-A8A2-8D08B0297C49}"/>
                </a:ext>
              </a:extLst>
            </p:cNvPr>
            <p:cNvSpPr/>
            <p:nvPr/>
          </p:nvSpPr>
          <p:spPr>
            <a:xfrm>
              <a:off x="7393076" y="1244479"/>
              <a:ext cx="31721" cy="43528"/>
            </a:xfrm>
            <a:custGeom>
              <a:avLst/>
              <a:gdLst>
                <a:gd name="connsiteX0" fmla="*/ 19651 w 31721"/>
                <a:gd name="connsiteY0" fmla="*/ 5131 h 43528"/>
                <a:gd name="connsiteX1" fmla="*/ 4781 w 31721"/>
                <a:gd name="connsiteY1" fmla="*/ 28368 h 43528"/>
                <a:gd name="connsiteX2" fmla="*/ 19651 w 31721"/>
                <a:gd name="connsiteY2" fmla="*/ 28368 h 43528"/>
                <a:gd name="connsiteX3" fmla="*/ 19651 w 31721"/>
                <a:gd name="connsiteY3" fmla="*/ 5131 h 43528"/>
                <a:gd name="connsiteX4" fmla="*/ 18105 w 31721"/>
                <a:gd name="connsiteY4" fmla="*/ 0 h 43528"/>
                <a:gd name="connsiteX5" fmla="*/ 25511 w 31721"/>
                <a:gd name="connsiteY5" fmla="*/ 0 h 43528"/>
                <a:gd name="connsiteX6" fmla="*/ 25511 w 31721"/>
                <a:gd name="connsiteY6" fmla="*/ 28368 h 43528"/>
                <a:gd name="connsiteX7" fmla="*/ 31721 w 31721"/>
                <a:gd name="connsiteY7" fmla="*/ 28368 h 43528"/>
                <a:gd name="connsiteX8" fmla="*/ 31721 w 31721"/>
                <a:gd name="connsiteY8" fmla="*/ 33266 h 43528"/>
                <a:gd name="connsiteX9" fmla="*/ 25511 w 31721"/>
                <a:gd name="connsiteY9" fmla="*/ 33266 h 43528"/>
                <a:gd name="connsiteX10" fmla="*/ 25511 w 31721"/>
                <a:gd name="connsiteY10" fmla="*/ 43529 h 43528"/>
                <a:gd name="connsiteX11" fmla="*/ 19651 w 31721"/>
                <a:gd name="connsiteY11" fmla="*/ 43529 h 43528"/>
                <a:gd name="connsiteX12" fmla="*/ 19651 w 31721"/>
                <a:gd name="connsiteY12" fmla="*/ 33266 h 43528"/>
                <a:gd name="connsiteX13" fmla="*/ 0 w 31721"/>
                <a:gd name="connsiteY13" fmla="*/ 33266 h 43528"/>
                <a:gd name="connsiteX14" fmla="*/ 0 w 31721"/>
                <a:gd name="connsiteY14" fmla="*/ 27581 h 43528"/>
                <a:gd name="connsiteX15" fmla="*/ 18105 w 31721"/>
                <a:gd name="connsiteY15" fmla="*/ 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21" h="43528">
                  <a:moveTo>
                    <a:pt x="19651" y="5131"/>
                  </a:moveTo>
                  <a:lnTo>
                    <a:pt x="4781" y="28368"/>
                  </a:lnTo>
                  <a:lnTo>
                    <a:pt x="19651" y="28368"/>
                  </a:lnTo>
                  <a:lnTo>
                    <a:pt x="19651" y="5131"/>
                  </a:lnTo>
                  <a:moveTo>
                    <a:pt x="18105" y="0"/>
                  </a:moveTo>
                  <a:lnTo>
                    <a:pt x="25511" y="0"/>
                  </a:lnTo>
                  <a:lnTo>
                    <a:pt x="25511" y="28368"/>
                  </a:lnTo>
                  <a:lnTo>
                    <a:pt x="31721" y="28368"/>
                  </a:lnTo>
                  <a:lnTo>
                    <a:pt x="31721" y="33266"/>
                  </a:lnTo>
                  <a:lnTo>
                    <a:pt x="25511" y="33266"/>
                  </a:lnTo>
                  <a:lnTo>
                    <a:pt x="25511" y="43529"/>
                  </a:lnTo>
                  <a:lnTo>
                    <a:pt x="19651" y="43529"/>
                  </a:lnTo>
                  <a:lnTo>
                    <a:pt x="19651" y="33266"/>
                  </a:lnTo>
                  <a:lnTo>
                    <a:pt x="0" y="33266"/>
                  </a:lnTo>
                  <a:lnTo>
                    <a:pt x="0" y="27581"/>
                  </a:lnTo>
                  <a:lnTo>
                    <a:pt x="18105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348" name="Freeform 347">
            <a:extLst>
              <a:ext uri="{FF2B5EF4-FFF2-40B4-BE49-F238E27FC236}">
                <a16:creationId xmlns:a16="http://schemas.microsoft.com/office/drawing/2014/main" id="{AB94A8AD-A645-4FE0-C357-0903683CE4AC}"/>
              </a:ext>
            </a:extLst>
          </p:cNvPr>
          <p:cNvSpPr/>
          <p:nvPr/>
        </p:nvSpPr>
        <p:spPr>
          <a:xfrm>
            <a:off x="7492649" y="1268637"/>
            <a:ext cx="1398088" cy="891359"/>
          </a:xfrm>
          <a:custGeom>
            <a:avLst/>
            <a:gdLst>
              <a:gd name="connsiteX0" fmla="*/ 0 w 1398088"/>
              <a:gd name="connsiteY0" fmla="*/ 891360 h 891359"/>
              <a:gd name="connsiteX1" fmla="*/ 1399 w 1398088"/>
              <a:gd name="connsiteY1" fmla="*/ 891180 h 891359"/>
              <a:gd name="connsiteX2" fmla="*/ 2799 w 1398088"/>
              <a:gd name="connsiteY2" fmla="*/ 890993 h 891359"/>
              <a:gd name="connsiteX3" fmla="*/ 4198 w 1398088"/>
              <a:gd name="connsiteY3" fmla="*/ 890805 h 891359"/>
              <a:gd name="connsiteX4" fmla="*/ 5598 w 1398088"/>
              <a:gd name="connsiteY4" fmla="*/ 890611 h 891359"/>
              <a:gd name="connsiteX5" fmla="*/ 6997 w 1398088"/>
              <a:gd name="connsiteY5" fmla="*/ 890424 h 891359"/>
              <a:gd name="connsiteX6" fmla="*/ 8397 w 1398088"/>
              <a:gd name="connsiteY6" fmla="*/ 890222 h 891359"/>
              <a:gd name="connsiteX7" fmla="*/ 9796 w 1398088"/>
              <a:gd name="connsiteY7" fmla="*/ 890021 h 891359"/>
              <a:gd name="connsiteX8" fmla="*/ 11196 w 1398088"/>
              <a:gd name="connsiteY8" fmla="*/ 889819 h 891359"/>
              <a:gd name="connsiteX9" fmla="*/ 12595 w 1398088"/>
              <a:gd name="connsiteY9" fmla="*/ 889611 h 891359"/>
              <a:gd name="connsiteX10" fmla="*/ 13995 w 1398088"/>
              <a:gd name="connsiteY10" fmla="*/ 889402 h 891359"/>
              <a:gd name="connsiteX11" fmla="*/ 15394 w 1398088"/>
              <a:gd name="connsiteY11" fmla="*/ 889193 h 891359"/>
              <a:gd name="connsiteX12" fmla="*/ 16794 w 1398088"/>
              <a:gd name="connsiteY12" fmla="*/ 888977 h 891359"/>
              <a:gd name="connsiteX13" fmla="*/ 18193 w 1398088"/>
              <a:gd name="connsiteY13" fmla="*/ 888754 h 891359"/>
              <a:gd name="connsiteX14" fmla="*/ 19593 w 1398088"/>
              <a:gd name="connsiteY14" fmla="*/ 888531 h 891359"/>
              <a:gd name="connsiteX15" fmla="*/ 20992 w 1398088"/>
              <a:gd name="connsiteY15" fmla="*/ 888308 h 891359"/>
              <a:gd name="connsiteX16" fmla="*/ 22391 w 1398088"/>
              <a:gd name="connsiteY16" fmla="*/ 888078 h 891359"/>
              <a:gd name="connsiteX17" fmla="*/ 23791 w 1398088"/>
              <a:gd name="connsiteY17" fmla="*/ 887840 h 891359"/>
              <a:gd name="connsiteX18" fmla="*/ 25190 w 1398088"/>
              <a:gd name="connsiteY18" fmla="*/ 887603 h 891359"/>
              <a:gd name="connsiteX19" fmla="*/ 26590 w 1398088"/>
              <a:gd name="connsiteY19" fmla="*/ 887365 h 891359"/>
              <a:gd name="connsiteX20" fmla="*/ 27989 w 1398088"/>
              <a:gd name="connsiteY20" fmla="*/ 887120 h 891359"/>
              <a:gd name="connsiteX21" fmla="*/ 29389 w 1398088"/>
              <a:gd name="connsiteY21" fmla="*/ 886869 h 891359"/>
              <a:gd name="connsiteX22" fmla="*/ 30788 w 1398088"/>
              <a:gd name="connsiteY22" fmla="*/ 886617 h 891359"/>
              <a:gd name="connsiteX23" fmla="*/ 32188 w 1398088"/>
              <a:gd name="connsiteY23" fmla="*/ 886365 h 891359"/>
              <a:gd name="connsiteX24" fmla="*/ 33587 w 1398088"/>
              <a:gd name="connsiteY24" fmla="*/ 886106 h 891359"/>
              <a:gd name="connsiteX25" fmla="*/ 34987 w 1398088"/>
              <a:gd name="connsiteY25" fmla="*/ 885839 h 891359"/>
              <a:gd name="connsiteX26" fmla="*/ 36386 w 1398088"/>
              <a:gd name="connsiteY26" fmla="*/ 885573 h 891359"/>
              <a:gd name="connsiteX27" fmla="*/ 37786 w 1398088"/>
              <a:gd name="connsiteY27" fmla="*/ 885300 h 891359"/>
              <a:gd name="connsiteX28" fmla="*/ 39185 w 1398088"/>
              <a:gd name="connsiteY28" fmla="*/ 885019 h 891359"/>
              <a:gd name="connsiteX29" fmla="*/ 40585 w 1398088"/>
              <a:gd name="connsiteY29" fmla="*/ 884745 h 891359"/>
              <a:gd name="connsiteX30" fmla="*/ 41984 w 1398088"/>
              <a:gd name="connsiteY30" fmla="*/ 884457 h 891359"/>
              <a:gd name="connsiteX31" fmla="*/ 43384 w 1398088"/>
              <a:gd name="connsiteY31" fmla="*/ 884170 h 891359"/>
              <a:gd name="connsiteX32" fmla="*/ 44783 w 1398088"/>
              <a:gd name="connsiteY32" fmla="*/ 883874 h 891359"/>
              <a:gd name="connsiteX33" fmla="*/ 46183 w 1398088"/>
              <a:gd name="connsiteY33" fmla="*/ 883579 h 891359"/>
              <a:gd name="connsiteX34" fmla="*/ 47582 w 1398088"/>
              <a:gd name="connsiteY34" fmla="*/ 883277 h 891359"/>
              <a:gd name="connsiteX35" fmla="*/ 48982 w 1398088"/>
              <a:gd name="connsiteY35" fmla="*/ 882975 h 891359"/>
              <a:gd name="connsiteX36" fmla="*/ 50381 w 1398088"/>
              <a:gd name="connsiteY36" fmla="*/ 882658 h 891359"/>
              <a:gd name="connsiteX37" fmla="*/ 51781 w 1398088"/>
              <a:gd name="connsiteY37" fmla="*/ 882349 h 891359"/>
              <a:gd name="connsiteX38" fmla="*/ 53180 w 1398088"/>
              <a:gd name="connsiteY38" fmla="*/ 882025 h 891359"/>
              <a:gd name="connsiteX39" fmla="*/ 54580 w 1398088"/>
              <a:gd name="connsiteY39" fmla="*/ 881701 h 891359"/>
              <a:gd name="connsiteX40" fmla="*/ 55979 w 1398088"/>
              <a:gd name="connsiteY40" fmla="*/ 881370 h 891359"/>
              <a:gd name="connsiteX41" fmla="*/ 57379 w 1398088"/>
              <a:gd name="connsiteY41" fmla="*/ 881039 h 891359"/>
              <a:gd name="connsiteX42" fmla="*/ 58778 w 1398088"/>
              <a:gd name="connsiteY42" fmla="*/ 880700 h 891359"/>
              <a:gd name="connsiteX43" fmla="*/ 60178 w 1398088"/>
              <a:gd name="connsiteY43" fmla="*/ 880355 h 891359"/>
              <a:gd name="connsiteX44" fmla="*/ 61577 w 1398088"/>
              <a:gd name="connsiteY44" fmla="*/ 880010 h 891359"/>
              <a:gd name="connsiteX45" fmla="*/ 62977 w 1398088"/>
              <a:gd name="connsiteY45" fmla="*/ 879657 h 891359"/>
              <a:gd name="connsiteX46" fmla="*/ 64376 w 1398088"/>
              <a:gd name="connsiteY46" fmla="*/ 879297 h 891359"/>
              <a:gd name="connsiteX47" fmla="*/ 65776 w 1398088"/>
              <a:gd name="connsiteY47" fmla="*/ 878930 h 891359"/>
              <a:gd name="connsiteX48" fmla="*/ 67176 w 1398088"/>
              <a:gd name="connsiteY48" fmla="*/ 878563 h 891359"/>
              <a:gd name="connsiteX49" fmla="*/ 68575 w 1398088"/>
              <a:gd name="connsiteY49" fmla="*/ 878189 h 891359"/>
              <a:gd name="connsiteX50" fmla="*/ 69975 w 1398088"/>
              <a:gd name="connsiteY50" fmla="*/ 877807 h 891359"/>
              <a:gd name="connsiteX51" fmla="*/ 71374 w 1398088"/>
              <a:gd name="connsiteY51" fmla="*/ 877426 h 891359"/>
              <a:gd name="connsiteX52" fmla="*/ 72774 w 1398088"/>
              <a:gd name="connsiteY52" fmla="*/ 877037 h 891359"/>
              <a:gd name="connsiteX53" fmla="*/ 74173 w 1398088"/>
              <a:gd name="connsiteY53" fmla="*/ 876641 h 891359"/>
              <a:gd name="connsiteX54" fmla="*/ 75573 w 1398088"/>
              <a:gd name="connsiteY54" fmla="*/ 876238 h 891359"/>
              <a:gd name="connsiteX55" fmla="*/ 76972 w 1398088"/>
              <a:gd name="connsiteY55" fmla="*/ 875828 h 891359"/>
              <a:gd name="connsiteX56" fmla="*/ 78372 w 1398088"/>
              <a:gd name="connsiteY56" fmla="*/ 875418 h 891359"/>
              <a:gd name="connsiteX57" fmla="*/ 79771 w 1398088"/>
              <a:gd name="connsiteY57" fmla="*/ 875000 h 891359"/>
              <a:gd name="connsiteX58" fmla="*/ 81171 w 1398088"/>
              <a:gd name="connsiteY58" fmla="*/ 874576 h 891359"/>
              <a:gd name="connsiteX59" fmla="*/ 82570 w 1398088"/>
              <a:gd name="connsiteY59" fmla="*/ 874144 h 891359"/>
              <a:gd name="connsiteX60" fmla="*/ 83969 w 1398088"/>
              <a:gd name="connsiteY60" fmla="*/ 873712 h 891359"/>
              <a:gd name="connsiteX61" fmla="*/ 85369 w 1398088"/>
              <a:gd name="connsiteY61" fmla="*/ 873266 h 891359"/>
              <a:gd name="connsiteX62" fmla="*/ 86768 w 1398088"/>
              <a:gd name="connsiteY62" fmla="*/ 872820 h 891359"/>
              <a:gd name="connsiteX63" fmla="*/ 88168 w 1398088"/>
              <a:gd name="connsiteY63" fmla="*/ 872366 h 891359"/>
              <a:gd name="connsiteX64" fmla="*/ 89567 w 1398088"/>
              <a:gd name="connsiteY64" fmla="*/ 871905 h 891359"/>
              <a:gd name="connsiteX65" fmla="*/ 90967 w 1398088"/>
              <a:gd name="connsiteY65" fmla="*/ 871445 h 891359"/>
              <a:gd name="connsiteX66" fmla="*/ 92366 w 1398088"/>
              <a:gd name="connsiteY66" fmla="*/ 870970 h 891359"/>
              <a:gd name="connsiteX67" fmla="*/ 93766 w 1398088"/>
              <a:gd name="connsiteY67" fmla="*/ 870495 h 891359"/>
              <a:gd name="connsiteX68" fmla="*/ 95165 w 1398088"/>
              <a:gd name="connsiteY68" fmla="*/ 870005 h 891359"/>
              <a:gd name="connsiteX69" fmla="*/ 96565 w 1398088"/>
              <a:gd name="connsiteY69" fmla="*/ 869516 h 891359"/>
              <a:gd name="connsiteX70" fmla="*/ 97964 w 1398088"/>
              <a:gd name="connsiteY70" fmla="*/ 869019 h 891359"/>
              <a:gd name="connsiteX71" fmla="*/ 99364 w 1398088"/>
              <a:gd name="connsiteY71" fmla="*/ 868516 h 891359"/>
              <a:gd name="connsiteX72" fmla="*/ 100763 w 1398088"/>
              <a:gd name="connsiteY72" fmla="*/ 868005 h 891359"/>
              <a:gd name="connsiteX73" fmla="*/ 102163 w 1398088"/>
              <a:gd name="connsiteY73" fmla="*/ 867486 h 891359"/>
              <a:gd name="connsiteX74" fmla="*/ 103562 w 1398088"/>
              <a:gd name="connsiteY74" fmla="*/ 866961 h 891359"/>
              <a:gd name="connsiteX75" fmla="*/ 104962 w 1398088"/>
              <a:gd name="connsiteY75" fmla="*/ 866428 h 891359"/>
              <a:gd name="connsiteX76" fmla="*/ 106361 w 1398088"/>
              <a:gd name="connsiteY76" fmla="*/ 865889 h 891359"/>
              <a:gd name="connsiteX77" fmla="*/ 107761 w 1398088"/>
              <a:gd name="connsiteY77" fmla="*/ 865342 h 891359"/>
              <a:gd name="connsiteX78" fmla="*/ 109160 w 1398088"/>
              <a:gd name="connsiteY78" fmla="*/ 864787 h 891359"/>
              <a:gd name="connsiteX79" fmla="*/ 110560 w 1398088"/>
              <a:gd name="connsiteY79" fmla="*/ 864233 h 891359"/>
              <a:gd name="connsiteX80" fmla="*/ 111959 w 1398088"/>
              <a:gd name="connsiteY80" fmla="*/ 863665 h 891359"/>
              <a:gd name="connsiteX81" fmla="*/ 113359 w 1398088"/>
              <a:gd name="connsiteY81" fmla="*/ 863089 h 891359"/>
              <a:gd name="connsiteX82" fmla="*/ 114758 w 1398088"/>
              <a:gd name="connsiteY82" fmla="*/ 862506 h 891359"/>
              <a:gd name="connsiteX83" fmla="*/ 116157 w 1398088"/>
              <a:gd name="connsiteY83" fmla="*/ 861916 h 891359"/>
              <a:gd name="connsiteX84" fmla="*/ 117557 w 1398088"/>
              <a:gd name="connsiteY84" fmla="*/ 861318 h 891359"/>
              <a:gd name="connsiteX85" fmla="*/ 118956 w 1398088"/>
              <a:gd name="connsiteY85" fmla="*/ 860714 h 891359"/>
              <a:gd name="connsiteX86" fmla="*/ 120356 w 1398088"/>
              <a:gd name="connsiteY86" fmla="*/ 860109 h 891359"/>
              <a:gd name="connsiteX87" fmla="*/ 121755 w 1398088"/>
              <a:gd name="connsiteY87" fmla="*/ 859483 h 891359"/>
              <a:gd name="connsiteX88" fmla="*/ 123155 w 1398088"/>
              <a:gd name="connsiteY88" fmla="*/ 858857 h 891359"/>
              <a:gd name="connsiteX89" fmla="*/ 124554 w 1398088"/>
              <a:gd name="connsiteY89" fmla="*/ 858223 h 891359"/>
              <a:gd name="connsiteX90" fmla="*/ 125954 w 1398088"/>
              <a:gd name="connsiteY90" fmla="*/ 857583 h 891359"/>
              <a:gd name="connsiteX91" fmla="*/ 127353 w 1398088"/>
              <a:gd name="connsiteY91" fmla="*/ 856928 h 891359"/>
              <a:gd name="connsiteX92" fmla="*/ 128753 w 1398088"/>
              <a:gd name="connsiteY92" fmla="*/ 856273 h 891359"/>
              <a:gd name="connsiteX93" fmla="*/ 130152 w 1398088"/>
              <a:gd name="connsiteY93" fmla="*/ 855604 h 891359"/>
              <a:gd name="connsiteX94" fmla="*/ 131552 w 1398088"/>
              <a:gd name="connsiteY94" fmla="*/ 854927 h 891359"/>
              <a:gd name="connsiteX95" fmla="*/ 132951 w 1398088"/>
              <a:gd name="connsiteY95" fmla="*/ 854243 h 891359"/>
              <a:gd name="connsiteX96" fmla="*/ 134351 w 1398088"/>
              <a:gd name="connsiteY96" fmla="*/ 853552 h 891359"/>
              <a:gd name="connsiteX97" fmla="*/ 135750 w 1398088"/>
              <a:gd name="connsiteY97" fmla="*/ 852854 h 891359"/>
              <a:gd name="connsiteX98" fmla="*/ 137150 w 1398088"/>
              <a:gd name="connsiteY98" fmla="*/ 852142 h 891359"/>
              <a:gd name="connsiteX99" fmla="*/ 138549 w 1398088"/>
              <a:gd name="connsiteY99" fmla="*/ 851429 h 891359"/>
              <a:gd name="connsiteX100" fmla="*/ 139949 w 1398088"/>
              <a:gd name="connsiteY100" fmla="*/ 850702 h 891359"/>
              <a:gd name="connsiteX101" fmla="*/ 141348 w 1398088"/>
              <a:gd name="connsiteY101" fmla="*/ 849968 h 891359"/>
              <a:gd name="connsiteX102" fmla="*/ 142748 w 1398088"/>
              <a:gd name="connsiteY102" fmla="*/ 849227 h 891359"/>
              <a:gd name="connsiteX103" fmla="*/ 144147 w 1398088"/>
              <a:gd name="connsiteY103" fmla="*/ 848471 h 891359"/>
              <a:gd name="connsiteX104" fmla="*/ 145547 w 1398088"/>
              <a:gd name="connsiteY104" fmla="*/ 847708 h 891359"/>
              <a:gd name="connsiteX105" fmla="*/ 146946 w 1398088"/>
              <a:gd name="connsiteY105" fmla="*/ 846938 h 891359"/>
              <a:gd name="connsiteX106" fmla="*/ 148345 w 1398088"/>
              <a:gd name="connsiteY106" fmla="*/ 846161 h 891359"/>
              <a:gd name="connsiteX107" fmla="*/ 149745 w 1398088"/>
              <a:gd name="connsiteY107" fmla="*/ 845376 h 891359"/>
              <a:gd name="connsiteX108" fmla="*/ 151144 w 1398088"/>
              <a:gd name="connsiteY108" fmla="*/ 844578 h 891359"/>
              <a:gd name="connsiteX109" fmla="*/ 152544 w 1398088"/>
              <a:gd name="connsiteY109" fmla="*/ 843771 h 891359"/>
              <a:gd name="connsiteX110" fmla="*/ 153943 w 1398088"/>
              <a:gd name="connsiteY110" fmla="*/ 842951 h 891359"/>
              <a:gd name="connsiteX111" fmla="*/ 155343 w 1398088"/>
              <a:gd name="connsiteY111" fmla="*/ 842130 h 891359"/>
              <a:gd name="connsiteX112" fmla="*/ 156742 w 1398088"/>
              <a:gd name="connsiteY112" fmla="*/ 841296 h 891359"/>
              <a:gd name="connsiteX113" fmla="*/ 158142 w 1398088"/>
              <a:gd name="connsiteY113" fmla="*/ 840446 h 891359"/>
              <a:gd name="connsiteX114" fmla="*/ 159541 w 1398088"/>
              <a:gd name="connsiteY114" fmla="*/ 839590 h 891359"/>
              <a:gd name="connsiteX115" fmla="*/ 160941 w 1398088"/>
              <a:gd name="connsiteY115" fmla="*/ 838726 h 891359"/>
              <a:gd name="connsiteX116" fmla="*/ 162340 w 1398088"/>
              <a:gd name="connsiteY116" fmla="*/ 837855 h 891359"/>
              <a:gd name="connsiteX117" fmla="*/ 163740 w 1398088"/>
              <a:gd name="connsiteY117" fmla="*/ 836970 h 891359"/>
              <a:gd name="connsiteX118" fmla="*/ 165139 w 1398088"/>
              <a:gd name="connsiteY118" fmla="*/ 836078 h 891359"/>
              <a:gd name="connsiteX119" fmla="*/ 166539 w 1398088"/>
              <a:gd name="connsiteY119" fmla="*/ 835178 h 891359"/>
              <a:gd name="connsiteX120" fmla="*/ 167938 w 1398088"/>
              <a:gd name="connsiteY120" fmla="*/ 834264 h 891359"/>
              <a:gd name="connsiteX121" fmla="*/ 169338 w 1398088"/>
              <a:gd name="connsiteY121" fmla="*/ 833335 h 891359"/>
              <a:gd name="connsiteX122" fmla="*/ 170737 w 1398088"/>
              <a:gd name="connsiteY122" fmla="*/ 832400 h 891359"/>
              <a:gd name="connsiteX123" fmla="*/ 172137 w 1398088"/>
              <a:gd name="connsiteY123" fmla="*/ 831457 h 891359"/>
              <a:gd name="connsiteX124" fmla="*/ 173536 w 1398088"/>
              <a:gd name="connsiteY124" fmla="*/ 830507 h 891359"/>
              <a:gd name="connsiteX125" fmla="*/ 174936 w 1398088"/>
              <a:gd name="connsiteY125" fmla="*/ 829542 h 891359"/>
              <a:gd name="connsiteX126" fmla="*/ 176335 w 1398088"/>
              <a:gd name="connsiteY126" fmla="*/ 828564 h 891359"/>
              <a:gd name="connsiteX127" fmla="*/ 177735 w 1398088"/>
              <a:gd name="connsiteY127" fmla="*/ 827578 h 891359"/>
              <a:gd name="connsiteX128" fmla="*/ 179134 w 1398088"/>
              <a:gd name="connsiteY128" fmla="*/ 826577 h 891359"/>
              <a:gd name="connsiteX129" fmla="*/ 180534 w 1398088"/>
              <a:gd name="connsiteY129" fmla="*/ 825570 h 891359"/>
              <a:gd name="connsiteX130" fmla="*/ 181933 w 1398088"/>
              <a:gd name="connsiteY130" fmla="*/ 824555 h 891359"/>
              <a:gd name="connsiteX131" fmla="*/ 183333 w 1398088"/>
              <a:gd name="connsiteY131" fmla="*/ 823526 h 891359"/>
              <a:gd name="connsiteX132" fmla="*/ 184732 w 1398088"/>
              <a:gd name="connsiteY132" fmla="*/ 822482 h 891359"/>
              <a:gd name="connsiteX133" fmla="*/ 186132 w 1398088"/>
              <a:gd name="connsiteY133" fmla="*/ 821431 h 891359"/>
              <a:gd name="connsiteX134" fmla="*/ 187531 w 1398088"/>
              <a:gd name="connsiteY134" fmla="*/ 820373 h 891359"/>
              <a:gd name="connsiteX135" fmla="*/ 188931 w 1398088"/>
              <a:gd name="connsiteY135" fmla="*/ 819294 h 891359"/>
              <a:gd name="connsiteX136" fmla="*/ 190330 w 1398088"/>
              <a:gd name="connsiteY136" fmla="*/ 818214 h 891359"/>
              <a:gd name="connsiteX137" fmla="*/ 191730 w 1398088"/>
              <a:gd name="connsiteY137" fmla="*/ 817113 h 891359"/>
              <a:gd name="connsiteX138" fmla="*/ 193129 w 1398088"/>
              <a:gd name="connsiteY138" fmla="*/ 816012 h 891359"/>
              <a:gd name="connsiteX139" fmla="*/ 194529 w 1398088"/>
              <a:gd name="connsiteY139" fmla="*/ 814889 h 891359"/>
              <a:gd name="connsiteX140" fmla="*/ 195928 w 1398088"/>
              <a:gd name="connsiteY140" fmla="*/ 813759 h 891359"/>
              <a:gd name="connsiteX141" fmla="*/ 197328 w 1398088"/>
              <a:gd name="connsiteY141" fmla="*/ 812615 h 891359"/>
              <a:gd name="connsiteX142" fmla="*/ 198727 w 1398088"/>
              <a:gd name="connsiteY142" fmla="*/ 811463 h 891359"/>
              <a:gd name="connsiteX143" fmla="*/ 200127 w 1398088"/>
              <a:gd name="connsiteY143" fmla="*/ 810297 h 891359"/>
              <a:gd name="connsiteX144" fmla="*/ 201527 w 1398088"/>
              <a:gd name="connsiteY144" fmla="*/ 809124 h 891359"/>
              <a:gd name="connsiteX145" fmla="*/ 202926 w 1398088"/>
              <a:gd name="connsiteY145" fmla="*/ 807929 h 891359"/>
              <a:gd name="connsiteX146" fmla="*/ 204326 w 1398088"/>
              <a:gd name="connsiteY146" fmla="*/ 806734 h 891359"/>
              <a:gd name="connsiteX147" fmla="*/ 205725 w 1398088"/>
              <a:gd name="connsiteY147" fmla="*/ 805518 h 891359"/>
              <a:gd name="connsiteX148" fmla="*/ 207125 w 1398088"/>
              <a:gd name="connsiteY148" fmla="*/ 804295 h 891359"/>
              <a:gd name="connsiteX149" fmla="*/ 208524 w 1398088"/>
              <a:gd name="connsiteY149" fmla="*/ 803057 h 891359"/>
              <a:gd name="connsiteX150" fmla="*/ 209923 w 1398088"/>
              <a:gd name="connsiteY150" fmla="*/ 801804 h 891359"/>
              <a:gd name="connsiteX151" fmla="*/ 211323 w 1398088"/>
              <a:gd name="connsiteY151" fmla="*/ 800545 h 891359"/>
              <a:gd name="connsiteX152" fmla="*/ 212722 w 1398088"/>
              <a:gd name="connsiteY152" fmla="*/ 799271 h 891359"/>
              <a:gd name="connsiteX153" fmla="*/ 214122 w 1398088"/>
              <a:gd name="connsiteY153" fmla="*/ 797990 h 891359"/>
              <a:gd name="connsiteX154" fmla="*/ 215521 w 1398088"/>
              <a:gd name="connsiteY154" fmla="*/ 796687 h 891359"/>
              <a:gd name="connsiteX155" fmla="*/ 216921 w 1398088"/>
              <a:gd name="connsiteY155" fmla="*/ 795377 h 891359"/>
              <a:gd name="connsiteX156" fmla="*/ 218320 w 1398088"/>
              <a:gd name="connsiteY156" fmla="*/ 794053 h 891359"/>
              <a:gd name="connsiteX157" fmla="*/ 219720 w 1398088"/>
              <a:gd name="connsiteY157" fmla="*/ 792721 h 891359"/>
              <a:gd name="connsiteX158" fmla="*/ 221119 w 1398088"/>
              <a:gd name="connsiteY158" fmla="*/ 791368 h 891359"/>
              <a:gd name="connsiteX159" fmla="*/ 222519 w 1398088"/>
              <a:gd name="connsiteY159" fmla="*/ 790008 h 891359"/>
              <a:gd name="connsiteX160" fmla="*/ 223918 w 1398088"/>
              <a:gd name="connsiteY160" fmla="*/ 788633 h 891359"/>
              <a:gd name="connsiteX161" fmla="*/ 225318 w 1398088"/>
              <a:gd name="connsiteY161" fmla="*/ 787244 h 891359"/>
              <a:gd name="connsiteX162" fmla="*/ 226717 w 1398088"/>
              <a:gd name="connsiteY162" fmla="*/ 785848 h 891359"/>
              <a:gd name="connsiteX163" fmla="*/ 228117 w 1398088"/>
              <a:gd name="connsiteY163" fmla="*/ 784430 h 891359"/>
              <a:gd name="connsiteX164" fmla="*/ 229516 w 1398088"/>
              <a:gd name="connsiteY164" fmla="*/ 783005 h 891359"/>
              <a:gd name="connsiteX165" fmla="*/ 230916 w 1398088"/>
              <a:gd name="connsiteY165" fmla="*/ 781566 h 891359"/>
              <a:gd name="connsiteX166" fmla="*/ 232315 w 1398088"/>
              <a:gd name="connsiteY166" fmla="*/ 780119 h 891359"/>
              <a:gd name="connsiteX167" fmla="*/ 233715 w 1398088"/>
              <a:gd name="connsiteY167" fmla="*/ 778651 h 891359"/>
              <a:gd name="connsiteX168" fmla="*/ 235114 w 1398088"/>
              <a:gd name="connsiteY168" fmla="*/ 777175 h 891359"/>
              <a:gd name="connsiteX169" fmla="*/ 236514 w 1398088"/>
              <a:gd name="connsiteY169" fmla="*/ 775678 h 891359"/>
              <a:gd name="connsiteX170" fmla="*/ 237913 w 1398088"/>
              <a:gd name="connsiteY170" fmla="*/ 774174 h 891359"/>
              <a:gd name="connsiteX171" fmla="*/ 239313 w 1398088"/>
              <a:gd name="connsiteY171" fmla="*/ 772655 h 891359"/>
              <a:gd name="connsiteX172" fmla="*/ 240712 w 1398088"/>
              <a:gd name="connsiteY172" fmla="*/ 771122 h 891359"/>
              <a:gd name="connsiteX173" fmla="*/ 242111 w 1398088"/>
              <a:gd name="connsiteY173" fmla="*/ 769582 h 891359"/>
              <a:gd name="connsiteX174" fmla="*/ 243511 w 1398088"/>
              <a:gd name="connsiteY174" fmla="*/ 768020 h 891359"/>
              <a:gd name="connsiteX175" fmla="*/ 244910 w 1398088"/>
              <a:gd name="connsiteY175" fmla="*/ 766444 h 891359"/>
              <a:gd name="connsiteX176" fmla="*/ 246310 w 1398088"/>
              <a:gd name="connsiteY176" fmla="*/ 764861 h 891359"/>
              <a:gd name="connsiteX177" fmla="*/ 247709 w 1398088"/>
              <a:gd name="connsiteY177" fmla="*/ 763263 h 891359"/>
              <a:gd name="connsiteX178" fmla="*/ 249109 w 1398088"/>
              <a:gd name="connsiteY178" fmla="*/ 761651 h 891359"/>
              <a:gd name="connsiteX179" fmla="*/ 250508 w 1398088"/>
              <a:gd name="connsiteY179" fmla="*/ 760024 h 891359"/>
              <a:gd name="connsiteX180" fmla="*/ 251908 w 1398088"/>
              <a:gd name="connsiteY180" fmla="*/ 758383 h 891359"/>
              <a:gd name="connsiteX181" fmla="*/ 253307 w 1398088"/>
              <a:gd name="connsiteY181" fmla="*/ 756728 h 891359"/>
              <a:gd name="connsiteX182" fmla="*/ 254707 w 1398088"/>
              <a:gd name="connsiteY182" fmla="*/ 755058 h 891359"/>
              <a:gd name="connsiteX183" fmla="*/ 256106 w 1398088"/>
              <a:gd name="connsiteY183" fmla="*/ 753374 h 891359"/>
              <a:gd name="connsiteX184" fmla="*/ 257506 w 1398088"/>
              <a:gd name="connsiteY184" fmla="*/ 751675 h 891359"/>
              <a:gd name="connsiteX185" fmla="*/ 258905 w 1398088"/>
              <a:gd name="connsiteY185" fmla="*/ 749963 h 891359"/>
              <a:gd name="connsiteX186" fmla="*/ 260305 w 1398088"/>
              <a:gd name="connsiteY186" fmla="*/ 748242 h 891359"/>
              <a:gd name="connsiteX187" fmla="*/ 261704 w 1398088"/>
              <a:gd name="connsiteY187" fmla="*/ 746501 h 891359"/>
              <a:gd name="connsiteX188" fmla="*/ 263104 w 1398088"/>
              <a:gd name="connsiteY188" fmla="*/ 744752 h 891359"/>
              <a:gd name="connsiteX189" fmla="*/ 264503 w 1398088"/>
              <a:gd name="connsiteY189" fmla="*/ 742981 h 891359"/>
              <a:gd name="connsiteX190" fmla="*/ 265903 w 1398088"/>
              <a:gd name="connsiteY190" fmla="*/ 741204 h 891359"/>
              <a:gd name="connsiteX191" fmla="*/ 267302 w 1398088"/>
              <a:gd name="connsiteY191" fmla="*/ 739404 h 891359"/>
              <a:gd name="connsiteX192" fmla="*/ 268702 w 1398088"/>
              <a:gd name="connsiteY192" fmla="*/ 737598 h 891359"/>
              <a:gd name="connsiteX193" fmla="*/ 270101 w 1398088"/>
              <a:gd name="connsiteY193" fmla="*/ 735770 h 891359"/>
              <a:gd name="connsiteX194" fmla="*/ 271500 w 1398088"/>
              <a:gd name="connsiteY194" fmla="*/ 733934 h 891359"/>
              <a:gd name="connsiteX195" fmla="*/ 272900 w 1398088"/>
              <a:gd name="connsiteY195" fmla="*/ 732085 h 891359"/>
              <a:gd name="connsiteX196" fmla="*/ 274299 w 1398088"/>
              <a:gd name="connsiteY196" fmla="*/ 730213 h 891359"/>
              <a:gd name="connsiteX197" fmla="*/ 275699 w 1398088"/>
              <a:gd name="connsiteY197" fmla="*/ 728335 h 891359"/>
              <a:gd name="connsiteX198" fmla="*/ 277098 w 1398088"/>
              <a:gd name="connsiteY198" fmla="*/ 726442 h 891359"/>
              <a:gd name="connsiteX199" fmla="*/ 278498 w 1398088"/>
              <a:gd name="connsiteY199" fmla="*/ 724527 h 891359"/>
              <a:gd name="connsiteX200" fmla="*/ 279897 w 1398088"/>
              <a:gd name="connsiteY200" fmla="*/ 722606 h 891359"/>
              <a:gd name="connsiteX201" fmla="*/ 281297 w 1398088"/>
              <a:gd name="connsiteY201" fmla="*/ 720670 h 891359"/>
              <a:gd name="connsiteX202" fmla="*/ 282696 w 1398088"/>
              <a:gd name="connsiteY202" fmla="*/ 718712 h 891359"/>
              <a:gd name="connsiteX203" fmla="*/ 284096 w 1398088"/>
              <a:gd name="connsiteY203" fmla="*/ 716747 h 891359"/>
              <a:gd name="connsiteX204" fmla="*/ 285495 w 1398088"/>
              <a:gd name="connsiteY204" fmla="*/ 714768 h 891359"/>
              <a:gd name="connsiteX205" fmla="*/ 286895 w 1398088"/>
              <a:gd name="connsiteY205" fmla="*/ 712767 h 891359"/>
              <a:gd name="connsiteX206" fmla="*/ 288294 w 1398088"/>
              <a:gd name="connsiteY206" fmla="*/ 710759 h 891359"/>
              <a:gd name="connsiteX207" fmla="*/ 289694 w 1398088"/>
              <a:gd name="connsiteY207" fmla="*/ 708730 h 891359"/>
              <a:gd name="connsiteX208" fmla="*/ 291093 w 1398088"/>
              <a:gd name="connsiteY208" fmla="*/ 706693 h 891359"/>
              <a:gd name="connsiteX209" fmla="*/ 292493 w 1398088"/>
              <a:gd name="connsiteY209" fmla="*/ 704641 h 891359"/>
              <a:gd name="connsiteX210" fmla="*/ 293892 w 1398088"/>
              <a:gd name="connsiteY210" fmla="*/ 702569 h 891359"/>
              <a:gd name="connsiteX211" fmla="*/ 295292 w 1398088"/>
              <a:gd name="connsiteY211" fmla="*/ 700489 h 891359"/>
              <a:gd name="connsiteX212" fmla="*/ 296691 w 1398088"/>
              <a:gd name="connsiteY212" fmla="*/ 698387 h 891359"/>
              <a:gd name="connsiteX213" fmla="*/ 298091 w 1398088"/>
              <a:gd name="connsiteY213" fmla="*/ 696278 h 891359"/>
              <a:gd name="connsiteX214" fmla="*/ 299490 w 1398088"/>
              <a:gd name="connsiteY214" fmla="*/ 694148 h 891359"/>
              <a:gd name="connsiteX215" fmla="*/ 300890 w 1398088"/>
              <a:gd name="connsiteY215" fmla="*/ 692010 h 891359"/>
              <a:gd name="connsiteX216" fmla="*/ 302289 w 1398088"/>
              <a:gd name="connsiteY216" fmla="*/ 689851 h 891359"/>
              <a:gd name="connsiteX217" fmla="*/ 303689 w 1398088"/>
              <a:gd name="connsiteY217" fmla="*/ 687685 h 891359"/>
              <a:gd name="connsiteX218" fmla="*/ 305088 w 1398088"/>
              <a:gd name="connsiteY218" fmla="*/ 685497 h 891359"/>
              <a:gd name="connsiteX219" fmla="*/ 306488 w 1398088"/>
              <a:gd name="connsiteY219" fmla="*/ 683295 h 891359"/>
              <a:gd name="connsiteX220" fmla="*/ 307887 w 1398088"/>
              <a:gd name="connsiteY220" fmla="*/ 681085 h 891359"/>
              <a:gd name="connsiteX221" fmla="*/ 309287 w 1398088"/>
              <a:gd name="connsiteY221" fmla="*/ 678854 h 891359"/>
              <a:gd name="connsiteX222" fmla="*/ 310686 w 1398088"/>
              <a:gd name="connsiteY222" fmla="*/ 676615 h 891359"/>
              <a:gd name="connsiteX223" fmla="*/ 312086 w 1398088"/>
              <a:gd name="connsiteY223" fmla="*/ 674356 h 891359"/>
              <a:gd name="connsiteX224" fmla="*/ 313485 w 1398088"/>
              <a:gd name="connsiteY224" fmla="*/ 672081 h 891359"/>
              <a:gd name="connsiteX225" fmla="*/ 314885 w 1398088"/>
              <a:gd name="connsiteY225" fmla="*/ 669800 h 891359"/>
              <a:gd name="connsiteX226" fmla="*/ 316284 w 1398088"/>
              <a:gd name="connsiteY226" fmla="*/ 667497 h 891359"/>
              <a:gd name="connsiteX227" fmla="*/ 317684 w 1398088"/>
              <a:gd name="connsiteY227" fmla="*/ 665186 h 891359"/>
              <a:gd name="connsiteX228" fmla="*/ 319083 w 1398088"/>
              <a:gd name="connsiteY228" fmla="*/ 662854 h 891359"/>
              <a:gd name="connsiteX229" fmla="*/ 320483 w 1398088"/>
              <a:gd name="connsiteY229" fmla="*/ 660515 h 891359"/>
              <a:gd name="connsiteX230" fmla="*/ 321882 w 1398088"/>
              <a:gd name="connsiteY230" fmla="*/ 658155 h 891359"/>
              <a:gd name="connsiteX231" fmla="*/ 323282 w 1398088"/>
              <a:gd name="connsiteY231" fmla="*/ 655783 h 891359"/>
              <a:gd name="connsiteX232" fmla="*/ 324681 w 1398088"/>
              <a:gd name="connsiteY232" fmla="*/ 653397 h 891359"/>
              <a:gd name="connsiteX233" fmla="*/ 326081 w 1398088"/>
              <a:gd name="connsiteY233" fmla="*/ 650998 h 891359"/>
              <a:gd name="connsiteX234" fmla="*/ 327480 w 1398088"/>
              <a:gd name="connsiteY234" fmla="*/ 648584 h 891359"/>
              <a:gd name="connsiteX235" fmla="*/ 328880 w 1398088"/>
              <a:gd name="connsiteY235" fmla="*/ 646155 h 891359"/>
              <a:gd name="connsiteX236" fmla="*/ 330279 w 1398088"/>
              <a:gd name="connsiteY236" fmla="*/ 643713 h 891359"/>
              <a:gd name="connsiteX237" fmla="*/ 331679 w 1398088"/>
              <a:gd name="connsiteY237" fmla="*/ 641258 h 891359"/>
              <a:gd name="connsiteX238" fmla="*/ 333078 w 1398088"/>
              <a:gd name="connsiteY238" fmla="*/ 638787 h 891359"/>
              <a:gd name="connsiteX239" fmla="*/ 334478 w 1398088"/>
              <a:gd name="connsiteY239" fmla="*/ 636304 h 891359"/>
              <a:gd name="connsiteX240" fmla="*/ 335877 w 1398088"/>
              <a:gd name="connsiteY240" fmla="*/ 633806 h 891359"/>
              <a:gd name="connsiteX241" fmla="*/ 337277 w 1398088"/>
              <a:gd name="connsiteY241" fmla="*/ 631294 h 891359"/>
              <a:gd name="connsiteX242" fmla="*/ 338676 w 1398088"/>
              <a:gd name="connsiteY242" fmla="*/ 628769 h 891359"/>
              <a:gd name="connsiteX243" fmla="*/ 340076 w 1398088"/>
              <a:gd name="connsiteY243" fmla="*/ 626230 h 891359"/>
              <a:gd name="connsiteX244" fmla="*/ 341475 w 1398088"/>
              <a:gd name="connsiteY244" fmla="*/ 623678 h 891359"/>
              <a:gd name="connsiteX245" fmla="*/ 342875 w 1398088"/>
              <a:gd name="connsiteY245" fmla="*/ 621112 h 891359"/>
              <a:gd name="connsiteX246" fmla="*/ 344274 w 1398088"/>
              <a:gd name="connsiteY246" fmla="*/ 618532 h 891359"/>
              <a:gd name="connsiteX247" fmla="*/ 345674 w 1398088"/>
              <a:gd name="connsiteY247" fmla="*/ 615938 h 891359"/>
              <a:gd name="connsiteX248" fmla="*/ 347073 w 1398088"/>
              <a:gd name="connsiteY248" fmla="*/ 613332 h 891359"/>
              <a:gd name="connsiteX249" fmla="*/ 348473 w 1398088"/>
              <a:gd name="connsiteY249" fmla="*/ 610712 h 891359"/>
              <a:gd name="connsiteX250" fmla="*/ 349872 w 1398088"/>
              <a:gd name="connsiteY250" fmla="*/ 608080 h 891359"/>
              <a:gd name="connsiteX251" fmla="*/ 351272 w 1398088"/>
              <a:gd name="connsiteY251" fmla="*/ 605433 h 891359"/>
              <a:gd name="connsiteX252" fmla="*/ 352671 w 1398088"/>
              <a:gd name="connsiteY252" fmla="*/ 602774 h 891359"/>
              <a:gd name="connsiteX253" fmla="*/ 354071 w 1398088"/>
              <a:gd name="connsiteY253" fmla="*/ 600102 h 891359"/>
              <a:gd name="connsiteX254" fmla="*/ 355470 w 1398088"/>
              <a:gd name="connsiteY254" fmla="*/ 597416 h 891359"/>
              <a:gd name="connsiteX255" fmla="*/ 356870 w 1398088"/>
              <a:gd name="connsiteY255" fmla="*/ 594718 h 891359"/>
              <a:gd name="connsiteX256" fmla="*/ 358269 w 1398088"/>
              <a:gd name="connsiteY256" fmla="*/ 592007 h 891359"/>
              <a:gd name="connsiteX257" fmla="*/ 359669 w 1398088"/>
              <a:gd name="connsiteY257" fmla="*/ 589283 h 891359"/>
              <a:gd name="connsiteX258" fmla="*/ 361068 w 1398088"/>
              <a:gd name="connsiteY258" fmla="*/ 586547 h 891359"/>
              <a:gd name="connsiteX259" fmla="*/ 362468 w 1398088"/>
              <a:gd name="connsiteY259" fmla="*/ 583798 h 891359"/>
              <a:gd name="connsiteX260" fmla="*/ 363867 w 1398088"/>
              <a:gd name="connsiteY260" fmla="*/ 581037 h 891359"/>
              <a:gd name="connsiteX261" fmla="*/ 365266 w 1398088"/>
              <a:gd name="connsiteY261" fmla="*/ 578264 h 891359"/>
              <a:gd name="connsiteX262" fmla="*/ 366666 w 1398088"/>
              <a:gd name="connsiteY262" fmla="*/ 575478 h 891359"/>
              <a:gd name="connsiteX263" fmla="*/ 368065 w 1398088"/>
              <a:gd name="connsiteY263" fmla="*/ 572679 h 891359"/>
              <a:gd name="connsiteX264" fmla="*/ 369465 w 1398088"/>
              <a:gd name="connsiteY264" fmla="*/ 569870 h 891359"/>
              <a:gd name="connsiteX265" fmla="*/ 370864 w 1398088"/>
              <a:gd name="connsiteY265" fmla="*/ 567047 h 891359"/>
              <a:gd name="connsiteX266" fmla="*/ 372264 w 1398088"/>
              <a:gd name="connsiteY266" fmla="*/ 564213 h 891359"/>
              <a:gd name="connsiteX267" fmla="*/ 373663 w 1398088"/>
              <a:gd name="connsiteY267" fmla="*/ 561367 h 891359"/>
              <a:gd name="connsiteX268" fmla="*/ 375063 w 1398088"/>
              <a:gd name="connsiteY268" fmla="*/ 558510 h 891359"/>
              <a:gd name="connsiteX269" fmla="*/ 376462 w 1398088"/>
              <a:gd name="connsiteY269" fmla="*/ 555641 h 891359"/>
              <a:gd name="connsiteX270" fmla="*/ 377862 w 1398088"/>
              <a:gd name="connsiteY270" fmla="*/ 552761 h 891359"/>
              <a:gd name="connsiteX271" fmla="*/ 379261 w 1398088"/>
              <a:gd name="connsiteY271" fmla="*/ 549869 h 891359"/>
              <a:gd name="connsiteX272" fmla="*/ 380661 w 1398088"/>
              <a:gd name="connsiteY272" fmla="*/ 546966 h 891359"/>
              <a:gd name="connsiteX273" fmla="*/ 382060 w 1398088"/>
              <a:gd name="connsiteY273" fmla="*/ 544052 h 891359"/>
              <a:gd name="connsiteX274" fmla="*/ 383460 w 1398088"/>
              <a:gd name="connsiteY274" fmla="*/ 541127 h 891359"/>
              <a:gd name="connsiteX275" fmla="*/ 384859 w 1398088"/>
              <a:gd name="connsiteY275" fmla="*/ 538192 h 891359"/>
              <a:gd name="connsiteX276" fmla="*/ 386259 w 1398088"/>
              <a:gd name="connsiteY276" fmla="*/ 535246 h 891359"/>
              <a:gd name="connsiteX277" fmla="*/ 387658 w 1398088"/>
              <a:gd name="connsiteY277" fmla="*/ 532288 h 891359"/>
              <a:gd name="connsiteX278" fmla="*/ 389058 w 1398088"/>
              <a:gd name="connsiteY278" fmla="*/ 529321 h 891359"/>
              <a:gd name="connsiteX279" fmla="*/ 390457 w 1398088"/>
              <a:gd name="connsiteY279" fmla="*/ 526343 h 891359"/>
              <a:gd name="connsiteX280" fmla="*/ 391857 w 1398088"/>
              <a:gd name="connsiteY280" fmla="*/ 523355 h 891359"/>
              <a:gd name="connsiteX281" fmla="*/ 393256 w 1398088"/>
              <a:gd name="connsiteY281" fmla="*/ 520357 h 891359"/>
              <a:gd name="connsiteX282" fmla="*/ 394656 w 1398088"/>
              <a:gd name="connsiteY282" fmla="*/ 517349 h 891359"/>
              <a:gd name="connsiteX283" fmla="*/ 396055 w 1398088"/>
              <a:gd name="connsiteY283" fmla="*/ 514331 h 891359"/>
              <a:gd name="connsiteX284" fmla="*/ 397454 w 1398088"/>
              <a:gd name="connsiteY284" fmla="*/ 511303 h 891359"/>
              <a:gd name="connsiteX285" fmla="*/ 398854 w 1398088"/>
              <a:gd name="connsiteY285" fmla="*/ 508267 h 891359"/>
              <a:gd name="connsiteX286" fmla="*/ 400253 w 1398088"/>
              <a:gd name="connsiteY286" fmla="*/ 505220 h 891359"/>
              <a:gd name="connsiteX287" fmla="*/ 401653 w 1398088"/>
              <a:gd name="connsiteY287" fmla="*/ 502165 h 891359"/>
              <a:gd name="connsiteX288" fmla="*/ 403052 w 1398088"/>
              <a:gd name="connsiteY288" fmla="*/ 499100 h 891359"/>
              <a:gd name="connsiteX289" fmla="*/ 404452 w 1398088"/>
              <a:gd name="connsiteY289" fmla="*/ 496027 h 891359"/>
              <a:gd name="connsiteX290" fmla="*/ 405851 w 1398088"/>
              <a:gd name="connsiteY290" fmla="*/ 492945 h 891359"/>
              <a:gd name="connsiteX291" fmla="*/ 407251 w 1398088"/>
              <a:gd name="connsiteY291" fmla="*/ 489854 h 891359"/>
              <a:gd name="connsiteX292" fmla="*/ 408650 w 1398088"/>
              <a:gd name="connsiteY292" fmla="*/ 486754 h 891359"/>
              <a:gd name="connsiteX293" fmla="*/ 410050 w 1398088"/>
              <a:gd name="connsiteY293" fmla="*/ 483647 h 891359"/>
              <a:gd name="connsiteX294" fmla="*/ 411449 w 1398088"/>
              <a:gd name="connsiteY294" fmla="*/ 480532 h 891359"/>
              <a:gd name="connsiteX295" fmla="*/ 412849 w 1398088"/>
              <a:gd name="connsiteY295" fmla="*/ 477408 h 891359"/>
              <a:gd name="connsiteX296" fmla="*/ 414248 w 1398088"/>
              <a:gd name="connsiteY296" fmla="*/ 474276 h 891359"/>
              <a:gd name="connsiteX297" fmla="*/ 415648 w 1398088"/>
              <a:gd name="connsiteY297" fmla="*/ 471138 h 891359"/>
              <a:gd name="connsiteX298" fmla="*/ 417047 w 1398088"/>
              <a:gd name="connsiteY298" fmla="*/ 467991 h 891359"/>
              <a:gd name="connsiteX299" fmla="*/ 418447 w 1398088"/>
              <a:gd name="connsiteY299" fmla="*/ 464837 h 891359"/>
              <a:gd name="connsiteX300" fmla="*/ 419846 w 1398088"/>
              <a:gd name="connsiteY300" fmla="*/ 461677 h 891359"/>
              <a:gd name="connsiteX301" fmla="*/ 421246 w 1398088"/>
              <a:gd name="connsiteY301" fmla="*/ 458509 h 891359"/>
              <a:gd name="connsiteX302" fmla="*/ 422645 w 1398088"/>
              <a:gd name="connsiteY302" fmla="*/ 455335 h 891359"/>
              <a:gd name="connsiteX303" fmla="*/ 424045 w 1398088"/>
              <a:gd name="connsiteY303" fmla="*/ 452154 h 891359"/>
              <a:gd name="connsiteX304" fmla="*/ 425444 w 1398088"/>
              <a:gd name="connsiteY304" fmla="*/ 448967 h 891359"/>
              <a:gd name="connsiteX305" fmla="*/ 426843 w 1398088"/>
              <a:gd name="connsiteY305" fmla="*/ 445773 h 891359"/>
              <a:gd name="connsiteX306" fmla="*/ 428243 w 1398088"/>
              <a:gd name="connsiteY306" fmla="*/ 442574 h 891359"/>
              <a:gd name="connsiteX307" fmla="*/ 429642 w 1398088"/>
              <a:gd name="connsiteY307" fmla="*/ 439368 h 891359"/>
              <a:gd name="connsiteX308" fmla="*/ 431042 w 1398088"/>
              <a:gd name="connsiteY308" fmla="*/ 436158 h 891359"/>
              <a:gd name="connsiteX309" fmla="*/ 432441 w 1398088"/>
              <a:gd name="connsiteY309" fmla="*/ 432941 h 891359"/>
              <a:gd name="connsiteX310" fmla="*/ 433841 w 1398088"/>
              <a:gd name="connsiteY310" fmla="*/ 429720 h 891359"/>
              <a:gd name="connsiteX311" fmla="*/ 435241 w 1398088"/>
              <a:gd name="connsiteY311" fmla="*/ 426493 h 891359"/>
              <a:gd name="connsiteX312" fmla="*/ 436640 w 1398088"/>
              <a:gd name="connsiteY312" fmla="*/ 423262 h 891359"/>
              <a:gd name="connsiteX313" fmla="*/ 438040 w 1398088"/>
              <a:gd name="connsiteY313" fmla="*/ 420026 h 891359"/>
              <a:gd name="connsiteX314" fmla="*/ 439439 w 1398088"/>
              <a:gd name="connsiteY314" fmla="*/ 416786 h 891359"/>
              <a:gd name="connsiteX315" fmla="*/ 440839 w 1398088"/>
              <a:gd name="connsiteY315" fmla="*/ 413541 h 891359"/>
              <a:gd name="connsiteX316" fmla="*/ 442238 w 1398088"/>
              <a:gd name="connsiteY316" fmla="*/ 410292 h 891359"/>
              <a:gd name="connsiteX317" fmla="*/ 443638 w 1398088"/>
              <a:gd name="connsiteY317" fmla="*/ 407040 h 891359"/>
              <a:gd name="connsiteX318" fmla="*/ 445037 w 1398088"/>
              <a:gd name="connsiteY318" fmla="*/ 403784 h 891359"/>
              <a:gd name="connsiteX319" fmla="*/ 446437 w 1398088"/>
              <a:gd name="connsiteY319" fmla="*/ 400524 h 891359"/>
              <a:gd name="connsiteX320" fmla="*/ 447836 w 1398088"/>
              <a:gd name="connsiteY320" fmla="*/ 397262 h 891359"/>
              <a:gd name="connsiteX321" fmla="*/ 449236 w 1398088"/>
              <a:gd name="connsiteY321" fmla="*/ 393996 h 891359"/>
              <a:gd name="connsiteX322" fmla="*/ 450635 w 1398088"/>
              <a:gd name="connsiteY322" fmla="*/ 390728 h 891359"/>
              <a:gd name="connsiteX323" fmla="*/ 452035 w 1398088"/>
              <a:gd name="connsiteY323" fmla="*/ 387457 h 891359"/>
              <a:gd name="connsiteX324" fmla="*/ 453434 w 1398088"/>
              <a:gd name="connsiteY324" fmla="*/ 384184 h 891359"/>
              <a:gd name="connsiteX325" fmla="*/ 454834 w 1398088"/>
              <a:gd name="connsiteY325" fmla="*/ 380909 h 891359"/>
              <a:gd name="connsiteX326" fmla="*/ 456233 w 1398088"/>
              <a:gd name="connsiteY326" fmla="*/ 377632 h 891359"/>
              <a:gd name="connsiteX327" fmla="*/ 457633 w 1398088"/>
              <a:gd name="connsiteY327" fmla="*/ 374353 h 891359"/>
              <a:gd name="connsiteX328" fmla="*/ 459032 w 1398088"/>
              <a:gd name="connsiteY328" fmla="*/ 371073 h 891359"/>
              <a:gd name="connsiteX329" fmla="*/ 460432 w 1398088"/>
              <a:gd name="connsiteY329" fmla="*/ 367792 h 891359"/>
              <a:gd name="connsiteX330" fmla="*/ 461831 w 1398088"/>
              <a:gd name="connsiteY330" fmla="*/ 364510 h 891359"/>
              <a:gd name="connsiteX331" fmla="*/ 463231 w 1398088"/>
              <a:gd name="connsiteY331" fmla="*/ 361227 h 891359"/>
              <a:gd name="connsiteX332" fmla="*/ 464630 w 1398088"/>
              <a:gd name="connsiteY332" fmla="*/ 357944 h 891359"/>
              <a:gd name="connsiteX333" fmla="*/ 466030 w 1398088"/>
              <a:gd name="connsiteY333" fmla="*/ 354660 h 891359"/>
              <a:gd name="connsiteX334" fmla="*/ 467427 w 1398088"/>
              <a:gd name="connsiteY334" fmla="*/ 351377 h 891359"/>
              <a:gd name="connsiteX335" fmla="*/ 468831 w 1398088"/>
              <a:gd name="connsiteY335" fmla="*/ 348094 h 891359"/>
              <a:gd name="connsiteX336" fmla="*/ 470227 w 1398088"/>
              <a:gd name="connsiteY336" fmla="*/ 344811 h 891359"/>
              <a:gd name="connsiteX337" fmla="*/ 471630 w 1398088"/>
              <a:gd name="connsiteY337" fmla="*/ 341528 h 891359"/>
              <a:gd name="connsiteX338" fmla="*/ 473027 w 1398088"/>
              <a:gd name="connsiteY338" fmla="*/ 338248 h 891359"/>
              <a:gd name="connsiteX339" fmla="*/ 474423 w 1398088"/>
              <a:gd name="connsiteY339" fmla="*/ 334967 h 891359"/>
              <a:gd name="connsiteX340" fmla="*/ 475827 w 1398088"/>
              <a:gd name="connsiteY340" fmla="*/ 331689 h 891359"/>
              <a:gd name="connsiteX341" fmla="*/ 477223 w 1398088"/>
              <a:gd name="connsiteY341" fmla="*/ 328412 h 891359"/>
              <a:gd name="connsiteX342" fmla="*/ 478626 w 1398088"/>
              <a:gd name="connsiteY342" fmla="*/ 325137 h 891359"/>
              <a:gd name="connsiteX343" fmla="*/ 480023 w 1398088"/>
              <a:gd name="connsiteY343" fmla="*/ 321865 h 891359"/>
              <a:gd name="connsiteX344" fmla="*/ 481426 w 1398088"/>
              <a:gd name="connsiteY344" fmla="*/ 318594 h 891359"/>
              <a:gd name="connsiteX345" fmla="*/ 482822 w 1398088"/>
              <a:gd name="connsiteY345" fmla="*/ 315327 h 891359"/>
              <a:gd name="connsiteX346" fmla="*/ 484226 w 1398088"/>
              <a:gd name="connsiteY346" fmla="*/ 312062 h 891359"/>
              <a:gd name="connsiteX347" fmla="*/ 485622 w 1398088"/>
              <a:gd name="connsiteY347" fmla="*/ 308801 h 891359"/>
              <a:gd name="connsiteX348" fmla="*/ 487025 w 1398088"/>
              <a:gd name="connsiteY348" fmla="*/ 305543 h 891359"/>
              <a:gd name="connsiteX349" fmla="*/ 488422 w 1398088"/>
              <a:gd name="connsiteY349" fmla="*/ 302289 h 891359"/>
              <a:gd name="connsiteX350" fmla="*/ 489818 w 1398088"/>
              <a:gd name="connsiteY350" fmla="*/ 299039 h 891359"/>
              <a:gd name="connsiteX351" fmla="*/ 491221 w 1398088"/>
              <a:gd name="connsiteY351" fmla="*/ 295792 h 891359"/>
              <a:gd name="connsiteX352" fmla="*/ 492618 w 1398088"/>
              <a:gd name="connsiteY352" fmla="*/ 292550 h 891359"/>
              <a:gd name="connsiteX353" fmla="*/ 494021 w 1398088"/>
              <a:gd name="connsiteY353" fmla="*/ 289314 h 891359"/>
              <a:gd name="connsiteX354" fmla="*/ 495417 w 1398088"/>
              <a:gd name="connsiteY354" fmla="*/ 286081 h 891359"/>
              <a:gd name="connsiteX355" fmla="*/ 496821 w 1398088"/>
              <a:gd name="connsiteY355" fmla="*/ 282855 h 891359"/>
              <a:gd name="connsiteX356" fmla="*/ 498217 w 1398088"/>
              <a:gd name="connsiteY356" fmla="*/ 279634 h 891359"/>
              <a:gd name="connsiteX357" fmla="*/ 499621 w 1398088"/>
              <a:gd name="connsiteY357" fmla="*/ 276418 h 891359"/>
              <a:gd name="connsiteX358" fmla="*/ 501017 w 1398088"/>
              <a:gd name="connsiteY358" fmla="*/ 273209 h 891359"/>
              <a:gd name="connsiteX359" fmla="*/ 502413 w 1398088"/>
              <a:gd name="connsiteY359" fmla="*/ 270006 h 891359"/>
              <a:gd name="connsiteX360" fmla="*/ 503817 w 1398088"/>
              <a:gd name="connsiteY360" fmla="*/ 266809 h 891359"/>
              <a:gd name="connsiteX361" fmla="*/ 505213 w 1398088"/>
              <a:gd name="connsiteY361" fmla="*/ 263620 h 891359"/>
              <a:gd name="connsiteX362" fmla="*/ 506616 w 1398088"/>
              <a:gd name="connsiteY362" fmla="*/ 260437 h 891359"/>
              <a:gd name="connsiteX363" fmla="*/ 508013 w 1398088"/>
              <a:gd name="connsiteY363" fmla="*/ 257262 h 891359"/>
              <a:gd name="connsiteX364" fmla="*/ 509416 w 1398088"/>
              <a:gd name="connsiteY364" fmla="*/ 254094 h 891359"/>
              <a:gd name="connsiteX365" fmla="*/ 510812 w 1398088"/>
              <a:gd name="connsiteY365" fmla="*/ 250934 h 891359"/>
              <a:gd name="connsiteX366" fmla="*/ 512216 w 1398088"/>
              <a:gd name="connsiteY366" fmla="*/ 247783 h 891359"/>
              <a:gd name="connsiteX367" fmla="*/ 513612 w 1398088"/>
              <a:gd name="connsiteY367" fmla="*/ 244640 h 891359"/>
              <a:gd name="connsiteX368" fmla="*/ 515008 w 1398088"/>
              <a:gd name="connsiteY368" fmla="*/ 241505 h 891359"/>
              <a:gd name="connsiteX369" fmla="*/ 516412 w 1398088"/>
              <a:gd name="connsiteY369" fmla="*/ 238380 h 891359"/>
              <a:gd name="connsiteX370" fmla="*/ 517808 w 1398088"/>
              <a:gd name="connsiteY370" fmla="*/ 235263 h 891359"/>
              <a:gd name="connsiteX371" fmla="*/ 519211 w 1398088"/>
              <a:gd name="connsiteY371" fmla="*/ 232156 h 891359"/>
              <a:gd name="connsiteX372" fmla="*/ 520608 w 1398088"/>
              <a:gd name="connsiteY372" fmla="*/ 229059 h 891359"/>
              <a:gd name="connsiteX373" fmla="*/ 522011 w 1398088"/>
              <a:gd name="connsiteY373" fmla="*/ 225972 h 891359"/>
              <a:gd name="connsiteX374" fmla="*/ 523408 w 1398088"/>
              <a:gd name="connsiteY374" fmla="*/ 222895 h 891359"/>
              <a:gd name="connsiteX375" fmla="*/ 524811 w 1398088"/>
              <a:gd name="connsiteY375" fmla="*/ 219829 h 891359"/>
              <a:gd name="connsiteX376" fmla="*/ 526207 w 1398088"/>
              <a:gd name="connsiteY376" fmla="*/ 216774 h 891359"/>
              <a:gd name="connsiteX377" fmla="*/ 527604 w 1398088"/>
              <a:gd name="connsiteY377" fmla="*/ 213730 h 891359"/>
              <a:gd name="connsiteX378" fmla="*/ 529007 w 1398088"/>
              <a:gd name="connsiteY378" fmla="*/ 210697 h 891359"/>
              <a:gd name="connsiteX379" fmla="*/ 530403 w 1398088"/>
              <a:gd name="connsiteY379" fmla="*/ 207676 h 891359"/>
              <a:gd name="connsiteX380" fmla="*/ 531807 w 1398088"/>
              <a:gd name="connsiteY380" fmla="*/ 204666 h 891359"/>
              <a:gd name="connsiteX381" fmla="*/ 533203 w 1398088"/>
              <a:gd name="connsiteY381" fmla="*/ 201669 h 891359"/>
              <a:gd name="connsiteX382" fmla="*/ 534606 w 1398088"/>
              <a:gd name="connsiteY382" fmla="*/ 198685 h 891359"/>
              <a:gd name="connsiteX383" fmla="*/ 536003 w 1398088"/>
              <a:gd name="connsiteY383" fmla="*/ 195713 h 891359"/>
              <a:gd name="connsiteX384" fmla="*/ 537406 w 1398088"/>
              <a:gd name="connsiteY384" fmla="*/ 192754 h 891359"/>
              <a:gd name="connsiteX385" fmla="*/ 538802 w 1398088"/>
              <a:gd name="connsiteY385" fmla="*/ 189808 h 891359"/>
              <a:gd name="connsiteX386" fmla="*/ 540206 w 1398088"/>
              <a:gd name="connsiteY386" fmla="*/ 186876 h 891359"/>
              <a:gd name="connsiteX387" fmla="*/ 541602 w 1398088"/>
              <a:gd name="connsiteY387" fmla="*/ 183958 h 891359"/>
              <a:gd name="connsiteX388" fmla="*/ 542998 w 1398088"/>
              <a:gd name="connsiteY388" fmla="*/ 181054 h 891359"/>
              <a:gd name="connsiteX389" fmla="*/ 544402 w 1398088"/>
              <a:gd name="connsiteY389" fmla="*/ 178164 h 891359"/>
              <a:gd name="connsiteX390" fmla="*/ 545798 w 1398088"/>
              <a:gd name="connsiteY390" fmla="*/ 175289 h 891359"/>
              <a:gd name="connsiteX391" fmla="*/ 547202 w 1398088"/>
              <a:gd name="connsiteY391" fmla="*/ 172428 h 891359"/>
              <a:gd name="connsiteX392" fmla="*/ 548598 w 1398088"/>
              <a:gd name="connsiteY392" fmla="*/ 169583 h 891359"/>
              <a:gd name="connsiteX393" fmla="*/ 550001 w 1398088"/>
              <a:gd name="connsiteY393" fmla="*/ 166753 h 891359"/>
              <a:gd name="connsiteX394" fmla="*/ 551398 w 1398088"/>
              <a:gd name="connsiteY394" fmla="*/ 163938 h 891359"/>
              <a:gd name="connsiteX395" fmla="*/ 552801 w 1398088"/>
              <a:gd name="connsiteY395" fmla="*/ 161139 h 891359"/>
              <a:gd name="connsiteX396" fmla="*/ 554197 w 1398088"/>
              <a:gd name="connsiteY396" fmla="*/ 158358 h 891359"/>
              <a:gd name="connsiteX397" fmla="*/ 555594 w 1398088"/>
              <a:gd name="connsiteY397" fmla="*/ 155592 h 891359"/>
              <a:gd name="connsiteX398" fmla="*/ 556997 w 1398088"/>
              <a:gd name="connsiteY398" fmla="*/ 152842 h 891359"/>
              <a:gd name="connsiteX399" fmla="*/ 558393 w 1398088"/>
              <a:gd name="connsiteY399" fmla="*/ 150110 h 891359"/>
              <a:gd name="connsiteX400" fmla="*/ 559797 w 1398088"/>
              <a:gd name="connsiteY400" fmla="*/ 147396 h 891359"/>
              <a:gd name="connsiteX401" fmla="*/ 561193 w 1398088"/>
              <a:gd name="connsiteY401" fmla="*/ 144698 h 891359"/>
              <a:gd name="connsiteX402" fmla="*/ 562597 w 1398088"/>
              <a:gd name="connsiteY402" fmla="*/ 142019 h 891359"/>
              <a:gd name="connsiteX403" fmla="*/ 563993 w 1398088"/>
              <a:gd name="connsiteY403" fmla="*/ 139357 h 891359"/>
              <a:gd name="connsiteX404" fmla="*/ 565396 w 1398088"/>
              <a:gd name="connsiteY404" fmla="*/ 136713 h 891359"/>
              <a:gd name="connsiteX405" fmla="*/ 566792 w 1398088"/>
              <a:gd name="connsiteY405" fmla="*/ 134089 h 891359"/>
              <a:gd name="connsiteX406" fmla="*/ 568189 w 1398088"/>
              <a:gd name="connsiteY406" fmla="*/ 131482 h 891359"/>
              <a:gd name="connsiteX407" fmla="*/ 569592 w 1398088"/>
              <a:gd name="connsiteY407" fmla="*/ 128896 h 891359"/>
              <a:gd name="connsiteX408" fmla="*/ 570989 w 1398088"/>
              <a:gd name="connsiteY408" fmla="*/ 126328 h 891359"/>
              <a:gd name="connsiteX409" fmla="*/ 572392 w 1398088"/>
              <a:gd name="connsiteY409" fmla="*/ 123779 h 891359"/>
              <a:gd name="connsiteX410" fmla="*/ 573788 w 1398088"/>
              <a:gd name="connsiteY410" fmla="*/ 121251 h 891359"/>
              <a:gd name="connsiteX411" fmla="*/ 575192 w 1398088"/>
              <a:gd name="connsiteY411" fmla="*/ 118743 h 891359"/>
              <a:gd name="connsiteX412" fmla="*/ 576588 w 1398088"/>
              <a:gd name="connsiteY412" fmla="*/ 116254 h 891359"/>
              <a:gd name="connsiteX413" fmla="*/ 577991 w 1398088"/>
              <a:gd name="connsiteY413" fmla="*/ 113787 h 891359"/>
              <a:gd name="connsiteX414" fmla="*/ 579388 w 1398088"/>
              <a:gd name="connsiteY414" fmla="*/ 111340 h 891359"/>
              <a:gd name="connsiteX415" fmla="*/ 580791 w 1398088"/>
              <a:gd name="connsiteY415" fmla="*/ 108913 h 891359"/>
              <a:gd name="connsiteX416" fmla="*/ 582187 w 1398088"/>
              <a:gd name="connsiteY416" fmla="*/ 106509 h 891359"/>
              <a:gd name="connsiteX417" fmla="*/ 583584 w 1398088"/>
              <a:gd name="connsiteY417" fmla="*/ 104125 h 891359"/>
              <a:gd name="connsiteX418" fmla="*/ 584987 w 1398088"/>
              <a:gd name="connsiteY418" fmla="*/ 101764 h 891359"/>
              <a:gd name="connsiteX419" fmla="*/ 586383 w 1398088"/>
              <a:gd name="connsiteY419" fmla="*/ 99424 h 891359"/>
              <a:gd name="connsiteX420" fmla="*/ 587787 w 1398088"/>
              <a:gd name="connsiteY420" fmla="*/ 97106 h 891359"/>
              <a:gd name="connsiteX421" fmla="*/ 589183 w 1398088"/>
              <a:gd name="connsiteY421" fmla="*/ 94811 h 891359"/>
              <a:gd name="connsiteX422" fmla="*/ 590587 w 1398088"/>
              <a:gd name="connsiteY422" fmla="*/ 92538 h 891359"/>
              <a:gd name="connsiteX423" fmla="*/ 591983 w 1398088"/>
              <a:gd name="connsiteY423" fmla="*/ 90288 h 891359"/>
              <a:gd name="connsiteX424" fmla="*/ 593386 w 1398088"/>
              <a:gd name="connsiteY424" fmla="*/ 88062 h 891359"/>
              <a:gd name="connsiteX425" fmla="*/ 594783 w 1398088"/>
              <a:gd name="connsiteY425" fmla="*/ 85858 h 891359"/>
              <a:gd name="connsiteX426" fmla="*/ 596179 w 1398088"/>
              <a:gd name="connsiteY426" fmla="*/ 83679 h 891359"/>
              <a:gd name="connsiteX427" fmla="*/ 597582 w 1398088"/>
              <a:gd name="connsiteY427" fmla="*/ 81523 h 891359"/>
              <a:gd name="connsiteX428" fmla="*/ 598979 w 1398088"/>
              <a:gd name="connsiteY428" fmla="*/ 79391 h 891359"/>
              <a:gd name="connsiteX429" fmla="*/ 600382 w 1398088"/>
              <a:gd name="connsiteY429" fmla="*/ 77283 h 891359"/>
              <a:gd name="connsiteX430" fmla="*/ 601778 w 1398088"/>
              <a:gd name="connsiteY430" fmla="*/ 75199 h 891359"/>
              <a:gd name="connsiteX431" fmla="*/ 603182 w 1398088"/>
              <a:gd name="connsiteY431" fmla="*/ 73140 h 891359"/>
              <a:gd name="connsiteX432" fmla="*/ 604578 w 1398088"/>
              <a:gd name="connsiteY432" fmla="*/ 71106 h 891359"/>
              <a:gd name="connsiteX433" fmla="*/ 605982 w 1398088"/>
              <a:gd name="connsiteY433" fmla="*/ 69098 h 891359"/>
              <a:gd name="connsiteX434" fmla="*/ 607378 w 1398088"/>
              <a:gd name="connsiteY434" fmla="*/ 67113 h 891359"/>
              <a:gd name="connsiteX435" fmla="*/ 608774 w 1398088"/>
              <a:gd name="connsiteY435" fmla="*/ 65155 h 891359"/>
              <a:gd name="connsiteX436" fmla="*/ 610177 w 1398088"/>
              <a:gd name="connsiteY436" fmla="*/ 63222 h 891359"/>
              <a:gd name="connsiteX437" fmla="*/ 611574 w 1398088"/>
              <a:gd name="connsiteY437" fmla="*/ 61316 h 891359"/>
              <a:gd name="connsiteX438" fmla="*/ 612977 w 1398088"/>
              <a:gd name="connsiteY438" fmla="*/ 59434 h 891359"/>
              <a:gd name="connsiteX439" fmla="*/ 614373 w 1398088"/>
              <a:gd name="connsiteY439" fmla="*/ 57580 h 891359"/>
              <a:gd name="connsiteX440" fmla="*/ 615777 w 1398088"/>
              <a:gd name="connsiteY440" fmla="*/ 55752 h 891359"/>
              <a:gd name="connsiteX441" fmla="*/ 617173 w 1398088"/>
              <a:gd name="connsiteY441" fmla="*/ 53950 h 891359"/>
              <a:gd name="connsiteX442" fmla="*/ 618577 w 1398088"/>
              <a:gd name="connsiteY442" fmla="*/ 52175 h 891359"/>
              <a:gd name="connsiteX443" fmla="*/ 619973 w 1398088"/>
              <a:gd name="connsiteY443" fmla="*/ 50428 h 891359"/>
              <a:gd name="connsiteX444" fmla="*/ 621369 w 1398088"/>
              <a:gd name="connsiteY444" fmla="*/ 48707 h 891359"/>
              <a:gd name="connsiteX445" fmla="*/ 622773 w 1398088"/>
              <a:gd name="connsiteY445" fmla="*/ 47013 h 891359"/>
              <a:gd name="connsiteX446" fmla="*/ 624169 w 1398088"/>
              <a:gd name="connsiteY446" fmla="*/ 45348 h 891359"/>
              <a:gd name="connsiteX447" fmla="*/ 625572 w 1398088"/>
              <a:gd name="connsiteY447" fmla="*/ 43709 h 891359"/>
              <a:gd name="connsiteX448" fmla="*/ 626969 w 1398088"/>
              <a:gd name="connsiteY448" fmla="*/ 42099 h 891359"/>
              <a:gd name="connsiteX449" fmla="*/ 628372 w 1398088"/>
              <a:gd name="connsiteY449" fmla="*/ 40517 h 891359"/>
              <a:gd name="connsiteX450" fmla="*/ 629768 w 1398088"/>
              <a:gd name="connsiteY450" fmla="*/ 38963 h 891359"/>
              <a:gd name="connsiteX451" fmla="*/ 631172 w 1398088"/>
              <a:gd name="connsiteY451" fmla="*/ 37438 h 891359"/>
              <a:gd name="connsiteX452" fmla="*/ 632568 w 1398088"/>
              <a:gd name="connsiteY452" fmla="*/ 35940 h 891359"/>
              <a:gd name="connsiteX453" fmla="*/ 633972 w 1398088"/>
              <a:gd name="connsiteY453" fmla="*/ 34472 h 891359"/>
              <a:gd name="connsiteX454" fmla="*/ 635368 w 1398088"/>
              <a:gd name="connsiteY454" fmla="*/ 33032 h 891359"/>
              <a:gd name="connsiteX455" fmla="*/ 636764 w 1398088"/>
              <a:gd name="connsiteY455" fmla="*/ 31621 h 891359"/>
              <a:gd name="connsiteX456" fmla="*/ 638168 w 1398088"/>
              <a:gd name="connsiteY456" fmla="*/ 30240 h 891359"/>
              <a:gd name="connsiteX457" fmla="*/ 639564 w 1398088"/>
              <a:gd name="connsiteY457" fmla="*/ 28887 h 891359"/>
              <a:gd name="connsiteX458" fmla="*/ 640967 w 1398088"/>
              <a:gd name="connsiteY458" fmla="*/ 27564 h 891359"/>
              <a:gd name="connsiteX459" fmla="*/ 642364 w 1398088"/>
              <a:gd name="connsiteY459" fmla="*/ 26272 h 891359"/>
              <a:gd name="connsiteX460" fmla="*/ 643767 w 1398088"/>
              <a:gd name="connsiteY460" fmla="*/ 25008 h 891359"/>
              <a:gd name="connsiteX461" fmla="*/ 645163 w 1398088"/>
              <a:gd name="connsiteY461" fmla="*/ 23774 h 891359"/>
              <a:gd name="connsiteX462" fmla="*/ 646567 w 1398088"/>
              <a:gd name="connsiteY462" fmla="*/ 22570 h 891359"/>
              <a:gd name="connsiteX463" fmla="*/ 647963 w 1398088"/>
              <a:gd name="connsiteY463" fmla="*/ 21396 h 891359"/>
              <a:gd name="connsiteX464" fmla="*/ 649359 w 1398088"/>
              <a:gd name="connsiteY464" fmla="*/ 20253 h 891359"/>
              <a:gd name="connsiteX465" fmla="*/ 650763 w 1398088"/>
              <a:gd name="connsiteY465" fmla="*/ 19140 h 891359"/>
              <a:gd name="connsiteX466" fmla="*/ 652159 w 1398088"/>
              <a:gd name="connsiteY466" fmla="*/ 18058 h 891359"/>
              <a:gd name="connsiteX467" fmla="*/ 653563 w 1398088"/>
              <a:gd name="connsiteY467" fmla="*/ 17005 h 891359"/>
              <a:gd name="connsiteX468" fmla="*/ 654959 w 1398088"/>
              <a:gd name="connsiteY468" fmla="*/ 15984 h 891359"/>
              <a:gd name="connsiteX469" fmla="*/ 656362 w 1398088"/>
              <a:gd name="connsiteY469" fmla="*/ 14993 h 891359"/>
              <a:gd name="connsiteX470" fmla="*/ 657758 w 1398088"/>
              <a:gd name="connsiteY470" fmla="*/ 14034 h 891359"/>
              <a:gd name="connsiteX471" fmla="*/ 659162 w 1398088"/>
              <a:gd name="connsiteY471" fmla="*/ 13104 h 891359"/>
              <a:gd name="connsiteX472" fmla="*/ 660558 w 1398088"/>
              <a:gd name="connsiteY472" fmla="*/ 12207 h 891359"/>
              <a:gd name="connsiteX473" fmla="*/ 661955 w 1398088"/>
              <a:gd name="connsiteY473" fmla="*/ 11340 h 891359"/>
              <a:gd name="connsiteX474" fmla="*/ 663358 w 1398088"/>
              <a:gd name="connsiteY474" fmla="*/ 10505 h 891359"/>
              <a:gd name="connsiteX475" fmla="*/ 664754 w 1398088"/>
              <a:gd name="connsiteY475" fmla="*/ 9702 h 891359"/>
              <a:gd name="connsiteX476" fmla="*/ 666158 w 1398088"/>
              <a:gd name="connsiteY476" fmla="*/ 8929 h 891359"/>
              <a:gd name="connsiteX477" fmla="*/ 667554 w 1398088"/>
              <a:gd name="connsiteY477" fmla="*/ 8189 h 891359"/>
              <a:gd name="connsiteX478" fmla="*/ 668957 w 1398088"/>
              <a:gd name="connsiteY478" fmla="*/ 7480 h 891359"/>
              <a:gd name="connsiteX479" fmla="*/ 670354 w 1398088"/>
              <a:gd name="connsiteY479" fmla="*/ 6802 h 891359"/>
              <a:gd name="connsiteX480" fmla="*/ 671757 w 1398088"/>
              <a:gd name="connsiteY480" fmla="*/ 6157 h 891359"/>
              <a:gd name="connsiteX481" fmla="*/ 673153 w 1398088"/>
              <a:gd name="connsiteY481" fmla="*/ 5543 h 891359"/>
              <a:gd name="connsiteX482" fmla="*/ 674557 w 1398088"/>
              <a:gd name="connsiteY482" fmla="*/ 4961 h 891359"/>
              <a:gd name="connsiteX483" fmla="*/ 675953 w 1398088"/>
              <a:gd name="connsiteY483" fmla="*/ 4411 h 891359"/>
              <a:gd name="connsiteX484" fmla="*/ 677349 w 1398088"/>
              <a:gd name="connsiteY484" fmla="*/ 3893 h 891359"/>
              <a:gd name="connsiteX485" fmla="*/ 678753 w 1398088"/>
              <a:gd name="connsiteY485" fmla="*/ 3408 h 891359"/>
              <a:gd name="connsiteX486" fmla="*/ 680149 w 1398088"/>
              <a:gd name="connsiteY486" fmla="*/ 2954 h 891359"/>
              <a:gd name="connsiteX487" fmla="*/ 681553 w 1398088"/>
              <a:gd name="connsiteY487" fmla="*/ 2533 h 891359"/>
              <a:gd name="connsiteX488" fmla="*/ 682949 w 1398088"/>
              <a:gd name="connsiteY488" fmla="*/ 2143 h 891359"/>
              <a:gd name="connsiteX489" fmla="*/ 684352 w 1398088"/>
              <a:gd name="connsiteY489" fmla="*/ 1787 h 891359"/>
              <a:gd name="connsiteX490" fmla="*/ 685749 w 1398088"/>
              <a:gd name="connsiteY490" fmla="*/ 1462 h 891359"/>
              <a:gd name="connsiteX491" fmla="*/ 687152 w 1398088"/>
              <a:gd name="connsiteY491" fmla="*/ 1170 h 891359"/>
              <a:gd name="connsiteX492" fmla="*/ 688548 w 1398088"/>
              <a:gd name="connsiteY492" fmla="*/ 910 h 891359"/>
              <a:gd name="connsiteX493" fmla="*/ 689945 w 1398088"/>
              <a:gd name="connsiteY493" fmla="*/ 683 h 891359"/>
              <a:gd name="connsiteX494" fmla="*/ 691348 w 1398088"/>
              <a:gd name="connsiteY494" fmla="*/ 488 h 891359"/>
              <a:gd name="connsiteX495" fmla="*/ 692744 w 1398088"/>
              <a:gd name="connsiteY495" fmla="*/ 325 h 891359"/>
              <a:gd name="connsiteX496" fmla="*/ 694148 w 1398088"/>
              <a:gd name="connsiteY496" fmla="*/ 195 h 891359"/>
              <a:gd name="connsiteX497" fmla="*/ 695544 w 1398088"/>
              <a:gd name="connsiteY497" fmla="*/ 98 h 891359"/>
              <a:gd name="connsiteX498" fmla="*/ 696948 w 1398088"/>
              <a:gd name="connsiteY498" fmla="*/ 33 h 891359"/>
              <a:gd name="connsiteX499" fmla="*/ 698344 w 1398088"/>
              <a:gd name="connsiteY499" fmla="*/ 0 h 891359"/>
              <a:gd name="connsiteX500" fmla="*/ 699747 w 1398088"/>
              <a:gd name="connsiteY500" fmla="*/ 0 h 891359"/>
              <a:gd name="connsiteX501" fmla="*/ 701143 w 1398088"/>
              <a:gd name="connsiteY501" fmla="*/ 33 h 891359"/>
              <a:gd name="connsiteX502" fmla="*/ 702540 w 1398088"/>
              <a:gd name="connsiteY502" fmla="*/ 98 h 891359"/>
              <a:gd name="connsiteX503" fmla="*/ 703943 w 1398088"/>
              <a:gd name="connsiteY503" fmla="*/ 195 h 891359"/>
              <a:gd name="connsiteX504" fmla="*/ 705339 w 1398088"/>
              <a:gd name="connsiteY504" fmla="*/ 325 h 891359"/>
              <a:gd name="connsiteX505" fmla="*/ 706743 w 1398088"/>
              <a:gd name="connsiteY505" fmla="*/ 488 h 891359"/>
              <a:gd name="connsiteX506" fmla="*/ 708139 w 1398088"/>
              <a:gd name="connsiteY506" fmla="*/ 683 h 891359"/>
              <a:gd name="connsiteX507" fmla="*/ 709543 w 1398088"/>
              <a:gd name="connsiteY507" fmla="*/ 910 h 891359"/>
              <a:gd name="connsiteX508" fmla="*/ 710939 w 1398088"/>
              <a:gd name="connsiteY508" fmla="*/ 1170 h 891359"/>
              <a:gd name="connsiteX509" fmla="*/ 712342 w 1398088"/>
              <a:gd name="connsiteY509" fmla="*/ 1462 h 891359"/>
              <a:gd name="connsiteX510" fmla="*/ 713739 w 1398088"/>
              <a:gd name="connsiteY510" fmla="*/ 1787 h 891359"/>
              <a:gd name="connsiteX511" fmla="*/ 715135 w 1398088"/>
              <a:gd name="connsiteY511" fmla="*/ 2143 h 891359"/>
              <a:gd name="connsiteX512" fmla="*/ 716538 w 1398088"/>
              <a:gd name="connsiteY512" fmla="*/ 2533 h 891359"/>
              <a:gd name="connsiteX513" fmla="*/ 717935 w 1398088"/>
              <a:gd name="connsiteY513" fmla="*/ 2954 h 891359"/>
              <a:gd name="connsiteX514" fmla="*/ 719338 w 1398088"/>
              <a:gd name="connsiteY514" fmla="*/ 3408 h 891359"/>
              <a:gd name="connsiteX515" fmla="*/ 720734 w 1398088"/>
              <a:gd name="connsiteY515" fmla="*/ 3893 h 891359"/>
              <a:gd name="connsiteX516" fmla="*/ 722138 w 1398088"/>
              <a:gd name="connsiteY516" fmla="*/ 4411 h 891359"/>
              <a:gd name="connsiteX517" fmla="*/ 723534 w 1398088"/>
              <a:gd name="connsiteY517" fmla="*/ 4961 h 891359"/>
              <a:gd name="connsiteX518" fmla="*/ 724938 w 1398088"/>
              <a:gd name="connsiteY518" fmla="*/ 5543 h 891359"/>
              <a:gd name="connsiteX519" fmla="*/ 726334 w 1398088"/>
              <a:gd name="connsiteY519" fmla="*/ 6157 h 891359"/>
              <a:gd name="connsiteX520" fmla="*/ 727737 w 1398088"/>
              <a:gd name="connsiteY520" fmla="*/ 6802 h 891359"/>
              <a:gd name="connsiteX521" fmla="*/ 729134 w 1398088"/>
              <a:gd name="connsiteY521" fmla="*/ 7480 h 891359"/>
              <a:gd name="connsiteX522" fmla="*/ 730530 w 1398088"/>
              <a:gd name="connsiteY522" fmla="*/ 8189 h 891359"/>
              <a:gd name="connsiteX523" fmla="*/ 731933 w 1398088"/>
              <a:gd name="connsiteY523" fmla="*/ 8929 h 891359"/>
              <a:gd name="connsiteX524" fmla="*/ 733330 w 1398088"/>
              <a:gd name="connsiteY524" fmla="*/ 9702 h 891359"/>
              <a:gd name="connsiteX525" fmla="*/ 734733 w 1398088"/>
              <a:gd name="connsiteY525" fmla="*/ 10505 h 891359"/>
              <a:gd name="connsiteX526" fmla="*/ 736129 w 1398088"/>
              <a:gd name="connsiteY526" fmla="*/ 11340 h 891359"/>
              <a:gd name="connsiteX527" fmla="*/ 737533 w 1398088"/>
              <a:gd name="connsiteY527" fmla="*/ 12207 h 891359"/>
              <a:gd name="connsiteX528" fmla="*/ 738929 w 1398088"/>
              <a:gd name="connsiteY528" fmla="*/ 13104 h 891359"/>
              <a:gd name="connsiteX529" fmla="*/ 740332 w 1398088"/>
              <a:gd name="connsiteY529" fmla="*/ 14034 h 891359"/>
              <a:gd name="connsiteX530" fmla="*/ 741729 w 1398088"/>
              <a:gd name="connsiteY530" fmla="*/ 14993 h 891359"/>
              <a:gd name="connsiteX531" fmla="*/ 743125 w 1398088"/>
              <a:gd name="connsiteY531" fmla="*/ 15984 h 891359"/>
              <a:gd name="connsiteX532" fmla="*/ 744529 w 1398088"/>
              <a:gd name="connsiteY532" fmla="*/ 17005 h 891359"/>
              <a:gd name="connsiteX533" fmla="*/ 745925 w 1398088"/>
              <a:gd name="connsiteY533" fmla="*/ 18058 h 891359"/>
              <a:gd name="connsiteX534" fmla="*/ 747328 w 1398088"/>
              <a:gd name="connsiteY534" fmla="*/ 19140 h 891359"/>
              <a:gd name="connsiteX535" fmla="*/ 748724 w 1398088"/>
              <a:gd name="connsiteY535" fmla="*/ 20253 h 891359"/>
              <a:gd name="connsiteX536" fmla="*/ 750128 w 1398088"/>
              <a:gd name="connsiteY536" fmla="*/ 21396 h 891359"/>
              <a:gd name="connsiteX537" fmla="*/ 751524 w 1398088"/>
              <a:gd name="connsiteY537" fmla="*/ 22570 h 891359"/>
              <a:gd name="connsiteX538" fmla="*/ 752928 w 1398088"/>
              <a:gd name="connsiteY538" fmla="*/ 23774 h 891359"/>
              <a:gd name="connsiteX539" fmla="*/ 754324 w 1398088"/>
              <a:gd name="connsiteY539" fmla="*/ 25008 h 891359"/>
              <a:gd name="connsiteX540" fmla="*/ 755720 w 1398088"/>
              <a:gd name="connsiteY540" fmla="*/ 26272 h 891359"/>
              <a:gd name="connsiteX541" fmla="*/ 757124 w 1398088"/>
              <a:gd name="connsiteY541" fmla="*/ 27564 h 891359"/>
              <a:gd name="connsiteX542" fmla="*/ 758520 w 1398088"/>
              <a:gd name="connsiteY542" fmla="*/ 28887 h 891359"/>
              <a:gd name="connsiteX543" fmla="*/ 759923 w 1398088"/>
              <a:gd name="connsiteY543" fmla="*/ 30240 h 891359"/>
              <a:gd name="connsiteX544" fmla="*/ 761320 w 1398088"/>
              <a:gd name="connsiteY544" fmla="*/ 31621 h 891359"/>
              <a:gd name="connsiteX545" fmla="*/ 762723 w 1398088"/>
              <a:gd name="connsiteY545" fmla="*/ 33032 h 891359"/>
              <a:gd name="connsiteX546" fmla="*/ 764119 w 1398088"/>
              <a:gd name="connsiteY546" fmla="*/ 34472 h 891359"/>
              <a:gd name="connsiteX547" fmla="*/ 765523 w 1398088"/>
              <a:gd name="connsiteY547" fmla="*/ 35940 h 891359"/>
              <a:gd name="connsiteX548" fmla="*/ 766919 w 1398088"/>
              <a:gd name="connsiteY548" fmla="*/ 37438 h 891359"/>
              <a:gd name="connsiteX549" fmla="*/ 768323 w 1398088"/>
              <a:gd name="connsiteY549" fmla="*/ 38963 h 891359"/>
              <a:gd name="connsiteX550" fmla="*/ 769719 w 1398088"/>
              <a:gd name="connsiteY550" fmla="*/ 40517 h 891359"/>
              <a:gd name="connsiteX551" fmla="*/ 771115 w 1398088"/>
              <a:gd name="connsiteY551" fmla="*/ 42099 h 891359"/>
              <a:gd name="connsiteX552" fmla="*/ 772519 w 1398088"/>
              <a:gd name="connsiteY552" fmla="*/ 43709 h 891359"/>
              <a:gd name="connsiteX553" fmla="*/ 773915 w 1398088"/>
              <a:gd name="connsiteY553" fmla="*/ 45348 h 891359"/>
              <a:gd name="connsiteX554" fmla="*/ 775318 w 1398088"/>
              <a:gd name="connsiteY554" fmla="*/ 47013 h 891359"/>
              <a:gd name="connsiteX555" fmla="*/ 776715 w 1398088"/>
              <a:gd name="connsiteY555" fmla="*/ 48707 h 891359"/>
              <a:gd name="connsiteX556" fmla="*/ 778118 w 1398088"/>
              <a:gd name="connsiteY556" fmla="*/ 50428 h 891359"/>
              <a:gd name="connsiteX557" fmla="*/ 779514 w 1398088"/>
              <a:gd name="connsiteY557" fmla="*/ 52175 h 891359"/>
              <a:gd name="connsiteX558" fmla="*/ 780918 w 1398088"/>
              <a:gd name="connsiteY558" fmla="*/ 53950 h 891359"/>
              <a:gd name="connsiteX559" fmla="*/ 782314 w 1398088"/>
              <a:gd name="connsiteY559" fmla="*/ 55752 h 891359"/>
              <a:gd name="connsiteX560" fmla="*/ 783710 w 1398088"/>
              <a:gd name="connsiteY560" fmla="*/ 57580 h 891359"/>
              <a:gd name="connsiteX561" fmla="*/ 785114 w 1398088"/>
              <a:gd name="connsiteY561" fmla="*/ 59434 h 891359"/>
              <a:gd name="connsiteX562" fmla="*/ 786510 w 1398088"/>
              <a:gd name="connsiteY562" fmla="*/ 61316 h 891359"/>
              <a:gd name="connsiteX563" fmla="*/ 787913 w 1398088"/>
              <a:gd name="connsiteY563" fmla="*/ 63222 h 891359"/>
              <a:gd name="connsiteX564" fmla="*/ 789310 w 1398088"/>
              <a:gd name="connsiteY564" fmla="*/ 65155 h 891359"/>
              <a:gd name="connsiteX565" fmla="*/ 790713 w 1398088"/>
              <a:gd name="connsiteY565" fmla="*/ 67113 h 891359"/>
              <a:gd name="connsiteX566" fmla="*/ 792109 w 1398088"/>
              <a:gd name="connsiteY566" fmla="*/ 69098 h 891359"/>
              <a:gd name="connsiteX567" fmla="*/ 793513 w 1398088"/>
              <a:gd name="connsiteY567" fmla="*/ 71106 h 891359"/>
              <a:gd name="connsiteX568" fmla="*/ 794909 w 1398088"/>
              <a:gd name="connsiteY568" fmla="*/ 73140 h 891359"/>
              <a:gd name="connsiteX569" fmla="*/ 796305 w 1398088"/>
              <a:gd name="connsiteY569" fmla="*/ 75199 h 891359"/>
              <a:gd name="connsiteX570" fmla="*/ 797709 w 1398088"/>
              <a:gd name="connsiteY570" fmla="*/ 77283 h 891359"/>
              <a:gd name="connsiteX571" fmla="*/ 799105 w 1398088"/>
              <a:gd name="connsiteY571" fmla="*/ 79391 h 891359"/>
              <a:gd name="connsiteX572" fmla="*/ 800509 w 1398088"/>
              <a:gd name="connsiteY572" fmla="*/ 81523 h 891359"/>
              <a:gd name="connsiteX573" fmla="*/ 801905 w 1398088"/>
              <a:gd name="connsiteY573" fmla="*/ 83679 h 891359"/>
              <a:gd name="connsiteX574" fmla="*/ 803308 w 1398088"/>
              <a:gd name="connsiteY574" fmla="*/ 85858 h 891359"/>
              <a:gd name="connsiteX575" fmla="*/ 804705 w 1398088"/>
              <a:gd name="connsiteY575" fmla="*/ 88062 h 891359"/>
              <a:gd name="connsiteX576" fmla="*/ 806108 w 1398088"/>
              <a:gd name="connsiteY576" fmla="*/ 90288 h 891359"/>
              <a:gd name="connsiteX577" fmla="*/ 807504 w 1398088"/>
              <a:gd name="connsiteY577" fmla="*/ 92538 h 891359"/>
              <a:gd name="connsiteX578" fmla="*/ 808901 w 1398088"/>
              <a:gd name="connsiteY578" fmla="*/ 94811 h 891359"/>
              <a:gd name="connsiteX579" fmla="*/ 810304 w 1398088"/>
              <a:gd name="connsiteY579" fmla="*/ 97106 h 891359"/>
              <a:gd name="connsiteX580" fmla="*/ 811700 w 1398088"/>
              <a:gd name="connsiteY580" fmla="*/ 99424 h 891359"/>
              <a:gd name="connsiteX581" fmla="*/ 813104 w 1398088"/>
              <a:gd name="connsiteY581" fmla="*/ 101764 h 891359"/>
              <a:gd name="connsiteX582" fmla="*/ 814500 w 1398088"/>
              <a:gd name="connsiteY582" fmla="*/ 104125 h 891359"/>
              <a:gd name="connsiteX583" fmla="*/ 815904 w 1398088"/>
              <a:gd name="connsiteY583" fmla="*/ 106509 h 891359"/>
              <a:gd name="connsiteX584" fmla="*/ 817300 w 1398088"/>
              <a:gd name="connsiteY584" fmla="*/ 108913 h 891359"/>
              <a:gd name="connsiteX585" fmla="*/ 818703 w 1398088"/>
              <a:gd name="connsiteY585" fmla="*/ 111340 h 891359"/>
              <a:gd name="connsiteX586" fmla="*/ 820100 w 1398088"/>
              <a:gd name="connsiteY586" fmla="*/ 113787 h 891359"/>
              <a:gd name="connsiteX587" fmla="*/ 821503 w 1398088"/>
              <a:gd name="connsiteY587" fmla="*/ 116254 h 891359"/>
              <a:gd name="connsiteX588" fmla="*/ 822899 w 1398088"/>
              <a:gd name="connsiteY588" fmla="*/ 118743 h 891359"/>
              <a:gd name="connsiteX589" fmla="*/ 824296 w 1398088"/>
              <a:gd name="connsiteY589" fmla="*/ 121251 h 891359"/>
              <a:gd name="connsiteX590" fmla="*/ 825699 w 1398088"/>
              <a:gd name="connsiteY590" fmla="*/ 123779 h 891359"/>
              <a:gd name="connsiteX591" fmla="*/ 827095 w 1398088"/>
              <a:gd name="connsiteY591" fmla="*/ 126328 h 891359"/>
              <a:gd name="connsiteX592" fmla="*/ 828499 w 1398088"/>
              <a:gd name="connsiteY592" fmla="*/ 128896 h 891359"/>
              <a:gd name="connsiteX593" fmla="*/ 829895 w 1398088"/>
              <a:gd name="connsiteY593" fmla="*/ 131482 h 891359"/>
              <a:gd name="connsiteX594" fmla="*/ 831298 w 1398088"/>
              <a:gd name="connsiteY594" fmla="*/ 134089 h 891359"/>
              <a:gd name="connsiteX595" fmla="*/ 832695 w 1398088"/>
              <a:gd name="connsiteY595" fmla="*/ 136713 h 891359"/>
              <a:gd name="connsiteX596" fmla="*/ 834098 w 1398088"/>
              <a:gd name="connsiteY596" fmla="*/ 139357 h 891359"/>
              <a:gd name="connsiteX597" fmla="*/ 835495 w 1398088"/>
              <a:gd name="connsiteY597" fmla="*/ 142019 h 891359"/>
              <a:gd name="connsiteX598" fmla="*/ 836891 w 1398088"/>
              <a:gd name="connsiteY598" fmla="*/ 144698 h 891359"/>
              <a:gd name="connsiteX599" fmla="*/ 838294 w 1398088"/>
              <a:gd name="connsiteY599" fmla="*/ 147396 h 891359"/>
              <a:gd name="connsiteX600" fmla="*/ 839690 w 1398088"/>
              <a:gd name="connsiteY600" fmla="*/ 150110 h 891359"/>
              <a:gd name="connsiteX601" fmla="*/ 841094 w 1398088"/>
              <a:gd name="connsiteY601" fmla="*/ 152842 h 891359"/>
              <a:gd name="connsiteX602" fmla="*/ 842490 w 1398088"/>
              <a:gd name="connsiteY602" fmla="*/ 155592 h 891359"/>
              <a:gd name="connsiteX603" fmla="*/ 843894 w 1398088"/>
              <a:gd name="connsiteY603" fmla="*/ 158358 h 891359"/>
              <a:gd name="connsiteX604" fmla="*/ 845290 w 1398088"/>
              <a:gd name="connsiteY604" fmla="*/ 161139 h 891359"/>
              <a:gd name="connsiteX605" fmla="*/ 846693 w 1398088"/>
              <a:gd name="connsiteY605" fmla="*/ 163938 h 891359"/>
              <a:gd name="connsiteX606" fmla="*/ 848090 w 1398088"/>
              <a:gd name="connsiteY606" fmla="*/ 166753 h 891359"/>
              <a:gd name="connsiteX607" fmla="*/ 849486 w 1398088"/>
              <a:gd name="connsiteY607" fmla="*/ 169583 h 891359"/>
              <a:gd name="connsiteX608" fmla="*/ 850889 w 1398088"/>
              <a:gd name="connsiteY608" fmla="*/ 172428 h 891359"/>
              <a:gd name="connsiteX609" fmla="*/ 852286 w 1398088"/>
              <a:gd name="connsiteY609" fmla="*/ 175289 h 891359"/>
              <a:gd name="connsiteX610" fmla="*/ 853689 w 1398088"/>
              <a:gd name="connsiteY610" fmla="*/ 178164 h 891359"/>
              <a:gd name="connsiteX611" fmla="*/ 855085 w 1398088"/>
              <a:gd name="connsiteY611" fmla="*/ 181054 h 891359"/>
              <a:gd name="connsiteX612" fmla="*/ 856489 w 1398088"/>
              <a:gd name="connsiteY612" fmla="*/ 183958 h 891359"/>
              <a:gd name="connsiteX613" fmla="*/ 857885 w 1398088"/>
              <a:gd name="connsiteY613" fmla="*/ 186876 h 891359"/>
              <a:gd name="connsiteX614" fmla="*/ 859289 w 1398088"/>
              <a:gd name="connsiteY614" fmla="*/ 189808 h 891359"/>
              <a:gd name="connsiteX615" fmla="*/ 860685 w 1398088"/>
              <a:gd name="connsiteY615" fmla="*/ 192754 h 891359"/>
              <a:gd name="connsiteX616" fmla="*/ 862088 w 1398088"/>
              <a:gd name="connsiteY616" fmla="*/ 195713 h 891359"/>
              <a:gd name="connsiteX617" fmla="*/ 863485 w 1398088"/>
              <a:gd name="connsiteY617" fmla="*/ 198685 h 891359"/>
              <a:gd name="connsiteX618" fmla="*/ 864881 w 1398088"/>
              <a:gd name="connsiteY618" fmla="*/ 201669 h 891359"/>
              <a:gd name="connsiteX619" fmla="*/ 866284 w 1398088"/>
              <a:gd name="connsiteY619" fmla="*/ 204666 h 891359"/>
              <a:gd name="connsiteX620" fmla="*/ 867681 w 1398088"/>
              <a:gd name="connsiteY620" fmla="*/ 207676 h 891359"/>
              <a:gd name="connsiteX621" fmla="*/ 869084 w 1398088"/>
              <a:gd name="connsiteY621" fmla="*/ 210697 h 891359"/>
              <a:gd name="connsiteX622" fmla="*/ 870480 w 1398088"/>
              <a:gd name="connsiteY622" fmla="*/ 213730 h 891359"/>
              <a:gd name="connsiteX623" fmla="*/ 871884 w 1398088"/>
              <a:gd name="connsiteY623" fmla="*/ 216774 h 891359"/>
              <a:gd name="connsiteX624" fmla="*/ 873280 w 1398088"/>
              <a:gd name="connsiteY624" fmla="*/ 219829 h 891359"/>
              <a:gd name="connsiteX625" fmla="*/ 874683 w 1398088"/>
              <a:gd name="connsiteY625" fmla="*/ 222895 h 891359"/>
              <a:gd name="connsiteX626" fmla="*/ 876080 w 1398088"/>
              <a:gd name="connsiteY626" fmla="*/ 225972 h 891359"/>
              <a:gd name="connsiteX627" fmla="*/ 877476 w 1398088"/>
              <a:gd name="connsiteY627" fmla="*/ 229059 h 891359"/>
              <a:gd name="connsiteX628" fmla="*/ 878879 w 1398088"/>
              <a:gd name="connsiteY628" fmla="*/ 232156 h 891359"/>
              <a:gd name="connsiteX629" fmla="*/ 880276 w 1398088"/>
              <a:gd name="connsiteY629" fmla="*/ 235263 h 891359"/>
              <a:gd name="connsiteX630" fmla="*/ 881679 w 1398088"/>
              <a:gd name="connsiteY630" fmla="*/ 238380 h 891359"/>
              <a:gd name="connsiteX631" fmla="*/ 883075 w 1398088"/>
              <a:gd name="connsiteY631" fmla="*/ 241505 h 891359"/>
              <a:gd name="connsiteX632" fmla="*/ 884479 w 1398088"/>
              <a:gd name="connsiteY632" fmla="*/ 244640 h 891359"/>
              <a:gd name="connsiteX633" fmla="*/ 885875 w 1398088"/>
              <a:gd name="connsiteY633" fmla="*/ 247783 h 891359"/>
              <a:gd name="connsiteX634" fmla="*/ 887279 w 1398088"/>
              <a:gd name="connsiteY634" fmla="*/ 250934 h 891359"/>
              <a:gd name="connsiteX635" fmla="*/ 888675 w 1398088"/>
              <a:gd name="connsiteY635" fmla="*/ 254094 h 891359"/>
              <a:gd name="connsiteX636" fmla="*/ 890071 w 1398088"/>
              <a:gd name="connsiteY636" fmla="*/ 257262 h 891359"/>
              <a:gd name="connsiteX637" fmla="*/ 891475 w 1398088"/>
              <a:gd name="connsiteY637" fmla="*/ 260437 h 891359"/>
              <a:gd name="connsiteX638" fmla="*/ 892871 w 1398088"/>
              <a:gd name="connsiteY638" fmla="*/ 263620 h 891359"/>
              <a:gd name="connsiteX639" fmla="*/ 894274 w 1398088"/>
              <a:gd name="connsiteY639" fmla="*/ 266809 h 891359"/>
              <a:gd name="connsiteX640" fmla="*/ 895671 w 1398088"/>
              <a:gd name="connsiteY640" fmla="*/ 270006 h 891359"/>
              <a:gd name="connsiteX641" fmla="*/ 897074 w 1398088"/>
              <a:gd name="connsiteY641" fmla="*/ 273209 h 891359"/>
              <a:gd name="connsiteX642" fmla="*/ 898470 w 1398088"/>
              <a:gd name="connsiteY642" fmla="*/ 276418 h 891359"/>
              <a:gd name="connsiteX643" fmla="*/ 899874 w 1398088"/>
              <a:gd name="connsiteY643" fmla="*/ 279634 h 891359"/>
              <a:gd name="connsiteX644" fmla="*/ 901270 w 1398088"/>
              <a:gd name="connsiteY644" fmla="*/ 282855 h 891359"/>
              <a:gd name="connsiteX645" fmla="*/ 902666 w 1398088"/>
              <a:gd name="connsiteY645" fmla="*/ 286081 h 891359"/>
              <a:gd name="connsiteX646" fmla="*/ 904070 w 1398088"/>
              <a:gd name="connsiteY646" fmla="*/ 289314 h 891359"/>
              <a:gd name="connsiteX647" fmla="*/ 905466 w 1398088"/>
              <a:gd name="connsiteY647" fmla="*/ 292550 h 891359"/>
              <a:gd name="connsiteX648" fmla="*/ 906870 w 1398088"/>
              <a:gd name="connsiteY648" fmla="*/ 295792 h 891359"/>
              <a:gd name="connsiteX649" fmla="*/ 908266 w 1398088"/>
              <a:gd name="connsiteY649" fmla="*/ 299039 h 891359"/>
              <a:gd name="connsiteX650" fmla="*/ 909669 w 1398088"/>
              <a:gd name="connsiteY650" fmla="*/ 302289 h 891359"/>
              <a:gd name="connsiteX651" fmla="*/ 911066 w 1398088"/>
              <a:gd name="connsiteY651" fmla="*/ 305543 h 891359"/>
              <a:gd name="connsiteX652" fmla="*/ 912469 w 1398088"/>
              <a:gd name="connsiteY652" fmla="*/ 308801 h 891359"/>
              <a:gd name="connsiteX653" fmla="*/ 913865 w 1398088"/>
              <a:gd name="connsiteY653" fmla="*/ 312062 h 891359"/>
              <a:gd name="connsiteX654" fmla="*/ 915269 w 1398088"/>
              <a:gd name="connsiteY654" fmla="*/ 315327 h 891359"/>
              <a:gd name="connsiteX655" fmla="*/ 916665 w 1398088"/>
              <a:gd name="connsiteY655" fmla="*/ 318594 h 891359"/>
              <a:gd name="connsiteX656" fmla="*/ 918061 w 1398088"/>
              <a:gd name="connsiteY656" fmla="*/ 321865 h 891359"/>
              <a:gd name="connsiteX657" fmla="*/ 919465 w 1398088"/>
              <a:gd name="connsiteY657" fmla="*/ 325137 h 891359"/>
              <a:gd name="connsiteX658" fmla="*/ 920861 w 1398088"/>
              <a:gd name="connsiteY658" fmla="*/ 328412 h 891359"/>
              <a:gd name="connsiteX659" fmla="*/ 922264 w 1398088"/>
              <a:gd name="connsiteY659" fmla="*/ 331689 h 891359"/>
              <a:gd name="connsiteX660" fmla="*/ 923661 w 1398088"/>
              <a:gd name="connsiteY660" fmla="*/ 334967 h 891359"/>
              <a:gd name="connsiteX661" fmla="*/ 925064 w 1398088"/>
              <a:gd name="connsiteY661" fmla="*/ 338248 h 891359"/>
              <a:gd name="connsiteX662" fmla="*/ 926460 w 1398088"/>
              <a:gd name="connsiteY662" fmla="*/ 341528 h 891359"/>
              <a:gd name="connsiteX663" fmla="*/ 927864 w 1398088"/>
              <a:gd name="connsiteY663" fmla="*/ 344811 h 891359"/>
              <a:gd name="connsiteX664" fmla="*/ 929260 w 1398088"/>
              <a:gd name="connsiteY664" fmla="*/ 348094 h 891359"/>
              <a:gd name="connsiteX665" fmla="*/ 930656 w 1398088"/>
              <a:gd name="connsiteY665" fmla="*/ 351377 h 891359"/>
              <a:gd name="connsiteX666" fmla="*/ 932060 w 1398088"/>
              <a:gd name="connsiteY666" fmla="*/ 354660 h 891359"/>
              <a:gd name="connsiteX667" fmla="*/ 933456 w 1398088"/>
              <a:gd name="connsiteY667" fmla="*/ 357944 h 891359"/>
              <a:gd name="connsiteX668" fmla="*/ 934860 w 1398088"/>
              <a:gd name="connsiteY668" fmla="*/ 361227 h 891359"/>
              <a:gd name="connsiteX669" fmla="*/ 936256 w 1398088"/>
              <a:gd name="connsiteY669" fmla="*/ 364510 h 891359"/>
              <a:gd name="connsiteX670" fmla="*/ 937659 w 1398088"/>
              <a:gd name="connsiteY670" fmla="*/ 367792 h 891359"/>
              <a:gd name="connsiteX671" fmla="*/ 939056 w 1398088"/>
              <a:gd name="connsiteY671" fmla="*/ 371073 h 891359"/>
              <a:gd name="connsiteX672" fmla="*/ 940459 w 1398088"/>
              <a:gd name="connsiteY672" fmla="*/ 374353 h 891359"/>
              <a:gd name="connsiteX673" fmla="*/ 941855 w 1398088"/>
              <a:gd name="connsiteY673" fmla="*/ 377632 h 891359"/>
              <a:gd name="connsiteX674" fmla="*/ 943252 w 1398088"/>
              <a:gd name="connsiteY674" fmla="*/ 380909 h 891359"/>
              <a:gd name="connsiteX675" fmla="*/ 944655 w 1398088"/>
              <a:gd name="connsiteY675" fmla="*/ 384184 h 891359"/>
              <a:gd name="connsiteX676" fmla="*/ 946051 w 1398088"/>
              <a:gd name="connsiteY676" fmla="*/ 387457 h 891359"/>
              <a:gd name="connsiteX677" fmla="*/ 947455 w 1398088"/>
              <a:gd name="connsiteY677" fmla="*/ 390728 h 891359"/>
              <a:gd name="connsiteX678" fmla="*/ 948851 w 1398088"/>
              <a:gd name="connsiteY678" fmla="*/ 393996 h 891359"/>
              <a:gd name="connsiteX679" fmla="*/ 950255 w 1398088"/>
              <a:gd name="connsiteY679" fmla="*/ 397262 h 891359"/>
              <a:gd name="connsiteX680" fmla="*/ 951651 w 1398088"/>
              <a:gd name="connsiteY680" fmla="*/ 400524 h 891359"/>
              <a:gd name="connsiteX681" fmla="*/ 953054 w 1398088"/>
              <a:gd name="connsiteY681" fmla="*/ 403784 h 891359"/>
              <a:gd name="connsiteX682" fmla="*/ 954451 w 1398088"/>
              <a:gd name="connsiteY682" fmla="*/ 407040 h 891359"/>
              <a:gd name="connsiteX683" fmla="*/ 955854 w 1398088"/>
              <a:gd name="connsiteY683" fmla="*/ 410292 h 891359"/>
              <a:gd name="connsiteX684" fmla="*/ 957250 w 1398088"/>
              <a:gd name="connsiteY684" fmla="*/ 413541 h 891359"/>
              <a:gd name="connsiteX685" fmla="*/ 958647 w 1398088"/>
              <a:gd name="connsiteY685" fmla="*/ 416786 h 891359"/>
              <a:gd name="connsiteX686" fmla="*/ 960050 w 1398088"/>
              <a:gd name="connsiteY686" fmla="*/ 420026 h 891359"/>
              <a:gd name="connsiteX687" fmla="*/ 961446 w 1398088"/>
              <a:gd name="connsiteY687" fmla="*/ 423262 h 891359"/>
              <a:gd name="connsiteX688" fmla="*/ 962850 w 1398088"/>
              <a:gd name="connsiteY688" fmla="*/ 426493 h 891359"/>
              <a:gd name="connsiteX689" fmla="*/ 964246 w 1398088"/>
              <a:gd name="connsiteY689" fmla="*/ 429720 h 891359"/>
              <a:gd name="connsiteX690" fmla="*/ 965649 w 1398088"/>
              <a:gd name="connsiteY690" fmla="*/ 432941 h 891359"/>
              <a:gd name="connsiteX691" fmla="*/ 967046 w 1398088"/>
              <a:gd name="connsiteY691" fmla="*/ 436158 h 891359"/>
              <a:gd name="connsiteX692" fmla="*/ 968449 w 1398088"/>
              <a:gd name="connsiteY692" fmla="*/ 439368 h 891359"/>
              <a:gd name="connsiteX693" fmla="*/ 969845 w 1398088"/>
              <a:gd name="connsiteY693" fmla="*/ 442574 h 891359"/>
              <a:gd name="connsiteX694" fmla="*/ 971242 w 1398088"/>
              <a:gd name="connsiteY694" fmla="*/ 445773 h 891359"/>
              <a:gd name="connsiteX695" fmla="*/ 972645 w 1398088"/>
              <a:gd name="connsiteY695" fmla="*/ 448967 h 891359"/>
              <a:gd name="connsiteX696" fmla="*/ 974041 w 1398088"/>
              <a:gd name="connsiteY696" fmla="*/ 452154 h 891359"/>
              <a:gd name="connsiteX697" fmla="*/ 975445 w 1398088"/>
              <a:gd name="connsiteY697" fmla="*/ 455335 h 891359"/>
              <a:gd name="connsiteX698" fmla="*/ 976841 w 1398088"/>
              <a:gd name="connsiteY698" fmla="*/ 458509 h 891359"/>
              <a:gd name="connsiteX699" fmla="*/ 978245 w 1398088"/>
              <a:gd name="connsiteY699" fmla="*/ 461677 h 891359"/>
              <a:gd name="connsiteX700" fmla="*/ 979641 w 1398088"/>
              <a:gd name="connsiteY700" fmla="*/ 464837 h 891359"/>
              <a:gd name="connsiteX701" fmla="*/ 981044 w 1398088"/>
              <a:gd name="connsiteY701" fmla="*/ 467991 h 891359"/>
              <a:gd name="connsiteX702" fmla="*/ 982441 w 1398088"/>
              <a:gd name="connsiteY702" fmla="*/ 471138 h 891359"/>
              <a:gd name="connsiteX703" fmla="*/ 983837 w 1398088"/>
              <a:gd name="connsiteY703" fmla="*/ 474276 h 891359"/>
              <a:gd name="connsiteX704" fmla="*/ 985240 w 1398088"/>
              <a:gd name="connsiteY704" fmla="*/ 477408 h 891359"/>
              <a:gd name="connsiteX705" fmla="*/ 986637 w 1398088"/>
              <a:gd name="connsiteY705" fmla="*/ 480532 h 891359"/>
              <a:gd name="connsiteX706" fmla="*/ 988040 w 1398088"/>
              <a:gd name="connsiteY706" fmla="*/ 483647 h 891359"/>
              <a:gd name="connsiteX707" fmla="*/ 989436 w 1398088"/>
              <a:gd name="connsiteY707" fmla="*/ 486754 h 891359"/>
              <a:gd name="connsiteX708" fmla="*/ 990840 w 1398088"/>
              <a:gd name="connsiteY708" fmla="*/ 489854 h 891359"/>
              <a:gd name="connsiteX709" fmla="*/ 992236 w 1398088"/>
              <a:gd name="connsiteY709" fmla="*/ 492945 h 891359"/>
              <a:gd name="connsiteX710" fmla="*/ 993640 w 1398088"/>
              <a:gd name="connsiteY710" fmla="*/ 496027 h 891359"/>
              <a:gd name="connsiteX711" fmla="*/ 995036 w 1398088"/>
              <a:gd name="connsiteY711" fmla="*/ 499100 h 891359"/>
              <a:gd name="connsiteX712" fmla="*/ 996432 w 1398088"/>
              <a:gd name="connsiteY712" fmla="*/ 502165 h 891359"/>
              <a:gd name="connsiteX713" fmla="*/ 997836 w 1398088"/>
              <a:gd name="connsiteY713" fmla="*/ 505220 h 891359"/>
              <a:gd name="connsiteX714" fmla="*/ 999232 w 1398088"/>
              <a:gd name="connsiteY714" fmla="*/ 508267 h 891359"/>
              <a:gd name="connsiteX715" fmla="*/ 1000635 w 1398088"/>
              <a:gd name="connsiteY715" fmla="*/ 511303 h 891359"/>
              <a:gd name="connsiteX716" fmla="*/ 1002032 w 1398088"/>
              <a:gd name="connsiteY716" fmla="*/ 514331 h 891359"/>
              <a:gd name="connsiteX717" fmla="*/ 1003435 w 1398088"/>
              <a:gd name="connsiteY717" fmla="*/ 517349 h 891359"/>
              <a:gd name="connsiteX718" fmla="*/ 1004831 w 1398088"/>
              <a:gd name="connsiteY718" fmla="*/ 520357 h 891359"/>
              <a:gd name="connsiteX719" fmla="*/ 1006235 w 1398088"/>
              <a:gd name="connsiteY719" fmla="*/ 523355 h 891359"/>
              <a:gd name="connsiteX720" fmla="*/ 1007631 w 1398088"/>
              <a:gd name="connsiteY720" fmla="*/ 526343 h 891359"/>
              <a:gd name="connsiteX721" fmla="*/ 1009035 w 1398088"/>
              <a:gd name="connsiteY721" fmla="*/ 529321 h 891359"/>
              <a:gd name="connsiteX722" fmla="*/ 1010431 w 1398088"/>
              <a:gd name="connsiteY722" fmla="*/ 532288 h 891359"/>
              <a:gd name="connsiteX723" fmla="*/ 1011827 w 1398088"/>
              <a:gd name="connsiteY723" fmla="*/ 535246 h 891359"/>
              <a:gd name="connsiteX724" fmla="*/ 1013230 w 1398088"/>
              <a:gd name="connsiteY724" fmla="*/ 538192 h 891359"/>
              <a:gd name="connsiteX725" fmla="*/ 1014627 w 1398088"/>
              <a:gd name="connsiteY725" fmla="*/ 541127 h 891359"/>
              <a:gd name="connsiteX726" fmla="*/ 1016030 w 1398088"/>
              <a:gd name="connsiteY726" fmla="*/ 544052 h 891359"/>
              <a:gd name="connsiteX727" fmla="*/ 1017426 w 1398088"/>
              <a:gd name="connsiteY727" fmla="*/ 546966 h 891359"/>
              <a:gd name="connsiteX728" fmla="*/ 1018830 w 1398088"/>
              <a:gd name="connsiteY728" fmla="*/ 549869 h 891359"/>
              <a:gd name="connsiteX729" fmla="*/ 1020226 w 1398088"/>
              <a:gd name="connsiteY729" fmla="*/ 552761 h 891359"/>
              <a:gd name="connsiteX730" fmla="*/ 1021630 w 1398088"/>
              <a:gd name="connsiteY730" fmla="*/ 555641 h 891359"/>
              <a:gd name="connsiteX731" fmla="*/ 1023026 w 1398088"/>
              <a:gd name="connsiteY731" fmla="*/ 558510 h 891359"/>
              <a:gd name="connsiteX732" fmla="*/ 1024422 w 1398088"/>
              <a:gd name="connsiteY732" fmla="*/ 561367 h 891359"/>
              <a:gd name="connsiteX733" fmla="*/ 1025826 w 1398088"/>
              <a:gd name="connsiteY733" fmla="*/ 564213 h 891359"/>
              <a:gd name="connsiteX734" fmla="*/ 1027222 w 1398088"/>
              <a:gd name="connsiteY734" fmla="*/ 567047 h 891359"/>
              <a:gd name="connsiteX735" fmla="*/ 1028625 w 1398088"/>
              <a:gd name="connsiteY735" fmla="*/ 569870 h 891359"/>
              <a:gd name="connsiteX736" fmla="*/ 1030022 w 1398088"/>
              <a:gd name="connsiteY736" fmla="*/ 572679 h 891359"/>
              <a:gd name="connsiteX737" fmla="*/ 1031425 w 1398088"/>
              <a:gd name="connsiteY737" fmla="*/ 575478 h 891359"/>
              <a:gd name="connsiteX738" fmla="*/ 1032821 w 1398088"/>
              <a:gd name="connsiteY738" fmla="*/ 578264 h 891359"/>
              <a:gd name="connsiteX739" fmla="*/ 1034225 w 1398088"/>
              <a:gd name="connsiteY739" fmla="*/ 581037 h 891359"/>
              <a:gd name="connsiteX740" fmla="*/ 1035621 w 1398088"/>
              <a:gd name="connsiteY740" fmla="*/ 583798 h 891359"/>
              <a:gd name="connsiteX741" fmla="*/ 1037017 w 1398088"/>
              <a:gd name="connsiteY741" fmla="*/ 586547 h 891359"/>
              <a:gd name="connsiteX742" fmla="*/ 1038421 w 1398088"/>
              <a:gd name="connsiteY742" fmla="*/ 589283 h 891359"/>
              <a:gd name="connsiteX743" fmla="*/ 1039817 w 1398088"/>
              <a:gd name="connsiteY743" fmla="*/ 592007 h 891359"/>
              <a:gd name="connsiteX744" fmla="*/ 1041221 w 1398088"/>
              <a:gd name="connsiteY744" fmla="*/ 594718 h 891359"/>
              <a:gd name="connsiteX745" fmla="*/ 1042617 w 1398088"/>
              <a:gd name="connsiteY745" fmla="*/ 597416 h 891359"/>
              <a:gd name="connsiteX746" fmla="*/ 1044020 w 1398088"/>
              <a:gd name="connsiteY746" fmla="*/ 600102 h 891359"/>
              <a:gd name="connsiteX747" fmla="*/ 1045417 w 1398088"/>
              <a:gd name="connsiteY747" fmla="*/ 602774 h 891359"/>
              <a:gd name="connsiteX748" fmla="*/ 1046820 w 1398088"/>
              <a:gd name="connsiteY748" fmla="*/ 605433 h 891359"/>
              <a:gd name="connsiteX749" fmla="*/ 1048216 w 1398088"/>
              <a:gd name="connsiteY749" fmla="*/ 608080 h 891359"/>
              <a:gd name="connsiteX750" fmla="*/ 1049620 w 1398088"/>
              <a:gd name="connsiteY750" fmla="*/ 610712 h 891359"/>
              <a:gd name="connsiteX751" fmla="*/ 1051016 w 1398088"/>
              <a:gd name="connsiteY751" fmla="*/ 613332 h 891359"/>
              <a:gd name="connsiteX752" fmla="*/ 1052412 w 1398088"/>
              <a:gd name="connsiteY752" fmla="*/ 615938 h 891359"/>
              <a:gd name="connsiteX753" fmla="*/ 1053816 w 1398088"/>
              <a:gd name="connsiteY753" fmla="*/ 618532 h 891359"/>
              <a:gd name="connsiteX754" fmla="*/ 1055212 w 1398088"/>
              <a:gd name="connsiteY754" fmla="*/ 621112 h 891359"/>
              <a:gd name="connsiteX755" fmla="*/ 1056616 w 1398088"/>
              <a:gd name="connsiteY755" fmla="*/ 623678 h 891359"/>
              <a:gd name="connsiteX756" fmla="*/ 1058012 w 1398088"/>
              <a:gd name="connsiteY756" fmla="*/ 626230 h 891359"/>
              <a:gd name="connsiteX757" fmla="*/ 1059415 w 1398088"/>
              <a:gd name="connsiteY757" fmla="*/ 628769 h 891359"/>
              <a:gd name="connsiteX758" fmla="*/ 1060811 w 1398088"/>
              <a:gd name="connsiteY758" fmla="*/ 631294 h 891359"/>
              <a:gd name="connsiteX759" fmla="*/ 1062215 w 1398088"/>
              <a:gd name="connsiteY759" fmla="*/ 633806 h 891359"/>
              <a:gd name="connsiteX760" fmla="*/ 1063611 w 1398088"/>
              <a:gd name="connsiteY760" fmla="*/ 636304 h 891359"/>
              <a:gd name="connsiteX761" fmla="*/ 1065007 w 1398088"/>
              <a:gd name="connsiteY761" fmla="*/ 638787 h 891359"/>
              <a:gd name="connsiteX762" fmla="*/ 1066411 w 1398088"/>
              <a:gd name="connsiteY762" fmla="*/ 641258 h 891359"/>
              <a:gd name="connsiteX763" fmla="*/ 1067807 w 1398088"/>
              <a:gd name="connsiteY763" fmla="*/ 643713 h 891359"/>
              <a:gd name="connsiteX764" fmla="*/ 1069211 w 1398088"/>
              <a:gd name="connsiteY764" fmla="*/ 646155 h 891359"/>
              <a:gd name="connsiteX765" fmla="*/ 1070607 w 1398088"/>
              <a:gd name="connsiteY765" fmla="*/ 648584 h 891359"/>
              <a:gd name="connsiteX766" fmla="*/ 1072010 w 1398088"/>
              <a:gd name="connsiteY766" fmla="*/ 650998 h 891359"/>
              <a:gd name="connsiteX767" fmla="*/ 1073407 w 1398088"/>
              <a:gd name="connsiteY767" fmla="*/ 653397 h 891359"/>
              <a:gd name="connsiteX768" fmla="*/ 1074810 w 1398088"/>
              <a:gd name="connsiteY768" fmla="*/ 655783 h 891359"/>
              <a:gd name="connsiteX769" fmla="*/ 1076206 w 1398088"/>
              <a:gd name="connsiteY769" fmla="*/ 658155 h 891359"/>
              <a:gd name="connsiteX770" fmla="*/ 1077603 w 1398088"/>
              <a:gd name="connsiteY770" fmla="*/ 660515 h 891359"/>
              <a:gd name="connsiteX771" fmla="*/ 1079006 w 1398088"/>
              <a:gd name="connsiteY771" fmla="*/ 662854 h 891359"/>
              <a:gd name="connsiteX772" fmla="*/ 1080402 w 1398088"/>
              <a:gd name="connsiteY772" fmla="*/ 665186 h 891359"/>
              <a:gd name="connsiteX773" fmla="*/ 1081806 w 1398088"/>
              <a:gd name="connsiteY773" fmla="*/ 667497 h 891359"/>
              <a:gd name="connsiteX774" fmla="*/ 1083202 w 1398088"/>
              <a:gd name="connsiteY774" fmla="*/ 669800 h 891359"/>
              <a:gd name="connsiteX775" fmla="*/ 1084606 w 1398088"/>
              <a:gd name="connsiteY775" fmla="*/ 672081 h 891359"/>
              <a:gd name="connsiteX776" fmla="*/ 1086002 w 1398088"/>
              <a:gd name="connsiteY776" fmla="*/ 674356 h 891359"/>
              <a:gd name="connsiteX777" fmla="*/ 1087405 w 1398088"/>
              <a:gd name="connsiteY777" fmla="*/ 676615 h 891359"/>
              <a:gd name="connsiteX778" fmla="*/ 1088802 w 1398088"/>
              <a:gd name="connsiteY778" fmla="*/ 678854 h 891359"/>
              <a:gd name="connsiteX779" fmla="*/ 1090198 w 1398088"/>
              <a:gd name="connsiteY779" fmla="*/ 681085 h 891359"/>
              <a:gd name="connsiteX780" fmla="*/ 1091601 w 1398088"/>
              <a:gd name="connsiteY780" fmla="*/ 683295 h 891359"/>
              <a:gd name="connsiteX781" fmla="*/ 1092998 w 1398088"/>
              <a:gd name="connsiteY781" fmla="*/ 685497 h 891359"/>
              <a:gd name="connsiteX782" fmla="*/ 1094401 w 1398088"/>
              <a:gd name="connsiteY782" fmla="*/ 687685 h 891359"/>
              <a:gd name="connsiteX783" fmla="*/ 1095797 w 1398088"/>
              <a:gd name="connsiteY783" fmla="*/ 689851 h 891359"/>
              <a:gd name="connsiteX784" fmla="*/ 1097201 w 1398088"/>
              <a:gd name="connsiteY784" fmla="*/ 692010 h 891359"/>
              <a:gd name="connsiteX785" fmla="*/ 1098597 w 1398088"/>
              <a:gd name="connsiteY785" fmla="*/ 694148 h 891359"/>
              <a:gd name="connsiteX786" fmla="*/ 1100001 w 1398088"/>
              <a:gd name="connsiteY786" fmla="*/ 696278 h 891359"/>
              <a:gd name="connsiteX787" fmla="*/ 1101397 w 1398088"/>
              <a:gd name="connsiteY787" fmla="*/ 698387 h 891359"/>
              <a:gd name="connsiteX788" fmla="*/ 1102800 w 1398088"/>
              <a:gd name="connsiteY788" fmla="*/ 700489 h 891359"/>
              <a:gd name="connsiteX789" fmla="*/ 1104196 w 1398088"/>
              <a:gd name="connsiteY789" fmla="*/ 702569 h 891359"/>
              <a:gd name="connsiteX790" fmla="*/ 1105593 w 1398088"/>
              <a:gd name="connsiteY790" fmla="*/ 704641 h 891359"/>
              <a:gd name="connsiteX791" fmla="*/ 1106996 w 1398088"/>
              <a:gd name="connsiteY791" fmla="*/ 706693 h 891359"/>
              <a:gd name="connsiteX792" fmla="*/ 1108392 w 1398088"/>
              <a:gd name="connsiteY792" fmla="*/ 708730 h 891359"/>
              <a:gd name="connsiteX793" fmla="*/ 1109796 w 1398088"/>
              <a:gd name="connsiteY793" fmla="*/ 710759 h 891359"/>
              <a:gd name="connsiteX794" fmla="*/ 1111192 w 1398088"/>
              <a:gd name="connsiteY794" fmla="*/ 712767 h 891359"/>
              <a:gd name="connsiteX795" fmla="*/ 1112596 w 1398088"/>
              <a:gd name="connsiteY795" fmla="*/ 714768 h 891359"/>
              <a:gd name="connsiteX796" fmla="*/ 1113992 w 1398088"/>
              <a:gd name="connsiteY796" fmla="*/ 716747 h 891359"/>
              <a:gd name="connsiteX797" fmla="*/ 1115395 w 1398088"/>
              <a:gd name="connsiteY797" fmla="*/ 718712 h 891359"/>
              <a:gd name="connsiteX798" fmla="*/ 1116792 w 1398088"/>
              <a:gd name="connsiteY798" fmla="*/ 720670 h 891359"/>
              <a:gd name="connsiteX799" fmla="*/ 1118188 w 1398088"/>
              <a:gd name="connsiteY799" fmla="*/ 722606 h 891359"/>
              <a:gd name="connsiteX800" fmla="*/ 1119591 w 1398088"/>
              <a:gd name="connsiteY800" fmla="*/ 724527 h 891359"/>
              <a:gd name="connsiteX801" fmla="*/ 1120988 w 1398088"/>
              <a:gd name="connsiteY801" fmla="*/ 726442 h 891359"/>
              <a:gd name="connsiteX802" fmla="*/ 1122391 w 1398088"/>
              <a:gd name="connsiteY802" fmla="*/ 728335 h 891359"/>
              <a:gd name="connsiteX803" fmla="*/ 1123787 w 1398088"/>
              <a:gd name="connsiteY803" fmla="*/ 730213 h 891359"/>
              <a:gd name="connsiteX804" fmla="*/ 1125191 w 1398088"/>
              <a:gd name="connsiteY804" fmla="*/ 732085 h 891359"/>
              <a:gd name="connsiteX805" fmla="*/ 1126587 w 1398088"/>
              <a:gd name="connsiteY805" fmla="*/ 733934 h 891359"/>
              <a:gd name="connsiteX806" fmla="*/ 1127991 w 1398088"/>
              <a:gd name="connsiteY806" fmla="*/ 735770 h 891359"/>
              <a:gd name="connsiteX807" fmla="*/ 1129387 w 1398088"/>
              <a:gd name="connsiteY807" fmla="*/ 737598 h 891359"/>
              <a:gd name="connsiteX808" fmla="*/ 1130783 w 1398088"/>
              <a:gd name="connsiteY808" fmla="*/ 739404 h 891359"/>
              <a:gd name="connsiteX809" fmla="*/ 1132187 w 1398088"/>
              <a:gd name="connsiteY809" fmla="*/ 741204 h 891359"/>
              <a:gd name="connsiteX810" fmla="*/ 1133583 w 1398088"/>
              <a:gd name="connsiteY810" fmla="*/ 742981 h 891359"/>
              <a:gd name="connsiteX811" fmla="*/ 1134986 w 1398088"/>
              <a:gd name="connsiteY811" fmla="*/ 744752 h 891359"/>
              <a:gd name="connsiteX812" fmla="*/ 1136383 w 1398088"/>
              <a:gd name="connsiteY812" fmla="*/ 746501 h 891359"/>
              <a:gd name="connsiteX813" fmla="*/ 1137786 w 1398088"/>
              <a:gd name="connsiteY813" fmla="*/ 748242 h 891359"/>
              <a:gd name="connsiteX814" fmla="*/ 1139182 w 1398088"/>
              <a:gd name="connsiteY814" fmla="*/ 749963 h 891359"/>
              <a:gd name="connsiteX815" fmla="*/ 1140586 w 1398088"/>
              <a:gd name="connsiteY815" fmla="*/ 751675 h 891359"/>
              <a:gd name="connsiteX816" fmla="*/ 1141982 w 1398088"/>
              <a:gd name="connsiteY816" fmla="*/ 753374 h 891359"/>
              <a:gd name="connsiteX817" fmla="*/ 1143378 w 1398088"/>
              <a:gd name="connsiteY817" fmla="*/ 755058 h 891359"/>
              <a:gd name="connsiteX818" fmla="*/ 1144782 w 1398088"/>
              <a:gd name="connsiteY818" fmla="*/ 756728 h 891359"/>
              <a:gd name="connsiteX819" fmla="*/ 1146178 w 1398088"/>
              <a:gd name="connsiteY819" fmla="*/ 758383 h 891359"/>
              <a:gd name="connsiteX820" fmla="*/ 1147582 w 1398088"/>
              <a:gd name="connsiteY820" fmla="*/ 760024 h 891359"/>
              <a:gd name="connsiteX821" fmla="*/ 1148978 w 1398088"/>
              <a:gd name="connsiteY821" fmla="*/ 761651 h 891359"/>
              <a:gd name="connsiteX822" fmla="*/ 1150381 w 1398088"/>
              <a:gd name="connsiteY822" fmla="*/ 763263 h 891359"/>
              <a:gd name="connsiteX823" fmla="*/ 1151777 w 1398088"/>
              <a:gd name="connsiteY823" fmla="*/ 764861 h 891359"/>
              <a:gd name="connsiteX824" fmla="*/ 1153181 w 1398088"/>
              <a:gd name="connsiteY824" fmla="*/ 766444 h 891359"/>
              <a:gd name="connsiteX825" fmla="*/ 1154577 w 1398088"/>
              <a:gd name="connsiteY825" fmla="*/ 768020 h 891359"/>
              <a:gd name="connsiteX826" fmla="*/ 1155981 w 1398088"/>
              <a:gd name="connsiteY826" fmla="*/ 769582 h 891359"/>
              <a:gd name="connsiteX827" fmla="*/ 1157377 w 1398088"/>
              <a:gd name="connsiteY827" fmla="*/ 771122 h 891359"/>
              <a:gd name="connsiteX828" fmla="*/ 1158773 w 1398088"/>
              <a:gd name="connsiteY828" fmla="*/ 772655 h 891359"/>
              <a:gd name="connsiteX829" fmla="*/ 1160177 w 1398088"/>
              <a:gd name="connsiteY829" fmla="*/ 774174 h 891359"/>
              <a:gd name="connsiteX830" fmla="*/ 1161573 w 1398088"/>
              <a:gd name="connsiteY830" fmla="*/ 775678 h 891359"/>
              <a:gd name="connsiteX831" fmla="*/ 1162976 w 1398088"/>
              <a:gd name="connsiteY831" fmla="*/ 777175 h 891359"/>
              <a:gd name="connsiteX832" fmla="*/ 1164373 w 1398088"/>
              <a:gd name="connsiteY832" fmla="*/ 778651 h 891359"/>
              <a:gd name="connsiteX833" fmla="*/ 1165776 w 1398088"/>
              <a:gd name="connsiteY833" fmla="*/ 780119 h 891359"/>
              <a:gd name="connsiteX834" fmla="*/ 1167172 w 1398088"/>
              <a:gd name="connsiteY834" fmla="*/ 781566 h 891359"/>
              <a:gd name="connsiteX835" fmla="*/ 1168576 w 1398088"/>
              <a:gd name="connsiteY835" fmla="*/ 783005 h 891359"/>
              <a:gd name="connsiteX836" fmla="*/ 1169972 w 1398088"/>
              <a:gd name="connsiteY836" fmla="*/ 784430 h 891359"/>
              <a:gd name="connsiteX837" fmla="*/ 1171368 w 1398088"/>
              <a:gd name="connsiteY837" fmla="*/ 785848 h 891359"/>
              <a:gd name="connsiteX838" fmla="*/ 1172772 w 1398088"/>
              <a:gd name="connsiteY838" fmla="*/ 787244 h 891359"/>
              <a:gd name="connsiteX839" fmla="*/ 1174168 w 1398088"/>
              <a:gd name="connsiteY839" fmla="*/ 788633 h 891359"/>
              <a:gd name="connsiteX840" fmla="*/ 1175572 w 1398088"/>
              <a:gd name="connsiteY840" fmla="*/ 790008 h 891359"/>
              <a:gd name="connsiteX841" fmla="*/ 1176968 w 1398088"/>
              <a:gd name="connsiteY841" fmla="*/ 791368 h 891359"/>
              <a:gd name="connsiteX842" fmla="*/ 1178371 w 1398088"/>
              <a:gd name="connsiteY842" fmla="*/ 792721 h 891359"/>
              <a:gd name="connsiteX843" fmla="*/ 1179768 w 1398088"/>
              <a:gd name="connsiteY843" fmla="*/ 794053 h 891359"/>
              <a:gd name="connsiteX844" fmla="*/ 1181171 w 1398088"/>
              <a:gd name="connsiteY844" fmla="*/ 795377 h 891359"/>
              <a:gd name="connsiteX845" fmla="*/ 1182567 w 1398088"/>
              <a:gd name="connsiteY845" fmla="*/ 796687 h 891359"/>
              <a:gd name="connsiteX846" fmla="*/ 1183964 w 1398088"/>
              <a:gd name="connsiteY846" fmla="*/ 797990 h 891359"/>
              <a:gd name="connsiteX847" fmla="*/ 1185367 w 1398088"/>
              <a:gd name="connsiteY847" fmla="*/ 799271 h 891359"/>
              <a:gd name="connsiteX848" fmla="*/ 1186763 w 1398088"/>
              <a:gd name="connsiteY848" fmla="*/ 800545 h 891359"/>
              <a:gd name="connsiteX849" fmla="*/ 1188167 w 1398088"/>
              <a:gd name="connsiteY849" fmla="*/ 801804 h 891359"/>
              <a:gd name="connsiteX850" fmla="*/ 1189563 w 1398088"/>
              <a:gd name="connsiteY850" fmla="*/ 803057 h 891359"/>
              <a:gd name="connsiteX851" fmla="*/ 1190966 w 1398088"/>
              <a:gd name="connsiteY851" fmla="*/ 804295 h 891359"/>
              <a:gd name="connsiteX852" fmla="*/ 1192363 w 1398088"/>
              <a:gd name="connsiteY852" fmla="*/ 805518 h 891359"/>
              <a:gd name="connsiteX853" fmla="*/ 1193766 w 1398088"/>
              <a:gd name="connsiteY853" fmla="*/ 806734 h 891359"/>
              <a:gd name="connsiteX854" fmla="*/ 1195162 w 1398088"/>
              <a:gd name="connsiteY854" fmla="*/ 807929 h 891359"/>
              <a:gd name="connsiteX855" fmla="*/ 1196566 w 1398088"/>
              <a:gd name="connsiteY855" fmla="*/ 809124 h 891359"/>
              <a:gd name="connsiteX856" fmla="*/ 1197962 w 1398088"/>
              <a:gd name="connsiteY856" fmla="*/ 810297 h 891359"/>
              <a:gd name="connsiteX857" fmla="*/ 1199358 w 1398088"/>
              <a:gd name="connsiteY857" fmla="*/ 811463 h 891359"/>
              <a:gd name="connsiteX858" fmla="*/ 1200762 w 1398088"/>
              <a:gd name="connsiteY858" fmla="*/ 812615 h 891359"/>
              <a:gd name="connsiteX859" fmla="*/ 1202158 w 1398088"/>
              <a:gd name="connsiteY859" fmla="*/ 813759 h 891359"/>
              <a:gd name="connsiteX860" fmla="*/ 1203562 w 1398088"/>
              <a:gd name="connsiteY860" fmla="*/ 814889 h 891359"/>
              <a:gd name="connsiteX861" fmla="*/ 1204958 w 1398088"/>
              <a:gd name="connsiteY861" fmla="*/ 816012 h 891359"/>
              <a:gd name="connsiteX862" fmla="*/ 1206361 w 1398088"/>
              <a:gd name="connsiteY862" fmla="*/ 817113 h 891359"/>
              <a:gd name="connsiteX863" fmla="*/ 1207758 w 1398088"/>
              <a:gd name="connsiteY863" fmla="*/ 818214 h 891359"/>
              <a:gd name="connsiteX864" fmla="*/ 1209161 w 1398088"/>
              <a:gd name="connsiteY864" fmla="*/ 819294 h 891359"/>
              <a:gd name="connsiteX865" fmla="*/ 1210557 w 1398088"/>
              <a:gd name="connsiteY865" fmla="*/ 820373 h 891359"/>
              <a:gd name="connsiteX866" fmla="*/ 1211954 w 1398088"/>
              <a:gd name="connsiteY866" fmla="*/ 821431 h 891359"/>
              <a:gd name="connsiteX867" fmla="*/ 1213357 w 1398088"/>
              <a:gd name="connsiteY867" fmla="*/ 822482 h 891359"/>
              <a:gd name="connsiteX868" fmla="*/ 1214753 w 1398088"/>
              <a:gd name="connsiteY868" fmla="*/ 823526 h 891359"/>
              <a:gd name="connsiteX869" fmla="*/ 1216157 w 1398088"/>
              <a:gd name="connsiteY869" fmla="*/ 824555 h 891359"/>
              <a:gd name="connsiteX870" fmla="*/ 1217553 w 1398088"/>
              <a:gd name="connsiteY870" fmla="*/ 825570 h 891359"/>
              <a:gd name="connsiteX871" fmla="*/ 1218957 w 1398088"/>
              <a:gd name="connsiteY871" fmla="*/ 826577 h 891359"/>
              <a:gd name="connsiteX872" fmla="*/ 1220353 w 1398088"/>
              <a:gd name="connsiteY872" fmla="*/ 827578 h 891359"/>
              <a:gd name="connsiteX873" fmla="*/ 1221756 w 1398088"/>
              <a:gd name="connsiteY873" fmla="*/ 828564 h 891359"/>
              <a:gd name="connsiteX874" fmla="*/ 1223153 w 1398088"/>
              <a:gd name="connsiteY874" fmla="*/ 829542 h 891359"/>
              <a:gd name="connsiteX875" fmla="*/ 1224549 w 1398088"/>
              <a:gd name="connsiteY875" fmla="*/ 830507 h 891359"/>
              <a:gd name="connsiteX876" fmla="*/ 1225952 w 1398088"/>
              <a:gd name="connsiteY876" fmla="*/ 831457 h 891359"/>
              <a:gd name="connsiteX877" fmla="*/ 1227349 w 1398088"/>
              <a:gd name="connsiteY877" fmla="*/ 832400 h 891359"/>
              <a:gd name="connsiteX878" fmla="*/ 1228752 w 1398088"/>
              <a:gd name="connsiteY878" fmla="*/ 833335 h 891359"/>
              <a:gd name="connsiteX879" fmla="*/ 1230148 w 1398088"/>
              <a:gd name="connsiteY879" fmla="*/ 834264 h 891359"/>
              <a:gd name="connsiteX880" fmla="*/ 1231552 w 1398088"/>
              <a:gd name="connsiteY880" fmla="*/ 835178 h 891359"/>
              <a:gd name="connsiteX881" fmla="*/ 1232948 w 1398088"/>
              <a:gd name="connsiteY881" fmla="*/ 836078 h 891359"/>
              <a:gd name="connsiteX882" fmla="*/ 1234351 w 1398088"/>
              <a:gd name="connsiteY882" fmla="*/ 836970 h 891359"/>
              <a:gd name="connsiteX883" fmla="*/ 1235748 w 1398088"/>
              <a:gd name="connsiteY883" fmla="*/ 837855 h 891359"/>
              <a:gd name="connsiteX884" fmla="*/ 1237144 w 1398088"/>
              <a:gd name="connsiteY884" fmla="*/ 838726 h 891359"/>
              <a:gd name="connsiteX885" fmla="*/ 1238548 w 1398088"/>
              <a:gd name="connsiteY885" fmla="*/ 839590 h 891359"/>
              <a:gd name="connsiteX886" fmla="*/ 1239944 w 1398088"/>
              <a:gd name="connsiteY886" fmla="*/ 840446 h 891359"/>
              <a:gd name="connsiteX887" fmla="*/ 1241347 w 1398088"/>
              <a:gd name="connsiteY887" fmla="*/ 841296 h 891359"/>
              <a:gd name="connsiteX888" fmla="*/ 1242743 w 1398088"/>
              <a:gd name="connsiteY888" fmla="*/ 842130 h 891359"/>
              <a:gd name="connsiteX889" fmla="*/ 1244147 w 1398088"/>
              <a:gd name="connsiteY889" fmla="*/ 842951 h 891359"/>
              <a:gd name="connsiteX890" fmla="*/ 1245543 w 1398088"/>
              <a:gd name="connsiteY890" fmla="*/ 843771 h 891359"/>
              <a:gd name="connsiteX891" fmla="*/ 1246947 w 1398088"/>
              <a:gd name="connsiteY891" fmla="*/ 844578 h 891359"/>
              <a:gd name="connsiteX892" fmla="*/ 1248343 w 1398088"/>
              <a:gd name="connsiteY892" fmla="*/ 845376 h 891359"/>
              <a:gd name="connsiteX893" fmla="*/ 1249746 w 1398088"/>
              <a:gd name="connsiteY893" fmla="*/ 846161 h 891359"/>
              <a:gd name="connsiteX894" fmla="*/ 1251143 w 1398088"/>
              <a:gd name="connsiteY894" fmla="*/ 846938 h 891359"/>
              <a:gd name="connsiteX895" fmla="*/ 1252539 w 1398088"/>
              <a:gd name="connsiteY895" fmla="*/ 847708 h 891359"/>
              <a:gd name="connsiteX896" fmla="*/ 1253942 w 1398088"/>
              <a:gd name="connsiteY896" fmla="*/ 848471 h 891359"/>
              <a:gd name="connsiteX897" fmla="*/ 1255339 w 1398088"/>
              <a:gd name="connsiteY897" fmla="*/ 849227 h 891359"/>
              <a:gd name="connsiteX898" fmla="*/ 1256742 w 1398088"/>
              <a:gd name="connsiteY898" fmla="*/ 849968 h 891359"/>
              <a:gd name="connsiteX899" fmla="*/ 1258138 w 1398088"/>
              <a:gd name="connsiteY899" fmla="*/ 850702 h 891359"/>
              <a:gd name="connsiteX900" fmla="*/ 1259542 w 1398088"/>
              <a:gd name="connsiteY900" fmla="*/ 851429 h 891359"/>
              <a:gd name="connsiteX901" fmla="*/ 1260938 w 1398088"/>
              <a:gd name="connsiteY901" fmla="*/ 852142 h 891359"/>
              <a:gd name="connsiteX902" fmla="*/ 1262342 w 1398088"/>
              <a:gd name="connsiteY902" fmla="*/ 852854 h 891359"/>
              <a:gd name="connsiteX903" fmla="*/ 1263738 w 1398088"/>
              <a:gd name="connsiteY903" fmla="*/ 853552 h 891359"/>
              <a:gd name="connsiteX904" fmla="*/ 1265134 w 1398088"/>
              <a:gd name="connsiteY904" fmla="*/ 854243 h 891359"/>
              <a:gd name="connsiteX905" fmla="*/ 1266538 w 1398088"/>
              <a:gd name="connsiteY905" fmla="*/ 854927 h 891359"/>
              <a:gd name="connsiteX906" fmla="*/ 1267934 w 1398088"/>
              <a:gd name="connsiteY906" fmla="*/ 855604 h 891359"/>
              <a:gd name="connsiteX907" fmla="*/ 1269337 w 1398088"/>
              <a:gd name="connsiteY907" fmla="*/ 856273 h 891359"/>
              <a:gd name="connsiteX908" fmla="*/ 1270734 w 1398088"/>
              <a:gd name="connsiteY908" fmla="*/ 856928 h 891359"/>
              <a:gd name="connsiteX909" fmla="*/ 1272137 w 1398088"/>
              <a:gd name="connsiteY909" fmla="*/ 857583 h 891359"/>
              <a:gd name="connsiteX910" fmla="*/ 1273533 w 1398088"/>
              <a:gd name="connsiteY910" fmla="*/ 858223 h 891359"/>
              <a:gd name="connsiteX911" fmla="*/ 1274937 w 1398088"/>
              <a:gd name="connsiteY911" fmla="*/ 858857 h 891359"/>
              <a:gd name="connsiteX912" fmla="*/ 1276333 w 1398088"/>
              <a:gd name="connsiteY912" fmla="*/ 859483 h 891359"/>
              <a:gd name="connsiteX913" fmla="*/ 1277729 w 1398088"/>
              <a:gd name="connsiteY913" fmla="*/ 860109 h 891359"/>
              <a:gd name="connsiteX914" fmla="*/ 1279133 w 1398088"/>
              <a:gd name="connsiteY914" fmla="*/ 860714 h 891359"/>
              <a:gd name="connsiteX915" fmla="*/ 1280529 w 1398088"/>
              <a:gd name="connsiteY915" fmla="*/ 861318 h 891359"/>
              <a:gd name="connsiteX916" fmla="*/ 1281933 w 1398088"/>
              <a:gd name="connsiteY916" fmla="*/ 861916 h 891359"/>
              <a:gd name="connsiteX917" fmla="*/ 1283329 w 1398088"/>
              <a:gd name="connsiteY917" fmla="*/ 862506 h 891359"/>
              <a:gd name="connsiteX918" fmla="*/ 1284732 w 1398088"/>
              <a:gd name="connsiteY918" fmla="*/ 863089 h 891359"/>
              <a:gd name="connsiteX919" fmla="*/ 1286128 w 1398088"/>
              <a:gd name="connsiteY919" fmla="*/ 863665 h 891359"/>
              <a:gd name="connsiteX920" fmla="*/ 1287532 w 1398088"/>
              <a:gd name="connsiteY920" fmla="*/ 864233 h 891359"/>
              <a:gd name="connsiteX921" fmla="*/ 1288928 w 1398088"/>
              <a:gd name="connsiteY921" fmla="*/ 864787 h 891359"/>
              <a:gd name="connsiteX922" fmla="*/ 1290332 w 1398088"/>
              <a:gd name="connsiteY922" fmla="*/ 865342 h 891359"/>
              <a:gd name="connsiteX923" fmla="*/ 1291728 w 1398088"/>
              <a:gd name="connsiteY923" fmla="*/ 865889 h 891359"/>
              <a:gd name="connsiteX924" fmla="*/ 1293124 w 1398088"/>
              <a:gd name="connsiteY924" fmla="*/ 866428 h 891359"/>
              <a:gd name="connsiteX925" fmla="*/ 1294528 w 1398088"/>
              <a:gd name="connsiteY925" fmla="*/ 866961 h 891359"/>
              <a:gd name="connsiteX926" fmla="*/ 1295924 w 1398088"/>
              <a:gd name="connsiteY926" fmla="*/ 867486 h 891359"/>
              <a:gd name="connsiteX927" fmla="*/ 1297327 w 1398088"/>
              <a:gd name="connsiteY927" fmla="*/ 868005 h 891359"/>
              <a:gd name="connsiteX928" fmla="*/ 1298724 w 1398088"/>
              <a:gd name="connsiteY928" fmla="*/ 868516 h 891359"/>
              <a:gd name="connsiteX929" fmla="*/ 1300127 w 1398088"/>
              <a:gd name="connsiteY929" fmla="*/ 869019 h 891359"/>
              <a:gd name="connsiteX930" fmla="*/ 1301523 w 1398088"/>
              <a:gd name="connsiteY930" fmla="*/ 869516 h 891359"/>
              <a:gd name="connsiteX931" fmla="*/ 1302927 w 1398088"/>
              <a:gd name="connsiteY931" fmla="*/ 870005 h 891359"/>
              <a:gd name="connsiteX932" fmla="*/ 1304323 w 1398088"/>
              <a:gd name="connsiteY932" fmla="*/ 870495 h 891359"/>
              <a:gd name="connsiteX933" fmla="*/ 1305719 w 1398088"/>
              <a:gd name="connsiteY933" fmla="*/ 870970 h 891359"/>
              <a:gd name="connsiteX934" fmla="*/ 1307123 w 1398088"/>
              <a:gd name="connsiteY934" fmla="*/ 871445 h 891359"/>
              <a:gd name="connsiteX935" fmla="*/ 1308519 w 1398088"/>
              <a:gd name="connsiteY935" fmla="*/ 871905 h 891359"/>
              <a:gd name="connsiteX936" fmla="*/ 1309923 w 1398088"/>
              <a:gd name="connsiteY936" fmla="*/ 872366 h 891359"/>
              <a:gd name="connsiteX937" fmla="*/ 1311319 w 1398088"/>
              <a:gd name="connsiteY937" fmla="*/ 872820 h 891359"/>
              <a:gd name="connsiteX938" fmla="*/ 1312722 w 1398088"/>
              <a:gd name="connsiteY938" fmla="*/ 873266 h 891359"/>
              <a:gd name="connsiteX939" fmla="*/ 1314119 w 1398088"/>
              <a:gd name="connsiteY939" fmla="*/ 873712 h 891359"/>
              <a:gd name="connsiteX940" fmla="*/ 1315522 w 1398088"/>
              <a:gd name="connsiteY940" fmla="*/ 874144 h 891359"/>
              <a:gd name="connsiteX941" fmla="*/ 1316918 w 1398088"/>
              <a:gd name="connsiteY941" fmla="*/ 874576 h 891359"/>
              <a:gd name="connsiteX942" fmla="*/ 1318314 w 1398088"/>
              <a:gd name="connsiteY942" fmla="*/ 875000 h 891359"/>
              <a:gd name="connsiteX943" fmla="*/ 1319718 w 1398088"/>
              <a:gd name="connsiteY943" fmla="*/ 875418 h 891359"/>
              <a:gd name="connsiteX944" fmla="*/ 1321114 w 1398088"/>
              <a:gd name="connsiteY944" fmla="*/ 875828 h 891359"/>
              <a:gd name="connsiteX945" fmla="*/ 1322518 w 1398088"/>
              <a:gd name="connsiteY945" fmla="*/ 876238 h 891359"/>
              <a:gd name="connsiteX946" fmla="*/ 1323914 w 1398088"/>
              <a:gd name="connsiteY946" fmla="*/ 876641 h 891359"/>
              <a:gd name="connsiteX947" fmla="*/ 1325318 w 1398088"/>
              <a:gd name="connsiteY947" fmla="*/ 877037 h 891359"/>
              <a:gd name="connsiteX948" fmla="*/ 1326714 w 1398088"/>
              <a:gd name="connsiteY948" fmla="*/ 877426 h 891359"/>
              <a:gd name="connsiteX949" fmla="*/ 1328117 w 1398088"/>
              <a:gd name="connsiteY949" fmla="*/ 877807 h 891359"/>
              <a:gd name="connsiteX950" fmla="*/ 1329513 w 1398088"/>
              <a:gd name="connsiteY950" fmla="*/ 878189 h 891359"/>
              <a:gd name="connsiteX951" fmla="*/ 1330910 w 1398088"/>
              <a:gd name="connsiteY951" fmla="*/ 878563 h 891359"/>
              <a:gd name="connsiteX952" fmla="*/ 1332313 w 1398088"/>
              <a:gd name="connsiteY952" fmla="*/ 878930 h 891359"/>
              <a:gd name="connsiteX953" fmla="*/ 1333709 w 1398088"/>
              <a:gd name="connsiteY953" fmla="*/ 879297 h 891359"/>
              <a:gd name="connsiteX954" fmla="*/ 1335113 w 1398088"/>
              <a:gd name="connsiteY954" fmla="*/ 879657 h 891359"/>
              <a:gd name="connsiteX955" fmla="*/ 1336509 w 1398088"/>
              <a:gd name="connsiteY955" fmla="*/ 880010 h 891359"/>
              <a:gd name="connsiteX956" fmla="*/ 1337913 w 1398088"/>
              <a:gd name="connsiteY956" fmla="*/ 880355 h 891359"/>
              <a:gd name="connsiteX957" fmla="*/ 1339309 w 1398088"/>
              <a:gd name="connsiteY957" fmla="*/ 880700 h 891359"/>
              <a:gd name="connsiteX958" fmla="*/ 1340712 w 1398088"/>
              <a:gd name="connsiteY958" fmla="*/ 881039 h 891359"/>
              <a:gd name="connsiteX959" fmla="*/ 1342109 w 1398088"/>
              <a:gd name="connsiteY959" fmla="*/ 881370 h 891359"/>
              <a:gd name="connsiteX960" fmla="*/ 1343512 w 1398088"/>
              <a:gd name="connsiteY960" fmla="*/ 881701 h 891359"/>
              <a:gd name="connsiteX961" fmla="*/ 1344908 w 1398088"/>
              <a:gd name="connsiteY961" fmla="*/ 882025 h 891359"/>
              <a:gd name="connsiteX962" fmla="*/ 1346305 w 1398088"/>
              <a:gd name="connsiteY962" fmla="*/ 882349 h 891359"/>
              <a:gd name="connsiteX963" fmla="*/ 1347708 w 1398088"/>
              <a:gd name="connsiteY963" fmla="*/ 882658 h 891359"/>
              <a:gd name="connsiteX964" fmla="*/ 1349104 w 1398088"/>
              <a:gd name="connsiteY964" fmla="*/ 882975 h 891359"/>
              <a:gd name="connsiteX965" fmla="*/ 1350508 w 1398088"/>
              <a:gd name="connsiteY965" fmla="*/ 883277 h 891359"/>
              <a:gd name="connsiteX966" fmla="*/ 1351904 w 1398088"/>
              <a:gd name="connsiteY966" fmla="*/ 883579 h 891359"/>
              <a:gd name="connsiteX967" fmla="*/ 1353308 w 1398088"/>
              <a:gd name="connsiteY967" fmla="*/ 883874 h 891359"/>
              <a:gd name="connsiteX968" fmla="*/ 1354704 w 1398088"/>
              <a:gd name="connsiteY968" fmla="*/ 884170 h 891359"/>
              <a:gd name="connsiteX969" fmla="*/ 1356107 w 1398088"/>
              <a:gd name="connsiteY969" fmla="*/ 884457 h 891359"/>
              <a:gd name="connsiteX970" fmla="*/ 1357504 w 1398088"/>
              <a:gd name="connsiteY970" fmla="*/ 884745 h 891359"/>
              <a:gd name="connsiteX971" fmla="*/ 1358900 w 1398088"/>
              <a:gd name="connsiteY971" fmla="*/ 885019 h 891359"/>
              <a:gd name="connsiteX972" fmla="*/ 1360303 w 1398088"/>
              <a:gd name="connsiteY972" fmla="*/ 885300 h 891359"/>
              <a:gd name="connsiteX973" fmla="*/ 1361699 w 1398088"/>
              <a:gd name="connsiteY973" fmla="*/ 885573 h 891359"/>
              <a:gd name="connsiteX974" fmla="*/ 1363103 w 1398088"/>
              <a:gd name="connsiteY974" fmla="*/ 885839 h 891359"/>
              <a:gd name="connsiteX975" fmla="*/ 1364499 w 1398088"/>
              <a:gd name="connsiteY975" fmla="*/ 886106 h 891359"/>
              <a:gd name="connsiteX976" fmla="*/ 1365903 w 1398088"/>
              <a:gd name="connsiteY976" fmla="*/ 886365 h 891359"/>
              <a:gd name="connsiteX977" fmla="*/ 1367299 w 1398088"/>
              <a:gd name="connsiteY977" fmla="*/ 886617 h 891359"/>
              <a:gd name="connsiteX978" fmla="*/ 1368702 w 1398088"/>
              <a:gd name="connsiteY978" fmla="*/ 886869 h 891359"/>
              <a:gd name="connsiteX979" fmla="*/ 1370099 w 1398088"/>
              <a:gd name="connsiteY979" fmla="*/ 887120 h 891359"/>
              <a:gd name="connsiteX980" fmla="*/ 1371495 w 1398088"/>
              <a:gd name="connsiteY980" fmla="*/ 887365 h 891359"/>
              <a:gd name="connsiteX981" fmla="*/ 1372898 w 1398088"/>
              <a:gd name="connsiteY981" fmla="*/ 887603 h 891359"/>
              <a:gd name="connsiteX982" fmla="*/ 1374295 w 1398088"/>
              <a:gd name="connsiteY982" fmla="*/ 887840 h 891359"/>
              <a:gd name="connsiteX983" fmla="*/ 1375698 w 1398088"/>
              <a:gd name="connsiteY983" fmla="*/ 888078 h 891359"/>
              <a:gd name="connsiteX984" fmla="*/ 1377094 w 1398088"/>
              <a:gd name="connsiteY984" fmla="*/ 888308 h 891359"/>
              <a:gd name="connsiteX985" fmla="*/ 1378498 w 1398088"/>
              <a:gd name="connsiteY985" fmla="*/ 888531 h 891359"/>
              <a:gd name="connsiteX986" fmla="*/ 1379894 w 1398088"/>
              <a:gd name="connsiteY986" fmla="*/ 888754 h 891359"/>
              <a:gd name="connsiteX987" fmla="*/ 1381298 w 1398088"/>
              <a:gd name="connsiteY987" fmla="*/ 888977 h 891359"/>
              <a:gd name="connsiteX988" fmla="*/ 1382694 w 1398088"/>
              <a:gd name="connsiteY988" fmla="*/ 889193 h 891359"/>
              <a:gd name="connsiteX989" fmla="*/ 1384097 w 1398088"/>
              <a:gd name="connsiteY989" fmla="*/ 889402 h 891359"/>
              <a:gd name="connsiteX990" fmla="*/ 1385494 w 1398088"/>
              <a:gd name="connsiteY990" fmla="*/ 889611 h 891359"/>
              <a:gd name="connsiteX991" fmla="*/ 1386890 w 1398088"/>
              <a:gd name="connsiteY991" fmla="*/ 889819 h 891359"/>
              <a:gd name="connsiteX992" fmla="*/ 1388293 w 1398088"/>
              <a:gd name="connsiteY992" fmla="*/ 890021 h 891359"/>
              <a:gd name="connsiteX993" fmla="*/ 1389690 w 1398088"/>
              <a:gd name="connsiteY993" fmla="*/ 890222 h 891359"/>
              <a:gd name="connsiteX994" fmla="*/ 1391093 w 1398088"/>
              <a:gd name="connsiteY994" fmla="*/ 890424 h 891359"/>
              <a:gd name="connsiteX995" fmla="*/ 1392489 w 1398088"/>
              <a:gd name="connsiteY995" fmla="*/ 890611 h 891359"/>
              <a:gd name="connsiteX996" fmla="*/ 1393893 w 1398088"/>
              <a:gd name="connsiteY996" fmla="*/ 890805 h 891359"/>
              <a:gd name="connsiteX997" fmla="*/ 1395289 w 1398088"/>
              <a:gd name="connsiteY997" fmla="*/ 890993 h 891359"/>
              <a:gd name="connsiteX998" fmla="*/ 1396693 w 1398088"/>
              <a:gd name="connsiteY998" fmla="*/ 891180 h 891359"/>
              <a:gd name="connsiteX999" fmla="*/ 1398089 w 1398088"/>
              <a:gd name="connsiteY999" fmla="*/ 891360 h 89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98088" h="891359">
                <a:moveTo>
                  <a:pt x="0" y="891360"/>
                </a:moveTo>
                <a:lnTo>
                  <a:pt x="1399" y="891180"/>
                </a:lnTo>
                <a:lnTo>
                  <a:pt x="2799" y="890993"/>
                </a:lnTo>
                <a:lnTo>
                  <a:pt x="4198" y="890805"/>
                </a:lnTo>
                <a:lnTo>
                  <a:pt x="5598" y="890611"/>
                </a:lnTo>
                <a:lnTo>
                  <a:pt x="6997" y="890424"/>
                </a:lnTo>
                <a:lnTo>
                  <a:pt x="8397" y="890222"/>
                </a:lnTo>
                <a:lnTo>
                  <a:pt x="9796" y="890021"/>
                </a:lnTo>
                <a:lnTo>
                  <a:pt x="11196" y="889819"/>
                </a:lnTo>
                <a:lnTo>
                  <a:pt x="12595" y="889611"/>
                </a:lnTo>
                <a:lnTo>
                  <a:pt x="13995" y="889402"/>
                </a:lnTo>
                <a:lnTo>
                  <a:pt x="15394" y="889193"/>
                </a:lnTo>
                <a:lnTo>
                  <a:pt x="16794" y="888977"/>
                </a:lnTo>
                <a:lnTo>
                  <a:pt x="18193" y="888754"/>
                </a:lnTo>
                <a:lnTo>
                  <a:pt x="19593" y="888531"/>
                </a:lnTo>
                <a:lnTo>
                  <a:pt x="20992" y="888308"/>
                </a:lnTo>
                <a:lnTo>
                  <a:pt x="22391" y="888078"/>
                </a:lnTo>
                <a:lnTo>
                  <a:pt x="23791" y="887840"/>
                </a:lnTo>
                <a:lnTo>
                  <a:pt x="25190" y="887603"/>
                </a:lnTo>
                <a:lnTo>
                  <a:pt x="26590" y="887365"/>
                </a:lnTo>
                <a:lnTo>
                  <a:pt x="27989" y="887120"/>
                </a:lnTo>
                <a:lnTo>
                  <a:pt x="29389" y="886869"/>
                </a:lnTo>
                <a:lnTo>
                  <a:pt x="30788" y="886617"/>
                </a:lnTo>
                <a:lnTo>
                  <a:pt x="32188" y="886365"/>
                </a:lnTo>
                <a:lnTo>
                  <a:pt x="33587" y="886106"/>
                </a:lnTo>
                <a:lnTo>
                  <a:pt x="34987" y="885839"/>
                </a:lnTo>
                <a:lnTo>
                  <a:pt x="36386" y="885573"/>
                </a:lnTo>
                <a:lnTo>
                  <a:pt x="37786" y="885300"/>
                </a:lnTo>
                <a:lnTo>
                  <a:pt x="39185" y="885019"/>
                </a:lnTo>
                <a:lnTo>
                  <a:pt x="40585" y="884745"/>
                </a:lnTo>
                <a:lnTo>
                  <a:pt x="41984" y="884457"/>
                </a:lnTo>
                <a:lnTo>
                  <a:pt x="43384" y="884170"/>
                </a:lnTo>
                <a:lnTo>
                  <a:pt x="44783" y="883874"/>
                </a:lnTo>
                <a:lnTo>
                  <a:pt x="46183" y="883579"/>
                </a:lnTo>
                <a:lnTo>
                  <a:pt x="47582" y="883277"/>
                </a:lnTo>
                <a:lnTo>
                  <a:pt x="48982" y="882975"/>
                </a:lnTo>
                <a:lnTo>
                  <a:pt x="50381" y="882658"/>
                </a:lnTo>
                <a:lnTo>
                  <a:pt x="51781" y="882349"/>
                </a:lnTo>
                <a:lnTo>
                  <a:pt x="53180" y="882025"/>
                </a:lnTo>
                <a:lnTo>
                  <a:pt x="54580" y="881701"/>
                </a:lnTo>
                <a:lnTo>
                  <a:pt x="55979" y="881370"/>
                </a:lnTo>
                <a:lnTo>
                  <a:pt x="57379" y="881039"/>
                </a:lnTo>
                <a:lnTo>
                  <a:pt x="58778" y="880700"/>
                </a:lnTo>
                <a:lnTo>
                  <a:pt x="60178" y="880355"/>
                </a:lnTo>
                <a:lnTo>
                  <a:pt x="61577" y="880010"/>
                </a:lnTo>
                <a:lnTo>
                  <a:pt x="62977" y="879657"/>
                </a:lnTo>
                <a:lnTo>
                  <a:pt x="64376" y="879297"/>
                </a:lnTo>
                <a:lnTo>
                  <a:pt x="65776" y="878930"/>
                </a:lnTo>
                <a:lnTo>
                  <a:pt x="67176" y="878563"/>
                </a:lnTo>
                <a:lnTo>
                  <a:pt x="68575" y="878189"/>
                </a:lnTo>
                <a:lnTo>
                  <a:pt x="69975" y="877807"/>
                </a:lnTo>
                <a:lnTo>
                  <a:pt x="71374" y="877426"/>
                </a:lnTo>
                <a:lnTo>
                  <a:pt x="72774" y="877037"/>
                </a:lnTo>
                <a:lnTo>
                  <a:pt x="74173" y="876641"/>
                </a:lnTo>
                <a:lnTo>
                  <a:pt x="75573" y="876238"/>
                </a:lnTo>
                <a:lnTo>
                  <a:pt x="76972" y="875828"/>
                </a:lnTo>
                <a:lnTo>
                  <a:pt x="78372" y="875418"/>
                </a:lnTo>
                <a:lnTo>
                  <a:pt x="79771" y="875000"/>
                </a:lnTo>
                <a:lnTo>
                  <a:pt x="81171" y="874576"/>
                </a:lnTo>
                <a:lnTo>
                  <a:pt x="82570" y="874144"/>
                </a:lnTo>
                <a:lnTo>
                  <a:pt x="83969" y="873712"/>
                </a:lnTo>
                <a:lnTo>
                  <a:pt x="85369" y="873266"/>
                </a:lnTo>
                <a:lnTo>
                  <a:pt x="86768" y="872820"/>
                </a:lnTo>
                <a:lnTo>
                  <a:pt x="88168" y="872366"/>
                </a:lnTo>
                <a:lnTo>
                  <a:pt x="89567" y="871905"/>
                </a:lnTo>
                <a:lnTo>
                  <a:pt x="90967" y="871445"/>
                </a:lnTo>
                <a:lnTo>
                  <a:pt x="92366" y="870970"/>
                </a:lnTo>
                <a:lnTo>
                  <a:pt x="93766" y="870495"/>
                </a:lnTo>
                <a:lnTo>
                  <a:pt x="95165" y="870005"/>
                </a:lnTo>
                <a:lnTo>
                  <a:pt x="96565" y="869516"/>
                </a:lnTo>
                <a:lnTo>
                  <a:pt x="97964" y="869019"/>
                </a:lnTo>
                <a:lnTo>
                  <a:pt x="99364" y="868516"/>
                </a:lnTo>
                <a:lnTo>
                  <a:pt x="100763" y="868005"/>
                </a:lnTo>
                <a:lnTo>
                  <a:pt x="102163" y="867486"/>
                </a:lnTo>
                <a:lnTo>
                  <a:pt x="103562" y="866961"/>
                </a:lnTo>
                <a:lnTo>
                  <a:pt x="104962" y="866428"/>
                </a:lnTo>
                <a:lnTo>
                  <a:pt x="106361" y="865889"/>
                </a:lnTo>
                <a:lnTo>
                  <a:pt x="107761" y="865342"/>
                </a:lnTo>
                <a:lnTo>
                  <a:pt x="109160" y="864787"/>
                </a:lnTo>
                <a:lnTo>
                  <a:pt x="110560" y="864233"/>
                </a:lnTo>
                <a:lnTo>
                  <a:pt x="111959" y="863665"/>
                </a:lnTo>
                <a:lnTo>
                  <a:pt x="113359" y="863089"/>
                </a:lnTo>
                <a:lnTo>
                  <a:pt x="114758" y="862506"/>
                </a:lnTo>
                <a:lnTo>
                  <a:pt x="116157" y="861916"/>
                </a:lnTo>
                <a:lnTo>
                  <a:pt x="117557" y="861318"/>
                </a:lnTo>
                <a:lnTo>
                  <a:pt x="118956" y="860714"/>
                </a:lnTo>
                <a:lnTo>
                  <a:pt x="120356" y="860109"/>
                </a:lnTo>
                <a:lnTo>
                  <a:pt x="121755" y="859483"/>
                </a:lnTo>
                <a:lnTo>
                  <a:pt x="123155" y="858857"/>
                </a:lnTo>
                <a:lnTo>
                  <a:pt x="124554" y="858223"/>
                </a:lnTo>
                <a:lnTo>
                  <a:pt x="125954" y="857583"/>
                </a:lnTo>
                <a:lnTo>
                  <a:pt x="127353" y="856928"/>
                </a:lnTo>
                <a:lnTo>
                  <a:pt x="128753" y="856273"/>
                </a:lnTo>
                <a:lnTo>
                  <a:pt x="130152" y="855604"/>
                </a:lnTo>
                <a:lnTo>
                  <a:pt x="131552" y="854927"/>
                </a:lnTo>
                <a:lnTo>
                  <a:pt x="132951" y="854243"/>
                </a:lnTo>
                <a:lnTo>
                  <a:pt x="134351" y="853552"/>
                </a:lnTo>
                <a:lnTo>
                  <a:pt x="135750" y="852854"/>
                </a:lnTo>
                <a:lnTo>
                  <a:pt x="137150" y="852142"/>
                </a:lnTo>
                <a:lnTo>
                  <a:pt x="138549" y="851429"/>
                </a:lnTo>
                <a:lnTo>
                  <a:pt x="139949" y="850702"/>
                </a:lnTo>
                <a:lnTo>
                  <a:pt x="141348" y="849968"/>
                </a:lnTo>
                <a:lnTo>
                  <a:pt x="142748" y="849227"/>
                </a:lnTo>
                <a:lnTo>
                  <a:pt x="144147" y="848471"/>
                </a:lnTo>
                <a:lnTo>
                  <a:pt x="145547" y="847708"/>
                </a:lnTo>
                <a:lnTo>
                  <a:pt x="146946" y="846938"/>
                </a:lnTo>
                <a:lnTo>
                  <a:pt x="148345" y="846161"/>
                </a:lnTo>
                <a:lnTo>
                  <a:pt x="149745" y="845376"/>
                </a:lnTo>
                <a:lnTo>
                  <a:pt x="151144" y="844578"/>
                </a:lnTo>
                <a:lnTo>
                  <a:pt x="152544" y="843771"/>
                </a:lnTo>
                <a:lnTo>
                  <a:pt x="153943" y="842951"/>
                </a:lnTo>
                <a:lnTo>
                  <a:pt x="155343" y="842130"/>
                </a:lnTo>
                <a:lnTo>
                  <a:pt x="156742" y="841296"/>
                </a:lnTo>
                <a:lnTo>
                  <a:pt x="158142" y="840446"/>
                </a:lnTo>
                <a:lnTo>
                  <a:pt x="159541" y="839590"/>
                </a:lnTo>
                <a:lnTo>
                  <a:pt x="160941" y="838726"/>
                </a:lnTo>
                <a:lnTo>
                  <a:pt x="162340" y="837855"/>
                </a:lnTo>
                <a:lnTo>
                  <a:pt x="163740" y="836970"/>
                </a:lnTo>
                <a:lnTo>
                  <a:pt x="165139" y="836078"/>
                </a:lnTo>
                <a:lnTo>
                  <a:pt x="166539" y="835178"/>
                </a:lnTo>
                <a:lnTo>
                  <a:pt x="167938" y="834264"/>
                </a:lnTo>
                <a:lnTo>
                  <a:pt x="169338" y="833335"/>
                </a:lnTo>
                <a:lnTo>
                  <a:pt x="170737" y="832400"/>
                </a:lnTo>
                <a:lnTo>
                  <a:pt x="172137" y="831457"/>
                </a:lnTo>
                <a:lnTo>
                  <a:pt x="173536" y="830507"/>
                </a:lnTo>
                <a:lnTo>
                  <a:pt x="174936" y="829542"/>
                </a:lnTo>
                <a:lnTo>
                  <a:pt x="176335" y="828564"/>
                </a:lnTo>
                <a:lnTo>
                  <a:pt x="177735" y="827578"/>
                </a:lnTo>
                <a:lnTo>
                  <a:pt x="179134" y="826577"/>
                </a:lnTo>
                <a:lnTo>
                  <a:pt x="180534" y="825570"/>
                </a:lnTo>
                <a:lnTo>
                  <a:pt x="181933" y="824555"/>
                </a:lnTo>
                <a:lnTo>
                  <a:pt x="183333" y="823526"/>
                </a:lnTo>
                <a:lnTo>
                  <a:pt x="184732" y="822482"/>
                </a:lnTo>
                <a:lnTo>
                  <a:pt x="186132" y="821431"/>
                </a:lnTo>
                <a:lnTo>
                  <a:pt x="187531" y="820373"/>
                </a:lnTo>
                <a:lnTo>
                  <a:pt x="188931" y="819294"/>
                </a:lnTo>
                <a:lnTo>
                  <a:pt x="190330" y="818214"/>
                </a:lnTo>
                <a:lnTo>
                  <a:pt x="191730" y="817113"/>
                </a:lnTo>
                <a:lnTo>
                  <a:pt x="193129" y="816012"/>
                </a:lnTo>
                <a:lnTo>
                  <a:pt x="194529" y="814889"/>
                </a:lnTo>
                <a:lnTo>
                  <a:pt x="195928" y="813759"/>
                </a:lnTo>
                <a:lnTo>
                  <a:pt x="197328" y="812615"/>
                </a:lnTo>
                <a:lnTo>
                  <a:pt x="198727" y="811463"/>
                </a:lnTo>
                <a:lnTo>
                  <a:pt x="200127" y="810297"/>
                </a:lnTo>
                <a:lnTo>
                  <a:pt x="201527" y="809124"/>
                </a:lnTo>
                <a:lnTo>
                  <a:pt x="202926" y="807929"/>
                </a:lnTo>
                <a:lnTo>
                  <a:pt x="204326" y="806734"/>
                </a:lnTo>
                <a:lnTo>
                  <a:pt x="205725" y="805518"/>
                </a:lnTo>
                <a:lnTo>
                  <a:pt x="207125" y="804295"/>
                </a:lnTo>
                <a:lnTo>
                  <a:pt x="208524" y="803057"/>
                </a:lnTo>
                <a:lnTo>
                  <a:pt x="209923" y="801804"/>
                </a:lnTo>
                <a:lnTo>
                  <a:pt x="211323" y="800545"/>
                </a:lnTo>
                <a:lnTo>
                  <a:pt x="212722" y="799271"/>
                </a:lnTo>
                <a:lnTo>
                  <a:pt x="214122" y="797990"/>
                </a:lnTo>
                <a:lnTo>
                  <a:pt x="215521" y="796687"/>
                </a:lnTo>
                <a:lnTo>
                  <a:pt x="216921" y="795377"/>
                </a:lnTo>
                <a:lnTo>
                  <a:pt x="218320" y="794053"/>
                </a:lnTo>
                <a:lnTo>
                  <a:pt x="219720" y="792721"/>
                </a:lnTo>
                <a:lnTo>
                  <a:pt x="221119" y="791368"/>
                </a:lnTo>
                <a:lnTo>
                  <a:pt x="222519" y="790008"/>
                </a:lnTo>
                <a:lnTo>
                  <a:pt x="223918" y="788633"/>
                </a:lnTo>
                <a:lnTo>
                  <a:pt x="225318" y="787244"/>
                </a:lnTo>
                <a:lnTo>
                  <a:pt x="226717" y="785848"/>
                </a:lnTo>
                <a:lnTo>
                  <a:pt x="228117" y="784430"/>
                </a:lnTo>
                <a:lnTo>
                  <a:pt x="229516" y="783005"/>
                </a:lnTo>
                <a:lnTo>
                  <a:pt x="230916" y="781566"/>
                </a:lnTo>
                <a:lnTo>
                  <a:pt x="232315" y="780119"/>
                </a:lnTo>
                <a:lnTo>
                  <a:pt x="233715" y="778651"/>
                </a:lnTo>
                <a:lnTo>
                  <a:pt x="235114" y="777175"/>
                </a:lnTo>
                <a:lnTo>
                  <a:pt x="236514" y="775678"/>
                </a:lnTo>
                <a:lnTo>
                  <a:pt x="237913" y="774174"/>
                </a:lnTo>
                <a:lnTo>
                  <a:pt x="239313" y="772655"/>
                </a:lnTo>
                <a:lnTo>
                  <a:pt x="240712" y="771122"/>
                </a:lnTo>
                <a:lnTo>
                  <a:pt x="242111" y="769582"/>
                </a:lnTo>
                <a:lnTo>
                  <a:pt x="243511" y="768020"/>
                </a:lnTo>
                <a:lnTo>
                  <a:pt x="244910" y="766444"/>
                </a:lnTo>
                <a:lnTo>
                  <a:pt x="246310" y="764861"/>
                </a:lnTo>
                <a:lnTo>
                  <a:pt x="247709" y="763263"/>
                </a:lnTo>
                <a:lnTo>
                  <a:pt x="249109" y="761651"/>
                </a:lnTo>
                <a:lnTo>
                  <a:pt x="250508" y="760024"/>
                </a:lnTo>
                <a:lnTo>
                  <a:pt x="251908" y="758383"/>
                </a:lnTo>
                <a:lnTo>
                  <a:pt x="253307" y="756728"/>
                </a:lnTo>
                <a:lnTo>
                  <a:pt x="254707" y="755058"/>
                </a:lnTo>
                <a:lnTo>
                  <a:pt x="256106" y="753374"/>
                </a:lnTo>
                <a:lnTo>
                  <a:pt x="257506" y="751675"/>
                </a:lnTo>
                <a:lnTo>
                  <a:pt x="258905" y="749963"/>
                </a:lnTo>
                <a:lnTo>
                  <a:pt x="260305" y="748242"/>
                </a:lnTo>
                <a:lnTo>
                  <a:pt x="261704" y="746501"/>
                </a:lnTo>
                <a:lnTo>
                  <a:pt x="263104" y="744752"/>
                </a:lnTo>
                <a:lnTo>
                  <a:pt x="264503" y="742981"/>
                </a:lnTo>
                <a:lnTo>
                  <a:pt x="265903" y="741204"/>
                </a:lnTo>
                <a:lnTo>
                  <a:pt x="267302" y="739404"/>
                </a:lnTo>
                <a:lnTo>
                  <a:pt x="268702" y="737598"/>
                </a:lnTo>
                <a:lnTo>
                  <a:pt x="270101" y="735770"/>
                </a:lnTo>
                <a:lnTo>
                  <a:pt x="271500" y="733934"/>
                </a:lnTo>
                <a:lnTo>
                  <a:pt x="272900" y="732085"/>
                </a:lnTo>
                <a:lnTo>
                  <a:pt x="274299" y="730213"/>
                </a:lnTo>
                <a:lnTo>
                  <a:pt x="275699" y="728335"/>
                </a:lnTo>
                <a:lnTo>
                  <a:pt x="277098" y="726442"/>
                </a:lnTo>
                <a:lnTo>
                  <a:pt x="278498" y="724527"/>
                </a:lnTo>
                <a:lnTo>
                  <a:pt x="279897" y="722606"/>
                </a:lnTo>
                <a:lnTo>
                  <a:pt x="281297" y="720670"/>
                </a:lnTo>
                <a:lnTo>
                  <a:pt x="282696" y="718712"/>
                </a:lnTo>
                <a:lnTo>
                  <a:pt x="284096" y="716747"/>
                </a:lnTo>
                <a:lnTo>
                  <a:pt x="285495" y="714768"/>
                </a:lnTo>
                <a:lnTo>
                  <a:pt x="286895" y="712767"/>
                </a:lnTo>
                <a:lnTo>
                  <a:pt x="288294" y="710759"/>
                </a:lnTo>
                <a:lnTo>
                  <a:pt x="289694" y="708730"/>
                </a:lnTo>
                <a:lnTo>
                  <a:pt x="291093" y="706693"/>
                </a:lnTo>
                <a:lnTo>
                  <a:pt x="292493" y="704641"/>
                </a:lnTo>
                <a:lnTo>
                  <a:pt x="293892" y="702569"/>
                </a:lnTo>
                <a:lnTo>
                  <a:pt x="295292" y="700489"/>
                </a:lnTo>
                <a:lnTo>
                  <a:pt x="296691" y="698387"/>
                </a:lnTo>
                <a:lnTo>
                  <a:pt x="298091" y="696278"/>
                </a:lnTo>
                <a:lnTo>
                  <a:pt x="299490" y="694148"/>
                </a:lnTo>
                <a:lnTo>
                  <a:pt x="300890" y="692010"/>
                </a:lnTo>
                <a:lnTo>
                  <a:pt x="302289" y="689851"/>
                </a:lnTo>
                <a:lnTo>
                  <a:pt x="303689" y="687685"/>
                </a:lnTo>
                <a:lnTo>
                  <a:pt x="305088" y="685497"/>
                </a:lnTo>
                <a:lnTo>
                  <a:pt x="306488" y="683295"/>
                </a:lnTo>
                <a:lnTo>
                  <a:pt x="307887" y="681085"/>
                </a:lnTo>
                <a:lnTo>
                  <a:pt x="309287" y="678854"/>
                </a:lnTo>
                <a:lnTo>
                  <a:pt x="310686" y="676615"/>
                </a:lnTo>
                <a:lnTo>
                  <a:pt x="312086" y="674356"/>
                </a:lnTo>
                <a:lnTo>
                  <a:pt x="313485" y="672081"/>
                </a:lnTo>
                <a:lnTo>
                  <a:pt x="314885" y="669800"/>
                </a:lnTo>
                <a:lnTo>
                  <a:pt x="316284" y="667497"/>
                </a:lnTo>
                <a:lnTo>
                  <a:pt x="317684" y="665186"/>
                </a:lnTo>
                <a:lnTo>
                  <a:pt x="319083" y="662854"/>
                </a:lnTo>
                <a:lnTo>
                  <a:pt x="320483" y="660515"/>
                </a:lnTo>
                <a:lnTo>
                  <a:pt x="321882" y="658155"/>
                </a:lnTo>
                <a:lnTo>
                  <a:pt x="323282" y="655783"/>
                </a:lnTo>
                <a:lnTo>
                  <a:pt x="324681" y="653397"/>
                </a:lnTo>
                <a:lnTo>
                  <a:pt x="326081" y="650998"/>
                </a:lnTo>
                <a:lnTo>
                  <a:pt x="327480" y="648584"/>
                </a:lnTo>
                <a:lnTo>
                  <a:pt x="328880" y="646155"/>
                </a:lnTo>
                <a:lnTo>
                  <a:pt x="330279" y="643713"/>
                </a:lnTo>
                <a:lnTo>
                  <a:pt x="331679" y="641258"/>
                </a:lnTo>
                <a:lnTo>
                  <a:pt x="333078" y="638787"/>
                </a:lnTo>
                <a:lnTo>
                  <a:pt x="334478" y="636304"/>
                </a:lnTo>
                <a:lnTo>
                  <a:pt x="335877" y="633806"/>
                </a:lnTo>
                <a:lnTo>
                  <a:pt x="337277" y="631294"/>
                </a:lnTo>
                <a:lnTo>
                  <a:pt x="338676" y="628769"/>
                </a:lnTo>
                <a:lnTo>
                  <a:pt x="340076" y="626230"/>
                </a:lnTo>
                <a:lnTo>
                  <a:pt x="341475" y="623678"/>
                </a:lnTo>
                <a:lnTo>
                  <a:pt x="342875" y="621112"/>
                </a:lnTo>
                <a:lnTo>
                  <a:pt x="344274" y="618532"/>
                </a:lnTo>
                <a:lnTo>
                  <a:pt x="345674" y="615938"/>
                </a:lnTo>
                <a:lnTo>
                  <a:pt x="347073" y="613332"/>
                </a:lnTo>
                <a:lnTo>
                  <a:pt x="348473" y="610712"/>
                </a:lnTo>
                <a:lnTo>
                  <a:pt x="349872" y="608080"/>
                </a:lnTo>
                <a:lnTo>
                  <a:pt x="351272" y="605433"/>
                </a:lnTo>
                <a:lnTo>
                  <a:pt x="352671" y="602774"/>
                </a:lnTo>
                <a:lnTo>
                  <a:pt x="354071" y="600102"/>
                </a:lnTo>
                <a:lnTo>
                  <a:pt x="355470" y="597416"/>
                </a:lnTo>
                <a:lnTo>
                  <a:pt x="356870" y="594718"/>
                </a:lnTo>
                <a:lnTo>
                  <a:pt x="358269" y="592007"/>
                </a:lnTo>
                <a:lnTo>
                  <a:pt x="359669" y="589283"/>
                </a:lnTo>
                <a:lnTo>
                  <a:pt x="361068" y="586547"/>
                </a:lnTo>
                <a:lnTo>
                  <a:pt x="362468" y="583798"/>
                </a:lnTo>
                <a:lnTo>
                  <a:pt x="363867" y="581037"/>
                </a:lnTo>
                <a:lnTo>
                  <a:pt x="365266" y="578264"/>
                </a:lnTo>
                <a:lnTo>
                  <a:pt x="366666" y="575478"/>
                </a:lnTo>
                <a:lnTo>
                  <a:pt x="368065" y="572679"/>
                </a:lnTo>
                <a:lnTo>
                  <a:pt x="369465" y="569870"/>
                </a:lnTo>
                <a:lnTo>
                  <a:pt x="370864" y="567047"/>
                </a:lnTo>
                <a:lnTo>
                  <a:pt x="372264" y="564213"/>
                </a:lnTo>
                <a:lnTo>
                  <a:pt x="373663" y="561367"/>
                </a:lnTo>
                <a:lnTo>
                  <a:pt x="375063" y="558510"/>
                </a:lnTo>
                <a:lnTo>
                  <a:pt x="376462" y="555641"/>
                </a:lnTo>
                <a:lnTo>
                  <a:pt x="377862" y="552761"/>
                </a:lnTo>
                <a:lnTo>
                  <a:pt x="379261" y="549869"/>
                </a:lnTo>
                <a:lnTo>
                  <a:pt x="380661" y="546966"/>
                </a:lnTo>
                <a:lnTo>
                  <a:pt x="382060" y="544052"/>
                </a:lnTo>
                <a:lnTo>
                  <a:pt x="383460" y="541127"/>
                </a:lnTo>
                <a:lnTo>
                  <a:pt x="384859" y="538192"/>
                </a:lnTo>
                <a:lnTo>
                  <a:pt x="386259" y="535246"/>
                </a:lnTo>
                <a:lnTo>
                  <a:pt x="387658" y="532288"/>
                </a:lnTo>
                <a:lnTo>
                  <a:pt x="389058" y="529321"/>
                </a:lnTo>
                <a:lnTo>
                  <a:pt x="390457" y="526343"/>
                </a:lnTo>
                <a:lnTo>
                  <a:pt x="391857" y="523355"/>
                </a:lnTo>
                <a:lnTo>
                  <a:pt x="393256" y="520357"/>
                </a:lnTo>
                <a:lnTo>
                  <a:pt x="394656" y="517349"/>
                </a:lnTo>
                <a:lnTo>
                  <a:pt x="396055" y="514331"/>
                </a:lnTo>
                <a:lnTo>
                  <a:pt x="397454" y="511303"/>
                </a:lnTo>
                <a:lnTo>
                  <a:pt x="398854" y="508267"/>
                </a:lnTo>
                <a:lnTo>
                  <a:pt x="400253" y="505220"/>
                </a:lnTo>
                <a:lnTo>
                  <a:pt x="401653" y="502165"/>
                </a:lnTo>
                <a:lnTo>
                  <a:pt x="403052" y="499100"/>
                </a:lnTo>
                <a:lnTo>
                  <a:pt x="404452" y="496027"/>
                </a:lnTo>
                <a:lnTo>
                  <a:pt x="405851" y="492945"/>
                </a:lnTo>
                <a:lnTo>
                  <a:pt x="407251" y="489854"/>
                </a:lnTo>
                <a:lnTo>
                  <a:pt x="408650" y="486754"/>
                </a:lnTo>
                <a:lnTo>
                  <a:pt x="410050" y="483647"/>
                </a:lnTo>
                <a:lnTo>
                  <a:pt x="411449" y="480532"/>
                </a:lnTo>
                <a:lnTo>
                  <a:pt x="412849" y="477408"/>
                </a:lnTo>
                <a:lnTo>
                  <a:pt x="414248" y="474276"/>
                </a:lnTo>
                <a:lnTo>
                  <a:pt x="415648" y="471138"/>
                </a:lnTo>
                <a:lnTo>
                  <a:pt x="417047" y="467991"/>
                </a:lnTo>
                <a:lnTo>
                  <a:pt x="418447" y="464837"/>
                </a:lnTo>
                <a:lnTo>
                  <a:pt x="419846" y="461677"/>
                </a:lnTo>
                <a:lnTo>
                  <a:pt x="421246" y="458509"/>
                </a:lnTo>
                <a:lnTo>
                  <a:pt x="422645" y="455335"/>
                </a:lnTo>
                <a:lnTo>
                  <a:pt x="424045" y="452154"/>
                </a:lnTo>
                <a:lnTo>
                  <a:pt x="425444" y="448967"/>
                </a:lnTo>
                <a:lnTo>
                  <a:pt x="426843" y="445773"/>
                </a:lnTo>
                <a:lnTo>
                  <a:pt x="428243" y="442574"/>
                </a:lnTo>
                <a:lnTo>
                  <a:pt x="429642" y="439368"/>
                </a:lnTo>
                <a:lnTo>
                  <a:pt x="431042" y="436158"/>
                </a:lnTo>
                <a:lnTo>
                  <a:pt x="432441" y="432941"/>
                </a:lnTo>
                <a:lnTo>
                  <a:pt x="433841" y="429720"/>
                </a:lnTo>
                <a:lnTo>
                  <a:pt x="435241" y="426493"/>
                </a:lnTo>
                <a:lnTo>
                  <a:pt x="436640" y="423262"/>
                </a:lnTo>
                <a:lnTo>
                  <a:pt x="438040" y="420026"/>
                </a:lnTo>
                <a:lnTo>
                  <a:pt x="439439" y="416786"/>
                </a:lnTo>
                <a:lnTo>
                  <a:pt x="440839" y="413541"/>
                </a:lnTo>
                <a:lnTo>
                  <a:pt x="442238" y="410292"/>
                </a:lnTo>
                <a:lnTo>
                  <a:pt x="443638" y="407040"/>
                </a:lnTo>
                <a:lnTo>
                  <a:pt x="445037" y="403784"/>
                </a:lnTo>
                <a:lnTo>
                  <a:pt x="446437" y="400524"/>
                </a:lnTo>
                <a:lnTo>
                  <a:pt x="447836" y="397262"/>
                </a:lnTo>
                <a:lnTo>
                  <a:pt x="449236" y="393996"/>
                </a:lnTo>
                <a:lnTo>
                  <a:pt x="450635" y="390728"/>
                </a:lnTo>
                <a:lnTo>
                  <a:pt x="452035" y="387457"/>
                </a:lnTo>
                <a:lnTo>
                  <a:pt x="453434" y="384184"/>
                </a:lnTo>
                <a:lnTo>
                  <a:pt x="454834" y="380909"/>
                </a:lnTo>
                <a:lnTo>
                  <a:pt x="456233" y="377632"/>
                </a:lnTo>
                <a:lnTo>
                  <a:pt x="457633" y="374353"/>
                </a:lnTo>
                <a:lnTo>
                  <a:pt x="459032" y="371073"/>
                </a:lnTo>
                <a:lnTo>
                  <a:pt x="460432" y="367792"/>
                </a:lnTo>
                <a:lnTo>
                  <a:pt x="461831" y="364510"/>
                </a:lnTo>
                <a:lnTo>
                  <a:pt x="463231" y="361227"/>
                </a:lnTo>
                <a:lnTo>
                  <a:pt x="464630" y="357944"/>
                </a:lnTo>
                <a:lnTo>
                  <a:pt x="466030" y="354660"/>
                </a:lnTo>
                <a:lnTo>
                  <a:pt x="467427" y="351377"/>
                </a:lnTo>
                <a:lnTo>
                  <a:pt x="468831" y="348094"/>
                </a:lnTo>
                <a:lnTo>
                  <a:pt x="470227" y="344811"/>
                </a:lnTo>
                <a:lnTo>
                  <a:pt x="471630" y="341528"/>
                </a:lnTo>
                <a:lnTo>
                  <a:pt x="473027" y="338248"/>
                </a:lnTo>
                <a:lnTo>
                  <a:pt x="474423" y="334967"/>
                </a:lnTo>
                <a:lnTo>
                  <a:pt x="475827" y="331689"/>
                </a:lnTo>
                <a:lnTo>
                  <a:pt x="477223" y="328412"/>
                </a:lnTo>
                <a:lnTo>
                  <a:pt x="478626" y="325137"/>
                </a:lnTo>
                <a:lnTo>
                  <a:pt x="480023" y="321865"/>
                </a:lnTo>
                <a:lnTo>
                  <a:pt x="481426" y="318594"/>
                </a:lnTo>
                <a:lnTo>
                  <a:pt x="482822" y="315327"/>
                </a:lnTo>
                <a:lnTo>
                  <a:pt x="484226" y="312062"/>
                </a:lnTo>
                <a:lnTo>
                  <a:pt x="485622" y="308801"/>
                </a:lnTo>
                <a:lnTo>
                  <a:pt x="487025" y="305543"/>
                </a:lnTo>
                <a:lnTo>
                  <a:pt x="488422" y="302289"/>
                </a:lnTo>
                <a:lnTo>
                  <a:pt x="489818" y="299039"/>
                </a:lnTo>
                <a:lnTo>
                  <a:pt x="491221" y="295792"/>
                </a:lnTo>
                <a:lnTo>
                  <a:pt x="492618" y="292550"/>
                </a:lnTo>
                <a:lnTo>
                  <a:pt x="494021" y="289314"/>
                </a:lnTo>
                <a:lnTo>
                  <a:pt x="495417" y="286081"/>
                </a:lnTo>
                <a:lnTo>
                  <a:pt x="496821" y="282855"/>
                </a:lnTo>
                <a:lnTo>
                  <a:pt x="498217" y="279634"/>
                </a:lnTo>
                <a:lnTo>
                  <a:pt x="499621" y="276418"/>
                </a:lnTo>
                <a:lnTo>
                  <a:pt x="501017" y="273209"/>
                </a:lnTo>
                <a:lnTo>
                  <a:pt x="502413" y="270006"/>
                </a:lnTo>
                <a:lnTo>
                  <a:pt x="503817" y="266809"/>
                </a:lnTo>
                <a:lnTo>
                  <a:pt x="505213" y="263620"/>
                </a:lnTo>
                <a:lnTo>
                  <a:pt x="506616" y="260437"/>
                </a:lnTo>
                <a:lnTo>
                  <a:pt x="508013" y="257262"/>
                </a:lnTo>
                <a:lnTo>
                  <a:pt x="509416" y="254094"/>
                </a:lnTo>
                <a:lnTo>
                  <a:pt x="510812" y="250934"/>
                </a:lnTo>
                <a:lnTo>
                  <a:pt x="512216" y="247783"/>
                </a:lnTo>
                <a:lnTo>
                  <a:pt x="513612" y="244640"/>
                </a:lnTo>
                <a:lnTo>
                  <a:pt x="515008" y="241505"/>
                </a:lnTo>
                <a:lnTo>
                  <a:pt x="516412" y="238380"/>
                </a:lnTo>
                <a:lnTo>
                  <a:pt x="517808" y="235263"/>
                </a:lnTo>
                <a:lnTo>
                  <a:pt x="519211" y="232156"/>
                </a:lnTo>
                <a:lnTo>
                  <a:pt x="520608" y="229059"/>
                </a:lnTo>
                <a:lnTo>
                  <a:pt x="522011" y="225972"/>
                </a:lnTo>
                <a:lnTo>
                  <a:pt x="523408" y="222895"/>
                </a:lnTo>
                <a:lnTo>
                  <a:pt x="524811" y="219829"/>
                </a:lnTo>
                <a:lnTo>
                  <a:pt x="526207" y="216774"/>
                </a:lnTo>
                <a:lnTo>
                  <a:pt x="527604" y="213730"/>
                </a:lnTo>
                <a:lnTo>
                  <a:pt x="529007" y="210697"/>
                </a:lnTo>
                <a:lnTo>
                  <a:pt x="530403" y="207676"/>
                </a:lnTo>
                <a:lnTo>
                  <a:pt x="531807" y="204666"/>
                </a:lnTo>
                <a:lnTo>
                  <a:pt x="533203" y="201669"/>
                </a:lnTo>
                <a:lnTo>
                  <a:pt x="534606" y="198685"/>
                </a:lnTo>
                <a:lnTo>
                  <a:pt x="536003" y="195713"/>
                </a:lnTo>
                <a:lnTo>
                  <a:pt x="537406" y="192754"/>
                </a:lnTo>
                <a:lnTo>
                  <a:pt x="538802" y="189808"/>
                </a:lnTo>
                <a:lnTo>
                  <a:pt x="540206" y="186876"/>
                </a:lnTo>
                <a:lnTo>
                  <a:pt x="541602" y="183958"/>
                </a:lnTo>
                <a:lnTo>
                  <a:pt x="542998" y="181054"/>
                </a:lnTo>
                <a:lnTo>
                  <a:pt x="544402" y="178164"/>
                </a:lnTo>
                <a:lnTo>
                  <a:pt x="545798" y="175289"/>
                </a:lnTo>
                <a:lnTo>
                  <a:pt x="547202" y="172428"/>
                </a:lnTo>
                <a:lnTo>
                  <a:pt x="548598" y="169583"/>
                </a:lnTo>
                <a:lnTo>
                  <a:pt x="550001" y="166753"/>
                </a:lnTo>
                <a:lnTo>
                  <a:pt x="551398" y="163938"/>
                </a:lnTo>
                <a:lnTo>
                  <a:pt x="552801" y="161139"/>
                </a:lnTo>
                <a:lnTo>
                  <a:pt x="554197" y="158358"/>
                </a:lnTo>
                <a:lnTo>
                  <a:pt x="555594" y="155592"/>
                </a:lnTo>
                <a:lnTo>
                  <a:pt x="556997" y="152842"/>
                </a:lnTo>
                <a:lnTo>
                  <a:pt x="558393" y="150110"/>
                </a:lnTo>
                <a:lnTo>
                  <a:pt x="559797" y="147396"/>
                </a:lnTo>
                <a:lnTo>
                  <a:pt x="561193" y="144698"/>
                </a:lnTo>
                <a:lnTo>
                  <a:pt x="562597" y="142019"/>
                </a:lnTo>
                <a:lnTo>
                  <a:pt x="563993" y="139357"/>
                </a:lnTo>
                <a:lnTo>
                  <a:pt x="565396" y="136713"/>
                </a:lnTo>
                <a:lnTo>
                  <a:pt x="566792" y="134089"/>
                </a:lnTo>
                <a:lnTo>
                  <a:pt x="568189" y="131482"/>
                </a:lnTo>
                <a:lnTo>
                  <a:pt x="569592" y="128896"/>
                </a:lnTo>
                <a:lnTo>
                  <a:pt x="570989" y="126328"/>
                </a:lnTo>
                <a:lnTo>
                  <a:pt x="572392" y="123779"/>
                </a:lnTo>
                <a:lnTo>
                  <a:pt x="573788" y="121251"/>
                </a:lnTo>
                <a:lnTo>
                  <a:pt x="575192" y="118743"/>
                </a:lnTo>
                <a:lnTo>
                  <a:pt x="576588" y="116254"/>
                </a:lnTo>
                <a:lnTo>
                  <a:pt x="577991" y="113787"/>
                </a:lnTo>
                <a:lnTo>
                  <a:pt x="579388" y="111340"/>
                </a:lnTo>
                <a:lnTo>
                  <a:pt x="580791" y="108913"/>
                </a:lnTo>
                <a:lnTo>
                  <a:pt x="582187" y="106509"/>
                </a:lnTo>
                <a:lnTo>
                  <a:pt x="583584" y="104125"/>
                </a:lnTo>
                <a:lnTo>
                  <a:pt x="584987" y="101764"/>
                </a:lnTo>
                <a:lnTo>
                  <a:pt x="586383" y="99424"/>
                </a:lnTo>
                <a:lnTo>
                  <a:pt x="587787" y="97106"/>
                </a:lnTo>
                <a:lnTo>
                  <a:pt x="589183" y="94811"/>
                </a:lnTo>
                <a:lnTo>
                  <a:pt x="590587" y="92538"/>
                </a:lnTo>
                <a:lnTo>
                  <a:pt x="591983" y="90288"/>
                </a:lnTo>
                <a:lnTo>
                  <a:pt x="593386" y="88062"/>
                </a:lnTo>
                <a:lnTo>
                  <a:pt x="594783" y="85858"/>
                </a:lnTo>
                <a:lnTo>
                  <a:pt x="596179" y="83679"/>
                </a:lnTo>
                <a:lnTo>
                  <a:pt x="597582" y="81523"/>
                </a:lnTo>
                <a:lnTo>
                  <a:pt x="598979" y="79391"/>
                </a:lnTo>
                <a:lnTo>
                  <a:pt x="600382" y="77283"/>
                </a:lnTo>
                <a:lnTo>
                  <a:pt x="601778" y="75199"/>
                </a:lnTo>
                <a:lnTo>
                  <a:pt x="603182" y="73140"/>
                </a:lnTo>
                <a:lnTo>
                  <a:pt x="604578" y="71106"/>
                </a:lnTo>
                <a:lnTo>
                  <a:pt x="605982" y="69098"/>
                </a:lnTo>
                <a:lnTo>
                  <a:pt x="607378" y="67113"/>
                </a:lnTo>
                <a:lnTo>
                  <a:pt x="608774" y="65155"/>
                </a:lnTo>
                <a:lnTo>
                  <a:pt x="610177" y="63222"/>
                </a:lnTo>
                <a:lnTo>
                  <a:pt x="611574" y="61316"/>
                </a:lnTo>
                <a:lnTo>
                  <a:pt x="612977" y="59434"/>
                </a:lnTo>
                <a:lnTo>
                  <a:pt x="614373" y="57580"/>
                </a:lnTo>
                <a:lnTo>
                  <a:pt x="615777" y="55752"/>
                </a:lnTo>
                <a:lnTo>
                  <a:pt x="617173" y="53950"/>
                </a:lnTo>
                <a:lnTo>
                  <a:pt x="618577" y="52175"/>
                </a:lnTo>
                <a:lnTo>
                  <a:pt x="619973" y="50428"/>
                </a:lnTo>
                <a:lnTo>
                  <a:pt x="621369" y="48707"/>
                </a:lnTo>
                <a:lnTo>
                  <a:pt x="622773" y="47013"/>
                </a:lnTo>
                <a:lnTo>
                  <a:pt x="624169" y="45348"/>
                </a:lnTo>
                <a:lnTo>
                  <a:pt x="625572" y="43709"/>
                </a:lnTo>
                <a:lnTo>
                  <a:pt x="626969" y="42099"/>
                </a:lnTo>
                <a:lnTo>
                  <a:pt x="628372" y="40517"/>
                </a:lnTo>
                <a:lnTo>
                  <a:pt x="629768" y="38963"/>
                </a:lnTo>
                <a:lnTo>
                  <a:pt x="631172" y="37438"/>
                </a:lnTo>
                <a:lnTo>
                  <a:pt x="632568" y="35940"/>
                </a:lnTo>
                <a:lnTo>
                  <a:pt x="633972" y="34472"/>
                </a:lnTo>
                <a:lnTo>
                  <a:pt x="635368" y="33032"/>
                </a:lnTo>
                <a:lnTo>
                  <a:pt x="636764" y="31621"/>
                </a:lnTo>
                <a:lnTo>
                  <a:pt x="638168" y="30240"/>
                </a:lnTo>
                <a:lnTo>
                  <a:pt x="639564" y="28887"/>
                </a:lnTo>
                <a:lnTo>
                  <a:pt x="640967" y="27564"/>
                </a:lnTo>
                <a:lnTo>
                  <a:pt x="642364" y="26272"/>
                </a:lnTo>
                <a:lnTo>
                  <a:pt x="643767" y="25008"/>
                </a:lnTo>
                <a:lnTo>
                  <a:pt x="645163" y="23774"/>
                </a:lnTo>
                <a:lnTo>
                  <a:pt x="646567" y="22570"/>
                </a:lnTo>
                <a:lnTo>
                  <a:pt x="647963" y="21396"/>
                </a:lnTo>
                <a:lnTo>
                  <a:pt x="649359" y="20253"/>
                </a:lnTo>
                <a:lnTo>
                  <a:pt x="650763" y="19140"/>
                </a:lnTo>
                <a:lnTo>
                  <a:pt x="652159" y="18058"/>
                </a:lnTo>
                <a:lnTo>
                  <a:pt x="653563" y="17005"/>
                </a:lnTo>
                <a:lnTo>
                  <a:pt x="654959" y="15984"/>
                </a:lnTo>
                <a:lnTo>
                  <a:pt x="656362" y="14993"/>
                </a:lnTo>
                <a:lnTo>
                  <a:pt x="657758" y="14034"/>
                </a:lnTo>
                <a:lnTo>
                  <a:pt x="659162" y="13104"/>
                </a:lnTo>
                <a:lnTo>
                  <a:pt x="660558" y="12207"/>
                </a:lnTo>
                <a:lnTo>
                  <a:pt x="661955" y="11340"/>
                </a:lnTo>
                <a:lnTo>
                  <a:pt x="663358" y="10505"/>
                </a:lnTo>
                <a:lnTo>
                  <a:pt x="664754" y="9702"/>
                </a:lnTo>
                <a:lnTo>
                  <a:pt x="666158" y="8929"/>
                </a:lnTo>
                <a:lnTo>
                  <a:pt x="667554" y="8189"/>
                </a:lnTo>
                <a:lnTo>
                  <a:pt x="668957" y="7480"/>
                </a:lnTo>
                <a:lnTo>
                  <a:pt x="670354" y="6802"/>
                </a:lnTo>
                <a:lnTo>
                  <a:pt x="671757" y="6157"/>
                </a:lnTo>
                <a:lnTo>
                  <a:pt x="673153" y="5543"/>
                </a:lnTo>
                <a:lnTo>
                  <a:pt x="674557" y="4961"/>
                </a:lnTo>
                <a:lnTo>
                  <a:pt x="675953" y="4411"/>
                </a:lnTo>
                <a:lnTo>
                  <a:pt x="677349" y="3893"/>
                </a:lnTo>
                <a:lnTo>
                  <a:pt x="678753" y="3408"/>
                </a:lnTo>
                <a:lnTo>
                  <a:pt x="680149" y="2954"/>
                </a:lnTo>
                <a:lnTo>
                  <a:pt x="681553" y="2533"/>
                </a:lnTo>
                <a:lnTo>
                  <a:pt x="682949" y="2143"/>
                </a:lnTo>
                <a:lnTo>
                  <a:pt x="684352" y="1787"/>
                </a:lnTo>
                <a:lnTo>
                  <a:pt x="685749" y="1462"/>
                </a:lnTo>
                <a:lnTo>
                  <a:pt x="687152" y="1170"/>
                </a:lnTo>
                <a:lnTo>
                  <a:pt x="688548" y="910"/>
                </a:lnTo>
                <a:lnTo>
                  <a:pt x="689945" y="683"/>
                </a:lnTo>
                <a:lnTo>
                  <a:pt x="691348" y="488"/>
                </a:lnTo>
                <a:lnTo>
                  <a:pt x="692744" y="325"/>
                </a:lnTo>
                <a:lnTo>
                  <a:pt x="694148" y="195"/>
                </a:lnTo>
                <a:lnTo>
                  <a:pt x="695544" y="98"/>
                </a:lnTo>
                <a:lnTo>
                  <a:pt x="696948" y="33"/>
                </a:lnTo>
                <a:lnTo>
                  <a:pt x="698344" y="0"/>
                </a:lnTo>
                <a:lnTo>
                  <a:pt x="699747" y="0"/>
                </a:lnTo>
                <a:lnTo>
                  <a:pt x="701143" y="33"/>
                </a:lnTo>
                <a:lnTo>
                  <a:pt x="702540" y="98"/>
                </a:lnTo>
                <a:lnTo>
                  <a:pt x="703943" y="195"/>
                </a:lnTo>
                <a:lnTo>
                  <a:pt x="705339" y="325"/>
                </a:lnTo>
                <a:lnTo>
                  <a:pt x="706743" y="488"/>
                </a:lnTo>
                <a:lnTo>
                  <a:pt x="708139" y="683"/>
                </a:lnTo>
                <a:lnTo>
                  <a:pt x="709543" y="910"/>
                </a:lnTo>
                <a:lnTo>
                  <a:pt x="710939" y="1170"/>
                </a:lnTo>
                <a:lnTo>
                  <a:pt x="712342" y="1462"/>
                </a:lnTo>
                <a:lnTo>
                  <a:pt x="713739" y="1787"/>
                </a:lnTo>
                <a:lnTo>
                  <a:pt x="715135" y="2143"/>
                </a:lnTo>
                <a:lnTo>
                  <a:pt x="716538" y="2533"/>
                </a:lnTo>
                <a:lnTo>
                  <a:pt x="717935" y="2954"/>
                </a:lnTo>
                <a:lnTo>
                  <a:pt x="719338" y="3408"/>
                </a:lnTo>
                <a:lnTo>
                  <a:pt x="720734" y="3893"/>
                </a:lnTo>
                <a:lnTo>
                  <a:pt x="722138" y="4411"/>
                </a:lnTo>
                <a:lnTo>
                  <a:pt x="723534" y="4961"/>
                </a:lnTo>
                <a:lnTo>
                  <a:pt x="724938" y="5543"/>
                </a:lnTo>
                <a:lnTo>
                  <a:pt x="726334" y="6157"/>
                </a:lnTo>
                <a:lnTo>
                  <a:pt x="727737" y="6802"/>
                </a:lnTo>
                <a:lnTo>
                  <a:pt x="729134" y="7480"/>
                </a:lnTo>
                <a:lnTo>
                  <a:pt x="730530" y="8189"/>
                </a:lnTo>
                <a:lnTo>
                  <a:pt x="731933" y="8929"/>
                </a:lnTo>
                <a:lnTo>
                  <a:pt x="733330" y="9702"/>
                </a:lnTo>
                <a:lnTo>
                  <a:pt x="734733" y="10505"/>
                </a:lnTo>
                <a:lnTo>
                  <a:pt x="736129" y="11340"/>
                </a:lnTo>
                <a:lnTo>
                  <a:pt x="737533" y="12207"/>
                </a:lnTo>
                <a:lnTo>
                  <a:pt x="738929" y="13104"/>
                </a:lnTo>
                <a:lnTo>
                  <a:pt x="740332" y="14034"/>
                </a:lnTo>
                <a:lnTo>
                  <a:pt x="741729" y="14993"/>
                </a:lnTo>
                <a:lnTo>
                  <a:pt x="743125" y="15984"/>
                </a:lnTo>
                <a:lnTo>
                  <a:pt x="744529" y="17005"/>
                </a:lnTo>
                <a:lnTo>
                  <a:pt x="745925" y="18058"/>
                </a:lnTo>
                <a:lnTo>
                  <a:pt x="747328" y="19140"/>
                </a:lnTo>
                <a:lnTo>
                  <a:pt x="748724" y="20253"/>
                </a:lnTo>
                <a:lnTo>
                  <a:pt x="750128" y="21396"/>
                </a:lnTo>
                <a:lnTo>
                  <a:pt x="751524" y="22570"/>
                </a:lnTo>
                <a:lnTo>
                  <a:pt x="752928" y="23774"/>
                </a:lnTo>
                <a:lnTo>
                  <a:pt x="754324" y="25008"/>
                </a:lnTo>
                <a:lnTo>
                  <a:pt x="755720" y="26272"/>
                </a:lnTo>
                <a:lnTo>
                  <a:pt x="757124" y="27564"/>
                </a:lnTo>
                <a:lnTo>
                  <a:pt x="758520" y="28887"/>
                </a:lnTo>
                <a:lnTo>
                  <a:pt x="759923" y="30240"/>
                </a:lnTo>
                <a:lnTo>
                  <a:pt x="761320" y="31621"/>
                </a:lnTo>
                <a:lnTo>
                  <a:pt x="762723" y="33032"/>
                </a:lnTo>
                <a:lnTo>
                  <a:pt x="764119" y="34472"/>
                </a:lnTo>
                <a:lnTo>
                  <a:pt x="765523" y="35940"/>
                </a:lnTo>
                <a:lnTo>
                  <a:pt x="766919" y="37438"/>
                </a:lnTo>
                <a:lnTo>
                  <a:pt x="768323" y="38963"/>
                </a:lnTo>
                <a:lnTo>
                  <a:pt x="769719" y="40517"/>
                </a:lnTo>
                <a:lnTo>
                  <a:pt x="771115" y="42099"/>
                </a:lnTo>
                <a:lnTo>
                  <a:pt x="772519" y="43709"/>
                </a:lnTo>
                <a:lnTo>
                  <a:pt x="773915" y="45348"/>
                </a:lnTo>
                <a:lnTo>
                  <a:pt x="775318" y="47013"/>
                </a:lnTo>
                <a:lnTo>
                  <a:pt x="776715" y="48707"/>
                </a:lnTo>
                <a:lnTo>
                  <a:pt x="778118" y="50428"/>
                </a:lnTo>
                <a:lnTo>
                  <a:pt x="779514" y="52175"/>
                </a:lnTo>
                <a:lnTo>
                  <a:pt x="780918" y="53950"/>
                </a:lnTo>
                <a:lnTo>
                  <a:pt x="782314" y="55752"/>
                </a:lnTo>
                <a:lnTo>
                  <a:pt x="783710" y="57580"/>
                </a:lnTo>
                <a:lnTo>
                  <a:pt x="785114" y="59434"/>
                </a:lnTo>
                <a:lnTo>
                  <a:pt x="786510" y="61316"/>
                </a:lnTo>
                <a:lnTo>
                  <a:pt x="787913" y="63222"/>
                </a:lnTo>
                <a:lnTo>
                  <a:pt x="789310" y="65155"/>
                </a:lnTo>
                <a:lnTo>
                  <a:pt x="790713" y="67113"/>
                </a:lnTo>
                <a:lnTo>
                  <a:pt x="792109" y="69098"/>
                </a:lnTo>
                <a:lnTo>
                  <a:pt x="793513" y="71106"/>
                </a:lnTo>
                <a:lnTo>
                  <a:pt x="794909" y="73140"/>
                </a:lnTo>
                <a:lnTo>
                  <a:pt x="796305" y="75199"/>
                </a:lnTo>
                <a:lnTo>
                  <a:pt x="797709" y="77283"/>
                </a:lnTo>
                <a:lnTo>
                  <a:pt x="799105" y="79391"/>
                </a:lnTo>
                <a:lnTo>
                  <a:pt x="800509" y="81523"/>
                </a:lnTo>
                <a:lnTo>
                  <a:pt x="801905" y="83679"/>
                </a:lnTo>
                <a:lnTo>
                  <a:pt x="803308" y="85858"/>
                </a:lnTo>
                <a:lnTo>
                  <a:pt x="804705" y="88062"/>
                </a:lnTo>
                <a:lnTo>
                  <a:pt x="806108" y="90288"/>
                </a:lnTo>
                <a:lnTo>
                  <a:pt x="807504" y="92538"/>
                </a:lnTo>
                <a:lnTo>
                  <a:pt x="808901" y="94811"/>
                </a:lnTo>
                <a:lnTo>
                  <a:pt x="810304" y="97106"/>
                </a:lnTo>
                <a:lnTo>
                  <a:pt x="811700" y="99424"/>
                </a:lnTo>
                <a:lnTo>
                  <a:pt x="813104" y="101764"/>
                </a:lnTo>
                <a:lnTo>
                  <a:pt x="814500" y="104125"/>
                </a:lnTo>
                <a:lnTo>
                  <a:pt x="815904" y="106509"/>
                </a:lnTo>
                <a:lnTo>
                  <a:pt x="817300" y="108913"/>
                </a:lnTo>
                <a:lnTo>
                  <a:pt x="818703" y="111340"/>
                </a:lnTo>
                <a:lnTo>
                  <a:pt x="820100" y="113787"/>
                </a:lnTo>
                <a:lnTo>
                  <a:pt x="821503" y="116254"/>
                </a:lnTo>
                <a:lnTo>
                  <a:pt x="822899" y="118743"/>
                </a:lnTo>
                <a:lnTo>
                  <a:pt x="824296" y="121251"/>
                </a:lnTo>
                <a:lnTo>
                  <a:pt x="825699" y="123779"/>
                </a:lnTo>
                <a:lnTo>
                  <a:pt x="827095" y="126328"/>
                </a:lnTo>
                <a:lnTo>
                  <a:pt x="828499" y="128896"/>
                </a:lnTo>
                <a:lnTo>
                  <a:pt x="829895" y="131482"/>
                </a:lnTo>
                <a:lnTo>
                  <a:pt x="831298" y="134089"/>
                </a:lnTo>
                <a:lnTo>
                  <a:pt x="832695" y="136713"/>
                </a:lnTo>
                <a:lnTo>
                  <a:pt x="834098" y="139357"/>
                </a:lnTo>
                <a:lnTo>
                  <a:pt x="835495" y="142019"/>
                </a:lnTo>
                <a:lnTo>
                  <a:pt x="836891" y="144698"/>
                </a:lnTo>
                <a:lnTo>
                  <a:pt x="838294" y="147396"/>
                </a:lnTo>
                <a:lnTo>
                  <a:pt x="839690" y="150110"/>
                </a:lnTo>
                <a:lnTo>
                  <a:pt x="841094" y="152842"/>
                </a:lnTo>
                <a:lnTo>
                  <a:pt x="842490" y="155592"/>
                </a:lnTo>
                <a:lnTo>
                  <a:pt x="843894" y="158358"/>
                </a:lnTo>
                <a:lnTo>
                  <a:pt x="845290" y="161139"/>
                </a:lnTo>
                <a:lnTo>
                  <a:pt x="846693" y="163938"/>
                </a:lnTo>
                <a:lnTo>
                  <a:pt x="848090" y="166753"/>
                </a:lnTo>
                <a:lnTo>
                  <a:pt x="849486" y="169583"/>
                </a:lnTo>
                <a:lnTo>
                  <a:pt x="850889" y="172428"/>
                </a:lnTo>
                <a:lnTo>
                  <a:pt x="852286" y="175289"/>
                </a:lnTo>
                <a:lnTo>
                  <a:pt x="853689" y="178164"/>
                </a:lnTo>
                <a:lnTo>
                  <a:pt x="855085" y="181054"/>
                </a:lnTo>
                <a:lnTo>
                  <a:pt x="856489" y="183958"/>
                </a:lnTo>
                <a:lnTo>
                  <a:pt x="857885" y="186876"/>
                </a:lnTo>
                <a:lnTo>
                  <a:pt x="859289" y="189808"/>
                </a:lnTo>
                <a:lnTo>
                  <a:pt x="860685" y="192754"/>
                </a:lnTo>
                <a:lnTo>
                  <a:pt x="862088" y="195713"/>
                </a:lnTo>
                <a:lnTo>
                  <a:pt x="863485" y="198685"/>
                </a:lnTo>
                <a:lnTo>
                  <a:pt x="864881" y="201669"/>
                </a:lnTo>
                <a:lnTo>
                  <a:pt x="866284" y="204666"/>
                </a:lnTo>
                <a:lnTo>
                  <a:pt x="867681" y="207676"/>
                </a:lnTo>
                <a:lnTo>
                  <a:pt x="869084" y="210697"/>
                </a:lnTo>
                <a:lnTo>
                  <a:pt x="870480" y="213730"/>
                </a:lnTo>
                <a:lnTo>
                  <a:pt x="871884" y="216774"/>
                </a:lnTo>
                <a:lnTo>
                  <a:pt x="873280" y="219829"/>
                </a:lnTo>
                <a:lnTo>
                  <a:pt x="874683" y="222895"/>
                </a:lnTo>
                <a:lnTo>
                  <a:pt x="876080" y="225972"/>
                </a:lnTo>
                <a:lnTo>
                  <a:pt x="877476" y="229059"/>
                </a:lnTo>
                <a:lnTo>
                  <a:pt x="878879" y="232156"/>
                </a:lnTo>
                <a:lnTo>
                  <a:pt x="880276" y="235263"/>
                </a:lnTo>
                <a:lnTo>
                  <a:pt x="881679" y="238380"/>
                </a:lnTo>
                <a:lnTo>
                  <a:pt x="883075" y="241505"/>
                </a:lnTo>
                <a:lnTo>
                  <a:pt x="884479" y="244640"/>
                </a:lnTo>
                <a:lnTo>
                  <a:pt x="885875" y="247783"/>
                </a:lnTo>
                <a:lnTo>
                  <a:pt x="887279" y="250934"/>
                </a:lnTo>
                <a:lnTo>
                  <a:pt x="888675" y="254094"/>
                </a:lnTo>
                <a:lnTo>
                  <a:pt x="890071" y="257262"/>
                </a:lnTo>
                <a:lnTo>
                  <a:pt x="891475" y="260437"/>
                </a:lnTo>
                <a:lnTo>
                  <a:pt x="892871" y="263620"/>
                </a:lnTo>
                <a:lnTo>
                  <a:pt x="894274" y="266809"/>
                </a:lnTo>
                <a:lnTo>
                  <a:pt x="895671" y="270006"/>
                </a:lnTo>
                <a:lnTo>
                  <a:pt x="897074" y="273209"/>
                </a:lnTo>
                <a:lnTo>
                  <a:pt x="898470" y="276418"/>
                </a:lnTo>
                <a:lnTo>
                  <a:pt x="899874" y="279634"/>
                </a:lnTo>
                <a:lnTo>
                  <a:pt x="901270" y="282855"/>
                </a:lnTo>
                <a:lnTo>
                  <a:pt x="902666" y="286081"/>
                </a:lnTo>
                <a:lnTo>
                  <a:pt x="904070" y="289314"/>
                </a:lnTo>
                <a:lnTo>
                  <a:pt x="905466" y="292550"/>
                </a:lnTo>
                <a:lnTo>
                  <a:pt x="906870" y="295792"/>
                </a:lnTo>
                <a:lnTo>
                  <a:pt x="908266" y="299039"/>
                </a:lnTo>
                <a:lnTo>
                  <a:pt x="909669" y="302289"/>
                </a:lnTo>
                <a:lnTo>
                  <a:pt x="911066" y="305543"/>
                </a:lnTo>
                <a:lnTo>
                  <a:pt x="912469" y="308801"/>
                </a:lnTo>
                <a:lnTo>
                  <a:pt x="913865" y="312062"/>
                </a:lnTo>
                <a:lnTo>
                  <a:pt x="915269" y="315327"/>
                </a:lnTo>
                <a:lnTo>
                  <a:pt x="916665" y="318594"/>
                </a:lnTo>
                <a:lnTo>
                  <a:pt x="918061" y="321865"/>
                </a:lnTo>
                <a:lnTo>
                  <a:pt x="919465" y="325137"/>
                </a:lnTo>
                <a:lnTo>
                  <a:pt x="920861" y="328412"/>
                </a:lnTo>
                <a:lnTo>
                  <a:pt x="922264" y="331689"/>
                </a:lnTo>
                <a:lnTo>
                  <a:pt x="923661" y="334967"/>
                </a:lnTo>
                <a:lnTo>
                  <a:pt x="925064" y="338248"/>
                </a:lnTo>
                <a:lnTo>
                  <a:pt x="926460" y="341528"/>
                </a:lnTo>
                <a:lnTo>
                  <a:pt x="927864" y="344811"/>
                </a:lnTo>
                <a:lnTo>
                  <a:pt x="929260" y="348094"/>
                </a:lnTo>
                <a:lnTo>
                  <a:pt x="930656" y="351377"/>
                </a:lnTo>
                <a:lnTo>
                  <a:pt x="932060" y="354660"/>
                </a:lnTo>
                <a:lnTo>
                  <a:pt x="933456" y="357944"/>
                </a:lnTo>
                <a:lnTo>
                  <a:pt x="934860" y="361227"/>
                </a:lnTo>
                <a:lnTo>
                  <a:pt x="936256" y="364510"/>
                </a:lnTo>
                <a:lnTo>
                  <a:pt x="937659" y="367792"/>
                </a:lnTo>
                <a:lnTo>
                  <a:pt x="939056" y="371073"/>
                </a:lnTo>
                <a:lnTo>
                  <a:pt x="940459" y="374353"/>
                </a:lnTo>
                <a:lnTo>
                  <a:pt x="941855" y="377632"/>
                </a:lnTo>
                <a:lnTo>
                  <a:pt x="943252" y="380909"/>
                </a:lnTo>
                <a:lnTo>
                  <a:pt x="944655" y="384184"/>
                </a:lnTo>
                <a:lnTo>
                  <a:pt x="946051" y="387457"/>
                </a:lnTo>
                <a:lnTo>
                  <a:pt x="947455" y="390728"/>
                </a:lnTo>
                <a:lnTo>
                  <a:pt x="948851" y="393996"/>
                </a:lnTo>
                <a:lnTo>
                  <a:pt x="950255" y="397262"/>
                </a:lnTo>
                <a:lnTo>
                  <a:pt x="951651" y="400524"/>
                </a:lnTo>
                <a:lnTo>
                  <a:pt x="953054" y="403784"/>
                </a:lnTo>
                <a:lnTo>
                  <a:pt x="954451" y="407040"/>
                </a:lnTo>
                <a:lnTo>
                  <a:pt x="955854" y="410292"/>
                </a:lnTo>
                <a:lnTo>
                  <a:pt x="957250" y="413541"/>
                </a:lnTo>
                <a:lnTo>
                  <a:pt x="958647" y="416786"/>
                </a:lnTo>
                <a:lnTo>
                  <a:pt x="960050" y="420026"/>
                </a:lnTo>
                <a:lnTo>
                  <a:pt x="961446" y="423262"/>
                </a:lnTo>
                <a:lnTo>
                  <a:pt x="962850" y="426493"/>
                </a:lnTo>
                <a:lnTo>
                  <a:pt x="964246" y="429720"/>
                </a:lnTo>
                <a:lnTo>
                  <a:pt x="965649" y="432941"/>
                </a:lnTo>
                <a:lnTo>
                  <a:pt x="967046" y="436158"/>
                </a:lnTo>
                <a:lnTo>
                  <a:pt x="968449" y="439368"/>
                </a:lnTo>
                <a:lnTo>
                  <a:pt x="969845" y="442574"/>
                </a:lnTo>
                <a:lnTo>
                  <a:pt x="971242" y="445773"/>
                </a:lnTo>
                <a:lnTo>
                  <a:pt x="972645" y="448967"/>
                </a:lnTo>
                <a:lnTo>
                  <a:pt x="974041" y="452154"/>
                </a:lnTo>
                <a:lnTo>
                  <a:pt x="975445" y="455335"/>
                </a:lnTo>
                <a:lnTo>
                  <a:pt x="976841" y="458509"/>
                </a:lnTo>
                <a:lnTo>
                  <a:pt x="978245" y="461677"/>
                </a:lnTo>
                <a:lnTo>
                  <a:pt x="979641" y="464837"/>
                </a:lnTo>
                <a:lnTo>
                  <a:pt x="981044" y="467991"/>
                </a:lnTo>
                <a:lnTo>
                  <a:pt x="982441" y="471138"/>
                </a:lnTo>
                <a:lnTo>
                  <a:pt x="983837" y="474276"/>
                </a:lnTo>
                <a:lnTo>
                  <a:pt x="985240" y="477408"/>
                </a:lnTo>
                <a:lnTo>
                  <a:pt x="986637" y="480532"/>
                </a:lnTo>
                <a:lnTo>
                  <a:pt x="988040" y="483647"/>
                </a:lnTo>
                <a:lnTo>
                  <a:pt x="989436" y="486754"/>
                </a:lnTo>
                <a:lnTo>
                  <a:pt x="990840" y="489854"/>
                </a:lnTo>
                <a:lnTo>
                  <a:pt x="992236" y="492945"/>
                </a:lnTo>
                <a:lnTo>
                  <a:pt x="993640" y="496027"/>
                </a:lnTo>
                <a:lnTo>
                  <a:pt x="995036" y="499100"/>
                </a:lnTo>
                <a:lnTo>
                  <a:pt x="996432" y="502165"/>
                </a:lnTo>
                <a:lnTo>
                  <a:pt x="997836" y="505220"/>
                </a:lnTo>
                <a:lnTo>
                  <a:pt x="999232" y="508267"/>
                </a:lnTo>
                <a:lnTo>
                  <a:pt x="1000635" y="511303"/>
                </a:lnTo>
                <a:lnTo>
                  <a:pt x="1002032" y="514331"/>
                </a:lnTo>
                <a:lnTo>
                  <a:pt x="1003435" y="517349"/>
                </a:lnTo>
                <a:lnTo>
                  <a:pt x="1004831" y="520357"/>
                </a:lnTo>
                <a:lnTo>
                  <a:pt x="1006235" y="523355"/>
                </a:lnTo>
                <a:lnTo>
                  <a:pt x="1007631" y="526343"/>
                </a:lnTo>
                <a:lnTo>
                  <a:pt x="1009035" y="529321"/>
                </a:lnTo>
                <a:lnTo>
                  <a:pt x="1010431" y="532288"/>
                </a:lnTo>
                <a:lnTo>
                  <a:pt x="1011827" y="535246"/>
                </a:lnTo>
                <a:lnTo>
                  <a:pt x="1013230" y="538192"/>
                </a:lnTo>
                <a:lnTo>
                  <a:pt x="1014627" y="541127"/>
                </a:lnTo>
                <a:lnTo>
                  <a:pt x="1016030" y="544052"/>
                </a:lnTo>
                <a:lnTo>
                  <a:pt x="1017426" y="546966"/>
                </a:lnTo>
                <a:lnTo>
                  <a:pt x="1018830" y="549869"/>
                </a:lnTo>
                <a:lnTo>
                  <a:pt x="1020226" y="552761"/>
                </a:lnTo>
                <a:lnTo>
                  <a:pt x="1021630" y="555641"/>
                </a:lnTo>
                <a:lnTo>
                  <a:pt x="1023026" y="558510"/>
                </a:lnTo>
                <a:lnTo>
                  <a:pt x="1024422" y="561367"/>
                </a:lnTo>
                <a:lnTo>
                  <a:pt x="1025826" y="564213"/>
                </a:lnTo>
                <a:lnTo>
                  <a:pt x="1027222" y="567047"/>
                </a:lnTo>
                <a:lnTo>
                  <a:pt x="1028625" y="569870"/>
                </a:lnTo>
                <a:lnTo>
                  <a:pt x="1030022" y="572679"/>
                </a:lnTo>
                <a:lnTo>
                  <a:pt x="1031425" y="575478"/>
                </a:lnTo>
                <a:lnTo>
                  <a:pt x="1032821" y="578264"/>
                </a:lnTo>
                <a:lnTo>
                  <a:pt x="1034225" y="581037"/>
                </a:lnTo>
                <a:lnTo>
                  <a:pt x="1035621" y="583798"/>
                </a:lnTo>
                <a:lnTo>
                  <a:pt x="1037017" y="586547"/>
                </a:lnTo>
                <a:lnTo>
                  <a:pt x="1038421" y="589283"/>
                </a:lnTo>
                <a:lnTo>
                  <a:pt x="1039817" y="592007"/>
                </a:lnTo>
                <a:lnTo>
                  <a:pt x="1041221" y="594718"/>
                </a:lnTo>
                <a:lnTo>
                  <a:pt x="1042617" y="597416"/>
                </a:lnTo>
                <a:lnTo>
                  <a:pt x="1044020" y="600102"/>
                </a:lnTo>
                <a:lnTo>
                  <a:pt x="1045417" y="602774"/>
                </a:lnTo>
                <a:lnTo>
                  <a:pt x="1046820" y="605433"/>
                </a:lnTo>
                <a:lnTo>
                  <a:pt x="1048216" y="608080"/>
                </a:lnTo>
                <a:lnTo>
                  <a:pt x="1049620" y="610712"/>
                </a:lnTo>
                <a:lnTo>
                  <a:pt x="1051016" y="613332"/>
                </a:lnTo>
                <a:lnTo>
                  <a:pt x="1052412" y="615938"/>
                </a:lnTo>
                <a:lnTo>
                  <a:pt x="1053816" y="618532"/>
                </a:lnTo>
                <a:lnTo>
                  <a:pt x="1055212" y="621112"/>
                </a:lnTo>
                <a:lnTo>
                  <a:pt x="1056616" y="623678"/>
                </a:lnTo>
                <a:lnTo>
                  <a:pt x="1058012" y="626230"/>
                </a:lnTo>
                <a:lnTo>
                  <a:pt x="1059415" y="628769"/>
                </a:lnTo>
                <a:lnTo>
                  <a:pt x="1060811" y="631294"/>
                </a:lnTo>
                <a:lnTo>
                  <a:pt x="1062215" y="633806"/>
                </a:lnTo>
                <a:lnTo>
                  <a:pt x="1063611" y="636304"/>
                </a:lnTo>
                <a:lnTo>
                  <a:pt x="1065007" y="638787"/>
                </a:lnTo>
                <a:lnTo>
                  <a:pt x="1066411" y="641258"/>
                </a:lnTo>
                <a:lnTo>
                  <a:pt x="1067807" y="643713"/>
                </a:lnTo>
                <a:lnTo>
                  <a:pt x="1069211" y="646155"/>
                </a:lnTo>
                <a:lnTo>
                  <a:pt x="1070607" y="648584"/>
                </a:lnTo>
                <a:lnTo>
                  <a:pt x="1072010" y="650998"/>
                </a:lnTo>
                <a:lnTo>
                  <a:pt x="1073407" y="653397"/>
                </a:lnTo>
                <a:lnTo>
                  <a:pt x="1074810" y="655783"/>
                </a:lnTo>
                <a:lnTo>
                  <a:pt x="1076206" y="658155"/>
                </a:lnTo>
                <a:lnTo>
                  <a:pt x="1077603" y="660515"/>
                </a:lnTo>
                <a:lnTo>
                  <a:pt x="1079006" y="662854"/>
                </a:lnTo>
                <a:lnTo>
                  <a:pt x="1080402" y="665186"/>
                </a:lnTo>
                <a:lnTo>
                  <a:pt x="1081806" y="667497"/>
                </a:lnTo>
                <a:lnTo>
                  <a:pt x="1083202" y="669800"/>
                </a:lnTo>
                <a:lnTo>
                  <a:pt x="1084606" y="672081"/>
                </a:lnTo>
                <a:lnTo>
                  <a:pt x="1086002" y="674356"/>
                </a:lnTo>
                <a:lnTo>
                  <a:pt x="1087405" y="676615"/>
                </a:lnTo>
                <a:lnTo>
                  <a:pt x="1088802" y="678854"/>
                </a:lnTo>
                <a:lnTo>
                  <a:pt x="1090198" y="681085"/>
                </a:lnTo>
                <a:lnTo>
                  <a:pt x="1091601" y="683295"/>
                </a:lnTo>
                <a:lnTo>
                  <a:pt x="1092998" y="685497"/>
                </a:lnTo>
                <a:lnTo>
                  <a:pt x="1094401" y="687685"/>
                </a:lnTo>
                <a:lnTo>
                  <a:pt x="1095797" y="689851"/>
                </a:lnTo>
                <a:lnTo>
                  <a:pt x="1097201" y="692010"/>
                </a:lnTo>
                <a:lnTo>
                  <a:pt x="1098597" y="694148"/>
                </a:lnTo>
                <a:lnTo>
                  <a:pt x="1100001" y="696278"/>
                </a:lnTo>
                <a:lnTo>
                  <a:pt x="1101397" y="698387"/>
                </a:lnTo>
                <a:lnTo>
                  <a:pt x="1102800" y="700489"/>
                </a:lnTo>
                <a:lnTo>
                  <a:pt x="1104196" y="702569"/>
                </a:lnTo>
                <a:lnTo>
                  <a:pt x="1105593" y="704641"/>
                </a:lnTo>
                <a:lnTo>
                  <a:pt x="1106996" y="706693"/>
                </a:lnTo>
                <a:lnTo>
                  <a:pt x="1108392" y="708730"/>
                </a:lnTo>
                <a:lnTo>
                  <a:pt x="1109796" y="710759"/>
                </a:lnTo>
                <a:lnTo>
                  <a:pt x="1111192" y="712767"/>
                </a:lnTo>
                <a:lnTo>
                  <a:pt x="1112596" y="714768"/>
                </a:lnTo>
                <a:lnTo>
                  <a:pt x="1113992" y="716747"/>
                </a:lnTo>
                <a:lnTo>
                  <a:pt x="1115395" y="718712"/>
                </a:lnTo>
                <a:lnTo>
                  <a:pt x="1116792" y="720670"/>
                </a:lnTo>
                <a:lnTo>
                  <a:pt x="1118188" y="722606"/>
                </a:lnTo>
                <a:lnTo>
                  <a:pt x="1119591" y="724527"/>
                </a:lnTo>
                <a:lnTo>
                  <a:pt x="1120988" y="726442"/>
                </a:lnTo>
                <a:lnTo>
                  <a:pt x="1122391" y="728335"/>
                </a:lnTo>
                <a:lnTo>
                  <a:pt x="1123787" y="730213"/>
                </a:lnTo>
                <a:lnTo>
                  <a:pt x="1125191" y="732085"/>
                </a:lnTo>
                <a:lnTo>
                  <a:pt x="1126587" y="733934"/>
                </a:lnTo>
                <a:lnTo>
                  <a:pt x="1127991" y="735770"/>
                </a:lnTo>
                <a:lnTo>
                  <a:pt x="1129387" y="737598"/>
                </a:lnTo>
                <a:lnTo>
                  <a:pt x="1130783" y="739404"/>
                </a:lnTo>
                <a:lnTo>
                  <a:pt x="1132187" y="741204"/>
                </a:lnTo>
                <a:lnTo>
                  <a:pt x="1133583" y="742981"/>
                </a:lnTo>
                <a:lnTo>
                  <a:pt x="1134986" y="744752"/>
                </a:lnTo>
                <a:lnTo>
                  <a:pt x="1136383" y="746501"/>
                </a:lnTo>
                <a:lnTo>
                  <a:pt x="1137786" y="748242"/>
                </a:lnTo>
                <a:lnTo>
                  <a:pt x="1139182" y="749963"/>
                </a:lnTo>
                <a:lnTo>
                  <a:pt x="1140586" y="751675"/>
                </a:lnTo>
                <a:lnTo>
                  <a:pt x="1141982" y="753374"/>
                </a:lnTo>
                <a:lnTo>
                  <a:pt x="1143378" y="755058"/>
                </a:lnTo>
                <a:lnTo>
                  <a:pt x="1144782" y="756728"/>
                </a:lnTo>
                <a:lnTo>
                  <a:pt x="1146178" y="758383"/>
                </a:lnTo>
                <a:lnTo>
                  <a:pt x="1147582" y="760024"/>
                </a:lnTo>
                <a:lnTo>
                  <a:pt x="1148978" y="761651"/>
                </a:lnTo>
                <a:lnTo>
                  <a:pt x="1150381" y="763263"/>
                </a:lnTo>
                <a:lnTo>
                  <a:pt x="1151777" y="764861"/>
                </a:lnTo>
                <a:lnTo>
                  <a:pt x="1153181" y="766444"/>
                </a:lnTo>
                <a:lnTo>
                  <a:pt x="1154577" y="768020"/>
                </a:lnTo>
                <a:lnTo>
                  <a:pt x="1155981" y="769582"/>
                </a:lnTo>
                <a:lnTo>
                  <a:pt x="1157377" y="771122"/>
                </a:lnTo>
                <a:lnTo>
                  <a:pt x="1158773" y="772655"/>
                </a:lnTo>
                <a:lnTo>
                  <a:pt x="1160177" y="774174"/>
                </a:lnTo>
                <a:lnTo>
                  <a:pt x="1161573" y="775678"/>
                </a:lnTo>
                <a:lnTo>
                  <a:pt x="1162976" y="777175"/>
                </a:lnTo>
                <a:lnTo>
                  <a:pt x="1164373" y="778651"/>
                </a:lnTo>
                <a:lnTo>
                  <a:pt x="1165776" y="780119"/>
                </a:lnTo>
                <a:lnTo>
                  <a:pt x="1167172" y="781566"/>
                </a:lnTo>
                <a:lnTo>
                  <a:pt x="1168576" y="783005"/>
                </a:lnTo>
                <a:lnTo>
                  <a:pt x="1169972" y="784430"/>
                </a:lnTo>
                <a:lnTo>
                  <a:pt x="1171368" y="785848"/>
                </a:lnTo>
                <a:lnTo>
                  <a:pt x="1172772" y="787244"/>
                </a:lnTo>
                <a:lnTo>
                  <a:pt x="1174168" y="788633"/>
                </a:lnTo>
                <a:lnTo>
                  <a:pt x="1175572" y="790008"/>
                </a:lnTo>
                <a:lnTo>
                  <a:pt x="1176968" y="791368"/>
                </a:lnTo>
                <a:lnTo>
                  <a:pt x="1178371" y="792721"/>
                </a:lnTo>
                <a:lnTo>
                  <a:pt x="1179768" y="794053"/>
                </a:lnTo>
                <a:lnTo>
                  <a:pt x="1181171" y="795377"/>
                </a:lnTo>
                <a:lnTo>
                  <a:pt x="1182567" y="796687"/>
                </a:lnTo>
                <a:lnTo>
                  <a:pt x="1183964" y="797990"/>
                </a:lnTo>
                <a:lnTo>
                  <a:pt x="1185367" y="799271"/>
                </a:lnTo>
                <a:lnTo>
                  <a:pt x="1186763" y="800545"/>
                </a:lnTo>
                <a:lnTo>
                  <a:pt x="1188167" y="801804"/>
                </a:lnTo>
                <a:lnTo>
                  <a:pt x="1189563" y="803057"/>
                </a:lnTo>
                <a:lnTo>
                  <a:pt x="1190966" y="804295"/>
                </a:lnTo>
                <a:lnTo>
                  <a:pt x="1192363" y="805518"/>
                </a:lnTo>
                <a:lnTo>
                  <a:pt x="1193766" y="806734"/>
                </a:lnTo>
                <a:lnTo>
                  <a:pt x="1195162" y="807929"/>
                </a:lnTo>
                <a:lnTo>
                  <a:pt x="1196566" y="809124"/>
                </a:lnTo>
                <a:lnTo>
                  <a:pt x="1197962" y="810297"/>
                </a:lnTo>
                <a:lnTo>
                  <a:pt x="1199358" y="811463"/>
                </a:lnTo>
                <a:lnTo>
                  <a:pt x="1200762" y="812615"/>
                </a:lnTo>
                <a:lnTo>
                  <a:pt x="1202158" y="813759"/>
                </a:lnTo>
                <a:lnTo>
                  <a:pt x="1203562" y="814889"/>
                </a:lnTo>
                <a:lnTo>
                  <a:pt x="1204958" y="816012"/>
                </a:lnTo>
                <a:lnTo>
                  <a:pt x="1206361" y="817113"/>
                </a:lnTo>
                <a:lnTo>
                  <a:pt x="1207758" y="818214"/>
                </a:lnTo>
                <a:lnTo>
                  <a:pt x="1209161" y="819294"/>
                </a:lnTo>
                <a:lnTo>
                  <a:pt x="1210557" y="820373"/>
                </a:lnTo>
                <a:lnTo>
                  <a:pt x="1211954" y="821431"/>
                </a:lnTo>
                <a:lnTo>
                  <a:pt x="1213357" y="822482"/>
                </a:lnTo>
                <a:lnTo>
                  <a:pt x="1214753" y="823526"/>
                </a:lnTo>
                <a:lnTo>
                  <a:pt x="1216157" y="824555"/>
                </a:lnTo>
                <a:lnTo>
                  <a:pt x="1217553" y="825570"/>
                </a:lnTo>
                <a:lnTo>
                  <a:pt x="1218957" y="826577"/>
                </a:lnTo>
                <a:lnTo>
                  <a:pt x="1220353" y="827578"/>
                </a:lnTo>
                <a:lnTo>
                  <a:pt x="1221756" y="828564"/>
                </a:lnTo>
                <a:lnTo>
                  <a:pt x="1223153" y="829542"/>
                </a:lnTo>
                <a:lnTo>
                  <a:pt x="1224549" y="830507"/>
                </a:lnTo>
                <a:lnTo>
                  <a:pt x="1225952" y="831457"/>
                </a:lnTo>
                <a:lnTo>
                  <a:pt x="1227349" y="832400"/>
                </a:lnTo>
                <a:lnTo>
                  <a:pt x="1228752" y="833335"/>
                </a:lnTo>
                <a:lnTo>
                  <a:pt x="1230148" y="834264"/>
                </a:lnTo>
                <a:lnTo>
                  <a:pt x="1231552" y="835178"/>
                </a:lnTo>
                <a:lnTo>
                  <a:pt x="1232948" y="836078"/>
                </a:lnTo>
                <a:lnTo>
                  <a:pt x="1234351" y="836970"/>
                </a:lnTo>
                <a:lnTo>
                  <a:pt x="1235748" y="837855"/>
                </a:lnTo>
                <a:lnTo>
                  <a:pt x="1237144" y="838726"/>
                </a:lnTo>
                <a:lnTo>
                  <a:pt x="1238548" y="839590"/>
                </a:lnTo>
                <a:lnTo>
                  <a:pt x="1239944" y="840446"/>
                </a:lnTo>
                <a:lnTo>
                  <a:pt x="1241347" y="841296"/>
                </a:lnTo>
                <a:lnTo>
                  <a:pt x="1242743" y="842130"/>
                </a:lnTo>
                <a:lnTo>
                  <a:pt x="1244147" y="842951"/>
                </a:lnTo>
                <a:lnTo>
                  <a:pt x="1245543" y="843771"/>
                </a:lnTo>
                <a:lnTo>
                  <a:pt x="1246947" y="844578"/>
                </a:lnTo>
                <a:lnTo>
                  <a:pt x="1248343" y="845376"/>
                </a:lnTo>
                <a:lnTo>
                  <a:pt x="1249746" y="846161"/>
                </a:lnTo>
                <a:lnTo>
                  <a:pt x="1251143" y="846938"/>
                </a:lnTo>
                <a:lnTo>
                  <a:pt x="1252539" y="847708"/>
                </a:lnTo>
                <a:lnTo>
                  <a:pt x="1253942" y="848471"/>
                </a:lnTo>
                <a:lnTo>
                  <a:pt x="1255339" y="849227"/>
                </a:lnTo>
                <a:lnTo>
                  <a:pt x="1256742" y="849968"/>
                </a:lnTo>
                <a:lnTo>
                  <a:pt x="1258138" y="850702"/>
                </a:lnTo>
                <a:lnTo>
                  <a:pt x="1259542" y="851429"/>
                </a:lnTo>
                <a:lnTo>
                  <a:pt x="1260938" y="852142"/>
                </a:lnTo>
                <a:lnTo>
                  <a:pt x="1262342" y="852854"/>
                </a:lnTo>
                <a:lnTo>
                  <a:pt x="1263738" y="853552"/>
                </a:lnTo>
                <a:lnTo>
                  <a:pt x="1265134" y="854243"/>
                </a:lnTo>
                <a:lnTo>
                  <a:pt x="1266538" y="854927"/>
                </a:lnTo>
                <a:lnTo>
                  <a:pt x="1267934" y="855604"/>
                </a:lnTo>
                <a:lnTo>
                  <a:pt x="1269337" y="856273"/>
                </a:lnTo>
                <a:lnTo>
                  <a:pt x="1270734" y="856928"/>
                </a:lnTo>
                <a:lnTo>
                  <a:pt x="1272137" y="857583"/>
                </a:lnTo>
                <a:lnTo>
                  <a:pt x="1273533" y="858223"/>
                </a:lnTo>
                <a:lnTo>
                  <a:pt x="1274937" y="858857"/>
                </a:lnTo>
                <a:lnTo>
                  <a:pt x="1276333" y="859483"/>
                </a:lnTo>
                <a:lnTo>
                  <a:pt x="1277729" y="860109"/>
                </a:lnTo>
                <a:lnTo>
                  <a:pt x="1279133" y="860714"/>
                </a:lnTo>
                <a:lnTo>
                  <a:pt x="1280529" y="861318"/>
                </a:lnTo>
                <a:lnTo>
                  <a:pt x="1281933" y="861916"/>
                </a:lnTo>
                <a:lnTo>
                  <a:pt x="1283329" y="862506"/>
                </a:lnTo>
                <a:lnTo>
                  <a:pt x="1284732" y="863089"/>
                </a:lnTo>
                <a:lnTo>
                  <a:pt x="1286128" y="863665"/>
                </a:lnTo>
                <a:lnTo>
                  <a:pt x="1287532" y="864233"/>
                </a:lnTo>
                <a:lnTo>
                  <a:pt x="1288928" y="864787"/>
                </a:lnTo>
                <a:lnTo>
                  <a:pt x="1290332" y="865342"/>
                </a:lnTo>
                <a:lnTo>
                  <a:pt x="1291728" y="865889"/>
                </a:lnTo>
                <a:lnTo>
                  <a:pt x="1293124" y="866428"/>
                </a:lnTo>
                <a:lnTo>
                  <a:pt x="1294528" y="866961"/>
                </a:lnTo>
                <a:lnTo>
                  <a:pt x="1295924" y="867486"/>
                </a:lnTo>
                <a:lnTo>
                  <a:pt x="1297327" y="868005"/>
                </a:lnTo>
                <a:lnTo>
                  <a:pt x="1298724" y="868516"/>
                </a:lnTo>
                <a:lnTo>
                  <a:pt x="1300127" y="869019"/>
                </a:lnTo>
                <a:lnTo>
                  <a:pt x="1301523" y="869516"/>
                </a:lnTo>
                <a:lnTo>
                  <a:pt x="1302927" y="870005"/>
                </a:lnTo>
                <a:lnTo>
                  <a:pt x="1304323" y="870495"/>
                </a:lnTo>
                <a:lnTo>
                  <a:pt x="1305719" y="870970"/>
                </a:lnTo>
                <a:lnTo>
                  <a:pt x="1307123" y="871445"/>
                </a:lnTo>
                <a:lnTo>
                  <a:pt x="1308519" y="871905"/>
                </a:lnTo>
                <a:lnTo>
                  <a:pt x="1309923" y="872366"/>
                </a:lnTo>
                <a:lnTo>
                  <a:pt x="1311319" y="872820"/>
                </a:lnTo>
                <a:lnTo>
                  <a:pt x="1312722" y="873266"/>
                </a:lnTo>
                <a:lnTo>
                  <a:pt x="1314119" y="873712"/>
                </a:lnTo>
                <a:lnTo>
                  <a:pt x="1315522" y="874144"/>
                </a:lnTo>
                <a:lnTo>
                  <a:pt x="1316918" y="874576"/>
                </a:lnTo>
                <a:lnTo>
                  <a:pt x="1318314" y="875000"/>
                </a:lnTo>
                <a:lnTo>
                  <a:pt x="1319718" y="875418"/>
                </a:lnTo>
                <a:lnTo>
                  <a:pt x="1321114" y="875828"/>
                </a:lnTo>
                <a:lnTo>
                  <a:pt x="1322518" y="876238"/>
                </a:lnTo>
                <a:lnTo>
                  <a:pt x="1323914" y="876641"/>
                </a:lnTo>
                <a:lnTo>
                  <a:pt x="1325318" y="877037"/>
                </a:lnTo>
                <a:lnTo>
                  <a:pt x="1326714" y="877426"/>
                </a:lnTo>
                <a:lnTo>
                  <a:pt x="1328117" y="877807"/>
                </a:lnTo>
                <a:lnTo>
                  <a:pt x="1329513" y="878189"/>
                </a:lnTo>
                <a:lnTo>
                  <a:pt x="1330910" y="878563"/>
                </a:lnTo>
                <a:lnTo>
                  <a:pt x="1332313" y="878930"/>
                </a:lnTo>
                <a:lnTo>
                  <a:pt x="1333709" y="879297"/>
                </a:lnTo>
                <a:lnTo>
                  <a:pt x="1335113" y="879657"/>
                </a:lnTo>
                <a:lnTo>
                  <a:pt x="1336509" y="880010"/>
                </a:lnTo>
                <a:lnTo>
                  <a:pt x="1337913" y="880355"/>
                </a:lnTo>
                <a:lnTo>
                  <a:pt x="1339309" y="880700"/>
                </a:lnTo>
                <a:lnTo>
                  <a:pt x="1340712" y="881039"/>
                </a:lnTo>
                <a:lnTo>
                  <a:pt x="1342109" y="881370"/>
                </a:lnTo>
                <a:lnTo>
                  <a:pt x="1343512" y="881701"/>
                </a:lnTo>
                <a:lnTo>
                  <a:pt x="1344908" y="882025"/>
                </a:lnTo>
                <a:lnTo>
                  <a:pt x="1346305" y="882349"/>
                </a:lnTo>
                <a:lnTo>
                  <a:pt x="1347708" y="882658"/>
                </a:lnTo>
                <a:lnTo>
                  <a:pt x="1349104" y="882975"/>
                </a:lnTo>
                <a:lnTo>
                  <a:pt x="1350508" y="883277"/>
                </a:lnTo>
                <a:lnTo>
                  <a:pt x="1351904" y="883579"/>
                </a:lnTo>
                <a:lnTo>
                  <a:pt x="1353308" y="883874"/>
                </a:lnTo>
                <a:lnTo>
                  <a:pt x="1354704" y="884170"/>
                </a:lnTo>
                <a:lnTo>
                  <a:pt x="1356107" y="884457"/>
                </a:lnTo>
                <a:lnTo>
                  <a:pt x="1357504" y="884745"/>
                </a:lnTo>
                <a:lnTo>
                  <a:pt x="1358900" y="885019"/>
                </a:lnTo>
                <a:lnTo>
                  <a:pt x="1360303" y="885300"/>
                </a:lnTo>
                <a:lnTo>
                  <a:pt x="1361699" y="885573"/>
                </a:lnTo>
                <a:lnTo>
                  <a:pt x="1363103" y="885839"/>
                </a:lnTo>
                <a:lnTo>
                  <a:pt x="1364499" y="886106"/>
                </a:lnTo>
                <a:lnTo>
                  <a:pt x="1365903" y="886365"/>
                </a:lnTo>
                <a:lnTo>
                  <a:pt x="1367299" y="886617"/>
                </a:lnTo>
                <a:lnTo>
                  <a:pt x="1368702" y="886869"/>
                </a:lnTo>
                <a:lnTo>
                  <a:pt x="1370099" y="887120"/>
                </a:lnTo>
                <a:lnTo>
                  <a:pt x="1371495" y="887365"/>
                </a:lnTo>
                <a:lnTo>
                  <a:pt x="1372898" y="887603"/>
                </a:lnTo>
                <a:lnTo>
                  <a:pt x="1374295" y="887840"/>
                </a:lnTo>
                <a:lnTo>
                  <a:pt x="1375698" y="888078"/>
                </a:lnTo>
                <a:lnTo>
                  <a:pt x="1377094" y="888308"/>
                </a:lnTo>
                <a:lnTo>
                  <a:pt x="1378498" y="888531"/>
                </a:lnTo>
                <a:lnTo>
                  <a:pt x="1379894" y="888754"/>
                </a:lnTo>
                <a:lnTo>
                  <a:pt x="1381298" y="888977"/>
                </a:lnTo>
                <a:lnTo>
                  <a:pt x="1382694" y="889193"/>
                </a:lnTo>
                <a:lnTo>
                  <a:pt x="1384097" y="889402"/>
                </a:lnTo>
                <a:lnTo>
                  <a:pt x="1385494" y="889611"/>
                </a:lnTo>
                <a:lnTo>
                  <a:pt x="1386890" y="889819"/>
                </a:lnTo>
                <a:lnTo>
                  <a:pt x="1388293" y="890021"/>
                </a:lnTo>
                <a:lnTo>
                  <a:pt x="1389690" y="890222"/>
                </a:lnTo>
                <a:lnTo>
                  <a:pt x="1391093" y="890424"/>
                </a:lnTo>
                <a:lnTo>
                  <a:pt x="1392489" y="890611"/>
                </a:lnTo>
                <a:lnTo>
                  <a:pt x="1393893" y="890805"/>
                </a:lnTo>
                <a:lnTo>
                  <a:pt x="1395289" y="890993"/>
                </a:lnTo>
                <a:lnTo>
                  <a:pt x="1396693" y="891180"/>
                </a:lnTo>
                <a:lnTo>
                  <a:pt x="1398089" y="891360"/>
                </a:lnTo>
              </a:path>
            </a:pathLst>
          </a:custGeom>
          <a:noFill/>
          <a:ln w="862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8F8D2BB7-76C3-8CB0-6754-F0EE4AB56318}"/>
              </a:ext>
            </a:extLst>
          </p:cNvPr>
          <p:cNvGrpSpPr/>
          <p:nvPr/>
        </p:nvGrpSpPr>
        <p:grpSpPr>
          <a:xfrm>
            <a:off x="7492649" y="2037960"/>
            <a:ext cx="242343" cy="132047"/>
            <a:chOff x="7492649" y="2037960"/>
            <a:chExt cx="242343" cy="132047"/>
          </a:xfrm>
        </p:grpSpPr>
        <p:sp>
          <p:nvSpPr>
            <p:cNvPr id="349" name="Freeform 348">
              <a:extLst>
                <a:ext uri="{FF2B5EF4-FFF2-40B4-BE49-F238E27FC236}">
                  <a16:creationId xmlns:a16="http://schemas.microsoft.com/office/drawing/2014/main" id="{EB52A9E0-E919-7FB5-70C4-85971F9DE025}"/>
                </a:ext>
              </a:extLst>
            </p:cNvPr>
            <p:cNvSpPr/>
            <p:nvPr/>
          </p:nvSpPr>
          <p:spPr>
            <a:xfrm>
              <a:off x="7492649" y="2037960"/>
              <a:ext cx="242343" cy="132047"/>
            </a:xfrm>
            <a:custGeom>
              <a:avLst/>
              <a:gdLst>
                <a:gd name="connsiteX0" fmla="*/ 0 w 242343"/>
                <a:gd name="connsiteY0" fmla="*/ 122037 h 132047"/>
                <a:gd name="connsiteX1" fmla="*/ 810 w 242343"/>
                <a:gd name="connsiteY1" fmla="*/ 121929 h 132047"/>
                <a:gd name="connsiteX2" fmla="*/ 1621 w 242343"/>
                <a:gd name="connsiteY2" fmla="*/ 121828 h 132047"/>
                <a:gd name="connsiteX3" fmla="*/ 2431 w 242343"/>
                <a:gd name="connsiteY3" fmla="*/ 121720 h 132047"/>
                <a:gd name="connsiteX4" fmla="*/ 3242 w 242343"/>
                <a:gd name="connsiteY4" fmla="*/ 121612 h 132047"/>
                <a:gd name="connsiteX5" fmla="*/ 4053 w 242343"/>
                <a:gd name="connsiteY5" fmla="*/ 121504 h 132047"/>
                <a:gd name="connsiteX6" fmla="*/ 4863 w 242343"/>
                <a:gd name="connsiteY6" fmla="*/ 121389 h 132047"/>
                <a:gd name="connsiteX7" fmla="*/ 5674 w 242343"/>
                <a:gd name="connsiteY7" fmla="*/ 121281 h 132047"/>
                <a:gd name="connsiteX8" fmla="*/ 6484 w 242343"/>
                <a:gd name="connsiteY8" fmla="*/ 121166 h 132047"/>
                <a:gd name="connsiteX9" fmla="*/ 7294 w 242343"/>
                <a:gd name="connsiteY9" fmla="*/ 121058 h 132047"/>
                <a:gd name="connsiteX10" fmla="*/ 8105 w 242343"/>
                <a:gd name="connsiteY10" fmla="*/ 120943 h 132047"/>
                <a:gd name="connsiteX11" fmla="*/ 8915 w 242343"/>
                <a:gd name="connsiteY11" fmla="*/ 120827 h 132047"/>
                <a:gd name="connsiteX12" fmla="*/ 9726 w 242343"/>
                <a:gd name="connsiteY12" fmla="*/ 120712 h 132047"/>
                <a:gd name="connsiteX13" fmla="*/ 10537 w 242343"/>
                <a:gd name="connsiteY13" fmla="*/ 120597 h 132047"/>
                <a:gd name="connsiteX14" fmla="*/ 11347 w 242343"/>
                <a:gd name="connsiteY14" fmla="*/ 120475 h 132047"/>
                <a:gd name="connsiteX15" fmla="*/ 12158 w 242343"/>
                <a:gd name="connsiteY15" fmla="*/ 120359 h 132047"/>
                <a:gd name="connsiteX16" fmla="*/ 12968 w 242343"/>
                <a:gd name="connsiteY16" fmla="*/ 120237 h 132047"/>
                <a:gd name="connsiteX17" fmla="*/ 13778 w 242343"/>
                <a:gd name="connsiteY17" fmla="*/ 120115 h 132047"/>
                <a:gd name="connsiteX18" fmla="*/ 14589 w 242343"/>
                <a:gd name="connsiteY18" fmla="*/ 119993 h 132047"/>
                <a:gd name="connsiteX19" fmla="*/ 15400 w 242343"/>
                <a:gd name="connsiteY19" fmla="*/ 119870 h 132047"/>
                <a:gd name="connsiteX20" fmla="*/ 16210 w 242343"/>
                <a:gd name="connsiteY20" fmla="*/ 119741 h 132047"/>
                <a:gd name="connsiteX21" fmla="*/ 17021 w 242343"/>
                <a:gd name="connsiteY21" fmla="*/ 119618 h 132047"/>
                <a:gd name="connsiteX22" fmla="*/ 17831 w 242343"/>
                <a:gd name="connsiteY22" fmla="*/ 119489 h 132047"/>
                <a:gd name="connsiteX23" fmla="*/ 18642 w 242343"/>
                <a:gd name="connsiteY23" fmla="*/ 119359 h 132047"/>
                <a:gd name="connsiteX24" fmla="*/ 19452 w 242343"/>
                <a:gd name="connsiteY24" fmla="*/ 119230 h 132047"/>
                <a:gd name="connsiteX25" fmla="*/ 20262 w 242343"/>
                <a:gd name="connsiteY25" fmla="*/ 119100 h 132047"/>
                <a:gd name="connsiteX26" fmla="*/ 21074 w 242343"/>
                <a:gd name="connsiteY26" fmla="*/ 118970 h 132047"/>
                <a:gd name="connsiteX27" fmla="*/ 21884 w 242343"/>
                <a:gd name="connsiteY27" fmla="*/ 118834 h 132047"/>
                <a:gd name="connsiteX28" fmla="*/ 22694 w 242343"/>
                <a:gd name="connsiteY28" fmla="*/ 118704 h 132047"/>
                <a:gd name="connsiteX29" fmla="*/ 23505 w 242343"/>
                <a:gd name="connsiteY29" fmla="*/ 118567 h 132047"/>
                <a:gd name="connsiteX30" fmla="*/ 24315 w 242343"/>
                <a:gd name="connsiteY30" fmla="*/ 118431 h 132047"/>
                <a:gd name="connsiteX31" fmla="*/ 25126 w 242343"/>
                <a:gd name="connsiteY31" fmla="*/ 118294 h 132047"/>
                <a:gd name="connsiteX32" fmla="*/ 25936 w 242343"/>
                <a:gd name="connsiteY32" fmla="*/ 118150 h 132047"/>
                <a:gd name="connsiteX33" fmla="*/ 26747 w 242343"/>
                <a:gd name="connsiteY33" fmla="*/ 118013 h 132047"/>
                <a:gd name="connsiteX34" fmla="*/ 27558 w 242343"/>
                <a:gd name="connsiteY34" fmla="*/ 117869 h 132047"/>
                <a:gd name="connsiteX35" fmla="*/ 28368 w 242343"/>
                <a:gd name="connsiteY35" fmla="*/ 117725 h 132047"/>
                <a:gd name="connsiteX36" fmla="*/ 29178 w 242343"/>
                <a:gd name="connsiteY36" fmla="*/ 117581 h 132047"/>
                <a:gd name="connsiteX37" fmla="*/ 29989 w 242343"/>
                <a:gd name="connsiteY37" fmla="*/ 117437 h 132047"/>
                <a:gd name="connsiteX38" fmla="*/ 30799 w 242343"/>
                <a:gd name="connsiteY38" fmla="*/ 117294 h 132047"/>
                <a:gd name="connsiteX39" fmla="*/ 31610 w 242343"/>
                <a:gd name="connsiteY39" fmla="*/ 117142 h 132047"/>
                <a:gd name="connsiteX40" fmla="*/ 32421 w 242343"/>
                <a:gd name="connsiteY40" fmla="*/ 116998 h 132047"/>
                <a:gd name="connsiteX41" fmla="*/ 33231 w 242343"/>
                <a:gd name="connsiteY41" fmla="*/ 116847 h 132047"/>
                <a:gd name="connsiteX42" fmla="*/ 34042 w 242343"/>
                <a:gd name="connsiteY42" fmla="*/ 116696 h 132047"/>
                <a:gd name="connsiteX43" fmla="*/ 34852 w 242343"/>
                <a:gd name="connsiteY43" fmla="*/ 116538 h 132047"/>
                <a:gd name="connsiteX44" fmla="*/ 35662 w 242343"/>
                <a:gd name="connsiteY44" fmla="*/ 116387 h 132047"/>
                <a:gd name="connsiteX45" fmla="*/ 36473 w 242343"/>
                <a:gd name="connsiteY45" fmla="*/ 116228 h 132047"/>
                <a:gd name="connsiteX46" fmla="*/ 37284 w 242343"/>
                <a:gd name="connsiteY46" fmla="*/ 116070 h 132047"/>
                <a:gd name="connsiteX47" fmla="*/ 38094 w 242343"/>
                <a:gd name="connsiteY47" fmla="*/ 115912 h 132047"/>
                <a:gd name="connsiteX48" fmla="*/ 38905 w 242343"/>
                <a:gd name="connsiteY48" fmla="*/ 115753 h 132047"/>
                <a:gd name="connsiteX49" fmla="*/ 39715 w 242343"/>
                <a:gd name="connsiteY49" fmla="*/ 115595 h 132047"/>
                <a:gd name="connsiteX50" fmla="*/ 40526 w 242343"/>
                <a:gd name="connsiteY50" fmla="*/ 115429 h 132047"/>
                <a:gd name="connsiteX51" fmla="*/ 41336 w 242343"/>
                <a:gd name="connsiteY51" fmla="*/ 115264 h 132047"/>
                <a:gd name="connsiteX52" fmla="*/ 42146 w 242343"/>
                <a:gd name="connsiteY52" fmla="*/ 115098 h 132047"/>
                <a:gd name="connsiteX53" fmla="*/ 42957 w 242343"/>
                <a:gd name="connsiteY53" fmla="*/ 114933 h 132047"/>
                <a:gd name="connsiteX54" fmla="*/ 43768 w 242343"/>
                <a:gd name="connsiteY54" fmla="*/ 114767 h 132047"/>
                <a:gd name="connsiteX55" fmla="*/ 44578 w 242343"/>
                <a:gd name="connsiteY55" fmla="*/ 114595 h 132047"/>
                <a:gd name="connsiteX56" fmla="*/ 45389 w 242343"/>
                <a:gd name="connsiteY56" fmla="*/ 114422 h 132047"/>
                <a:gd name="connsiteX57" fmla="*/ 46199 w 242343"/>
                <a:gd name="connsiteY57" fmla="*/ 114249 h 132047"/>
                <a:gd name="connsiteX58" fmla="*/ 47010 w 242343"/>
                <a:gd name="connsiteY58" fmla="*/ 114076 h 132047"/>
                <a:gd name="connsiteX59" fmla="*/ 47820 w 242343"/>
                <a:gd name="connsiteY59" fmla="*/ 113904 h 132047"/>
                <a:gd name="connsiteX60" fmla="*/ 48631 w 242343"/>
                <a:gd name="connsiteY60" fmla="*/ 113724 h 132047"/>
                <a:gd name="connsiteX61" fmla="*/ 49441 w 242343"/>
                <a:gd name="connsiteY61" fmla="*/ 113544 h 132047"/>
                <a:gd name="connsiteX62" fmla="*/ 50252 w 242343"/>
                <a:gd name="connsiteY62" fmla="*/ 113364 h 132047"/>
                <a:gd name="connsiteX63" fmla="*/ 51062 w 242343"/>
                <a:gd name="connsiteY63" fmla="*/ 113184 h 132047"/>
                <a:gd name="connsiteX64" fmla="*/ 51873 w 242343"/>
                <a:gd name="connsiteY64" fmla="*/ 113004 h 132047"/>
                <a:gd name="connsiteX65" fmla="*/ 52683 w 242343"/>
                <a:gd name="connsiteY65" fmla="*/ 112817 h 132047"/>
                <a:gd name="connsiteX66" fmla="*/ 53494 w 242343"/>
                <a:gd name="connsiteY66" fmla="*/ 112630 h 132047"/>
                <a:gd name="connsiteX67" fmla="*/ 54305 w 242343"/>
                <a:gd name="connsiteY67" fmla="*/ 112443 h 132047"/>
                <a:gd name="connsiteX68" fmla="*/ 55115 w 242343"/>
                <a:gd name="connsiteY68" fmla="*/ 112255 h 132047"/>
                <a:gd name="connsiteX69" fmla="*/ 55925 w 242343"/>
                <a:gd name="connsiteY69" fmla="*/ 112061 h 132047"/>
                <a:gd name="connsiteX70" fmla="*/ 56736 w 242343"/>
                <a:gd name="connsiteY70" fmla="*/ 111867 h 132047"/>
                <a:gd name="connsiteX71" fmla="*/ 57546 w 242343"/>
                <a:gd name="connsiteY71" fmla="*/ 111672 h 132047"/>
                <a:gd name="connsiteX72" fmla="*/ 58357 w 242343"/>
                <a:gd name="connsiteY72" fmla="*/ 111478 h 132047"/>
                <a:gd name="connsiteX73" fmla="*/ 59167 w 242343"/>
                <a:gd name="connsiteY73" fmla="*/ 111284 h 132047"/>
                <a:gd name="connsiteX74" fmla="*/ 59978 w 242343"/>
                <a:gd name="connsiteY74" fmla="*/ 111082 h 132047"/>
                <a:gd name="connsiteX75" fmla="*/ 60789 w 242343"/>
                <a:gd name="connsiteY75" fmla="*/ 110881 h 132047"/>
                <a:gd name="connsiteX76" fmla="*/ 61599 w 242343"/>
                <a:gd name="connsiteY76" fmla="*/ 110679 h 132047"/>
                <a:gd name="connsiteX77" fmla="*/ 62409 w 242343"/>
                <a:gd name="connsiteY77" fmla="*/ 110478 h 132047"/>
                <a:gd name="connsiteX78" fmla="*/ 63220 w 242343"/>
                <a:gd name="connsiteY78" fmla="*/ 110269 h 132047"/>
                <a:gd name="connsiteX79" fmla="*/ 64030 w 242343"/>
                <a:gd name="connsiteY79" fmla="*/ 110060 h 132047"/>
                <a:gd name="connsiteX80" fmla="*/ 64841 w 242343"/>
                <a:gd name="connsiteY80" fmla="*/ 109852 h 132047"/>
                <a:gd name="connsiteX81" fmla="*/ 65652 w 242343"/>
                <a:gd name="connsiteY81" fmla="*/ 109643 h 132047"/>
                <a:gd name="connsiteX82" fmla="*/ 66462 w 242343"/>
                <a:gd name="connsiteY82" fmla="*/ 109427 h 132047"/>
                <a:gd name="connsiteX83" fmla="*/ 67273 w 242343"/>
                <a:gd name="connsiteY83" fmla="*/ 109211 h 132047"/>
                <a:gd name="connsiteX84" fmla="*/ 68083 w 242343"/>
                <a:gd name="connsiteY84" fmla="*/ 108995 h 132047"/>
                <a:gd name="connsiteX85" fmla="*/ 68893 w 242343"/>
                <a:gd name="connsiteY85" fmla="*/ 108779 h 132047"/>
                <a:gd name="connsiteX86" fmla="*/ 69704 w 242343"/>
                <a:gd name="connsiteY86" fmla="*/ 108556 h 132047"/>
                <a:gd name="connsiteX87" fmla="*/ 70514 w 242343"/>
                <a:gd name="connsiteY87" fmla="*/ 108340 h 132047"/>
                <a:gd name="connsiteX88" fmla="*/ 71325 w 242343"/>
                <a:gd name="connsiteY88" fmla="*/ 108117 h 132047"/>
                <a:gd name="connsiteX89" fmla="*/ 72136 w 242343"/>
                <a:gd name="connsiteY89" fmla="*/ 107887 h 132047"/>
                <a:gd name="connsiteX90" fmla="*/ 72946 w 242343"/>
                <a:gd name="connsiteY90" fmla="*/ 107664 h 132047"/>
                <a:gd name="connsiteX91" fmla="*/ 73757 w 242343"/>
                <a:gd name="connsiteY91" fmla="*/ 107433 h 132047"/>
                <a:gd name="connsiteX92" fmla="*/ 74567 w 242343"/>
                <a:gd name="connsiteY92" fmla="*/ 107203 h 132047"/>
                <a:gd name="connsiteX93" fmla="*/ 75377 w 242343"/>
                <a:gd name="connsiteY93" fmla="*/ 106973 h 132047"/>
                <a:gd name="connsiteX94" fmla="*/ 76188 w 242343"/>
                <a:gd name="connsiteY94" fmla="*/ 106735 h 132047"/>
                <a:gd name="connsiteX95" fmla="*/ 76999 w 242343"/>
                <a:gd name="connsiteY95" fmla="*/ 106498 h 132047"/>
                <a:gd name="connsiteX96" fmla="*/ 77809 w 242343"/>
                <a:gd name="connsiteY96" fmla="*/ 106260 h 132047"/>
                <a:gd name="connsiteX97" fmla="*/ 78620 w 242343"/>
                <a:gd name="connsiteY97" fmla="*/ 106023 h 132047"/>
                <a:gd name="connsiteX98" fmla="*/ 79430 w 242343"/>
                <a:gd name="connsiteY98" fmla="*/ 105778 h 132047"/>
                <a:gd name="connsiteX99" fmla="*/ 80241 w 242343"/>
                <a:gd name="connsiteY99" fmla="*/ 105533 h 132047"/>
                <a:gd name="connsiteX100" fmla="*/ 81051 w 242343"/>
                <a:gd name="connsiteY100" fmla="*/ 105289 h 132047"/>
                <a:gd name="connsiteX101" fmla="*/ 81861 w 242343"/>
                <a:gd name="connsiteY101" fmla="*/ 105044 h 132047"/>
                <a:gd name="connsiteX102" fmla="*/ 82673 w 242343"/>
                <a:gd name="connsiteY102" fmla="*/ 104792 h 132047"/>
                <a:gd name="connsiteX103" fmla="*/ 83483 w 242343"/>
                <a:gd name="connsiteY103" fmla="*/ 104540 h 132047"/>
                <a:gd name="connsiteX104" fmla="*/ 84293 w 242343"/>
                <a:gd name="connsiteY104" fmla="*/ 104288 h 132047"/>
                <a:gd name="connsiteX105" fmla="*/ 85104 w 242343"/>
                <a:gd name="connsiteY105" fmla="*/ 104029 h 132047"/>
                <a:gd name="connsiteX106" fmla="*/ 85914 w 242343"/>
                <a:gd name="connsiteY106" fmla="*/ 103770 h 132047"/>
                <a:gd name="connsiteX107" fmla="*/ 86725 w 242343"/>
                <a:gd name="connsiteY107" fmla="*/ 103511 h 132047"/>
                <a:gd name="connsiteX108" fmla="*/ 87536 w 242343"/>
                <a:gd name="connsiteY108" fmla="*/ 103252 h 132047"/>
                <a:gd name="connsiteX109" fmla="*/ 88346 w 242343"/>
                <a:gd name="connsiteY109" fmla="*/ 102985 h 132047"/>
                <a:gd name="connsiteX110" fmla="*/ 89157 w 242343"/>
                <a:gd name="connsiteY110" fmla="*/ 102719 h 132047"/>
                <a:gd name="connsiteX111" fmla="*/ 89967 w 242343"/>
                <a:gd name="connsiteY111" fmla="*/ 102453 h 132047"/>
                <a:gd name="connsiteX112" fmla="*/ 90777 w 242343"/>
                <a:gd name="connsiteY112" fmla="*/ 102179 h 132047"/>
                <a:gd name="connsiteX113" fmla="*/ 91588 w 242343"/>
                <a:gd name="connsiteY113" fmla="*/ 101913 h 132047"/>
                <a:gd name="connsiteX114" fmla="*/ 92398 w 242343"/>
                <a:gd name="connsiteY114" fmla="*/ 101640 h 132047"/>
                <a:gd name="connsiteX115" fmla="*/ 93209 w 242343"/>
                <a:gd name="connsiteY115" fmla="*/ 101359 h 132047"/>
                <a:gd name="connsiteX116" fmla="*/ 94020 w 242343"/>
                <a:gd name="connsiteY116" fmla="*/ 101078 h 132047"/>
                <a:gd name="connsiteX117" fmla="*/ 94830 w 242343"/>
                <a:gd name="connsiteY117" fmla="*/ 100797 h 132047"/>
                <a:gd name="connsiteX118" fmla="*/ 95641 w 242343"/>
                <a:gd name="connsiteY118" fmla="*/ 100517 h 132047"/>
                <a:gd name="connsiteX119" fmla="*/ 96451 w 242343"/>
                <a:gd name="connsiteY119" fmla="*/ 100229 h 132047"/>
                <a:gd name="connsiteX120" fmla="*/ 97261 w 242343"/>
                <a:gd name="connsiteY120" fmla="*/ 99948 h 132047"/>
                <a:gd name="connsiteX121" fmla="*/ 98072 w 242343"/>
                <a:gd name="connsiteY121" fmla="*/ 99653 h 132047"/>
                <a:gd name="connsiteX122" fmla="*/ 98883 w 242343"/>
                <a:gd name="connsiteY122" fmla="*/ 99365 h 132047"/>
                <a:gd name="connsiteX123" fmla="*/ 99693 w 242343"/>
                <a:gd name="connsiteY123" fmla="*/ 99070 h 132047"/>
                <a:gd name="connsiteX124" fmla="*/ 100504 w 242343"/>
                <a:gd name="connsiteY124" fmla="*/ 98775 h 132047"/>
                <a:gd name="connsiteX125" fmla="*/ 101314 w 242343"/>
                <a:gd name="connsiteY125" fmla="*/ 98473 h 132047"/>
                <a:gd name="connsiteX126" fmla="*/ 102125 w 242343"/>
                <a:gd name="connsiteY126" fmla="*/ 98178 h 132047"/>
                <a:gd name="connsiteX127" fmla="*/ 102935 w 242343"/>
                <a:gd name="connsiteY127" fmla="*/ 97868 h 132047"/>
                <a:gd name="connsiteX128" fmla="*/ 103745 w 242343"/>
                <a:gd name="connsiteY128" fmla="*/ 97566 h 132047"/>
                <a:gd name="connsiteX129" fmla="*/ 104557 w 242343"/>
                <a:gd name="connsiteY129" fmla="*/ 97256 h 132047"/>
                <a:gd name="connsiteX130" fmla="*/ 105367 w 242343"/>
                <a:gd name="connsiteY130" fmla="*/ 96947 h 132047"/>
                <a:gd name="connsiteX131" fmla="*/ 106177 w 242343"/>
                <a:gd name="connsiteY131" fmla="*/ 96637 h 132047"/>
                <a:gd name="connsiteX132" fmla="*/ 106988 w 242343"/>
                <a:gd name="connsiteY132" fmla="*/ 96321 h 132047"/>
                <a:gd name="connsiteX133" fmla="*/ 107798 w 242343"/>
                <a:gd name="connsiteY133" fmla="*/ 96004 h 132047"/>
                <a:gd name="connsiteX134" fmla="*/ 108609 w 242343"/>
                <a:gd name="connsiteY134" fmla="*/ 95687 h 132047"/>
                <a:gd name="connsiteX135" fmla="*/ 109419 w 242343"/>
                <a:gd name="connsiteY135" fmla="*/ 95363 h 132047"/>
                <a:gd name="connsiteX136" fmla="*/ 110230 w 242343"/>
                <a:gd name="connsiteY136" fmla="*/ 95040 h 132047"/>
                <a:gd name="connsiteX137" fmla="*/ 111041 w 242343"/>
                <a:gd name="connsiteY137" fmla="*/ 94716 h 132047"/>
                <a:gd name="connsiteX138" fmla="*/ 111851 w 242343"/>
                <a:gd name="connsiteY138" fmla="*/ 94385 h 132047"/>
                <a:gd name="connsiteX139" fmla="*/ 112661 w 242343"/>
                <a:gd name="connsiteY139" fmla="*/ 94054 h 132047"/>
                <a:gd name="connsiteX140" fmla="*/ 113472 w 242343"/>
                <a:gd name="connsiteY140" fmla="*/ 93715 h 132047"/>
                <a:gd name="connsiteX141" fmla="*/ 114282 w 242343"/>
                <a:gd name="connsiteY141" fmla="*/ 93384 h 132047"/>
                <a:gd name="connsiteX142" fmla="*/ 115093 w 242343"/>
                <a:gd name="connsiteY142" fmla="*/ 93046 h 132047"/>
                <a:gd name="connsiteX143" fmla="*/ 115904 w 242343"/>
                <a:gd name="connsiteY143" fmla="*/ 92701 h 132047"/>
                <a:gd name="connsiteX144" fmla="*/ 116714 w 242343"/>
                <a:gd name="connsiteY144" fmla="*/ 92355 h 132047"/>
                <a:gd name="connsiteX145" fmla="*/ 117525 w 242343"/>
                <a:gd name="connsiteY145" fmla="*/ 92010 h 132047"/>
                <a:gd name="connsiteX146" fmla="*/ 118335 w 242343"/>
                <a:gd name="connsiteY146" fmla="*/ 91664 h 132047"/>
                <a:gd name="connsiteX147" fmla="*/ 119145 w 242343"/>
                <a:gd name="connsiteY147" fmla="*/ 91311 h 132047"/>
                <a:gd name="connsiteX148" fmla="*/ 119956 w 242343"/>
                <a:gd name="connsiteY148" fmla="*/ 90959 h 132047"/>
                <a:gd name="connsiteX149" fmla="*/ 120766 w 242343"/>
                <a:gd name="connsiteY149" fmla="*/ 90599 h 132047"/>
                <a:gd name="connsiteX150" fmla="*/ 121577 w 242343"/>
                <a:gd name="connsiteY150" fmla="*/ 90239 h 132047"/>
                <a:gd name="connsiteX151" fmla="*/ 122388 w 242343"/>
                <a:gd name="connsiteY151" fmla="*/ 89879 h 132047"/>
                <a:gd name="connsiteX152" fmla="*/ 123198 w 242343"/>
                <a:gd name="connsiteY152" fmla="*/ 89519 h 132047"/>
                <a:gd name="connsiteX153" fmla="*/ 124009 w 242343"/>
                <a:gd name="connsiteY153" fmla="*/ 89152 h 132047"/>
                <a:gd name="connsiteX154" fmla="*/ 124819 w 242343"/>
                <a:gd name="connsiteY154" fmla="*/ 88778 h 132047"/>
                <a:gd name="connsiteX155" fmla="*/ 125629 w 242343"/>
                <a:gd name="connsiteY155" fmla="*/ 88411 h 132047"/>
                <a:gd name="connsiteX156" fmla="*/ 126440 w 242343"/>
                <a:gd name="connsiteY156" fmla="*/ 88030 h 132047"/>
                <a:gd name="connsiteX157" fmla="*/ 127251 w 242343"/>
                <a:gd name="connsiteY157" fmla="*/ 87655 h 132047"/>
                <a:gd name="connsiteX158" fmla="*/ 128061 w 242343"/>
                <a:gd name="connsiteY158" fmla="*/ 87274 h 132047"/>
                <a:gd name="connsiteX159" fmla="*/ 128872 w 242343"/>
                <a:gd name="connsiteY159" fmla="*/ 86892 h 132047"/>
                <a:gd name="connsiteX160" fmla="*/ 129682 w 242343"/>
                <a:gd name="connsiteY160" fmla="*/ 86504 h 132047"/>
                <a:gd name="connsiteX161" fmla="*/ 130493 w 242343"/>
                <a:gd name="connsiteY161" fmla="*/ 86115 h 132047"/>
                <a:gd name="connsiteX162" fmla="*/ 131303 w 242343"/>
                <a:gd name="connsiteY162" fmla="*/ 85726 h 132047"/>
                <a:gd name="connsiteX163" fmla="*/ 132113 w 242343"/>
                <a:gd name="connsiteY163" fmla="*/ 85331 h 132047"/>
                <a:gd name="connsiteX164" fmla="*/ 132925 w 242343"/>
                <a:gd name="connsiteY164" fmla="*/ 84935 h 132047"/>
                <a:gd name="connsiteX165" fmla="*/ 133735 w 242343"/>
                <a:gd name="connsiteY165" fmla="*/ 84539 h 132047"/>
                <a:gd name="connsiteX166" fmla="*/ 134545 w 242343"/>
                <a:gd name="connsiteY166" fmla="*/ 84136 h 132047"/>
                <a:gd name="connsiteX167" fmla="*/ 135356 w 242343"/>
                <a:gd name="connsiteY167" fmla="*/ 83726 h 132047"/>
                <a:gd name="connsiteX168" fmla="*/ 136166 w 242343"/>
                <a:gd name="connsiteY168" fmla="*/ 83323 h 132047"/>
                <a:gd name="connsiteX169" fmla="*/ 136977 w 242343"/>
                <a:gd name="connsiteY169" fmla="*/ 82912 h 132047"/>
                <a:gd name="connsiteX170" fmla="*/ 137788 w 242343"/>
                <a:gd name="connsiteY170" fmla="*/ 82495 h 132047"/>
                <a:gd name="connsiteX171" fmla="*/ 138598 w 242343"/>
                <a:gd name="connsiteY171" fmla="*/ 82077 h 132047"/>
                <a:gd name="connsiteX172" fmla="*/ 139408 w 242343"/>
                <a:gd name="connsiteY172" fmla="*/ 81660 h 132047"/>
                <a:gd name="connsiteX173" fmla="*/ 140219 w 242343"/>
                <a:gd name="connsiteY173" fmla="*/ 81235 h 132047"/>
                <a:gd name="connsiteX174" fmla="*/ 141029 w 242343"/>
                <a:gd name="connsiteY174" fmla="*/ 80811 h 132047"/>
                <a:gd name="connsiteX175" fmla="*/ 141840 w 242343"/>
                <a:gd name="connsiteY175" fmla="*/ 80386 h 132047"/>
                <a:gd name="connsiteX176" fmla="*/ 142650 w 242343"/>
                <a:gd name="connsiteY176" fmla="*/ 79954 h 132047"/>
                <a:gd name="connsiteX177" fmla="*/ 143461 w 242343"/>
                <a:gd name="connsiteY177" fmla="*/ 79515 h 132047"/>
                <a:gd name="connsiteX178" fmla="*/ 144272 w 242343"/>
                <a:gd name="connsiteY178" fmla="*/ 79083 h 132047"/>
                <a:gd name="connsiteX179" fmla="*/ 145082 w 242343"/>
                <a:gd name="connsiteY179" fmla="*/ 78644 h 132047"/>
                <a:gd name="connsiteX180" fmla="*/ 145893 w 242343"/>
                <a:gd name="connsiteY180" fmla="*/ 78198 h 132047"/>
                <a:gd name="connsiteX181" fmla="*/ 146703 w 242343"/>
                <a:gd name="connsiteY181" fmla="*/ 77752 h 132047"/>
                <a:gd name="connsiteX182" fmla="*/ 147513 w 242343"/>
                <a:gd name="connsiteY182" fmla="*/ 77306 h 132047"/>
                <a:gd name="connsiteX183" fmla="*/ 148324 w 242343"/>
                <a:gd name="connsiteY183" fmla="*/ 76852 h 132047"/>
                <a:gd name="connsiteX184" fmla="*/ 149135 w 242343"/>
                <a:gd name="connsiteY184" fmla="*/ 76392 h 132047"/>
                <a:gd name="connsiteX185" fmla="*/ 149945 w 242343"/>
                <a:gd name="connsiteY185" fmla="*/ 75938 h 132047"/>
                <a:gd name="connsiteX186" fmla="*/ 150756 w 242343"/>
                <a:gd name="connsiteY186" fmla="*/ 75477 h 132047"/>
                <a:gd name="connsiteX187" fmla="*/ 151566 w 242343"/>
                <a:gd name="connsiteY187" fmla="*/ 75010 h 132047"/>
                <a:gd name="connsiteX188" fmla="*/ 152376 w 242343"/>
                <a:gd name="connsiteY188" fmla="*/ 74542 h 132047"/>
                <a:gd name="connsiteX189" fmla="*/ 153187 w 242343"/>
                <a:gd name="connsiteY189" fmla="*/ 74074 h 132047"/>
                <a:gd name="connsiteX190" fmla="*/ 153997 w 242343"/>
                <a:gd name="connsiteY190" fmla="*/ 73599 h 132047"/>
                <a:gd name="connsiteX191" fmla="*/ 154808 w 242343"/>
                <a:gd name="connsiteY191" fmla="*/ 73124 h 132047"/>
                <a:gd name="connsiteX192" fmla="*/ 155619 w 242343"/>
                <a:gd name="connsiteY192" fmla="*/ 72642 h 132047"/>
                <a:gd name="connsiteX193" fmla="*/ 156429 w 242343"/>
                <a:gd name="connsiteY193" fmla="*/ 72160 h 132047"/>
                <a:gd name="connsiteX194" fmla="*/ 157240 w 242343"/>
                <a:gd name="connsiteY194" fmla="*/ 71670 h 132047"/>
                <a:gd name="connsiteX195" fmla="*/ 158050 w 242343"/>
                <a:gd name="connsiteY195" fmla="*/ 71181 h 132047"/>
                <a:gd name="connsiteX196" fmla="*/ 158861 w 242343"/>
                <a:gd name="connsiteY196" fmla="*/ 70684 h 132047"/>
                <a:gd name="connsiteX197" fmla="*/ 159671 w 242343"/>
                <a:gd name="connsiteY197" fmla="*/ 70188 h 132047"/>
                <a:gd name="connsiteX198" fmla="*/ 160482 w 242343"/>
                <a:gd name="connsiteY198" fmla="*/ 69691 h 132047"/>
                <a:gd name="connsiteX199" fmla="*/ 161292 w 242343"/>
                <a:gd name="connsiteY199" fmla="*/ 69187 h 132047"/>
                <a:gd name="connsiteX200" fmla="*/ 162103 w 242343"/>
                <a:gd name="connsiteY200" fmla="*/ 68683 h 132047"/>
                <a:gd name="connsiteX201" fmla="*/ 162913 w 242343"/>
                <a:gd name="connsiteY201" fmla="*/ 68172 h 132047"/>
                <a:gd name="connsiteX202" fmla="*/ 163724 w 242343"/>
                <a:gd name="connsiteY202" fmla="*/ 67661 h 132047"/>
                <a:gd name="connsiteX203" fmla="*/ 164534 w 242343"/>
                <a:gd name="connsiteY203" fmla="*/ 67143 h 132047"/>
                <a:gd name="connsiteX204" fmla="*/ 165344 w 242343"/>
                <a:gd name="connsiteY204" fmla="*/ 66625 h 132047"/>
                <a:gd name="connsiteX205" fmla="*/ 166156 w 242343"/>
                <a:gd name="connsiteY205" fmla="*/ 66100 h 132047"/>
                <a:gd name="connsiteX206" fmla="*/ 166966 w 242343"/>
                <a:gd name="connsiteY206" fmla="*/ 65574 h 132047"/>
                <a:gd name="connsiteX207" fmla="*/ 167776 w 242343"/>
                <a:gd name="connsiteY207" fmla="*/ 65041 h 132047"/>
                <a:gd name="connsiteX208" fmla="*/ 168587 w 242343"/>
                <a:gd name="connsiteY208" fmla="*/ 64509 h 132047"/>
                <a:gd name="connsiteX209" fmla="*/ 169397 w 242343"/>
                <a:gd name="connsiteY209" fmla="*/ 63976 h 132047"/>
                <a:gd name="connsiteX210" fmla="*/ 170208 w 242343"/>
                <a:gd name="connsiteY210" fmla="*/ 63437 h 132047"/>
                <a:gd name="connsiteX211" fmla="*/ 171018 w 242343"/>
                <a:gd name="connsiteY211" fmla="*/ 62890 h 132047"/>
                <a:gd name="connsiteX212" fmla="*/ 171829 w 242343"/>
                <a:gd name="connsiteY212" fmla="*/ 62343 h 132047"/>
                <a:gd name="connsiteX213" fmla="*/ 172640 w 242343"/>
                <a:gd name="connsiteY213" fmla="*/ 61796 h 132047"/>
                <a:gd name="connsiteX214" fmla="*/ 173450 w 242343"/>
                <a:gd name="connsiteY214" fmla="*/ 61241 h 132047"/>
                <a:gd name="connsiteX215" fmla="*/ 174260 w 242343"/>
                <a:gd name="connsiteY215" fmla="*/ 60680 h 132047"/>
                <a:gd name="connsiteX216" fmla="*/ 175071 w 242343"/>
                <a:gd name="connsiteY216" fmla="*/ 60119 h 132047"/>
                <a:gd name="connsiteX217" fmla="*/ 175881 w 242343"/>
                <a:gd name="connsiteY217" fmla="*/ 59557 h 132047"/>
                <a:gd name="connsiteX218" fmla="*/ 176692 w 242343"/>
                <a:gd name="connsiteY218" fmla="*/ 58989 h 132047"/>
                <a:gd name="connsiteX219" fmla="*/ 177503 w 242343"/>
                <a:gd name="connsiteY219" fmla="*/ 58420 h 132047"/>
                <a:gd name="connsiteX220" fmla="*/ 178313 w 242343"/>
                <a:gd name="connsiteY220" fmla="*/ 57844 h 132047"/>
                <a:gd name="connsiteX221" fmla="*/ 179124 w 242343"/>
                <a:gd name="connsiteY221" fmla="*/ 57261 h 132047"/>
                <a:gd name="connsiteX222" fmla="*/ 179934 w 242343"/>
                <a:gd name="connsiteY222" fmla="*/ 56686 h 132047"/>
                <a:gd name="connsiteX223" fmla="*/ 180744 w 242343"/>
                <a:gd name="connsiteY223" fmla="*/ 56095 h 132047"/>
                <a:gd name="connsiteX224" fmla="*/ 181555 w 242343"/>
                <a:gd name="connsiteY224" fmla="*/ 55505 h 132047"/>
                <a:gd name="connsiteX225" fmla="*/ 182365 w 242343"/>
                <a:gd name="connsiteY225" fmla="*/ 54915 h 132047"/>
                <a:gd name="connsiteX226" fmla="*/ 183176 w 242343"/>
                <a:gd name="connsiteY226" fmla="*/ 54318 h 132047"/>
                <a:gd name="connsiteX227" fmla="*/ 183987 w 242343"/>
                <a:gd name="connsiteY227" fmla="*/ 53720 h 132047"/>
                <a:gd name="connsiteX228" fmla="*/ 184797 w 242343"/>
                <a:gd name="connsiteY228" fmla="*/ 53116 h 132047"/>
                <a:gd name="connsiteX229" fmla="*/ 185608 w 242343"/>
                <a:gd name="connsiteY229" fmla="*/ 52504 h 132047"/>
                <a:gd name="connsiteX230" fmla="*/ 186418 w 242343"/>
                <a:gd name="connsiteY230" fmla="*/ 51892 h 132047"/>
                <a:gd name="connsiteX231" fmla="*/ 187228 w 242343"/>
                <a:gd name="connsiteY231" fmla="*/ 51280 h 132047"/>
                <a:gd name="connsiteX232" fmla="*/ 188040 w 242343"/>
                <a:gd name="connsiteY232" fmla="*/ 50661 h 132047"/>
                <a:gd name="connsiteX233" fmla="*/ 188850 w 242343"/>
                <a:gd name="connsiteY233" fmla="*/ 50035 h 132047"/>
                <a:gd name="connsiteX234" fmla="*/ 189660 w 242343"/>
                <a:gd name="connsiteY234" fmla="*/ 49409 h 132047"/>
                <a:gd name="connsiteX235" fmla="*/ 190471 w 242343"/>
                <a:gd name="connsiteY235" fmla="*/ 48783 h 132047"/>
                <a:gd name="connsiteX236" fmla="*/ 191281 w 242343"/>
                <a:gd name="connsiteY236" fmla="*/ 48142 h 132047"/>
                <a:gd name="connsiteX237" fmla="*/ 192092 w 242343"/>
                <a:gd name="connsiteY237" fmla="*/ 47509 h 132047"/>
                <a:gd name="connsiteX238" fmla="*/ 192902 w 242343"/>
                <a:gd name="connsiteY238" fmla="*/ 46868 h 132047"/>
                <a:gd name="connsiteX239" fmla="*/ 193713 w 242343"/>
                <a:gd name="connsiteY239" fmla="*/ 46221 h 132047"/>
                <a:gd name="connsiteX240" fmla="*/ 194524 w 242343"/>
                <a:gd name="connsiteY240" fmla="*/ 45573 h 132047"/>
                <a:gd name="connsiteX241" fmla="*/ 195334 w 242343"/>
                <a:gd name="connsiteY241" fmla="*/ 44918 h 132047"/>
                <a:gd name="connsiteX242" fmla="*/ 196144 w 242343"/>
                <a:gd name="connsiteY242" fmla="*/ 44263 h 132047"/>
                <a:gd name="connsiteX243" fmla="*/ 196955 w 242343"/>
                <a:gd name="connsiteY243" fmla="*/ 43601 h 132047"/>
                <a:gd name="connsiteX244" fmla="*/ 197765 w 242343"/>
                <a:gd name="connsiteY244" fmla="*/ 42932 h 132047"/>
                <a:gd name="connsiteX245" fmla="*/ 198576 w 242343"/>
                <a:gd name="connsiteY245" fmla="*/ 42269 h 132047"/>
                <a:gd name="connsiteX246" fmla="*/ 199387 w 242343"/>
                <a:gd name="connsiteY246" fmla="*/ 41593 h 132047"/>
                <a:gd name="connsiteX247" fmla="*/ 200197 w 242343"/>
                <a:gd name="connsiteY247" fmla="*/ 40916 h 132047"/>
                <a:gd name="connsiteX248" fmla="*/ 201008 w 242343"/>
                <a:gd name="connsiteY248" fmla="*/ 40233 h 132047"/>
                <a:gd name="connsiteX249" fmla="*/ 201818 w 242343"/>
                <a:gd name="connsiteY249" fmla="*/ 39549 h 132047"/>
                <a:gd name="connsiteX250" fmla="*/ 202628 w 242343"/>
                <a:gd name="connsiteY250" fmla="*/ 38865 h 132047"/>
                <a:gd name="connsiteX251" fmla="*/ 203439 w 242343"/>
                <a:gd name="connsiteY251" fmla="*/ 38167 h 132047"/>
                <a:gd name="connsiteX252" fmla="*/ 204249 w 242343"/>
                <a:gd name="connsiteY252" fmla="*/ 37476 h 132047"/>
                <a:gd name="connsiteX253" fmla="*/ 205060 w 242343"/>
                <a:gd name="connsiteY253" fmla="*/ 36771 h 132047"/>
                <a:gd name="connsiteX254" fmla="*/ 205871 w 242343"/>
                <a:gd name="connsiteY254" fmla="*/ 36065 h 132047"/>
                <a:gd name="connsiteX255" fmla="*/ 206681 w 242343"/>
                <a:gd name="connsiteY255" fmla="*/ 35360 h 132047"/>
                <a:gd name="connsiteX256" fmla="*/ 207492 w 242343"/>
                <a:gd name="connsiteY256" fmla="*/ 34648 h 132047"/>
                <a:gd name="connsiteX257" fmla="*/ 208302 w 242343"/>
                <a:gd name="connsiteY257" fmla="*/ 33928 h 132047"/>
                <a:gd name="connsiteX258" fmla="*/ 209112 w 242343"/>
                <a:gd name="connsiteY258" fmla="*/ 33208 h 132047"/>
                <a:gd name="connsiteX259" fmla="*/ 209923 w 242343"/>
                <a:gd name="connsiteY259" fmla="*/ 32481 h 132047"/>
                <a:gd name="connsiteX260" fmla="*/ 210734 w 242343"/>
                <a:gd name="connsiteY260" fmla="*/ 31754 h 132047"/>
                <a:gd name="connsiteX261" fmla="*/ 211544 w 242343"/>
                <a:gd name="connsiteY261" fmla="*/ 31020 h 132047"/>
                <a:gd name="connsiteX262" fmla="*/ 212355 w 242343"/>
                <a:gd name="connsiteY262" fmla="*/ 30286 h 132047"/>
                <a:gd name="connsiteX263" fmla="*/ 213165 w 242343"/>
                <a:gd name="connsiteY263" fmla="*/ 29545 h 132047"/>
                <a:gd name="connsiteX264" fmla="*/ 213976 w 242343"/>
                <a:gd name="connsiteY264" fmla="*/ 28796 h 132047"/>
                <a:gd name="connsiteX265" fmla="*/ 214786 w 242343"/>
                <a:gd name="connsiteY265" fmla="*/ 28048 h 132047"/>
                <a:gd name="connsiteX266" fmla="*/ 215596 w 242343"/>
                <a:gd name="connsiteY266" fmla="*/ 27292 h 132047"/>
                <a:gd name="connsiteX267" fmla="*/ 216408 w 242343"/>
                <a:gd name="connsiteY267" fmla="*/ 26536 h 132047"/>
                <a:gd name="connsiteX268" fmla="*/ 217218 w 242343"/>
                <a:gd name="connsiteY268" fmla="*/ 25773 h 132047"/>
                <a:gd name="connsiteX269" fmla="*/ 218028 w 242343"/>
                <a:gd name="connsiteY269" fmla="*/ 25010 h 132047"/>
                <a:gd name="connsiteX270" fmla="*/ 218839 w 242343"/>
                <a:gd name="connsiteY270" fmla="*/ 24240 h 132047"/>
                <a:gd name="connsiteX271" fmla="*/ 219649 w 242343"/>
                <a:gd name="connsiteY271" fmla="*/ 23463 h 132047"/>
                <a:gd name="connsiteX272" fmla="*/ 220460 w 242343"/>
                <a:gd name="connsiteY272" fmla="*/ 22686 h 132047"/>
                <a:gd name="connsiteX273" fmla="*/ 221270 w 242343"/>
                <a:gd name="connsiteY273" fmla="*/ 21901 h 132047"/>
                <a:gd name="connsiteX274" fmla="*/ 222081 w 242343"/>
                <a:gd name="connsiteY274" fmla="*/ 21110 h 132047"/>
                <a:gd name="connsiteX275" fmla="*/ 222892 w 242343"/>
                <a:gd name="connsiteY275" fmla="*/ 20318 h 132047"/>
                <a:gd name="connsiteX276" fmla="*/ 223702 w 242343"/>
                <a:gd name="connsiteY276" fmla="*/ 19526 h 132047"/>
                <a:gd name="connsiteX277" fmla="*/ 224512 w 242343"/>
                <a:gd name="connsiteY277" fmla="*/ 18720 h 132047"/>
                <a:gd name="connsiteX278" fmla="*/ 225323 w 242343"/>
                <a:gd name="connsiteY278" fmla="*/ 17921 h 132047"/>
                <a:gd name="connsiteX279" fmla="*/ 226133 w 242343"/>
                <a:gd name="connsiteY279" fmla="*/ 17108 h 132047"/>
                <a:gd name="connsiteX280" fmla="*/ 226944 w 242343"/>
                <a:gd name="connsiteY280" fmla="*/ 16295 h 132047"/>
                <a:gd name="connsiteX281" fmla="*/ 227755 w 242343"/>
                <a:gd name="connsiteY281" fmla="*/ 15474 h 132047"/>
                <a:gd name="connsiteX282" fmla="*/ 228565 w 242343"/>
                <a:gd name="connsiteY282" fmla="*/ 14654 h 132047"/>
                <a:gd name="connsiteX283" fmla="*/ 229376 w 242343"/>
                <a:gd name="connsiteY283" fmla="*/ 13826 h 132047"/>
                <a:gd name="connsiteX284" fmla="*/ 230186 w 242343"/>
                <a:gd name="connsiteY284" fmla="*/ 12998 h 132047"/>
                <a:gd name="connsiteX285" fmla="*/ 230996 w 242343"/>
                <a:gd name="connsiteY285" fmla="*/ 12163 h 132047"/>
                <a:gd name="connsiteX286" fmla="*/ 231807 w 242343"/>
                <a:gd name="connsiteY286" fmla="*/ 11321 h 132047"/>
                <a:gd name="connsiteX287" fmla="*/ 232617 w 242343"/>
                <a:gd name="connsiteY287" fmla="*/ 10479 h 132047"/>
                <a:gd name="connsiteX288" fmla="*/ 233428 w 242343"/>
                <a:gd name="connsiteY288" fmla="*/ 9630 h 132047"/>
                <a:gd name="connsiteX289" fmla="*/ 234239 w 242343"/>
                <a:gd name="connsiteY289" fmla="*/ 8773 h 132047"/>
                <a:gd name="connsiteX290" fmla="*/ 235049 w 242343"/>
                <a:gd name="connsiteY290" fmla="*/ 7917 h 132047"/>
                <a:gd name="connsiteX291" fmla="*/ 235860 w 242343"/>
                <a:gd name="connsiteY291" fmla="*/ 7053 h 132047"/>
                <a:gd name="connsiteX292" fmla="*/ 236670 w 242343"/>
                <a:gd name="connsiteY292" fmla="*/ 6190 h 132047"/>
                <a:gd name="connsiteX293" fmla="*/ 237480 w 242343"/>
                <a:gd name="connsiteY293" fmla="*/ 5319 h 132047"/>
                <a:gd name="connsiteX294" fmla="*/ 238291 w 242343"/>
                <a:gd name="connsiteY294" fmla="*/ 4441 h 132047"/>
                <a:gd name="connsiteX295" fmla="*/ 239102 w 242343"/>
                <a:gd name="connsiteY295" fmla="*/ 3563 h 132047"/>
                <a:gd name="connsiteX296" fmla="*/ 239912 w 242343"/>
                <a:gd name="connsiteY296" fmla="*/ 2677 h 132047"/>
                <a:gd name="connsiteX297" fmla="*/ 240723 w 242343"/>
                <a:gd name="connsiteY297" fmla="*/ 1792 h 132047"/>
                <a:gd name="connsiteX298" fmla="*/ 241533 w 242343"/>
                <a:gd name="connsiteY298" fmla="*/ 900 h 132047"/>
                <a:gd name="connsiteX299" fmla="*/ 242344 w 242343"/>
                <a:gd name="connsiteY299" fmla="*/ 0 h 132047"/>
                <a:gd name="connsiteX300" fmla="*/ 242344 w 242343"/>
                <a:gd name="connsiteY300" fmla="*/ 132048 h 132047"/>
                <a:gd name="connsiteX301" fmla="*/ 0 w 242343"/>
                <a:gd name="connsiteY301" fmla="*/ 132048 h 132047"/>
                <a:gd name="connsiteX302" fmla="*/ 0 w 242343"/>
                <a:gd name="connsiteY302" fmla="*/ 122037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3" h="132047">
                  <a:moveTo>
                    <a:pt x="0" y="122037"/>
                  </a:moveTo>
                  <a:lnTo>
                    <a:pt x="810" y="121929"/>
                  </a:lnTo>
                  <a:lnTo>
                    <a:pt x="1621" y="121828"/>
                  </a:lnTo>
                  <a:lnTo>
                    <a:pt x="2431" y="121720"/>
                  </a:lnTo>
                  <a:lnTo>
                    <a:pt x="3242" y="121612"/>
                  </a:lnTo>
                  <a:lnTo>
                    <a:pt x="4053" y="121504"/>
                  </a:lnTo>
                  <a:lnTo>
                    <a:pt x="4863" y="121389"/>
                  </a:lnTo>
                  <a:lnTo>
                    <a:pt x="5674" y="121281"/>
                  </a:lnTo>
                  <a:lnTo>
                    <a:pt x="6484" y="121166"/>
                  </a:lnTo>
                  <a:lnTo>
                    <a:pt x="7294" y="121058"/>
                  </a:lnTo>
                  <a:lnTo>
                    <a:pt x="8105" y="120943"/>
                  </a:lnTo>
                  <a:lnTo>
                    <a:pt x="8915" y="120827"/>
                  </a:lnTo>
                  <a:lnTo>
                    <a:pt x="9726" y="120712"/>
                  </a:lnTo>
                  <a:lnTo>
                    <a:pt x="10537" y="120597"/>
                  </a:lnTo>
                  <a:lnTo>
                    <a:pt x="11347" y="120475"/>
                  </a:lnTo>
                  <a:lnTo>
                    <a:pt x="12158" y="120359"/>
                  </a:lnTo>
                  <a:lnTo>
                    <a:pt x="12968" y="120237"/>
                  </a:lnTo>
                  <a:lnTo>
                    <a:pt x="13778" y="120115"/>
                  </a:lnTo>
                  <a:lnTo>
                    <a:pt x="14589" y="119993"/>
                  </a:lnTo>
                  <a:lnTo>
                    <a:pt x="15400" y="119870"/>
                  </a:lnTo>
                  <a:lnTo>
                    <a:pt x="16210" y="119741"/>
                  </a:lnTo>
                  <a:lnTo>
                    <a:pt x="17021" y="119618"/>
                  </a:lnTo>
                  <a:lnTo>
                    <a:pt x="17831" y="119489"/>
                  </a:lnTo>
                  <a:lnTo>
                    <a:pt x="18642" y="119359"/>
                  </a:lnTo>
                  <a:lnTo>
                    <a:pt x="19452" y="119230"/>
                  </a:lnTo>
                  <a:lnTo>
                    <a:pt x="20262" y="119100"/>
                  </a:lnTo>
                  <a:lnTo>
                    <a:pt x="21074" y="118970"/>
                  </a:lnTo>
                  <a:lnTo>
                    <a:pt x="21884" y="118834"/>
                  </a:lnTo>
                  <a:lnTo>
                    <a:pt x="22694" y="118704"/>
                  </a:lnTo>
                  <a:lnTo>
                    <a:pt x="23505" y="118567"/>
                  </a:lnTo>
                  <a:lnTo>
                    <a:pt x="24315" y="118431"/>
                  </a:lnTo>
                  <a:lnTo>
                    <a:pt x="25126" y="118294"/>
                  </a:lnTo>
                  <a:lnTo>
                    <a:pt x="25936" y="118150"/>
                  </a:lnTo>
                  <a:lnTo>
                    <a:pt x="26747" y="118013"/>
                  </a:lnTo>
                  <a:lnTo>
                    <a:pt x="27558" y="117869"/>
                  </a:lnTo>
                  <a:lnTo>
                    <a:pt x="28368" y="117725"/>
                  </a:lnTo>
                  <a:lnTo>
                    <a:pt x="29178" y="117581"/>
                  </a:lnTo>
                  <a:lnTo>
                    <a:pt x="29989" y="117437"/>
                  </a:lnTo>
                  <a:lnTo>
                    <a:pt x="30799" y="117294"/>
                  </a:lnTo>
                  <a:lnTo>
                    <a:pt x="31610" y="117142"/>
                  </a:lnTo>
                  <a:lnTo>
                    <a:pt x="32421" y="116998"/>
                  </a:lnTo>
                  <a:lnTo>
                    <a:pt x="33231" y="116847"/>
                  </a:lnTo>
                  <a:lnTo>
                    <a:pt x="34042" y="116696"/>
                  </a:lnTo>
                  <a:lnTo>
                    <a:pt x="34852" y="116538"/>
                  </a:lnTo>
                  <a:lnTo>
                    <a:pt x="35662" y="116387"/>
                  </a:lnTo>
                  <a:lnTo>
                    <a:pt x="36473" y="116228"/>
                  </a:lnTo>
                  <a:lnTo>
                    <a:pt x="37284" y="116070"/>
                  </a:lnTo>
                  <a:lnTo>
                    <a:pt x="38094" y="115912"/>
                  </a:lnTo>
                  <a:lnTo>
                    <a:pt x="38905" y="115753"/>
                  </a:lnTo>
                  <a:lnTo>
                    <a:pt x="39715" y="115595"/>
                  </a:lnTo>
                  <a:lnTo>
                    <a:pt x="40526" y="115429"/>
                  </a:lnTo>
                  <a:lnTo>
                    <a:pt x="41336" y="115264"/>
                  </a:lnTo>
                  <a:lnTo>
                    <a:pt x="42146" y="115098"/>
                  </a:lnTo>
                  <a:lnTo>
                    <a:pt x="42957" y="114933"/>
                  </a:lnTo>
                  <a:lnTo>
                    <a:pt x="43768" y="114767"/>
                  </a:lnTo>
                  <a:lnTo>
                    <a:pt x="44578" y="114595"/>
                  </a:lnTo>
                  <a:lnTo>
                    <a:pt x="45389" y="114422"/>
                  </a:lnTo>
                  <a:lnTo>
                    <a:pt x="46199" y="114249"/>
                  </a:lnTo>
                  <a:lnTo>
                    <a:pt x="47010" y="114076"/>
                  </a:lnTo>
                  <a:lnTo>
                    <a:pt x="47820" y="113904"/>
                  </a:lnTo>
                  <a:lnTo>
                    <a:pt x="48631" y="113724"/>
                  </a:lnTo>
                  <a:lnTo>
                    <a:pt x="49441" y="113544"/>
                  </a:lnTo>
                  <a:lnTo>
                    <a:pt x="50252" y="113364"/>
                  </a:lnTo>
                  <a:lnTo>
                    <a:pt x="51062" y="113184"/>
                  </a:lnTo>
                  <a:lnTo>
                    <a:pt x="51873" y="113004"/>
                  </a:lnTo>
                  <a:lnTo>
                    <a:pt x="52683" y="112817"/>
                  </a:lnTo>
                  <a:lnTo>
                    <a:pt x="53494" y="112630"/>
                  </a:lnTo>
                  <a:lnTo>
                    <a:pt x="54305" y="112443"/>
                  </a:lnTo>
                  <a:lnTo>
                    <a:pt x="55115" y="112255"/>
                  </a:lnTo>
                  <a:lnTo>
                    <a:pt x="55925" y="112061"/>
                  </a:lnTo>
                  <a:lnTo>
                    <a:pt x="56736" y="111867"/>
                  </a:lnTo>
                  <a:lnTo>
                    <a:pt x="57546" y="111672"/>
                  </a:lnTo>
                  <a:lnTo>
                    <a:pt x="58357" y="111478"/>
                  </a:lnTo>
                  <a:lnTo>
                    <a:pt x="59167" y="111284"/>
                  </a:lnTo>
                  <a:lnTo>
                    <a:pt x="59978" y="111082"/>
                  </a:lnTo>
                  <a:lnTo>
                    <a:pt x="60789" y="110881"/>
                  </a:lnTo>
                  <a:lnTo>
                    <a:pt x="61599" y="110679"/>
                  </a:lnTo>
                  <a:lnTo>
                    <a:pt x="62409" y="110478"/>
                  </a:lnTo>
                  <a:lnTo>
                    <a:pt x="63220" y="110269"/>
                  </a:lnTo>
                  <a:lnTo>
                    <a:pt x="64030" y="110060"/>
                  </a:lnTo>
                  <a:lnTo>
                    <a:pt x="64841" y="109852"/>
                  </a:lnTo>
                  <a:lnTo>
                    <a:pt x="65652" y="109643"/>
                  </a:lnTo>
                  <a:lnTo>
                    <a:pt x="66462" y="109427"/>
                  </a:lnTo>
                  <a:lnTo>
                    <a:pt x="67273" y="109211"/>
                  </a:lnTo>
                  <a:lnTo>
                    <a:pt x="68083" y="108995"/>
                  </a:lnTo>
                  <a:lnTo>
                    <a:pt x="68893" y="108779"/>
                  </a:lnTo>
                  <a:lnTo>
                    <a:pt x="69704" y="108556"/>
                  </a:lnTo>
                  <a:lnTo>
                    <a:pt x="70514" y="108340"/>
                  </a:lnTo>
                  <a:lnTo>
                    <a:pt x="71325" y="108117"/>
                  </a:lnTo>
                  <a:lnTo>
                    <a:pt x="72136" y="107887"/>
                  </a:lnTo>
                  <a:lnTo>
                    <a:pt x="72946" y="107664"/>
                  </a:lnTo>
                  <a:lnTo>
                    <a:pt x="73757" y="107433"/>
                  </a:lnTo>
                  <a:lnTo>
                    <a:pt x="74567" y="107203"/>
                  </a:lnTo>
                  <a:lnTo>
                    <a:pt x="75377" y="106973"/>
                  </a:lnTo>
                  <a:lnTo>
                    <a:pt x="76188" y="106735"/>
                  </a:lnTo>
                  <a:lnTo>
                    <a:pt x="76999" y="106498"/>
                  </a:lnTo>
                  <a:lnTo>
                    <a:pt x="77809" y="106260"/>
                  </a:lnTo>
                  <a:lnTo>
                    <a:pt x="78620" y="106023"/>
                  </a:lnTo>
                  <a:lnTo>
                    <a:pt x="79430" y="105778"/>
                  </a:lnTo>
                  <a:lnTo>
                    <a:pt x="80241" y="105533"/>
                  </a:lnTo>
                  <a:lnTo>
                    <a:pt x="81051" y="105289"/>
                  </a:lnTo>
                  <a:lnTo>
                    <a:pt x="81861" y="105044"/>
                  </a:lnTo>
                  <a:lnTo>
                    <a:pt x="82673" y="104792"/>
                  </a:lnTo>
                  <a:lnTo>
                    <a:pt x="83483" y="104540"/>
                  </a:lnTo>
                  <a:lnTo>
                    <a:pt x="84293" y="104288"/>
                  </a:lnTo>
                  <a:lnTo>
                    <a:pt x="85104" y="104029"/>
                  </a:lnTo>
                  <a:lnTo>
                    <a:pt x="85914" y="103770"/>
                  </a:lnTo>
                  <a:lnTo>
                    <a:pt x="86725" y="103511"/>
                  </a:lnTo>
                  <a:lnTo>
                    <a:pt x="87536" y="103252"/>
                  </a:lnTo>
                  <a:lnTo>
                    <a:pt x="88346" y="102985"/>
                  </a:lnTo>
                  <a:lnTo>
                    <a:pt x="89157" y="102719"/>
                  </a:lnTo>
                  <a:lnTo>
                    <a:pt x="89967" y="102453"/>
                  </a:lnTo>
                  <a:lnTo>
                    <a:pt x="90777" y="102179"/>
                  </a:lnTo>
                  <a:lnTo>
                    <a:pt x="91588" y="101913"/>
                  </a:lnTo>
                  <a:lnTo>
                    <a:pt x="92398" y="101640"/>
                  </a:lnTo>
                  <a:lnTo>
                    <a:pt x="93209" y="101359"/>
                  </a:lnTo>
                  <a:lnTo>
                    <a:pt x="94020" y="101078"/>
                  </a:lnTo>
                  <a:lnTo>
                    <a:pt x="94830" y="100797"/>
                  </a:lnTo>
                  <a:lnTo>
                    <a:pt x="95641" y="100517"/>
                  </a:lnTo>
                  <a:lnTo>
                    <a:pt x="96451" y="100229"/>
                  </a:lnTo>
                  <a:lnTo>
                    <a:pt x="97261" y="99948"/>
                  </a:lnTo>
                  <a:lnTo>
                    <a:pt x="98072" y="99653"/>
                  </a:lnTo>
                  <a:lnTo>
                    <a:pt x="98883" y="99365"/>
                  </a:lnTo>
                  <a:lnTo>
                    <a:pt x="99693" y="99070"/>
                  </a:lnTo>
                  <a:lnTo>
                    <a:pt x="100504" y="98775"/>
                  </a:lnTo>
                  <a:lnTo>
                    <a:pt x="101314" y="98473"/>
                  </a:lnTo>
                  <a:lnTo>
                    <a:pt x="102125" y="98178"/>
                  </a:lnTo>
                  <a:lnTo>
                    <a:pt x="102935" y="97868"/>
                  </a:lnTo>
                  <a:lnTo>
                    <a:pt x="103745" y="97566"/>
                  </a:lnTo>
                  <a:lnTo>
                    <a:pt x="104557" y="97256"/>
                  </a:lnTo>
                  <a:lnTo>
                    <a:pt x="105367" y="96947"/>
                  </a:lnTo>
                  <a:lnTo>
                    <a:pt x="106177" y="96637"/>
                  </a:lnTo>
                  <a:lnTo>
                    <a:pt x="106988" y="96321"/>
                  </a:lnTo>
                  <a:lnTo>
                    <a:pt x="107798" y="96004"/>
                  </a:lnTo>
                  <a:lnTo>
                    <a:pt x="108609" y="95687"/>
                  </a:lnTo>
                  <a:lnTo>
                    <a:pt x="109419" y="95363"/>
                  </a:lnTo>
                  <a:lnTo>
                    <a:pt x="110230" y="95040"/>
                  </a:lnTo>
                  <a:lnTo>
                    <a:pt x="111041" y="94716"/>
                  </a:lnTo>
                  <a:lnTo>
                    <a:pt x="111851" y="94385"/>
                  </a:lnTo>
                  <a:lnTo>
                    <a:pt x="112661" y="94054"/>
                  </a:lnTo>
                  <a:lnTo>
                    <a:pt x="113472" y="93715"/>
                  </a:lnTo>
                  <a:lnTo>
                    <a:pt x="114282" y="93384"/>
                  </a:lnTo>
                  <a:lnTo>
                    <a:pt x="115093" y="93046"/>
                  </a:lnTo>
                  <a:lnTo>
                    <a:pt x="115904" y="92701"/>
                  </a:lnTo>
                  <a:lnTo>
                    <a:pt x="116714" y="92355"/>
                  </a:lnTo>
                  <a:lnTo>
                    <a:pt x="117525" y="92010"/>
                  </a:lnTo>
                  <a:lnTo>
                    <a:pt x="118335" y="91664"/>
                  </a:lnTo>
                  <a:lnTo>
                    <a:pt x="119145" y="91311"/>
                  </a:lnTo>
                  <a:lnTo>
                    <a:pt x="119956" y="90959"/>
                  </a:lnTo>
                  <a:lnTo>
                    <a:pt x="120766" y="90599"/>
                  </a:lnTo>
                  <a:lnTo>
                    <a:pt x="121577" y="90239"/>
                  </a:lnTo>
                  <a:lnTo>
                    <a:pt x="122388" y="89879"/>
                  </a:lnTo>
                  <a:lnTo>
                    <a:pt x="123198" y="89519"/>
                  </a:lnTo>
                  <a:lnTo>
                    <a:pt x="124009" y="89152"/>
                  </a:lnTo>
                  <a:lnTo>
                    <a:pt x="124819" y="88778"/>
                  </a:lnTo>
                  <a:lnTo>
                    <a:pt x="125629" y="88411"/>
                  </a:lnTo>
                  <a:lnTo>
                    <a:pt x="126440" y="88030"/>
                  </a:lnTo>
                  <a:lnTo>
                    <a:pt x="127251" y="87655"/>
                  </a:lnTo>
                  <a:lnTo>
                    <a:pt x="128061" y="87274"/>
                  </a:lnTo>
                  <a:lnTo>
                    <a:pt x="128872" y="86892"/>
                  </a:lnTo>
                  <a:lnTo>
                    <a:pt x="129682" y="86504"/>
                  </a:lnTo>
                  <a:lnTo>
                    <a:pt x="130493" y="86115"/>
                  </a:lnTo>
                  <a:lnTo>
                    <a:pt x="131303" y="85726"/>
                  </a:lnTo>
                  <a:lnTo>
                    <a:pt x="132113" y="85331"/>
                  </a:lnTo>
                  <a:lnTo>
                    <a:pt x="132925" y="84935"/>
                  </a:lnTo>
                  <a:lnTo>
                    <a:pt x="133735" y="84539"/>
                  </a:lnTo>
                  <a:lnTo>
                    <a:pt x="134545" y="84136"/>
                  </a:lnTo>
                  <a:lnTo>
                    <a:pt x="135356" y="83726"/>
                  </a:lnTo>
                  <a:lnTo>
                    <a:pt x="136166" y="83323"/>
                  </a:lnTo>
                  <a:lnTo>
                    <a:pt x="136977" y="82912"/>
                  </a:lnTo>
                  <a:lnTo>
                    <a:pt x="137788" y="82495"/>
                  </a:lnTo>
                  <a:lnTo>
                    <a:pt x="138598" y="82077"/>
                  </a:lnTo>
                  <a:lnTo>
                    <a:pt x="139408" y="81660"/>
                  </a:lnTo>
                  <a:lnTo>
                    <a:pt x="140219" y="81235"/>
                  </a:lnTo>
                  <a:lnTo>
                    <a:pt x="141029" y="80811"/>
                  </a:lnTo>
                  <a:lnTo>
                    <a:pt x="141840" y="80386"/>
                  </a:lnTo>
                  <a:lnTo>
                    <a:pt x="142650" y="79954"/>
                  </a:lnTo>
                  <a:lnTo>
                    <a:pt x="143461" y="79515"/>
                  </a:lnTo>
                  <a:lnTo>
                    <a:pt x="144272" y="79083"/>
                  </a:lnTo>
                  <a:lnTo>
                    <a:pt x="145082" y="78644"/>
                  </a:lnTo>
                  <a:lnTo>
                    <a:pt x="145893" y="78198"/>
                  </a:lnTo>
                  <a:lnTo>
                    <a:pt x="146703" y="77752"/>
                  </a:lnTo>
                  <a:lnTo>
                    <a:pt x="147513" y="77306"/>
                  </a:lnTo>
                  <a:lnTo>
                    <a:pt x="148324" y="76852"/>
                  </a:lnTo>
                  <a:lnTo>
                    <a:pt x="149135" y="76392"/>
                  </a:lnTo>
                  <a:lnTo>
                    <a:pt x="149945" y="75938"/>
                  </a:lnTo>
                  <a:lnTo>
                    <a:pt x="150756" y="75477"/>
                  </a:lnTo>
                  <a:lnTo>
                    <a:pt x="151566" y="75010"/>
                  </a:lnTo>
                  <a:lnTo>
                    <a:pt x="152376" y="74542"/>
                  </a:lnTo>
                  <a:lnTo>
                    <a:pt x="153187" y="74074"/>
                  </a:lnTo>
                  <a:lnTo>
                    <a:pt x="153997" y="73599"/>
                  </a:lnTo>
                  <a:lnTo>
                    <a:pt x="154808" y="73124"/>
                  </a:lnTo>
                  <a:lnTo>
                    <a:pt x="155619" y="72642"/>
                  </a:lnTo>
                  <a:lnTo>
                    <a:pt x="156429" y="72160"/>
                  </a:lnTo>
                  <a:lnTo>
                    <a:pt x="157240" y="71670"/>
                  </a:lnTo>
                  <a:lnTo>
                    <a:pt x="158050" y="71181"/>
                  </a:lnTo>
                  <a:lnTo>
                    <a:pt x="158861" y="70684"/>
                  </a:lnTo>
                  <a:lnTo>
                    <a:pt x="159671" y="70188"/>
                  </a:lnTo>
                  <a:lnTo>
                    <a:pt x="160482" y="69691"/>
                  </a:lnTo>
                  <a:lnTo>
                    <a:pt x="161292" y="69187"/>
                  </a:lnTo>
                  <a:lnTo>
                    <a:pt x="162103" y="68683"/>
                  </a:lnTo>
                  <a:lnTo>
                    <a:pt x="162913" y="68172"/>
                  </a:lnTo>
                  <a:lnTo>
                    <a:pt x="163724" y="67661"/>
                  </a:lnTo>
                  <a:lnTo>
                    <a:pt x="164534" y="67143"/>
                  </a:lnTo>
                  <a:lnTo>
                    <a:pt x="165344" y="66625"/>
                  </a:lnTo>
                  <a:lnTo>
                    <a:pt x="166156" y="66100"/>
                  </a:lnTo>
                  <a:lnTo>
                    <a:pt x="166966" y="65574"/>
                  </a:lnTo>
                  <a:lnTo>
                    <a:pt x="167776" y="65041"/>
                  </a:lnTo>
                  <a:lnTo>
                    <a:pt x="168587" y="64509"/>
                  </a:lnTo>
                  <a:lnTo>
                    <a:pt x="169397" y="63976"/>
                  </a:lnTo>
                  <a:lnTo>
                    <a:pt x="170208" y="63437"/>
                  </a:lnTo>
                  <a:lnTo>
                    <a:pt x="171018" y="62890"/>
                  </a:lnTo>
                  <a:lnTo>
                    <a:pt x="171829" y="62343"/>
                  </a:lnTo>
                  <a:lnTo>
                    <a:pt x="172640" y="61796"/>
                  </a:lnTo>
                  <a:lnTo>
                    <a:pt x="173450" y="61241"/>
                  </a:lnTo>
                  <a:lnTo>
                    <a:pt x="174260" y="60680"/>
                  </a:lnTo>
                  <a:lnTo>
                    <a:pt x="175071" y="60119"/>
                  </a:lnTo>
                  <a:lnTo>
                    <a:pt x="175881" y="59557"/>
                  </a:lnTo>
                  <a:lnTo>
                    <a:pt x="176692" y="58989"/>
                  </a:lnTo>
                  <a:lnTo>
                    <a:pt x="177503" y="58420"/>
                  </a:lnTo>
                  <a:lnTo>
                    <a:pt x="178313" y="57844"/>
                  </a:lnTo>
                  <a:lnTo>
                    <a:pt x="179124" y="57261"/>
                  </a:lnTo>
                  <a:lnTo>
                    <a:pt x="179934" y="56686"/>
                  </a:lnTo>
                  <a:lnTo>
                    <a:pt x="180744" y="56095"/>
                  </a:lnTo>
                  <a:lnTo>
                    <a:pt x="181555" y="55505"/>
                  </a:lnTo>
                  <a:lnTo>
                    <a:pt x="182365" y="54915"/>
                  </a:lnTo>
                  <a:lnTo>
                    <a:pt x="183176" y="54318"/>
                  </a:lnTo>
                  <a:lnTo>
                    <a:pt x="183987" y="53720"/>
                  </a:lnTo>
                  <a:lnTo>
                    <a:pt x="184797" y="53116"/>
                  </a:lnTo>
                  <a:lnTo>
                    <a:pt x="185608" y="52504"/>
                  </a:lnTo>
                  <a:lnTo>
                    <a:pt x="186418" y="51892"/>
                  </a:lnTo>
                  <a:lnTo>
                    <a:pt x="187228" y="51280"/>
                  </a:lnTo>
                  <a:lnTo>
                    <a:pt x="188040" y="50661"/>
                  </a:lnTo>
                  <a:lnTo>
                    <a:pt x="188850" y="50035"/>
                  </a:lnTo>
                  <a:lnTo>
                    <a:pt x="189660" y="49409"/>
                  </a:lnTo>
                  <a:lnTo>
                    <a:pt x="190471" y="48783"/>
                  </a:lnTo>
                  <a:lnTo>
                    <a:pt x="191281" y="48142"/>
                  </a:lnTo>
                  <a:lnTo>
                    <a:pt x="192092" y="47509"/>
                  </a:lnTo>
                  <a:lnTo>
                    <a:pt x="192902" y="46868"/>
                  </a:lnTo>
                  <a:lnTo>
                    <a:pt x="193713" y="46221"/>
                  </a:lnTo>
                  <a:lnTo>
                    <a:pt x="194524" y="45573"/>
                  </a:lnTo>
                  <a:lnTo>
                    <a:pt x="195334" y="44918"/>
                  </a:lnTo>
                  <a:lnTo>
                    <a:pt x="196144" y="44263"/>
                  </a:lnTo>
                  <a:lnTo>
                    <a:pt x="196955" y="43601"/>
                  </a:lnTo>
                  <a:lnTo>
                    <a:pt x="197765" y="42932"/>
                  </a:lnTo>
                  <a:lnTo>
                    <a:pt x="198576" y="42269"/>
                  </a:lnTo>
                  <a:lnTo>
                    <a:pt x="199387" y="41593"/>
                  </a:lnTo>
                  <a:lnTo>
                    <a:pt x="200197" y="40916"/>
                  </a:lnTo>
                  <a:lnTo>
                    <a:pt x="201008" y="40233"/>
                  </a:lnTo>
                  <a:lnTo>
                    <a:pt x="201818" y="39549"/>
                  </a:lnTo>
                  <a:lnTo>
                    <a:pt x="202628" y="38865"/>
                  </a:lnTo>
                  <a:lnTo>
                    <a:pt x="203439" y="38167"/>
                  </a:lnTo>
                  <a:lnTo>
                    <a:pt x="204249" y="37476"/>
                  </a:lnTo>
                  <a:lnTo>
                    <a:pt x="205060" y="36771"/>
                  </a:lnTo>
                  <a:lnTo>
                    <a:pt x="205871" y="36065"/>
                  </a:lnTo>
                  <a:lnTo>
                    <a:pt x="206681" y="35360"/>
                  </a:lnTo>
                  <a:lnTo>
                    <a:pt x="207492" y="34648"/>
                  </a:lnTo>
                  <a:lnTo>
                    <a:pt x="208302" y="33928"/>
                  </a:lnTo>
                  <a:lnTo>
                    <a:pt x="209112" y="33208"/>
                  </a:lnTo>
                  <a:lnTo>
                    <a:pt x="209923" y="32481"/>
                  </a:lnTo>
                  <a:lnTo>
                    <a:pt x="210734" y="31754"/>
                  </a:lnTo>
                  <a:lnTo>
                    <a:pt x="211544" y="31020"/>
                  </a:lnTo>
                  <a:lnTo>
                    <a:pt x="212355" y="30286"/>
                  </a:lnTo>
                  <a:lnTo>
                    <a:pt x="213165" y="29545"/>
                  </a:lnTo>
                  <a:lnTo>
                    <a:pt x="213976" y="28796"/>
                  </a:lnTo>
                  <a:lnTo>
                    <a:pt x="214786" y="28048"/>
                  </a:lnTo>
                  <a:lnTo>
                    <a:pt x="215596" y="27292"/>
                  </a:lnTo>
                  <a:lnTo>
                    <a:pt x="216408" y="26536"/>
                  </a:lnTo>
                  <a:lnTo>
                    <a:pt x="217218" y="25773"/>
                  </a:lnTo>
                  <a:lnTo>
                    <a:pt x="218028" y="25010"/>
                  </a:lnTo>
                  <a:lnTo>
                    <a:pt x="218839" y="24240"/>
                  </a:lnTo>
                  <a:lnTo>
                    <a:pt x="219649" y="23463"/>
                  </a:lnTo>
                  <a:lnTo>
                    <a:pt x="220460" y="22686"/>
                  </a:lnTo>
                  <a:lnTo>
                    <a:pt x="221270" y="21901"/>
                  </a:lnTo>
                  <a:lnTo>
                    <a:pt x="222081" y="21110"/>
                  </a:lnTo>
                  <a:lnTo>
                    <a:pt x="222892" y="20318"/>
                  </a:lnTo>
                  <a:lnTo>
                    <a:pt x="223702" y="19526"/>
                  </a:lnTo>
                  <a:lnTo>
                    <a:pt x="224512" y="18720"/>
                  </a:lnTo>
                  <a:lnTo>
                    <a:pt x="225323" y="17921"/>
                  </a:lnTo>
                  <a:lnTo>
                    <a:pt x="226133" y="17108"/>
                  </a:lnTo>
                  <a:lnTo>
                    <a:pt x="226944" y="16295"/>
                  </a:lnTo>
                  <a:lnTo>
                    <a:pt x="227755" y="15474"/>
                  </a:lnTo>
                  <a:lnTo>
                    <a:pt x="228565" y="14654"/>
                  </a:lnTo>
                  <a:lnTo>
                    <a:pt x="229376" y="13826"/>
                  </a:lnTo>
                  <a:lnTo>
                    <a:pt x="230186" y="12998"/>
                  </a:lnTo>
                  <a:lnTo>
                    <a:pt x="230996" y="12163"/>
                  </a:lnTo>
                  <a:lnTo>
                    <a:pt x="231807" y="11321"/>
                  </a:lnTo>
                  <a:lnTo>
                    <a:pt x="232617" y="10479"/>
                  </a:lnTo>
                  <a:lnTo>
                    <a:pt x="233428" y="9630"/>
                  </a:lnTo>
                  <a:lnTo>
                    <a:pt x="234239" y="8773"/>
                  </a:lnTo>
                  <a:lnTo>
                    <a:pt x="235049" y="7917"/>
                  </a:lnTo>
                  <a:lnTo>
                    <a:pt x="235860" y="7053"/>
                  </a:lnTo>
                  <a:lnTo>
                    <a:pt x="236670" y="6190"/>
                  </a:lnTo>
                  <a:lnTo>
                    <a:pt x="237480" y="5319"/>
                  </a:lnTo>
                  <a:lnTo>
                    <a:pt x="238291" y="4441"/>
                  </a:lnTo>
                  <a:lnTo>
                    <a:pt x="239102" y="3563"/>
                  </a:lnTo>
                  <a:lnTo>
                    <a:pt x="239912" y="2677"/>
                  </a:lnTo>
                  <a:lnTo>
                    <a:pt x="240723" y="1792"/>
                  </a:lnTo>
                  <a:lnTo>
                    <a:pt x="241533" y="900"/>
                  </a:lnTo>
                  <a:lnTo>
                    <a:pt x="242344" y="0"/>
                  </a:lnTo>
                  <a:lnTo>
                    <a:pt x="242344" y="132048"/>
                  </a:lnTo>
                  <a:lnTo>
                    <a:pt x="0" y="132048"/>
                  </a:lnTo>
                  <a:lnTo>
                    <a:pt x="0" y="122037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0" name="Freeform 349">
              <a:extLst>
                <a:ext uri="{FF2B5EF4-FFF2-40B4-BE49-F238E27FC236}">
                  <a16:creationId xmlns:a16="http://schemas.microsoft.com/office/drawing/2014/main" id="{02E856B7-D988-2427-810D-B843CA3E4C32}"/>
                </a:ext>
              </a:extLst>
            </p:cNvPr>
            <p:cNvSpPr/>
            <p:nvPr/>
          </p:nvSpPr>
          <p:spPr>
            <a:xfrm>
              <a:off x="7492649" y="2037960"/>
              <a:ext cx="242343" cy="132047"/>
            </a:xfrm>
            <a:custGeom>
              <a:avLst/>
              <a:gdLst>
                <a:gd name="connsiteX0" fmla="*/ 0 w 242343"/>
                <a:gd name="connsiteY0" fmla="*/ 122037 h 132047"/>
                <a:gd name="connsiteX1" fmla="*/ 810 w 242343"/>
                <a:gd name="connsiteY1" fmla="*/ 121929 h 132047"/>
                <a:gd name="connsiteX2" fmla="*/ 1621 w 242343"/>
                <a:gd name="connsiteY2" fmla="*/ 121828 h 132047"/>
                <a:gd name="connsiteX3" fmla="*/ 2431 w 242343"/>
                <a:gd name="connsiteY3" fmla="*/ 121720 h 132047"/>
                <a:gd name="connsiteX4" fmla="*/ 3242 w 242343"/>
                <a:gd name="connsiteY4" fmla="*/ 121612 h 132047"/>
                <a:gd name="connsiteX5" fmla="*/ 4053 w 242343"/>
                <a:gd name="connsiteY5" fmla="*/ 121504 h 132047"/>
                <a:gd name="connsiteX6" fmla="*/ 4863 w 242343"/>
                <a:gd name="connsiteY6" fmla="*/ 121389 h 132047"/>
                <a:gd name="connsiteX7" fmla="*/ 5674 w 242343"/>
                <a:gd name="connsiteY7" fmla="*/ 121281 h 132047"/>
                <a:gd name="connsiteX8" fmla="*/ 6484 w 242343"/>
                <a:gd name="connsiteY8" fmla="*/ 121166 h 132047"/>
                <a:gd name="connsiteX9" fmla="*/ 7294 w 242343"/>
                <a:gd name="connsiteY9" fmla="*/ 121058 h 132047"/>
                <a:gd name="connsiteX10" fmla="*/ 8105 w 242343"/>
                <a:gd name="connsiteY10" fmla="*/ 120943 h 132047"/>
                <a:gd name="connsiteX11" fmla="*/ 8915 w 242343"/>
                <a:gd name="connsiteY11" fmla="*/ 120827 h 132047"/>
                <a:gd name="connsiteX12" fmla="*/ 9726 w 242343"/>
                <a:gd name="connsiteY12" fmla="*/ 120712 h 132047"/>
                <a:gd name="connsiteX13" fmla="*/ 10537 w 242343"/>
                <a:gd name="connsiteY13" fmla="*/ 120597 h 132047"/>
                <a:gd name="connsiteX14" fmla="*/ 11347 w 242343"/>
                <a:gd name="connsiteY14" fmla="*/ 120475 h 132047"/>
                <a:gd name="connsiteX15" fmla="*/ 12158 w 242343"/>
                <a:gd name="connsiteY15" fmla="*/ 120359 h 132047"/>
                <a:gd name="connsiteX16" fmla="*/ 12968 w 242343"/>
                <a:gd name="connsiteY16" fmla="*/ 120237 h 132047"/>
                <a:gd name="connsiteX17" fmla="*/ 13778 w 242343"/>
                <a:gd name="connsiteY17" fmla="*/ 120115 h 132047"/>
                <a:gd name="connsiteX18" fmla="*/ 14589 w 242343"/>
                <a:gd name="connsiteY18" fmla="*/ 119993 h 132047"/>
                <a:gd name="connsiteX19" fmla="*/ 15400 w 242343"/>
                <a:gd name="connsiteY19" fmla="*/ 119870 h 132047"/>
                <a:gd name="connsiteX20" fmla="*/ 16210 w 242343"/>
                <a:gd name="connsiteY20" fmla="*/ 119741 h 132047"/>
                <a:gd name="connsiteX21" fmla="*/ 17021 w 242343"/>
                <a:gd name="connsiteY21" fmla="*/ 119618 h 132047"/>
                <a:gd name="connsiteX22" fmla="*/ 17831 w 242343"/>
                <a:gd name="connsiteY22" fmla="*/ 119489 h 132047"/>
                <a:gd name="connsiteX23" fmla="*/ 18642 w 242343"/>
                <a:gd name="connsiteY23" fmla="*/ 119359 h 132047"/>
                <a:gd name="connsiteX24" fmla="*/ 19452 w 242343"/>
                <a:gd name="connsiteY24" fmla="*/ 119230 h 132047"/>
                <a:gd name="connsiteX25" fmla="*/ 20262 w 242343"/>
                <a:gd name="connsiteY25" fmla="*/ 119100 h 132047"/>
                <a:gd name="connsiteX26" fmla="*/ 21074 w 242343"/>
                <a:gd name="connsiteY26" fmla="*/ 118970 h 132047"/>
                <a:gd name="connsiteX27" fmla="*/ 21884 w 242343"/>
                <a:gd name="connsiteY27" fmla="*/ 118834 h 132047"/>
                <a:gd name="connsiteX28" fmla="*/ 22694 w 242343"/>
                <a:gd name="connsiteY28" fmla="*/ 118704 h 132047"/>
                <a:gd name="connsiteX29" fmla="*/ 23505 w 242343"/>
                <a:gd name="connsiteY29" fmla="*/ 118567 h 132047"/>
                <a:gd name="connsiteX30" fmla="*/ 24315 w 242343"/>
                <a:gd name="connsiteY30" fmla="*/ 118431 h 132047"/>
                <a:gd name="connsiteX31" fmla="*/ 25126 w 242343"/>
                <a:gd name="connsiteY31" fmla="*/ 118294 h 132047"/>
                <a:gd name="connsiteX32" fmla="*/ 25936 w 242343"/>
                <a:gd name="connsiteY32" fmla="*/ 118150 h 132047"/>
                <a:gd name="connsiteX33" fmla="*/ 26747 w 242343"/>
                <a:gd name="connsiteY33" fmla="*/ 118013 h 132047"/>
                <a:gd name="connsiteX34" fmla="*/ 27558 w 242343"/>
                <a:gd name="connsiteY34" fmla="*/ 117869 h 132047"/>
                <a:gd name="connsiteX35" fmla="*/ 28368 w 242343"/>
                <a:gd name="connsiteY35" fmla="*/ 117725 h 132047"/>
                <a:gd name="connsiteX36" fmla="*/ 29178 w 242343"/>
                <a:gd name="connsiteY36" fmla="*/ 117581 h 132047"/>
                <a:gd name="connsiteX37" fmla="*/ 29989 w 242343"/>
                <a:gd name="connsiteY37" fmla="*/ 117437 h 132047"/>
                <a:gd name="connsiteX38" fmla="*/ 30799 w 242343"/>
                <a:gd name="connsiteY38" fmla="*/ 117294 h 132047"/>
                <a:gd name="connsiteX39" fmla="*/ 31610 w 242343"/>
                <a:gd name="connsiteY39" fmla="*/ 117142 h 132047"/>
                <a:gd name="connsiteX40" fmla="*/ 32421 w 242343"/>
                <a:gd name="connsiteY40" fmla="*/ 116998 h 132047"/>
                <a:gd name="connsiteX41" fmla="*/ 33231 w 242343"/>
                <a:gd name="connsiteY41" fmla="*/ 116847 h 132047"/>
                <a:gd name="connsiteX42" fmla="*/ 34042 w 242343"/>
                <a:gd name="connsiteY42" fmla="*/ 116696 h 132047"/>
                <a:gd name="connsiteX43" fmla="*/ 34852 w 242343"/>
                <a:gd name="connsiteY43" fmla="*/ 116538 h 132047"/>
                <a:gd name="connsiteX44" fmla="*/ 35662 w 242343"/>
                <a:gd name="connsiteY44" fmla="*/ 116387 h 132047"/>
                <a:gd name="connsiteX45" fmla="*/ 36473 w 242343"/>
                <a:gd name="connsiteY45" fmla="*/ 116228 h 132047"/>
                <a:gd name="connsiteX46" fmla="*/ 37284 w 242343"/>
                <a:gd name="connsiteY46" fmla="*/ 116070 h 132047"/>
                <a:gd name="connsiteX47" fmla="*/ 38094 w 242343"/>
                <a:gd name="connsiteY47" fmla="*/ 115912 h 132047"/>
                <a:gd name="connsiteX48" fmla="*/ 38905 w 242343"/>
                <a:gd name="connsiteY48" fmla="*/ 115753 h 132047"/>
                <a:gd name="connsiteX49" fmla="*/ 39715 w 242343"/>
                <a:gd name="connsiteY49" fmla="*/ 115595 h 132047"/>
                <a:gd name="connsiteX50" fmla="*/ 40526 w 242343"/>
                <a:gd name="connsiteY50" fmla="*/ 115429 h 132047"/>
                <a:gd name="connsiteX51" fmla="*/ 41336 w 242343"/>
                <a:gd name="connsiteY51" fmla="*/ 115264 h 132047"/>
                <a:gd name="connsiteX52" fmla="*/ 42146 w 242343"/>
                <a:gd name="connsiteY52" fmla="*/ 115098 h 132047"/>
                <a:gd name="connsiteX53" fmla="*/ 42957 w 242343"/>
                <a:gd name="connsiteY53" fmla="*/ 114933 h 132047"/>
                <a:gd name="connsiteX54" fmla="*/ 43768 w 242343"/>
                <a:gd name="connsiteY54" fmla="*/ 114767 h 132047"/>
                <a:gd name="connsiteX55" fmla="*/ 44578 w 242343"/>
                <a:gd name="connsiteY55" fmla="*/ 114595 h 132047"/>
                <a:gd name="connsiteX56" fmla="*/ 45389 w 242343"/>
                <a:gd name="connsiteY56" fmla="*/ 114422 h 132047"/>
                <a:gd name="connsiteX57" fmla="*/ 46199 w 242343"/>
                <a:gd name="connsiteY57" fmla="*/ 114249 h 132047"/>
                <a:gd name="connsiteX58" fmla="*/ 47010 w 242343"/>
                <a:gd name="connsiteY58" fmla="*/ 114076 h 132047"/>
                <a:gd name="connsiteX59" fmla="*/ 47820 w 242343"/>
                <a:gd name="connsiteY59" fmla="*/ 113904 h 132047"/>
                <a:gd name="connsiteX60" fmla="*/ 48631 w 242343"/>
                <a:gd name="connsiteY60" fmla="*/ 113724 h 132047"/>
                <a:gd name="connsiteX61" fmla="*/ 49441 w 242343"/>
                <a:gd name="connsiteY61" fmla="*/ 113544 h 132047"/>
                <a:gd name="connsiteX62" fmla="*/ 50252 w 242343"/>
                <a:gd name="connsiteY62" fmla="*/ 113364 h 132047"/>
                <a:gd name="connsiteX63" fmla="*/ 51062 w 242343"/>
                <a:gd name="connsiteY63" fmla="*/ 113184 h 132047"/>
                <a:gd name="connsiteX64" fmla="*/ 51873 w 242343"/>
                <a:gd name="connsiteY64" fmla="*/ 113004 h 132047"/>
                <a:gd name="connsiteX65" fmla="*/ 52683 w 242343"/>
                <a:gd name="connsiteY65" fmla="*/ 112817 h 132047"/>
                <a:gd name="connsiteX66" fmla="*/ 53494 w 242343"/>
                <a:gd name="connsiteY66" fmla="*/ 112630 h 132047"/>
                <a:gd name="connsiteX67" fmla="*/ 54305 w 242343"/>
                <a:gd name="connsiteY67" fmla="*/ 112443 h 132047"/>
                <a:gd name="connsiteX68" fmla="*/ 55115 w 242343"/>
                <a:gd name="connsiteY68" fmla="*/ 112255 h 132047"/>
                <a:gd name="connsiteX69" fmla="*/ 55925 w 242343"/>
                <a:gd name="connsiteY69" fmla="*/ 112061 h 132047"/>
                <a:gd name="connsiteX70" fmla="*/ 56736 w 242343"/>
                <a:gd name="connsiteY70" fmla="*/ 111867 h 132047"/>
                <a:gd name="connsiteX71" fmla="*/ 57546 w 242343"/>
                <a:gd name="connsiteY71" fmla="*/ 111672 h 132047"/>
                <a:gd name="connsiteX72" fmla="*/ 58357 w 242343"/>
                <a:gd name="connsiteY72" fmla="*/ 111478 h 132047"/>
                <a:gd name="connsiteX73" fmla="*/ 59167 w 242343"/>
                <a:gd name="connsiteY73" fmla="*/ 111284 h 132047"/>
                <a:gd name="connsiteX74" fmla="*/ 59978 w 242343"/>
                <a:gd name="connsiteY74" fmla="*/ 111082 h 132047"/>
                <a:gd name="connsiteX75" fmla="*/ 60789 w 242343"/>
                <a:gd name="connsiteY75" fmla="*/ 110881 h 132047"/>
                <a:gd name="connsiteX76" fmla="*/ 61599 w 242343"/>
                <a:gd name="connsiteY76" fmla="*/ 110679 h 132047"/>
                <a:gd name="connsiteX77" fmla="*/ 62409 w 242343"/>
                <a:gd name="connsiteY77" fmla="*/ 110478 h 132047"/>
                <a:gd name="connsiteX78" fmla="*/ 63220 w 242343"/>
                <a:gd name="connsiteY78" fmla="*/ 110269 h 132047"/>
                <a:gd name="connsiteX79" fmla="*/ 64030 w 242343"/>
                <a:gd name="connsiteY79" fmla="*/ 110060 h 132047"/>
                <a:gd name="connsiteX80" fmla="*/ 64841 w 242343"/>
                <a:gd name="connsiteY80" fmla="*/ 109852 h 132047"/>
                <a:gd name="connsiteX81" fmla="*/ 65652 w 242343"/>
                <a:gd name="connsiteY81" fmla="*/ 109643 h 132047"/>
                <a:gd name="connsiteX82" fmla="*/ 66462 w 242343"/>
                <a:gd name="connsiteY82" fmla="*/ 109427 h 132047"/>
                <a:gd name="connsiteX83" fmla="*/ 67273 w 242343"/>
                <a:gd name="connsiteY83" fmla="*/ 109211 h 132047"/>
                <a:gd name="connsiteX84" fmla="*/ 68083 w 242343"/>
                <a:gd name="connsiteY84" fmla="*/ 108995 h 132047"/>
                <a:gd name="connsiteX85" fmla="*/ 68893 w 242343"/>
                <a:gd name="connsiteY85" fmla="*/ 108779 h 132047"/>
                <a:gd name="connsiteX86" fmla="*/ 69704 w 242343"/>
                <a:gd name="connsiteY86" fmla="*/ 108556 h 132047"/>
                <a:gd name="connsiteX87" fmla="*/ 70514 w 242343"/>
                <a:gd name="connsiteY87" fmla="*/ 108340 h 132047"/>
                <a:gd name="connsiteX88" fmla="*/ 71325 w 242343"/>
                <a:gd name="connsiteY88" fmla="*/ 108117 h 132047"/>
                <a:gd name="connsiteX89" fmla="*/ 72136 w 242343"/>
                <a:gd name="connsiteY89" fmla="*/ 107887 h 132047"/>
                <a:gd name="connsiteX90" fmla="*/ 72946 w 242343"/>
                <a:gd name="connsiteY90" fmla="*/ 107664 h 132047"/>
                <a:gd name="connsiteX91" fmla="*/ 73757 w 242343"/>
                <a:gd name="connsiteY91" fmla="*/ 107433 h 132047"/>
                <a:gd name="connsiteX92" fmla="*/ 74567 w 242343"/>
                <a:gd name="connsiteY92" fmla="*/ 107203 h 132047"/>
                <a:gd name="connsiteX93" fmla="*/ 75377 w 242343"/>
                <a:gd name="connsiteY93" fmla="*/ 106973 h 132047"/>
                <a:gd name="connsiteX94" fmla="*/ 76188 w 242343"/>
                <a:gd name="connsiteY94" fmla="*/ 106735 h 132047"/>
                <a:gd name="connsiteX95" fmla="*/ 76999 w 242343"/>
                <a:gd name="connsiteY95" fmla="*/ 106498 h 132047"/>
                <a:gd name="connsiteX96" fmla="*/ 77809 w 242343"/>
                <a:gd name="connsiteY96" fmla="*/ 106260 h 132047"/>
                <a:gd name="connsiteX97" fmla="*/ 78620 w 242343"/>
                <a:gd name="connsiteY97" fmla="*/ 106023 h 132047"/>
                <a:gd name="connsiteX98" fmla="*/ 79430 w 242343"/>
                <a:gd name="connsiteY98" fmla="*/ 105778 h 132047"/>
                <a:gd name="connsiteX99" fmla="*/ 80241 w 242343"/>
                <a:gd name="connsiteY99" fmla="*/ 105533 h 132047"/>
                <a:gd name="connsiteX100" fmla="*/ 81051 w 242343"/>
                <a:gd name="connsiteY100" fmla="*/ 105289 h 132047"/>
                <a:gd name="connsiteX101" fmla="*/ 81861 w 242343"/>
                <a:gd name="connsiteY101" fmla="*/ 105044 h 132047"/>
                <a:gd name="connsiteX102" fmla="*/ 82673 w 242343"/>
                <a:gd name="connsiteY102" fmla="*/ 104792 h 132047"/>
                <a:gd name="connsiteX103" fmla="*/ 83483 w 242343"/>
                <a:gd name="connsiteY103" fmla="*/ 104540 h 132047"/>
                <a:gd name="connsiteX104" fmla="*/ 84293 w 242343"/>
                <a:gd name="connsiteY104" fmla="*/ 104288 h 132047"/>
                <a:gd name="connsiteX105" fmla="*/ 85104 w 242343"/>
                <a:gd name="connsiteY105" fmla="*/ 104029 h 132047"/>
                <a:gd name="connsiteX106" fmla="*/ 85914 w 242343"/>
                <a:gd name="connsiteY106" fmla="*/ 103770 h 132047"/>
                <a:gd name="connsiteX107" fmla="*/ 86725 w 242343"/>
                <a:gd name="connsiteY107" fmla="*/ 103511 h 132047"/>
                <a:gd name="connsiteX108" fmla="*/ 87536 w 242343"/>
                <a:gd name="connsiteY108" fmla="*/ 103252 h 132047"/>
                <a:gd name="connsiteX109" fmla="*/ 88346 w 242343"/>
                <a:gd name="connsiteY109" fmla="*/ 102985 h 132047"/>
                <a:gd name="connsiteX110" fmla="*/ 89157 w 242343"/>
                <a:gd name="connsiteY110" fmla="*/ 102719 h 132047"/>
                <a:gd name="connsiteX111" fmla="*/ 89967 w 242343"/>
                <a:gd name="connsiteY111" fmla="*/ 102453 h 132047"/>
                <a:gd name="connsiteX112" fmla="*/ 90777 w 242343"/>
                <a:gd name="connsiteY112" fmla="*/ 102179 h 132047"/>
                <a:gd name="connsiteX113" fmla="*/ 91588 w 242343"/>
                <a:gd name="connsiteY113" fmla="*/ 101913 h 132047"/>
                <a:gd name="connsiteX114" fmla="*/ 92398 w 242343"/>
                <a:gd name="connsiteY114" fmla="*/ 101640 h 132047"/>
                <a:gd name="connsiteX115" fmla="*/ 93209 w 242343"/>
                <a:gd name="connsiteY115" fmla="*/ 101359 h 132047"/>
                <a:gd name="connsiteX116" fmla="*/ 94020 w 242343"/>
                <a:gd name="connsiteY116" fmla="*/ 101078 h 132047"/>
                <a:gd name="connsiteX117" fmla="*/ 94830 w 242343"/>
                <a:gd name="connsiteY117" fmla="*/ 100797 h 132047"/>
                <a:gd name="connsiteX118" fmla="*/ 95641 w 242343"/>
                <a:gd name="connsiteY118" fmla="*/ 100517 h 132047"/>
                <a:gd name="connsiteX119" fmla="*/ 96451 w 242343"/>
                <a:gd name="connsiteY119" fmla="*/ 100229 h 132047"/>
                <a:gd name="connsiteX120" fmla="*/ 97261 w 242343"/>
                <a:gd name="connsiteY120" fmla="*/ 99948 h 132047"/>
                <a:gd name="connsiteX121" fmla="*/ 98072 w 242343"/>
                <a:gd name="connsiteY121" fmla="*/ 99653 h 132047"/>
                <a:gd name="connsiteX122" fmla="*/ 98883 w 242343"/>
                <a:gd name="connsiteY122" fmla="*/ 99365 h 132047"/>
                <a:gd name="connsiteX123" fmla="*/ 99693 w 242343"/>
                <a:gd name="connsiteY123" fmla="*/ 99070 h 132047"/>
                <a:gd name="connsiteX124" fmla="*/ 100504 w 242343"/>
                <a:gd name="connsiteY124" fmla="*/ 98775 h 132047"/>
                <a:gd name="connsiteX125" fmla="*/ 101314 w 242343"/>
                <a:gd name="connsiteY125" fmla="*/ 98473 h 132047"/>
                <a:gd name="connsiteX126" fmla="*/ 102125 w 242343"/>
                <a:gd name="connsiteY126" fmla="*/ 98178 h 132047"/>
                <a:gd name="connsiteX127" fmla="*/ 102935 w 242343"/>
                <a:gd name="connsiteY127" fmla="*/ 97868 h 132047"/>
                <a:gd name="connsiteX128" fmla="*/ 103745 w 242343"/>
                <a:gd name="connsiteY128" fmla="*/ 97566 h 132047"/>
                <a:gd name="connsiteX129" fmla="*/ 104557 w 242343"/>
                <a:gd name="connsiteY129" fmla="*/ 97256 h 132047"/>
                <a:gd name="connsiteX130" fmla="*/ 105367 w 242343"/>
                <a:gd name="connsiteY130" fmla="*/ 96947 h 132047"/>
                <a:gd name="connsiteX131" fmla="*/ 106177 w 242343"/>
                <a:gd name="connsiteY131" fmla="*/ 96637 h 132047"/>
                <a:gd name="connsiteX132" fmla="*/ 106988 w 242343"/>
                <a:gd name="connsiteY132" fmla="*/ 96321 h 132047"/>
                <a:gd name="connsiteX133" fmla="*/ 107798 w 242343"/>
                <a:gd name="connsiteY133" fmla="*/ 96004 h 132047"/>
                <a:gd name="connsiteX134" fmla="*/ 108609 w 242343"/>
                <a:gd name="connsiteY134" fmla="*/ 95687 h 132047"/>
                <a:gd name="connsiteX135" fmla="*/ 109419 w 242343"/>
                <a:gd name="connsiteY135" fmla="*/ 95363 h 132047"/>
                <a:gd name="connsiteX136" fmla="*/ 110230 w 242343"/>
                <a:gd name="connsiteY136" fmla="*/ 95040 h 132047"/>
                <a:gd name="connsiteX137" fmla="*/ 111041 w 242343"/>
                <a:gd name="connsiteY137" fmla="*/ 94716 h 132047"/>
                <a:gd name="connsiteX138" fmla="*/ 111851 w 242343"/>
                <a:gd name="connsiteY138" fmla="*/ 94385 h 132047"/>
                <a:gd name="connsiteX139" fmla="*/ 112661 w 242343"/>
                <a:gd name="connsiteY139" fmla="*/ 94054 h 132047"/>
                <a:gd name="connsiteX140" fmla="*/ 113472 w 242343"/>
                <a:gd name="connsiteY140" fmla="*/ 93715 h 132047"/>
                <a:gd name="connsiteX141" fmla="*/ 114282 w 242343"/>
                <a:gd name="connsiteY141" fmla="*/ 93384 h 132047"/>
                <a:gd name="connsiteX142" fmla="*/ 115093 w 242343"/>
                <a:gd name="connsiteY142" fmla="*/ 93046 h 132047"/>
                <a:gd name="connsiteX143" fmla="*/ 115904 w 242343"/>
                <a:gd name="connsiteY143" fmla="*/ 92701 h 132047"/>
                <a:gd name="connsiteX144" fmla="*/ 116714 w 242343"/>
                <a:gd name="connsiteY144" fmla="*/ 92355 h 132047"/>
                <a:gd name="connsiteX145" fmla="*/ 117525 w 242343"/>
                <a:gd name="connsiteY145" fmla="*/ 92010 h 132047"/>
                <a:gd name="connsiteX146" fmla="*/ 118335 w 242343"/>
                <a:gd name="connsiteY146" fmla="*/ 91664 h 132047"/>
                <a:gd name="connsiteX147" fmla="*/ 119145 w 242343"/>
                <a:gd name="connsiteY147" fmla="*/ 91311 h 132047"/>
                <a:gd name="connsiteX148" fmla="*/ 119956 w 242343"/>
                <a:gd name="connsiteY148" fmla="*/ 90959 h 132047"/>
                <a:gd name="connsiteX149" fmla="*/ 120766 w 242343"/>
                <a:gd name="connsiteY149" fmla="*/ 90599 h 132047"/>
                <a:gd name="connsiteX150" fmla="*/ 121577 w 242343"/>
                <a:gd name="connsiteY150" fmla="*/ 90239 h 132047"/>
                <a:gd name="connsiteX151" fmla="*/ 122388 w 242343"/>
                <a:gd name="connsiteY151" fmla="*/ 89879 h 132047"/>
                <a:gd name="connsiteX152" fmla="*/ 123198 w 242343"/>
                <a:gd name="connsiteY152" fmla="*/ 89519 h 132047"/>
                <a:gd name="connsiteX153" fmla="*/ 124009 w 242343"/>
                <a:gd name="connsiteY153" fmla="*/ 89152 h 132047"/>
                <a:gd name="connsiteX154" fmla="*/ 124819 w 242343"/>
                <a:gd name="connsiteY154" fmla="*/ 88778 h 132047"/>
                <a:gd name="connsiteX155" fmla="*/ 125629 w 242343"/>
                <a:gd name="connsiteY155" fmla="*/ 88411 h 132047"/>
                <a:gd name="connsiteX156" fmla="*/ 126440 w 242343"/>
                <a:gd name="connsiteY156" fmla="*/ 88030 h 132047"/>
                <a:gd name="connsiteX157" fmla="*/ 127251 w 242343"/>
                <a:gd name="connsiteY157" fmla="*/ 87655 h 132047"/>
                <a:gd name="connsiteX158" fmla="*/ 128061 w 242343"/>
                <a:gd name="connsiteY158" fmla="*/ 87274 h 132047"/>
                <a:gd name="connsiteX159" fmla="*/ 128872 w 242343"/>
                <a:gd name="connsiteY159" fmla="*/ 86892 h 132047"/>
                <a:gd name="connsiteX160" fmla="*/ 129682 w 242343"/>
                <a:gd name="connsiteY160" fmla="*/ 86504 h 132047"/>
                <a:gd name="connsiteX161" fmla="*/ 130493 w 242343"/>
                <a:gd name="connsiteY161" fmla="*/ 86115 h 132047"/>
                <a:gd name="connsiteX162" fmla="*/ 131303 w 242343"/>
                <a:gd name="connsiteY162" fmla="*/ 85726 h 132047"/>
                <a:gd name="connsiteX163" fmla="*/ 132113 w 242343"/>
                <a:gd name="connsiteY163" fmla="*/ 85331 h 132047"/>
                <a:gd name="connsiteX164" fmla="*/ 132925 w 242343"/>
                <a:gd name="connsiteY164" fmla="*/ 84935 h 132047"/>
                <a:gd name="connsiteX165" fmla="*/ 133735 w 242343"/>
                <a:gd name="connsiteY165" fmla="*/ 84539 h 132047"/>
                <a:gd name="connsiteX166" fmla="*/ 134545 w 242343"/>
                <a:gd name="connsiteY166" fmla="*/ 84136 h 132047"/>
                <a:gd name="connsiteX167" fmla="*/ 135356 w 242343"/>
                <a:gd name="connsiteY167" fmla="*/ 83726 h 132047"/>
                <a:gd name="connsiteX168" fmla="*/ 136166 w 242343"/>
                <a:gd name="connsiteY168" fmla="*/ 83323 h 132047"/>
                <a:gd name="connsiteX169" fmla="*/ 136977 w 242343"/>
                <a:gd name="connsiteY169" fmla="*/ 82912 h 132047"/>
                <a:gd name="connsiteX170" fmla="*/ 137788 w 242343"/>
                <a:gd name="connsiteY170" fmla="*/ 82495 h 132047"/>
                <a:gd name="connsiteX171" fmla="*/ 138598 w 242343"/>
                <a:gd name="connsiteY171" fmla="*/ 82077 h 132047"/>
                <a:gd name="connsiteX172" fmla="*/ 139408 w 242343"/>
                <a:gd name="connsiteY172" fmla="*/ 81660 h 132047"/>
                <a:gd name="connsiteX173" fmla="*/ 140219 w 242343"/>
                <a:gd name="connsiteY173" fmla="*/ 81235 h 132047"/>
                <a:gd name="connsiteX174" fmla="*/ 141029 w 242343"/>
                <a:gd name="connsiteY174" fmla="*/ 80811 h 132047"/>
                <a:gd name="connsiteX175" fmla="*/ 141840 w 242343"/>
                <a:gd name="connsiteY175" fmla="*/ 80386 h 132047"/>
                <a:gd name="connsiteX176" fmla="*/ 142650 w 242343"/>
                <a:gd name="connsiteY176" fmla="*/ 79954 h 132047"/>
                <a:gd name="connsiteX177" fmla="*/ 143461 w 242343"/>
                <a:gd name="connsiteY177" fmla="*/ 79515 h 132047"/>
                <a:gd name="connsiteX178" fmla="*/ 144272 w 242343"/>
                <a:gd name="connsiteY178" fmla="*/ 79083 h 132047"/>
                <a:gd name="connsiteX179" fmla="*/ 145082 w 242343"/>
                <a:gd name="connsiteY179" fmla="*/ 78644 h 132047"/>
                <a:gd name="connsiteX180" fmla="*/ 145893 w 242343"/>
                <a:gd name="connsiteY180" fmla="*/ 78198 h 132047"/>
                <a:gd name="connsiteX181" fmla="*/ 146703 w 242343"/>
                <a:gd name="connsiteY181" fmla="*/ 77752 h 132047"/>
                <a:gd name="connsiteX182" fmla="*/ 147513 w 242343"/>
                <a:gd name="connsiteY182" fmla="*/ 77306 h 132047"/>
                <a:gd name="connsiteX183" fmla="*/ 148324 w 242343"/>
                <a:gd name="connsiteY183" fmla="*/ 76852 h 132047"/>
                <a:gd name="connsiteX184" fmla="*/ 149135 w 242343"/>
                <a:gd name="connsiteY184" fmla="*/ 76392 h 132047"/>
                <a:gd name="connsiteX185" fmla="*/ 149945 w 242343"/>
                <a:gd name="connsiteY185" fmla="*/ 75938 h 132047"/>
                <a:gd name="connsiteX186" fmla="*/ 150756 w 242343"/>
                <a:gd name="connsiteY186" fmla="*/ 75477 h 132047"/>
                <a:gd name="connsiteX187" fmla="*/ 151566 w 242343"/>
                <a:gd name="connsiteY187" fmla="*/ 75010 h 132047"/>
                <a:gd name="connsiteX188" fmla="*/ 152376 w 242343"/>
                <a:gd name="connsiteY188" fmla="*/ 74542 h 132047"/>
                <a:gd name="connsiteX189" fmla="*/ 153187 w 242343"/>
                <a:gd name="connsiteY189" fmla="*/ 74074 h 132047"/>
                <a:gd name="connsiteX190" fmla="*/ 153997 w 242343"/>
                <a:gd name="connsiteY190" fmla="*/ 73599 h 132047"/>
                <a:gd name="connsiteX191" fmla="*/ 154808 w 242343"/>
                <a:gd name="connsiteY191" fmla="*/ 73124 h 132047"/>
                <a:gd name="connsiteX192" fmla="*/ 155619 w 242343"/>
                <a:gd name="connsiteY192" fmla="*/ 72642 h 132047"/>
                <a:gd name="connsiteX193" fmla="*/ 156429 w 242343"/>
                <a:gd name="connsiteY193" fmla="*/ 72160 h 132047"/>
                <a:gd name="connsiteX194" fmla="*/ 157240 w 242343"/>
                <a:gd name="connsiteY194" fmla="*/ 71670 h 132047"/>
                <a:gd name="connsiteX195" fmla="*/ 158050 w 242343"/>
                <a:gd name="connsiteY195" fmla="*/ 71181 h 132047"/>
                <a:gd name="connsiteX196" fmla="*/ 158861 w 242343"/>
                <a:gd name="connsiteY196" fmla="*/ 70684 h 132047"/>
                <a:gd name="connsiteX197" fmla="*/ 159671 w 242343"/>
                <a:gd name="connsiteY197" fmla="*/ 70188 h 132047"/>
                <a:gd name="connsiteX198" fmla="*/ 160482 w 242343"/>
                <a:gd name="connsiteY198" fmla="*/ 69691 h 132047"/>
                <a:gd name="connsiteX199" fmla="*/ 161292 w 242343"/>
                <a:gd name="connsiteY199" fmla="*/ 69187 h 132047"/>
                <a:gd name="connsiteX200" fmla="*/ 162103 w 242343"/>
                <a:gd name="connsiteY200" fmla="*/ 68683 h 132047"/>
                <a:gd name="connsiteX201" fmla="*/ 162913 w 242343"/>
                <a:gd name="connsiteY201" fmla="*/ 68172 h 132047"/>
                <a:gd name="connsiteX202" fmla="*/ 163724 w 242343"/>
                <a:gd name="connsiteY202" fmla="*/ 67661 h 132047"/>
                <a:gd name="connsiteX203" fmla="*/ 164534 w 242343"/>
                <a:gd name="connsiteY203" fmla="*/ 67143 h 132047"/>
                <a:gd name="connsiteX204" fmla="*/ 165344 w 242343"/>
                <a:gd name="connsiteY204" fmla="*/ 66625 h 132047"/>
                <a:gd name="connsiteX205" fmla="*/ 166156 w 242343"/>
                <a:gd name="connsiteY205" fmla="*/ 66100 h 132047"/>
                <a:gd name="connsiteX206" fmla="*/ 166966 w 242343"/>
                <a:gd name="connsiteY206" fmla="*/ 65574 h 132047"/>
                <a:gd name="connsiteX207" fmla="*/ 167776 w 242343"/>
                <a:gd name="connsiteY207" fmla="*/ 65041 h 132047"/>
                <a:gd name="connsiteX208" fmla="*/ 168587 w 242343"/>
                <a:gd name="connsiteY208" fmla="*/ 64509 h 132047"/>
                <a:gd name="connsiteX209" fmla="*/ 169397 w 242343"/>
                <a:gd name="connsiteY209" fmla="*/ 63976 h 132047"/>
                <a:gd name="connsiteX210" fmla="*/ 170208 w 242343"/>
                <a:gd name="connsiteY210" fmla="*/ 63437 h 132047"/>
                <a:gd name="connsiteX211" fmla="*/ 171018 w 242343"/>
                <a:gd name="connsiteY211" fmla="*/ 62890 h 132047"/>
                <a:gd name="connsiteX212" fmla="*/ 171829 w 242343"/>
                <a:gd name="connsiteY212" fmla="*/ 62343 h 132047"/>
                <a:gd name="connsiteX213" fmla="*/ 172640 w 242343"/>
                <a:gd name="connsiteY213" fmla="*/ 61796 h 132047"/>
                <a:gd name="connsiteX214" fmla="*/ 173450 w 242343"/>
                <a:gd name="connsiteY214" fmla="*/ 61241 h 132047"/>
                <a:gd name="connsiteX215" fmla="*/ 174260 w 242343"/>
                <a:gd name="connsiteY215" fmla="*/ 60680 h 132047"/>
                <a:gd name="connsiteX216" fmla="*/ 175071 w 242343"/>
                <a:gd name="connsiteY216" fmla="*/ 60119 h 132047"/>
                <a:gd name="connsiteX217" fmla="*/ 175881 w 242343"/>
                <a:gd name="connsiteY217" fmla="*/ 59557 h 132047"/>
                <a:gd name="connsiteX218" fmla="*/ 176692 w 242343"/>
                <a:gd name="connsiteY218" fmla="*/ 58989 h 132047"/>
                <a:gd name="connsiteX219" fmla="*/ 177503 w 242343"/>
                <a:gd name="connsiteY219" fmla="*/ 58420 h 132047"/>
                <a:gd name="connsiteX220" fmla="*/ 178313 w 242343"/>
                <a:gd name="connsiteY220" fmla="*/ 57844 h 132047"/>
                <a:gd name="connsiteX221" fmla="*/ 179124 w 242343"/>
                <a:gd name="connsiteY221" fmla="*/ 57261 h 132047"/>
                <a:gd name="connsiteX222" fmla="*/ 179934 w 242343"/>
                <a:gd name="connsiteY222" fmla="*/ 56686 h 132047"/>
                <a:gd name="connsiteX223" fmla="*/ 180744 w 242343"/>
                <a:gd name="connsiteY223" fmla="*/ 56095 h 132047"/>
                <a:gd name="connsiteX224" fmla="*/ 181555 w 242343"/>
                <a:gd name="connsiteY224" fmla="*/ 55505 h 132047"/>
                <a:gd name="connsiteX225" fmla="*/ 182365 w 242343"/>
                <a:gd name="connsiteY225" fmla="*/ 54915 h 132047"/>
                <a:gd name="connsiteX226" fmla="*/ 183176 w 242343"/>
                <a:gd name="connsiteY226" fmla="*/ 54318 h 132047"/>
                <a:gd name="connsiteX227" fmla="*/ 183987 w 242343"/>
                <a:gd name="connsiteY227" fmla="*/ 53720 h 132047"/>
                <a:gd name="connsiteX228" fmla="*/ 184797 w 242343"/>
                <a:gd name="connsiteY228" fmla="*/ 53116 h 132047"/>
                <a:gd name="connsiteX229" fmla="*/ 185608 w 242343"/>
                <a:gd name="connsiteY229" fmla="*/ 52504 h 132047"/>
                <a:gd name="connsiteX230" fmla="*/ 186418 w 242343"/>
                <a:gd name="connsiteY230" fmla="*/ 51892 h 132047"/>
                <a:gd name="connsiteX231" fmla="*/ 187228 w 242343"/>
                <a:gd name="connsiteY231" fmla="*/ 51280 h 132047"/>
                <a:gd name="connsiteX232" fmla="*/ 188040 w 242343"/>
                <a:gd name="connsiteY232" fmla="*/ 50661 h 132047"/>
                <a:gd name="connsiteX233" fmla="*/ 188850 w 242343"/>
                <a:gd name="connsiteY233" fmla="*/ 50035 h 132047"/>
                <a:gd name="connsiteX234" fmla="*/ 189660 w 242343"/>
                <a:gd name="connsiteY234" fmla="*/ 49409 h 132047"/>
                <a:gd name="connsiteX235" fmla="*/ 190471 w 242343"/>
                <a:gd name="connsiteY235" fmla="*/ 48783 h 132047"/>
                <a:gd name="connsiteX236" fmla="*/ 191281 w 242343"/>
                <a:gd name="connsiteY236" fmla="*/ 48142 h 132047"/>
                <a:gd name="connsiteX237" fmla="*/ 192092 w 242343"/>
                <a:gd name="connsiteY237" fmla="*/ 47509 h 132047"/>
                <a:gd name="connsiteX238" fmla="*/ 192902 w 242343"/>
                <a:gd name="connsiteY238" fmla="*/ 46868 h 132047"/>
                <a:gd name="connsiteX239" fmla="*/ 193713 w 242343"/>
                <a:gd name="connsiteY239" fmla="*/ 46221 h 132047"/>
                <a:gd name="connsiteX240" fmla="*/ 194524 w 242343"/>
                <a:gd name="connsiteY240" fmla="*/ 45573 h 132047"/>
                <a:gd name="connsiteX241" fmla="*/ 195334 w 242343"/>
                <a:gd name="connsiteY241" fmla="*/ 44918 h 132047"/>
                <a:gd name="connsiteX242" fmla="*/ 196144 w 242343"/>
                <a:gd name="connsiteY242" fmla="*/ 44263 h 132047"/>
                <a:gd name="connsiteX243" fmla="*/ 196955 w 242343"/>
                <a:gd name="connsiteY243" fmla="*/ 43601 h 132047"/>
                <a:gd name="connsiteX244" fmla="*/ 197765 w 242343"/>
                <a:gd name="connsiteY244" fmla="*/ 42932 h 132047"/>
                <a:gd name="connsiteX245" fmla="*/ 198576 w 242343"/>
                <a:gd name="connsiteY245" fmla="*/ 42269 h 132047"/>
                <a:gd name="connsiteX246" fmla="*/ 199387 w 242343"/>
                <a:gd name="connsiteY246" fmla="*/ 41593 h 132047"/>
                <a:gd name="connsiteX247" fmla="*/ 200197 w 242343"/>
                <a:gd name="connsiteY247" fmla="*/ 40916 h 132047"/>
                <a:gd name="connsiteX248" fmla="*/ 201008 w 242343"/>
                <a:gd name="connsiteY248" fmla="*/ 40233 h 132047"/>
                <a:gd name="connsiteX249" fmla="*/ 201818 w 242343"/>
                <a:gd name="connsiteY249" fmla="*/ 39549 h 132047"/>
                <a:gd name="connsiteX250" fmla="*/ 202628 w 242343"/>
                <a:gd name="connsiteY250" fmla="*/ 38865 h 132047"/>
                <a:gd name="connsiteX251" fmla="*/ 203439 w 242343"/>
                <a:gd name="connsiteY251" fmla="*/ 38167 h 132047"/>
                <a:gd name="connsiteX252" fmla="*/ 204249 w 242343"/>
                <a:gd name="connsiteY252" fmla="*/ 37476 h 132047"/>
                <a:gd name="connsiteX253" fmla="*/ 205060 w 242343"/>
                <a:gd name="connsiteY253" fmla="*/ 36771 h 132047"/>
                <a:gd name="connsiteX254" fmla="*/ 205871 w 242343"/>
                <a:gd name="connsiteY254" fmla="*/ 36065 h 132047"/>
                <a:gd name="connsiteX255" fmla="*/ 206681 w 242343"/>
                <a:gd name="connsiteY255" fmla="*/ 35360 h 132047"/>
                <a:gd name="connsiteX256" fmla="*/ 207492 w 242343"/>
                <a:gd name="connsiteY256" fmla="*/ 34648 h 132047"/>
                <a:gd name="connsiteX257" fmla="*/ 208302 w 242343"/>
                <a:gd name="connsiteY257" fmla="*/ 33928 h 132047"/>
                <a:gd name="connsiteX258" fmla="*/ 209112 w 242343"/>
                <a:gd name="connsiteY258" fmla="*/ 33208 h 132047"/>
                <a:gd name="connsiteX259" fmla="*/ 209923 w 242343"/>
                <a:gd name="connsiteY259" fmla="*/ 32481 h 132047"/>
                <a:gd name="connsiteX260" fmla="*/ 210734 w 242343"/>
                <a:gd name="connsiteY260" fmla="*/ 31754 h 132047"/>
                <a:gd name="connsiteX261" fmla="*/ 211544 w 242343"/>
                <a:gd name="connsiteY261" fmla="*/ 31020 h 132047"/>
                <a:gd name="connsiteX262" fmla="*/ 212355 w 242343"/>
                <a:gd name="connsiteY262" fmla="*/ 30286 h 132047"/>
                <a:gd name="connsiteX263" fmla="*/ 213165 w 242343"/>
                <a:gd name="connsiteY263" fmla="*/ 29545 h 132047"/>
                <a:gd name="connsiteX264" fmla="*/ 213976 w 242343"/>
                <a:gd name="connsiteY264" fmla="*/ 28796 h 132047"/>
                <a:gd name="connsiteX265" fmla="*/ 214786 w 242343"/>
                <a:gd name="connsiteY265" fmla="*/ 28048 h 132047"/>
                <a:gd name="connsiteX266" fmla="*/ 215596 w 242343"/>
                <a:gd name="connsiteY266" fmla="*/ 27292 h 132047"/>
                <a:gd name="connsiteX267" fmla="*/ 216408 w 242343"/>
                <a:gd name="connsiteY267" fmla="*/ 26536 h 132047"/>
                <a:gd name="connsiteX268" fmla="*/ 217218 w 242343"/>
                <a:gd name="connsiteY268" fmla="*/ 25773 h 132047"/>
                <a:gd name="connsiteX269" fmla="*/ 218028 w 242343"/>
                <a:gd name="connsiteY269" fmla="*/ 25010 h 132047"/>
                <a:gd name="connsiteX270" fmla="*/ 218839 w 242343"/>
                <a:gd name="connsiteY270" fmla="*/ 24240 h 132047"/>
                <a:gd name="connsiteX271" fmla="*/ 219649 w 242343"/>
                <a:gd name="connsiteY271" fmla="*/ 23463 h 132047"/>
                <a:gd name="connsiteX272" fmla="*/ 220460 w 242343"/>
                <a:gd name="connsiteY272" fmla="*/ 22686 h 132047"/>
                <a:gd name="connsiteX273" fmla="*/ 221270 w 242343"/>
                <a:gd name="connsiteY273" fmla="*/ 21901 h 132047"/>
                <a:gd name="connsiteX274" fmla="*/ 222081 w 242343"/>
                <a:gd name="connsiteY274" fmla="*/ 21110 h 132047"/>
                <a:gd name="connsiteX275" fmla="*/ 222892 w 242343"/>
                <a:gd name="connsiteY275" fmla="*/ 20318 h 132047"/>
                <a:gd name="connsiteX276" fmla="*/ 223702 w 242343"/>
                <a:gd name="connsiteY276" fmla="*/ 19526 h 132047"/>
                <a:gd name="connsiteX277" fmla="*/ 224512 w 242343"/>
                <a:gd name="connsiteY277" fmla="*/ 18720 h 132047"/>
                <a:gd name="connsiteX278" fmla="*/ 225323 w 242343"/>
                <a:gd name="connsiteY278" fmla="*/ 17921 h 132047"/>
                <a:gd name="connsiteX279" fmla="*/ 226133 w 242343"/>
                <a:gd name="connsiteY279" fmla="*/ 17108 h 132047"/>
                <a:gd name="connsiteX280" fmla="*/ 226944 w 242343"/>
                <a:gd name="connsiteY280" fmla="*/ 16295 h 132047"/>
                <a:gd name="connsiteX281" fmla="*/ 227755 w 242343"/>
                <a:gd name="connsiteY281" fmla="*/ 15474 h 132047"/>
                <a:gd name="connsiteX282" fmla="*/ 228565 w 242343"/>
                <a:gd name="connsiteY282" fmla="*/ 14654 h 132047"/>
                <a:gd name="connsiteX283" fmla="*/ 229376 w 242343"/>
                <a:gd name="connsiteY283" fmla="*/ 13826 h 132047"/>
                <a:gd name="connsiteX284" fmla="*/ 230186 w 242343"/>
                <a:gd name="connsiteY284" fmla="*/ 12998 h 132047"/>
                <a:gd name="connsiteX285" fmla="*/ 230996 w 242343"/>
                <a:gd name="connsiteY285" fmla="*/ 12163 h 132047"/>
                <a:gd name="connsiteX286" fmla="*/ 231807 w 242343"/>
                <a:gd name="connsiteY286" fmla="*/ 11321 h 132047"/>
                <a:gd name="connsiteX287" fmla="*/ 232617 w 242343"/>
                <a:gd name="connsiteY287" fmla="*/ 10479 h 132047"/>
                <a:gd name="connsiteX288" fmla="*/ 233428 w 242343"/>
                <a:gd name="connsiteY288" fmla="*/ 9630 h 132047"/>
                <a:gd name="connsiteX289" fmla="*/ 234239 w 242343"/>
                <a:gd name="connsiteY289" fmla="*/ 8773 h 132047"/>
                <a:gd name="connsiteX290" fmla="*/ 235049 w 242343"/>
                <a:gd name="connsiteY290" fmla="*/ 7917 h 132047"/>
                <a:gd name="connsiteX291" fmla="*/ 235860 w 242343"/>
                <a:gd name="connsiteY291" fmla="*/ 7053 h 132047"/>
                <a:gd name="connsiteX292" fmla="*/ 236670 w 242343"/>
                <a:gd name="connsiteY292" fmla="*/ 6190 h 132047"/>
                <a:gd name="connsiteX293" fmla="*/ 237480 w 242343"/>
                <a:gd name="connsiteY293" fmla="*/ 5319 h 132047"/>
                <a:gd name="connsiteX294" fmla="*/ 238291 w 242343"/>
                <a:gd name="connsiteY294" fmla="*/ 4441 h 132047"/>
                <a:gd name="connsiteX295" fmla="*/ 239102 w 242343"/>
                <a:gd name="connsiteY295" fmla="*/ 3563 h 132047"/>
                <a:gd name="connsiteX296" fmla="*/ 239912 w 242343"/>
                <a:gd name="connsiteY296" fmla="*/ 2677 h 132047"/>
                <a:gd name="connsiteX297" fmla="*/ 240723 w 242343"/>
                <a:gd name="connsiteY297" fmla="*/ 1792 h 132047"/>
                <a:gd name="connsiteX298" fmla="*/ 241533 w 242343"/>
                <a:gd name="connsiteY298" fmla="*/ 900 h 132047"/>
                <a:gd name="connsiteX299" fmla="*/ 242344 w 242343"/>
                <a:gd name="connsiteY299" fmla="*/ 0 h 132047"/>
                <a:gd name="connsiteX300" fmla="*/ 242344 w 242343"/>
                <a:gd name="connsiteY300" fmla="*/ 132048 h 132047"/>
                <a:gd name="connsiteX301" fmla="*/ 0 w 242343"/>
                <a:gd name="connsiteY301" fmla="*/ 132048 h 132047"/>
                <a:gd name="connsiteX302" fmla="*/ 0 w 242343"/>
                <a:gd name="connsiteY302" fmla="*/ 122037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3" h="132047">
                  <a:moveTo>
                    <a:pt x="0" y="122037"/>
                  </a:moveTo>
                  <a:lnTo>
                    <a:pt x="810" y="121929"/>
                  </a:lnTo>
                  <a:lnTo>
                    <a:pt x="1621" y="121828"/>
                  </a:lnTo>
                  <a:lnTo>
                    <a:pt x="2431" y="121720"/>
                  </a:lnTo>
                  <a:lnTo>
                    <a:pt x="3242" y="121612"/>
                  </a:lnTo>
                  <a:lnTo>
                    <a:pt x="4053" y="121504"/>
                  </a:lnTo>
                  <a:lnTo>
                    <a:pt x="4863" y="121389"/>
                  </a:lnTo>
                  <a:lnTo>
                    <a:pt x="5674" y="121281"/>
                  </a:lnTo>
                  <a:lnTo>
                    <a:pt x="6484" y="121166"/>
                  </a:lnTo>
                  <a:lnTo>
                    <a:pt x="7294" y="121058"/>
                  </a:lnTo>
                  <a:lnTo>
                    <a:pt x="8105" y="120943"/>
                  </a:lnTo>
                  <a:lnTo>
                    <a:pt x="8915" y="120827"/>
                  </a:lnTo>
                  <a:lnTo>
                    <a:pt x="9726" y="120712"/>
                  </a:lnTo>
                  <a:lnTo>
                    <a:pt x="10537" y="120597"/>
                  </a:lnTo>
                  <a:lnTo>
                    <a:pt x="11347" y="120475"/>
                  </a:lnTo>
                  <a:lnTo>
                    <a:pt x="12158" y="120359"/>
                  </a:lnTo>
                  <a:lnTo>
                    <a:pt x="12968" y="120237"/>
                  </a:lnTo>
                  <a:lnTo>
                    <a:pt x="13778" y="120115"/>
                  </a:lnTo>
                  <a:lnTo>
                    <a:pt x="14589" y="119993"/>
                  </a:lnTo>
                  <a:lnTo>
                    <a:pt x="15400" y="119870"/>
                  </a:lnTo>
                  <a:lnTo>
                    <a:pt x="16210" y="119741"/>
                  </a:lnTo>
                  <a:lnTo>
                    <a:pt x="17021" y="119618"/>
                  </a:lnTo>
                  <a:lnTo>
                    <a:pt x="17831" y="119489"/>
                  </a:lnTo>
                  <a:lnTo>
                    <a:pt x="18642" y="119359"/>
                  </a:lnTo>
                  <a:lnTo>
                    <a:pt x="19452" y="119230"/>
                  </a:lnTo>
                  <a:lnTo>
                    <a:pt x="20262" y="119100"/>
                  </a:lnTo>
                  <a:lnTo>
                    <a:pt x="21074" y="118970"/>
                  </a:lnTo>
                  <a:lnTo>
                    <a:pt x="21884" y="118834"/>
                  </a:lnTo>
                  <a:lnTo>
                    <a:pt x="22694" y="118704"/>
                  </a:lnTo>
                  <a:lnTo>
                    <a:pt x="23505" y="118567"/>
                  </a:lnTo>
                  <a:lnTo>
                    <a:pt x="24315" y="118431"/>
                  </a:lnTo>
                  <a:lnTo>
                    <a:pt x="25126" y="118294"/>
                  </a:lnTo>
                  <a:lnTo>
                    <a:pt x="25936" y="118150"/>
                  </a:lnTo>
                  <a:lnTo>
                    <a:pt x="26747" y="118013"/>
                  </a:lnTo>
                  <a:lnTo>
                    <a:pt x="27558" y="117869"/>
                  </a:lnTo>
                  <a:lnTo>
                    <a:pt x="28368" y="117725"/>
                  </a:lnTo>
                  <a:lnTo>
                    <a:pt x="29178" y="117581"/>
                  </a:lnTo>
                  <a:lnTo>
                    <a:pt x="29989" y="117437"/>
                  </a:lnTo>
                  <a:lnTo>
                    <a:pt x="30799" y="117294"/>
                  </a:lnTo>
                  <a:lnTo>
                    <a:pt x="31610" y="117142"/>
                  </a:lnTo>
                  <a:lnTo>
                    <a:pt x="32421" y="116998"/>
                  </a:lnTo>
                  <a:lnTo>
                    <a:pt x="33231" y="116847"/>
                  </a:lnTo>
                  <a:lnTo>
                    <a:pt x="34042" y="116696"/>
                  </a:lnTo>
                  <a:lnTo>
                    <a:pt x="34852" y="116538"/>
                  </a:lnTo>
                  <a:lnTo>
                    <a:pt x="35662" y="116387"/>
                  </a:lnTo>
                  <a:lnTo>
                    <a:pt x="36473" y="116228"/>
                  </a:lnTo>
                  <a:lnTo>
                    <a:pt x="37284" y="116070"/>
                  </a:lnTo>
                  <a:lnTo>
                    <a:pt x="38094" y="115912"/>
                  </a:lnTo>
                  <a:lnTo>
                    <a:pt x="38905" y="115753"/>
                  </a:lnTo>
                  <a:lnTo>
                    <a:pt x="39715" y="115595"/>
                  </a:lnTo>
                  <a:lnTo>
                    <a:pt x="40526" y="115429"/>
                  </a:lnTo>
                  <a:lnTo>
                    <a:pt x="41336" y="115264"/>
                  </a:lnTo>
                  <a:lnTo>
                    <a:pt x="42146" y="115098"/>
                  </a:lnTo>
                  <a:lnTo>
                    <a:pt x="42957" y="114933"/>
                  </a:lnTo>
                  <a:lnTo>
                    <a:pt x="43768" y="114767"/>
                  </a:lnTo>
                  <a:lnTo>
                    <a:pt x="44578" y="114595"/>
                  </a:lnTo>
                  <a:lnTo>
                    <a:pt x="45389" y="114422"/>
                  </a:lnTo>
                  <a:lnTo>
                    <a:pt x="46199" y="114249"/>
                  </a:lnTo>
                  <a:lnTo>
                    <a:pt x="47010" y="114076"/>
                  </a:lnTo>
                  <a:lnTo>
                    <a:pt x="47820" y="113904"/>
                  </a:lnTo>
                  <a:lnTo>
                    <a:pt x="48631" y="113724"/>
                  </a:lnTo>
                  <a:lnTo>
                    <a:pt x="49441" y="113544"/>
                  </a:lnTo>
                  <a:lnTo>
                    <a:pt x="50252" y="113364"/>
                  </a:lnTo>
                  <a:lnTo>
                    <a:pt x="51062" y="113184"/>
                  </a:lnTo>
                  <a:lnTo>
                    <a:pt x="51873" y="113004"/>
                  </a:lnTo>
                  <a:lnTo>
                    <a:pt x="52683" y="112817"/>
                  </a:lnTo>
                  <a:lnTo>
                    <a:pt x="53494" y="112630"/>
                  </a:lnTo>
                  <a:lnTo>
                    <a:pt x="54305" y="112443"/>
                  </a:lnTo>
                  <a:lnTo>
                    <a:pt x="55115" y="112255"/>
                  </a:lnTo>
                  <a:lnTo>
                    <a:pt x="55925" y="112061"/>
                  </a:lnTo>
                  <a:lnTo>
                    <a:pt x="56736" y="111867"/>
                  </a:lnTo>
                  <a:lnTo>
                    <a:pt x="57546" y="111672"/>
                  </a:lnTo>
                  <a:lnTo>
                    <a:pt x="58357" y="111478"/>
                  </a:lnTo>
                  <a:lnTo>
                    <a:pt x="59167" y="111284"/>
                  </a:lnTo>
                  <a:lnTo>
                    <a:pt x="59978" y="111082"/>
                  </a:lnTo>
                  <a:lnTo>
                    <a:pt x="60789" y="110881"/>
                  </a:lnTo>
                  <a:lnTo>
                    <a:pt x="61599" y="110679"/>
                  </a:lnTo>
                  <a:lnTo>
                    <a:pt x="62409" y="110478"/>
                  </a:lnTo>
                  <a:lnTo>
                    <a:pt x="63220" y="110269"/>
                  </a:lnTo>
                  <a:lnTo>
                    <a:pt x="64030" y="110060"/>
                  </a:lnTo>
                  <a:lnTo>
                    <a:pt x="64841" y="109852"/>
                  </a:lnTo>
                  <a:lnTo>
                    <a:pt x="65652" y="109643"/>
                  </a:lnTo>
                  <a:lnTo>
                    <a:pt x="66462" y="109427"/>
                  </a:lnTo>
                  <a:lnTo>
                    <a:pt x="67273" y="109211"/>
                  </a:lnTo>
                  <a:lnTo>
                    <a:pt x="68083" y="108995"/>
                  </a:lnTo>
                  <a:lnTo>
                    <a:pt x="68893" y="108779"/>
                  </a:lnTo>
                  <a:lnTo>
                    <a:pt x="69704" y="108556"/>
                  </a:lnTo>
                  <a:lnTo>
                    <a:pt x="70514" y="108340"/>
                  </a:lnTo>
                  <a:lnTo>
                    <a:pt x="71325" y="108117"/>
                  </a:lnTo>
                  <a:lnTo>
                    <a:pt x="72136" y="107887"/>
                  </a:lnTo>
                  <a:lnTo>
                    <a:pt x="72946" y="107664"/>
                  </a:lnTo>
                  <a:lnTo>
                    <a:pt x="73757" y="107433"/>
                  </a:lnTo>
                  <a:lnTo>
                    <a:pt x="74567" y="107203"/>
                  </a:lnTo>
                  <a:lnTo>
                    <a:pt x="75377" y="106973"/>
                  </a:lnTo>
                  <a:lnTo>
                    <a:pt x="76188" y="106735"/>
                  </a:lnTo>
                  <a:lnTo>
                    <a:pt x="76999" y="106498"/>
                  </a:lnTo>
                  <a:lnTo>
                    <a:pt x="77809" y="106260"/>
                  </a:lnTo>
                  <a:lnTo>
                    <a:pt x="78620" y="106023"/>
                  </a:lnTo>
                  <a:lnTo>
                    <a:pt x="79430" y="105778"/>
                  </a:lnTo>
                  <a:lnTo>
                    <a:pt x="80241" y="105533"/>
                  </a:lnTo>
                  <a:lnTo>
                    <a:pt x="81051" y="105289"/>
                  </a:lnTo>
                  <a:lnTo>
                    <a:pt x="81861" y="105044"/>
                  </a:lnTo>
                  <a:lnTo>
                    <a:pt x="82673" y="104792"/>
                  </a:lnTo>
                  <a:lnTo>
                    <a:pt x="83483" y="104540"/>
                  </a:lnTo>
                  <a:lnTo>
                    <a:pt x="84293" y="104288"/>
                  </a:lnTo>
                  <a:lnTo>
                    <a:pt x="85104" y="104029"/>
                  </a:lnTo>
                  <a:lnTo>
                    <a:pt x="85914" y="103770"/>
                  </a:lnTo>
                  <a:lnTo>
                    <a:pt x="86725" y="103511"/>
                  </a:lnTo>
                  <a:lnTo>
                    <a:pt x="87536" y="103252"/>
                  </a:lnTo>
                  <a:lnTo>
                    <a:pt x="88346" y="102985"/>
                  </a:lnTo>
                  <a:lnTo>
                    <a:pt x="89157" y="102719"/>
                  </a:lnTo>
                  <a:lnTo>
                    <a:pt x="89967" y="102453"/>
                  </a:lnTo>
                  <a:lnTo>
                    <a:pt x="90777" y="102179"/>
                  </a:lnTo>
                  <a:lnTo>
                    <a:pt x="91588" y="101913"/>
                  </a:lnTo>
                  <a:lnTo>
                    <a:pt x="92398" y="101640"/>
                  </a:lnTo>
                  <a:lnTo>
                    <a:pt x="93209" y="101359"/>
                  </a:lnTo>
                  <a:lnTo>
                    <a:pt x="94020" y="101078"/>
                  </a:lnTo>
                  <a:lnTo>
                    <a:pt x="94830" y="100797"/>
                  </a:lnTo>
                  <a:lnTo>
                    <a:pt x="95641" y="100517"/>
                  </a:lnTo>
                  <a:lnTo>
                    <a:pt x="96451" y="100229"/>
                  </a:lnTo>
                  <a:lnTo>
                    <a:pt x="97261" y="99948"/>
                  </a:lnTo>
                  <a:lnTo>
                    <a:pt x="98072" y="99653"/>
                  </a:lnTo>
                  <a:lnTo>
                    <a:pt x="98883" y="99365"/>
                  </a:lnTo>
                  <a:lnTo>
                    <a:pt x="99693" y="99070"/>
                  </a:lnTo>
                  <a:lnTo>
                    <a:pt x="100504" y="98775"/>
                  </a:lnTo>
                  <a:lnTo>
                    <a:pt x="101314" y="98473"/>
                  </a:lnTo>
                  <a:lnTo>
                    <a:pt x="102125" y="98178"/>
                  </a:lnTo>
                  <a:lnTo>
                    <a:pt x="102935" y="97868"/>
                  </a:lnTo>
                  <a:lnTo>
                    <a:pt x="103745" y="97566"/>
                  </a:lnTo>
                  <a:lnTo>
                    <a:pt x="104557" y="97256"/>
                  </a:lnTo>
                  <a:lnTo>
                    <a:pt x="105367" y="96947"/>
                  </a:lnTo>
                  <a:lnTo>
                    <a:pt x="106177" y="96637"/>
                  </a:lnTo>
                  <a:lnTo>
                    <a:pt x="106988" y="96321"/>
                  </a:lnTo>
                  <a:lnTo>
                    <a:pt x="107798" y="96004"/>
                  </a:lnTo>
                  <a:lnTo>
                    <a:pt x="108609" y="95687"/>
                  </a:lnTo>
                  <a:lnTo>
                    <a:pt x="109419" y="95363"/>
                  </a:lnTo>
                  <a:lnTo>
                    <a:pt x="110230" y="95040"/>
                  </a:lnTo>
                  <a:lnTo>
                    <a:pt x="111041" y="94716"/>
                  </a:lnTo>
                  <a:lnTo>
                    <a:pt x="111851" y="94385"/>
                  </a:lnTo>
                  <a:lnTo>
                    <a:pt x="112661" y="94054"/>
                  </a:lnTo>
                  <a:lnTo>
                    <a:pt x="113472" y="93715"/>
                  </a:lnTo>
                  <a:lnTo>
                    <a:pt x="114282" y="93384"/>
                  </a:lnTo>
                  <a:lnTo>
                    <a:pt x="115093" y="93046"/>
                  </a:lnTo>
                  <a:lnTo>
                    <a:pt x="115904" y="92701"/>
                  </a:lnTo>
                  <a:lnTo>
                    <a:pt x="116714" y="92355"/>
                  </a:lnTo>
                  <a:lnTo>
                    <a:pt x="117525" y="92010"/>
                  </a:lnTo>
                  <a:lnTo>
                    <a:pt x="118335" y="91664"/>
                  </a:lnTo>
                  <a:lnTo>
                    <a:pt x="119145" y="91311"/>
                  </a:lnTo>
                  <a:lnTo>
                    <a:pt x="119956" y="90959"/>
                  </a:lnTo>
                  <a:lnTo>
                    <a:pt x="120766" y="90599"/>
                  </a:lnTo>
                  <a:lnTo>
                    <a:pt x="121577" y="90239"/>
                  </a:lnTo>
                  <a:lnTo>
                    <a:pt x="122388" y="89879"/>
                  </a:lnTo>
                  <a:lnTo>
                    <a:pt x="123198" y="89519"/>
                  </a:lnTo>
                  <a:lnTo>
                    <a:pt x="124009" y="89152"/>
                  </a:lnTo>
                  <a:lnTo>
                    <a:pt x="124819" y="88778"/>
                  </a:lnTo>
                  <a:lnTo>
                    <a:pt x="125629" y="88411"/>
                  </a:lnTo>
                  <a:lnTo>
                    <a:pt x="126440" y="88030"/>
                  </a:lnTo>
                  <a:lnTo>
                    <a:pt x="127251" y="87655"/>
                  </a:lnTo>
                  <a:lnTo>
                    <a:pt x="128061" y="87274"/>
                  </a:lnTo>
                  <a:lnTo>
                    <a:pt x="128872" y="86892"/>
                  </a:lnTo>
                  <a:lnTo>
                    <a:pt x="129682" y="86504"/>
                  </a:lnTo>
                  <a:lnTo>
                    <a:pt x="130493" y="86115"/>
                  </a:lnTo>
                  <a:lnTo>
                    <a:pt x="131303" y="85726"/>
                  </a:lnTo>
                  <a:lnTo>
                    <a:pt x="132113" y="85331"/>
                  </a:lnTo>
                  <a:lnTo>
                    <a:pt x="132925" y="84935"/>
                  </a:lnTo>
                  <a:lnTo>
                    <a:pt x="133735" y="84539"/>
                  </a:lnTo>
                  <a:lnTo>
                    <a:pt x="134545" y="84136"/>
                  </a:lnTo>
                  <a:lnTo>
                    <a:pt x="135356" y="83726"/>
                  </a:lnTo>
                  <a:lnTo>
                    <a:pt x="136166" y="83323"/>
                  </a:lnTo>
                  <a:lnTo>
                    <a:pt x="136977" y="82912"/>
                  </a:lnTo>
                  <a:lnTo>
                    <a:pt x="137788" y="82495"/>
                  </a:lnTo>
                  <a:lnTo>
                    <a:pt x="138598" y="82077"/>
                  </a:lnTo>
                  <a:lnTo>
                    <a:pt x="139408" y="81660"/>
                  </a:lnTo>
                  <a:lnTo>
                    <a:pt x="140219" y="81235"/>
                  </a:lnTo>
                  <a:lnTo>
                    <a:pt x="141029" y="80811"/>
                  </a:lnTo>
                  <a:lnTo>
                    <a:pt x="141840" y="80386"/>
                  </a:lnTo>
                  <a:lnTo>
                    <a:pt x="142650" y="79954"/>
                  </a:lnTo>
                  <a:lnTo>
                    <a:pt x="143461" y="79515"/>
                  </a:lnTo>
                  <a:lnTo>
                    <a:pt x="144272" y="79083"/>
                  </a:lnTo>
                  <a:lnTo>
                    <a:pt x="145082" y="78644"/>
                  </a:lnTo>
                  <a:lnTo>
                    <a:pt x="145893" y="78198"/>
                  </a:lnTo>
                  <a:lnTo>
                    <a:pt x="146703" y="77752"/>
                  </a:lnTo>
                  <a:lnTo>
                    <a:pt x="147513" y="77306"/>
                  </a:lnTo>
                  <a:lnTo>
                    <a:pt x="148324" y="76852"/>
                  </a:lnTo>
                  <a:lnTo>
                    <a:pt x="149135" y="76392"/>
                  </a:lnTo>
                  <a:lnTo>
                    <a:pt x="149945" y="75938"/>
                  </a:lnTo>
                  <a:lnTo>
                    <a:pt x="150756" y="75477"/>
                  </a:lnTo>
                  <a:lnTo>
                    <a:pt x="151566" y="75010"/>
                  </a:lnTo>
                  <a:lnTo>
                    <a:pt x="152376" y="74542"/>
                  </a:lnTo>
                  <a:lnTo>
                    <a:pt x="153187" y="74074"/>
                  </a:lnTo>
                  <a:lnTo>
                    <a:pt x="153997" y="73599"/>
                  </a:lnTo>
                  <a:lnTo>
                    <a:pt x="154808" y="73124"/>
                  </a:lnTo>
                  <a:lnTo>
                    <a:pt x="155619" y="72642"/>
                  </a:lnTo>
                  <a:lnTo>
                    <a:pt x="156429" y="72160"/>
                  </a:lnTo>
                  <a:lnTo>
                    <a:pt x="157240" y="71670"/>
                  </a:lnTo>
                  <a:lnTo>
                    <a:pt x="158050" y="71181"/>
                  </a:lnTo>
                  <a:lnTo>
                    <a:pt x="158861" y="70684"/>
                  </a:lnTo>
                  <a:lnTo>
                    <a:pt x="159671" y="70188"/>
                  </a:lnTo>
                  <a:lnTo>
                    <a:pt x="160482" y="69691"/>
                  </a:lnTo>
                  <a:lnTo>
                    <a:pt x="161292" y="69187"/>
                  </a:lnTo>
                  <a:lnTo>
                    <a:pt x="162103" y="68683"/>
                  </a:lnTo>
                  <a:lnTo>
                    <a:pt x="162913" y="68172"/>
                  </a:lnTo>
                  <a:lnTo>
                    <a:pt x="163724" y="67661"/>
                  </a:lnTo>
                  <a:lnTo>
                    <a:pt x="164534" y="67143"/>
                  </a:lnTo>
                  <a:lnTo>
                    <a:pt x="165344" y="66625"/>
                  </a:lnTo>
                  <a:lnTo>
                    <a:pt x="166156" y="66100"/>
                  </a:lnTo>
                  <a:lnTo>
                    <a:pt x="166966" y="65574"/>
                  </a:lnTo>
                  <a:lnTo>
                    <a:pt x="167776" y="65041"/>
                  </a:lnTo>
                  <a:lnTo>
                    <a:pt x="168587" y="64509"/>
                  </a:lnTo>
                  <a:lnTo>
                    <a:pt x="169397" y="63976"/>
                  </a:lnTo>
                  <a:lnTo>
                    <a:pt x="170208" y="63437"/>
                  </a:lnTo>
                  <a:lnTo>
                    <a:pt x="171018" y="62890"/>
                  </a:lnTo>
                  <a:lnTo>
                    <a:pt x="171829" y="62343"/>
                  </a:lnTo>
                  <a:lnTo>
                    <a:pt x="172640" y="61796"/>
                  </a:lnTo>
                  <a:lnTo>
                    <a:pt x="173450" y="61241"/>
                  </a:lnTo>
                  <a:lnTo>
                    <a:pt x="174260" y="60680"/>
                  </a:lnTo>
                  <a:lnTo>
                    <a:pt x="175071" y="60119"/>
                  </a:lnTo>
                  <a:lnTo>
                    <a:pt x="175881" y="59557"/>
                  </a:lnTo>
                  <a:lnTo>
                    <a:pt x="176692" y="58989"/>
                  </a:lnTo>
                  <a:lnTo>
                    <a:pt x="177503" y="58420"/>
                  </a:lnTo>
                  <a:lnTo>
                    <a:pt x="178313" y="57844"/>
                  </a:lnTo>
                  <a:lnTo>
                    <a:pt x="179124" y="57261"/>
                  </a:lnTo>
                  <a:lnTo>
                    <a:pt x="179934" y="56686"/>
                  </a:lnTo>
                  <a:lnTo>
                    <a:pt x="180744" y="56095"/>
                  </a:lnTo>
                  <a:lnTo>
                    <a:pt x="181555" y="55505"/>
                  </a:lnTo>
                  <a:lnTo>
                    <a:pt x="182365" y="54915"/>
                  </a:lnTo>
                  <a:lnTo>
                    <a:pt x="183176" y="54318"/>
                  </a:lnTo>
                  <a:lnTo>
                    <a:pt x="183987" y="53720"/>
                  </a:lnTo>
                  <a:lnTo>
                    <a:pt x="184797" y="53116"/>
                  </a:lnTo>
                  <a:lnTo>
                    <a:pt x="185608" y="52504"/>
                  </a:lnTo>
                  <a:lnTo>
                    <a:pt x="186418" y="51892"/>
                  </a:lnTo>
                  <a:lnTo>
                    <a:pt x="187228" y="51280"/>
                  </a:lnTo>
                  <a:lnTo>
                    <a:pt x="188040" y="50661"/>
                  </a:lnTo>
                  <a:lnTo>
                    <a:pt x="188850" y="50035"/>
                  </a:lnTo>
                  <a:lnTo>
                    <a:pt x="189660" y="49409"/>
                  </a:lnTo>
                  <a:lnTo>
                    <a:pt x="190471" y="48783"/>
                  </a:lnTo>
                  <a:lnTo>
                    <a:pt x="191281" y="48142"/>
                  </a:lnTo>
                  <a:lnTo>
                    <a:pt x="192092" y="47509"/>
                  </a:lnTo>
                  <a:lnTo>
                    <a:pt x="192902" y="46868"/>
                  </a:lnTo>
                  <a:lnTo>
                    <a:pt x="193713" y="46221"/>
                  </a:lnTo>
                  <a:lnTo>
                    <a:pt x="194524" y="45573"/>
                  </a:lnTo>
                  <a:lnTo>
                    <a:pt x="195334" y="44918"/>
                  </a:lnTo>
                  <a:lnTo>
                    <a:pt x="196144" y="44263"/>
                  </a:lnTo>
                  <a:lnTo>
                    <a:pt x="196955" y="43601"/>
                  </a:lnTo>
                  <a:lnTo>
                    <a:pt x="197765" y="42932"/>
                  </a:lnTo>
                  <a:lnTo>
                    <a:pt x="198576" y="42269"/>
                  </a:lnTo>
                  <a:lnTo>
                    <a:pt x="199387" y="41593"/>
                  </a:lnTo>
                  <a:lnTo>
                    <a:pt x="200197" y="40916"/>
                  </a:lnTo>
                  <a:lnTo>
                    <a:pt x="201008" y="40233"/>
                  </a:lnTo>
                  <a:lnTo>
                    <a:pt x="201818" y="39549"/>
                  </a:lnTo>
                  <a:lnTo>
                    <a:pt x="202628" y="38865"/>
                  </a:lnTo>
                  <a:lnTo>
                    <a:pt x="203439" y="38167"/>
                  </a:lnTo>
                  <a:lnTo>
                    <a:pt x="204249" y="37476"/>
                  </a:lnTo>
                  <a:lnTo>
                    <a:pt x="205060" y="36771"/>
                  </a:lnTo>
                  <a:lnTo>
                    <a:pt x="205871" y="36065"/>
                  </a:lnTo>
                  <a:lnTo>
                    <a:pt x="206681" y="35360"/>
                  </a:lnTo>
                  <a:lnTo>
                    <a:pt x="207492" y="34648"/>
                  </a:lnTo>
                  <a:lnTo>
                    <a:pt x="208302" y="33928"/>
                  </a:lnTo>
                  <a:lnTo>
                    <a:pt x="209112" y="33208"/>
                  </a:lnTo>
                  <a:lnTo>
                    <a:pt x="209923" y="32481"/>
                  </a:lnTo>
                  <a:lnTo>
                    <a:pt x="210734" y="31754"/>
                  </a:lnTo>
                  <a:lnTo>
                    <a:pt x="211544" y="31020"/>
                  </a:lnTo>
                  <a:lnTo>
                    <a:pt x="212355" y="30286"/>
                  </a:lnTo>
                  <a:lnTo>
                    <a:pt x="213165" y="29545"/>
                  </a:lnTo>
                  <a:lnTo>
                    <a:pt x="213976" y="28796"/>
                  </a:lnTo>
                  <a:lnTo>
                    <a:pt x="214786" y="28048"/>
                  </a:lnTo>
                  <a:lnTo>
                    <a:pt x="215596" y="27292"/>
                  </a:lnTo>
                  <a:lnTo>
                    <a:pt x="216408" y="26536"/>
                  </a:lnTo>
                  <a:lnTo>
                    <a:pt x="217218" y="25773"/>
                  </a:lnTo>
                  <a:lnTo>
                    <a:pt x="218028" y="25010"/>
                  </a:lnTo>
                  <a:lnTo>
                    <a:pt x="218839" y="24240"/>
                  </a:lnTo>
                  <a:lnTo>
                    <a:pt x="219649" y="23463"/>
                  </a:lnTo>
                  <a:lnTo>
                    <a:pt x="220460" y="22686"/>
                  </a:lnTo>
                  <a:lnTo>
                    <a:pt x="221270" y="21901"/>
                  </a:lnTo>
                  <a:lnTo>
                    <a:pt x="222081" y="21110"/>
                  </a:lnTo>
                  <a:lnTo>
                    <a:pt x="222892" y="20318"/>
                  </a:lnTo>
                  <a:lnTo>
                    <a:pt x="223702" y="19526"/>
                  </a:lnTo>
                  <a:lnTo>
                    <a:pt x="224512" y="18720"/>
                  </a:lnTo>
                  <a:lnTo>
                    <a:pt x="225323" y="17921"/>
                  </a:lnTo>
                  <a:lnTo>
                    <a:pt x="226133" y="17108"/>
                  </a:lnTo>
                  <a:lnTo>
                    <a:pt x="226944" y="16295"/>
                  </a:lnTo>
                  <a:lnTo>
                    <a:pt x="227755" y="15474"/>
                  </a:lnTo>
                  <a:lnTo>
                    <a:pt x="228565" y="14654"/>
                  </a:lnTo>
                  <a:lnTo>
                    <a:pt x="229376" y="13826"/>
                  </a:lnTo>
                  <a:lnTo>
                    <a:pt x="230186" y="12998"/>
                  </a:lnTo>
                  <a:lnTo>
                    <a:pt x="230996" y="12163"/>
                  </a:lnTo>
                  <a:lnTo>
                    <a:pt x="231807" y="11321"/>
                  </a:lnTo>
                  <a:lnTo>
                    <a:pt x="232617" y="10479"/>
                  </a:lnTo>
                  <a:lnTo>
                    <a:pt x="233428" y="9630"/>
                  </a:lnTo>
                  <a:lnTo>
                    <a:pt x="234239" y="8773"/>
                  </a:lnTo>
                  <a:lnTo>
                    <a:pt x="235049" y="7917"/>
                  </a:lnTo>
                  <a:lnTo>
                    <a:pt x="235860" y="7053"/>
                  </a:lnTo>
                  <a:lnTo>
                    <a:pt x="236670" y="6190"/>
                  </a:lnTo>
                  <a:lnTo>
                    <a:pt x="237480" y="5319"/>
                  </a:lnTo>
                  <a:lnTo>
                    <a:pt x="238291" y="4441"/>
                  </a:lnTo>
                  <a:lnTo>
                    <a:pt x="239102" y="3563"/>
                  </a:lnTo>
                  <a:lnTo>
                    <a:pt x="239912" y="2677"/>
                  </a:lnTo>
                  <a:lnTo>
                    <a:pt x="240723" y="1792"/>
                  </a:lnTo>
                  <a:lnTo>
                    <a:pt x="241533" y="900"/>
                  </a:lnTo>
                  <a:lnTo>
                    <a:pt x="242344" y="0"/>
                  </a:lnTo>
                  <a:lnTo>
                    <a:pt x="242344" y="132048"/>
                  </a:lnTo>
                  <a:lnTo>
                    <a:pt x="0" y="132048"/>
                  </a:lnTo>
                  <a:lnTo>
                    <a:pt x="0" y="122037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C9921C80-01BD-687A-9827-662999F716E9}"/>
              </a:ext>
            </a:extLst>
          </p:cNvPr>
          <p:cNvGrpSpPr/>
          <p:nvPr/>
        </p:nvGrpSpPr>
        <p:grpSpPr>
          <a:xfrm>
            <a:off x="7600866" y="1923255"/>
            <a:ext cx="25910" cy="225938"/>
            <a:chOff x="7600866" y="1923255"/>
            <a:chExt cx="25910" cy="225938"/>
          </a:xfrm>
        </p:grpSpPr>
        <p:sp>
          <p:nvSpPr>
            <p:cNvPr id="351" name="Freeform 350">
              <a:extLst>
                <a:ext uri="{FF2B5EF4-FFF2-40B4-BE49-F238E27FC236}">
                  <a16:creationId xmlns:a16="http://schemas.microsoft.com/office/drawing/2014/main" id="{77898874-3E84-1CB4-94C7-21EE3D27F2EA}"/>
                </a:ext>
              </a:extLst>
            </p:cNvPr>
            <p:cNvSpPr/>
            <p:nvPr/>
          </p:nvSpPr>
          <p:spPr>
            <a:xfrm>
              <a:off x="7613822" y="1923255"/>
              <a:ext cx="719" cy="225938"/>
            </a:xfrm>
            <a:custGeom>
              <a:avLst/>
              <a:gdLst>
                <a:gd name="connsiteX0" fmla="*/ 0 w 719"/>
                <a:gd name="connsiteY0" fmla="*/ 0 h 225938"/>
                <a:gd name="connsiteX1" fmla="*/ 0 w 719"/>
                <a:gd name="connsiteY1" fmla="*/ 225939 h 22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38">
                  <a:moveTo>
                    <a:pt x="0" y="0"/>
                  </a:moveTo>
                  <a:lnTo>
                    <a:pt x="0" y="225939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F14C5309-9635-729C-B816-8598622F0DC7}"/>
                </a:ext>
              </a:extLst>
            </p:cNvPr>
            <p:cNvSpPr/>
            <p:nvPr/>
          </p:nvSpPr>
          <p:spPr>
            <a:xfrm>
              <a:off x="7600866" y="2123283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DCF66060-4DE3-D8A9-0DAA-BF3F53C6C844}"/>
                </a:ext>
              </a:extLst>
            </p:cNvPr>
            <p:cNvSpPr/>
            <p:nvPr/>
          </p:nvSpPr>
          <p:spPr>
            <a:xfrm>
              <a:off x="7613822" y="1923255"/>
              <a:ext cx="719" cy="200028"/>
            </a:xfrm>
            <a:custGeom>
              <a:avLst/>
              <a:gdLst>
                <a:gd name="connsiteX0" fmla="*/ 0 w 719"/>
                <a:gd name="connsiteY0" fmla="*/ 200029 h 200028"/>
                <a:gd name="connsiteX1" fmla="*/ 0 w 719"/>
                <a:gd name="connsiteY1" fmla="*/ 0 h 20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28">
                  <a:moveTo>
                    <a:pt x="0" y="200029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99E1146A-2448-C072-D6CF-102CFF7EAEFE}"/>
              </a:ext>
            </a:extLst>
          </p:cNvPr>
          <p:cNvGrpSpPr/>
          <p:nvPr/>
        </p:nvGrpSpPr>
        <p:grpSpPr>
          <a:xfrm>
            <a:off x="8648393" y="2037960"/>
            <a:ext cx="242345" cy="132047"/>
            <a:chOff x="8648393" y="2037960"/>
            <a:chExt cx="242345" cy="132047"/>
          </a:xfrm>
        </p:grpSpPr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3D65CD7B-D7AD-5527-7B57-F8AEEB9F01AC}"/>
                </a:ext>
              </a:extLst>
            </p:cNvPr>
            <p:cNvSpPr/>
            <p:nvPr/>
          </p:nvSpPr>
          <p:spPr>
            <a:xfrm>
              <a:off x="8648393" y="2037960"/>
              <a:ext cx="242345" cy="132047"/>
            </a:xfrm>
            <a:custGeom>
              <a:avLst/>
              <a:gdLst>
                <a:gd name="connsiteX0" fmla="*/ 0 w 242345"/>
                <a:gd name="connsiteY0" fmla="*/ 0 h 132047"/>
                <a:gd name="connsiteX1" fmla="*/ 813 w 242345"/>
                <a:gd name="connsiteY1" fmla="*/ 900 h 132047"/>
                <a:gd name="connsiteX2" fmla="*/ 1619 w 242345"/>
                <a:gd name="connsiteY2" fmla="*/ 1792 h 132047"/>
                <a:gd name="connsiteX3" fmla="*/ 2433 w 242345"/>
                <a:gd name="connsiteY3" fmla="*/ 2677 h 132047"/>
                <a:gd name="connsiteX4" fmla="*/ 3246 w 242345"/>
                <a:gd name="connsiteY4" fmla="*/ 3563 h 132047"/>
                <a:gd name="connsiteX5" fmla="*/ 4052 w 242345"/>
                <a:gd name="connsiteY5" fmla="*/ 4441 h 132047"/>
                <a:gd name="connsiteX6" fmla="*/ 4865 w 242345"/>
                <a:gd name="connsiteY6" fmla="*/ 5319 h 132047"/>
                <a:gd name="connsiteX7" fmla="*/ 5679 w 242345"/>
                <a:gd name="connsiteY7" fmla="*/ 6190 h 132047"/>
                <a:gd name="connsiteX8" fmla="*/ 6485 w 242345"/>
                <a:gd name="connsiteY8" fmla="*/ 7053 h 132047"/>
                <a:gd name="connsiteX9" fmla="*/ 7298 w 242345"/>
                <a:gd name="connsiteY9" fmla="*/ 7917 h 132047"/>
                <a:gd name="connsiteX10" fmla="*/ 8104 w 242345"/>
                <a:gd name="connsiteY10" fmla="*/ 8773 h 132047"/>
                <a:gd name="connsiteX11" fmla="*/ 8917 w 242345"/>
                <a:gd name="connsiteY11" fmla="*/ 9630 h 132047"/>
                <a:gd name="connsiteX12" fmla="*/ 9731 w 242345"/>
                <a:gd name="connsiteY12" fmla="*/ 10479 h 132047"/>
                <a:gd name="connsiteX13" fmla="*/ 10537 w 242345"/>
                <a:gd name="connsiteY13" fmla="*/ 11321 h 132047"/>
                <a:gd name="connsiteX14" fmla="*/ 11350 w 242345"/>
                <a:gd name="connsiteY14" fmla="*/ 12163 h 132047"/>
                <a:gd name="connsiteX15" fmla="*/ 12156 w 242345"/>
                <a:gd name="connsiteY15" fmla="*/ 12998 h 132047"/>
                <a:gd name="connsiteX16" fmla="*/ 12969 w 242345"/>
                <a:gd name="connsiteY16" fmla="*/ 13826 h 132047"/>
                <a:gd name="connsiteX17" fmla="*/ 13783 w 242345"/>
                <a:gd name="connsiteY17" fmla="*/ 14654 h 132047"/>
                <a:gd name="connsiteX18" fmla="*/ 14589 w 242345"/>
                <a:gd name="connsiteY18" fmla="*/ 15474 h 132047"/>
                <a:gd name="connsiteX19" fmla="*/ 15402 w 242345"/>
                <a:gd name="connsiteY19" fmla="*/ 16295 h 132047"/>
                <a:gd name="connsiteX20" fmla="*/ 16215 w 242345"/>
                <a:gd name="connsiteY20" fmla="*/ 17108 h 132047"/>
                <a:gd name="connsiteX21" fmla="*/ 17022 w 242345"/>
                <a:gd name="connsiteY21" fmla="*/ 17921 h 132047"/>
                <a:gd name="connsiteX22" fmla="*/ 17835 w 242345"/>
                <a:gd name="connsiteY22" fmla="*/ 18720 h 132047"/>
                <a:gd name="connsiteX23" fmla="*/ 18641 w 242345"/>
                <a:gd name="connsiteY23" fmla="*/ 19526 h 132047"/>
                <a:gd name="connsiteX24" fmla="*/ 19454 w 242345"/>
                <a:gd name="connsiteY24" fmla="*/ 20318 h 132047"/>
                <a:gd name="connsiteX25" fmla="*/ 20267 w 242345"/>
                <a:gd name="connsiteY25" fmla="*/ 21110 h 132047"/>
                <a:gd name="connsiteX26" fmla="*/ 21074 w 242345"/>
                <a:gd name="connsiteY26" fmla="*/ 21901 h 132047"/>
                <a:gd name="connsiteX27" fmla="*/ 21887 w 242345"/>
                <a:gd name="connsiteY27" fmla="*/ 22686 h 132047"/>
                <a:gd name="connsiteX28" fmla="*/ 22693 w 242345"/>
                <a:gd name="connsiteY28" fmla="*/ 23463 h 132047"/>
                <a:gd name="connsiteX29" fmla="*/ 23506 w 242345"/>
                <a:gd name="connsiteY29" fmla="*/ 24240 h 132047"/>
                <a:gd name="connsiteX30" fmla="*/ 24320 w 242345"/>
                <a:gd name="connsiteY30" fmla="*/ 25010 h 132047"/>
                <a:gd name="connsiteX31" fmla="*/ 25126 w 242345"/>
                <a:gd name="connsiteY31" fmla="*/ 25773 h 132047"/>
                <a:gd name="connsiteX32" fmla="*/ 25939 w 242345"/>
                <a:gd name="connsiteY32" fmla="*/ 26536 h 132047"/>
                <a:gd name="connsiteX33" fmla="*/ 26752 w 242345"/>
                <a:gd name="connsiteY33" fmla="*/ 27292 h 132047"/>
                <a:gd name="connsiteX34" fmla="*/ 27558 w 242345"/>
                <a:gd name="connsiteY34" fmla="*/ 28048 h 132047"/>
                <a:gd name="connsiteX35" fmla="*/ 28372 w 242345"/>
                <a:gd name="connsiteY35" fmla="*/ 28796 h 132047"/>
                <a:gd name="connsiteX36" fmla="*/ 29178 w 242345"/>
                <a:gd name="connsiteY36" fmla="*/ 29545 h 132047"/>
                <a:gd name="connsiteX37" fmla="*/ 29991 w 242345"/>
                <a:gd name="connsiteY37" fmla="*/ 30286 h 132047"/>
                <a:gd name="connsiteX38" fmla="*/ 30804 w 242345"/>
                <a:gd name="connsiteY38" fmla="*/ 31020 h 132047"/>
                <a:gd name="connsiteX39" fmla="*/ 31610 w 242345"/>
                <a:gd name="connsiteY39" fmla="*/ 31754 h 132047"/>
                <a:gd name="connsiteX40" fmla="*/ 32424 w 242345"/>
                <a:gd name="connsiteY40" fmla="*/ 32481 h 132047"/>
                <a:gd name="connsiteX41" fmla="*/ 33230 w 242345"/>
                <a:gd name="connsiteY41" fmla="*/ 33208 h 132047"/>
                <a:gd name="connsiteX42" fmla="*/ 34043 w 242345"/>
                <a:gd name="connsiteY42" fmla="*/ 33928 h 132047"/>
                <a:gd name="connsiteX43" fmla="*/ 34856 w 242345"/>
                <a:gd name="connsiteY43" fmla="*/ 34648 h 132047"/>
                <a:gd name="connsiteX44" fmla="*/ 35662 w 242345"/>
                <a:gd name="connsiteY44" fmla="*/ 35360 h 132047"/>
                <a:gd name="connsiteX45" fmla="*/ 36476 w 242345"/>
                <a:gd name="connsiteY45" fmla="*/ 36065 h 132047"/>
                <a:gd name="connsiteX46" fmla="*/ 37289 w 242345"/>
                <a:gd name="connsiteY46" fmla="*/ 36771 h 132047"/>
                <a:gd name="connsiteX47" fmla="*/ 38095 w 242345"/>
                <a:gd name="connsiteY47" fmla="*/ 37476 h 132047"/>
                <a:gd name="connsiteX48" fmla="*/ 38908 w 242345"/>
                <a:gd name="connsiteY48" fmla="*/ 38167 h 132047"/>
                <a:gd name="connsiteX49" fmla="*/ 39714 w 242345"/>
                <a:gd name="connsiteY49" fmla="*/ 38865 h 132047"/>
                <a:gd name="connsiteX50" fmla="*/ 40528 w 242345"/>
                <a:gd name="connsiteY50" fmla="*/ 39549 h 132047"/>
                <a:gd name="connsiteX51" fmla="*/ 41341 w 242345"/>
                <a:gd name="connsiteY51" fmla="*/ 40233 h 132047"/>
                <a:gd name="connsiteX52" fmla="*/ 42147 w 242345"/>
                <a:gd name="connsiteY52" fmla="*/ 40916 h 132047"/>
                <a:gd name="connsiteX53" fmla="*/ 42960 w 242345"/>
                <a:gd name="connsiteY53" fmla="*/ 41593 h 132047"/>
                <a:gd name="connsiteX54" fmla="*/ 43766 w 242345"/>
                <a:gd name="connsiteY54" fmla="*/ 42269 h 132047"/>
                <a:gd name="connsiteX55" fmla="*/ 44580 w 242345"/>
                <a:gd name="connsiteY55" fmla="*/ 42932 h 132047"/>
                <a:gd name="connsiteX56" fmla="*/ 45393 w 242345"/>
                <a:gd name="connsiteY56" fmla="*/ 43601 h 132047"/>
                <a:gd name="connsiteX57" fmla="*/ 46199 w 242345"/>
                <a:gd name="connsiteY57" fmla="*/ 44263 h 132047"/>
                <a:gd name="connsiteX58" fmla="*/ 47012 w 242345"/>
                <a:gd name="connsiteY58" fmla="*/ 44918 h 132047"/>
                <a:gd name="connsiteX59" fmla="*/ 47826 w 242345"/>
                <a:gd name="connsiteY59" fmla="*/ 45573 h 132047"/>
                <a:gd name="connsiteX60" fmla="*/ 48632 w 242345"/>
                <a:gd name="connsiteY60" fmla="*/ 46221 h 132047"/>
                <a:gd name="connsiteX61" fmla="*/ 49445 w 242345"/>
                <a:gd name="connsiteY61" fmla="*/ 46868 h 132047"/>
                <a:gd name="connsiteX62" fmla="*/ 50251 w 242345"/>
                <a:gd name="connsiteY62" fmla="*/ 47509 h 132047"/>
                <a:gd name="connsiteX63" fmla="*/ 51064 w 242345"/>
                <a:gd name="connsiteY63" fmla="*/ 48142 h 132047"/>
                <a:gd name="connsiteX64" fmla="*/ 51878 w 242345"/>
                <a:gd name="connsiteY64" fmla="*/ 48783 h 132047"/>
                <a:gd name="connsiteX65" fmla="*/ 52684 w 242345"/>
                <a:gd name="connsiteY65" fmla="*/ 49409 h 132047"/>
                <a:gd name="connsiteX66" fmla="*/ 53497 w 242345"/>
                <a:gd name="connsiteY66" fmla="*/ 50035 h 132047"/>
                <a:gd name="connsiteX67" fmla="*/ 54303 w 242345"/>
                <a:gd name="connsiteY67" fmla="*/ 50661 h 132047"/>
                <a:gd name="connsiteX68" fmla="*/ 55116 w 242345"/>
                <a:gd name="connsiteY68" fmla="*/ 51280 h 132047"/>
                <a:gd name="connsiteX69" fmla="*/ 55930 w 242345"/>
                <a:gd name="connsiteY69" fmla="*/ 51892 h 132047"/>
                <a:gd name="connsiteX70" fmla="*/ 56736 w 242345"/>
                <a:gd name="connsiteY70" fmla="*/ 52504 h 132047"/>
                <a:gd name="connsiteX71" fmla="*/ 57549 w 242345"/>
                <a:gd name="connsiteY71" fmla="*/ 53116 h 132047"/>
                <a:gd name="connsiteX72" fmla="*/ 58355 w 242345"/>
                <a:gd name="connsiteY72" fmla="*/ 53720 h 132047"/>
                <a:gd name="connsiteX73" fmla="*/ 59169 w 242345"/>
                <a:gd name="connsiteY73" fmla="*/ 54318 h 132047"/>
                <a:gd name="connsiteX74" fmla="*/ 59982 w 242345"/>
                <a:gd name="connsiteY74" fmla="*/ 54915 h 132047"/>
                <a:gd name="connsiteX75" fmla="*/ 60788 w 242345"/>
                <a:gd name="connsiteY75" fmla="*/ 55505 h 132047"/>
                <a:gd name="connsiteX76" fmla="*/ 61601 w 242345"/>
                <a:gd name="connsiteY76" fmla="*/ 56095 h 132047"/>
                <a:gd name="connsiteX77" fmla="*/ 62414 w 242345"/>
                <a:gd name="connsiteY77" fmla="*/ 56686 h 132047"/>
                <a:gd name="connsiteX78" fmla="*/ 63221 w 242345"/>
                <a:gd name="connsiteY78" fmla="*/ 57261 h 132047"/>
                <a:gd name="connsiteX79" fmla="*/ 64034 w 242345"/>
                <a:gd name="connsiteY79" fmla="*/ 57844 h 132047"/>
                <a:gd name="connsiteX80" fmla="*/ 64840 w 242345"/>
                <a:gd name="connsiteY80" fmla="*/ 58420 h 132047"/>
                <a:gd name="connsiteX81" fmla="*/ 65653 w 242345"/>
                <a:gd name="connsiteY81" fmla="*/ 58989 h 132047"/>
                <a:gd name="connsiteX82" fmla="*/ 66467 w 242345"/>
                <a:gd name="connsiteY82" fmla="*/ 59557 h 132047"/>
                <a:gd name="connsiteX83" fmla="*/ 67273 w 242345"/>
                <a:gd name="connsiteY83" fmla="*/ 60119 h 132047"/>
                <a:gd name="connsiteX84" fmla="*/ 68086 w 242345"/>
                <a:gd name="connsiteY84" fmla="*/ 60680 h 132047"/>
                <a:gd name="connsiteX85" fmla="*/ 68892 w 242345"/>
                <a:gd name="connsiteY85" fmla="*/ 61241 h 132047"/>
                <a:gd name="connsiteX86" fmla="*/ 69705 w 242345"/>
                <a:gd name="connsiteY86" fmla="*/ 61796 h 132047"/>
                <a:gd name="connsiteX87" fmla="*/ 70519 w 242345"/>
                <a:gd name="connsiteY87" fmla="*/ 62343 h 132047"/>
                <a:gd name="connsiteX88" fmla="*/ 71325 w 242345"/>
                <a:gd name="connsiteY88" fmla="*/ 62890 h 132047"/>
                <a:gd name="connsiteX89" fmla="*/ 72138 w 242345"/>
                <a:gd name="connsiteY89" fmla="*/ 63437 h 132047"/>
                <a:gd name="connsiteX90" fmla="*/ 72951 w 242345"/>
                <a:gd name="connsiteY90" fmla="*/ 63976 h 132047"/>
                <a:gd name="connsiteX91" fmla="*/ 73757 w 242345"/>
                <a:gd name="connsiteY91" fmla="*/ 64509 h 132047"/>
                <a:gd name="connsiteX92" fmla="*/ 74571 w 242345"/>
                <a:gd name="connsiteY92" fmla="*/ 65041 h 132047"/>
                <a:gd name="connsiteX93" fmla="*/ 75377 w 242345"/>
                <a:gd name="connsiteY93" fmla="*/ 65574 h 132047"/>
                <a:gd name="connsiteX94" fmla="*/ 76190 w 242345"/>
                <a:gd name="connsiteY94" fmla="*/ 66100 h 132047"/>
                <a:gd name="connsiteX95" fmla="*/ 77003 w 242345"/>
                <a:gd name="connsiteY95" fmla="*/ 66625 h 132047"/>
                <a:gd name="connsiteX96" fmla="*/ 77810 w 242345"/>
                <a:gd name="connsiteY96" fmla="*/ 67143 h 132047"/>
                <a:gd name="connsiteX97" fmla="*/ 78623 w 242345"/>
                <a:gd name="connsiteY97" fmla="*/ 67661 h 132047"/>
                <a:gd name="connsiteX98" fmla="*/ 79429 w 242345"/>
                <a:gd name="connsiteY98" fmla="*/ 68172 h 132047"/>
                <a:gd name="connsiteX99" fmla="*/ 80242 w 242345"/>
                <a:gd name="connsiteY99" fmla="*/ 68683 h 132047"/>
                <a:gd name="connsiteX100" fmla="*/ 81055 w 242345"/>
                <a:gd name="connsiteY100" fmla="*/ 69187 h 132047"/>
                <a:gd name="connsiteX101" fmla="*/ 81861 w 242345"/>
                <a:gd name="connsiteY101" fmla="*/ 69691 h 132047"/>
                <a:gd name="connsiteX102" fmla="*/ 82675 w 242345"/>
                <a:gd name="connsiteY102" fmla="*/ 70188 h 132047"/>
                <a:gd name="connsiteX103" fmla="*/ 83488 w 242345"/>
                <a:gd name="connsiteY103" fmla="*/ 70684 h 132047"/>
                <a:gd name="connsiteX104" fmla="*/ 84294 w 242345"/>
                <a:gd name="connsiteY104" fmla="*/ 71181 h 132047"/>
                <a:gd name="connsiteX105" fmla="*/ 85107 w 242345"/>
                <a:gd name="connsiteY105" fmla="*/ 71670 h 132047"/>
                <a:gd name="connsiteX106" fmla="*/ 85913 w 242345"/>
                <a:gd name="connsiteY106" fmla="*/ 72160 h 132047"/>
                <a:gd name="connsiteX107" fmla="*/ 86727 w 242345"/>
                <a:gd name="connsiteY107" fmla="*/ 72642 h 132047"/>
                <a:gd name="connsiteX108" fmla="*/ 87540 w 242345"/>
                <a:gd name="connsiteY108" fmla="*/ 73124 h 132047"/>
                <a:gd name="connsiteX109" fmla="*/ 88346 w 242345"/>
                <a:gd name="connsiteY109" fmla="*/ 73599 h 132047"/>
                <a:gd name="connsiteX110" fmla="*/ 89159 w 242345"/>
                <a:gd name="connsiteY110" fmla="*/ 74074 h 132047"/>
                <a:gd name="connsiteX111" fmla="*/ 89966 w 242345"/>
                <a:gd name="connsiteY111" fmla="*/ 74542 h 132047"/>
                <a:gd name="connsiteX112" fmla="*/ 90779 w 242345"/>
                <a:gd name="connsiteY112" fmla="*/ 75010 h 132047"/>
                <a:gd name="connsiteX113" fmla="*/ 91592 w 242345"/>
                <a:gd name="connsiteY113" fmla="*/ 75477 h 132047"/>
                <a:gd name="connsiteX114" fmla="*/ 92398 w 242345"/>
                <a:gd name="connsiteY114" fmla="*/ 75938 h 132047"/>
                <a:gd name="connsiteX115" fmla="*/ 93212 w 242345"/>
                <a:gd name="connsiteY115" fmla="*/ 76392 h 132047"/>
                <a:gd name="connsiteX116" fmla="*/ 94025 w 242345"/>
                <a:gd name="connsiteY116" fmla="*/ 76852 h 132047"/>
                <a:gd name="connsiteX117" fmla="*/ 94831 w 242345"/>
                <a:gd name="connsiteY117" fmla="*/ 77306 h 132047"/>
                <a:gd name="connsiteX118" fmla="*/ 95644 w 242345"/>
                <a:gd name="connsiteY118" fmla="*/ 77752 h 132047"/>
                <a:gd name="connsiteX119" fmla="*/ 96450 w 242345"/>
                <a:gd name="connsiteY119" fmla="*/ 78198 h 132047"/>
                <a:gd name="connsiteX120" fmla="*/ 97264 w 242345"/>
                <a:gd name="connsiteY120" fmla="*/ 78644 h 132047"/>
                <a:gd name="connsiteX121" fmla="*/ 98077 w 242345"/>
                <a:gd name="connsiteY121" fmla="*/ 79083 h 132047"/>
                <a:gd name="connsiteX122" fmla="*/ 98883 w 242345"/>
                <a:gd name="connsiteY122" fmla="*/ 79515 h 132047"/>
                <a:gd name="connsiteX123" fmla="*/ 99696 w 242345"/>
                <a:gd name="connsiteY123" fmla="*/ 79954 h 132047"/>
                <a:gd name="connsiteX124" fmla="*/ 100502 w 242345"/>
                <a:gd name="connsiteY124" fmla="*/ 80386 h 132047"/>
                <a:gd name="connsiteX125" fmla="*/ 101316 w 242345"/>
                <a:gd name="connsiteY125" fmla="*/ 80811 h 132047"/>
                <a:gd name="connsiteX126" fmla="*/ 102129 w 242345"/>
                <a:gd name="connsiteY126" fmla="*/ 81235 h 132047"/>
                <a:gd name="connsiteX127" fmla="*/ 102935 w 242345"/>
                <a:gd name="connsiteY127" fmla="*/ 81660 h 132047"/>
                <a:gd name="connsiteX128" fmla="*/ 103748 w 242345"/>
                <a:gd name="connsiteY128" fmla="*/ 82077 h 132047"/>
                <a:gd name="connsiteX129" fmla="*/ 104562 w 242345"/>
                <a:gd name="connsiteY129" fmla="*/ 82495 h 132047"/>
                <a:gd name="connsiteX130" fmla="*/ 105368 w 242345"/>
                <a:gd name="connsiteY130" fmla="*/ 82912 h 132047"/>
                <a:gd name="connsiteX131" fmla="*/ 106181 w 242345"/>
                <a:gd name="connsiteY131" fmla="*/ 83323 h 132047"/>
                <a:gd name="connsiteX132" fmla="*/ 106987 w 242345"/>
                <a:gd name="connsiteY132" fmla="*/ 83726 h 132047"/>
                <a:gd name="connsiteX133" fmla="*/ 107800 w 242345"/>
                <a:gd name="connsiteY133" fmla="*/ 84136 h 132047"/>
                <a:gd name="connsiteX134" fmla="*/ 108614 w 242345"/>
                <a:gd name="connsiteY134" fmla="*/ 84539 h 132047"/>
                <a:gd name="connsiteX135" fmla="*/ 109420 w 242345"/>
                <a:gd name="connsiteY135" fmla="*/ 84935 h 132047"/>
                <a:gd name="connsiteX136" fmla="*/ 110233 w 242345"/>
                <a:gd name="connsiteY136" fmla="*/ 85331 h 132047"/>
                <a:gd name="connsiteX137" fmla="*/ 111039 w 242345"/>
                <a:gd name="connsiteY137" fmla="*/ 85726 h 132047"/>
                <a:gd name="connsiteX138" fmla="*/ 111852 w 242345"/>
                <a:gd name="connsiteY138" fmla="*/ 86115 h 132047"/>
                <a:gd name="connsiteX139" fmla="*/ 112666 w 242345"/>
                <a:gd name="connsiteY139" fmla="*/ 86504 h 132047"/>
                <a:gd name="connsiteX140" fmla="*/ 113472 w 242345"/>
                <a:gd name="connsiteY140" fmla="*/ 86892 h 132047"/>
                <a:gd name="connsiteX141" fmla="*/ 114285 w 242345"/>
                <a:gd name="connsiteY141" fmla="*/ 87274 h 132047"/>
                <a:gd name="connsiteX142" fmla="*/ 115098 w 242345"/>
                <a:gd name="connsiteY142" fmla="*/ 87655 h 132047"/>
                <a:gd name="connsiteX143" fmla="*/ 115904 w 242345"/>
                <a:gd name="connsiteY143" fmla="*/ 88030 h 132047"/>
                <a:gd name="connsiteX144" fmla="*/ 116718 w 242345"/>
                <a:gd name="connsiteY144" fmla="*/ 88411 h 132047"/>
                <a:gd name="connsiteX145" fmla="*/ 117524 w 242345"/>
                <a:gd name="connsiteY145" fmla="*/ 88778 h 132047"/>
                <a:gd name="connsiteX146" fmla="*/ 118337 w 242345"/>
                <a:gd name="connsiteY146" fmla="*/ 89152 h 132047"/>
                <a:gd name="connsiteX147" fmla="*/ 119150 w 242345"/>
                <a:gd name="connsiteY147" fmla="*/ 89519 h 132047"/>
                <a:gd name="connsiteX148" fmla="*/ 119956 w 242345"/>
                <a:gd name="connsiteY148" fmla="*/ 89879 h 132047"/>
                <a:gd name="connsiteX149" fmla="*/ 120770 w 242345"/>
                <a:gd name="connsiteY149" fmla="*/ 90239 h 132047"/>
                <a:gd name="connsiteX150" fmla="*/ 121576 w 242345"/>
                <a:gd name="connsiteY150" fmla="*/ 90599 h 132047"/>
                <a:gd name="connsiteX151" fmla="*/ 122389 w 242345"/>
                <a:gd name="connsiteY151" fmla="*/ 90959 h 132047"/>
                <a:gd name="connsiteX152" fmla="*/ 123202 w 242345"/>
                <a:gd name="connsiteY152" fmla="*/ 91311 h 132047"/>
                <a:gd name="connsiteX153" fmla="*/ 124009 w 242345"/>
                <a:gd name="connsiteY153" fmla="*/ 91664 h 132047"/>
                <a:gd name="connsiteX154" fmla="*/ 124822 w 242345"/>
                <a:gd name="connsiteY154" fmla="*/ 92010 h 132047"/>
                <a:gd name="connsiteX155" fmla="*/ 125635 w 242345"/>
                <a:gd name="connsiteY155" fmla="*/ 92355 h 132047"/>
                <a:gd name="connsiteX156" fmla="*/ 126441 w 242345"/>
                <a:gd name="connsiteY156" fmla="*/ 92701 h 132047"/>
                <a:gd name="connsiteX157" fmla="*/ 127255 w 242345"/>
                <a:gd name="connsiteY157" fmla="*/ 93046 h 132047"/>
                <a:gd name="connsiteX158" fmla="*/ 128061 w 242345"/>
                <a:gd name="connsiteY158" fmla="*/ 93384 h 132047"/>
                <a:gd name="connsiteX159" fmla="*/ 128874 w 242345"/>
                <a:gd name="connsiteY159" fmla="*/ 93715 h 132047"/>
                <a:gd name="connsiteX160" fmla="*/ 129687 w 242345"/>
                <a:gd name="connsiteY160" fmla="*/ 94054 h 132047"/>
                <a:gd name="connsiteX161" fmla="*/ 130493 w 242345"/>
                <a:gd name="connsiteY161" fmla="*/ 94385 h 132047"/>
                <a:gd name="connsiteX162" fmla="*/ 131307 w 242345"/>
                <a:gd name="connsiteY162" fmla="*/ 94716 h 132047"/>
                <a:gd name="connsiteX163" fmla="*/ 132113 w 242345"/>
                <a:gd name="connsiteY163" fmla="*/ 95040 h 132047"/>
                <a:gd name="connsiteX164" fmla="*/ 132926 w 242345"/>
                <a:gd name="connsiteY164" fmla="*/ 95363 h 132047"/>
                <a:gd name="connsiteX165" fmla="*/ 133739 w 242345"/>
                <a:gd name="connsiteY165" fmla="*/ 95687 h 132047"/>
                <a:gd name="connsiteX166" fmla="*/ 134545 w 242345"/>
                <a:gd name="connsiteY166" fmla="*/ 96004 h 132047"/>
                <a:gd name="connsiteX167" fmla="*/ 135359 w 242345"/>
                <a:gd name="connsiteY167" fmla="*/ 96321 h 132047"/>
                <a:gd name="connsiteX168" fmla="*/ 136165 w 242345"/>
                <a:gd name="connsiteY168" fmla="*/ 96637 h 132047"/>
                <a:gd name="connsiteX169" fmla="*/ 136978 w 242345"/>
                <a:gd name="connsiteY169" fmla="*/ 96947 h 132047"/>
                <a:gd name="connsiteX170" fmla="*/ 137791 w 242345"/>
                <a:gd name="connsiteY170" fmla="*/ 97256 h 132047"/>
                <a:gd name="connsiteX171" fmla="*/ 138597 w 242345"/>
                <a:gd name="connsiteY171" fmla="*/ 97566 h 132047"/>
                <a:gd name="connsiteX172" fmla="*/ 139411 w 242345"/>
                <a:gd name="connsiteY172" fmla="*/ 97868 h 132047"/>
                <a:gd name="connsiteX173" fmla="*/ 140224 w 242345"/>
                <a:gd name="connsiteY173" fmla="*/ 98178 h 132047"/>
                <a:gd name="connsiteX174" fmla="*/ 141030 w 242345"/>
                <a:gd name="connsiteY174" fmla="*/ 98473 h 132047"/>
                <a:gd name="connsiteX175" fmla="*/ 141843 w 242345"/>
                <a:gd name="connsiteY175" fmla="*/ 98775 h 132047"/>
                <a:gd name="connsiteX176" fmla="*/ 142649 w 242345"/>
                <a:gd name="connsiteY176" fmla="*/ 99070 h 132047"/>
                <a:gd name="connsiteX177" fmla="*/ 143463 w 242345"/>
                <a:gd name="connsiteY177" fmla="*/ 99365 h 132047"/>
                <a:gd name="connsiteX178" fmla="*/ 144276 w 242345"/>
                <a:gd name="connsiteY178" fmla="*/ 99653 h 132047"/>
                <a:gd name="connsiteX179" fmla="*/ 145082 w 242345"/>
                <a:gd name="connsiteY179" fmla="*/ 99948 h 132047"/>
                <a:gd name="connsiteX180" fmla="*/ 145895 w 242345"/>
                <a:gd name="connsiteY180" fmla="*/ 100229 h 132047"/>
                <a:gd name="connsiteX181" fmla="*/ 146702 w 242345"/>
                <a:gd name="connsiteY181" fmla="*/ 100517 h 132047"/>
                <a:gd name="connsiteX182" fmla="*/ 147515 w 242345"/>
                <a:gd name="connsiteY182" fmla="*/ 100797 h 132047"/>
                <a:gd name="connsiteX183" fmla="*/ 148328 w 242345"/>
                <a:gd name="connsiteY183" fmla="*/ 101078 h 132047"/>
                <a:gd name="connsiteX184" fmla="*/ 149134 w 242345"/>
                <a:gd name="connsiteY184" fmla="*/ 101359 h 132047"/>
                <a:gd name="connsiteX185" fmla="*/ 149947 w 242345"/>
                <a:gd name="connsiteY185" fmla="*/ 101640 h 132047"/>
                <a:gd name="connsiteX186" fmla="*/ 150761 w 242345"/>
                <a:gd name="connsiteY186" fmla="*/ 101913 h 132047"/>
                <a:gd name="connsiteX187" fmla="*/ 151567 w 242345"/>
                <a:gd name="connsiteY187" fmla="*/ 102179 h 132047"/>
                <a:gd name="connsiteX188" fmla="*/ 152380 w 242345"/>
                <a:gd name="connsiteY188" fmla="*/ 102453 h 132047"/>
                <a:gd name="connsiteX189" fmla="*/ 153186 w 242345"/>
                <a:gd name="connsiteY189" fmla="*/ 102719 h 132047"/>
                <a:gd name="connsiteX190" fmla="*/ 153999 w 242345"/>
                <a:gd name="connsiteY190" fmla="*/ 102985 h 132047"/>
                <a:gd name="connsiteX191" fmla="*/ 154813 w 242345"/>
                <a:gd name="connsiteY191" fmla="*/ 103252 h 132047"/>
                <a:gd name="connsiteX192" fmla="*/ 155619 w 242345"/>
                <a:gd name="connsiteY192" fmla="*/ 103511 h 132047"/>
                <a:gd name="connsiteX193" fmla="*/ 156432 w 242345"/>
                <a:gd name="connsiteY193" fmla="*/ 103770 h 132047"/>
                <a:gd name="connsiteX194" fmla="*/ 157238 w 242345"/>
                <a:gd name="connsiteY194" fmla="*/ 104029 h 132047"/>
                <a:gd name="connsiteX195" fmla="*/ 158052 w 242345"/>
                <a:gd name="connsiteY195" fmla="*/ 104288 h 132047"/>
                <a:gd name="connsiteX196" fmla="*/ 158865 w 242345"/>
                <a:gd name="connsiteY196" fmla="*/ 104540 h 132047"/>
                <a:gd name="connsiteX197" fmla="*/ 159671 w 242345"/>
                <a:gd name="connsiteY197" fmla="*/ 104792 h 132047"/>
                <a:gd name="connsiteX198" fmla="*/ 160484 w 242345"/>
                <a:gd name="connsiteY198" fmla="*/ 105044 h 132047"/>
                <a:gd name="connsiteX199" fmla="*/ 161298 w 242345"/>
                <a:gd name="connsiteY199" fmla="*/ 105289 h 132047"/>
                <a:gd name="connsiteX200" fmla="*/ 162104 w 242345"/>
                <a:gd name="connsiteY200" fmla="*/ 105533 h 132047"/>
                <a:gd name="connsiteX201" fmla="*/ 162917 w 242345"/>
                <a:gd name="connsiteY201" fmla="*/ 105778 h 132047"/>
                <a:gd name="connsiteX202" fmla="*/ 163723 w 242345"/>
                <a:gd name="connsiteY202" fmla="*/ 106023 h 132047"/>
                <a:gd name="connsiteX203" fmla="*/ 164536 w 242345"/>
                <a:gd name="connsiteY203" fmla="*/ 106260 h 132047"/>
                <a:gd name="connsiteX204" fmla="*/ 165350 w 242345"/>
                <a:gd name="connsiteY204" fmla="*/ 106498 h 132047"/>
                <a:gd name="connsiteX205" fmla="*/ 166156 w 242345"/>
                <a:gd name="connsiteY205" fmla="*/ 106735 h 132047"/>
                <a:gd name="connsiteX206" fmla="*/ 166969 w 242345"/>
                <a:gd name="connsiteY206" fmla="*/ 106973 h 132047"/>
                <a:gd name="connsiteX207" fmla="*/ 167775 w 242345"/>
                <a:gd name="connsiteY207" fmla="*/ 107203 h 132047"/>
                <a:gd name="connsiteX208" fmla="*/ 168588 w 242345"/>
                <a:gd name="connsiteY208" fmla="*/ 107433 h 132047"/>
                <a:gd name="connsiteX209" fmla="*/ 169401 w 242345"/>
                <a:gd name="connsiteY209" fmla="*/ 107664 h 132047"/>
                <a:gd name="connsiteX210" fmla="*/ 170208 w 242345"/>
                <a:gd name="connsiteY210" fmla="*/ 107887 h 132047"/>
                <a:gd name="connsiteX211" fmla="*/ 171021 w 242345"/>
                <a:gd name="connsiteY211" fmla="*/ 108117 h 132047"/>
                <a:gd name="connsiteX212" fmla="*/ 171834 w 242345"/>
                <a:gd name="connsiteY212" fmla="*/ 108340 h 132047"/>
                <a:gd name="connsiteX213" fmla="*/ 172640 w 242345"/>
                <a:gd name="connsiteY213" fmla="*/ 108556 h 132047"/>
                <a:gd name="connsiteX214" fmla="*/ 173454 w 242345"/>
                <a:gd name="connsiteY214" fmla="*/ 108779 h 132047"/>
                <a:gd name="connsiteX215" fmla="*/ 174260 w 242345"/>
                <a:gd name="connsiteY215" fmla="*/ 108995 h 132047"/>
                <a:gd name="connsiteX216" fmla="*/ 175073 w 242345"/>
                <a:gd name="connsiteY216" fmla="*/ 109211 h 132047"/>
                <a:gd name="connsiteX217" fmla="*/ 175886 w 242345"/>
                <a:gd name="connsiteY217" fmla="*/ 109427 h 132047"/>
                <a:gd name="connsiteX218" fmla="*/ 176692 w 242345"/>
                <a:gd name="connsiteY218" fmla="*/ 109643 h 132047"/>
                <a:gd name="connsiteX219" fmla="*/ 177506 w 242345"/>
                <a:gd name="connsiteY219" fmla="*/ 109852 h 132047"/>
                <a:gd name="connsiteX220" fmla="*/ 178312 w 242345"/>
                <a:gd name="connsiteY220" fmla="*/ 110060 h 132047"/>
                <a:gd name="connsiteX221" fmla="*/ 179125 w 242345"/>
                <a:gd name="connsiteY221" fmla="*/ 110269 h 132047"/>
                <a:gd name="connsiteX222" fmla="*/ 179938 w 242345"/>
                <a:gd name="connsiteY222" fmla="*/ 110478 h 132047"/>
                <a:gd name="connsiteX223" fmla="*/ 180744 w 242345"/>
                <a:gd name="connsiteY223" fmla="*/ 110679 h 132047"/>
                <a:gd name="connsiteX224" fmla="*/ 181558 w 242345"/>
                <a:gd name="connsiteY224" fmla="*/ 110881 h 132047"/>
                <a:gd name="connsiteX225" fmla="*/ 182371 w 242345"/>
                <a:gd name="connsiteY225" fmla="*/ 111082 h 132047"/>
                <a:gd name="connsiteX226" fmla="*/ 183177 w 242345"/>
                <a:gd name="connsiteY226" fmla="*/ 111284 h 132047"/>
                <a:gd name="connsiteX227" fmla="*/ 183990 w 242345"/>
                <a:gd name="connsiteY227" fmla="*/ 111478 h 132047"/>
                <a:gd name="connsiteX228" fmla="*/ 184796 w 242345"/>
                <a:gd name="connsiteY228" fmla="*/ 111672 h 132047"/>
                <a:gd name="connsiteX229" fmla="*/ 185610 w 242345"/>
                <a:gd name="connsiteY229" fmla="*/ 111867 h 132047"/>
                <a:gd name="connsiteX230" fmla="*/ 186423 w 242345"/>
                <a:gd name="connsiteY230" fmla="*/ 112061 h 132047"/>
                <a:gd name="connsiteX231" fmla="*/ 187229 w 242345"/>
                <a:gd name="connsiteY231" fmla="*/ 112255 h 132047"/>
                <a:gd name="connsiteX232" fmla="*/ 188042 w 242345"/>
                <a:gd name="connsiteY232" fmla="*/ 112443 h 132047"/>
                <a:gd name="connsiteX233" fmla="*/ 188848 w 242345"/>
                <a:gd name="connsiteY233" fmla="*/ 112630 h 132047"/>
                <a:gd name="connsiteX234" fmla="*/ 189662 w 242345"/>
                <a:gd name="connsiteY234" fmla="*/ 112817 h 132047"/>
                <a:gd name="connsiteX235" fmla="*/ 190475 w 242345"/>
                <a:gd name="connsiteY235" fmla="*/ 113004 h 132047"/>
                <a:gd name="connsiteX236" fmla="*/ 191281 w 242345"/>
                <a:gd name="connsiteY236" fmla="*/ 113184 h 132047"/>
                <a:gd name="connsiteX237" fmla="*/ 192094 w 242345"/>
                <a:gd name="connsiteY237" fmla="*/ 113364 h 132047"/>
                <a:gd name="connsiteX238" fmla="*/ 192908 w 242345"/>
                <a:gd name="connsiteY238" fmla="*/ 113544 h 132047"/>
                <a:gd name="connsiteX239" fmla="*/ 193714 w 242345"/>
                <a:gd name="connsiteY239" fmla="*/ 113724 h 132047"/>
                <a:gd name="connsiteX240" fmla="*/ 194527 w 242345"/>
                <a:gd name="connsiteY240" fmla="*/ 113904 h 132047"/>
                <a:gd name="connsiteX241" fmla="*/ 195333 w 242345"/>
                <a:gd name="connsiteY241" fmla="*/ 114076 h 132047"/>
                <a:gd name="connsiteX242" fmla="*/ 196147 w 242345"/>
                <a:gd name="connsiteY242" fmla="*/ 114249 h 132047"/>
                <a:gd name="connsiteX243" fmla="*/ 196960 w 242345"/>
                <a:gd name="connsiteY243" fmla="*/ 114422 h 132047"/>
                <a:gd name="connsiteX244" fmla="*/ 197766 w 242345"/>
                <a:gd name="connsiteY244" fmla="*/ 114595 h 132047"/>
                <a:gd name="connsiteX245" fmla="*/ 198579 w 242345"/>
                <a:gd name="connsiteY245" fmla="*/ 114767 h 132047"/>
                <a:gd name="connsiteX246" fmla="*/ 199385 w 242345"/>
                <a:gd name="connsiteY246" fmla="*/ 114933 h 132047"/>
                <a:gd name="connsiteX247" fmla="*/ 200199 w 242345"/>
                <a:gd name="connsiteY247" fmla="*/ 115098 h 132047"/>
                <a:gd name="connsiteX248" fmla="*/ 201012 w 242345"/>
                <a:gd name="connsiteY248" fmla="*/ 115264 h 132047"/>
                <a:gd name="connsiteX249" fmla="*/ 201818 w 242345"/>
                <a:gd name="connsiteY249" fmla="*/ 115429 h 132047"/>
                <a:gd name="connsiteX250" fmla="*/ 202631 w 242345"/>
                <a:gd name="connsiteY250" fmla="*/ 115595 h 132047"/>
                <a:gd name="connsiteX251" fmla="*/ 203437 w 242345"/>
                <a:gd name="connsiteY251" fmla="*/ 115753 h 132047"/>
                <a:gd name="connsiteX252" fmla="*/ 204251 w 242345"/>
                <a:gd name="connsiteY252" fmla="*/ 115912 h 132047"/>
                <a:gd name="connsiteX253" fmla="*/ 205064 w 242345"/>
                <a:gd name="connsiteY253" fmla="*/ 116070 h 132047"/>
                <a:gd name="connsiteX254" fmla="*/ 205870 w 242345"/>
                <a:gd name="connsiteY254" fmla="*/ 116228 h 132047"/>
                <a:gd name="connsiteX255" fmla="*/ 206683 w 242345"/>
                <a:gd name="connsiteY255" fmla="*/ 116387 h 132047"/>
                <a:gd name="connsiteX256" fmla="*/ 207497 w 242345"/>
                <a:gd name="connsiteY256" fmla="*/ 116538 h 132047"/>
                <a:gd name="connsiteX257" fmla="*/ 208303 w 242345"/>
                <a:gd name="connsiteY257" fmla="*/ 116696 h 132047"/>
                <a:gd name="connsiteX258" fmla="*/ 209116 w 242345"/>
                <a:gd name="connsiteY258" fmla="*/ 116847 h 132047"/>
                <a:gd name="connsiteX259" fmla="*/ 209922 w 242345"/>
                <a:gd name="connsiteY259" fmla="*/ 116998 h 132047"/>
                <a:gd name="connsiteX260" fmla="*/ 210735 w 242345"/>
                <a:gd name="connsiteY260" fmla="*/ 117142 h 132047"/>
                <a:gd name="connsiteX261" fmla="*/ 211549 w 242345"/>
                <a:gd name="connsiteY261" fmla="*/ 117294 h 132047"/>
                <a:gd name="connsiteX262" fmla="*/ 212355 w 242345"/>
                <a:gd name="connsiteY262" fmla="*/ 117437 h 132047"/>
                <a:gd name="connsiteX263" fmla="*/ 213168 w 242345"/>
                <a:gd name="connsiteY263" fmla="*/ 117581 h 132047"/>
                <a:gd name="connsiteX264" fmla="*/ 213974 w 242345"/>
                <a:gd name="connsiteY264" fmla="*/ 117725 h 132047"/>
                <a:gd name="connsiteX265" fmla="*/ 214787 w 242345"/>
                <a:gd name="connsiteY265" fmla="*/ 117869 h 132047"/>
                <a:gd name="connsiteX266" fmla="*/ 215601 w 242345"/>
                <a:gd name="connsiteY266" fmla="*/ 118013 h 132047"/>
                <a:gd name="connsiteX267" fmla="*/ 216407 w 242345"/>
                <a:gd name="connsiteY267" fmla="*/ 118150 h 132047"/>
                <a:gd name="connsiteX268" fmla="*/ 217220 w 242345"/>
                <a:gd name="connsiteY268" fmla="*/ 118294 h 132047"/>
                <a:gd name="connsiteX269" fmla="*/ 218033 w 242345"/>
                <a:gd name="connsiteY269" fmla="*/ 118431 h 132047"/>
                <a:gd name="connsiteX270" fmla="*/ 218840 w 242345"/>
                <a:gd name="connsiteY270" fmla="*/ 118567 h 132047"/>
                <a:gd name="connsiteX271" fmla="*/ 219653 w 242345"/>
                <a:gd name="connsiteY271" fmla="*/ 118704 h 132047"/>
                <a:gd name="connsiteX272" fmla="*/ 220459 w 242345"/>
                <a:gd name="connsiteY272" fmla="*/ 118834 h 132047"/>
                <a:gd name="connsiteX273" fmla="*/ 221272 w 242345"/>
                <a:gd name="connsiteY273" fmla="*/ 118970 h 132047"/>
                <a:gd name="connsiteX274" fmla="*/ 222085 w 242345"/>
                <a:gd name="connsiteY274" fmla="*/ 119100 h 132047"/>
                <a:gd name="connsiteX275" fmla="*/ 222891 w 242345"/>
                <a:gd name="connsiteY275" fmla="*/ 119230 h 132047"/>
                <a:gd name="connsiteX276" fmla="*/ 223705 w 242345"/>
                <a:gd name="connsiteY276" fmla="*/ 119359 h 132047"/>
                <a:gd name="connsiteX277" fmla="*/ 224511 w 242345"/>
                <a:gd name="connsiteY277" fmla="*/ 119489 h 132047"/>
                <a:gd name="connsiteX278" fmla="*/ 225324 w 242345"/>
                <a:gd name="connsiteY278" fmla="*/ 119618 h 132047"/>
                <a:gd name="connsiteX279" fmla="*/ 226137 w 242345"/>
                <a:gd name="connsiteY279" fmla="*/ 119741 h 132047"/>
                <a:gd name="connsiteX280" fmla="*/ 226944 w 242345"/>
                <a:gd name="connsiteY280" fmla="*/ 119870 h 132047"/>
                <a:gd name="connsiteX281" fmla="*/ 227757 w 242345"/>
                <a:gd name="connsiteY281" fmla="*/ 119993 h 132047"/>
                <a:gd name="connsiteX282" fmla="*/ 228570 w 242345"/>
                <a:gd name="connsiteY282" fmla="*/ 120115 h 132047"/>
                <a:gd name="connsiteX283" fmla="*/ 229376 w 242345"/>
                <a:gd name="connsiteY283" fmla="*/ 120237 h 132047"/>
                <a:gd name="connsiteX284" fmla="*/ 230190 w 242345"/>
                <a:gd name="connsiteY284" fmla="*/ 120359 h 132047"/>
                <a:gd name="connsiteX285" fmla="*/ 230996 w 242345"/>
                <a:gd name="connsiteY285" fmla="*/ 120475 h 132047"/>
                <a:gd name="connsiteX286" fmla="*/ 231809 w 242345"/>
                <a:gd name="connsiteY286" fmla="*/ 120597 h 132047"/>
                <a:gd name="connsiteX287" fmla="*/ 232622 w 242345"/>
                <a:gd name="connsiteY287" fmla="*/ 120712 h 132047"/>
                <a:gd name="connsiteX288" fmla="*/ 233428 w 242345"/>
                <a:gd name="connsiteY288" fmla="*/ 120827 h 132047"/>
                <a:gd name="connsiteX289" fmla="*/ 234242 w 242345"/>
                <a:gd name="connsiteY289" fmla="*/ 120943 h 132047"/>
                <a:gd name="connsiteX290" fmla="*/ 235048 w 242345"/>
                <a:gd name="connsiteY290" fmla="*/ 121058 h 132047"/>
                <a:gd name="connsiteX291" fmla="*/ 235861 w 242345"/>
                <a:gd name="connsiteY291" fmla="*/ 121166 h 132047"/>
                <a:gd name="connsiteX292" fmla="*/ 236674 w 242345"/>
                <a:gd name="connsiteY292" fmla="*/ 121281 h 132047"/>
                <a:gd name="connsiteX293" fmla="*/ 237480 w 242345"/>
                <a:gd name="connsiteY293" fmla="*/ 121389 h 132047"/>
                <a:gd name="connsiteX294" fmla="*/ 238294 w 242345"/>
                <a:gd name="connsiteY294" fmla="*/ 121504 h 132047"/>
                <a:gd name="connsiteX295" fmla="*/ 239107 w 242345"/>
                <a:gd name="connsiteY295" fmla="*/ 121612 h 132047"/>
                <a:gd name="connsiteX296" fmla="*/ 239913 w 242345"/>
                <a:gd name="connsiteY296" fmla="*/ 121720 h 132047"/>
                <a:gd name="connsiteX297" fmla="*/ 240726 w 242345"/>
                <a:gd name="connsiteY297" fmla="*/ 121828 h 132047"/>
                <a:gd name="connsiteX298" fmla="*/ 241532 w 242345"/>
                <a:gd name="connsiteY298" fmla="*/ 121929 h 132047"/>
                <a:gd name="connsiteX299" fmla="*/ 242346 w 242345"/>
                <a:gd name="connsiteY299" fmla="*/ 122037 h 132047"/>
                <a:gd name="connsiteX300" fmla="*/ 242346 w 242345"/>
                <a:gd name="connsiteY300" fmla="*/ 132048 h 132047"/>
                <a:gd name="connsiteX301" fmla="*/ 0 w 242345"/>
                <a:gd name="connsiteY301" fmla="*/ 132048 h 132047"/>
                <a:gd name="connsiteX302" fmla="*/ 0 w 242345"/>
                <a:gd name="connsiteY302" fmla="*/ 0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5" h="132047">
                  <a:moveTo>
                    <a:pt x="0" y="0"/>
                  </a:moveTo>
                  <a:lnTo>
                    <a:pt x="813" y="900"/>
                  </a:lnTo>
                  <a:lnTo>
                    <a:pt x="1619" y="1792"/>
                  </a:lnTo>
                  <a:lnTo>
                    <a:pt x="2433" y="2677"/>
                  </a:lnTo>
                  <a:lnTo>
                    <a:pt x="3246" y="3563"/>
                  </a:lnTo>
                  <a:lnTo>
                    <a:pt x="4052" y="4441"/>
                  </a:lnTo>
                  <a:lnTo>
                    <a:pt x="4865" y="5319"/>
                  </a:lnTo>
                  <a:lnTo>
                    <a:pt x="5679" y="6190"/>
                  </a:lnTo>
                  <a:lnTo>
                    <a:pt x="6485" y="7053"/>
                  </a:lnTo>
                  <a:lnTo>
                    <a:pt x="7298" y="7917"/>
                  </a:lnTo>
                  <a:lnTo>
                    <a:pt x="8104" y="8773"/>
                  </a:lnTo>
                  <a:lnTo>
                    <a:pt x="8917" y="9630"/>
                  </a:lnTo>
                  <a:lnTo>
                    <a:pt x="9731" y="10479"/>
                  </a:lnTo>
                  <a:lnTo>
                    <a:pt x="10537" y="11321"/>
                  </a:lnTo>
                  <a:lnTo>
                    <a:pt x="11350" y="12163"/>
                  </a:lnTo>
                  <a:lnTo>
                    <a:pt x="12156" y="12998"/>
                  </a:lnTo>
                  <a:lnTo>
                    <a:pt x="12969" y="13826"/>
                  </a:lnTo>
                  <a:lnTo>
                    <a:pt x="13783" y="14654"/>
                  </a:lnTo>
                  <a:lnTo>
                    <a:pt x="14589" y="15474"/>
                  </a:lnTo>
                  <a:lnTo>
                    <a:pt x="15402" y="16295"/>
                  </a:lnTo>
                  <a:lnTo>
                    <a:pt x="16215" y="17108"/>
                  </a:lnTo>
                  <a:lnTo>
                    <a:pt x="17022" y="17921"/>
                  </a:lnTo>
                  <a:lnTo>
                    <a:pt x="17835" y="18720"/>
                  </a:lnTo>
                  <a:lnTo>
                    <a:pt x="18641" y="19526"/>
                  </a:lnTo>
                  <a:lnTo>
                    <a:pt x="19454" y="20318"/>
                  </a:lnTo>
                  <a:lnTo>
                    <a:pt x="20267" y="21110"/>
                  </a:lnTo>
                  <a:lnTo>
                    <a:pt x="21074" y="21901"/>
                  </a:lnTo>
                  <a:lnTo>
                    <a:pt x="21887" y="22686"/>
                  </a:lnTo>
                  <a:lnTo>
                    <a:pt x="22693" y="23463"/>
                  </a:lnTo>
                  <a:lnTo>
                    <a:pt x="23506" y="24240"/>
                  </a:lnTo>
                  <a:lnTo>
                    <a:pt x="24320" y="25010"/>
                  </a:lnTo>
                  <a:lnTo>
                    <a:pt x="25126" y="25773"/>
                  </a:lnTo>
                  <a:lnTo>
                    <a:pt x="25939" y="26536"/>
                  </a:lnTo>
                  <a:lnTo>
                    <a:pt x="26752" y="27292"/>
                  </a:lnTo>
                  <a:lnTo>
                    <a:pt x="27558" y="28048"/>
                  </a:lnTo>
                  <a:lnTo>
                    <a:pt x="28372" y="28796"/>
                  </a:lnTo>
                  <a:lnTo>
                    <a:pt x="29178" y="29545"/>
                  </a:lnTo>
                  <a:lnTo>
                    <a:pt x="29991" y="30286"/>
                  </a:lnTo>
                  <a:lnTo>
                    <a:pt x="30804" y="31020"/>
                  </a:lnTo>
                  <a:lnTo>
                    <a:pt x="31610" y="31754"/>
                  </a:lnTo>
                  <a:lnTo>
                    <a:pt x="32424" y="32481"/>
                  </a:lnTo>
                  <a:lnTo>
                    <a:pt x="33230" y="33208"/>
                  </a:lnTo>
                  <a:lnTo>
                    <a:pt x="34043" y="33928"/>
                  </a:lnTo>
                  <a:lnTo>
                    <a:pt x="34856" y="34648"/>
                  </a:lnTo>
                  <a:lnTo>
                    <a:pt x="35662" y="35360"/>
                  </a:lnTo>
                  <a:lnTo>
                    <a:pt x="36476" y="36065"/>
                  </a:lnTo>
                  <a:lnTo>
                    <a:pt x="37289" y="36771"/>
                  </a:lnTo>
                  <a:lnTo>
                    <a:pt x="38095" y="37476"/>
                  </a:lnTo>
                  <a:lnTo>
                    <a:pt x="38908" y="38167"/>
                  </a:lnTo>
                  <a:lnTo>
                    <a:pt x="39714" y="38865"/>
                  </a:lnTo>
                  <a:lnTo>
                    <a:pt x="40528" y="39549"/>
                  </a:lnTo>
                  <a:lnTo>
                    <a:pt x="41341" y="40233"/>
                  </a:lnTo>
                  <a:lnTo>
                    <a:pt x="42147" y="40916"/>
                  </a:lnTo>
                  <a:lnTo>
                    <a:pt x="42960" y="41593"/>
                  </a:lnTo>
                  <a:lnTo>
                    <a:pt x="43766" y="42269"/>
                  </a:lnTo>
                  <a:lnTo>
                    <a:pt x="44580" y="42932"/>
                  </a:lnTo>
                  <a:lnTo>
                    <a:pt x="45393" y="43601"/>
                  </a:lnTo>
                  <a:lnTo>
                    <a:pt x="46199" y="44263"/>
                  </a:lnTo>
                  <a:lnTo>
                    <a:pt x="47012" y="44918"/>
                  </a:lnTo>
                  <a:lnTo>
                    <a:pt x="47826" y="45573"/>
                  </a:lnTo>
                  <a:lnTo>
                    <a:pt x="48632" y="46221"/>
                  </a:lnTo>
                  <a:lnTo>
                    <a:pt x="49445" y="46868"/>
                  </a:lnTo>
                  <a:lnTo>
                    <a:pt x="50251" y="47509"/>
                  </a:lnTo>
                  <a:lnTo>
                    <a:pt x="51064" y="48142"/>
                  </a:lnTo>
                  <a:lnTo>
                    <a:pt x="51878" y="48783"/>
                  </a:lnTo>
                  <a:lnTo>
                    <a:pt x="52684" y="49409"/>
                  </a:lnTo>
                  <a:lnTo>
                    <a:pt x="53497" y="50035"/>
                  </a:lnTo>
                  <a:lnTo>
                    <a:pt x="54303" y="50661"/>
                  </a:lnTo>
                  <a:lnTo>
                    <a:pt x="55116" y="51280"/>
                  </a:lnTo>
                  <a:lnTo>
                    <a:pt x="55930" y="51892"/>
                  </a:lnTo>
                  <a:lnTo>
                    <a:pt x="56736" y="52504"/>
                  </a:lnTo>
                  <a:lnTo>
                    <a:pt x="57549" y="53116"/>
                  </a:lnTo>
                  <a:lnTo>
                    <a:pt x="58355" y="53720"/>
                  </a:lnTo>
                  <a:lnTo>
                    <a:pt x="59169" y="54318"/>
                  </a:lnTo>
                  <a:lnTo>
                    <a:pt x="59982" y="54915"/>
                  </a:lnTo>
                  <a:lnTo>
                    <a:pt x="60788" y="55505"/>
                  </a:lnTo>
                  <a:lnTo>
                    <a:pt x="61601" y="56095"/>
                  </a:lnTo>
                  <a:lnTo>
                    <a:pt x="62414" y="56686"/>
                  </a:lnTo>
                  <a:lnTo>
                    <a:pt x="63221" y="57261"/>
                  </a:lnTo>
                  <a:lnTo>
                    <a:pt x="64034" y="57844"/>
                  </a:lnTo>
                  <a:lnTo>
                    <a:pt x="64840" y="58420"/>
                  </a:lnTo>
                  <a:lnTo>
                    <a:pt x="65653" y="58989"/>
                  </a:lnTo>
                  <a:lnTo>
                    <a:pt x="66467" y="59557"/>
                  </a:lnTo>
                  <a:lnTo>
                    <a:pt x="67273" y="60119"/>
                  </a:lnTo>
                  <a:lnTo>
                    <a:pt x="68086" y="60680"/>
                  </a:lnTo>
                  <a:lnTo>
                    <a:pt x="68892" y="61241"/>
                  </a:lnTo>
                  <a:lnTo>
                    <a:pt x="69705" y="61796"/>
                  </a:lnTo>
                  <a:lnTo>
                    <a:pt x="70519" y="62343"/>
                  </a:lnTo>
                  <a:lnTo>
                    <a:pt x="71325" y="62890"/>
                  </a:lnTo>
                  <a:lnTo>
                    <a:pt x="72138" y="63437"/>
                  </a:lnTo>
                  <a:lnTo>
                    <a:pt x="72951" y="63976"/>
                  </a:lnTo>
                  <a:lnTo>
                    <a:pt x="73757" y="64509"/>
                  </a:lnTo>
                  <a:lnTo>
                    <a:pt x="74571" y="65041"/>
                  </a:lnTo>
                  <a:lnTo>
                    <a:pt x="75377" y="65574"/>
                  </a:lnTo>
                  <a:lnTo>
                    <a:pt x="76190" y="66100"/>
                  </a:lnTo>
                  <a:lnTo>
                    <a:pt x="77003" y="66625"/>
                  </a:lnTo>
                  <a:lnTo>
                    <a:pt x="77810" y="67143"/>
                  </a:lnTo>
                  <a:lnTo>
                    <a:pt x="78623" y="67661"/>
                  </a:lnTo>
                  <a:lnTo>
                    <a:pt x="79429" y="68172"/>
                  </a:lnTo>
                  <a:lnTo>
                    <a:pt x="80242" y="68683"/>
                  </a:lnTo>
                  <a:lnTo>
                    <a:pt x="81055" y="69187"/>
                  </a:lnTo>
                  <a:lnTo>
                    <a:pt x="81861" y="69691"/>
                  </a:lnTo>
                  <a:lnTo>
                    <a:pt x="82675" y="70188"/>
                  </a:lnTo>
                  <a:lnTo>
                    <a:pt x="83488" y="70684"/>
                  </a:lnTo>
                  <a:lnTo>
                    <a:pt x="84294" y="71181"/>
                  </a:lnTo>
                  <a:lnTo>
                    <a:pt x="85107" y="71670"/>
                  </a:lnTo>
                  <a:lnTo>
                    <a:pt x="85913" y="72160"/>
                  </a:lnTo>
                  <a:lnTo>
                    <a:pt x="86727" y="72642"/>
                  </a:lnTo>
                  <a:lnTo>
                    <a:pt x="87540" y="73124"/>
                  </a:lnTo>
                  <a:lnTo>
                    <a:pt x="88346" y="73599"/>
                  </a:lnTo>
                  <a:lnTo>
                    <a:pt x="89159" y="74074"/>
                  </a:lnTo>
                  <a:lnTo>
                    <a:pt x="89966" y="74542"/>
                  </a:lnTo>
                  <a:lnTo>
                    <a:pt x="90779" y="75010"/>
                  </a:lnTo>
                  <a:lnTo>
                    <a:pt x="91592" y="75477"/>
                  </a:lnTo>
                  <a:lnTo>
                    <a:pt x="92398" y="75938"/>
                  </a:lnTo>
                  <a:lnTo>
                    <a:pt x="93212" y="76392"/>
                  </a:lnTo>
                  <a:lnTo>
                    <a:pt x="94025" y="76852"/>
                  </a:lnTo>
                  <a:lnTo>
                    <a:pt x="94831" y="77306"/>
                  </a:lnTo>
                  <a:lnTo>
                    <a:pt x="95644" y="77752"/>
                  </a:lnTo>
                  <a:lnTo>
                    <a:pt x="96450" y="78198"/>
                  </a:lnTo>
                  <a:lnTo>
                    <a:pt x="97264" y="78644"/>
                  </a:lnTo>
                  <a:lnTo>
                    <a:pt x="98077" y="79083"/>
                  </a:lnTo>
                  <a:lnTo>
                    <a:pt x="98883" y="79515"/>
                  </a:lnTo>
                  <a:lnTo>
                    <a:pt x="99696" y="79954"/>
                  </a:lnTo>
                  <a:lnTo>
                    <a:pt x="100502" y="80386"/>
                  </a:lnTo>
                  <a:lnTo>
                    <a:pt x="101316" y="80811"/>
                  </a:lnTo>
                  <a:lnTo>
                    <a:pt x="102129" y="81235"/>
                  </a:lnTo>
                  <a:lnTo>
                    <a:pt x="102935" y="81660"/>
                  </a:lnTo>
                  <a:lnTo>
                    <a:pt x="103748" y="82077"/>
                  </a:lnTo>
                  <a:lnTo>
                    <a:pt x="104562" y="82495"/>
                  </a:lnTo>
                  <a:lnTo>
                    <a:pt x="105368" y="82912"/>
                  </a:lnTo>
                  <a:lnTo>
                    <a:pt x="106181" y="83323"/>
                  </a:lnTo>
                  <a:lnTo>
                    <a:pt x="106987" y="83726"/>
                  </a:lnTo>
                  <a:lnTo>
                    <a:pt x="107800" y="84136"/>
                  </a:lnTo>
                  <a:lnTo>
                    <a:pt x="108614" y="84539"/>
                  </a:lnTo>
                  <a:lnTo>
                    <a:pt x="109420" y="84935"/>
                  </a:lnTo>
                  <a:lnTo>
                    <a:pt x="110233" y="85331"/>
                  </a:lnTo>
                  <a:lnTo>
                    <a:pt x="111039" y="85726"/>
                  </a:lnTo>
                  <a:lnTo>
                    <a:pt x="111852" y="86115"/>
                  </a:lnTo>
                  <a:lnTo>
                    <a:pt x="112666" y="86504"/>
                  </a:lnTo>
                  <a:lnTo>
                    <a:pt x="113472" y="86892"/>
                  </a:lnTo>
                  <a:lnTo>
                    <a:pt x="114285" y="87274"/>
                  </a:lnTo>
                  <a:lnTo>
                    <a:pt x="115098" y="87655"/>
                  </a:lnTo>
                  <a:lnTo>
                    <a:pt x="115904" y="88030"/>
                  </a:lnTo>
                  <a:lnTo>
                    <a:pt x="116718" y="88411"/>
                  </a:lnTo>
                  <a:lnTo>
                    <a:pt x="117524" y="88778"/>
                  </a:lnTo>
                  <a:lnTo>
                    <a:pt x="118337" y="89152"/>
                  </a:lnTo>
                  <a:lnTo>
                    <a:pt x="119150" y="89519"/>
                  </a:lnTo>
                  <a:lnTo>
                    <a:pt x="119956" y="89879"/>
                  </a:lnTo>
                  <a:lnTo>
                    <a:pt x="120770" y="90239"/>
                  </a:lnTo>
                  <a:lnTo>
                    <a:pt x="121576" y="90599"/>
                  </a:lnTo>
                  <a:lnTo>
                    <a:pt x="122389" y="90959"/>
                  </a:lnTo>
                  <a:lnTo>
                    <a:pt x="123202" y="91311"/>
                  </a:lnTo>
                  <a:lnTo>
                    <a:pt x="124009" y="91664"/>
                  </a:lnTo>
                  <a:lnTo>
                    <a:pt x="124822" y="92010"/>
                  </a:lnTo>
                  <a:lnTo>
                    <a:pt x="125635" y="92355"/>
                  </a:lnTo>
                  <a:lnTo>
                    <a:pt x="126441" y="92701"/>
                  </a:lnTo>
                  <a:lnTo>
                    <a:pt x="127255" y="93046"/>
                  </a:lnTo>
                  <a:lnTo>
                    <a:pt x="128061" y="93384"/>
                  </a:lnTo>
                  <a:lnTo>
                    <a:pt x="128874" y="93715"/>
                  </a:lnTo>
                  <a:lnTo>
                    <a:pt x="129687" y="94054"/>
                  </a:lnTo>
                  <a:lnTo>
                    <a:pt x="130493" y="94385"/>
                  </a:lnTo>
                  <a:lnTo>
                    <a:pt x="131307" y="94716"/>
                  </a:lnTo>
                  <a:lnTo>
                    <a:pt x="132113" y="95040"/>
                  </a:lnTo>
                  <a:lnTo>
                    <a:pt x="132926" y="95363"/>
                  </a:lnTo>
                  <a:lnTo>
                    <a:pt x="133739" y="95687"/>
                  </a:lnTo>
                  <a:lnTo>
                    <a:pt x="134545" y="96004"/>
                  </a:lnTo>
                  <a:lnTo>
                    <a:pt x="135359" y="96321"/>
                  </a:lnTo>
                  <a:lnTo>
                    <a:pt x="136165" y="96637"/>
                  </a:lnTo>
                  <a:lnTo>
                    <a:pt x="136978" y="96947"/>
                  </a:lnTo>
                  <a:lnTo>
                    <a:pt x="137791" y="97256"/>
                  </a:lnTo>
                  <a:lnTo>
                    <a:pt x="138597" y="97566"/>
                  </a:lnTo>
                  <a:lnTo>
                    <a:pt x="139411" y="97868"/>
                  </a:lnTo>
                  <a:lnTo>
                    <a:pt x="140224" y="98178"/>
                  </a:lnTo>
                  <a:lnTo>
                    <a:pt x="141030" y="98473"/>
                  </a:lnTo>
                  <a:lnTo>
                    <a:pt x="141843" y="98775"/>
                  </a:lnTo>
                  <a:lnTo>
                    <a:pt x="142649" y="99070"/>
                  </a:lnTo>
                  <a:lnTo>
                    <a:pt x="143463" y="99365"/>
                  </a:lnTo>
                  <a:lnTo>
                    <a:pt x="144276" y="99653"/>
                  </a:lnTo>
                  <a:lnTo>
                    <a:pt x="145082" y="99948"/>
                  </a:lnTo>
                  <a:lnTo>
                    <a:pt x="145895" y="100229"/>
                  </a:lnTo>
                  <a:lnTo>
                    <a:pt x="146702" y="100517"/>
                  </a:lnTo>
                  <a:lnTo>
                    <a:pt x="147515" y="100797"/>
                  </a:lnTo>
                  <a:lnTo>
                    <a:pt x="148328" y="101078"/>
                  </a:lnTo>
                  <a:lnTo>
                    <a:pt x="149134" y="101359"/>
                  </a:lnTo>
                  <a:lnTo>
                    <a:pt x="149947" y="101640"/>
                  </a:lnTo>
                  <a:lnTo>
                    <a:pt x="150761" y="101913"/>
                  </a:lnTo>
                  <a:lnTo>
                    <a:pt x="151567" y="102179"/>
                  </a:lnTo>
                  <a:lnTo>
                    <a:pt x="152380" y="102453"/>
                  </a:lnTo>
                  <a:lnTo>
                    <a:pt x="153186" y="102719"/>
                  </a:lnTo>
                  <a:lnTo>
                    <a:pt x="153999" y="102985"/>
                  </a:lnTo>
                  <a:lnTo>
                    <a:pt x="154813" y="103252"/>
                  </a:lnTo>
                  <a:lnTo>
                    <a:pt x="155619" y="103511"/>
                  </a:lnTo>
                  <a:lnTo>
                    <a:pt x="156432" y="103770"/>
                  </a:lnTo>
                  <a:lnTo>
                    <a:pt x="157238" y="104029"/>
                  </a:lnTo>
                  <a:lnTo>
                    <a:pt x="158052" y="104288"/>
                  </a:lnTo>
                  <a:lnTo>
                    <a:pt x="158865" y="104540"/>
                  </a:lnTo>
                  <a:lnTo>
                    <a:pt x="159671" y="104792"/>
                  </a:lnTo>
                  <a:lnTo>
                    <a:pt x="160484" y="105044"/>
                  </a:lnTo>
                  <a:lnTo>
                    <a:pt x="161298" y="105289"/>
                  </a:lnTo>
                  <a:lnTo>
                    <a:pt x="162104" y="105533"/>
                  </a:lnTo>
                  <a:lnTo>
                    <a:pt x="162917" y="105778"/>
                  </a:lnTo>
                  <a:lnTo>
                    <a:pt x="163723" y="106023"/>
                  </a:lnTo>
                  <a:lnTo>
                    <a:pt x="164536" y="106260"/>
                  </a:lnTo>
                  <a:lnTo>
                    <a:pt x="165350" y="106498"/>
                  </a:lnTo>
                  <a:lnTo>
                    <a:pt x="166156" y="106735"/>
                  </a:lnTo>
                  <a:lnTo>
                    <a:pt x="166969" y="106973"/>
                  </a:lnTo>
                  <a:lnTo>
                    <a:pt x="167775" y="107203"/>
                  </a:lnTo>
                  <a:lnTo>
                    <a:pt x="168588" y="107433"/>
                  </a:lnTo>
                  <a:lnTo>
                    <a:pt x="169401" y="107664"/>
                  </a:lnTo>
                  <a:lnTo>
                    <a:pt x="170208" y="107887"/>
                  </a:lnTo>
                  <a:lnTo>
                    <a:pt x="171021" y="108117"/>
                  </a:lnTo>
                  <a:lnTo>
                    <a:pt x="171834" y="108340"/>
                  </a:lnTo>
                  <a:lnTo>
                    <a:pt x="172640" y="108556"/>
                  </a:lnTo>
                  <a:lnTo>
                    <a:pt x="173454" y="108779"/>
                  </a:lnTo>
                  <a:lnTo>
                    <a:pt x="174260" y="108995"/>
                  </a:lnTo>
                  <a:lnTo>
                    <a:pt x="175073" y="109211"/>
                  </a:lnTo>
                  <a:lnTo>
                    <a:pt x="175886" y="109427"/>
                  </a:lnTo>
                  <a:lnTo>
                    <a:pt x="176692" y="109643"/>
                  </a:lnTo>
                  <a:lnTo>
                    <a:pt x="177506" y="109852"/>
                  </a:lnTo>
                  <a:lnTo>
                    <a:pt x="178312" y="110060"/>
                  </a:lnTo>
                  <a:lnTo>
                    <a:pt x="179125" y="110269"/>
                  </a:lnTo>
                  <a:lnTo>
                    <a:pt x="179938" y="110478"/>
                  </a:lnTo>
                  <a:lnTo>
                    <a:pt x="180744" y="110679"/>
                  </a:lnTo>
                  <a:lnTo>
                    <a:pt x="181558" y="110881"/>
                  </a:lnTo>
                  <a:lnTo>
                    <a:pt x="182371" y="111082"/>
                  </a:lnTo>
                  <a:lnTo>
                    <a:pt x="183177" y="111284"/>
                  </a:lnTo>
                  <a:lnTo>
                    <a:pt x="183990" y="111478"/>
                  </a:lnTo>
                  <a:lnTo>
                    <a:pt x="184796" y="111672"/>
                  </a:lnTo>
                  <a:lnTo>
                    <a:pt x="185610" y="111867"/>
                  </a:lnTo>
                  <a:lnTo>
                    <a:pt x="186423" y="112061"/>
                  </a:lnTo>
                  <a:lnTo>
                    <a:pt x="187229" y="112255"/>
                  </a:lnTo>
                  <a:lnTo>
                    <a:pt x="188042" y="112443"/>
                  </a:lnTo>
                  <a:lnTo>
                    <a:pt x="188848" y="112630"/>
                  </a:lnTo>
                  <a:lnTo>
                    <a:pt x="189662" y="112817"/>
                  </a:lnTo>
                  <a:lnTo>
                    <a:pt x="190475" y="113004"/>
                  </a:lnTo>
                  <a:lnTo>
                    <a:pt x="191281" y="113184"/>
                  </a:lnTo>
                  <a:lnTo>
                    <a:pt x="192094" y="113364"/>
                  </a:lnTo>
                  <a:lnTo>
                    <a:pt x="192908" y="113544"/>
                  </a:lnTo>
                  <a:lnTo>
                    <a:pt x="193714" y="113724"/>
                  </a:lnTo>
                  <a:lnTo>
                    <a:pt x="194527" y="113904"/>
                  </a:lnTo>
                  <a:lnTo>
                    <a:pt x="195333" y="114076"/>
                  </a:lnTo>
                  <a:lnTo>
                    <a:pt x="196147" y="114249"/>
                  </a:lnTo>
                  <a:lnTo>
                    <a:pt x="196960" y="114422"/>
                  </a:lnTo>
                  <a:lnTo>
                    <a:pt x="197766" y="114595"/>
                  </a:lnTo>
                  <a:lnTo>
                    <a:pt x="198579" y="114767"/>
                  </a:lnTo>
                  <a:lnTo>
                    <a:pt x="199385" y="114933"/>
                  </a:lnTo>
                  <a:lnTo>
                    <a:pt x="200199" y="115098"/>
                  </a:lnTo>
                  <a:lnTo>
                    <a:pt x="201012" y="115264"/>
                  </a:lnTo>
                  <a:lnTo>
                    <a:pt x="201818" y="115429"/>
                  </a:lnTo>
                  <a:lnTo>
                    <a:pt x="202631" y="115595"/>
                  </a:lnTo>
                  <a:lnTo>
                    <a:pt x="203437" y="115753"/>
                  </a:lnTo>
                  <a:lnTo>
                    <a:pt x="204251" y="115912"/>
                  </a:lnTo>
                  <a:lnTo>
                    <a:pt x="205064" y="116070"/>
                  </a:lnTo>
                  <a:lnTo>
                    <a:pt x="205870" y="116228"/>
                  </a:lnTo>
                  <a:lnTo>
                    <a:pt x="206683" y="116387"/>
                  </a:lnTo>
                  <a:lnTo>
                    <a:pt x="207497" y="116538"/>
                  </a:lnTo>
                  <a:lnTo>
                    <a:pt x="208303" y="116696"/>
                  </a:lnTo>
                  <a:lnTo>
                    <a:pt x="209116" y="116847"/>
                  </a:lnTo>
                  <a:lnTo>
                    <a:pt x="209922" y="116998"/>
                  </a:lnTo>
                  <a:lnTo>
                    <a:pt x="210735" y="117142"/>
                  </a:lnTo>
                  <a:lnTo>
                    <a:pt x="211549" y="117294"/>
                  </a:lnTo>
                  <a:lnTo>
                    <a:pt x="212355" y="117437"/>
                  </a:lnTo>
                  <a:lnTo>
                    <a:pt x="213168" y="117581"/>
                  </a:lnTo>
                  <a:lnTo>
                    <a:pt x="213974" y="117725"/>
                  </a:lnTo>
                  <a:lnTo>
                    <a:pt x="214787" y="117869"/>
                  </a:lnTo>
                  <a:lnTo>
                    <a:pt x="215601" y="118013"/>
                  </a:lnTo>
                  <a:lnTo>
                    <a:pt x="216407" y="118150"/>
                  </a:lnTo>
                  <a:lnTo>
                    <a:pt x="217220" y="118294"/>
                  </a:lnTo>
                  <a:lnTo>
                    <a:pt x="218033" y="118431"/>
                  </a:lnTo>
                  <a:lnTo>
                    <a:pt x="218840" y="118567"/>
                  </a:lnTo>
                  <a:lnTo>
                    <a:pt x="219653" y="118704"/>
                  </a:lnTo>
                  <a:lnTo>
                    <a:pt x="220459" y="118834"/>
                  </a:lnTo>
                  <a:lnTo>
                    <a:pt x="221272" y="118970"/>
                  </a:lnTo>
                  <a:lnTo>
                    <a:pt x="222085" y="119100"/>
                  </a:lnTo>
                  <a:lnTo>
                    <a:pt x="222891" y="119230"/>
                  </a:lnTo>
                  <a:lnTo>
                    <a:pt x="223705" y="119359"/>
                  </a:lnTo>
                  <a:lnTo>
                    <a:pt x="224511" y="119489"/>
                  </a:lnTo>
                  <a:lnTo>
                    <a:pt x="225324" y="119618"/>
                  </a:lnTo>
                  <a:lnTo>
                    <a:pt x="226137" y="119741"/>
                  </a:lnTo>
                  <a:lnTo>
                    <a:pt x="226944" y="119870"/>
                  </a:lnTo>
                  <a:lnTo>
                    <a:pt x="227757" y="119993"/>
                  </a:lnTo>
                  <a:lnTo>
                    <a:pt x="228570" y="120115"/>
                  </a:lnTo>
                  <a:lnTo>
                    <a:pt x="229376" y="120237"/>
                  </a:lnTo>
                  <a:lnTo>
                    <a:pt x="230190" y="120359"/>
                  </a:lnTo>
                  <a:lnTo>
                    <a:pt x="230996" y="120475"/>
                  </a:lnTo>
                  <a:lnTo>
                    <a:pt x="231809" y="120597"/>
                  </a:lnTo>
                  <a:lnTo>
                    <a:pt x="232622" y="120712"/>
                  </a:lnTo>
                  <a:lnTo>
                    <a:pt x="233428" y="120827"/>
                  </a:lnTo>
                  <a:lnTo>
                    <a:pt x="234242" y="120943"/>
                  </a:lnTo>
                  <a:lnTo>
                    <a:pt x="235048" y="121058"/>
                  </a:lnTo>
                  <a:lnTo>
                    <a:pt x="235861" y="121166"/>
                  </a:lnTo>
                  <a:lnTo>
                    <a:pt x="236674" y="121281"/>
                  </a:lnTo>
                  <a:lnTo>
                    <a:pt x="237480" y="121389"/>
                  </a:lnTo>
                  <a:lnTo>
                    <a:pt x="238294" y="121504"/>
                  </a:lnTo>
                  <a:lnTo>
                    <a:pt x="239107" y="121612"/>
                  </a:lnTo>
                  <a:lnTo>
                    <a:pt x="239913" y="121720"/>
                  </a:lnTo>
                  <a:lnTo>
                    <a:pt x="240726" y="121828"/>
                  </a:lnTo>
                  <a:lnTo>
                    <a:pt x="241532" y="121929"/>
                  </a:lnTo>
                  <a:lnTo>
                    <a:pt x="242346" y="122037"/>
                  </a:lnTo>
                  <a:lnTo>
                    <a:pt x="242346" y="132048"/>
                  </a:lnTo>
                  <a:lnTo>
                    <a:pt x="0" y="1320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46B80A10-A8E7-E04A-1524-5DCA79137B6E}"/>
                </a:ext>
              </a:extLst>
            </p:cNvPr>
            <p:cNvSpPr/>
            <p:nvPr/>
          </p:nvSpPr>
          <p:spPr>
            <a:xfrm>
              <a:off x="8648393" y="2037960"/>
              <a:ext cx="242345" cy="132047"/>
            </a:xfrm>
            <a:custGeom>
              <a:avLst/>
              <a:gdLst>
                <a:gd name="connsiteX0" fmla="*/ 0 w 242345"/>
                <a:gd name="connsiteY0" fmla="*/ 0 h 132047"/>
                <a:gd name="connsiteX1" fmla="*/ 813 w 242345"/>
                <a:gd name="connsiteY1" fmla="*/ 900 h 132047"/>
                <a:gd name="connsiteX2" fmla="*/ 1619 w 242345"/>
                <a:gd name="connsiteY2" fmla="*/ 1792 h 132047"/>
                <a:gd name="connsiteX3" fmla="*/ 2433 w 242345"/>
                <a:gd name="connsiteY3" fmla="*/ 2677 h 132047"/>
                <a:gd name="connsiteX4" fmla="*/ 3246 w 242345"/>
                <a:gd name="connsiteY4" fmla="*/ 3563 h 132047"/>
                <a:gd name="connsiteX5" fmla="*/ 4052 w 242345"/>
                <a:gd name="connsiteY5" fmla="*/ 4441 h 132047"/>
                <a:gd name="connsiteX6" fmla="*/ 4865 w 242345"/>
                <a:gd name="connsiteY6" fmla="*/ 5319 h 132047"/>
                <a:gd name="connsiteX7" fmla="*/ 5679 w 242345"/>
                <a:gd name="connsiteY7" fmla="*/ 6190 h 132047"/>
                <a:gd name="connsiteX8" fmla="*/ 6485 w 242345"/>
                <a:gd name="connsiteY8" fmla="*/ 7053 h 132047"/>
                <a:gd name="connsiteX9" fmla="*/ 7298 w 242345"/>
                <a:gd name="connsiteY9" fmla="*/ 7917 h 132047"/>
                <a:gd name="connsiteX10" fmla="*/ 8104 w 242345"/>
                <a:gd name="connsiteY10" fmla="*/ 8773 h 132047"/>
                <a:gd name="connsiteX11" fmla="*/ 8917 w 242345"/>
                <a:gd name="connsiteY11" fmla="*/ 9630 h 132047"/>
                <a:gd name="connsiteX12" fmla="*/ 9731 w 242345"/>
                <a:gd name="connsiteY12" fmla="*/ 10479 h 132047"/>
                <a:gd name="connsiteX13" fmla="*/ 10537 w 242345"/>
                <a:gd name="connsiteY13" fmla="*/ 11321 h 132047"/>
                <a:gd name="connsiteX14" fmla="*/ 11350 w 242345"/>
                <a:gd name="connsiteY14" fmla="*/ 12163 h 132047"/>
                <a:gd name="connsiteX15" fmla="*/ 12156 w 242345"/>
                <a:gd name="connsiteY15" fmla="*/ 12998 h 132047"/>
                <a:gd name="connsiteX16" fmla="*/ 12969 w 242345"/>
                <a:gd name="connsiteY16" fmla="*/ 13826 h 132047"/>
                <a:gd name="connsiteX17" fmla="*/ 13783 w 242345"/>
                <a:gd name="connsiteY17" fmla="*/ 14654 h 132047"/>
                <a:gd name="connsiteX18" fmla="*/ 14589 w 242345"/>
                <a:gd name="connsiteY18" fmla="*/ 15474 h 132047"/>
                <a:gd name="connsiteX19" fmla="*/ 15402 w 242345"/>
                <a:gd name="connsiteY19" fmla="*/ 16295 h 132047"/>
                <a:gd name="connsiteX20" fmla="*/ 16215 w 242345"/>
                <a:gd name="connsiteY20" fmla="*/ 17108 h 132047"/>
                <a:gd name="connsiteX21" fmla="*/ 17022 w 242345"/>
                <a:gd name="connsiteY21" fmla="*/ 17921 h 132047"/>
                <a:gd name="connsiteX22" fmla="*/ 17835 w 242345"/>
                <a:gd name="connsiteY22" fmla="*/ 18720 h 132047"/>
                <a:gd name="connsiteX23" fmla="*/ 18641 w 242345"/>
                <a:gd name="connsiteY23" fmla="*/ 19526 h 132047"/>
                <a:gd name="connsiteX24" fmla="*/ 19454 w 242345"/>
                <a:gd name="connsiteY24" fmla="*/ 20318 h 132047"/>
                <a:gd name="connsiteX25" fmla="*/ 20267 w 242345"/>
                <a:gd name="connsiteY25" fmla="*/ 21110 h 132047"/>
                <a:gd name="connsiteX26" fmla="*/ 21074 w 242345"/>
                <a:gd name="connsiteY26" fmla="*/ 21901 h 132047"/>
                <a:gd name="connsiteX27" fmla="*/ 21887 w 242345"/>
                <a:gd name="connsiteY27" fmla="*/ 22686 h 132047"/>
                <a:gd name="connsiteX28" fmla="*/ 22693 w 242345"/>
                <a:gd name="connsiteY28" fmla="*/ 23463 h 132047"/>
                <a:gd name="connsiteX29" fmla="*/ 23506 w 242345"/>
                <a:gd name="connsiteY29" fmla="*/ 24240 h 132047"/>
                <a:gd name="connsiteX30" fmla="*/ 24320 w 242345"/>
                <a:gd name="connsiteY30" fmla="*/ 25010 h 132047"/>
                <a:gd name="connsiteX31" fmla="*/ 25126 w 242345"/>
                <a:gd name="connsiteY31" fmla="*/ 25773 h 132047"/>
                <a:gd name="connsiteX32" fmla="*/ 25939 w 242345"/>
                <a:gd name="connsiteY32" fmla="*/ 26536 h 132047"/>
                <a:gd name="connsiteX33" fmla="*/ 26752 w 242345"/>
                <a:gd name="connsiteY33" fmla="*/ 27292 h 132047"/>
                <a:gd name="connsiteX34" fmla="*/ 27558 w 242345"/>
                <a:gd name="connsiteY34" fmla="*/ 28048 h 132047"/>
                <a:gd name="connsiteX35" fmla="*/ 28372 w 242345"/>
                <a:gd name="connsiteY35" fmla="*/ 28796 h 132047"/>
                <a:gd name="connsiteX36" fmla="*/ 29178 w 242345"/>
                <a:gd name="connsiteY36" fmla="*/ 29545 h 132047"/>
                <a:gd name="connsiteX37" fmla="*/ 29991 w 242345"/>
                <a:gd name="connsiteY37" fmla="*/ 30286 h 132047"/>
                <a:gd name="connsiteX38" fmla="*/ 30804 w 242345"/>
                <a:gd name="connsiteY38" fmla="*/ 31020 h 132047"/>
                <a:gd name="connsiteX39" fmla="*/ 31610 w 242345"/>
                <a:gd name="connsiteY39" fmla="*/ 31754 h 132047"/>
                <a:gd name="connsiteX40" fmla="*/ 32424 w 242345"/>
                <a:gd name="connsiteY40" fmla="*/ 32481 h 132047"/>
                <a:gd name="connsiteX41" fmla="*/ 33230 w 242345"/>
                <a:gd name="connsiteY41" fmla="*/ 33208 h 132047"/>
                <a:gd name="connsiteX42" fmla="*/ 34043 w 242345"/>
                <a:gd name="connsiteY42" fmla="*/ 33928 h 132047"/>
                <a:gd name="connsiteX43" fmla="*/ 34856 w 242345"/>
                <a:gd name="connsiteY43" fmla="*/ 34648 h 132047"/>
                <a:gd name="connsiteX44" fmla="*/ 35662 w 242345"/>
                <a:gd name="connsiteY44" fmla="*/ 35360 h 132047"/>
                <a:gd name="connsiteX45" fmla="*/ 36476 w 242345"/>
                <a:gd name="connsiteY45" fmla="*/ 36065 h 132047"/>
                <a:gd name="connsiteX46" fmla="*/ 37289 w 242345"/>
                <a:gd name="connsiteY46" fmla="*/ 36771 h 132047"/>
                <a:gd name="connsiteX47" fmla="*/ 38095 w 242345"/>
                <a:gd name="connsiteY47" fmla="*/ 37476 h 132047"/>
                <a:gd name="connsiteX48" fmla="*/ 38908 w 242345"/>
                <a:gd name="connsiteY48" fmla="*/ 38167 h 132047"/>
                <a:gd name="connsiteX49" fmla="*/ 39714 w 242345"/>
                <a:gd name="connsiteY49" fmla="*/ 38865 h 132047"/>
                <a:gd name="connsiteX50" fmla="*/ 40528 w 242345"/>
                <a:gd name="connsiteY50" fmla="*/ 39549 h 132047"/>
                <a:gd name="connsiteX51" fmla="*/ 41341 w 242345"/>
                <a:gd name="connsiteY51" fmla="*/ 40233 h 132047"/>
                <a:gd name="connsiteX52" fmla="*/ 42147 w 242345"/>
                <a:gd name="connsiteY52" fmla="*/ 40916 h 132047"/>
                <a:gd name="connsiteX53" fmla="*/ 42960 w 242345"/>
                <a:gd name="connsiteY53" fmla="*/ 41593 h 132047"/>
                <a:gd name="connsiteX54" fmla="*/ 43766 w 242345"/>
                <a:gd name="connsiteY54" fmla="*/ 42269 h 132047"/>
                <a:gd name="connsiteX55" fmla="*/ 44580 w 242345"/>
                <a:gd name="connsiteY55" fmla="*/ 42932 h 132047"/>
                <a:gd name="connsiteX56" fmla="*/ 45393 w 242345"/>
                <a:gd name="connsiteY56" fmla="*/ 43601 h 132047"/>
                <a:gd name="connsiteX57" fmla="*/ 46199 w 242345"/>
                <a:gd name="connsiteY57" fmla="*/ 44263 h 132047"/>
                <a:gd name="connsiteX58" fmla="*/ 47012 w 242345"/>
                <a:gd name="connsiteY58" fmla="*/ 44918 h 132047"/>
                <a:gd name="connsiteX59" fmla="*/ 47826 w 242345"/>
                <a:gd name="connsiteY59" fmla="*/ 45573 h 132047"/>
                <a:gd name="connsiteX60" fmla="*/ 48632 w 242345"/>
                <a:gd name="connsiteY60" fmla="*/ 46221 h 132047"/>
                <a:gd name="connsiteX61" fmla="*/ 49445 w 242345"/>
                <a:gd name="connsiteY61" fmla="*/ 46868 h 132047"/>
                <a:gd name="connsiteX62" fmla="*/ 50251 w 242345"/>
                <a:gd name="connsiteY62" fmla="*/ 47509 h 132047"/>
                <a:gd name="connsiteX63" fmla="*/ 51064 w 242345"/>
                <a:gd name="connsiteY63" fmla="*/ 48142 h 132047"/>
                <a:gd name="connsiteX64" fmla="*/ 51878 w 242345"/>
                <a:gd name="connsiteY64" fmla="*/ 48783 h 132047"/>
                <a:gd name="connsiteX65" fmla="*/ 52684 w 242345"/>
                <a:gd name="connsiteY65" fmla="*/ 49409 h 132047"/>
                <a:gd name="connsiteX66" fmla="*/ 53497 w 242345"/>
                <a:gd name="connsiteY66" fmla="*/ 50035 h 132047"/>
                <a:gd name="connsiteX67" fmla="*/ 54303 w 242345"/>
                <a:gd name="connsiteY67" fmla="*/ 50661 h 132047"/>
                <a:gd name="connsiteX68" fmla="*/ 55116 w 242345"/>
                <a:gd name="connsiteY68" fmla="*/ 51280 h 132047"/>
                <a:gd name="connsiteX69" fmla="*/ 55930 w 242345"/>
                <a:gd name="connsiteY69" fmla="*/ 51892 h 132047"/>
                <a:gd name="connsiteX70" fmla="*/ 56736 w 242345"/>
                <a:gd name="connsiteY70" fmla="*/ 52504 h 132047"/>
                <a:gd name="connsiteX71" fmla="*/ 57549 w 242345"/>
                <a:gd name="connsiteY71" fmla="*/ 53116 h 132047"/>
                <a:gd name="connsiteX72" fmla="*/ 58355 w 242345"/>
                <a:gd name="connsiteY72" fmla="*/ 53720 h 132047"/>
                <a:gd name="connsiteX73" fmla="*/ 59169 w 242345"/>
                <a:gd name="connsiteY73" fmla="*/ 54318 h 132047"/>
                <a:gd name="connsiteX74" fmla="*/ 59982 w 242345"/>
                <a:gd name="connsiteY74" fmla="*/ 54915 h 132047"/>
                <a:gd name="connsiteX75" fmla="*/ 60788 w 242345"/>
                <a:gd name="connsiteY75" fmla="*/ 55505 h 132047"/>
                <a:gd name="connsiteX76" fmla="*/ 61601 w 242345"/>
                <a:gd name="connsiteY76" fmla="*/ 56095 h 132047"/>
                <a:gd name="connsiteX77" fmla="*/ 62414 w 242345"/>
                <a:gd name="connsiteY77" fmla="*/ 56686 h 132047"/>
                <a:gd name="connsiteX78" fmla="*/ 63221 w 242345"/>
                <a:gd name="connsiteY78" fmla="*/ 57261 h 132047"/>
                <a:gd name="connsiteX79" fmla="*/ 64034 w 242345"/>
                <a:gd name="connsiteY79" fmla="*/ 57844 h 132047"/>
                <a:gd name="connsiteX80" fmla="*/ 64840 w 242345"/>
                <a:gd name="connsiteY80" fmla="*/ 58420 h 132047"/>
                <a:gd name="connsiteX81" fmla="*/ 65653 w 242345"/>
                <a:gd name="connsiteY81" fmla="*/ 58989 h 132047"/>
                <a:gd name="connsiteX82" fmla="*/ 66467 w 242345"/>
                <a:gd name="connsiteY82" fmla="*/ 59557 h 132047"/>
                <a:gd name="connsiteX83" fmla="*/ 67273 w 242345"/>
                <a:gd name="connsiteY83" fmla="*/ 60119 h 132047"/>
                <a:gd name="connsiteX84" fmla="*/ 68086 w 242345"/>
                <a:gd name="connsiteY84" fmla="*/ 60680 h 132047"/>
                <a:gd name="connsiteX85" fmla="*/ 68892 w 242345"/>
                <a:gd name="connsiteY85" fmla="*/ 61241 h 132047"/>
                <a:gd name="connsiteX86" fmla="*/ 69705 w 242345"/>
                <a:gd name="connsiteY86" fmla="*/ 61796 h 132047"/>
                <a:gd name="connsiteX87" fmla="*/ 70519 w 242345"/>
                <a:gd name="connsiteY87" fmla="*/ 62343 h 132047"/>
                <a:gd name="connsiteX88" fmla="*/ 71325 w 242345"/>
                <a:gd name="connsiteY88" fmla="*/ 62890 h 132047"/>
                <a:gd name="connsiteX89" fmla="*/ 72138 w 242345"/>
                <a:gd name="connsiteY89" fmla="*/ 63437 h 132047"/>
                <a:gd name="connsiteX90" fmla="*/ 72951 w 242345"/>
                <a:gd name="connsiteY90" fmla="*/ 63976 h 132047"/>
                <a:gd name="connsiteX91" fmla="*/ 73757 w 242345"/>
                <a:gd name="connsiteY91" fmla="*/ 64509 h 132047"/>
                <a:gd name="connsiteX92" fmla="*/ 74571 w 242345"/>
                <a:gd name="connsiteY92" fmla="*/ 65041 h 132047"/>
                <a:gd name="connsiteX93" fmla="*/ 75377 w 242345"/>
                <a:gd name="connsiteY93" fmla="*/ 65574 h 132047"/>
                <a:gd name="connsiteX94" fmla="*/ 76190 w 242345"/>
                <a:gd name="connsiteY94" fmla="*/ 66100 h 132047"/>
                <a:gd name="connsiteX95" fmla="*/ 77003 w 242345"/>
                <a:gd name="connsiteY95" fmla="*/ 66625 h 132047"/>
                <a:gd name="connsiteX96" fmla="*/ 77810 w 242345"/>
                <a:gd name="connsiteY96" fmla="*/ 67143 h 132047"/>
                <a:gd name="connsiteX97" fmla="*/ 78623 w 242345"/>
                <a:gd name="connsiteY97" fmla="*/ 67661 h 132047"/>
                <a:gd name="connsiteX98" fmla="*/ 79429 w 242345"/>
                <a:gd name="connsiteY98" fmla="*/ 68172 h 132047"/>
                <a:gd name="connsiteX99" fmla="*/ 80242 w 242345"/>
                <a:gd name="connsiteY99" fmla="*/ 68683 h 132047"/>
                <a:gd name="connsiteX100" fmla="*/ 81055 w 242345"/>
                <a:gd name="connsiteY100" fmla="*/ 69187 h 132047"/>
                <a:gd name="connsiteX101" fmla="*/ 81861 w 242345"/>
                <a:gd name="connsiteY101" fmla="*/ 69691 h 132047"/>
                <a:gd name="connsiteX102" fmla="*/ 82675 w 242345"/>
                <a:gd name="connsiteY102" fmla="*/ 70188 h 132047"/>
                <a:gd name="connsiteX103" fmla="*/ 83488 w 242345"/>
                <a:gd name="connsiteY103" fmla="*/ 70684 h 132047"/>
                <a:gd name="connsiteX104" fmla="*/ 84294 w 242345"/>
                <a:gd name="connsiteY104" fmla="*/ 71181 h 132047"/>
                <a:gd name="connsiteX105" fmla="*/ 85107 w 242345"/>
                <a:gd name="connsiteY105" fmla="*/ 71670 h 132047"/>
                <a:gd name="connsiteX106" fmla="*/ 85913 w 242345"/>
                <a:gd name="connsiteY106" fmla="*/ 72160 h 132047"/>
                <a:gd name="connsiteX107" fmla="*/ 86727 w 242345"/>
                <a:gd name="connsiteY107" fmla="*/ 72642 h 132047"/>
                <a:gd name="connsiteX108" fmla="*/ 87540 w 242345"/>
                <a:gd name="connsiteY108" fmla="*/ 73124 h 132047"/>
                <a:gd name="connsiteX109" fmla="*/ 88346 w 242345"/>
                <a:gd name="connsiteY109" fmla="*/ 73599 h 132047"/>
                <a:gd name="connsiteX110" fmla="*/ 89159 w 242345"/>
                <a:gd name="connsiteY110" fmla="*/ 74074 h 132047"/>
                <a:gd name="connsiteX111" fmla="*/ 89966 w 242345"/>
                <a:gd name="connsiteY111" fmla="*/ 74542 h 132047"/>
                <a:gd name="connsiteX112" fmla="*/ 90779 w 242345"/>
                <a:gd name="connsiteY112" fmla="*/ 75010 h 132047"/>
                <a:gd name="connsiteX113" fmla="*/ 91592 w 242345"/>
                <a:gd name="connsiteY113" fmla="*/ 75477 h 132047"/>
                <a:gd name="connsiteX114" fmla="*/ 92398 w 242345"/>
                <a:gd name="connsiteY114" fmla="*/ 75938 h 132047"/>
                <a:gd name="connsiteX115" fmla="*/ 93212 w 242345"/>
                <a:gd name="connsiteY115" fmla="*/ 76392 h 132047"/>
                <a:gd name="connsiteX116" fmla="*/ 94025 w 242345"/>
                <a:gd name="connsiteY116" fmla="*/ 76852 h 132047"/>
                <a:gd name="connsiteX117" fmla="*/ 94831 w 242345"/>
                <a:gd name="connsiteY117" fmla="*/ 77306 h 132047"/>
                <a:gd name="connsiteX118" fmla="*/ 95644 w 242345"/>
                <a:gd name="connsiteY118" fmla="*/ 77752 h 132047"/>
                <a:gd name="connsiteX119" fmla="*/ 96450 w 242345"/>
                <a:gd name="connsiteY119" fmla="*/ 78198 h 132047"/>
                <a:gd name="connsiteX120" fmla="*/ 97264 w 242345"/>
                <a:gd name="connsiteY120" fmla="*/ 78644 h 132047"/>
                <a:gd name="connsiteX121" fmla="*/ 98077 w 242345"/>
                <a:gd name="connsiteY121" fmla="*/ 79083 h 132047"/>
                <a:gd name="connsiteX122" fmla="*/ 98883 w 242345"/>
                <a:gd name="connsiteY122" fmla="*/ 79515 h 132047"/>
                <a:gd name="connsiteX123" fmla="*/ 99696 w 242345"/>
                <a:gd name="connsiteY123" fmla="*/ 79954 h 132047"/>
                <a:gd name="connsiteX124" fmla="*/ 100502 w 242345"/>
                <a:gd name="connsiteY124" fmla="*/ 80386 h 132047"/>
                <a:gd name="connsiteX125" fmla="*/ 101316 w 242345"/>
                <a:gd name="connsiteY125" fmla="*/ 80811 h 132047"/>
                <a:gd name="connsiteX126" fmla="*/ 102129 w 242345"/>
                <a:gd name="connsiteY126" fmla="*/ 81235 h 132047"/>
                <a:gd name="connsiteX127" fmla="*/ 102935 w 242345"/>
                <a:gd name="connsiteY127" fmla="*/ 81660 h 132047"/>
                <a:gd name="connsiteX128" fmla="*/ 103748 w 242345"/>
                <a:gd name="connsiteY128" fmla="*/ 82077 h 132047"/>
                <a:gd name="connsiteX129" fmla="*/ 104562 w 242345"/>
                <a:gd name="connsiteY129" fmla="*/ 82495 h 132047"/>
                <a:gd name="connsiteX130" fmla="*/ 105368 w 242345"/>
                <a:gd name="connsiteY130" fmla="*/ 82912 h 132047"/>
                <a:gd name="connsiteX131" fmla="*/ 106181 w 242345"/>
                <a:gd name="connsiteY131" fmla="*/ 83323 h 132047"/>
                <a:gd name="connsiteX132" fmla="*/ 106987 w 242345"/>
                <a:gd name="connsiteY132" fmla="*/ 83726 h 132047"/>
                <a:gd name="connsiteX133" fmla="*/ 107800 w 242345"/>
                <a:gd name="connsiteY133" fmla="*/ 84136 h 132047"/>
                <a:gd name="connsiteX134" fmla="*/ 108614 w 242345"/>
                <a:gd name="connsiteY134" fmla="*/ 84539 h 132047"/>
                <a:gd name="connsiteX135" fmla="*/ 109420 w 242345"/>
                <a:gd name="connsiteY135" fmla="*/ 84935 h 132047"/>
                <a:gd name="connsiteX136" fmla="*/ 110233 w 242345"/>
                <a:gd name="connsiteY136" fmla="*/ 85331 h 132047"/>
                <a:gd name="connsiteX137" fmla="*/ 111039 w 242345"/>
                <a:gd name="connsiteY137" fmla="*/ 85726 h 132047"/>
                <a:gd name="connsiteX138" fmla="*/ 111852 w 242345"/>
                <a:gd name="connsiteY138" fmla="*/ 86115 h 132047"/>
                <a:gd name="connsiteX139" fmla="*/ 112666 w 242345"/>
                <a:gd name="connsiteY139" fmla="*/ 86504 h 132047"/>
                <a:gd name="connsiteX140" fmla="*/ 113472 w 242345"/>
                <a:gd name="connsiteY140" fmla="*/ 86892 h 132047"/>
                <a:gd name="connsiteX141" fmla="*/ 114285 w 242345"/>
                <a:gd name="connsiteY141" fmla="*/ 87274 h 132047"/>
                <a:gd name="connsiteX142" fmla="*/ 115098 w 242345"/>
                <a:gd name="connsiteY142" fmla="*/ 87655 h 132047"/>
                <a:gd name="connsiteX143" fmla="*/ 115904 w 242345"/>
                <a:gd name="connsiteY143" fmla="*/ 88030 h 132047"/>
                <a:gd name="connsiteX144" fmla="*/ 116718 w 242345"/>
                <a:gd name="connsiteY144" fmla="*/ 88411 h 132047"/>
                <a:gd name="connsiteX145" fmla="*/ 117524 w 242345"/>
                <a:gd name="connsiteY145" fmla="*/ 88778 h 132047"/>
                <a:gd name="connsiteX146" fmla="*/ 118337 w 242345"/>
                <a:gd name="connsiteY146" fmla="*/ 89152 h 132047"/>
                <a:gd name="connsiteX147" fmla="*/ 119150 w 242345"/>
                <a:gd name="connsiteY147" fmla="*/ 89519 h 132047"/>
                <a:gd name="connsiteX148" fmla="*/ 119956 w 242345"/>
                <a:gd name="connsiteY148" fmla="*/ 89879 h 132047"/>
                <a:gd name="connsiteX149" fmla="*/ 120770 w 242345"/>
                <a:gd name="connsiteY149" fmla="*/ 90239 h 132047"/>
                <a:gd name="connsiteX150" fmla="*/ 121576 w 242345"/>
                <a:gd name="connsiteY150" fmla="*/ 90599 h 132047"/>
                <a:gd name="connsiteX151" fmla="*/ 122389 w 242345"/>
                <a:gd name="connsiteY151" fmla="*/ 90959 h 132047"/>
                <a:gd name="connsiteX152" fmla="*/ 123202 w 242345"/>
                <a:gd name="connsiteY152" fmla="*/ 91311 h 132047"/>
                <a:gd name="connsiteX153" fmla="*/ 124009 w 242345"/>
                <a:gd name="connsiteY153" fmla="*/ 91664 h 132047"/>
                <a:gd name="connsiteX154" fmla="*/ 124822 w 242345"/>
                <a:gd name="connsiteY154" fmla="*/ 92010 h 132047"/>
                <a:gd name="connsiteX155" fmla="*/ 125635 w 242345"/>
                <a:gd name="connsiteY155" fmla="*/ 92355 h 132047"/>
                <a:gd name="connsiteX156" fmla="*/ 126441 w 242345"/>
                <a:gd name="connsiteY156" fmla="*/ 92701 h 132047"/>
                <a:gd name="connsiteX157" fmla="*/ 127255 w 242345"/>
                <a:gd name="connsiteY157" fmla="*/ 93046 h 132047"/>
                <a:gd name="connsiteX158" fmla="*/ 128061 w 242345"/>
                <a:gd name="connsiteY158" fmla="*/ 93384 h 132047"/>
                <a:gd name="connsiteX159" fmla="*/ 128874 w 242345"/>
                <a:gd name="connsiteY159" fmla="*/ 93715 h 132047"/>
                <a:gd name="connsiteX160" fmla="*/ 129687 w 242345"/>
                <a:gd name="connsiteY160" fmla="*/ 94054 h 132047"/>
                <a:gd name="connsiteX161" fmla="*/ 130493 w 242345"/>
                <a:gd name="connsiteY161" fmla="*/ 94385 h 132047"/>
                <a:gd name="connsiteX162" fmla="*/ 131307 w 242345"/>
                <a:gd name="connsiteY162" fmla="*/ 94716 h 132047"/>
                <a:gd name="connsiteX163" fmla="*/ 132113 w 242345"/>
                <a:gd name="connsiteY163" fmla="*/ 95040 h 132047"/>
                <a:gd name="connsiteX164" fmla="*/ 132926 w 242345"/>
                <a:gd name="connsiteY164" fmla="*/ 95363 h 132047"/>
                <a:gd name="connsiteX165" fmla="*/ 133739 w 242345"/>
                <a:gd name="connsiteY165" fmla="*/ 95687 h 132047"/>
                <a:gd name="connsiteX166" fmla="*/ 134545 w 242345"/>
                <a:gd name="connsiteY166" fmla="*/ 96004 h 132047"/>
                <a:gd name="connsiteX167" fmla="*/ 135359 w 242345"/>
                <a:gd name="connsiteY167" fmla="*/ 96321 h 132047"/>
                <a:gd name="connsiteX168" fmla="*/ 136165 w 242345"/>
                <a:gd name="connsiteY168" fmla="*/ 96637 h 132047"/>
                <a:gd name="connsiteX169" fmla="*/ 136978 w 242345"/>
                <a:gd name="connsiteY169" fmla="*/ 96947 h 132047"/>
                <a:gd name="connsiteX170" fmla="*/ 137791 w 242345"/>
                <a:gd name="connsiteY170" fmla="*/ 97256 h 132047"/>
                <a:gd name="connsiteX171" fmla="*/ 138597 w 242345"/>
                <a:gd name="connsiteY171" fmla="*/ 97566 h 132047"/>
                <a:gd name="connsiteX172" fmla="*/ 139411 w 242345"/>
                <a:gd name="connsiteY172" fmla="*/ 97868 h 132047"/>
                <a:gd name="connsiteX173" fmla="*/ 140224 w 242345"/>
                <a:gd name="connsiteY173" fmla="*/ 98178 h 132047"/>
                <a:gd name="connsiteX174" fmla="*/ 141030 w 242345"/>
                <a:gd name="connsiteY174" fmla="*/ 98473 h 132047"/>
                <a:gd name="connsiteX175" fmla="*/ 141843 w 242345"/>
                <a:gd name="connsiteY175" fmla="*/ 98775 h 132047"/>
                <a:gd name="connsiteX176" fmla="*/ 142649 w 242345"/>
                <a:gd name="connsiteY176" fmla="*/ 99070 h 132047"/>
                <a:gd name="connsiteX177" fmla="*/ 143463 w 242345"/>
                <a:gd name="connsiteY177" fmla="*/ 99365 h 132047"/>
                <a:gd name="connsiteX178" fmla="*/ 144276 w 242345"/>
                <a:gd name="connsiteY178" fmla="*/ 99653 h 132047"/>
                <a:gd name="connsiteX179" fmla="*/ 145082 w 242345"/>
                <a:gd name="connsiteY179" fmla="*/ 99948 h 132047"/>
                <a:gd name="connsiteX180" fmla="*/ 145895 w 242345"/>
                <a:gd name="connsiteY180" fmla="*/ 100229 h 132047"/>
                <a:gd name="connsiteX181" fmla="*/ 146702 w 242345"/>
                <a:gd name="connsiteY181" fmla="*/ 100517 h 132047"/>
                <a:gd name="connsiteX182" fmla="*/ 147515 w 242345"/>
                <a:gd name="connsiteY182" fmla="*/ 100797 h 132047"/>
                <a:gd name="connsiteX183" fmla="*/ 148328 w 242345"/>
                <a:gd name="connsiteY183" fmla="*/ 101078 h 132047"/>
                <a:gd name="connsiteX184" fmla="*/ 149134 w 242345"/>
                <a:gd name="connsiteY184" fmla="*/ 101359 h 132047"/>
                <a:gd name="connsiteX185" fmla="*/ 149947 w 242345"/>
                <a:gd name="connsiteY185" fmla="*/ 101640 h 132047"/>
                <a:gd name="connsiteX186" fmla="*/ 150761 w 242345"/>
                <a:gd name="connsiteY186" fmla="*/ 101913 h 132047"/>
                <a:gd name="connsiteX187" fmla="*/ 151567 w 242345"/>
                <a:gd name="connsiteY187" fmla="*/ 102179 h 132047"/>
                <a:gd name="connsiteX188" fmla="*/ 152380 w 242345"/>
                <a:gd name="connsiteY188" fmla="*/ 102453 h 132047"/>
                <a:gd name="connsiteX189" fmla="*/ 153186 w 242345"/>
                <a:gd name="connsiteY189" fmla="*/ 102719 h 132047"/>
                <a:gd name="connsiteX190" fmla="*/ 153999 w 242345"/>
                <a:gd name="connsiteY190" fmla="*/ 102985 h 132047"/>
                <a:gd name="connsiteX191" fmla="*/ 154813 w 242345"/>
                <a:gd name="connsiteY191" fmla="*/ 103252 h 132047"/>
                <a:gd name="connsiteX192" fmla="*/ 155619 w 242345"/>
                <a:gd name="connsiteY192" fmla="*/ 103511 h 132047"/>
                <a:gd name="connsiteX193" fmla="*/ 156432 w 242345"/>
                <a:gd name="connsiteY193" fmla="*/ 103770 h 132047"/>
                <a:gd name="connsiteX194" fmla="*/ 157238 w 242345"/>
                <a:gd name="connsiteY194" fmla="*/ 104029 h 132047"/>
                <a:gd name="connsiteX195" fmla="*/ 158052 w 242345"/>
                <a:gd name="connsiteY195" fmla="*/ 104288 h 132047"/>
                <a:gd name="connsiteX196" fmla="*/ 158865 w 242345"/>
                <a:gd name="connsiteY196" fmla="*/ 104540 h 132047"/>
                <a:gd name="connsiteX197" fmla="*/ 159671 w 242345"/>
                <a:gd name="connsiteY197" fmla="*/ 104792 h 132047"/>
                <a:gd name="connsiteX198" fmla="*/ 160484 w 242345"/>
                <a:gd name="connsiteY198" fmla="*/ 105044 h 132047"/>
                <a:gd name="connsiteX199" fmla="*/ 161298 w 242345"/>
                <a:gd name="connsiteY199" fmla="*/ 105289 h 132047"/>
                <a:gd name="connsiteX200" fmla="*/ 162104 w 242345"/>
                <a:gd name="connsiteY200" fmla="*/ 105533 h 132047"/>
                <a:gd name="connsiteX201" fmla="*/ 162917 w 242345"/>
                <a:gd name="connsiteY201" fmla="*/ 105778 h 132047"/>
                <a:gd name="connsiteX202" fmla="*/ 163723 w 242345"/>
                <a:gd name="connsiteY202" fmla="*/ 106023 h 132047"/>
                <a:gd name="connsiteX203" fmla="*/ 164536 w 242345"/>
                <a:gd name="connsiteY203" fmla="*/ 106260 h 132047"/>
                <a:gd name="connsiteX204" fmla="*/ 165350 w 242345"/>
                <a:gd name="connsiteY204" fmla="*/ 106498 h 132047"/>
                <a:gd name="connsiteX205" fmla="*/ 166156 w 242345"/>
                <a:gd name="connsiteY205" fmla="*/ 106735 h 132047"/>
                <a:gd name="connsiteX206" fmla="*/ 166969 w 242345"/>
                <a:gd name="connsiteY206" fmla="*/ 106973 h 132047"/>
                <a:gd name="connsiteX207" fmla="*/ 167775 w 242345"/>
                <a:gd name="connsiteY207" fmla="*/ 107203 h 132047"/>
                <a:gd name="connsiteX208" fmla="*/ 168588 w 242345"/>
                <a:gd name="connsiteY208" fmla="*/ 107433 h 132047"/>
                <a:gd name="connsiteX209" fmla="*/ 169401 w 242345"/>
                <a:gd name="connsiteY209" fmla="*/ 107664 h 132047"/>
                <a:gd name="connsiteX210" fmla="*/ 170208 w 242345"/>
                <a:gd name="connsiteY210" fmla="*/ 107887 h 132047"/>
                <a:gd name="connsiteX211" fmla="*/ 171021 w 242345"/>
                <a:gd name="connsiteY211" fmla="*/ 108117 h 132047"/>
                <a:gd name="connsiteX212" fmla="*/ 171834 w 242345"/>
                <a:gd name="connsiteY212" fmla="*/ 108340 h 132047"/>
                <a:gd name="connsiteX213" fmla="*/ 172640 w 242345"/>
                <a:gd name="connsiteY213" fmla="*/ 108556 h 132047"/>
                <a:gd name="connsiteX214" fmla="*/ 173454 w 242345"/>
                <a:gd name="connsiteY214" fmla="*/ 108779 h 132047"/>
                <a:gd name="connsiteX215" fmla="*/ 174260 w 242345"/>
                <a:gd name="connsiteY215" fmla="*/ 108995 h 132047"/>
                <a:gd name="connsiteX216" fmla="*/ 175073 w 242345"/>
                <a:gd name="connsiteY216" fmla="*/ 109211 h 132047"/>
                <a:gd name="connsiteX217" fmla="*/ 175886 w 242345"/>
                <a:gd name="connsiteY217" fmla="*/ 109427 h 132047"/>
                <a:gd name="connsiteX218" fmla="*/ 176692 w 242345"/>
                <a:gd name="connsiteY218" fmla="*/ 109643 h 132047"/>
                <a:gd name="connsiteX219" fmla="*/ 177506 w 242345"/>
                <a:gd name="connsiteY219" fmla="*/ 109852 h 132047"/>
                <a:gd name="connsiteX220" fmla="*/ 178312 w 242345"/>
                <a:gd name="connsiteY220" fmla="*/ 110060 h 132047"/>
                <a:gd name="connsiteX221" fmla="*/ 179125 w 242345"/>
                <a:gd name="connsiteY221" fmla="*/ 110269 h 132047"/>
                <a:gd name="connsiteX222" fmla="*/ 179938 w 242345"/>
                <a:gd name="connsiteY222" fmla="*/ 110478 h 132047"/>
                <a:gd name="connsiteX223" fmla="*/ 180744 w 242345"/>
                <a:gd name="connsiteY223" fmla="*/ 110679 h 132047"/>
                <a:gd name="connsiteX224" fmla="*/ 181558 w 242345"/>
                <a:gd name="connsiteY224" fmla="*/ 110881 h 132047"/>
                <a:gd name="connsiteX225" fmla="*/ 182371 w 242345"/>
                <a:gd name="connsiteY225" fmla="*/ 111082 h 132047"/>
                <a:gd name="connsiteX226" fmla="*/ 183177 w 242345"/>
                <a:gd name="connsiteY226" fmla="*/ 111284 h 132047"/>
                <a:gd name="connsiteX227" fmla="*/ 183990 w 242345"/>
                <a:gd name="connsiteY227" fmla="*/ 111478 h 132047"/>
                <a:gd name="connsiteX228" fmla="*/ 184796 w 242345"/>
                <a:gd name="connsiteY228" fmla="*/ 111672 h 132047"/>
                <a:gd name="connsiteX229" fmla="*/ 185610 w 242345"/>
                <a:gd name="connsiteY229" fmla="*/ 111867 h 132047"/>
                <a:gd name="connsiteX230" fmla="*/ 186423 w 242345"/>
                <a:gd name="connsiteY230" fmla="*/ 112061 h 132047"/>
                <a:gd name="connsiteX231" fmla="*/ 187229 w 242345"/>
                <a:gd name="connsiteY231" fmla="*/ 112255 h 132047"/>
                <a:gd name="connsiteX232" fmla="*/ 188042 w 242345"/>
                <a:gd name="connsiteY232" fmla="*/ 112443 h 132047"/>
                <a:gd name="connsiteX233" fmla="*/ 188848 w 242345"/>
                <a:gd name="connsiteY233" fmla="*/ 112630 h 132047"/>
                <a:gd name="connsiteX234" fmla="*/ 189662 w 242345"/>
                <a:gd name="connsiteY234" fmla="*/ 112817 h 132047"/>
                <a:gd name="connsiteX235" fmla="*/ 190475 w 242345"/>
                <a:gd name="connsiteY235" fmla="*/ 113004 h 132047"/>
                <a:gd name="connsiteX236" fmla="*/ 191281 w 242345"/>
                <a:gd name="connsiteY236" fmla="*/ 113184 h 132047"/>
                <a:gd name="connsiteX237" fmla="*/ 192094 w 242345"/>
                <a:gd name="connsiteY237" fmla="*/ 113364 h 132047"/>
                <a:gd name="connsiteX238" fmla="*/ 192908 w 242345"/>
                <a:gd name="connsiteY238" fmla="*/ 113544 h 132047"/>
                <a:gd name="connsiteX239" fmla="*/ 193714 w 242345"/>
                <a:gd name="connsiteY239" fmla="*/ 113724 h 132047"/>
                <a:gd name="connsiteX240" fmla="*/ 194527 w 242345"/>
                <a:gd name="connsiteY240" fmla="*/ 113904 h 132047"/>
                <a:gd name="connsiteX241" fmla="*/ 195333 w 242345"/>
                <a:gd name="connsiteY241" fmla="*/ 114076 h 132047"/>
                <a:gd name="connsiteX242" fmla="*/ 196147 w 242345"/>
                <a:gd name="connsiteY242" fmla="*/ 114249 h 132047"/>
                <a:gd name="connsiteX243" fmla="*/ 196960 w 242345"/>
                <a:gd name="connsiteY243" fmla="*/ 114422 h 132047"/>
                <a:gd name="connsiteX244" fmla="*/ 197766 w 242345"/>
                <a:gd name="connsiteY244" fmla="*/ 114595 h 132047"/>
                <a:gd name="connsiteX245" fmla="*/ 198579 w 242345"/>
                <a:gd name="connsiteY245" fmla="*/ 114767 h 132047"/>
                <a:gd name="connsiteX246" fmla="*/ 199385 w 242345"/>
                <a:gd name="connsiteY246" fmla="*/ 114933 h 132047"/>
                <a:gd name="connsiteX247" fmla="*/ 200199 w 242345"/>
                <a:gd name="connsiteY247" fmla="*/ 115098 h 132047"/>
                <a:gd name="connsiteX248" fmla="*/ 201012 w 242345"/>
                <a:gd name="connsiteY248" fmla="*/ 115264 h 132047"/>
                <a:gd name="connsiteX249" fmla="*/ 201818 w 242345"/>
                <a:gd name="connsiteY249" fmla="*/ 115429 h 132047"/>
                <a:gd name="connsiteX250" fmla="*/ 202631 w 242345"/>
                <a:gd name="connsiteY250" fmla="*/ 115595 h 132047"/>
                <a:gd name="connsiteX251" fmla="*/ 203437 w 242345"/>
                <a:gd name="connsiteY251" fmla="*/ 115753 h 132047"/>
                <a:gd name="connsiteX252" fmla="*/ 204251 w 242345"/>
                <a:gd name="connsiteY252" fmla="*/ 115912 h 132047"/>
                <a:gd name="connsiteX253" fmla="*/ 205064 w 242345"/>
                <a:gd name="connsiteY253" fmla="*/ 116070 h 132047"/>
                <a:gd name="connsiteX254" fmla="*/ 205870 w 242345"/>
                <a:gd name="connsiteY254" fmla="*/ 116228 h 132047"/>
                <a:gd name="connsiteX255" fmla="*/ 206683 w 242345"/>
                <a:gd name="connsiteY255" fmla="*/ 116387 h 132047"/>
                <a:gd name="connsiteX256" fmla="*/ 207497 w 242345"/>
                <a:gd name="connsiteY256" fmla="*/ 116538 h 132047"/>
                <a:gd name="connsiteX257" fmla="*/ 208303 w 242345"/>
                <a:gd name="connsiteY257" fmla="*/ 116696 h 132047"/>
                <a:gd name="connsiteX258" fmla="*/ 209116 w 242345"/>
                <a:gd name="connsiteY258" fmla="*/ 116847 h 132047"/>
                <a:gd name="connsiteX259" fmla="*/ 209922 w 242345"/>
                <a:gd name="connsiteY259" fmla="*/ 116998 h 132047"/>
                <a:gd name="connsiteX260" fmla="*/ 210735 w 242345"/>
                <a:gd name="connsiteY260" fmla="*/ 117142 h 132047"/>
                <a:gd name="connsiteX261" fmla="*/ 211549 w 242345"/>
                <a:gd name="connsiteY261" fmla="*/ 117294 h 132047"/>
                <a:gd name="connsiteX262" fmla="*/ 212355 w 242345"/>
                <a:gd name="connsiteY262" fmla="*/ 117437 h 132047"/>
                <a:gd name="connsiteX263" fmla="*/ 213168 w 242345"/>
                <a:gd name="connsiteY263" fmla="*/ 117581 h 132047"/>
                <a:gd name="connsiteX264" fmla="*/ 213974 w 242345"/>
                <a:gd name="connsiteY264" fmla="*/ 117725 h 132047"/>
                <a:gd name="connsiteX265" fmla="*/ 214787 w 242345"/>
                <a:gd name="connsiteY265" fmla="*/ 117869 h 132047"/>
                <a:gd name="connsiteX266" fmla="*/ 215601 w 242345"/>
                <a:gd name="connsiteY266" fmla="*/ 118013 h 132047"/>
                <a:gd name="connsiteX267" fmla="*/ 216407 w 242345"/>
                <a:gd name="connsiteY267" fmla="*/ 118150 h 132047"/>
                <a:gd name="connsiteX268" fmla="*/ 217220 w 242345"/>
                <a:gd name="connsiteY268" fmla="*/ 118294 h 132047"/>
                <a:gd name="connsiteX269" fmla="*/ 218033 w 242345"/>
                <a:gd name="connsiteY269" fmla="*/ 118431 h 132047"/>
                <a:gd name="connsiteX270" fmla="*/ 218840 w 242345"/>
                <a:gd name="connsiteY270" fmla="*/ 118567 h 132047"/>
                <a:gd name="connsiteX271" fmla="*/ 219653 w 242345"/>
                <a:gd name="connsiteY271" fmla="*/ 118704 h 132047"/>
                <a:gd name="connsiteX272" fmla="*/ 220459 w 242345"/>
                <a:gd name="connsiteY272" fmla="*/ 118834 h 132047"/>
                <a:gd name="connsiteX273" fmla="*/ 221272 w 242345"/>
                <a:gd name="connsiteY273" fmla="*/ 118970 h 132047"/>
                <a:gd name="connsiteX274" fmla="*/ 222085 w 242345"/>
                <a:gd name="connsiteY274" fmla="*/ 119100 h 132047"/>
                <a:gd name="connsiteX275" fmla="*/ 222891 w 242345"/>
                <a:gd name="connsiteY275" fmla="*/ 119230 h 132047"/>
                <a:gd name="connsiteX276" fmla="*/ 223705 w 242345"/>
                <a:gd name="connsiteY276" fmla="*/ 119359 h 132047"/>
                <a:gd name="connsiteX277" fmla="*/ 224511 w 242345"/>
                <a:gd name="connsiteY277" fmla="*/ 119489 h 132047"/>
                <a:gd name="connsiteX278" fmla="*/ 225324 w 242345"/>
                <a:gd name="connsiteY278" fmla="*/ 119618 h 132047"/>
                <a:gd name="connsiteX279" fmla="*/ 226137 w 242345"/>
                <a:gd name="connsiteY279" fmla="*/ 119741 h 132047"/>
                <a:gd name="connsiteX280" fmla="*/ 226944 w 242345"/>
                <a:gd name="connsiteY280" fmla="*/ 119870 h 132047"/>
                <a:gd name="connsiteX281" fmla="*/ 227757 w 242345"/>
                <a:gd name="connsiteY281" fmla="*/ 119993 h 132047"/>
                <a:gd name="connsiteX282" fmla="*/ 228570 w 242345"/>
                <a:gd name="connsiteY282" fmla="*/ 120115 h 132047"/>
                <a:gd name="connsiteX283" fmla="*/ 229376 w 242345"/>
                <a:gd name="connsiteY283" fmla="*/ 120237 h 132047"/>
                <a:gd name="connsiteX284" fmla="*/ 230190 w 242345"/>
                <a:gd name="connsiteY284" fmla="*/ 120359 h 132047"/>
                <a:gd name="connsiteX285" fmla="*/ 230996 w 242345"/>
                <a:gd name="connsiteY285" fmla="*/ 120475 h 132047"/>
                <a:gd name="connsiteX286" fmla="*/ 231809 w 242345"/>
                <a:gd name="connsiteY286" fmla="*/ 120597 h 132047"/>
                <a:gd name="connsiteX287" fmla="*/ 232622 w 242345"/>
                <a:gd name="connsiteY287" fmla="*/ 120712 h 132047"/>
                <a:gd name="connsiteX288" fmla="*/ 233428 w 242345"/>
                <a:gd name="connsiteY288" fmla="*/ 120827 h 132047"/>
                <a:gd name="connsiteX289" fmla="*/ 234242 w 242345"/>
                <a:gd name="connsiteY289" fmla="*/ 120943 h 132047"/>
                <a:gd name="connsiteX290" fmla="*/ 235048 w 242345"/>
                <a:gd name="connsiteY290" fmla="*/ 121058 h 132047"/>
                <a:gd name="connsiteX291" fmla="*/ 235861 w 242345"/>
                <a:gd name="connsiteY291" fmla="*/ 121166 h 132047"/>
                <a:gd name="connsiteX292" fmla="*/ 236674 w 242345"/>
                <a:gd name="connsiteY292" fmla="*/ 121281 h 132047"/>
                <a:gd name="connsiteX293" fmla="*/ 237480 w 242345"/>
                <a:gd name="connsiteY293" fmla="*/ 121389 h 132047"/>
                <a:gd name="connsiteX294" fmla="*/ 238294 w 242345"/>
                <a:gd name="connsiteY294" fmla="*/ 121504 h 132047"/>
                <a:gd name="connsiteX295" fmla="*/ 239107 w 242345"/>
                <a:gd name="connsiteY295" fmla="*/ 121612 h 132047"/>
                <a:gd name="connsiteX296" fmla="*/ 239913 w 242345"/>
                <a:gd name="connsiteY296" fmla="*/ 121720 h 132047"/>
                <a:gd name="connsiteX297" fmla="*/ 240726 w 242345"/>
                <a:gd name="connsiteY297" fmla="*/ 121828 h 132047"/>
                <a:gd name="connsiteX298" fmla="*/ 241532 w 242345"/>
                <a:gd name="connsiteY298" fmla="*/ 121929 h 132047"/>
                <a:gd name="connsiteX299" fmla="*/ 242346 w 242345"/>
                <a:gd name="connsiteY299" fmla="*/ 122037 h 132047"/>
                <a:gd name="connsiteX300" fmla="*/ 242346 w 242345"/>
                <a:gd name="connsiteY300" fmla="*/ 132048 h 132047"/>
                <a:gd name="connsiteX301" fmla="*/ 0 w 242345"/>
                <a:gd name="connsiteY301" fmla="*/ 132048 h 132047"/>
                <a:gd name="connsiteX302" fmla="*/ 0 w 242345"/>
                <a:gd name="connsiteY302" fmla="*/ 0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5" h="132047">
                  <a:moveTo>
                    <a:pt x="0" y="0"/>
                  </a:moveTo>
                  <a:lnTo>
                    <a:pt x="813" y="900"/>
                  </a:lnTo>
                  <a:lnTo>
                    <a:pt x="1619" y="1792"/>
                  </a:lnTo>
                  <a:lnTo>
                    <a:pt x="2433" y="2677"/>
                  </a:lnTo>
                  <a:lnTo>
                    <a:pt x="3246" y="3563"/>
                  </a:lnTo>
                  <a:lnTo>
                    <a:pt x="4052" y="4441"/>
                  </a:lnTo>
                  <a:lnTo>
                    <a:pt x="4865" y="5319"/>
                  </a:lnTo>
                  <a:lnTo>
                    <a:pt x="5679" y="6190"/>
                  </a:lnTo>
                  <a:lnTo>
                    <a:pt x="6485" y="7053"/>
                  </a:lnTo>
                  <a:lnTo>
                    <a:pt x="7298" y="7917"/>
                  </a:lnTo>
                  <a:lnTo>
                    <a:pt x="8104" y="8773"/>
                  </a:lnTo>
                  <a:lnTo>
                    <a:pt x="8917" y="9630"/>
                  </a:lnTo>
                  <a:lnTo>
                    <a:pt x="9731" y="10479"/>
                  </a:lnTo>
                  <a:lnTo>
                    <a:pt x="10537" y="11321"/>
                  </a:lnTo>
                  <a:lnTo>
                    <a:pt x="11350" y="12163"/>
                  </a:lnTo>
                  <a:lnTo>
                    <a:pt x="12156" y="12998"/>
                  </a:lnTo>
                  <a:lnTo>
                    <a:pt x="12969" y="13826"/>
                  </a:lnTo>
                  <a:lnTo>
                    <a:pt x="13783" y="14654"/>
                  </a:lnTo>
                  <a:lnTo>
                    <a:pt x="14589" y="15474"/>
                  </a:lnTo>
                  <a:lnTo>
                    <a:pt x="15402" y="16295"/>
                  </a:lnTo>
                  <a:lnTo>
                    <a:pt x="16215" y="17108"/>
                  </a:lnTo>
                  <a:lnTo>
                    <a:pt x="17022" y="17921"/>
                  </a:lnTo>
                  <a:lnTo>
                    <a:pt x="17835" y="18720"/>
                  </a:lnTo>
                  <a:lnTo>
                    <a:pt x="18641" y="19526"/>
                  </a:lnTo>
                  <a:lnTo>
                    <a:pt x="19454" y="20318"/>
                  </a:lnTo>
                  <a:lnTo>
                    <a:pt x="20267" y="21110"/>
                  </a:lnTo>
                  <a:lnTo>
                    <a:pt x="21074" y="21901"/>
                  </a:lnTo>
                  <a:lnTo>
                    <a:pt x="21887" y="22686"/>
                  </a:lnTo>
                  <a:lnTo>
                    <a:pt x="22693" y="23463"/>
                  </a:lnTo>
                  <a:lnTo>
                    <a:pt x="23506" y="24240"/>
                  </a:lnTo>
                  <a:lnTo>
                    <a:pt x="24320" y="25010"/>
                  </a:lnTo>
                  <a:lnTo>
                    <a:pt x="25126" y="25773"/>
                  </a:lnTo>
                  <a:lnTo>
                    <a:pt x="25939" y="26536"/>
                  </a:lnTo>
                  <a:lnTo>
                    <a:pt x="26752" y="27292"/>
                  </a:lnTo>
                  <a:lnTo>
                    <a:pt x="27558" y="28048"/>
                  </a:lnTo>
                  <a:lnTo>
                    <a:pt x="28372" y="28796"/>
                  </a:lnTo>
                  <a:lnTo>
                    <a:pt x="29178" y="29545"/>
                  </a:lnTo>
                  <a:lnTo>
                    <a:pt x="29991" y="30286"/>
                  </a:lnTo>
                  <a:lnTo>
                    <a:pt x="30804" y="31020"/>
                  </a:lnTo>
                  <a:lnTo>
                    <a:pt x="31610" y="31754"/>
                  </a:lnTo>
                  <a:lnTo>
                    <a:pt x="32424" y="32481"/>
                  </a:lnTo>
                  <a:lnTo>
                    <a:pt x="33230" y="33208"/>
                  </a:lnTo>
                  <a:lnTo>
                    <a:pt x="34043" y="33928"/>
                  </a:lnTo>
                  <a:lnTo>
                    <a:pt x="34856" y="34648"/>
                  </a:lnTo>
                  <a:lnTo>
                    <a:pt x="35662" y="35360"/>
                  </a:lnTo>
                  <a:lnTo>
                    <a:pt x="36476" y="36065"/>
                  </a:lnTo>
                  <a:lnTo>
                    <a:pt x="37289" y="36771"/>
                  </a:lnTo>
                  <a:lnTo>
                    <a:pt x="38095" y="37476"/>
                  </a:lnTo>
                  <a:lnTo>
                    <a:pt x="38908" y="38167"/>
                  </a:lnTo>
                  <a:lnTo>
                    <a:pt x="39714" y="38865"/>
                  </a:lnTo>
                  <a:lnTo>
                    <a:pt x="40528" y="39549"/>
                  </a:lnTo>
                  <a:lnTo>
                    <a:pt x="41341" y="40233"/>
                  </a:lnTo>
                  <a:lnTo>
                    <a:pt x="42147" y="40916"/>
                  </a:lnTo>
                  <a:lnTo>
                    <a:pt x="42960" y="41593"/>
                  </a:lnTo>
                  <a:lnTo>
                    <a:pt x="43766" y="42269"/>
                  </a:lnTo>
                  <a:lnTo>
                    <a:pt x="44580" y="42932"/>
                  </a:lnTo>
                  <a:lnTo>
                    <a:pt x="45393" y="43601"/>
                  </a:lnTo>
                  <a:lnTo>
                    <a:pt x="46199" y="44263"/>
                  </a:lnTo>
                  <a:lnTo>
                    <a:pt x="47012" y="44918"/>
                  </a:lnTo>
                  <a:lnTo>
                    <a:pt x="47826" y="45573"/>
                  </a:lnTo>
                  <a:lnTo>
                    <a:pt x="48632" y="46221"/>
                  </a:lnTo>
                  <a:lnTo>
                    <a:pt x="49445" y="46868"/>
                  </a:lnTo>
                  <a:lnTo>
                    <a:pt x="50251" y="47509"/>
                  </a:lnTo>
                  <a:lnTo>
                    <a:pt x="51064" y="48142"/>
                  </a:lnTo>
                  <a:lnTo>
                    <a:pt x="51878" y="48783"/>
                  </a:lnTo>
                  <a:lnTo>
                    <a:pt x="52684" y="49409"/>
                  </a:lnTo>
                  <a:lnTo>
                    <a:pt x="53497" y="50035"/>
                  </a:lnTo>
                  <a:lnTo>
                    <a:pt x="54303" y="50661"/>
                  </a:lnTo>
                  <a:lnTo>
                    <a:pt x="55116" y="51280"/>
                  </a:lnTo>
                  <a:lnTo>
                    <a:pt x="55930" y="51892"/>
                  </a:lnTo>
                  <a:lnTo>
                    <a:pt x="56736" y="52504"/>
                  </a:lnTo>
                  <a:lnTo>
                    <a:pt x="57549" y="53116"/>
                  </a:lnTo>
                  <a:lnTo>
                    <a:pt x="58355" y="53720"/>
                  </a:lnTo>
                  <a:lnTo>
                    <a:pt x="59169" y="54318"/>
                  </a:lnTo>
                  <a:lnTo>
                    <a:pt x="59982" y="54915"/>
                  </a:lnTo>
                  <a:lnTo>
                    <a:pt x="60788" y="55505"/>
                  </a:lnTo>
                  <a:lnTo>
                    <a:pt x="61601" y="56095"/>
                  </a:lnTo>
                  <a:lnTo>
                    <a:pt x="62414" y="56686"/>
                  </a:lnTo>
                  <a:lnTo>
                    <a:pt x="63221" y="57261"/>
                  </a:lnTo>
                  <a:lnTo>
                    <a:pt x="64034" y="57844"/>
                  </a:lnTo>
                  <a:lnTo>
                    <a:pt x="64840" y="58420"/>
                  </a:lnTo>
                  <a:lnTo>
                    <a:pt x="65653" y="58989"/>
                  </a:lnTo>
                  <a:lnTo>
                    <a:pt x="66467" y="59557"/>
                  </a:lnTo>
                  <a:lnTo>
                    <a:pt x="67273" y="60119"/>
                  </a:lnTo>
                  <a:lnTo>
                    <a:pt x="68086" y="60680"/>
                  </a:lnTo>
                  <a:lnTo>
                    <a:pt x="68892" y="61241"/>
                  </a:lnTo>
                  <a:lnTo>
                    <a:pt x="69705" y="61796"/>
                  </a:lnTo>
                  <a:lnTo>
                    <a:pt x="70519" y="62343"/>
                  </a:lnTo>
                  <a:lnTo>
                    <a:pt x="71325" y="62890"/>
                  </a:lnTo>
                  <a:lnTo>
                    <a:pt x="72138" y="63437"/>
                  </a:lnTo>
                  <a:lnTo>
                    <a:pt x="72951" y="63976"/>
                  </a:lnTo>
                  <a:lnTo>
                    <a:pt x="73757" y="64509"/>
                  </a:lnTo>
                  <a:lnTo>
                    <a:pt x="74571" y="65041"/>
                  </a:lnTo>
                  <a:lnTo>
                    <a:pt x="75377" y="65574"/>
                  </a:lnTo>
                  <a:lnTo>
                    <a:pt x="76190" y="66100"/>
                  </a:lnTo>
                  <a:lnTo>
                    <a:pt x="77003" y="66625"/>
                  </a:lnTo>
                  <a:lnTo>
                    <a:pt x="77810" y="67143"/>
                  </a:lnTo>
                  <a:lnTo>
                    <a:pt x="78623" y="67661"/>
                  </a:lnTo>
                  <a:lnTo>
                    <a:pt x="79429" y="68172"/>
                  </a:lnTo>
                  <a:lnTo>
                    <a:pt x="80242" y="68683"/>
                  </a:lnTo>
                  <a:lnTo>
                    <a:pt x="81055" y="69187"/>
                  </a:lnTo>
                  <a:lnTo>
                    <a:pt x="81861" y="69691"/>
                  </a:lnTo>
                  <a:lnTo>
                    <a:pt x="82675" y="70188"/>
                  </a:lnTo>
                  <a:lnTo>
                    <a:pt x="83488" y="70684"/>
                  </a:lnTo>
                  <a:lnTo>
                    <a:pt x="84294" y="71181"/>
                  </a:lnTo>
                  <a:lnTo>
                    <a:pt x="85107" y="71670"/>
                  </a:lnTo>
                  <a:lnTo>
                    <a:pt x="85913" y="72160"/>
                  </a:lnTo>
                  <a:lnTo>
                    <a:pt x="86727" y="72642"/>
                  </a:lnTo>
                  <a:lnTo>
                    <a:pt x="87540" y="73124"/>
                  </a:lnTo>
                  <a:lnTo>
                    <a:pt x="88346" y="73599"/>
                  </a:lnTo>
                  <a:lnTo>
                    <a:pt x="89159" y="74074"/>
                  </a:lnTo>
                  <a:lnTo>
                    <a:pt x="89966" y="74542"/>
                  </a:lnTo>
                  <a:lnTo>
                    <a:pt x="90779" y="75010"/>
                  </a:lnTo>
                  <a:lnTo>
                    <a:pt x="91592" y="75477"/>
                  </a:lnTo>
                  <a:lnTo>
                    <a:pt x="92398" y="75938"/>
                  </a:lnTo>
                  <a:lnTo>
                    <a:pt x="93212" y="76392"/>
                  </a:lnTo>
                  <a:lnTo>
                    <a:pt x="94025" y="76852"/>
                  </a:lnTo>
                  <a:lnTo>
                    <a:pt x="94831" y="77306"/>
                  </a:lnTo>
                  <a:lnTo>
                    <a:pt x="95644" y="77752"/>
                  </a:lnTo>
                  <a:lnTo>
                    <a:pt x="96450" y="78198"/>
                  </a:lnTo>
                  <a:lnTo>
                    <a:pt x="97264" y="78644"/>
                  </a:lnTo>
                  <a:lnTo>
                    <a:pt x="98077" y="79083"/>
                  </a:lnTo>
                  <a:lnTo>
                    <a:pt x="98883" y="79515"/>
                  </a:lnTo>
                  <a:lnTo>
                    <a:pt x="99696" y="79954"/>
                  </a:lnTo>
                  <a:lnTo>
                    <a:pt x="100502" y="80386"/>
                  </a:lnTo>
                  <a:lnTo>
                    <a:pt x="101316" y="80811"/>
                  </a:lnTo>
                  <a:lnTo>
                    <a:pt x="102129" y="81235"/>
                  </a:lnTo>
                  <a:lnTo>
                    <a:pt x="102935" y="81660"/>
                  </a:lnTo>
                  <a:lnTo>
                    <a:pt x="103748" y="82077"/>
                  </a:lnTo>
                  <a:lnTo>
                    <a:pt x="104562" y="82495"/>
                  </a:lnTo>
                  <a:lnTo>
                    <a:pt x="105368" y="82912"/>
                  </a:lnTo>
                  <a:lnTo>
                    <a:pt x="106181" y="83323"/>
                  </a:lnTo>
                  <a:lnTo>
                    <a:pt x="106987" y="83726"/>
                  </a:lnTo>
                  <a:lnTo>
                    <a:pt x="107800" y="84136"/>
                  </a:lnTo>
                  <a:lnTo>
                    <a:pt x="108614" y="84539"/>
                  </a:lnTo>
                  <a:lnTo>
                    <a:pt x="109420" y="84935"/>
                  </a:lnTo>
                  <a:lnTo>
                    <a:pt x="110233" y="85331"/>
                  </a:lnTo>
                  <a:lnTo>
                    <a:pt x="111039" y="85726"/>
                  </a:lnTo>
                  <a:lnTo>
                    <a:pt x="111852" y="86115"/>
                  </a:lnTo>
                  <a:lnTo>
                    <a:pt x="112666" y="86504"/>
                  </a:lnTo>
                  <a:lnTo>
                    <a:pt x="113472" y="86892"/>
                  </a:lnTo>
                  <a:lnTo>
                    <a:pt x="114285" y="87274"/>
                  </a:lnTo>
                  <a:lnTo>
                    <a:pt x="115098" y="87655"/>
                  </a:lnTo>
                  <a:lnTo>
                    <a:pt x="115904" y="88030"/>
                  </a:lnTo>
                  <a:lnTo>
                    <a:pt x="116718" y="88411"/>
                  </a:lnTo>
                  <a:lnTo>
                    <a:pt x="117524" y="88778"/>
                  </a:lnTo>
                  <a:lnTo>
                    <a:pt x="118337" y="89152"/>
                  </a:lnTo>
                  <a:lnTo>
                    <a:pt x="119150" y="89519"/>
                  </a:lnTo>
                  <a:lnTo>
                    <a:pt x="119956" y="89879"/>
                  </a:lnTo>
                  <a:lnTo>
                    <a:pt x="120770" y="90239"/>
                  </a:lnTo>
                  <a:lnTo>
                    <a:pt x="121576" y="90599"/>
                  </a:lnTo>
                  <a:lnTo>
                    <a:pt x="122389" y="90959"/>
                  </a:lnTo>
                  <a:lnTo>
                    <a:pt x="123202" y="91311"/>
                  </a:lnTo>
                  <a:lnTo>
                    <a:pt x="124009" y="91664"/>
                  </a:lnTo>
                  <a:lnTo>
                    <a:pt x="124822" y="92010"/>
                  </a:lnTo>
                  <a:lnTo>
                    <a:pt x="125635" y="92355"/>
                  </a:lnTo>
                  <a:lnTo>
                    <a:pt x="126441" y="92701"/>
                  </a:lnTo>
                  <a:lnTo>
                    <a:pt x="127255" y="93046"/>
                  </a:lnTo>
                  <a:lnTo>
                    <a:pt x="128061" y="93384"/>
                  </a:lnTo>
                  <a:lnTo>
                    <a:pt x="128874" y="93715"/>
                  </a:lnTo>
                  <a:lnTo>
                    <a:pt x="129687" y="94054"/>
                  </a:lnTo>
                  <a:lnTo>
                    <a:pt x="130493" y="94385"/>
                  </a:lnTo>
                  <a:lnTo>
                    <a:pt x="131307" y="94716"/>
                  </a:lnTo>
                  <a:lnTo>
                    <a:pt x="132113" y="95040"/>
                  </a:lnTo>
                  <a:lnTo>
                    <a:pt x="132926" y="95363"/>
                  </a:lnTo>
                  <a:lnTo>
                    <a:pt x="133739" y="95687"/>
                  </a:lnTo>
                  <a:lnTo>
                    <a:pt x="134545" y="96004"/>
                  </a:lnTo>
                  <a:lnTo>
                    <a:pt x="135359" y="96321"/>
                  </a:lnTo>
                  <a:lnTo>
                    <a:pt x="136165" y="96637"/>
                  </a:lnTo>
                  <a:lnTo>
                    <a:pt x="136978" y="96947"/>
                  </a:lnTo>
                  <a:lnTo>
                    <a:pt x="137791" y="97256"/>
                  </a:lnTo>
                  <a:lnTo>
                    <a:pt x="138597" y="97566"/>
                  </a:lnTo>
                  <a:lnTo>
                    <a:pt x="139411" y="97868"/>
                  </a:lnTo>
                  <a:lnTo>
                    <a:pt x="140224" y="98178"/>
                  </a:lnTo>
                  <a:lnTo>
                    <a:pt x="141030" y="98473"/>
                  </a:lnTo>
                  <a:lnTo>
                    <a:pt x="141843" y="98775"/>
                  </a:lnTo>
                  <a:lnTo>
                    <a:pt x="142649" y="99070"/>
                  </a:lnTo>
                  <a:lnTo>
                    <a:pt x="143463" y="99365"/>
                  </a:lnTo>
                  <a:lnTo>
                    <a:pt x="144276" y="99653"/>
                  </a:lnTo>
                  <a:lnTo>
                    <a:pt x="145082" y="99948"/>
                  </a:lnTo>
                  <a:lnTo>
                    <a:pt x="145895" y="100229"/>
                  </a:lnTo>
                  <a:lnTo>
                    <a:pt x="146702" y="100517"/>
                  </a:lnTo>
                  <a:lnTo>
                    <a:pt x="147515" y="100797"/>
                  </a:lnTo>
                  <a:lnTo>
                    <a:pt x="148328" y="101078"/>
                  </a:lnTo>
                  <a:lnTo>
                    <a:pt x="149134" y="101359"/>
                  </a:lnTo>
                  <a:lnTo>
                    <a:pt x="149947" y="101640"/>
                  </a:lnTo>
                  <a:lnTo>
                    <a:pt x="150761" y="101913"/>
                  </a:lnTo>
                  <a:lnTo>
                    <a:pt x="151567" y="102179"/>
                  </a:lnTo>
                  <a:lnTo>
                    <a:pt x="152380" y="102453"/>
                  </a:lnTo>
                  <a:lnTo>
                    <a:pt x="153186" y="102719"/>
                  </a:lnTo>
                  <a:lnTo>
                    <a:pt x="153999" y="102985"/>
                  </a:lnTo>
                  <a:lnTo>
                    <a:pt x="154813" y="103252"/>
                  </a:lnTo>
                  <a:lnTo>
                    <a:pt x="155619" y="103511"/>
                  </a:lnTo>
                  <a:lnTo>
                    <a:pt x="156432" y="103770"/>
                  </a:lnTo>
                  <a:lnTo>
                    <a:pt x="157238" y="104029"/>
                  </a:lnTo>
                  <a:lnTo>
                    <a:pt x="158052" y="104288"/>
                  </a:lnTo>
                  <a:lnTo>
                    <a:pt x="158865" y="104540"/>
                  </a:lnTo>
                  <a:lnTo>
                    <a:pt x="159671" y="104792"/>
                  </a:lnTo>
                  <a:lnTo>
                    <a:pt x="160484" y="105044"/>
                  </a:lnTo>
                  <a:lnTo>
                    <a:pt x="161298" y="105289"/>
                  </a:lnTo>
                  <a:lnTo>
                    <a:pt x="162104" y="105533"/>
                  </a:lnTo>
                  <a:lnTo>
                    <a:pt x="162917" y="105778"/>
                  </a:lnTo>
                  <a:lnTo>
                    <a:pt x="163723" y="106023"/>
                  </a:lnTo>
                  <a:lnTo>
                    <a:pt x="164536" y="106260"/>
                  </a:lnTo>
                  <a:lnTo>
                    <a:pt x="165350" y="106498"/>
                  </a:lnTo>
                  <a:lnTo>
                    <a:pt x="166156" y="106735"/>
                  </a:lnTo>
                  <a:lnTo>
                    <a:pt x="166969" y="106973"/>
                  </a:lnTo>
                  <a:lnTo>
                    <a:pt x="167775" y="107203"/>
                  </a:lnTo>
                  <a:lnTo>
                    <a:pt x="168588" y="107433"/>
                  </a:lnTo>
                  <a:lnTo>
                    <a:pt x="169401" y="107664"/>
                  </a:lnTo>
                  <a:lnTo>
                    <a:pt x="170208" y="107887"/>
                  </a:lnTo>
                  <a:lnTo>
                    <a:pt x="171021" y="108117"/>
                  </a:lnTo>
                  <a:lnTo>
                    <a:pt x="171834" y="108340"/>
                  </a:lnTo>
                  <a:lnTo>
                    <a:pt x="172640" y="108556"/>
                  </a:lnTo>
                  <a:lnTo>
                    <a:pt x="173454" y="108779"/>
                  </a:lnTo>
                  <a:lnTo>
                    <a:pt x="174260" y="108995"/>
                  </a:lnTo>
                  <a:lnTo>
                    <a:pt x="175073" y="109211"/>
                  </a:lnTo>
                  <a:lnTo>
                    <a:pt x="175886" y="109427"/>
                  </a:lnTo>
                  <a:lnTo>
                    <a:pt x="176692" y="109643"/>
                  </a:lnTo>
                  <a:lnTo>
                    <a:pt x="177506" y="109852"/>
                  </a:lnTo>
                  <a:lnTo>
                    <a:pt x="178312" y="110060"/>
                  </a:lnTo>
                  <a:lnTo>
                    <a:pt x="179125" y="110269"/>
                  </a:lnTo>
                  <a:lnTo>
                    <a:pt x="179938" y="110478"/>
                  </a:lnTo>
                  <a:lnTo>
                    <a:pt x="180744" y="110679"/>
                  </a:lnTo>
                  <a:lnTo>
                    <a:pt x="181558" y="110881"/>
                  </a:lnTo>
                  <a:lnTo>
                    <a:pt x="182371" y="111082"/>
                  </a:lnTo>
                  <a:lnTo>
                    <a:pt x="183177" y="111284"/>
                  </a:lnTo>
                  <a:lnTo>
                    <a:pt x="183990" y="111478"/>
                  </a:lnTo>
                  <a:lnTo>
                    <a:pt x="184796" y="111672"/>
                  </a:lnTo>
                  <a:lnTo>
                    <a:pt x="185610" y="111867"/>
                  </a:lnTo>
                  <a:lnTo>
                    <a:pt x="186423" y="112061"/>
                  </a:lnTo>
                  <a:lnTo>
                    <a:pt x="187229" y="112255"/>
                  </a:lnTo>
                  <a:lnTo>
                    <a:pt x="188042" y="112443"/>
                  </a:lnTo>
                  <a:lnTo>
                    <a:pt x="188848" y="112630"/>
                  </a:lnTo>
                  <a:lnTo>
                    <a:pt x="189662" y="112817"/>
                  </a:lnTo>
                  <a:lnTo>
                    <a:pt x="190475" y="113004"/>
                  </a:lnTo>
                  <a:lnTo>
                    <a:pt x="191281" y="113184"/>
                  </a:lnTo>
                  <a:lnTo>
                    <a:pt x="192094" y="113364"/>
                  </a:lnTo>
                  <a:lnTo>
                    <a:pt x="192908" y="113544"/>
                  </a:lnTo>
                  <a:lnTo>
                    <a:pt x="193714" y="113724"/>
                  </a:lnTo>
                  <a:lnTo>
                    <a:pt x="194527" y="113904"/>
                  </a:lnTo>
                  <a:lnTo>
                    <a:pt x="195333" y="114076"/>
                  </a:lnTo>
                  <a:lnTo>
                    <a:pt x="196147" y="114249"/>
                  </a:lnTo>
                  <a:lnTo>
                    <a:pt x="196960" y="114422"/>
                  </a:lnTo>
                  <a:lnTo>
                    <a:pt x="197766" y="114595"/>
                  </a:lnTo>
                  <a:lnTo>
                    <a:pt x="198579" y="114767"/>
                  </a:lnTo>
                  <a:lnTo>
                    <a:pt x="199385" y="114933"/>
                  </a:lnTo>
                  <a:lnTo>
                    <a:pt x="200199" y="115098"/>
                  </a:lnTo>
                  <a:lnTo>
                    <a:pt x="201012" y="115264"/>
                  </a:lnTo>
                  <a:lnTo>
                    <a:pt x="201818" y="115429"/>
                  </a:lnTo>
                  <a:lnTo>
                    <a:pt x="202631" y="115595"/>
                  </a:lnTo>
                  <a:lnTo>
                    <a:pt x="203437" y="115753"/>
                  </a:lnTo>
                  <a:lnTo>
                    <a:pt x="204251" y="115912"/>
                  </a:lnTo>
                  <a:lnTo>
                    <a:pt x="205064" y="116070"/>
                  </a:lnTo>
                  <a:lnTo>
                    <a:pt x="205870" y="116228"/>
                  </a:lnTo>
                  <a:lnTo>
                    <a:pt x="206683" y="116387"/>
                  </a:lnTo>
                  <a:lnTo>
                    <a:pt x="207497" y="116538"/>
                  </a:lnTo>
                  <a:lnTo>
                    <a:pt x="208303" y="116696"/>
                  </a:lnTo>
                  <a:lnTo>
                    <a:pt x="209116" y="116847"/>
                  </a:lnTo>
                  <a:lnTo>
                    <a:pt x="209922" y="116998"/>
                  </a:lnTo>
                  <a:lnTo>
                    <a:pt x="210735" y="117142"/>
                  </a:lnTo>
                  <a:lnTo>
                    <a:pt x="211549" y="117294"/>
                  </a:lnTo>
                  <a:lnTo>
                    <a:pt x="212355" y="117437"/>
                  </a:lnTo>
                  <a:lnTo>
                    <a:pt x="213168" y="117581"/>
                  </a:lnTo>
                  <a:lnTo>
                    <a:pt x="213974" y="117725"/>
                  </a:lnTo>
                  <a:lnTo>
                    <a:pt x="214787" y="117869"/>
                  </a:lnTo>
                  <a:lnTo>
                    <a:pt x="215601" y="118013"/>
                  </a:lnTo>
                  <a:lnTo>
                    <a:pt x="216407" y="118150"/>
                  </a:lnTo>
                  <a:lnTo>
                    <a:pt x="217220" y="118294"/>
                  </a:lnTo>
                  <a:lnTo>
                    <a:pt x="218033" y="118431"/>
                  </a:lnTo>
                  <a:lnTo>
                    <a:pt x="218840" y="118567"/>
                  </a:lnTo>
                  <a:lnTo>
                    <a:pt x="219653" y="118704"/>
                  </a:lnTo>
                  <a:lnTo>
                    <a:pt x="220459" y="118834"/>
                  </a:lnTo>
                  <a:lnTo>
                    <a:pt x="221272" y="118970"/>
                  </a:lnTo>
                  <a:lnTo>
                    <a:pt x="222085" y="119100"/>
                  </a:lnTo>
                  <a:lnTo>
                    <a:pt x="222891" y="119230"/>
                  </a:lnTo>
                  <a:lnTo>
                    <a:pt x="223705" y="119359"/>
                  </a:lnTo>
                  <a:lnTo>
                    <a:pt x="224511" y="119489"/>
                  </a:lnTo>
                  <a:lnTo>
                    <a:pt x="225324" y="119618"/>
                  </a:lnTo>
                  <a:lnTo>
                    <a:pt x="226137" y="119741"/>
                  </a:lnTo>
                  <a:lnTo>
                    <a:pt x="226944" y="119870"/>
                  </a:lnTo>
                  <a:lnTo>
                    <a:pt x="227757" y="119993"/>
                  </a:lnTo>
                  <a:lnTo>
                    <a:pt x="228570" y="120115"/>
                  </a:lnTo>
                  <a:lnTo>
                    <a:pt x="229376" y="120237"/>
                  </a:lnTo>
                  <a:lnTo>
                    <a:pt x="230190" y="120359"/>
                  </a:lnTo>
                  <a:lnTo>
                    <a:pt x="230996" y="120475"/>
                  </a:lnTo>
                  <a:lnTo>
                    <a:pt x="231809" y="120597"/>
                  </a:lnTo>
                  <a:lnTo>
                    <a:pt x="232622" y="120712"/>
                  </a:lnTo>
                  <a:lnTo>
                    <a:pt x="233428" y="120827"/>
                  </a:lnTo>
                  <a:lnTo>
                    <a:pt x="234242" y="120943"/>
                  </a:lnTo>
                  <a:lnTo>
                    <a:pt x="235048" y="121058"/>
                  </a:lnTo>
                  <a:lnTo>
                    <a:pt x="235861" y="121166"/>
                  </a:lnTo>
                  <a:lnTo>
                    <a:pt x="236674" y="121281"/>
                  </a:lnTo>
                  <a:lnTo>
                    <a:pt x="237480" y="121389"/>
                  </a:lnTo>
                  <a:lnTo>
                    <a:pt x="238294" y="121504"/>
                  </a:lnTo>
                  <a:lnTo>
                    <a:pt x="239107" y="121612"/>
                  </a:lnTo>
                  <a:lnTo>
                    <a:pt x="239913" y="121720"/>
                  </a:lnTo>
                  <a:lnTo>
                    <a:pt x="240726" y="121828"/>
                  </a:lnTo>
                  <a:lnTo>
                    <a:pt x="241532" y="121929"/>
                  </a:lnTo>
                  <a:lnTo>
                    <a:pt x="242346" y="122037"/>
                  </a:lnTo>
                  <a:lnTo>
                    <a:pt x="242346" y="132048"/>
                  </a:lnTo>
                  <a:lnTo>
                    <a:pt x="0" y="132048"/>
                  </a:ln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2A9D39A1-A259-7F09-5A4C-D01BA70B8486}"/>
              </a:ext>
            </a:extLst>
          </p:cNvPr>
          <p:cNvGrpSpPr/>
          <p:nvPr/>
        </p:nvGrpSpPr>
        <p:grpSpPr>
          <a:xfrm>
            <a:off x="8756610" y="1923255"/>
            <a:ext cx="25910" cy="225938"/>
            <a:chOff x="8756610" y="1923255"/>
            <a:chExt cx="25910" cy="225938"/>
          </a:xfrm>
        </p:grpSpPr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EA436409-81CC-AE24-CFFA-FBB1B5DE8D94}"/>
                </a:ext>
              </a:extLst>
            </p:cNvPr>
            <p:cNvSpPr/>
            <p:nvPr/>
          </p:nvSpPr>
          <p:spPr>
            <a:xfrm>
              <a:off x="8769565" y="1923255"/>
              <a:ext cx="719" cy="225938"/>
            </a:xfrm>
            <a:custGeom>
              <a:avLst/>
              <a:gdLst>
                <a:gd name="connsiteX0" fmla="*/ 0 w 719"/>
                <a:gd name="connsiteY0" fmla="*/ 0 h 225938"/>
                <a:gd name="connsiteX1" fmla="*/ 0 w 719"/>
                <a:gd name="connsiteY1" fmla="*/ 225939 h 22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38">
                  <a:moveTo>
                    <a:pt x="0" y="0"/>
                  </a:moveTo>
                  <a:lnTo>
                    <a:pt x="0" y="225939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7" name="Freeform 356">
              <a:extLst>
                <a:ext uri="{FF2B5EF4-FFF2-40B4-BE49-F238E27FC236}">
                  <a16:creationId xmlns:a16="http://schemas.microsoft.com/office/drawing/2014/main" id="{5D9AEC79-9C89-75BC-7DDD-E168E99F4B7E}"/>
                </a:ext>
              </a:extLst>
            </p:cNvPr>
            <p:cNvSpPr/>
            <p:nvPr/>
          </p:nvSpPr>
          <p:spPr>
            <a:xfrm>
              <a:off x="8756610" y="2123283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047115DF-427F-DC0A-656F-0757560007D5}"/>
                </a:ext>
              </a:extLst>
            </p:cNvPr>
            <p:cNvSpPr/>
            <p:nvPr/>
          </p:nvSpPr>
          <p:spPr>
            <a:xfrm>
              <a:off x="8769565" y="1923255"/>
              <a:ext cx="719" cy="200028"/>
            </a:xfrm>
            <a:custGeom>
              <a:avLst/>
              <a:gdLst>
                <a:gd name="connsiteX0" fmla="*/ 0 w 719"/>
                <a:gd name="connsiteY0" fmla="*/ 200029 h 200028"/>
                <a:gd name="connsiteX1" fmla="*/ 0 w 719"/>
                <a:gd name="connsiteY1" fmla="*/ 0 h 20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28">
                  <a:moveTo>
                    <a:pt x="0" y="200029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C3C3D8DD-1D7B-E5A5-C788-D66FBD21B210}"/>
              </a:ext>
            </a:extLst>
          </p:cNvPr>
          <p:cNvGrpSpPr/>
          <p:nvPr/>
        </p:nvGrpSpPr>
        <p:grpSpPr>
          <a:xfrm>
            <a:off x="7734993" y="1268652"/>
            <a:ext cx="913399" cy="901355"/>
            <a:chOff x="7734993" y="1268652"/>
            <a:chExt cx="913399" cy="901355"/>
          </a:xfrm>
        </p:grpSpPr>
        <p:sp>
          <p:nvSpPr>
            <p:cNvPr id="359" name="Freeform 358">
              <a:extLst>
                <a:ext uri="{FF2B5EF4-FFF2-40B4-BE49-F238E27FC236}">
                  <a16:creationId xmlns:a16="http://schemas.microsoft.com/office/drawing/2014/main" id="{0A39A228-025A-FF0E-EBD5-1A10C00F34EF}"/>
                </a:ext>
              </a:extLst>
            </p:cNvPr>
            <p:cNvSpPr/>
            <p:nvPr/>
          </p:nvSpPr>
          <p:spPr>
            <a:xfrm>
              <a:off x="7734993" y="1268652"/>
              <a:ext cx="913399" cy="901355"/>
            </a:xfrm>
            <a:custGeom>
              <a:avLst/>
              <a:gdLst>
                <a:gd name="connsiteX0" fmla="*/ 0 w 913399"/>
                <a:gd name="connsiteY0" fmla="*/ 769308 h 901355"/>
                <a:gd name="connsiteX1" fmla="*/ 3055 w 913399"/>
                <a:gd name="connsiteY1" fmla="*/ 765882 h 901355"/>
                <a:gd name="connsiteX2" fmla="*/ 6110 w 913399"/>
                <a:gd name="connsiteY2" fmla="*/ 762391 h 901355"/>
                <a:gd name="connsiteX3" fmla="*/ 9165 w 913399"/>
                <a:gd name="connsiteY3" fmla="*/ 758836 h 901355"/>
                <a:gd name="connsiteX4" fmla="*/ 12220 w 913399"/>
                <a:gd name="connsiteY4" fmla="*/ 755216 h 901355"/>
                <a:gd name="connsiteX5" fmla="*/ 15275 w 913399"/>
                <a:gd name="connsiteY5" fmla="*/ 751523 h 901355"/>
                <a:gd name="connsiteX6" fmla="*/ 18329 w 913399"/>
                <a:gd name="connsiteY6" fmla="*/ 747766 h 901355"/>
                <a:gd name="connsiteX7" fmla="*/ 21384 w 913399"/>
                <a:gd name="connsiteY7" fmla="*/ 743952 h 901355"/>
                <a:gd name="connsiteX8" fmla="*/ 24439 w 913399"/>
                <a:gd name="connsiteY8" fmla="*/ 740058 h 901355"/>
                <a:gd name="connsiteX9" fmla="*/ 27494 w 913399"/>
                <a:gd name="connsiteY9" fmla="*/ 736100 h 901355"/>
                <a:gd name="connsiteX10" fmla="*/ 30549 w 913399"/>
                <a:gd name="connsiteY10" fmla="*/ 732076 h 901355"/>
                <a:gd name="connsiteX11" fmla="*/ 33603 w 913399"/>
                <a:gd name="connsiteY11" fmla="*/ 727988 h 901355"/>
                <a:gd name="connsiteX12" fmla="*/ 36658 w 913399"/>
                <a:gd name="connsiteY12" fmla="*/ 723821 h 901355"/>
                <a:gd name="connsiteX13" fmla="*/ 39713 w 913399"/>
                <a:gd name="connsiteY13" fmla="*/ 719596 h 901355"/>
                <a:gd name="connsiteX14" fmla="*/ 42768 w 913399"/>
                <a:gd name="connsiteY14" fmla="*/ 715293 h 901355"/>
                <a:gd name="connsiteX15" fmla="*/ 45823 w 913399"/>
                <a:gd name="connsiteY15" fmla="*/ 710924 h 901355"/>
                <a:gd name="connsiteX16" fmla="*/ 48878 w 913399"/>
                <a:gd name="connsiteY16" fmla="*/ 706490 h 901355"/>
                <a:gd name="connsiteX17" fmla="*/ 51932 w 913399"/>
                <a:gd name="connsiteY17" fmla="*/ 701985 h 901355"/>
                <a:gd name="connsiteX18" fmla="*/ 54988 w 913399"/>
                <a:gd name="connsiteY18" fmla="*/ 697407 h 901355"/>
                <a:gd name="connsiteX19" fmla="*/ 58042 w 913399"/>
                <a:gd name="connsiteY19" fmla="*/ 692765 h 901355"/>
                <a:gd name="connsiteX20" fmla="*/ 61097 w 913399"/>
                <a:gd name="connsiteY20" fmla="*/ 688051 h 901355"/>
                <a:gd name="connsiteX21" fmla="*/ 64152 w 913399"/>
                <a:gd name="connsiteY21" fmla="*/ 683272 h 901355"/>
                <a:gd name="connsiteX22" fmla="*/ 67207 w 913399"/>
                <a:gd name="connsiteY22" fmla="*/ 678421 h 901355"/>
                <a:gd name="connsiteX23" fmla="*/ 70262 w 913399"/>
                <a:gd name="connsiteY23" fmla="*/ 673498 h 901355"/>
                <a:gd name="connsiteX24" fmla="*/ 73317 w 913399"/>
                <a:gd name="connsiteY24" fmla="*/ 668510 h 901355"/>
                <a:gd name="connsiteX25" fmla="*/ 76371 w 913399"/>
                <a:gd name="connsiteY25" fmla="*/ 663451 h 901355"/>
                <a:gd name="connsiteX26" fmla="*/ 79427 w 913399"/>
                <a:gd name="connsiteY26" fmla="*/ 658326 h 901355"/>
                <a:gd name="connsiteX27" fmla="*/ 82481 w 913399"/>
                <a:gd name="connsiteY27" fmla="*/ 653136 h 901355"/>
                <a:gd name="connsiteX28" fmla="*/ 85536 w 913399"/>
                <a:gd name="connsiteY28" fmla="*/ 647877 h 901355"/>
                <a:gd name="connsiteX29" fmla="*/ 88591 w 913399"/>
                <a:gd name="connsiteY29" fmla="*/ 642550 h 901355"/>
                <a:gd name="connsiteX30" fmla="*/ 91646 w 913399"/>
                <a:gd name="connsiteY30" fmla="*/ 637156 h 901355"/>
                <a:gd name="connsiteX31" fmla="*/ 94701 w 913399"/>
                <a:gd name="connsiteY31" fmla="*/ 631697 h 901355"/>
                <a:gd name="connsiteX32" fmla="*/ 97755 w 913399"/>
                <a:gd name="connsiteY32" fmla="*/ 626172 h 901355"/>
                <a:gd name="connsiteX33" fmla="*/ 100810 w 913399"/>
                <a:gd name="connsiteY33" fmla="*/ 620583 h 901355"/>
                <a:gd name="connsiteX34" fmla="*/ 103865 w 913399"/>
                <a:gd name="connsiteY34" fmla="*/ 614928 h 901355"/>
                <a:gd name="connsiteX35" fmla="*/ 106920 w 913399"/>
                <a:gd name="connsiteY35" fmla="*/ 609210 h 901355"/>
                <a:gd name="connsiteX36" fmla="*/ 109975 w 913399"/>
                <a:gd name="connsiteY36" fmla="*/ 603429 h 901355"/>
                <a:gd name="connsiteX37" fmla="*/ 113030 w 913399"/>
                <a:gd name="connsiteY37" fmla="*/ 597587 h 901355"/>
                <a:gd name="connsiteX38" fmla="*/ 116084 w 913399"/>
                <a:gd name="connsiteY38" fmla="*/ 591683 h 901355"/>
                <a:gd name="connsiteX39" fmla="*/ 119140 w 913399"/>
                <a:gd name="connsiteY39" fmla="*/ 585718 h 901355"/>
                <a:gd name="connsiteX40" fmla="*/ 122194 w 913399"/>
                <a:gd name="connsiteY40" fmla="*/ 579694 h 901355"/>
                <a:gd name="connsiteX41" fmla="*/ 125249 w 913399"/>
                <a:gd name="connsiteY41" fmla="*/ 573610 h 901355"/>
                <a:gd name="connsiteX42" fmla="*/ 128304 w 913399"/>
                <a:gd name="connsiteY42" fmla="*/ 567470 h 901355"/>
                <a:gd name="connsiteX43" fmla="*/ 131359 w 913399"/>
                <a:gd name="connsiteY43" fmla="*/ 561272 h 901355"/>
                <a:gd name="connsiteX44" fmla="*/ 134414 w 913399"/>
                <a:gd name="connsiteY44" fmla="*/ 555020 h 901355"/>
                <a:gd name="connsiteX45" fmla="*/ 137469 w 913399"/>
                <a:gd name="connsiteY45" fmla="*/ 548713 h 901355"/>
                <a:gd name="connsiteX46" fmla="*/ 140523 w 913399"/>
                <a:gd name="connsiteY46" fmla="*/ 542353 h 901355"/>
                <a:gd name="connsiteX47" fmla="*/ 143579 w 913399"/>
                <a:gd name="connsiteY47" fmla="*/ 535940 h 901355"/>
                <a:gd name="connsiteX48" fmla="*/ 146633 w 913399"/>
                <a:gd name="connsiteY48" fmla="*/ 529478 h 901355"/>
                <a:gd name="connsiteX49" fmla="*/ 149688 w 913399"/>
                <a:gd name="connsiteY49" fmla="*/ 522966 h 901355"/>
                <a:gd name="connsiteX50" fmla="*/ 152743 w 913399"/>
                <a:gd name="connsiteY50" fmla="*/ 516406 h 901355"/>
                <a:gd name="connsiteX51" fmla="*/ 155798 w 913399"/>
                <a:gd name="connsiteY51" fmla="*/ 509800 h 901355"/>
                <a:gd name="connsiteX52" fmla="*/ 158853 w 913399"/>
                <a:gd name="connsiteY52" fmla="*/ 503148 h 901355"/>
                <a:gd name="connsiteX53" fmla="*/ 161907 w 913399"/>
                <a:gd name="connsiteY53" fmla="*/ 496454 h 901355"/>
                <a:gd name="connsiteX54" fmla="*/ 164962 w 913399"/>
                <a:gd name="connsiteY54" fmla="*/ 489717 h 901355"/>
                <a:gd name="connsiteX55" fmla="*/ 168017 w 913399"/>
                <a:gd name="connsiteY55" fmla="*/ 482941 h 901355"/>
                <a:gd name="connsiteX56" fmla="*/ 171072 w 913399"/>
                <a:gd name="connsiteY56" fmla="*/ 476126 h 901355"/>
                <a:gd name="connsiteX57" fmla="*/ 174127 w 913399"/>
                <a:gd name="connsiteY57" fmla="*/ 469274 h 901355"/>
                <a:gd name="connsiteX58" fmla="*/ 177182 w 913399"/>
                <a:gd name="connsiteY58" fmla="*/ 462388 h 901355"/>
                <a:gd name="connsiteX59" fmla="*/ 180236 w 913399"/>
                <a:gd name="connsiteY59" fmla="*/ 455468 h 901355"/>
                <a:gd name="connsiteX60" fmla="*/ 183292 w 913399"/>
                <a:gd name="connsiteY60" fmla="*/ 448517 h 901355"/>
                <a:gd name="connsiteX61" fmla="*/ 186346 w 913399"/>
                <a:gd name="connsiteY61" fmla="*/ 441537 h 901355"/>
                <a:gd name="connsiteX62" fmla="*/ 189401 w 913399"/>
                <a:gd name="connsiteY62" fmla="*/ 434529 h 901355"/>
                <a:gd name="connsiteX63" fmla="*/ 192456 w 913399"/>
                <a:gd name="connsiteY63" fmla="*/ 427496 h 901355"/>
                <a:gd name="connsiteX64" fmla="*/ 195511 w 913399"/>
                <a:gd name="connsiteY64" fmla="*/ 420439 h 901355"/>
                <a:gd name="connsiteX65" fmla="*/ 198566 w 913399"/>
                <a:gd name="connsiteY65" fmla="*/ 413362 h 901355"/>
                <a:gd name="connsiteX66" fmla="*/ 201621 w 913399"/>
                <a:gd name="connsiteY66" fmla="*/ 406265 h 901355"/>
                <a:gd name="connsiteX67" fmla="*/ 204675 w 913399"/>
                <a:gd name="connsiteY67" fmla="*/ 399152 h 901355"/>
                <a:gd name="connsiteX68" fmla="*/ 207731 w 913399"/>
                <a:gd name="connsiteY68" fmla="*/ 392024 h 901355"/>
                <a:gd name="connsiteX69" fmla="*/ 210785 w 913399"/>
                <a:gd name="connsiteY69" fmla="*/ 384884 h 901355"/>
                <a:gd name="connsiteX70" fmla="*/ 213840 w 913399"/>
                <a:gd name="connsiteY70" fmla="*/ 377733 h 901355"/>
                <a:gd name="connsiteX71" fmla="*/ 216895 w 913399"/>
                <a:gd name="connsiteY71" fmla="*/ 370575 h 901355"/>
                <a:gd name="connsiteX72" fmla="*/ 219949 w 913399"/>
                <a:gd name="connsiteY72" fmla="*/ 363411 h 901355"/>
                <a:gd name="connsiteX73" fmla="*/ 223004 w 913399"/>
                <a:gd name="connsiteY73" fmla="*/ 356244 h 901355"/>
                <a:gd name="connsiteX74" fmla="*/ 226063 w 913399"/>
                <a:gd name="connsiteY74" fmla="*/ 349077 h 901355"/>
                <a:gd name="connsiteX75" fmla="*/ 229114 w 913399"/>
                <a:gd name="connsiteY75" fmla="*/ 341911 h 901355"/>
                <a:gd name="connsiteX76" fmla="*/ 232166 w 913399"/>
                <a:gd name="connsiteY76" fmla="*/ 334750 h 901355"/>
                <a:gd name="connsiteX77" fmla="*/ 235225 w 913399"/>
                <a:gd name="connsiteY77" fmla="*/ 327596 h 901355"/>
                <a:gd name="connsiteX78" fmla="*/ 238276 w 913399"/>
                <a:gd name="connsiteY78" fmla="*/ 320452 h 901355"/>
                <a:gd name="connsiteX79" fmla="*/ 241335 w 913399"/>
                <a:gd name="connsiteY79" fmla="*/ 313320 h 901355"/>
                <a:gd name="connsiteX80" fmla="*/ 244387 w 913399"/>
                <a:gd name="connsiteY80" fmla="*/ 306202 h 901355"/>
                <a:gd name="connsiteX81" fmla="*/ 247446 w 913399"/>
                <a:gd name="connsiteY81" fmla="*/ 299102 h 901355"/>
                <a:gd name="connsiteX82" fmla="*/ 250497 w 913399"/>
                <a:gd name="connsiteY82" fmla="*/ 292022 h 901355"/>
                <a:gd name="connsiteX83" fmla="*/ 253556 w 913399"/>
                <a:gd name="connsiteY83" fmla="*/ 284964 h 901355"/>
                <a:gd name="connsiteX84" fmla="*/ 256608 w 913399"/>
                <a:gd name="connsiteY84" fmla="*/ 277933 h 901355"/>
                <a:gd name="connsiteX85" fmla="*/ 259659 w 913399"/>
                <a:gd name="connsiteY85" fmla="*/ 270928 h 901355"/>
                <a:gd name="connsiteX86" fmla="*/ 262718 w 913399"/>
                <a:gd name="connsiteY86" fmla="*/ 263955 h 901355"/>
                <a:gd name="connsiteX87" fmla="*/ 265770 w 913399"/>
                <a:gd name="connsiteY87" fmla="*/ 257016 h 901355"/>
                <a:gd name="connsiteX88" fmla="*/ 268829 w 913399"/>
                <a:gd name="connsiteY88" fmla="*/ 250113 h 901355"/>
                <a:gd name="connsiteX89" fmla="*/ 271880 w 913399"/>
                <a:gd name="connsiteY89" fmla="*/ 243249 h 901355"/>
                <a:gd name="connsiteX90" fmla="*/ 274939 w 913399"/>
                <a:gd name="connsiteY90" fmla="*/ 236427 h 901355"/>
                <a:gd name="connsiteX91" fmla="*/ 277991 w 913399"/>
                <a:gd name="connsiteY91" fmla="*/ 229650 h 901355"/>
                <a:gd name="connsiteX92" fmla="*/ 281050 w 913399"/>
                <a:gd name="connsiteY92" fmla="*/ 222920 h 901355"/>
                <a:gd name="connsiteX93" fmla="*/ 284101 w 913399"/>
                <a:gd name="connsiteY93" fmla="*/ 216241 h 901355"/>
                <a:gd name="connsiteX94" fmla="*/ 287153 w 913399"/>
                <a:gd name="connsiteY94" fmla="*/ 209615 h 901355"/>
                <a:gd name="connsiteX95" fmla="*/ 290212 w 913399"/>
                <a:gd name="connsiteY95" fmla="*/ 203045 h 901355"/>
                <a:gd name="connsiteX96" fmla="*/ 293263 w 913399"/>
                <a:gd name="connsiteY96" fmla="*/ 196534 h 901355"/>
                <a:gd name="connsiteX97" fmla="*/ 296322 w 913399"/>
                <a:gd name="connsiteY97" fmla="*/ 190084 h 901355"/>
                <a:gd name="connsiteX98" fmla="*/ 299374 w 913399"/>
                <a:gd name="connsiteY98" fmla="*/ 183698 h 901355"/>
                <a:gd name="connsiteX99" fmla="*/ 302433 w 913399"/>
                <a:gd name="connsiteY99" fmla="*/ 177380 h 901355"/>
                <a:gd name="connsiteX100" fmla="*/ 305484 w 913399"/>
                <a:gd name="connsiteY100" fmla="*/ 171131 h 901355"/>
                <a:gd name="connsiteX101" fmla="*/ 308543 w 913399"/>
                <a:gd name="connsiteY101" fmla="*/ 164955 h 901355"/>
                <a:gd name="connsiteX102" fmla="*/ 311595 w 913399"/>
                <a:gd name="connsiteY102" fmla="*/ 158855 h 901355"/>
                <a:gd name="connsiteX103" fmla="*/ 314654 w 913399"/>
                <a:gd name="connsiteY103" fmla="*/ 152833 h 901355"/>
                <a:gd name="connsiteX104" fmla="*/ 317705 w 913399"/>
                <a:gd name="connsiteY104" fmla="*/ 146891 h 901355"/>
                <a:gd name="connsiteX105" fmla="*/ 320757 w 913399"/>
                <a:gd name="connsiteY105" fmla="*/ 141033 h 901355"/>
                <a:gd name="connsiteX106" fmla="*/ 323816 w 913399"/>
                <a:gd name="connsiteY106" fmla="*/ 135262 h 901355"/>
                <a:gd name="connsiteX107" fmla="*/ 326867 w 913399"/>
                <a:gd name="connsiteY107" fmla="*/ 129579 h 901355"/>
                <a:gd name="connsiteX108" fmla="*/ 329926 w 913399"/>
                <a:gd name="connsiteY108" fmla="*/ 123987 h 901355"/>
                <a:gd name="connsiteX109" fmla="*/ 332978 w 913399"/>
                <a:gd name="connsiteY109" fmla="*/ 118490 h 901355"/>
                <a:gd name="connsiteX110" fmla="*/ 336037 w 913399"/>
                <a:gd name="connsiteY110" fmla="*/ 113089 h 901355"/>
                <a:gd name="connsiteX111" fmla="*/ 339088 w 913399"/>
                <a:gd name="connsiteY111" fmla="*/ 107787 h 901355"/>
                <a:gd name="connsiteX112" fmla="*/ 342147 w 913399"/>
                <a:gd name="connsiteY112" fmla="*/ 102588 h 901355"/>
                <a:gd name="connsiteX113" fmla="*/ 345199 w 913399"/>
                <a:gd name="connsiteY113" fmla="*/ 97491 h 901355"/>
                <a:gd name="connsiteX114" fmla="*/ 348250 w 913399"/>
                <a:gd name="connsiteY114" fmla="*/ 92502 h 901355"/>
                <a:gd name="connsiteX115" fmla="*/ 351309 w 913399"/>
                <a:gd name="connsiteY115" fmla="*/ 87622 h 901355"/>
                <a:gd name="connsiteX116" fmla="*/ 354361 w 913399"/>
                <a:gd name="connsiteY116" fmla="*/ 82852 h 901355"/>
                <a:gd name="connsiteX117" fmla="*/ 357420 w 913399"/>
                <a:gd name="connsiteY117" fmla="*/ 78197 h 901355"/>
                <a:gd name="connsiteX118" fmla="*/ 360471 w 913399"/>
                <a:gd name="connsiteY118" fmla="*/ 73657 h 901355"/>
                <a:gd name="connsiteX119" fmla="*/ 363530 w 913399"/>
                <a:gd name="connsiteY119" fmla="*/ 69235 h 901355"/>
                <a:gd name="connsiteX120" fmla="*/ 366582 w 913399"/>
                <a:gd name="connsiteY120" fmla="*/ 64933 h 901355"/>
                <a:gd name="connsiteX121" fmla="*/ 369640 w 913399"/>
                <a:gd name="connsiteY121" fmla="*/ 60754 h 901355"/>
                <a:gd name="connsiteX122" fmla="*/ 372692 w 913399"/>
                <a:gd name="connsiteY122" fmla="*/ 56699 h 901355"/>
                <a:gd name="connsiteX123" fmla="*/ 375744 w 913399"/>
                <a:gd name="connsiteY123" fmla="*/ 52770 h 901355"/>
                <a:gd name="connsiteX124" fmla="*/ 378803 w 913399"/>
                <a:gd name="connsiteY124" fmla="*/ 48969 h 901355"/>
                <a:gd name="connsiteX125" fmla="*/ 381854 w 913399"/>
                <a:gd name="connsiteY125" fmla="*/ 45298 h 901355"/>
                <a:gd name="connsiteX126" fmla="*/ 384913 w 913399"/>
                <a:gd name="connsiteY126" fmla="*/ 41760 h 901355"/>
                <a:gd name="connsiteX127" fmla="*/ 387965 w 913399"/>
                <a:gd name="connsiteY127" fmla="*/ 38355 h 901355"/>
                <a:gd name="connsiteX128" fmla="*/ 391023 w 913399"/>
                <a:gd name="connsiteY128" fmla="*/ 35086 h 901355"/>
                <a:gd name="connsiteX129" fmla="*/ 394075 w 913399"/>
                <a:gd name="connsiteY129" fmla="*/ 31953 h 901355"/>
                <a:gd name="connsiteX130" fmla="*/ 397134 w 913399"/>
                <a:gd name="connsiteY130" fmla="*/ 28960 h 901355"/>
                <a:gd name="connsiteX131" fmla="*/ 400186 w 913399"/>
                <a:gd name="connsiteY131" fmla="*/ 26106 h 901355"/>
                <a:gd name="connsiteX132" fmla="*/ 403244 w 913399"/>
                <a:gd name="connsiteY132" fmla="*/ 23394 h 901355"/>
                <a:gd name="connsiteX133" fmla="*/ 406296 w 913399"/>
                <a:gd name="connsiteY133" fmla="*/ 20825 h 901355"/>
                <a:gd name="connsiteX134" fmla="*/ 409348 w 913399"/>
                <a:gd name="connsiteY134" fmla="*/ 18400 h 901355"/>
                <a:gd name="connsiteX135" fmla="*/ 412407 w 913399"/>
                <a:gd name="connsiteY135" fmla="*/ 16121 h 901355"/>
                <a:gd name="connsiteX136" fmla="*/ 415458 w 913399"/>
                <a:gd name="connsiteY136" fmla="*/ 13988 h 901355"/>
                <a:gd name="connsiteX137" fmla="*/ 418517 w 913399"/>
                <a:gd name="connsiteY137" fmla="*/ 12003 h 901355"/>
                <a:gd name="connsiteX138" fmla="*/ 421569 w 913399"/>
                <a:gd name="connsiteY138" fmla="*/ 10167 h 901355"/>
                <a:gd name="connsiteX139" fmla="*/ 424627 w 913399"/>
                <a:gd name="connsiteY139" fmla="*/ 8481 h 901355"/>
                <a:gd name="connsiteX140" fmla="*/ 427679 w 913399"/>
                <a:gd name="connsiteY140" fmla="*/ 6945 h 901355"/>
                <a:gd name="connsiteX141" fmla="*/ 430738 w 913399"/>
                <a:gd name="connsiteY141" fmla="*/ 5560 h 901355"/>
                <a:gd name="connsiteX142" fmla="*/ 433790 w 913399"/>
                <a:gd name="connsiteY142" fmla="*/ 4327 h 901355"/>
                <a:gd name="connsiteX143" fmla="*/ 436841 w 913399"/>
                <a:gd name="connsiteY143" fmla="*/ 3247 h 901355"/>
                <a:gd name="connsiteX144" fmla="*/ 439900 w 913399"/>
                <a:gd name="connsiteY144" fmla="*/ 2321 h 901355"/>
                <a:gd name="connsiteX145" fmla="*/ 442952 w 913399"/>
                <a:gd name="connsiteY145" fmla="*/ 1548 h 901355"/>
                <a:gd name="connsiteX146" fmla="*/ 446010 w 913399"/>
                <a:gd name="connsiteY146" fmla="*/ 929 h 901355"/>
                <a:gd name="connsiteX147" fmla="*/ 449062 w 913399"/>
                <a:gd name="connsiteY147" fmla="*/ 465 h 901355"/>
                <a:gd name="connsiteX148" fmla="*/ 452121 w 913399"/>
                <a:gd name="connsiteY148" fmla="*/ 155 h 901355"/>
                <a:gd name="connsiteX149" fmla="*/ 455173 w 913399"/>
                <a:gd name="connsiteY149" fmla="*/ 0 h 901355"/>
                <a:gd name="connsiteX150" fmla="*/ 458231 w 913399"/>
                <a:gd name="connsiteY150" fmla="*/ 0 h 901355"/>
                <a:gd name="connsiteX151" fmla="*/ 461283 w 913399"/>
                <a:gd name="connsiteY151" fmla="*/ 155 h 901355"/>
                <a:gd name="connsiteX152" fmla="*/ 464335 w 913399"/>
                <a:gd name="connsiteY152" fmla="*/ 465 h 901355"/>
                <a:gd name="connsiteX153" fmla="*/ 467393 w 913399"/>
                <a:gd name="connsiteY153" fmla="*/ 929 h 901355"/>
                <a:gd name="connsiteX154" fmla="*/ 470445 w 913399"/>
                <a:gd name="connsiteY154" fmla="*/ 1548 h 901355"/>
                <a:gd name="connsiteX155" fmla="*/ 473504 w 913399"/>
                <a:gd name="connsiteY155" fmla="*/ 2321 h 901355"/>
                <a:gd name="connsiteX156" fmla="*/ 476556 w 913399"/>
                <a:gd name="connsiteY156" fmla="*/ 3247 h 901355"/>
                <a:gd name="connsiteX157" fmla="*/ 479614 w 913399"/>
                <a:gd name="connsiteY157" fmla="*/ 4327 h 901355"/>
                <a:gd name="connsiteX158" fmla="*/ 482666 w 913399"/>
                <a:gd name="connsiteY158" fmla="*/ 5560 h 901355"/>
                <a:gd name="connsiteX159" fmla="*/ 485725 w 913399"/>
                <a:gd name="connsiteY159" fmla="*/ 6945 h 901355"/>
                <a:gd name="connsiteX160" fmla="*/ 488777 w 913399"/>
                <a:gd name="connsiteY160" fmla="*/ 8481 h 901355"/>
                <a:gd name="connsiteX161" fmla="*/ 491828 w 913399"/>
                <a:gd name="connsiteY161" fmla="*/ 10167 h 901355"/>
                <a:gd name="connsiteX162" fmla="*/ 494887 w 913399"/>
                <a:gd name="connsiteY162" fmla="*/ 12003 h 901355"/>
                <a:gd name="connsiteX163" fmla="*/ 497939 w 913399"/>
                <a:gd name="connsiteY163" fmla="*/ 13988 h 901355"/>
                <a:gd name="connsiteX164" fmla="*/ 500997 w 913399"/>
                <a:gd name="connsiteY164" fmla="*/ 16121 h 901355"/>
                <a:gd name="connsiteX165" fmla="*/ 504049 w 913399"/>
                <a:gd name="connsiteY165" fmla="*/ 18400 h 901355"/>
                <a:gd name="connsiteX166" fmla="*/ 507108 w 913399"/>
                <a:gd name="connsiteY166" fmla="*/ 20825 h 901355"/>
                <a:gd name="connsiteX167" fmla="*/ 510160 w 913399"/>
                <a:gd name="connsiteY167" fmla="*/ 23394 h 901355"/>
                <a:gd name="connsiteX168" fmla="*/ 513218 w 913399"/>
                <a:gd name="connsiteY168" fmla="*/ 26106 h 901355"/>
                <a:gd name="connsiteX169" fmla="*/ 516270 w 913399"/>
                <a:gd name="connsiteY169" fmla="*/ 28960 h 901355"/>
                <a:gd name="connsiteX170" fmla="*/ 519329 w 913399"/>
                <a:gd name="connsiteY170" fmla="*/ 31953 h 901355"/>
                <a:gd name="connsiteX171" fmla="*/ 522380 w 913399"/>
                <a:gd name="connsiteY171" fmla="*/ 35086 h 901355"/>
                <a:gd name="connsiteX172" fmla="*/ 525432 w 913399"/>
                <a:gd name="connsiteY172" fmla="*/ 38355 h 901355"/>
                <a:gd name="connsiteX173" fmla="*/ 528491 w 913399"/>
                <a:gd name="connsiteY173" fmla="*/ 41760 h 901355"/>
                <a:gd name="connsiteX174" fmla="*/ 531543 w 913399"/>
                <a:gd name="connsiteY174" fmla="*/ 45298 h 901355"/>
                <a:gd name="connsiteX175" fmla="*/ 534601 w 913399"/>
                <a:gd name="connsiteY175" fmla="*/ 48969 h 901355"/>
                <a:gd name="connsiteX176" fmla="*/ 537653 w 913399"/>
                <a:gd name="connsiteY176" fmla="*/ 52770 h 901355"/>
                <a:gd name="connsiteX177" fmla="*/ 540712 w 913399"/>
                <a:gd name="connsiteY177" fmla="*/ 56699 h 901355"/>
                <a:gd name="connsiteX178" fmla="*/ 543764 w 913399"/>
                <a:gd name="connsiteY178" fmla="*/ 60754 h 901355"/>
                <a:gd name="connsiteX179" fmla="*/ 546822 w 913399"/>
                <a:gd name="connsiteY179" fmla="*/ 64933 h 901355"/>
                <a:gd name="connsiteX180" fmla="*/ 549874 w 913399"/>
                <a:gd name="connsiteY180" fmla="*/ 69235 h 901355"/>
                <a:gd name="connsiteX181" fmla="*/ 552926 w 913399"/>
                <a:gd name="connsiteY181" fmla="*/ 73657 h 901355"/>
                <a:gd name="connsiteX182" fmla="*/ 555984 w 913399"/>
                <a:gd name="connsiteY182" fmla="*/ 78197 h 901355"/>
                <a:gd name="connsiteX183" fmla="*/ 559036 w 913399"/>
                <a:gd name="connsiteY183" fmla="*/ 82852 h 901355"/>
                <a:gd name="connsiteX184" fmla="*/ 562095 w 913399"/>
                <a:gd name="connsiteY184" fmla="*/ 87622 h 901355"/>
                <a:gd name="connsiteX185" fmla="*/ 565146 w 913399"/>
                <a:gd name="connsiteY185" fmla="*/ 92502 h 901355"/>
                <a:gd name="connsiteX186" fmla="*/ 568205 w 913399"/>
                <a:gd name="connsiteY186" fmla="*/ 97491 h 901355"/>
                <a:gd name="connsiteX187" fmla="*/ 571257 w 913399"/>
                <a:gd name="connsiteY187" fmla="*/ 102588 h 901355"/>
                <a:gd name="connsiteX188" fmla="*/ 574316 w 913399"/>
                <a:gd name="connsiteY188" fmla="*/ 107787 h 901355"/>
                <a:gd name="connsiteX189" fmla="*/ 577367 w 913399"/>
                <a:gd name="connsiteY189" fmla="*/ 113089 h 901355"/>
                <a:gd name="connsiteX190" fmla="*/ 580419 w 913399"/>
                <a:gd name="connsiteY190" fmla="*/ 118490 h 901355"/>
                <a:gd name="connsiteX191" fmla="*/ 583478 w 913399"/>
                <a:gd name="connsiteY191" fmla="*/ 123987 h 901355"/>
                <a:gd name="connsiteX192" fmla="*/ 586529 w 913399"/>
                <a:gd name="connsiteY192" fmla="*/ 129579 h 901355"/>
                <a:gd name="connsiteX193" fmla="*/ 589588 w 913399"/>
                <a:gd name="connsiteY193" fmla="*/ 135262 h 901355"/>
                <a:gd name="connsiteX194" fmla="*/ 592640 w 913399"/>
                <a:gd name="connsiteY194" fmla="*/ 141033 h 901355"/>
                <a:gd name="connsiteX195" fmla="*/ 595699 w 913399"/>
                <a:gd name="connsiteY195" fmla="*/ 146891 h 901355"/>
                <a:gd name="connsiteX196" fmla="*/ 598750 w 913399"/>
                <a:gd name="connsiteY196" fmla="*/ 152833 h 901355"/>
                <a:gd name="connsiteX197" fmla="*/ 601809 w 913399"/>
                <a:gd name="connsiteY197" fmla="*/ 158855 h 901355"/>
                <a:gd name="connsiteX198" fmla="*/ 604861 w 913399"/>
                <a:gd name="connsiteY198" fmla="*/ 164955 h 901355"/>
                <a:gd name="connsiteX199" fmla="*/ 607913 w 913399"/>
                <a:gd name="connsiteY199" fmla="*/ 171131 h 901355"/>
                <a:gd name="connsiteX200" fmla="*/ 610971 w 913399"/>
                <a:gd name="connsiteY200" fmla="*/ 177380 h 901355"/>
                <a:gd name="connsiteX201" fmla="*/ 614023 w 913399"/>
                <a:gd name="connsiteY201" fmla="*/ 183698 h 901355"/>
                <a:gd name="connsiteX202" fmla="*/ 617082 w 913399"/>
                <a:gd name="connsiteY202" fmla="*/ 190084 h 901355"/>
                <a:gd name="connsiteX203" fmla="*/ 620133 w 913399"/>
                <a:gd name="connsiteY203" fmla="*/ 196534 h 901355"/>
                <a:gd name="connsiteX204" fmla="*/ 623192 w 913399"/>
                <a:gd name="connsiteY204" fmla="*/ 203045 h 901355"/>
                <a:gd name="connsiteX205" fmla="*/ 626244 w 913399"/>
                <a:gd name="connsiteY205" fmla="*/ 209615 h 901355"/>
                <a:gd name="connsiteX206" fmla="*/ 629303 w 913399"/>
                <a:gd name="connsiteY206" fmla="*/ 216241 h 901355"/>
                <a:gd name="connsiteX207" fmla="*/ 632354 w 913399"/>
                <a:gd name="connsiteY207" fmla="*/ 222920 h 901355"/>
                <a:gd name="connsiteX208" fmla="*/ 635413 w 913399"/>
                <a:gd name="connsiteY208" fmla="*/ 229650 h 901355"/>
                <a:gd name="connsiteX209" fmla="*/ 638465 w 913399"/>
                <a:gd name="connsiteY209" fmla="*/ 236427 h 901355"/>
                <a:gd name="connsiteX210" fmla="*/ 641516 w 913399"/>
                <a:gd name="connsiteY210" fmla="*/ 243249 h 901355"/>
                <a:gd name="connsiteX211" fmla="*/ 644575 w 913399"/>
                <a:gd name="connsiteY211" fmla="*/ 250113 h 901355"/>
                <a:gd name="connsiteX212" fmla="*/ 647627 w 913399"/>
                <a:gd name="connsiteY212" fmla="*/ 257016 h 901355"/>
                <a:gd name="connsiteX213" fmla="*/ 650686 w 913399"/>
                <a:gd name="connsiteY213" fmla="*/ 263955 h 901355"/>
                <a:gd name="connsiteX214" fmla="*/ 653737 w 913399"/>
                <a:gd name="connsiteY214" fmla="*/ 270928 h 901355"/>
                <a:gd name="connsiteX215" fmla="*/ 656796 w 913399"/>
                <a:gd name="connsiteY215" fmla="*/ 277933 h 901355"/>
                <a:gd name="connsiteX216" fmla="*/ 659848 w 913399"/>
                <a:gd name="connsiteY216" fmla="*/ 284964 h 901355"/>
                <a:gd name="connsiteX217" fmla="*/ 662907 w 913399"/>
                <a:gd name="connsiteY217" fmla="*/ 292022 h 901355"/>
                <a:gd name="connsiteX218" fmla="*/ 665958 w 913399"/>
                <a:gd name="connsiteY218" fmla="*/ 299102 h 901355"/>
                <a:gd name="connsiteX219" fmla="*/ 669010 w 913399"/>
                <a:gd name="connsiteY219" fmla="*/ 306202 h 901355"/>
                <a:gd name="connsiteX220" fmla="*/ 672069 w 913399"/>
                <a:gd name="connsiteY220" fmla="*/ 313320 h 901355"/>
                <a:gd name="connsiteX221" fmla="*/ 675120 w 913399"/>
                <a:gd name="connsiteY221" fmla="*/ 320452 h 901355"/>
                <a:gd name="connsiteX222" fmla="*/ 678179 w 913399"/>
                <a:gd name="connsiteY222" fmla="*/ 327596 h 901355"/>
                <a:gd name="connsiteX223" fmla="*/ 681231 w 913399"/>
                <a:gd name="connsiteY223" fmla="*/ 334750 h 901355"/>
                <a:gd name="connsiteX224" fmla="*/ 684290 w 913399"/>
                <a:gd name="connsiteY224" fmla="*/ 341911 h 901355"/>
                <a:gd name="connsiteX225" fmla="*/ 687341 w 913399"/>
                <a:gd name="connsiteY225" fmla="*/ 349077 h 901355"/>
                <a:gd name="connsiteX226" fmla="*/ 690400 w 913399"/>
                <a:gd name="connsiteY226" fmla="*/ 356244 h 901355"/>
                <a:gd name="connsiteX227" fmla="*/ 693452 w 913399"/>
                <a:gd name="connsiteY227" fmla="*/ 363411 h 901355"/>
                <a:gd name="connsiteX228" fmla="*/ 696503 w 913399"/>
                <a:gd name="connsiteY228" fmla="*/ 370575 h 901355"/>
                <a:gd name="connsiteX229" fmla="*/ 699562 w 913399"/>
                <a:gd name="connsiteY229" fmla="*/ 377733 h 901355"/>
                <a:gd name="connsiteX230" fmla="*/ 702614 w 913399"/>
                <a:gd name="connsiteY230" fmla="*/ 384884 h 901355"/>
                <a:gd name="connsiteX231" fmla="*/ 705673 w 913399"/>
                <a:gd name="connsiteY231" fmla="*/ 392024 h 901355"/>
                <a:gd name="connsiteX232" fmla="*/ 708724 w 913399"/>
                <a:gd name="connsiteY232" fmla="*/ 399152 h 901355"/>
                <a:gd name="connsiteX233" fmla="*/ 711783 w 913399"/>
                <a:gd name="connsiteY233" fmla="*/ 406265 h 901355"/>
                <a:gd name="connsiteX234" fmla="*/ 714835 w 913399"/>
                <a:gd name="connsiteY234" fmla="*/ 413362 h 901355"/>
                <a:gd name="connsiteX235" fmla="*/ 717894 w 913399"/>
                <a:gd name="connsiteY235" fmla="*/ 420439 h 901355"/>
                <a:gd name="connsiteX236" fmla="*/ 720945 w 913399"/>
                <a:gd name="connsiteY236" fmla="*/ 427496 h 901355"/>
                <a:gd name="connsiteX237" fmla="*/ 724004 w 913399"/>
                <a:gd name="connsiteY237" fmla="*/ 434529 h 901355"/>
                <a:gd name="connsiteX238" fmla="*/ 727056 w 913399"/>
                <a:gd name="connsiteY238" fmla="*/ 441537 h 901355"/>
                <a:gd name="connsiteX239" fmla="*/ 730107 w 913399"/>
                <a:gd name="connsiteY239" fmla="*/ 448517 h 901355"/>
                <a:gd name="connsiteX240" fmla="*/ 733166 w 913399"/>
                <a:gd name="connsiteY240" fmla="*/ 455468 h 901355"/>
                <a:gd name="connsiteX241" fmla="*/ 736218 w 913399"/>
                <a:gd name="connsiteY241" fmla="*/ 462388 h 901355"/>
                <a:gd name="connsiteX242" fmla="*/ 739277 w 913399"/>
                <a:gd name="connsiteY242" fmla="*/ 469274 h 901355"/>
                <a:gd name="connsiteX243" fmla="*/ 742328 w 913399"/>
                <a:gd name="connsiteY243" fmla="*/ 476126 h 901355"/>
                <a:gd name="connsiteX244" fmla="*/ 745387 w 913399"/>
                <a:gd name="connsiteY244" fmla="*/ 482941 h 901355"/>
                <a:gd name="connsiteX245" fmla="*/ 748439 w 913399"/>
                <a:gd name="connsiteY245" fmla="*/ 489717 h 901355"/>
                <a:gd name="connsiteX246" fmla="*/ 751498 w 913399"/>
                <a:gd name="connsiteY246" fmla="*/ 496454 h 901355"/>
                <a:gd name="connsiteX247" fmla="*/ 754549 w 913399"/>
                <a:gd name="connsiteY247" fmla="*/ 503148 h 901355"/>
                <a:gd name="connsiteX248" fmla="*/ 757601 w 913399"/>
                <a:gd name="connsiteY248" fmla="*/ 509800 h 901355"/>
                <a:gd name="connsiteX249" fmla="*/ 760660 w 913399"/>
                <a:gd name="connsiteY249" fmla="*/ 516406 h 901355"/>
                <a:gd name="connsiteX250" fmla="*/ 763711 w 913399"/>
                <a:gd name="connsiteY250" fmla="*/ 522966 h 901355"/>
                <a:gd name="connsiteX251" fmla="*/ 766770 w 913399"/>
                <a:gd name="connsiteY251" fmla="*/ 529478 h 901355"/>
                <a:gd name="connsiteX252" fmla="*/ 769822 w 913399"/>
                <a:gd name="connsiteY252" fmla="*/ 535940 h 901355"/>
                <a:gd name="connsiteX253" fmla="*/ 772881 w 913399"/>
                <a:gd name="connsiteY253" fmla="*/ 542353 h 901355"/>
                <a:gd name="connsiteX254" fmla="*/ 775932 w 913399"/>
                <a:gd name="connsiteY254" fmla="*/ 548713 h 901355"/>
                <a:gd name="connsiteX255" fmla="*/ 778991 w 913399"/>
                <a:gd name="connsiteY255" fmla="*/ 555020 h 901355"/>
                <a:gd name="connsiteX256" fmla="*/ 782043 w 913399"/>
                <a:gd name="connsiteY256" fmla="*/ 561272 h 901355"/>
                <a:gd name="connsiteX257" fmla="*/ 785094 w 913399"/>
                <a:gd name="connsiteY257" fmla="*/ 567470 h 901355"/>
                <a:gd name="connsiteX258" fmla="*/ 788153 w 913399"/>
                <a:gd name="connsiteY258" fmla="*/ 573610 h 901355"/>
                <a:gd name="connsiteX259" fmla="*/ 791205 w 913399"/>
                <a:gd name="connsiteY259" fmla="*/ 579694 h 901355"/>
                <a:gd name="connsiteX260" fmla="*/ 794264 w 913399"/>
                <a:gd name="connsiteY260" fmla="*/ 585718 h 901355"/>
                <a:gd name="connsiteX261" fmla="*/ 797315 w 913399"/>
                <a:gd name="connsiteY261" fmla="*/ 591683 h 901355"/>
                <a:gd name="connsiteX262" fmla="*/ 800374 w 913399"/>
                <a:gd name="connsiteY262" fmla="*/ 597587 h 901355"/>
                <a:gd name="connsiteX263" fmla="*/ 803426 w 913399"/>
                <a:gd name="connsiteY263" fmla="*/ 603429 h 901355"/>
                <a:gd name="connsiteX264" fmla="*/ 806485 w 913399"/>
                <a:gd name="connsiteY264" fmla="*/ 609210 h 901355"/>
                <a:gd name="connsiteX265" fmla="*/ 809536 w 913399"/>
                <a:gd name="connsiteY265" fmla="*/ 614928 h 901355"/>
                <a:gd name="connsiteX266" fmla="*/ 812588 w 913399"/>
                <a:gd name="connsiteY266" fmla="*/ 620583 h 901355"/>
                <a:gd name="connsiteX267" fmla="*/ 815647 w 913399"/>
                <a:gd name="connsiteY267" fmla="*/ 626172 h 901355"/>
                <a:gd name="connsiteX268" fmla="*/ 818698 w 913399"/>
                <a:gd name="connsiteY268" fmla="*/ 631697 h 901355"/>
                <a:gd name="connsiteX269" fmla="*/ 821757 w 913399"/>
                <a:gd name="connsiteY269" fmla="*/ 637156 h 901355"/>
                <a:gd name="connsiteX270" fmla="*/ 824809 w 913399"/>
                <a:gd name="connsiteY270" fmla="*/ 642550 h 901355"/>
                <a:gd name="connsiteX271" fmla="*/ 827868 w 913399"/>
                <a:gd name="connsiteY271" fmla="*/ 647877 h 901355"/>
                <a:gd name="connsiteX272" fmla="*/ 830919 w 913399"/>
                <a:gd name="connsiteY272" fmla="*/ 653136 h 901355"/>
                <a:gd name="connsiteX273" fmla="*/ 833978 w 913399"/>
                <a:gd name="connsiteY273" fmla="*/ 658326 h 901355"/>
                <a:gd name="connsiteX274" fmla="*/ 837030 w 913399"/>
                <a:gd name="connsiteY274" fmla="*/ 663451 h 901355"/>
                <a:gd name="connsiteX275" fmla="*/ 840088 w 913399"/>
                <a:gd name="connsiteY275" fmla="*/ 668510 h 901355"/>
                <a:gd name="connsiteX276" fmla="*/ 843140 w 913399"/>
                <a:gd name="connsiteY276" fmla="*/ 673498 h 901355"/>
                <a:gd name="connsiteX277" fmla="*/ 846192 w 913399"/>
                <a:gd name="connsiteY277" fmla="*/ 678421 h 901355"/>
                <a:gd name="connsiteX278" fmla="*/ 849251 w 913399"/>
                <a:gd name="connsiteY278" fmla="*/ 683272 h 901355"/>
                <a:gd name="connsiteX279" fmla="*/ 852302 w 913399"/>
                <a:gd name="connsiteY279" fmla="*/ 688051 h 901355"/>
                <a:gd name="connsiteX280" fmla="*/ 855361 w 913399"/>
                <a:gd name="connsiteY280" fmla="*/ 692765 h 901355"/>
                <a:gd name="connsiteX281" fmla="*/ 858413 w 913399"/>
                <a:gd name="connsiteY281" fmla="*/ 697407 h 901355"/>
                <a:gd name="connsiteX282" fmla="*/ 861471 w 913399"/>
                <a:gd name="connsiteY282" fmla="*/ 701985 h 901355"/>
                <a:gd name="connsiteX283" fmla="*/ 864523 w 913399"/>
                <a:gd name="connsiteY283" fmla="*/ 706490 h 901355"/>
                <a:gd name="connsiteX284" fmla="*/ 867582 w 913399"/>
                <a:gd name="connsiteY284" fmla="*/ 710924 h 901355"/>
                <a:gd name="connsiteX285" fmla="*/ 870634 w 913399"/>
                <a:gd name="connsiteY285" fmla="*/ 715293 h 901355"/>
                <a:gd name="connsiteX286" fmla="*/ 873685 w 913399"/>
                <a:gd name="connsiteY286" fmla="*/ 719596 h 901355"/>
                <a:gd name="connsiteX287" fmla="*/ 876744 w 913399"/>
                <a:gd name="connsiteY287" fmla="*/ 723821 h 901355"/>
                <a:gd name="connsiteX288" fmla="*/ 879796 w 913399"/>
                <a:gd name="connsiteY288" fmla="*/ 727988 h 901355"/>
                <a:gd name="connsiteX289" fmla="*/ 882854 w 913399"/>
                <a:gd name="connsiteY289" fmla="*/ 732076 h 901355"/>
                <a:gd name="connsiteX290" fmla="*/ 885906 w 913399"/>
                <a:gd name="connsiteY290" fmla="*/ 736100 h 901355"/>
                <a:gd name="connsiteX291" fmla="*/ 888965 w 913399"/>
                <a:gd name="connsiteY291" fmla="*/ 740058 h 901355"/>
                <a:gd name="connsiteX292" fmla="*/ 892017 w 913399"/>
                <a:gd name="connsiteY292" fmla="*/ 743952 h 901355"/>
                <a:gd name="connsiteX293" fmla="*/ 895075 w 913399"/>
                <a:gd name="connsiteY293" fmla="*/ 747766 h 901355"/>
                <a:gd name="connsiteX294" fmla="*/ 898127 w 913399"/>
                <a:gd name="connsiteY294" fmla="*/ 751523 h 901355"/>
                <a:gd name="connsiteX295" fmla="*/ 901179 w 913399"/>
                <a:gd name="connsiteY295" fmla="*/ 755216 h 901355"/>
                <a:gd name="connsiteX296" fmla="*/ 904238 w 913399"/>
                <a:gd name="connsiteY296" fmla="*/ 758836 h 901355"/>
                <a:gd name="connsiteX297" fmla="*/ 907289 w 913399"/>
                <a:gd name="connsiteY297" fmla="*/ 762391 h 901355"/>
                <a:gd name="connsiteX298" fmla="*/ 910348 w 913399"/>
                <a:gd name="connsiteY298" fmla="*/ 765882 h 901355"/>
                <a:gd name="connsiteX299" fmla="*/ 913400 w 913399"/>
                <a:gd name="connsiteY299" fmla="*/ 769308 h 901355"/>
                <a:gd name="connsiteX300" fmla="*/ 913400 w 913399"/>
                <a:gd name="connsiteY300" fmla="*/ 901356 h 901355"/>
                <a:gd name="connsiteX301" fmla="*/ 0 w 913399"/>
                <a:gd name="connsiteY301" fmla="*/ 901356 h 901355"/>
                <a:gd name="connsiteX302" fmla="*/ 0 w 913399"/>
                <a:gd name="connsiteY302" fmla="*/ 769308 h 90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913399" h="901355">
                  <a:moveTo>
                    <a:pt x="0" y="769308"/>
                  </a:moveTo>
                  <a:lnTo>
                    <a:pt x="3055" y="765882"/>
                  </a:lnTo>
                  <a:lnTo>
                    <a:pt x="6110" y="762391"/>
                  </a:lnTo>
                  <a:lnTo>
                    <a:pt x="9165" y="758836"/>
                  </a:lnTo>
                  <a:lnTo>
                    <a:pt x="12220" y="755216"/>
                  </a:lnTo>
                  <a:lnTo>
                    <a:pt x="15275" y="751523"/>
                  </a:lnTo>
                  <a:lnTo>
                    <a:pt x="18329" y="747766"/>
                  </a:lnTo>
                  <a:lnTo>
                    <a:pt x="21384" y="743952"/>
                  </a:lnTo>
                  <a:lnTo>
                    <a:pt x="24439" y="740058"/>
                  </a:lnTo>
                  <a:lnTo>
                    <a:pt x="27494" y="736100"/>
                  </a:lnTo>
                  <a:lnTo>
                    <a:pt x="30549" y="732076"/>
                  </a:lnTo>
                  <a:lnTo>
                    <a:pt x="33603" y="727988"/>
                  </a:lnTo>
                  <a:lnTo>
                    <a:pt x="36658" y="723821"/>
                  </a:lnTo>
                  <a:lnTo>
                    <a:pt x="39713" y="719596"/>
                  </a:lnTo>
                  <a:lnTo>
                    <a:pt x="42768" y="715293"/>
                  </a:lnTo>
                  <a:lnTo>
                    <a:pt x="45823" y="710924"/>
                  </a:lnTo>
                  <a:lnTo>
                    <a:pt x="48878" y="706490"/>
                  </a:lnTo>
                  <a:lnTo>
                    <a:pt x="51932" y="701985"/>
                  </a:lnTo>
                  <a:lnTo>
                    <a:pt x="54988" y="697407"/>
                  </a:lnTo>
                  <a:lnTo>
                    <a:pt x="58042" y="692765"/>
                  </a:lnTo>
                  <a:lnTo>
                    <a:pt x="61097" y="688051"/>
                  </a:lnTo>
                  <a:lnTo>
                    <a:pt x="64152" y="683272"/>
                  </a:lnTo>
                  <a:lnTo>
                    <a:pt x="67207" y="678421"/>
                  </a:lnTo>
                  <a:lnTo>
                    <a:pt x="70262" y="673498"/>
                  </a:lnTo>
                  <a:lnTo>
                    <a:pt x="73317" y="668510"/>
                  </a:lnTo>
                  <a:lnTo>
                    <a:pt x="76371" y="663451"/>
                  </a:lnTo>
                  <a:lnTo>
                    <a:pt x="79427" y="658326"/>
                  </a:lnTo>
                  <a:lnTo>
                    <a:pt x="82481" y="653136"/>
                  </a:lnTo>
                  <a:lnTo>
                    <a:pt x="85536" y="647877"/>
                  </a:lnTo>
                  <a:lnTo>
                    <a:pt x="88591" y="642550"/>
                  </a:lnTo>
                  <a:lnTo>
                    <a:pt x="91646" y="637156"/>
                  </a:lnTo>
                  <a:lnTo>
                    <a:pt x="94701" y="631697"/>
                  </a:lnTo>
                  <a:lnTo>
                    <a:pt x="97755" y="626172"/>
                  </a:lnTo>
                  <a:lnTo>
                    <a:pt x="100810" y="620583"/>
                  </a:lnTo>
                  <a:lnTo>
                    <a:pt x="103865" y="614928"/>
                  </a:lnTo>
                  <a:lnTo>
                    <a:pt x="106920" y="609210"/>
                  </a:lnTo>
                  <a:lnTo>
                    <a:pt x="109975" y="603429"/>
                  </a:lnTo>
                  <a:lnTo>
                    <a:pt x="113030" y="597587"/>
                  </a:lnTo>
                  <a:lnTo>
                    <a:pt x="116084" y="591683"/>
                  </a:lnTo>
                  <a:lnTo>
                    <a:pt x="119140" y="585718"/>
                  </a:lnTo>
                  <a:lnTo>
                    <a:pt x="122194" y="579694"/>
                  </a:lnTo>
                  <a:lnTo>
                    <a:pt x="125249" y="573610"/>
                  </a:lnTo>
                  <a:lnTo>
                    <a:pt x="128304" y="567470"/>
                  </a:lnTo>
                  <a:lnTo>
                    <a:pt x="131359" y="561272"/>
                  </a:lnTo>
                  <a:lnTo>
                    <a:pt x="134414" y="555020"/>
                  </a:lnTo>
                  <a:lnTo>
                    <a:pt x="137469" y="548713"/>
                  </a:lnTo>
                  <a:lnTo>
                    <a:pt x="140523" y="542353"/>
                  </a:lnTo>
                  <a:lnTo>
                    <a:pt x="143579" y="535940"/>
                  </a:lnTo>
                  <a:lnTo>
                    <a:pt x="146633" y="529478"/>
                  </a:lnTo>
                  <a:lnTo>
                    <a:pt x="149688" y="522966"/>
                  </a:lnTo>
                  <a:lnTo>
                    <a:pt x="152743" y="516406"/>
                  </a:lnTo>
                  <a:lnTo>
                    <a:pt x="155798" y="509800"/>
                  </a:lnTo>
                  <a:lnTo>
                    <a:pt x="158853" y="503148"/>
                  </a:lnTo>
                  <a:lnTo>
                    <a:pt x="161907" y="496454"/>
                  </a:lnTo>
                  <a:lnTo>
                    <a:pt x="164962" y="489717"/>
                  </a:lnTo>
                  <a:lnTo>
                    <a:pt x="168017" y="482941"/>
                  </a:lnTo>
                  <a:lnTo>
                    <a:pt x="171072" y="476126"/>
                  </a:lnTo>
                  <a:lnTo>
                    <a:pt x="174127" y="469274"/>
                  </a:lnTo>
                  <a:lnTo>
                    <a:pt x="177182" y="462388"/>
                  </a:lnTo>
                  <a:lnTo>
                    <a:pt x="180236" y="455468"/>
                  </a:lnTo>
                  <a:lnTo>
                    <a:pt x="183292" y="448517"/>
                  </a:lnTo>
                  <a:lnTo>
                    <a:pt x="186346" y="441537"/>
                  </a:lnTo>
                  <a:lnTo>
                    <a:pt x="189401" y="434529"/>
                  </a:lnTo>
                  <a:lnTo>
                    <a:pt x="192456" y="427496"/>
                  </a:lnTo>
                  <a:lnTo>
                    <a:pt x="195511" y="420439"/>
                  </a:lnTo>
                  <a:lnTo>
                    <a:pt x="198566" y="413362"/>
                  </a:lnTo>
                  <a:lnTo>
                    <a:pt x="201621" y="406265"/>
                  </a:lnTo>
                  <a:lnTo>
                    <a:pt x="204675" y="399152"/>
                  </a:lnTo>
                  <a:lnTo>
                    <a:pt x="207731" y="392024"/>
                  </a:lnTo>
                  <a:lnTo>
                    <a:pt x="210785" y="384884"/>
                  </a:lnTo>
                  <a:lnTo>
                    <a:pt x="213840" y="377733"/>
                  </a:lnTo>
                  <a:lnTo>
                    <a:pt x="216895" y="370575"/>
                  </a:lnTo>
                  <a:lnTo>
                    <a:pt x="219949" y="363411"/>
                  </a:lnTo>
                  <a:lnTo>
                    <a:pt x="223004" y="356244"/>
                  </a:lnTo>
                  <a:lnTo>
                    <a:pt x="226063" y="349077"/>
                  </a:lnTo>
                  <a:lnTo>
                    <a:pt x="229114" y="341911"/>
                  </a:lnTo>
                  <a:lnTo>
                    <a:pt x="232166" y="334750"/>
                  </a:lnTo>
                  <a:lnTo>
                    <a:pt x="235225" y="327596"/>
                  </a:lnTo>
                  <a:lnTo>
                    <a:pt x="238276" y="320452"/>
                  </a:lnTo>
                  <a:lnTo>
                    <a:pt x="241335" y="313320"/>
                  </a:lnTo>
                  <a:lnTo>
                    <a:pt x="244387" y="306202"/>
                  </a:lnTo>
                  <a:lnTo>
                    <a:pt x="247446" y="299102"/>
                  </a:lnTo>
                  <a:lnTo>
                    <a:pt x="250497" y="292022"/>
                  </a:lnTo>
                  <a:lnTo>
                    <a:pt x="253556" y="284964"/>
                  </a:lnTo>
                  <a:lnTo>
                    <a:pt x="256608" y="277933"/>
                  </a:lnTo>
                  <a:lnTo>
                    <a:pt x="259659" y="270928"/>
                  </a:lnTo>
                  <a:lnTo>
                    <a:pt x="262718" y="263955"/>
                  </a:lnTo>
                  <a:lnTo>
                    <a:pt x="265770" y="257016"/>
                  </a:lnTo>
                  <a:lnTo>
                    <a:pt x="268829" y="250113"/>
                  </a:lnTo>
                  <a:lnTo>
                    <a:pt x="271880" y="243249"/>
                  </a:lnTo>
                  <a:lnTo>
                    <a:pt x="274939" y="236427"/>
                  </a:lnTo>
                  <a:lnTo>
                    <a:pt x="277991" y="229650"/>
                  </a:lnTo>
                  <a:lnTo>
                    <a:pt x="281050" y="222920"/>
                  </a:lnTo>
                  <a:lnTo>
                    <a:pt x="284101" y="216241"/>
                  </a:lnTo>
                  <a:lnTo>
                    <a:pt x="287153" y="209615"/>
                  </a:lnTo>
                  <a:lnTo>
                    <a:pt x="290212" y="203045"/>
                  </a:lnTo>
                  <a:lnTo>
                    <a:pt x="293263" y="196534"/>
                  </a:lnTo>
                  <a:lnTo>
                    <a:pt x="296322" y="190084"/>
                  </a:lnTo>
                  <a:lnTo>
                    <a:pt x="299374" y="183698"/>
                  </a:lnTo>
                  <a:lnTo>
                    <a:pt x="302433" y="177380"/>
                  </a:lnTo>
                  <a:lnTo>
                    <a:pt x="305484" y="171131"/>
                  </a:lnTo>
                  <a:lnTo>
                    <a:pt x="308543" y="164955"/>
                  </a:lnTo>
                  <a:lnTo>
                    <a:pt x="311595" y="158855"/>
                  </a:lnTo>
                  <a:lnTo>
                    <a:pt x="314654" y="152833"/>
                  </a:lnTo>
                  <a:lnTo>
                    <a:pt x="317705" y="146891"/>
                  </a:lnTo>
                  <a:lnTo>
                    <a:pt x="320757" y="141033"/>
                  </a:lnTo>
                  <a:lnTo>
                    <a:pt x="323816" y="135262"/>
                  </a:lnTo>
                  <a:lnTo>
                    <a:pt x="326867" y="129579"/>
                  </a:lnTo>
                  <a:lnTo>
                    <a:pt x="329926" y="123987"/>
                  </a:lnTo>
                  <a:lnTo>
                    <a:pt x="332978" y="118490"/>
                  </a:lnTo>
                  <a:lnTo>
                    <a:pt x="336037" y="113089"/>
                  </a:lnTo>
                  <a:lnTo>
                    <a:pt x="339088" y="107787"/>
                  </a:lnTo>
                  <a:lnTo>
                    <a:pt x="342147" y="102588"/>
                  </a:lnTo>
                  <a:lnTo>
                    <a:pt x="345199" y="97491"/>
                  </a:lnTo>
                  <a:lnTo>
                    <a:pt x="348250" y="92502"/>
                  </a:lnTo>
                  <a:lnTo>
                    <a:pt x="351309" y="87622"/>
                  </a:lnTo>
                  <a:lnTo>
                    <a:pt x="354361" y="82852"/>
                  </a:lnTo>
                  <a:lnTo>
                    <a:pt x="357420" y="78197"/>
                  </a:lnTo>
                  <a:lnTo>
                    <a:pt x="360471" y="73657"/>
                  </a:lnTo>
                  <a:lnTo>
                    <a:pt x="363530" y="69235"/>
                  </a:lnTo>
                  <a:lnTo>
                    <a:pt x="366582" y="64933"/>
                  </a:lnTo>
                  <a:lnTo>
                    <a:pt x="369640" y="60754"/>
                  </a:lnTo>
                  <a:lnTo>
                    <a:pt x="372692" y="56699"/>
                  </a:lnTo>
                  <a:lnTo>
                    <a:pt x="375744" y="52770"/>
                  </a:lnTo>
                  <a:lnTo>
                    <a:pt x="378803" y="48969"/>
                  </a:lnTo>
                  <a:lnTo>
                    <a:pt x="381854" y="45298"/>
                  </a:lnTo>
                  <a:lnTo>
                    <a:pt x="384913" y="41760"/>
                  </a:lnTo>
                  <a:lnTo>
                    <a:pt x="387965" y="38355"/>
                  </a:lnTo>
                  <a:lnTo>
                    <a:pt x="391023" y="35086"/>
                  </a:lnTo>
                  <a:lnTo>
                    <a:pt x="394075" y="31953"/>
                  </a:lnTo>
                  <a:lnTo>
                    <a:pt x="397134" y="28960"/>
                  </a:lnTo>
                  <a:lnTo>
                    <a:pt x="400186" y="26106"/>
                  </a:lnTo>
                  <a:lnTo>
                    <a:pt x="403244" y="23394"/>
                  </a:lnTo>
                  <a:lnTo>
                    <a:pt x="406296" y="20825"/>
                  </a:lnTo>
                  <a:lnTo>
                    <a:pt x="409348" y="18400"/>
                  </a:lnTo>
                  <a:lnTo>
                    <a:pt x="412407" y="16121"/>
                  </a:lnTo>
                  <a:lnTo>
                    <a:pt x="415458" y="13988"/>
                  </a:lnTo>
                  <a:lnTo>
                    <a:pt x="418517" y="12003"/>
                  </a:lnTo>
                  <a:lnTo>
                    <a:pt x="421569" y="10167"/>
                  </a:lnTo>
                  <a:lnTo>
                    <a:pt x="424627" y="8481"/>
                  </a:lnTo>
                  <a:lnTo>
                    <a:pt x="427679" y="6945"/>
                  </a:lnTo>
                  <a:lnTo>
                    <a:pt x="430738" y="5560"/>
                  </a:lnTo>
                  <a:lnTo>
                    <a:pt x="433790" y="4327"/>
                  </a:lnTo>
                  <a:lnTo>
                    <a:pt x="436841" y="3247"/>
                  </a:lnTo>
                  <a:lnTo>
                    <a:pt x="439900" y="2321"/>
                  </a:lnTo>
                  <a:lnTo>
                    <a:pt x="442952" y="1548"/>
                  </a:lnTo>
                  <a:lnTo>
                    <a:pt x="446010" y="929"/>
                  </a:lnTo>
                  <a:lnTo>
                    <a:pt x="449062" y="465"/>
                  </a:lnTo>
                  <a:lnTo>
                    <a:pt x="452121" y="155"/>
                  </a:lnTo>
                  <a:lnTo>
                    <a:pt x="455173" y="0"/>
                  </a:lnTo>
                  <a:lnTo>
                    <a:pt x="458231" y="0"/>
                  </a:lnTo>
                  <a:lnTo>
                    <a:pt x="461283" y="155"/>
                  </a:lnTo>
                  <a:lnTo>
                    <a:pt x="464335" y="465"/>
                  </a:lnTo>
                  <a:lnTo>
                    <a:pt x="467393" y="929"/>
                  </a:lnTo>
                  <a:lnTo>
                    <a:pt x="470445" y="1548"/>
                  </a:lnTo>
                  <a:lnTo>
                    <a:pt x="473504" y="2321"/>
                  </a:lnTo>
                  <a:lnTo>
                    <a:pt x="476556" y="3247"/>
                  </a:lnTo>
                  <a:lnTo>
                    <a:pt x="479614" y="4327"/>
                  </a:lnTo>
                  <a:lnTo>
                    <a:pt x="482666" y="5560"/>
                  </a:lnTo>
                  <a:lnTo>
                    <a:pt x="485725" y="6945"/>
                  </a:lnTo>
                  <a:lnTo>
                    <a:pt x="488777" y="8481"/>
                  </a:lnTo>
                  <a:lnTo>
                    <a:pt x="491828" y="10167"/>
                  </a:lnTo>
                  <a:lnTo>
                    <a:pt x="494887" y="12003"/>
                  </a:lnTo>
                  <a:lnTo>
                    <a:pt x="497939" y="13988"/>
                  </a:lnTo>
                  <a:lnTo>
                    <a:pt x="500997" y="16121"/>
                  </a:lnTo>
                  <a:lnTo>
                    <a:pt x="504049" y="18400"/>
                  </a:lnTo>
                  <a:lnTo>
                    <a:pt x="507108" y="20825"/>
                  </a:lnTo>
                  <a:lnTo>
                    <a:pt x="510160" y="23394"/>
                  </a:lnTo>
                  <a:lnTo>
                    <a:pt x="513218" y="26106"/>
                  </a:lnTo>
                  <a:lnTo>
                    <a:pt x="516270" y="28960"/>
                  </a:lnTo>
                  <a:lnTo>
                    <a:pt x="519329" y="31953"/>
                  </a:lnTo>
                  <a:lnTo>
                    <a:pt x="522380" y="35086"/>
                  </a:lnTo>
                  <a:lnTo>
                    <a:pt x="525432" y="38355"/>
                  </a:lnTo>
                  <a:lnTo>
                    <a:pt x="528491" y="41760"/>
                  </a:lnTo>
                  <a:lnTo>
                    <a:pt x="531543" y="45298"/>
                  </a:lnTo>
                  <a:lnTo>
                    <a:pt x="534601" y="48969"/>
                  </a:lnTo>
                  <a:lnTo>
                    <a:pt x="537653" y="52770"/>
                  </a:lnTo>
                  <a:lnTo>
                    <a:pt x="540712" y="56699"/>
                  </a:lnTo>
                  <a:lnTo>
                    <a:pt x="543764" y="60754"/>
                  </a:lnTo>
                  <a:lnTo>
                    <a:pt x="546822" y="64933"/>
                  </a:lnTo>
                  <a:lnTo>
                    <a:pt x="549874" y="69235"/>
                  </a:lnTo>
                  <a:lnTo>
                    <a:pt x="552926" y="73657"/>
                  </a:lnTo>
                  <a:lnTo>
                    <a:pt x="555984" y="78197"/>
                  </a:lnTo>
                  <a:lnTo>
                    <a:pt x="559036" y="82852"/>
                  </a:lnTo>
                  <a:lnTo>
                    <a:pt x="562095" y="87622"/>
                  </a:lnTo>
                  <a:lnTo>
                    <a:pt x="565146" y="92502"/>
                  </a:lnTo>
                  <a:lnTo>
                    <a:pt x="568205" y="97491"/>
                  </a:lnTo>
                  <a:lnTo>
                    <a:pt x="571257" y="102588"/>
                  </a:lnTo>
                  <a:lnTo>
                    <a:pt x="574316" y="107787"/>
                  </a:lnTo>
                  <a:lnTo>
                    <a:pt x="577367" y="113089"/>
                  </a:lnTo>
                  <a:lnTo>
                    <a:pt x="580419" y="118490"/>
                  </a:lnTo>
                  <a:lnTo>
                    <a:pt x="583478" y="123987"/>
                  </a:lnTo>
                  <a:lnTo>
                    <a:pt x="586529" y="129579"/>
                  </a:lnTo>
                  <a:lnTo>
                    <a:pt x="589588" y="135262"/>
                  </a:lnTo>
                  <a:lnTo>
                    <a:pt x="592640" y="141033"/>
                  </a:lnTo>
                  <a:lnTo>
                    <a:pt x="595699" y="146891"/>
                  </a:lnTo>
                  <a:lnTo>
                    <a:pt x="598750" y="152833"/>
                  </a:lnTo>
                  <a:lnTo>
                    <a:pt x="601809" y="158855"/>
                  </a:lnTo>
                  <a:lnTo>
                    <a:pt x="604861" y="164955"/>
                  </a:lnTo>
                  <a:lnTo>
                    <a:pt x="607913" y="171131"/>
                  </a:lnTo>
                  <a:lnTo>
                    <a:pt x="610971" y="177380"/>
                  </a:lnTo>
                  <a:lnTo>
                    <a:pt x="614023" y="183698"/>
                  </a:lnTo>
                  <a:lnTo>
                    <a:pt x="617082" y="190084"/>
                  </a:lnTo>
                  <a:lnTo>
                    <a:pt x="620133" y="196534"/>
                  </a:lnTo>
                  <a:lnTo>
                    <a:pt x="623192" y="203045"/>
                  </a:lnTo>
                  <a:lnTo>
                    <a:pt x="626244" y="209615"/>
                  </a:lnTo>
                  <a:lnTo>
                    <a:pt x="629303" y="216241"/>
                  </a:lnTo>
                  <a:lnTo>
                    <a:pt x="632354" y="222920"/>
                  </a:lnTo>
                  <a:lnTo>
                    <a:pt x="635413" y="229650"/>
                  </a:lnTo>
                  <a:lnTo>
                    <a:pt x="638465" y="236427"/>
                  </a:lnTo>
                  <a:lnTo>
                    <a:pt x="641516" y="243249"/>
                  </a:lnTo>
                  <a:lnTo>
                    <a:pt x="644575" y="250113"/>
                  </a:lnTo>
                  <a:lnTo>
                    <a:pt x="647627" y="257016"/>
                  </a:lnTo>
                  <a:lnTo>
                    <a:pt x="650686" y="263955"/>
                  </a:lnTo>
                  <a:lnTo>
                    <a:pt x="653737" y="270928"/>
                  </a:lnTo>
                  <a:lnTo>
                    <a:pt x="656796" y="277933"/>
                  </a:lnTo>
                  <a:lnTo>
                    <a:pt x="659848" y="284964"/>
                  </a:lnTo>
                  <a:lnTo>
                    <a:pt x="662907" y="292022"/>
                  </a:lnTo>
                  <a:lnTo>
                    <a:pt x="665958" y="299102"/>
                  </a:lnTo>
                  <a:lnTo>
                    <a:pt x="669010" y="306202"/>
                  </a:lnTo>
                  <a:lnTo>
                    <a:pt x="672069" y="313320"/>
                  </a:lnTo>
                  <a:lnTo>
                    <a:pt x="675120" y="320452"/>
                  </a:lnTo>
                  <a:lnTo>
                    <a:pt x="678179" y="327596"/>
                  </a:lnTo>
                  <a:lnTo>
                    <a:pt x="681231" y="334750"/>
                  </a:lnTo>
                  <a:lnTo>
                    <a:pt x="684290" y="341911"/>
                  </a:lnTo>
                  <a:lnTo>
                    <a:pt x="687341" y="349077"/>
                  </a:lnTo>
                  <a:lnTo>
                    <a:pt x="690400" y="356244"/>
                  </a:lnTo>
                  <a:lnTo>
                    <a:pt x="693452" y="363411"/>
                  </a:lnTo>
                  <a:lnTo>
                    <a:pt x="696503" y="370575"/>
                  </a:lnTo>
                  <a:lnTo>
                    <a:pt x="699562" y="377733"/>
                  </a:lnTo>
                  <a:lnTo>
                    <a:pt x="702614" y="384884"/>
                  </a:lnTo>
                  <a:lnTo>
                    <a:pt x="705673" y="392024"/>
                  </a:lnTo>
                  <a:lnTo>
                    <a:pt x="708724" y="399152"/>
                  </a:lnTo>
                  <a:lnTo>
                    <a:pt x="711783" y="406265"/>
                  </a:lnTo>
                  <a:lnTo>
                    <a:pt x="714835" y="413362"/>
                  </a:lnTo>
                  <a:lnTo>
                    <a:pt x="717894" y="420439"/>
                  </a:lnTo>
                  <a:lnTo>
                    <a:pt x="720945" y="427496"/>
                  </a:lnTo>
                  <a:lnTo>
                    <a:pt x="724004" y="434529"/>
                  </a:lnTo>
                  <a:lnTo>
                    <a:pt x="727056" y="441537"/>
                  </a:lnTo>
                  <a:lnTo>
                    <a:pt x="730107" y="448517"/>
                  </a:lnTo>
                  <a:lnTo>
                    <a:pt x="733166" y="455468"/>
                  </a:lnTo>
                  <a:lnTo>
                    <a:pt x="736218" y="462388"/>
                  </a:lnTo>
                  <a:lnTo>
                    <a:pt x="739277" y="469274"/>
                  </a:lnTo>
                  <a:lnTo>
                    <a:pt x="742328" y="476126"/>
                  </a:lnTo>
                  <a:lnTo>
                    <a:pt x="745387" y="482941"/>
                  </a:lnTo>
                  <a:lnTo>
                    <a:pt x="748439" y="489717"/>
                  </a:lnTo>
                  <a:lnTo>
                    <a:pt x="751498" y="496454"/>
                  </a:lnTo>
                  <a:lnTo>
                    <a:pt x="754549" y="503148"/>
                  </a:lnTo>
                  <a:lnTo>
                    <a:pt x="757601" y="509800"/>
                  </a:lnTo>
                  <a:lnTo>
                    <a:pt x="760660" y="516406"/>
                  </a:lnTo>
                  <a:lnTo>
                    <a:pt x="763711" y="522966"/>
                  </a:lnTo>
                  <a:lnTo>
                    <a:pt x="766770" y="529478"/>
                  </a:lnTo>
                  <a:lnTo>
                    <a:pt x="769822" y="535940"/>
                  </a:lnTo>
                  <a:lnTo>
                    <a:pt x="772881" y="542353"/>
                  </a:lnTo>
                  <a:lnTo>
                    <a:pt x="775932" y="548713"/>
                  </a:lnTo>
                  <a:lnTo>
                    <a:pt x="778991" y="555020"/>
                  </a:lnTo>
                  <a:lnTo>
                    <a:pt x="782043" y="561272"/>
                  </a:lnTo>
                  <a:lnTo>
                    <a:pt x="785094" y="567470"/>
                  </a:lnTo>
                  <a:lnTo>
                    <a:pt x="788153" y="573610"/>
                  </a:lnTo>
                  <a:lnTo>
                    <a:pt x="791205" y="579694"/>
                  </a:lnTo>
                  <a:lnTo>
                    <a:pt x="794264" y="585718"/>
                  </a:lnTo>
                  <a:lnTo>
                    <a:pt x="797315" y="591683"/>
                  </a:lnTo>
                  <a:lnTo>
                    <a:pt x="800374" y="597587"/>
                  </a:lnTo>
                  <a:lnTo>
                    <a:pt x="803426" y="603429"/>
                  </a:lnTo>
                  <a:lnTo>
                    <a:pt x="806485" y="609210"/>
                  </a:lnTo>
                  <a:lnTo>
                    <a:pt x="809536" y="614928"/>
                  </a:lnTo>
                  <a:lnTo>
                    <a:pt x="812588" y="620583"/>
                  </a:lnTo>
                  <a:lnTo>
                    <a:pt x="815647" y="626172"/>
                  </a:lnTo>
                  <a:lnTo>
                    <a:pt x="818698" y="631697"/>
                  </a:lnTo>
                  <a:lnTo>
                    <a:pt x="821757" y="637156"/>
                  </a:lnTo>
                  <a:lnTo>
                    <a:pt x="824809" y="642550"/>
                  </a:lnTo>
                  <a:lnTo>
                    <a:pt x="827868" y="647877"/>
                  </a:lnTo>
                  <a:lnTo>
                    <a:pt x="830919" y="653136"/>
                  </a:lnTo>
                  <a:lnTo>
                    <a:pt x="833978" y="658326"/>
                  </a:lnTo>
                  <a:lnTo>
                    <a:pt x="837030" y="663451"/>
                  </a:lnTo>
                  <a:lnTo>
                    <a:pt x="840088" y="668510"/>
                  </a:lnTo>
                  <a:lnTo>
                    <a:pt x="843140" y="673498"/>
                  </a:lnTo>
                  <a:lnTo>
                    <a:pt x="846192" y="678421"/>
                  </a:lnTo>
                  <a:lnTo>
                    <a:pt x="849251" y="683272"/>
                  </a:lnTo>
                  <a:lnTo>
                    <a:pt x="852302" y="688051"/>
                  </a:lnTo>
                  <a:lnTo>
                    <a:pt x="855361" y="692765"/>
                  </a:lnTo>
                  <a:lnTo>
                    <a:pt x="858413" y="697407"/>
                  </a:lnTo>
                  <a:lnTo>
                    <a:pt x="861471" y="701985"/>
                  </a:lnTo>
                  <a:lnTo>
                    <a:pt x="864523" y="706490"/>
                  </a:lnTo>
                  <a:lnTo>
                    <a:pt x="867582" y="710924"/>
                  </a:lnTo>
                  <a:lnTo>
                    <a:pt x="870634" y="715293"/>
                  </a:lnTo>
                  <a:lnTo>
                    <a:pt x="873685" y="719596"/>
                  </a:lnTo>
                  <a:lnTo>
                    <a:pt x="876744" y="723821"/>
                  </a:lnTo>
                  <a:lnTo>
                    <a:pt x="879796" y="727988"/>
                  </a:lnTo>
                  <a:lnTo>
                    <a:pt x="882854" y="732076"/>
                  </a:lnTo>
                  <a:lnTo>
                    <a:pt x="885906" y="736100"/>
                  </a:lnTo>
                  <a:lnTo>
                    <a:pt x="888965" y="740058"/>
                  </a:lnTo>
                  <a:lnTo>
                    <a:pt x="892017" y="743952"/>
                  </a:lnTo>
                  <a:lnTo>
                    <a:pt x="895075" y="747766"/>
                  </a:lnTo>
                  <a:lnTo>
                    <a:pt x="898127" y="751523"/>
                  </a:lnTo>
                  <a:lnTo>
                    <a:pt x="901179" y="755216"/>
                  </a:lnTo>
                  <a:lnTo>
                    <a:pt x="904238" y="758836"/>
                  </a:lnTo>
                  <a:lnTo>
                    <a:pt x="907289" y="762391"/>
                  </a:lnTo>
                  <a:lnTo>
                    <a:pt x="910348" y="765882"/>
                  </a:lnTo>
                  <a:lnTo>
                    <a:pt x="913400" y="769308"/>
                  </a:lnTo>
                  <a:lnTo>
                    <a:pt x="913400" y="901356"/>
                  </a:lnTo>
                  <a:lnTo>
                    <a:pt x="0" y="901356"/>
                  </a:lnTo>
                  <a:lnTo>
                    <a:pt x="0" y="769308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0" name="Freeform 359">
              <a:extLst>
                <a:ext uri="{FF2B5EF4-FFF2-40B4-BE49-F238E27FC236}">
                  <a16:creationId xmlns:a16="http://schemas.microsoft.com/office/drawing/2014/main" id="{1771A73E-1710-CA9D-FF51-CCD73880BD8A}"/>
                </a:ext>
              </a:extLst>
            </p:cNvPr>
            <p:cNvSpPr/>
            <p:nvPr/>
          </p:nvSpPr>
          <p:spPr>
            <a:xfrm>
              <a:off x="7734993" y="1268652"/>
              <a:ext cx="913399" cy="901355"/>
            </a:xfrm>
            <a:custGeom>
              <a:avLst/>
              <a:gdLst>
                <a:gd name="connsiteX0" fmla="*/ 0 w 913399"/>
                <a:gd name="connsiteY0" fmla="*/ 769308 h 901355"/>
                <a:gd name="connsiteX1" fmla="*/ 3055 w 913399"/>
                <a:gd name="connsiteY1" fmla="*/ 765882 h 901355"/>
                <a:gd name="connsiteX2" fmla="*/ 6110 w 913399"/>
                <a:gd name="connsiteY2" fmla="*/ 762391 h 901355"/>
                <a:gd name="connsiteX3" fmla="*/ 9165 w 913399"/>
                <a:gd name="connsiteY3" fmla="*/ 758836 h 901355"/>
                <a:gd name="connsiteX4" fmla="*/ 12220 w 913399"/>
                <a:gd name="connsiteY4" fmla="*/ 755216 h 901355"/>
                <a:gd name="connsiteX5" fmla="*/ 15275 w 913399"/>
                <a:gd name="connsiteY5" fmla="*/ 751523 h 901355"/>
                <a:gd name="connsiteX6" fmla="*/ 18329 w 913399"/>
                <a:gd name="connsiteY6" fmla="*/ 747766 h 901355"/>
                <a:gd name="connsiteX7" fmla="*/ 21384 w 913399"/>
                <a:gd name="connsiteY7" fmla="*/ 743952 h 901355"/>
                <a:gd name="connsiteX8" fmla="*/ 24439 w 913399"/>
                <a:gd name="connsiteY8" fmla="*/ 740058 h 901355"/>
                <a:gd name="connsiteX9" fmla="*/ 27494 w 913399"/>
                <a:gd name="connsiteY9" fmla="*/ 736100 h 901355"/>
                <a:gd name="connsiteX10" fmla="*/ 30549 w 913399"/>
                <a:gd name="connsiteY10" fmla="*/ 732076 h 901355"/>
                <a:gd name="connsiteX11" fmla="*/ 33603 w 913399"/>
                <a:gd name="connsiteY11" fmla="*/ 727988 h 901355"/>
                <a:gd name="connsiteX12" fmla="*/ 36658 w 913399"/>
                <a:gd name="connsiteY12" fmla="*/ 723821 h 901355"/>
                <a:gd name="connsiteX13" fmla="*/ 39713 w 913399"/>
                <a:gd name="connsiteY13" fmla="*/ 719596 h 901355"/>
                <a:gd name="connsiteX14" fmla="*/ 42768 w 913399"/>
                <a:gd name="connsiteY14" fmla="*/ 715293 h 901355"/>
                <a:gd name="connsiteX15" fmla="*/ 45823 w 913399"/>
                <a:gd name="connsiteY15" fmla="*/ 710924 h 901355"/>
                <a:gd name="connsiteX16" fmla="*/ 48878 w 913399"/>
                <a:gd name="connsiteY16" fmla="*/ 706490 h 901355"/>
                <a:gd name="connsiteX17" fmla="*/ 51932 w 913399"/>
                <a:gd name="connsiteY17" fmla="*/ 701985 h 901355"/>
                <a:gd name="connsiteX18" fmla="*/ 54988 w 913399"/>
                <a:gd name="connsiteY18" fmla="*/ 697407 h 901355"/>
                <a:gd name="connsiteX19" fmla="*/ 58042 w 913399"/>
                <a:gd name="connsiteY19" fmla="*/ 692765 h 901355"/>
                <a:gd name="connsiteX20" fmla="*/ 61097 w 913399"/>
                <a:gd name="connsiteY20" fmla="*/ 688051 h 901355"/>
                <a:gd name="connsiteX21" fmla="*/ 64152 w 913399"/>
                <a:gd name="connsiteY21" fmla="*/ 683272 h 901355"/>
                <a:gd name="connsiteX22" fmla="*/ 67207 w 913399"/>
                <a:gd name="connsiteY22" fmla="*/ 678421 h 901355"/>
                <a:gd name="connsiteX23" fmla="*/ 70262 w 913399"/>
                <a:gd name="connsiteY23" fmla="*/ 673498 h 901355"/>
                <a:gd name="connsiteX24" fmla="*/ 73317 w 913399"/>
                <a:gd name="connsiteY24" fmla="*/ 668510 h 901355"/>
                <a:gd name="connsiteX25" fmla="*/ 76371 w 913399"/>
                <a:gd name="connsiteY25" fmla="*/ 663451 h 901355"/>
                <a:gd name="connsiteX26" fmla="*/ 79427 w 913399"/>
                <a:gd name="connsiteY26" fmla="*/ 658326 h 901355"/>
                <a:gd name="connsiteX27" fmla="*/ 82481 w 913399"/>
                <a:gd name="connsiteY27" fmla="*/ 653136 h 901355"/>
                <a:gd name="connsiteX28" fmla="*/ 85536 w 913399"/>
                <a:gd name="connsiteY28" fmla="*/ 647877 h 901355"/>
                <a:gd name="connsiteX29" fmla="*/ 88591 w 913399"/>
                <a:gd name="connsiteY29" fmla="*/ 642550 h 901355"/>
                <a:gd name="connsiteX30" fmla="*/ 91646 w 913399"/>
                <a:gd name="connsiteY30" fmla="*/ 637156 h 901355"/>
                <a:gd name="connsiteX31" fmla="*/ 94701 w 913399"/>
                <a:gd name="connsiteY31" fmla="*/ 631697 h 901355"/>
                <a:gd name="connsiteX32" fmla="*/ 97755 w 913399"/>
                <a:gd name="connsiteY32" fmla="*/ 626172 h 901355"/>
                <a:gd name="connsiteX33" fmla="*/ 100810 w 913399"/>
                <a:gd name="connsiteY33" fmla="*/ 620583 h 901355"/>
                <a:gd name="connsiteX34" fmla="*/ 103865 w 913399"/>
                <a:gd name="connsiteY34" fmla="*/ 614928 h 901355"/>
                <a:gd name="connsiteX35" fmla="*/ 106920 w 913399"/>
                <a:gd name="connsiteY35" fmla="*/ 609210 h 901355"/>
                <a:gd name="connsiteX36" fmla="*/ 109975 w 913399"/>
                <a:gd name="connsiteY36" fmla="*/ 603429 h 901355"/>
                <a:gd name="connsiteX37" fmla="*/ 113030 w 913399"/>
                <a:gd name="connsiteY37" fmla="*/ 597587 h 901355"/>
                <a:gd name="connsiteX38" fmla="*/ 116084 w 913399"/>
                <a:gd name="connsiteY38" fmla="*/ 591683 h 901355"/>
                <a:gd name="connsiteX39" fmla="*/ 119140 w 913399"/>
                <a:gd name="connsiteY39" fmla="*/ 585718 h 901355"/>
                <a:gd name="connsiteX40" fmla="*/ 122194 w 913399"/>
                <a:gd name="connsiteY40" fmla="*/ 579694 h 901355"/>
                <a:gd name="connsiteX41" fmla="*/ 125249 w 913399"/>
                <a:gd name="connsiteY41" fmla="*/ 573610 h 901355"/>
                <a:gd name="connsiteX42" fmla="*/ 128304 w 913399"/>
                <a:gd name="connsiteY42" fmla="*/ 567470 h 901355"/>
                <a:gd name="connsiteX43" fmla="*/ 131359 w 913399"/>
                <a:gd name="connsiteY43" fmla="*/ 561272 h 901355"/>
                <a:gd name="connsiteX44" fmla="*/ 134414 w 913399"/>
                <a:gd name="connsiteY44" fmla="*/ 555020 h 901355"/>
                <a:gd name="connsiteX45" fmla="*/ 137469 w 913399"/>
                <a:gd name="connsiteY45" fmla="*/ 548713 h 901355"/>
                <a:gd name="connsiteX46" fmla="*/ 140523 w 913399"/>
                <a:gd name="connsiteY46" fmla="*/ 542353 h 901355"/>
                <a:gd name="connsiteX47" fmla="*/ 143579 w 913399"/>
                <a:gd name="connsiteY47" fmla="*/ 535940 h 901355"/>
                <a:gd name="connsiteX48" fmla="*/ 146633 w 913399"/>
                <a:gd name="connsiteY48" fmla="*/ 529478 h 901355"/>
                <a:gd name="connsiteX49" fmla="*/ 149688 w 913399"/>
                <a:gd name="connsiteY49" fmla="*/ 522966 h 901355"/>
                <a:gd name="connsiteX50" fmla="*/ 152743 w 913399"/>
                <a:gd name="connsiteY50" fmla="*/ 516406 h 901355"/>
                <a:gd name="connsiteX51" fmla="*/ 155798 w 913399"/>
                <a:gd name="connsiteY51" fmla="*/ 509800 h 901355"/>
                <a:gd name="connsiteX52" fmla="*/ 158853 w 913399"/>
                <a:gd name="connsiteY52" fmla="*/ 503148 h 901355"/>
                <a:gd name="connsiteX53" fmla="*/ 161907 w 913399"/>
                <a:gd name="connsiteY53" fmla="*/ 496454 h 901355"/>
                <a:gd name="connsiteX54" fmla="*/ 164962 w 913399"/>
                <a:gd name="connsiteY54" fmla="*/ 489717 h 901355"/>
                <a:gd name="connsiteX55" fmla="*/ 168017 w 913399"/>
                <a:gd name="connsiteY55" fmla="*/ 482941 h 901355"/>
                <a:gd name="connsiteX56" fmla="*/ 171072 w 913399"/>
                <a:gd name="connsiteY56" fmla="*/ 476126 h 901355"/>
                <a:gd name="connsiteX57" fmla="*/ 174127 w 913399"/>
                <a:gd name="connsiteY57" fmla="*/ 469274 h 901355"/>
                <a:gd name="connsiteX58" fmla="*/ 177182 w 913399"/>
                <a:gd name="connsiteY58" fmla="*/ 462388 h 901355"/>
                <a:gd name="connsiteX59" fmla="*/ 180236 w 913399"/>
                <a:gd name="connsiteY59" fmla="*/ 455468 h 901355"/>
                <a:gd name="connsiteX60" fmla="*/ 183292 w 913399"/>
                <a:gd name="connsiteY60" fmla="*/ 448517 h 901355"/>
                <a:gd name="connsiteX61" fmla="*/ 186346 w 913399"/>
                <a:gd name="connsiteY61" fmla="*/ 441537 h 901355"/>
                <a:gd name="connsiteX62" fmla="*/ 189401 w 913399"/>
                <a:gd name="connsiteY62" fmla="*/ 434529 h 901355"/>
                <a:gd name="connsiteX63" fmla="*/ 192456 w 913399"/>
                <a:gd name="connsiteY63" fmla="*/ 427496 h 901355"/>
                <a:gd name="connsiteX64" fmla="*/ 195511 w 913399"/>
                <a:gd name="connsiteY64" fmla="*/ 420439 h 901355"/>
                <a:gd name="connsiteX65" fmla="*/ 198566 w 913399"/>
                <a:gd name="connsiteY65" fmla="*/ 413362 h 901355"/>
                <a:gd name="connsiteX66" fmla="*/ 201621 w 913399"/>
                <a:gd name="connsiteY66" fmla="*/ 406265 h 901355"/>
                <a:gd name="connsiteX67" fmla="*/ 204675 w 913399"/>
                <a:gd name="connsiteY67" fmla="*/ 399152 h 901355"/>
                <a:gd name="connsiteX68" fmla="*/ 207731 w 913399"/>
                <a:gd name="connsiteY68" fmla="*/ 392024 h 901355"/>
                <a:gd name="connsiteX69" fmla="*/ 210785 w 913399"/>
                <a:gd name="connsiteY69" fmla="*/ 384884 h 901355"/>
                <a:gd name="connsiteX70" fmla="*/ 213840 w 913399"/>
                <a:gd name="connsiteY70" fmla="*/ 377733 h 901355"/>
                <a:gd name="connsiteX71" fmla="*/ 216895 w 913399"/>
                <a:gd name="connsiteY71" fmla="*/ 370575 h 901355"/>
                <a:gd name="connsiteX72" fmla="*/ 219949 w 913399"/>
                <a:gd name="connsiteY72" fmla="*/ 363411 h 901355"/>
                <a:gd name="connsiteX73" fmla="*/ 223004 w 913399"/>
                <a:gd name="connsiteY73" fmla="*/ 356244 h 901355"/>
                <a:gd name="connsiteX74" fmla="*/ 226063 w 913399"/>
                <a:gd name="connsiteY74" fmla="*/ 349077 h 901355"/>
                <a:gd name="connsiteX75" fmla="*/ 229114 w 913399"/>
                <a:gd name="connsiteY75" fmla="*/ 341911 h 901355"/>
                <a:gd name="connsiteX76" fmla="*/ 232166 w 913399"/>
                <a:gd name="connsiteY76" fmla="*/ 334750 h 901355"/>
                <a:gd name="connsiteX77" fmla="*/ 235225 w 913399"/>
                <a:gd name="connsiteY77" fmla="*/ 327596 h 901355"/>
                <a:gd name="connsiteX78" fmla="*/ 238276 w 913399"/>
                <a:gd name="connsiteY78" fmla="*/ 320452 h 901355"/>
                <a:gd name="connsiteX79" fmla="*/ 241335 w 913399"/>
                <a:gd name="connsiteY79" fmla="*/ 313320 h 901355"/>
                <a:gd name="connsiteX80" fmla="*/ 244387 w 913399"/>
                <a:gd name="connsiteY80" fmla="*/ 306202 h 901355"/>
                <a:gd name="connsiteX81" fmla="*/ 247446 w 913399"/>
                <a:gd name="connsiteY81" fmla="*/ 299102 h 901355"/>
                <a:gd name="connsiteX82" fmla="*/ 250497 w 913399"/>
                <a:gd name="connsiteY82" fmla="*/ 292022 h 901355"/>
                <a:gd name="connsiteX83" fmla="*/ 253556 w 913399"/>
                <a:gd name="connsiteY83" fmla="*/ 284964 h 901355"/>
                <a:gd name="connsiteX84" fmla="*/ 256608 w 913399"/>
                <a:gd name="connsiteY84" fmla="*/ 277933 h 901355"/>
                <a:gd name="connsiteX85" fmla="*/ 259659 w 913399"/>
                <a:gd name="connsiteY85" fmla="*/ 270928 h 901355"/>
                <a:gd name="connsiteX86" fmla="*/ 262718 w 913399"/>
                <a:gd name="connsiteY86" fmla="*/ 263955 h 901355"/>
                <a:gd name="connsiteX87" fmla="*/ 265770 w 913399"/>
                <a:gd name="connsiteY87" fmla="*/ 257016 h 901355"/>
                <a:gd name="connsiteX88" fmla="*/ 268829 w 913399"/>
                <a:gd name="connsiteY88" fmla="*/ 250113 h 901355"/>
                <a:gd name="connsiteX89" fmla="*/ 271880 w 913399"/>
                <a:gd name="connsiteY89" fmla="*/ 243249 h 901355"/>
                <a:gd name="connsiteX90" fmla="*/ 274939 w 913399"/>
                <a:gd name="connsiteY90" fmla="*/ 236427 h 901355"/>
                <a:gd name="connsiteX91" fmla="*/ 277991 w 913399"/>
                <a:gd name="connsiteY91" fmla="*/ 229650 h 901355"/>
                <a:gd name="connsiteX92" fmla="*/ 281050 w 913399"/>
                <a:gd name="connsiteY92" fmla="*/ 222920 h 901355"/>
                <a:gd name="connsiteX93" fmla="*/ 284101 w 913399"/>
                <a:gd name="connsiteY93" fmla="*/ 216241 h 901355"/>
                <a:gd name="connsiteX94" fmla="*/ 287153 w 913399"/>
                <a:gd name="connsiteY94" fmla="*/ 209615 h 901355"/>
                <a:gd name="connsiteX95" fmla="*/ 290212 w 913399"/>
                <a:gd name="connsiteY95" fmla="*/ 203045 h 901355"/>
                <a:gd name="connsiteX96" fmla="*/ 293263 w 913399"/>
                <a:gd name="connsiteY96" fmla="*/ 196534 h 901355"/>
                <a:gd name="connsiteX97" fmla="*/ 296322 w 913399"/>
                <a:gd name="connsiteY97" fmla="*/ 190084 h 901355"/>
                <a:gd name="connsiteX98" fmla="*/ 299374 w 913399"/>
                <a:gd name="connsiteY98" fmla="*/ 183698 h 901355"/>
                <a:gd name="connsiteX99" fmla="*/ 302433 w 913399"/>
                <a:gd name="connsiteY99" fmla="*/ 177380 h 901355"/>
                <a:gd name="connsiteX100" fmla="*/ 305484 w 913399"/>
                <a:gd name="connsiteY100" fmla="*/ 171131 h 901355"/>
                <a:gd name="connsiteX101" fmla="*/ 308543 w 913399"/>
                <a:gd name="connsiteY101" fmla="*/ 164955 h 901355"/>
                <a:gd name="connsiteX102" fmla="*/ 311595 w 913399"/>
                <a:gd name="connsiteY102" fmla="*/ 158855 h 901355"/>
                <a:gd name="connsiteX103" fmla="*/ 314654 w 913399"/>
                <a:gd name="connsiteY103" fmla="*/ 152833 h 901355"/>
                <a:gd name="connsiteX104" fmla="*/ 317705 w 913399"/>
                <a:gd name="connsiteY104" fmla="*/ 146891 h 901355"/>
                <a:gd name="connsiteX105" fmla="*/ 320757 w 913399"/>
                <a:gd name="connsiteY105" fmla="*/ 141033 h 901355"/>
                <a:gd name="connsiteX106" fmla="*/ 323816 w 913399"/>
                <a:gd name="connsiteY106" fmla="*/ 135262 h 901355"/>
                <a:gd name="connsiteX107" fmla="*/ 326867 w 913399"/>
                <a:gd name="connsiteY107" fmla="*/ 129579 h 901355"/>
                <a:gd name="connsiteX108" fmla="*/ 329926 w 913399"/>
                <a:gd name="connsiteY108" fmla="*/ 123987 h 901355"/>
                <a:gd name="connsiteX109" fmla="*/ 332978 w 913399"/>
                <a:gd name="connsiteY109" fmla="*/ 118490 h 901355"/>
                <a:gd name="connsiteX110" fmla="*/ 336037 w 913399"/>
                <a:gd name="connsiteY110" fmla="*/ 113089 h 901355"/>
                <a:gd name="connsiteX111" fmla="*/ 339088 w 913399"/>
                <a:gd name="connsiteY111" fmla="*/ 107787 h 901355"/>
                <a:gd name="connsiteX112" fmla="*/ 342147 w 913399"/>
                <a:gd name="connsiteY112" fmla="*/ 102588 h 901355"/>
                <a:gd name="connsiteX113" fmla="*/ 345199 w 913399"/>
                <a:gd name="connsiteY113" fmla="*/ 97491 h 901355"/>
                <a:gd name="connsiteX114" fmla="*/ 348250 w 913399"/>
                <a:gd name="connsiteY114" fmla="*/ 92502 h 901355"/>
                <a:gd name="connsiteX115" fmla="*/ 351309 w 913399"/>
                <a:gd name="connsiteY115" fmla="*/ 87622 h 901355"/>
                <a:gd name="connsiteX116" fmla="*/ 354361 w 913399"/>
                <a:gd name="connsiteY116" fmla="*/ 82852 h 901355"/>
                <a:gd name="connsiteX117" fmla="*/ 357420 w 913399"/>
                <a:gd name="connsiteY117" fmla="*/ 78197 h 901355"/>
                <a:gd name="connsiteX118" fmla="*/ 360471 w 913399"/>
                <a:gd name="connsiteY118" fmla="*/ 73657 h 901355"/>
                <a:gd name="connsiteX119" fmla="*/ 363530 w 913399"/>
                <a:gd name="connsiteY119" fmla="*/ 69235 h 901355"/>
                <a:gd name="connsiteX120" fmla="*/ 366582 w 913399"/>
                <a:gd name="connsiteY120" fmla="*/ 64933 h 901355"/>
                <a:gd name="connsiteX121" fmla="*/ 369640 w 913399"/>
                <a:gd name="connsiteY121" fmla="*/ 60754 h 901355"/>
                <a:gd name="connsiteX122" fmla="*/ 372692 w 913399"/>
                <a:gd name="connsiteY122" fmla="*/ 56699 h 901355"/>
                <a:gd name="connsiteX123" fmla="*/ 375744 w 913399"/>
                <a:gd name="connsiteY123" fmla="*/ 52770 h 901355"/>
                <a:gd name="connsiteX124" fmla="*/ 378803 w 913399"/>
                <a:gd name="connsiteY124" fmla="*/ 48969 h 901355"/>
                <a:gd name="connsiteX125" fmla="*/ 381854 w 913399"/>
                <a:gd name="connsiteY125" fmla="*/ 45298 h 901355"/>
                <a:gd name="connsiteX126" fmla="*/ 384913 w 913399"/>
                <a:gd name="connsiteY126" fmla="*/ 41760 h 901355"/>
                <a:gd name="connsiteX127" fmla="*/ 387965 w 913399"/>
                <a:gd name="connsiteY127" fmla="*/ 38355 h 901355"/>
                <a:gd name="connsiteX128" fmla="*/ 391023 w 913399"/>
                <a:gd name="connsiteY128" fmla="*/ 35086 h 901355"/>
                <a:gd name="connsiteX129" fmla="*/ 394075 w 913399"/>
                <a:gd name="connsiteY129" fmla="*/ 31953 h 901355"/>
                <a:gd name="connsiteX130" fmla="*/ 397134 w 913399"/>
                <a:gd name="connsiteY130" fmla="*/ 28960 h 901355"/>
                <a:gd name="connsiteX131" fmla="*/ 400186 w 913399"/>
                <a:gd name="connsiteY131" fmla="*/ 26106 h 901355"/>
                <a:gd name="connsiteX132" fmla="*/ 403244 w 913399"/>
                <a:gd name="connsiteY132" fmla="*/ 23394 h 901355"/>
                <a:gd name="connsiteX133" fmla="*/ 406296 w 913399"/>
                <a:gd name="connsiteY133" fmla="*/ 20825 h 901355"/>
                <a:gd name="connsiteX134" fmla="*/ 409348 w 913399"/>
                <a:gd name="connsiteY134" fmla="*/ 18400 h 901355"/>
                <a:gd name="connsiteX135" fmla="*/ 412407 w 913399"/>
                <a:gd name="connsiteY135" fmla="*/ 16121 h 901355"/>
                <a:gd name="connsiteX136" fmla="*/ 415458 w 913399"/>
                <a:gd name="connsiteY136" fmla="*/ 13988 h 901355"/>
                <a:gd name="connsiteX137" fmla="*/ 418517 w 913399"/>
                <a:gd name="connsiteY137" fmla="*/ 12003 h 901355"/>
                <a:gd name="connsiteX138" fmla="*/ 421569 w 913399"/>
                <a:gd name="connsiteY138" fmla="*/ 10167 h 901355"/>
                <a:gd name="connsiteX139" fmla="*/ 424627 w 913399"/>
                <a:gd name="connsiteY139" fmla="*/ 8481 h 901355"/>
                <a:gd name="connsiteX140" fmla="*/ 427679 w 913399"/>
                <a:gd name="connsiteY140" fmla="*/ 6945 h 901355"/>
                <a:gd name="connsiteX141" fmla="*/ 430738 w 913399"/>
                <a:gd name="connsiteY141" fmla="*/ 5560 h 901355"/>
                <a:gd name="connsiteX142" fmla="*/ 433790 w 913399"/>
                <a:gd name="connsiteY142" fmla="*/ 4327 h 901355"/>
                <a:gd name="connsiteX143" fmla="*/ 436841 w 913399"/>
                <a:gd name="connsiteY143" fmla="*/ 3247 h 901355"/>
                <a:gd name="connsiteX144" fmla="*/ 439900 w 913399"/>
                <a:gd name="connsiteY144" fmla="*/ 2321 h 901355"/>
                <a:gd name="connsiteX145" fmla="*/ 442952 w 913399"/>
                <a:gd name="connsiteY145" fmla="*/ 1548 h 901355"/>
                <a:gd name="connsiteX146" fmla="*/ 446010 w 913399"/>
                <a:gd name="connsiteY146" fmla="*/ 929 h 901355"/>
                <a:gd name="connsiteX147" fmla="*/ 449062 w 913399"/>
                <a:gd name="connsiteY147" fmla="*/ 465 h 901355"/>
                <a:gd name="connsiteX148" fmla="*/ 452121 w 913399"/>
                <a:gd name="connsiteY148" fmla="*/ 155 h 901355"/>
                <a:gd name="connsiteX149" fmla="*/ 455173 w 913399"/>
                <a:gd name="connsiteY149" fmla="*/ 0 h 901355"/>
                <a:gd name="connsiteX150" fmla="*/ 458231 w 913399"/>
                <a:gd name="connsiteY150" fmla="*/ 0 h 901355"/>
                <a:gd name="connsiteX151" fmla="*/ 461283 w 913399"/>
                <a:gd name="connsiteY151" fmla="*/ 155 h 901355"/>
                <a:gd name="connsiteX152" fmla="*/ 464335 w 913399"/>
                <a:gd name="connsiteY152" fmla="*/ 465 h 901355"/>
                <a:gd name="connsiteX153" fmla="*/ 467393 w 913399"/>
                <a:gd name="connsiteY153" fmla="*/ 929 h 901355"/>
                <a:gd name="connsiteX154" fmla="*/ 470445 w 913399"/>
                <a:gd name="connsiteY154" fmla="*/ 1548 h 901355"/>
                <a:gd name="connsiteX155" fmla="*/ 473504 w 913399"/>
                <a:gd name="connsiteY155" fmla="*/ 2321 h 901355"/>
                <a:gd name="connsiteX156" fmla="*/ 476556 w 913399"/>
                <a:gd name="connsiteY156" fmla="*/ 3247 h 901355"/>
                <a:gd name="connsiteX157" fmla="*/ 479614 w 913399"/>
                <a:gd name="connsiteY157" fmla="*/ 4327 h 901355"/>
                <a:gd name="connsiteX158" fmla="*/ 482666 w 913399"/>
                <a:gd name="connsiteY158" fmla="*/ 5560 h 901355"/>
                <a:gd name="connsiteX159" fmla="*/ 485725 w 913399"/>
                <a:gd name="connsiteY159" fmla="*/ 6945 h 901355"/>
                <a:gd name="connsiteX160" fmla="*/ 488777 w 913399"/>
                <a:gd name="connsiteY160" fmla="*/ 8481 h 901355"/>
                <a:gd name="connsiteX161" fmla="*/ 491828 w 913399"/>
                <a:gd name="connsiteY161" fmla="*/ 10167 h 901355"/>
                <a:gd name="connsiteX162" fmla="*/ 494887 w 913399"/>
                <a:gd name="connsiteY162" fmla="*/ 12003 h 901355"/>
                <a:gd name="connsiteX163" fmla="*/ 497939 w 913399"/>
                <a:gd name="connsiteY163" fmla="*/ 13988 h 901355"/>
                <a:gd name="connsiteX164" fmla="*/ 500997 w 913399"/>
                <a:gd name="connsiteY164" fmla="*/ 16121 h 901355"/>
                <a:gd name="connsiteX165" fmla="*/ 504049 w 913399"/>
                <a:gd name="connsiteY165" fmla="*/ 18400 h 901355"/>
                <a:gd name="connsiteX166" fmla="*/ 507108 w 913399"/>
                <a:gd name="connsiteY166" fmla="*/ 20825 h 901355"/>
                <a:gd name="connsiteX167" fmla="*/ 510160 w 913399"/>
                <a:gd name="connsiteY167" fmla="*/ 23394 h 901355"/>
                <a:gd name="connsiteX168" fmla="*/ 513218 w 913399"/>
                <a:gd name="connsiteY168" fmla="*/ 26106 h 901355"/>
                <a:gd name="connsiteX169" fmla="*/ 516270 w 913399"/>
                <a:gd name="connsiteY169" fmla="*/ 28960 h 901355"/>
                <a:gd name="connsiteX170" fmla="*/ 519329 w 913399"/>
                <a:gd name="connsiteY170" fmla="*/ 31953 h 901355"/>
                <a:gd name="connsiteX171" fmla="*/ 522380 w 913399"/>
                <a:gd name="connsiteY171" fmla="*/ 35086 h 901355"/>
                <a:gd name="connsiteX172" fmla="*/ 525432 w 913399"/>
                <a:gd name="connsiteY172" fmla="*/ 38355 h 901355"/>
                <a:gd name="connsiteX173" fmla="*/ 528491 w 913399"/>
                <a:gd name="connsiteY173" fmla="*/ 41760 h 901355"/>
                <a:gd name="connsiteX174" fmla="*/ 531543 w 913399"/>
                <a:gd name="connsiteY174" fmla="*/ 45298 h 901355"/>
                <a:gd name="connsiteX175" fmla="*/ 534601 w 913399"/>
                <a:gd name="connsiteY175" fmla="*/ 48969 h 901355"/>
                <a:gd name="connsiteX176" fmla="*/ 537653 w 913399"/>
                <a:gd name="connsiteY176" fmla="*/ 52770 h 901355"/>
                <a:gd name="connsiteX177" fmla="*/ 540712 w 913399"/>
                <a:gd name="connsiteY177" fmla="*/ 56699 h 901355"/>
                <a:gd name="connsiteX178" fmla="*/ 543764 w 913399"/>
                <a:gd name="connsiteY178" fmla="*/ 60754 h 901355"/>
                <a:gd name="connsiteX179" fmla="*/ 546822 w 913399"/>
                <a:gd name="connsiteY179" fmla="*/ 64933 h 901355"/>
                <a:gd name="connsiteX180" fmla="*/ 549874 w 913399"/>
                <a:gd name="connsiteY180" fmla="*/ 69235 h 901355"/>
                <a:gd name="connsiteX181" fmla="*/ 552926 w 913399"/>
                <a:gd name="connsiteY181" fmla="*/ 73657 h 901355"/>
                <a:gd name="connsiteX182" fmla="*/ 555984 w 913399"/>
                <a:gd name="connsiteY182" fmla="*/ 78197 h 901355"/>
                <a:gd name="connsiteX183" fmla="*/ 559036 w 913399"/>
                <a:gd name="connsiteY183" fmla="*/ 82852 h 901355"/>
                <a:gd name="connsiteX184" fmla="*/ 562095 w 913399"/>
                <a:gd name="connsiteY184" fmla="*/ 87622 h 901355"/>
                <a:gd name="connsiteX185" fmla="*/ 565146 w 913399"/>
                <a:gd name="connsiteY185" fmla="*/ 92502 h 901355"/>
                <a:gd name="connsiteX186" fmla="*/ 568205 w 913399"/>
                <a:gd name="connsiteY186" fmla="*/ 97491 h 901355"/>
                <a:gd name="connsiteX187" fmla="*/ 571257 w 913399"/>
                <a:gd name="connsiteY187" fmla="*/ 102588 h 901355"/>
                <a:gd name="connsiteX188" fmla="*/ 574316 w 913399"/>
                <a:gd name="connsiteY188" fmla="*/ 107787 h 901355"/>
                <a:gd name="connsiteX189" fmla="*/ 577367 w 913399"/>
                <a:gd name="connsiteY189" fmla="*/ 113089 h 901355"/>
                <a:gd name="connsiteX190" fmla="*/ 580419 w 913399"/>
                <a:gd name="connsiteY190" fmla="*/ 118490 h 901355"/>
                <a:gd name="connsiteX191" fmla="*/ 583478 w 913399"/>
                <a:gd name="connsiteY191" fmla="*/ 123987 h 901355"/>
                <a:gd name="connsiteX192" fmla="*/ 586529 w 913399"/>
                <a:gd name="connsiteY192" fmla="*/ 129579 h 901355"/>
                <a:gd name="connsiteX193" fmla="*/ 589588 w 913399"/>
                <a:gd name="connsiteY193" fmla="*/ 135262 h 901355"/>
                <a:gd name="connsiteX194" fmla="*/ 592640 w 913399"/>
                <a:gd name="connsiteY194" fmla="*/ 141033 h 901355"/>
                <a:gd name="connsiteX195" fmla="*/ 595699 w 913399"/>
                <a:gd name="connsiteY195" fmla="*/ 146891 h 901355"/>
                <a:gd name="connsiteX196" fmla="*/ 598750 w 913399"/>
                <a:gd name="connsiteY196" fmla="*/ 152833 h 901355"/>
                <a:gd name="connsiteX197" fmla="*/ 601809 w 913399"/>
                <a:gd name="connsiteY197" fmla="*/ 158855 h 901355"/>
                <a:gd name="connsiteX198" fmla="*/ 604861 w 913399"/>
                <a:gd name="connsiteY198" fmla="*/ 164955 h 901355"/>
                <a:gd name="connsiteX199" fmla="*/ 607913 w 913399"/>
                <a:gd name="connsiteY199" fmla="*/ 171131 h 901355"/>
                <a:gd name="connsiteX200" fmla="*/ 610971 w 913399"/>
                <a:gd name="connsiteY200" fmla="*/ 177380 h 901355"/>
                <a:gd name="connsiteX201" fmla="*/ 614023 w 913399"/>
                <a:gd name="connsiteY201" fmla="*/ 183698 h 901355"/>
                <a:gd name="connsiteX202" fmla="*/ 617082 w 913399"/>
                <a:gd name="connsiteY202" fmla="*/ 190084 h 901355"/>
                <a:gd name="connsiteX203" fmla="*/ 620133 w 913399"/>
                <a:gd name="connsiteY203" fmla="*/ 196534 h 901355"/>
                <a:gd name="connsiteX204" fmla="*/ 623192 w 913399"/>
                <a:gd name="connsiteY204" fmla="*/ 203045 h 901355"/>
                <a:gd name="connsiteX205" fmla="*/ 626244 w 913399"/>
                <a:gd name="connsiteY205" fmla="*/ 209615 h 901355"/>
                <a:gd name="connsiteX206" fmla="*/ 629303 w 913399"/>
                <a:gd name="connsiteY206" fmla="*/ 216241 h 901355"/>
                <a:gd name="connsiteX207" fmla="*/ 632354 w 913399"/>
                <a:gd name="connsiteY207" fmla="*/ 222920 h 901355"/>
                <a:gd name="connsiteX208" fmla="*/ 635413 w 913399"/>
                <a:gd name="connsiteY208" fmla="*/ 229650 h 901355"/>
                <a:gd name="connsiteX209" fmla="*/ 638465 w 913399"/>
                <a:gd name="connsiteY209" fmla="*/ 236427 h 901355"/>
                <a:gd name="connsiteX210" fmla="*/ 641516 w 913399"/>
                <a:gd name="connsiteY210" fmla="*/ 243249 h 901355"/>
                <a:gd name="connsiteX211" fmla="*/ 644575 w 913399"/>
                <a:gd name="connsiteY211" fmla="*/ 250113 h 901355"/>
                <a:gd name="connsiteX212" fmla="*/ 647627 w 913399"/>
                <a:gd name="connsiteY212" fmla="*/ 257016 h 901355"/>
                <a:gd name="connsiteX213" fmla="*/ 650686 w 913399"/>
                <a:gd name="connsiteY213" fmla="*/ 263955 h 901355"/>
                <a:gd name="connsiteX214" fmla="*/ 653737 w 913399"/>
                <a:gd name="connsiteY214" fmla="*/ 270928 h 901355"/>
                <a:gd name="connsiteX215" fmla="*/ 656796 w 913399"/>
                <a:gd name="connsiteY215" fmla="*/ 277933 h 901355"/>
                <a:gd name="connsiteX216" fmla="*/ 659848 w 913399"/>
                <a:gd name="connsiteY216" fmla="*/ 284964 h 901355"/>
                <a:gd name="connsiteX217" fmla="*/ 662907 w 913399"/>
                <a:gd name="connsiteY217" fmla="*/ 292022 h 901355"/>
                <a:gd name="connsiteX218" fmla="*/ 665958 w 913399"/>
                <a:gd name="connsiteY218" fmla="*/ 299102 h 901355"/>
                <a:gd name="connsiteX219" fmla="*/ 669010 w 913399"/>
                <a:gd name="connsiteY219" fmla="*/ 306202 h 901355"/>
                <a:gd name="connsiteX220" fmla="*/ 672069 w 913399"/>
                <a:gd name="connsiteY220" fmla="*/ 313320 h 901355"/>
                <a:gd name="connsiteX221" fmla="*/ 675120 w 913399"/>
                <a:gd name="connsiteY221" fmla="*/ 320452 h 901355"/>
                <a:gd name="connsiteX222" fmla="*/ 678179 w 913399"/>
                <a:gd name="connsiteY222" fmla="*/ 327596 h 901355"/>
                <a:gd name="connsiteX223" fmla="*/ 681231 w 913399"/>
                <a:gd name="connsiteY223" fmla="*/ 334750 h 901355"/>
                <a:gd name="connsiteX224" fmla="*/ 684290 w 913399"/>
                <a:gd name="connsiteY224" fmla="*/ 341911 h 901355"/>
                <a:gd name="connsiteX225" fmla="*/ 687341 w 913399"/>
                <a:gd name="connsiteY225" fmla="*/ 349077 h 901355"/>
                <a:gd name="connsiteX226" fmla="*/ 690400 w 913399"/>
                <a:gd name="connsiteY226" fmla="*/ 356244 h 901355"/>
                <a:gd name="connsiteX227" fmla="*/ 693452 w 913399"/>
                <a:gd name="connsiteY227" fmla="*/ 363411 h 901355"/>
                <a:gd name="connsiteX228" fmla="*/ 696503 w 913399"/>
                <a:gd name="connsiteY228" fmla="*/ 370575 h 901355"/>
                <a:gd name="connsiteX229" fmla="*/ 699562 w 913399"/>
                <a:gd name="connsiteY229" fmla="*/ 377733 h 901355"/>
                <a:gd name="connsiteX230" fmla="*/ 702614 w 913399"/>
                <a:gd name="connsiteY230" fmla="*/ 384884 h 901355"/>
                <a:gd name="connsiteX231" fmla="*/ 705673 w 913399"/>
                <a:gd name="connsiteY231" fmla="*/ 392024 h 901355"/>
                <a:gd name="connsiteX232" fmla="*/ 708724 w 913399"/>
                <a:gd name="connsiteY232" fmla="*/ 399152 h 901355"/>
                <a:gd name="connsiteX233" fmla="*/ 711783 w 913399"/>
                <a:gd name="connsiteY233" fmla="*/ 406265 h 901355"/>
                <a:gd name="connsiteX234" fmla="*/ 714835 w 913399"/>
                <a:gd name="connsiteY234" fmla="*/ 413362 h 901355"/>
                <a:gd name="connsiteX235" fmla="*/ 717894 w 913399"/>
                <a:gd name="connsiteY235" fmla="*/ 420439 h 901355"/>
                <a:gd name="connsiteX236" fmla="*/ 720945 w 913399"/>
                <a:gd name="connsiteY236" fmla="*/ 427496 h 901355"/>
                <a:gd name="connsiteX237" fmla="*/ 724004 w 913399"/>
                <a:gd name="connsiteY237" fmla="*/ 434529 h 901355"/>
                <a:gd name="connsiteX238" fmla="*/ 727056 w 913399"/>
                <a:gd name="connsiteY238" fmla="*/ 441537 h 901355"/>
                <a:gd name="connsiteX239" fmla="*/ 730107 w 913399"/>
                <a:gd name="connsiteY239" fmla="*/ 448517 h 901355"/>
                <a:gd name="connsiteX240" fmla="*/ 733166 w 913399"/>
                <a:gd name="connsiteY240" fmla="*/ 455468 h 901355"/>
                <a:gd name="connsiteX241" fmla="*/ 736218 w 913399"/>
                <a:gd name="connsiteY241" fmla="*/ 462388 h 901355"/>
                <a:gd name="connsiteX242" fmla="*/ 739277 w 913399"/>
                <a:gd name="connsiteY242" fmla="*/ 469274 h 901355"/>
                <a:gd name="connsiteX243" fmla="*/ 742328 w 913399"/>
                <a:gd name="connsiteY243" fmla="*/ 476126 h 901355"/>
                <a:gd name="connsiteX244" fmla="*/ 745387 w 913399"/>
                <a:gd name="connsiteY244" fmla="*/ 482941 h 901355"/>
                <a:gd name="connsiteX245" fmla="*/ 748439 w 913399"/>
                <a:gd name="connsiteY245" fmla="*/ 489717 h 901355"/>
                <a:gd name="connsiteX246" fmla="*/ 751498 w 913399"/>
                <a:gd name="connsiteY246" fmla="*/ 496454 h 901355"/>
                <a:gd name="connsiteX247" fmla="*/ 754549 w 913399"/>
                <a:gd name="connsiteY247" fmla="*/ 503148 h 901355"/>
                <a:gd name="connsiteX248" fmla="*/ 757601 w 913399"/>
                <a:gd name="connsiteY248" fmla="*/ 509800 h 901355"/>
                <a:gd name="connsiteX249" fmla="*/ 760660 w 913399"/>
                <a:gd name="connsiteY249" fmla="*/ 516406 h 901355"/>
                <a:gd name="connsiteX250" fmla="*/ 763711 w 913399"/>
                <a:gd name="connsiteY250" fmla="*/ 522966 h 901355"/>
                <a:gd name="connsiteX251" fmla="*/ 766770 w 913399"/>
                <a:gd name="connsiteY251" fmla="*/ 529478 h 901355"/>
                <a:gd name="connsiteX252" fmla="*/ 769822 w 913399"/>
                <a:gd name="connsiteY252" fmla="*/ 535940 h 901355"/>
                <a:gd name="connsiteX253" fmla="*/ 772881 w 913399"/>
                <a:gd name="connsiteY253" fmla="*/ 542353 h 901355"/>
                <a:gd name="connsiteX254" fmla="*/ 775932 w 913399"/>
                <a:gd name="connsiteY254" fmla="*/ 548713 h 901355"/>
                <a:gd name="connsiteX255" fmla="*/ 778991 w 913399"/>
                <a:gd name="connsiteY255" fmla="*/ 555020 h 901355"/>
                <a:gd name="connsiteX256" fmla="*/ 782043 w 913399"/>
                <a:gd name="connsiteY256" fmla="*/ 561272 h 901355"/>
                <a:gd name="connsiteX257" fmla="*/ 785094 w 913399"/>
                <a:gd name="connsiteY257" fmla="*/ 567470 h 901355"/>
                <a:gd name="connsiteX258" fmla="*/ 788153 w 913399"/>
                <a:gd name="connsiteY258" fmla="*/ 573610 h 901355"/>
                <a:gd name="connsiteX259" fmla="*/ 791205 w 913399"/>
                <a:gd name="connsiteY259" fmla="*/ 579694 h 901355"/>
                <a:gd name="connsiteX260" fmla="*/ 794264 w 913399"/>
                <a:gd name="connsiteY260" fmla="*/ 585718 h 901355"/>
                <a:gd name="connsiteX261" fmla="*/ 797315 w 913399"/>
                <a:gd name="connsiteY261" fmla="*/ 591683 h 901355"/>
                <a:gd name="connsiteX262" fmla="*/ 800374 w 913399"/>
                <a:gd name="connsiteY262" fmla="*/ 597587 h 901355"/>
                <a:gd name="connsiteX263" fmla="*/ 803426 w 913399"/>
                <a:gd name="connsiteY263" fmla="*/ 603429 h 901355"/>
                <a:gd name="connsiteX264" fmla="*/ 806485 w 913399"/>
                <a:gd name="connsiteY264" fmla="*/ 609210 h 901355"/>
                <a:gd name="connsiteX265" fmla="*/ 809536 w 913399"/>
                <a:gd name="connsiteY265" fmla="*/ 614928 h 901355"/>
                <a:gd name="connsiteX266" fmla="*/ 812588 w 913399"/>
                <a:gd name="connsiteY266" fmla="*/ 620583 h 901355"/>
                <a:gd name="connsiteX267" fmla="*/ 815647 w 913399"/>
                <a:gd name="connsiteY267" fmla="*/ 626172 h 901355"/>
                <a:gd name="connsiteX268" fmla="*/ 818698 w 913399"/>
                <a:gd name="connsiteY268" fmla="*/ 631697 h 901355"/>
                <a:gd name="connsiteX269" fmla="*/ 821757 w 913399"/>
                <a:gd name="connsiteY269" fmla="*/ 637156 h 901355"/>
                <a:gd name="connsiteX270" fmla="*/ 824809 w 913399"/>
                <a:gd name="connsiteY270" fmla="*/ 642550 h 901355"/>
                <a:gd name="connsiteX271" fmla="*/ 827868 w 913399"/>
                <a:gd name="connsiteY271" fmla="*/ 647877 h 901355"/>
                <a:gd name="connsiteX272" fmla="*/ 830919 w 913399"/>
                <a:gd name="connsiteY272" fmla="*/ 653136 h 901355"/>
                <a:gd name="connsiteX273" fmla="*/ 833978 w 913399"/>
                <a:gd name="connsiteY273" fmla="*/ 658326 h 901355"/>
                <a:gd name="connsiteX274" fmla="*/ 837030 w 913399"/>
                <a:gd name="connsiteY274" fmla="*/ 663451 h 901355"/>
                <a:gd name="connsiteX275" fmla="*/ 840088 w 913399"/>
                <a:gd name="connsiteY275" fmla="*/ 668510 h 901355"/>
                <a:gd name="connsiteX276" fmla="*/ 843140 w 913399"/>
                <a:gd name="connsiteY276" fmla="*/ 673498 h 901355"/>
                <a:gd name="connsiteX277" fmla="*/ 846192 w 913399"/>
                <a:gd name="connsiteY277" fmla="*/ 678421 h 901355"/>
                <a:gd name="connsiteX278" fmla="*/ 849251 w 913399"/>
                <a:gd name="connsiteY278" fmla="*/ 683272 h 901355"/>
                <a:gd name="connsiteX279" fmla="*/ 852302 w 913399"/>
                <a:gd name="connsiteY279" fmla="*/ 688051 h 901355"/>
                <a:gd name="connsiteX280" fmla="*/ 855361 w 913399"/>
                <a:gd name="connsiteY280" fmla="*/ 692765 h 901355"/>
                <a:gd name="connsiteX281" fmla="*/ 858413 w 913399"/>
                <a:gd name="connsiteY281" fmla="*/ 697407 h 901355"/>
                <a:gd name="connsiteX282" fmla="*/ 861471 w 913399"/>
                <a:gd name="connsiteY282" fmla="*/ 701985 h 901355"/>
                <a:gd name="connsiteX283" fmla="*/ 864523 w 913399"/>
                <a:gd name="connsiteY283" fmla="*/ 706490 h 901355"/>
                <a:gd name="connsiteX284" fmla="*/ 867582 w 913399"/>
                <a:gd name="connsiteY284" fmla="*/ 710924 h 901355"/>
                <a:gd name="connsiteX285" fmla="*/ 870634 w 913399"/>
                <a:gd name="connsiteY285" fmla="*/ 715293 h 901355"/>
                <a:gd name="connsiteX286" fmla="*/ 873685 w 913399"/>
                <a:gd name="connsiteY286" fmla="*/ 719596 h 901355"/>
                <a:gd name="connsiteX287" fmla="*/ 876744 w 913399"/>
                <a:gd name="connsiteY287" fmla="*/ 723821 h 901355"/>
                <a:gd name="connsiteX288" fmla="*/ 879796 w 913399"/>
                <a:gd name="connsiteY288" fmla="*/ 727988 h 901355"/>
                <a:gd name="connsiteX289" fmla="*/ 882854 w 913399"/>
                <a:gd name="connsiteY289" fmla="*/ 732076 h 901355"/>
                <a:gd name="connsiteX290" fmla="*/ 885906 w 913399"/>
                <a:gd name="connsiteY290" fmla="*/ 736100 h 901355"/>
                <a:gd name="connsiteX291" fmla="*/ 888965 w 913399"/>
                <a:gd name="connsiteY291" fmla="*/ 740058 h 901355"/>
                <a:gd name="connsiteX292" fmla="*/ 892017 w 913399"/>
                <a:gd name="connsiteY292" fmla="*/ 743952 h 901355"/>
                <a:gd name="connsiteX293" fmla="*/ 895075 w 913399"/>
                <a:gd name="connsiteY293" fmla="*/ 747766 h 901355"/>
                <a:gd name="connsiteX294" fmla="*/ 898127 w 913399"/>
                <a:gd name="connsiteY294" fmla="*/ 751523 h 901355"/>
                <a:gd name="connsiteX295" fmla="*/ 901179 w 913399"/>
                <a:gd name="connsiteY295" fmla="*/ 755216 h 901355"/>
                <a:gd name="connsiteX296" fmla="*/ 904238 w 913399"/>
                <a:gd name="connsiteY296" fmla="*/ 758836 h 901355"/>
                <a:gd name="connsiteX297" fmla="*/ 907289 w 913399"/>
                <a:gd name="connsiteY297" fmla="*/ 762391 h 901355"/>
                <a:gd name="connsiteX298" fmla="*/ 910348 w 913399"/>
                <a:gd name="connsiteY298" fmla="*/ 765882 h 901355"/>
                <a:gd name="connsiteX299" fmla="*/ 913400 w 913399"/>
                <a:gd name="connsiteY299" fmla="*/ 769308 h 901355"/>
                <a:gd name="connsiteX300" fmla="*/ 913400 w 913399"/>
                <a:gd name="connsiteY300" fmla="*/ 901356 h 901355"/>
                <a:gd name="connsiteX301" fmla="*/ 0 w 913399"/>
                <a:gd name="connsiteY301" fmla="*/ 901356 h 901355"/>
                <a:gd name="connsiteX302" fmla="*/ 0 w 913399"/>
                <a:gd name="connsiteY302" fmla="*/ 769308 h 90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913399" h="901355">
                  <a:moveTo>
                    <a:pt x="0" y="769308"/>
                  </a:moveTo>
                  <a:lnTo>
                    <a:pt x="3055" y="765882"/>
                  </a:lnTo>
                  <a:lnTo>
                    <a:pt x="6110" y="762391"/>
                  </a:lnTo>
                  <a:lnTo>
                    <a:pt x="9165" y="758836"/>
                  </a:lnTo>
                  <a:lnTo>
                    <a:pt x="12220" y="755216"/>
                  </a:lnTo>
                  <a:lnTo>
                    <a:pt x="15275" y="751523"/>
                  </a:lnTo>
                  <a:lnTo>
                    <a:pt x="18329" y="747766"/>
                  </a:lnTo>
                  <a:lnTo>
                    <a:pt x="21384" y="743952"/>
                  </a:lnTo>
                  <a:lnTo>
                    <a:pt x="24439" y="740058"/>
                  </a:lnTo>
                  <a:lnTo>
                    <a:pt x="27494" y="736100"/>
                  </a:lnTo>
                  <a:lnTo>
                    <a:pt x="30549" y="732076"/>
                  </a:lnTo>
                  <a:lnTo>
                    <a:pt x="33603" y="727988"/>
                  </a:lnTo>
                  <a:lnTo>
                    <a:pt x="36658" y="723821"/>
                  </a:lnTo>
                  <a:lnTo>
                    <a:pt x="39713" y="719596"/>
                  </a:lnTo>
                  <a:lnTo>
                    <a:pt x="42768" y="715293"/>
                  </a:lnTo>
                  <a:lnTo>
                    <a:pt x="45823" y="710924"/>
                  </a:lnTo>
                  <a:lnTo>
                    <a:pt x="48878" y="706490"/>
                  </a:lnTo>
                  <a:lnTo>
                    <a:pt x="51932" y="701985"/>
                  </a:lnTo>
                  <a:lnTo>
                    <a:pt x="54988" y="697407"/>
                  </a:lnTo>
                  <a:lnTo>
                    <a:pt x="58042" y="692765"/>
                  </a:lnTo>
                  <a:lnTo>
                    <a:pt x="61097" y="688051"/>
                  </a:lnTo>
                  <a:lnTo>
                    <a:pt x="64152" y="683272"/>
                  </a:lnTo>
                  <a:lnTo>
                    <a:pt x="67207" y="678421"/>
                  </a:lnTo>
                  <a:lnTo>
                    <a:pt x="70262" y="673498"/>
                  </a:lnTo>
                  <a:lnTo>
                    <a:pt x="73317" y="668510"/>
                  </a:lnTo>
                  <a:lnTo>
                    <a:pt x="76371" y="663451"/>
                  </a:lnTo>
                  <a:lnTo>
                    <a:pt x="79427" y="658326"/>
                  </a:lnTo>
                  <a:lnTo>
                    <a:pt x="82481" y="653136"/>
                  </a:lnTo>
                  <a:lnTo>
                    <a:pt x="85536" y="647877"/>
                  </a:lnTo>
                  <a:lnTo>
                    <a:pt x="88591" y="642550"/>
                  </a:lnTo>
                  <a:lnTo>
                    <a:pt x="91646" y="637156"/>
                  </a:lnTo>
                  <a:lnTo>
                    <a:pt x="94701" y="631697"/>
                  </a:lnTo>
                  <a:lnTo>
                    <a:pt x="97755" y="626172"/>
                  </a:lnTo>
                  <a:lnTo>
                    <a:pt x="100810" y="620583"/>
                  </a:lnTo>
                  <a:lnTo>
                    <a:pt x="103865" y="614928"/>
                  </a:lnTo>
                  <a:lnTo>
                    <a:pt x="106920" y="609210"/>
                  </a:lnTo>
                  <a:lnTo>
                    <a:pt x="109975" y="603429"/>
                  </a:lnTo>
                  <a:lnTo>
                    <a:pt x="113030" y="597587"/>
                  </a:lnTo>
                  <a:lnTo>
                    <a:pt x="116084" y="591683"/>
                  </a:lnTo>
                  <a:lnTo>
                    <a:pt x="119140" y="585718"/>
                  </a:lnTo>
                  <a:lnTo>
                    <a:pt x="122194" y="579694"/>
                  </a:lnTo>
                  <a:lnTo>
                    <a:pt x="125249" y="573610"/>
                  </a:lnTo>
                  <a:lnTo>
                    <a:pt x="128304" y="567470"/>
                  </a:lnTo>
                  <a:lnTo>
                    <a:pt x="131359" y="561272"/>
                  </a:lnTo>
                  <a:lnTo>
                    <a:pt x="134414" y="555020"/>
                  </a:lnTo>
                  <a:lnTo>
                    <a:pt x="137469" y="548713"/>
                  </a:lnTo>
                  <a:lnTo>
                    <a:pt x="140523" y="542353"/>
                  </a:lnTo>
                  <a:lnTo>
                    <a:pt x="143579" y="535940"/>
                  </a:lnTo>
                  <a:lnTo>
                    <a:pt x="146633" y="529478"/>
                  </a:lnTo>
                  <a:lnTo>
                    <a:pt x="149688" y="522966"/>
                  </a:lnTo>
                  <a:lnTo>
                    <a:pt x="152743" y="516406"/>
                  </a:lnTo>
                  <a:lnTo>
                    <a:pt x="155798" y="509800"/>
                  </a:lnTo>
                  <a:lnTo>
                    <a:pt x="158853" y="503148"/>
                  </a:lnTo>
                  <a:lnTo>
                    <a:pt x="161907" y="496454"/>
                  </a:lnTo>
                  <a:lnTo>
                    <a:pt x="164962" y="489717"/>
                  </a:lnTo>
                  <a:lnTo>
                    <a:pt x="168017" y="482941"/>
                  </a:lnTo>
                  <a:lnTo>
                    <a:pt x="171072" y="476126"/>
                  </a:lnTo>
                  <a:lnTo>
                    <a:pt x="174127" y="469274"/>
                  </a:lnTo>
                  <a:lnTo>
                    <a:pt x="177182" y="462388"/>
                  </a:lnTo>
                  <a:lnTo>
                    <a:pt x="180236" y="455468"/>
                  </a:lnTo>
                  <a:lnTo>
                    <a:pt x="183292" y="448517"/>
                  </a:lnTo>
                  <a:lnTo>
                    <a:pt x="186346" y="441537"/>
                  </a:lnTo>
                  <a:lnTo>
                    <a:pt x="189401" y="434529"/>
                  </a:lnTo>
                  <a:lnTo>
                    <a:pt x="192456" y="427496"/>
                  </a:lnTo>
                  <a:lnTo>
                    <a:pt x="195511" y="420439"/>
                  </a:lnTo>
                  <a:lnTo>
                    <a:pt x="198566" y="413362"/>
                  </a:lnTo>
                  <a:lnTo>
                    <a:pt x="201621" y="406265"/>
                  </a:lnTo>
                  <a:lnTo>
                    <a:pt x="204675" y="399152"/>
                  </a:lnTo>
                  <a:lnTo>
                    <a:pt x="207731" y="392024"/>
                  </a:lnTo>
                  <a:lnTo>
                    <a:pt x="210785" y="384884"/>
                  </a:lnTo>
                  <a:lnTo>
                    <a:pt x="213840" y="377733"/>
                  </a:lnTo>
                  <a:lnTo>
                    <a:pt x="216895" y="370575"/>
                  </a:lnTo>
                  <a:lnTo>
                    <a:pt x="219949" y="363411"/>
                  </a:lnTo>
                  <a:lnTo>
                    <a:pt x="223004" y="356244"/>
                  </a:lnTo>
                  <a:lnTo>
                    <a:pt x="226063" y="349077"/>
                  </a:lnTo>
                  <a:lnTo>
                    <a:pt x="229114" y="341911"/>
                  </a:lnTo>
                  <a:lnTo>
                    <a:pt x="232166" y="334750"/>
                  </a:lnTo>
                  <a:lnTo>
                    <a:pt x="235225" y="327596"/>
                  </a:lnTo>
                  <a:lnTo>
                    <a:pt x="238276" y="320452"/>
                  </a:lnTo>
                  <a:lnTo>
                    <a:pt x="241335" y="313320"/>
                  </a:lnTo>
                  <a:lnTo>
                    <a:pt x="244387" y="306202"/>
                  </a:lnTo>
                  <a:lnTo>
                    <a:pt x="247446" y="299102"/>
                  </a:lnTo>
                  <a:lnTo>
                    <a:pt x="250497" y="292022"/>
                  </a:lnTo>
                  <a:lnTo>
                    <a:pt x="253556" y="284964"/>
                  </a:lnTo>
                  <a:lnTo>
                    <a:pt x="256608" y="277933"/>
                  </a:lnTo>
                  <a:lnTo>
                    <a:pt x="259659" y="270928"/>
                  </a:lnTo>
                  <a:lnTo>
                    <a:pt x="262718" y="263955"/>
                  </a:lnTo>
                  <a:lnTo>
                    <a:pt x="265770" y="257016"/>
                  </a:lnTo>
                  <a:lnTo>
                    <a:pt x="268829" y="250113"/>
                  </a:lnTo>
                  <a:lnTo>
                    <a:pt x="271880" y="243249"/>
                  </a:lnTo>
                  <a:lnTo>
                    <a:pt x="274939" y="236427"/>
                  </a:lnTo>
                  <a:lnTo>
                    <a:pt x="277991" y="229650"/>
                  </a:lnTo>
                  <a:lnTo>
                    <a:pt x="281050" y="222920"/>
                  </a:lnTo>
                  <a:lnTo>
                    <a:pt x="284101" y="216241"/>
                  </a:lnTo>
                  <a:lnTo>
                    <a:pt x="287153" y="209615"/>
                  </a:lnTo>
                  <a:lnTo>
                    <a:pt x="290212" y="203045"/>
                  </a:lnTo>
                  <a:lnTo>
                    <a:pt x="293263" y="196534"/>
                  </a:lnTo>
                  <a:lnTo>
                    <a:pt x="296322" y="190084"/>
                  </a:lnTo>
                  <a:lnTo>
                    <a:pt x="299374" y="183698"/>
                  </a:lnTo>
                  <a:lnTo>
                    <a:pt x="302433" y="177380"/>
                  </a:lnTo>
                  <a:lnTo>
                    <a:pt x="305484" y="171131"/>
                  </a:lnTo>
                  <a:lnTo>
                    <a:pt x="308543" y="164955"/>
                  </a:lnTo>
                  <a:lnTo>
                    <a:pt x="311595" y="158855"/>
                  </a:lnTo>
                  <a:lnTo>
                    <a:pt x="314654" y="152833"/>
                  </a:lnTo>
                  <a:lnTo>
                    <a:pt x="317705" y="146891"/>
                  </a:lnTo>
                  <a:lnTo>
                    <a:pt x="320757" y="141033"/>
                  </a:lnTo>
                  <a:lnTo>
                    <a:pt x="323816" y="135262"/>
                  </a:lnTo>
                  <a:lnTo>
                    <a:pt x="326867" y="129579"/>
                  </a:lnTo>
                  <a:lnTo>
                    <a:pt x="329926" y="123987"/>
                  </a:lnTo>
                  <a:lnTo>
                    <a:pt x="332978" y="118490"/>
                  </a:lnTo>
                  <a:lnTo>
                    <a:pt x="336037" y="113089"/>
                  </a:lnTo>
                  <a:lnTo>
                    <a:pt x="339088" y="107787"/>
                  </a:lnTo>
                  <a:lnTo>
                    <a:pt x="342147" y="102588"/>
                  </a:lnTo>
                  <a:lnTo>
                    <a:pt x="345199" y="97491"/>
                  </a:lnTo>
                  <a:lnTo>
                    <a:pt x="348250" y="92502"/>
                  </a:lnTo>
                  <a:lnTo>
                    <a:pt x="351309" y="87622"/>
                  </a:lnTo>
                  <a:lnTo>
                    <a:pt x="354361" y="82852"/>
                  </a:lnTo>
                  <a:lnTo>
                    <a:pt x="357420" y="78197"/>
                  </a:lnTo>
                  <a:lnTo>
                    <a:pt x="360471" y="73657"/>
                  </a:lnTo>
                  <a:lnTo>
                    <a:pt x="363530" y="69235"/>
                  </a:lnTo>
                  <a:lnTo>
                    <a:pt x="366582" y="64933"/>
                  </a:lnTo>
                  <a:lnTo>
                    <a:pt x="369640" y="60754"/>
                  </a:lnTo>
                  <a:lnTo>
                    <a:pt x="372692" y="56699"/>
                  </a:lnTo>
                  <a:lnTo>
                    <a:pt x="375744" y="52770"/>
                  </a:lnTo>
                  <a:lnTo>
                    <a:pt x="378803" y="48969"/>
                  </a:lnTo>
                  <a:lnTo>
                    <a:pt x="381854" y="45298"/>
                  </a:lnTo>
                  <a:lnTo>
                    <a:pt x="384913" y="41760"/>
                  </a:lnTo>
                  <a:lnTo>
                    <a:pt x="387965" y="38355"/>
                  </a:lnTo>
                  <a:lnTo>
                    <a:pt x="391023" y="35086"/>
                  </a:lnTo>
                  <a:lnTo>
                    <a:pt x="394075" y="31953"/>
                  </a:lnTo>
                  <a:lnTo>
                    <a:pt x="397134" y="28960"/>
                  </a:lnTo>
                  <a:lnTo>
                    <a:pt x="400186" y="26106"/>
                  </a:lnTo>
                  <a:lnTo>
                    <a:pt x="403244" y="23394"/>
                  </a:lnTo>
                  <a:lnTo>
                    <a:pt x="406296" y="20825"/>
                  </a:lnTo>
                  <a:lnTo>
                    <a:pt x="409348" y="18400"/>
                  </a:lnTo>
                  <a:lnTo>
                    <a:pt x="412407" y="16121"/>
                  </a:lnTo>
                  <a:lnTo>
                    <a:pt x="415458" y="13988"/>
                  </a:lnTo>
                  <a:lnTo>
                    <a:pt x="418517" y="12003"/>
                  </a:lnTo>
                  <a:lnTo>
                    <a:pt x="421569" y="10167"/>
                  </a:lnTo>
                  <a:lnTo>
                    <a:pt x="424627" y="8481"/>
                  </a:lnTo>
                  <a:lnTo>
                    <a:pt x="427679" y="6945"/>
                  </a:lnTo>
                  <a:lnTo>
                    <a:pt x="430738" y="5560"/>
                  </a:lnTo>
                  <a:lnTo>
                    <a:pt x="433790" y="4327"/>
                  </a:lnTo>
                  <a:lnTo>
                    <a:pt x="436841" y="3247"/>
                  </a:lnTo>
                  <a:lnTo>
                    <a:pt x="439900" y="2321"/>
                  </a:lnTo>
                  <a:lnTo>
                    <a:pt x="442952" y="1548"/>
                  </a:lnTo>
                  <a:lnTo>
                    <a:pt x="446010" y="929"/>
                  </a:lnTo>
                  <a:lnTo>
                    <a:pt x="449062" y="465"/>
                  </a:lnTo>
                  <a:lnTo>
                    <a:pt x="452121" y="155"/>
                  </a:lnTo>
                  <a:lnTo>
                    <a:pt x="455173" y="0"/>
                  </a:lnTo>
                  <a:lnTo>
                    <a:pt x="458231" y="0"/>
                  </a:lnTo>
                  <a:lnTo>
                    <a:pt x="461283" y="155"/>
                  </a:lnTo>
                  <a:lnTo>
                    <a:pt x="464335" y="465"/>
                  </a:lnTo>
                  <a:lnTo>
                    <a:pt x="467393" y="929"/>
                  </a:lnTo>
                  <a:lnTo>
                    <a:pt x="470445" y="1548"/>
                  </a:lnTo>
                  <a:lnTo>
                    <a:pt x="473504" y="2321"/>
                  </a:lnTo>
                  <a:lnTo>
                    <a:pt x="476556" y="3247"/>
                  </a:lnTo>
                  <a:lnTo>
                    <a:pt x="479614" y="4327"/>
                  </a:lnTo>
                  <a:lnTo>
                    <a:pt x="482666" y="5560"/>
                  </a:lnTo>
                  <a:lnTo>
                    <a:pt x="485725" y="6945"/>
                  </a:lnTo>
                  <a:lnTo>
                    <a:pt x="488777" y="8481"/>
                  </a:lnTo>
                  <a:lnTo>
                    <a:pt x="491828" y="10167"/>
                  </a:lnTo>
                  <a:lnTo>
                    <a:pt x="494887" y="12003"/>
                  </a:lnTo>
                  <a:lnTo>
                    <a:pt x="497939" y="13988"/>
                  </a:lnTo>
                  <a:lnTo>
                    <a:pt x="500997" y="16121"/>
                  </a:lnTo>
                  <a:lnTo>
                    <a:pt x="504049" y="18400"/>
                  </a:lnTo>
                  <a:lnTo>
                    <a:pt x="507108" y="20825"/>
                  </a:lnTo>
                  <a:lnTo>
                    <a:pt x="510160" y="23394"/>
                  </a:lnTo>
                  <a:lnTo>
                    <a:pt x="513218" y="26106"/>
                  </a:lnTo>
                  <a:lnTo>
                    <a:pt x="516270" y="28960"/>
                  </a:lnTo>
                  <a:lnTo>
                    <a:pt x="519329" y="31953"/>
                  </a:lnTo>
                  <a:lnTo>
                    <a:pt x="522380" y="35086"/>
                  </a:lnTo>
                  <a:lnTo>
                    <a:pt x="525432" y="38355"/>
                  </a:lnTo>
                  <a:lnTo>
                    <a:pt x="528491" y="41760"/>
                  </a:lnTo>
                  <a:lnTo>
                    <a:pt x="531543" y="45298"/>
                  </a:lnTo>
                  <a:lnTo>
                    <a:pt x="534601" y="48969"/>
                  </a:lnTo>
                  <a:lnTo>
                    <a:pt x="537653" y="52770"/>
                  </a:lnTo>
                  <a:lnTo>
                    <a:pt x="540712" y="56699"/>
                  </a:lnTo>
                  <a:lnTo>
                    <a:pt x="543764" y="60754"/>
                  </a:lnTo>
                  <a:lnTo>
                    <a:pt x="546822" y="64933"/>
                  </a:lnTo>
                  <a:lnTo>
                    <a:pt x="549874" y="69235"/>
                  </a:lnTo>
                  <a:lnTo>
                    <a:pt x="552926" y="73657"/>
                  </a:lnTo>
                  <a:lnTo>
                    <a:pt x="555984" y="78197"/>
                  </a:lnTo>
                  <a:lnTo>
                    <a:pt x="559036" y="82852"/>
                  </a:lnTo>
                  <a:lnTo>
                    <a:pt x="562095" y="87622"/>
                  </a:lnTo>
                  <a:lnTo>
                    <a:pt x="565146" y="92502"/>
                  </a:lnTo>
                  <a:lnTo>
                    <a:pt x="568205" y="97491"/>
                  </a:lnTo>
                  <a:lnTo>
                    <a:pt x="571257" y="102588"/>
                  </a:lnTo>
                  <a:lnTo>
                    <a:pt x="574316" y="107787"/>
                  </a:lnTo>
                  <a:lnTo>
                    <a:pt x="577367" y="113089"/>
                  </a:lnTo>
                  <a:lnTo>
                    <a:pt x="580419" y="118490"/>
                  </a:lnTo>
                  <a:lnTo>
                    <a:pt x="583478" y="123987"/>
                  </a:lnTo>
                  <a:lnTo>
                    <a:pt x="586529" y="129579"/>
                  </a:lnTo>
                  <a:lnTo>
                    <a:pt x="589588" y="135262"/>
                  </a:lnTo>
                  <a:lnTo>
                    <a:pt x="592640" y="141033"/>
                  </a:lnTo>
                  <a:lnTo>
                    <a:pt x="595699" y="146891"/>
                  </a:lnTo>
                  <a:lnTo>
                    <a:pt x="598750" y="152833"/>
                  </a:lnTo>
                  <a:lnTo>
                    <a:pt x="601809" y="158855"/>
                  </a:lnTo>
                  <a:lnTo>
                    <a:pt x="604861" y="164955"/>
                  </a:lnTo>
                  <a:lnTo>
                    <a:pt x="607913" y="171131"/>
                  </a:lnTo>
                  <a:lnTo>
                    <a:pt x="610971" y="177380"/>
                  </a:lnTo>
                  <a:lnTo>
                    <a:pt x="614023" y="183698"/>
                  </a:lnTo>
                  <a:lnTo>
                    <a:pt x="617082" y="190084"/>
                  </a:lnTo>
                  <a:lnTo>
                    <a:pt x="620133" y="196534"/>
                  </a:lnTo>
                  <a:lnTo>
                    <a:pt x="623192" y="203045"/>
                  </a:lnTo>
                  <a:lnTo>
                    <a:pt x="626244" y="209615"/>
                  </a:lnTo>
                  <a:lnTo>
                    <a:pt x="629303" y="216241"/>
                  </a:lnTo>
                  <a:lnTo>
                    <a:pt x="632354" y="222920"/>
                  </a:lnTo>
                  <a:lnTo>
                    <a:pt x="635413" y="229650"/>
                  </a:lnTo>
                  <a:lnTo>
                    <a:pt x="638465" y="236427"/>
                  </a:lnTo>
                  <a:lnTo>
                    <a:pt x="641516" y="243249"/>
                  </a:lnTo>
                  <a:lnTo>
                    <a:pt x="644575" y="250113"/>
                  </a:lnTo>
                  <a:lnTo>
                    <a:pt x="647627" y="257016"/>
                  </a:lnTo>
                  <a:lnTo>
                    <a:pt x="650686" y="263955"/>
                  </a:lnTo>
                  <a:lnTo>
                    <a:pt x="653737" y="270928"/>
                  </a:lnTo>
                  <a:lnTo>
                    <a:pt x="656796" y="277933"/>
                  </a:lnTo>
                  <a:lnTo>
                    <a:pt x="659848" y="284964"/>
                  </a:lnTo>
                  <a:lnTo>
                    <a:pt x="662907" y="292022"/>
                  </a:lnTo>
                  <a:lnTo>
                    <a:pt x="665958" y="299102"/>
                  </a:lnTo>
                  <a:lnTo>
                    <a:pt x="669010" y="306202"/>
                  </a:lnTo>
                  <a:lnTo>
                    <a:pt x="672069" y="313320"/>
                  </a:lnTo>
                  <a:lnTo>
                    <a:pt x="675120" y="320452"/>
                  </a:lnTo>
                  <a:lnTo>
                    <a:pt x="678179" y="327596"/>
                  </a:lnTo>
                  <a:lnTo>
                    <a:pt x="681231" y="334750"/>
                  </a:lnTo>
                  <a:lnTo>
                    <a:pt x="684290" y="341911"/>
                  </a:lnTo>
                  <a:lnTo>
                    <a:pt x="687341" y="349077"/>
                  </a:lnTo>
                  <a:lnTo>
                    <a:pt x="690400" y="356244"/>
                  </a:lnTo>
                  <a:lnTo>
                    <a:pt x="693452" y="363411"/>
                  </a:lnTo>
                  <a:lnTo>
                    <a:pt x="696503" y="370575"/>
                  </a:lnTo>
                  <a:lnTo>
                    <a:pt x="699562" y="377733"/>
                  </a:lnTo>
                  <a:lnTo>
                    <a:pt x="702614" y="384884"/>
                  </a:lnTo>
                  <a:lnTo>
                    <a:pt x="705673" y="392024"/>
                  </a:lnTo>
                  <a:lnTo>
                    <a:pt x="708724" y="399152"/>
                  </a:lnTo>
                  <a:lnTo>
                    <a:pt x="711783" y="406265"/>
                  </a:lnTo>
                  <a:lnTo>
                    <a:pt x="714835" y="413362"/>
                  </a:lnTo>
                  <a:lnTo>
                    <a:pt x="717894" y="420439"/>
                  </a:lnTo>
                  <a:lnTo>
                    <a:pt x="720945" y="427496"/>
                  </a:lnTo>
                  <a:lnTo>
                    <a:pt x="724004" y="434529"/>
                  </a:lnTo>
                  <a:lnTo>
                    <a:pt x="727056" y="441537"/>
                  </a:lnTo>
                  <a:lnTo>
                    <a:pt x="730107" y="448517"/>
                  </a:lnTo>
                  <a:lnTo>
                    <a:pt x="733166" y="455468"/>
                  </a:lnTo>
                  <a:lnTo>
                    <a:pt x="736218" y="462388"/>
                  </a:lnTo>
                  <a:lnTo>
                    <a:pt x="739277" y="469274"/>
                  </a:lnTo>
                  <a:lnTo>
                    <a:pt x="742328" y="476126"/>
                  </a:lnTo>
                  <a:lnTo>
                    <a:pt x="745387" y="482941"/>
                  </a:lnTo>
                  <a:lnTo>
                    <a:pt x="748439" y="489717"/>
                  </a:lnTo>
                  <a:lnTo>
                    <a:pt x="751498" y="496454"/>
                  </a:lnTo>
                  <a:lnTo>
                    <a:pt x="754549" y="503148"/>
                  </a:lnTo>
                  <a:lnTo>
                    <a:pt x="757601" y="509800"/>
                  </a:lnTo>
                  <a:lnTo>
                    <a:pt x="760660" y="516406"/>
                  </a:lnTo>
                  <a:lnTo>
                    <a:pt x="763711" y="522966"/>
                  </a:lnTo>
                  <a:lnTo>
                    <a:pt x="766770" y="529478"/>
                  </a:lnTo>
                  <a:lnTo>
                    <a:pt x="769822" y="535940"/>
                  </a:lnTo>
                  <a:lnTo>
                    <a:pt x="772881" y="542353"/>
                  </a:lnTo>
                  <a:lnTo>
                    <a:pt x="775932" y="548713"/>
                  </a:lnTo>
                  <a:lnTo>
                    <a:pt x="778991" y="555020"/>
                  </a:lnTo>
                  <a:lnTo>
                    <a:pt x="782043" y="561272"/>
                  </a:lnTo>
                  <a:lnTo>
                    <a:pt x="785094" y="567470"/>
                  </a:lnTo>
                  <a:lnTo>
                    <a:pt x="788153" y="573610"/>
                  </a:lnTo>
                  <a:lnTo>
                    <a:pt x="791205" y="579694"/>
                  </a:lnTo>
                  <a:lnTo>
                    <a:pt x="794264" y="585718"/>
                  </a:lnTo>
                  <a:lnTo>
                    <a:pt x="797315" y="591683"/>
                  </a:lnTo>
                  <a:lnTo>
                    <a:pt x="800374" y="597587"/>
                  </a:lnTo>
                  <a:lnTo>
                    <a:pt x="803426" y="603429"/>
                  </a:lnTo>
                  <a:lnTo>
                    <a:pt x="806485" y="609210"/>
                  </a:lnTo>
                  <a:lnTo>
                    <a:pt x="809536" y="614928"/>
                  </a:lnTo>
                  <a:lnTo>
                    <a:pt x="812588" y="620583"/>
                  </a:lnTo>
                  <a:lnTo>
                    <a:pt x="815647" y="626172"/>
                  </a:lnTo>
                  <a:lnTo>
                    <a:pt x="818698" y="631697"/>
                  </a:lnTo>
                  <a:lnTo>
                    <a:pt x="821757" y="637156"/>
                  </a:lnTo>
                  <a:lnTo>
                    <a:pt x="824809" y="642550"/>
                  </a:lnTo>
                  <a:lnTo>
                    <a:pt x="827868" y="647877"/>
                  </a:lnTo>
                  <a:lnTo>
                    <a:pt x="830919" y="653136"/>
                  </a:lnTo>
                  <a:lnTo>
                    <a:pt x="833978" y="658326"/>
                  </a:lnTo>
                  <a:lnTo>
                    <a:pt x="837030" y="663451"/>
                  </a:lnTo>
                  <a:lnTo>
                    <a:pt x="840088" y="668510"/>
                  </a:lnTo>
                  <a:lnTo>
                    <a:pt x="843140" y="673498"/>
                  </a:lnTo>
                  <a:lnTo>
                    <a:pt x="846192" y="678421"/>
                  </a:lnTo>
                  <a:lnTo>
                    <a:pt x="849251" y="683272"/>
                  </a:lnTo>
                  <a:lnTo>
                    <a:pt x="852302" y="688051"/>
                  </a:lnTo>
                  <a:lnTo>
                    <a:pt x="855361" y="692765"/>
                  </a:lnTo>
                  <a:lnTo>
                    <a:pt x="858413" y="697407"/>
                  </a:lnTo>
                  <a:lnTo>
                    <a:pt x="861471" y="701985"/>
                  </a:lnTo>
                  <a:lnTo>
                    <a:pt x="864523" y="706490"/>
                  </a:lnTo>
                  <a:lnTo>
                    <a:pt x="867582" y="710924"/>
                  </a:lnTo>
                  <a:lnTo>
                    <a:pt x="870634" y="715293"/>
                  </a:lnTo>
                  <a:lnTo>
                    <a:pt x="873685" y="719596"/>
                  </a:lnTo>
                  <a:lnTo>
                    <a:pt x="876744" y="723821"/>
                  </a:lnTo>
                  <a:lnTo>
                    <a:pt x="879796" y="727988"/>
                  </a:lnTo>
                  <a:lnTo>
                    <a:pt x="882854" y="732076"/>
                  </a:lnTo>
                  <a:lnTo>
                    <a:pt x="885906" y="736100"/>
                  </a:lnTo>
                  <a:lnTo>
                    <a:pt x="888965" y="740058"/>
                  </a:lnTo>
                  <a:lnTo>
                    <a:pt x="892017" y="743952"/>
                  </a:lnTo>
                  <a:lnTo>
                    <a:pt x="895075" y="747766"/>
                  </a:lnTo>
                  <a:lnTo>
                    <a:pt x="898127" y="751523"/>
                  </a:lnTo>
                  <a:lnTo>
                    <a:pt x="901179" y="755216"/>
                  </a:lnTo>
                  <a:lnTo>
                    <a:pt x="904238" y="758836"/>
                  </a:lnTo>
                  <a:lnTo>
                    <a:pt x="907289" y="762391"/>
                  </a:lnTo>
                  <a:lnTo>
                    <a:pt x="910348" y="765882"/>
                  </a:lnTo>
                  <a:lnTo>
                    <a:pt x="913400" y="769308"/>
                  </a:lnTo>
                  <a:lnTo>
                    <a:pt x="913400" y="901356"/>
                  </a:lnTo>
                  <a:lnTo>
                    <a:pt x="0" y="901356"/>
                  </a:lnTo>
                  <a:lnTo>
                    <a:pt x="0" y="769308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A7E018FD-BDEB-96F1-FBC3-BCA40BAC4D93}"/>
              </a:ext>
            </a:extLst>
          </p:cNvPr>
          <p:cNvGrpSpPr/>
          <p:nvPr/>
        </p:nvGrpSpPr>
        <p:grpSpPr>
          <a:xfrm>
            <a:off x="8191691" y="1268035"/>
            <a:ext cx="233018" cy="225942"/>
            <a:chOff x="8191691" y="1268035"/>
            <a:chExt cx="233018" cy="225942"/>
          </a:xfrm>
        </p:grpSpPr>
        <p:sp>
          <p:nvSpPr>
            <p:cNvPr id="361" name="Freeform 360">
              <a:extLst>
                <a:ext uri="{FF2B5EF4-FFF2-40B4-BE49-F238E27FC236}">
                  <a16:creationId xmlns:a16="http://schemas.microsoft.com/office/drawing/2014/main" id="{64FEBF13-4913-3CBD-717A-9528D08B705A}"/>
                </a:ext>
              </a:extLst>
            </p:cNvPr>
            <p:cNvSpPr/>
            <p:nvPr/>
          </p:nvSpPr>
          <p:spPr>
            <a:xfrm>
              <a:off x="8191691" y="1268035"/>
              <a:ext cx="233018" cy="225941"/>
            </a:xfrm>
            <a:custGeom>
              <a:avLst/>
              <a:gdLst>
                <a:gd name="connsiteX0" fmla="*/ 233018 w 233018"/>
                <a:gd name="connsiteY0" fmla="*/ 0 h 225941"/>
                <a:gd name="connsiteX1" fmla="*/ 0 w 233018"/>
                <a:gd name="connsiteY1" fmla="*/ 225942 h 2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018" h="225941">
                  <a:moveTo>
                    <a:pt x="233018" y="0"/>
                  </a:moveTo>
                  <a:lnTo>
                    <a:pt x="0" y="225942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AD9D07B9-3DA7-4825-88C7-BB46F943ED38}"/>
                </a:ext>
              </a:extLst>
            </p:cNvPr>
            <p:cNvSpPr/>
            <p:nvPr/>
          </p:nvSpPr>
          <p:spPr>
            <a:xfrm>
              <a:off x="8191691" y="1466640"/>
              <a:ext cx="27623" cy="27337"/>
            </a:xfrm>
            <a:custGeom>
              <a:avLst/>
              <a:gdLst>
                <a:gd name="connsiteX0" fmla="*/ 18605 w 27623"/>
                <a:gd name="connsiteY0" fmla="*/ 9300 h 27337"/>
                <a:gd name="connsiteX1" fmla="*/ 27623 w 27623"/>
                <a:gd name="connsiteY1" fmla="*/ 18601 h 27337"/>
                <a:gd name="connsiteX2" fmla="*/ 0 w 27623"/>
                <a:gd name="connsiteY2" fmla="*/ 27337 h 27337"/>
                <a:gd name="connsiteX3" fmla="*/ 9587 w 27623"/>
                <a:gd name="connsiteY3" fmla="*/ 0 h 2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3" h="27337">
                  <a:moveTo>
                    <a:pt x="18605" y="9300"/>
                  </a:moveTo>
                  <a:lnTo>
                    <a:pt x="27623" y="18601"/>
                  </a:lnTo>
                  <a:lnTo>
                    <a:pt x="0" y="27337"/>
                  </a:lnTo>
                  <a:lnTo>
                    <a:pt x="9587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9FC2C986-D8EF-B7C3-3522-C729AA3B2C95}"/>
                </a:ext>
              </a:extLst>
            </p:cNvPr>
            <p:cNvSpPr/>
            <p:nvPr/>
          </p:nvSpPr>
          <p:spPr>
            <a:xfrm>
              <a:off x="8210296" y="1268035"/>
              <a:ext cx="214413" cy="207904"/>
            </a:xfrm>
            <a:custGeom>
              <a:avLst/>
              <a:gdLst>
                <a:gd name="connsiteX0" fmla="*/ 0 w 214413"/>
                <a:gd name="connsiteY0" fmla="*/ 207905 h 207904"/>
                <a:gd name="connsiteX1" fmla="*/ 214413 w 214413"/>
                <a:gd name="connsiteY1" fmla="*/ 0 h 20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13" h="207904">
                  <a:moveTo>
                    <a:pt x="0" y="207905"/>
                  </a:moveTo>
                  <a:lnTo>
                    <a:pt x="214413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4C64952C-160B-7374-1C52-4D81358538CE}"/>
              </a:ext>
            </a:extLst>
          </p:cNvPr>
          <p:cNvGrpSpPr/>
          <p:nvPr/>
        </p:nvGrpSpPr>
        <p:grpSpPr>
          <a:xfrm>
            <a:off x="7597037" y="1807219"/>
            <a:ext cx="40017" cy="96246"/>
            <a:chOff x="7597037" y="1807219"/>
            <a:chExt cx="40017" cy="96246"/>
          </a:xfrm>
        </p:grpSpPr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01806D46-798B-C5F6-E21A-434A23065966}"/>
                </a:ext>
              </a:extLst>
            </p:cNvPr>
            <p:cNvSpPr/>
            <p:nvPr/>
          </p:nvSpPr>
          <p:spPr>
            <a:xfrm>
              <a:off x="7597037" y="1807219"/>
              <a:ext cx="33896" cy="27376"/>
            </a:xfrm>
            <a:custGeom>
              <a:avLst/>
              <a:gdLst>
                <a:gd name="connsiteX0" fmla="*/ 33897 w 33896"/>
                <a:gd name="connsiteY0" fmla="*/ 3570 h 27376"/>
                <a:gd name="connsiteX1" fmla="*/ 33720 w 33896"/>
                <a:gd name="connsiteY1" fmla="*/ 4395 h 27376"/>
                <a:gd name="connsiteX2" fmla="*/ 33071 w 33896"/>
                <a:gd name="connsiteY2" fmla="*/ 6490 h 27376"/>
                <a:gd name="connsiteX3" fmla="*/ 31832 w 33896"/>
                <a:gd name="connsiteY3" fmla="*/ 9706 h 27376"/>
                <a:gd name="connsiteX4" fmla="*/ 29825 w 33896"/>
                <a:gd name="connsiteY4" fmla="*/ 13541 h 27376"/>
                <a:gd name="connsiteX5" fmla="*/ 26934 w 33896"/>
                <a:gd name="connsiteY5" fmla="*/ 17759 h 27376"/>
                <a:gd name="connsiteX6" fmla="*/ 26404 w 33896"/>
                <a:gd name="connsiteY6" fmla="*/ 18615 h 27376"/>
                <a:gd name="connsiteX7" fmla="*/ 26345 w 33896"/>
                <a:gd name="connsiteY7" fmla="*/ 19884 h 27376"/>
                <a:gd name="connsiteX8" fmla="*/ 28203 w 33896"/>
                <a:gd name="connsiteY8" fmla="*/ 26020 h 27376"/>
                <a:gd name="connsiteX9" fmla="*/ 28439 w 33896"/>
                <a:gd name="connsiteY9" fmla="*/ 26020 h 27376"/>
                <a:gd name="connsiteX10" fmla="*/ 29059 w 33896"/>
                <a:gd name="connsiteY10" fmla="*/ 25842 h 27376"/>
                <a:gd name="connsiteX11" fmla="*/ 29943 w 33896"/>
                <a:gd name="connsiteY11" fmla="*/ 25401 h 27376"/>
                <a:gd name="connsiteX12" fmla="*/ 30829 w 33896"/>
                <a:gd name="connsiteY12" fmla="*/ 24515 h 27376"/>
                <a:gd name="connsiteX13" fmla="*/ 31596 w 33896"/>
                <a:gd name="connsiteY13" fmla="*/ 23070 h 27376"/>
                <a:gd name="connsiteX14" fmla="*/ 32392 w 33896"/>
                <a:gd name="connsiteY14" fmla="*/ 22480 h 27376"/>
                <a:gd name="connsiteX15" fmla="*/ 33100 w 33896"/>
                <a:gd name="connsiteY15" fmla="*/ 23070 h 27376"/>
                <a:gd name="connsiteX16" fmla="*/ 31625 w 33896"/>
                <a:gd name="connsiteY16" fmla="*/ 25755 h 27376"/>
                <a:gd name="connsiteX17" fmla="*/ 28026 w 33896"/>
                <a:gd name="connsiteY17" fmla="*/ 27377 h 27376"/>
                <a:gd name="connsiteX18" fmla="*/ 24545 w 33896"/>
                <a:gd name="connsiteY18" fmla="*/ 26049 h 27376"/>
                <a:gd name="connsiteX19" fmla="*/ 22539 w 33896"/>
                <a:gd name="connsiteY19" fmla="*/ 22273 h 27376"/>
                <a:gd name="connsiteX20" fmla="*/ 9795 w 33896"/>
                <a:gd name="connsiteY20" fmla="*/ 27377 h 27376"/>
                <a:gd name="connsiteX21" fmla="*/ 2655 w 33896"/>
                <a:gd name="connsiteY21" fmla="*/ 24456 h 27376"/>
                <a:gd name="connsiteX22" fmla="*/ 0 w 33896"/>
                <a:gd name="connsiteY22" fmla="*/ 17140 h 27376"/>
                <a:gd name="connsiteX23" fmla="*/ 2301 w 33896"/>
                <a:gd name="connsiteY23" fmla="*/ 8968 h 27376"/>
                <a:gd name="connsiteX24" fmla="*/ 8408 w 33896"/>
                <a:gd name="connsiteY24" fmla="*/ 2508 h 27376"/>
                <a:gd name="connsiteX25" fmla="*/ 16255 w 33896"/>
                <a:gd name="connsiteY25" fmla="*/ 0 h 27376"/>
                <a:gd name="connsiteX26" fmla="*/ 19028 w 33896"/>
                <a:gd name="connsiteY26" fmla="*/ 384 h 27376"/>
                <a:gd name="connsiteX27" fmla="*/ 21742 w 33896"/>
                <a:gd name="connsiteY27" fmla="*/ 1652 h 27376"/>
                <a:gd name="connsiteX28" fmla="*/ 24102 w 33896"/>
                <a:gd name="connsiteY28" fmla="*/ 3953 h 27376"/>
                <a:gd name="connsiteX29" fmla="*/ 25725 w 33896"/>
                <a:gd name="connsiteY29" fmla="*/ 7523 h 27376"/>
                <a:gd name="connsiteX30" fmla="*/ 26345 w 33896"/>
                <a:gd name="connsiteY30" fmla="*/ 12449 h 27376"/>
                <a:gd name="connsiteX31" fmla="*/ 26345 w 33896"/>
                <a:gd name="connsiteY31" fmla="*/ 16196 h 27376"/>
                <a:gd name="connsiteX32" fmla="*/ 32274 w 33896"/>
                <a:gd name="connsiteY32" fmla="*/ 4218 h 27376"/>
                <a:gd name="connsiteX33" fmla="*/ 32746 w 33896"/>
                <a:gd name="connsiteY33" fmla="*/ 3039 h 27376"/>
                <a:gd name="connsiteX34" fmla="*/ 33159 w 33896"/>
                <a:gd name="connsiteY34" fmla="*/ 2950 h 27376"/>
                <a:gd name="connsiteX35" fmla="*/ 33631 w 33896"/>
                <a:gd name="connsiteY35" fmla="*/ 3127 h 27376"/>
                <a:gd name="connsiteX36" fmla="*/ 33867 w 33896"/>
                <a:gd name="connsiteY36" fmla="*/ 3422 h 27376"/>
                <a:gd name="connsiteX37" fmla="*/ 33897 w 33896"/>
                <a:gd name="connsiteY37" fmla="*/ 3570 h 27376"/>
                <a:gd name="connsiteX38" fmla="*/ 22303 w 33896"/>
                <a:gd name="connsiteY38" fmla="*/ 20709 h 27376"/>
                <a:gd name="connsiteX39" fmla="*/ 22185 w 33896"/>
                <a:gd name="connsiteY39" fmla="*/ 13954 h 27376"/>
                <a:gd name="connsiteX40" fmla="*/ 22185 w 33896"/>
                <a:gd name="connsiteY40" fmla="*/ 12272 h 27376"/>
                <a:gd name="connsiteX41" fmla="*/ 22126 w 33896"/>
                <a:gd name="connsiteY41" fmla="*/ 10473 h 27376"/>
                <a:gd name="connsiteX42" fmla="*/ 21949 w 33896"/>
                <a:gd name="connsiteY42" fmla="*/ 8555 h 27376"/>
                <a:gd name="connsiteX43" fmla="*/ 21654 w 33896"/>
                <a:gd name="connsiteY43" fmla="*/ 6755 h 27376"/>
                <a:gd name="connsiteX44" fmla="*/ 21153 w 33896"/>
                <a:gd name="connsiteY44" fmla="*/ 5015 h 27376"/>
                <a:gd name="connsiteX45" fmla="*/ 20386 w 33896"/>
                <a:gd name="connsiteY45" fmla="*/ 3570 h 27376"/>
                <a:gd name="connsiteX46" fmla="*/ 19353 w 33896"/>
                <a:gd name="connsiteY46" fmla="*/ 2360 h 27376"/>
                <a:gd name="connsiteX47" fmla="*/ 17966 w 33896"/>
                <a:gd name="connsiteY47" fmla="*/ 1622 h 27376"/>
                <a:gd name="connsiteX48" fmla="*/ 16196 w 33896"/>
                <a:gd name="connsiteY48" fmla="*/ 1327 h 27376"/>
                <a:gd name="connsiteX49" fmla="*/ 13718 w 33896"/>
                <a:gd name="connsiteY49" fmla="*/ 1770 h 27376"/>
                <a:gd name="connsiteX50" fmla="*/ 10886 w 33896"/>
                <a:gd name="connsiteY50" fmla="*/ 3511 h 27376"/>
                <a:gd name="connsiteX51" fmla="*/ 7965 w 33896"/>
                <a:gd name="connsiteY51" fmla="*/ 6873 h 27376"/>
                <a:gd name="connsiteX52" fmla="*/ 5517 w 33896"/>
                <a:gd name="connsiteY52" fmla="*/ 13069 h 27376"/>
                <a:gd name="connsiteX53" fmla="*/ 4485 w 33896"/>
                <a:gd name="connsiteY53" fmla="*/ 19441 h 27376"/>
                <a:gd name="connsiteX54" fmla="*/ 5871 w 33896"/>
                <a:gd name="connsiteY54" fmla="*/ 24250 h 27376"/>
                <a:gd name="connsiteX55" fmla="*/ 9913 w 33896"/>
                <a:gd name="connsiteY55" fmla="*/ 26020 h 27376"/>
                <a:gd name="connsiteX56" fmla="*/ 22303 w 33896"/>
                <a:gd name="connsiteY56" fmla="*/ 20709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6" h="27376">
                  <a:moveTo>
                    <a:pt x="33897" y="3570"/>
                  </a:moveTo>
                  <a:cubicBezTo>
                    <a:pt x="33857" y="3766"/>
                    <a:pt x="33798" y="4041"/>
                    <a:pt x="33720" y="4395"/>
                  </a:cubicBezTo>
                  <a:cubicBezTo>
                    <a:pt x="33641" y="4730"/>
                    <a:pt x="33425" y="5428"/>
                    <a:pt x="33071" y="6490"/>
                  </a:cubicBezTo>
                  <a:cubicBezTo>
                    <a:pt x="32717" y="7552"/>
                    <a:pt x="32303" y="8624"/>
                    <a:pt x="31832" y="9706"/>
                  </a:cubicBezTo>
                  <a:cubicBezTo>
                    <a:pt x="31379" y="10768"/>
                    <a:pt x="30711" y="12046"/>
                    <a:pt x="29825" y="13541"/>
                  </a:cubicBezTo>
                  <a:cubicBezTo>
                    <a:pt x="28960" y="15016"/>
                    <a:pt x="27997" y="16422"/>
                    <a:pt x="26934" y="17759"/>
                  </a:cubicBezTo>
                  <a:cubicBezTo>
                    <a:pt x="26640" y="18113"/>
                    <a:pt x="26463" y="18398"/>
                    <a:pt x="26404" y="18615"/>
                  </a:cubicBezTo>
                  <a:cubicBezTo>
                    <a:pt x="26364" y="18811"/>
                    <a:pt x="26345" y="19235"/>
                    <a:pt x="26345" y="19884"/>
                  </a:cubicBezTo>
                  <a:cubicBezTo>
                    <a:pt x="26345" y="23974"/>
                    <a:pt x="26965" y="26020"/>
                    <a:pt x="28203" y="26020"/>
                  </a:cubicBezTo>
                  <a:cubicBezTo>
                    <a:pt x="28262" y="26020"/>
                    <a:pt x="28341" y="26020"/>
                    <a:pt x="28439" y="26020"/>
                  </a:cubicBezTo>
                  <a:cubicBezTo>
                    <a:pt x="28557" y="26000"/>
                    <a:pt x="28764" y="25941"/>
                    <a:pt x="29059" y="25842"/>
                  </a:cubicBezTo>
                  <a:cubicBezTo>
                    <a:pt x="29373" y="25725"/>
                    <a:pt x="29668" y="25578"/>
                    <a:pt x="29943" y="25401"/>
                  </a:cubicBezTo>
                  <a:cubicBezTo>
                    <a:pt x="30219" y="25204"/>
                    <a:pt x="30514" y="24909"/>
                    <a:pt x="30829" y="24515"/>
                  </a:cubicBezTo>
                  <a:cubicBezTo>
                    <a:pt x="31143" y="24102"/>
                    <a:pt x="31399" y="23621"/>
                    <a:pt x="31596" y="23070"/>
                  </a:cubicBezTo>
                  <a:cubicBezTo>
                    <a:pt x="31773" y="22676"/>
                    <a:pt x="32039" y="22480"/>
                    <a:pt x="32392" y="22480"/>
                  </a:cubicBezTo>
                  <a:cubicBezTo>
                    <a:pt x="32864" y="22480"/>
                    <a:pt x="33100" y="22676"/>
                    <a:pt x="33100" y="23070"/>
                  </a:cubicBezTo>
                  <a:cubicBezTo>
                    <a:pt x="33100" y="23778"/>
                    <a:pt x="32609" y="24673"/>
                    <a:pt x="31625" y="25755"/>
                  </a:cubicBezTo>
                  <a:cubicBezTo>
                    <a:pt x="30642" y="26836"/>
                    <a:pt x="29442" y="27377"/>
                    <a:pt x="28026" y="27377"/>
                  </a:cubicBezTo>
                  <a:cubicBezTo>
                    <a:pt x="26669" y="27377"/>
                    <a:pt x="25508" y="26934"/>
                    <a:pt x="24545" y="26049"/>
                  </a:cubicBezTo>
                  <a:cubicBezTo>
                    <a:pt x="23601" y="25144"/>
                    <a:pt x="22933" y="23886"/>
                    <a:pt x="22539" y="22273"/>
                  </a:cubicBezTo>
                  <a:cubicBezTo>
                    <a:pt x="18290" y="25675"/>
                    <a:pt x="14043" y="27377"/>
                    <a:pt x="9795" y="27377"/>
                  </a:cubicBezTo>
                  <a:cubicBezTo>
                    <a:pt x="6805" y="27377"/>
                    <a:pt x="4425" y="26403"/>
                    <a:pt x="2655" y="24456"/>
                  </a:cubicBezTo>
                  <a:cubicBezTo>
                    <a:pt x="885" y="22489"/>
                    <a:pt x="0" y="20051"/>
                    <a:pt x="0" y="17140"/>
                  </a:cubicBezTo>
                  <a:cubicBezTo>
                    <a:pt x="0" y="14347"/>
                    <a:pt x="767" y="11624"/>
                    <a:pt x="2301" y="8968"/>
                  </a:cubicBezTo>
                  <a:cubicBezTo>
                    <a:pt x="3855" y="6313"/>
                    <a:pt x="5891" y="4159"/>
                    <a:pt x="8408" y="2508"/>
                  </a:cubicBezTo>
                  <a:cubicBezTo>
                    <a:pt x="10945" y="836"/>
                    <a:pt x="13561" y="0"/>
                    <a:pt x="16255" y="0"/>
                  </a:cubicBezTo>
                  <a:cubicBezTo>
                    <a:pt x="17199" y="0"/>
                    <a:pt x="18123" y="128"/>
                    <a:pt x="19028" y="384"/>
                  </a:cubicBezTo>
                  <a:cubicBezTo>
                    <a:pt x="19933" y="620"/>
                    <a:pt x="20837" y="1042"/>
                    <a:pt x="21742" y="1652"/>
                  </a:cubicBezTo>
                  <a:cubicBezTo>
                    <a:pt x="22647" y="2261"/>
                    <a:pt x="23434" y="3029"/>
                    <a:pt x="24102" y="3953"/>
                  </a:cubicBezTo>
                  <a:cubicBezTo>
                    <a:pt x="24771" y="4878"/>
                    <a:pt x="25312" y="6067"/>
                    <a:pt x="25725" y="7523"/>
                  </a:cubicBezTo>
                  <a:cubicBezTo>
                    <a:pt x="26138" y="8978"/>
                    <a:pt x="26345" y="10620"/>
                    <a:pt x="26345" y="12449"/>
                  </a:cubicBezTo>
                  <a:lnTo>
                    <a:pt x="26345" y="16196"/>
                  </a:lnTo>
                  <a:cubicBezTo>
                    <a:pt x="28941" y="12912"/>
                    <a:pt x="30917" y="8919"/>
                    <a:pt x="32274" y="4218"/>
                  </a:cubicBezTo>
                  <a:cubicBezTo>
                    <a:pt x="32470" y="3511"/>
                    <a:pt x="32628" y="3117"/>
                    <a:pt x="32746" y="3039"/>
                  </a:cubicBezTo>
                  <a:cubicBezTo>
                    <a:pt x="32824" y="2980"/>
                    <a:pt x="32963" y="2950"/>
                    <a:pt x="33159" y="2950"/>
                  </a:cubicBezTo>
                  <a:cubicBezTo>
                    <a:pt x="33356" y="2950"/>
                    <a:pt x="33513" y="3009"/>
                    <a:pt x="33631" y="3127"/>
                  </a:cubicBezTo>
                  <a:cubicBezTo>
                    <a:pt x="33769" y="3226"/>
                    <a:pt x="33848" y="3324"/>
                    <a:pt x="33867" y="3422"/>
                  </a:cubicBezTo>
                  <a:lnTo>
                    <a:pt x="33897" y="3570"/>
                  </a:lnTo>
                  <a:moveTo>
                    <a:pt x="22303" y="20709"/>
                  </a:moveTo>
                  <a:cubicBezTo>
                    <a:pt x="22224" y="20021"/>
                    <a:pt x="22185" y="17769"/>
                    <a:pt x="22185" y="13954"/>
                  </a:cubicBezTo>
                  <a:cubicBezTo>
                    <a:pt x="22185" y="13226"/>
                    <a:pt x="22185" y="12666"/>
                    <a:pt x="22185" y="12272"/>
                  </a:cubicBezTo>
                  <a:cubicBezTo>
                    <a:pt x="22185" y="11860"/>
                    <a:pt x="22165" y="11259"/>
                    <a:pt x="22126" y="10473"/>
                  </a:cubicBezTo>
                  <a:cubicBezTo>
                    <a:pt x="22086" y="9686"/>
                    <a:pt x="22027" y="9047"/>
                    <a:pt x="21949" y="8555"/>
                  </a:cubicBezTo>
                  <a:cubicBezTo>
                    <a:pt x="21890" y="8064"/>
                    <a:pt x="21791" y="7464"/>
                    <a:pt x="21654" y="6755"/>
                  </a:cubicBezTo>
                  <a:cubicBezTo>
                    <a:pt x="21516" y="6048"/>
                    <a:pt x="21349" y="5468"/>
                    <a:pt x="21153" y="5015"/>
                  </a:cubicBezTo>
                  <a:cubicBezTo>
                    <a:pt x="20956" y="4562"/>
                    <a:pt x="20700" y="4081"/>
                    <a:pt x="20386" y="3570"/>
                  </a:cubicBezTo>
                  <a:cubicBezTo>
                    <a:pt x="20090" y="3058"/>
                    <a:pt x="19746" y="2655"/>
                    <a:pt x="19353" y="2360"/>
                  </a:cubicBezTo>
                  <a:cubicBezTo>
                    <a:pt x="18979" y="2065"/>
                    <a:pt x="18517" y="1819"/>
                    <a:pt x="17966" y="1622"/>
                  </a:cubicBezTo>
                  <a:cubicBezTo>
                    <a:pt x="17435" y="1426"/>
                    <a:pt x="16845" y="1327"/>
                    <a:pt x="16196" y="1327"/>
                  </a:cubicBezTo>
                  <a:cubicBezTo>
                    <a:pt x="15390" y="1327"/>
                    <a:pt x="14564" y="1475"/>
                    <a:pt x="13718" y="1770"/>
                  </a:cubicBezTo>
                  <a:cubicBezTo>
                    <a:pt x="12892" y="2045"/>
                    <a:pt x="11948" y="2626"/>
                    <a:pt x="10886" y="3511"/>
                  </a:cubicBezTo>
                  <a:cubicBezTo>
                    <a:pt x="9824" y="4376"/>
                    <a:pt x="8850" y="5497"/>
                    <a:pt x="7965" y="6873"/>
                  </a:cubicBezTo>
                  <a:cubicBezTo>
                    <a:pt x="7041" y="8329"/>
                    <a:pt x="6225" y="10394"/>
                    <a:pt x="5517" y="13069"/>
                  </a:cubicBezTo>
                  <a:cubicBezTo>
                    <a:pt x="4829" y="15724"/>
                    <a:pt x="4485" y="17848"/>
                    <a:pt x="4485" y="19441"/>
                  </a:cubicBezTo>
                  <a:cubicBezTo>
                    <a:pt x="4485" y="21447"/>
                    <a:pt x="4947" y="23050"/>
                    <a:pt x="5871" y="24250"/>
                  </a:cubicBezTo>
                  <a:cubicBezTo>
                    <a:pt x="6796" y="25429"/>
                    <a:pt x="8143" y="26020"/>
                    <a:pt x="9913" y="26020"/>
                  </a:cubicBezTo>
                  <a:cubicBezTo>
                    <a:pt x="14141" y="26020"/>
                    <a:pt x="18271" y="24250"/>
                    <a:pt x="22303" y="20709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BDC9C93D-3361-BBB4-45DF-C86D311C410E}"/>
                </a:ext>
              </a:extLst>
            </p:cNvPr>
            <p:cNvSpPr/>
            <p:nvPr/>
          </p:nvSpPr>
          <p:spPr>
            <a:xfrm>
              <a:off x="7597037" y="1847489"/>
              <a:ext cx="40017" cy="3224"/>
            </a:xfrm>
            <a:custGeom>
              <a:avLst/>
              <a:gdLst>
                <a:gd name="connsiteX0" fmla="*/ 0 w 40017"/>
                <a:gd name="connsiteY0" fmla="*/ 3224 h 3224"/>
                <a:gd name="connsiteX1" fmla="*/ 40017 w 40017"/>
                <a:gd name="connsiteY1" fmla="*/ 3224 h 3224"/>
                <a:gd name="connsiteX2" fmla="*/ 40017 w 40017"/>
                <a:gd name="connsiteY2" fmla="*/ 0 h 3224"/>
                <a:gd name="connsiteX3" fmla="*/ 0 w 40017"/>
                <a:gd name="connsiteY3" fmla="*/ 0 h 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17" h="3224">
                  <a:moveTo>
                    <a:pt x="0" y="3224"/>
                  </a:moveTo>
                  <a:lnTo>
                    <a:pt x="40017" y="3224"/>
                  </a:lnTo>
                  <a:lnTo>
                    <a:pt x="400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id="{46FA855A-D230-FD1E-2EE6-55EAE7EA2347}"/>
                </a:ext>
              </a:extLst>
            </p:cNvPr>
            <p:cNvSpPr/>
            <p:nvPr/>
          </p:nvSpPr>
          <p:spPr>
            <a:xfrm>
              <a:off x="7602075" y="1863226"/>
              <a:ext cx="24131" cy="40239"/>
            </a:xfrm>
            <a:custGeom>
              <a:avLst/>
              <a:gdLst>
                <a:gd name="connsiteX0" fmla="*/ 0 w 24131"/>
                <a:gd name="connsiteY0" fmla="*/ 40240 h 40239"/>
                <a:gd name="connsiteX1" fmla="*/ 89 w 24131"/>
                <a:gd name="connsiteY1" fmla="*/ 38823 h 40239"/>
                <a:gd name="connsiteX2" fmla="*/ 679 w 24131"/>
                <a:gd name="connsiteY2" fmla="*/ 37998 h 40239"/>
                <a:gd name="connsiteX3" fmla="*/ 12273 w 24131"/>
                <a:gd name="connsiteY3" fmla="*/ 25076 h 40239"/>
                <a:gd name="connsiteX4" fmla="*/ 18615 w 24131"/>
                <a:gd name="connsiteY4" fmla="*/ 11712 h 40239"/>
                <a:gd name="connsiteX5" fmla="*/ 16491 w 24131"/>
                <a:gd name="connsiteY5" fmla="*/ 4780 h 40239"/>
                <a:gd name="connsiteX6" fmla="*/ 10532 w 24131"/>
                <a:gd name="connsiteY6" fmla="*/ 1889 h 40239"/>
                <a:gd name="connsiteX7" fmla="*/ 5635 w 24131"/>
                <a:gd name="connsiteY7" fmla="*/ 3511 h 40239"/>
                <a:gd name="connsiteX8" fmla="*/ 2360 w 24131"/>
                <a:gd name="connsiteY8" fmla="*/ 8024 h 40239"/>
                <a:gd name="connsiteX9" fmla="*/ 3157 w 24131"/>
                <a:gd name="connsiteY9" fmla="*/ 7965 h 40239"/>
                <a:gd name="connsiteX10" fmla="*/ 5487 w 24131"/>
                <a:gd name="connsiteY10" fmla="*/ 8909 h 40239"/>
                <a:gd name="connsiteX11" fmla="*/ 6343 w 24131"/>
                <a:gd name="connsiteY11" fmla="*/ 11122 h 40239"/>
                <a:gd name="connsiteX12" fmla="*/ 5281 w 24131"/>
                <a:gd name="connsiteY12" fmla="*/ 13541 h 40239"/>
                <a:gd name="connsiteX13" fmla="*/ 3216 w 24131"/>
                <a:gd name="connsiteY13" fmla="*/ 14308 h 40239"/>
                <a:gd name="connsiteX14" fmla="*/ 2242 w 24131"/>
                <a:gd name="connsiteY14" fmla="*/ 14220 h 40239"/>
                <a:gd name="connsiteX15" fmla="*/ 856 w 24131"/>
                <a:gd name="connsiteY15" fmla="*/ 13305 h 40239"/>
                <a:gd name="connsiteX16" fmla="*/ 0 w 24131"/>
                <a:gd name="connsiteY16" fmla="*/ 10945 h 40239"/>
                <a:gd name="connsiteX17" fmla="*/ 3186 w 24131"/>
                <a:gd name="connsiteY17" fmla="*/ 3363 h 40239"/>
                <a:gd name="connsiteX18" fmla="*/ 11299 w 24131"/>
                <a:gd name="connsiteY18" fmla="*/ 0 h 40239"/>
                <a:gd name="connsiteX19" fmla="*/ 20474 w 24131"/>
                <a:gd name="connsiteY19" fmla="*/ 3304 h 40239"/>
                <a:gd name="connsiteX20" fmla="*/ 24132 w 24131"/>
                <a:gd name="connsiteY20" fmla="*/ 11712 h 40239"/>
                <a:gd name="connsiteX21" fmla="*/ 23572 w 24131"/>
                <a:gd name="connsiteY21" fmla="*/ 15164 h 40239"/>
                <a:gd name="connsiteX22" fmla="*/ 22303 w 24131"/>
                <a:gd name="connsiteY22" fmla="*/ 18055 h 40239"/>
                <a:gd name="connsiteX23" fmla="*/ 19648 w 24131"/>
                <a:gd name="connsiteY23" fmla="*/ 21359 h 40239"/>
                <a:gd name="connsiteX24" fmla="*/ 16137 w 24131"/>
                <a:gd name="connsiteY24" fmla="*/ 24840 h 40239"/>
                <a:gd name="connsiteX25" fmla="*/ 11063 w 24131"/>
                <a:gd name="connsiteY25" fmla="*/ 29354 h 40239"/>
                <a:gd name="connsiteX26" fmla="*/ 4662 w 24131"/>
                <a:gd name="connsiteY26" fmla="*/ 35578 h 40239"/>
                <a:gd name="connsiteX27" fmla="*/ 15547 w 24131"/>
                <a:gd name="connsiteY27" fmla="*/ 35578 h 40239"/>
                <a:gd name="connsiteX28" fmla="*/ 21270 w 24131"/>
                <a:gd name="connsiteY28" fmla="*/ 35107 h 40239"/>
                <a:gd name="connsiteX29" fmla="*/ 22598 w 24131"/>
                <a:gd name="connsiteY29" fmla="*/ 29738 h 40239"/>
                <a:gd name="connsiteX30" fmla="*/ 24132 w 24131"/>
                <a:gd name="connsiteY30" fmla="*/ 29738 h 40239"/>
                <a:gd name="connsiteX31" fmla="*/ 22421 w 24131"/>
                <a:gd name="connsiteY31" fmla="*/ 40240 h 40239"/>
                <a:gd name="connsiteX32" fmla="*/ 0 w 24131"/>
                <a:gd name="connsiteY32" fmla="*/ 40240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131" h="40239">
                  <a:moveTo>
                    <a:pt x="0" y="40240"/>
                  </a:moveTo>
                  <a:cubicBezTo>
                    <a:pt x="0" y="39512"/>
                    <a:pt x="30" y="39040"/>
                    <a:pt x="89" y="38823"/>
                  </a:cubicBezTo>
                  <a:cubicBezTo>
                    <a:pt x="167" y="38607"/>
                    <a:pt x="364" y="38332"/>
                    <a:pt x="679" y="37998"/>
                  </a:cubicBezTo>
                  <a:lnTo>
                    <a:pt x="12273" y="25076"/>
                  </a:lnTo>
                  <a:cubicBezTo>
                    <a:pt x="16501" y="20316"/>
                    <a:pt x="18615" y="15862"/>
                    <a:pt x="18615" y="11712"/>
                  </a:cubicBezTo>
                  <a:cubicBezTo>
                    <a:pt x="18615" y="9018"/>
                    <a:pt x="17907" y="6707"/>
                    <a:pt x="16491" y="4780"/>
                  </a:cubicBezTo>
                  <a:cubicBezTo>
                    <a:pt x="15095" y="2852"/>
                    <a:pt x="13108" y="1889"/>
                    <a:pt x="10532" y="1889"/>
                  </a:cubicBezTo>
                  <a:cubicBezTo>
                    <a:pt x="8762" y="1889"/>
                    <a:pt x="7130" y="2429"/>
                    <a:pt x="5635" y="3511"/>
                  </a:cubicBezTo>
                  <a:cubicBezTo>
                    <a:pt x="4140" y="4593"/>
                    <a:pt x="3049" y="6097"/>
                    <a:pt x="2360" y="8024"/>
                  </a:cubicBezTo>
                  <a:cubicBezTo>
                    <a:pt x="2478" y="7985"/>
                    <a:pt x="2744" y="7965"/>
                    <a:pt x="3157" y="7965"/>
                  </a:cubicBezTo>
                  <a:cubicBezTo>
                    <a:pt x="4160" y="7965"/>
                    <a:pt x="4937" y="8280"/>
                    <a:pt x="5487" y="8909"/>
                  </a:cubicBezTo>
                  <a:cubicBezTo>
                    <a:pt x="6058" y="9539"/>
                    <a:pt x="6343" y="10276"/>
                    <a:pt x="6343" y="11122"/>
                  </a:cubicBezTo>
                  <a:cubicBezTo>
                    <a:pt x="6343" y="12204"/>
                    <a:pt x="5989" y="13010"/>
                    <a:pt x="5281" y="13541"/>
                  </a:cubicBezTo>
                  <a:cubicBezTo>
                    <a:pt x="4593" y="14053"/>
                    <a:pt x="3905" y="14308"/>
                    <a:pt x="3216" y="14308"/>
                  </a:cubicBezTo>
                  <a:cubicBezTo>
                    <a:pt x="2940" y="14308"/>
                    <a:pt x="2615" y="14279"/>
                    <a:pt x="2242" y="14220"/>
                  </a:cubicBezTo>
                  <a:cubicBezTo>
                    <a:pt x="1889" y="14161"/>
                    <a:pt x="1427" y="13855"/>
                    <a:pt x="856" y="13305"/>
                  </a:cubicBezTo>
                  <a:cubicBezTo>
                    <a:pt x="285" y="12735"/>
                    <a:pt x="0" y="11948"/>
                    <a:pt x="0" y="10945"/>
                  </a:cubicBezTo>
                  <a:cubicBezTo>
                    <a:pt x="0" y="8133"/>
                    <a:pt x="1062" y="5605"/>
                    <a:pt x="3186" y="3363"/>
                  </a:cubicBezTo>
                  <a:cubicBezTo>
                    <a:pt x="5330" y="1121"/>
                    <a:pt x="8034" y="0"/>
                    <a:pt x="11299" y="0"/>
                  </a:cubicBezTo>
                  <a:cubicBezTo>
                    <a:pt x="14996" y="0"/>
                    <a:pt x="18055" y="1101"/>
                    <a:pt x="20474" y="3304"/>
                  </a:cubicBezTo>
                  <a:cubicBezTo>
                    <a:pt x="22912" y="5487"/>
                    <a:pt x="24132" y="8290"/>
                    <a:pt x="24132" y="11712"/>
                  </a:cubicBezTo>
                  <a:cubicBezTo>
                    <a:pt x="24132" y="12912"/>
                    <a:pt x="23945" y="14062"/>
                    <a:pt x="23572" y="15164"/>
                  </a:cubicBezTo>
                  <a:cubicBezTo>
                    <a:pt x="23218" y="16246"/>
                    <a:pt x="22794" y="17209"/>
                    <a:pt x="22303" y="18055"/>
                  </a:cubicBezTo>
                  <a:cubicBezTo>
                    <a:pt x="21831" y="18901"/>
                    <a:pt x="20945" y="20002"/>
                    <a:pt x="19648" y="21359"/>
                  </a:cubicBezTo>
                  <a:cubicBezTo>
                    <a:pt x="18350" y="22716"/>
                    <a:pt x="17180" y="23876"/>
                    <a:pt x="16137" y="24840"/>
                  </a:cubicBezTo>
                  <a:cubicBezTo>
                    <a:pt x="15095" y="25804"/>
                    <a:pt x="13403" y="27309"/>
                    <a:pt x="11063" y="29354"/>
                  </a:cubicBezTo>
                  <a:lnTo>
                    <a:pt x="4662" y="35578"/>
                  </a:lnTo>
                  <a:lnTo>
                    <a:pt x="15547" y="35578"/>
                  </a:lnTo>
                  <a:cubicBezTo>
                    <a:pt x="19088" y="35578"/>
                    <a:pt x="20995" y="35421"/>
                    <a:pt x="21270" y="35107"/>
                  </a:cubicBezTo>
                  <a:cubicBezTo>
                    <a:pt x="21664" y="34536"/>
                    <a:pt x="22106" y="32747"/>
                    <a:pt x="22598" y="29738"/>
                  </a:cubicBezTo>
                  <a:lnTo>
                    <a:pt x="24132" y="29738"/>
                  </a:lnTo>
                  <a:lnTo>
                    <a:pt x="22421" y="40240"/>
                  </a:lnTo>
                  <a:lnTo>
                    <a:pt x="0" y="4024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751645B9-0D2A-36C3-03F5-C6E5B9EC3F41}"/>
              </a:ext>
            </a:extLst>
          </p:cNvPr>
          <p:cNvGrpSpPr/>
          <p:nvPr/>
        </p:nvGrpSpPr>
        <p:grpSpPr>
          <a:xfrm>
            <a:off x="8752781" y="1807219"/>
            <a:ext cx="40016" cy="96246"/>
            <a:chOff x="8752781" y="1807219"/>
            <a:chExt cx="40016" cy="96246"/>
          </a:xfrm>
        </p:grpSpPr>
        <p:sp>
          <p:nvSpPr>
            <p:cNvPr id="367" name="Freeform 366">
              <a:extLst>
                <a:ext uri="{FF2B5EF4-FFF2-40B4-BE49-F238E27FC236}">
                  <a16:creationId xmlns:a16="http://schemas.microsoft.com/office/drawing/2014/main" id="{C265859E-A88E-A0AD-82D9-DCD1595FF7F4}"/>
                </a:ext>
              </a:extLst>
            </p:cNvPr>
            <p:cNvSpPr/>
            <p:nvPr/>
          </p:nvSpPr>
          <p:spPr>
            <a:xfrm>
              <a:off x="8752781" y="1807219"/>
              <a:ext cx="33898" cy="27376"/>
            </a:xfrm>
            <a:custGeom>
              <a:avLst/>
              <a:gdLst>
                <a:gd name="connsiteX0" fmla="*/ 33899 w 33898"/>
                <a:gd name="connsiteY0" fmla="*/ 3570 h 27376"/>
                <a:gd name="connsiteX1" fmla="*/ 33719 w 33898"/>
                <a:gd name="connsiteY1" fmla="*/ 4395 h 27376"/>
                <a:gd name="connsiteX2" fmla="*/ 33071 w 33898"/>
                <a:gd name="connsiteY2" fmla="*/ 6490 h 27376"/>
                <a:gd name="connsiteX3" fmla="*/ 31833 w 33898"/>
                <a:gd name="connsiteY3" fmla="*/ 9706 h 27376"/>
                <a:gd name="connsiteX4" fmla="*/ 29825 w 33898"/>
                <a:gd name="connsiteY4" fmla="*/ 13541 h 27376"/>
                <a:gd name="connsiteX5" fmla="*/ 26932 w 33898"/>
                <a:gd name="connsiteY5" fmla="*/ 17759 h 27376"/>
                <a:gd name="connsiteX6" fmla="*/ 26407 w 33898"/>
                <a:gd name="connsiteY6" fmla="*/ 18615 h 27376"/>
                <a:gd name="connsiteX7" fmla="*/ 26342 w 33898"/>
                <a:gd name="connsiteY7" fmla="*/ 19884 h 27376"/>
                <a:gd name="connsiteX8" fmla="*/ 28206 w 33898"/>
                <a:gd name="connsiteY8" fmla="*/ 26020 h 27376"/>
                <a:gd name="connsiteX9" fmla="*/ 28436 w 33898"/>
                <a:gd name="connsiteY9" fmla="*/ 26020 h 27376"/>
                <a:gd name="connsiteX10" fmla="*/ 29062 w 33898"/>
                <a:gd name="connsiteY10" fmla="*/ 25842 h 27376"/>
                <a:gd name="connsiteX11" fmla="*/ 29948 w 33898"/>
                <a:gd name="connsiteY11" fmla="*/ 25401 h 27376"/>
                <a:gd name="connsiteX12" fmla="*/ 30826 w 33898"/>
                <a:gd name="connsiteY12" fmla="*/ 24515 h 27376"/>
                <a:gd name="connsiteX13" fmla="*/ 31596 w 33898"/>
                <a:gd name="connsiteY13" fmla="*/ 23070 h 27376"/>
                <a:gd name="connsiteX14" fmla="*/ 32395 w 33898"/>
                <a:gd name="connsiteY14" fmla="*/ 22480 h 27376"/>
                <a:gd name="connsiteX15" fmla="*/ 33100 w 33898"/>
                <a:gd name="connsiteY15" fmla="*/ 23070 h 27376"/>
                <a:gd name="connsiteX16" fmla="*/ 31625 w 33898"/>
                <a:gd name="connsiteY16" fmla="*/ 25755 h 27376"/>
                <a:gd name="connsiteX17" fmla="*/ 28026 w 33898"/>
                <a:gd name="connsiteY17" fmla="*/ 27377 h 27376"/>
                <a:gd name="connsiteX18" fmla="*/ 24543 w 33898"/>
                <a:gd name="connsiteY18" fmla="*/ 26049 h 27376"/>
                <a:gd name="connsiteX19" fmla="*/ 22542 w 33898"/>
                <a:gd name="connsiteY19" fmla="*/ 22273 h 27376"/>
                <a:gd name="connsiteX20" fmla="*/ 9795 w 33898"/>
                <a:gd name="connsiteY20" fmla="*/ 27377 h 27376"/>
                <a:gd name="connsiteX21" fmla="*/ 2656 w 33898"/>
                <a:gd name="connsiteY21" fmla="*/ 24456 h 27376"/>
                <a:gd name="connsiteX22" fmla="*/ 0 w 33898"/>
                <a:gd name="connsiteY22" fmla="*/ 17140 h 27376"/>
                <a:gd name="connsiteX23" fmla="*/ 2303 w 33898"/>
                <a:gd name="connsiteY23" fmla="*/ 8968 h 27376"/>
                <a:gd name="connsiteX24" fmla="*/ 8406 w 33898"/>
                <a:gd name="connsiteY24" fmla="*/ 2508 h 27376"/>
                <a:gd name="connsiteX25" fmla="*/ 16258 w 33898"/>
                <a:gd name="connsiteY25" fmla="*/ 0 h 27376"/>
                <a:gd name="connsiteX26" fmla="*/ 19029 w 33898"/>
                <a:gd name="connsiteY26" fmla="*/ 384 h 27376"/>
                <a:gd name="connsiteX27" fmla="*/ 21743 w 33898"/>
                <a:gd name="connsiteY27" fmla="*/ 1652 h 27376"/>
                <a:gd name="connsiteX28" fmla="*/ 24104 w 33898"/>
                <a:gd name="connsiteY28" fmla="*/ 3953 h 27376"/>
                <a:gd name="connsiteX29" fmla="*/ 25723 w 33898"/>
                <a:gd name="connsiteY29" fmla="*/ 7523 h 27376"/>
                <a:gd name="connsiteX30" fmla="*/ 26342 w 33898"/>
                <a:gd name="connsiteY30" fmla="*/ 12449 h 27376"/>
                <a:gd name="connsiteX31" fmla="*/ 26342 w 33898"/>
                <a:gd name="connsiteY31" fmla="*/ 16196 h 27376"/>
                <a:gd name="connsiteX32" fmla="*/ 32272 w 33898"/>
                <a:gd name="connsiteY32" fmla="*/ 4218 h 27376"/>
                <a:gd name="connsiteX33" fmla="*/ 32747 w 33898"/>
                <a:gd name="connsiteY33" fmla="*/ 3039 h 27376"/>
                <a:gd name="connsiteX34" fmla="*/ 33158 w 33898"/>
                <a:gd name="connsiteY34" fmla="*/ 2950 h 27376"/>
                <a:gd name="connsiteX35" fmla="*/ 33633 w 33898"/>
                <a:gd name="connsiteY35" fmla="*/ 3127 h 27376"/>
                <a:gd name="connsiteX36" fmla="*/ 33870 w 33898"/>
                <a:gd name="connsiteY36" fmla="*/ 3422 h 27376"/>
                <a:gd name="connsiteX37" fmla="*/ 33899 w 33898"/>
                <a:gd name="connsiteY37" fmla="*/ 3570 h 27376"/>
                <a:gd name="connsiteX38" fmla="*/ 22304 w 33898"/>
                <a:gd name="connsiteY38" fmla="*/ 20709 h 27376"/>
                <a:gd name="connsiteX39" fmla="*/ 22182 w 33898"/>
                <a:gd name="connsiteY39" fmla="*/ 13954 h 27376"/>
                <a:gd name="connsiteX40" fmla="*/ 22182 w 33898"/>
                <a:gd name="connsiteY40" fmla="*/ 12272 h 27376"/>
                <a:gd name="connsiteX41" fmla="*/ 22124 w 33898"/>
                <a:gd name="connsiteY41" fmla="*/ 10473 h 27376"/>
                <a:gd name="connsiteX42" fmla="*/ 21952 w 33898"/>
                <a:gd name="connsiteY42" fmla="*/ 8555 h 27376"/>
                <a:gd name="connsiteX43" fmla="*/ 21656 w 33898"/>
                <a:gd name="connsiteY43" fmla="*/ 6755 h 27376"/>
                <a:gd name="connsiteX44" fmla="*/ 21153 w 33898"/>
                <a:gd name="connsiteY44" fmla="*/ 5015 h 27376"/>
                <a:gd name="connsiteX45" fmla="*/ 20383 w 33898"/>
                <a:gd name="connsiteY45" fmla="*/ 3570 h 27376"/>
                <a:gd name="connsiteX46" fmla="*/ 19353 w 33898"/>
                <a:gd name="connsiteY46" fmla="*/ 2360 h 27376"/>
                <a:gd name="connsiteX47" fmla="*/ 17964 w 33898"/>
                <a:gd name="connsiteY47" fmla="*/ 1622 h 27376"/>
                <a:gd name="connsiteX48" fmla="*/ 16194 w 33898"/>
                <a:gd name="connsiteY48" fmla="*/ 1327 h 27376"/>
                <a:gd name="connsiteX49" fmla="*/ 13718 w 33898"/>
                <a:gd name="connsiteY49" fmla="*/ 1770 h 27376"/>
                <a:gd name="connsiteX50" fmla="*/ 10889 w 33898"/>
                <a:gd name="connsiteY50" fmla="*/ 3511 h 27376"/>
                <a:gd name="connsiteX51" fmla="*/ 7967 w 33898"/>
                <a:gd name="connsiteY51" fmla="*/ 6873 h 27376"/>
                <a:gd name="connsiteX52" fmla="*/ 5520 w 33898"/>
                <a:gd name="connsiteY52" fmla="*/ 13069 h 27376"/>
                <a:gd name="connsiteX53" fmla="*/ 4484 w 33898"/>
                <a:gd name="connsiteY53" fmla="*/ 19441 h 27376"/>
                <a:gd name="connsiteX54" fmla="*/ 5873 w 33898"/>
                <a:gd name="connsiteY54" fmla="*/ 24250 h 27376"/>
                <a:gd name="connsiteX55" fmla="*/ 9911 w 33898"/>
                <a:gd name="connsiteY55" fmla="*/ 26020 h 27376"/>
                <a:gd name="connsiteX56" fmla="*/ 22304 w 33898"/>
                <a:gd name="connsiteY56" fmla="*/ 20709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8" h="27376">
                  <a:moveTo>
                    <a:pt x="33899" y="3570"/>
                  </a:moveTo>
                  <a:cubicBezTo>
                    <a:pt x="33863" y="3766"/>
                    <a:pt x="33798" y="4041"/>
                    <a:pt x="33719" y="4395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59"/>
                  </a:cubicBezTo>
                  <a:cubicBezTo>
                    <a:pt x="26637" y="18113"/>
                    <a:pt x="26464" y="18398"/>
                    <a:pt x="26407" y="18615"/>
                  </a:cubicBezTo>
                  <a:cubicBezTo>
                    <a:pt x="26363" y="18811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206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7" y="25941"/>
                    <a:pt x="29062" y="25842"/>
                  </a:cubicBezTo>
                  <a:cubicBezTo>
                    <a:pt x="29372" y="25725"/>
                    <a:pt x="29667" y="25578"/>
                    <a:pt x="29948" y="25401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1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5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4"/>
                    <a:pt x="22938" y="23886"/>
                    <a:pt x="22542" y="22273"/>
                  </a:cubicBezTo>
                  <a:cubicBezTo>
                    <a:pt x="18288" y="25675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89"/>
                    <a:pt x="0" y="20051"/>
                    <a:pt x="0" y="17140"/>
                  </a:cubicBezTo>
                  <a:cubicBezTo>
                    <a:pt x="0" y="14347"/>
                    <a:pt x="770" y="11624"/>
                    <a:pt x="2303" y="8968"/>
                  </a:cubicBezTo>
                  <a:cubicBezTo>
                    <a:pt x="3858" y="6313"/>
                    <a:pt x="5895" y="4159"/>
                    <a:pt x="8406" y="2508"/>
                  </a:cubicBezTo>
                  <a:cubicBezTo>
                    <a:pt x="10947" y="836"/>
                    <a:pt x="13559" y="0"/>
                    <a:pt x="16258" y="0"/>
                  </a:cubicBezTo>
                  <a:cubicBezTo>
                    <a:pt x="17201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50" y="2261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8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6"/>
                    <a:pt x="33849" y="3324"/>
                    <a:pt x="33870" y="3422"/>
                  </a:cubicBezTo>
                  <a:lnTo>
                    <a:pt x="33899" y="3570"/>
                  </a:lnTo>
                  <a:moveTo>
                    <a:pt x="22304" y="20709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60"/>
                    <a:pt x="22160" y="11259"/>
                    <a:pt x="22124" y="10473"/>
                  </a:cubicBezTo>
                  <a:cubicBezTo>
                    <a:pt x="22088" y="9686"/>
                    <a:pt x="22031" y="9047"/>
                    <a:pt x="21952" y="8555"/>
                  </a:cubicBezTo>
                  <a:cubicBezTo>
                    <a:pt x="21887" y="8064"/>
                    <a:pt x="21793" y="7464"/>
                    <a:pt x="21656" y="6755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2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2"/>
                  </a:cubicBezTo>
                  <a:cubicBezTo>
                    <a:pt x="17439" y="1426"/>
                    <a:pt x="16849" y="1327"/>
                    <a:pt x="16194" y="1327"/>
                  </a:cubicBezTo>
                  <a:cubicBezTo>
                    <a:pt x="15388" y="1327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9" y="3511"/>
                  </a:cubicBezTo>
                  <a:cubicBezTo>
                    <a:pt x="9824" y="4376"/>
                    <a:pt x="8853" y="5497"/>
                    <a:pt x="7967" y="6873"/>
                  </a:cubicBezTo>
                  <a:cubicBezTo>
                    <a:pt x="7039" y="8329"/>
                    <a:pt x="6226" y="10394"/>
                    <a:pt x="5520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4" y="23050"/>
                    <a:pt x="5873" y="24250"/>
                  </a:cubicBezTo>
                  <a:cubicBezTo>
                    <a:pt x="6794" y="25429"/>
                    <a:pt x="8140" y="26020"/>
                    <a:pt x="9911" y="26020"/>
                  </a:cubicBezTo>
                  <a:cubicBezTo>
                    <a:pt x="14143" y="26020"/>
                    <a:pt x="18274" y="24250"/>
                    <a:pt x="22304" y="20709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8" name="Freeform 367">
              <a:extLst>
                <a:ext uri="{FF2B5EF4-FFF2-40B4-BE49-F238E27FC236}">
                  <a16:creationId xmlns:a16="http://schemas.microsoft.com/office/drawing/2014/main" id="{3D02D259-56BE-DCB2-F348-9B034CBF80C2}"/>
                </a:ext>
              </a:extLst>
            </p:cNvPr>
            <p:cNvSpPr/>
            <p:nvPr/>
          </p:nvSpPr>
          <p:spPr>
            <a:xfrm>
              <a:off x="8752781" y="1847489"/>
              <a:ext cx="40016" cy="3224"/>
            </a:xfrm>
            <a:custGeom>
              <a:avLst/>
              <a:gdLst>
                <a:gd name="connsiteX0" fmla="*/ 0 w 40016"/>
                <a:gd name="connsiteY0" fmla="*/ 3224 h 3224"/>
                <a:gd name="connsiteX1" fmla="*/ 40017 w 40016"/>
                <a:gd name="connsiteY1" fmla="*/ 3224 h 3224"/>
                <a:gd name="connsiteX2" fmla="*/ 40017 w 40016"/>
                <a:gd name="connsiteY2" fmla="*/ 0 h 3224"/>
                <a:gd name="connsiteX3" fmla="*/ 0 w 40016"/>
                <a:gd name="connsiteY3" fmla="*/ 0 h 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16" h="3224">
                  <a:moveTo>
                    <a:pt x="0" y="3224"/>
                  </a:moveTo>
                  <a:lnTo>
                    <a:pt x="40017" y="3224"/>
                  </a:lnTo>
                  <a:lnTo>
                    <a:pt x="400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9" name="Freeform 368">
              <a:extLst>
                <a:ext uri="{FF2B5EF4-FFF2-40B4-BE49-F238E27FC236}">
                  <a16:creationId xmlns:a16="http://schemas.microsoft.com/office/drawing/2014/main" id="{85503290-ABF9-3B71-6CC3-41263DBA4761}"/>
                </a:ext>
              </a:extLst>
            </p:cNvPr>
            <p:cNvSpPr/>
            <p:nvPr/>
          </p:nvSpPr>
          <p:spPr>
            <a:xfrm>
              <a:off x="8757819" y="1863226"/>
              <a:ext cx="24132" cy="40239"/>
            </a:xfrm>
            <a:custGeom>
              <a:avLst/>
              <a:gdLst>
                <a:gd name="connsiteX0" fmla="*/ 0 w 24132"/>
                <a:gd name="connsiteY0" fmla="*/ 40240 h 40239"/>
                <a:gd name="connsiteX1" fmla="*/ 86 w 24132"/>
                <a:gd name="connsiteY1" fmla="*/ 38823 h 40239"/>
                <a:gd name="connsiteX2" fmla="*/ 676 w 24132"/>
                <a:gd name="connsiteY2" fmla="*/ 37998 h 40239"/>
                <a:gd name="connsiteX3" fmla="*/ 12271 w 24132"/>
                <a:gd name="connsiteY3" fmla="*/ 25076 h 40239"/>
                <a:gd name="connsiteX4" fmla="*/ 18619 w 24132"/>
                <a:gd name="connsiteY4" fmla="*/ 11712 h 40239"/>
                <a:gd name="connsiteX5" fmla="*/ 16489 w 24132"/>
                <a:gd name="connsiteY5" fmla="*/ 4780 h 40239"/>
                <a:gd name="connsiteX6" fmla="*/ 10529 w 24132"/>
                <a:gd name="connsiteY6" fmla="*/ 1889 h 40239"/>
                <a:gd name="connsiteX7" fmla="*/ 5635 w 24132"/>
                <a:gd name="connsiteY7" fmla="*/ 3511 h 40239"/>
                <a:gd name="connsiteX8" fmla="*/ 2361 w 24132"/>
                <a:gd name="connsiteY8" fmla="*/ 8024 h 40239"/>
                <a:gd name="connsiteX9" fmla="*/ 3160 w 24132"/>
                <a:gd name="connsiteY9" fmla="*/ 7965 h 40239"/>
                <a:gd name="connsiteX10" fmla="*/ 5484 w 24132"/>
                <a:gd name="connsiteY10" fmla="*/ 8909 h 40239"/>
                <a:gd name="connsiteX11" fmla="*/ 6341 w 24132"/>
                <a:gd name="connsiteY11" fmla="*/ 11122 h 40239"/>
                <a:gd name="connsiteX12" fmla="*/ 5283 w 24132"/>
                <a:gd name="connsiteY12" fmla="*/ 13541 h 40239"/>
                <a:gd name="connsiteX13" fmla="*/ 3217 w 24132"/>
                <a:gd name="connsiteY13" fmla="*/ 14308 h 40239"/>
                <a:gd name="connsiteX14" fmla="*/ 2245 w 24132"/>
                <a:gd name="connsiteY14" fmla="*/ 14220 h 40239"/>
                <a:gd name="connsiteX15" fmla="*/ 856 w 24132"/>
                <a:gd name="connsiteY15" fmla="*/ 13305 h 40239"/>
                <a:gd name="connsiteX16" fmla="*/ 0 w 24132"/>
                <a:gd name="connsiteY16" fmla="*/ 10945 h 40239"/>
                <a:gd name="connsiteX17" fmla="*/ 3188 w 24132"/>
                <a:gd name="connsiteY17" fmla="*/ 3363 h 40239"/>
                <a:gd name="connsiteX18" fmla="*/ 11300 w 24132"/>
                <a:gd name="connsiteY18" fmla="*/ 0 h 40239"/>
                <a:gd name="connsiteX19" fmla="*/ 20476 w 24132"/>
                <a:gd name="connsiteY19" fmla="*/ 3304 h 40239"/>
                <a:gd name="connsiteX20" fmla="*/ 24132 w 24132"/>
                <a:gd name="connsiteY20" fmla="*/ 11712 h 40239"/>
                <a:gd name="connsiteX21" fmla="*/ 23571 w 24132"/>
                <a:gd name="connsiteY21" fmla="*/ 15164 h 40239"/>
                <a:gd name="connsiteX22" fmla="*/ 22304 w 24132"/>
                <a:gd name="connsiteY22" fmla="*/ 18055 h 40239"/>
                <a:gd name="connsiteX23" fmla="*/ 19649 w 24132"/>
                <a:gd name="connsiteY23" fmla="*/ 21359 h 40239"/>
                <a:gd name="connsiteX24" fmla="*/ 16136 w 24132"/>
                <a:gd name="connsiteY24" fmla="*/ 24840 h 40239"/>
                <a:gd name="connsiteX25" fmla="*/ 11062 w 24132"/>
                <a:gd name="connsiteY25" fmla="*/ 29354 h 40239"/>
                <a:gd name="connsiteX26" fmla="*/ 4664 w 24132"/>
                <a:gd name="connsiteY26" fmla="*/ 35578 h 40239"/>
                <a:gd name="connsiteX27" fmla="*/ 15546 w 24132"/>
                <a:gd name="connsiteY27" fmla="*/ 35578 h 40239"/>
                <a:gd name="connsiteX28" fmla="*/ 21268 w 24132"/>
                <a:gd name="connsiteY28" fmla="*/ 35107 h 40239"/>
                <a:gd name="connsiteX29" fmla="*/ 22599 w 24132"/>
                <a:gd name="connsiteY29" fmla="*/ 29738 h 40239"/>
                <a:gd name="connsiteX30" fmla="*/ 24132 w 24132"/>
                <a:gd name="connsiteY30" fmla="*/ 29738 h 40239"/>
                <a:gd name="connsiteX31" fmla="*/ 22419 w 24132"/>
                <a:gd name="connsiteY31" fmla="*/ 40240 h 40239"/>
                <a:gd name="connsiteX32" fmla="*/ 0 w 24132"/>
                <a:gd name="connsiteY32" fmla="*/ 40240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132" h="40239">
                  <a:moveTo>
                    <a:pt x="0" y="40240"/>
                  </a:moveTo>
                  <a:cubicBezTo>
                    <a:pt x="0" y="39512"/>
                    <a:pt x="29" y="39040"/>
                    <a:pt x="86" y="38823"/>
                  </a:cubicBezTo>
                  <a:cubicBezTo>
                    <a:pt x="166" y="38607"/>
                    <a:pt x="367" y="38332"/>
                    <a:pt x="676" y="37998"/>
                  </a:cubicBezTo>
                  <a:lnTo>
                    <a:pt x="12271" y="25076"/>
                  </a:lnTo>
                  <a:cubicBezTo>
                    <a:pt x="16503" y="20316"/>
                    <a:pt x="18619" y="15862"/>
                    <a:pt x="18619" y="11712"/>
                  </a:cubicBezTo>
                  <a:cubicBezTo>
                    <a:pt x="18619" y="9018"/>
                    <a:pt x="17907" y="6707"/>
                    <a:pt x="16489" y="4780"/>
                  </a:cubicBezTo>
                  <a:cubicBezTo>
                    <a:pt x="15093" y="2852"/>
                    <a:pt x="13106" y="1889"/>
                    <a:pt x="10529" y="1889"/>
                  </a:cubicBezTo>
                  <a:cubicBezTo>
                    <a:pt x="8766" y="1889"/>
                    <a:pt x="7132" y="2429"/>
                    <a:pt x="5635" y="3511"/>
                  </a:cubicBezTo>
                  <a:cubicBezTo>
                    <a:pt x="4138" y="4593"/>
                    <a:pt x="3044" y="6097"/>
                    <a:pt x="2361" y="8024"/>
                  </a:cubicBezTo>
                  <a:cubicBezTo>
                    <a:pt x="2483" y="7985"/>
                    <a:pt x="2749" y="7965"/>
                    <a:pt x="3160" y="7965"/>
                  </a:cubicBezTo>
                  <a:cubicBezTo>
                    <a:pt x="4160" y="7965"/>
                    <a:pt x="4937" y="8280"/>
                    <a:pt x="5484" y="8909"/>
                  </a:cubicBezTo>
                  <a:cubicBezTo>
                    <a:pt x="6053" y="9539"/>
                    <a:pt x="6341" y="10276"/>
                    <a:pt x="6341" y="11122"/>
                  </a:cubicBezTo>
                  <a:cubicBezTo>
                    <a:pt x="6341" y="12204"/>
                    <a:pt x="5988" y="13010"/>
                    <a:pt x="5283" y="13541"/>
                  </a:cubicBezTo>
                  <a:cubicBezTo>
                    <a:pt x="4592" y="14053"/>
                    <a:pt x="3901" y="14308"/>
                    <a:pt x="3217" y="14308"/>
                  </a:cubicBezTo>
                  <a:cubicBezTo>
                    <a:pt x="2936" y="14308"/>
                    <a:pt x="2613" y="14279"/>
                    <a:pt x="2245" y="14220"/>
                  </a:cubicBezTo>
                  <a:cubicBezTo>
                    <a:pt x="1893" y="14161"/>
                    <a:pt x="1425" y="13855"/>
                    <a:pt x="856" y="13305"/>
                  </a:cubicBezTo>
                  <a:cubicBezTo>
                    <a:pt x="288" y="12735"/>
                    <a:pt x="0" y="11948"/>
                    <a:pt x="0" y="10945"/>
                  </a:cubicBezTo>
                  <a:cubicBezTo>
                    <a:pt x="0" y="8133"/>
                    <a:pt x="1065" y="5605"/>
                    <a:pt x="3188" y="3363"/>
                  </a:cubicBezTo>
                  <a:cubicBezTo>
                    <a:pt x="5333" y="1121"/>
                    <a:pt x="8039" y="0"/>
                    <a:pt x="11300" y="0"/>
                  </a:cubicBezTo>
                  <a:cubicBezTo>
                    <a:pt x="14999" y="0"/>
                    <a:pt x="18058" y="1101"/>
                    <a:pt x="20476" y="3304"/>
                  </a:cubicBezTo>
                  <a:cubicBezTo>
                    <a:pt x="22916" y="5487"/>
                    <a:pt x="24132" y="8290"/>
                    <a:pt x="24132" y="11712"/>
                  </a:cubicBezTo>
                  <a:cubicBezTo>
                    <a:pt x="24132" y="12912"/>
                    <a:pt x="23945" y="14062"/>
                    <a:pt x="23571" y="15164"/>
                  </a:cubicBezTo>
                  <a:cubicBezTo>
                    <a:pt x="23218" y="16246"/>
                    <a:pt x="22794" y="17209"/>
                    <a:pt x="22304" y="18055"/>
                  </a:cubicBezTo>
                  <a:cubicBezTo>
                    <a:pt x="21836" y="18901"/>
                    <a:pt x="20951" y="20002"/>
                    <a:pt x="19649" y="21359"/>
                  </a:cubicBezTo>
                  <a:cubicBezTo>
                    <a:pt x="18346" y="22716"/>
                    <a:pt x="17180" y="23876"/>
                    <a:pt x="16136" y="24840"/>
                  </a:cubicBezTo>
                  <a:cubicBezTo>
                    <a:pt x="15093" y="25804"/>
                    <a:pt x="13401" y="27309"/>
                    <a:pt x="11062" y="29354"/>
                  </a:cubicBezTo>
                  <a:lnTo>
                    <a:pt x="4664" y="35578"/>
                  </a:lnTo>
                  <a:lnTo>
                    <a:pt x="15546" y="35578"/>
                  </a:lnTo>
                  <a:cubicBezTo>
                    <a:pt x="19087" y="35578"/>
                    <a:pt x="20994" y="35421"/>
                    <a:pt x="21268" y="35107"/>
                  </a:cubicBezTo>
                  <a:cubicBezTo>
                    <a:pt x="21664" y="34536"/>
                    <a:pt x="22103" y="32747"/>
                    <a:pt x="22599" y="29738"/>
                  </a:cubicBezTo>
                  <a:lnTo>
                    <a:pt x="24132" y="29738"/>
                  </a:lnTo>
                  <a:lnTo>
                    <a:pt x="22419" y="40240"/>
                  </a:lnTo>
                  <a:lnTo>
                    <a:pt x="0" y="4024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F7FA7F84-2A42-2B73-08CC-0797C2FC2793}"/>
              </a:ext>
            </a:extLst>
          </p:cNvPr>
          <p:cNvGrpSpPr/>
          <p:nvPr/>
        </p:nvGrpSpPr>
        <p:grpSpPr>
          <a:xfrm>
            <a:off x="8350578" y="1224792"/>
            <a:ext cx="143887" cy="40917"/>
            <a:chOff x="8350578" y="1224792"/>
            <a:chExt cx="143887" cy="40917"/>
          </a:xfrm>
        </p:grpSpPr>
        <p:sp>
          <p:nvSpPr>
            <p:cNvPr id="370" name="Freeform 369">
              <a:extLst>
                <a:ext uri="{FF2B5EF4-FFF2-40B4-BE49-F238E27FC236}">
                  <a16:creationId xmlns:a16="http://schemas.microsoft.com/office/drawing/2014/main" id="{0F58A150-1944-F7EA-BEBF-CD24C62E1805}"/>
                </a:ext>
              </a:extLst>
            </p:cNvPr>
            <p:cNvSpPr/>
            <p:nvPr/>
          </p:nvSpPr>
          <p:spPr>
            <a:xfrm>
              <a:off x="8350578" y="1224792"/>
              <a:ext cx="19943" cy="40239"/>
            </a:xfrm>
            <a:custGeom>
              <a:avLst/>
              <a:gdLst>
                <a:gd name="connsiteX0" fmla="*/ 0 w 19943"/>
                <a:gd name="connsiteY0" fmla="*/ 5753 h 40239"/>
                <a:gd name="connsiteX1" fmla="*/ 0 w 19943"/>
                <a:gd name="connsiteY1" fmla="*/ 3865 h 40239"/>
                <a:gd name="connsiteX2" fmla="*/ 11005 w 19943"/>
                <a:gd name="connsiteY2" fmla="*/ 0 h 40239"/>
                <a:gd name="connsiteX3" fmla="*/ 12214 w 19943"/>
                <a:gd name="connsiteY3" fmla="*/ 236 h 40239"/>
                <a:gd name="connsiteX4" fmla="*/ 12387 w 19943"/>
                <a:gd name="connsiteY4" fmla="*/ 1564 h 40239"/>
                <a:gd name="connsiteX5" fmla="*/ 12387 w 19943"/>
                <a:gd name="connsiteY5" fmla="*/ 35460 h 40239"/>
                <a:gd name="connsiteX6" fmla="*/ 13272 w 19943"/>
                <a:gd name="connsiteY6" fmla="*/ 37820 h 40239"/>
                <a:gd name="connsiteX7" fmla="*/ 18022 w 19943"/>
                <a:gd name="connsiteY7" fmla="*/ 38381 h 40239"/>
                <a:gd name="connsiteX8" fmla="*/ 19944 w 19943"/>
                <a:gd name="connsiteY8" fmla="*/ 38381 h 40239"/>
                <a:gd name="connsiteX9" fmla="*/ 19944 w 19943"/>
                <a:gd name="connsiteY9" fmla="*/ 40239 h 40239"/>
                <a:gd name="connsiteX10" fmla="*/ 10148 w 19943"/>
                <a:gd name="connsiteY10" fmla="*/ 40062 h 40239"/>
                <a:gd name="connsiteX11" fmla="*/ 381 w 19943"/>
                <a:gd name="connsiteY11" fmla="*/ 40239 h 40239"/>
                <a:gd name="connsiteX12" fmla="*/ 381 w 19943"/>
                <a:gd name="connsiteY12" fmla="*/ 38381 h 40239"/>
                <a:gd name="connsiteX13" fmla="*/ 2303 w 19943"/>
                <a:gd name="connsiteY13" fmla="*/ 38381 h 40239"/>
                <a:gd name="connsiteX14" fmla="*/ 7017 w 19943"/>
                <a:gd name="connsiteY14" fmla="*/ 37850 h 40239"/>
                <a:gd name="connsiteX15" fmla="*/ 7931 w 19943"/>
                <a:gd name="connsiteY15" fmla="*/ 35460 h 40239"/>
                <a:gd name="connsiteX16" fmla="*/ 7931 w 19943"/>
                <a:gd name="connsiteY16" fmla="*/ 4160 h 40239"/>
                <a:gd name="connsiteX17" fmla="*/ 0 w 19943"/>
                <a:gd name="connsiteY17" fmla="*/ 5753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43" h="40239">
                  <a:moveTo>
                    <a:pt x="0" y="5753"/>
                  </a:moveTo>
                  <a:lnTo>
                    <a:pt x="0" y="3865"/>
                  </a:lnTo>
                  <a:cubicBezTo>
                    <a:pt x="4837" y="3865"/>
                    <a:pt x="8507" y="2576"/>
                    <a:pt x="11005" y="0"/>
                  </a:cubicBezTo>
                  <a:cubicBezTo>
                    <a:pt x="11688" y="0"/>
                    <a:pt x="12091" y="79"/>
                    <a:pt x="12214" y="236"/>
                  </a:cubicBezTo>
                  <a:cubicBezTo>
                    <a:pt x="12329" y="393"/>
                    <a:pt x="12387" y="836"/>
                    <a:pt x="12387" y="1564"/>
                  </a:cubicBezTo>
                  <a:lnTo>
                    <a:pt x="12387" y="35460"/>
                  </a:lnTo>
                  <a:cubicBezTo>
                    <a:pt x="12387" y="36660"/>
                    <a:pt x="12682" y="37447"/>
                    <a:pt x="13272" y="37820"/>
                  </a:cubicBezTo>
                  <a:cubicBezTo>
                    <a:pt x="13862" y="38194"/>
                    <a:pt x="15445" y="38381"/>
                    <a:pt x="18022" y="38381"/>
                  </a:cubicBezTo>
                  <a:lnTo>
                    <a:pt x="19944" y="38381"/>
                  </a:lnTo>
                  <a:lnTo>
                    <a:pt x="19944" y="40239"/>
                  </a:lnTo>
                  <a:cubicBezTo>
                    <a:pt x="18526" y="40121"/>
                    <a:pt x="15265" y="40062"/>
                    <a:pt x="10148" y="40062"/>
                  </a:cubicBezTo>
                  <a:cubicBezTo>
                    <a:pt x="5031" y="40062"/>
                    <a:pt x="1778" y="40121"/>
                    <a:pt x="381" y="40239"/>
                  </a:cubicBezTo>
                  <a:lnTo>
                    <a:pt x="381" y="38381"/>
                  </a:lnTo>
                  <a:lnTo>
                    <a:pt x="2303" y="38381"/>
                  </a:lnTo>
                  <a:cubicBezTo>
                    <a:pt x="4837" y="38381"/>
                    <a:pt x="6406" y="38204"/>
                    <a:pt x="7017" y="37850"/>
                  </a:cubicBezTo>
                  <a:cubicBezTo>
                    <a:pt x="7629" y="37476"/>
                    <a:pt x="7931" y="36680"/>
                    <a:pt x="7931" y="35460"/>
                  </a:cubicBezTo>
                  <a:lnTo>
                    <a:pt x="7931" y="4160"/>
                  </a:lnTo>
                  <a:cubicBezTo>
                    <a:pt x="5830" y="5222"/>
                    <a:pt x="3188" y="5753"/>
                    <a:pt x="0" y="575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A20277D5-D129-A735-19C9-EDA75C897003}"/>
                </a:ext>
              </a:extLst>
            </p:cNvPr>
            <p:cNvSpPr/>
            <p:nvPr/>
          </p:nvSpPr>
          <p:spPr>
            <a:xfrm>
              <a:off x="8397259" y="1248717"/>
              <a:ext cx="40239" cy="2419"/>
            </a:xfrm>
            <a:custGeom>
              <a:avLst/>
              <a:gdLst>
                <a:gd name="connsiteX0" fmla="*/ 39887 w 40239"/>
                <a:gd name="connsiteY0" fmla="*/ 354 h 2419"/>
                <a:gd name="connsiteX1" fmla="*/ 40240 w 40239"/>
                <a:gd name="connsiteY1" fmla="*/ 1210 h 2419"/>
                <a:gd name="connsiteX2" fmla="*/ 39887 w 40239"/>
                <a:gd name="connsiteY2" fmla="*/ 2065 h 2419"/>
                <a:gd name="connsiteX3" fmla="*/ 39031 w 40239"/>
                <a:gd name="connsiteY3" fmla="*/ 2419 h 2419"/>
                <a:gd name="connsiteX4" fmla="*/ 1209 w 40239"/>
                <a:gd name="connsiteY4" fmla="*/ 2419 h 2419"/>
                <a:gd name="connsiteX5" fmla="*/ 353 w 40239"/>
                <a:gd name="connsiteY5" fmla="*/ 2065 h 2419"/>
                <a:gd name="connsiteX6" fmla="*/ 0 w 40239"/>
                <a:gd name="connsiteY6" fmla="*/ 1210 h 2419"/>
                <a:gd name="connsiteX7" fmla="*/ 353 w 40239"/>
                <a:gd name="connsiteY7" fmla="*/ 354 h 2419"/>
                <a:gd name="connsiteX8" fmla="*/ 1209 w 40239"/>
                <a:gd name="connsiteY8" fmla="*/ 0 h 2419"/>
                <a:gd name="connsiteX9" fmla="*/ 39031 w 40239"/>
                <a:gd name="connsiteY9" fmla="*/ 0 h 2419"/>
                <a:gd name="connsiteX10" fmla="*/ 39887 w 40239"/>
                <a:gd name="connsiteY10" fmla="*/ 354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239" h="2419">
                  <a:moveTo>
                    <a:pt x="39887" y="354"/>
                  </a:moveTo>
                  <a:cubicBezTo>
                    <a:pt x="40125" y="590"/>
                    <a:pt x="40240" y="875"/>
                    <a:pt x="40240" y="1210"/>
                  </a:cubicBezTo>
                  <a:cubicBezTo>
                    <a:pt x="40240" y="1544"/>
                    <a:pt x="40125" y="1829"/>
                    <a:pt x="39887" y="2065"/>
                  </a:cubicBezTo>
                  <a:cubicBezTo>
                    <a:pt x="39650" y="2301"/>
                    <a:pt x="39362" y="2419"/>
                    <a:pt x="39031" y="2419"/>
                  </a:cubicBezTo>
                  <a:lnTo>
                    <a:pt x="1209" y="2419"/>
                  </a:lnTo>
                  <a:cubicBezTo>
                    <a:pt x="871" y="2419"/>
                    <a:pt x="590" y="2301"/>
                    <a:pt x="353" y="2065"/>
                  </a:cubicBezTo>
                  <a:cubicBezTo>
                    <a:pt x="115" y="1829"/>
                    <a:pt x="0" y="1544"/>
                    <a:pt x="0" y="1210"/>
                  </a:cubicBezTo>
                  <a:cubicBezTo>
                    <a:pt x="0" y="875"/>
                    <a:pt x="115" y="590"/>
                    <a:pt x="353" y="354"/>
                  </a:cubicBezTo>
                  <a:cubicBezTo>
                    <a:pt x="590" y="118"/>
                    <a:pt x="871" y="0"/>
                    <a:pt x="1209" y="0"/>
                  </a:cubicBezTo>
                  <a:lnTo>
                    <a:pt x="39031" y="0"/>
                  </a:lnTo>
                  <a:cubicBezTo>
                    <a:pt x="39362" y="0"/>
                    <a:pt x="39650" y="118"/>
                    <a:pt x="39887" y="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94211FE1-D46E-F6AD-C6BE-2689158DEF37}"/>
                </a:ext>
              </a:extLst>
            </p:cNvPr>
            <p:cNvSpPr/>
            <p:nvPr/>
          </p:nvSpPr>
          <p:spPr>
            <a:xfrm>
              <a:off x="8460566" y="1238333"/>
              <a:ext cx="33899" cy="27376"/>
            </a:xfrm>
            <a:custGeom>
              <a:avLst/>
              <a:gdLst>
                <a:gd name="connsiteX0" fmla="*/ 33899 w 33899"/>
                <a:gd name="connsiteY0" fmla="*/ 3570 h 27376"/>
                <a:gd name="connsiteX1" fmla="*/ 33719 w 33899"/>
                <a:gd name="connsiteY1" fmla="*/ 4396 h 27376"/>
                <a:gd name="connsiteX2" fmla="*/ 33071 w 33899"/>
                <a:gd name="connsiteY2" fmla="*/ 6490 h 27376"/>
                <a:gd name="connsiteX3" fmla="*/ 31833 w 33899"/>
                <a:gd name="connsiteY3" fmla="*/ 9706 h 27376"/>
                <a:gd name="connsiteX4" fmla="*/ 29825 w 33899"/>
                <a:gd name="connsiteY4" fmla="*/ 13541 h 27376"/>
                <a:gd name="connsiteX5" fmla="*/ 26932 w 33899"/>
                <a:gd name="connsiteY5" fmla="*/ 17760 h 27376"/>
                <a:gd name="connsiteX6" fmla="*/ 26399 w 33899"/>
                <a:gd name="connsiteY6" fmla="*/ 18615 h 27376"/>
                <a:gd name="connsiteX7" fmla="*/ 26342 w 33899"/>
                <a:gd name="connsiteY7" fmla="*/ 19884 h 27376"/>
                <a:gd name="connsiteX8" fmla="*/ 28199 w 33899"/>
                <a:gd name="connsiteY8" fmla="*/ 26020 h 27376"/>
                <a:gd name="connsiteX9" fmla="*/ 28436 w 33899"/>
                <a:gd name="connsiteY9" fmla="*/ 26020 h 27376"/>
                <a:gd name="connsiteX10" fmla="*/ 29055 w 33899"/>
                <a:gd name="connsiteY10" fmla="*/ 25843 h 27376"/>
                <a:gd name="connsiteX11" fmla="*/ 29941 w 33899"/>
                <a:gd name="connsiteY11" fmla="*/ 25400 h 27376"/>
                <a:gd name="connsiteX12" fmla="*/ 30826 w 33899"/>
                <a:gd name="connsiteY12" fmla="*/ 24515 h 27376"/>
                <a:gd name="connsiteX13" fmla="*/ 31596 w 33899"/>
                <a:gd name="connsiteY13" fmla="*/ 23070 h 27376"/>
                <a:gd name="connsiteX14" fmla="*/ 32395 w 33899"/>
                <a:gd name="connsiteY14" fmla="*/ 22480 h 27376"/>
                <a:gd name="connsiteX15" fmla="*/ 33100 w 33899"/>
                <a:gd name="connsiteY15" fmla="*/ 23070 h 27376"/>
                <a:gd name="connsiteX16" fmla="*/ 31625 w 33899"/>
                <a:gd name="connsiteY16" fmla="*/ 25754 h 27376"/>
                <a:gd name="connsiteX17" fmla="*/ 28026 w 33899"/>
                <a:gd name="connsiteY17" fmla="*/ 27377 h 27376"/>
                <a:gd name="connsiteX18" fmla="*/ 24543 w 33899"/>
                <a:gd name="connsiteY18" fmla="*/ 26049 h 27376"/>
                <a:gd name="connsiteX19" fmla="*/ 22535 w 33899"/>
                <a:gd name="connsiteY19" fmla="*/ 22273 h 27376"/>
                <a:gd name="connsiteX20" fmla="*/ 9795 w 33899"/>
                <a:gd name="connsiteY20" fmla="*/ 27377 h 27376"/>
                <a:gd name="connsiteX21" fmla="*/ 2656 w 33899"/>
                <a:gd name="connsiteY21" fmla="*/ 24456 h 27376"/>
                <a:gd name="connsiteX22" fmla="*/ 0 w 33899"/>
                <a:gd name="connsiteY22" fmla="*/ 17140 h 27376"/>
                <a:gd name="connsiteX23" fmla="*/ 2303 w 33899"/>
                <a:gd name="connsiteY23" fmla="*/ 8968 h 27376"/>
                <a:gd name="connsiteX24" fmla="*/ 8406 w 33899"/>
                <a:gd name="connsiteY24" fmla="*/ 2508 h 27376"/>
                <a:gd name="connsiteX25" fmla="*/ 16251 w 33899"/>
                <a:gd name="connsiteY25" fmla="*/ 0 h 27376"/>
                <a:gd name="connsiteX26" fmla="*/ 19029 w 33899"/>
                <a:gd name="connsiteY26" fmla="*/ 384 h 27376"/>
                <a:gd name="connsiteX27" fmla="*/ 21743 w 33899"/>
                <a:gd name="connsiteY27" fmla="*/ 1652 h 27376"/>
                <a:gd name="connsiteX28" fmla="*/ 24104 w 33899"/>
                <a:gd name="connsiteY28" fmla="*/ 3953 h 27376"/>
                <a:gd name="connsiteX29" fmla="*/ 25723 w 33899"/>
                <a:gd name="connsiteY29" fmla="*/ 7523 h 27376"/>
                <a:gd name="connsiteX30" fmla="*/ 26342 w 33899"/>
                <a:gd name="connsiteY30" fmla="*/ 12449 h 27376"/>
                <a:gd name="connsiteX31" fmla="*/ 26342 w 33899"/>
                <a:gd name="connsiteY31" fmla="*/ 16196 h 27376"/>
                <a:gd name="connsiteX32" fmla="*/ 32272 w 33899"/>
                <a:gd name="connsiteY32" fmla="*/ 4219 h 27376"/>
                <a:gd name="connsiteX33" fmla="*/ 32747 w 33899"/>
                <a:gd name="connsiteY33" fmla="*/ 3039 h 27376"/>
                <a:gd name="connsiteX34" fmla="*/ 33158 w 33899"/>
                <a:gd name="connsiteY34" fmla="*/ 2950 h 27376"/>
                <a:gd name="connsiteX35" fmla="*/ 33633 w 33899"/>
                <a:gd name="connsiteY35" fmla="*/ 3127 h 27376"/>
                <a:gd name="connsiteX36" fmla="*/ 33863 w 33899"/>
                <a:gd name="connsiteY36" fmla="*/ 3422 h 27376"/>
                <a:gd name="connsiteX37" fmla="*/ 33899 w 33899"/>
                <a:gd name="connsiteY37" fmla="*/ 3570 h 27376"/>
                <a:gd name="connsiteX38" fmla="*/ 22304 w 33899"/>
                <a:gd name="connsiteY38" fmla="*/ 20710 h 27376"/>
                <a:gd name="connsiteX39" fmla="*/ 22182 w 33899"/>
                <a:gd name="connsiteY39" fmla="*/ 13954 h 27376"/>
                <a:gd name="connsiteX40" fmla="*/ 22182 w 33899"/>
                <a:gd name="connsiteY40" fmla="*/ 12272 h 27376"/>
                <a:gd name="connsiteX41" fmla="*/ 22124 w 33899"/>
                <a:gd name="connsiteY41" fmla="*/ 10473 h 27376"/>
                <a:gd name="connsiteX42" fmla="*/ 21944 w 33899"/>
                <a:gd name="connsiteY42" fmla="*/ 8555 h 27376"/>
                <a:gd name="connsiteX43" fmla="*/ 21656 w 33899"/>
                <a:gd name="connsiteY43" fmla="*/ 6756 h 27376"/>
                <a:gd name="connsiteX44" fmla="*/ 21153 w 33899"/>
                <a:gd name="connsiteY44" fmla="*/ 5015 h 27376"/>
                <a:gd name="connsiteX45" fmla="*/ 20383 w 33899"/>
                <a:gd name="connsiteY45" fmla="*/ 3570 h 27376"/>
                <a:gd name="connsiteX46" fmla="*/ 19353 w 33899"/>
                <a:gd name="connsiteY46" fmla="*/ 2360 h 27376"/>
                <a:gd name="connsiteX47" fmla="*/ 17964 w 33899"/>
                <a:gd name="connsiteY47" fmla="*/ 1623 h 27376"/>
                <a:gd name="connsiteX48" fmla="*/ 16194 w 33899"/>
                <a:gd name="connsiteY48" fmla="*/ 1328 h 27376"/>
                <a:gd name="connsiteX49" fmla="*/ 13718 w 33899"/>
                <a:gd name="connsiteY49" fmla="*/ 1770 h 27376"/>
                <a:gd name="connsiteX50" fmla="*/ 10882 w 33899"/>
                <a:gd name="connsiteY50" fmla="*/ 3511 h 27376"/>
                <a:gd name="connsiteX51" fmla="*/ 7967 w 33899"/>
                <a:gd name="connsiteY51" fmla="*/ 6874 h 27376"/>
                <a:gd name="connsiteX52" fmla="*/ 5513 w 33899"/>
                <a:gd name="connsiteY52" fmla="*/ 13069 h 27376"/>
                <a:gd name="connsiteX53" fmla="*/ 4484 w 33899"/>
                <a:gd name="connsiteY53" fmla="*/ 19441 h 27376"/>
                <a:gd name="connsiteX54" fmla="*/ 5873 w 33899"/>
                <a:gd name="connsiteY54" fmla="*/ 24250 h 27376"/>
                <a:gd name="connsiteX55" fmla="*/ 9911 w 33899"/>
                <a:gd name="connsiteY55" fmla="*/ 26020 h 27376"/>
                <a:gd name="connsiteX56" fmla="*/ 22304 w 33899"/>
                <a:gd name="connsiteY56" fmla="*/ 20710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9" h="27376">
                  <a:moveTo>
                    <a:pt x="33899" y="3570"/>
                  </a:moveTo>
                  <a:cubicBezTo>
                    <a:pt x="33856" y="3766"/>
                    <a:pt x="33798" y="4042"/>
                    <a:pt x="33719" y="4396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60"/>
                  </a:cubicBezTo>
                  <a:cubicBezTo>
                    <a:pt x="26637" y="18114"/>
                    <a:pt x="26464" y="18399"/>
                    <a:pt x="26399" y="18615"/>
                  </a:cubicBezTo>
                  <a:cubicBezTo>
                    <a:pt x="26364" y="18812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199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0" y="25941"/>
                    <a:pt x="29055" y="25843"/>
                  </a:cubicBezTo>
                  <a:cubicBezTo>
                    <a:pt x="29372" y="25725"/>
                    <a:pt x="29667" y="25577"/>
                    <a:pt x="29941" y="25400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0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4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5"/>
                    <a:pt x="22930" y="23886"/>
                    <a:pt x="22535" y="22273"/>
                  </a:cubicBezTo>
                  <a:cubicBezTo>
                    <a:pt x="18288" y="25676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90"/>
                    <a:pt x="0" y="20051"/>
                    <a:pt x="0" y="17140"/>
                  </a:cubicBezTo>
                  <a:cubicBezTo>
                    <a:pt x="0" y="14347"/>
                    <a:pt x="770" y="11623"/>
                    <a:pt x="2303" y="8968"/>
                  </a:cubicBezTo>
                  <a:cubicBezTo>
                    <a:pt x="3851" y="6313"/>
                    <a:pt x="5887" y="4160"/>
                    <a:pt x="8406" y="2508"/>
                  </a:cubicBezTo>
                  <a:cubicBezTo>
                    <a:pt x="10947" y="836"/>
                    <a:pt x="13560" y="0"/>
                    <a:pt x="16251" y="0"/>
                  </a:cubicBezTo>
                  <a:cubicBezTo>
                    <a:pt x="17194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43" y="2262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9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5"/>
                    <a:pt x="33841" y="3324"/>
                    <a:pt x="33863" y="3422"/>
                  </a:cubicBezTo>
                  <a:lnTo>
                    <a:pt x="33899" y="3570"/>
                  </a:lnTo>
                  <a:moveTo>
                    <a:pt x="22304" y="20710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59"/>
                    <a:pt x="22160" y="11260"/>
                    <a:pt x="22124" y="10473"/>
                  </a:cubicBezTo>
                  <a:cubicBezTo>
                    <a:pt x="22088" y="9686"/>
                    <a:pt x="22024" y="9047"/>
                    <a:pt x="21944" y="8555"/>
                  </a:cubicBezTo>
                  <a:cubicBezTo>
                    <a:pt x="21887" y="8064"/>
                    <a:pt x="21793" y="7464"/>
                    <a:pt x="21656" y="6756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3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3"/>
                  </a:cubicBezTo>
                  <a:cubicBezTo>
                    <a:pt x="17432" y="1426"/>
                    <a:pt x="16841" y="1328"/>
                    <a:pt x="16194" y="1328"/>
                  </a:cubicBezTo>
                  <a:cubicBezTo>
                    <a:pt x="15388" y="1328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2" y="3511"/>
                  </a:cubicBezTo>
                  <a:cubicBezTo>
                    <a:pt x="9824" y="4376"/>
                    <a:pt x="8853" y="5497"/>
                    <a:pt x="7967" y="6874"/>
                  </a:cubicBezTo>
                  <a:cubicBezTo>
                    <a:pt x="7039" y="8329"/>
                    <a:pt x="6226" y="10394"/>
                    <a:pt x="5513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5" y="23050"/>
                    <a:pt x="5873" y="24250"/>
                  </a:cubicBezTo>
                  <a:cubicBezTo>
                    <a:pt x="6794" y="25430"/>
                    <a:pt x="8140" y="26020"/>
                    <a:pt x="9911" y="26020"/>
                  </a:cubicBezTo>
                  <a:cubicBezTo>
                    <a:pt x="14135" y="26020"/>
                    <a:pt x="18267" y="24250"/>
                    <a:pt x="22304" y="2071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5EAC845A-54A3-92FB-BFA8-CFDAAA32A5B8}"/>
              </a:ext>
            </a:extLst>
          </p:cNvPr>
          <p:cNvCxnSpPr>
            <a:cxnSpLocks/>
          </p:cNvCxnSpPr>
          <p:nvPr/>
        </p:nvCxnSpPr>
        <p:spPr bwMode="gray">
          <a:xfrm flipV="1">
            <a:off x="3239853" y="1995686"/>
            <a:ext cx="3924435" cy="1600072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8BB88383-1EAD-7821-DF18-7139370C7520}"/>
              </a:ext>
            </a:extLst>
          </p:cNvPr>
          <p:cNvCxnSpPr>
            <a:cxnSpLocks/>
          </p:cNvCxnSpPr>
          <p:nvPr/>
        </p:nvCxnSpPr>
        <p:spPr bwMode="gray">
          <a:xfrm flipV="1">
            <a:off x="2934913" y="3096187"/>
            <a:ext cx="4229375" cy="852740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8F15AB90-7534-640E-3429-7DFE82C681AB}"/>
              </a:ext>
            </a:extLst>
          </p:cNvPr>
          <p:cNvCxnSpPr>
            <a:cxnSpLocks/>
          </p:cNvCxnSpPr>
          <p:nvPr/>
        </p:nvCxnSpPr>
        <p:spPr bwMode="gray">
          <a:xfrm>
            <a:off x="3131840" y="4227934"/>
            <a:ext cx="4032448" cy="288032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650BE74-9C58-EE55-1DE7-6A655D593645}"/>
              </a:ext>
            </a:extLst>
          </p:cNvPr>
          <p:cNvSpPr/>
          <p:nvPr/>
        </p:nvSpPr>
        <p:spPr bwMode="gray">
          <a:xfrm>
            <a:off x="2843809" y="2634455"/>
            <a:ext cx="792087" cy="232927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2B461C4-E132-4ECB-6EB5-B783938A14F9}"/>
              </a:ext>
            </a:extLst>
          </p:cNvPr>
          <p:cNvCxnSpPr>
            <a:cxnSpLocks/>
            <a:stCxn id="13" idx="3"/>
            <a:endCxn id="11" idx="2"/>
          </p:cNvCxnSpPr>
          <p:nvPr/>
        </p:nvCxnSpPr>
        <p:spPr bwMode="gray">
          <a:xfrm flipV="1">
            <a:off x="2913133" y="2867382"/>
            <a:ext cx="326720" cy="222615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ED7837-D4C6-653D-446C-8477C85EFC89}"/>
                  </a:ext>
                </a:extLst>
              </p:cNvPr>
              <p:cNvSpPr txBox="1"/>
              <p:nvPr/>
            </p:nvSpPr>
            <p:spPr bwMode="gray">
              <a:xfrm>
                <a:off x="1882045" y="2922862"/>
                <a:ext cx="1031088" cy="334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1050" dirty="0">
                    <a:solidFill>
                      <a:srgbClr val="C00000"/>
                    </a:solidFill>
                  </a:rPr>
                  <a:t>=0 unter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ED7837-D4C6-653D-446C-8477C85EF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882045" y="2922862"/>
                <a:ext cx="1031088" cy="3342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68E1A36-9038-7BAB-855D-7C5D2B468F71}"/>
              </a:ext>
            </a:extLst>
          </p:cNvPr>
          <p:cNvSpPr/>
          <p:nvPr/>
        </p:nvSpPr>
        <p:spPr bwMode="gray">
          <a:xfrm>
            <a:off x="1045243" y="3810414"/>
            <a:ext cx="1889670" cy="273727"/>
          </a:xfrm>
          <a:prstGeom prst="roundRect">
            <a:avLst/>
          </a:prstGeom>
          <a:solidFill>
            <a:srgbClr val="F7A8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BA25ABD-6BCD-4769-2EB6-528F8676DBF1}"/>
              </a:ext>
            </a:extLst>
          </p:cNvPr>
          <p:cNvSpPr/>
          <p:nvPr/>
        </p:nvSpPr>
        <p:spPr bwMode="gray">
          <a:xfrm>
            <a:off x="4737143" y="4681008"/>
            <a:ext cx="820934" cy="266783"/>
          </a:xfrm>
          <a:prstGeom prst="roundRect">
            <a:avLst/>
          </a:prstGeom>
          <a:solidFill>
            <a:srgbClr val="F7A8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4AE205F-4D7B-3223-1E1E-159642AB3B21}"/>
              </a:ext>
            </a:extLst>
          </p:cNvPr>
          <p:cNvSpPr/>
          <p:nvPr/>
        </p:nvSpPr>
        <p:spPr bwMode="gray">
          <a:xfrm>
            <a:off x="1043608" y="4130416"/>
            <a:ext cx="2088232" cy="262989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1F643CA-14A3-FB02-59BD-9DFF1C7689BC}"/>
              </a:ext>
            </a:extLst>
          </p:cNvPr>
          <p:cNvSpPr/>
          <p:nvPr/>
        </p:nvSpPr>
        <p:spPr bwMode="gray">
          <a:xfrm>
            <a:off x="5891947" y="4664557"/>
            <a:ext cx="857218" cy="261661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1508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534" grpId="0" animBg="1"/>
      <p:bldP spid="545" grpId="0" animBg="1"/>
      <p:bldP spid="448" grpId="0" animBg="1"/>
      <p:bldP spid="459" grpId="0" animBg="1"/>
      <p:bldP spid="348" grpId="0" animBg="1"/>
      <p:bldP spid="11" grpId="0" animBg="1"/>
      <p:bldP spid="13" grpId="0"/>
      <p:bldP spid="19" grpId="0" animBg="1"/>
      <p:bldP spid="20" grpId="0" animBg="1"/>
      <p:bldP spid="21" grpId="0" animBg="1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F23D50-A2D2-2C40-493D-07C38EF413B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6264312" cy="3563938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Beispiel (Filmbewertungen)</a:t>
                </a:r>
                <a:r>
                  <a:rPr lang="de-DE" dirty="0"/>
                  <a:t>. Wenn wir alle Science-Fiction Filme in Betracht ziehen: 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Ist das durchschnittliche Rating von 2021 und 2022 gleich?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Ist das durchschnittliche Rating von 2022 besser als in 2021?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Ist das durchschnittliche Rating von 2021 besser als in 2022?</a:t>
                </a:r>
              </a:p>
              <a:p>
                <a:r>
                  <a:rPr lang="de-DE" sz="1200" b="1" dirty="0"/>
                  <a:t>Lösung</a:t>
                </a:r>
                <a:r>
                  <a:rPr lang="de-DE" sz="1200" dirty="0"/>
                  <a:t>: Wir benutzen die Datenbank von </a:t>
                </a:r>
                <a:r>
                  <a:rPr lang="de-DE" sz="1200" dirty="0" err="1"/>
                  <a:t>IMDb</a:t>
                </a:r>
                <a:r>
                  <a:rPr lang="de-DE" sz="1200" dirty="0"/>
                  <a:t>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2021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=5.04</m:t>
                    </m:r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202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=5.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64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200" dirty="0"/>
                  <a:t>und einer bekannten Varianz von 3 auf einem Irrtumsniveau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1200" dirty="0"/>
                  <a:t> von 5%.</a:t>
                </a:r>
                <a:endParaRPr lang="de-DE" sz="1200" b="1" dirty="0"/>
              </a:p>
              <a:p>
                <a:pPr lvl="1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5.6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4−5.04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−1.96⋅</m:t>
                        </m:r>
                        <m:rad>
                          <m:radPr>
                            <m:degHide m:val="on"/>
                            <m:ctrlP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266</m:t>
                                </m:r>
                              </m:den>
                            </m:f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291</m:t>
                                </m:r>
                              </m:den>
                            </m:f>
                          </m:e>
                        </m:rad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1.9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⋅</m:t>
                        </m:r>
                        <m:rad>
                          <m:radPr>
                            <m:degHide m:val="on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266</m:t>
                                </m:r>
                              </m:den>
                            </m:f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291</m:t>
                                </m:r>
                              </m:den>
                            </m:f>
                          </m:e>
                        </m:rad>
                      </m:e>
                    </m:d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−0.28,+0.28</m:t>
                        </m:r>
                      </m:e>
                    </m:d>
                  </m:oMath>
                </a14:m>
                <a:endParaRPr lang="de-DE" sz="1200" dirty="0">
                  <a:solidFill>
                    <a:schemeClr val="tx1"/>
                  </a:solidFill>
                </a:endParaRPr>
              </a:p>
              <a:p>
                <a:pPr lvl="1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5.6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4−5.04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−1.64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⋅</m:t>
                        </m:r>
                        <m:rad>
                          <m:radPr>
                            <m:degHide m:val="on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266</m:t>
                                </m:r>
                              </m:den>
                            </m:f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291</m:t>
                                </m:r>
                              </m:den>
                            </m:f>
                          </m:e>
                        </m:ra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,+∞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−0.24,+∞</m:t>
                        </m:r>
                      </m:e>
                    </m:d>
                  </m:oMath>
                </a14:m>
                <a:endParaRPr lang="de-DE" sz="1200" dirty="0"/>
              </a:p>
              <a:p>
                <a:pPr lvl="1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5.6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4−5.04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d>
                      <m:dPr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−∞,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1.64⋅</m:t>
                        </m:r>
                        <m:rad>
                          <m:radPr>
                            <m:degHide m:val="on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266</m:t>
                                </m:r>
                              </m:den>
                            </m:f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291</m:t>
                                </m:r>
                              </m:den>
                            </m:f>
                          </m:e>
                        </m:rad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−∞,0.24</m:t>
                        </m:r>
                      </m:e>
                    </m:d>
                  </m:oMath>
                </a14:m>
                <a:endParaRPr lang="de-DE" sz="1200" dirty="0"/>
              </a:p>
              <a:p>
                <a:pPr>
                  <a:buFont typeface="+mj-lt"/>
                  <a:buAutoNum type="arabicPeriod"/>
                </a:pPr>
                <a:endParaRPr lang="de-DE" sz="1200" dirty="0"/>
              </a:p>
              <a:p>
                <a:pPr lvl="1">
                  <a:buFont typeface="+mj-lt"/>
                  <a:buAutoNum type="arabicPeriod"/>
                </a:pPr>
                <a:endParaRPr lang="de-DE" sz="1200" dirty="0">
                  <a:solidFill>
                    <a:schemeClr val="tx1"/>
                  </a:solidFill>
                </a:endParaRPr>
              </a:p>
              <a:p>
                <a:pPr lvl="1"/>
                <a:endParaRPr lang="de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F23D50-A2D2-2C40-493D-07C38EF413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6264312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241FA49-146C-CE59-2E8B-FD7F4C750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Gauss</a:t>
            </a:r>
            <a:r>
              <a:rPr lang="de-DE" dirty="0"/>
              <a:t>-Test mit zwei Stichproben: Beispiel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F68226-1EF3-5C0A-81FF-76BF0EF60647}"/>
                  </a:ext>
                </a:extLst>
              </p:cNvPr>
              <p:cNvSpPr txBox="1"/>
              <p:nvPr/>
            </p:nvSpPr>
            <p:spPr bwMode="gray">
              <a:xfrm>
                <a:off x="5501800" y="3042714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⇒“</m:t>
                      </m:r>
                      <m:sSub>
                        <m:sSubPr>
                          <m:ctrlP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F68226-1EF3-5C0A-81FF-76BF0EF60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501800" y="3042714"/>
                <a:ext cx="1042861" cy="3991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BF6C4D-0D11-0C1F-CBA9-54EE45AAA7E3}"/>
                  </a:ext>
                </a:extLst>
              </p:cNvPr>
              <p:cNvSpPr txBox="1"/>
              <p:nvPr/>
            </p:nvSpPr>
            <p:spPr bwMode="gray">
              <a:xfrm>
                <a:off x="5513658" y="3503682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⇒“</m:t>
                      </m:r>
                      <m:sSub>
                        <m:sSubPr>
                          <m:ctrlP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BF6C4D-0D11-0C1F-CBA9-54EE45AAA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513658" y="3503682"/>
                <a:ext cx="1042861" cy="3991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1B6612-D32A-8EC4-90DD-58F015EECA66}"/>
                  </a:ext>
                </a:extLst>
              </p:cNvPr>
              <p:cNvSpPr txBox="1"/>
              <p:nvPr/>
            </p:nvSpPr>
            <p:spPr bwMode="gray">
              <a:xfrm>
                <a:off x="5512688" y="3906574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⇒“</m:t>
                      </m:r>
                      <m:sSub>
                        <m:sSubPr>
                          <m:ctrlP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1B6612-D32A-8EC4-90DD-58F015EEC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512688" y="3906574"/>
                <a:ext cx="1042861" cy="3991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688F65-C735-2675-195E-90CE7C3B04E6}"/>
                  </a:ext>
                </a:extLst>
              </p:cNvPr>
              <p:cNvSpPr txBox="1"/>
              <p:nvPr/>
            </p:nvSpPr>
            <p:spPr bwMode="gray">
              <a:xfrm>
                <a:off x="7596336" y="1220395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05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𝟐𝟎𝟐𝟏</m:t>
                    </m:r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 (291 Filme)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688F65-C735-2675-195E-90CE7C3B0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96336" y="1220395"/>
                <a:ext cx="1042861" cy="399107"/>
              </a:xfrm>
              <a:prstGeom prst="rect">
                <a:avLst/>
              </a:prstGeom>
              <a:blipFill>
                <a:blip r:embed="rId6"/>
                <a:stretch>
                  <a:fillRect l="-4819" r="-72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26F983-2DD4-9626-7524-151EE19F8878}"/>
                  </a:ext>
                </a:extLst>
              </p:cNvPr>
              <p:cNvSpPr txBox="1"/>
              <p:nvPr/>
            </p:nvSpPr>
            <p:spPr bwMode="gray">
              <a:xfrm>
                <a:off x="7596335" y="3036739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05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𝟐𝟎𝟐𝟐</m:t>
                    </m:r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 (266 Filme)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26F983-2DD4-9626-7524-151EE19F8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96335" y="3036739"/>
                <a:ext cx="1042861" cy="399107"/>
              </a:xfrm>
              <a:prstGeom prst="rect">
                <a:avLst/>
              </a:prstGeom>
              <a:blipFill>
                <a:blip r:embed="rId7"/>
                <a:stretch>
                  <a:fillRect l="-4819" r="-72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4" name="Group 333">
            <a:extLst>
              <a:ext uri="{FF2B5EF4-FFF2-40B4-BE49-F238E27FC236}">
                <a16:creationId xmlns:a16="http://schemas.microsoft.com/office/drawing/2014/main" id="{159DAD7E-67AC-CDC7-881A-B73B3F0CE118}"/>
              </a:ext>
            </a:extLst>
          </p:cNvPr>
          <p:cNvGrpSpPr/>
          <p:nvPr/>
        </p:nvGrpSpPr>
        <p:grpSpPr>
          <a:xfrm>
            <a:off x="6804248" y="1511907"/>
            <a:ext cx="2163120" cy="1446630"/>
            <a:chOff x="6804248" y="1511907"/>
            <a:chExt cx="2163120" cy="1446630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C3CFC2-BFDD-354E-2B4F-5096CA6F34DC}"/>
                </a:ext>
              </a:extLst>
            </p:cNvPr>
            <p:cNvSpPr/>
            <p:nvPr/>
          </p:nvSpPr>
          <p:spPr>
            <a:xfrm>
              <a:off x="6804248" y="1511907"/>
              <a:ext cx="2163120" cy="1442080"/>
            </a:xfrm>
            <a:custGeom>
              <a:avLst/>
              <a:gdLst>
                <a:gd name="connsiteX0" fmla="*/ 0 w 2163120"/>
                <a:gd name="connsiteY0" fmla="*/ 1442080 h 1442080"/>
                <a:gd name="connsiteX1" fmla="*/ 2163120 w 2163120"/>
                <a:gd name="connsiteY1" fmla="*/ 1442080 h 1442080"/>
                <a:gd name="connsiteX2" fmla="*/ 2163120 w 2163120"/>
                <a:gd name="connsiteY2" fmla="*/ 0 h 1442080"/>
                <a:gd name="connsiteX3" fmla="*/ 0 w 2163120"/>
                <a:gd name="connsiteY3" fmla="*/ 0 h 144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3120" h="1442080">
                  <a:moveTo>
                    <a:pt x="0" y="1442080"/>
                  </a:moveTo>
                  <a:lnTo>
                    <a:pt x="2163120" y="1442080"/>
                  </a:lnTo>
                  <a:lnTo>
                    <a:pt x="21631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51AB9C7-6E26-0248-D514-39E241B6D8EC}"/>
                </a:ext>
              </a:extLst>
            </p:cNvPr>
            <p:cNvSpPr/>
            <p:nvPr/>
          </p:nvSpPr>
          <p:spPr>
            <a:xfrm>
              <a:off x="7115739" y="1554488"/>
              <a:ext cx="1809050" cy="1197301"/>
            </a:xfrm>
            <a:custGeom>
              <a:avLst/>
              <a:gdLst>
                <a:gd name="connsiteX0" fmla="*/ 0 w 1809050"/>
                <a:gd name="connsiteY0" fmla="*/ 1197301 h 1197301"/>
                <a:gd name="connsiteX1" fmla="*/ 1809051 w 1809050"/>
                <a:gd name="connsiteY1" fmla="*/ 1197301 h 1197301"/>
                <a:gd name="connsiteX2" fmla="*/ 1809051 w 1809050"/>
                <a:gd name="connsiteY2" fmla="*/ 0 h 1197301"/>
                <a:gd name="connsiteX3" fmla="*/ 0 w 1809050"/>
                <a:gd name="connsiteY3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050" h="1197301">
                  <a:moveTo>
                    <a:pt x="0" y="1197301"/>
                  </a:moveTo>
                  <a:lnTo>
                    <a:pt x="1809051" y="1197301"/>
                  </a:lnTo>
                  <a:lnTo>
                    <a:pt x="180905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32449AA-A153-8A6E-6066-0A3392B2970A}"/>
                </a:ext>
              </a:extLst>
            </p:cNvPr>
            <p:cNvSpPr/>
            <p:nvPr/>
          </p:nvSpPr>
          <p:spPr>
            <a:xfrm>
              <a:off x="7404657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911ED38-D15E-5BF3-73E5-EAD1C16DABBC}"/>
                </a:ext>
              </a:extLst>
            </p:cNvPr>
            <p:cNvSpPr/>
            <p:nvPr/>
          </p:nvSpPr>
          <p:spPr>
            <a:xfrm>
              <a:off x="7783492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982FDD2-A117-30CE-539C-8249FC8E58DF}"/>
                </a:ext>
              </a:extLst>
            </p:cNvPr>
            <p:cNvSpPr/>
            <p:nvPr/>
          </p:nvSpPr>
          <p:spPr>
            <a:xfrm>
              <a:off x="8162326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FD7CF4D-EB24-7AA0-B53E-E3B5921F40E8}"/>
                </a:ext>
              </a:extLst>
            </p:cNvPr>
            <p:cNvSpPr/>
            <p:nvPr/>
          </p:nvSpPr>
          <p:spPr>
            <a:xfrm>
              <a:off x="8541161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F639159-DC0B-ED79-962C-A887DB6FEB58}"/>
                </a:ext>
              </a:extLst>
            </p:cNvPr>
            <p:cNvSpPr/>
            <p:nvPr/>
          </p:nvSpPr>
          <p:spPr>
            <a:xfrm>
              <a:off x="8919995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441C023E-58DF-5FEA-2EAA-55C92AA3B21A}"/>
                </a:ext>
              </a:extLst>
            </p:cNvPr>
            <p:cNvSpPr/>
            <p:nvPr/>
          </p:nvSpPr>
          <p:spPr>
            <a:xfrm>
              <a:off x="7115739" y="2751789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6D0A4B4-888A-B43A-0012-0A6F8291F4E0}"/>
                </a:ext>
              </a:extLst>
            </p:cNvPr>
            <p:cNvSpPr/>
            <p:nvPr/>
          </p:nvSpPr>
          <p:spPr>
            <a:xfrm>
              <a:off x="7404657" y="2734754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3499ED1-C287-1D81-89A5-F44429F6EF17}"/>
                </a:ext>
              </a:extLst>
            </p:cNvPr>
            <p:cNvSpPr/>
            <p:nvPr/>
          </p:nvSpPr>
          <p:spPr>
            <a:xfrm>
              <a:off x="7783492" y="2734754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C6A9704-57A7-FF31-4B29-65A663A996AB}"/>
                </a:ext>
              </a:extLst>
            </p:cNvPr>
            <p:cNvSpPr/>
            <p:nvPr/>
          </p:nvSpPr>
          <p:spPr>
            <a:xfrm>
              <a:off x="8162326" y="2734754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864EAB9B-D147-3EB6-52F8-5CB173081F33}"/>
                </a:ext>
              </a:extLst>
            </p:cNvPr>
            <p:cNvSpPr/>
            <p:nvPr/>
          </p:nvSpPr>
          <p:spPr>
            <a:xfrm>
              <a:off x="8541161" y="2734754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AB43EEE2-ED14-F2FE-54CD-FE016D57AA79}"/>
                </a:ext>
              </a:extLst>
            </p:cNvPr>
            <p:cNvSpPr/>
            <p:nvPr/>
          </p:nvSpPr>
          <p:spPr>
            <a:xfrm>
              <a:off x="8919995" y="2734754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96FFC43C-3229-76F1-FCC9-5DC6D0CFE7B6}"/>
                </a:ext>
              </a:extLst>
            </p:cNvPr>
            <p:cNvSpPr/>
            <p:nvPr/>
          </p:nvSpPr>
          <p:spPr>
            <a:xfrm>
              <a:off x="7387352" y="2781739"/>
              <a:ext cx="34612" cy="55492"/>
            </a:xfrm>
            <a:custGeom>
              <a:avLst/>
              <a:gdLst>
                <a:gd name="connsiteX0" fmla="*/ 8872 w 34612"/>
                <a:gd name="connsiteY0" fmla="*/ 49283 h 55492"/>
                <a:gd name="connsiteX1" fmla="*/ 34613 w 34612"/>
                <a:gd name="connsiteY1" fmla="*/ 49283 h 55492"/>
                <a:gd name="connsiteX2" fmla="*/ 34613 w 34612"/>
                <a:gd name="connsiteY2" fmla="*/ 55493 h 55492"/>
                <a:gd name="connsiteX3" fmla="*/ 0 w 34612"/>
                <a:gd name="connsiteY3" fmla="*/ 55493 h 55492"/>
                <a:gd name="connsiteX4" fmla="*/ 0 w 34612"/>
                <a:gd name="connsiteY4" fmla="*/ 49283 h 55492"/>
                <a:gd name="connsiteX5" fmla="*/ 11428 w 34612"/>
                <a:gd name="connsiteY5" fmla="*/ 37638 h 55492"/>
                <a:gd name="connsiteX6" fmla="*/ 20556 w 34612"/>
                <a:gd name="connsiteY6" fmla="*/ 28184 h 55492"/>
                <a:gd name="connsiteX7" fmla="*/ 25484 w 34612"/>
                <a:gd name="connsiteY7" fmla="*/ 21469 h 55492"/>
                <a:gd name="connsiteX8" fmla="*/ 26908 w 34612"/>
                <a:gd name="connsiteY8" fmla="*/ 16025 h 55492"/>
                <a:gd name="connsiteX9" fmla="*/ 23841 w 34612"/>
                <a:gd name="connsiteY9" fmla="*/ 8941 h 55492"/>
                <a:gd name="connsiteX10" fmla="*/ 15919 w 34612"/>
                <a:gd name="connsiteY10" fmla="*/ 6201 h 55492"/>
                <a:gd name="connsiteX11" fmla="*/ 8580 w 34612"/>
                <a:gd name="connsiteY11" fmla="*/ 7409 h 55492"/>
                <a:gd name="connsiteX12" fmla="*/ 365 w 34612"/>
                <a:gd name="connsiteY12" fmla="*/ 11059 h 55492"/>
                <a:gd name="connsiteX13" fmla="*/ 365 w 34612"/>
                <a:gd name="connsiteY13" fmla="*/ 3614 h 55492"/>
                <a:gd name="connsiteX14" fmla="*/ 8689 w 34612"/>
                <a:gd name="connsiteY14" fmla="*/ 910 h 55492"/>
                <a:gd name="connsiteX15" fmla="*/ 15773 w 34612"/>
                <a:gd name="connsiteY15" fmla="*/ 0 h 55492"/>
                <a:gd name="connsiteX16" fmla="*/ 29281 w 34612"/>
                <a:gd name="connsiteY16" fmla="*/ 4236 h 55492"/>
                <a:gd name="connsiteX17" fmla="*/ 34320 w 34612"/>
                <a:gd name="connsiteY17" fmla="*/ 15547 h 55492"/>
                <a:gd name="connsiteX18" fmla="*/ 33043 w 34612"/>
                <a:gd name="connsiteY18" fmla="*/ 21938 h 55492"/>
                <a:gd name="connsiteX19" fmla="*/ 28478 w 34612"/>
                <a:gd name="connsiteY19" fmla="*/ 29022 h 55492"/>
                <a:gd name="connsiteX20" fmla="*/ 22673 w 34612"/>
                <a:gd name="connsiteY20" fmla="*/ 35160 h 55492"/>
                <a:gd name="connsiteX21" fmla="*/ 8872 w 34612"/>
                <a:gd name="connsiteY21" fmla="*/ 49283 h 5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612" h="55492">
                  <a:moveTo>
                    <a:pt x="8872" y="49283"/>
                  </a:moveTo>
                  <a:lnTo>
                    <a:pt x="34613" y="49283"/>
                  </a:lnTo>
                  <a:lnTo>
                    <a:pt x="34613" y="55493"/>
                  </a:lnTo>
                  <a:lnTo>
                    <a:pt x="0" y="55493"/>
                  </a:lnTo>
                  <a:lnTo>
                    <a:pt x="0" y="49283"/>
                  </a:lnTo>
                  <a:cubicBezTo>
                    <a:pt x="2799" y="46390"/>
                    <a:pt x="6608" y="42505"/>
                    <a:pt x="11428" y="37638"/>
                  </a:cubicBezTo>
                  <a:cubicBezTo>
                    <a:pt x="16272" y="32744"/>
                    <a:pt x="19315" y="29599"/>
                    <a:pt x="20556" y="28184"/>
                  </a:cubicBezTo>
                  <a:cubicBezTo>
                    <a:pt x="22916" y="25525"/>
                    <a:pt x="24560" y="23290"/>
                    <a:pt x="25484" y="21469"/>
                  </a:cubicBezTo>
                  <a:cubicBezTo>
                    <a:pt x="26433" y="19621"/>
                    <a:pt x="26908" y="17801"/>
                    <a:pt x="26908" y="16025"/>
                  </a:cubicBezTo>
                  <a:cubicBezTo>
                    <a:pt x="26908" y="13132"/>
                    <a:pt x="25886" y="10770"/>
                    <a:pt x="23841" y="8941"/>
                  </a:cubicBezTo>
                  <a:cubicBezTo>
                    <a:pt x="21821" y="7111"/>
                    <a:pt x="19181" y="6201"/>
                    <a:pt x="15919" y="6201"/>
                  </a:cubicBezTo>
                  <a:cubicBezTo>
                    <a:pt x="13607" y="6201"/>
                    <a:pt x="11161" y="6606"/>
                    <a:pt x="8580" y="7409"/>
                  </a:cubicBezTo>
                  <a:cubicBezTo>
                    <a:pt x="6024" y="8211"/>
                    <a:pt x="3286" y="9428"/>
                    <a:pt x="365" y="11059"/>
                  </a:cubicBezTo>
                  <a:lnTo>
                    <a:pt x="365" y="3614"/>
                  </a:lnTo>
                  <a:cubicBezTo>
                    <a:pt x="3335" y="2415"/>
                    <a:pt x="6109" y="1514"/>
                    <a:pt x="8689" y="910"/>
                  </a:cubicBezTo>
                  <a:cubicBezTo>
                    <a:pt x="11270" y="306"/>
                    <a:pt x="13630" y="0"/>
                    <a:pt x="15773" y="0"/>
                  </a:cubicBezTo>
                  <a:cubicBezTo>
                    <a:pt x="21419" y="0"/>
                    <a:pt x="25922" y="1415"/>
                    <a:pt x="29281" y="4236"/>
                  </a:cubicBezTo>
                  <a:cubicBezTo>
                    <a:pt x="32641" y="7057"/>
                    <a:pt x="34320" y="10825"/>
                    <a:pt x="34320" y="15547"/>
                  </a:cubicBezTo>
                  <a:cubicBezTo>
                    <a:pt x="34320" y="17792"/>
                    <a:pt x="33894" y="19919"/>
                    <a:pt x="33043" y="21938"/>
                  </a:cubicBezTo>
                  <a:cubicBezTo>
                    <a:pt x="32214" y="23929"/>
                    <a:pt x="30693" y="26291"/>
                    <a:pt x="28478" y="29022"/>
                  </a:cubicBezTo>
                  <a:cubicBezTo>
                    <a:pt x="27870" y="29734"/>
                    <a:pt x="25935" y="31780"/>
                    <a:pt x="22673" y="35160"/>
                  </a:cubicBezTo>
                  <a:cubicBezTo>
                    <a:pt x="19411" y="38522"/>
                    <a:pt x="14811" y="43226"/>
                    <a:pt x="8872" y="49283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431ACF80-1046-27E9-FA91-BA8744949463}"/>
                </a:ext>
              </a:extLst>
            </p:cNvPr>
            <p:cNvSpPr/>
            <p:nvPr/>
          </p:nvSpPr>
          <p:spPr>
            <a:xfrm>
              <a:off x="7763627" y="2782721"/>
              <a:ext cx="39729" cy="54510"/>
            </a:xfrm>
            <a:custGeom>
              <a:avLst/>
              <a:gdLst>
                <a:gd name="connsiteX0" fmla="*/ 24615 w 39729"/>
                <a:gd name="connsiteY0" fmla="*/ 6426 h 54510"/>
                <a:gd name="connsiteX1" fmla="*/ 5994 w 39729"/>
                <a:gd name="connsiteY1" fmla="*/ 35529 h 54510"/>
                <a:gd name="connsiteX2" fmla="*/ 24615 w 39729"/>
                <a:gd name="connsiteY2" fmla="*/ 35529 h 54510"/>
                <a:gd name="connsiteX3" fmla="*/ 24615 w 39729"/>
                <a:gd name="connsiteY3" fmla="*/ 6426 h 54510"/>
                <a:gd name="connsiteX4" fmla="*/ 22677 w 39729"/>
                <a:gd name="connsiteY4" fmla="*/ 0 h 54510"/>
                <a:gd name="connsiteX5" fmla="*/ 31951 w 39729"/>
                <a:gd name="connsiteY5" fmla="*/ 0 h 54510"/>
                <a:gd name="connsiteX6" fmla="*/ 31951 w 39729"/>
                <a:gd name="connsiteY6" fmla="*/ 35529 h 54510"/>
                <a:gd name="connsiteX7" fmla="*/ 39729 w 39729"/>
                <a:gd name="connsiteY7" fmla="*/ 35529 h 54510"/>
                <a:gd name="connsiteX8" fmla="*/ 39729 w 39729"/>
                <a:gd name="connsiteY8" fmla="*/ 41658 h 54510"/>
                <a:gd name="connsiteX9" fmla="*/ 31951 w 39729"/>
                <a:gd name="connsiteY9" fmla="*/ 41658 h 54510"/>
                <a:gd name="connsiteX10" fmla="*/ 31951 w 39729"/>
                <a:gd name="connsiteY10" fmla="*/ 54511 h 54510"/>
                <a:gd name="connsiteX11" fmla="*/ 24615 w 39729"/>
                <a:gd name="connsiteY11" fmla="*/ 54511 h 54510"/>
                <a:gd name="connsiteX12" fmla="*/ 24615 w 39729"/>
                <a:gd name="connsiteY12" fmla="*/ 41658 h 54510"/>
                <a:gd name="connsiteX13" fmla="*/ 0 w 39729"/>
                <a:gd name="connsiteY13" fmla="*/ 41658 h 54510"/>
                <a:gd name="connsiteX14" fmla="*/ 0 w 39729"/>
                <a:gd name="connsiteY14" fmla="*/ 34538 h 54510"/>
                <a:gd name="connsiteX15" fmla="*/ 22677 w 39729"/>
                <a:gd name="connsiteY15" fmla="*/ 0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729" h="54510">
                  <a:moveTo>
                    <a:pt x="24615" y="6426"/>
                  </a:moveTo>
                  <a:lnTo>
                    <a:pt x="5994" y="35529"/>
                  </a:lnTo>
                  <a:lnTo>
                    <a:pt x="24615" y="35529"/>
                  </a:lnTo>
                  <a:lnTo>
                    <a:pt x="24615" y="6426"/>
                  </a:lnTo>
                  <a:moveTo>
                    <a:pt x="22677" y="0"/>
                  </a:moveTo>
                  <a:lnTo>
                    <a:pt x="31951" y="0"/>
                  </a:lnTo>
                  <a:lnTo>
                    <a:pt x="31951" y="35529"/>
                  </a:lnTo>
                  <a:lnTo>
                    <a:pt x="39729" y="35529"/>
                  </a:lnTo>
                  <a:lnTo>
                    <a:pt x="39729" y="41658"/>
                  </a:lnTo>
                  <a:lnTo>
                    <a:pt x="31951" y="41658"/>
                  </a:lnTo>
                  <a:lnTo>
                    <a:pt x="31951" y="54511"/>
                  </a:lnTo>
                  <a:lnTo>
                    <a:pt x="24615" y="54511"/>
                  </a:lnTo>
                  <a:lnTo>
                    <a:pt x="24615" y="41658"/>
                  </a:lnTo>
                  <a:lnTo>
                    <a:pt x="0" y="41658"/>
                  </a:lnTo>
                  <a:lnTo>
                    <a:pt x="0" y="34538"/>
                  </a:lnTo>
                  <a:lnTo>
                    <a:pt x="22677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ACF61FE8-0988-FED7-8B11-39391B50A2C3}"/>
                </a:ext>
              </a:extLst>
            </p:cNvPr>
            <p:cNvSpPr/>
            <p:nvPr/>
          </p:nvSpPr>
          <p:spPr>
            <a:xfrm>
              <a:off x="8143507" y="2781739"/>
              <a:ext cx="37638" cy="56547"/>
            </a:xfrm>
            <a:custGeom>
              <a:avLst/>
              <a:gdLst>
                <a:gd name="connsiteX0" fmla="*/ 19459 w 37638"/>
                <a:gd name="connsiteY0" fmla="*/ 25299 h 56547"/>
                <a:gd name="connsiteX1" fmla="*/ 11573 w 37638"/>
                <a:gd name="connsiteY1" fmla="*/ 28697 h 56547"/>
                <a:gd name="connsiteX2" fmla="*/ 8689 w 37638"/>
                <a:gd name="connsiteY2" fmla="*/ 38008 h 56547"/>
                <a:gd name="connsiteX3" fmla="*/ 11573 w 37638"/>
                <a:gd name="connsiteY3" fmla="*/ 47318 h 56547"/>
                <a:gd name="connsiteX4" fmla="*/ 19459 w 37638"/>
                <a:gd name="connsiteY4" fmla="*/ 50707 h 56547"/>
                <a:gd name="connsiteX5" fmla="*/ 27309 w 37638"/>
                <a:gd name="connsiteY5" fmla="*/ 47318 h 56547"/>
                <a:gd name="connsiteX6" fmla="*/ 30230 w 37638"/>
                <a:gd name="connsiteY6" fmla="*/ 38008 h 56547"/>
                <a:gd name="connsiteX7" fmla="*/ 27309 w 37638"/>
                <a:gd name="connsiteY7" fmla="*/ 28697 h 56547"/>
                <a:gd name="connsiteX8" fmla="*/ 19459 w 37638"/>
                <a:gd name="connsiteY8" fmla="*/ 25299 h 56547"/>
                <a:gd name="connsiteX9" fmla="*/ 34096 w 37638"/>
                <a:gd name="connsiteY9" fmla="*/ 2190 h 56547"/>
                <a:gd name="connsiteX10" fmla="*/ 34096 w 37638"/>
                <a:gd name="connsiteY10" fmla="*/ 8905 h 56547"/>
                <a:gd name="connsiteX11" fmla="*/ 28472 w 37638"/>
                <a:gd name="connsiteY11" fmla="*/ 6895 h 56547"/>
                <a:gd name="connsiteX12" fmla="*/ 22893 w 37638"/>
                <a:gd name="connsiteY12" fmla="*/ 6201 h 56547"/>
                <a:gd name="connsiteX13" fmla="*/ 11717 w 37638"/>
                <a:gd name="connsiteY13" fmla="*/ 11131 h 56547"/>
                <a:gd name="connsiteX14" fmla="*/ 7337 w 37638"/>
                <a:gd name="connsiteY14" fmla="*/ 26030 h 56547"/>
                <a:gd name="connsiteX15" fmla="*/ 12735 w 37638"/>
                <a:gd name="connsiteY15" fmla="*/ 21172 h 56547"/>
                <a:gd name="connsiteX16" fmla="*/ 19892 w 37638"/>
                <a:gd name="connsiteY16" fmla="*/ 19459 h 56547"/>
                <a:gd name="connsiteX17" fmla="*/ 32861 w 37638"/>
                <a:gd name="connsiteY17" fmla="*/ 24461 h 56547"/>
                <a:gd name="connsiteX18" fmla="*/ 37638 w 37638"/>
                <a:gd name="connsiteY18" fmla="*/ 38008 h 56547"/>
                <a:gd name="connsiteX19" fmla="*/ 32672 w 37638"/>
                <a:gd name="connsiteY19" fmla="*/ 51473 h 56547"/>
                <a:gd name="connsiteX20" fmla="*/ 19459 w 37638"/>
                <a:gd name="connsiteY20" fmla="*/ 56548 h 56547"/>
                <a:gd name="connsiteX21" fmla="*/ 5002 w 37638"/>
                <a:gd name="connsiteY21" fmla="*/ 49319 h 56547"/>
                <a:gd name="connsiteX22" fmla="*/ 0 w 37638"/>
                <a:gd name="connsiteY22" fmla="*/ 28292 h 56547"/>
                <a:gd name="connsiteX23" fmla="*/ 6129 w 37638"/>
                <a:gd name="connsiteY23" fmla="*/ 7697 h 56547"/>
                <a:gd name="connsiteX24" fmla="*/ 22596 w 37638"/>
                <a:gd name="connsiteY24" fmla="*/ 0 h 56547"/>
                <a:gd name="connsiteX25" fmla="*/ 28184 w 37638"/>
                <a:gd name="connsiteY25" fmla="*/ 541 h 56547"/>
                <a:gd name="connsiteX26" fmla="*/ 34096 w 37638"/>
                <a:gd name="connsiteY26" fmla="*/ 219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638" h="56547">
                  <a:moveTo>
                    <a:pt x="19459" y="25299"/>
                  </a:moveTo>
                  <a:cubicBezTo>
                    <a:pt x="16151" y="25299"/>
                    <a:pt x="13520" y="26435"/>
                    <a:pt x="11573" y="28697"/>
                  </a:cubicBezTo>
                  <a:cubicBezTo>
                    <a:pt x="9653" y="30960"/>
                    <a:pt x="8689" y="34060"/>
                    <a:pt x="8689" y="38008"/>
                  </a:cubicBezTo>
                  <a:cubicBezTo>
                    <a:pt x="8689" y="41928"/>
                    <a:pt x="9653" y="45029"/>
                    <a:pt x="11573" y="47318"/>
                  </a:cubicBezTo>
                  <a:cubicBezTo>
                    <a:pt x="13520" y="49581"/>
                    <a:pt x="16151" y="50707"/>
                    <a:pt x="19459" y="50707"/>
                  </a:cubicBezTo>
                  <a:cubicBezTo>
                    <a:pt x="22767" y="50707"/>
                    <a:pt x="25390" y="49581"/>
                    <a:pt x="27309" y="47318"/>
                  </a:cubicBezTo>
                  <a:cubicBezTo>
                    <a:pt x="29256" y="45029"/>
                    <a:pt x="30230" y="41928"/>
                    <a:pt x="30230" y="38008"/>
                  </a:cubicBezTo>
                  <a:cubicBezTo>
                    <a:pt x="30230" y="34060"/>
                    <a:pt x="29256" y="30960"/>
                    <a:pt x="27309" y="28697"/>
                  </a:cubicBezTo>
                  <a:cubicBezTo>
                    <a:pt x="25390" y="26435"/>
                    <a:pt x="22767" y="25299"/>
                    <a:pt x="19459" y="25299"/>
                  </a:cubicBezTo>
                  <a:moveTo>
                    <a:pt x="34096" y="2190"/>
                  </a:moveTo>
                  <a:lnTo>
                    <a:pt x="34096" y="8905"/>
                  </a:lnTo>
                  <a:cubicBezTo>
                    <a:pt x="32248" y="8031"/>
                    <a:pt x="30374" y="7355"/>
                    <a:pt x="28472" y="6895"/>
                  </a:cubicBezTo>
                  <a:cubicBezTo>
                    <a:pt x="26597" y="6435"/>
                    <a:pt x="24741" y="6201"/>
                    <a:pt x="22893" y="6201"/>
                  </a:cubicBezTo>
                  <a:cubicBezTo>
                    <a:pt x="18017" y="6201"/>
                    <a:pt x="14295" y="7841"/>
                    <a:pt x="11717" y="11131"/>
                  </a:cubicBezTo>
                  <a:cubicBezTo>
                    <a:pt x="9166" y="14421"/>
                    <a:pt x="7706" y="19387"/>
                    <a:pt x="7337" y="26030"/>
                  </a:cubicBezTo>
                  <a:cubicBezTo>
                    <a:pt x="8770" y="23912"/>
                    <a:pt x="10572" y="22289"/>
                    <a:pt x="12735" y="21172"/>
                  </a:cubicBezTo>
                  <a:cubicBezTo>
                    <a:pt x="14907" y="20027"/>
                    <a:pt x="17287" y="19459"/>
                    <a:pt x="19892" y="19459"/>
                  </a:cubicBezTo>
                  <a:cubicBezTo>
                    <a:pt x="25372" y="19459"/>
                    <a:pt x="29698" y="21126"/>
                    <a:pt x="32861" y="24461"/>
                  </a:cubicBezTo>
                  <a:cubicBezTo>
                    <a:pt x="36043" y="27769"/>
                    <a:pt x="37638" y="32285"/>
                    <a:pt x="37638" y="38008"/>
                  </a:cubicBezTo>
                  <a:cubicBezTo>
                    <a:pt x="37638" y="43605"/>
                    <a:pt x="35980" y="48093"/>
                    <a:pt x="32672" y="51473"/>
                  </a:cubicBezTo>
                  <a:cubicBezTo>
                    <a:pt x="29364" y="54853"/>
                    <a:pt x="24957" y="56548"/>
                    <a:pt x="19459" y="56548"/>
                  </a:cubicBezTo>
                  <a:cubicBezTo>
                    <a:pt x="13159" y="56548"/>
                    <a:pt x="8337" y="54141"/>
                    <a:pt x="5002" y="49319"/>
                  </a:cubicBezTo>
                  <a:cubicBezTo>
                    <a:pt x="1667" y="44479"/>
                    <a:pt x="0" y="37467"/>
                    <a:pt x="0" y="28292"/>
                  </a:cubicBezTo>
                  <a:cubicBezTo>
                    <a:pt x="0" y="19675"/>
                    <a:pt x="2046" y="12807"/>
                    <a:pt x="6129" y="7697"/>
                  </a:cubicBezTo>
                  <a:cubicBezTo>
                    <a:pt x="10221" y="2569"/>
                    <a:pt x="15710" y="0"/>
                    <a:pt x="22596" y="0"/>
                  </a:cubicBezTo>
                  <a:cubicBezTo>
                    <a:pt x="24443" y="0"/>
                    <a:pt x="26309" y="180"/>
                    <a:pt x="28184" y="541"/>
                  </a:cubicBezTo>
                  <a:cubicBezTo>
                    <a:pt x="30085" y="910"/>
                    <a:pt x="32050" y="1460"/>
                    <a:pt x="34096" y="219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3C614B56-4AB4-75C6-5488-432F87E90A56}"/>
                </a:ext>
              </a:extLst>
            </p:cNvPr>
            <p:cNvSpPr/>
            <p:nvPr/>
          </p:nvSpPr>
          <p:spPr>
            <a:xfrm>
              <a:off x="8522468" y="2781739"/>
              <a:ext cx="37385" cy="56547"/>
            </a:xfrm>
            <a:custGeom>
              <a:avLst/>
              <a:gdLst>
                <a:gd name="connsiteX0" fmla="*/ 18693 w 37385"/>
                <a:gd name="connsiteY0" fmla="*/ 29608 h 56547"/>
                <a:gd name="connsiteX1" fmla="*/ 10401 w 37385"/>
                <a:gd name="connsiteY1" fmla="*/ 32420 h 56547"/>
                <a:gd name="connsiteX2" fmla="*/ 7409 w 37385"/>
                <a:gd name="connsiteY2" fmla="*/ 40162 h 56547"/>
                <a:gd name="connsiteX3" fmla="*/ 10401 w 37385"/>
                <a:gd name="connsiteY3" fmla="*/ 47895 h 56547"/>
                <a:gd name="connsiteX4" fmla="*/ 18693 w 37385"/>
                <a:gd name="connsiteY4" fmla="*/ 50707 h 56547"/>
                <a:gd name="connsiteX5" fmla="*/ 26976 w 37385"/>
                <a:gd name="connsiteY5" fmla="*/ 47895 h 56547"/>
                <a:gd name="connsiteX6" fmla="*/ 30013 w 37385"/>
                <a:gd name="connsiteY6" fmla="*/ 40162 h 56547"/>
                <a:gd name="connsiteX7" fmla="*/ 26976 w 37385"/>
                <a:gd name="connsiteY7" fmla="*/ 32420 h 56547"/>
                <a:gd name="connsiteX8" fmla="*/ 18693 w 37385"/>
                <a:gd name="connsiteY8" fmla="*/ 29608 h 56547"/>
                <a:gd name="connsiteX9" fmla="*/ 11320 w 37385"/>
                <a:gd name="connsiteY9" fmla="*/ 26471 h 56547"/>
                <a:gd name="connsiteX10" fmla="*/ 3903 w 37385"/>
                <a:gd name="connsiteY10" fmla="*/ 22046 h 56547"/>
                <a:gd name="connsiteX11" fmla="*/ 1280 w 37385"/>
                <a:gd name="connsiteY11" fmla="*/ 14123 h 56547"/>
                <a:gd name="connsiteX12" fmla="*/ 5912 w 37385"/>
                <a:gd name="connsiteY12" fmla="*/ 3794 h 56547"/>
                <a:gd name="connsiteX13" fmla="*/ 18693 w 37385"/>
                <a:gd name="connsiteY13" fmla="*/ 0 h 56547"/>
                <a:gd name="connsiteX14" fmla="*/ 31473 w 37385"/>
                <a:gd name="connsiteY14" fmla="*/ 3794 h 56547"/>
                <a:gd name="connsiteX15" fmla="*/ 36106 w 37385"/>
                <a:gd name="connsiteY15" fmla="*/ 14123 h 56547"/>
                <a:gd name="connsiteX16" fmla="*/ 33438 w 37385"/>
                <a:gd name="connsiteY16" fmla="*/ 22046 h 56547"/>
                <a:gd name="connsiteX17" fmla="*/ 26102 w 37385"/>
                <a:gd name="connsiteY17" fmla="*/ 26471 h 56547"/>
                <a:gd name="connsiteX18" fmla="*/ 34394 w 37385"/>
                <a:gd name="connsiteY18" fmla="*/ 31320 h 56547"/>
                <a:gd name="connsiteX19" fmla="*/ 37386 w 37385"/>
                <a:gd name="connsiteY19" fmla="*/ 40162 h 56547"/>
                <a:gd name="connsiteX20" fmla="*/ 32528 w 37385"/>
                <a:gd name="connsiteY20" fmla="*/ 52320 h 56547"/>
                <a:gd name="connsiteX21" fmla="*/ 18693 w 37385"/>
                <a:gd name="connsiteY21" fmla="*/ 56548 h 56547"/>
                <a:gd name="connsiteX22" fmla="*/ 4822 w 37385"/>
                <a:gd name="connsiteY22" fmla="*/ 52320 h 56547"/>
                <a:gd name="connsiteX23" fmla="*/ 0 w 37385"/>
                <a:gd name="connsiteY23" fmla="*/ 40162 h 56547"/>
                <a:gd name="connsiteX24" fmla="*/ 2992 w 37385"/>
                <a:gd name="connsiteY24" fmla="*/ 31320 h 56547"/>
                <a:gd name="connsiteX25" fmla="*/ 11320 w 37385"/>
                <a:gd name="connsiteY25" fmla="*/ 26471 h 56547"/>
                <a:gd name="connsiteX26" fmla="*/ 8616 w 37385"/>
                <a:gd name="connsiteY26" fmla="*/ 14817 h 56547"/>
                <a:gd name="connsiteX27" fmla="*/ 11248 w 37385"/>
                <a:gd name="connsiteY27" fmla="*/ 21424 h 56547"/>
                <a:gd name="connsiteX28" fmla="*/ 18693 w 37385"/>
                <a:gd name="connsiteY28" fmla="*/ 23803 h 56547"/>
                <a:gd name="connsiteX29" fmla="*/ 26102 w 37385"/>
                <a:gd name="connsiteY29" fmla="*/ 21424 h 56547"/>
                <a:gd name="connsiteX30" fmla="*/ 28806 w 37385"/>
                <a:gd name="connsiteY30" fmla="*/ 14817 h 56547"/>
                <a:gd name="connsiteX31" fmla="*/ 26102 w 37385"/>
                <a:gd name="connsiteY31" fmla="*/ 8211 h 56547"/>
                <a:gd name="connsiteX32" fmla="*/ 18693 w 37385"/>
                <a:gd name="connsiteY32" fmla="*/ 5840 h 56547"/>
                <a:gd name="connsiteX33" fmla="*/ 11248 w 37385"/>
                <a:gd name="connsiteY33" fmla="*/ 8211 h 56547"/>
                <a:gd name="connsiteX34" fmla="*/ 8616 w 37385"/>
                <a:gd name="connsiteY34" fmla="*/ 14817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7385" h="56547">
                  <a:moveTo>
                    <a:pt x="18693" y="29608"/>
                  </a:moveTo>
                  <a:cubicBezTo>
                    <a:pt x="15187" y="29608"/>
                    <a:pt x="12429" y="30545"/>
                    <a:pt x="10401" y="32420"/>
                  </a:cubicBezTo>
                  <a:cubicBezTo>
                    <a:pt x="8409" y="34294"/>
                    <a:pt x="7409" y="36872"/>
                    <a:pt x="7409" y="40162"/>
                  </a:cubicBezTo>
                  <a:cubicBezTo>
                    <a:pt x="7409" y="43443"/>
                    <a:pt x="8409" y="46020"/>
                    <a:pt x="10401" y="47895"/>
                  </a:cubicBezTo>
                  <a:cubicBezTo>
                    <a:pt x="12429" y="49770"/>
                    <a:pt x="15187" y="50707"/>
                    <a:pt x="18693" y="50707"/>
                  </a:cubicBezTo>
                  <a:cubicBezTo>
                    <a:pt x="22199" y="50707"/>
                    <a:pt x="24957" y="49770"/>
                    <a:pt x="26976" y="47895"/>
                  </a:cubicBezTo>
                  <a:cubicBezTo>
                    <a:pt x="29004" y="45993"/>
                    <a:pt x="30013" y="43416"/>
                    <a:pt x="30013" y="40162"/>
                  </a:cubicBezTo>
                  <a:cubicBezTo>
                    <a:pt x="30013" y="36872"/>
                    <a:pt x="29004" y="34294"/>
                    <a:pt x="26976" y="32420"/>
                  </a:cubicBezTo>
                  <a:cubicBezTo>
                    <a:pt x="24984" y="30545"/>
                    <a:pt x="22217" y="29608"/>
                    <a:pt x="18693" y="29608"/>
                  </a:cubicBezTo>
                  <a:moveTo>
                    <a:pt x="11320" y="26471"/>
                  </a:moveTo>
                  <a:cubicBezTo>
                    <a:pt x="8157" y="25687"/>
                    <a:pt x="5678" y="24218"/>
                    <a:pt x="3903" y="22046"/>
                  </a:cubicBezTo>
                  <a:cubicBezTo>
                    <a:pt x="2154" y="19883"/>
                    <a:pt x="1280" y="17242"/>
                    <a:pt x="1280" y="14123"/>
                  </a:cubicBezTo>
                  <a:cubicBezTo>
                    <a:pt x="1280" y="9770"/>
                    <a:pt x="2821" y="6327"/>
                    <a:pt x="5912" y="3794"/>
                  </a:cubicBezTo>
                  <a:cubicBezTo>
                    <a:pt x="9031" y="1262"/>
                    <a:pt x="13294" y="0"/>
                    <a:pt x="18693" y="0"/>
                  </a:cubicBezTo>
                  <a:cubicBezTo>
                    <a:pt x="24119" y="0"/>
                    <a:pt x="28382" y="1262"/>
                    <a:pt x="31473" y="3794"/>
                  </a:cubicBezTo>
                  <a:cubicBezTo>
                    <a:pt x="34565" y="6327"/>
                    <a:pt x="36106" y="9770"/>
                    <a:pt x="36106" y="14123"/>
                  </a:cubicBezTo>
                  <a:cubicBezTo>
                    <a:pt x="36106" y="17242"/>
                    <a:pt x="35214" y="19883"/>
                    <a:pt x="33438" y="22046"/>
                  </a:cubicBezTo>
                  <a:cubicBezTo>
                    <a:pt x="31690" y="24218"/>
                    <a:pt x="29247" y="25687"/>
                    <a:pt x="26102" y="26471"/>
                  </a:cubicBezTo>
                  <a:cubicBezTo>
                    <a:pt x="29662" y="27291"/>
                    <a:pt x="32420" y="28914"/>
                    <a:pt x="34394" y="31320"/>
                  </a:cubicBezTo>
                  <a:cubicBezTo>
                    <a:pt x="36385" y="33727"/>
                    <a:pt x="37386" y="36674"/>
                    <a:pt x="37386" y="40162"/>
                  </a:cubicBezTo>
                  <a:cubicBezTo>
                    <a:pt x="37386" y="45444"/>
                    <a:pt x="35764" y="49499"/>
                    <a:pt x="32528" y="52320"/>
                  </a:cubicBezTo>
                  <a:cubicBezTo>
                    <a:pt x="29310" y="55141"/>
                    <a:pt x="24705" y="56548"/>
                    <a:pt x="18693" y="56548"/>
                  </a:cubicBezTo>
                  <a:cubicBezTo>
                    <a:pt x="12681" y="56548"/>
                    <a:pt x="8058" y="55141"/>
                    <a:pt x="4822" y="52320"/>
                  </a:cubicBezTo>
                  <a:cubicBezTo>
                    <a:pt x="1604" y="49499"/>
                    <a:pt x="0" y="45444"/>
                    <a:pt x="0" y="40162"/>
                  </a:cubicBezTo>
                  <a:cubicBezTo>
                    <a:pt x="0" y="36674"/>
                    <a:pt x="1000" y="33727"/>
                    <a:pt x="2992" y="31320"/>
                  </a:cubicBezTo>
                  <a:cubicBezTo>
                    <a:pt x="4984" y="28914"/>
                    <a:pt x="7760" y="27291"/>
                    <a:pt x="11320" y="26471"/>
                  </a:cubicBezTo>
                  <a:moveTo>
                    <a:pt x="8616" y="14817"/>
                  </a:moveTo>
                  <a:cubicBezTo>
                    <a:pt x="8616" y="17638"/>
                    <a:pt x="9491" y="19847"/>
                    <a:pt x="11248" y="21424"/>
                  </a:cubicBezTo>
                  <a:cubicBezTo>
                    <a:pt x="13024" y="23010"/>
                    <a:pt x="15502" y="23803"/>
                    <a:pt x="18693" y="23803"/>
                  </a:cubicBezTo>
                  <a:cubicBezTo>
                    <a:pt x="21857" y="23803"/>
                    <a:pt x="24326" y="23010"/>
                    <a:pt x="26102" y="21424"/>
                  </a:cubicBezTo>
                  <a:cubicBezTo>
                    <a:pt x="27904" y="19847"/>
                    <a:pt x="28806" y="17638"/>
                    <a:pt x="28806" y="14817"/>
                  </a:cubicBezTo>
                  <a:cubicBezTo>
                    <a:pt x="28806" y="11996"/>
                    <a:pt x="27904" y="9788"/>
                    <a:pt x="26102" y="8211"/>
                  </a:cubicBezTo>
                  <a:cubicBezTo>
                    <a:pt x="24326" y="6634"/>
                    <a:pt x="21857" y="5840"/>
                    <a:pt x="18693" y="5840"/>
                  </a:cubicBezTo>
                  <a:cubicBezTo>
                    <a:pt x="15502" y="5840"/>
                    <a:pt x="13024" y="6634"/>
                    <a:pt x="11248" y="8211"/>
                  </a:cubicBezTo>
                  <a:cubicBezTo>
                    <a:pt x="9491" y="9788"/>
                    <a:pt x="8616" y="11996"/>
                    <a:pt x="8616" y="14817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2D1F395B-3239-BD10-3395-64E9A2EE40EB}"/>
                </a:ext>
              </a:extLst>
            </p:cNvPr>
            <p:cNvSpPr/>
            <p:nvPr/>
          </p:nvSpPr>
          <p:spPr>
            <a:xfrm>
              <a:off x="8879013" y="2782721"/>
              <a:ext cx="32455" cy="54510"/>
            </a:xfrm>
            <a:custGeom>
              <a:avLst/>
              <a:gdLst>
                <a:gd name="connsiteX0" fmla="*/ 1054 w 32455"/>
                <a:gd name="connsiteY0" fmla="*/ 48301 h 54510"/>
                <a:gd name="connsiteX1" fmla="*/ 13105 w 32455"/>
                <a:gd name="connsiteY1" fmla="*/ 48301 h 54510"/>
                <a:gd name="connsiteX2" fmla="*/ 13105 w 32455"/>
                <a:gd name="connsiteY2" fmla="*/ 6715 h 54510"/>
                <a:gd name="connsiteX3" fmla="*/ 0 w 32455"/>
                <a:gd name="connsiteY3" fmla="*/ 9346 h 54510"/>
                <a:gd name="connsiteX4" fmla="*/ 0 w 32455"/>
                <a:gd name="connsiteY4" fmla="*/ 2632 h 54510"/>
                <a:gd name="connsiteX5" fmla="*/ 13033 w 32455"/>
                <a:gd name="connsiteY5" fmla="*/ 0 h 54510"/>
                <a:gd name="connsiteX6" fmla="*/ 20406 w 32455"/>
                <a:gd name="connsiteY6" fmla="*/ 0 h 54510"/>
                <a:gd name="connsiteX7" fmla="*/ 20406 w 32455"/>
                <a:gd name="connsiteY7" fmla="*/ 48301 h 54510"/>
                <a:gd name="connsiteX8" fmla="*/ 32456 w 32455"/>
                <a:gd name="connsiteY8" fmla="*/ 48301 h 54510"/>
                <a:gd name="connsiteX9" fmla="*/ 32456 w 32455"/>
                <a:gd name="connsiteY9" fmla="*/ 54511 h 54510"/>
                <a:gd name="connsiteX10" fmla="*/ 1054 w 32455"/>
                <a:gd name="connsiteY10" fmla="*/ 54511 h 54510"/>
                <a:gd name="connsiteX11" fmla="*/ 1054 w 32455"/>
                <a:gd name="connsiteY11" fmla="*/ 48301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5" h="54510">
                  <a:moveTo>
                    <a:pt x="1054" y="48301"/>
                  </a:moveTo>
                  <a:lnTo>
                    <a:pt x="13105" y="48301"/>
                  </a:lnTo>
                  <a:lnTo>
                    <a:pt x="13105" y="6715"/>
                  </a:lnTo>
                  <a:lnTo>
                    <a:pt x="0" y="9346"/>
                  </a:lnTo>
                  <a:lnTo>
                    <a:pt x="0" y="2632"/>
                  </a:lnTo>
                  <a:lnTo>
                    <a:pt x="13033" y="0"/>
                  </a:lnTo>
                  <a:lnTo>
                    <a:pt x="20406" y="0"/>
                  </a:lnTo>
                  <a:lnTo>
                    <a:pt x="20406" y="48301"/>
                  </a:lnTo>
                  <a:lnTo>
                    <a:pt x="32456" y="48301"/>
                  </a:lnTo>
                  <a:lnTo>
                    <a:pt x="32456" y="54511"/>
                  </a:lnTo>
                  <a:lnTo>
                    <a:pt x="1054" y="54511"/>
                  </a:lnTo>
                  <a:lnTo>
                    <a:pt x="1054" y="4830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1F7FFEB-441B-A138-8EF0-9379A60C80BF}"/>
                </a:ext>
              </a:extLst>
            </p:cNvPr>
            <p:cNvSpPr/>
            <p:nvPr/>
          </p:nvSpPr>
          <p:spPr>
            <a:xfrm>
              <a:off x="8923294" y="2781739"/>
              <a:ext cx="37683" cy="56547"/>
            </a:xfrm>
            <a:custGeom>
              <a:avLst/>
              <a:gdLst>
                <a:gd name="connsiteX0" fmla="*/ 18846 w 37683"/>
                <a:gd name="connsiteY0" fmla="*/ 5840 h 56547"/>
                <a:gd name="connsiteX1" fmla="*/ 10266 w 37683"/>
                <a:gd name="connsiteY1" fmla="*/ 11465 h 56547"/>
                <a:gd name="connsiteX2" fmla="*/ 7418 w 37683"/>
                <a:gd name="connsiteY2" fmla="*/ 28292 h 56547"/>
                <a:gd name="connsiteX3" fmla="*/ 10266 w 37683"/>
                <a:gd name="connsiteY3" fmla="*/ 45128 h 56547"/>
                <a:gd name="connsiteX4" fmla="*/ 18846 w 37683"/>
                <a:gd name="connsiteY4" fmla="*/ 50707 h 56547"/>
                <a:gd name="connsiteX5" fmla="*/ 27426 w 37683"/>
                <a:gd name="connsiteY5" fmla="*/ 45128 h 56547"/>
                <a:gd name="connsiteX6" fmla="*/ 30311 w 37683"/>
                <a:gd name="connsiteY6" fmla="*/ 28292 h 56547"/>
                <a:gd name="connsiteX7" fmla="*/ 27426 w 37683"/>
                <a:gd name="connsiteY7" fmla="*/ 11465 h 56547"/>
                <a:gd name="connsiteX8" fmla="*/ 18846 w 37683"/>
                <a:gd name="connsiteY8" fmla="*/ 5840 h 56547"/>
                <a:gd name="connsiteX9" fmla="*/ 18846 w 37683"/>
                <a:gd name="connsiteY9" fmla="*/ 0 h 56547"/>
                <a:gd name="connsiteX10" fmla="*/ 32825 w 37683"/>
                <a:gd name="connsiteY10" fmla="*/ 7264 h 56547"/>
                <a:gd name="connsiteX11" fmla="*/ 37683 w 37683"/>
                <a:gd name="connsiteY11" fmla="*/ 28292 h 56547"/>
                <a:gd name="connsiteX12" fmla="*/ 32825 w 37683"/>
                <a:gd name="connsiteY12" fmla="*/ 49319 h 56547"/>
                <a:gd name="connsiteX13" fmla="*/ 18846 w 37683"/>
                <a:gd name="connsiteY13" fmla="*/ 56548 h 56547"/>
                <a:gd name="connsiteX14" fmla="*/ 4822 w 37683"/>
                <a:gd name="connsiteY14" fmla="*/ 49319 h 56547"/>
                <a:gd name="connsiteX15" fmla="*/ 0 w 37683"/>
                <a:gd name="connsiteY15" fmla="*/ 28292 h 56547"/>
                <a:gd name="connsiteX16" fmla="*/ 4822 w 37683"/>
                <a:gd name="connsiteY16" fmla="*/ 7264 h 56547"/>
                <a:gd name="connsiteX17" fmla="*/ 18846 w 37683"/>
                <a:gd name="connsiteY17" fmla="*/ 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83" h="56547">
                  <a:moveTo>
                    <a:pt x="18846" y="5840"/>
                  </a:moveTo>
                  <a:cubicBezTo>
                    <a:pt x="15052" y="5840"/>
                    <a:pt x="12186" y="7715"/>
                    <a:pt x="10266" y="11465"/>
                  </a:cubicBezTo>
                  <a:cubicBezTo>
                    <a:pt x="8364" y="15187"/>
                    <a:pt x="7418" y="20793"/>
                    <a:pt x="7418" y="28292"/>
                  </a:cubicBezTo>
                  <a:cubicBezTo>
                    <a:pt x="7418" y="35764"/>
                    <a:pt x="8364" y="41379"/>
                    <a:pt x="10266" y="45128"/>
                  </a:cubicBezTo>
                  <a:cubicBezTo>
                    <a:pt x="12186" y="48850"/>
                    <a:pt x="15052" y="50707"/>
                    <a:pt x="18846" y="50707"/>
                  </a:cubicBezTo>
                  <a:cubicBezTo>
                    <a:pt x="22668" y="50707"/>
                    <a:pt x="25525" y="48850"/>
                    <a:pt x="27426" y="45128"/>
                  </a:cubicBezTo>
                  <a:cubicBezTo>
                    <a:pt x="29346" y="41379"/>
                    <a:pt x="30311" y="35764"/>
                    <a:pt x="30311" y="28292"/>
                  </a:cubicBezTo>
                  <a:cubicBezTo>
                    <a:pt x="30311" y="20793"/>
                    <a:pt x="29346" y="15187"/>
                    <a:pt x="27426" y="11465"/>
                  </a:cubicBezTo>
                  <a:cubicBezTo>
                    <a:pt x="25525" y="7715"/>
                    <a:pt x="22668" y="5840"/>
                    <a:pt x="18846" y="5840"/>
                  </a:cubicBezTo>
                  <a:moveTo>
                    <a:pt x="18846" y="0"/>
                  </a:moveTo>
                  <a:cubicBezTo>
                    <a:pt x="24957" y="0"/>
                    <a:pt x="29617" y="2424"/>
                    <a:pt x="32825" y="7264"/>
                  </a:cubicBezTo>
                  <a:cubicBezTo>
                    <a:pt x="36061" y="12086"/>
                    <a:pt x="37683" y="19089"/>
                    <a:pt x="37683" y="28292"/>
                  </a:cubicBezTo>
                  <a:cubicBezTo>
                    <a:pt x="37683" y="37467"/>
                    <a:pt x="36061" y="44479"/>
                    <a:pt x="32825" y="49319"/>
                  </a:cubicBezTo>
                  <a:cubicBezTo>
                    <a:pt x="29617" y="54141"/>
                    <a:pt x="24957" y="56548"/>
                    <a:pt x="18846" y="56548"/>
                  </a:cubicBezTo>
                  <a:cubicBezTo>
                    <a:pt x="12735" y="56548"/>
                    <a:pt x="8058" y="54141"/>
                    <a:pt x="4822" y="49319"/>
                  </a:cubicBezTo>
                  <a:cubicBezTo>
                    <a:pt x="1604" y="44479"/>
                    <a:pt x="0" y="37467"/>
                    <a:pt x="0" y="28292"/>
                  </a:cubicBezTo>
                  <a:cubicBezTo>
                    <a:pt x="0" y="19089"/>
                    <a:pt x="1604" y="12086"/>
                    <a:pt x="4822" y="7264"/>
                  </a:cubicBezTo>
                  <a:cubicBezTo>
                    <a:pt x="8058" y="2424"/>
                    <a:pt x="12735" y="0"/>
                    <a:pt x="18846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104334C-44B0-9142-7C3D-EA39BEB0E12B}"/>
                </a:ext>
              </a:extLst>
            </p:cNvPr>
            <p:cNvSpPr/>
            <p:nvPr/>
          </p:nvSpPr>
          <p:spPr>
            <a:xfrm>
              <a:off x="7890575" y="2878458"/>
              <a:ext cx="48525" cy="62297"/>
            </a:xfrm>
            <a:custGeom>
              <a:avLst/>
              <a:gdLst>
                <a:gd name="connsiteX0" fmla="*/ 29545 w 48525"/>
                <a:gd name="connsiteY0" fmla="*/ 33096 h 62297"/>
                <a:gd name="connsiteX1" fmla="*/ 34799 w 48525"/>
                <a:gd name="connsiteY1" fmla="*/ 37016 h 62297"/>
                <a:gd name="connsiteX2" fmla="*/ 39973 w 48525"/>
                <a:gd name="connsiteY2" fmla="*/ 45281 h 62297"/>
                <a:gd name="connsiteX3" fmla="*/ 48526 w 48525"/>
                <a:gd name="connsiteY3" fmla="*/ 62298 h 62297"/>
                <a:gd name="connsiteX4" fmla="*/ 39477 w 48525"/>
                <a:gd name="connsiteY4" fmla="*/ 62298 h 62297"/>
                <a:gd name="connsiteX5" fmla="*/ 31509 w 48525"/>
                <a:gd name="connsiteY5" fmla="*/ 46318 h 62297"/>
                <a:gd name="connsiteX6" fmla="*/ 25498 w 48525"/>
                <a:gd name="connsiteY6" fmla="*/ 38017 h 62297"/>
                <a:gd name="connsiteX7" fmla="*/ 17611 w 48525"/>
                <a:gd name="connsiteY7" fmla="*/ 35971 h 62297"/>
                <a:gd name="connsiteX8" fmla="*/ 8427 w 48525"/>
                <a:gd name="connsiteY8" fmla="*/ 35971 h 62297"/>
                <a:gd name="connsiteX9" fmla="*/ 8427 w 48525"/>
                <a:gd name="connsiteY9" fmla="*/ 62298 h 62297"/>
                <a:gd name="connsiteX10" fmla="*/ 0 w 48525"/>
                <a:gd name="connsiteY10" fmla="*/ 62298 h 62297"/>
                <a:gd name="connsiteX11" fmla="*/ 0 w 48525"/>
                <a:gd name="connsiteY11" fmla="*/ 0 h 62297"/>
                <a:gd name="connsiteX12" fmla="*/ 19026 w 48525"/>
                <a:gd name="connsiteY12" fmla="*/ 0 h 62297"/>
                <a:gd name="connsiteX13" fmla="*/ 34970 w 48525"/>
                <a:gd name="connsiteY13" fmla="*/ 4471 h 62297"/>
                <a:gd name="connsiteX14" fmla="*/ 40225 w 48525"/>
                <a:gd name="connsiteY14" fmla="*/ 17945 h 62297"/>
                <a:gd name="connsiteX15" fmla="*/ 37476 w 48525"/>
                <a:gd name="connsiteY15" fmla="*/ 27706 h 62297"/>
                <a:gd name="connsiteX16" fmla="*/ 29545 w 48525"/>
                <a:gd name="connsiteY16" fmla="*/ 33096 h 62297"/>
                <a:gd name="connsiteX17" fmla="*/ 8427 w 48525"/>
                <a:gd name="connsiteY17" fmla="*/ 6931 h 62297"/>
                <a:gd name="connsiteX18" fmla="*/ 8427 w 48525"/>
                <a:gd name="connsiteY18" fmla="*/ 29049 h 62297"/>
                <a:gd name="connsiteX19" fmla="*/ 19026 w 48525"/>
                <a:gd name="connsiteY19" fmla="*/ 29049 h 62297"/>
                <a:gd name="connsiteX20" fmla="*/ 28211 w 48525"/>
                <a:gd name="connsiteY20" fmla="*/ 26246 h 62297"/>
                <a:gd name="connsiteX21" fmla="*/ 31338 w 48525"/>
                <a:gd name="connsiteY21" fmla="*/ 17945 h 62297"/>
                <a:gd name="connsiteX22" fmla="*/ 28211 w 48525"/>
                <a:gd name="connsiteY22" fmla="*/ 9725 h 62297"/>
                <a:gd name="connsiteX23" fmla="*/ 19026 w 48525"/>
                <a:gd name="connsiteY23" fmla="*/ 6931 h 62297"/>
                <a:gd name="connsiteX24" fmla="*/ 8427 w 48525"/>
                <a:gd name="connsiteY24" fmla="*/ 6931 h 6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525" h="62297">
                  <a:moveTo>
                    <a:pt x="29545" y="33096"/>
                  </a:moveTo>
                  <a:cubicBezTo>
                    <a:pt x="31356" y="33709"/>
                    <a:pt x="33105" y="35016"/>
                    <a:pt x="34799" y="37016"/>
                  </a:cubicBezTo>
                  <a:cubicBezTo>
                    <a:pt x="36521" y="39017"/>
                    <a:pt x="38251" y="41775"/>
                    <a:pt x="39973" y="45281"/>
                  </a:cubicBezTo>
                  <a:lnTo>
                    <a:pt x="48526" y="62298"/>
                  </a:lnTo>
                  <a:lnTo>
                    <a:pt x="39477" y="62298"/>
                  </a:lnTo>
                  <a:lnTo>
                    <a:pt x="31509" y="46318"/>
                  </a:lnTo>
                  <a:cubicBezTo>
                    <a:pt x="29445" y="42145"/>
                    <a:pt x="27445" y="39378"/>
                    <a:pt x="25498" y="38017"/>
                  </a:cubicBezTo>
                  <a:cubicBezTo>
                    <a:pt x="23578" y="36656"/>
                    <a:pt x="20946" y="35971"/>
                    <a:pt x="17611" y="35971"/>
                  </a:cubicBezTo>
                  <a:lnTo>
                    <a:pt x="8427" y="35971"/>
                  </a:lnTo>
                  <a:lnTo>
                    <a:pt x="8427" y="62298"/>
                  </a:lnTo>
                  <a:lnTo>
                    <a:pt x="0" y="62298"/>
                  </a:lnTo>
                  <a:lnTo>
                    <a:pt x="0" y="0"/>
                  </a:lnTo>
                  <a:lnTo>
                    <a:pt x="19026" y="0"/>
                  </a:lnTo>
                  <a:cubicBezTo>
                    <a:pt x="26147" y="0"/>
                    <a:pt x="31464" y="1487"/>
                    <a:pt x="34970" y="4471"/>
                  </a:cubicBezTo>
                  <a:cubicBezTo>
                    <a:pt x="38476" y="7445"/>
                    <a:pt x="40225" y="11933"/>
                    <a:pt x="40225" y="17945"/>
                  </a:cubicBezTo>
                  <a:cubicBezTo>
                    <a:pt x="40225" y="21866"/>
                    <a:pt x="39306" y="25119"/>
                    <a:pt x="37476" y="27706"/>
                  </a:cubicBezTo>
                  <a:cubicBezTo>
                    <a:pt x="35664" y="30293"/>
                    <a:pt x="33024" y="32095"/>
                    <a:pt x="29545" y="33096"/>
                  </a:cubicBezTo>
                  <a:moveTo>
                    <a:pt x="8427" y="6931"/>
                  </a:moveTo>
                  <a:lnTo>
                    <a:pt x="8427" y="29049"/>
                  </a:lnTo>
                  <a:lnTo>
                    <a:pt x="19026" y="29049"/>
                  </a:lnTo>
                  <a:cubicBezTo>
                    <a:pt x="23091" y="29049"/>
                    <a:pt x="26147" y="28112"/>
                    <a:pt x="28211" y="26246"/>
                  </a:cubicBezTo>
                  <a:cubicBezTo>
                    <a:pt x="30293" y="24362"/>
                    <a:pt x="31338" y="21595"/>
                    <a:pt x="31338" y="17945"/>
                  </a:cubicBezTo>
                  <a:cubicBezTo>
                    <a:pt x="31338" y="14304"/>
                    <a:pt x="30293" y="11564"/>
                    <a:pt x="28211" y="9725"/>
                  </a:cubicBezTo>
                  <a:cubicBezTo>
                    <a:pt x="26147" y="7859"/>
                    <a:pt x="23091" y="6931"/>
                    <a:pt x="19026" y="6931"/>
                  </a:cubicBezTo>
                  <a:lnTo>
                    <a:pt x="8427" y="693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23A98CEC-7E07-B812-4683-4F07757131C1}"/>
                </a:ext>
              </a:extLst>
            </p:cNvPr>
            <p:cNvSpPr/>
            <p:nvPr/>
          </p:nvSpPr>
          <p:spPr>
            <a:xfrm>
              <a:off x="7944825" y="2892896"/>
              <a:ext cx="39467" cy="49075"/>
            </a:xfrm>
            <a:custGeom>
              <a:avLst/>
              <a:gdLst>
                <a:gd name="connsiteX0" fmla="*/ 24155 w 39467"/>
                <a:gd name="connsiteY0" fmla="*/ 24371 h 49075"/>
                <a:gd name="connsiteX1" fmla="*/ 11266 w 39467"/>
                <a:gd name="connsiteY1" fmla="*/ 26498 h 49075"/>
                <a:gd name="connsiteX2" fmla="*/ 7670 w 39467"/>
                <a:gd name="connsiteY2" fmla="*/ 33763 h 49075"/>
                <a:gd name="connsiteX3" fmla="*/ 10347 w 39467"/>
                <a:gd name="connsiteY3" fmla="*/ 40270 h 49075"/>
                <a:gd name="connsiteX4" fmla="*/ 17693 w 39467"/>
                <a:gd name="connsiteY4" fmla="*/ 42650 h 49075"/>
                <a:gd name="connsiteX5" fmla="*/ 27913 w 39467"/>
                <a:gd name="connsiteY5" fmla="*/ 38143 h 49075"/>
                <a:gd name="connsiteX6" fmla="*/ 31789 w 39467"/>
                <a:gd name="connsiteY6" fmla="*/ 26084 h 49075"/>
                <a:gd name="connsiteX7" fmla="*/ 31789 w 39467"/>
                <a:gd name="connsiteY7" fmla="*/ 24371 h 49075"/>
                <a:gd name="connsiteX8" fmla="*/ 24155 w 39467"/>
                <a:gd name="connsiteY8" fmla="*/ 24371 h 49075"/>
                <a:gd name="connsiteX9" fmla="*/ 39468 w 39467"/>
                <a:gd name="connsiteY9" fmla="*/ 21199 h 49075"/>
                <a:gd name="connsiteX10" fmla="*/ 39468 w 39467"/>
                <a:gd name="connsiteY10" fmla="*/ 47859 h 49075"/>
                <a:gd name="connsiteX11" fmla="*/ 31789 w 39467"/>
                <a:gd name="connsiteY11" fmla="*/ 47859 h 49075"/>
                <a:gd name="connsiteX12" fmla="*/ 31789 w 39467"/>
                <a:gd name="connsiteY12" fmla="*/ 40766 h 49075"/>
                <a:gd name="connsiteX13" fmla="*/ 25245 w 39467"/>
                <a:gd name="connsiteY13" fmla="*/ 47066 h 49075"/>
                <a:gd name="connsiteX14" fmla="*/ 15647 w 39467"/>
                <a:gd name="connsiteY14" fmla="*/ 49076 h 49075"/>
                <a:gd name="connsiteX15" fmla="*/ 4209 w 39467"/>
                <a:gd name="connsiteY15" fmla="*/ 45065 h 49075"/>
                <a:gd name="connsiteX16" fmla="*/ 0 w 39467"/>
                <a:gd name="connsiteY16" fmla="*/ 34258 h 49075"/>
                <a:gd name="connsiteX17" fmla="*/ 5255 w 39467"/>
                <a:gd name="connsiteY17" fmla="*/ 22370 h 49075"/>
                <a:gd name="connsiteX18" fmla="*/ 21027 w 39467"/>
                <a:gd name="connsiteY18" fmla="*/ 18359 h 49075"/>
                <a:gd name="connsiteX19" fmla="*/ 31789 w 39467"/>
                <a:gd name="connsiteY19" fmla="*/ 18359 h 49075"/>
                <a:gd name="connsiteX20" fmla="*/ 31789 w 39467"/>
                <a:gd name="connsiteY20" fmla="*/ 17611 h 49075"/>
                <a:gd name="connsiteX21" fmla="*/ 28292 w 39467"/>
                <a:gd name="connsiteY21" fmla="*/ 9437 h 49075"/>
                <a:gd name="connsiteX22" fmla="*/ 18522 w 39467"/>
                <a:gd name="connsiteY22" fmla="*/ 6507 h 49075"/>
                <a:gd name="connsiteX23" fmla="*/ 10716 w 39467"/>
                <a:gd name="connsiteY23" fmla="*/ 7472 h 49075"/>
                <a:gd name="connsiteX24" fmla="*/ 3416 w 39467"/>
                <a:gd name="connsiteY24" fmla="*/ 10347 h 49075"/>
                <a:gd name="connsiteX25" fmla="*/ 3416 w 39467"/>
                <a:gd name="connsiteY25" fmla="*/ 3254 h 49075"/>
                <a:gd name="connsiteX26" fmla="*/ 11600 w 39467"/>
                <a:gd name="connsiteY26" fmla="*/ 838 h 49075"/>
                <a:gd name="connsiteX27" fmla="*/ 19315 w 39467"/>
                <a:gd name="connsiteY27" fmla="*/ 0 h 49075"/>
                <a:gd name="connsiteX28" fmla="*/ 34466 w 39467"/>
                <a:gd name="connsiteY28" fmla="*/ 5264 h 49075"/>
                <a:gd name="connsiteX29" fmla="*/ 39468 w 39467"/>
                <a:gd name="connsiteY29" fmla="*/ 21199 h 4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7" h="49075">
                  <a:moveTo>
                    <a:pt x="24155" y="24371"/>
                  </a:moveTo>
                  <a:cubicBezTo>
                    <a:pt x="17954" y="24371"/>
                    <a:pt x="13655" y="25083"/>
                    <a:pt x="11266" y="26498"/>
                  </a:cubicBezTo>
                  <a:cubicBezTo>
                    <a:pt x="8869" y="27913"/>
                    <a:pt x="7670" y="30338"/>
                    <a:pt x="7670" y="33763"/>
                  </a:cubicBezTo>
                  <a:cubicBezTo>
                    <a:pt x="7670" y="36485"/>
                    <a:pt x="8562" y="38657"/>
                    <a:pt x="10347" y="40270"/>
                  </a:cubicBezTo>
                  <a:cubicBezTo>
                    <a:pt x="12159" y="41856"/>
                    <a:pt x="14601" y="42650"/>
                    <a:pt x="17693" y="42650"/>
                  </a:cubicBezTo>
                  <a:cubicBezTo>
                    <a:pt x="21947" y="42650"/>
                    <a:pt x="25354" y="41144"/>
                    <a:pt x="27913" y="38143"/>
                  </a:cubicBezTo>
                  <a:cubicBezTo>
                    <a:pt x="30500" y="35106"/>
                    <a:pt x="31789" y="31086"/>
                    <a:pt x="31789" y="26084"/>
                  </a:cubicBezTo>
                  <a:lnTo>
                    <a:pt x="31789" y="24371"/>
                  </a:lnTo>
                  <a:lnTo>
                    <a:pt x="24155" y="24371"/>
                  </a:lnTo>
                  <a:moveTo>
                    <a:pt x="39468" y="21199"/>
                  </a:moveTo>
                  <a:lnTo>
                    <a:pt x="39468" y="47859"/>
                  </a:lnTo>
                  <a:lnTo>
                    <a:pt x="31789" y="47859"/>
                  </a:lnTo>
                  <a:lnTo>
                    <a:pt x="31789" y="40766"/>
                  </a:lnTo>
                  <a:cubicBezTo>
                    <a:pt x="30040" y="43605"/>
                    <a:pt x="27859" y="45705"/>
                    <a:pt x="25245" y="47066"/>
                  </a:cubicBezTo>
                  <a:cubicBezTo>
                    <a:pt x="22623" y="48409"/>
                    <a:pt x="19423" y="49076"/>
                    <a:pt x="15647" y="49076"/>
                  </a:cubicBezTo>
                  <a:cubicBezTo>
                    <a:pt x="10861" y="49076"/>
                    <a:pt x="7048" y="47742"/>
                    <a:pt x="4209" y="45065"/>
                  </a:cubicBezTo>
                  <a:cubicBezTo>
                    <a:pt x="1406" y="42370"/>
                    <a:pt x="0" y="38765"/>
                    <a:pt x="0" y="34258"/>
                  </a:cubicBezTo>
                  <a:cubicBezTo>
                    <a:pt x="0" y="29004"/>
                    <a:pt x="1749" y="25038"/>
                    <a:pt x="5255" y="22370"/>
                  </a:cubicBezTo>
                  <a:cubicBezTo>
                    <a:pt x="8788" y="19693"/>
                    <a:pt x="14042" y="18359"/>
                    <a:pt x="21027" y="18359"/>
                  </a:cubicBezTo>
                  <a:lnTo>
                    <a:pt x="31789" y="18359"/>
                  </a:lnTo>
                  <a:lnTo>
                    <a:pt x="31789" y="17611"/>
                  </a:lnTo>
                  <a:cubicBezTo>
                    <a:pt x="31789" y="14078"/>
                    <a:pt x="30626" y="11356"/>
                    <a:pt x="28292" y="9437"/>
                  </a:cubicBezTo>
                  <a:cubicBezTo>
                    <a:pt x="25976" y="7481"/>
                    <a:pt x="22722" y="6507"/>
                    <a:pt x="18522" y="6507"/>
                  </a:cubicBezTo>
                  <a:cubicBezTo>
                    <a:pt x="15854" y="6507"/>
                    <a:pt x="13249" y="6832"/>
                    <a:pt x="10716" y="7472"/>
                  </a:cubicBezTo>
                  <a:cubicBezTo>
                    <a:pt x="8184" y="8112"/>
                    <a:pt x="5750" y="9067"/>
                    <a:pt x="3416" y="10347"/>
                  </a:cubicBezTo>
                  <a:lnTo>
                    <a:pt x="3416" y="3254"/>
                  </a:lnTo>
                  <a:cubicBezTo>
                    <a:pt x="6228" y="2172"/>
                    <a:pt x="8959" y="1370"/>
                    <a:pt x="11600" y="838"/>
                  </a:cubicBezTo>
                  <a:cubicBezTo>
                    <a:pt x="14241" y="279"/>
                    <a:pt x="16809" y="0"/>
                    <a:pt x="19315" y="0"/>
                  </a:cubicBezTo>
                  <a:cubicBezTo>
                    <a:pt x="26075" y="0"/>
                    <a:pt x="31122" y="1758"/>
                    <a:pt x="34466" y="5264"/>
                  </a:cubicBezTo>
                  <a:cubicBezTo>
                    <a:pt x="37801" y="8770"/>
                    <a:pt x="39468" y="14078"/>
                    <a:pt x="39468" y="2119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BE69689D-2277-2DD0-1FC3-CF02B34C37DA}"/>
                </a:ext>
              </a:extLst>
            </p:cNvPr>
            <p:cNvSpPr/>
            <p:nvPr/>
          </p:nvSpPr>
          <p:spPr>
            <a:xfrm>
              <a:off x="7994351" y="2880756"/>
              <a:ext cx="29166" cy="59999"/>
            </a:xfrm>
            <a:custGeom>
              <a:avLst/>
              <a:gdLst>
                <a:gd name="connsiteX0" fmla="*/ 13348 w 29166"/>
                <a:gd name="connsiteY0" fmla="*/ 0 h 59999"/>
                <a:gd name="connsiteX1" fmla="*/ 13348 w 29166"/>
                <a:gd name="connsiteY1" fmla="*/ 13267 h 59999"/>
                <a:gd name="connsiteX2" fmla="*/ 29166 w 29166"/>
                <a:gd name="connsiteY2" fmla="*/ 13267 h 59999"/>
                <a:gd name="connsiteX3" fmla="*/ 29166 w 29166"/>
                <a:gd name="connsiteY3" fmla="*/ 19234 h 59999"/>
                <a:gd name="connsiteX4" fmla="*/ 13348 w 29166"/>
                <a:gd name="connsiteY4" fmla="*/ 19234 h 59999"/>
                <a:gd name="connsiteX5" fmla="*/ 13348 w 29166"/>
                <a:gd name="connsiteY5" fmla="*/ 44605 h 59999"/>
                <a:gd name="connsiteX6" fmla="*/ 14898 w 29166"/>
                <a:gd name="connsiteY6" fmla="*/ 51951 h 59999"/>
                <a:gd name="connsiteX7" fmla="*/ 21280 w 29166"/>
                <a:gd name="connsiteY7" fmla="*/ 53573 h 59999"/>
                <a:gd name="connsiteX8" fmla="*/ 29166 w 29166"/>
                <a:gd name="connsiteY8" fmla="*/ 53573 h 59999"/>
                <a:gd name="connsiteX9" fmla="*/ 29166 w 29166"/>
                <a:gd name="connsiteY9" fmla="*/ 59999 h 59999"/>
                <a:gd name="connsiteX10" fmla="*/ 21280 w 29166"/>
                <a:gd name="connsiteY10" fmla="*/ 59999 h 59999"/>
                <a:gd name="connsiteX11" fmla="*/ 9013 w 29166"/>
                <a:gd name="connsiteY11" fmla="*/ 56710 h 59999"/>
                <a:gd name="connsiteX12" fmla="*/ 5633 w 29166"/>
                <a:gd name="connsiteY12" fmla="*/ 44605 h 59999"/>
                <a:gd name="connsiteX13" fmla="*/ 5633 w 29166"/>
                <a:gd name="connsiteY13" fmla="*/ 19234 h 59999"/>
                <a:gd name="connsiteX14" fmla="*/ 0 w 29166"/>
                <a:gd name="connsiteY14" fmla="*/ 19234 h 59999"/>
                <a:gd name="connsiteX15" fmla="*/ 0 w 29166"/>
                <a:gd name="connsiteY15" fmla="*/ 13267 h 59999"/>
                <a:gd name="connsiteX16" fmla="*/ 5633 w 29166"/>
                <a:gd name="connsiteY16" fmla="*/ 13267 h 59999"/>
                <a:gd name="connsiteX17" fmla="*/ 5633 w 29166"/>
                <a:gd name="connsiteY17" fmla="*/ 0 h 59999"/>
                <a:gd name="connsiteX18" fmla="*/ 13348 w 29166"/>
                <a:gd name="connsiteY18" fmla="*/ 0 h 5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66" h="59999">
                  <a:moveTo>
                    <a:pt x="13348" y="0"/>
                  </a:moveTo>
                  <a:lnTo>
                    <a:pt x="13348" y="13267"/>
                  </a:lnTo>
                  <a:lnTo>
                    <a:pt x="29166" y="13267"/>
                  </a:lnTo>
                  <a:lnTo>
                    <a:pt x="29166" y="19234"/>
                  </a:lnTo>
                  <a:lnTo>
                    <a:pt x="13348" y="19234"/>
                  </a:lnTo>
                  <a:lnTo>
                    <a:pt x="13348" y="44605"/>
                  </a:lnTo>
                  <a:cubicBezTo>
                    <a:pt x="13348" y="48418"/>
                    <a:pt x="13862" y="50860"/>
                    <a:pt x="14898" y="51951"/>
                  </a:cubicBezTo>
                  <a:cubicBezTo>
                    <a:pt x="15953" y="53032"/>
                    <a:pt x="18080" y="53573"/>
                    <a:pt x="21280" y="53573"/>
                  </a:cubicBezTo>
                  <a:lnTo>
                    <a:pt x="29166" y="53573"/>
                  </a:lnTo>
                  <a:lnTo>
                    <a:pt x="29166" y="59999"/>
                  </a:lnTo>
                  <a:lnTo>
                    <a:pt x="21280" y="59999"/>
                  </a:lnTo>
                  <a:cubicBezTo>
                    <a:pt x="15358" y="59999"/>
                    <a:pt x="11266" y="58900"/>
                    <a:pt x="9013" y="56710"/>
                  </a:cubicBezTo>
                  <a:cubicBezTo>
                    <a:pt x="6760" y="54484"/>
                    <a:pt x="5633" y="50446"/>
                    <a:pt x="5633" y="44605"/>
                  </a:cubicBezTo>
                  <a:lnTo>
                    <a:pt x="5633" y="19234"/>
                  </a:lnTo>
                  <a:lnTo>
                    <a:pt x="0" y="19234"/>
                  </a:lnTo>
                  <a:lnTo>
                    <a:pt x="0" y="13267"/>
                  </a:lnTo>
                  <a:lnTo>
                    <a:pt x="5633" y="13267"/>
                  </a:lnTo>
                  <a:lnTo>
                    <a:pt x="5633" y="0"/>
                  </a:lnTo>
                  <a:lnTo>
                    <a:pt x="13348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96F5774-EC14-BCD5-11BF-B5743F87ADE8}"/>
                </a:ext>
              </a:extLst>
            </p:cNvPr>
            <p:cNvSpPr/>
            <p:nvPr/>
          </p:nvSpPr>
          <p:spPr>
            <a:xfrm>
              <a:off x="8033612" y="2875835"/>
              <a:ext cx="7679" cy="64920"/>
            </a:xfrm>
            <a:custGeom>
              <a:avLst/>
              <a:gdLst>
                <a:gd name="connsiteX0" fmla="*/ 0 w 7679"/>
                <a:gd name="connsiteY0" fmla="*/ 18188 h 64920"/>
                <a:gd name="connsiteX1" fmla="*/ 7679 w 7679"/>
                <a:gd name="connsiteY1" fmla="*/ 18188 h 64920"/>
                <a:gd name="connsiteX2" fmla="*/ 7679 w 7679"/>
                <a:gd name="connsiteY2" fmla="*/ 64921 h 64920"/>
                <a:gd name="connsiteX3" fmla="*/ 0 w 7679"/>
                <a:gd name="connsiteY3" fmla="*/ 64921 h 64920"/>
                <a:gd name="connsiteX4" fmla="*/ 0 w 7679"/>
                <a:gd name="connsiteY4" fmla="*/ 18188 h 64920"/>
                <a:gd name="connsiteX5" fmla="*/ 0 w 7679"/>
                <a:gd name="connsiteY5" fmla="*/ 0 h 64920"/>
                <a:gd name="connsiteX6" fmla="*/ 7679 w 7679"/>
                <a:gd name="connsiteY6" fmla="*/ 0 h 64920"/>
                <a:gd name="connsiteX7" fmla="*/ 7679 w 7679"/>
                <a:gd name="connsiteY7" fmla="*/ 9716 h 64920"/>
                <a:gd name="connsiteX8" fmla="*/ 0 w 7679"/>
                <a:gd name="connsiteY8" fmla="*/ 9716 h 64920"/>
                <a:gd name="connsiteX9" fmla="*/ 0 w 7679"/>
                <a:gd name="connsiteY9" fmla="*/ 0 h 64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79" h="64920">
                  <a:moveTo>
                    <a:pt x="0" y="18188"/>
                  </a:moveTo>
                  <a:lnTo>
                    <a:pt x="7679" y="18188"/>
                  </a:lnTo>
                  <a:lnTo>
                    <a:pt x="7679" y="64921"/>
                  </a:lnTo>
                  <a:lnTo>
                    <a:pt x="0" y="64921"/>
                  </a:lnTo>
                  <a:lnTo>
                    <a:pt x="0" y="18188"/>
                  </a:lnTo>
                  <a:moveTo>
                    <a:pt x="0" y="0"/>
                  </a:moveTo>
                  <a:lnTo>
                    <a:pt x="7679" y="0"/>
                  </a:lnTo>
                  <a:lnTo>
                    <a:pt x="7679" y="9716"/>
                  </a:lnTo>
                  <a:lnTo>
                    <a:pt x="0" y="97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816B26E1-008C-17A6-EE1C-FDC78A77FF5B}"/>
                </a:ext>
              </a:extLst>
            </p:cNvPr>
            <p:cNvSpPr/>
            <p:nvPr/>
          </p:nvSpPr>
          <p:spPr>
            <a:xfrm>
              <a:off x="8057064" y="2892896"/>
              <a:ext cx="39143" cy="47859"/>
            </a:xfrm>
            <a:custGeom>
              <a:avLst/>
              <a:gdLst>
                <a:gd name="connsiteX0" fmla="*/ 39143 w 39143"/>
                <a:gd name="connsiteY0" fmla="*/ 19657 h 47859"/>
                <a:gd name="connsiteX1" fmla="*/ 39143 w 39143"/>
                <a:gd name="connsiteY1" fmla="*/ 47859 h 47859"/>
                <a:gd name="connsiteX2" fmla="*/ 31464 w 39143"/>
                <a:gd name="connsiteY2" fmla="*/ 47859 h 47859"/>
                <a:gd name="connsiteX3" fmla="*/ 31464 w 39143"/>
                <a:gd name="connsiteY3" fmla="*/ 19910 h 47859"/>
                <a:gd name="connsiteX4" fmla="*/ 28878 w 39143"/>
                <a:gd name="connsiteY4" fmla="*/ 9977 h 47859"/>
                <a:gd name="connsiteX5" fmla="*/ 21117 w 39143"/>
                <a:gd name="connsiteY5" fmla="*/ 6679 h 47859"/>
                <a:gd name="connsiteX6" fmla="*/ 11311 w 39143"/>
                <a:gd name="connsiteY6" fmla="*/ 10644 h 47859"/>
                <a:gd name="connsiteX7" fmla="*/ 7724 w 39143"/>
                <a:gd name="connsiteY7" fmla="*/ 21451 h 47859"/>
                <a:gd name="connsiteX8" fmla="*/ 7724 w 39143"/>
                <a:gd name="connsiteY8" fmla="*/ 47859 h 47859"/>
                <a:gd name="connsiteX9" fmla="*/ 0 w 39143"/>
                <a:gd name="connsiteY9" fmla="*/ 47859 h 47859"/>
                <a:gd name="connsiteX10" fmla="*/ 0 w 39143"/>
                <a:gd name="connsiteY10" fmla="*/ 1127 h 47859"/>
                <a:gd name="connsiteX11" fmla="*/ 7724 w 39143"/>
                <a:gd name="connsiteY11" fmla="*/ 1127 h 47859"/>
                <a:gd name="connsiteX12" fmla="*/ 7724 w 39143"/>
                <a:gd name="connsiteY12" fmla="*/ 8391 h 47859"/>
                <a:gd name="connsiteX13" fmla="*/ 14186 w 39143"/>
                <a:gd name="connsiteY13" fmla="*/ 2091 h 47859"/>
                <a:gd name="connsiteX14" fmla="*/ 22830 w 39143"/>
                <a:gd name="connsiteY14" fmla="*/ 0 h 47859"/>
                <a:gd name="connsiteX15" fmla="*/ 35015 w 39143"/>
                <a:gd name="connsiteY15" fmla="*/ 5011 h 47859"/>
                <a:gd name="connsiteX16" fmla="*/ 39143 w 39143"/>
                <a:gd name="connsiteY16" fmla="*/ 19657 h 47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143" h="47859">
                  <a:moveTo>
                    <a:pt x="39143" y="19657"/>
                  </a:moveTo>
                  <a:lnTo>
                    <a:pt x="39143" y="47859"/>
                  </a:lnTo>
                  <a:lnTo>
                    <a:pt x="31464" y="47859"/>
                  </a:lnTo>
                  <a:lnTo>
                    <a:pt x="31464" y="19910"/>
                  </a:lnTo>
                  <a:cubicBezTo>
                    <a:pt x="31464" y="15484"/>
                    <a:pt x="30599" y="12168"/>
                    <a:pt x="28878" y="9977"/>
                  </a:cubicBezTo>
                  <a:cubicBezTo>
                    <a:pt x="27156" y="7778"/>
                    <a:pt x="24569" y="6679"/>
                    <a:pt x="21117" y="6679"/>
                  </a:cubicBezTo>
                  <a:cubicBezTo>
                    <a:pt x="16971" y="6679"/>
                    <a:pt x="13700" y="8004"/>
                    <a:pt x="11311" y="10644"/>
                  </a:cubicBezTo>
                  <a:cubicBezTo>
                    <a:pt x="8923" y="13285"/>
                    <a:pt x="7724" y="16890"/>
                    <a:pt x="7724" y="21451"/>
                  </a:cubicBezTo>
                  <a:lnTo>
                    <a:pt x="7724" y="47859"/>
                  </a:lnTo>
                  <a:lnTo>
                    <a:pt x="0" y="47859"/>
                  </a:lnTo>
                  <a:lnTo>
                    <a:pt x="0" y="1127"/>
                  </a:lnTo>
                  <a:lnTo>
                    <a:pt x="7724" y="1127"/>
                  </a:lnTo>
                  <a:lnTo>
                    <a:pt x="7724" y="8391"/>
                  </a:lnTo>
                  <a:cubicBezTo>
                    <a:pt x="9554" y="5579"/>
                    <a:pt x="11708" y="3479"/>
                    <a:pt x="14186" y="2091"/>
                  </a:cubicBezTo>
                  <a:cubicBezTo>
                    <a:pt x="16692" y="694"/>
                    <a:pt x="19576" y="0"/>
                    <a:pt x="22830" y="0"/>
                  </a:cubicBezTo>
                  <a:cubicBezTo>
                    <a:pt x="28193" y="0"/>
                    <a:pt x="32258" y="1667"/>
                    <a:pt x="35015" y="5011"/>
                  </a:cubicBezTo>
                  <a:cubicBezTo>
                    <a:pt x="37764" y="8319"/>
                    <a:pt x="39143" y="13204"/>
                    <a:pt x="39143" y="19657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11CCE4C3-F307-F2A0-02E4-D4A3D2A12807}"/>
                </a:ext>
              </a:extLst>
            </p:cNvPr>
            <p:cNvSpPr/>
            <p:nvPr/>
          </p:nvSpPr>
          <p:spPr>
            <a:xfrm>
              <a:off x="8108185" y="2892896"/>
              <a:ext cx="41766" cy="65641"/>
            </a:xfrm>
            <a:custGeom>
              <a:avLst/>
              <a:gdLst>
                <a:gd name="connsiteX0" fmla="*/ 34087 w 41766"/>
                <a:gd name="connsiteY0" fmla="*/ 23957 h 65641"/>
                <a:gd name="connsiteX1" fmla="*/ 30626 w 41766"/>
                <a:gd name="connsiteY1" fmla="*/ 11014 h 65641"/>
                <a:gd name="connsiteX2" fmla="*/ 20982 w 41766"/>
                <a:gd name="connsiteY2" fmla="*/ 6426 h 65641"/>
                <a:gd name="connsiteX3" fmla="*/ 11347 w 41766"/>
                <a:gd name="connsiteY3" fmla="*/ 11014 h 65641"/>
                <a:gd name="connsiteX4" fmla="*/ 7922 w 41766"/>
                <a:gd name="connsiteY4" fmla="*/ 23957 h 65641"/>
                <a:gd name="connsiteX5" fmla="*/ 11347 w 41766"/>
                <a:gd name="connsiteY5" fmla="*/ 36845 h 65641"/>
                <a:gd name="connsiteX6" fmla="*/ 20982 w 41766"/>
                <a:gd name="connsiteY6" fmla="*/ 41433 h 65641"/>
                <a:gd name="connsiteX7" fmla="*/ 30626 w 41766"/>
                <a:gd name="connsiteY7" fmla="*/ 36845 h 65641"/>
                <a:gd name="connsiteX8" fmla="*/ 34087 w 41766"/>
                <a:gd name="connsiteY8" fmla="*/ 23957 h 65641"/>
                <a:gd name="connsiteX9" fmla="*/ 41766 w 41766"/>
                <a:gd name="connsiteY9" fmla="*/ 42064 h 65641"/>
                <a:gd name="connsiteX10" fmla="*/ 36467 w 41766"/>
                <a:gd name="connsiteY10" fmla="*/ 59792 h 65641"/>
                <a:gd name="connsiteX11" fmla="*/ 20234 w 41766"/>
                <a:gd name="connsiteY11" fmla="*/ 65642 h 65641"/>
                <a:gd name="connsiteX12" fmla="*/ 12600 w 41766"/>
                <a:gd name="connsiteY12" fmla="*/ 65011 h 65641"/>
                <a:gd name="connsiteX13" fmla="*/ 5633 w 41766"/>
                <a:gd name="connsiteY13" fmla="*/ 63172 h 65641"/>
                <a:gd name="connsiteX14" fmla="*/ 5633 w 41766"/>
                <a:gd name="connsiteY14" fmla="*/ 55709 h 65641"/>
                <a:gd name="connsiteX15" fmla="*/ 12303 w 41766"/>
                <a:gd name="connsiteY15" fmla="*/ 58422 h 65641"/>
                <a:gd name="connsiteX16" fmla="*/ 19026 w 41766"/>
                <a:gd name="connsiteY16" fmla="*/ 59297 h 65641"/>
                <a:gd name="connsiteX17" fmla="*/ 30329 w 41766"/>
                <a:gd name="connsiteY17" fmla="*/ 55331 h 65641"/>
                <a:gd name="connsiteX18" fmla="*/ 34087 w 41766"/>
                <a:gd name="connsiteY18" fmla="*/ 43443 h 65641"/>
                <a:gd name="connsiteX19" fmla="*/ 34087 w 41766"/>
                <a:gd name="connsiteY19" fmla="*/ 39639 h 65641"/>
                <a:gd name="connsiteX20" fmla="*/ 27994 w 41766"/>
                <a:gd name="connsiteY20" fmla="*/ 45822 h 65641"/>
                <a:gd name="connsiteX21" fmla="*/ 19108 w 41766"/>
                <a:gd name="connsiteY21" fmla="*/ 47859 h 65641"/>
                <a:gd name="connsiteX22" fmla="*/ 5255 w 41766"/>
                <a:gd name="connsiteY22" fmla="*/ 41316 h 65641"/>
                <a:gd name="connsiteX23" fmla="*/ 0 w 41766"/>
                <a:gd name="connsiteY23" fmla="*/ 23957 h 65641"/>
                <a:gd name="connsiteX24" fmla="*/ 5255 w 41766"/>
                <a:gd name="connsiteY24" fmla="*/ 6552 h 65641"/>
                <a:gd name="connsiteX25" fmla="*/ 19108 w 41766"/>
                <a:gd name="connsiteY25" fmla="*/ 0 h 65641"/>
                <a:gd name="connsiteX26" fmla="*/ 27994 w 41766"/>
                <a:gd name="connsiteY26" fmla="*/ 2046 h 65641"/>
                <a:gd name="connsiteX27" fmla="*/ 34087 w 41766"/>
                <a:gd name="connsiteY27" fmla="*/ 8220 h 65641"/>
                <a:gd name="connsiteX28" fmla="*/ 34087 w 41766"/>
                <a:gd name="connsiteY28" fmla="*/ 1127 h 65641"/>
                <a:gd name="connsiteX29" fmla="*/ 41766 w 41766"/>
                <a:gd name="connsiteY29" fmla="*/ 1127 h 65641"/>
                <a:gd name="connsiteX30" fmla="*/ 41766 w 41766"/>
                <a:gd name="connsiteY30" fmla="*/ 42064 h 6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1766" h="65641">
                  <a:moveTo>
                    <a:pt x="34087" y="23957"/>
                  </a:moveTo>
                  <a:cubicBezTo>
                    <a:pt x="34087" y="18396"/>
                    <a:pt x="32934" y="14078"/>
                    <a:pt x="30626" y="11014"/>
                  </a:cubicBezTo>
                  <a:cubicBezTo>
                    <a:pt x="28346" y="7959"/>
                    <a:pt x="25128" y="6426"/>
                    <a:pt x="20982" y="6426"/>
                  </a:cubicBezTo>
                  <a:cubicBezTo>
                    <a:pt x="16863" y="6426"/>
                    <a:pt x="13655" y="7959"/>
                    <a:pt x="11347" y="11014"/>
                  </a:cubicBezTo>
                  <a:cubicBezTo>
                    <a:pt x="9067" y="14078"/>
                    <a:pt x="7922" y="18396"/>
                    <a:pt x="7922" y="23957"/>
                  </a:cubicBezTo>
                  <a:cubicBezTo>
                    <a:pt x="7922" y="29491"/>
                    <a:pt x="9067" y="33790"/>
                    <a:pt x="11347" y="36845"/>
                  </a:cubicBezTo>
                  <a:cubicBezTo>
                    <a:pt x="13655" y="39901"/>
                    <a:pt x="16863" y="41433"/>
                    <a:pt x="20982" y="41433"/>
                  </a:cubicBezTo>
                  <a:cubicBezTo>
                    <a:pt x="25128" y="41433"/>
                    <a:pt x="28346" y="39901"/>
                    <a:pt x="30626" y="36845"/>
                  </a:cubicBezTo>
                  <a:cubicBezTo>
                    <a:pt x="32934" y="33790"/>
                    <a:pt x="34087" y="29491"/>
                    <a:pt x="34087" y="23957"/>
                  </a:cubicBezTo>
                  <a:moveTo>
                    <a:pt x="41766" y="42064"/>
                  </a:moveTo>
                  <a:cubicBezTo>
                    <a:pt x="41766" y="50022"/>
                    <a:pt x="40000" y="55926"/>
                    <a:pt x="36467" y="59792"/>
                  </a:cubicBezTo>
                  <a:cubicBezTo>
                    <a:pt x="32934" y="63695"/>
                    <a:pt x="27526" y="65642"/>
                    <a:pt x="20234" y="65642"/>
                  </a:cubicBezTo>
                  <a:cubicBezTo>
                    <a:pt x="17539" y="65642"/>
                    <a:pt x="14989" y="65434"/>
                    <a:pt x="12600" y="65011"/>
                  </a:cubicBezTo>
                  <a:cubicBezTo>
                    <a:pt x="10212" y="64623"/>
                    <a:pt x="7886" y="64010"/>
                    <a:pt x="5633" y="63172"/>
                  </a:cubicBezTo>
                  <a:lnTo>
                    <a:pt x="5633" y="55709"/>
                  </a:lnTo>
                  <a:cubicBezTo>
                    <a:pt x="7886" y="56926"/>
                    <a:pt x="10113" y="57836"/>
                    <a:pt x="12303" y="58422"/>
                  </a:cubicBezTo>
                  <a:cubicBezTo>
                    <a:pt x="14502" y="59008"/>
                    <a:pt x="16746" y="59297"/>
                    <a:pt x="19026" y="59297"/>
                  </a:cubicBezTo>
                  <a:cubicBezTo>
                    <a:pt x="24065" y="59297"/>
                    <a:pt x="27832" y="57972"/>
                    <a:pt x="30329" y="55331"/>
                  </a:cubicBezTo>
                  <a:cubicBezTo>
                    <a:pt x="32834" y="52717"/>
                    <a:pt x="34087" y="48751"/>
                    <a:pt x="34087" y="43443"/>
                  </a:cubicBezTo>
                  <a:lnTo>
                    <a:pt x="34087" y="39639"/>
                  </a:lnTo>
                  <a:cubicBezTo>
                    <a:pt x="32501" y="42397"/>
                    <a:pt x="30473" y="44461"/>
                    <a:pt x="27994" y="45822"/>
                  </a:cubicBezTo>
                  <a:cubicBezTo>
                    <a:pt x="25516" y="47183"/>
                    <a:pt x="22560" y="47859"/>
                    <a:pt x="19108" y="47859"/>
                  </a:cubicBezTo>
                  <a:cubicBezTo>
                    <a:pt x="13375" y="47859"/>
                    <a:pt x="8761" y="45678"/>
                    <a:pt x="5255" y="41316"/>
                  </a:cubicBezTo>
                  <a:cubicBezTo>
                    <a:pt x="1749" y="36944"/>
                    <a:pt x="0" y="31158"/>
                    <a:pt x="0" y="23957"/>
                  </a:cubicBezTo>
                  <a:cubicBezTo>
                    <a:pt x="0" y="16719"/>
                    <a:pt x="1749" y="10924"/>
                    <a:pt x="5255" y="6552"/>
                  </a:cubicBezTo>
                  <a:cubicBezTo>
                    <a:pt x="8761" y="2181"/>
                    <a:pt x="13375" y="0"/>
                    <a:pt x="19108" y="0"/>
                  </a:cubicBezTo>
                  <a:cubicBezTo>
                    <a:pt x="22560" y="0"/>
                    <a:pt x="25516" y="685"/>
                    <a:pt x="27994" y="2046"/>
                  </a:cubicBezTo>
                  <a:cubicBezTo>
                    <a:pt x="30473" y="3407"/>
                    <a:pt x="32501" y="5471"/>
                    <a:pt x="34087" y="8220"/>
                  </a:cubicBezTo>
                  <a:lnTo>
                    <a:pt x="34087" y="1127"/>
                  </a:lnTo>
                  <a:lnTo>
                    <a:pt x="41766" y="1127"/>
                  </a:lnTo>
                  <a:lnTo>
                    <a:pt x="41766" y="42064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F6E31AC-50CF-315B-E8C0-8CE886A97C5A}"/>
                </a:ext>
              </a:extLst>
            </p:cNvPr>
            <p:cNvSpPr/>
            <p:nvPr/>
          </p:nvSpPr>
          <p:spPr>
            <a:xfrm>
              <a:off x="7115739" y="2717900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DAF3095-6794-EF8D-F4C4-373446DFE213}"/>
                </a:ext>
              </a:extLst>
            </p:cNvPr>
            <p:cNvSpPr/>
            <p:nvPr/>
          </p:nvSpPr>
          <p:spPr>
            <a:xfrm>
              <a:off x="7115739" y="2472088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BA27AE07-DD66-AF60-DF8A-40D5560BDC2E}"/>
                </a:ext>
              </a:extLst>
            </p:cNvPr>
            <p:cNvSpPr/>
            <p:nvPr/>
          </p:nvSpPr>
          <p:spPr>
            <a:xfrm>
              <a:off x="7115739" y="2226274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E390C7C-2E93-FB6F-FC10-F55D7D08994F}"/>
                </a:ext>
              </a:extLst>
            </p:cNvPr>
            <p:cNvSpPr/>
            <p:nvPr/>
          </p:nvSpPr>
          <p:spPr>
            <a:xfrm>
              <a:off x="7115739" y="1980460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81B9A81F-20F1-DF1E-30E9-E950533AA15F}"/>
                </a:ext>
              </a:extLst>
            </p:cNvPr>
            <p:cNvSpPr/>
            <p:nvPr/>
          </p:nvSpPr>
          <p:spPr>
            <a:xfrm>
              <a:off x="7115739" y="1734646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3618A616-735C-39DC-66AA-68B627555BDB}"/>
                </a:ext>
              </a:extLst>
            </p:cNvPr>
            <p:cNvSpPr/>
            <p:nvPr/>
          </p:nvSpPr>
          <p:spPr>
            <a:xfrm>
              <a:off x="7115739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6F2C276-A77D-DF7B-6E4C-31F813455A8E}"/>
                </a:ext>
              </a:extLst>
            </p:cNvPr>
            <p:cNvSpPr/>
            <p:nvPr/>
          </p:nvSpPr>
          <p:spPr>
            <a:xfrm>
              <a:off x="7115739" y="2717900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0E8AAB40-AB82-D817-EFDD-B9D2BBEB8A1B}"/>
                </a:ext>
              </a:extLst>
            </p:cNvPr>
            <p:cNvSpPr/>
            <p:nvPr/>
          </p:nvSpPr>
          <p:spPr>
            <a:xfrm>
              <a:off x="7115739" y="2472088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8F309A3D-734C-9A97-8740-DEBDA1C8BB41}"/>
                </a:ext>
              </a:extLst>
            </p:cNvPr>
            <p:cNvSpPr/>
            <p:nvPr/>
          </p:nvSpPr>
          <p:spPr>
            <a:xfrm>
              <a:off x="7115739" y="2226274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66695AA-376D-C12E-5330-9D640052585C}"/>
                </a:ext>
              </a:extLst>
            </p:cNvPr>
            <p:cNvSpPr/>
            <p:nvPr/>
          </p:nvSpPr>
          <p:spPr>
            <a:xfrm>
              <a:off x="7115739" y="1980460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326FF927-A308-26A6-7496-5AB41CD36FFB}"/>
                </a:ext>
              </a:extLst>
            </p:cNvPr>
            <p:cNvSpPr/>
            <p:nvPr/>
          </p:nvSpPr>
          <p:spPr>
            <a:xfrm>
              <a:off x="7115739" y="1734646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33D8BC28-7E45-9DA7-5194-B592EE433922}"/>
                </a:ext>
              </a:extLst>
            </p:cNvPr>
            <p:cNvSpPr/>
            <p:nvPr/>
          </p:nvSpPr>
          <p:spPr>
            <a:xfrm>
              <a:off x="6926698" y="2689662"/>
              <a:ext cx="37678" cy="56556"/>
            </a:xfrm>
            <a:custGeom>
              <a:avLst/>
              <a:gdLst>
                <a:gd name="connsiteX0" fmla="*/ 18840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40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40 w 37678"/>
                <a:gd name="connsiteY8" fmla="*/ 5840 h 56556"/>
                <a:gd name="connsiteX9" fmla="*/ 18840 w 37678"/>
                <a:gd name="connsiteY9" fmla="*/ 0 h 56556"/>
                <a:gd name="connsiteX10" fmla="*/ 32824 w 37678"/>
                <a:gd name="connsiteY10" fmla="*/ 7265 h 56556"/>
                <a:gd name="connsiteX11" fmla="*/ 37679 w 37678"/>
                <a:gd name="connsiteY11" fmla="*/ 28292 h 56556"/>
                <a:gd name="connsiteX12" fmla="*/ 32824 w 37678"/>
                <a:gd name="connsiteY12" fmla="*/ 49328 h 56556"/>
                <a:gd name="connsiteX13" fmla="*/ 18840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40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40" y="5840"/>
                  </a:moveTo>
                  <a:cubicBezTo>
                    <a:pt x="15043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3" y="50716"/>
                    <a:pt x="18840" y="50716"/>
                  </a:cubicBezTo>
                  <a:cubicBezTo>
                    <a:pt x="22661" y="50716"/>
                    <a:pt x="25521" y="48851"/>
                    <a:pt x="27419" y="45128"/>
                  </a:cubicBezTo>
                  <a:cubicBezTo>
                    <a:pt x="29343" y="41379"/>
                    <a:pt x="30304" y="35764"/>
                    <a:pt x="30304" y="28292"/>
                  </a:cubicBezTo>
                  <a:cubicBezTo>
                    <a:pt x="30304" y="20802"/>
                    <a:pt x="29343" y="15187"/>
                    <a:pt x="27419" y="11465"/>
                  </a:cubicBezTo>
                  <a:cubicBezTo>
                    <a:pt x="25521" y="7715"/>
                    <a:pt x="22661" y="5840"/>
                    <a:pt x="18840" y="5840"/>
                  </a:cubicBezTo>
                  <a:moveTo>
                    <a:pt x="18840" y="0"/>
                  </a:moveTo>
                  <a:cubicBezTo>
                    <a:pt x="24950" y="0"/>
                    <a:pt x="29610" y="2425"/>
                    <a:pt x="32824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4" y="49328"/>
                  </a:cubicBezTo>
                  <a:cubicBezTo>
                    <a:pt x="29610" y="54150"/>
                    <a:pt x="24950" y="56557"/>
                    <a:pt x="18840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D32B3302-08DB-4534-B8F7-30FAFD50264F}"/>
                </a:ext>
              </a:extLst>
            </p:cNvPr>
            <p:cNvSpPr/>
            <p:nvPr/>
          </p:nvSpPr>
          <p:spPr>
            <a:xfrm>
              <a:off x="6977339" y="2735881"/>
              <a:ext cx="7704" cy="9274"/>
            </a:xfrm>
            <a:custGeom>
              <a:avLst/>
              <a:gdLst>
                <a:gd name="connsiteX0" fmla="*/ 0 w 7704"/>
                <a:gd name="connsiteY0" fmla="*/ 0 h 9274"/>
                <a:gd name="connsiteX1" fmla="*/ 7704 w 7704"/>
                <a:gd name="connsiteY1" fmla="*/ 0 h 9274"/>
                <a:gd name="connsiteX2" fmla="*/ 7704 w 7704"/>
                <a:gd name="connsiteY2" fmla="*/ 9274 h 9274"/>
                <a:gd name="connsiteX3" fmla="*/ 0 w 7704"/>
                <a:gd name="connsiteY3" fmla="*/ 9274 h 9274"/>
                <a:gd name="connsiteX4" fmla="*/ 0 w 7704"/>
                <a:gd name="connsiteY4" fmla="*/ 0 h 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4">
                  <a:moveTo>
                    <a:pt x="0" y="0"/>
                  </a:moveTo>
                  <a:lnTo>
                    <a:pt x="7704" y="0"/>
                  </a:lnTo>
                  <a:lnTo>
                    <a:pt x="7704" y="9274"/>
                  </a:lnTo>
                  <a:lnTo>
                    <a:pt x="0" y="9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5A2F8A1-DEF7-47F0-3042-AC12BA421435}"/>
                </a:ext>
              </a:extLst>
            </p:cNvPr>
            <p:cNvSpPr/>
            <p:nvPr/>
          </p:nvSpPr>
          <p:spPr>
            <a:xfrm>
              <a:off x="6998041" y="2689662"/>
              <a:ext cx="37678" cy="56556"/>
            </a:xfrm>
            <a:custGeom>
              <a:avLst/>
              <a:gdLst>
                <a:gd name="connsiteX0" fmla="*/ 18839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39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39 w 37678"/>
                <a:gd name="connsiteY8" fmla="*/ 5840 h 56556"/>
                <a:gd name="connsiteX9" fmla="*/ 18839 w 37678"/>
                <a:gd name="connsiteY9" fmla="*/ 0 h 56556"/>
                <a:gd name="connsiteX10" fmla="*/ 32823 w 37678"/>
                <a:gd name="connsiteY10" fmla="*/ 7265 h 56556"/>
                <a:gd name="connsiteX11" fmla="*/ 37679 w 37678"/>
                <a:gd name="connsiteY11" fmla="*/ 28292 h 56556"/>
                <a:gd name="connsiteX12" fmla="*/ 32823 w 37678"/>
                <a:gd name="connsiteY12" fmla="*/ 49328 h 56556"/>
                <a:gd name="connsiteX13" fmla="*/ 18839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39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39" y="5840"/>
                  </a:moveTo>
                  <a:cubicBezTo>
                    <a:pt x="15042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2" y="50716"/>
                    <a:pt x="18839" y="50716"/>
                  </a:cubicBezTo>
                  <a:cubicBezTo>
                    <a:pt x="22660" y="50716"/>
                    <a:pt x="25520" y="48851"/>
                    <a:pt x="27419" y="45128"/>
                  </a:cubicBezTo>
                  <a:cubicBezTo>
                    <a:pt x="29342" y="41379"/>
                    <a:pt x="30304" y="35764"/>
                    <a:pt x="30304" y="28292"/>
                  </a:cubicBezTo>
                  <a:cubicBezTo>
                    <a:pt x="30304" y="20802"/>
                    <a:pt x="29342" y="15187"/>
                    <a:pt x="27419" y="11465"/>
                  </a:cubicBezTo>
                  <a:cubicBezTo>
                    <a:pt x="25520" y="7715"/>
                    <a:pt x="22660" y="5840"/>
                    <a:pt x="18839" y="5840"/>
                  </a:cubicBezTo>
                  <a:moveTo>
                    <a:pt x="18839" y="0"/>
                  </a:moveTo>
                  <a:cubicBezTo>
                    <a:pt x="24949" y="0"/>
                    <a:pt x="29610" y="2425"/>
                    <a:pt x="32823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3" y="49328"/>
                  </a:cubicBezTo>
                  <a:cubicBezTo>
                    <a:pt x="29610" y="54150"/>
                    <a:pt x="24949" y="56557"/>
                    <a:pt x="18839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39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67BB8100-C3BF-8A87-1A10-FCE085C61075}"/>
                </a:ext>
              </a:extLst>
            </p:cNvPr>
            <p:cNvSpPr/>
            <p:nvPr/>
          </p:nvSpPr>
          <p:spPr>
            <a:xfrm>
              <a:off x="7045614" y="2689662"/>
              <a:ext cx="37678" cy="56556"/>
            </a:xfrm>
            <a:custGeom>
              <a:avLst/>
              <a:gdLst>
                <a:gd name="connsiteX0" fmla="*/ 18840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40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40 w 37678"/>
                <a:gd name="connsiteY8" fmla="*/ 5840 h 56556"/>
                <a:gd name="connsiteX9" fmla="*/ 18840 w 37678"/>
                <a:gd name="connsiteY9" fmla="*/ 0 h 56556"/>
                <a:gd name="connsiteX10" fmla="*/ 32824 w 37678"/>
                <a:gd name="connsiteY10" fmla="*/ 7265 h 56556"/>
                <a:gd name="connsiteX11" fmla="*/ 37679 w 37678"/>
                <a:gd name="connsiteY11" fmla="*/ 28292 h 56556"/>
                <a:gd name="connsiteX12" fmla="*/ 32824 w 37678"/>
                <a:gd name="connsiteY12" fmla="*/ 49328 h 56556"/>
                <a:gd name="connsiteX13" fmla="*/ 18840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40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40" y="5840"/>
                  </a:moveTo>
                  <a:cubicBezTo>
                    <a:pt x="15043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3" y="50716"/>
                    <a:pt x="18840" y="50716"/>
                  </a:cubicBezTo>
                  <a:cubicBezTo>
                    <a:pt x="22661" y="50716"/>
                    <a:pt x="25521" y="48851"/>
                    <a:pt x="27419" y="45128"/>
                  </a:cubicBezTo>
                  <a:cubicBezTo>
                    <a:pt x="29343" y="41379"/>
                    <a:pt x="30304" y="35764"/>
                    <a:pt x="30304" y="28292"/>
                  </a:cubicBezTo>
                  <a:cubicBezTo>
                    <a:pt x="30304" y="20802"/>
                    <a:pt x="29343" y="15187"/>
                    <a:pt x="27419" y="11465"/>
                  </a:cubicBezTo>
                  <a:cubicBezTo>
                    <a:pt x="25521" y="7715"/>
                    <a:pt x="22661" y="5840"/>
                    <a:pt x="18840" y="5840"/>
                  </a:cubicBezTo>
                  <a:moveTo>
                    <a:pt x="18840" y="0"/>
                  </a:moveTo>
                  <a:cubicBezTo>
                    <a:pt x="24950" y="0"/>
                    <a:pt x="29610" y="2425"/>
                    <a:pt x="32824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4" y="49328"/>
                  </a:cubicBezTo>
                  <a:cubicBezTo>
                    <a:pt x="29610" y="54150"/>
                    <a:pt x="24950" y="56557"/>
                    <a:pt x="18840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7CB62358-9A66-4F60-114D-C6B71CFED3F9}"/>
                </a:ext>
              </a:extLst>
            </p:cNvPr>
            <p:cNvSpPr/>
            <p:nvPr/>
          </p:nvSpPr>
          <p:spPr>
            <a:xfrm>
              <a:off x="6928268" y="2443851"/>
              <a:ext cx="37678" cy="56547"/>
            </a:xfrm>
            <a:custGeom>
              <a:avLst/>
              <a:gdLst>
                <a:gd name="connsiteX0" fmla="*/ 18840 w 37678"/>
                <a:gd name="connsiteY0" fmla="*/ 5840 h 56547"/>
                <a:gd name="connsiteX1" fmla="*/ 10259 w 37678"/>
                <a:gd name="connsiteY1" fmla="*/ 11465 h 56547"/>
                <a:gd name="connsiteX2" fmla="*/ 7411 w 37678"/>
                <a:gd name="connsiteY2" fmla="*/ 28292 h 56547"/>
                <a:gd name="connsiteX3" fmla="*/ 10259 w 37678"/>
                <a:gd name="connsiteY3" fmla="*/ 45128 h 56547"/>
                <a:gd name="connsiteX4" fmla="*/ 18840 w 37678"/>
                <a:gd name="connsiteY4" fmla="*/ 50707 h 56547"/>
                <a:gd name="connsiteX5" fmla="*/ 27419 w 37678"/>
                <a:gd name="connsiteY5" fmla="*/ 45128 h 56547"/>
                <a:gd name="connsiteX6" fmla="*/ 30304 w 37678"/>
                <a:gd name="connsiteY6" fmla="*/ 28292 h 56547"/>
                <a:gd name="connsiteX7" fmla="*/ 27419 w 37678"/>
                <a:gd name="connsiteY7" fmla="*/ 11465 h 56547"/>
                <a:gd name="connsiteX8" fmla="*/ 18840 w 37678"/>
                <a:gd name="connsiteY8" fmla="*/ 5840 h 56547"/>
                <a:gd name="connsiteX9" fmla="*/ 18840 w 37678"/>
                <a:gd name="connsiteY9" fmla="*/ 0 h 56547"/>
                <a:gd name="connsiteX10" fmla="*/ 32824 w 37678"/>
                <a:gd name="connsiteY10" fmla="*/ 7265 h 56547"/>
                <a:gd name="connsiteX11" fmla="*/ 37679 w 37678"/>
                <a:gd name="connsiteY11" fmla="*/ 28292 h 56547"/>
                <a:gd name="connsiteX12" fmla="*/ 32824 w 37678"/>
                <a:gd name="connsiteY12" fmla="*/ 49319 h 56547"/>
                <a:gd name="connsiteX13" fmla="*/ 18840 w 37678"/>
                <a:gd name="connsiteY13" fmla="*/ 56548 h 56547"/>
                <a:gd name="connsiteX14" fmla="*/ 4819 w 37678"/>
                <a:gd name="connsiteY14" fmla="*/ 49319 h 56547"/>
                <a:gd name="connsiteX15" fmla="*/ 0 w 37678"/>
                <a:gd name="connsiteY15" fmla="*/ 28292 h 56547"/>
                <a:gd name="connsiteX16" fmla="*/ 4819 w 37678"/>
                <a:gd name="connsiteY16" fmla="*/ 7265 h 56547"/>
                <a:gd name="connsiteX17" fmla="*/ 18840 w 37678"/>
                <a:gd name="connsiteY17" fmla="*/ 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47">
                  <a:moveTo>
                    <a:pt x="18840" y="5840"/>
                  </a:moveTo>
                  <a:cubicBezTo>
                    <a:pt x="15043" y="5840"/>
                    <a:pt x="12182" y="7715"/>
                    <a:pt x="10259" y="11465"/>
                  </a:cubicBezTo>
                  <a:cubicBezTo>
                    <a:pt x="8360" y="15187"/>
                    <a:pt x="7411" y="20793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0"/>
                    <a:pt x="15043" y="50707"/>
                    <a:pt x="18840" y="50707"/>
                  </a:cubicBezTo>
                  <a:cubicBezTo>
                    <a:pt x="22661" y="50707"/>
                    <a:pt x="25521" y="48850"/>
                    <a:pt x="27419" y="45128"/>
                  </a:cubicBezTo>
                  <a:cubicBezTo>
                    <a:pt x="29343" y="41379"/>
                    <a:pt x="30304" y="35764"/>
                    <a:pt x="30304" y="28292"/>
                  </a:cubicBezTo>
                  <a:cubicBezTo>
                    <a:pt x="30304" y="20793"/>
                    <a:pt x="29343" y="15187"/>
                    <a:pt x="27419" y="11465"/>
                  </a:cubicBezTo>
                  <a:cubicBezTo>
                    <a:pt x="25521" y="7715"/>
                    <a:pt x="22661" y="5840"/>
                    <a:pt x="18840" y="5840"/>
                  </a:cubicBezTo>
                  <a:moveTo>
                    <a:pt x="18840" y="0"/>
                  </a:moveTo>
                  <a:cubicBezTo>
                    <a:pt x="24949" y="0"/>
                    <a:pt x="29610" y="2424"/>
                    <a:pt x="32824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67"/>
                    <a:pt x="36060" y="44479"/>
                    <a:pt x="32824" y="49319"/>
                  </a:cubicBezTo>
                  <a:cubicBezTo>
                    <a:pt x="29610" y="54141"/>
                    <a:pt x="24949" y="56548"/>
                    <a:pt x="18840" y="56548"/>
                  </a:cubicBezTo>
                  <a:cubicBezTo>
                    <a:pt x="12730" y="56548"/>
                    <a:pt x="8057" y="54141"/>
                    <a:pt x="4819" y="49319"/>
                  </a:cubicBezTo>
                  <a:cubicBezTo>
                    <a:pt x="1606" y="44479"/>
                    <a:pt x="0" y="37467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4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9FF14A4F-44C2-08E6-36E3-22B19210594E}"/>
                </a:ext>
              </a:extLst>
            </p:cNvPr>
            <p:cNvSpPr/>
            <p:nvPr/>
          </p:nvSpPr>
          <p:spPr>
            <a:xfrm>
              <a:off x="6978909" y="2490069"/>
              <a:ext cx="7703" cy="9274"/>
            </a:xfrm>
            <a:custGeom>
              <a:avLst/>
              <a:gdLst>
                <a:gd name="connsiteX0" fmla="*/ 0 w 7703"/>
                <a:gd name="connsiteY0" fmla="*/ 0 h 9274"/>
                <a:gd name="connsiteX1" fmla="*/ 7703 w 7703"/>
                <a:gd name="connsiteY1" fmla="*/ 0 h 9274"/>
                <a:gd name="connsiteX2" fmla="*/ 7703 w 7703"/>
                <a:gd name="connsiteY2" fmla="*/ 9274 h 9274"/>
                <a:gd name="connsiteX3" fmla="*/ 0 w 7703"/>
                <a:gd name="connsiteY3" fmla="*/ 9274 h 9274"/>
                <a:gd name="connsiteX4" fmla="*/ 0 w 7703"/>
                <a:gd name="connsiteY4" fmla="*/ 0 h 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3" h="9274">
                  <a:moveTo>
                    <a:pt x="0" y="0"/>
                  </a:moveTo>
                  <a:lnTo>
                    <a:pt x="7703" y="0"/>
                  </a:lnTo>
                  <a:lnTo>
                    <a:pt x="7703" y="9274"/>
                  </a:lnTo>
                  <a:lnTo>
                    <a:pt x="0" y="9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6B45AAEC-016B-F513-0B68-632C663E3EA3}"/>
                </a:ext>
              </a:extLst>
            </p:cNvPr>
            <p:cNvSpPr/>
            <p:nvPr/>
          </p:nvSpPr>
          <p:spPr>
            <a:xfrm>
              <a:off x="6999611" y="2443851"/>
              <a:ext cx="37678" cy="56547"/>
            </a:xfrm>
            <a:custGeom>
              <a:avLst/>
              <a:gdLst>
                <a:gd name="connsiteX0" fmla="*/ 18839 w 37678"/>
                <a:gd name="connsiteY0" fmla="*/ 5840 h 56547"/>
                <a:gd name="connsiteX1" fmla="*/ 10259 w 37678"/>
                <a:gd name="connsiteY1" fmla="*/ 11465 h 56547"/>
                <a:gd name="connsiteX2" fmla="*/ 7411 w 37678"/>
                <a:gd name="connsiteY2" fmla="*/ 28292 h 56547"/>
                <a:gd name="connsiteX3" fmla="*/ 10259 w 37678"/>
                <a:gd name="connsiteY3" fmla="*/ 45128 h 56547"/>
                <a:gd name="connsiteX4" fmla="*/ 18839 w 37678"/>
                <a:gd name="connsiteY4" fmla="*/ 50707 h 56547"/>
                <a:gd name="connsiteX5" fmla="*/ 27419 w 37678"/>
                <a:gd name="connsiteY5" fmla="*/ 45128 h 56547"/>
                <a:gd name="connsiteX6" fmla="*/ 30304 w 37678"/>
                <a:gd name="connsiteY6" fmla="*/ 28292 h 56547"/>
                <a:gd name="connsiteX7" fmla="*/ 27419 w 37678"/>
                <a:gd name="connsiteY7" fmla="*/ 11465 h 56547"/>
                <a:gd name="connsiteX8" fmla="*/ 18839 w 37678"/>
                <a:gd name="connsiteY8" fmla="*/ 5840 h 56547"/>
                <a:gd name="connsiteX9" fmla="*/ 18839 w 37678"/>
                <a:gd name="connsiteY9" fmla="*/ 0 h 56547"/>
                <a:gd name="connsiteX10" fmla="*/ 32823 w 37678"/>
                <a:gd name="connsiteY10" fmla="*/ 7265 h 56547"/>
                <a:gd name="connsiteX11" fmla="*/ 37679 w 37678"/>
                <a:gd name="connsiteY11" fmla="*/ 28292 h 56547"/>
                <a:gd name="connsiteX12" fmla="*/ 32823 w 37678"/>
                <a:gd name="connsiteY12" fmla="*/ 49319 h 56547"/>
                <a:gd name="connsiteX13" fmla="*/ 18839 w 37678"/>
                <a:gd name="connsiteY13" fmla="*/ 56548 h 56547"/>
                <a:gd name="connsiteX14" fmla="*/ 4819 w 37678"/>
                <a:gd name="connsiteY14" fmla="*/ 49319 h 56547"/>
                <a:gd name="connsiteX15" fmla="*/ 0 w 37678"/>
                <a:gd name="connsiteY15" fmla="*/ 28292 h 56547"/>
                <a:gd name="connsiteX16" fmla="*/ 4819 w 37678"/>
                <a:gd name="connsiteY16" fmla="*/ 7265 h 56547"/>
                <a:gd name="connsiteX17" fmla="*/ 18839 w 37678"/>
                <a:gd name="connsiteY17" fmla="*/ 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47">
                  <a:moveTo>
                    <a:pt x="18839" y="5840"/>
                  </a:moveTo>
                  <a:cubicBezTo>
                    <a:pt x="15042" y="5840"/>
                    <a:pt x="12182" y="7715"/>
                    <a:pt x="10259" y="11465"/>
                  </a:cubicBezTo>
                  <a:cubicBezTo>
                    <a:pt x="8360" y="15187"/>
                    <a:pt x="7411" y="20793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0"/>
                    <a:pt x="15042" y="50707"/>
                    <a:pt x="18839" y="50707"/>
                  </a:cubicBezTo>
                  <a:cubicBezTo>
                    <a:pt x="22660" y="50707"/>
                    <a:pt x="25520" y="48850"/>
                    <a:pt x="27419" y="45128"/>
                  </a:cubicBezTo>
                  <a:cubicBezTo>
                    <a:pt x="29342" y="41379"/>
                    <a:pt x="30304" y="35764"/>
                    <a:pt x="30304" y="28292"/>
                  </a:cubicBezTo>
                  <a:cubicBezTo>
                    <a:pt x="30304" y="20793"/>
                    <a:pt x="29342" y="15187"/>
                    <a:pt x="27419" y="11465"/>
                  </a:cubicBezTo>
                  <a:cubicBezTo>
                    <a:pt x="25520" y="7715"/>
                    <a:pt x="22660" y="5840"/>
                    <a:pt x="18839" y="5840"/>
                  </a:cubicBezTo>
                  <a:moveTo>
                    <a:pt x="18839" y="0"/>
                  </a:moveTo>
                  <a:cubicBezTo>
                    <a:pt x="24949" y="0"/>
                    <a:pt x="29609" y="2424"/>
                    <a:pt x="32823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67"/>
                    <a:pt x="36060" y="44479"/>
                    <a:pt x="32823" y="49319"/>
                  </a:cubicBezTo>
                  <a:cubicBezTo>
                    <a:pt x="29609" y="54141"/>
                    <a:pt x="24949" y="56548"/>
                    <a:pt x="18839" y="56548"/>
                  </a:cubicBezTo>
                  <a:cubicBezTo>
                    <a:pt x="12730" y="56548"/>
                    <a:pt x="8057" y="54141"/>
                    <a:pt x="4819" y="49319"/>
                  </a:cubicBezTo>
                  <a:cubicBezTo>
                    <a:pt x="1606" y="44479"/>
                    <a:pt x="0" y="37467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4"/>
                    <a:pt x="12730" y="0"/>
                    <a:pt x="18839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66C3FA-BA3B-7A65-37A7-88B2090A7301}"/>
                </a:ext>
              </a:extLst>
            </p:cNvPr>
            <p:cNvSpPr/>
            <p:nvPr/>
          </p:nvSpPr>
          <p:spPr>
            <a:xfrm>
              <a:off x="7048024" y="2444833"/>
              <a:ext cx="35268" cy="55565"/>
            </a:xfrm>
            <a:custGeom>
              <a:avLst/>
              <a:gdLst>
                <a:gd name="connsiteX0" fmla="*/ 2300 w 35268"/>
                <a:gd name="connsiteY0" fmla="*/ 0 h 55565"/>
                <a:gd name="connsiteX1" fmla="*/ 31253 w 35268"/>
                <a:gd name="connsiteY1" fmla="*/ 0 h 55565"/>
                <a:gd name="connsiteX2" fmla="*/ 31253 w 35268"/>
                <a:gd name="connsiteY2" fmla="*/ 6210 h 55565"/>
                <a:gd name="connsiteX3" fmla="*/ 9054 w 35268"/>
                <a:gd name="connsiteY3" fmla="*/ 6210 h 55565"/>
                <a:gd name="connsiteX4" fmla="*/ 9054 w 35268"/>
                <a:gd name="connsiteY4" fmla="*/ 19567 h 55565"/>
                <a:gd name="connsiteX5" fmla="*/ 12268 w 35268"/>
                <a:gd name="connsiteY5" fmla="*/ 18765 h 55565"/>
                <a:gd name="connsiteX6" fmla="*/ 15481 w 35268"/>
                <a:gd name="connsiteY6" fmla="*/ 18477 h 55565"/>
                <a:gd name="connsiteX7" fmla="*/ 29938 w 35268"/>
                <a:gd name="connsiteY7" fmla="*/ 23479 h 55565"/>
                <a:gd name="connsiteX8" fmla="*/ 35269 w 35268"/>
                <a:gd name="connsiteY8" fmla="*/ 37025 h 55565"/>
                <a:gd name="connsiteX9" fmla="*/ 29792 w 35268"/>
                <a:gd name="connsiteY9" fmla="*/ 50716 h 55565"/>
                <a:gd name="connsiteX10" fmla="*/ 14349 w 35268"/>
                <a:gd name="connsiteY10" fmla="*/ 55565 h 55565"/>
                <a:gd name="connsiteX11" fmla="*/ 7338 w 35268"/>
                <a:gd name="connsiteY11" fmla="*/ 54988 h 55565"/>
                <a:gd name="connsiteX12" fmla="*/ 0 w 35268"/>
                <a:gd name="connsiteY12" fmla="*/ 53231 h 55565"/>
                <a:gd name="connsiteX13" fmla="*/ 0 w 35268"/>
                <a:gd name="connsiteY13" fmla="*/ 45822 h 55565"/>
                <a:gd name="connsiteX14" fmla="*/ 6790 w 35268"/>
                <a:gd name="connsiteY14" fmla="*/ 48490 h 55565"/>
                <a:gd name="connsiteX15" fmla="*/ 14203 w 35268"/>
                <a:gd name="connsiteY15" fmla="*/ 49364 h 55565"/>
                <a:gd name="connsiteX16" fmla="*/ 24206 w 35268"/>
                <a:gd name="connsiteY16" fmla="*/ 46038 h 55565"/>
                <a:gd name="connsiteX17" fmla="*/ 27894 w 35268"/>
                <a:gd name="connsiteY17" fmla="*/ 37025 h 55565"/>
                <a:gd name="connsiteX18" fmla="*/ 24206 w 35268"/>
                <a:gd name="connsiteY18" fmla="*/ 28003 h 55565"/>
                <a:gd name="connsiteX19" fmla="*/ 14203 w 35268"/>
                <a:gd name="connsiteY19" fmla="*/ 24678 h 55565"/>
                <a:gd name="connsiteX20" fmla="*/ 8287 w 35268"/>
                <a:gd name="connsiteY20" fmla="*/ 25336 h 55565"/>
                <a:gd name="connsiteX21" fmla="*/ 2300 w 35268"/>
                <a:gd name="connsiteY21" fmla="*/ 27381 h 55565"/>
                <a:gd name="connsiteX22" fmla="*/ 2300 w 35268"/>
                <a:gd name="connsiteY22" fmla="*/ 0 h 5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68" h="55565">
                  <a:moveTo>
                    <a:pt x="2300" y="0"/>
                  </a:moveTo>
                  <a:lnTo>
                    <a:pt x="31253" y="0"/>
                  </a:lnTo>
                  <a:lnTo>
                    <a:pt x="31253" y="6210"/>
                  </a:lnTo>
                  <a:lnTo>
                    <a:pt x="9054" y="6210"/>
                  </a:lnTo>
                  <a:lnTo>
                    <a:pt x="9054" y="19567"/>
                  </a:lnTo>
                  <a:cubicBezTo>
                    <a:pt x="10125" y="19207"/>
                    <a:pt x="11196" y="18936"/>
                    <a:pt x="12268" y="18765"/>
                  </a:cubicBezTo>
                  <a:cubicBezTo>
                    <a:pt x="13338" y="18576"/>
                    <a:pt x="14409" y="18477"/>
                    <a:pt x="15481" y="18477"/>
                  </a:cubicBezTo>
                  <a:cubicBezTo>
                    <a:pt x="21565" y="18477"/>
                    <a:pt x="26385" y="20144"/>
                    <a:pt x="29938" y="23479"/>
                  </a:cubicBezTo>
                  <a:cubicBezTo>
                    <a:pt x="33492" y="26814"/>
                    <a:pt x="35269" y="31329"/>
                    <a:pt x="35269" y="37025"/>
                  </a:cubicBezTo>
                  <a:cubicBezTo>
                    <a:pt x="35269" y="42893"/>
                    <a:pt x="33444" y="47453"/>
                    <a:pt x="29792" y="50716"/>
                  </a:cubicBezTo>
                  <a:cubicBezTo>
                    <a:pt x="26141" y="53952"/>
                    <a:pt x="20994" y="55565"/>
                    <a:pt x="14349" y="55565"/>
                  </a:cubicBezTo>
                  <a:cubicBezTo>
                    <a:pt x="12060" y="55565"/>
                    <a:pt x="9724" y="55376"/>
                    <a:pt x="7338" y="54988"/>
                  </a:cubicBezTo>
                  <a:cubicBezTo>
                    <a:pt x="4978" y="54601"/>
                    <a:pt x="2532" y="54015"/>
                    <a:pt x="0" y="53231"/>
                  </a:cubicBezTo>
                  <a:lnTo>
                    <a:pt x="0" y="45822"/>
                  </a:lnTo>
                  <a:cubicBezTo>
                    <a:pt x="2191" y="47012"/>
                    <a:pt x="4454" y="47904"/>
                    <a:pt x="6790" y="48490"/>
                  </a:cubicBezTo>
                  <a:cubicBezTo>
                    <a:pt x="9127" y="49076"/>
                    <a:pt x="11598" y="49364"/>
                    <a:pt x="14203" y="49364"/>
                  </a:cubicBezTo>
                  <a:cubicBezTo>
                    <a:pt x="18414" y="49364"/>
                    <a:pt x="21748" y="48256"/>
                    <a:pt x="24206" y="46038"/>
                  </a:cubicBezTo>
                  <a:cubicBezTo>
                    <a:pt x="26665" y="43830"/>
                    <a:pt x="27894" y="40820"/>
                    <a:pt x="27894" y="37025"/>
                  </a:cubicBezTo>
                  <a:cubicBezTo>
                    <a:pt x="27894" y="33231"/>
                    <a:pt x="26665" y="30221"/>
                    <a:pt x="24206" y="28003"/>
                  </a:cubicBezTo>
                  <a:cubicBezTo>
                    <a:pt x="21748" y="25786"/>
                    <a:pt x="18414" y="24678"/>
                    <a:pt x="14203" y="24678"/>
                  </a:cubicBezTo>
                  <a:cubicBezTo>
                    <a:pt x="12231" y="24678"/>
                    <a:pt x="10259" y="24894"/>
                    <a:pt x="8287" y="25336"/>
                  </a:cubicBezTo>
                  <a:cubicBezTo>
                    <a:pt x="6341" y="25777"/>
                    <a:pt x="4345" y="26453"/>
                    <a:pt x="2300" y="27381"/>
                  </a:cubicBezTo>
                  <a:lnTo>
                    <a:pt x="230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18691E0D-CBD0-7B65-4579-61BC7E11C67F}"/>
                </a:ext>
              </a:extLst>
            </p:cNvPr>
            <p:cNvSpPr/>
            <p:nvPr/>
          </p:nvSpPr>
          <p:spPr>
            <a:xfrm>
              <a:off x="6926698" y="2198033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6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6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6"/>
                  </a:cubicBezTo>
                  <a:cubicBezTo>
                    <a:pt x="36060" y="12086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6"/>
                    <a:pt x="4819" y="7266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639A5DA5-C7D9-CDE9-DAB1-5A7BB9BDEC71}"/>
                </a:ext>
              </a:extLst>
            </p:cNvPr>
            <p:cNvSpPr/>
            <p:nvPr/>
          </p:nvSpPr>
          <p:spPr>
            <a:xfrm>
              <a:off x="6977339" y="2244256"/>
              <a:ext cx="7704" cy="9273"/>
            </a:xfrm>
            <a:custGeom>
              <a:avLst/>
              <a:gdLst>
                <a:gd name="connsiteX0" fmla="*/ 0 w 7704"/>
                <a:gd name="connsiteY0" fmla="*/ 0 h 9273"/>
                <a:gd name="connsiteX1" fmla="*/ 7704 w 7704"/>
                <a:gd name="connsiteY1" fmla="*/ 0 h 9273"/>
                <a:gd name="connsiteX2" fmla="*/ 7704 w 7704"/>
                <a:gd name="connsiteY2" fmla="*/ 9273 h 9273"/>
                <a:gd name="connsiteX3" fmla="*/ 0 w 7704"/>
                <a:gd name="connsiteY3" fmla="*/ 9273 h 9273"/>
                <a:gd name="connsiteX4" fmla="*/ 0 w 7704"/>
                <a:gd name="connsiteY4" fmla="*/ 0 h 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3">
                  <a:moveTo>
                    <a:pt x="0" y="0"/>
                  </a:moveTo>
                  <a:lnTo>
                    <a:pt x="7704" y="0"/>
                  </a:lnTo>
                  <a:lnTo>
                    <a:pt x="7704" y="9273"/>
                  </a:lnTo>
                  <a:lnTo>
                    <a:pt x="0" y="9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B71AC18A-A0B0-5A4F-B17C-FC4D7DA45876}"/>
                </a:ext>
              </a:extLst>
            </p:cNvPr>
            <p:cNvSpPr/>
            <p:nvPr/>
          </p:nvSpPr>
          <p:spPr>
            <a:xfrm>
              <a:off x="7001327" y="2199019"/>
              <a:ext cx="32457" cy="54510"/>
            </a:xfrm>
            <a:custGeom>
              <a:avLst/>
              <a:gdLst>
                <a:gd name="connsiteX0" fmla="*/ 1058 w 32457"/>
                <a:gd name="connsiteY0" fmla="*/ 48303 h 54510"/>
                <a:gd name="connsiteX1" fmla="*/ 13107 w 32457"/>
                <a:gd name="connsiteY1" fmla="*/ 48303 h 54510"/>
                <a:gd name="connsiteX2" fmla="*/ 13107 w 32457"/>
                <a:gd name="connsiteY2" fmla="*/ 6718 h 54510"/>
                <a:gd name="connsiteX3" fmla="*/ 0 w 32457"/>
                <a:gd name="connsiteY3" fmla="*/ 9346 h 54510"/>
                <a:gd name="connsiteX4" fmla="*/ 0 w 32457"/>
                <a:gd name="connsiteY4" fmla="*/ 2629 h 54510"/>
                <a:gd name="connsiteX5" fmla="*/ 13034 w 32457"/>
                <a:gd name="connsiteY5" fmla="*/ 0 h 54510"/>
                <a:gd name="connsiteX6" fmla="*/ 20409 w 32457"/>
                <a:gd name="connsiteY6" fmla="*/ 0 h 54510"/>
                <a:gd name="connsiteX7" fmla="*/ 20409 w 32457"/>
                <a:gd name="connsiteY7" fmla="*/ 48303 h 54510"/>
                <a:gd name="connsiteX8" fmla="*/ 32458 w 32457"/>
                <a:gd name="connsiteY8" fmla="*/ 48303 h 54510"/>
                <a:gd name="connsiteX9" fmla="*/ 32458 w 32457"/>
                <a:gd name="connsiteY9" fmla="*/ 54511 h 54510"/>
                <a:gd name="connsiteX10" fmla="*/ 1058 w 32457"/>
                <a:gd name="connsiteY10" fmla="*/ 54511 h 54510"/>
                <a:gd name="connsiteX11" fmla="*/ 1058 w 32457"/>
                <a:gd name="connsiteY11" fmla="*/ 48303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7" h="54510">
                  <a:moveTo>
                    <a:pt x="1058" y="48303"/>
                  </a:moveTo>
                  <a:lnTo>
                    <a:pt x="13107" y="48303"/>
                  </a:lnTo>
                  <a:lnTo>
                    <a:pt x="13107" y="6718"/>
                  </a:lnTo>
                  <a:lnTo>
                    <a:pt x="0" y="9346"/>
                  </a:lnTo>
                  <a:lnTo>
                    <a:pt x="0" y="2629"/>
                  </a:lnTo>
                  <a:lnTo>
                    <a:pt x="13034" y="0"/>
                  </a:lnTo>
                  <a:lnTo>
                    <a:pt x="20409" y="0"/>
                  </a:lnTo>
                  <a:lnTo>
                    <a:pt x="20409" y="48303"/>
                  </a:lnTo>
                  <a:lnTo>
                    <a:pt x="32458" y="48303"/>
                  </a:lnTo>
                  <a:lnTo>
                    <a:pt x="32458" y="54511"/>
                  </a:lnTo>
                  <a:lnTo>
                    <a:pt x="1058" y="54511"/>
                  </a:lnTo>
                  <a:lnTo>
                    <a:pt x="1058" y="48303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BD0B2F67-3603-1024-B5F4-9D4929AAF45E}"/>
                </a:ext>
              </a:extLst>
            </p:cNvPr>
            <p:cNvSpPr/>
            <p:nvPr/>
          </p:nvSpPr>
          <p:spPr>
            <a:xfrm>
              <a:off x="7045614" y="2198033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6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6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6"/>
                  </a:cubicBezTo>
                  <a:cubicBezTo>
                    <a:pt x="36060" y="12086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6"/>
                    <a:pt x="4819" y="7266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FDC4A0A6-84A9-2D74-B2F4-E83C0DF6E9E6}"/>
                </a:ext>
              </a:extLst>
            </p:cNvPr>
            <p:cNvSpPr/>
            <p:nvPr/>
          </p:nvSpPr>
          <p:spPr>
            <a:xfrm>
              <a:off x="6928268" y="1952219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6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6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49" y="0"/>
                    <a:pt x="29610" y="2422"/>
                    <a:pt x="32824" y="7266"/>
                  </a:cubicBezTo>
                  <a:cubicBezTo>
                    <a:pt x="36060" y="12086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49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6"/>
                    <a:pt x="4819" y="7266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571DB1BD-BC9D-6DB4-979C-79C6D07BA0DD}"/>
                </a:ext>
              </a:extLst>
            </p:cNvPr>
            <p:cNvSpPr/>
            <p:nvPr/>
          </p:nvSpPr>
          <p:spPr>
            <a:xfrm>
              <a:off x="6978909" y="1998442"/>
              <a:ext cx="7703" cy="9273"/>
            </a:xfrm>
            <a:custGeom>
              <a:avLst/>
              <a:gdLst>
                <a:gd name="connsiteX0" fmla="*/ 0 w 7703"/>
                <a:gd name="connsiteY0" fmla="*/ 0 h 9273"/>
                <a:gd name="connsiteX1" fmla="*/ 7703 w 7703"/>
                <a:gd name="connsiteY1" fmla="*/ 0 h 9273"/>
                <a:gd name="connsiteX2" fmla="*/ 7703 w 7703"/>
                <a:gd name="connsiteY2" fmla="*/ 9273 h 9273"/>
                <a:gd name="connsiteX3" fmla="*/ 0 w 7703"/>
                <a:gd name="connsiteY3" fmla="*/ 9273 h 9273"/>
                <a:gd name="connsiteX4" fmla="*/ 0 w 7703"/>
                <a:gd name="connsiteY4" fmla="*/ 0 h 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3" h="9273">
                  <a:moveTo>
                    <a:pt x="0" y="0"/>
                  </a:moveTo>
                  <a:lnTo>
                    <a:pt x="7703" y="0"/>
                  </a:lnTo>
                  <a:lnTo>
                    <a:pt x="7703" y="9273"/>
                  </a:lnTo>
                  <a:lnTo>
                    <a:pt x="0" y="9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82BC6E56-AD31-4549-AD4D-91EF154BDDE8}"/>
                </a:ext>
              </a:extLst>
            </p:cNvPr>
            <p:cNvSpPr/>
            <p:nvPr/>
          </p:nvSpPr>
          <p:spPr>
            <a:xfrm>
              <a:off x="7002897" y="1953205"/>
              <a:ext cx="32457" cy="54510"/>
            </a:xfrm>
            <a:custGeom>
              <a:avLst/>
              <a:gdLst>
                <a:gd name="connsiteX0" fmla="*/ 1058 w 32457"/>
                <a:gd name="connsiteY0" fmla="*/ 48303 h 54510"/>
                <a:gd name="connsiteX1" fmla="*/ 13107 w 32457"/>
                <a:gd name="connsiteY1" fmla="*/ 48303 h 54510"/>
                <a:gd name="connsiteX2" fmla="*/ 13107 w 32457"/>
                <a:gd name="connsiteY2" fmla="*/ 6718 h 54510"/>
                <a:gd name="connsiteX3" fmla="*/ 0 w 32457"/>
                <a:gd name="connsiteY3" fmla="*/ 9346 h 54510"/>
                <a:gd name="connsiteX4" fmla="*/ 0 w 32457"/>
                <a:gd name="connsiteY4" fmla="*/ 2629 h 54510"/>
                <a:gd name="connsiteX5" fmla="*/ 13034 w 32457"/>
                <a:gd name="connsiteY5" fmla="*/ 0 h 54510"/>
                <a:gd name="connsiteX6" fmla="*/ 20409 w 32457"/>
                <a:gd name="connsiteY6" fmla="*/ 0 h 54510"/>
                <a:gd name="connsiteX7" fmla="*/ 20409 w 32457"/>
                <a:gd name="connsiteY7" fmla="*/ 48303 h 54510"/>
                <a:gd name="connsiteX8" fmla="*/ 32458 w 32457"/>
                <a:gd name="connsiteY8" fmla="*/ 48303 h 54510"/>
                <a:gd name="connsiteX9" fmla="*/ 32458 w 32457"/>
                <a:gd name="connsiteY9" fmla="*/ 54511 h 54510"/>
                <a:gd name="connsiteX10" fmla="*/ 1058 w 32457"/>
                <a:gd name="connsiteY10" fmla="*/ 54511 h 54510"/>
                <a:gd name="connsiteX11" fmla="*/ 1058 w 32457"/>
                <a:gd name="connsiteY11" fmla="*/ 48303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7" h="54510">
                  <a:moveTo>
                    <a:pt x="1058" y="48303"/>
                  </a:moveTo>
                  <a:lnTo>
                    <a:pt x="13107" y="48303"/>
                  </a:lnTo>
                  <a:lnTo>
                    <a:pt x="13107" y="6718"/>
                  </a:lnTo>
                  <a:lnTo>
                    <a:pt x="0" y="9346"/>
                  </a:lnTo>
                  <a:lnTo>
                    <a:pt x="0" y="2629"/>
                  </a:lnTo>
                  <a:lnTo>
                    <a:pt x="13034" y="0"/>
                  </a:lnTo>
                  <a:lnTo>
                    <a:pt x="20409" y="0"/>
                  </a:lnTo>
                  <a:lnTo>
                    <a:pt x="20409" y="48303"/>
                  </a:lnTo>
                  <a:lnTo>
                    <a:pt x="32458" y="48303"/>
                  </a:lnTo>
                  <a:lnTo>
                    <a:pt x="32458" y="54511"/>
                  </a:lnTo>
                  <a:lnTo>
                    <a:pt x="1058" y="54511"/>
                  </a:lnTo>
                  <a:lnTo>
                    <a:pt x="1058" y="48303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3C6C8677-1DCE-57C6-7A7D-5B9A105E7FC3}"/>
                </a:ext>
              </a:extLst>
            </p:cNvPr>
            <p:cNvSpPr/>
            <p:nvPr/>
          </p:nvSpPr>
          <p:spPr>
            <a:xfrm>
              <a:off x="7048024" y="1953205"/>
              <a:ext cx="35268" cy="55569"/>
            </a:xfrm>
            <a:custGeom>
              <a:avLst/>
              <a:gdLst>
                <a:gd name="connsiteX0" fmla="*/ 2300 w 35268"/>
                <a:gd name="connsiteY0" fmla="*/ 0 h 55569"/>
                <a:gd name="connsiteX1" fmla="*/ 31253 w 35268"/>
                <a:gd name="connsiteY1" fmla="*/ 0 h 55569"/>
                <a:gd name="connsiteX2" fmla="*/ 31253 w 35268"/>
                <a:gd name="connsiteY2" fmla="*/ 6207 h 55569"/>
                <a:gd name="connsiteX3" fmla="*/ 9054 w 35268"/>
                <a:gd name="connsiteY3" fmla="*/ 6207 h 55569"/>
                <a:gd name="connsiteX4" fmla="*/ 9054 w 35268"/>
                <a:gd name="connsiteY4" fmla="*/ 19570 h 55569"/>
                <a:gd name="connsiteX5" fmla="*/ 12268 w 35268"/>
                <a:gd name="connsiteY5" fmla="*/ 18767 h 55569"/>
                <a:gd name="connsiteX6" fmla="*/ 15481 w 35268"/>
                <a:gd name="connsiteY6" fmla="*/ 18475 h 55569"/>
                <a:gd name="connsiteX7" fmla="*/ 29938 w 35268"/>
                <a:gd name="connsiteY7" fmla="*/ 23476 h 55569"/>
                <a:gd name="connsiteX8" fmla="*/ 35269 w 35268"/>
                <a:gd name="connsiteY8" fmla="*/ 37022 h 55569"/>
                <a:gd name="connsiteX9" fmla="*/ 29792 w 35268"/>
                <a:gd name="connsiteY9" fmla="*/ 50713 h 55569"/>
                <a:gd name="connsiteX10" fmla="*/ 14349 w 35268"/>
                <a:gd name="connsiteY10" fmla="*/ 55570 h 55569"/>
                <a:gd name="connsiteX11" fmla="*/ 7338 w 35268"/>
                <a:gd name="connsiteY11" fmla="*/ 54986 h 55569"/>
                <a:gd name="connsiteX12" fmla="*/ 0 w 35268"/>
                <a:gd name="connsiteY12" fmla="*/ 53233 h 55569"/>
                <a:gd name="connsiteX13" fmla="*/ 0 w 35268"/>
                <a:gd name="connsiteY13" fmla="*/ 45821 h 55569"/>
                <a:gd name="connsiteX14" fmla="*/ 6790 w 35268"/>
                <a:gd name="connsiteY14" fmla="*/ 48486 h 55569"/>
                <a:gd name="connsiteX15" fmla="*/ 14203 w 35268"/>
                <a:gd name="connsiteY15" fmla="*/ 49362 h 55569"/>
                <a:gd name="connsiteX16" fmla="*/ 24206 w 35268"/>
                <a:gd name="connsiteY16" fmla="*/ 46040 h 55569"/>
                <a:gd name="connsiteX17" fmla="*/ 27894 w 35268"/>
                <a:gd name="connsiteY17" fmla="*/ 37022 h 55569"/>
                <a:gd name="connsiteX18" fmla="*/ 24206 w 35268"/>
                <a:gd name="connsiteY18" fmla="*/ 28003 h 55569"/>
                <a:gd name="connsiteX19" fmla="*/ 14203 w 35268"/>
                <a:gd name="connsiteY19" fmla="*/ 24681 h 55569"/>
                <a:gd name="connsiteX20" fmla="*/ 8287 w 35268"/>
                <a:gd name="connsiteY20" fmla="*/ 25338 h 55569"/>
                <a:gd name="connsiteX21" fmla="*/ 2300 w 35268"/>
                <a:gd name="connsiteY21" fmla="*/ 27383 h 55569"/>
                <a:gd name="connsiteX22" fmla="*/ 2300 w 35268"/>
                <a:gd name="connsiteY22" fmla="*/ 0 h 5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68" h="55569">
                  <a:moveTo>
                    <a:pt x="2300" y="0"/>
                  </a:moveTo>
                  <a:lnTo>
                    <a:pt x="31253" y="0"/>
                  </a:lnTo>
                  <a:lnTo>
                    <a:pt x="31253" y="6207"/>
                  </a:lnTo>
                  <a:lnTo>
                    <a:pt x="9054" y="6207"/>
                  </a:lnTo>
                  <a:lnTo>
                    <a:pt x="9054" y="19570"/>
                  </a:lnTo>
                  <a:cubicBezTo>
                    <a:pt x="10125" y="19205"/>
                    <a:pt x="11196" y="18937"/>
                    <a:pt x="12268" y="18767"/>
                  </a:cubicBezTo>
                  <a:cubicBezTo>
                    <a:pt x="13338" y="18572"/>
                    <a:pt x="14409" y="18475"/>
                    <a:pt x="15481" y="18475"/>
                  </a:cubicBezTo>
                  <a:cubicBezTo>
                    <a:pt x="21565" y="18475"/>
                    <a:pt x="26385" y="20142"/>
                    <a:pt x="29938" y="23476"/>
                  </a:cubicBezTo>
                  <a:cubicBezTo>
                    <a:pt x="33492" y="26811"/>
                    <a:pt x="35269" y="31326"/>
                    <a:pt x="35269" y="37022"/>
                  </a:cubicBezTo>
                  <a:cubicBezTo>
                    <a:pt x="35269" y="42888"/>
                    <a:pt x="33444" y="47452"/>
                    <a:pt x="29792" y="50713"/>
                  </a:cubicBezTo>
                  <a:cubicBezTo>
                    <a:pt x="26141" y="53951"/>
                    <a:pt x="20994" y="55570"/>
                    <a:pt x="14349" y="55570"/>
                  </a:cubicBezTo>
                  <a:cubicBezTo>
                    <a:pt x="12060" y="55570"/>
                    <a:pt x="9724" y="55375"/>
                    <a:pt x="7338" y="54986"/>
                  </a:cubicBezTo>
                  <a:cubicBezTo>
                    <a:pt x="4978" y="54595"/>
                    <a:pt x="2532" y="54011"/>
                    <a:pt x="0" y="53233"/>
                  </a:cubicBezTo>
                  <a:lnTo>
                    <a:pt x="0" y="45821"/>
                  </a:lnTo>
                  <a:cubicBezTo>
                    <a:pt x="2191" y="47014"/>
                    <a:pt x="4454" y="47902"/>
                    <a:pt x="6790" y="48486"/>
                  </a:cubicBezTo>
                  <a:cubicBezTo>
                    <a:pt x="9127" y="49070"/>
                    <a:pt x="11598" y="49362"/>
                    <a:pt x="14203" y="49362"/>
                  </a:cubicBezTo>
                  <a:cubicBezTo>
                    <a:pt x="18414" y="49362"/>
                    <a:pt x="21748" y="48255"/>
                    <a:pt x="24206" y="46040"/>
                  </a:cubicBezTo>
                  <a:cubicBezTo>
                    <a:pt x="26665" y="43826"/>
                    <a:pt x="27894" y="40819"/>
                    <a:pt x="27894" y="37022"/>
                  </a:cubicBezTo>
                  <a:cubicBezTo>
                    <a:pt x="27894" y="33225"/>
                    <a:pt x="26665" y="30219"/>
                    <a:pt x="24206" y="28003"/>
                  </a:cubicBezTo>
                  <a:cubicBezTo>
                    <a:pt x="21748" y="25789"/>
                    <a:pt x="18414" y="24681"/>
                    <a:pt x="14203" y="24681"/>
                  </a:cubicBezTo>
                  <a:cubicBezTo>
                    <a:pt x="12231" y="24681"/>
                    <a:pt x="10259" y="24900"/>
                    <a:pt x="8287" y="25338"/>
                  </a:cubicBezTo>
                  <a:cubicBezTo>
                    <a:pt x="6341" y="25776"/>
                    <a:pt x="4345" y="26458"/>
                    <a:pt x="2300" y="27383"/>
                  </a:cubicBezTo>
                  <a:lnTo>
                    <a:pt x="230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64325631-87EE-8CD1-6361-F392017D2BB7}"/>
                </a:ext>
              </a:extLst>
            </p:cNvPr>
            <p:cNvSpPr/>
            <p:nvPr/>
          </p:nvSpPr>
          <p:spPr>
            <a:xfrm>
              <a:off x="6926698" y="1706404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5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5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5"/>
                  </a:cubicBezTo>
                  <a:cubicBezTo>
                    <a:pt x="36060" y="12085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5"/>
                    <a:pt x="4819" y="7265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2A59F508-1460-97B4-5732-F204489B98BC}"/>
                </a:ext>
              </a:extLst>
            </p:cNvPr>
            <p:cNvSpPr/>
            <p:nvPr/>
          </p:nvSpPr>
          <p:spPr>
            <a:xfrm>
              <a:off x="6977339" y="1752628"/>
              <a:ext cx="7704" cy="9273"/>
            </a:xfrm>
            <a:custGeom>
              <a:avLst/>
              <a:gdLst>
                <a:gd name="connsiteX0" fmla="*/ 0 w 7704"/>
                <a:gd name="connsiteY0" fmla="*/ 0 h 9273"/>
                <a:gd name="connsiteX1" fmla="*/ 7704 w 7704"/>
                <a:gd name="connsiteY1" fmla="*/ 0 h 9273"/>
                <a:gd name="connsiteX2" fmla="*/ 7704 w 7704"/>
                <a:gd name="connsiteY2" fmla="*/ 9273 h 9273"/>
                <a:gd name="connsiteX3" fmla="*/ 0 w 7704"/>
                <a:gd name="connsiteY3" fmla="*/ 9273 h 9273"/>
                <a:gd name="connsiteX4" fmla="*/ 0 w 7704"/>
                <a:gd name="connsiteY4" fmla="*/ 0 h 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3">
                  <a:moveTo>
                    <a:pt x="0" y="0"/>
                  </a:moveTo>
                  <a:lnTo>
                    <a:pt x="7704" y="0"/>
                  </a:lnTo>
                  <a:lnTo>
                    <a:pt x="7704" y="9273"/>
                  </a:lnTo>
                  <a:lnTo>
                    <a:pt x="0" y="9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35FA1289-A443-B39E-4DCC-D124405DAC35}"/>
                </a:ext>
              </a:extLst>
            </p:cNvPr>
            <p:cNvSpPr/>
            <p:nvPr/>
          </p:nvSpPr>
          <p:spPr>
            <a:xfrm>
              <a:off x="6998588" y="1706404"/>
              <a:ext cx="34612" cy="55496"/>
            </a:xfrm>
            <a:custGeom>
              <a:avLst/>
              <a:gdLst>
                <a:gd name="connsiteX0" fmla="*/ 8872 w 34612"/>
                <a:gd name="connsiteY0" fmla="*/ 49289 h 55496"/>
                <a:gd name="connsiteX1" fmla="*/ 34613 w 34612"/>
                <a:gd name="connsiteY1" fmla="*/ 49289 h 55496"/>
                <a:gd name="connsiteX2" fmla="*/ 34613 w 34612"/>
                <a:gd name="connsiteY2" fmla="*/ 55497 h 55496"/>
                <a:gd name="connsiteX3" fmla="*/ 0 w 34612"/>
                <a:gd name="connsiteY3" fmla="*/ 55497 h 55496"/>
                <a:gd name="connsiteX4" fmla="*/ 0 w 34612"/>
                <a:gd name="connsiteY4" fmla="*/ 49289 h 55496"/>
                <a:gd name="connsiteX5" fmla="*/ 11428 w 34612"/>
                <a:gd name="connsiteY5" fmla="*/ 37643 h 55496"/>
                <a:gd name="connsiteX6" fmla="*/ 20556 w 34612"/>
                <a:gd name="connsiteY6" fmla="*/ 28186 h 55496"/>
                <a:gd name="connsiteX7" fmla="*/ 25485 w 34612"/>
                <a:gd name="connsiteY7" fmla="*/ 21468 h 55496"/>
                <a:gd name="connsiteX8" fmla="*/ 26909 w 34612"/>
                <a:gd name="connsiteY8" fmla="*/ 16029 h 55496"/>
                <a:gd name="connsiteX9" fmla="*/ 23842 w 34612"/>
                <a:gd name="connsiteY9" fmla="*/ 8945 h 55496"/>
                <a:gd name="connsiteX10" fmla="*/ 15919 w 34612"/>
                <a:gd name="connsiteY10" fmla="*/ 6207 h 55496"/>
                <a:gd name="connsiteX11" fmla="*/ 8580 w 34612"/>
                <a:gd name="connsiteY11" fmla="*/ 7411 h 55496"/>
                <a:gd name="connsiteX12" fmla="*/ 366 w 34612"/>
                <a:gd name="connsiteY12" fmla="*/ 11063 h 55496"/>
                <a:gd name="connsiteX13" fmla="*/ 366 w 34612"/>
                <a:gd name="connsiteY13" fmla="*/ 3615 h 55496"/>
                <a:gd name="connsiteX14" fmla="*/ 8690 w 34612"/>
                <a:gd name="connsiteY14" fmla="*/ 913 h 55496"/>
                <a:gd name="connsiteX15" fmla="*/ 15773 w 34612"/>
                <a:gd name="connsiteY15" fmla="*/ 0 h 55496"/>
                <a:gd name="connsiteX16" fmla="*/ 29282 w 34612"/>
                <a:gd name="connsiteY16" fmla="*/ 4235 h 55496"/>
                <a:gd name="connsiteX17" fmla="*/ 34321 w 34612"/>
                <a:gd name="connsiteY17" fmla="*/ 15554 h 55496"/>
                <a:gd name="connsiteX18" fmla="*/ 33043 w 34612"/>
                <a:gd name="connsiteY18" fmla="*/ 21943 h 55496"/>
                <a:gd name="connsiteX19" fmla="*/ 28479 w 34612"/>
                <a:gd name="connsiteY19" fmla="*/ 29026 h 55496"/>
                <a:gd name="connsiteX20" fmla="*/ 22674 w 34612"/>
                <a:gd name="connsiteY20" fmla="*/ 35160 h 55496"/>
                <a:gd name="connsiteX21" fmla="*/ 8872 w 34612"/>
                <a:gd name="connsiteY21" fmla="*/ 49289 h 55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612" h="55496">
                  <a:moveTo>
                    <a:pt x="8872" y="49289"/>
                  </a:moveTo>
                  <a:lnTo>
                    <a:pt x="34613" y="49289"/>
                  </a:lnTo>
                  <a:lnTo>
                    <a:pt x="34613" y="55497"/>
                  </a:lnTo>
                  <a:lnTo>
                    <a:pt x="0" y="55497"/>
                  </a:lnTo>
                  <a:lnTo>
                    <a:pt x="0" y="49289"/>
                  </a:lnTo>
                  <a:cubicBezTo>
                    <a:pt x="2799" y="46394"/>
                    <a:pt x="6609" y="42511"/>
                    <a:pt x="11428" y="37643"/>
                  </a:cubicBezTo>
                  <a:cubicBezTo>
                    <a:pt x="16272" y="32751"/>
                    <a:pt x="19315" y="29599"/>
                    <a:pt x="20556" y="28186"/>
                  </a:cubicBezTo>
                  <a:cubicBezTo>
                    <a:pt x="22916" y="25534"/>
                    <a:pt x="24560" y="23294"/>
                    <a:pt x="25485" y="21468"/>
                  </a:cubicBezTo>
                  <a:cubicBezTo>
                    <a:pt x="26434" y="19619"/>
                    <a:pt x="26909" y="17805"/>
                    <a:pt x="26909" y="16029"/>
                  </a:cubicBezTo>
                  <a:cubicBezTo>
                    <a:pt x="26909" y="13132"/>
                    <a:pt x="25887" y="10771"/>
                    <a:pt x="23842" y="8945"/>
                  </a:cubicBezTo>
                  <a:cubicBezTo>
                    <a:pt x="21822" y="7120"/>
                    <a:pt x="19181" y="6207"/>
                    <a:pt x="15919" y="6207"/>
                  </a:cubicBezTo>
                  <a:cubicBezTo>
                    <a:pt x="13607" y="6207"/>
                    <a:pt x="11161" y="6608"/>
                    <a:pt x="8580" y="7411"/>
                  </a:cubicBezTo>
                  <a:cubicBezTo>
                    <a:pt x="6025" y="8214"/>
                    <a:pt x="3287" y="9432"/>
                    <a:pt x="366" y="11063"/>
                  </a:cubicBezTo>
                  <a:lnTo>
                    <a:pt x="366" y="3615"/>
                  </a:lnTo>
                  <a:cubicBezTo>
                    <a:pt x="3336" y="2423"/>
                    <a:pt x="6110" y="1521"/>
                    <a:pt x="8690" y="913"/>
                  </a:cubicBezTo>
                  <a:cubicBezTo>
                    <a:pt x="11271" y="305"/>
                    <a:pt x="13631" y="0"/>
                    <a:pt x="15773" y="0"/>
                  </a:cubicBezTo>
                  <a:cubicBezTo>
                    <a:pt x="21419" y="0"/>
                    <a:pt x="25923" y="1411"/>
                    <a:pt x="29282" y="4235"/>
                  </a:cubicBezTo>
                  <a:cubicBezTo>
                    <a:pt x="32641" y="7059"/>
                    <a:pt x="34321" y="10832"/>
                    <a:pt x="34321" y="15554"/>
                  </a:cubicBezTo>
                  <a:cubicBezTo>
                    <a:pt x="34321" y="17793"/>
                    <a:pt x="33894" y="19923"/>
                    <a:pt x="33043" y="21943"/>
                  </a:cubicBezTo>
                  <a:cubicBezTo>
                    <a:pt x="32215" y="23939"/>
                    <a:pt x="30694" y="26300"/>
                    <a:pt x="28479" y="29026"/>
                  </a:cubicBezTo>
                  <a:cubicBezTo>
                    <a:pt x="27871" y="29732"/>
                    <a:pt x="25936" y="31777"/>
                    <a:pt x="22674" y="35160"/>
                  </a:cubicBezTo>
                  <a:cubicBezTo>
                    <a:pt x="19412" y="38519"/>
                    <a:pt x="14811" y="43229"/>
                    <a:pt x="8872" y="4928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B05B63E4-F807-F84E-BCD2-05E043B9C6A7}"/>
                </a:ext>
              </a:extLst>
            </p:cNvPr>
            <p:cNvSpPr/>
            <p:nvPr/>
          </p:nvSpPr>
          <p:spPr>
            <a:xfrm>
              <a:off x="7045614" y="1706404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5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5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5"/>
                  </a:cubicBezTo>
                  <a:cubicBezTo>
                    <a:pt x="36060" y="12085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5"/>
                    <a:pt x="4819" y="7265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379B525F-B9E3-190E-2485-25490AB05881}"/>
                </a:ext>
              </a:extLst>
            </p:cNvPr>
            <p:cNvSpPr/>
            <p:nvPr/>
          </p:nvSpPr>
          <p:spPr>
            <a:xfrm>
              <a:off x="6821978" y="2293978"/>
              <a:ext cx="8896" cy="22017"/>
            </a:xfrm>
            <a:custGeom>
              <a:avLst/>
              <a:gdLst>
                <a:gd name="connsiteX0" fmla="*/ 7684 w 8896"/>
                <a:gd name="connsiteY0" fmla="*/ 0 h 22017"/>
                <a:gd name="connsiteX1" fmla="*/ 8896 w 8896"/>
                <a:gd name="connsiteY1" fmla="*/ 738 h 22017"/>
                <a:gd name="connsiteX2" fmla="*/ 3753 w 8896"/>
                <a:gd name="connsiteY2" fmla="*/ 11024 h 22017"/>
                <a:gd name="connsiteX3" fmla="*/ 8896 w 8896"/>
                <a:gd name="connsiteY3" fmla="*/ 21309 h 22017"/>
                <a:gd name="connsiteX4" fmla="*/ 7684 w 8896"/>
                <a:gd name="connsiteY4" fmla="*/ 22018 h 22017"/>
                <a:gd name="connsiteX5" fmla="*/ 0 w 8896"/>
                <a:gd name="connsiteY5" fmla="*/ 11024 h 22017"/>
                <a:gd name="connsiteX6" fmla="*/ 7684 w 8896"/>
                <a:gd name="connsiteY6" fmla="*/ 0 h 22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96" h="22017">
                  <a:moveTo>
                    <a:pt x="7684" y="0"/>
                  </a:moveTo>
                  <a:lnTo>
                    <a:pt x="8896" y="738"/>
                  </a:lnTo>
                  <a:cubicBezTo>
                    <a:pt x="7576" y="3793"/>
                    <a:pt x="5862" y="7221"/>
                    <a:pt x="3753" y="11024"/>
                  </a:cubicBezTo>
                  <a:cubicBezTo>
                    <a:pt x="5862" y="14826"/>
                    <a:pt x="7576" y="18255"/>
                    <a:pt x="8896" y="21309"/>
                  </a:cubicBezTo>
                  <a:lnTo>
                    <a:pt x="7684" y="22018"/>
                  </a:lnTo>
                  <a:cubicBezTo>
                    <a:pt x="4788" y="18688"/>
                    <a:pt x="2226" y="15024"/>
                    <a:pt x="0" y="11024"/>
                  </a:cubicBezTo>
                  <a:cubicBezTo>
                    <a:pt x="2246" y="6985"/>
                    <a:pt x="4808" y="3310"/>
                    <a:pt x="7684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AC922880-C53D-4524-250C-947F78709342}"/>
                </a:ext>
              </a:extLst>
            </p:cNvPr>
            <p:cNvSpPr/>
            <p:nvPr/>
          </p:nvSpPr>
          <p:spPr>
            <a:xfrm>
              <a:off x="6840075" y="2288617"/>
              <a:ext cx="54971" cy="45176"/>
            </a:xfrm>
            <a:custGeom>
              <a:avLst/>
              <a:gdLst>
                <a:gd name="connsiteX0" fmla="*/ 13806 w 54971"/>
                <a:gd name="connsiteY0" fmla="*/ 0 h 45176"/>
                <a:gd name="connsiteX1" fmla="*/ 25924 w 54971"/>
                <a:gd name="connsiteY1" fmla="*/ 3125 h 45176"/>
                <a:gd name="connsiteX2" fmla="*/ 35550 w 54971"/>
                <a:gd name="connsiteY2" fmla="*/ 11063 h 45176"/>
                <a:gd name="connsiteX3" fmla="*/ 39181 w 54971"/>
                <a:gd name="connsiteY3" fmla="*/ 20858 h 45176"/>
                <a:gd name="connsiteX4" fmla="*/ 37577 w 54971"/>
                <a:gd name="connsiteY4" fmla="*/ 25797 h 45176"/>
                <a:gd name="connsiteX5" fmla="*/ 33608 w 54971"/>
                <a:gd name="connsiteY5" fmla="*/ 28795 h 45176"/>
                <a:gd name="connsiteX6" fmla="*/ 43361 w 54971"/>
                <a:gd name="connsiteY6" fmla="*/ 31328 h 45176"/>
                <a:gd name="connsiteX7" fmla="*/ 50919 w 54971"/>
                <a:gd name="connsiteY7" fmla="*/ 33060 h 45176"/>
                <a:gd name="connsiteX8" fmla="*/ 51468 w 54971"/>
                <a:gd name="connsiteY8" fmla="*/ 32975 h 45176"/>
                <a:gd name="connsiteX9" fmla="*/ 51848 w 54971"/>
                <a:gd name="connsiteY9" fmla="*/ 32511 h 45176"/>
                <a:gd name="connsiteX10" fmla="*/ 52186 w 54971"/>
                <a:gd name="connsiteY10" fmla="*/ 31202 h 45176"/>
                <a:gd name="connsiteX11" fmla="*/ 52312 w 54971"/>
                <a:gd name="connsiteY11" fmla="*/ 28711 h 45176"/>
                <a:gd name="connsiteX12" fmla="*/ 52312 w 54971"/>
                <a:gd name="connsiteY12" fmla="*/ 27613 h 45176"/>
                <a:gd name="connsiteX13" fmla="*/ 52566 w 54971"/>
                <a:gd name="connsiteY13" fmla="*/ 26979 h 45176"/>
                <a:gd name="connsiteX14" fmla="*/ 53241 w 54971"/>
                <a:gd name="connsiteY14" fmla="*/ 26641 h 45176"/>
                <a:gd name="connsiteX15" fmla="*/ 54972 w 54971"/>
                <a:gd name="connsiteY15" fmla="*/ 28204 h 45176"/>
                <a:gd name="connsiteX16" fmla="*/ 54846 w 54971"/>
                <a:gd name="connsiteY16" fmla="*/ 32468 h 45176"/>
                <a:gd name="connsiteX17" fmla="*/ 54719 w 54971"/>
                <a:gd name="connsiteY17" fmla="*/ 36775 h 45176"/>
                <a:gd name="connsiteX18" fmla="*/ 54846 w 54971"/>
                <a:gd name="connsiteY18" fmla="*/ 40449 h 45176"/>
                <a:gd name="connsiteX19" fmla="*/ 54972 w 54971"/>
                <a:gd name="connsiteY19" fmla="*/ 44037 h 45176"/>
                <a:gd name="connsiteX20" fmla="*/ 53959 w 54971"/>
                <a:gd name="connsiteY20" fmla="*/ 45177 h 45176"/>
                <a:gd name="connsiteX21" fmla="*/ 52988 w 54971"/>
                <a:gd name="connsiteY21" fmla="*/ 45008 h 45176"/>
                <a:gd name="connsiteX22" fmla="*/ 52481 w 54971"/>
                <a:gd name="connsiteY22" fmla="*/ 44544 h 45176"/>
                <a:gd name="connsiteX23" fmla="*/ 52312 w 54971"/>
                <a:gd name="connsiteY23" fmla="*/ 43910 h 45176"/>
                <a:gd name="connsiteX24" fmla="*/ 52312 w 54971"/>
                <a:gd name="connsiteY24" fmla="*/ 43151 h 45176"/>
                <a:gd name="connsiteX25" fmla="*/ 51974 w 54971"/>
                <a:gd name="connsiteY25" fmla="*/ 40364 h 45176"/>
                <a:gd name="connsiteX26" fmla="*/ 51046 w 54971"/>
                <a:gd name="connsiteY26" fmla="*/ 39224 h 45176"/>
                <a:gd name="connsiteX27" fmla="*/ 48766 w 54971"/>
                <a:gd name="connsiteY27" fmla="*/ 38506 h 45176"/>
                <a:gd name="connsiteX28" fmla="*/ 10260 w 54971"/>
                <a:gd name="connsiteY28" fmla="*/ 28795 h 45176"/>
                <a:gd name="connsiteX29" fmla="*/ 5869 w 54971"/>
                <a:gd name="connsiteY29" fmla="*/ 28204 h 45176"/>
                <a:gd name="connsiteX30" fmla="*/ 2744 w 54971"/>
                <a:gd name="connsiteY30" fmla="*/ 28922 h 45176"/>
                <a:gd name="connsiteX31" fmla="*/ 1900 w 54971"/>
                <a:gd name="connsiteY31" fmla="*/ 30906 h 45176"/>
                <a:gd name="connsiteX32" fmla="*/ 4518 w 54971"/>
                <a:gd name="connsiteY32" fmla="*/ 34537 h 45176"/>
                <a:gd name="connsiteX33" fmla="*/ 12202 w 54971"/>
                <a:gd name="connsiteY33" fmla="*/ 37197 h 45176"/>
                <a:gd name="connsiteX34" fmla="*/ 13891 w 54971"/>
                <a:gd name="connsiteY34" fmla="*/ 37830 h 45176"/>
                <a:gd name="connsiteX35" fmla="*/ 14186 w 54971"/>
                <a:gd name="connsiteY35" fmla="*/ 38675 h 45176"/>
                <a:gd name="connsiteX36" fmla="*/ 13300 w 54971"/>
                <a:gd name="connsiteY36" fmla="*/ 39730 h 45176"/>
                <a:gd name="connsiteX37" fmla="*/ 11738 w 54971"/>
                <a:gd name="connsiteY37" fmla="*/ 39392 h 45176"/>
                <a:gd name="connsiteX38" fmla="*/ 8318 w 54971"/>
                <a:gd name="connsiteY38" fmla="*/ 38421 h 45176"/>
                <a:gd name="connsiteX39" fmla="*/ 4940 w 54971"/>
                <a:gd name="connsiteY39" fmla="*/ 37028 h 45176"/>
                <a:gd name="connsiteX40" fmla="*/ 3462 w 54971"/>
                <a:gd name="connsiteY40" fmla="*/ 36226 h 45176"/>
                <a:gd name="connsiteX41" fmla="*/ 1942 w 54971"/>
                <a:gd name="connsiteY41" fmla="*/ 35086 h 45176"/>
                <a:gd name="connsiteX42" fmla="*/ 507 w 54971"/>
                <a:gd name="connsiteY42" fmla="*/ 33143 h 45176"/>
                <a:gd name="connsiteX43" fmla="*/ 0 w 54971"/>
                <a:gd name="connsiteY43" fmla="*/ 30611 h 45176"/>
                <a:gd name="connsiteX44" fmla="*/ 1604 w 54971"/>
                <a:gd name="connsiteY44" fmla="*/ 25671 h 45176"/>
                <a:gd name="connsiteX45" fmla="*/ 6460 w 54971"/>
                <a:gd name="connsiteY45" fmla="*/ 22842 h 45176"/>
                <a:gd name="connsiteX46" fmla="*/ 1816 w 54971"/>
                <a:gd name="connsiteY46" fmla="*/ 17480 h 45176"/>
                <a:gd name="connsiteX47" fmla="*/ 0 w 54971"/>
                <a:gd name="connsiteY47" fmla="*/ 11527 h 45176"/>
                <a:gd name="connsiteX48" fmla="*/ 3884 w 54971"/>
                <a:gd name="connsiteY48" fmla="*/ 3293 h 45176"/>
                <a:gd name="connsiteX49" fmla="*/ 13806 w 54971"/>
                <a:gd name="connsiteY49" fmla="*/ 0 h 45176"/>
                <a:gd name="connsiteX50" fmla="*/ 10007 w 54971"/>
                <a:gd name="connsiteY50" fmla="*/ 6249 h 45176"/>
                <a:gd name="connsiteX51" fmla="*/ 4053 w 54971"/>
                <a:gd name="connsiteY51" fmla="*/ 7727 h 45176"/>
                <a:gd name="connsiteX52" fmla="*/ 1900 w 54971"/>
                <a:gd name="connsiteY52" fmla="*/ 11780 h 45176"/>
                <a:gd name="connsiteX53" fmla="*/ 5193 w 54971"/>
                <a:gd name="connsiteY53" fmla="*/ 18788 h 45176"/>
                <a:gd name="connsiteX54" fmla="*/ 11231 w 54971"/>
                <a:gd name="connsiteY54" fmla="*/ 23264 h 45176"/>
                <a:gd name="connsiteX55" fmla="*/ 28162 w 54971"/>
                <a:gd name="connsiteY55" fmla="*/ 27528 h 45176"/>
                <a:gd name="connsiteX56" fmla="*/ 29555 w 54971"/>
                <a:gd name="connsiteY56" fmla="*/ 27782 h 45176"/>
                <a:gd name="connsiteX57" fmla="*/ 30568 w 54971"/>
                <a:gd name="connsiteY57" fmla="*/ 27655 h 45176"/>
                <a:gd name="connsiteX58" fmla="*/ 32468 w 54971"/>
                <a:gd name="connsiteY58" fmla="*/ 27022 h 45176"/>
                <a:gd name="connsiteX59" fmla="*/ 34706 w 54971"/>
                <a:gd name="connsiteY59" fmla="*/ 25839 h 45176"/>
                <a:gd name="connsiteX60" fmla="*/ 36479 w 54971"/>
                <a:gd name="connsiteY60" fmla="*/ 23856 h 45176"/>
                <a:gd name="connsiteX61" fmla="*/ 37239 w 54971"/>
                <a:gd name="connsiteY61" fmla="*/ 20942 h 45176"/>
                <a:gd name="connsiteX62" fmla="*/ 34959 w 54971"/>
                <a:gd name="connsiteY62" fmla="*/ 15580 h 45176"/>
                <a:gd name="connsiteX63" fmla="*/ 28373 w 54971"/>
                <a:gd name="connsiteY63" fmla="*/ 10640 h 45176"/>
                <a:gd name="connsiteX64" fmla="*/ 19591 w 54971"/>
                <a:gd name="connsiteY64" fmla="*/ 7811 h 45176"/>
                <a:gd name="connsiteX65" fmla="*/ 10007 w 54971"/>
                <a:gd name="connsiteY65" fmla="*/ 6249 h 4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4971" h="45176">
                  <a:moveTo>
                    <a:pt x="13806" y="0"/>
                  </a:moveTo>
                  <a:cubicBezTo>
                    <a:pt x="17916" y="0"/>
                    <a:pt x="21955" y="1042"/>
                    <a:pt x="25924" y="3125"/>
                  </a:cubicBezTo>
                  <a:cubicBezTo>
                    <a:pt x="29893" y="5179"/>
                    <a:pt x="33102" y="7825"/>
                    <a:pt x="35550" y="11063"/>
                  </a:cubicBezTo>
                  <a:cubicBezTo>
                    <a:pt x="37971" y="14299"/>
                    <a:pt x="39181" y="17565"/>
                    <a:pt x="39181" y="20858"/>
                  </a:cubicBezTo>
                  <a:cubicBezTo>
                    <a:pt x="39181" y="22828"/>
                    <a:pt x="38647" y="24475"/>
                    <a:pt x="37577" y="25797"/>
                  </a:cubicBezTo>
                  <a:cubicBezTo>
                    <a:pt x="36479" y="27092"/>
                    <a:pt x="35156" y="28091"/>
                    <a:pt x="33608" y="28795"/>
                  </a:cubicBezTo>
                  <a:cubicBezTo>
                    <a:pt x="35522" y="29329"/>
                    <a:pt x="38773" y="30174"/>
                    <a:pt x="43361" y="31328"/>
                  </a:cubicBezTo>
                  <a:cubicBezTo>
                    <a:pt x="47949" y="32483"/>
                    <a:pt x="50469" y="33060"/>
                    <a:pt x="50919" y="33060"/>
                  </a:cubicBezTo>
                  <a:cubicBezTo>
                    <a:pt x="51172" y="33060"/>
                    <a:pt x="51355" y="33032"/>
                    <a:pt x="51468" y="32975"/>
                  </a:cubicBezTo>
                  <a:cubicBezTo>
                    <a:pt x="51580" y="32918"/>
                    <a:pt x="51707" y="32764"/>
                    <a:pt x="51848" y="32511"/>
                  </a:cubicBezTo>
                  <a:cubicBezTo>
                    <a:pt x="52017" y="32258"/>
                    <a:pt x="52129" y="31821"/>
                    <a:pt x="52186" y="31202"/>
                  </a:cubicBezTo>
                  <a:cubicBezTo>
                    <a:pt x="52270" y="30583"/>
                    <a:pt x="52312" y="29752"/>
                    <a:pt x="52312" y="28711"/>
                  </a:cubicBezTo>
                  <a:cubicBezTo>
                    <a:pt x="52312" y="28176"/>
                    <a:pt x="52312" y="27810"/>
                    <a:pt x="52312" y="27613"/>
                  </a:cubicBezTo>
                  <a:cubicBezTo>
                    <a:pt x="52340" y="27388"/>
                    <a:pt x="52425" y="27177"/>
                    <a:pt x="52566" y="26979"/>
                  </a:cubicBezTo>
                  <a:cubicBezTo>
                    <a:pt x="52706" y="26754"/>
                    <a:pt x="52932" y="26641"/>
                    <a:pt x="53241" y="26641"/>
                  </a:cubicBezTo>
                  <a:cubicBezTo>
                    <a:pt x="54395" y="26641"/>
                    <a:pt x="54972" y="27162"/>
                    <a:pt x="54972" y="28204"/>
                  </a:cubicBezTo>
                  <a:cubicBezTo>
                    <a:pt x="54972" y="29133"/>
                    <a:pt x="54929" y="30554"/>
                    <a:pt x="54846" y="32468"/>
                  </a:cubicBezTo>
                  <a:cubicBezTo>
                    <a:pt x="54761" y="34382"/>
                    <a:pt x="54719" y="35818"/>
                    <a:pt x="54719" y="36775"/>
                  </a:cubicBezTo>
                  <a:cubicBezTo>
                    <a:pt x="54719" y="37591"/>
                    <a:pt x="54761" y="38816"/>
                    <a:pt x="54846" y="40449"/>
                  </a:cubicBezTo>
                  <a:cubicBezTo>
                    <a:pt x="54929" y="42081"/>
                    <a:pt x="54972" y="43277"/>
                    <a:pt x="54972" y="44037"/>
                  </a:cubicBezTo>
                  <a:cubicBezTo>
                    <a:pt x="54972" y="44796"/>
                    <a:pt x="54634" y="45177"/>
                    <a:pt x="53959" y="45177"/>
                  </a:cubicBezTo>
                  <a:cubicBezTo>
                    <a:pt x="53565" y="45177"/>
                    <a:pt x="53241" y="45121"/>
                    <a:pt x="52988" y="45008"/>
                  </a:cubicBezTo>
                  <a:cubicBezTo>
                    <a:pt x="52763" y="44923"/>
                    <a:pt x="52594" y="44768"/>
                    <a:pt x="52481" y="44544"/>
                  </a:cubicBezTo>
                  <a:cubicBezTo>
                    <a:pt x="52397" y="44319"/>
                    <a:pt x="52340" y="44108"/>
                    <a:pt x="52312" y="43910"/>
                  </a:cubicBezTo>
                  <a:cubicBezTo>
                    <a:pt x="52312" y="43742"/>
                    <a:pt x="52312" y="43489"/>
                    <a:pt x="52312" y="43151"/>
                  </a:cubicBezTo>
                  <a:cubicBezTo>
                    <a:pt x="52312" y="41855"/>
                    <a:pt x="52200" y="40927"/>
                    <a:pt x="51974" y="40364"/>
                  </a:cubicBezTo>
                  <a:cubicBezTo>
                    <a:pt x="51777" y="39801"/>
                    <a:pt x="51468" y="39421"/>
                    <a:pt x="51046" y="39224"/>
                  </a:cubicBezTo>
                  <a:cubicBezTo>
                    <a:pt x="50652" y="38998"/>
                    <a:pt x="49892" y="38759"/>
                    <a:pt x="48766" y="38506"/>
                  </a:cubicBezTo>
                  <a:lnTo>
                    <a:pt x="10260" y="28795"/>
                  </a:lnTo>
                  <a:cubicBezTo>
                    <a:pt x="8543" y="28401"/>
                    <a:pt x="7079" y="28204"/>
                    <a:pt x="5869" y="28204"/>
                  </a:cubicBezTo>
                  <a:cubicBezTo>
                    <a:pt x="4349" y="28204"/>
                    <a:pt x="3307" y="28443"/>
                    <a:pt x="2744" y="28922"/>
                  </a:cubicBezTo>
                  <a:cubicBezTo>
                    <a:pt x="2182" y="29400"/>
                    <a:pt x="1900" y="30062"/>
                    <a:pt x="1900" y="30906"/>
                  </a:cubicBezTo>
                  <a:cubicBezTo>
                    <a:pt x="1900" y="32370"/>
                    <a:pt x="2773" y="33581"/>
                    <a:pt x="4518" y="34537"/>
                  </a:cubicBezTo>
                  <a:cubicBezTo>
                    <a:pt x="6263" y="35494"/>
                    <a:pt x="8824" y="36381"/>
                    <a:pt x="12202" y="37197"/>
                  </a:cubicBezTo>
                  <a:cubicBezTo>
                    <a:pt x="13131" y="37450"/>
                    <a:pt x="13694" y="37662"/>
                    <a:pt x="13891" y="37830"/>
                  </a:cubicBezTo>
                  <a:cubicBezTo>
                    <a:pt x="14088" y="37971"/>
                    <a:pt x="14186" y="38252"/>
                    <a:pt x="14186" y="38675"/>
                  </a:cubicBezTo>
                  <a:cubicBezTo>
                    <a:pt x="14158" y="39379"/>
                    <a:pt x="13863" y="39730"/>
                    <a:pt x="13300" y="39730"/>
                  </a:cubicBezTo>
                  <a:cubicBezTo>
                    <a:pt x="13159" y="39730"/>
                    <a:pt x="12638" y="39618"/>
                    <a:pt x="11738" y="39392"/>
                  </a:cubicBezTo>
                  <a:cubicBezTo>
                    <a:pt x="10809" y="39168"/>
                    <a:pt x="9669" y="38844"/>
                    <a:pt x="8318" y="38421"/>
                  </a:cubicBezTo>
                  <a:cubicBezTo>
                    <a:pt x="6938" y="37971"/>
                    <a:pt x="5812" y="37507"/>
                    <a:pt x="4940" y="37028"/>
                  </a:cubicBezTo>
                  <a:cubicBezTo>
                    <a:pt x="4349" y="36747"/>
                    <a:pt x="3856" y="36479"/>
                    <a:pt x="3462" y="36226"/>
                  </a:cubicBezTo>
                  <a:cubicBezTo>
                    <a:pt x="3068" y="35973"/>
                    <a:pt x="2561" y="35592"/>
                    <a:pt x="1942" y="35086"/>
                  </a:cubicBezTo>
                  <a:cubicBezTo>
                    <a:pt x="1323" y="34551"/>
                    <a:pt x="844" y="33903"/>
                    <a:pt x="507" y="33143"/>
                  </a:cubicBezTo>
                  <a:cubicBezTo>
                    <a:pt x="169" y="32384"/>
                    <a:pt x="0" y="31540"/>
                    <a:pt x="0" y="30611"/>
                  </a:cubicBezTo>
                  <a:cubicBezTo>
                    <a:pt x="0" y="28809"/>
                    <a:pt x="535" y="27162"/>
                    <a:pt x="1604" y="25671"/>
                  </a:cubicBezTo>
                  <a:cubicBezTo>
                    <a:pt x="2674" y="24179"/>
                    <a:pt x="4293" y="23235"/>
                    <a:pt x="6460" y="22842"/>
                  </a:cubicBezTo>
                  <a:cubicBezTo>
                    <a:pt x="4574" y="21237"/>
                    <a:pt x="3026" y="19450"/>
                    <a:pt x="1816" y="17480"/>
                  </a:cubicBezTo>
                  <a:cubicBezTo>
                    <a:pt x="605" y="15510"/>
                    <a:pt x="0" y="13525"/>
                    <a:pt x="0" y="11527"/>
                  </a:cubicBezTo>
                  <a:cubicBezTo>
                    <a:pt x="0" y="8205"/>
                    <a:pt x="1295" y="5461"/>
                    <a:pt x="3884" y="3293"/>
                  </a:cubicBezTo>
                  <a:cubicBezTo>
                    <a:pt x="6446" y="1098"/>
                    <a:pt x="9753" y="0"/>
                    <a:pt x="13806" y="0"/>
                  </a:cubicBezTo>
                  <a:moveTo>
                    <a:pt x="10007" y="6249"/>
                  </a:moveTo>
                  <a:cubicBezTo>
                    <a:pt x="7445" y="6249"/>
                    <a:pt x="5461" y="6742"/>
                    <a:pt x="4053" y="7727"/>
                  </a:cubicBezTo>
                  <a:cubicBezTo>
                    <a:pt x="2618" y="8683"/>
                    <a:pt x="1900" y="10034"/>
                    <a:pt x="1900" y="11780"/>
                  </a:cubicBezTo>
                  <a:cubicBezTo>
                    <a:pt x="1900" y="13948"/>
                    <a:pt x="2998" y="16284"/>
                    <a:pt x="5193" y="18788"/>
                  </a:cubicBezTo>
                  <a:cubicBezTo>
                    <a:pt x="7276" y="21265"/>
                    <a:pt x="9289" y="22757"/>
                    <a:pt x="11231" y="23264"/>
                  </a:cubicBezTo>
                  <a:lnTo>
                    <a:pt x="28162" y="27528"/>
                  </a:lnTo>
                  <a:lnTo>
                    <a:pt x="29555" y="27782"/>
                  </a:lnTo>
                  <a:cubicBezTo>
                    <a:pt x="29724" y="27782"/>
                    <a:pt x="30062" y="27739"/>
                    <a:pt x="30568" y="27655"/>
                  </a:cubicBezTo>
                  <a:cubicBezTo>
                    <a:pt x="31047" y="27543"/>
                    <a:pt x="31680" y="27331"/>
                    <a:pt x="32468" y="27022"/>
                  </a:cubicBezTo>
                  <a:cubicBezTo>
                    <a:pt x="33256" y="26684"/>
                    <a:pt x="34002" y="26290"/>
                    <a:pt x="34706" y="25839"/>
                  </a:cubicBezTo>
                  <a:cubicBezTo>
                    <a:pt x="35381" y="25361"/>
                    <a:pt x="35973" y="24700"/>
                    <a:pt x="36479" y="23856"/>
                  </a:cubicBezTo>
                  <a:cubicBezTo>
                    <a:pt x="36986" y="22982"/>
                    <a:pt x="37239" y="22012"/>
                    <a:pt x="37239" y="20942"/>
                  </a:cubicBezTo>
                  <a:cubicBezTo>
                    <a:pt x="37239" y="19225"/>
                    <a:pt x="36479" y="17437"/>
                    <a:pt x="34959" y="15580"/>
                  </a:cubicBezTo>
                  <a:cubicBezTo>
                    <a:pt x="33439" y="13693"/>
                    <a:pt x="31244" y="12047"/>
                    <a:pt x="28373" y="10640"/>
                  </a:cubicBezTo>
                  <a:cubicBezTo>
                    <a:pt x="26515" y="9767"/>
                    <a:pt x="23588" y="8825"/>
                    <a:pt x="19591" y="7811"/>
                  </a:cubicBezTo>
                  <a:cubicBezTo>
                    <a:pt x="15566" y="6770"/>
                    <a:pt x="12371" y="6249"/>
                    <a:pt x="10007" y="624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B48A3AE6-5A38-28AC-45A3-8F1C34974488}"/>
                </a:ext>
              </a:extLst>
            </p:cNvPr>
            <p:cNvSpPr/>
            <p:nvPr/>
          </p:nvSpPr>
          <p:spPr>
            <a:xfrm>
              <a:off x="6813434" y="2268998"/>
              <a:ext cx="86469" cy="20055"/>
            </a:xfrm>
            <a:custGeom>
              <a:avLst/>
              <a:gdLst>
                <a:gd name="connsiteX0" fmla="*/ 43235 w 86469"/>
                <a:gd name="connsiteY0" fmla="*/ 20056 h 20055"/>
                <a:gd name="connsiteX1" fmla="*/ 16846 w 86469"/>
                <a:gd name="connsiteY1" fmla="*/ 14609 h 20055"/>
                <a:gd name="connsiteX2" fmla="*/ 7769 w 86469"/>
                <a:gd name="connsiteY2" fmla="*/ 9035 h 20055"/>
                <a:gd name="connsiteX3" fmla="*/ 1816 w 86469"/>
                <a:gd name="connsiteY3" fmla="*/ 3631 h 20055"/>
                <a:gd name="connsiteX4" fmla="*/ 0 w 86469"/>
                <a:gd name="connsiteY4" fmla="*/ 887 h 20055"/>
                <a:gd name="connsiteX5" fmla="*/ 844 w 86469"/>
                <a:gd name="connsiteY5" fmla="*/ 0 h 20055"/>
                <a:gd name="connsiteX6" fmla="*/ 2322 w 86469"/>
                <a:gd name="connsiteY6" fmla="*/ 1140 h 20055"/>
                <a:gd name="connsiteX7" fmla="*/ 43235 w 86469"/>
                <a:gd name="connsiteY7" fmla="*/ 15031 h 20055"/>
                <a:gd name="connsiteX8" fmla="*/ 83683 w 86469"/>
                <a:gd name="connsiteY8" fmla="*/ 1478 h 20055"/>
                <a:gd name="connsiteX9" fmla="*/ 85625 w 86469"/>
                <a:gd name="connsiteY9" fmla="*/ 0 h 20055"/>
                <a:gd name="connsiteX10" fmla="*/ 86470 w 86469"/>
                <a:gd name="connsiteY10" fmla="*/ 887 h 20055"/>
                <a:gd name="connsiteX11" fmla="*/ 84738 w 86469"/>
                <a:gd name="connsiteY11" fmla="*/ 3547 h 20055"/>
                <a:gd name="connsiteX12" fmla="*/ 79038 w 86469"/>
                <a:gd name="connsiteY12" fmla="*/ 8825 h 20055"/>
                <a:gd name="connsiteX13" fmla="*/ 70214 w 86469"/>
                <a:gd name="connsiteY13" fmla="*/ 14355 h 20055"/>
                <a:gd name="connsiteX14" fmla="*/ 43235 w 86469"/>
                <a:gd name="connsiteY14" fmla="*/ 20056 h 20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469" h="20055">
                  <a:moveTo>
                    <a:pt x="43235" y="20056"/>
                  </a:moveTo>
                  <a:cubicBezTo>
                    <a:pt x="33496" y="20056"/>
                    <a:pt x="24699" y="18240"/>
                    <a:pt x="16846" y="14609"/>
                  </a:cubicBezTo>
                  <a:cubicBezTo>
                    <a:pt x="13553" y="13061"/>
                    <a:pt x="10527" y="11203"/>
                    <a:pt x="7769" y="9035"/>
                  </a:cubicBezTo>
                  <a:cubicBezTo>
                    <a:pt x="5010" y="6868"/>
                    <a:pt x="3026" y="5067"/>
                    <a:pt x="1816" y="3631"/>
                  </a:cubicBezTo>
                  <a:cubicBezTo>
                    <a:pt x="605" y="2196"/>
                    <a:pt x="0" y="1281"/>
                    <a:pt x="0" y="887"/>
                  </a:cubicBezTo>
                  <a:cubicBezTo>
                    <a:pt x="0" y="324"/>
                    <a:pt x="281" y="28"/>
                    <a:pt x="844" y="0"/>
                  </a:cubicBezTo>
                  <a:cubicBezTo>
                    <a:pt x="1126" y="0"/>
                    <a:pt x="1619" y="380"/>
                    <a:pt x="2322" y="1140"/>
                  </a:cubicBezTo>
                  <a:cubicBezTo>
                    <a:pt x="11780" y="10429"/>
                    <a:pt x="25417" y="15059"/>
                    <a:pt x="43235" y="15031"/>
                  </a:cubicBezTo>
                  <a:cubicBezTo>
                    <a:pt x="61108" y="15031"/>
                    <a:pt x="74591" y="10514"/>
                    <a:pt x="83683" y="1478"/>
                  </a:cubicBezTo>
                  <a:cubicBezTo>
                    <a:pt x="84668" y="493"/>
                    <a:pt x="85315" y="0"/>
                    <a:pt x="85625" y="0"/>
                  </a:cubicBezTo>
                  <a:cubicBezTo>
                    <a:pt x="86188" y="0"/>
                    <a:pt x="86470" y="296"/>
                    <a:pt x="86470" y="887"/>
                  </a:cubicBezTo>
                  <a:cubicBezTo>
                    <a:pt x="86470" y="1281"/>
                    <a:pt x="85893" y="2168"/>
                    <a:pt x="84738" y="3547"/>
                  </a:cubicBezTo>
                  <a:cubicBezTo>
                    <a:pt x="83584" y="4927"/>
                    <a:pt x="81684" y="6686"/>
                    <a:pt x="79038" y="8825"/>
                  </a:cubicBezTo>
                  <a:cubicBezTo>
                    <a:pt x="76392" y="10963"/>
                    <a:pt x="73451" y="12807"/>
                    <a:pt x="70214" y="14355"/>
                  </a:cubicBezTo>
                  <a:cubicBezTo>
                    <a:pt x="62361" y="18156"/>
                    <a:pt x="53368" y="20056"/>
                    <a:pt x="43235" y="20056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72F423E2-F335-922D-130B-337D549023F8}"/>
                </a:ext>
              </a:extLst>
            </p:cNvPr>
            <p:cNvSpPr/>
            <p:nvPr/>
          </p:nvSpPr>
          <p:spPr>
            <a:xfrm>
              <a:off x="6819218" y="2195602"/>
              <a:ext cx="60967" cy="60249"/>
            </a:xfrm>
            <a:custGeom>
              <a:avLst/>
              <a:gdLst>
                <a:gd name="connsiteX0" fmla="*/ 59068 w 60967"/>
                <a:gd name="connsiteY0" fmla="*/ 60249 h 60249"/>
                <a:gd name="connsiteX1" fmla="*/ 56408 w 60967"/>
                <a:gd name="connsiteY1" fmla="*/ 60249 h 60249"/>
                <a:gd name="connsiteX2" fmla="*/ 56408 w 60967"/>
                <a:gd name="connsiteY2" fmla="*/ 58181 h 60249"/>
                <a:gd name="connsiteX3" fmla="*/ 55648 w 60967"/>
                <a:gd name="connsiteY3" fmla="*/ 52439 h 60249"/>
                <a:gd name="connsiteX4" fmla="*/ 52312 w 60967"/>
                <a:gd name="connsiteY4" fmla="*/ 51341 h 60249"/>
                <a:gd name="connsiteX5" fmla="*/ 6755 w 60967"/>
                <a:gd name="connsiteY5" fmla="*/ 51341 h 60249"/>
                <a:gd name="connsiteX6" fmla="*/ 3504 w 60967"/>
                <a:gd name="connsiteY6" fmla="*/ 52439 h 60249"/>
                <a:gd name="connsiteX7" fmla="*/ 2702 w 60967"/>
                <a:gd name="connsiteY7" fmla="*/ 58181 h 60249"/>
                <a:gd name="connsiteX8" fmla="*/ 2702 w 60967"/>
                <a:gd name="connsiteY8" fmla="*/ 60249 h 60249"/>
                <a:gd name="connsiteX9" fmla="*/ 0 w 60967"/>
                <a:gd name="connsiteY9" fmla="*/ 60249 h 60249"/>
                <a:gd name="connsiteX10" fmla="*/ 0 w 60967"/>
                <a:gd name="connsiteY10" fmla="*/ 33101 h 60249"/>
                <a:gd name="connsiteX11" fmla="*/ 4644 w 60967"/>
                <a:gd name="connsiteY11" fmla="*/ 17142 h 60249"/>
                <a:gd name="connsiteX12" fmla="*/ 15580 w 60967"/>
                <a:gd name="connsiteY12" fmla="*/ 10555 h 60249"/>
                <a:gd name="connsiteX13" fmla="*/ 24235 w 60967"/>
                <a:gd name="connsiteY13" fmla="*/ 14819 h 60249"/>
                <a:gd name="connsiteX14" fmla="*/ 29682 w 60967"/>
                <a:gd name="connsiteY14" fmla="*/ 25670 h 60249"/>
                <a:gd name="connsiteX15" fmla="*/ 39688 w 60967"/>
                <a:gd name="connsiteY15" fmla="*/ 15115 h 60249"/>
                <a:gd name="connsiteX16" fmla="*/ 46612 w 60967"/>
                <a:gd name="connsiteY16" fmla="*/ 14017 h 60249"/>
                <a:gd name="connsiteX17" fmla="*/ 50370 w 60967"/>
                <a:gd name="connsiteY17" fmla="*/ 13468 h 60249"/>
                <a:gd name="connsiteX18" fmla="*/ 53368 w 60967"/>
                <a:gd name="connsiteY18" fmla="*/ 12835 h 60249"/>
                <a:gd name="connsiteX19" fmla="*/ 55943 w 60967"/>
                <a:gd name="connsiteY19" fmla="*/ 12075 h 60249"/>
                <a:gd name="connsiteX20" fmla="*/ 57632 w 60967"/>
                <a:gd name="connsiteY20" fmla="*/ 11062 h 60249"/>
                <a:gd name="connsiteX21" fmla="*/ 58772 w 60967"/>
                <a:gd name="connsiteY21" fmla="*/ 9711 h 60249"/>
                <a:gd name="connsiteX22" fmla="*/ 59068 w 60967"/>
                <a:gd name="connsiteY22" fmla="*/ 7853 h 60249"/>
                <a:gd name="connsiteX23" fmla="*/ 57294 w 60967"/>
                <a:gd name="connsiteY23" fmla="*/ 4179 h 60249"/>
                <a:gd name="connsiteX24" fmla="*/ 51383 w 60967"/>
                <a:gd name="connsiteY24" fmla="*/ 2153 h 60249"/>
                <a:gd name="connsiteX25" fmla="*/ 49990 w 60967"/>
                <a:gd name="connsiteY25" fmla="*/ 1098 h 60249"/>
                <a:gd name="connsiteX26" fmla="*/ 51383 w 60967"/>
                <a:gd name="connsiteY26" fmla="*/ 0 h 60249"/>
                <a:gd name="connsiteX27" fmla="*/ 54043 w 60967"/>
                <a:gd name="connsiteY27" fmla="*/ 338 h 60249"/>
                <a:gd name="connsiteX28" fmla="*/ 57083 w 60967"/>
                <a:gd name="connsiteY28" fmla="*/ 1520 h 60249"/>
                <a:gd name="connsiteX29" fmla="*/ 59828 w 60967"/>
                <a:gd name="connsiteY29" fmla="*/ 4096 h 60249"/>
                <a:gd name="connsiteX30" fmla="*/ 60968 w 60967"/>
                <a:gd name="connsiteY30" fmla="*/ 8191 h 60249"/>
                <a:gd name="connsiteX31" fmla="*/ 57336 w 60967"/>
                <a:gd name="connsiteY31" fmla="*/ 19084 h 60249"/>
                <a:gd name="connsiteX32" fmla="*/ 53748 w 60967"/>
                <a:gd name="connsiteY32" fmla="*/ 21617 h 60249"/>
                <a:gd name="connsiteX33" fmla="*/ 50117 w 60967"/>
                <a:gd name="connsiteY33" fmla="*/ 22504 h 60249"/>
                <a:gd name="connsiteX34" fmla="*/ 44966 w 60967"/>
                <a:gd name="connsiteY34" fmla="*/ 22631 h 60249"/>
                <a:gd name="connsiteX35" fmla="*/ 37746 w 60967"/>
                <a:gd name="connsiteY35" fmla="*/ 23180 h 60249"/>
                <a:gd name="connsiteX36" fmla="*/ 33397 w 60967"/>
                <a:gd name="connsiteY36" fmla="*/ 25924 h 60249"/>
                <a:gd name="connsiteX37" fmla="*/ 30441 w 60967"/>
                <a:gd name="connsiteY37" fmla="*/ 33988 h 60249"/>
                <a:gd name="connsiteX38" fmla="*/ 30441 w 60967"/>
                <a:gd name="connsiteY38" fmla="*/ 43910 h 60249"/>
                <a:gd name="connsiteX39" fmla="*/ 52312 w 60967"/>
                <a:gd name="connsiteY39" fmla="*/ 43910 h 60249"/>
                <a:gd name="connsiteX40" fmla="*/ 55605 w 60967"/>
                <a:gd name="connsiteY40" fmla="*/ 42854 h 60249"/>
                <a:gd name="connsiteX41" fmla="*/ 56408 w 60967"/>
                <a:gd name="connsiteY41" fmla="*/ 37070 h 60249"/>
                <a:gd name="connsiteX42" fmla="*/ 56408 w 60967"/>
                <a:gd name="connsiteY42" fmla="*/ 35001 h 60249"/>
                <a:gd name="connsiteX43" fmla="*/ 59068 w 60967"/>
                <a:gd name="connsiteY43" fmla="*/ 35001 h 60249"/>
                <a:gd name="connsiteX44" fmla="*/ 58814 w 60967"/>
                <a:gd name="connsiteY44" fmla="*/ 47626 h 60249"/>
                <a:gd name="connsiteX45" fmla="*/ 59068 w 60967"/>
                <a:gd name="connsiteY45" fmla="*/ 60249 h 60249"/>
                <a:gd name="connsiteX46" fmla="*/ 28542 w 60967"/>
                <a:gd name="connsiteY46" fmla="*/ 43910 h 60249"/>
                <a:gd name="connsiteX47" fmla="*/ 28542 w 60967"/>
                <a:gd name="connsiteY47" fmla="*/ 34326 h 60249"/>
                <a:gd name="connsiteX48" fmla="*/ 27444 w 60967"/>
                <a:gd name="connsiteY48" fmla="*/ 26642 h 60249"/>
                <a:gd name="connsiteX49" fmla="*/ 24277 w 60967"/>
                <a:gd name="connsiteY49" fmla="*/ 22039 h 60249"/>
                <a:gd name="connsiteX50" fmla="*/ 20224 w 60967"/>
                <a:gd name="connsiteY50" fmla="*/ 20013 h 60249"/>
                <a:gd name="connsiteX51" fmla="*/ 15580 w 60967"/>
                <a:gd name="connsiteY51" fmla="*/ 19464 h 60249"/>
                <a:gd name="connsiteX52" fmla="*/ 10260 w 60967"/>
                <a:gd name="connsiteY52" fmla="*/ 20140 h 60249"/>
                <a:gd name="connsiteX53" fmla="*/ 6629 w 60967"/>
                <a:gd name="connsiteY53" fmla="*/ 22293 h 60249"/>
                <a:gd name="connsiteX54" fmla="*/ 4433 w 60967"/>
                <a:gd name="connsiteY54" fmla="*/ 25248 h 60249"/>
                <a:gd name="connsiteX55" fmla="*/ 3209 w 60967"/>
                <a:gd name="connsiteY55" fmla="*/ 29006 h 60249"/>
                <a:gd name="connsiteX56" fmla="*/ 2787 w 60967"/>
                <a:gd name="connsiteY56" fmla="*/ 32848 h 60249"/>
                <a:gd name="connsiteX57" fmla="*/ 2702 w 60967"/>
                <a:gd name="connsiteY57" fmla="*/ 36901 h 60249"/>
                <a:gd name="connsiteX58" fmla="*/ 2871 w 60967"/>
                <a:gd name="connsiteY58" fmla="*/ 42010 h 60249"/>
                <a:gd name="connsiteX59" fmla="*/ 3420 w 60967"/>
                <a:gd name="connsiteY59" fmla="*/ 43361 h 60249"/>
                <a:gd name="connsiteX60" fmla="*/ 4433 w 60967"/>
                <a:gd name="connsiteY60" fmla="*/ 43826 h 60249"/>
                <a:gd name="connsiteX61" fmla="*/ 6164 w 60967"/>
                <a:gd name="connsiteY61" fmla="*/ 43910 h 60249"/>
                <a:gd name="connsiteX62" fmla="*/ 28542 w 60967"/>
                <a:gd name="connsiteY62" fmla="*/ 43910 h 6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60967" h="60249">
                  <a:moveTo>
                    <a:pt x="59068" y="60249"/>
                  </a:moveTo>
                  <a:lnTo>
                    <a:pt x="56408" y="60249"/>
                  </a:lnTo>
                  <a:lnTo>
                    <a:pt x="56408" y="58181"/>
                  </a:lnTo>
                  <a:cubicBezTo>
                    <a:pt x="56408" y="55056"/>
                    <a:pt x="56154" y="53142"/>
                    <a:pt x="55648" y="52439"/>
                  </a:cubicBezTo>
                  <a:cubicBezTo>
                    <a:pt x="55113" y="51707"/>
                    <a:pt x="54001" y="51341"/>
                    <a:pt x="52312" y="51341"/>
                  </a:cubicBezTo>
                  <a:lnTo>
                    <a:pt x="6755" y="51341"/>
                  </a:lnTo>
                  <a:cubicBezTo>
                    <a:pt x="5095" y="51341"/>
                    <a:pt x="4011" y="51707"/>
                    <a:pt x="3504" y="52439"/>
                  </a:cubicBezTo>
                  <a:cubicBezTo>
                    <a:pt x="2970" y="53170"/>
                    <a:pt x="2702" y="55085"/>
                    <a:pt x="2702" y="58181"/>
                  </a:cubicBezTo>
                  <a:lnTo>
                    <a:pt x="2702" y="60249"/>
                  </a:lnTo>
                  <a:lnTo>
                    <a:pt x="0" y="60249"/>
                  </a:lnTo>
                  <a:lnTo>
                    <a:pt x="0" y="33101"/>
                  </a:lnTo>
                  <a:cubicBezTo>
                    <a:pt x="0" y="26825"/>
                    <a:pt x="1548" y="21505"/>
                    <a:pt x="4644" y="17142"/>
                  </a:cubicBezTo>
                  <a:cubicBezTo>
                    <a:pt x="7712" y="12751"/>
                    <a:pt x="11357" y="10555"/>
                    <a:pt x="15580" y="10555"/>
                  </a:cubicBezTo>
                  <a:cubicBezTo>
                    <a:pt x="18817" y="10555"/>
                    <a:pt x="21702" y="11976"/>
                    <a:pt x="24235" y="14819"/>
                  </a:cubicBezTo>
                  <a:cubicBezTo>
                    <a:pt x="26768" y="17663"/>
                    <a:pt x="28584" y="21280"/>
                    <a:pt x="29682" y="25670"/>
                  </a:cubicBezTo>
                  <a:cubicBezTo>
                    <a:pt x="31652" y="19957"/>
                    <a:pt x="34987" y="16438"/>
                    <a:pt x="39688" y="15115"/>
                  </a:cubicBezTo>
                  <a:lnTo>
                    <a:pt x="46612" y="14017"/>
                  </a:lnTo>
                  <a:cubicBezTo>
                    <a:pt x="48273" y="13793"/>
                    <a:pt x="49526" y="13610"/>
                    <a:pt x="50370" y="13468"/>
                  </a:cubicBezTo>
                  <a:cubicBezTo>
                    <a:pt x="51214" y="13300"/>
                    <a:pt x="52214" y="13089"/>
                    <a:pt x="53368" y="12835"/>
                  </a:cubicBezTo>
                  <a:cubicBezTo>
                    <a:pt x="54522" y="12582"/>
                    <a:pt x="55380" y="12328"/>
                    <a:pt x="55943" y="12075"/>
                  </a:cubicBezTo>
                  <a:cubicBezTo>
                    <a:pt x="56478" y="11794"/>
                    <a:pt x="57041" y="11456"/>
                    <a:pt x="57632" y="11062"/>
                  </a:cubicBezTo>
                  <a:cubicBezTo>
                    <a:pt x="58195" y="10668"/>
                    <a:pt x="58575" y="10217"/>
                    <a:pt x="58772" y="9711"/>
                  </a:cubicBezTo>
                  <a:cubicBezTo>
                    <a:pt x="58969" y="9176"/>
                    <a:pt x="59068" y="8557"/>
                    <a:pt x="59068" y="7853"/>
                  </a:cubicBezTo>
                  <a:cubicBezTo>
                    <a:pt x="59068" y="6530"/>
                    <a:pt x="58477" y="5305"/>
                    <a:pt x="57294" y="4179"/>
                  </a:cubicBezTo>
                  <a:cubicBezTo>
                    <a:pt x="56112" y="3054"/>
                    <a:pt x="54142" y="2379"/>
                    <a:pt x="51383" y="2153"/>
                  </a:cubicBezTo>
                  <a:cubicBezTo>
                    <a:pt x="50454" y="2041"/>
                    <a:pt x="49990" y="1688"/>
                    <a:pt x="49990" y="1098"/>
                  </a:cubicBezTo>
                  <a:cubicBezTo>
                    <a:pt x="49990" y="366"/>
                    <a:pt x="50454" y="0"/>
                    <a:pt x="51383" y="0"/>
                  </a:cubicBezTo>
                  <a:cubicBezTo>
                    <a:pt x="52200" y="0"/>
                    <a:pt x="53086" y="113"/>
                    <a:pt x="54043" y="338"/>
                  </a:cubicBezTo>
                  <a:cubicBezTo>
                    <a:pt x="54972" y="562"/>
                    <a:pt x="55985" y="956"/>
                    <a:pt x="57083" y="1520"/>
                  </a:cubicBezTo>
                  <a:cubicBezTo>
                    <a:pt x="58181" y="2054"/>
                    <a:pt x="59096" y="2913"/>
                    <a:pt x="59828" y="4096"/>
                  </a:cubicBezTo>
                  <a:cubicBezTo>
                    <a:pt x="60588" y="5277"/>
                    <a:pt x="60968" y="6643"/>
                    <a:pt x="60968" y="8191"/>
                  </a:cubicBezTo>
                  <a:cubicBezTo>
                    <a:pt x="60968" y="12695"/>
                    <a:pt x="59757" y="16325"/>
                    <a:pt x="57336" y="19084"/>
                  </a:cubicBezTo>
                  <a:cubicBezTo>
                    <a:pt x="56295" y="20238"/>
                    <a:pt x="55099" y="21082"/>
                    <a:pt x="53748" y="21617"/>
                  </a:cubicBezTo>
                  <a:cubicBezTo>
                    <a:pt x="52397" y="22124"/>
                    <a:pt x="51186" y="22420"/>
                    <a:pt x="50117" y="22504"/>
                  </a:cubicBezTo>
                  <a:cubicBezTo>
                    <a:pt x="49047" y="22588"/>
                    <a:pt x="47330" y="22631"/>
                    <a:pt x="44966" y="22631"/>
                  </a:cubicBezTo>
                  <a:cubicBezTo>
                    <a:pt x="41616" y="22631"/>
                    <a:pt x="39209" y="22814"/>
                    <a:pt x="37746" y="23180"/>
                  </a:cubicBezTo>
                  <a:cubicBezTo>
                    <a:pt x="36282" y="23518"/>
                    <a:pt x="34833" y="24432"/>
                    <a:pt x="33397" y="25924"/>
                  </a:cubicBezTo>
                  <a:cubicBezTo>
                    <a:pt x="31427" y="27950"/>
                    <a:pt x="30441" y="30638"/>
                    <a:pt x="30441" y="33988"/>
                  </a:cubicBezTo>
                  <a:lnTo>
                    <a:pt x="30441" y="43910"/>
                  </a:lnTo>
                  <a:lnTo>
                    <a:pt x="52312" y="43910"/>
                  </a:lnTo>
                  <a:cubicBezTo>
                    <a:pt x="53973" y="43910"/>
                    <a:pt x="55071" y="43558"/>
                    <a:pt x="55605" y="42854"/>
                  </a:cubicBezTo>
                  <a:cubicBezTo>
                    <a:pt x="56140" y="42122"/>
                    <a:pt x="56408" y="40194"/>
                    <a:pt x="56408" y="37070"/>
                  </a:cubicBezTo>
                  <a:lnTo>
                    <a:pt x="56408" y="35001"/>
                  </a:lnTo>
                  <a:lnTo>
                    <a:pt x="59068" y="35001"/>
                  </a:lnTo>
                  <a:cubicBezTo>
                    <a:pt x="58899" y="37084"/>
                    <a:pt x="58814" y="41292"/>
                    <a:pt x="58814" y="47626"/>
                  </a:cubicBezTo>
                  <a:cubicBezTo>
                    <a:pt x="58814" y="53959"/>
                    <a:pt x="58899" y="58166"/>
                    <a:pt x="59068" y="60249"/>
                  </a:cubicBezTo>
                  <a:moveTo>
                    <a:pt x="28542" y="43910"/>
                  </a:moveTo>
                  <a:lnTo>
                    <a:pt x="28542" y="34326"/>
                  </a:lnTo>
                  <a:cubicBezTo>
                    <a:pt x="28542" y="31258"/>
                    <a:pt x="28176" y="28697"/>
                    <a:pt x="27444" y="26642"/>
                  </a:cubicBezTo>
                  <a:cubicBezTo>
                    <a:pt x="26684" y="24559"/>
                    <a:pt x="25628" y="23025"/>
                    <a:pt x="24277" y="22039"/>
                  </a:cubicBezTo>
                  <a:cubicBezTo>
                    <a:pt x="22926" y="21054"/>
                    <a:pt x="21575" y="20378"/>
                    <a:pt x="20224" y="20013"/>
                  </a:cubicBezTo>
                  <a:cubicBezTo>
                    <a:pt x="18845" y="19647"/>
                    <a:pt x="17297" y="19464"/>
                    <a:pt x="15580" y="19464"/>
                  </a:cubicBezTo>
                  <a:cubicBezTo>
                    <a:pt x="13553" y="19464"/>
                    <a:pt x="11780" y="19689"/>
                    <a:pt x="10260" y="20140"/>
                  </a:cubicBezTo>
                  <a:cubicBezTo>
                    <a:pt x="8740" y="20589"/>
                    <a:pt x="7529" y="21308"/>
                    <a:pt x="6629" y="22293"/>
                  </a:cubicBezTo>
                  <a:cubicBezTo>
                    <a:pt x="5728" y="23278"/>
                    <a:pt x="4996" y="24263"/>
                    <a:pt x="4433" y="25248"/>
                  </a:cubicBezTo>
                  <a:cubicBezTo>
                    <a:pt x="3842" y="26233"/>
                    <a:pt x="3434" y="27486"/>
                    <a:pt x="3209" y="29006"/>
                  </a:cubicBezTo>
                  <a:cubicBezTo>
                    <a:pt x="2984" y="30526"/>
                    <a:pt x="2843" y="31807"/>
                    <a:pt x="2787" y="32848"/>
                  </a:cubicBezTo>
                  <a:cubicBezTo>
                    <a:pt x="2730" y="33889"/>
                    <a:pt x="2702" y="35240"/>
                    <a:pt x="2702" y="36901"/>
                  </a:cubicBezTo>
                  <a:cubicBezTo>
                    <a:pt x="2702" y="39716"/>
                    <a:pt x="2758" y="41419"/>
                    <a:pt x="2871" y="42010"/>
                  </a:cubicBezTo>
                  <a:cubicBezTo>
                    <a:pt x="2927" y="42658"/>
                    <a:pt x="3110" y="43107"/>
                    <a:pt x="3420" y="43361"/>
                  </a:cubicBezTo>
                  <a:cubicBezTo>
                    <a:pt x="3729" y="43614"/>
                    <a:pt x="4067" y="43769"/>
                    <a:pt x="4433" y="43826"/>
                  </a:cubicBezTo>
                  <a:cubicBezTo>
                    <a:pt x="4771" y="43882"/>
                    <a:pt x="5348" y="43910"/>
                    <a:pt x="6164" y="43910"/>
                  </a:cubicBezTo>
                  <a:lnTo>
                    <a:pt x="28542" y="4391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DEFBEF68-1034-4935-972D-F2CF0D28ECBF}"/>
                </a:ext>
              </a:extLst>
            </p:cNvPr>
            <p:cNvSpPr/>
            <p:nvPr/>
          </p:nvSpPr>
          <p:spPr>
            <a:xfrm>
              <a:off x="6839527" y="2153606"/>
              <a:ext cx="39730" cy="39012"/>
            </a:xfrm>
            <a:custGeom>
              <a:avLst/>
              <a:gdLst>
                <a:gd name="connsiteX0" fmla="*/ 30526 w 39730"/>
                <a:gd name="connsiteY0" fmla="*/ 39013 h 39012"/>
                <a:gd name="connsiteX1" fmla="*/ 19295 w 39730"/>
                <a:gd name="connsiteY1" fmla="*/ 30358 h 39012"/>
                <a:gd name="connsiteX2" fmla="*/ 16171 w 39730"/>
                <a:gd name="connsiteY2" fmla="*/ 14440 h 39012"/>
                <a:gd name="connsiteX3" fmla="*/ 13004 w 39730"/>
                <a:gd name="connsiteY3" fmla="*/ 14440 h 39012"/>
                <a:gd name="connsiteX4" fmla="*/ 4813 w 39730"/>
                <a:gd name="connsiteY4" fmla="*/ 17269 h 39012"/>
                <a:gd name="connsiteX5" fmla="*/ 1942 w 39730"/>
                <a:gd name="connsiteY5" fmla="*/ 23602 h 39012"/>
                <a:gd name="connsiteX6" fmla="*/ 5911 w 39730"/>
                <a:gd name="connsiteY6" fmla="*/ 32975 h 39012"/>
                <a:gd name="connsiteX7" fmla="*/ 7304 w 39730"/>
                <a:gd name="connsiteY7" fmla="*/ 29471 h 39012"/>
                <a:gd name="connsiteX8" fmla="*/ 9880 w 39730"/>
                <a:gd name="connsiteY8" fmla="*/ 28542 h 39012"/>
                <a:gd name="connsiteX9" fmla="*/ 12751 w 39730"/>
                <a:gd name="connsiteY9" fmla="*/ 29640 h 39012"/>
                <a:gd name="connsiteX10" fmla="*/ 13849 w 39730"/>
                <a:gd name="connsiteY10" fmla="*/ 32511 h 39012"/>
                <a:gd name="connsiteX11" fmla="*/ 12793 w 39730"/>
                <a:gd name="connsiteY11" fmla="*/ 35382 h 39012"/>
                <a:gd name="connsiteX12" fmla="*/ 9795 w 39730"/>
                <a:gd name="connsiteY12" fmla="*/ 36522 h 39012"/>
                <a:gd name="connsiteX13" fmla="*/ 2787 w 39730"/>
                <a:gd name="connsiteY13" fmla="*/ 32722 h 39012"/>
                <a:gd name="connsiteX14" fmla="*/ 0 w 39730"/>
                <a:gd name="connsiteY14" fmla="*/ 23433 h 39012"/>
                <a:gd name="connsiteX15" fmla="*/ 4771 w 39730"/>
                <a:gd name="connsiteY15" fmla="*/ 11611 h 39012"/>
                <a:gd name="connsiteX16" fmla="*/ 8149 w 39730"/>
                <a:gd name="connsiteY16" fmla="*/ 9416 h 39012"/>
                <a:gd name="connsiteX17" fmla="*/ 11315 w 39730"/>
                <a:gd name="connsiteY17" fmla="*/ 8571 h 39012"/>
                <a:gd name="connsiteX18" fmla="*/ 14989 w 39730"/>
                <a:gd name="connsiteY18" fmla="*/ 8487 h 39012"/>
                <a:gd name="connsiteX19" fmla="*/ 32257 w 39730"/>
                <a:gd name="connsiteY19" fmla="*/ 8487 h 39012"/>
                <a:gd name="connsiteX20" fmla="*/ 33608 w 39730"/>
                <a:gd name="connsiteY20" fmla="*/ 8318 h 39012"/>
                <a:gd name="connsiteX21" fmla="*/ 35550 w 39730"/>
                <a:gd name="connsiteY21" fmla="*/ 7389 h 39012"/>
                <a:gd name="connsiteX22" fmla="*/ 36606 w 39730"/>
                <a:gd name="connsiteY22" fmla="*/ 5278 h 39012"/>
                <a:gd name="connsiteX23" fmla="*/ 31075 w 39730"/>
                <a:gd name="connsiteY23" fmla="*/ 2196 h 39012"/>
                <a:gd name="connsiteX24" fmla="*/ 26219 w 39730"/>
                <a:gd name="connsiteY24" fmla="*/ 2196 h 39012"/>
                <a:gd name="connsiteX25" fmla="*/ 26219 w 39730"/>
                <a:gd name="connsiteY25" fmla="*/ 0 h 39012"/>
                <a:gd name="connsiteX26" fmla="*/ 31075 w 39730"/>
                <a:gd name="connsiteY26" fmla="*/ 0 h 39012"/>
                <a:gd name="connsiteX27" fmla="*/ 37492 w 39730"/>
                <a:gd name="connsiteY27" fmla="*/ 2449 h 39012"/>
                <a:gd name="connsiteX28" fmla="*/ 39266 w 39730"/>
                <a:gd name="connsiteY28" fmla="*/ 7093 h 39012"/>
                <a:gd name="connsiteX29" fmla="*/ 37155 w 39730"/>
                <a:gd name="connsiteY29" fmla="*/ 11780 h 39012"/>
                <a:gd name="connsiteX30" fmla="*/ 32173 w 39730"/>
                <a:gd name="connsiteY30" fmla="*/ 13849 h 39012"/>
                <a:gd name="connsiteX31" fmla="*/ 37619 w 39730"/>
                <a:gd name="connsiteY31" fmla="*/ 18156 h 39012"/>
                <a:gd name="connsiteX32" fmla="*/ 39730 w 39730"/>
                <a:gd name="connsiteY32" fmla="*/ 25164 h 39012"/>
                <a:gd name="connsiteX33" fmla="*/ 38928 w 39730"/>
                <a:gd name="connsiteY33" fmla="*/ 31244 h 39012"/>
                <a:gd name="connsiteX34" fmla="*/ 36015 w 39730"/>
                <a:gd name="connsiteY34" fmla="*/ 36606 h 39012"/>
                <a:gd name="connsiteX35" fmla="*/ 30526 w 39730"/>
                <a:gd name="connsiteY35" fmla="*/ 39013 h 39012"/>
                <a:gd name="connsiteX36" fmla="*/ 30442 w 39730"/>
                <a:gd name="connsiteY36" fmla="*/ 32342 h 39012"/>
                <a:gd name="connsiteX37" fmla="*/ 35719 w 39730"/>
                <a:gd name="connsiteY37" fmla="*/ 30062 h 39012"/>
                <a:gd name="connsiteX38" fmla="*/ 37788 w 39730"/>
                <a:gd name="connsiteY38" fmla="*/ 24573 h 39012"/>
                <a:gd name="connsiteX39" fmla="*/ 35001 w 39730"/>
                <a:gd name="connsiteY39" fmla="*/ 17692 h 39012"/>
                <a:gd name="connsiteX40" fmla="*/ 26642 w 39730"/>
                <a:gd name="connsiteY40" fmla="*/ 14440 h 39012"/>
                <a:gd name="connsiteX41" fmla="*/ 17986 w 39730"/>
                <a:gd name="connsiteY41" fmla="*/ 14440 h 39012"/>
                <a:gd name="connsiteX42" fmla="*/ 22166 w 39730"/>
                <a:gd name="connsiteY42" fmla="*/ 28204 h 39012"/>
                <a:gd name="connsiteX43" fmla="*/ 30442 w 39730"/>
                <a:gd name="connsiteY43" fmla="*/ 32342 h 39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9730" h="39012">
                  <a:moveTo>
                    <a:pt x="30526" y="39013"/>
                  </a:moveTo>
                  <a:cubicBezTo>
                    <a:pt x="25628" y="39013"/>
                    <a:pt x="21885" y="36128"/>
                    <a:pt x="19295" y="30358"/>
                  </a:cubicBezTo>
                  <a:cubicBezTo>
                    <a:pt x="17634" y="26896"/>
                    <a:pt x="16593" y="21590"/>
                    <a:pt x="16171" y="14440"/>
                  </a:cubicBezTo>
                  <a:lnTo>
                    <a:pt x="13004" y="14440"/>
                  </a:lnTo>
                  <a:cubicBezTo>
                    <a:pt x="9429" y="14440"/>
                    <a:pt x="6699" y="15383"/>
                    <a:pt x="4813" y="17269"/>
                  </a:cubicBezTo>
                  <a:cubicBezTo>
                    <a:pt x="2899" y="19126"/>
                    <a:pt x="1942" y="21238"/>
                    <a:pt x="1942" y="23602"/>
                  </a:cubicBezTo>
                  <a:cubicBezTo>
                    <a:pt x="1942" y="27825"/>
                    <a:pt x="3265" y="30949"/>
                    <a:pt x="5911" y="32975"/>
                  </a:cubicBezTo>
                  <a:cubicBezTo>
                    <a:pt x="5967" y="31258"/>
                    <a:pt x="6432" y="30090"/>
                    <a:pt x="7304" y="29471"/>
                  </a:cubicBezTo>
                  <a:cubicBezTo>
                    <a:pt x="8149" y="28852"/>
                    <a:pt x="9007" y="28542"/>
                    <a:pt x="9880" y="28542"/>
                  </a:cubicBezTo>
                  <a:cubicBezTo>
                    <a:pt x="11034" y="28542"/>
                    <a:pt x="11991" y="28908"/>
                    <a:pt x="12751" y="29640"/>
                  </a:cubicBezTo>
                  <a:cubicBezTo>
                    <a:pt x="13483" y="30344"/>
                    <a:pt x="13849" y="31300"/>
                    <a:pt x="13849" y="32511"/>
                  </a:cubicBezTo>
                  <a:cubicBezTo>
                    <a:pt x="13849" y="33665"/>
                    <a:pt x="13497" y="34623"/>
                    <a:pt x="12793" y="35382"/>
                  </a:cubicBezTo>
                  <a:cubicBezTo>
                    <a:pt x="12061" y="36142"/>
                    <a:pt x="11062" y="36522"/>
                    <a:pt x="9795" y="36522"/>
                  </a:cubicBezTo>
                  <a:cubicBezTo>
                    <a:pt x="6981" y="36522"/>
                    <a:pt x="4644" y="35255"/>
                    <a:pt x="2787" y="32722"/>
                  </a:cubicBezTo>
                  <a:cubicBezTo>
                    <a:pt x="929" y="30160"/>
                    <a:pt x="0" y="27064"/>
                    <a:pt x="0" y="23433"/>
                  </a:cubicBezTo>
                  <a:cubicBezTo>
                    <a:pt x="0" y="18704"/>
                    <a:pt x="1590" y="14763"/>
                    <a:pt x="4771" y="11611"/>
                  </a:cubicBezTo>
                  <a:cubicBezTo>
                    <a:pt x="5756" y="10626"/>
                    <a:pt x="6882" y="9894"/>
                    <a:pt x="8149" y="9416"/>
                  </a:cubicBezTo>
                  <a:cubicBezTo>
                    <a:pt x="9415" y="8909"/>
                    <a:pt x="10471" y="8628"/>
                    <a:pt x="11315" y="8571"/>
                  </a:cubicBezTo>
                  <a:cubicBezTo>
                    <a:pt x="12132" y="8515"/>
                    <a:pt x="13356" y="8487"/>
                    <a:pt x="14989" y="8487"/>
                  </a:cubicBezTo>
                  <a:lnTo>
                    <a:pt x="32257" y="8487"/>
                  </a:lnTo>
                  <a:cubicBezTo>
                    <a:pt x="32595" y="8487"/>
                    <a:pt x="33045" y="8431"/>
                    <a:pt x="33608" y="8318"/>
                  </a:cubicBezTo>
                  <a:cubicBezTo>
                    <a:pt x="34171" y="8205"/>
                    <a:pt x="34818" y="7896"/>
                    <a:pt x="35550" y="7389"/>
                  </a:cubicBezTo>
                  <a:cubicBezTo>
                    <a:pt x="36254" y="6854"/>
                    <a:pt x="36606" y="6150"/>
                    <a:pt x="36606" y="5278"/>
                  </a:cubicBezTo>
                  <a:cubicBezTo>
                    <a:pt x="36606" y="3195"/>
                    <a:pt x="34762" y="2168"/>
                    <a:pt x="31075" y="2196"/>
                  </a:cubicBezTo>
                  <a:lnTo>
                    <a:pt x="26219" y="2196"/>
                  </a:lnTo>
                  <a:lnTo>
                    <a:pt x="26219" y="0"/>
                  </a:lnTo>
                  <a:lnTo>
                    <a:pt x="31075" y="0"/>
                  </a:lnTo>
                  <a:cubicBezTo>
                    <a:pt x="34143" y="0"/>
                    <a:pt x="36282" y="817"/>
                    <a:pt x="37492" y="2449"/>
                  </a:cubicBezTo>
                  <a:cubicBezTo>
                    <a:pt x="38675" y="4054"/>
                    <a:pt x="39266" y="5602"/>
                    <a:pt x="39266" y="7093"/>
                  </a:cubicBezTo>
                  <a:cubicBezTo>
                    <a:pt x="39266" y="9008"/>
                    <a:pt x="38562" y="10570"/>
                    <a:pt x="37155" y="11780"/>
                  </a:cubicBezTo>
                  <a:cubicBezTo>
                    <a:pt x="35747" y="12990"/>
                    <a:pt x="34087" y="13681"/>
                    <a:pt x="32173" y="13849"/>
                  </a:cubicBezTo>
                  <a:cubicBezTo>
                    <a:pt x="34368" y="14722"/>
                    <a:pt x="36184" y="16158"/>
                    <a:pt x="37619" y="18156"/>
                  </a:cubicBezTo>
                  <a:cubicBezTo>
                    <a:pt x="39027" y="20126"/>
                    <a:pt x="39730" y="22462"/>
                    <a:pt x="39730" y="25164"/>
                  </a:cubicBezTo>
                  <a:cubicBezTo>
                    <a:pt x="39730" y="27247"/>
                    <a:pt x="39463" y="29274"/>
                    <a:pt x="38928" y="31244"/>
                  </a:cubicBezTo>
                  <a:cubicBezTo>
                    <a:pt x="38421" y="33187"/>
                    <a:pt x="37450" y="34974"/>
                    <a:pt x="36015" y="36606"/>
                  </a:cubicBezTo>
                  <a:cubicBezTo>
                    <a:pt x="34551" y="38211"/>
                    <a:pt x="32721" y="39013"/>
                    <a:pt x="30526" y="39013"/>
                  </a:cubicBezTo>
                  <a:moveTo>
                    <a:pt x="30442" y="32342"/>
                  </a:moveTo>
                  <a:cubicBezTo>
                    <a:pt x="32581" y="32342"/>
                    <a:pt x="34340" y="31582"/>
                    <a:pt x="35719" y="30062"/>
                  </a:cubicBezTo>
                  <a:cubicBezTo>
                    <a:pt x="37098" y="28541"/>
                    <a:pt x="37788" y="26712"/>
                    <a:pt x="37788" y="24573"/>
                  </a:cubicBezTo>
                  <a:cubicBezTo>
                    <a:pt x="37788" y="22153"/>
                    <a:pt x="36859" y="19859"/>
                    <a:pt x="35001" y="17692"/>
                  </a:cubicBezTo>
                  <a:cubicBezTo>
                    <a:pt x="33116" y="15524"/>
                    <a:pt x="30329" y="14440"/>
                    <a:pt x="26642" y="14440"/>
                  </a:cubicBezTo>
                  <a:lnTo>
                    <a:pt x="17986" y="14440"/>
                  </a:lnTo>
                  <a:cubicBezTo>
                    <a:pt x="18211" y="20829"/>
                    <a:pt x="19605" y="25418"/>
                    <a:pt x="22166" y="28204"/>
                  </a:cubicBezTo>
                  <a:cubicBezTo>
                    <a:pt x="24699" y="30963"/>
                    <a:pt x="27458" y="32342"/>
                    <a:pt x="30442" y="32342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83D7C680-7BB3-A6E7-E5CA-0233DD1CF181}"/>
                </a:ext>
              </a:extLst>
            </p:cNvPr>
            <p:cNvSpPr/>
            <p:nvPr/>
          </p:nvSpPr>
          <p:spPr>
            <a:xfrm>
              <a:off x="6825087" y="2124467"/>
              <a:ext cx="54169" cy="27063"/>
            </a:xfrm>
            <a:custGeom>
              <a:avLst/>
              <a:gdLst>
                <a:gd name="connsiteX0" fmla="*/ 18620 w 54169"/>
                <a:gd name="connsiteY0" fmla="*/ 27063 h 27063"/>
                <a:gd name="connsiteX1" fmla="*/ 16720 w 54169"/>
                <a:gd name="connsiteY1" fmla="*/ 27063 h 27063"/>
                <a:gd name="connsiteX2" fmla="*/ 13764 w 54169"/>
                <a:gd name="connsiteY2" fmla="*/ 20478 h 27063"/>
                <a:gd name="connsiteX3" fmla="*/ 7473 w 54169"/>
                <a:gd name="connsiteY3" fmla="*/ 16931 h 27063"/>
                <a:gd name="connsiteX4" fmla="*/ 0 w 54169"/>
                <a:gd name="connsiteY4" fmla="*/ 15917 h 27063"/>
                <a:gd name="connsiteX5" fmla="*/ 0 w 54169"/>
                <a:gd name="connsiteY5" fmla="*/ 13764 h 27063"/>
                <a:gd name="connsiteX6" fmla="*/ 15917 w 54169"/>
                <a:gd name="connsiteY6" fmla="*/ 13764 h 27063"/>
                <a:gd name="connsiteX7" fmla="*/ 15917 w 54169"/>
                <a:gd name="connsiteY7" fmla="*/ 1393 h 27063"/>
                <a:gd name="connsiteX8" fmla="*/ 18620 w 54169"/>
                <a:gd name="connsiteY8" fmla="*/ 1393 h 27063"/>
                <a:gd name="connsiteX9" fmla="*/ 18620 w 54169"/>
                <a:gd name="connsiteY9" fmla="*/ 13764 h 27063"/>
                <a:gd name="connsiteX10" fmla="*/ 42643 w 54169"/>
                <a:gd name="connsiteY10" fmla="*/ 13764 h 27063"/>
                <a:gd name="connsiteX11" fmla="*/ 51974 w 54169"/>
                <a:gd name="connsiteY11" fmla="*/ 7938 h 27063"/>
                <a:gd name="connsiteX12" fmla="*/ 49441 w 54169"/>
                <a:gd name="connsiteY12" fmla="*/ 3800 h 27063"/>
                <a:gd name="connsiteX13" fmla="*/ 42306 w 54169"/>
                <a:gd name="connsiteY13" fmla="*/ 2153 h 27063"/>
                <a:gd name="connsiteX14" fmla="*/ 37535 w 54169"/>
                <a:gd name="connsiteY14" fmla="*/ 2153 h 27063"/>
                <a:gd name="connsiteX15" fmla="*/ 37535 w 54169"/>
                <a:gd name="connsiteY15" fmla="*/ 0 h 27063"/>
                <a:gd name="connsiteX16" fmla="*/ 42475 w 54169"/>
                <a:gd name="connsiteY16" fmla="*/ 0 h 27063"/>
                <a:gd name="connsiteX17" fmla="*/ 50666 w 54169"/>
                <a:gd name="connsiteY17" fmla="*/ 2153 h 27063"/>
                <a:gd name="connsiteX18" fmla="*/ 54170 w 54169"/>
                <a:gd name="connsiteY18" fmla="*/ 8570 h 27063"/>
                <a:gd name="connsiteX19" fmla="*/ 53748 w 54169"/>
                <a:gd name="connsiteY19" fmla="*/ 11695 h 27063"/>
                <a:gd name="connsiteX20" fmla="*/ 52354 w 54169"/>
                <a:gd name="connsiteY20" fmla="*/ 15242 h 27063"/>
                <a:gd name="connsiteX21" fmla="*/ 48766 w 54169"/>
                <a:gd name="connsiteY21" fmla="*/ 18493 h 27063"/>
                <a:gd name="connsiteX22" fmla="*/ 42475 w 54169"/>
                <a:gd name="connsiteY22" fmla="*/ 19717 h 27063"/>
                <a:gd name="connsiteX23" fmla="*/ 18620 w 54169"/>
                <a:gd name="connsiteY23" fmla="*/ 19717 h 27063"/>
                <a:gd name="connsiteX24" fmla="*/ 18620 w 54169"/>
                <a:gd name="connsiteY24" fmla="*/ 27063 h 2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169" h="27063">
                  <a:moveTo>
                    <a:pt x="18620" y="27063"/>
                  </a:moveTo>
                  <a:lnTo>
                    <a:pt x="16720" y="27063"/>
                  </a:lnTo>
                  <a:cubicBezTo>
                    <a:pt x="16607" y="24418"/>
                    <a:pt x="15622" y="22222"/>
                    <a:pt x="13764" y="20478"/>
                  </a:cubicBezTo>
                  <a:cubicBezTo>
                    <a:pt x="11878" y="18704"/>
                    <a:pt x="9781" y="17521"/>
                    <a:pt x="7473" y="16931"/>
                  </a:cubicBezTo>
                  <a:cubicBezTo>
                    <a:pt x="5165" y="16312"/>
                    <a:pt x="2674" y="15974"/>
                    <a:pt x="0" y="15917"/>
                  </a:cubicBezTo>
                  <a:lnTo>
                    <a:pt x="0" y="13764"/>
                  </a:lnTo>
                  <a:lnTo>
                    <a:pt x="15917" y="13764"/>
                  </a:lnTo>
                  <a:lnTo>
                    <a:pt x="15917" y="1393"/>
                  </a:lnTo>
                  <a:lnTo>
                    <a:pt x="18620" y="1393"/>
                  </a:lnTo>
                  <a:lnTo>
                    <a:pt x="18620" y="13764"/>
                  </a:lnTo>
                  <a:lnTo>
                    <a:pt x="42643" y="13764"/>
                  </a:lnTo>
                  <a:cubicBezTo>
                    <a:pt x="48864" y="13764"/>
                    <a:pt x="51974" y="11821"/>
                    <a:pt x="51974" y="7938"/>
                  </a:cubicBezTo>
                  <a:cubicBezTo>
                    <a:pt x="51974" y="6277"/>
                    <a:pt x="51130" y="4898"/>
                    <a:pt x="49441" y="3800"/>
                  </a:cubicBezTo>
                  <a:cubicBezTo>
                    <a:pt x="47724" y="2702"/>
                    <a:pt x="45346" y="2153"/>
                    <a:pt x="42306" y="2153"/>
                  </a:cubicBezTo>
                  <a:lnTo>
                    <a:pt x="37535" y="2153"/>
                  </a:lnTo>
                  <a:lnTo>
                    <a:pt x="37535" y="0"/>
                  </a:lnTo>
                  <a:lnTo>
                    <a:pt x="42475" y="0"/>
                  </a:lnTo>
                  <a:cubicBezTo>
                    <a:pt x="45599" y="0"/>
                    <a:pt x="48329" y="717"/>
                    <a:pt x="50666" y="2153"/>
                  </a:cubicBezTo>
                  <a:cubicBezTo>
                    <a:pt x="53002" y="3589"/>
                    <a:pt x="54170" y="5728"/>
                    <a:pt x="54170" y="8570"/>
                  </a:cubicBezTo>
                  <a:cubicBezTo>
                    <a:pt x="54170" y="9612"/>
                    <a:pt x="54029" y="10654"/>
                    <a:pt x="53748" y="11695"/>
                  </a:cubicBezTo>
                  <a:cubicBezTo>
                    <a:pt x="53494" y="12708"/>
                    <a:pt x="53030" y="13891"/>
                    <a:pt x="52354" y="15242"/>
                  </a:cubicBezTo>
                  <a:cubicBezTo>
                    <a:pt x="51651" y="16564"/>
                    <a:pt x="50454" y="17648"/>
                    <a:pt x="48766" y="18493"/>
                  </a:cubicBezTo>
                  <a:cubicBezTo>
                    <a:pt x="47049" y="19309"/>
                    <a:pt x="44952" y="19717"/>
                    <a:pt x="42475" y="19717"/>
                  </a:cubicBezTo>
                  <a:lnTo>
                    <a:pt x="18620" y="19717"/>
                  </a:lnTo>
                  <a:lnTo>
                    <a:pt x="18620" y="27063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7" name="Freeform 276">
              <a:extLst>
                <a:ext uri="{FF2B5EF4-FFF2-40B4-BE49-F238E27FC236}">
                  <a16:creationId xmlns:a16="http://schemas.microsoft.com/office/drawing/2014/main" id="{F71A8524-F097-6D49-D69B-013EF4065342}"/>
                </a:ext>
              </a:extLst>
            </p:cNvPr>
            <p:cNvSpPr/>
            <p:nvPr/>
          </p:nvSpPr>
          <p:spPr>
            <a:xfrm>
              <a:off x="6820443" y="2100875"/>
              <a:ext cx="57843" cy="18492"/>
            </a:xfrm>
            <a:custGeom>
              <a:avLst/>
              <a:gdLst>
                <a:gd name="connsiteX0" fmla="*/ 57843 w 57843"/>
                <a:gd name="connsiteY0" fmla="*/ 18493 h 18492"/>
                <a:gd name="connsiteX1" fmla="*/ 55183 w 57843"/>
                <a:gd name="connsiteY1" fmla="*/ 18493 h 18492"/>
                <a:gd name="connsiteX2" fmla="*/ 54634 w 57843"/>
                <a:gd name="connsiteY2" fmla="*/ 12835 h 18492"/>
                <a:gd name="connsiteX3" fmla="*/ 51257 w 57843"/>
                <a:gd name="connsiteY3" fmla="*/ 11780 h 18492"/>
                <a:gd name="connsiteX4" fmla="*/ 27993 w 57843"/>
                <a:gd name="connsiteY4" fmla="*/ 11780 h 18492"/>
                <a:gd name="connsiteX5" fmla="*/ 24024 w 57843"/>
                <a:gd name="connsiteY5" fmla="*/ 12878 h 18492"/>
                <a:gd name="connsiteX6" fmla="*/ 23264 w 57843"/>
                <a:gd name="connsiteY6" fmla="*/ 18155 h 18492"/>
                <a:gd name="connsiteX7" fmla="*/ 20562 w 57843"/>
                <a:gd name="connsiteY7" fmla="*/ 18155 h 18492"/>
                <a:gd name="connsiteX8" fmla="*/ 19633 w 57843"/>
                <a:gd name="connsiteY8" fmla="*/ 6080 h 18492"/>
                <a:gd name="connsiteX9" fmla="*/ 51341 w 57843"/>
                <a:gd name="connsiteY9" fmla="*/ 6080 h 18492"/>
                <a:gd name="connsiteX10" fmla="*/ 54550 w 57843"/>
                <a:gd name="connsiteY10" fmla="*/ 5151 h 18492"/>
                <a:gd name="connsiteX11" fmla="*/ 55183 w 57843"/>
                <a:gd name="connsiteY11" fmla="*/ 0 h 18492"/>
                <a:gd name="connsiteX12" fmla="*/ 57843 w 57843"/>
                <a:gd name="connsiteY12" fmla="*/ 0 h 18492"/>
                <a:gd name="connsiteX13" fmla="*/ 57590 w 57843"/>
                <a:gd name="connsiteY13" fmla="*/ 8993 h 18492"/>
                <a:gd name="connsiteX14" fmla="*/ 57843 w 57843"/>
                <a:gd name="connsiteY14" fmla="*/ 18493 h 18492"/>
                <a:gd name="connsiteX15" fmla="*/ 4560 w 57843"/>
                <a:gd name="connsiteY15" fmla="*/ 14862 h 18492"/>
                <a:gd name="connsiteX16" fmla="*/ 1435 w 57843"/>
                <a:gd name="connsiteY16" fmla="*/ 13553 h 18492"/>
                <a:gd name="connsiteX17" fmla="*/ 0 w 57843"/>
                <a:gd name="connsiteY17" fmla="*/ 10302 h 18492"/>
                <a:gd name="connsiteX18" fmla="*/ 1309 w 57843"/>
                <a:gd name="connsiteY18" fmla="*/ 7051 h 18492"/>
                <a:gd name="connsiteX19" fmla="*/ 4602 w 57843"/>
                <a:gd name="connsiteY19" fmla="*/ 5700 h 18492"/>
                <a:gd name="connsiteX20" fmla="*/ 7895 w 57843"/>
                <a:gd name="connsiteY20" fmla="*/ 7051 h 18492"/>
                <a:gd name="connsiteX21" fmla="*/ 9162 w 57843"/>
                <a:gd name="connsiteY21" fmla="*/ 10302 h 18492"/>
                <a:gd name="connsiteX22" fmla="*/ 7769 w 57843"/>
                <a:gd name="connsiteY22" fmla="*/ 13595 h 18492"/>
                <a:gd name="connsiteX23" fmla="*/ 4560 w 57843"/>
                <a:gd name="connsiteY23" fmla="*/ 14862 h 1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7843" h="18492">
                  <a:moveTo>
                    <a:pt x="57843" y="18493"/>
                  </a:moveTo>
                  <a:lnTo>
                    <a:pt x="55183" y="18493"/>
                  </a:lnTo>
                  <a:cubicBezTo>
                    <a:pt x="55183" y="15425"/>
                    <a:pt x="55000" y="13539"/>
                    <a:pt x="54634" y="12835"/>
                  </a:cubicBezTo>
                  <a:cubicBezTo>
                    <a:pt x="54240" y="12131"/>
                    <a:pt x="53114" y="11780"/>
                    <a:pt x="51257" y="11780"/>
                  </a:cubicBezTo>
                  <a:lnTo>
                    <a:pt x="27993" y="11780"/>
                  </a:lnTo>
                  <a:cubicBezTo>
                    <a:pt x="25853" y="11780"/>
                    <a:pt x="24531" y="12146"/>
                    <a:pt x="24024" y="12878"/>
                  </a:cubicBezTo>
                  <a:cubicBezTo>
                    <a:pt x="23517" y="13582"/>
                    <a:pt x="23264" y="15340"/>
                    <a:pt x="23264" y="18155"/>
                  </a:cubicBezTo>
                  <a:lnTo>
                    <a:pt x="20562" y="18155"/>
                  </a:lnTo>
                  <a:lnTo>
                    <a:pt x="19633" y="6080"/>
                  </a:lnTo>
                  <a:lnTo>
                    <a:pt x="51341" y="6080"/>
                  </a:lnTo>
                  <a:cubicBezTo>
                    <a:pt x="53058" y="6080"/>
                    <a:pt x="54128" y="5770"/>
                    <a:pt x="54550" y="5151"/>
                  </a:cubicBezTo>
                  <a:cubicBezTo>
                    <a:pt x="54972" y="4532"/>
                    <a:pt x="55183" y="2815"/>
                    <a:pt x="55183" y="0"/>
                  </a:cubicBezTo>
                  <a:lnTo>
                    <a:pt x="57843" y="0"/>
                  </a:lnTo>
                  <a:cubicBezTo>
                    <a:pt x="57674" y="5883"/>
                    <a:pt x="57590" y="8880"/>
                    <a:pt x="57590" y="8993"/>
                  </a:cubicBezTo>
                  <a:cubicBezTo>
                    <a:pt x="57590" y="9782"/>
                    <a:pt x="57674" y="12948"/>
                    <a:pt x="57843" y="18493"/>
                  </a:cubicBezTo>
                  <a:moveTo>
                    <a:pt x="4560" y="14862"/>
                  </a:moveTo>
                  <a:cubicBezTo>
                    <a:pt x="3406" y="14862"/>
                    <a:pt x="2364" y="14426"/>
                    <a:pt x="1435" y="13553"/>
                  </a:cubicBezTo>
                  <a:cubicBezTo>
                    <a:pt x="478" y="12652"/>
                    <a:pt x="0" y="11568"/>
                    <a:pt x="0" y="10302"/>
                  </a:cubicBezTo>
                  <a:cubicBezTo>
                    <a:pt x="0" y="9035"/>
                    <a:pt x="436" y="7951"/>
                    <a:pt x="1309" y="7051"/>
                  </a:cubicBezTo>
                  <a:cubicBezTo>
                    <a:pt x="2153" y="6150"/>
                    <a:pt x="3251" y="5700"/>
                    <a:pt x="4602" y="5700"/>
                  </a:cubicBezTo>
                  <a:cubicBezTo>
                    <a:pt x="5925" y="5700"/>
                    <a:pt x="7023" y="6150"/>
                    <a:pt x="7895" y="7051"/>
                  </a:cubicBezTo>
                  <a:cubicBezTo>
                    <a:pt x="8740" y="7951"/>
                    <a:pt x="9162" y="9035"/>
                    <a:pt x="9162" y="10302"/>
                  </a:cubicBezTo>
                  <a:cubicBezTo>
                    <a:pt x="9162" y="11625"/>
                    <a:pt x="8698" y="12723"/>
                    <a:pt x="7769" y="13595"/>
                  </a:cubicBezTo>
                  <a:cubicBezTo>
                    <a:pt x="6840" y="14440"/>
                    <a:pt x="5770" y="14862"/>
                    <a:pt x="4560" y="14862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8" name="Freeform 277">
              <a:extLst>
                <a:ext uri="{FF2B5EF4-FFF2-40B4-BE49-F238E27FC236}">
                  <a16:creationId xmlns:a16="http://schemas.microsoft.com/office/drawing/2014/main" id="{12B54DF7-8CFC-F33D-5AB5-86A43FCCBB5A}"/>
                </a:ext>
              </a:extLst>
            </p:cNvPr>
            <p:cNvSpPr/>
            <p:nvPr/>
          </p:nvSpPr>
          <p:spPr>
            <a:xfrm>
              <a:off x="6840075" y="2051478"/>
              <a:ext cx="38210" cy="43488"/>
            </a:xfrm>
            <a:custGeom>
              <a:avLst/>
              <a:gdLst>
                <a:gd name="connsiteX0" fmla="*/ 38210 w 38210"/>
                <a:gd name="connsiteY0" fmla="*/ 43489 h 43488"/>
                <a:gd name="connsiteX1" fmla="*/ 35550 w 38210"/>
                <a:gd name="connsiteY1" fmla="*/ 43489 h 43488"/>
                <a:gd name="connsiteX2" fmla="*/ 35002 w 38210"/>
                <a:gd name="connsiteY2" fmla="*/ 37830 h 43488"/>
                <a:gd name="connsiteX3" fmla="*/ 31624 w 38210"/>
                <a:gd name="connsiteY3" fmla="*/ 36775 h 43488"/>
                <a:gd name="connsiteX4" fmla="*/ 8444 w 38210"/>
                <a:gd name="connsiteY4" fmla="*/ 36775 h 43488"/>
                <a:gd name="connsiteX5" fmla="*/ 4433 w 38210"/>
                <a:gd name="connsiteY5" fmla="*/ 37915 h 43488"/>
                <a:gd name="connsiteX6" fmla="*/ 3631 w 38210"/>
                <a:gd name="connsiteY6" fmla="*/ 43489 h 43488"/>
                <a:gd name="connsiteX7" fmla="*/ 929 w 38210"/>
                <a:gd name="connsiteY7" fmla="*/ 43489 h 43488"/>
                <a:gd name="connsiteX8" fmla="*/ 0 w 38210"/>
                <a:gd name="connsiteY8" fmla="*/ 31328 h 43488"/>
                <a:gd name="connsiteX9" fmla="*/ 9078 w 38210"/>
                <a:gd name="connsiteY9" fmla="*/ 31328 h 43488"/>
                <a:gd name="connsiteX10" fmla="*/ 0 w 38210"/>
                <a:gd name="connsiteY10" fmla="*/ 18535 h 43488"/>
                <a:gd name="connsiteX11" fmla="*/ 3209 w 38210"/>
                <a:gd name="connsiteY11" fmla="*/ 9458 h 43488"/>
                <a:gd name="connsiteX12" fmla="*/ 7769 w 38210"/>
                <a:gd name="connsiteY12" fmla="*/ 7178 h 43488"/>
                <a:gd name="connsiteX13" fmla="*/ 16424 w 38210"/>
                <a:gd name="connsiteY13" fmla="*/ 6756 h 43488"/>
                <a:gd name="connsiteX14" fmla="*/ 32933 w 38210"/>
                <a:gd name="connsiteY14" fmla="*/ 6756 h 43488"/>
                <a:gd name="connsiteX15" fmla="*/ 35170 w 38210"/>
                <a:gd name="connsiteY15" fmla="*/ 5278 h 43488"/>
                <a:gd name="connsiteX16" fmla="*/ 35550 w 38210"/>
                <a:gd name="connsiteY16" fmla="*/ 0 h 43488"/>
                <a:gd name="connsiteX17" fmla="*/ 38210 w 38210"/>
                <a:gd name="connsiteY17" fmla="*/ 0 h 43488"/>
                <a:gd name="connsiteX18" fmla="*/ 37957 w 38210"/>
                <a:gd name="connsiteY18" fmla="*/ 9712 h 43488"/>
                <a:gd name="connsiteX19" fmla="*/ 38210 w 38210"/>
                <a:gd name="connsiteY19" fmla="*/ 19464 h 43488"/>
                <a:gd name="connsiteX20" fmla="*/ 35550 w 38210"/>
                <a:gd name="connsiteY20" fmla="*/ 19464 h 43488"/>
                <a:gd name="connsiteX21" fmla="*/ 35002 w 38210"/>
                <a:gd name="connsiteY21" fmla="*/ 13807 h 43488"/>
                <a:gd name="connsiteX22" fmla="*/ 31624 w 38210"/>
                <a:gd name="connsiteY22" fmla="*/ 12709 h 43488"/>
                <a:gd name="connsiteX23" fmla="*/ 11484 w 38210"/>
                <a:gd name="connsiteY23" fmla="*/ 12709 h 43488"/>
                <a:gd name="connsiteX24" fmla="*/ 4518 w 38210"/>
                <a:gd name="connsiteY24" fmla="*/ 14060 h 43488"/>
                <a:gd name="connsiteX25" fmla="*/ 1900 w 38210"/>
                <a:gd name="connsiteY25" fmla="*/ 19126 h 43488"/>
                <a:gd name="connsiteX26" fmla="*/ 5658 w 38210"/>
                <a:gd name="connsiteY26" fmla="*/ 27191 h 43488"/>
                <a:gd name="connsiteX27" fmla="*/ 15749 w 38210"/>
                <a:gd name="connsiteY27" fmla="*/ 30779 h 43488"/>
                <a:gd name="connsiteX28" fmla="*/ 31624 w 38210"/>
                <a:gd name="connsiteY28" fmla="*/ 30779 h 43488"/>
                <a:gd name="connsiteX29" fmla="*/ 35002 w 38210"/>
                <a:gd name="connsiteY29" fmla="*/ 29724 h 43488"/>
                <a:gd name="connsiteX30" fmla="*/ 35550 w 38210"/>
                <a:gd name="connsiteY30" fmla="*/ 24067 h 43488"/>
                <a:gd name="connsiteX31" fmla="*/ 38210 w 38210"/>
                <a:gd name="connsiteY31" fmla="*/ 24067 h 43488"/>
                <a:gd name="connsiteX32" fmla="*/ 37957 w 38210"/>
                <a:gd name="connsiteY32" fmla="*/ 33735 h 43488"/>
                <a:gd name="connsiteX33" fmla="*/ 38210 w 38210"/>
                <a:gd name="connsiteY33" fmla="*/ 43489 h 4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8210" h="43488">
                  <a:moveTo>
                    <a:pt x="38210" y="43489"/>
                  </a:moveTo>
                  <a:lnTo>
                    <a:pt x="35550" y="43489"/>
                  </a:lnTo>
                  <a:cubicBezTo>
                    <a:pt x="35550" y="40421"/>
                    <a:pt x="35367" y="38534"/>
                    <a:pt x="35002" y="37830"/>
                  </a:cubicBezTo>
                  <a:cubicBezTo>
                    <a:pt x="34607" y="37126"/>
                    <a:pt x="33481" y="36775"/>
                    <a:pt x="31624" y="36775"/>
                  </a:cubicBezTo>
                  <a:lnTo>
                    <a:pt x="8444" y="36775"/>
                  </a:lnTo>
                  <a:cubicBezTo>
                    <a:pt x="6305" y="36775"/>
                    <a:pt x="4968" y="37155"/>
                    <a:pt x="4433" y="37915"/>
                  </a:cubicBezTo>
                  <a:cubicBezTo>
                    <a:pt x="3898" y="38647"/>
                    <a:pt x="3631" y="40504"/>
                    <a:pt x="3631" y="43489"/>
                  </a:cubicBezTo>
                  <a:lnTo>
                    <a:pt x="929" y="43489"/>
                  </a:lnTo>
                  <a:lnTo>
                    <a:pt x="0" y="31328"/>
                  </a:lnTo>
                  <a:lnTo>
                    <a:pt x="9078" y="31328"/>
                  </a:lnTo>
                  <a:cubicBezTo>
                    <a:pt x="3026" y="28626"/>
                    <a:pt x="0" y="24362"/>
                    <a:pt x="0" y="18535"/>
                  </a:cubicBezTo>
                  <a:cubicBezTo>
                    <a:pt x="0" y="14201"/>
                    <a:pt x="1070" y="11175"/>
                    <a:pt x="3209" y="9458"/>
                  </a:cubicBezTo>
                  <a:cubicBezTo>
                    <a:pt x="4644" y="8192"/>
                    <a:pt x="6164" y="7431"/>
                    <a:pt x="7769" y="7178"/>
                  </a:cubicBezTo>
                  <a:cubicBezTo>
                    <a:pt x="9373" y="6897"/>
                    <a:pt x="12258" y="6756"/>
                    <a:pt x="16424" y="6756"/>
                  </a:cubicBezTo>
                  <a:lnTo>
                    <a:pt x="32933" y="6756"/>
                  </a:lnTo>
                  <a:cubicBezTo>
                    <a:pt x="34143" y="6699"/>
                    <a:pt x="34889" y="6207"/>
                    <a:pt x="35170" y="5278"/>
                  </a:cubicBezTo>
                  <a:cubicBezTo>
                    <a:pt x="35424" y="4349"/>
                    <a:pt x="35550" y="2589"/>
                    <a:pt x="35550" y="0"/>
                  </a:cubicBezTo>
                  <a:lnTo>
                    <a:pt x="38210" y="0"/>
                  </a:lnTo>
                  <a:cubicBezTo>
                    <a:pt x="38041" y="5883"/>
                    <a:pt x="37957" y="9120"/>
                    <a:pt x="37957" y="9712"/>
                  </a:cubicBezTo>
                  <a:cubicBezTo>
                    <a:pt x="37957" y="10161"/>
                    <a:pt x="38041" y="13412"/>
                    <a:pt x="38210" y="19464"/>
                  </a:cubicBezTo>
                  <a:lnTo>
                    <a:pt x="35550" y="19464"/>
                  </a:lnTo>
                  <a:cubicBezTo>
                    <a:pt x="35550" y="16396"/>
                    <a:pt x="35367" y="14511"/>
                    <a:pt x="35002" y="13807"/>
                  </a:cubicBezTo>
                  <a:cubicBezTo>
                    <a:pt x="34607" y="13075"/>
                    <a:pt x="33481" y="12709"/>
                    <a:pt x="31624" y="12709"/>
                  </a:cubicBezTo>
                  <a:lnTo>
                    <a:pt x="11484" y="12709"/>
                  </a:lnTo>
                  <a:cubicBezTo>
                    <a:pt x="8557" y="12709"/>
                    <a:pt x="6235" y="13160"/>
                    <a:pt x="4518" y="14060"/>
                  </a:cubicBezTo>
                  <a:cubicBezTo>
                    <a:pt x="2773" y="14961"/>
                    <a:pt x="1900" y="16650"/>
                    <a:pt x="1900" y="19126"/>
                  </a:cubicBezTo>
                  <a:cubicBezTo>
                    <a:pt x="1900" y="22111"/>
                    <a:pt x="3153" y="24798"/>
                    <a:pt x="5658" y="27191"/>
                  </a:cubicBezTo>
                  <a:cubicBezTo>
                    <a:pt x="8163" y="29583"/>
                    <a:pt x="11526" y="30779"/>
                    <a:pt x="15749" y="30779"/>
                  </a:cubicBezTo>
                  <a:lnTo>
                    <a:pt x="31624" y="30779"/>
                  </a:lnTo>
                  <a:cubicBezTo>
                    <a:pt x="33481" y="30779"/>
                    <a:pt x="34607" y="30428"/>
                    <a:pt x="35002" y="29724"/>
                  </a:cubicBezTo>
                  <a:cubicBezTo>
                    <a:pt x="35367" y="28992"/>
                    <a:pt x="35550" y="27107"/>
                    <a:pt x="35550" y="24067"/>
                  </a:cubicBezTo>
                  <a:lnTo>
                    <a:pt x="38210" y="24067"/>
                  </a:lnTo>
                  <a:cubicBezTo>
                    <a:pt x="38041" y="29949"/>
                    <a:pt x="37957" y="33172"/>
                    <a:pt x="37957" y="33735"/>
                  </a:cubicBezTo>
                  <a:cubicBezTo>
                    <a:pt x="37957" y="34185"/>
                    <a:pt x="38041" y="37436"/>
                    <a:pt x="38210" y="4348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9" name="Freeform 278">
              <a:extLst>
                <a:ext uri="{FF2B5EF4-FFF2-40B4-BE49-F238E27FC236}">
                  <a16:creationId xmlns:a16="http://schemas.microsoft.com/office/drawing/2014/main" id="{F34D4D70-DFA0-71D7-F758-2827701FFE08}"/>
                </a:ext>
              </a:extLst>
            </p:cNvPr>
            <p:cNvSpPr/>
            <p:nvPr/>
          </p:nvSpPr>
          <p:spPr>
            <a:xfrm>
              <a:off x="6839104" y="2008983"/>
              <a:ext cx="56999" cy="39519"/>
            </a:xfrm>
            <a:custGeom>
              <a:avLst/>
              <a:gdLst>
                <a:gd name="connsiteX0" fmla="*/ 46021 w 56999"/>
                <a:gd name="connsiteY0" fmla="*/ 39519 h 39519"/>
                <a:gd name="connsiteX1" fmla="*/ 40828 w 56999"/>
                <a:gd name="connsiteY1" fmla="*/ 37408 h 39519"/>
                <a:gd name="connsiteX2" fmla="*/ 37366 w 56999"/>
                <a:gd name="connsiteY2" fmla="*/ 31539 h 39519"/>
                <a:gd name="connsiteX3" fmla="*/ 29682 w 56999"/>
                <a:gd name="connsiteY3" fmla="*/ 35339 h 39519"/>
                <a:gd name="connsiteX4" fmla="*/ 22504 w 56999"/>
                <a:gd name="connsiteY4" fmla="*/ 32679 h 39519"/>
                <a:gd name="connsiteX5" fmla="*/ 13595 w 56999"/>
                <a:gd name="connsiteY5" fmla="*/ 36732 h 39519"/>
                <a:gd name="connsiteX6" fmla="*/ 4729 w 56999"/>
                <a:gd name="connsiteY6" fmla="*/ 32679 h 39519"/>
                <a:gd name="connsiteX7" fmla="*/ 971 w 56999"/>
                <a:gd name="connsiteY7" fmla="*/ 22715 h 39519"/>
                <a:gd name="connsiteX8" fmla="*/ 4096 w 56999"/>
                <a:gd name="connsiteY8" fmla="*/ 13553 h 39519"/>
                <a:gd name="connsiteX9" fmla="*/ 0 w 56999"/>
                <a:gd name="connsiteY9" fmla="*/ 4391 h 39519"/>
                <a:gd name="connsiteX10" fmla="*/ 1393 w 56999"/>
                <a:gd name="connsiteY10" fmla="*/ 1098 h 39519"/>
                <a:gd name="connsiteX11" fmla="*/ 4264 w 56999"/>
                <a:gd name="connsiteY11" fmla="*/ 0 h 39519"/>
                <a:gd name="connsiteX12" fmla="*/ 6207 w 56999"/>
                <a:gd name="connsiteY12" fmla="*/ 845 h 39519"/>
                <a:gd name="connsiteX13" fmla="*/ 6840 w 56999"/>
                <a:gd name="connsiteY13" fmla="*/ 2491 h 39519"/>
                <a:gd name="connsiteX14" fmla="*/ 6164 w 56999"/>
                <a:gd name="connsiteY14" fmla="*/ 4306 h 39519"/>
                <a:gd name="connsiteX15" fmla="*/ 4349 w 56999"/>
                <a:gd name="connsiteY15" fmla="*/ 5024 h 39519"/>
                <a:gd name="connsiteX16" fmla="*/ 1984 w 56999"/>
                <a:gd name="connsiteY16" fmla="*/ 3631 h 39519"/>
                <a:gd name="connsiteX17" fmla="*/ 1900 w 56999"/>
                <a:gd name="connsiteY17" fmla="*/ 4475 h 39519"/>
                <a:gd name="connsiteX18" fmla="*/ 5278 w 56999"/>
                <a:gd name="connsiteY18" fmla="*/ 12287 h 39519"/>
                <a:gd name="connsiteX19" fmla="*/ 13680 w 56999"/>
                <a:gd name="connsiteY19" fmla="*/ 8740 h 39519"/>
                <a:gd name="connsiteX20" fmla="*/ 22546 w 56999"/>
                <a:gd name="connsiteY20" fmla="*/ 12793 h 39519"/>
                <a:gd name="connsiteX21" fmla="*/ 26304 w 56999"/>
                <a:gd name="connsiteY21" fmla="*/ 22715 h 39519"/>
                <a:gd name="connsiteX22" fmla="*/ 23602 w 56999"/>
                <a:gd name="connsiteY22" fmla="*/ 31286 h 39519"/>
                <a:gd name="connsiteX23" fmla="*/ 27697 w 56999"/>
                <a:gd name="connsiteY23" fmla="*/ 32763 h 39519"/>
                <a:gd name="connsiteX24" fmla="*/ 31539 w 56999"/>
                <a:gd name="connsiteY24" fmla="*/ 31454 h 39519"/>
                <a:gd name="connsiteX25" fmla="*/ 33481 w 56999"/>
                <a:gd name="connsiteY25" fmla="*/ 28161 h 39519"/>
                <a:gd name="connsiteX26" fmla="*/ 33566 w 56999"/>
                <a:gd name="connsiteY26" fmla="*/ 21702 h 39519"/>
                <a:gd name="connsiteX27" fmla="*/ 33650 w 56999"/>
                <a:gd name="connsiteY27" fmla="*/ 16340 h 39519"/>
                <a:gd name="connsiteX28" fmla="*/ 34326 w 56999"/>
                <a:gd name="connsiteY28" fmla="*/ 11738 h 39519"/>
                <a:gd name="connsiteX29" fmla="*/ 35973 w 56999"/>
                <a:gd name="connsiteY29" fmla="*/ 6840 h 39519"/>
                <a:gd name="connsiteX30" fmla="*/ 45852 w 56999"/>
                <a:gd name="connsiteY30" fmla="*/ 1183 h 39519"/>
                <a:gd name="connsiteX31" fmla="*/ 53874 w 56999"/>
                <a:gd name="connsiteY31" fmla="*/ 6882 h 39519"/>
                <a:gd name="connsiteX32" fmla="*/ 56999 w 56999"/>
                <a:gd name="connsiteY32" fmla="*/ 20393 h 39519"/>
                <a:gd name="connsiteX33" fmla="*/ 53832 w 56999"/>
                <a:gd name="connsiteY33" fmla="*/ 33946 h 39519"/>
                <a:gd name="connsiteX34" fmla="*/ 46021 w 56999"/>
                <a:gd name="connsiteY34" fmla="*/ 39519 h 39519"/>
                <a:gd name="connsiteX35" fmla="*/ 46021 w 56999"/>
                <a:gd name="connsiteY35" fmla="*/ 35001 h 39519"/>
                <a:gd name="connsiteX36" fmla="*/ 52270 w 56999"/>
                <a:gd name="connsiteY36" fmla="*/ 30822 h 39519"/>
                <a:gd name="connsiteX37" fmla="*/ 55014 w 56999"/>
                <a:gd name="connsiteY37" fmla="*/ 20308 h 39519"/>
                <a:gd name="connsiteX38" fmla="*/ 52312 w 56999"/>
                <a:gd name="connsiteY38" fmla="*/ 9922 h 39519"/>
                <a:gd name="connsiteX39" fmla="*/ 46021 w 56999"/>
                <a:gd name="connsiteY39" fmla="*/ 5700 h 39519"/>
                <a:gd name="connsiteX40" fmla="*/ 41799 w 56999"/>
                <a:gd name="connsiteY40" fmla="*/ 7177 h 39519"/>
                <a:gd name="connsiteX41" fmla="*/ 39477 w 56999"/>
                <a:gd name="connsiteY41" fmla="*/ 11695 h 39519"/>
                <a:gd name="connsiteX42" fmla="*/ 38717 w 56999"/>
                <a:gd name="connsiteY42" fmla="*/ 16804 h 39519"/>
                <a:gd name="connsiteX43" fmla="*/ 38590 w 56999"/>
                <a:gd name="connsiteY43" fmla="*/ 22799 h 39519"/>
                <a:gd name="connsiteX44" fmla="*/ 38590 w 56999"/>
                <a:gd name="connsiteY44" fmla="*/ 27908 h 39519"/>
                <a:gd name="connsiteX45" fmla="*/ 40912 w 56999"/>
                <a:gd name="connsiteY45" fmla="*/ 32933 h 39519"/>
                <a:gd name="connsiteX46" fmla="*/ 46021 w 56999"/>
                <a:gd name="connsiteY46" fmla="*/ 35001 h 39519"/>
                <a:gd name="connsiteX47" fmla="*/ 13680 w 56999"/>
                <a:gd name="connsiteY47" fmla="*/ 30273 h 39519"/>
                <a:gd name="connsiteX48" fmla="*/ 24320 w 56999"/>
                <a:gd name="connsiteY48" fmla="*/ 22715 h 39519"/>
                <a:gd name="connsiteX49" fmla="*/ 20857 w 56999"/>
                <a:gd name="connsiteY49" fmla="*/ 16593 h 39519"/>
                <a:gd name="connsiteX50" fmla="*/ 13595 w 56999"/>
                <a:gd name="connsiteY50" fmla="*/ 15200 h 39519"/>
                <a:gd name="connsiteX51" fmla="*/ 2956 w 56999"/>
                <a:gd name="connsiteY51" fmla="*/ 22715 h 39519"/>
                <a:gd name="connsiteX52" fmla="*/ 6418 w 56999"/>
                <a:gd name="connsiteY52" fmla="*/ 28879 h 39519"/>
                <a:gd name="connsiteX53" fmla="*/ 13680 w 56999"/>
                <a:gd name="connsiteY53" fmla="*/ 30273 h 3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6999" h="39519">
                  <a:moveTo>
                    <a:pt x="46021" y="39519"/>
                  </a:moveTo>
                  <a:cubicBezTo>
                    <a:pt x="44164" y="39519"/>
                    <a:pt x="42432" y="38815"/>
                    <a:pt x="40828" y="37408"/>
                  </a:cubicBezTo>
                  <a:cubicBezTo>
                    <a:pt x="39224" y="35972"/>
                    <a:pt x="38070" y="34016"/>
                    <a:pt x="37366" y="31539"/>
                  </a:cubicBezTo>
                  <a:cubicBezTo>
                    <a:pt x="35761" y="34073"/>
                    <a:pt x="33200" y="35339"/>
                    <a:pt x="29682" y="35339"/>
                  </a:cubicBezTo>
                  <a:cubicBezTo>
                    <a:pt x="26979" y="35339"/>
                    <a:pt x="24587" y="34452"/>
                    <a:pt x="22504" y="32679"/>
                  </a:cubicBezTo>
                  <a:cubicBezTo>
                    <a:pt x="20252" y="35381"/>
                    <a:pt x="17283" y="36732"/>
                    <a:pt x="13595" y="36732"/>
                  </a:cubicBezTo>
                  <a:cubicBezTo>
                    <a:pt x="10189" y="36732"/>
                    <a:pt x="7234" y="35381"/>
                    <a:pt x="4729" y="32679"/>
                  </a:cubicBezTo>
                  <a:cubicBezTo>
                    <a:pt x="2224" y="29977"/>
                    <a:pt x="971" y="26656"/>
                    <a:pt x="971" y="22715"/>
                  </a:cubicBezTo>
                  <a:cubicBezTo>
                    <a:pt x="971" y="19253"/>
                    <a:pt x="2013" y="16198"/>
                    <a:pt x="4096" y="13553"/>
                  </a:cubicBezTo>
                  <a:cubicBezTo>
                    <a:pt x="1393" y="10794"/>
                    <a:pt x="28" y="7740"/>
                    <a:pt x="0" y="4391"/>
                  </a:cubicBezTo>
                  <a:cubicBezTo>
                    <a:pt x="0" y="2900"/>
                    <a:pt x="464" y="1802"/>
                    <a:pt x="1393" y="1098"/>
                  </a:cubicBezTo>
                  <a:cubicBezTo>
                    <a:pt x="2322" y="366"/>
                    <a:pt x="3279" y="0"/>
                    <a:pt x="4264" y="0"/>
                  </a:cubicBezTo>
                  <a:cubicBezTo>
                    <a:pt x="5137" y="0"/>
                    <a:pt x="5784" y="281"/>
                    <a:pt x="6207" y="845"/>
                  </a:cubicBezTo>
                  <a:cubicBezTo>
                    <a:pt x="6629" y="1379"/>
                    <a:pt x="6840" y="1928"/>
                    <a:pt x="6840" y="2491"/>
                  </a:cubicBezTo>
                  <a:cubicBezTo>
                    <a:pt x="6840" y="3195"/>
                    <a:pt x="6615" y="3800"/>
                    <a:pt x="6164" y="4306"/>
                  </a:cubicBezTo>
                  <a:cubicBezTo>
                    <a:pt x="5686" y="4785"/>
                    <a:pt x="5081" y="5024"/>
                    <a:pt x="4349" y="5024"/>
                  </a:cubicBezTo>
                  <a:cubicBezTo>
                    <a:pt x="3138" y="5024"/>
                    <a:pt x="2350" y="4560"/>
                    <a:pt x="1984" y="3631"/>
                  </a:cubicBezTo>
                  <a:cubicBezTo>
                    <a:pt x="1928" y="3800"/>
                    <a:pt x="1900" y="4081"/>
                    <a:pt x="1900" y="4475"/>
                  </a:cubicBezTo>
                  <a:cubicBezTo>
                    <a:pt x="1900" y="7290"/>
                    <a:pt x="3026" y="9894"/>
                    <a:pt x="5278" y="12287"/>
                  </a:cubicBezTo>
                  <a:cubicBezTo>
                    <a:pt x="7473" y="9922"/>
                    <a:pt x="10274" y="8740"/>
                    <a:pt x="13680" y="8740"/>
                  </a:cubicBezTo>
                  <a:cubicBezTo>
                    <a:pt x="17086" y="8740"/>
                    <a:pt x="20041" y="10091"/>
                    <a:pt x="22546" y="12793"/>
                  </a:cubicBezTo>
                  <a:cubicBezTo>
                    <a:pt x="25051" y="15495"/>
                    <a:pt x="26304" y="18802"/>
                    <a:pt x="26304" y="22715"/>
                  </a:cubicBezTo>
                  <a:cubicBezTo>
                    <a:pt x="26304" y="25952"/>
                    <a:pt x="25403" y="28809"/>
                    <a:pt x="23602" y="31286"/>
                  </a:cubicBezTo>
                  <a:cubicBezTo>
                    <a:pt x="24756" y="32271"/>
                    <a:pt x="26121" y="32763"/>
                    <a:pt x="27697" y="32763"/>
                  </a:cubicBezTo>
                  <a:cubicBezTo>
                    <a:pt x="29133" y="32763"/>
                    <a:pt x="30413" y="32327"/>
                    <a:pt x="31539" y="31454"/>
                  </a:cubicBezTo>
                  <a:cubicBezTo>
                    <a:pt x="32665" y="30582"/>
                    <a:pt x="33313" y="29484"/>
                    <a:pt x="33481" y="28161"/>
                  </a:cubicBezTo>
                  <a:cubicBezTo>
                    <a:pt x="33538" y="27767"/>
                    <a:pt x="33566" y="25614"/>
                    <a:pt x="33566" y="21702"/>
                  </a:cubicBezTo>
                  <a:cubicBezTo>
                    <a:pt x="33566" y="19393"/>
                    <a:pt x="33594" y="17606"/>
                    <a:pt x="33650" y="16340"/>
                  </a:cubicBezTo>
                  <a:cubicBezTo>
                    <a:pt x="33707" y="15073"/>
                    <a:pt x="33932" y="13539"/>
                    <a:pt x="34326" y="11738"/>
                  </a:cubicBezTo>
                  <a:cubicBezTo>
                    <a:pt x="34692" y="9908"/>
                    <a:pt x="35241" y="8276"/>
                    <a:pt x="35973" y="6840"/>
                  </a:cubicBezTo>
                  <a:cubicBezTo>
                    <a:pt x="38055" y="3096"/>
                    <a:pt x="41349" y="1210"/>
                    <a:pt x="45852" y="1183"/>
                  </a:cubicBezTo>
                  <a:cubicBezTo>
                    <a:pt x="49146" y="1183"/>
                    <a:pt x="51820" y="3082"/>
                    <a:pt x="53874" y="6882"/>
                  </a:cubicBezTo>
                  <a:cubicBezTo>
                    <a:pt x="55957" y="10654"/>
                    <a:pt x="56999" y="15157"/>
                    <a:pt x="56999" y="20393"/>
                  </a:cubicBezTo>
                  <a:cubicBezTo>
                    <a:pt x="56999" y="25684"/>
                    <a:pt x="55944" y="30203"/>
                    <a:pt x="53832" y="33946"/>
                  </a:cubicBezTo>
                  <a:cubicBezTo>
                    <a:pt x="51749" y="37662"/>
                    <a:pt x="49146" y="39519"/>
                    <a:pt x="46021" y="39519"/>
                  </a:cubicBezTo>
                  <a:moveTo>
                    <a:pt x="46021" y="35001"/>
                  </a:moveTo>
                  <a:cubicBezTo>
                    <a:pt x="48386" y="35001"/>
                    <a:pt x="50469" y="33608"/>
                    <a:pt x="52270" y="30822"/>
                  </a:cubicBezTo>
                  <a:cubicBezTo>
                    <a:pt x="54100" y="28035"/>
                    <a:pt x="55014" y="24531"/>
                    <a:pt x="55014" y="20308"/>
                  </a:cubicBezTo>
                  <a:cubicBezTo>
                    <a:pt x="55014" y="16170"/>
                    <a:pt x="54114" y="12708"/>
                    <a:pt x="52312" y="9922"/>
                  </a:cubicBezTo>
                  <a:cubicBezTo>
                    <a:pt x="50539" y="7107"/>
                    <a:pt x="48442" y="5700"/>
                    <a:pt x="46021" y="5700"/>
                  </a:cubicBezTo>
                  <a:cubicBezTo>
                    <a:pt x="44304" y="5700"/>
                    <a:pt x="42897" y="6192"/>
                    <a:pt x="41799" y="7177"/>
                  </a:cubicBezTo>
                  <a:cubicBezTo>
                    <a:pt x="40701" y="8162"/>
                    <a:pt x="39927" y="9668"/>
                    <a:pt x="39477" y="11695"/>
                  </a:cubicBezTo>
                  <a:cubicBezTo>
                    <a:pt x="39055" y="13693"/>
                    <a:pt x="38801" y="15397"/>
                    <a:pt x="38717" y="16804"/>
                  </a:cubicBezTo>
                  <a:cubicBezTo>
                    <a:pt x="38633" y="18211"/>
                    <a:pt x="38590" y="20210"/>
                    <a:pt x="38590" y="22799"/>
                  </a:cubicBezTo>
                  <a:lnTo>
                    <a:pt x="38590" y="27908"/>
                  </a:lnTo>
                  <a:cubicBezTo>
                    <a:pt x="38703" y="29878"/>
                    <a:pt x="39477" y="31553"/>
                    <a:pt x="40912" y="32933"/>
                  </a:cubicBezTo>
                  <a:cubicBezTo>
                    <a:pt x="42348" y="34312"/>
                    <a:pt x="44051" y="35001"/>
                    <a:pt x="46021" y="35001"/>
                  </a:cubicBezTo>
                  <a:moveTo>
                    <a:pt x="13680" y="30273"/>
                  </a:moveTo>
                  <a:cubicBezTo>
                    <a:pt x="20773" y="30273"/>
                    <a:pt x="24320" y="27754"/>
                    <a:pt x="24320" y="22715"/>
                  </a:cubicBezTo>
                  <a:cubicBezTo>
                    <a:pt x="24320" y="20181"/>
                    <a:pt x="23165" y="18140"/>
                    <a:pt x="20857" y="16593"/>
                  </a:cubicBezTo>
                  <a:cubicBezTo>
                    <a:pt x="19309" y="15664"/>
                    <a:pt x="16889" y="15200"/>
                    <a:pt x="13595" y="15200"/>
                  </a:cubicBezTo>
                  <a:cubicBezTo>
                    <a:pt x="6502" y="15200"/>
                    <a:pt x="2956" y="17704"/>
                    <a:pt x="2956" y="22715"/>
                  </a:cubicBezTo>
                  <a:cubicBezTo>
                    <a:pt x="2956" y="25248"/>
                    <a:pt x="4110" y="27303"/>
                    <a:pt x="6418" y="28879"/>
                  </a:cubicBezTo>
                  <a:cubicBezTo>
                    <a:pt x="7966" y="29809"/>
                    <a:pt x="10386" y="30273"/>
                    <a:pt x="13680" y="30273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0" name="Freeform 279">
              <a:extLst>
                <a:ext uri="{FF2B5EF4-FFF2-40B4-BE49-F238E27FC236}">
                  <a16:creationId xmlns:a16="http://schemas.microsoft.com/office/drawing/2014/main" id="{0F85E1A6-6987-2F65-EDD5-98047A071BEB}"/>
                </a:ext>
              </a:extLst>
            </p:cNvPr>
            <p:cNvSpPr/>
            <p:nvPr/>
          </p:nvSpPr>
          <p:spPr>
            <a:xfrm>
              <a:off x="6813434" y="1985629"/>
              <a:ext cx="86469" cy="20054"/>
            </a:xfrm>
            <a:custGeom>
              <a:avLst/>
              <a:gdLst>
                <a:gd name="connsiteX0" fmla="*/ 85625 w 86469"/>
                <a:gd name="connsiteY0" fmla="*/ 20055 h 20054"/>
                <a:gd name="connsiteX1" fmla="*/ 84147 w 86469"/>
                <a:gd name="connsiteY1" fmla="*/ 18957 h 20054"/>
                <a:gd name="connsiteX2" fmla="*/ 43235 w 86469"/>
                <a:gd name="connsiteY2" fmla="*/ 5024 h 20054"/>
                <a:gd name="connsiteX3" fmla="*/ 2871 w 86469"/>
                <a:gd name="connsiteY3" fmla="*/ 18408 h 20054"/>
                <a:gd name="connsiteX4" fmla="*/ 844 w 86469"/>
                <a:gd name="connsiteY4" fmla="*/ 20055 h 20054"/>
                <a:gd name="connsiteX5" fmla="*/ 0 w 86469"/>
                <a:gd name="connsiteY5" fmla="*/ 19210 h 20054"/>
                <a:gd name="connsiteX6" fmla="*/ 1731 w 86469"/>
                <a:gd name="connsiteY6" fmla="*/ 16551 h 20054"/>
                <a:gd name="connsiteX7" fmla="*/ 7431 w 86469"/>
                <a:gd name="connsiteY7" fmla="*/ 11273 h 20054"/>
                <a:gd name="connsiteX8" fmla="*/ 16255 w 86469"/>
                <a:gd name="connsiteY8" fmla="*/ 5700 h 20054"/>
                <a:gd name="connsiteX9" fmla="*/ 43235 w 86469"/>
                <a:gd name="connsiteY9" fmla="*/ 0 h 20054"/>
                <a:gd name="connsiteX10" fmla="*/ 69623 w 86469"/>
                <a:gd name="connsiteY10" fmla="*/ 5447 h 20054"/>
                <a:gd name="connsiteX11" fmla="*/ 78701 w 86469"/>
                <a:gd name="connsiteY11" fmla="*/ 11019 h 20054"/>
                <a:gd name="connsiteX12" fmla="*/ 84654 w 86469"/>
                <a:gd name="connsiteY12" fmla="*/ 16423 h 20054"/>
                <a:gd name="connsiteX13" fmla="*/ 86470 w 86469"/>
                <a:gd name="connsiteY13" fmla="*/ 19210 h 20054"/>
                <a:gd name="connsiteX14" fmla="*/ 85625 w 86469"/>
                <a:gd name="connsiteY14" fmla="*/ 20055 h 20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469" h="20054">
                  <a:moveTo>
                    <a:pt x="85625" y="20055"/>
                  </a:moveTo>
                  <a:cubicBezTo>
                    <a:pt x="85343" y="20055"/>
                    <a:pt x="84851" y="19689"/>
                    <a:pt x="84147" y="18957"/>
                  </a:cubicBezTo>
                  <a:cubicBezTo>
                    <a:pt x="74689" y="9668"/>
                    <a:pt x="61052" y="5024"/>
                    <a:pt x="43235" y="5024"/>
                  </a:cubicBezTo>
                  <a:cubicBezTo>
                    <a:pt x="25361" y="5024"/>
                    <a:pt x="11906" y="9485"/>
                    <a:pt x="2871" y="18408"/>
                  </a:cubicBezTo>
                  <a:cubicBezTo>
                    <a:pt x="1830" y="19506"/>
                    <a:pt x="1154" y="20055"/>
                    <a:pt x="844" y="20055"/>
                  </a:cubicBezTo>
                  <a:cubicBezTo>
                    <a:pt x="281" y="20055"/>
                    <a:pt x="0" y="19774"/>
                    <a:pt x="0" y="19210"/>
                  </a:cubicBezTo>
                  <a:cubicBezTo>
                    <a:pt x="0" y="18816"/>
                    <a:pt x="577" y="17930"/>
                    <a:pt x="1731" y="16551"/>
                  </a:cubicBezTo>
                  <a:cubicBezTo>
                    <a:pt x="2885" y="15143"/>
                    <a:pt x="4785" y="13383"/>
                    <a:pt x="7431" y="11273"/>
                  </a:cubicBezTo>
                  <a:cubicBezTo>
                    <a:pt x="10077" y="9134"/>
                    <a:pt x="13018" y="7276"/>
                    <a:pt x="16255" y="5700"/>
                  </a:cubicBezTo>
                  <a:cubicBezTo>
                    <a:pt x="24108" y="1900"/>
                    <a:pt x="33102" y="0"/>
                    <a:pt x="43235" y="0"/>
                  </a:cubicBezTo>
                  <a:cubicBezTo>
                    <a:pt x="52974" y="0"/>
                    <a:pt x="61770" y="1815"/>
                    <a:pt x="69623" y="5447"/>
                  </a:cubicBezTo>
                  <a:cubicBezTo>
                    <a:pt x="72916" y="6994"/>
                    <a:pt x="75942" y="8852"/>
                    <a:pt x="78701" y="11019"/>
                  </a:cubicBezTo>
                  <a:cubicBezTo>
                    <a:pt x="81459" y="13187"/>
                    <a:pt x="83443" y="14988"/>
                    <a:pt x="84654" y="16423"/>
                  </a:cubicBezTo>
                  <a:cubicBezTo>
                    <a:pt x="85864" y="17859"/>
                    <a:pt x="86470" y="18788"/>
                    <a:pt x="86470" y="19210"/>
                  </a:cubicBezTo>
                  <a:cubicBezTo>
                    <a:pt x="86470" y="19774"/>
                    <a:pt x="86188" y="20055"/>
                    <a:pt x="85625" y="20055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405ADCD4-5AC8-CEA2-8BE1-B60E21DF42BA}"/>
              </a:ext>
            </a:extLst>
          </p:cNvPr>
          <p:cNvGrpSpPr/>
          <p:nvPr/>
        </p:nvGrpSpPr>
        <p:grpSpPr>
          <a:xfrm>
            <a:off x="7215240" y="1702433"/>
            <a:ext cx="1610046" cy="1015467"/>
            <a:chOff x="7215240" y="1702433"/>
            <a:chExt cx="1610046" cy="1015467"/>
          </a:xfrm>
        </p:grpSpPr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075AE477-46F7-4D60-94B4-CB4D9F99DA09}"/>
                </a:ext>
              </a:extLst>
            </p:cNvPr>
            <p:cNvSpPr/>
            <p:nvPr/>
          </p:nvSpPr>
          <p:spPr>
            <a:xfrm>
              <a:off x="7215240" y="2650329"/>
              <a:ext cx="94708" cy="67570"/>
            </a:xfrm>
            <a:custGeom>
              <a:avLst/>
              <a:gdLst>
                <a:gd name="connsiteX0" fmla="*/ 0 w 94708"/>
                <a:gd name="connsiteY0" fmla="*/ 0 h 67570"/>
                <a:gd name="connsiteX1" fmla="*/ 0 w 94708"/>
                <a:gd name="connsiteY1" fmla="*/ 67571 h 67570"/>
                <a:gd name="connsiteX2" fmla="*/ 94709 w 94708"/>
                <a:gd name="connsiteY2" fmla="*/ 67571 h 67570"/>
                <a:gd name="connsiteX3" fmla="*/ 94709 w 94708"/>
                <a:gd name="connsiteY3" fmla="*/ 0 h 67570"/>
                <a:gd name="connsiteX4" fmla="*/ 0 w 94708"/>
                <a:gd name="connsiteY4" fmla="*/ 0 h 67570"/>
                <a:gd name="connsiteX5" fmla="*/ 0 w 94708"/>
                <a:gd name="connsiteY5" fmla="*/ 0 h 6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67570">
                  <a:moveTo>
                    <a:pt x="0" y="0"/>
                  </a:moveTo>
                  <a:lnTo>
                    <a:pt x="0" y="67571"/>
                  </a:lnTo>
                  <a:lnTo>
                    <a:pt x="94709" y="67571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1CA7033C-AA77-44C2-00FF-59D7B1C5EF96}"/>
                </a:ext>
              </a:extLst>
            </p:cNvPr>
            <p:cNvSpPr/>
            <p:nvPr/>
          </p:nvSpPr>
          <p:spPr>
            <a:xfrm>
              <a:off x="7215240" y="2650329"/>
              <a:ext cx="94708" cy="67570"/>
            </a:xfrm>
            <a:custGeom>
              <a:avLst/>
              <a:gdLst>
                <a:gd name="connsiteX0" fmla="*/ 0 w 94708"/>
                <a:gd name="connsiteY0" fmla="*/ 0 h 67570"/>
                <a:gd name="connsiteX1" fmla="*/ 0 w 94708"/>
                <a:gd name="connsiteY1" fmla="*/ 67571 h 67570"/>
                <a:gd name="connsiteX2" fmla="*/ 94709 w 94708"/>
                <a:gd name="connsiteY2" fmla="*/ 67571 h 67570"/>
                <a:gd name="connsiteX3" fmla="*/ 94709 w 94708"/>
                <a:gd name="connsiteY3" fmla="*/ 0 h 67570"/>
                <a:gd name="connsiteX4" fmla="*/ 0 w 94708"/>
                <a:gd name="connsiteY4" fmla="*/ 0 h 6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67570">
                  <a:moveTo>
                    <a:pt x="0" y="0"/>
                  </a:moveTo>
                  <a:lnTo>
                    <a:pt x="0" y="67571"/>
                  </a:lnTo>
                  <a:lnTo>
                    <a:pt x="94709" y="67571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id="{8107DCCF-67F0-11F5-3A25-3FFD351CEFB4}"/>
                </a:ext>
              </a:extLst>
            </p:cNvPr>
            <p:cNvSpPr/>
            <p:nvPr/>
          </p:nvSpPr>
          <p:spPr>
            <a:xfrm>
              <a:off x="7309949" y="2548960"/>
              <a:ext cx="94708" cy="168939"/>
            </a:xfrm>
            <a:custGeom>
              <a:avLst/>
              <a:gdLst>
                <a:gd name="connsiteX0" fmla="*/ 0 w 94708"/>
                <a:gd name="connsiteY0" fmla="*/ 0 h 168939"/>
                <a:gd name="connsiteX1" fmla="*/ 0 w 94708"/>
                <a:gd name="connsiteY1" fmla="*/ 168940 h 168939"/>
                <a:gd name="connsiteX2" fmla="*/ 94709 w 94708"/>
                <a:gd name="connsiteY2" fmla="*/ 168940 h 168939"/>
                <a:gd name="connsiteX3" fmla="*/ 94709 w 94708"/>
                <a:gd name="connsiteY3" fmla="*/ 0 h 168939"/>
                <a:gd name="connsiteX4" fmla="*/ 0 w 94708"/>
                <a:gd name="connsiteY4" fmla="*/ 0 h 168939"/>
                <a:gd name="connsiteX5" fmla="*/ 0 w 94708"/>
                <a:gd name="connsiteY5" fmla="*/ 0 h 16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168939">
                  <a:moveTo>
                    <a:pt x="0" y="0"/>
                  </a:moveTo>
                  <a:lnTo>
                    <a:pt x="0" y="168940"/>
                  </a:lnTo>
                  <a:lnTo>
                    <a:pt x="94709" y="168940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id="{4EC1610E-42C6-E44C-E774-39F01E61FFB0}"/>
                </a:ext>
              </a:extLst>
            </p:cNvPr>
            <p:cNvSpPr/>
            <p:nvPr/>
          </p:nvSpPr>
          <p:spPr>
            <a:xfrm>
              <a:off x="7309949" y="2548960"/>
              <a:ext cx="94708" cy="168939"/>
            </a:xfrm>
            <a:custGeom>
              <a:avLst/>
              <a:gdLst>
                <a:gd name="connsiteX0" fmla="*/ 0 w 94708"/>
                <a:gd name="connsiteY0" fmla="*/ 0 h 168939"/>
                <a:gd name="connsiteX1" fmla="*/ 0 w 94708"/>
                <a:gd name="connsiteY1" fmla="*/ 168940 h 168939"/>
                <a:gd name="connsiteX2" fmla="*/ 94709 w 94708"/>
                <a:gd name="connsiteY2" fmla="*/ 168940 h 168939"/>
                <a:gd name="connsiteX3" fmla="*/ 94709 w 94708"/>
                <a:gd name="connsiteY3" fmla="*/ 0 h 168939"/>
                <a:gd name="connsiteX4" fmla="*/ 0 w 94708"/>
                <a:gd name="connsiteY4" fmla="*/ 0 h 16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168939">
                  <a:moveTo>
                    <a:pt x="0" y="0"/>
                  </a:moveTo>
                  <a:lnTo>
                    <a:pt x="0" y="168940"/>
                  </a:lnTo>
                  <a:lnTo>
                    <a:pt x="94709" y="168940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5FE54340-E53E-53F7-DF04-57919E59EDFA}"/>
                </a:ext>
              </a:extLst>
            </p:cNvPr>
            <p:cNvSpPr/>
            <p:nvPr/>
          </p:nvSpPr>
          <p:spPr>
            <a:xfrm>
              <a:off x="7404657" y="2346225"/>
              <a:ext cx="94708" cy="371675"/>
            </a:xfrm>
            <a:custGeom>
              <a:avLst/>
              <a:gdLst>
                <a:gd name="connsiteX0" fmla="*/ 0 w 94708"/>
                <a:gd name="connsiteY0" fmla="*/ 0 h 371675"/>
                <a:gd name="connsiteX1" fmla="*/ 0 w 94708"/>
                <a:gd name="connsiteY1" fmla="*/ 371675 h 371675"/>
                <a:gd name="connsiteX2" fmla="*/ 94709 w 94708"/>
                <a:gd name="connsiteY2" fmla="*/ 371675 h 371675"/>
                <a:gd name="connsiteX3" fmla="*/ 94709 w 94708"/>
                <a:gd name="connsiteY3" fmla="*/ 0 h 371675"/>
                <a:gd name="connsiteX4" fmla="*/ 0 w 94708"/>
                <a:gd name="connsiteY4" fmla="*/ 0 h 371675"/>
                <a:gd name="connsiteX5" fmla="*/ 0 w 94708"/>
                <a:gd name="connsiteY5" fmla="*/ 0 h 37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71675">
                  <a:moveTo>
                    <a:pt x="0" y="0"/>
                  </a:moveTo>
                  <a:lnTo>
                    <a:pt x="0" y="371675"/>
                  </a:lnTo>
                  <a:lnTo>
                    <a:pt x="94709" y="37167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405DC523-1364-02C2-A38B-D8736058BC91}"/>
                </a:ext>
              </a:extLst>
            </p:cNvPr>
            <p:cNvSpPr/>
            <p:nvPr/>
          </p:nvSpPr>
          <p:spPr>
            <a:xfrm>
              <a:off x="7404657" y="2346225"/>
              <a:ext cx="94708" cy="371675"/>
            </a:xfrm>
            <a:custGeom>
              <a:avLst/>
              <a:gdLst>
                <a:gd name="connsiteX0" fmla="*/ 0 w 94708"/>
                <a:gd name="connsiteY0" fmla="*/ 0 h 371675"/>
                <a:gd name="connsiteX1" fmla="*/ 0 w 94708"/>
                <a:gd name="connsiteY1" fmla="*/ 371675 h 371675"/>
                <a:gd name="connsiteX2" fmla="*/ 94709 w 94708"/>
                <a:gd name="connsiteY2" fmla="*/ 371675 h 371675"/>
                <a:gd name="connsiteX3" fmla="*/ 94709 w 94708"/>
                <a:gd name="connsiteY3" fmla="*/ 0 h 371675"/>
                <a:gd name="connsiteX4" fmla="*/ 0 w 94708"/>
                <a:gd name="connsiteY4" fmla="*/ 0 h 37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71675">
                  <a:moveTo>
                    <a:pt x="0" y="0"/>
                  </a:moveTo>
                  <a:lnTo>
                    <a:pt x="0" y="371675"/>
                  </a:lnTo>
                  <a:lnTo>
                    <a:pt x="94709" y="37167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BCEFB6E4-DC52-0BA0-0F13-DB5B8381ED4D}"/>
                </a:ext>
              </a:extLst>
            </p:cNvPr>
            <p:cNvSpPr/>
            <p:nvPr/>
          </p:nvSpPr>
          <p:spPr>
            <a:xfrm>
              <a:off x="7499366" y="2008335"/>
              <a:ext cx="94708" cy="709564"/>
            </a:xfrm>
            <a:custGeom>
              <a:avLst/>
              <a:gdLst>
                <a:gd name="connsiteX0" fmla="*/ 0 w 94708"/>
                <a:gd name="connsiteY0" fmla="*/ 0 h 709564"/>
                <a:gd name="connsiteX1" fmla="*/ 0 w 94708"/>
                <a:gd name="connsiteY1" fmla="*/ 709565 h 709564"/>
                <a:gd name="connsiteX2" fmla="*/ 94709 w 94708"/>
                <a:gd name="connsiteY2" fmla="*/ 709565 h 709564"/>
                <a:gd name="connsiteX3" fmla="*/ 94709 w 94708"/>
                <a:gd name="connsiteY3" fmla="*/ 0 h 709564"/>
                <a:gd name="connsiteX4" fmla="*/ 0 w 94708"/>
                <a:gd name="connsiteY4" fmla="*/ 0 h 709564"/>
                <a:gd name="connsiteX5" fmla="*/ 0 w 94708"/>
                <a:gd name="connsiteY5" fmla="*/ 0 h 70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709564">
                  <a:moveTo>
                    <a:pt x="0" y="0"/>
                  </a:moveTo>
                  <a:lnTo>
                    <a:pt x="0" y="709565"/>
                  </a:lnTo>
                  <a:lnTo>
                    <a:pt x="94709" y="70956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1E19F491-F1F4-E675-9F8B-78F5A05A81B3}"/>
                </a:ext>
              </a:extLst>
            </p:cNvPr>
            <p:cNvSpPr/>
            <p:nvPr/>
          </p:nvSpPr>
          <p:spPr>
            <a:xfrm>
              <a:off x="7499366" y="2008335"/>
              <a:ext cx="94708" cy="709564"/>
            </a:xfrm>
            <a:custGeom>
              <a:avLst/>
              <a:gdLst>
                <a:gd name="connsiteX0" fmla="*/ 0 w 94708"/>
                <a:gd name="connsiteY0" fmla="*/ 0 h 709564"/>
                <a:gd name="connsiteX1" fmla="*/ 0 w 94708"/>
                <a:gd name="connsiteY1" fmla="*/ 709565 h 709564"/>
                <a:gd name="connsiteX2" fmla="*/ 94709 w 94708"/>
                <a:gd name="connsiteY2" fmla="*/ 709565 h 709564"/>
                <a:gd name="connsiteX3" fmla="*/ 94709 w 94708"/>
                <a:gd name="connsiteY3" fmla="*/ 0 h 709564"/>
                <a:gd name="connsiteX4" fmla="*/ 0 w 94708"/>
                <a:gd name="connsiteY4" fmla="*/ 0 h 70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709564">
                  <a:moveTo>
                    <a:pt x="0" y="0"/>
                  </a:moveTo>
                  <a:lnTo>
                    <a:pt x="0" y="709565"/>
                  </a:lnTo>
                  <a:lnTo>
                    <a:pt x="94709" y="70956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34F6E9B1-3618-F15E-2883-179FF149E213}"/>
                </a:ext>
              </a:extLst>
            </p:cNvPr>
            <p:cNvSpPr/>
            <p:nvPr/>
          </p:nvSpPr>
          <p:spPr>
            <a:xfrm>
              <a:off x="7594075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  <a:gd name="connsiteX5" fmla="*/ 0 w 94708"/>
                <a:gd name="connsiteY5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02ACF382-C370-7B22-E801-2F00F1179416}"/>
                </a:ext>
              </a:extLst>
            </p:cNvPr>
            <p:cNvSpPr/>
            <p:nvPr/>
          </p:nvSpPr>
          <p:spPr>
            <a:xfrm>
              <a:off x="7594075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B5868FE6-E078-11AF-C6B2-E32E9C86E131}"/>
                </a:ext>
              </a:extLst>
            </p:cNvPr>
            <p:cNvSpPr/>
            <p:nvPr/>
          </p:nvSpPr>
          <p:spPr>
            <a:xfrm>
              <a:off x="7688783" y="1940758"/>
              <a:ext cx="94708" cy="777142"/>
            </a:xfrm>
            <a:custGeom>
              <a:avLst/>
              <a:gdLst>
                <a:gd name="connsiteX0" fmla="*/ 0 w 94708"/>
                <a:gd name="connsiteY0" fmla="*/ 0 h 777142"/>
                <a:gd name="connsiteX1" fmla="*/ 0 w 94708"/>
                <a:gd name="connsiteY1" fmla="*/ 777142 h 777142"/>
                <a:gd name="connsiteX2" fmla="*/ 94709 w 94708"/>
                <a:gd name="connsiteY2" fmla="*/ 777142 h 777142"/>
                <a:gd name="connsiteX3" fmla="*/ 94709 w 94708"/>
                <a:gd name="connsiteY3" fmla="*/ 0 h 777142"/>
                <a:gd name="connsiteX4" fmla="*/ 0 w 94708"/>
                <a:gd name="connsiteY4" fmla="*/ 0 h 777142"/>
                <a:gd name="connsiteX5" fmla="*/ 0 w 94708"/>
                <a:gd name="connsiteY5" fmla="*/ 0 h 77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777142">
                  <a:moveTo>
                    <a:pt x="0" y="0"/>
                  </a:moveTo>
                  <a:lnTo>
                    <a:pt x="0" y="777142"/>
                  </a:lnTo>
                  <a:lnTo>
                    <a:pt x="94709" y="77714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6A7A8EF3-F3F2-5AD1-FAF3-E214D01419A8}"/>
                </a:ext>
              </a:extLst>
            </p:cNvPr>
            <p:cNvSpPr/>
            <p:nvPr/>
          </p:nvSpPr>
          <p:spPr>
            <a:xfrm>
              <a:off x="7688783" y="1940758"/>
              <a:ext cx="94708" cy="777142"/>
            </a:xfrm>
            <a:custGeom>
              <a:avLst/>
              <a:gdLst>
                <a:gd name="connsiteX0" fmla="*/ 0 w 94708"/>
                <a:gd name="connsiteY0" fmla="*/ 0 h 777142"/>
                <a:gd name="connsiteX1" fmla="*/ 0 w 94708"/>
                <a:gd name="connsiteY1" fmla="*/ 777142 h 777142"/>
                <a:gd name="connsiteX2" fmla="*/ 94709 w 94708"/>
                <a:gd name="connsiteY2" fmla="*/ 777142 h 777142"/>
                <a:gd name="connsiteX3" fmla="*/ 94709 w 94708"/>
                <a:gd name="connsiteY3" fmla="*/ 0 h 777142"/>
                <a:gd name="connsiteX4" fmla="*/ 0 w 94708"/>
                <a:gd name="connsiteY4" fmla="*/ 0 h 77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777142">
                  <a:moveTo>
                    <a:pt x="0" y="0"/>
                  </a:moveTo>
                  <a:lnTo>
                    <a:pt x="0" y="777142"/>
                  </a:lnTo>
                  <a:lnTo>
                    <a:pt x="94709" y="77714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0BA78987-0034-12E9-9BEB-63092EAA7D9B}"/>
                </a:ext>
              </a:extLst>
            </p:cNvPr>
            <p:cNvSpPr/>
            <p:nvPr/>
          </p:nvSpPr>
          <p:spPr>
            <a:xfrm>
              <a:off x="7783492" y="1940758"/>
              <a:ext cx="94708" cy="777142"/>
            </a:xfrm>
            <a:custGeom>
              <a:avLst/>
              <a:gdLst>
                <a:gd name="connsiteX0" fmla="*/ 0 w 94708"/>
                <a:gd name="connsiteY0" fmla="*/ 0 h 777142"/>
                <a:gd name="connsiteX1" fmla="*/ 0 w 94708"/>
                <a:gd name="connsiteY1" fmla="*/ 777142 h 777142"/>
                <a:gd name="connsiteX2" fmla="*/ 94709 w 94708"/>
                <a:gd name="connsiteY2" fmla="*/ 777142 h 777142"/>
                <a:gd name="connsiteX3" fmla="*/ 94709 w 94708"/>
                <a:gd name="connsiteY3" fmla="*/ 0 h 777142"/>
                <a:gd name="connsiteX4" fmla="*/ 0 w 94708"/>
                <a:gd name="connsiteY4" fmla="*/ 0 h 777142"/>
                <a:gd name="connsiteX5" fmla="*/ 0 w 94708"/>
                <a:gd name="connsiteY5" fmla="*/ 0 h 77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777142">
                  <a:moveTo>
                    <a:pt x="0" y="0"/>
                  </a:moveTo>
                  <a:lnTo>
                    <a:pt x="0" y="777142"/>
                  </a:lnTo>
                  <a:lnTo>
                    <a:pt x="94709" y="77714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4" name="Freeform 293">
              <a:extLst>
                <a:ext uri="{FF2B5EF4-FFF2-40B4-BE49-F238E27FC236}">
                  <a16:creationId xmlns:a16="http://schemas.microsoft.com/office/drawing/2014/main" id="{93B84C26-2C21-2B29-B314-29E6677F7859}"/>
                </a:ext>
              </a:extLst>
            </p:cNvPr>
            <p:cNvSpPr/>
            <p:nvPr/>
          </p:nvSpPr>
          <p:spPr>
            <a:xfrm>
              <a:off x="7783492" y="1940758"/>
              <a:ext cx="94708" cy="777142"/>
            </a:xfrm>
            <a:custGeom>
              <a:avLst/>
              <a:gdLst>
                <a:gd name="connsiteX0" fmla="*/ 0 w 94708"/>
                <a:gd name="connsiteY0" fmla="*/ 0 h 777142"/>
                <a:gd name="connsiteX1" fmla="*/ 0 w 94708"/>
                <a:gd name="connsiteY1" fmla="*/ 777142 h 777142"/>
                <a:gd name="connsiteX2" fmla="*/ 94709 w 94708"/>
                <a:gd name="connsiteY2" fmla="*/ 777142 h 777142"/>
                <a:gd name="connsiteX3" fmla="*/ 94709 w 94708"/>
                <a:gd name="connsiteY3" fmla="*/ 0 h 777142"/>
                <a:gd name="connsiteX4" fmla="*/ 0 w 94708"/>
                <a:gd name="connsiteY4" fmla="*/ 0 h 77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777142">
                  <a:moveTo>
                    <a:pt x="0" y="0"/>
                  </a:moveTo>
                  <a:lnTo>
                    <a:pt x="0" y="777142"/>
                  </a:lnTo>
                  <a:lnTo>
                    <a:pt x="94709" y="77714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510DC9DF-AF73-2D60-52CC-B5317CA19935}"/>
                </a:ext>
              </a:extLst>
            </p:cNvPr>
            <p:cNvSpPr/>
            <p:nvPr/>
          </p:nvSpPr>
          <p:spPr>
            <a:xfrm>
              <a:off x="7878201" y="1704236"/>
              <a:ext cx="94708" cy="1013664"/>
            </a:xfrm>
            <a:custGeom>
              <a:avLst/>
              <a:gdLst>
                <a:gd name="connsiteX0" fmla="*/ 0 w 94708"/>
                <a:gd name="connsiteY0" fmla="*/ 0 h 1013664"/>
                <a:gd name="connsiteX1" fmla="*/ 0 w 94708"/>
                <a:gd name="connsiteY1" fmla="*/ 1013664 h 1013664"/>
                <a:gd name="connsiteX2" fmla="*/ 94709 w 94708"/>
                <a:gd name="connsiteY2" fmla="*/ 1013664 h 1013664"/>
                <a:gd name="connsiteX3" fmla="*/ 94709 w 94708"/>
                <a:gd name="connsiteY3" fmla="*/ 0 h 1013664"/>
                <a:gd name="connsiteX4" fmla="*/ 0 w 94708"/>
                <a:gd name="connsiteY4" fmla="*/ 0 h 1013664"/>
                <a:gd name="connsiteX5" fmla="*/ 0 w 94708"/>
                <a:gd name="connsiteY5" fmla="*/ 0 h 10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1013664">
                  <a:moveTo>
                    <a:pt x="0" y="0"/>
                  </a:moveTo>
                  <a:lnTo>
                    <a:pt x="0" y="1013664"/>
                  </a:lnTo>
                  <a:lnTo>
                    <a:pt x="94709" y="1013664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6" name="Freeform 295">
              <a:extLst>
                <a:ext uri="{FF2B5EF4-FFF2-40B4-BE49-F238E27FC236}">
                  <a16:creationId xmlns:a16="http://schemas.microsoft.com/office/drawing/2014/main" id="{825894B8-EA97-FB04-C7B8-23BA1EC60E36}"/>
                </a:ext>
              </a:extLst>
            </p:cNvPr>
            <p:cNvSpPr/>
            <p:nvPr/>
          </p:nvSpPr>
          <p:spPr>
            <a:xfrm>
              <a:off x="7878201" y="1704236"/>
              <a:ext cx="94708" cy="1013664"/>
            </a:xfrm>
            <a:custGeom>
              <a:avLst/>
              <a:gdLst>
                <a:gd name="connsiteX0" fmla="*/ 0 w 94708"/>
                <a:gd name="connsiteY0" fmla="*/ 0 h 1013664"/>
                <a:gd name="connsiteX1" fmla="*/ 0 w 94708"/>
                <a:gd name="connsiteY1" fmla="*/ 1013664 h 1013664"/>
                <a:gd name="connsiteX2" fmla="*/ 94709 w 94708"/>
                <a:gd name="connsiteY2" fmla="*/ 1013664 h 1013664"/>
                <a:gd name="connsiteX3" fmla="*/ 94709 w 94708"/>
                <a:gd name="connsiteY3" fmla="*/ 0 h 1013664"/>
                <a:gd name="connsiteX4" fmla="*/ 0 w 94708"/>
                <a:gd name="connsiteY4" fmla="*/ 0 h 10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1013664">
                  <a:moveTo>
                    <a:pt x="0" y="0"/>
                  </a:moveTo>
                  <a:lnTo>
                    <a:pt x="0" y="1013664"/>
                  </a:lnTo>
                  <a:lnTo>
                    <a:pt x="94709" y="1013664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5ECE79E9-D911-8299-25BD-B92D1DE836B0}"/>
                </a:ext>
              </a:extLst>
            </p:cNvPr>
            <p:cNvSpPr/>
            <p:nvPr/>
          </p:nvSpPr>
          <p:spPr>
            <a:xfrm>
              <a:off x="7972909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  <a:gd name="connsiteX5" fmla="*/ 0 w 94708"/>
                <a:gd name="connsiteY5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C9EEEED9-96D8-68CC-E566-5A4D109FC155}"/>
                </a:ext>
              </a:extLst>
            </p:cNvPr>
            <p:cNvSpPr/>
            <p:nvPr/>
          </p:nvSpPr>
          <p:spPr>
            <a:xfrm>
              <a:off x="7972909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D6744788-FEA9-B29A-6C84-B929D44F52DD}"/>
                </a:ext>
              </a:extLst>
            </p:cNvPr>
            <p:cNvSpPr/>
            <p:nvPr/>
          </p:nvSpPr>
          <p:spPr>
            <a:xfrm>
              <a:off x="8067618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  <a:gd name="connsiteX5" fmla="*/ 0 w 94708"/>
                <a:gd name="connsiteY5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0" name="Freeform 299">
              <a:extLst>
                <a:ext uri="{FF2B5EF4-FFF2-40B4-BE49-F238E27FC236}">
                  <a16:creationId xmlns:a16="http://schemas.microsoft.com/office/drawing/2014/main" id="{03AC02C0-47C6-C76D-1ACE-F68C5AE8A1F9}"/>
                </a:ext>
              </a:extLst>
            </p:cNvPr>
            <p:cNvSpPr/>
            <p:nvPr/>
          </p:nvSpPr>
          <p:spPr>
            <a:xfrm>
              <a:off x="8067618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1" name="Freeform 300">
              <a:extLst>
                <a:ext uri="{FF2B5EF4-FFF2-40B4-BE49-F238E27FC236}">
                  <a16:creationId xmlns:a16="http://schemas.microsoft.com/office/drawing/2014/main" id="{BA17E744-30E9-5D81-F7A0-90D52E74AD09}"/>
                </a:ext>
              </a:extLst>
            </p:cNvPr>
            <p:cNvSpPr/>
            <p:nvPr/>
          </p:nvSpPr>
          <p:spPr>
            <a:xfrm>
              <a:off x="8162326" y="1771813"/>
              <a:ext cx="94708" cy="946086"/>
            </a:xfrm>
            <a:custGeom>
              <a:avLst/>
              <a:gdLst>
                <a:gd name="connsiteX0" fmla="*/ 0 w 94708"/>
                <a:gd name="connsiteY0" fmla="*/ 0 h 946086"/>
                <a:gd name="connsiteX1" fmla="*/ 0 w 94708"/>
                <a:gd name="connsiteY1" fmla="*/ 946087 h 946086"/>
                <a:gd name="connsiteX2" fmla="*/ 94709 w 94708"/>
                <a:gd name="connsiteY2" fmla="*/ 946087 h 946086"/>
                <a:gd name="connsiteX3" fmla="*/ 94709 w 94708"/>
                <a:gd name="connsiteY3" fmla="*/ 0 h 946086"/>
                <a:gd name="connsiteX4" fmla="*/ 0 w 94708"/>
                <a:gd name="connsiteY4" fmla="*/ 0 h 946086"/>
                <a:gd name="connsiteX5" fmla="*/ 0 w 94708"/>
                <a:gd name="connsiteY5" fmla="*/ 0 h 94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946086">
                  <a:moveTo>
                    <a:pt x="0" y="0"/>
                  </a:moveTo>
                  <a:lnTo>
                    <a:pt x="0" y="946087"/>
                  </a:lnTo>
                  <a:lnTo>
                    <a:pt x="94709" y="946087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id="{131868C1-2167-8342-58BD-8CB5121CA637}"/>
                </a:ext>
              </a:extLst>
            </p:cNvPr>
            <p:cNvSpPr/>
            <p:nvPr/>
          </p:nvSpPr>
          <p:spPr>
            <a:xfrm>
              <a:off x="8162326" y="1771813"/>
              <a:ext cx="94708" cy="946086"/>
            </a:xfrm>
            <a:custGeom>
              <a:avLst/>
              <a:gdLst>
                <a:gd name="connsiteX0" fmla="*/ 0 w 94708"/>
                <a:gd name="connsiteY0" fmla="*/ 0 h 946086"/>
                <a:gd name="connsiteX1" fmla="*/ 0 w 94708"/>
                <a:gd name="connsiteY1" fmla="*/ 946087 h 946086"/>
                <a:gd name="connsiteX2" fmla="*/ 94709 w 94708"/>
                <a:gd name="connsiteY2" fmla="*/ 946087 h 946086"/>
                <a:gd name="connsiteX3" fmla="*/ 94709 w 94708"/>
                <a:gd name="connsiteY3" fmla="*/ 0 h 946086"/>
                <a:gd name="connsiteX4" fmla="*/ 0 w 94708"/>
                <a:gd name="connsiteY4" fmla="*/ 0 h 94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946086">
                  <a:moveTo>
                    <a:pt x="0" y="0"/>
                  </a:moveTo>
                  <a:lnTo>
                    <a:pt x="0" y="946087"/>
                  </a:lnTo>
                  <a:lnTo>
                    <a:pt x="94709" y="946087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3" name="Freeform 302">
              <a:extLst>
                <a:ext uri="{FF2B5EF4-FFF2-40B4-BE49-F238E27FC236}">
                  <a16:creationId xmlns:a16="http://schemas.microsoft.com/office/drawing/2014/main" id="{386563FD-A793-609D-AC7E-8C0D6EC44A61}"/>
                </a:ext>
              </a:extLst>
            </p:cNvPr>
            <p:cNvSpPr/>
            <p:nvPr/>
          </p:nvSpPr>
          <p:spPr>
            <a:xfrm>
              <a:off x="8257035" y="1805602"/>
              <a:ext cx="94708" cy="912297"/>
            </a:xfrm>
            <a:custGeom>
              <a:avLst/>
              <a:gdLst>
                <a:gd name="connsiteX0" fmla="*/ 0 w 94708"/>
                <a:gd name="connsiteY0" fmla="*/ 0 h 912297"/>
                <a:gd name="connsiteX1" fmla="*/ 0 w 94708"/>
                <a:gd name="connsiteY1" fmla="*/ 912298 h 912297"/>
                <a:gd name="connsiteX2" fmla="*/ 94709 w 94708"/>
                <a:gd name="connsiteY2" fmla="*/ 912298 h 912297"/>
                <a:gd name="connsiteX3" fmla="*/ 94709 w 94708"/>
                <a:gd name="connsiteY3" fmla="*/ 0 h 912297"/>
                <a:gd name="connsiteX4" fmla="*/ 0 w 94708"/>
                <a:gd name="connsiteY4" fmla="*/ 0 h 912297"/>
                <a:gd name="connsiteX5" fmla="*/ 0 w 94708"/>
                <a:gd name="connsiteY5" fmla="*/ 0 h 91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912297">
                  <a:moveTo>
                    <a:pt x="0" y="0"/>
                  </a:moveTo>
                  <a:lnTo>
                    <a:pt x="0" y="912298"/>
                  </a:lnTo>
                  <a:lnTo>
                    <a:pt x="94709" y="912298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" name="Freeform 303">
              <a:extLst>
                <a:ext uri="{FF2B5EF4-FFF2-40B4-BE49-F238E27FC236}">
                  <a16:creationId xmlns:a16="http://schemas.microsoft.com/office/drawing/2014/main" id="{C57858B4-CD6A-DF27-AC50-54DB9F698A37}"/>
                </a:ext>
              </a:extLst>
            </p:cNvPr>
            <p:cNvSpPr/>
            <p:nvPr/>
          </p:nvSpPr>
          <p:spPr>
            <a:xfrm>
              <a:off x="8257035" y="1805602"/>
              <a:ext cx="94708" cy="912297"/>
            </a:xfrm>
            <a:custGeom>
              <a:avLst/>
              <a:gdLst>
                <a:gd name="connsiteX0" fmla="*/ 0 w 94708"/>
                <a:gd name="connsiteY0" fmla="*/ 0 h 912297"/>
                <a:gd name="connsiteX1" fmla="*/ 0 w 94708"/>
                <a:gd name="connsiteY1" fmla="*/ 912298 h 912297"/>
                <a:gd name="connsiteX2" fmla="*/ 94709 w 94708"/>
                <a:gd name="connsiteY2" fmla="*/ 912298 h 912297"/>
                <a:gd name="connsiteX3" fmla="*/ 94709 w 94708"/>
                <a:gd name="connsiteY3" fmla="*/ 0 h 912297"/>
                <a:gd name="connsiteX4" fmla="*/ 0 w 94708"/>
                <a:gd name="connsiteY4" fmla="*/ 0 h 91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912297">
                  <a:moveTo>
                    <a:pt x="0" y="0"/>
                  </a:moveTo>
                  <a:lnTo>
                    <a:pt x="0" y="912298"/>
                  </a:lnTo>
                  <a:lnTo>
                    <a:pt x="94709" y="912298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5" name="Freeform 304">
              <a:extLst>
                <a:ext uri="{FF2B5EF4-FFF2-40B4-BE49-F238E27FC236}">
                  <a16:creationId xmlns:a16="http://schemas.microsoft.com/office/drawing/2014/main" id="{E5938D85-1824-386A-F53E-A7F05492ED27}"/>
                </a:ext>
              </a:extLst>
            </p:cNvPr>
            <p:cNvSpPr/>
            <p:nvPr/>
          </p:nvSpPr>
          <p:spPr>
            <a:xfrm>
              <a:off x="8351744" y="2143492"/>
              <a:ext cx="94708" cy="574408"/>
            </a:xfrm>
            <a:custGeom>
              <a:avLst/>
              <a:gdLst>
                <a:gd name="connsiteX0" fmla="*/ 0 w 94708"/>
                <a:gd name="connsiteY0" fmla="*/ 0 h 574408"/>
                <a:gd name="connsiteX1" fmla="*/ 0 w 94708"/>
                <a:gd name="connsiteY1" fmla="*/ 574408 h 574408"/>
                <a:gd name="connsiteX2" fmla="*/ 94709 w 94708"/>
                <a:gd name="connsiteY2" fmla="*/ 574408 h 574408"/>
                <a:gd name="connsiteX3" fmla="*/ 94709 w 94708"/>
                <a:gd name="connsiteY3" fmla="*/ 0 h 574408"/>
                <a:gd name="connsiteX4" fmla="*/ 0 w 94708"/>
                <a:gd name="connsiteY4" fmla="*/ 0 h 574408"/>
                <a:gd name="connsiteX5" fmla="*/ 0 w 94708"/>
                <a:gd name="connsiteY5" fmla="*/ 0 h 5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574408">
                  <a:moveTo>
                    <a:pt x="0" y="0"/>
                  </a:moveTo>
                  <a:lnTo>
                    <a:pt x="0" y="574408"/>
                  </a:lnTo>
                  <a:lnTo>
                    <a:pt x="94709" y="574408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id="{2E0DF046-8D49-5A57-2319-4E4F41BFA885}"/>
                </a:ext>
              </a:extLst>
            </p:cNvPr>
            <p:cNvSpPr/>
            <p:nvPr/>
          </p:nvSpPr>
          <p:spPr>
            <a:xfrm>
              <a:off x="8351744" y="2143492"/>
              <a:ext cx="94708" cy="574408"/>
            </a:xfrm>
            <a:custGeom>
              <a:avLst/>
              <a:gdLst>
                <a:gd name="connsiteX0" fmla="*/ 0 w 94708"/>
                <a:gd name="connsiteY0" fmla="*/ 0 h 574408"/>
                <a:gd name="connsiteX1" fmla="*/ 0 w 94708"/>
                <a:gd name="connsiteY1" fmla="*/ 574408 h 574408"/>
                <a:gd name="connsiteX2" fmla="*/ 94709 w 94708"/>
                <a:gd name="connsiteY2" fmla="*/ 574408 h 574408"/>
                <a:gd name="connsiteX3" fmla="*/ 94709 w 94708"/>
                <a:gd name="connsiteY3" fmla="*/ 0 h 574408"/>
                <a:gd name="connsiteX4" fmla="*/ 0 w 94708"/>
                <a:gd name="connsiteY4" fmla="*/ 0 h 5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574408">
                  <a:moveTo>
                    <a:pt x="0" y="0"/>
                  </a:moveTo>
                  <a:lnTo>
                    <a:pt x="0" y="574408"/>
                  </a:lnTo>
                  <a:lnTo>
                    <a:pt x="94709" y="574408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BCE92591-CBFD-6981-AA8A-AD7A13959B4A}"/>
                </a:ext>
              </a:extLst>
            </p:cNvPr>
            <p:cNvSpPr/>
            <p:nvPr/>
          </p:nvSpPr>
          <p:spPr>
            <a:xfrm>
              <a:off x="8446452" y="2312436"/>
              <a:ext cx="94708" cy="405464"/>
            </a:xfrm>
            <a:custGeom>
              <a:avLst/>
              <a:gdLst>
                <a:gd name="connsiteX0" fmla="*/ 0 w 94708"/>
                <a:gd name="connsiteY0" fmla="*/ 0 h 405464"/>
                <a:gd name="connsiteX1" fmla="*/ 0 w 94708"/>
                <a:gd name="connsiteY1" fmla="*/ 405464 h 405464"/>
                <a:gd name="connsiteX2" fmla="*/ 94709 w 94708"/>
                <a:gd name="connsiteY2" fmla="*/ 405464 h 405464"/>
                <a:gd name="connsiteX3" fmla="*/ 94709 w 94708"/>
                <a:gd name="connsiteY3" fmla="*/ 0 h 405464"/>
                <a:gd name="connsiteX4" fmla="*/ 0 w 94708"/>
                <a:gd name="connsiteY4" fmla="*/ 0 h 405464"/>
                <a:gd name="connsiteX5" fmla="*/ 0 w 94708"/>
                <a:gd name="connsiteY5" fmla="*/ 0 h 40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405464">
                  <a:moveTo>
                    <a:pt x="0" y="0"/>
                  </a:moveTo>
                  <a:lnTo>
                    <a:pt x="0" y="405464"/>
                  </a:lnTo>
                  <a:lnTo>
                    <a:pt x="94709" y="405464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8" name="Freeform 307">
              <a:extLst>
                <a:ext uri="{FF2B5EF4-FFF2-40B4-BE49-F238E27FC236}">
                  <a16:creationId xmlns:a16="http://schemas.microsoft.com/office/drawing/2014/main" id="{2874540C-9BD5-5828-B9AB-F0B7F9DBFFDC}"/>
                </a:ext>
              </a:extLst>
            </p:cNvPr>
            <p:cNvSpPr/>
            <p:nvPr/>
          </p:nvSpPr>
          <p:spPr>
            <a:xfrm>
              <a:off x="8446452" y="2312436"/>
              <a:ext cx="94708" cy="405464"/>
            </a:xfrm>
            <a:custGeom>
              <a:avLst/>
              <a:gdLst>
                <a:gd name="connsiteX0" fmla="*/ 0 w 94708"/>
                <a:gd name="connsiteY0" fmla="*/ 0 h 405464"/>
                <a:gd name="connsiteX1" fmla="*/ 0 w 94708"/>
                <a:gd name="connsiteY1" fmla="*/ 405464 h 405464"/>
                <a:gd name="connsiteX2" fmla="*/ 94709 w 94708"/>
                <a:gd name="connsiteY2" fmla="*/ 405464 h 405464"/>
                <a:gd name="connsiteX3" fmla="*/ 94709 w 94708"/>
                <a:gd name="connsiteY3" fmla="*/ 0 h 405464"/>
                <a:gd name="connsiteX4" fmla="*/ 0 w 94708"/>
                <a:gd name="connsiteY4" fmla="*/ 0 h 40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405464">
                  <a:moveTo>
                    <a:pt x="0" y="0"/>
                  </a:moveTo>
                  <a:lnTo>
                    <a:pt x="0" y="405464"/>
                  </a:lnTo>
                  <a:lnTo>
                    <a:pt x="94709" y="405464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9" name="Freeform 308">
              <a:extLst>
                <a:ext uri="{FF2B5EF4-FFF2-40B4-BE49-F238E27FC236}">
                  <a16:creationId xmlns:a16="http://schemas.microsoft.com/office/drawing/2014/main" id="{626BADEB-8B94-2322-0F8C-B311CD5F8366}"/>
                </a:ext>
              </a:extLst>
            </p:cNvPr>
            <p:cNvSpPr/>
            <p:nvPr/>
          </p:nvSpPr>
          <p:spPr>
            <a:xfrm>
              <a:off x="8541161" y="2413801"/>
              <a:ext cx="94708" cy="304098"/>
            </a:xfrm>
            <a:custGeom>
              <a:avLst/>
              <a:gdLst>
                <a:gd name="connsiteX0" fmla="*/ 0 w 94708"/>
                <a:gd name="connsiteY0" fmla="*/ 0 h 304098"/>
                <a:gd name="connsiteX1" fmla="*/ 0 w 94708"/>
                <a:gd name="connsiteY1" fmla="*/ 304099 h 304098"/>
                <a:gd name="connsiteX2" fmla="*/ 94709 w 94708"/>
                <a:gd name="connsiteY2" fmla="*/ 304099 h 304098"/>
                <a:gd name="connsiteX3" fmla="*/ 94709 w 94708"/>
                <a:gd name="connsiteY3" fmla="*/ 0 h 304098"/>
                <a:gd name="connsiteX4" fmla="*/ 0 w 94708"/>
                <a:gd name="connsiteY4" fmla="*/ 0 h 304098"/>
                <a:gd name="connsiteX5" fmla="*/ 0 w 94708"/>
                <a:gd name="connsiteY5" fmla="*/ 0 h 304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04098">
                  <a:moveTo>
                    <a:pt x="0" y="0"/>
                  </a:moveTo>
                  <a:lnTo>
                    <a:pt x="0" y="304099"/>
                  </a:lnTo>
                  <a:lnTo>
                    <a:pt x="94709" y="304099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0" name="Freeform 309">
              <a:extLst>
                <a:ext uri="{FF2B5EF4-FFF2-40B4-BE49-F238E27FC236}">
                  <a16:creationId xmlns:a16="http://schemas.microsoft.com/office/drawing/2014/main" id="{50910E7E-D72C-3E8E-2A86-DB6C380238CB}"/>
                </a:ext>
              </a:extLst>
            </p:cNvPr>
            <p:cNvSpPr/>
            <p:nvPr/>
          </p:nvSpPr>
          <p:spPr>
            <a:xfrm>
              <a:off x="8541161" y="2413801"/>
              <a:ext cx="94708" cy="304098"/>
            </a:xfrm>
            <a:custGeom>
              <a:avLst/>
              <a:gdLst>
                <a:gd name="connsiteX0" fmla="*/ 0 w 94708"/>
                <a:gd name="connsiteY0" fmla="*/ 0 h 304098"/>
                <a:gd name="connsiteX1" fmla="*/ 0 w 94708"/>
                <a:gd name="connsiteY1" fmla="*/ 304099 h 304098"/>
                <a:gd name="connsiteX2" fmla="*/ 94709 w 94708"/>
                <a:gd name="connsiteY2" fmla="*/ 304099 h 304098"/>
                <a:gd name="connsiteX3" fmla="*/ 94709 w 94708"/>
                <a:gd name="connsiteY3" fmla="*/ 0 h 304098"/>
                <a:gd name="connsiteX4" fmla="*/ 0 w 94708"/>
                <a:gd name="connsiteY4" fmla="*/ 0 h 304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04098">
                  <a:moveTo>
                    <a:pt x="0" y="0"/>
                  </a:moveTo>
                  <a:lnTo>
                    <a:pt x="0" y="304099"/>
                  </a:lnTo>
                  <a:lnTo>
                    <a:pt x="94709" y="304099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EC77232E-BC51-1093-26C4-D5CFEF5C3BFF}"/>
                </a:ext>
              </a:extLst>
            </p:cNvPr>
            <p:cNvSpPr/>
            <p:nvPr/>
          </p:nvSpPr>
          <p:spPr>
            <a:xfrm>
              <a:off x="8635869" y="2582750"/>
              <a:ext cx="94708" cy="135150"/>
            </a:xfrm>
            <a:custGeom>
              <a:avLst/>
              <a:gdLst>
                <a:gd name="connsiteX0" fmla="*/ 0 w 94708"/>
                <a:gd name="connsiteY0" fmla="*/ 0 h 135150"/>
                <a:gd name="connsiteX1" fmla="*/ 0 w 94708"/>
                <a:gd name="connsiteY1" fmla="*/ 135150 h 135150"/>
                <a:gd name="connsiteX2" fmla="*/ 94709 w 94708"/>
                <a:gd name="connsiteY2" fmla="*/ 135150 h 135150"/>
                <a:gd name="connsiteX3" fmla="*/ 94709 w 94708"/>
                <a:gd name="connsiteY3" fmla="*/ 0 h 135150"/>
                <a:gd name="connsiteX4" fmla="*/ 0 w 94708"/>
                <a:gd name="connsiteY4" fmla="*/ 0 h 135150"/>
                <a:gd name="connsiteX5" fmla="*/ 0 w 94708"/>
                <a:gd name="connsiteY5" fmla="*/ 0 h 13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135150">
                  <a:moveTo>
                    <a:pt x="0" y="0"/>
                  </a:moveTo>
                  <a:lnTo>
                    <a:pt x="0" y="135150"/>
                  </a:lnTo>
                  <a:lnTo>
                    <a:pt x="94709" y="135150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2" name="Freeform 311">
              <a:extLst>
                <a:ext uri="{FF2B5EF4-FFF2-40B4-BE49-F238E27FC236}">
                  <a16:creationId xmlns:a16="http://schemas.microsoft.com/office/drawing/2014/main" id="{91C7827B-130C-36C6-158B-7B5B8CA8FA01}"/>
                </a:ext>
              </a:extLst>
            </p:cNvPr>
            <p:cNvSpPr/>
            <p:nvPr/>
          </p:nvSpPr>
          <p:spPr>
            <a:xfrm>
              <a:off x="8635869" y="2582750"/>
              <a:ext cx="94708" cy="135150"/>
            </a:xfrm>
            <a:custGeom>
              <a:avLst/>
              <a:gdLst>
                <a:gd name="connsiteX0" fmla="*/ 0 w 94708"/>
                <a:gd name="connsiteY0" fmla="*/ 0 h 135150"/>
                <a:gd name="connsiteX1" fmla="*/ 0 w 94708"/>
                <a:gd name="connsiteY1" fmla="*/ 135150 h 135150"/>
                <a:gd name="connsiteX2" fmla="*/ 94709 w 94708"/>
                <a:gd name="connsiteY2" fmla="*/ 135150 h 135150"/>
                <a:gd name="connsiteX3" fmla="*/ 94709 w 94708"/>
                <a:gd name="connsiteY3" fmla="*/ 0 h 135150"/>
                <a:gd name="connsiteX4" fmla="*/ 0 w 94708"/>
                <a:gd name="connsiteY4" fmla="*/ 0 h 13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135150">
                  <a:moveTo>
                    <a:pt x="0" y="0"/>
                  </a:moveTo>
                  <a:lnTo>
                    <a:pt x="0" y="135150"/>
                  </a:lnTo>
                  <a:lnTo>
                    <a:pt x="94709" y="135150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3" name="Freeform 312">
              <a:extLst>
                <a:ext uri="{FF2B5EF4-FFF2-40B4-BE49-F238E27FC236}">
                  <a16:creationId xmlns:a16="http://schemas.microsoft.com/office/drawing/2014/main" id="{A0BDE18C-018C-4BE0-5C46-4981E2A07A9C}"/>
                </a:ext>
              </a:extLst>
            </p:cNvPr>
            <p:cNvSpPr/>
            <p:nvPr/>
          </p:nvSpPr>
          <p:spPr>
            <a:xfrm>
              <a:off x="8730578" y="2684110"/>
              <a:ext cx="94708" cy="33789"/>
            </a:xfrm>
            <a:custGeom>
              <a:avLst/>
              <a:gdLst>
                <a:gd name="connsiteX0" fmla="*/ 0 w 94708"/>
                <a:gd name="connsiteY0" fmla="*/ 0 h 33789"/>
                <a:gd name="connsiteX1" fmla="*/ 0 w 94708"/>
                <a:gd name="connsiteY1" fmla="*/ 33790 h 33789"/>
                <a:gd name="connsiteX2" fmla="*/ 94709 w 94708"/>
                <a:gd name="connsiteY2" fmla="*/ 33790 h 33789"/>
                <a:gd name="connsiteX3" fmla="*/ 94709 w 94708"/>
                <a:gd name="connsiteY3" fmla="*/ 0 h 33789"/>
                <a:gd name="connsiteX4" fmla="*/ 0 w 94708"/>
                <a:gd name="connsiteY4" fmla="*/ 0 h 33789"/>
                <a:gd name="connsiteX5" fmla="*/ 0 w 94708"/>
                <a:gd name="connsiteY5" fmla="*/ 0 h 3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3789">
                  <a:moveTo>
                    <a:pt x="0" y="0"/>
                  </a:moveTo>
                  <a:lnTo>
                    <a:pt x="0" y="33790"/>
                  </a:lnTo>
                  <a:lnTo>
                    <a:pt x="94709" y="33790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" name="Freeform 313">
              <a:extLst>
                <a:ext uri="{FF2B5EF4-FFF2-40B4-BE49-F238E27FC236}">
                  <a16:creationId xmlns:a16="http://schemas.microsoft.com/office/drawing/2014/main" id="{04EB80D2-58E3-1762-0B17-3A0808D7CE2F}"/>
                </a:ext>
              </a:extLst>
            </p:cNvPr>
            <p:cNvSpPr/>
            <p:nvPr/>
          </p:nvSpPr>
          <p:spPr>
            <a:xfrm>
              <a:off x="8730578" y="2684110"/>
              <a:ext cx="94708" cy="33789"/>
            </a:xfrm>
            <a:custGeom>
              <a:avLst/>
              <a:gdLst>
                <a:gd name="connsiteX0" fmla="*/ 0 w 94708"/>
                <a:gd name="connsiteY0" fmla="*/ 0 h 33789"/>
                <a:gd name="connsiteX1" fmla="*/ 0 w 94708"/>
                <a:gd name="connsiteY1" fmla="*/ 33790 h 33789"/>
                <a:gd name="connsiteX2" fmla="*/ 94709 w 94708"/>
                <a:gd name="connsiteY2" fmla="*/ 33790 h 33789"/>
                <a:gd name="connsiteX3" fmla="*/ 94709 w 94708"/>
                <a:gd name="connsiteY3" fmla="*/ 0 h 33789"/>
                <a:gd name="connsiteX4" fmla="*/ 0 w 94708"/>
                <a:gd name="connsiteY4" fmla="*/ 0 h 3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3789">
                  <a:moveTo>
                    <a:pt x="0" y="0"/>
                  </a:moveTo>
                  <a:lnTo>
                    <a:pt x="0" y="33790"/>
                  </a:lnTo>
                  <a:lnTo>
                    <a:pt x="94709" y="33790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" name="Freeform 314">
              <a:extLst>
                <a:ext uri="{FF2B5EF4-FFF2-40B4-BE49-F238E27FC236}">
                  <a16:creationId xmlns:a16="http://schemas.microsoft.com/office/drawing/2014/main" id="{AC1F70C2-2818-E1EC-B040-6D086281245E}"/>
                </a:ext>
              </a:extLst>
            </p:cNvPr>
            <p:cNvSpPr/>
            <p:nvPr/>
          </p:nvSpPr>
          <p:spPr>
            <a:xfrm>
              <a:off x="7260792" y="2648527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6" name="Freeform 315">
              <a:extLst>
                <a:ext uri="{FF2B5EF4-FFF2-40B4-BE49-F238E27FC236}">
                  <a16:creationId xmlns:a16="http://schemas.microsoft.com/office/drawing/2014/main" id="{686362C9-B273-C337-F55F-C269CE2E34C5}"/>
                </a:ext>
              </a:extLst>
            </p:cNvPr>
            <p:cNvSpPr/>
            <p:nvPr/>
          </p:nvSpPr>
          <p:spPr>
            <a:xfrm>
              <a:off x="7355501" y="2547158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7" name="Freeform 316">
              <a:extLst>
                <a:ext uri="{FF2B5EF4-FFF2-40B4-BE49-F238E27FC236}">
                  <a16:creationId xmlns:a16="http://schemas.microsoft.com/office/drawing/2014/main" id="{0F5292D5-0AB1-0D1E-EBEE-5733D993BDFD}"/>
                </a:ext>
              </a:extLst>
            </p:cNvPr>
            <p:cNvSpPr/>
            <p:nvPr/>
          </p:nvSpPr>
          <p:spPr>
            <a:xfrm>
              <a:off x="7450209" y="234442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8" name="Freeform 317">
              <a:extLst>
                <a:ext uri="{FF2B5EF4-FFF2-40B4-BE49-F238E27FC236}">
                  <a16:creationId xmlns:a16="http://schemas.microsoft.com/office/drawing/2014/main" id="{B40E92C7-1B59-4549-68BF-62C5C4DE62DB}"/>
                </a:ext>
              </a:extLst>
            </p:cNvPr>
            <p:cNvSpPr/>
            <p:nvPr/>
          </p:nvSpPr>
          <p:spPr>
            <a:xfrm>
              <a:off x="7544918" y="2006533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9" name="Freeform 318">
              <a:extLst>
                <a:ext uri="{FF2B5EF4-FFF2-40B4-BE49-F238E27FC236}">
                  <a16:creationId xmlns:a16="http://schemas.microsoft.com/office/drawing/2014/main" id="{B939CBE3-9037-2A20-8DD5-CA28119FFB49}"/>
                </a:ext>
              </a:extLst>
            </p:cNvPr>
            <p:cNvSpPr/>
            <p:nvPr/>
          </p:nvSpPr>
          <p:spPr>
            <a:xfrm>
              <a:off x="7639626" y="183758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0" name="Freeform 319">
              <a:extLst>
                <a:ext uri="{FF2B5EF4-FFF2-40B4-BE49-F238E27FC236}">
                  <a16:creationId xmlns:a16="http://schemas.microsoft.com/office/drawing/2014/main" id="{1132A61D-9EA1-34D5-4894-0E321150D6FF}"/>
                </a:ext>
              </a:extLst>
            </p:cNvPr>
            <p:cNvSpPr/>
            <p:nvPr/>
          </p:nvSpPr>
          <p:spPr>
            <a:xfrm>
              <a:off x="7734335" y="1938955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1" name="Freeform 320">
              <a:extLst>
                <a:ext uri="{FF2B5EF4-FFF2-40B4-BE49-F238E27FC236}">
                  <a16:creationId xmlns:a16="http://schemas.microsoft.com/office/drawing/2014/main" id="{1098A900-6F49-8BAA-30EE-8389EA6FBAE2}"/>
                </a:ext>
              </a:extLst>
            </p:cNvPr>
            <p:cNvSpPr/>
            <p:nvPr/>
          </p:nvSpPr>
          <p:spPr>
            <a:xfrm>
              <a:off x="7829044" y="1938955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553F3F80-5A84-AB95-C472-0346E927897F}"/>
                </a:ext>
              </a:extLst>
            </p:cNvPr>
            <p:cNvSpPr/>
            <p:nvPr/>
          </p:nvSpPr>
          <p:spPr>
            <a:xfrm>
              <a:off x="7923752" y="1702433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A34BAF0E-708D-200F-BB13-931C5EA5496D}"/>
                </a:ext>
              </a:extLst>
            </p:cNvPr>
            <p:cNvSpPr/>
            <p:nvPr/>
          </p:nvSpPr>
          <p:spPr>
            <a:xfrm>
              <a:off x="8018461" y="183758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8DDAAFE7-CDCC-0674-125B-FCED93A17122}"/>
                </a:ext>
              </a:extLst>
            </p:cNvPr>
            <p:cNvSpPr/>
            <p:nvPr/>
          </p:nvSpPr>
          <p:spPr>
            <a:xfrm>
              <a:off x="8113169" y="183758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C9F87923-6CF3-414B-B1B8-D210F0DAC2E8}"/>
                </a:ext>
              </a:extLst>
            </p:cNvPr>
            <p:cNvSpPr/>
            <p:nvPr/>
          </p:nvSpPr>
          <p:spPr>
            <a:xfrm>
              <a:off x="8207878" y="1770011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ED47ACA9-815D-96C2-B9C0-4E89FC006099}"/>
                </a:ext>
              </a:extLst>
            </p:cNvPr>
            <p:cNvSpPr/>
            <p:nvPr/>
          </p:nvSpPr>
          <p:spPr>
            <a:xfrm>
              <a:off x="8302587" y="1803800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7" name="Freeform 326">
              <a:extLst>
                <a:ext uri="{FF2B5EF4-FFF2-40B4-BE49-F238E27FC236}">
                  <a16:creationId xmlns:a16="http://schemas.microsoft.com/office/drawing/2014/main" id="{E5B9BD13-38CE-4794-38C8-17D2EC8CE99A}"/>
                </a:ext>
              </a:extLst>
            </p:cNvPr>
            <p:cNvSpPr/>
            <p:nvPr/>
          </p:nvSpPr>
          <p:spPr>
            <a:xfrm>
              <a:off x="8397295" y="214168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8" name="Freeform 327">
              <a:extLst>
                <a:ext uri="{FF2B5EF4-FFF2-40B4-BE49-F238E27FC236}">
                  <a16:creationId xmlns:a16="http://schemas.microsoft.com/office/drawing/2014/main" id="{23E3E3C3-4B5F-402B-EFD7-94DBBD03961D}"/>
                </a:ext>
              </a:extLst>
            </p:cNvPr>
            <p:cNvSpPr/>
            <p:nvPr/>
          </p:nvSpPr>
          <p:spPr>
            <a:xfrm>
              <a:off x="8492004" y="2310633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790A272F-A20D-B78E-8AF7-CE21525120B2}"/>
                </a:ext>
              </a:extLst>
            </p:cNvPr>
            <p:cNvSpPr/>
            <p:nvPr/>
          </p:nvSpPr>
          <p:spPr>
            <a:xfrm>
              <a:off x="8586712" y="241199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303785B2-18A8-2274-0EA4-E3B69BE4A525}"/>
                </a:ext>
              </a:extLst>
            </p:cNvPr>
            <p:cNvSpPr/>
            <p:nvPr/>
          </p:nvSpPr>
          <p:spPr>
            <a:xfrm>
              <a:off x="8681421" y="2580947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78C4404A-A355-E698-1317-4AEB8D8B3AAD}"/>
                </a:ext>
              </a:extLst>
            </p:cNvPr>
            <p:cNvSpPr/>
            <p:nvPr/>
          </p:nvSpPr>
          <p:spPr>
            <a:xfrm>
              <a:off x="8776130" y="2682308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45E99B3B-54E8-5117-8929-C83E4CB18109}"/>
              </a:ext>
            </a:extLst>
          </p:cNvPr>
          <p:cNvGrpSpPr/>
          <p:nvPr/>
        </p:nvGrpSpPr>
        <p:grpSpPr>
          <a:xfrm>
            <a:off x="6804248" y="3397834"/>
            <a:ext cx="2163120" cy="1446630"/>
            <a:chOff x="6804248" y="3397834"/>
            <a:chExt cx="2163120" cy="1446630"/>
          </a:xfrm>
        </p:grpSpPr>
        <p:sp>
          <p:nvSpPr>
            <p:cNvPr id="336" name="Freeform 335">
              <a:extLst>
                <a:ext uri="{FF2B5EF4-FFF2-40B4-BE49-F238E27FC236}">
                  <a16:creationId xmlns:a16="http://schemas.microsoft.com/office/drawing/2014/main" id="{F0937F41-BCFE-45E3-3DCC-060A78C8590B}"/>
                </a:ext>
              </a:extLst>
            </p:cNvPr>
            <p:cNvSpPr/>
            <p:nvPr/>
          </p:nvSpPr>
          <p:spPr>
            <a:xfrm>
              <a:off x="6804248" y="3397834"/>
              <a:ext cx="2163120" cy="1442080"/>
            </a:xfrm>
            <a:custGeom>
              <a:avLst/>
              <a:gdLst>
                <a:gd name="connsiteX0" fmla="*/ 0 w 2163120"/>
                <a:gd name="connsiteY0" fmla="*/ 1442080 h 1442080"/>
                <a:gd name="connsiteX1" fmla="*/ 2163120 w 2163120"/>
                <a:gd name="connsiteY1" fmla="*/ 1442080 h 1442080"/>
                <a:gd name="connsiteX2" fmla="*/ 2163120 w 2163120"/>
                <a:gd name="connsiteY2" fmla="*/ 0 h 1442080"/>
                <a:gd name="connsiteX3" fmla="*/ 0 w 2163120"/>
                <a:gd name="connsiteY3" fmla="*/ 0 h 144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3120" h="1442080">
                  <a:moveTo>
                    <a:pt x="0" y="1442080"/>
                  </a:moveTo>
                  <a:lnTo>
                    <a:pt x="2163120" y="1442080"/>
                  </a:lnTo>
                  <a:lnTo>
                    <a:pt x="21631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7" name="Freeform 336">
              <a:extLst>
                <a:ext uri="{FF2B5EF4-FFF2-40B4-BE49-F238E27FC236}">
                  <a16:creationId xmlns:a16="http://schemas.microsoft.com/office/drawing/2014/main" id="{ED411FEC-5841-8C29-3BC0-B76B3DA7EAB7}"/>
                </a:ext>
              </a:extLst>
            </p:cNvPr>
            <p:cNvSpPr/>
            <p:nvPr/>
          </p:nvSpPr>
          <p:spPr>
            <a:xfrm>
              <a:off x="7115739" y="3440415"/>
              <a:ext cx="1809050" cy="1197301"/>
            </a:xfrm>
            <a:custGeom>
              <a:avLst/>
              <a:gdLst>
                <a:gd name="connsiteX0" fmla="*/ 0 w 1809050"/>
                <a:gd name="connsiteY0" fmla="*/ 1197301 h 1197301"/>
                <a:gd name="connsiteX1" fmla="*/ 1809051 w 1809050"/>
                <a:gd name="connsiteY1" fmla="*/ 1197301 h 1197301"/>
                <a:gd name="connsiteX2" fmla="*/ 1809051 w 1809050"/>
                <a:gd name="connsiteY2" fmla="*/ 0 h 1197301"/>
                <a:gd name="connsiteX3" fmla="*/ 0 w 1809050"/>
                <a:gd name="connsiteY3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050" h="1197301">
                  <a:moveTo>
                    <a:pt x="0" y="1197301"/>
                  </a:moveTo>
                  <a:lnTo>
                    <a:pt x="1809051" y="1197301"/>
                  </a:lnTo>
                  <a:lnTo>
                    <a:pt x="180905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8" name="Freeform 337">
              <a:extLst>
                <a:ext uri="{FF2B5EF4-FFF2-40B4-BE49-F238E27FC236}">
                  <a16:creationId xmlns:a16="http://schemas.microsoft.com/office/drawing/2014/main" id="{C53D883E-3FB6-F2A7-1AA4-C3E36663390B}"/>
                </a:ext>
              </a:extLst>
            </p:cNvPr>
            <p:cNvSpPr/>
            <p:nvPr/>
          </p:nvSpPr>
          <p:spPr>
            <a:xfrm>
              <a:off x="7309949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9" name="Freeform 338">
              <a:extLst>
                <a:ext uri="{FF2B5EF4-FFF2-40B4-BE49-F238E27FC236}">
                  <a16:creationId xmlns:a16="http://schemas.microsoft.com/office/drawing/2014/main" id="{70C49609-97F3-DC91-BF46-8331FFB1739F}"/>
                </a:ext>
              </a:extLst>
            </p:cNvPr>
            <p:cNvSpPr/>
            <p:nvPr/>
          </p:nvSpPr>
          <p:spPr>
            <a:xfrm>
              <a:off x="7688783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0" name="Freeform 339">
              <a:extLst>
                <a:ext uri="{FF2B5EF4-FFF2-40B4-BE49-F238E27FC236}">
                  <a16:creationId xmlns:a16="http://schemas.microsoft.com/office/drawing/2014/main" id="{992A90B1-76E2-F365-63AB-DE4DC9A1B8BB}"/>
                </a:ext>
              </a:extLst>
            </p:cNvPr>
            <p:cNvSpPr/>
            <p:nvPr/>
          </p:nvSpPr>
          <p:spPr>
            <a:xfrm>
              <a:off x="8067618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1" name="Freeform 340">
              <a:extLst>
                <a:ext uri="{FF2B5EF4-FFF2-40B4-BE49-F238E27FC236}">
                  <a16:creationId xmlns:a16="http://schemas.microsoft.com/office/drawing/2014/main" id="{63119292-5914-38A2-B330-11783A8C641D}"/>
                </a:ext>
              </a:extLst>
            </p:cNvPr>
            <p:cNvSpPr/>
            <p:nvPr/>
          </p:nvSpPr>
          <p:spPr>
            <a:xfrm>
              <a:off x="8446452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2" name="Freeform 341">
              <a:extLst>
                <a:ext uri="{FF2B5EF4-FFF2-40B4-BE49-F238E27FC236}">
                  <a16:creationId xmlns:a16="http://schemas.microsoft.com/office/drawing/2014/main" id="{F287247A-B39D-22BB-8BD5-5B8FA9223156}"/>
                </a:ext>
              </a:extLst>
            </p:cNvPr>
            <p:cNvSpPr/>
            <p:nvPr/>
          </p:nvSpPr>
          <p:spPr>
            <a:xfrm>
              <a:off x="8825287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3" name="Freeform 342">
              <a:extLst>
                <a:ext uri="{FF2B5EF4-FFF2-40B4-BE49-F238E27FC236}">
                  <a16:creationId xmlns:a16="http://schemas.microsoft.com/office/drawing/2014/main" id="{9076BA54-E7AB-D59E-734B-08FDB69B6016}"/>
                </a:ext>
              </a:extLst>
            </p:cNvPr>
            <p:cNvSpPr/>
            <p:nvPr/>
          </p:nvSpPr>
          <p:spPr>
            <a:xfrm>
              <a:off x="7115739" y="4637716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4" name="Freeform 343">
              <a:extLst>
                <a:ext uri="{FF2B5EF4-FFF2-40B4-BE49-F238E27FC236}">
                  <a16:creationId xmlns:a16="http://schemas.microsoft.com/office/drawing/2014/main" id="{9DA0FCC9-EF2C-7F53-7E94-CFB71B6058B7}"/>
                </a:ext>
              </a:extLst>
            </p:cNvPr>
            <p:cNvSpPr/>
            <p:nvPr/>
          </p:nvSpPr>
          <p:spPr>
            <a:xfrm>
              <a:off x="7309949" y="4620681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5" name="Freeform 344">
              <a:extLst>
                <a:ext uri="{FF2B5EF4-FFF2-40B4-BE49-F238E27FC236}">
                  <a16:creationId xmlns:a16="http://schemas.microsoft.com/office/drawing/2014/main" id="{AF272471-B233-1E0D-1A86-65CB0473E265}"/>
                </a:ext>
              </a:extLst>
            </p:cNvPr>
            <p:cNvSpPr/>
            <p:nvPr/>
          </p:nvSpPr>
          <p:spPr>
            <a:xfrm>
              <a:off x="7688783" y="4620681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6" name="Freeform 345">
              <a:extLst>
                <a:ext uri="{FF2B5EF4-FFF2-40B4-BE49-F238E27FC236}">
                  <a16:creationId xmlns:a16="http://schemas.microsoft.com/office/drawing/2014/main" id="{7DC03CDF-444F-D475-DA7D-EE7D928CD4F7}"/>
                </a:ext>
              </a:extLst>
            </p:cNvPr>
            <p:cNvSpPr/>
            <p:nvPr/>
          </p:nvSpPr>
          <p:spPr>
            <a:xfrm>
              <a:off x="8067618" y="4620681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7" name="Freeform 346">
              <a:extLst>
                <a:ext uri="{FF2B5EF4-FFF2-40B4-BE49-F238E27FC236}">
                  <a16:creationId xmlns:a16="http://schemas.microsoft.com/office/drawing/2014/main" id="{E38F56C6-BD40-62A8-5C94-F717F2F31C28}"/>
                </a:ext>
              </a:extLst>
            </p:cNvPr>
            <p:cNvSpPr/>
            <p:nvPr/>
          </p:nvSpPr>
          <p:spPr>
            <a:xfrm>
              <a:off x="8446452" y="4620681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8" name="Freeform 347">
              <a:extLst>
                <a:ext uri="{FF2B5EF4-FFF2-40B4-BE49-F238E27FC236}">
                  <a16:creationId xmlns:a16="http://schemas.microsoft.com/office/drawing/2014/main" id="{04771D63-BF09-5C31-F6E1-4FB7783875D7}"/>
                </a:ext>
              </a:extLst>
            </p:cNvPr>
            <p:cNvSpPr/>
            <p:nvPr/>
          </p:nvSpPr>
          <p:spPr>
            <a:xfrm>
              <a:off x="8825287" y="4620681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9" name="Freeform 348">
              <a:extLst>
                <a:ext uri="{FF2B5EF4-FFF2-40B4-BE49-F238E27FC236}">
                  <a16:creationId xmlns:a16="http://schemas.microsoft.com/office/drawing/2014/main" id="{F2DE2025-B9FF-D797-20E2-71EC3DA1A888}"/>
                </a:ext>
              </a:extLst>
            </p:cNvPr>
            <p:cNvSpPr/>
            <p:nvPr/>
          </p:nvSpPr>
          <p:spPr>
            <a:xfrm>
              <a:off x="7292643" y="4667666"/>
              <a:ext cx="34612" cy="55492"/>
            </a:xfrm>
            <a:custGeom>
              <a:avLst/>
              <a:gdLst>
                <a:gd name="connsiteX0" fmla="*/ 8872 w 34612"/>
                <a:gd name="connsiteY0" fmla="*/ 49283 h 55492"/>
                <a:gd name="connsiteX1" fmla="*/ 34613 w 34612"/>
                <a:gd name="connsiteY1" fmla="*/ 49283 h 55492"/>
                <a:gd name="connsiteX2" fmla="*/ 34613 w 34612"/>
                <a:gd name="connsiteY2" fmla="*/ 55493 h 55492"/>
                <a:gd name="connsiteX3" fmla="*/ 0 w 34612"/>
                <a:gd name="connsiteY3" fmla="*/ 55493 h 55492"/>
                <a:gd name="connsiteX4" fmla="*/ 0 w 34612"/>
                <a:gd name="connsiteY4" fmla="*/ 49283 h 55492"/>
                <a:gd name="connsiteX5" fmla="*/ 11428 w 34612"/>
                <a:gd name="connsiteY5" fmla="*/ 37638 h 55492"/>
                <a:gd name="connsiteX6" fmla="*/ 20556 w 34612"/>
                <a:gd name="connsiteY6" fmla="*/ 28184 h 55492"/>
                <a:gd name="connsiteX7" fmla="*/ 25484 w 34612"/>
                <a:gd name="connsiteY7" fmla="*/ 21469 h 55492"/>
                <a:gd name="connsiteX8" fmla="*/ 26908 w 34612"/>
                <a:gd name="connsiteY8" fmla="*/ 16025 h 55492"/>
                <a:gd name="connsiteX9" fmla="*/ 23841 w 34612"/>
                <a:gd name="connsiteY9" fmla="*/ 8941 h 55492"/>
                <a:gd name="connsiteX10" fmla="*/ 15919 w 34612"/>
                <a:gd name="connsiteY10" fmla="*/ 6201 h 55492"/>
                <a:gd name="connsiteX11" fmla="*/ 8580 w 34612"/>
                <a:gd name="connsiteY11" fmla="*/ 7409 h 55492"/>
                <a:gd name="connsiteX12" fmla="*/ 365 w 34612"/>
                <a:gd name="connsiteY12" fmla="*/ 11059 h 55492"/>
                <a:gd name="connsiteX13" fmla="*/ 365 w 34612"/>
                <a:gd name="connsiteY13" fmla="*/ 3614 h 55492"/>
                <a:gd name="connsiteX14" fmla="*/ 8689 w 34612"/>
                <a:gd name="connsiteY14" fmla="*/ 910 h 55492"/>
                <a:gd name="connsiteX15" fmla="*/ 15773 w 34612"/>
                <a:gd name="connsiteY15" fmla="*/ 0 h 55492"/>
                <a:gd name="connsiteX16" fmla="*/ 29281 w 34612"/>
                <a:gd name="connsiteY16" fmla="*/ 4236 h 55492"/>
                <a:gd name="connsiteX17" fmla="*/ 34321 w 34612"/>
                <a:gd name="connsiteY17" fmla="*/ 15547 h 55492"/>
                <a:gd name="connsiteX18" fmla="*/ 33043 w 34612"/>
                <a:gd name="connsiteY18" fmla="*/ 21938 h 55492"/>
                <a:gd name="connsiteX19" fmla="*/ 28478 w 34612"/>
                <a:gd name="connsiteY19" fmla="*/ 29022 h 55492"/>
                <a:gd name="connsiteX20" fmla="*/ 22673 w 34612"/>
                <a:gd name="connsiteY20" fmla="*/ 35160 h 55492"/>
                <a:gd name="connsiteX21" fmla="*/ 8872 w 34612"/>
                <a:gd name="connsiteY21" fmla="*/ 49283 h 5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612" h="55492">
                  <a:moveTo>
                    <a:pt x="8872" y="49283"/>
                  </a:moveTo>
                  <a:lnTo>
                    <a:pt x="34613" y="49283"/>
                  </a:lnTo>
                  <a:lnTo>
                    <a:pt x="34613" y="55493"/>
                  </a:lnTo>
                  <a:lnTo>
                    <a:pt x="0" y="55493"/>
                  </a:lnTo>
                  <a:lnTo>
                    <a:pt x="0" y="49283"/>
                  </a:lnTo>
                  <a:cubicBezTo>
                    <a:pt x="2799" y="46390"/>
                    <a:pt x="6608" y="42505"/>
                    <a:pt x="11428" y="37638"/>
                  </a:cubicBezTo>
                  <a:cubicBezTo>
                    <a:pt x="16272" y="32744"/>
                    <a:pt x="19315" y="29599"/>
                    <a:pt x="20556" y="28184"/>
                  </a:cubicBezTo>
                  <a:cubicBezTo>
                    <a:pt x="22916" y="25525"/>
                    <a:pt x="24559" y="23290"/>
                    <a:pt x="25484" y="21469"/>
                  </a:cubicBezTo>
                  <a:cubicBezTo>
                    <a:pt x="26433" y="19621"/>
                    <a:pt x="26908" y="17801"/>
                    <a:pt x="26908" y="16025"/>
                  </a:cubicBezTo>
                  <a:cubicBezTo>
                    <a:pt x="26908" y="13132"/>
                    <a:pt x="25886" y="10770"/>
                    <a:pt x="23841" y="8941"/>
                  </a:cubicBezTo>
                  <a:cubicBezTo>
                    <a:pt x="21821" y="7111"/>
                    <a:pt x="19181" y="6201"/>
                    <a:pt x="15919" y="6201"/>
                  </a:cubicBezTo>
                  <a:cubicBezTo>
                    <a:pt x="13607" y="6201"/>
                    <a:pt x="11161" y="6606"/>
                    <a:pt x="8580" y="7409"/>
                  </a:cubicBezTo>
                  <a:cubicBezTo>
                    <a:pt x="6024" y="8211"/>
                    <a:pt x="3286" y="9428"/>
                    <a:pt x="365" y="11059"/>
                  </a:cubicBezTo>
                  <a:lnTo>
                    <a:pt x="365" y="3614"/>
                  </a:lnTo>
                  <a:cubicBezTo>
                    <a:pt x="3335" y="2415"/>
                    <a:pt x="6109" y="1514"/>
                    <a:pt x="8689" y="910"/>
                  </a:cubicBezTo>
                  <a:cubicBezTo>
                    <a:pt x="11270" y="306"/>
                    <a:pt x="13630" y="0"/>
                    <a:pt x="15773" y="0"/>
                  </a:cubicBezTo>
                  <a:cubicBezTo>
                    <a:pt x="21419" y="0"/>
                    <a:pt x="25922" y="1415"/>
                    <a:pt x="29281" y="4236"/>
                  </a:cubicBezTo>
                  <a:cubicBezTo>
                    <a:pt x="32641" y="7057"/>
                    <a:pt x="34321" y="10825"/>
                    <a:pt x="34321" y="15547"/>
                  </a:cubicBezTo>
                  <a:cubicBezTo>
                    <a:pt x="34321" y="17792"/>
                    <a:pt x="33894" y="19919"/>
                    <a:pt x="33043" y="21938"/>
                  </a:cubicBezTo>
                  <a:cubicBezTo>
                    <a:pt x="32214" y="23929"/>
                    <a:pt x="30693" y="26291"/>
                    <a:pt x="28478" y="29022"/>
                  </a:cubicBezTo>
                  <a:cubicBezTo>
                    <a:pt x="27870" y="29734"/>
                    <a:pt x="25935" y="31780"/>
                    <a:pt x="22673" y="35160"/>
                  </a:cubicBezTo>
                  <a:cubicBezTo>
                    <a:pt x="19411" y="38522"/>
                    <a:pt x="14811" y="43226"/>
                    <a:pt x="8872" y="49283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0" name="Freeform 349">
              <a:extLst>
                <a:ext uri="{FF2B5EF4-FFF2-40B4-BE49-F238E27FC236}">
                  <a16:creationId xmlns:a16="http://schemas.microsoft.com/office/drawing/2014/main" id="{BC9916DD-1663-89CE-3176-135BC242445F}"/>
                </a:ext>
              </a:extLst>
            </p:cNvPr>
            <p:cNvSpPr/>
            <p:nvPr/>
          </p:nvSpPr>
          <p:spPr>
            <a:xfrm>
              <a:off x="7668921" y="4668648"/>
              <a:ext cx="39726" cy="54510"/>
            </a:xfrm>
            <a:custGeom>
              <a:avLst/>
              <a:gdLst>
                <a:gd name="connsiteX0" fmla="*/ 24608 w 39726"/>
                <a:gd name="connsiteY0" fmla="*/ 6426 h 54510"/>
                <a:gd name="connsiteX1" fmla="*/ 5988 w 39726"/>
                <a:gd name="connsiteY1" fmla="*/ 35529 h 54510"/>
                <a:gd name="connsiteX2" fmla="*/ 24608 w 39726"/>
                <a:gd name="connsiteY2" fmla="*/ 35529 h 54510"/>
                <a:gd name="connsiteX3" fmla="*/ 24608 w 39726"/>
                <a:gd name="connsiteY3" fmla="*/ 6426 h 54510"/>
                <a:gd name="connsiteX4" fmla="*/ 22673 w 39726"/>
                <a:gd name="connsiteY4" fmla="*/ 0 h 54510"/>
                <a:gd name="connsiteX5" fmla="*/ 31947 w 39726"/>
                <a:gd name="connsiteY5" fmla="*/ 0 h 54510"/>
                <a:gd name="connsiteX6" fmla="*/ 31947 w 39726"/>
                <a:gd name="connsiteY6" fmla="*/ 35529 h 54510"/>
                <a:gd name="connsiteX7" fmla="*/ 39727 w 39726"/>
                <a:gd name="connsiteY7" fmla="*/ 35529 h 54510"/>
                <a:gd name="connsiteX8" fmla="*/ 39727 w 39726"/>
                <a:gd name="connsiteY8" fmla="*/ 41658 h 54510"/>
                <a:gd name="connsiteX9" fmla="*/ 31947 w 39726"/>
                <a:gd name="connsiteY9" fmla="*/ 41658 h 54510"/>
                <a:gd name="connsiteX10" fmla="*/ 31947 w 39726"/>
                <a:gd name="connsiteY10" fmla="*/ 54511 h 54510"/>
                <a:gd name="connsiteX11" fmla="*/ 24608 w 39726"/>
                <a:gd name="connsiteY11" fmla="*/ 54511 h 54510"/>
                <a:gd name="connsiteX12" fmla="*/ 24608 w 39726"/>
                <a:gd name="connsiteY12" fmla="*/ 41658 h 54510"/>
                <a:gd name="connsiteX13" fmla="*/ 0 w 39726"/>
                <a:gd name="connsiteY13" fmla="*/ 41658 h 54510"/>
                <a:gd name="connsiteX14" fmla="*/ 0 w 39726"/>
                <a:gd name="connsiteY14" fmla="*/ 34538 h 54510"/>
                <a:gd name="connsiteX15" fmla="*/ 22673 w 39726"/>
                <a:gd name="connsiteY15" fmla="*/ 0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726" h="54510">
                  <a:moveTo>
                    <a:pt x="24608" y="6426"/>
                  </a:moveTo>
                  <a:lnTo>
                    <a:pt x="5988" y="35529"/>
                  </a:lnTo>
                  <a:lnTo>
                    <a:pt x="24608" y="35529"/>
                  </a:lnTo>
                  <a:lnTo>
                    <a:pt x="24608" y="6426"/>
                  </a:lnTo>
                  <a:moveTo>
                    <a:pt x="22673" y="0"/>
                  </a:moveTo>
                  <a:lnTo>
                    <a:pt x="31947" y="0"/>
                  </a:lnTo>
                  <a:lnTo>
                    <a:pt x="31947" y="35529"/>
                  </a:lnTo>
                  <a:lnTo>
                    <a:pt x="39727" y="35529"/>
                  </a:lnTo>
                  <a:lnTo>
                    <a:pt x="39727" y="41658"/>
                  </a:lnTo>
                  <a:lnTo>
                    <a:pt x="31947" y="41658"/>
                  </a:lnTo>
                  <a:lnTo>
                    <a:pt x="31947" y="54511"/>
                  </a:lnTo>
                  <a:lnTo>
                    <a:pt x="24608" y="54511"/>
                  </a:lnTo>
                  <a:lnTo>
                    <a:pt x="24608" y="41658"/>
                  </a:lnTo>
                  <a:lnTo>
                    <a:pt x="0" y="41658"/>
                  </a:lnTo>
                  <a:lnTo>
                    <a:pt x="0" y="34538"/>
                  </a:lnTo>
                  <a:lnTo>
                    <a:pt x="22673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1" name="Freeform 350">
              <a:extLst>
                <a:ext uri="{FF2B5EF4-FFF2-40B4-BE49-F238E27FC236}">
                  <a16:creationId xmlns:a16="http://schemas.microsoft.com/office/drawing/2014/main" id="{A8AC747B-DD07-DE7E-AF10-E072BCC010B2}"/>
                </a:ext>
              </a:extLst>
            </p:cNvPr>
            <p:cNvSpPr/>
            <p:nvPr/>
          </p:nvSpPr>
          <p:spPr>
            <a:xfrm>
              <a:off x="8048799" y="4667666"/>
              <a:ext cx="37638" cy="56547"/>
            </a:xfrm>
            <a:custGeom>
              <a:avLst/>
              <a:gdLst>
                <a:gd name="connsiteX0" fmla="*/ 19459 w 37638"/>
                <a:gd name="connsiteY0" fmla="*/ 25299 h 56547"/>
                <a:gd name="connsiteX1" fmla="*/ 11573 w 37638"/>
                <a:gd name="connsiteY1" fmla="*/ 28697 h 56547"/>
                <a:gd name="connsiteX2" fmla="*/ 8689 w 37638"/>
                <a:gd name="connsiteY2" fmla="*/ 38008 h 56547"/>
                <a:gd name="connsiteX3" fmla="*/ 11573 w 37638"/>
                <a:gd name="connsiteY3" fmla="*/ 47318 h 56547"/>
                <a:gd name="connsiteX4" fmla="*/ 19459 w 37638"/>
                <a:gd name="connsiteY4" fmla="*/ 50707 h 56547"/>
                <a:gd name="connsiteX5" fmla="*/ 27309 w 37638"/>
                <a:gd name="connsiteY5" fmla="*/ 47318 h 56547"/>
                <a:gd name="connsiteX6" fmla="*/ 30230 w 37638"/>
                <a:gd name="connsiteY6" fmla="*/ 38008 h 56547"/>
                <a:gd name="connsiteX7" fmla="*/ 27309 w 37638"/>
                <a:gd name="connsiteY7" fmla="*/ 28697 h 56547"/>
                <a:gd name="connsiteX8" fmla="*/ 19459 w 37638"/>
                <a:gd name="connsiteY8" fmla="*/ 25299 h 56547"/>
                <a:gd name="connsiteX9" fmla="*/ 34096 w 37638"/>
                <a:gd name="connsiteY9" fmla="*/ 2190 h 56547"/>
                <a:gd name="connsiteX10" fmla="*/ 34096 w 37638"/>
                <a:gd name="connsiteY10" fmla="*/ 8905 h 56547"/>
                <a:gd name="connsiteX11" fmla="*/ 28472 w 37638"/>
                <a:gd name="connsiteY11" fmla="*/ 6895 h 56547"/>
                <a:gd name="connsiteX12" fmla="*/ 22893 w 37638"/>
                <a:gd name="connsiteY12" fmla="*/ 6201 h 56547"/>
                <a:gd name="connsiteX13" fmla="*/ 11717 w 37638"/>
                <a:gd name="connsiteY13" fmla="*/ 11131 h 56547"/>
                <a:gd name="connsiteX14" fmla="*/ 7337 w 37638"/>
                <a:gd name="connsiteY14" fmla="*/ 26030 h 56547"/>
                <a:gd name="connsiteX15" fmla="*/ 12735 w 37638"/>
                <a:gd name="connsiteY15" fmla="*/ 21172 h 56547"/>
                <a:gd name="connsiteX16" fmla="*/ 19892 w 37638"/>
                <a:gd name="connsiteY16" fmla="*/ 19459 h 56547"/>
                <a:gd name="connsiteX17" fmla="*/ 32861 w 37638"/>
                <a:gd name="connsiteY17" fmla="*/ 24461 h 56547"/>
                <a:gd name="connsiteX18" fmla="*/ 37638 w 37638"/>
                <a:gd name="connsiteY18" fmla="*/ 38008 h 56547"/>
                <a:gd name="connsiteX19" fmla="*/ 32672 w 37638"/>
                <a:gd name="connsiteY19" fmla="*/ 51473 h 56547"/>
                <a:gd name="connsiteX20" fmla="*/ 19459 w 37638"/>
                <a:gd name="connsiteY20" fmla="*/ 56548 h 56547"/>
                <a:gd name="connsiteX21" fmla="*/ 5002 w 37638"/>
                <a:gd name="connsiteY21" fmla="*/ 49319 h 56547"/>
                <a:gd name="connsiteX22" fmla="*/ 0 w 37638"/>
                <a:gd name="connsiteY22" fmla="*/ 28292 h 56547"/>
                <a:gd name="connsiteX23" fmla="*/ 6129 w 37638"/>
                <a:gd name="connsiteY23" fmla="*/ 7697 h 56547"/>
                <a:gd name="connsiteX24" fmla="*/ 22596 w 37638"/>
                <a:gd name="connsiteY24" fmla="*/ 0 h 56547"/>
                <a:gd name="connsiteX25" fmla="*/ 28184 w 37638"/>
                <a:gd name="connsiteY25" fmla="*/ 541 h 56547"/>
                <a:gd name="connsiteX26" fmla="*/ 34096 w 37638"/>
                <a:gd name="connsiteY26" fmla="*/ 219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638" h="56547">
                  <a:moveTo>
                    <a:pt x="19459" y="25299"/>
                  </a:moveTo>
                  <a:cubicBezTo>
                    <a:pt x="16151" y="25299"/>
                    <a:pt x="13520" y="26435"/>
                    <a:pt x="11573" y="28697"/>
                  </a:cubicBezTo>
                  <a:cubicBezTo>
                    <a:pt x="9653" y="30960"/>
                    <a:pt x="8689" y="34060"/>
                    <a:pt x="8689" y="38008"/>
                  </a:cubicBezTo>
                  <a:cubicBezTo>
                    <a:pt x="8689" y="41928"/>
                    <a:pt x="9653" y="45029"/>
                    <a:pt x="11573" y="47318"/>
                  </a:cubicBezTo>
                  <a:cubicBezTo>
                    <a:pt x="13520" y="49581"/>
                    <a:pt x="16151" y="50707"/>
                    <a:pt x="19459" y="50707"/>
                  </a:cubicBezTo>
                  <a:cubicBezTo>
                    <a:pt x="22767" y="50707"/>
                    <a:pt x="25390" y="49581"/>
                    <a:pt x="27309" y="47318"/>
                  </a:cubicBezTo>
                  <a:cubicBezTo>
                    <a:pt x="29256" y="45029"/>
                    <a:pt x="30230" y="41928"/>
                    <a:pt x="30230" y="38008"/>
                  </a:cubicBezTo>
                  <a:cubicBezTo>
                    <a:pt x="30230" y="34060"/>
                    <a:pt x="29256" y="30960"/>
                    <a:pt x="27309" y="28697"/>
                  </a:cubicBezTo>
                  <a:cubicBezTo>
                    <a:pt x="25390" y="26435"/>
                    <a:pt x="22767" y="25299"/>
                    <a:pt x="19459" y="25299"/>
                  </a:cubicBezTo>
                  <a:moveTo>
                    <a:pt x="34096" y="2190"/>
                  </a:moveTo>
                  <a:lnTo>
                    <a:pt x="34096" y="8905"/>
                  </a:lnTo>
                  <a:cubicBezTo>
                    <a:pt x="32249" y="8031"/>
                    <a:pt x="30374" y="7355"/>
                    <a:pt x="28472" y="6895"/>
                  </a:cubicBezTo>
                  <a:cubicBezTo>
                    <a:pt x="26606" y="6435"/>
                    <a:pt x="24741" y="6201"/>
                    <a:pt x="22893" y="6201"/>
                  </a:cubicBezTo>
                  <a:cubicBezTo>
                    <a:pt x="18017" y="6201"/>
                    <a:pt x="14295" y="7841"/>
                    <a:pt x="11717" y="11131"/>
                  </a:cubicBezTo>
                  <a:cubicBezTo>
                    <a:pt x="9166" y="14421"/>
                    <a:pt x="7706" y="19387"/>
                    <a:pt x="7337" y="26030"/>
                  </a:cubicBezTo>
                  <a:cubicBezTo>
                    <a:pt x="8770" y="23912"/>
                    <a:pt x="10572" y="22289"/>
                    <a:pt x="12735" y="21172"/>
                  </a:cubicBezTo>
                  <a:cubicBezTo>
                    <a:pt x="14908" y="20027"/>
                    <a:pt x="17287" y="19459"/>
                    <a:pt x="19892" y="19459"/>
                  </a:cubicBezTo>
                  <a:cubicBezTo>
                    <a:pt x="25372" y="19459"/>
                    <a:pt x="29698" y="21126"/>
                    <a:pt x="32861" y="24461"/>
                  </a:cubicBezTo>
                  <a:cubicBezTo>
                    <a:pt x="36043" y="27769"/>
                    <a:pt x="37638" y="32285"/>
                    <a:pt x="37638" y="38008"/>
                  </a:cubicBezTo>
                  <a:cubicBezTo>
                    <a:pt x="37638" y="43605"/>
                    <a:pt x="35980" y="48093"/>
                    <a:pt x="32672" y="51473"/>
                  </a:cubicBezTo>
                  <a:cubicBezTo>
                    <a:pt x="29364" y="54853"/>
                    <a:pt x="24957" y="56548"/>
                    <a:pt x="19459" y="56548"/>
                  </a:cubicBezTo>
                  <a:cubicBezTo>
                    <a:pt x="13159" y="56548"/>
                    <a:pt x="8337" y="54141"/>
                    <a:pt x="5002" y="49319"/>
                  </a:cubicBezTo>
                  <a:cubicBezTo>
                    <a:pt x="1667" y="44479"/>
                    <a:pt x="0" y="37467"/>
                    <a:pt x="0" y="28292"/>
                  </a:cubicBezTo>
                  <a:cubicBezTo>
                    <a:pt x="0" y="19675"/>
                    <a:pt x="2046" y="12807"/>
                    <a:pt x="6129" y="7697"/>
                  </a:cubicBezTo>
                  <a:cubicBezTo>
                    <a:pt x="10221" y="2569"/>
                    <a:pt x="15710" y="0"/>
                    <a:pt x="22596" y="0"/>
                  </a:cubicBezTo>
                  <a:cubicBezTo>
                    <a:pt x="24443" y="0"/>
                    <a:pt x="26309" y="180"/>
                    <a:pt x="28184" y="541"/>
                  </a:cubicBezTo>
                  <a:cubicBezTo>
                    <a:pt x="30085" y="910"/>
                    <a:pt x="32050" y="1460"/>
                    <a:pt x="34096" y="219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17209A62-F500-505C-BD7E-45D0CF5E9204}"/>
                </a:ext>
              </a:extLst>
            </p:cNvPr>
            <p:cNvSpPr/>
            <p:nvPr/>
          </p:nvSpPr>
          <p:spPr>
            <a:xfrm>
              <a:off x="8427759" y="4667666"/>
              <a:ext cx="37385" cy="56547"/>
            </a:xfrm>
            <a:custGeom>
              <a:avLst/>
              <a:gdLst>
                <a:gd name="connsiteX0" fmla="*/ 18693 w 37385"/>
                <a:gd name="connsiteY0" fmla="*/ 29608 h 56547"/>
                <a:gd name="connsiteX1" fmla="*/ 10401 w 37385"/>
                <a:gd name="connsiteY1" fmla="*/ 32420 h 56547"/>
                <a:gd name="connsiteX2" fmla="*/ 7409 w 37385"/>
                <a:gd name="connsiteY2" fmla="*/ 40162 h 56547"/>
                <a:gd name="connsiteX3" fmla="*/ 10401 w 37385"/>
                <a:gd name="connsiteY3" fmla="*/ 47895 h 56547"/>
                <a:gd name="connsiteX4" fmla="*/ 18693 w 37385"/>
                <a:gd name="connsiteY4" fmla="*/ 50707 h 56547"/>
                <a:gd name="connsiteX5" fmla="*/ 26976 w 37385"/>
                <a:gd name="connsiteY5" fmla="*/ 47895 h 56547"/>
                <a:gd name="connsiteX6" fmla="*/ 30013 w 37385"/>
                <a:gd name="connsiteY6" fmla="*/ 40162 h 56547"/>
                <a:gd name="connsiteX7" fmla="*/ 26976 w 37385"/>
                <a:gd name="connsiteY7" fmla="*/ 32420 h 56547"/>
                <a:gd name="connsiteX8" fmla="*/ 18693 w 37385"/>
                <a:gd name="connsiteY8" fmla="*/ 29608 h 56547"/>
                <a:gd name="connsiteX9" fmla="*/ 11320 w 37385"/>
                <a:gd name="connsiteY9" fmla="*/ 26471 h 56547"/>
                <a:gd name="connsiteX10" fmla="*/ 3903 w 37385"/>
                <a:gd name="connsiteY10" fmla="*/ 22046 h 56547"/>
                <a:gd name="connsiteX11" fmla="*/ 1280 w 37385"/>
                <a:gd name="connsiteY11" fmla="*/ 14123 h 56547"/>
                <a:gd name="connsiteX12" fmla="*/ 5912 w 37385"/>
                <a:gd name="connsiteY12" fmla="*/ 3794 h 56547"/>
                <a:gd name="connsiteX13" fmla="*/ 18693 w 37385"/>
                <a:gd name="connsiteY13" fmla="*/ 0 h 56547"/>
                <a:gd name="connsiteX14" fmla="*/ 31473 w 37385"/>
                <a:gd name="connsiteY14" fmla="*/ 3794 h 56547"/>
                <a:gd name="connsiteX15" fmla="*/ 36106 w 37385"/>
                <a:gd name="connsiteY15" fmla="*/ 14123 h 56547"/>
                <a:gd name="connsiteX16" fmla="*/ 33438 w 37385"/>
                <a:gd name="connsiteY16" fmla="*/ 22046 h 56547"/>
                <a:gd name="connsiteX17" fmla="*/ 26102 w 37385"/>
                <a:gd name="connsiteY17" fmla="*/ 26471 h 56547"/>
                <a:gd name="connsiteX18" fmla="*/ 34394 w 37385"/>
                <a:gd name="connsiteY18" fmla="*/ 31320 h 56547"/>
                <a:gd name="connsiteX19" fmla="*/ 37386 w 37385"/>
                <a:gd name="connsiteY19" fmla="*/ 40162 h 56547"/>
                <a:gd name="connsiteX20" fmla="*/ 32528 w 37385"/>
                <a:gd name="connsiteY20" fmla="*/ 52320 h 56547"/>
                <a:gd name="connsiteX21" fmla="*/ 18693 w 37385"/>
                <a:gd name="connsiteY21" fmla="*/ 56548 h 56547"/>
                <a:gd name="connsiteX22" fmla="*/ 4822 w 37385"/>
                <a:gd name="connsiteY22" fmla="*/ 52320 h 56547"/>
                <a:gd name="connsiteX23" fmla="*/ 0 w 37385"/>
                <a:gd name="connsiteY23" fmla="*/ 40162 h 56547"/>
                <a:gd name="connsiteX24" fmla="*/ 2992 w 37385"/>
                <a:gd name="connsiteY24" fmla="*/ 31320 h 56547"/>
                <a:gd name="connsiteX25" fmla="*/ 11320 w 37385"/>
                <a:gd name="connsiteY25" fmla="*/ 26471 h 56547"/>
                <a:gd name="connsiteX26" fmla="*/ 8616 w 37385"/>
                <a:gd name="connsiteY26" fmla="*/ 14817 h 56547"/>
                <a:gd name="connsiteX27" fmla="*/ 11248 w 37385"/>
                <a:gd name="connsiteY27" fmla="*/ 21424 h 56547"/>
                <a:gd name="connsiteX28" fmla="*/ 18693 w 37385"/>
                <a:gd name="connsiteY28" fmla="*/ 23803 h 56547"/>
                <a:gd name="connsiteX29" fmla="*/ 26102 w 37385"/>
                <a:gd name="connsiteY29" fmla="*/ 21424 h 56547"/>
                <a:gd name="connsiteX30" fmla="*/ 28806 w 37385"/>
                <a:gd name="connsiteY30" fmla="*/ 14817 h 56547"/>
                <a:gd name="connsiteX31" fmla="*/ 26102 w 37385"/>
                <a:gd name="connsiteY31" fmla="*/ 8211 h 56547"/>
                <a:gd name="connsiteX32" fmla="*/ 18693 w 37385"/>
                <a:gd name="connsiteY32" fmla="*/ 5840 h 56547"/>
                <a:gd name="connsiteX33" fmla="*/ 11248 w 37385"/>
                <a:gd name="connsiteY33" fmla="*/ 8211 h 56547"/>
                <a:gd name="connsiteX34" fmla="*/ 8616 w 37385"/>
                <a:gd name="connsiteY34" fmla="*/ 14817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7385" h="56547">
                  <a:moveTo>
                    <a:pt x="18693" y="29608"/>
                  </a:moveTo>
                  <a:cubicBezTo>
                    <a:pt x="15187" y="29608"/>
                    <a:pt x="12429" y="30545"/>
                    <a:pt x="10401" y="32420"/>
                  </a:cubicBezTo>
                  <a:cubicBezTo>
                    <a:pt x="8409" y="34294"/>
                    <a:pt x="7409" y="36872"/>
                    <a:pt x="7409" y="40162"/>
                  </a:cubicBezTo>
                  <a:cubicBezTo>
                    <a:pt x="7409" y="43443"/>
                    <a:pt x="8409" y="46020"/>
                    <a:pt x="10401" y="47895"/>
                  </a:cubicBezTo>
                  <a:cubicBezTo>
                    <a:pt x="12429" y="49770"/>
                    <a:pt x="15187" y="50707"/>
                    <a:pt x="18693" y="50707"/>
                  </a:cubicBezTo>
                  <a:cubicBezTo>
                    <a:pt x="22199" y="50707"/>
                    <a:pt x="24957" y="49770"/>
                    <a:pt x="26976" y="47895"/>
                  </a:cubicBezTo>
                  <a:cubicBezTo>
                    <a:pt x="29004" y="45993"/>
                    <a:pt x="30013" y="43416"/>
                    <a:pt x="30013" y="40162"/>
                  </a:cubicBezTo>
                  <a:cubicBezTo>
                    <a:pt x="30013" y="36872"/>
                    <a:pt x="29004" y="34294"/>
                    <a:pt x="26976" y="32420"/>
                  </a:cubicBezTo>
                  <a:cubicBezTo>
                    <a:pt x="24984" y="30545"/>
                    <a:pt x="22217" y="29608"/>
                    <a:pt x="18693" y="29608"/>
                  </a:cubicBezTo>
                  <a:moveTo>
                    <a:pt x="11320" y="26471"/>
                  </a:moveTo>
                  <a:cubicBezTo>
                    <a:pt x="8157" y="25687"/>
                    <a:pt x="5678" y="24218"/>
                    <a:pt x="3903" y="22046"/>
                  </a:cubicBezTo>
                  <a:cubicBezTo>
                    <a:pt x="2154" y="19883"/>
                    <a:pt x="1280" y="17242"/>
                    <a:pt x="1280" y="14123"/>
                  </a:cubicBezTo>
                  <a:cubicBezTo>
                    <a:pt x="1280" y="9770"/>
                    <a:pt x="2821" y="6327"/>
                    <a:pt x="5912" y="3794"/>
                  </a:cubicBezTo>
                  <a:cubicBezTo>
                    <a:pt x="9031" y="1262"/>
                    <a:pt x="13294" y="0"/>
                    <a:pt x="18693" y="0"/>
                  </a:cubicBezTo>
                  <a:cubicBezTo>
                    <a:pt x="24119" y="0"/>
                    <a:pt x="28382" y="1262"/>
                    <a:pt x="31473" y="3794"/>
                  </a:cubicBezTo>
                  <a:cubicBezTo>
                    <a:pt x="34565" y="6327"/>
                    <a:pt x="36106" y="9770"/>
                    <a:pt x="36106" y="14123"/>
                  </a:cubicBezTo>
                  <a:cubicBezTo>
                    <a:pt x="36106" y="17242"/>
                    <a:pt x="35214" y="19883"/>
                    <a:pt x="33438" y="22046"/>
                  </a:cubicBezTo>
                  <a:cubicBezTo>
                    <a:pt x="31690" y="24218"/>
                    <a:pt x="29247" y="25687"/>
                    <a:pt x="26102" y="26471"/>
                  </a:cubicBezTo>
                  <a:cubicBezTo>
                    <a:pt x="29662" y="27291"/>
                    <a:pt x="32420" y="28914"/>
                    <a:pt x="34394" y="31320"/>
                  </a:cubicBezTo>
                  <a:cubicBezTo>
                    <a:pt x="36385" y="33727"/>
                    <a:pt x="37386" y="36674"/>
                    <a:pt x="37386" y="40162"/>
                  </a:cubicBezTo>
                  <a:cubicBezTo>
                    <a:pt x="37386" y="45444"/>
                    <a:pt x="35764" y="49499"/>
                    <a:pt x="32528" y="52320"/>
                  </a:cubicBezTo>
                  <a:cubicBezTo>
                    <a:pt x="29319" y="55141"/>
                    <a:pt x="24705" y="56548"/>
                    <a:pt x="18693" y="56548"/>
                  </a:cubicBezTo>
                  <a:cubicBezTo>
                    <a:pt x="12681" y="56548"/>
                    <a:pt x="8058" y="55141"/>
                    <a:pt x="4822" y="52320"/>
                  </a:cubicBezTo>
                  <a:cubicBezTo>
                    <a:pt x="1604" y="49499"/>
                    <a:pt x="0" y="45444"/>
                    <a:pt x="0" y="40162"/>
                  </a:cubicBezTo>
                  <a:cubicBezTo>
                    <a:pt x="0" y="36674"/>
                    <a:pt x="1000" y="33727"/>
                    <a:pt x="2992" y="31320"/>
                  </a:cubicBezTo>
                  <a:cubicBezTo>
                    <a:pt x="4984" y="28914"/>
                    <a:pt x="7760" y="27291"/>
                    <a:pt x="11320" y="26471"/>
                  </a:cubicBezTo>
                  <a:moveTo>
                    <a:pt x="8616" y="14817"/>
                  </a:moveTo>
                  <a:cubicBezTo>
                    <a:pt x="8616" y="17638"/>
                    <a:pt x="9491" y="19847"/>
                    <a:pt x="11248" y="21424"/>
                  </a:cubicBezTo>
                  <a:cubicBezTo>
                    <a:pt x="13024" y="23010"/>
                    <a:pt x="15502" y="23803"/>
                    <a:pt x="18693" y="23803"/>
                  </a:cubicBezTo>
                  <a:cubicBezTo>
                    <a:pt x="21857" y="23803"/>
                    <a:pt x="24326" y="23010"/>
                    <a:pt x="26102" y="21424"/>
                  </a:cubicBezTo>
                  <a:cubicBezTo>
                    <a:pt x="27904" y="19847"/>
                    <a:pt x="28806" y="17638"/>
                    <a:pt x="28806" y="14817"/>
                  </a:cubicBezTo>
                  <a:cubicBezTo>
                    <a:pt x="28806" y="11996"/>
                    <a:pt x="27904" y="9788"/>
                    <a:pt x="26102" y="8211"/>
                  </a:cubicBezTo>
                  <a:cubicBezTo>
                    <a:pt x="24326" y="6634"/>
                    <a:pt x="21857" y="5840"/>
                    <a:pt x="18693" y="5840"/>
                  </a:cubicBezTo>
                  <a:cubicBezTo>
                    <a:pt x="15502" y="5840"/>
                    <a:pt x="13024" y="6634"/>
                    <a:pt x="11248" y="8211"/>
                  </a:cubicBezTo>
                  <a:cubicBezTo>
                    <a:pt x="9491" y="9788"/>
                    <a:pt x="8616" y="11996"/>
                    <a:pt x="8616" y="14817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AAA5E68A-29F3-DF2F-316F-E32414753432}"/>
                </a:ext>
              </a:extLst>
            </p:cNvPr>
            <p:cNvSpPr/>
            <p:nvPr/>
          </p:nvSpPr>
          <p:spPr>
            <a:xfrm>
              <a:off x="8784304" y="4668648"/>
              <a:ext cx="32455" cy="54510"/>
            </a:xfrm>
            <a:custGeom>
              <a:avLst/>
              <a:gdLst>
                <a:gd name="connsiteX0" fmla="*/ 1055 w 32455"/>
                <a:gd name="connsiteY0" fmla="*/ 48301 h 54510"/>
                <a:gd name="connsiteX1" fmla="*/ 13105 w 32455"/>
                <a:gd name="connsiteY1" fmla="*/ 48301 h 54510"/>
                <a:gd name="connsiteX2" fmla="*/ 13105 w 32455"/>
                <a:gd name="connsiteY2" fmla="*/ 6715 h 54510"/>
                <a:gd name="connsiteX3" fmla="*/ 0 w 32455"/>
                <a:gd name="connsiteY3" fmla="*/ 9346 h 54510"/>
                <a:gd name="connsiteX4" fmla="*/ 0 w 32455"/>
                <a:gd name="connsiteY4" fmla="*/ 2632 h 54510"/>
                <a:gd name="connsiteX5" fmla="*/ 13033 w 32455"/>
                <a:gd name="connsiteY5" fmla="*/ 0 h 54510"/>
                <a:gd name="connsiteX6" fmla="*/ 20406 w 32455"/>
                <a:gd name="connsiteY6" fmla="*/ 0 h 54510"/>
                <a:gd name="connsiteX7" fmla="*/ 20406 w 32455"/>
                <a:gd name="connsiteY7" fmla="*/ 48301 h 54510"/>
                <a:gd name="connsiteX8" fmla="*/ 32456 w 32455"/>
                <a:gd name="connsiteY8" fmla="*/ 48301 h 54510"/>
                <a:gd name="connsiteX9" fmla="*/ 32456 w 32455"/>
                <a:gd name="connsiteY9" fmla="*/ 54511 h 54510"/>
                <a:gd name="connsiteX10" fmla="*/ 1055 w 32455"/>
                <a:gd name="connsiteY10" fmla="*/ 54511 h 54510"/>
                <a:gd name="connsiteX11" fmla="*/ 1055 w 32455"/>
                <a:gd name="connsiteY11" fmla="*/ 48301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5" h="54510">
                  <a:moveTo>
                    <a:pt x="1055" y="48301"/>
                  </a:moveTo>
                  <a:lnTo>
                    <a:pt x="13105" y="48301"/>
                  </a:lnTo>
                  <a:lnTo>
                    <a:pt x="13105" y="6715"/>
                  </a:lnTo>
                  <a:lnTo>
                    <a:pt x="0" y="9346"/>
                  </a:lnTo>
                  <a:lnTo>
                    <a:pt x="0" y="2632"/>
                  </a:lnTo>
                  <a:lnTo>
                    <a:pt x="13033" y="0"/>
                  </a:lnTo>
                  <a:lnTo>
                    <a:pt x="20406" y="0"/>
                  </a:lnTo>
                  <a:lnTo>
                    <a:pt x="20406" y="48301"/>
                  </a:lnTo>
                  <a:lnTo>
                    <a:pt x="32456" y="48301"/>
                  </a:lnTo>
                  <a:lnTo>
                    <a:pt x="32456" y="54511"/>
                  </a:lnTo>
                  <a:lnTo>
                    <a:pt x="1055" y="54511"/>
                  </a:lnTo>
                  <a:lnTo>
                    <a:pt x="1055" y="4830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E13B9D90-EABD-04A7-6142-CC360721C134}"/>
                </a:ext>
              </a:extLst>
            </p:cNvPr>
            <p:cNvSpPr/>
            <p:nvPr/>
          </p:nvSpPr>
          <p:spPr>
            <a:xfrm>
              <a:off x="8828594" y="4667666"/>
              <a:ext cx="37674" cy="56547"/>
            </a:xfrm>
            <a:custGeom>
              <a:avLst/>
              <a:gdLst>
                <a:gd name="connsiteX0" fmla="*/ 18837 w 37674"/>
                <a:gd name="connsiteY0" fmla="*/ 5840 h 56547"/>
                <a:gd name="connsiteX1" fmla="*/ 10257 w 37674"/>
                <a:gd name="connsiteY1" fmla="*/ 11465 h 56547"/>
                <a:gd name="connsiteX2" fmla="*/ 7409 w 37674"/>
                <a:gd name="connsiteY2" fmla="*/ 28292 h 56547"/>
                <a:gd name="connsiteX3" fmla="*/ 10257 w 37674"/>
                <a:gd name="connsiteY3" fmla="*/ 45128 h 56547"/>
                <a:gd name="connsiteX4" fmla="*/ 18837 w 37674"/>
                <a:gd name="connsiteY4" fmla="*/ 50707 h 56547"/>
                <a:gd name="connsiteX5" fmla="*/ 27417 w 37674"/>
                <a:gd name="connsiteY5" fmla="*/ 45128 h 56547"/>
                <a:gd name="connsiteX6" fmla="*/ 30302 w 37674"/>
                <a:gd name="connsiteY6" fmla="*/ 28292 h 56547"/>
                <a:gd name="connsiteX7" fmla="*/ 27417 w 37674"/>
                <a:gd name="connsiteY7" fmla="*/ 11465 h 56547"/>
                <a:gd name="connsiteX8" fmla="*/ 18837 w 37674"/>
                <a:gd name="connsiteY8" fmla="*/ 5840 h 56547"/>
                <a:gd name="connsiteX9" fmla="*/ 18837 w 37674"/>
                <a:gd name="connsiteY9" fmla="*/ 0 h 56547"/>
                <a:gd name="connsiteX10" fmla="*/ 32816 w 37674"/>
                <a:gd name="connsiteY10" fmla="*/ 7264 h 56547"/>
                <a:gd name="connsiteX11" fmla="*/ 37674 w 37674"/>
                <a:gd name="connsiteY11" fmla="*/ 28292 h 56547"/>
                <a:gd name="connsiteX12" fmla="*/ 32816 w 37674"/>
                <a:gd name="connsiteY12" fmla="*/ 49319 h 56547"/>
                <a:gd name="connsiteX13" fmla="*/ 18837 w 37674"/>
                <a:gd name="connsiteY13" fmla="*/ 56548 h 56547"/>
                <a:gd name="connsiteX14" fmla="*/ 4813 w 37674"/>
                <a:gd name="connsiteY14" fmla="*/ 49319 h 56547"/>
                <a:gd name="connsiteX15" fmla="*/ 0 w 37674"/>
                <a:gd name="connsiteY15" fmla="*/ 28292 h 56547"/>
                <a:gd name="connsiteX16" fmla="*/ 4813 w 37674"/>
                <a:gd name="connsiteY16" fmla="*/ 7264 h 56547"/>
                <a:gd name="connsiteX17" fmla="*/ 18837 w 37674"/>
                <a:gd name="connsiteY17" fmla="*/ 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4" h="56547">
                  <a:moveTo>
                    <a:pt x="18837" y="5840"/>
                  </a:moveTo>
                  <a:cubicBezTo>
                    <a:pt x="15043" y="5840"/>
                    <a:pt x="12177" y="7715"/>
                    <a:pt x="10257" y="11465"/>
                  </a:cubicBezTo>
                  <a:cubicBezTo>
                    <a:pt x="8355" y="15187"/>
                    <a:pt x="7409" y="20793"/>
                    <a:pt x="7409" y="28292"/>
                  </a:cubicBezTo>
                  <a:cubicBezTo>
                    <a:pt x="7409" y="35764"/>
                    <a:pt x="8355" y="41379"/>
                    <a:pt x="10257" y="45128"/>
                  </a:cubicBezTo>
                  <a:cubicBezTo>
                    <a:pt x="12177" y="48850"/>
                    <a:pt x="15043" y="50707"/>
                    <a:pt x="18837" y="50707"/>
                  </a:cubicBezTo>
                  <a:cubicBezTo>
                    <a:pt x="22659" y="50707"/>
                    <a:pt x="25516" y="48850"/>
                    <a:pt x="27417" y="45128"/>
                  </a:cubicBezTo>
                  <a:cubicBezTo>
                    <a:pt x="29337" y="41379"/>
                    <a:pt x="30302" y="35764"/>
                    <a:pt x="30302" y="28292"/>
                  </a:cubicBezTo>
                  <a:cubicBezTo>
                    <a:pt x="30302" y="20793"/>
                    <a:pt x="29337" y="15187"/>
                    <a:pt x="27417" y="11465"/>
                  </a:cubicBezTo>
                  <a:cubicBezTo>
                    <a:pt x="25516" y="7715"/>
                    <a:pt x="22659" y="5840"/>
                    <a:pt x="18837" y="5840"/>
                  </a:cubicBezTo>
                  <a:moveTo>
                    <a:pt x="18837" y="0"/>
                  </a:moveTo>
                  <a:cubicBezTo>
                    <a:pt x="24948" y="0"/>
                    <a:pt x="29608" y="2424"/>
                    <a:pt x="32816" y="7264"/>
                  </a:cubicBezTo>
                  <a:cubicBezTo>
                    <a:pt x="36052" y="12086"/>
                    <a:pt x="37674" y="19089"/>
                    <a:pt x="37674" y="28292"/>
                  </a:cubicBezTo>
                  <a:cubicBezTo>
                    <a:pt x="37674" y="37467"/>
                    <a:pt x="36052" y="44479"/>
                    <a:pt x="32816" y="49319"/>
                  </a:cubicBezTo>
                  <a:cubicBezTo>
                    <a:pt x="29608" y="54141"/>
                    <a:pt x="24948" y="56548"/>
                    <a:pt x="18837" y="56548"/>
                  </a:cubicBezTo>
                  <a:cubicBezTo>
                    <a:pt x="12726" y="56548"/>
                    <a:pt x="8049" y="54141"/>
                    <a:pt x="4813" y="49319"/>
                  </a:cubicBezTo>
                  <a:cubicBezTo>
                    <a:pt x="1604" y="44479"/>
                    <a:pt x="0" y="37467"/>
                    <a:pt x="0" y="28292"/>
                  </a:cubicBezTo>
                  <a:cubicBezTo>
                    <a:pt x="0" y="19089"/>
                    <a:pt x="1604" y="12086"/>
                    <a:pt x="4813" y="7264"/>
                  </a:cubicBezTo>
                  <a:cubicBezTo>
                    <a:pt x="8049" y="2424"/>
                    <a:pt x="12726" y="0"/>
                    <a:pt x="18837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C3CD3F3F-20F8-6ADF-9F43-5EED08C9AECB}"/>
                </a:ext>
              </a:extLst>
            </p:cNvPr>
            <p:cNvSpPr/>
            <p:nvPr/>
          </p:nvSpPr>
          <p:spPr>
            <a:xfrm>
              <a:off x="7890575" y="4764385"/>
              <a:ext cx="48525" cy="62297"/>
            </a:xfrm>
            <a:custGeom>
              <a:avLst/>
              <a:gdLst>
                <a:gd name="connsiteX0" fmla="*/ 29545 w 48525"/>
                <a:gd name="connsiteY0" fmla="*/ 33096 h 62297"/>
                <a:gd name="connsiteX1" fmla="*/ 34799 w 48525"/>
                <a:gd name="connsiteY1" fmla="*/ 37016 h 62297"/>
                <a:gd name="connsiteX2" fmla="*/ 39973 w 48525"/>
                <a:gd name="connsiteY2" fmla="*/ 45281 h 62297"/>
                <a:gd name="connsiteX3" fmla="*/ 48526 w 48525"/>
                <a:gd name="connsiteY3" fmla="*/ 62298 h 62297"/>
                <a:gd name="connsiteX4" fmla="*/ 39477 w 48525"/>
                <a:gd name="connsiteY4" fmla="*/ 62298 h 62297"/>
                <a:gd name="connsiteX5" fmla="*/ 31509 w 48525"/>
                <a:gd name="connsiteY5" fmla="*/ 46318 h 62297"/>
                <a:gd name="connsiteX6" fmla="*/ 25498 w 48525"/>
                <a:gd name="connsiteY6" fmla="*/ 38017 h 62297"/>
                <a:gd name="connsiteX7" fmla="*/ 17611 w 48525"/>
                <a:gd name="connsiteY7" fmla="*/ 35971 h 62297"/>
                <a:gd name="connsiteX8" fmla="*/ 8427 w 48525"/>
                <a:gd name="connsiteY8" fmla="*/ 35971 h 62297"/>
                <a:gd name="connsiteX9" fmla="*/ 8427 w 48525"/>
                <a:gd name="connsiteY9" fmla="*/ 62298 h 62297"/>
                <a:gd name="connsiteX10" fmla="*/ 0 w 48525"/>
                <a:gd name="connsiteY10" fmla="*/ 62298 h 62297"/>
                <a:gd name="connsiteX11" fmla="*/ 0 w 48525"/>
                <a:gd name="connsiteY11" fmla="*/ 0 h 62297"/>
                <a:gd name="connsiteX12" fmla="*/ 19026 w 48525"/>
                <a:gd name="connsiteY12" fmla="*/ 0 h 62297"/>
                <a:gd name="connsiteX13" fmla="*/ 34970 w 48525"/>
                <a:gd name="connsiteY13" fmla="*/ 4471 h 62297"/>
                <a:gd name="connsiteX14" fmla="*/ 40225 w 48525"/>
                <a:gd name="connsiteY14" fmla="*/ 17945 h 62297"/>
                <a:gd name="connsiteX15" fmla="*/ 37476 w 48525"/>
                <a:gd name="connsiteY15" fmla="*/ 27706 h 62297"/>
                <a:gd name="connsiteX16" fmla="*/ 29545 w 48525"/>
                <a:gd name="connsiteY16" fmla="*/ 33096 h 62297"/>
                <a:gd name="connsiteX17" fmla="*/ 8427 w 48525"/>
                <a:gd name="connsiteY17" fmla="*/ 6931 h 62297"/>
                <a:gd name="connsiteX18" fmla="*/ 8427 w 48525"/>
                <a:gd name="connsiteY18" fmla="*/ 29049 h 62297"/>
                <a:gd name="connsiteX19" fmla="*/ 19026 w 48525"/>
                <a:gd name="connsiteY19" fmla="*/ 29049 h 62297"/>
                <a:gd name="connsiteX20" fmla="*/ 28211 w 48525"/>
                <a:gd name="connsiteY20" fmla="*/ 26246 h 62297"/>
                <a:gd name="connsiteX21" fmla="*/ 31338 w 48525"/>
                <a:gd name="connsiteY21" fmla="*/ 17945 h 62297"/>
                <a:gd name="connsiteX22" fmla="*/ 28211 w 48525"/>
                <a:gd name="connsiteY22" fmla="*/ 9725 h 62297"/>
                <a:gd name="connsiteX23" fmla="*/ 19026 w 48525"/>
                <a:gd name="connsiteY23" fmla="*/ 6931 h 62297"/>
                <a:gd name="connsiteX24" fmla="*/ 8427 w 48525"/>
                <a:gd name="connsiteY24" fmla="*/ 6931 h 6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525" h="62297">
                  <a:moveTo>
                    <a:pt x="29545" y="33096"/>
                  </a:moveTo>
                  <a:cubicBezTo>
                    <a:pt x="31356" y="33709"/>
                    <a:pt x="33105" y="35016"/>
                    <a:pt x="34799" y="37016"/>
                  </a:cubicBezTo>
                  <a:cubicBezTo>
                    <a:pt x="36521" y="39017"/>
                    <a:pt x="38251" y="41775"/>
                    <a:pt x="39973" y="45281"/>
                  </a:cubicBezTo>
                  <a:lnTo>
                    <a:pt x="48526" y="62298"/>
                  </a:lnTo>
                  <a:lnTo>
                    <a:pt x="39477" y="62298"/>
                  </a:lnTo>
                  <a:lnTo>
                    <a:pt x="31509" y="46318"/>
                  </a:lnTo>
                  <a:cubicBezTo>
                    <a:pt x="29445" y="42145"/>
                    <a:pt x="27445" y="39378"/>
                    <a:pt x="25498" y="38017"/>
                  </a:cubicBezTo>
                  <a:cubicBezTo>
                    <a:pt x="23578" y="36656"/>
                    <a:pt x="20946" y="35971"/>
                    <a:pt x="17611" y="35971"/>
                  </a:cubicBezTo>
                  <a:lnTo>
                    <a:pt x="8427" y="35971"/>
                  </a:lnTo>
                  <a:lnTo>
                    <a:pt x="8427" y="62298"/>
                  </a:lnTo>
                  <a:lnTo>
                    <a:pt x="0" y="62298"/>
                  </a:lnTo>
                  <a:lnTo>
                    <a:pt x="0" y="0"/>
                  </a:lnTo>
                  <a:lnTo>
                    <a:pt x="19026" y="0"/>
                  </a:lnTo>
                  <a:cubicBezTo>
                    <a:pt x="26147" y="0"/>
                    <a:pt x="31464" y="1487"/>
                    <a:pt x="34970" y="4471"/>
                  </a:cubicBezTo>
                  <a:cubicBezTo>
                    <a:pt x="38476" y="7445"/>
                    <a:pt x="40225" y="11933"/>
                    <a:pt x="40225" y="17945"/>
                  </a:cubicBezTo>
                  <a:cubicBezTo>
                    <a:pt x="40225" y="21866"/>
                    <a:pt x="39306" y="25119"/>
                    <a:pt x="37476" y="27706"/>
                  </a:cubicBezTo>
                  <a:cubicBezTo>
                    <a:pt x="35664" y="30293"/>
                    <a:pt x="33024" y="32095"/>
                    <a:pt x="29545" y="33096"/>
                  </a:cubicBezTo>
                  <a:moveTo>
                    <a:pt x="8427" y="6931"/>
                  </a:moveTo>
                  <a:lnTo>
                    <a:pt x="8427" y="29049"/>
                  </a:lnTo>
                  <a:lnTo>
                    <a:pt x="19026" y="29049"/>
                  </a:lnTo>
                  <a:cubicBezTo>
                    <a:pt x="23091" y="29049"/>
                    <a:pt x="26147" y="28112"/>
                    <a:pt x="28211" y="26246"/>
                  </a:cubicBezTo>
                  <a:cubicBezTo>
                    <a:pt x="30293" y="24362"/>
                    <a:pt x="31338" y="21595"/>
                    <a:pt x="31338" y="17945"/>
                  </a:cubicBezTo>
                  <a:cubicBezTo>
                    <a:pt x="31338" y="14304"/>
                    <a:pt x="30293" y="11564"/>
                    <a:pt x="28211" y="9725"/>
                  </a:cubicBezTo>
                  <a:cubicBezTo>
                    <a:pt x="26147" y="7859"/>
                    <a:pt x="23091" y="6931"/>
                    <a:pt x="19026" y="6931"/>
                  </a:cubicBezTo>
                  <a:lnTo>
                    <a:pt x="8427" y="693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6B517A83-1F51-43F5-AB3A-E4A5EF9E9893}"/>
                </a:ext>
              </a:extLst>
            </p:cNvPr>
            <p:cNvSpPr/>
            <p:nvPr/>
          </p:nvSpPr>
          <p:spPr>
            <a:xfrm>
              <a:off x="7944825" y="4778823"/>
              <a:ext cx="39467" cy="49075"/>
            </a:xfrm>
            <a:custGeom>
              <a:avLst/>
              <a:gdLst>
                <a:gd name="connsiteX0" fmla="*/ 24155 w 39467"/>
                <a:gd name="connsiteY0" fmla="*/ 24371 h 49075"/>
                <a:gd name="connsiteX1" fmla="*/ 11266 w 39467"/>
                <a:gd name="connsiteY1" fmla="*/ 26498 h 49075"/>
                <a:gd name="connsiteX2" fmla="*/ 7670 w 39467"/>
                <a:gd name="connsiteY2" fmla="*/ 33763 h 49075"/>
                <a:gd name="connsiteX3" fmla="*/ 10347 w 39467"/>
                <a:gd name="connsiteY3" fmla="*/ 40270 h 49075"/>
                <a:gd name="connsiteX4" fmla="*/ 17693 w 39467"/>
                <a:gd name="connsiteY4" fmla="*/ 42650 h 49075"/>
                <a:gd name="connsiteX5" fmla="*/ 27913 w 39467"/>
                <a:gd name="connsiteY5" fmla="*/ 38143 h 49075"/>
                <a:gd name="connsiteX6" fmla="*/ 31789 w 39467"/>
                <a:gd name="connsiteY6" fmla="*/ 26084 h 49075"/>
                <a:gd name="connsiteX7" fmla="*/ 31789 w 39467"/>
                <a:gd name="connsiteY7" fmla="*/ 24371 h 49075"/>
                <a:gd name="connsiteX8" fmla="*/ 24155 w 39467"/>
                <a:gd name="connsiteY8" fmla="*/ 24371 h 49075"/>
                <a:gd name="connsiteX9" fmla="*/ 39468 w 39467"/>
                <a:gd name="connsiteY9" fmla="*/ 21199 h 49075"/>
                <a:gd name="connsiteX10" fmla="*/ 39468 w 39467"/>
                <a:gd name="connsiteY10" fmla="*/ 47859 h 49075"/>
                <a:gd name="connsiteX11" fmla="*/ 31789 w 39467"/>
                <a:gd name="connsiteY11" fmla="*/ 47859 h 49075"/>
                <a:gd name="connsiteX12" fmla="*/ 31789 w 39467"/>
                <a:gd name="connsiteY12" fmla="*/ 40766 h 49075"/>
                <a:gd name="connsiteX13" fmla="*/ 25245 w 39467"/>
                <a:gd name="connsiteY13" fmla="*/ 47066 h 49075"/>
                <a:gd name="connsiteX14" fmla="*/ 15647 w 39467"/>
                <a:gd name="connsiteY14" fmla="*/ 49076 h 49075"/>
                <a:gd name="connsiteX15" fmla="*/ 4209 w 39467"/>
                <a:gd name="connsiteY15" fmla="*/ 45065 h 49075"/>
                <a:gd name="connsiteX16" fmla="*/ 0 w 39467"/>
                <a:gd name="connsiteY16" fmla="*/ 34258 h 49075"/>
                <a:gd name="connsiteX17" fmla="*/ 5255 w 39467"/>
                <a:gd name="connsiteY17" fmla="*/ 22370 h 49075"/>
                <a:gd name="connsiteX18" fmla="*/ 21027 w 39467"/>
                <a:gd name="connsiteY18" fmla="*/ 18359 h 49075"/>
                <a:gd name="connsiteX19" fmla="*/ 31789 w 39467"/>
                <a:gd name="connsiteY19" fmla="*/ 18359 h 49075"/>
                <a:gd name="connsiteX20" fmla="*/ 31789 w 39467"/>
                <a:gd name="connsiteY20" fmla="*/ 17611 h 49075"/>
                <a:gd name="connsiteX21" fmla="*/ 28292 w 39467"/>
                <a:gd name="connsiteY21" fmla="*/ 9437 h 49075"/>
                <a:gd name="connsiteX22" fmla="*/ 18522 w 39467"/>
                <a:gd name="connsiteY22" fmla="*/ 6507 h 49075"/>
                <a:gd name="connsiteX23" fmla="*/ 10716 w 39467"/>
                <a:gd name="connsiteY23" fmla="*/ 7472 h 49075"/>
                <a:gd name="connsiteX24" fmla="*/ 3416 w 39467"/>
                <a:gd name="connsiteY24" fmla="*/ 10347 h 49075"/>
                <a:gd name="connsiteX25" fmla="*/ 3416 w 39467"/>
                <a:gd name="connsiteY25" fmla="*/ 3254 h 49075"/>
                <a:gd name="connsiteX26" fmla="*/ 11600 w 39467"/>
                <a:gd name="connsiteY26" fmla="*/ 838 h 49075"/>
                <a:gd name="connsiteX27" fmla="*/ 19315 w 39467"/>
                <a:gd name="connsiteY27" fmla="*/ 0 h 49075"/>
                <a:gd name="connsiteX28" fmla="*/ 34466 w 39467"/>
                <a:gd name="connsiteY28" fmla="*/ 5264 h 49075"/>
                <a:gd name="connsiteX29" fmla="*/ 39468 w 39467"/>
                <a:gd name="connsiteY29" fmla="*/ 21199 h 4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7" h="49075">
                  <a:moveTo>
                    <a:pt x="24155" y="24371"/>
                  </a:moveTo>
                  <a:cubicBezTo>
                    <a:pt x="17954" y="24371"/>
                    <a:pt x="13655" y="25083"/>
                    <a:pt x="11266" y="26498"/>
                  </a:cubicBezTo>
                  <a:cubicBezTo>
                    <a:pt x="8869" y="27913"/>
                    <a:pt x="7670" y="30338"/>
                    <a:pt x="7670" y="33763"/>
                  </a:cubicBezTo>
                  <a:cubicBezTo>
                    <a:pt x="7670" y="36485"/>
                    <a:pt x="8562" y="38657"/>
                    <a:pt x="10347" y="40270"/>
                  </a:cubicBezTo>
                  <a:cubicBezTo>
                    <a:pt x="12159" y="41856"/>
                    <a:pt x="14601" y="42650"/>
                    <a:pt x="17693" y="42650"/>
                  </a:cubicBezTo>
                  <a:cubicBezTo>
                    <a:pt x="21947" y="42650"/>
                    <a:pt x="25354" y="41144"/>
                    <a:pt x="27913" y="38143"/>
                  </a:cubicBezTo>
                  <a:cubicBezTo>
                    <a:pt x="30500" y="35106"/>
                    <a:pt x="31789" y="31086"/>
                    <a:pt x="31789" y="26084"/>
                  </a:cubicBezTo>
                  <a:lnTo>
                    <a:pt x="31789" y="24371"/>
                  </a:lnTo>
                  <a:lnTo>
                    <a:pt x="24155" y="24371"/>
                  </a:lnTo>
                  <a:moveTo>
                    <a:pt x="39468" y="21199"/>
                  </a:moveTo>
                  <a:lnTo>
                    <a:pt x="39468" y="47859"/>
                  </a:lnTo>
                  <a:lnTo>
                    <a:pt x="31789" y="47859"/>
                  </a:lnTo>
                  <a:lnTo>
                    <a:pt x="31789" y="40766"/>
                  </a:lnTo>
                  <a:cubicBezTo>
                    <a:pt x="30040" y="43605"/>
                    <a:pt x="27859" y="45705"/>
                    <a:pt x="25245" y="47066"/>
                  </a:cubicBezTo>
                  <a:cubicBezTo>
                    <a:pt x="22623" y="48409"/>
                    <a:pt x="19423" y="49076"/>
                    <a:pt x="15647" y="49076"/>
                  </a:cubicBezTo>
                  <a:cubicBezTo>
                    <a:pt x="10861" y="49076"/>
                    <a:pt x="7048" y="47742"/>
                    <a:pt x="4209" y="45065"/>
                  </a:cubicBezTo>
                  <a:cubicBezTo>
                    <a:pt x="1406" y="42370"/>
                    <a:pt x="0" y="38765"/>
                    <a:pt x="0" y="34258"/>
                  </a:cubicBezTo>
                  <a:cubicBezTo>
                    <a:pt x="0" y="29004"/>
                    <a:pt x="1749" y="25038"/>
                    <a:pt x="5255" y="22370"/>
                  </a:cubicBezTo>
                  <a:cubicBezTo>
                    <a:pt x="8788" y="19693"/>
                    <a:pt x="14042" y="18359"/>
                    <a:pt x="21027" y="18359"/>
                  </a:cubicBezTo>
                  <a:lnTo>
                    <a:pt x="31789" y="18359"/>
                  </a:lnTo>
                  <a:lnTo>
                    <a:pt x="31789" y="17611"/>
                  </a:lnTo>
                  <a:cubicBezTo>
                    <a:pt x="31789" y="14078"/>
                    <a:pt x="30626" y="11356"/>
                    <a:pt x="28292" y="9437"/>
                  </a:cubicBezTo>
                  <a:cubicBezTo>
                    <a:pt x="25976" y="7481"/>
                    <a:pt x="22722" y="6507"/>
                    <a:pt x="18522" y="6507"/>
                  </a:cubicBezTo>
                  <a:cubicBezTo>
                    <a:pt x="15854" y="6507"/>
                    <a:pt x="13249" y="6832"/>
                    <a:pt x="10716" y="7472"/>
                  </a:cubicBezTo>
                  <a:cubicBezTo>
                    <a:pt x="8184" y="8112"/>
                    <a:pt x="5750" y="9067"/>
                    <a:pt x="3416" y="10347"/>
                  </a:cubicBezTo>
                  <a:lnTo>
                    <a:pt x="3416" y="3254"/>
                  </a:lnTo>
                  <a:cubicBezTo>
                    <a:pt x="6228" y="2172"/>
                    <a:pt x="8959" y="1370"/>
                    <a:pt x="11600" y="838"/>
                  </a:cubicBezTo>
                  <a:cubicBezTo>
                    <a:pt x="14241" y="279"/>
                    <a:pt x="16809" y="0"/>
                    <a:pt x="19315" y="0"/>
                  </a:cubicBezTo>
                  <a:cubicBezTo>
                    <a:pt x="26075" y="0"/>
                    <a:pt x="31122" y="1758"/>
                    <a:pt x="34466" y="5264"/>
                  </a:cubicBezTo>
                  <a:cubicBezTo>
                    <a:pt x="37801" y="8770"/>
                    <a:pt x="39468" y="14078"/>
                    <a:pt x="39468" y="2119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7" name="Freeform 356">
              <a:extLst>
                <a:ext uri="{FF2B5EF4-FFF2-40B4-BE49-F238E27FC236}">
                  <a16:creationId xmlns:a16="http://schemas.microsoft.com/office/drawing/2014/main" id="{8544B48C-9638-B17B-6AFA-63ACA11CA114}"/>
                </a:ext>
              </a:extLst>
            </p:cNvPr>
            <p:cNvSpPr/>
            <p:nvPr/>
          </p:nvSpPr>
          <p:spPr>
            <a:xfrm>
              <a:off x="7994351" y="4766683"/>
              <a:ext cx="29166" cy="59999"/>
            </a:xfrm>
            <a:custGeom>
              <a:avLst/>
              <a:gdLst>
                <a:gd name="connsiteX0" fmla="*/ 13348 w 29166"/>
                <a:gd name="connsiteY0" fmla="*/ 0 h 59999"/>
                <a:gd name="connsiteX1" fmla="*/ 13348 w 29166"/>
                <a:gd name="connsiteY1" fmla="*/ 13267 h 59999"/>
                <a:gd name="connsiteX2" fmla="*/ 29166 w 29166"/>
                <a:gd name="connsiteY2" fmla="*/ 13267 h 59999"/>
                <a:gd name="connsiteX3" fmla="*/ 29166 w 29166"/>
                <a:gd name="connsiteY3" fmla="*/ 19234 h 59999"/>
                <a:gd name="connsiteX4" fmla="*/ 13348 w 29166"/>
                <a:gd name="connsiteY4" fmla="*/ 19234 h 59999"/>
                <a:gd name="connsiteX5" fmla="*/ 13348 w 29166"/>
                <a:gd name="connsiteY5" fmla="*/ 44605 h 59999"/>
                <a:gd name="connsiteX6" fmla="*/ 14898 w 29166"/>
                <a:gd name="connsiteY6" fmla="*/ 51951 h 59999"/>
                <a:gd name="connsiteX7" fmla="*/ 21280 w 29166"/>
                <a:gd name="connsiteY7" fmla="*/ 53573 h 59999"/>
                <a:gd name="connsiteX8" fmla="*/ 29166 w 29166"/>
                <a:gd name="connsiteY8" fmla="*/ 53573 h 59999"/>
                <a:gd name="connsiteX9" fmla="*/ 29166 w 29166"/>
                <a:gd name="connsiteY9" fmla="*/ 59999 h 59999"/>
                <a:gd name="connsiteX10" fmla="*/ 21280 w 29166"/>
                <a:gd name="connsiteY10" fmla="*/ 59999 h 59999"/>
                <a:gd name="connsiteX11" fmla="*/ 9013 w 29166"/>
                <a:gd name="connsiteY11" fmla="*/ 56710 h 59999"/>
                <a:gd name="connsiteX12" fmla="*/ 5633 w 29166"/>
                <a:gd name="connsiteY12" fmla="*/ 44605 h 59999"/>
                <a:gd name="connsiteX13" fmla="*/ 5633 w 29166"/>
                <a:gd name="connsiteY13" fmla="*/ 19234 h 59999"/>
                <a:gd name="connsiteX14" fmla="*/ 0 w 29166"/>
                <a:gd name="connsiteY14" fmla="*/ 19234 h 59999"/>
                <a:gd name="connsiteX15" fmla="*/ 0 w 29166"/>
                <a:gd name="connsiteY15" fmla="*/ 13267 h 59999"/>
                <a:gd name="connsiteX16" fmla="*/ 5633 w 29166"/>
                <a:gd name="connsiteY16" fmla="*/ 13267 h 59999"/>
                <a:gd name="connsiteX17" fmla="*/ 5633 w 29166"/>
                <a:gd name="connsiteY17" fmla="*/ 0 h 59999"/>
                <a:gd name="connsiteX18" fmla="*/ 13348 w 29166"/>
                <a:gd name="connsiteY18" fmla="*/ 0 h 5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66" h="59999">
                  <a:moveTo>
                    <a:pt x="13348" y="0"/>
                  </a:moveTo>
                  <a:lnTo>
                    <a:pt x="13348" y="13267"/>
                  </a:lnTo>
                  <a:lnTo>
                    <a:pt x="29166" y="13267"/>
                  </a:lnTo>
                  <a:lnTo>
                    <a:pt x="29166" y="19234"/>
                  </a:lnTo>
                  <a:lnTo>
                    <a:pt x="13348" y="19234"/>
                  </a:lnTo>
                  <a:lnTo>
                    <a:pt x="13348" y="44605"/>
                  </a:lnTo>
                  <a:cubicBezTo>
                    <a:pt x="13348" y="48418"/>
                    <a:pt x="13862" y="50860"/>
                    <a:pt x="14898" y="51951"/>
                  </a:cubicBezTo>
                  <a:cubicBezTo>
                    <a:pt x="15953" y="53032"/>
                    <a:pt x="18080" y="53573"/>
                    <a:pt x="21280" y="53573"/>
                  </a:cubicBezTo>
                  <a:lnTo>
                    <a:pt x="29166" y="53573"/>
                  </a:lnTo>
                  <a:lnTo>
                    <a:pt x="29166" y="59999"/>
                  </a:lnTo>
                  <a:lnTo>
                    <a:pt x="21280" y="59999"/>
                  </a:lnTo>
                  <a:cubicBezTo>
                    <a:pt x="15358" y="59999"/>
                    <a:pt x="11266" y="58900"/>
                    <a:pt x="9013" y="56710"/>
                  </a:cubicBezTo>
                  <a:cubicBezTo>
                    <a:pt x="6760" y="54484"/>
                    <a:pt x="5633" y="50446"/>
                    <a:pt x="5633" y="44605"/>
                  </a:cubicBezTo>
                  <a:lnTo>
                    <a:pt x="5633" y="19234"/>
                  </a:lnTo>
                  <a:lnTo>
                    <a:pt x="0" y="19234"/>
                  </a:lnTo>
                  <a:lnTo>
                    <a:pt x="0" y="13267"/>
                  </a:lnTo>
                  <a:lnTo>
                    <a:pt x="5633" y="13267"/>
                  </a:lnTo>
                  <a:lnTo>
                    <a:pt x="5633" y="0"/>
                  </a:lnTo>
                  <a:lnTo>
                    <a:pt x="13348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3585DEB3-9CEE-B89B-B2BF-A6EF3D65AFAA}"/>
                </a:ext>
              </a:extLst>
            </p:cNvPr>
            <p:cNvSpPr/>
            <p:nvPr/>
          </p:nvSpPr>
          <p:spPr>
            <a:xfrm>
              <a:off x="8033612" y="4761762"/>
              <a:ext cx="7679" cy="64920"/>
            </a:xfrm>
            <a:custGeom>
              <a:avLst/>
              <a:gdLst>
                <a:gd name="connsiteX0" fmla="*/ 0 w 7679"/>
                <a:gd name="connsiteY0" fmla="*/ 18188 h 64920"/>
                <a:gd name="connsiteX1" fmla="*/ 7679 w 7679"/>
                <a:gd name="connsiteY1" fmla="*/ 18188 h 64920"/>
                <a:gd name="connsiteX2" fmla="*/ 7679 w 7679"/>
                <a:gd name="connsiteY2" fmla="*/ 64921 h 64920"/>
                <a:gd name="connsiteX3" fmla="*/ 0 w 7679"/>
                <a:gd name="connsiteY3" fmla="*/ 64921 h 64920"/>
                <a:gd name="connsiteX4" fmla="*/ 0 w 7679"/>
                <a:gd name="connsiteY4" fmla="*/ 18188 h 64920"/>
                <a:gd name="connsiteX5" fmla="*/ 0 w 7679"/>
                <a:gd name="connsiteY5" fmla="*/ 0 h 64920"/>
                <a:gd name="connsiteX6" fmla="*/ 7679 w 7679"/>
                <a:gd name="connsiteY6" fmla="*/ 0 h 64920"/>
                <a:gd name="connsiteX7" fmla="*/ 7679 w 7679"/>
                <a:gd name="connsiteY7" fmla="*/ 9716 h 64920"/>
                <a:gd name="connsiteX8" fmla="*/ 0 w 7679"/>
                <a:gd name="connsiteY8" fmla="*/ 9716 h 64920"/>
                <a:gd name="connsiteX9" fmla="*/ 0 w 7679"/>
                <a:gd name="connsiteY9" fmla="*/ 0 h 64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79" h="64920">
                  <a:moveTo>
                    <a:pt x="0" y="18188"/>
                  </a:moveTo>
                  <a:lnTo>
                    <a:pt x="7679" y="18188"/>
                  </a:lnTo>
                  <a:lnTo>
                    <a:pt x="7679" y="64921"/>
                  </a:lnTo>
                  <a:lnTo>
                    <a:pt x="0" y="64921"/>
                  </a:lnTo>
                  <a:lnTo>
                    <a:pt x="0" y="18188"/>
                  </a:lnTo>
                  <a:moveTo>
                    <a:pt x="0" y="0"/>
                  </a:moveTo>
                  <a:lnTo>
                    <a:pt x="7679" y="0"/>
                  </a:lnTo>
                  <a:lnTo>
                    <a:pt x="7679" y="9716"/>
                  </a:lnTo>
                  <a:lnTo>
                    <a:pt x="0" y="97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9" name="Freeform 358">
              <a:extLst>
                <a:ext uri="{FF2B5EF4-FFF2-40B4-BE49-F238E27FC236}">
                  <a16:creationId xmlns:a16="http://schemas.microsoft.com/office/drawing/2014/main" id="{07D939CC-F6C9-6D7E-FF99-036FBA44DD62}"/>
                </a:ext>
              </a:extLst>
            </p:cNvPr>
            <p:cNvSpPr/>
            <p:nvPr/>
          </p:nvSpPr>
          <p:spPr>
            <a:xfrm>
              <a:off x="8057064" y="4778823"/>
              <a:ext cx="39143" cy="47859"/>
            </a:xfrm>
            <a:custGeom>
              <a:avLst/>
              <a:gdLst>
                <a:gd name="connsiteX0" fmla="*/ 39143 w 39143"/>
                <a:gd name="connsiteY0" fmla="*/ 19657 h 47859"/>
                <a:gd name="connsiteX1" fmla="*/ 39143 w 39143"/>
                <a:gd name="connsiteY1" fmla="*/ 47859 h 47859"/>
                <a:gd name="connsiteX2" fmla="*/ 31464 w 39143"/>
                <a:gd name="connsiteY2" fmla="*/ 47859 h 47859"/>
                <a:gd name="connsiteX3" fmla="*/ 31464 w 39143"/>
                <a:gd name="connsiteY3" fmla="*/ 19910 h 47859"/>
                <a:gd name="connsiteX4" fmla="*/ 28878 w 39143"/>
                <a:gd name="connsiteY4" fmla="*/ 9977 h 47859"/>
                <a:gd name="connsiteX5" fmla="*/ 21117 w 39143"/>
                <a:gd name="connsiteY5" fmla="*/ 6679 h 47859"/>
                <a:gd name="connsiteX6" fmla="*/ 11311 w 39143"/>
                <a:gd name="connsiteY6" fmla="*/ 10644 h 47859"/>
                <a:gd name="connsiteX7" fmla="*/ 7724 w 39143"/>
                <a:gd name="connsiteY7" fmla="*/ 21451 h 47859"/>
                <a:gd name="connsiteX8" fmla="*/ 7724 w 39143"/>
                <a:gd name="connsiteY8" fmla="*/ 47859 h 47859"/>
                <a:gd name="connsiteX9" fmla="*/ 0 w 39143"/>
                <a:gd name="connsiteY9" fmla="*/ 47859 h 47859"/>
                <a:gd name="connsiteX10" fmla="*/ 0 w 39143"/>
                <a:gd name="connsiteY10" fmla="*/ 1127 h 47859"/>
                <a:gd name="connsiteX11" fmla="*/ 7724 w 39143"/>
                <a:gd name="connsiteY11" fmla="*/ 1127 h 47859"/>
                <a:gd name="connsiteX12" fmla="*/ 7724 w 39143"/>
                <a:gd name="connsiteY12" fmla="*/ 8391 h 47859"/>
                <a:gd name="connsiteX13" fmla="*/ 14186 w 39143"/>
                <a:gd name="connsiteY13" fmla="*/ 2091 h 47859"/>
                <a:gd name="connsiteX14" fmla="*/ 22830 w 39143"/>
                <a:gd name="connsiteY14" fmla="*/ 0 h 47859"/>
                <a:gd name="connsiteX15" fmla="*/ 35015 w 39143"/>
                <a:gd name="connsiteY15" fmla="*/ 5011 h 47859"/>
                <a:gd name="connsiteX16" fmla="*/ 39143 w 39143"/>
                <a:gd name="connsiteY16" fmla="*/ 19657 h 47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143" h="47859">
                  <a:moveTo>
                    <a:pt x="39143" y="19657"/>
                  </a:moveTo>
                  <a:lnTo>
                    <a:pt x="39143" y="47859"/>
                  </a:lnTo>
                  <a:lnTo>
                    <a:pt x="31464" y="47859"/>
                  </a:lnTo>
                  <a:lnTo>
                    <a:pt x="31464" y="19910"/>
                  </a:lnTo>
                  <a:cubicBezTo>
                    <a:pt x="31464" y="15484"/>
                    <a:pt x="30599" y="12168"/>
                    <a:pt x="28878" y="9977"/>
                  </a:cubicBezTo>
                  <a:cubicBezTo>
                    <a:pt x="27156" y="7778"/>
                    <a:pt x="24569" y="6679"/>
                    <a:pt x="21117" y="6679"/>
                  </a:cubicBezTo>
                  <a:cubicBezTo>
                    <a:pt x="16971" y="6679"/>
                    <a:pt x="13700" y="8004"/>
                    <a:pt x="11311" y="10644"/>
                  </a:cubicBezTo>
                  <a:cubicBezTo>
                    <a:pt x="8923" y="13285"/>
                    <a:pt x="7724" y="16890"/>
                    <a:pt x="7724" y="21451"/>
                  </a:cubicBezTo>
                  <a:lnTo>
                    <a:pt x="7724" y="47859"/>
                  </a:lnTo>
                  <a:lnTo>
                    <a:pt x="0" y="47859"/>
                  </a:lnTo>
                  <a:lnTo>
                    <a:pt x="0" y="1127"/>
                  </a:lnTo>
                  <a:lnTo>
                    <a:pt x="7724" y="1127"/>
                  </a:lnTo>
                  <a:lnTo>
                    <a:pt x="7724" y="8391"/>
                  </a:lnTo>
                  <a:cubicBezTo>
                    <a:pt x="9554" y="5579"/>
                    <a:pt x="11708" y="3479"/>
                    <a:pt x="14186" y="2091"/>
                  </a:cubicBezTo>
                  <a:cubicBezTo>
                    <a:pt x="16692" y="694"/>
                    <a:pt x="19576" y="0"/>
                    <a:pt x="22830" y="0"/>
                  </a:cubicBezTo>
                  <a:cubicBezTo>
                    <a:pt x="28193" y="0"/>
                    <a:pt x="32258" y="1667"/>
                    <a:pt x="35015" y="5011"/>
                  </a:cubicBezTo>
                  <a:cubicBezTo>
                    <a:pt x="37764" y="8319"/>
                    <a:pt x="39143" y="13204"/>
                    <a:pt x="39143" y="19657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0" name="Freeform 359">
              <a:extLst>
                <a:ext uri="{FF2B5EF4-FFF2-40B4-BE49-F238E27FC236}">
                  <a16:creationId xmlns:a16="http://schemas.microsoft.com/office/drawing/2014/main" id="{5784F5F7-C232-8D86-FCDC-77C6EA9CF312}"/>
                </a:ext>
              </a:extLst>
            </p:cNvPr>
            <p:cNvSpPr/>
            <p:nvPr/>
          </p:nvSpPr>
          <p:spPr>
            <a:xfrm>
              <a:off x="8108185" y="4778823"/>
              <a:ext cx="41766" cy="65641"/>
            </a:xfrm>
            <a:custGeom>
              <a:avLst/>
              <a:gdLst>
                <a:gd name="connsiteX0" fmla="*/ 34087 w 41766"/>
                <a:gd name="connsiteY0" fmla="*/ 23957 h 65641"/>
                <a:gd name="connsiteX1" fmla="*/ 30626 w 41766"/>
                <a:gd name="connsiteY1" fmla="*/ 11014 h 65641"/>
                <a:gd name="connsiteX2" fmla="*/ 20982 w 41766"/>
                <a:gd name="connsiteY2" fmla="*/ 6426 h 65641"/>
                <a:gd name="connsiteX3" fmla="*/ 11347 w 41766"/>
                <a:gd name="connsiteY3" fmla="*/ 11014 h 65641"/>
                <a:gd name="connsiteX4" fmla="*/ 7922 w 41766"/>
                <a:gd name="connsiteY4" fmla="*/ 23957 h 65641"/>
                <a:gd name="connsiteX5" fmla="*/ 11347 w 41766"/>
                <a:gd name="connsiteY5" fmla="*/ 36845 h 65641"/>
                <a:gd name="connsiteX6" fmla="*/ 20982 w 41766"/>
                <a:gd name="connsiteY6" fmla="*/ 41433 h 65641"/>
                <a:gd name="connsiteX7" fmla="*/ 30626 w 41766"/>
                <a:gd name="connsiteY7" fmla="*/ 36845 h 65641"/>
                <a:gd name="connsiteX8" fmla="*/ 34087 w 41766"/>
                <a:gd name="connsiteY8" fmla="*/ 23957 h 65641"/>
                <a:gd name="connsiteX9" fmla="*/ 41766 w 41766"/>
                <a:gd name="connsiteY9" fmla="*/ 42064 h 65641"/>
                <a:gd name="connsiteX10" fmla="*/ 36467 w 41766"/>
                <a:gd name="connsiteY10" fmla="*/ 59792 h 65641"/>
                <a:gd name="connsiteX11" fmla="*/ 20234 w 41766"/>
                <a:gd name="connsiteY11" fmla="*/ 65642 h 65641"/>
                <a:gd name="connsiteX12" fmla="*/ 12600 w 41766"/>
                <a:gd name="connsiteY12" fmla="*/ 65011 h 65641"/>
                <a:gd name="connsiteX13" fmla="*/ 5633 w 41766"/>
                <a:gd name="connsiteY13" fmla="*/ 63172 h 65641"/>
                <a:gd name="connsiteX14" fmla="*/ 5633 w 41766"/>
                <a:gd name="connsiteY14" fmla="*/ 55709 h 65641"/>
                <a:gd name="connsiteX15" fmla="*/ 12303 w 41766"/>
                <a:gd name="connsiteY15" fmla="*/ 58422 h 65641"/>
                <a:gd name="connsiteX16" fmla="*/ 19026 w 41766"/>
                <a:gd name="connsiteY16" fmla="*/ 59297 h 65641"/>
                <a:gd name="connsiteX17" fmla="*/ 30329 w 41766"/>
                <a:gd name="connsiteY17" fmla="*/ 55331 h 65641"/>
                <a:gd name="connsiteX18" fmla="*/ 34087 w 41766"/>
                <a:gd name="connsiteY18" fmla="*/ 43443 h 65641"/>
                <a:gd name="connsiteX19" fmla="*/ 34087 w 41766"/>
                <a:gd name="connsiteY19" fmla="*/ 39639 h 65641"/>
                <a:gd name="connsiteX20" fmla="*/ 27994 w 41766"/>
                <a:gd name="connsiteY20" fmla="*/ 45822 h 65641"/>
                <a:gd name="connsiteX21" fmla="*/ 19108 w 41766"/>
                <a:gd name="connsiteY21" fmla="*/ 47859 h 65641"/>
                <a:gd name="connsiteX22" fmla="*/ 5255 w 41766"/>
                <a:gd name="connsiteY22" fmla="*/ 41316 h 65641"/>
                <a:gd name="connsiteX23" fmla="*/ 0 w 41766"/>
                <a:gd name="connsiteY23" fmla="*/ 23957 h 65641"/>
                <a:gd name="connsiteX24" fmla="*/ 5255 w 41766"/>
                <a:gd name="connsiteY24" fmla="*/ 6552 h 65641"/>
                <a:gd name="connsiteX25" fmla="*/ 19108 w 41766"/>
                <a:gd name="connsiteY25" fmla="*/ 0 h 65641"/>
                <a:gd name="connsiteX26" fmla="*/ 27994 w 41766"/>
                <a:gd name="connsiteY26" fmla="*/ 2046 h 65641"/>
                <a:gd name="connsiteX27" fmla="*/ 34087 w 41766"/>
                <a:gd name="connsiteY27" fmla="*/ 8220 h 65641"/>
                <a:gd name="connsiteX28" fmla="*/ 34087 w 41766"/>
                <a:gd name="connsiteY28" fmla="*/ 1127 h 65641"/>
                <a:gd name="connsiteX29" fmla="*/ 41766 w 41766"/>
                <a:gd name="connsiteY29" fmla="*/ 1127 h 65641"/>
                <a:gd name="connsiteX30" fmla="*/ 41766 w 41766"/>
                <a:gd name="connsiteY30" fmla="*/ 42064 h 6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1766" h="65641">
                  <a:moveTo>
                    <a:pt x="34087" y="23957"/>
                  </a:moveTo>
                  <a:cubicBezTo>
                    <a:pt x="34087" y="18396"/>
                    <a:pt x="32934" y="14078"/>
                    <a:pt x="30626" y="11014"/>
                  </a:cubicBezTo>
                  <a:cubicBezTo>
                    <a:pt x="28346" y="7959"/>
                    <a:pt x="25128" y="6426"/>
                    <a:pt x="20982" y="6426"/>
                  </a:cubicBezTo>
                  <a:cubicBezTo>
                    <a:pt x="16863" y="6426"/>
                    <a:pt x="13655" y="7959"/>
                    <a:pt x="11347" y="11014"/>
                  </a:cubicBezTo>
                  <a:cubicBezTo>
                    <a:pt x="9067" y="14078"/>
                    <a:pt x="7922" y="18396"/>
                    <a:pt x="7922" y="23957"/>
                  </a:cubicBezTo>
                  <a:cubicBezTo>
                    <a:pt x="7922" y="29491"/>
                    <a:pt x="9067" y="33790"/>
                    <a:pt x="11347" y="36845"/>
                  </a:cubicBezTo>
                  <a:cubicBezTo>
                    <a:pt x="13655" y="39901"/>
                    <a:pt x="16863" y="41433"/>
                    <a:pt x="20982" y="41433"/>
                  </a:cubicBezTo>
                  <a:cubicBezTo>
                    <a:pt x="25128" y="41433"/>
                    <a:pt x="28346" y="39901"/>
                    <a:pt x="30626" y="36845"/>
                  </a:cubicBezTo>
                  <a:cubicBezTo>
                    <a:pt x="32934" y="33790"/>
                    <a:pt x="34087" y="29491"/>
                    <a:pt x="34087" y="23957"/>
                  </a:cubicBezTo>
                  <a:moveTo>
                    <a:pt x="41766" y="42064"/>
                  </a:moveTo>
                  <a:cubicBezTo>
                    <a:pt x="41766" y="50022"/>
                    <a:pt x="40000" y="55926"/>
                    <a:pt x="36467" y="59792"/>
                  </a:cubicBezTo>
                  <a:cubicBezTo>
                    <a:pt x="32934" y="63695"/>
                    <a:pt x="27526" y="65642"/>
                    <a:pt x="20234" y="65642"/>
                  </a:cubicBezTo>
                  <a:cubicBezTo>
                    <a:pt x="17539" y="65642"/>
                    <a:pt x="14989" y="65434"/>
                    <a:pt x="12600" y="65011"/>
                  </a:cubicBezTo>
                  <a:cubicBezTo>
                    <a:pt x="10212" y="64623"/>
                    <a:pt x="7886" y="64010"/>
                    <a:pt x="5633" y="63172"/>
                  </a:cubicBezTo>
                  <a:lnTo>
                    <a:pt x="5633" y="55709"/>
                  </a:lnTo>
                  <a:cubicBezTo>
                    <a:pt x="7886" y="56926"/>
                    <a:pt x="10113" y="57836"/>
                    <a:pt x="12303" y="58422"/>
                  </a:cubicBezTo>
                  <a:cubicBezTo>
                    <a:pt x="14502" y="59008"/>
                    <a:pt x="16746" y="59297"/>
                    <a:pt x="19026" y="59297"/>
                  </a:cubicBezTo>
                  <a:cubicBezTo>
                    <a:pt x="24065" y="59297"/>
                    <a:pt x="27832" y="57972"/>
                    <a:pt x="30329" y="55331"/>
                  </a:cubicBezTo>
                  <a:cubicBezTo>
                    <a:pt x="32834" y="52717"/>
                    <a:pt x="34087" y="48751"/>
                    <a:pt x="34087" y="43443"/>
                  </a:cubicBezTo>
                  <a:lnTo>
                    <a:pt x="34087" y="39639"/>
                  </a:lnTo>
                  <a:cubicBezTo>
                    <a:pt x="32501" y="42397"/>
                    <a:pt x="30473" y="44461"/>
                    <a:pt x="27994" y="45822"/>
                  </a:cubicBezTo>
                  <a:cubicBezTo>
                    <a:pt x="25516" y="47183"/>
                    <a:pt x="22560" y="47859"/>
                    <a:pt x="19108" y="47859"/>
                  </a:cubicBezTo>
                  <a:cubicBezTo>
                    <a:pt x="13375" y="47859"/>
                    <a:pt x="8761" y="45678"/>
                    <a:pt x="5255" y="41316"/>
                  </a:cubicBezTo>
                  <a:cubicBezTo>
                    <a:pt x="1749" y="36944"/>
                    <a:pt x="0" y="31158"/>
                    <a:pt x="0" y="23957"/>
                  </a:cubicBezTo>
                  <a:cubicBezTo>
                    <a:pt x="0" y="16719"/>
                    <a:pt x="1749" y="10924"/>
                    <a:pt x="5255" y="6552"/>
                  </a:cubicBezTo>
                  <a:cubicBezTo>
                    <a:pt x="8761" y="2181"/>
                    <a:pt x="13375" y="0"/>
                    <a:pt x="19108" y="0"/>
                  </a:cubicBezTo>
                  <a:cubicBezTo>
                    <a:pt x="22560" y="0"/>
                    <a:pt x="25516" y="685"/>
                    <a:pt x="27994" y="2046"/>
                  </a:cubicBezTo>
                  <a:cubicBezTo>
                    <a:pt x="30473" y="3407"/>
                    <a:pt x="32501" y="5471"/>
                    <a:pt x="34087" y="8220"/>
                  </a:cubicBezTo>
                  <a:lnTo>
                    <a:pt x="34087" y="1127"/>
                  </a:lnTo>
                  <a:lnTo>
                    <a:pt x="41766" y="1127"/>
                  </a:lnTo>
                  <a:lnTo>
                    <a:pt x="41766" y="42064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1" name="Freeform 360">
              <a:extLst>
                <a:ext uri="{FF2B5EF4-FFF2-40B4-BE49-F238E27FC236}">
                  <a16:creationId xmlns:a16="http://schemas.microsoft.com/office/drawing/2014/main" id="{C3E23A6E-85EC-BD32-20E8-A4FDC7A71976}"/>
                </a:ext>
              </a:extLst>
            </p:cNvPr>
            <p:cNvSpPr/>
            <p:nvPr/>
          </p:nvSpPr>
          <p:spPr>
            <a:xfrm>
              <a:off x="7115739" y="4603827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D55A34E9-FE22-F0E6-07D9-DFFC0C2F66FF}"/>
                </a:ext>
              </a:extLst>
            </p:cNvPr>
            <p:cNvSpPr/>
            <p:nvPr/>
          </p:nvSpPr>
          <p:spPr>
            <a:xfrm>
              <a:off x="7115739" y="4369101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0EEAD703-6412-41E0-EB14-1B9844AACDD5}"/>
                </a:ext>
              </a:extLst>
            </p:cNvPr>
            <p:cNvSpPr/>
            <p:nvPr/>
          </p:nvSpPr>
          <p:spPr>
            <a:xfrm>
              <a:off x="7115739" y="4134370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9D64AE28-111E-3447-8CE3-9607FF3F4C36}"/>
                </a:ext>
              </a:extLst>
            </p:cNvPr>
            <p:cNvSpPr/>
            <p:nvPr/>
          </p:nvSpPr>
          <p:spPr>
            <a:xfrm>
              <a:off x="7115739" y="3899639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D6AA5694-5B7D-1CC5-9146-ABEA48CB015C}"/>
                </a:ext>
              </a:extLst>
            </p:cNvPr>
            <p:cNvSpPr/>
            <p:nvPr/>
          </p:nvSpPr>
          <p:spPr>
            <a:xfrm>
              <a:off x="7115739" y="3664909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id="{CE88D2AC-5894-C7AD-AC57-AB60CCCDFBF8}"/>
                </a:ext>
              </a:extLst>
            </p:cNvPr>
            <p:cNvSpPr/>
            <p:nvPr/>
          </p:nvSpPr>
          <p:spPr>
            <a:xfrm>
              <a:off x="7115739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7" name="Freeform 366">
              <a:extLst>
                <a:ext uri="{FF2B5EF4-FFF2-40B4-BE49-F238E27FC236}">
                  <a16:creationId xmlns:a16="http://schemas.microsoft.com/office/drawing/2014/main" id="{1F220705-957F-8F2D-A7DB-DEB1C4A11720}"/>
                </a:ext>
              </a:extLst>
            </p:cNvPr>
            <p:cNvSpPr/>
            <p:nvPr/>
          </p:nvSpPr>
          <p:spPr>
            <a:xfrm>
              <a:off x="7115739" y="4603827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8" name="Freeform 367">
              <a:extLst>
                <a:ext uri="{FF2B5EF4-FFF2-40B4-BE49-F238E27FC236}">
                  <a16:creationId xmlns:a16="http://schemas.microsoft.com/office/drawing/2014/main" id="{4F41742E-52C7-B2EA-F20F-8421EF8EBC19}"/>
                </a:ext>
              </a:extLst>
            </p:cNvPr>
            <p:cNvSpPr/>
            <p:nvPr/>
          </p:nvSpPr>
          <p:spPr>
            <a:xfrm>
              <a:off x="7115739" y="4369101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9" name="Freeform 368">
              <a:extLst>
                <a:ext uri="{FF2B5EF4-FFF2-40B4-BE49-F238E27FC236}">
                  <a16:creationId xmlns:a16="http://schemas.microsoft.com/office/drawing/2014/main" id="{C6467F87-840D-8437-A352-7C6CA5A7A96E}"/>
                </a:ext>
              </a:extLst>
            </p:cNvPr>
            <p:cNvSpPr/>
            <p:nvPr/>
          </p:nvSpPr>
          <p:spPr>
            <a:xfrm>
              <a:off x="7115739" y="4134370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0" name="Freeform 369">
              <a:extLst>
                <a:ext uri="{FF2B5EF4-FFF2-40B4-BE49-F238E27FC236}">
                  <a16:creationId xmlns:a16="http://schemas.microsoft.com/office/drawing/2014/main" id="{1CA6C198-9D31-EDFE-B7C9-47CE7391F5FF}"/>
                </a:ext>
              </a:extLst>
            </p:cNvPr>
            <p:cNvSpPr/>
            <p:nvPr/>
          </p:nvSpPr>
          <p:spPr>
            <a:xfrm>
              <a:off x="7115739" y="3899639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A5930CED-093F-84FC-1030-08C1C5A3F5A3}"/>
                </a:ext>
              </a:extLst>
            </p:cNvPr>
            <p:cNvSpPr/>
            <p:nvPr/>
          </p:nvSpPr>
          <p:spPr>
            <a:xfrm>
              <a:off x="7115739" y="3664909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5CA802B4-E912-ED44-45BD-E6798DD61AA3}"/>
                </a:ext>
              </a:extLst>
            </p:cNvPr>
            <p:cNvSpPr/>
            <p:nvPr/>
          </p:nvSpPr>
          <p:spPr>
            <a:xfrm>
              <a:off x="6926698" y="4575589"/>
              <a:ext cx="37678" cy="56556"/>
            </a:xfrm>
            <a:custGeom>
              <a:avLst/>
              <a:gdLst>
                <a:gd name="connsiteX0" fmla="*/ 18840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40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40 w 37678"/>
                <a:gd name="connsiteY8" fmla="*/ 5840 h 56556"/>
                <a:gd name="connsiteX9" fmla="*/ 18840 w 37678"/>
                <a:gd name="connsiteY9" fmla="*/ 0 h 56556"/>
                <a:gd name="connsiteX10" fmla="*/ 32824 w 37678"/>
                <a:gd name="connsiteY10" fmla="*/ 7265 h 56556"/>
                <a:gd name="connsiteX11" fmla="*/ 37679 w 37678"/>
                <a:gd name="connsiteY11" fmla="*/ 28292 h 56556"/>
                <a:gd name="connsiteX12" fmla="*/ 32824 w 37678"/>
                <a:gd name="connsiteY12" fmla="*/ 49328 h 56556"/>
                <a:gd name="connsiteX13" fmla="*/ 18840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40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40" y="5840"/>
                  </a:moveTo>
                  <a:cubicBezTo>
                    <a:pt x="15043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3" y="50716"/>
                    <a:pt x="18840" y="50716"/>
                  </a:cubicBezTo>
                  <a:cubicBezTo>
                    <a:pt x="22661" y="50716"/>
                    <a:pt x="25521" y="48851"/>
                    <a:pt x="27419" y="45128"/>
                  </a:cubicBezTo>
                  <a:cubicBezTo>
                    <a:pt x="29343" y="41379"/>
                    <a:pt x="30304" y="35764"/>
                    <a:pt x="30304" y="28292"/>
                  </a:cubicBezTo>
                  <a:cubicBezTo>
                    <a:pt x="30304" y="20802"/>
                    <a:pt x="29343" y="15187"/>
                    <a:pt x="27419" y="11465"/>
                  </a:cubicBezTo>
                  <a:cubicBezTo>
                    <a:pt x="25521" y="7715"/>
                    <a:pt x="22661" y="5840"/>
                    <a:pt x="18840" y="5840"/>
                  </a:cubicBezTo>
                  <a:moveTo>
                    <a:pt x="18840" y="0"/>
                  </a:moveTo>
                  <a:cubicBezTo>
                    <a:pt x="24950" y="0"/>
                    <a:pt x="29610" y="2425"/>
                    <a:pt x="32824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4" y="49328"/>
                  </a:cubicBezTo>
                  <a:cubicBezTo>
                    <a:pt x="29610" y="54150"/>
                    <a:pt x="24950" y="56557"/>
                    <a:pt x="18840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3" name="Freeform 372">
              <a:extLst>
                <a:ext uri="{FF2B5EF4-FFF2-40B4-BE49-F238E27FC236}">
                  <a16:creationId xmlns:a16="http://schemas.microsoft.com/office/drawing/2014/main" id="{60D89232-92A9-FA3B-9E91-136047CADF7C}"/>
                </a:ext>
              </a:extLst>
            </p:cNvPr>
            <p:cNvSpPr/>
            <p:nvPr/>
          </p:nvSpPr>
          <p:spPr>
            <a:xfrm>
              <a:off x="6977339" y="4621808"/>
              <a:ext cx="7704" cy="9274"/>
            </a:xfrm>
            <a:custGeom>
              <a:avLst/>
              <a:gdLst>
                <a:gd name="connsiteX0" fmla="*/ 0 w 7704"/>
                <a:gd name="connsiteY0" fmla="*/ 0 h 9274"/>
                <a:gd name="connsiteX1" fmla="*/ 7704 w 7704"/>
                <a:gd name="connsiteY1" fmla="*/ 0 h 9274"/>
                <a:gd name="connsiteX2" fmla="*/ 7704 w 7704"/>
                <a:gd name="connsiteY2" fmla="*/ 9274 h 9274"/>
                <a:gd name="connsiteX3" fmla="*/ 0 w 7704"/>
                <a:gd name="connsiteY3" fmla="*/ 9274 h 9274"/>
                <a:gd name="connsiteX4" fmla="*/ 0 w 7704"/>
                <a:gd name="connsiteY4" fmla="*/ 0 h 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4">
                  <a:moveTo>
                    <a:pt x="0" y="0"/>
                  </a:moveTo>
                  <a:lnTo>
                    <a:pt x="7704" y="0"/>
                  </a:lnTo>
                  <a:lnTo>
                    <a:pt x="7704" y="9274"/>
                  </a:lnTo>
                  <a:lnTo>
                    <a:pt x="0" y="9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4" name="Freeform 373">
              <a:extLst>
                <a:ext uri="{FF2B5EF4-FFF2-40B4-BE49-F238E27FC236}">
                  <a16:creationId xmlns:a16="http://schemas.microsoft.com/office/drawing/2014/main" id="{FA242BCA-ACE1-4378-E3A7-68519C20A671}"/>
                </a:ext>
              </a:extLst>
            </p:cNvPr>
            <p:cNvSpPr/>
            <p:nvPr/>
          </p:nvSpPr>
          <p:spPr>
            <a:xfrm>
              <a:off x="6998041" y="4575589"/>
              <a:ext cx="37678" cy="56556"/>
            </a:xfrm>
            <a:custGeom>
              <a:avLst/>
              <a:gdLst>
                <a:gd name="connsiteX0" fmla="*/ 18839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39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39 w 37678"/>
                <a:gd name="connsiteY8" fmla="*/ 5840 h 56556"/>
                <a:gd name="connsiteX9" fmla="*/ 18839 w 37678"/>
                <a:gd name="connsiteY9" fmla="*/ 0 h 56556"/>
                <a:gd name="connsiteX10" fmla="*/ 32823 w 37678"/>
                <a:gd name="connsiteY10" fmla="*/ 7265 h 56556"/>
                <a:gd name="connsiteX11" fmla="*/ 37679 w 37678"/>
                <a:gd name="connsiteY11" fmla="*/ 28292 h 56556"/>
                <a:gd name="connsiteX12" fmla="*/ 32823 w 37678"/>
                <a:gd name="connsiteY12" fmla="*/ 49328 h 56556"/>
                <a:gd name="connsiteX13" fmla="*/ 18839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39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39" y="5840"/>
                  </a:moveTo>
                  <a:cubicBezTo>
                    <a:pt x="15042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2" y="50716"/>
                    <a:pt x="18839" y="50716"/>
                  </a:cubicBezTo>
                  <a:cubicBezTo>
                    <a:pt x="22660" y="50716"/>
                    <a:pt x="25520" y="48851"/>
                    <a:pt x="27419" y="45128"/>
                  </a:cubicBezTo>
                  <a:cubicBezTo>
                    <a:pt x="29342" y="41379"/>
                    <a:pt x="30304" y="35764"/>
                    <a:pt x="30304" y="28292"/>
                  </a:cubicBezTo>
                  <a:cubicBezTo>
                    <a:pt x="30304" y="20802"/>
                    <a:pt x="29342" y="15187"/>
                    <a:pt x="27419" y="11465"/>
                  </a:cubicBezTo>
                  <a:cubicBezTo>
                    <a:pt x="25520" y="7715"/>
                    <a:pt x="22660" y="5840"/>
                    <a:pt x="18839" y="5840"/>
                  </a:cubicBezTo>
                  <a:moveTo>
                    <a:pt x="18839" y="0"/>
                  </a:moveTo>
                  <a:cubicBezTo>
                    <a:pt x="24949" y="0"/>
                    <a:pt x="29610" y="2425"/>
                    <a:pt x="32823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3" y="49328"/>
                  </a:cubicBezTo>
                  <a:cubicBezTo>
                    <a:pt x="29610" y="54150"/>
                    <a:pt x="24949" y="56557"/>
                    <a:pt x="18839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39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5" name="Freeform 374">
              <a:extLst>
                <a:ext uri="{FF2B5EF4-FFF2-40B4-BE49-F238E27FC236}">
                  <a16:creationId xmlns:a16="http://schemas.microsoft.com/office/drawing/2014/main" id="{CE1D6DA4-A847-AF5B-3B52-9BA0E001243E}"/>
                </a:ext>
              </a:extLst>
            </p:cNvPr>
            <p:cNvSpPr/>
            <p:nvPr/>
          </p:nvSpPr>
          <p:spPr>
            <a:xfrm>
              <a:off x="7045614" y="4575589"/>
              <a:ext cx="37678" cy="56556"/>
            </a:xfrm>
            <a:custGeom>
              <a:avLst/>
              <a:gdLst>
                <a:gd name="connsiteX0" fmla="*/ 18840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40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40 w 37678"/>
                <a:gd name="connsiteY8" fmla="*/ 5840 h 56556"/>
                <a:gd name="connsiteX9" fmla="*/ 18840 w 37678"/>
                <a:gd name="connsiteY9" fmla="*/ 0 h 56556"/>
                <a:gd name="connsiteX10" fmla="*/ 32824 w 37678"/>
                <a:gd name="connsiteY10" fmla="*/ 7265 h 56556"/>
                <a:gd name="connsiteX11" fmla="*/ 37679 w 37678"/>
                <a:gd name="connsiteY11" fmla="*/ 28292 h 56556"/>
                <a:gd name="connsiteX12" fmla="*/ 32824 w 37678"/>
                <a:gd name="connsiteY12" fmla="*/ 49328 h 56556"/>
                <a:gd name="connsiteX13" fmla="*/ 18840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40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40" y="5840"/>
                  </a:moveTo>
                  <a:cubicBezTo>
                    <a:pt x="15043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3" y="50716"/>
                    <a:pt x="18840" y="50716"/>
                  </a:cubicBezTo>
                  <a:cubicBezTo>
                    <a:pt x="22661" y="50716"/>
                    <a:pt x="25521" y="48851"/>
                    <a:pt x="27419" y="45128"/>
                  </a:cubicBezTo>
                  <a:cubicBezTo>
                    <a:pt x="29343" y="41379"/>
                    <a:pt x="30304" y="35764"/>
                    <a:pt x="30304" y="28292"/>
                  </a:cubicBezTo>
                  <a:cubicBezTo>
                    <a:pt x="30304" y="20802"/>
                    <a:pt x="29343" y="15187"/>
                    <a:pt x="27419" y="11465"/>
                  </a:cubicBezTo>
                  <a:cubicBezTo>
                    <a:pt x="25521" y="7715"/>
                    <a:pt x="22661" y="5840"/>
                    <a:pt x="18840" y="5840"/>
                  </a:cubicBezTo>
                  <a:moveTo>
                    <a:pt x="18840" y="0"/>
                  </a:moveTo>
                  <a:cubicBezTo>
                    <a:pt x="24950" y="0"/>
                    <a:pt x="29610" y="2425"/>
                    <a:pt x="32824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4" y="49328"/>
                  </a:cubicBezTo>
                  <a:cubicBezTo>
                    <a:pt x="29610" y="54150"/>
                    <a:pt x="24950" y="56557"/>
                    <a:pt x="18840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6" name="Freeform 375">
              <a:extLst>
                <a:ext uri="{FF2B5EF4-FFF2-40B4-BE49-F238E27FC236}">
                  <a16:creationId xmlns:a16="http://schemas.microsoft.com/office/drawing/2014/main" id="{382074FD-1196-1CC4-B200-3C629D68E9BA}"/>
                </a:ext>
              </a:extLst>
            </p:cNvPr>
            <p:cNvSpPr/>
            <p:nvPr/>
          </p:nvSpPr>
          <p:spPr>
            <a:xfrm>
              <a:off x="6928268" y="4340855"/>
              <a:ext cx="37678" cy="56556"/>
            </a:xfrm>
            <a:custGeom>
              <a:avLst/>
              <a:gdLst>
                <a:gd name="connsiteX0" fmla="*/ 18840 w 37678"/>
                <a:gd name="connsiteY0" fmla="*/ 5849 h 56556"/>
                <a:gd name="connsiteX1" fmla="*/ 10259 w 37678"/>
                <a:gd name="connsiteY1" fmla="*/ 11465 h 56556"/>
                <a:gd name="connsiteX2" fmla="*/ 7411 w 37678"/>
                <a:gd name="connsiteY2" fmla="*/ 28301 h 56556"/>
                <a:gd name="connsiteX3" fmla="*/ 10259 w 37678"/>
                <a:gd name="connsiteY3" fmla="*/ 45128 h 56556"/>
                <a:gd name="connsiteX4" fmla="*/ 18840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301 h 56556"/>
                <a:gd name="connsiteX7" fmla="*/ 27419 w 37678"/>
                <a:gd name="connsiteY7" fmla="*/ 11465 h 56556"/>
                <a:gd name="connsiteX8" fmla="*/ 18840 w 37678"/>
                <a:gd name="connsiteY8" fmla="*/ 5849 h 56556"/>
                <a:gd name="connsiteX9" fmla="*/ 18840 w 37678"/>
                <a:gd name="connsiteY9" fmla="*/ 0 h 56556"/>
                <a:gd name="connsiteX10" fmla="*/ 32824 w 37678"/>
                <a:gd name="connsiteY10" fmla="*/ 7273 h 56556"/>
                <a:gd name="connsiteX11" fmla="*/ 37679 w 37678"/>
                <a:gd name="connsiteY11" fmla="*/ 28301 h 56556"/>
                <a:gd name="connsiteX12" fmla="*/ 32824 w 37678"/>
                <a:gd name="connsiteY12" fmla="*/ 49328 h 56556"/>
                <a:gd name="connsiteX13" fmla="*/ 18840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301 h 56556"/>
                <a:gd name="connsiteX16" fmla="*/ 4819 w 37678"/>
                <a:gd name="connsiteY16" fmla="*/ 7273 h 56556"/>
                <a:gd name="connsiteX17" fmla="*/ 18840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40" y="5849"/>
                  </a:moveTo>
                  <a:cubicBezTo>
                    <a:pt x="15043" y="5849"/>
                    <a:pt x="12182" y="7724"/>
                    <a:pt x="10259" y="11465"/>
                  </a:cubicBezTo>
                  <a:cubicBezTo>
                    <a:pt x="8360" y="15187"/>
                    <a:pt x="7411" y="20802"/>
                    <a:pt x="7411" y="28301"/>
                  </a:cubicBezTo>
                  <a:cubicBezTo>
                    <a:pt x="7411" y="35773"/>
                    <a:pt x="8360" y="41379"/>
                    <a:pt x="10259" y="45128"/>
                  </a:cubicBezTo>
                  <a:cubicBezTo>
                    <a:pt x="12182" y="48850"/>
                    <a:pt x="15043" y="50716"/>
                    <a:pt x="18840" y="50716"/>
                  </a:cubicBezTo>
                  <a:cubicBezTo>
                    <a:pt x="22661" y="50716"/>
                    <a:pt x="25521" y="48850"/>
                    <a:pt x="27419" y="45128"/>
                  </a:cubicBezTo>
                  <a:cubicBezTo>
                    <a:pt x="29343" y="41379"/>
                    <a:pt x="30304" y="35773"/>
                    <a:pt x="30304" y="28301"/>
                  </a:cubicBezTo>
                  <a:cubicBezTo>
                    <a:pt x="30304" y="20802"/>
                    <a:pt x="29343" y="15187"/>
                    <a:pt x="27419" y="11465"/>
                  </a:cubicBezTo>
                  <a:cubicBezTo>
                    <a:pt x="25521" y="7724"/>
                    <a:pt x="22661" y="5849"/>
                    <a:pt x="18840" y="5849"/>
                  </a:cubicBezTo>
                  <a:moveTo>
                    <a:pt x="18840" y="0"/>
                  </a:moveTo>
                  <a:cubicBezTo>
                    <a:pt x="24949" y="0"/>
                    <a:pt x="29610" y="2424"/>
                    <a:pt x="32824" y="7273"/>
                  </a:cubicBezTo>
                  <a:cubicBezTo>
                    <a:pt x="36060" y="12095"/>
                    <a:pt x="37679" y="19098"/>
                    <a:pt x="37679" y="28301"/>
                  </a:cubicBezTo>
                  <a:cubicBezTo>
                    <a:pt x="37679" y="37476"/>
                    <a:pt x="36060" y="44488"/>
                    <a:pt x="32824" y="49328"/>
                  </a:cubicBezTo>
                  <a:cubicBezTo>
                    <a:pt x="29610" y="54150"/>
                    <a:pt x="24949" y="56557"/>
                    <a:pt x="18840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301"/>
                  </a:cubicBezTo>
                  <a:cubicBezTo>
                    <a:pt x="0" y="19098"/>
                    <a:pt x="1606" y="12095"/>
                    <a:pt x="4819" y="7273"/>
                  </a:cubicBezTo>
                  <a:cubicBezTo>
                    <a:pt x="8057" y="2424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7" name="Freeform 376">
              <a:extLst>
                <a:ext uri="{FF2B5EF4-FFF2-40B4-BE49-F238E27FC236}">
                  <a16:creationId xmlns:a16="http://schemas.microsoft.com/office/drawing/2014/main" id="{FC5DF042-D30C-A15E-26C5-FE07B72ACD43}"/>
                </a:ext>
              </a:extLst>
            </p:cNvPr>
            <p:cNvSpPr/>
            <p:nvPr/>
          </p:nvSpPr>
          <p:spPr>
            <a:xfrm>
              <a:off x="6978909" y="4387082"/>
              <a:ext cx="7703" cy="9274"/>
            </a:xfrm>
            <a:custGeom>
              <a:avLst/>
              <a:gdLst>
                <a:gd name="connsiteX0" fmla="*/ 0 w 7703"/>
                <a:gd name="connsiteY0" fmla="*/ 0 h 9274"/>
                <a:gd name="connsiteX1" fmla="*/ 7703 w 7703"/>
                <a:gd name="connsiteY1" fmla="*/ 0 h 9274"/>
                <a:gd name="connsiteX2" fmla="*/ 7703 w 7703"/>
                <a:gd name="connsiteY2" fmla="*/ 9274 h 9274"/>
                <a:gd name="connsiteX3" fmla="*/ 0 w 7703"/>
                <a:gd name="connsiteY3" fmla="*/ 9274 h 9274"/>
                <a:gd name="connsiteX4" fmla="*/ 0 w 7703"/>
                <a:gd name="connsiteY4" fmla="*/ 0 h 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3" h="9274">
                  <a:moveTo>
                    <a:pt x="0" y="0"/>
                  </a:moveTo>
                  <a:lnTo>
                    <a:pt x="7703" y="0"/>
                  </a:lnTo>
                  <a:lnTo>
                    <a:pt x="7703" y="9274"/>
                  </a:lnTo>
                  <a:lnTo>
                    <a:pt x="0" y="9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8" name="Freeform 377">
              <a:extLst>
                <a:ext uri="{FF2B5EF4-FFF2-40B4-BE49-F238E27FC236}">
                  <a16:creationId xmlns:a16="http://schemas.microsoft.com/office/drawing/2014/main" id="{B967BC3F-D374-B816-670F-47179789C9FE}"/>
                </a:ext>
              </a:extLst>
            </p:cNvPr>
            <p:cNvSpPr/>
            <p:nvPr/>
          </p:nvSpPr>
          <p:spPr>
            <a:xfrm>
              <a:off x="6999611" y="4340855"/>
              <a:ext cx="37678" cy="56556"/>
            </a:xfrm>
            <a:custGeom>
              <a:avLst/>
              <a:gdLst>
                <a:gd name="connsiteX0" fmla="*/ 18839 w 37678"/>
                <a:gd name="connsiteY0" fmla="*/ 5849 h 56556"/>
                <a:gd name="connsiteX1" fmla="*/ 10259 w 37678"/>
                <a:gd name="connsiteY1" fmla="*/ 11465 h 56556"/>
                <a:gd name="connsiteX2" fmla="*/ 7411 w 37678"/>
                <a:gd name="connsiteY2" fmla="*/ 28301 h 56556"/>
                <a:gd name="connsiteX3" fmla="*/ 10259 w 37678"/>
                <a:gd name="connsiteY3" fmla="*/ 45128 h 56556"/>
                <a:gd name="connsiteX4" fmla="*/ 18839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301 h 56556"/>
                <a:gd name="connsiteX7" fmla="*/ 27419 w 37678"/>
                <a:gd name="connsiteY7" fmla="*/ 11465 h 56556"/>
                <a:gd name="connsiteX8" fmla="*/ 18839 w 37678"/>
                <a:gd name="connsiteY8" fmla="*/ 5849 h 56556"/>
                <a:gd name="connsiteX9" fmla="*/ 18839 w 37678"/>
                <a:gd name="connsiteY9" fmla="*/ 0 h 56556"/>
                <a:gd name="connsiteX10" fmla="*/ 32823 w 37678"/>
                <a:gd name="connsiteY10" fmla="*/ 7273 h 56556"/>
                <a:gd name="connsiteX11" fmla="*/ 37679 w 37678"/>
                <a:gd name="connsiteY11" fmla="*/ 28301 h 56556"/>
                <a:gd name="connsiteX12" fmla="*/ 32823 w 37678"/>
                <a:gd name="connsiteY12" fmla="*/ 49328 h 56556"/>
                <a:gd name="connsiteX13" fmla="*/ 18839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301 h 56556"/>
                <a:gd name="connsiteX16" fmla="*/ 4819 w 37678"/>
                <a:gd name="connsiteY16" fmla="*/ 7273 h 56556"/>
                <a:gd name="connsiteX17" fmla="*/ 18839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39" y="5849"/>
                  </a:moveTo>
                  <a:cubicBezTo>
                    <a:pt x="15042" y="5849"/>
                    <a:pt x="12182" y="7724"/>
                    <a:pt x="10259" y="11465"/>
                  </a:cubicBezTo>
                  <a:cubicBezTo>
                    <a:pt x="8360" y="15187"/>
                    <a:pt x="7411" y="20802"/>
                    <a:pt x="7411" y="28301"/>
                  </a:cubicBezTo>
                  <a:cubicBezTo>
                    <a:pt x="7411" y="35773"/>
                    <a:pt x="8360" y="41379"/>
                    <a:pt x="10259" y="45128"/>
                  </a:cubicBezTo>
                  <a:cubicBezTo>
                    <a:pt x="12182" y="48850"/>
                    <a:pt x="15042" y="50716"/>
                    <a:pt x="18839" y="50716"/>
                  </a:cubicBezTo>
                  <a:cubicBezTo>
                    <a:pt x="22660" y="50716"/>
                    <a:pt x="25520" y="48850"/>
                    <a:pt x="27419" y="45128"/>
                  </a:cubicBezTo>
                  <a:cubicBezTo>
                    <a:pt x="29342" y="41379"/>
                    <a:pt x="30304" y="35773"/>
                    <a:pt x="30304" y="28301"/>
                  </a:cubicBezTo>
                  <a:cubicBezTo>
                    <a:pt x="30304" y="20802"/>
                    <a:pt x="29342" y="15187"/>
                    <a:pt x="27419" y="11465"/>
                  </a:cubicBezTo>
                  <a:cubicBezTo>
                    <a:pt x="25520" y="7724"/>
                    <a:pt x="22660" y="5849"/>
                    <a:pt x="18839" y="5849"/>
                  </a:cubicBezTo>
                  <a:moveTo>
                    <a:pt x="18839" y="0"/>
                  </a:moveTo>
                  <a:cubicBezTo>
                    <a:pt x="24949" y="0"/>
                    <a:pt x="29609" y="2424"/>
                    <a:pt x="32823" y="7273"/>
                  </a:cubicBezTo>
                  <a:cubicBezTo>
                    <a:pt x="36060" y="12095"/>
                    <a:pt x="37679" y="19098"/>
                    <a:pt x="37679" y="28301"/>
                  </a:cubicBezTo>
                  <a:cubicBezTo>
                    <a:pt x="37679" y="37476"/>
                    <a:pt x="36060" y="44488"/>
                    <a:pt x="32823" y="49328"/>
                  </a:cubicBezTo>
                  <a:cubicBezTo>
                    <a:pt x="29609" y="54150"/>
                    <a:pt x="24949" y="56557"/>
                    <a:pt x="18839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301"/>
                  </a:cubicBezTo>
                  <a:cubicBezTo>
                    <a:pt x="0" y="19098"/>
                    <a:pt x="1606" y="12095"/>
                    <a:pt x="4819" y="7273"/>
                  </a:cubicBezTo>
                  <a:cubicBezTo>
                    <a:pt x="8057" y="2424"/>
                    <a:pt x="12730" y="0"/>
                    <a:pt x="18839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9" name="Freeform 378">
              <a:extLst>
                <a:ext uri="{FF2B5EF4-FFF2-40B4-BE49-F238E27FC236}">
                  <a16:creationId xmlns:a16="http://schemas.microsoft.com/office/drawing/2014/main" id="{821264EA-128F-3542-5598-5A9CE35F9453}"/>
                </a:ext>
              </a:extLst>
            </p:cNvPr>
            <p:cNvSpPr/>
            <p:nvPr/>
          </p:nvSpPr>
          <p:spPr>
            <a:xfrm>
              <a:off x="7048024" y="4341846"/>
              <a:ext cx="35268" cy="55565"/>
            </a:xfrm>
            <a:custGeom>
              <a:avLst/>
              <a:gdLst>
                <a:gd name="connsiteX0" fmla="*/ 2300 w 35268"/>
                <a:gd name="connsiteY0" fmla="*/ 0 h 55565"/>
                <a:gd name="connsiteX1" fmla="*/ 31253 w 35268"/>
                <a:gd name="connsiteY1" fmla="*/ 0 h 55565"/>
                <a:gd name="connsiteX2" fmla="*/ 31253 w 35268"/>
                <a:gd name="connsiteY2" fmla="*/ 6201 h 55565"/>
                <a:gd name="connsiteX3" fmla="*/ 9054 w 35268"/>
                <a:gd name="connsiteY3" fmla="*/ 6201 h 55565"/>
                <a:gd name="connsiteX4" fmla="*/ 9054 w 35268"/>
                <a:gd name="connsiteY4" fmla="*/ 19567 h 55565"/>
                <a:gd name="connsiteX5" fmla="*/ 12268 w 35268"/>
                <a:gd name="connsiteY5" fmla="*/ 18765 h 55565"/>
                <a:gd name="connsiteX6" fmla="*/ 15481 w 35268"/>
                <a:gd name="connsiteY6" fmla="*/ 18477 h 55565"/>
                <a:gd name="connsiteX7" fmla="*/ 29938 w 35268"/>
                <a:gd name="connsiteY7" fmla="*/ 23479 h 55565"/>
                <a:gd name="connsiteX8" fmla="*/ 35269 w 35268"/>
                <a:gd name="connsiteY8" fmla="*/ 37016 h 55565"/>
                <a:gd name="connsiteX9" fmla="*/ 29792 w 35268"/>
                <a:gd name="connsiteY9" fmla="*/ 50707 h 55565"/>
                <a:gd name="connsiteX10" fmla="*/ 14349 w 35268"/>
                <a:gd name="connsiteY10" fmla="*/ 55565 h 55565"/>
                <a:gd name="connsiteX11" fmla="*/ 7338 w 35268"/>
                <a:gd name="connsiteY11" fmla="*/ 54979 h 55565"/>
                <a:gd name="connsiteX12" fmla="*/ 0 w 35268"/>
                <a:gd name="connsiteY12" fmla="*/ 53231 h 55565"/>
                <a:gd name="connsiteX13" fmla="*/ 0 w 35268"/>
                <a:gd name="connsiteY13" fmla="*/ 45822 h 55565"/>
                <a:gd name="connsiteX14" fmla="*/ 6790 w 35268"/>
                <a:gd name="connsiteY14" fmla="*/ 48481 h 55565"/>
                <a:gd name="connsiteX15" fmla="*/ 14203 w 35268"/>
                <a:gd name="connsiteY15" fmla="*/ 49364 h 55565"/>
                <a:gd name="connsiteX16" fmla="*/ 24206 w 35268"/>
                <a:gd name="connsiteY16" fmla="*/ 46038 h 55565"/>
                <a:gd name="connsiteX17" fmla="*/ 27894 w 35268"/>
                <a:gd name="connsiteY17" fmla="*/ 37016 h 55565"/>
                <a:gd name="connsiteX18" fmla="*/ 24206 w 35268"/>
                <a:gd name="connsiteY18" fmla="*/ 28003 h 55565"/>
                <a:gd name="connsiteX19" fmla="*/ 14203 w 35268"/>
                <a:gd name="connsiteY19" fmla="*/ 24678 h 55565"/>
                <a:gd name="connsiteX20" fmla="*/ 8287 w 35268"/>
                <a:gd name="connsiteY20" fmla="*/ 25336 h 55565"/>
                <a:gd name="connsiteX21" fmla="*/ 2300 w 35268"/>
                <a:gd name="connsiteY21" fmla="*/ 27381 h 55565"/>
                <a:gd name="connsiteX22" fmla="*/ 2300 w 35268"/>
                <a:gd name="connsiteY22" fmla="*/ 0 h 5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68" h="55565">
                  <a:moveTo>
                    <a:pt x="2300" y="0"/>
                  </a:moveTo>
                  <a:lnTo>
                    <a:pt x="31253" y="0"/>
                  </a:lnTo>
                  <a:lnTo>
                    <a:pt x="31253" y="6201"/>
                  </a:lnTo>
                  <a:lnTo>
                    <a:pt x="9054" y="6201"/>
                  </a:lnTo>
                  <a:lnTo>
                    <a:pt x="9054" y="19567"/>
                  </a:lnTo>
                  <a:cubicBezTo>
                    <a:pt x="10125" y="19198"/>
                    <a:pt x="11196" y="18936"/>
                    <a:pt x="12268" y="18765"/>
                  </a:cubicBezTo>
                  <a:cubicBezTo>
                    <a:pt x="13338" y="18576"/>
                    <a:pt x="14409" y="18477"/>
                    <a:pt x="15481" y="18477"/>
                  </a:cubicBezTo>
                  <a:cubicBezTo>
                    <a:pt x="21565" y="18477"/>
                    <a:pt x="26385" y="20144"/>
                    <a:pt x="29938" y="23479"/>
                  </a:cubicBezTo>
                  <a:cubicBezTo>
                    <a:pt x="33492" y="26805"/>
                    <a:pt x="35269" y="31320"/>
                    <a:pt x="35269" y="37016"/>
                  </a:cubicBezTo>
                  <a:cubicBezTo>
                    <a:pt x="35269" y="42884"/>
                    <a:pt x="33444" y="47453"/>
                    <a:pt x="29792" y="50707"/>
                  </a:cubicBezTo>
                  <a:cubicBezTo>
                    <a:pt x="26141" y="53943"/>
                    <a:pt x="20994" y="55565"/>
                    <a:pt x="14349" y="55565"/>
                  </a:cubicBezTo>
                  <a:cubicBezTo>
                    <a:pt x="12060" y="55565"/>
                    <a:pt x="9724" y="55367"/>
                    <a:pt x="7338" y="54979"/>
                  </a:cubicBezTo>
                  <a:cubicBezTo>
                    <a:pt x="4978" y="54592"/>
                    <a:pt x="2532" y="54015"/>
                    <a:pt x="0" y="53231"/>
                  </a:cubicBezTo>
                  <a:lnTo>
                    <a:pt x="0" y="45822"/>
                  </a:lnTo>
                  <a:cubicBezTo>
                    <a:pt x="2191" y="47012"/>
                    <a:pt x="4454" y="47895"/>
                    <a:pt x="6790" y="48481"/>
                  </a:cubicBezTo>
                  <a:cubicBezTo>
                    <a:pt x="9127" y="49067"/>
                    <a:pt x="11598" y="49364"/>
                    <a:pt x="14203" y="49364"/>
                  </a:cubicBezTo>
                  <a:cubicBezTo>
                    <a:pt x="18414" y="49364"/>
                    <a:pt x="21748" y="48256"/>
                    <a:pt x="24206" y="46038"/>
                  </a:cubicBezTo>
                  <a:cubicBezTo>
                    <a:pt x="26665" y="43821"/>
                    <a:pt x="27894" y="40811"/>
                    <a:pt x="27894" y="37016"/>
                  </a:cubicBezTo>
                  <a:cubicBezTo>
                    <a:pt x="27894" y="33222"/>
                    <a:pt x="26665" y="30212"/>
                    <a:pt x="24206" y="28003"/>
                  </a:cubicBezTo>
                  <a:cubicBezTo>
                    <a:pt x="21748" y="25786"/>
                    <a:pt x="18414" y="24678"/>
                    <a:pt x="14203" y="24678"/>
                  </a:cubicBezTo>
                  <a:cubicBezTo>
                    <a:pt x="12231" y="24678"/>
                    <a:pt x="10259" y="24894"/>
                    <a:pt x="8287" y="25336"/>
                  </a:cubicBezTo>
                  <a:cubicBezTo>
                    <a:pt x="6341" y="25777"/>
                    <a:pt x="4345" y="26453"/>
                    <a:pt x="2300" y="27381"/>
                  </a:cubicBezTo>
                  <a:lnTo>
                    <a:pt x="230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6CB14777-909D-C456-8788-4960FAE7AE88}"/>
                </a:ext>
              </a:extLst>
            </p:cNvPr>
            <p:cNvSpPr/>
            <p:nvPr/>
          </p:nvSpPr>
          <p:spPr>
            <a:xfrm>
              <a:off x="6926698" y="4106128"/>
              <a:ext cx="37678" cy="56554"/>
            </a:xfrm>
            <a:custGeom>
              <a:avLst/>
              <a:gdLst>
                <a:gd name="connsiteX0" fmla="*/ 18840 w 37678"/>
                <a:gd name="connsiteY0" fmla="*/ 5841 h 56554"/>
                <a:gd name="connsiteX1" fmla="*/ 10259 w 37678"/>
                <a:gd name="connsiteY1" fmla="*/ 11465 h 56554"/>
                <a:gd name="connsiteX2" fmla="*/ 7411 w 37678"/>
                <a:gd name="connsiteY2" fmla="*/ 28295 h 56554"/>
                <a:gd name="connsiteX3" fmla="*/ 10259 w 37678"/>
                <a:gd name="connsiteY3" fmla="*/ 45127 h 56554"/>
                <a:gd name="connsiteX4" fmla="*/ 18840 w 37678"/>
                <a:gd name="connsiteY4" fmla="*/ 50713 h 56554"/>
                <a:gd name="connsiteX5" fmla="*/ 27419 w 37678"/>
                <a:gd name="connsiteY5" fmla="*/ 45127 h 56554"/>
                <a:gd name="connsiteX6" fmla="*/ 30304 w 37678"/>
                <a:gd name="connsiteY6" fmla="*/ 28295 h 56554"/>
                <a:gd name="connsiteX7" fmla="*/ 27419 w 37678"/>
                <a:gd name="connsiteY7" fmla="*/ 11465 h 56554"/>
                <a:gd name="connsiteX8" fmla="*/ 18840 w 37678"/>
                <a:gd name="connsiteY8" fmla="*/ 5841 h 56554"/>
                <a:gd name="connsiteX9" fmla="*/ 18840 w 37678"/>
                <a:gd name="connsiteY9" fmla="*/ 0 h 56554"/>
                <a:gd name="connsiteX10" fmla="*/ 32824 w 37678"/>
                <a:gd name="connsiteY10" fmla="*/ 7265 h 56554"/>
                <a:gd name="connsiteX11" fmla="*/ 37679 w 37678"/>
                <a:gd name="connsiteY11" fmla="*/ 28295 h 56554"/>
                <a:gd name="connsiteX12" fmla="*/ 32824 w 37678"/>
                <a:gd name="connsiteY12" fmla="*/ 49326 h 56554"/>
                <a:gd name="connsiteX13" fmla="*/ 18840 w 37678"/>
                <a:gd name="connsiteY13" fmla="*/ 56555 h 56554"/>
                <a:gd name="connsiteX14" fmla="*/ 4819 w 37678"/>
                <a:gd name="connsiteY14" fmla="*/ 49326 h 56554"/>
                <a:gd name="connsiteX15" fmla="*/ 0 w 37678"/>
                <a:gd name="connsiteY15" fmla="*/ 28295 h 56554"/>
                <a:gd name="connsiteX16" fmla="*/ 4819 w 37678"/>
                <a:gd name="connsiteY16" fmla="*/ 7265 h 56554"/>
                <a:gd name="connsiteX17" fmla="*/ 18840 w 37678"/>
                <a:gd name="connsiteY17" fmla="*/ 0 h 56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4">
                  <a:moveTo>
                    <a:pt x="18840" y="5841"/>
                  </a:moveTo>
                  <a:cubicBezTo>
                    <a:pt x="15043" y="5841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5"/>
                  </a:cubicBezTo>
                  <a:cubicBezTo>
                    <a:pt x="7411" y="35768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8"/>
                    <a:pt x="30304" y="28295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1"/>
                    <a:pt x="18840" y="5841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5"/>
                  </a:cubicBezTo>
                  <a:cubicBezTo>
                    <a:pt x="36060" y="12085"/>
                    <a:pt x="37679" y="19095"/>
                    <a:pt x="37679" y="28295"/>
                  </a:cubicBezTo>
                  <a:cubicBezTo>
                    <a:pt x="37679" y="37472"/>
                    <a:pt x="36060" y="44482"/>
                    <a:pt x="32824" y="49326"/>
                  </a:cubicBezTo>
                  <a:cubicBezTo>
                    <a:pt x="29610" y="54146"/>
                    <a:pt x="24950" y="56555"/>
                    <a:pt x="18840" y="56555"/>
                  </a:cubicBezTo>
                  <a:cubicBezTo>
                    <a:pt x="12730" y="56555"/>
                    <a:pt x="8057" y="54146"/>
                    <a:pt x="4819" y="49326"/>
                  </a:cubicBezTo>
                  <a:cubicBezTo>
                    <a:pt x="1606" y="44482"/>
                    <a:pt x="0" y="37472"/>
                    <a:pt x="0" y="28295"/>
                  </a:cubicBezTo>
                  <a:cubicBezTo>
                    <a:pt x="0" y="19095"/>
                    <a:pt x="1606" y="12085"/>
                    <a:pt x="4819" y="7265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1" name="Freeform 380">
              <a:extLst>
                <a:ext uri="{FF2B5EF4-FFF2-40B4-BE49-F238E27FC236}">
                  <a16:creationId xmlns:a16="http://schemas.microsoft.com/office/drawing/2014/main" id="{92C33D95-D4E5-BF8D-7950-C8ACC1E81764}"/>
                </a:ext>
              </a:extLst>
            </p:cNvPr>
            <p:cNvSpPr/>
            <p:nvPr/>
          </p:nvSpPr>
          <p:spPr>
            <a:xfrm>
              <a:off x="6977339" y="4152350"/>
              <a:ext cx="7704" cy="9274"/>
            </a:xfrm>
            <a:custGeom>
              <a:avLst/>
              <a:gdLst>
                <a:gd name="connsiteX0" fmla="*/ 0 w 7704"/>
                <a:gd name="connsiteY0" fmla="*/ 0 h 9274"/>
                <a:gd name="connsiteX1" fmla="*/ 7704 w 7704"/>
                <a:gd name="connsiteY1" fmla="*/ 0 h 9274"/>
                <a:gd name="connsiteX2" fmla="*/ 7704 w 7704"/>
                <a:gd name="connsiteY2" fmla="*/ 9274 h 9274"/>
                <a:gd name="connsiteX3" fmla="*/ 0 w 7704"/>
                <a:gd name="connsiteY3" fmla="*/ 9274 h 9274"/>
                <a:gd name="connsiteX4" fmla="*/ 0 w 7704"/>
                <a:gd name="connsiteY4" fmla="*/ 0 h 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4">
                  <a:moveTo>
                    <a:pt x="0" y="0"/>
                  </a:moveTo>
                  <a:lnTo>
                    <a:pt x="7704" y="0"/>
                  </a:lnTo>
                  <a:lnTo>
                    <a:pt x="7704" y="9274"/>
                  </a:lnTo>
                  <a:lnTo>
                    <a:pt x="0" y="9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81FE11D9-55D9-D9FB-BDF1-6232C012F277}"/>
                </a:ext>
              </a:extLst>
            </p:cNvPr>
            <p:cNvSpPr/>
            <p:nvPr/>
          </p:nvSpPr>
          <p:spPr>
            <a:xfrm>
              <a:off x="7001327" y="4107114"/>
              <a:ext cx="32457" cy="54510"/>
            </a:xfrm>
            <a:custGeom>
              <a:avLst/>
              <a:gdLst>
                <a:gd name="connsiteX0" fmla="*/ 1058 w 32457"/>
                <a:gd name="connsiteY0" fmla="*/ 48303 h 54510"/>
                <a:gd name="connsiteX1" fmla="*/ 13107 w 32457"/>
                <a:gd name="connsiteY1" fmla="*/ 48303 h 54510"/>
                <a:gd name="connsiteX2" fmla="*/ 13107 w 32457"/>
                <a:gd name="connsiteY2" fmla="*/ 6717 h 54510"/>
                <a:gd name="connsiteX3" fmla="*/ 0 w 32457"/>
                <a:gd name="connsiteY3" fmla="*/ 9346 h 54510"/>
                <a:gd name="connsiteX4" fmla="*/ 0 w 32457"/>
                <a:gd name="connsiteY4" fmla="*/ 2628 h 54510"/>
                <a:gd name="connsiteX5" fmla="*/ 13034 w 32457"/>
                <a:gd name="connsiteY5" fmla="*/ 0 h 54510"/>
                <a:gd name="connsiteX6" fmla="*/ 20409 w 32457"/>
                <a:gd name="connsiteY6" fmla="*/ 0 h 54510"/>
                <a:gd name="connsiteX7" fmla="*/ 20409 w 32457"/>
                <a:gd name="connsiteY7" fmla="*/ 48303 h 54510"/>
                <a:gd name="connsiteX8" fmla="*/ 32458 w 32457"/>
                <a:gd name="connsiteY8" fmla="*/ 48303 h 54510"/>
                <a:gd name="connsiteX9" fmla="*/ 32458 w 32457"/>
                <a:gd name="connsiteY9" fmla="*/ 54511 h 54510"/>
                <a:gd name="connsiteX10" fmla="*/ 1058 w 32457"/>
                <a:gd name="connsiteY10" fmla="*/ 54511 h 54510"/>
                <a:gd name="connsiteX11" fmla="*/ 1058 w 32457"/>
                <a:gd name="connsiteY11" fmla="*/ 48303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7" h="54510">
                  <a:moveTo>
                    <a:pt x="1058" y="48303"/>
                  </a:moveTo>
                  <a:lnTo>
                    <a:pt x="13107" y="48303"/>
                  </a:lnTo>
                  <a:lnTo>
                    <a:pt x="13107" y="6717"/>
                  </a:lnTo>
                  <a:lnTo>
                    <a:pt x="0" y="9346"/>
                  </a:lnTo>
                  <a:lnTo>
                    <a:pt x="0" y="2628"/>
                  </a:lnTo>
                  <a:lnTo>
                    <a:pt x="13034" y="0"/>
                  </a:lnTo>
                  <a:lnTo>
                    <a:pt x="20409" y="0"/>
                  </a:lnTo>
                  <a:lnTo>
                    <a:pt x="20409" y="48303"/>
                  </a:lnTo>
                  <a:lnTo>
                    <a:pt x="32458" y="48303"/>
                  </a:lnTo>
                  <a:lnTo>
                    <a:pt x="32458" y="54511"/>
                  </a:lnTo>
                  <a:lnTo>
                    <a:pt x="1058" y="54511"/>
                  </a:lnTo>
                  <a:lnTo>
                    <a:pt x="1058" y="48303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D505456C-27FF-D92E-CF92-AA0A021ACA53}"/>
                </a:ext>
              </a:extLst>
            </p:cNvPr>
            <p:cNvSpPr/>
            <p:nvPr/>
          </p:nvSpPr>
          <p:spPr>
            <a:xfrm>
              <a:off x="7045614" y="4106128"/>
              <a:ext cx="37678" cy="56554"/>
            </a:xfrm>
            <a:custGeom>
              <a:avLst/>
              <a:gdLst>
                <a:gd name="connsiteX0" fmla="*/ 18840 w 37678"/>
                <a:gd name="connsiteY0" fmla="*/ 5841 h 56554"/>
                <a:gd name="connsiteX1" fmla="*/ 10259 w 37678"/>
                <a:gd name="connsiteY1" fmla="*/ 11465 h 56554"/>
                <a:gd name="connsiteX2" fmla="*/ 7411 w 37678"/>
                <a:gd name="connsiteY2" fmla="*/ 28295 h 56554"/>
                <a:gd name="connsiteX3" fmla="*/ 10259 w 37678"/>
                <a:gd name="connsiteY3" fmla="*/ 45127 h 56554"/>
                <a:gd name="connsiteX4" fmla="*/ 18840 w 37678"/>
                <a:gd name="connsiteY4" fmla="*/ 50713 h 56554"/>
                <a:gd name="connsiteX5" fmla="*/ 27419 w 37678"/>
                <a:gd name="connsiteY5" fmla="*/ 45127 h 56554"/>
                <a:gd name="connsiteX6" fmla="*/ 30304 w 37678"/>
                <a:gd name="connsiteY6" fmla="*/ 28295 h 56554"/>
                <a:gd name="connsiteX7" fmla="*/ 27419 w 37678"/>
                <a:gd name="connsiteY7" fmla="*/ 11465 h 56554"/>
                <a:gd name="connsiteX8" fmla="*/ 18840 w 37678"/>
                <a:gd name="connsiteY8" fmla="*/ 5841 h 56554"/>
                <a:gd name="connsiteX9" fmla="*/ 18840 w 37678"/>
                <a:gd name="connsiteY9" fmla="*/ 0 h 56554"/>
                <a:gd name="connsiteX10" fmla="*/ 32824 w 37678"/>
                <a:gd name="connsiteY10" fmla="*/ 7265 h 56554"/>
                <a:gd name="connsiteX11" fmla="*/ 37679 w 37678"/>
                <a:gd name="connsiteY11" fmla="*/ 28295 h 56554"/>
                <a:gd name="connsiteX12" fmla="*/ 32824 w 37678"/>
                <a:gd name="connsiteY12" fmla="*/ 49326 h 56554"/>
                <a:gd name="connsiteX13" fmla="*/ 18840 w 37678"/>
                <a:gd name="connsiteY13" fmla="*/ 56555 h 56554"/>
                <a:gd name="connsiteX14" fmla="*/ 4819 w 37678"/>
                <a:gd name="connsiteY14" fmla="*/ 49326 h 56554"/>
                <a:gd name="connsiteX15" fmla="*/ 0 w 37678"/>
                <a:gd name="connsiteY15" fmla="*/ 28295 h 56554"/>
                <a:gd name="connsiteX16" fmla="*/ 4819 w 37678"/>
                <a:gd name="connsiteY16" fmla="*/ 7265 h 56554"/>
                <a:gd name="connsiteX17" fmla="*/ 18840 w 37678"/>
                <a:gd name="connsiteY17" fmla="*/ 0 h 56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4">
                  <a:moveTo>
                    <a:pt x="18840" y="5841"/>
                  </a:moveTo>
                  <a:cubicBezTo>
                    <a:pt x="15043" y="5841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5"/>
                  </a:cubicBezTo>
                  <a:cubicBezTo>
                    <a:pt x="7411" y="35768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8"/>
                    <a:pt x="30304" y="28295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1"/>
                    <a:pt x="18840" y="5841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5"/>
                  </a:cubicBezTo>
                  <a:cubicBezTo>
                    <a:pt x="36060" y="12085"/>
                    <a:pt x="37679" y="19095"/>
                    <a:pt x="37679" y="28295"/>
                  </a:cubicBezTo>
                  <a:cubicBezTo>
                    <a:pt x="37679" y="37472"/>
                    <a:pt x="36060" y="44482"/>
                    <a:pt x="32824" y="49326"/>
                  </a:cubicBezTo>
                  <a:cubicBezTo>
                    <a:pt x="29610" y="54146"/>
                    <a:pt x="24950" y="56555"/>
                    <a:pt x="18840" y="56555"/>
                  </a:cubicBezTo>
                  <a:cubicBezTo>
                    <a:pt x="12730" y="56555"/>
                    <a:pt x="8057" y="54146"/>
                    <a:pt x="4819" y="49326"/>
                  </a:cubicBezTo>
                  <a:cubicBezTo>
                    <a:pt x="1606" y="44482"/>
                    <a:pt x="0" y="37472"/>
                    <a:pt x="0" y="28295"/>
                  </a:cubicBezTo>
                  <a:cubicBezTo>
                    <a:pt x="0" y="19095"/>
                    <a:pt x="1606" y="12085"/>
                    <a:pt x="4819" y="7265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4" name="Freeform 383">
              <a:extLst>
                <a:ext uri="{FF2B5EF4-FFF2-40B4-BE49-F238E27FC236}">
                  <a16:creationId xmlns:a16="http://schemas.microsoft.com/office/drawing/2014/main" id="{99FF497B-78C3-5D6D-291D-C33B592DAC6A}"/>
                </a:ext>
              </a:extLst>
            </p:cNvPr>
            <p:cNvSpPr/>
            <p:nvPr/>
          </p:nvSpPr>
          <p:spPr>
            <a:xfrm>
              <a:off x="6928268" y="3871398"/>
              <a:ext cx="37678" cy="56554"/>
            </a:xfrm>
            <a:custGeom>
              <a:avLst/>
              <a:gdLst>
                <a:gd name="connsiteX0" fmla="*/ 18840 w 37678"/>
                <a:gd name="connsiteY0" fmla="*/ 5841 h 56554"/>
                <a:gd name="connsiteX1" fmla="*/ 10259 w 37678"/>
                <a:gd name="connsiteY1" fmla="*/ 11464 h 56554"/>
                <a:gd name="connsiteX2" fmla="*/ 7411 w 37678"/>
                <a:gd name="connsiteY2" fmla="*/ 28295 h 56554"/>
                <a:gd name="connsiteX3" fmla="*/ 10259 w 37678"/>
                <a:gd name="connsiteY3" fmla="*/ 45127 h 56554"/>
                <a:gd name="connsiteX4" fmla="*/ 18840 w 37678"/>
                <a:gd name="connsiteY4" fmla="*/ 50713 h 56554"/>
                <a:gd name="connsiteX5" fmla="*/ 27419 w 37678"/>
                <a:gd name="connsiteY5" fmla="*/ 45127 h 56554"/>
                <a:gd name="connsiteX6" fmla="*/ 30304 w 37678"/>
                <a:gd name="connsiteY6" fmla="*/ 28295 h 56554"/>
                <a:gd name="connsiteX7" fmla="*/ 27419 w 37678"/>
                <a:gd name="connsiteY7" fmla="*/ 11464 h 56554"/>
                <a:gd name="connsiteX8" fmla="*/ 18840 w 37678"/>
                <a:gd name="connsiteY8" fmla="*/ 5841 h 56554"/>
                <a:gd name="connsiteX9" fmla="*/ 18840 w 37678"/>
                <a:gd name="connsiteY9" fmla="*/ 0 h 56554"/>
                <a:gd name="connsiteX10" fmla="*/ 32824 w 37678"/>
                <a:gd name="connsiteY10" fmla="*/ 7265 h 56554"/>
                <a:gd name="connsiteX11" fmla="*/ 37679 w 37678"/>
                <a:gd name="connsiteY11" fmla="*/ 28295 h 56554"/>
                <a:gd name="connsiteX12" fmla="*/ 32824 w 37678"/>
                <a:gd name="connsiteY12" fmla="*/ 49325 h 56554"/>
                <a:gd name="connsiteX13" fmla="*/ 18840 w 37678"/>
                <a:gd name="connsiteY13" fmla="*/ 56555 h 56554"/>
                <a:gd name="connsiteX14" fmla="*/ 4819 w 37678"/>
                <a:gd name="connsiteY14" fmla="*/ 49325 h 56554"/>
                <a:gd name="connsiteX15" fmla="*/ 0 w 37678"/>
                <a:gd name="connsiteY15" fmla="*/ 28295 h 56554"/>
                <a:gd name="connsiteX16" fmla="*/ 4819 w 37678"/>
                <a:gd name="connsiteY16" fmla="*/ 7265 h 56554"/>
                <a:gd name="connsiteX17" fmla="*/ 18840 w 37678"/>
                <a:gd name="connsiteY17" fmla="*/ 0 h 56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4">
                  <a:moveTo>
                    <a:pt x="18840" y="5841"/>
                  </a:moveTo>
                  <a:cubicBezTo>
                    <a:pt x="15043" y="5841"/>
                    <a:pt x="12182" y="7715"/>
                    <a:pt x="10259" y="11464"/>
                  </a:cubicBezTo>
                  <a:cubicBezTo>
                    <a:pt x="8360" y="15188"/>
                    <a:pt x="7411" y="20798"/>
                    <a:pt x="7411" y="28295"/>
                  </a:cubicBezTo>
                  <a:cubicBezTo>
                    <a:pt x="7411" y="35768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8"/>
                    <a:pt x="30304" y="28295"/>
                  </a:cubicBezTo>
                  <a:cubicBezTo>
                    <a:pt x="30304" y="20798"/>
                    <a:pt x="29343" y="15188"/>
                    <a:pt x="27419" y="11464"/>
                  </a:cubicBezTo>
                  <a:cubicBezTo>
                    <a:pt x="25521" y="7715"/>
                    <a:pt x="22661" y="5841"/>
                    <a:pt x="18840" y="5841"/>
                  </a:cubicBezTo>
                  <a:moveTo>
                    <a:pt x="18840" y="0"/>
                  </a:moveTo>
                  <a:cubicBezTo>
                    <a:pt x="24949" y="0"/>
                    <a:pt x="29610" y="2422"/>
                    <a:pt x="32824" y="7265"/>
                  </a:cubicBezTo>
                  <a:cubicBezTo>
                    <a:pt x="36060" y="12085"/>
                    <a:pt x="37679" y="19095"/>
                    <a:pt x="37679" y="28295"/>
                  </a:cubicBezTo>
                  <a:cubicBezTo>
                    <a:pt x="37679" y="37472"/>
                    <a:pt x="36060" y="44482"/>
                    <a:pt x="32824" y="49325"/>
                  </a:cubicBezTo>
                  <a:cubicBezTo>
                    <a:pt x="29610" y="54145"/>
                    <a:pt x="24949" y="56555"/>
                    <a:pt x="18840" y="56555"/>
                  </a:cubicBezTo>
                  <a:cubicBezTo>
                    <a:pt x="12730" y="56555"/>
                    <a:pt x="8057" y="54145"/>
                    <a:pt x="4819" y="49325"/>
                  </a:cubicBezTo>
                  <a:cubicBezTo>
                    <a:pt x="1606" y="44482"/>
                    <a:pt x="0" y="37472"/>
                    <a:pt x="0" y="28295"/>
                  </a:cubicBezTo>
                  <a:cubicBezTo>
                    <a:pt x="0" y="19095"/>
                    <a:pt x="1606" y="12085"/>
                    <a:pt x="4819" y="7265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5" name="Freeform 384">
              <a:extLst>
                <a:ext uri="{FF2B5EF4-FFF2-40B4-BE49-F238E27FC236}">
                  <a16:creationId xmlns:a16="http://schemas.microsoft.com/office/drawing/2014/main" id="{4F585381-1D7C-DF5D-9147-CE2D7AD8C667}"/>
                </a:ext>
              </a:extLst>
            </p:cNvPr>
            <p:cNvSpPr/>
            <p:nvPr/>
          </p:nvSpPr>
          <p:spPr>
            <a:xfrm>
              <a:off x="6978909" y="3917620"/>
              <a:ext cx="7703" cy="9273"/>
            </a:xfrm>
            <a:custGeom>
              <a:avLst/>
              <a:gdLst>
                <a:gd name="connsiteX0" fmla="*/ 0 w 7703"/>
                <a:gd name="connsiteY0" fmla="*/ 0 h 9273"/>
                <a:gd name="connsiteX1" fmla="*/ 7703 w 7703"/>
                <a:gd name="connsiteY1" fmla="*/ 0 h 9273"/>
                <a:gd name="connsiteX2" fmla="*/ 7703 w 7703"/>
                <a:gd name="connsiteY2" fmla="*/ 9273 h 9273"/>
                <a:gd name="connsiteX3" fmla="*/ 0 w 7703"/>
                <a:gd name="connsiteY3" fmla="*/ 9273 h 9273"/>
                <a:gd name="connsiteX4" fmla="*/ 0 w 7703"/>
                <a:gd name="connsiteY4" fmla="*/ 0 h 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3" h="9273">
                  <a:moveTo>
                    <a:pt x="0" y="0"/>
                  </a:moveTo>
                  <a:lnTo>
                    <a:pt x="7703" y="0"/>
                  </a:lnTo>
                  <a:lnTo>
                    <a:pt x="7703" y="9273"/>
                  </a:lnTo>
                  <a:lnTo>
                    <a:pt x="0" y="9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6" name="Freeform 385">
              <a:extLst>
                <a:ext uri="{FF2B5EF4-FFF2-40B4-BE49-F238E27FC236}">
                  <a16:creationId xmlns:a16="http://schemas.microsoft.com/office/drawing/2014/main" id="{53F6776E-3A8B-BD6E-0178-D6998D65D7EF}"/>
                </a:ext>
              </a:extLst>
            </p:cNvPr>
            <p:cNvSpPr/>
            <p:nvPr/>
          </p:nvSpPr>
          <p:spPr>
            <a:xfrm>
              <a:off x="7002897" y="3872383"/>
              <a:ext cx="32457" cy="54510"/>
            </a:xfrm>
            <a:custGeom>
              <a:avLst/>
              <a:gdLst>
                <a:gd name="connsiteX0" fmla="*/ 1058 w 32457"/>
                <a:gd name="connsiteY0" fmla="*/ 48304 h 54510"/>
                <a:gd name="connsiteX1" fmla="*/ 13107 w 32457"/>
                <a:gd name="connsiteY1" fmla="*/ 48304 h 54510"/>
                <a:gd name="connsiteX2" fmla="*/ 13107 w 32457"/>
                <a:gd name="connsiteY2" fmla="*/ 6718 h 54510"/>
                <a:gd name="connsiteX3" fmla="*/ 0 w 32457"/>
                <a:gd name="connsiteY3" fmla="*/ 9347 h 54510"/>
                <a:gd name="connsiteX4" fmla="*/ 0 w 32457"/>
                <a:gd name="connsiteY4" fmla="*/ 2629 h 54510"/>
                <a:gd name="connsiteX5" fmla="*/ 13034 w 32457"/>
                <a:gd name="connsiteY5" fmla="*/ 0 h 54510"/>
                <a:gd name="connsiteX6" fmla="*/ 20409 w 32457"/>
                <a:gd name="connsiteY6" fmla="*/ 0 h 54510"/>
                <a:gd name="connsiteX7" fmla="*/ 20409 w 32457"/>
                <a:gd name="connsiteY7" fmla="*/ 48304 h 54510"/>
                <a:gd name="connsiteX8" fmla="*/ 32458 w 32457"/>
                <a:gd name="connsiteY8" fmla="*/ 48304 h 54510"/>
                <a:gd name="connsiteX9" fmla="*/ 32458 w 32457"/>
                <a:gd name="connsiteY9" fmla="*/ 54511 h 54510"/>
                <a:gd name="connsiteX10" fmla="*/ 1058 w 32457"/>
                <a:gd name="connsiteY10" fmla="*/ 54511 h 54510"/>
                <a:gd name="connsiteX11" fmla="*/ 1058 w 32457"/>
                <a:gd name="connsiteY11" fmla="*/ 48304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7" h="54510">
                  <a:moveTo>
                    <a:pt x="1058" y="48304"/>
                  </a:moveTo>
                  <a:lnTo>
                    <a:pt x="13107" y="48304"/>
                  </a:lnTo>
                  <a:lnTo>
                    <a:pt x="13107" y="6718"/>
                  </a:lnTo>
                  <a:lnTo>
                    <a:pt x="0" y="9347"/>
                  </a:lnTo>
                  <a:lnTo>
                    <a:pt x="0" y="2629"/>
                  </a:lnTo>
                  <a:lnTo>
                    <a:pt x="13034" y="0"/>
                  </a:lnTo>
                  <a:lnTo>
                    <a:pt x="20409" y="0"/>
                  </a:lnTo>
                  <a:lnTo>
                    <a:pt x="20409" y="48304"/>
                  </a:lnTo>
                  <a:lnTo>
                    <a:pt x="32458" y="48304"/>
                  </a:lnTo>
                  <a:lnTo>
                    <a:pt x="32458" y="54511"/>
                  </a:lnTo>
                  <a:lnTo>
                    <a:pt x="1058" y="54511"/>
                  </a:lnTo>
                  <a:lnTo>
                    <a:pt x="1058" y="48304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7" name="Freeform 386">
              <a:extLst>
                <a:ext uri="{FF2B5EF4-FFF2-40B4-BE49-F238E27FC236}">
                  <a16:creationId xmlns:a16="http://schemas.microsoft.com/office/drawing/2014/main" id="{5E913F0D-785F-FE29-A7F3-E1BA5B59E85B}"/>
                </a:ext>
              </a:extLst>
            </p:cNvPr>
            <p:cNvSpPr/>
            <p:nvPr/>
          </p:nvSpPr>
          <p:spPr>
            <a:xfrm>
              <a:off x="7048024" y="3872383"/>
              <a:ext cx="35268" cy="55569"/>
            </a:xfrm>
            <a:custGeom>
              <a:avLst/>
              <a:gdLst>
                <a:gd name="connsiteX0" fmla="*/ 2300 w 35268"/>
                <a:gd name="connsiteY0" fmla="*/ 0 h 55569"/>
                <a:gd name="connsiteX1" fmla="*/ 31253 w 35268"/>
                <a:gd name="connsiteY1" fmla="*/ 0 h 55569"/>
                <a:gd name="connsiteX2" fmla="*/ 31253 w 35268"/>
                <a:gd name="connsiteY2" fmla="*/ 6207 h 55569"/>
                <a:gd name="connsiteX3" fmla="*/ 9054 w 35268"/>
                <a:gd name="connsiteY3" fmla="*/ 6207 h 55569"/>
                <a:gd name="connsiteX4" fmla="*/ 9054 w 35268"/>
                <a:gd name="connsiteY4" fmla="*/ 19570 h 55569"/>
                <a:gd name="connsiteX5" fmla="*/ 12268 w 35268"/>
                <a:gd name="connsiteY5" fmla="*/ 18767 h 55569"/>
                <a:gd name="connsiteX6" fmla="*/ 15481 w 35268"/>
                <a:gd name="connsiteY6" fmla="*/ 18475 h 55569"/>
                <a:gd name="connsiteX7" fmla="*/ 29938 w 35268"/>
                <a:gd name="connsiteY7" fmla="*/ 23477 h 55569"/>
                <a:gd name="connsiteX8" fmla="*/ 35269 w 35268"/>
                <a:gd name="connsiteY8" fmla="*/ 37022 h 55569"/>
                <a:gd name="connsiteX9" fmla="*/ 29792 w 35268"/>
                <a:gd name="connsiteY9" fmla="*/ 50713 h 55569"/>
                <a:gd name="connsiteX10" fmla="*/ 14349 w 35268"/>
                <a:gd name="connsiteY10" fmla="*/ 55570 h 55569"/>
                <a:gd name="connsiteX11" fmla="*/ 7338 w 35268"/>
                <a:gd name="connsiteY11" fmla="*/ 54986 h 55569"/>
                <a:gd name="connsiteX12" fmla="*/ 0 w 35268"/>
                <a:gd name="connsiteY12" fmla="*/ 53233 h 55569"/>
                <a:gd name="connsiteX13" fmla="*/ 0 w 35268"/>
                <a:gd name="connsiteY13" fmla="*/ 45821 h 55569"/>
                <a:gd name="connsiteX14" fmla="*/ 6790 w 35268"/>
                <a:gd name="connsiteY14" fmla="*/ 48486 h 55569"/>
                <a:gd name="connsiteX15" fmla="*/ 14203 w 35268"/>
                <a:gd name="connsiteY15" fmla="*/ 49363 h 55569"/>
                <a:gd name="connsiteX16" fmla="*/ 24206 w 35268"/>
                <a:gd name="connsiteY16" fmla="*/ 46040 h 55569"/>
                <a:gd name="connsiteX17" fmla="*/ 27894 w 35268"/>
                <a:gd name="connsiteY17" fmla="*/ 37022 h 55569"/>
                <a:gd name="connsiteX18" fmla="*/ 24206 w 35268"/>
                <a:gd name="connsiteY18" fmla="*/ 28004 h 55569"/>
                <a:gd name="connsiteX19" fmla="*/ 14203 w 35268"/>
                <a:gd name="connsiteY19" fmla="*/ 24681 h 55569"/>
                <a:gd name="connsiteX20" fmla="*/ 8287 w 35268"/>
                <a:gd name="connsiteY20" fmla="*/ 25339 h 55569"/>
                <a:gd name="connsiteX21" fmla="*/ 2300 w 35268"/>
                <a:gd name="connsiteY21" fmla="*/ 27383 h 55569"/>
                <a:gd name="connsiteX22" fmla="*/ 2300 w 35268"/>
                <a:gd name="connsiteY22" fmla="*/ 0 h 5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68" h="55569">
                  <a:moveTo>
                    <a:pt x="2300" y="0"/>
                  </a:moveTo>
                  <a:lnTo>
                    <a:pt x="31253" y="0"/>
                  </a:lnTo>
                  <a:lnTo>
                    <a:pt x="31253" y="6207"/>
                  </a:lnTo>
                  <a:lnTo>
                    <a:pt x="9054" y="6207"/>
                  </a:lnTo>
                  <a:lnTo>
                    <a:pt x="9054" y="19570"/>
                  </a:lnTo>
                  <a:cubicBezTo>
                    <a:pt x="10125" y="19205"/>
                    <a:pt x="11196" y="18937"/>
                    <a:pt x="12268" y="18767"/>
                  </a:cubicBezTo>
                  <a:cubicBezTo>
                    <a:pt x="13338" y="18572"/>
                    <a:pt x="14409" y="18475"/>
                    <a:pt x="15481" y="18475"/>
                  </a:cubicBezTo>
                  <a:cubicBezTo>
                    <a:pt x="21565" y="18475"/>
                    <a:pt x="26385" y="20142"/>
                    <a:pt x="29938" y="23477"/>
                  </a:cubicBezTo>
                  <a:cubicBezTo>
                    <a:pt x="33492" y="26811"/>
                    <a:pt x="35269" y="31326"/>
                    <a:pt x="35269" y="37022"/>
                  </a:cubicBezTo>
                  <a:cubicBezTo>
                    <a:pt x="35269" y="42888"/>
                    <a:pt x="33444" y="47452"/>
                    <a:pt x="29792" y="50713"/>
                  </a:cubicBezTo>
                  <a:cubicBezTo>
                    <a:pt x="26141" y="53951"/>
                    <a:pt x="20994" y="55570"/>
                    <a:pt x="14349" y="55570"/>
                  </a:cubicBezTo>
                  <a:cubicBezTo>
                    <a:pt x="12060" y="55570"/>
                    <a:pt x="9724" y="55375"/>
                    <a:pt x="7338" y="54986"/>
                  </a:cubicBezTo>
                  <a:cubicBezTo>
                    <a:pt x="4978" y="54596"/>
                    <a:pt x="2532" y="54012"/>
                    <a:pt x="0" y="53233"/>
                  </a:cubicBezTo>
                  <a:lnTo>
                    <a:pt x="0" y="45821"/>
                  </a:lnTo>
                  <a:cubicBezTo>
                    <a:pt x="2191" y="47014"/>
                    <a:pt x="4454" y="47902"/>
                    <a:pt x="6790" y="48486"/>
                  </a:cubicBezTo>
                  <a:cubicBezTo>
                    <a:pt x="9127" y="49071"/>
                    <a:pt x="11598" y="49363"/>
                    <a:pt x="14203" y="49363"/>
                  </a:cubicBezTo>
                  <a:cubicBezTo>
                    <a:pt x="18414" y="49363"/>
                    <a:pt x="21748" y="48256"/>
                    <a:pt x="24206" y="46040"/>
                  </a:cubicBezTo>
                  <a:cubicBezTo>
                    <a:pt x="26665" y="43826"/>
                    <a:pt x="27894" y="40819"/>
                    <a:pt x="27894" y="37022"/>
                  </a:cubicBezTo>
                  <a:cubicBezTo>
                    <a:pt x="27894" y="33225"/>
                    <a:pt x="26665" y="30219"/>
                    <a:pt x="24206" y="28004"/>
                  </a:cubicBezTo>
                  <a:cubicBezTo>
                    <a:pt x="21748" y="25789"/>
                    <a:pt x="18414" y="24681"/>
                    <a:pt x="14203" y="24681"/>
                  </a:cubicBezTo>
                  <a:cubicBezTo>
                    <a:pt x="12231" y="24681"/>
                    <a:pt x="10259" y="24900"/>
                    <a:pt x="8287" y="25339"/>
                  </a:cubicBezTo>
                  <a:cubicBezTo>
                    <a:pt x="6341" y="25777"/>
                    <a:pt x="4345" y="26459"/>
                    <a:pt x="2300" y="27383"/>
                  </a:cubicBezTo>
                  <a:lnTo>
                    <a:pt x="230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8" name="Freeform 387">
              <a:extLst>
                <a:ext uri="{FF2B5EF4-FFF2-40B4-BE49-F238E27FC236}">
                  <a16:creationId xmlns:a16="http://schemas.microsoft.com/office/drawing/2014/main" id="{208E7127-E514-1248-9A3B-4B474BDD5033}"/>
                </a:ext>
              </a:extLst>
            </p:cNvPr>
            <p:cNvSpPr/>
            <p:nvPr/>
          </p:nvSpPr>
          <p:spPr>
            <a:xfrm>
              <a:off x="6926698" y="3636667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6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6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6"/>
                  </a:cubicBezTo>
                  <a:cubicBezTo>
                    <a:pt x="36060" y="12086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6"/>
                    <a:pt x="4819" y="7266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9" name="Freeform 388">
              <a:extLst>
                <a:ext uri="{FF2B5EF4-FFF2-40B4-BE49-F238E27FC236}">
                  <a16:creationId xmlns:a16="http://schemas.microsoft.com/office/drawing/2014/main" id="{A711B04D-710F-C868-D5EF-6CBF10AD5AC2}"/>
                </a:ext>
              </a:extLst>
            </p:cNvPr>
            <p:cNvSpPr/>
            <p:nvPr/>
          </p:nvSpPr>
          <p:spPr>
            <a:xfrm>
              <a:off x="6977339" y="3682890"/>
              <a:ext cx="7704" cy="9273"/>
            </a:xfrm>
            <a:custGeom>
              <a:avLst/>
              <a:gdLst>
                <a:gd name="connsiteX0" fmla="*/ 0 w 7704"/>
                <a:gd name="connsiteY0" fmla="*/ 0 h 9273"/>
                <a:gd name="connsiteX1" fmla="*/ 7704 w 7704"/>
                <a:gd name="connsiteY1" fmla="*/ 0 h 9273"/>
                <a:gd name="connsiteX2" fmla="*/ 7704 w 7704"/>
                <a:gd name="connsiteY2" fmla="*/ 9273 h 9273"/>
                <a:gd name="connsiteX3" fmla="*/ 0 w 7704"/>
                <a:gd name="connsiteY3" fmla="*/ 9273 h 9273"/>
                <a:gd name="connsiteX4" fmla="*/ 0 w 7704"/>
                <a:gd name="connsiteY4" fmla="*/ 0 h 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3">
                  <a:moveTo>
                    <a:pt x="0" y="0"/>
                  </a:moveTo>
                  <a:lnTo>
                    <a:pt x="7704" y="0"/>
                  </a:lnTo>
                  <a:lnTo>
                    <a:pt x="7704" y="9273"/>
                  </a:lnTo>
                  <a:lnTo>
                    <a:pt x="0" y="9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0" name="Freeform 389">
              <a:extLst>
                <a:ext uri="{FF2B5EF4-FFF2-40B4-BE49-F238E27FC236}">
                  <a16:creationId xmlns:a16="http://schemas.microsoft.com/office/drawing/2014/main" id="{0B5DD84C-BE42-2FB6-FCA8-4F4380D2BA06}"/>
                </a:ext>
              </a:extLst>
            </p:cNvPr>
            <p:cNvSpPr/>
            <p:nvPr/>
          </p:nvSpPr>
          <p:spPr>
            <a:xfrm>
              <a:off x="6998588" y="3636667"/>
              <a:ext cx="34612" cy="55496"/>
            </a:xfrm>
            <a:custGeom>
              <a:avLst/>
              <a:gdLst>
                <a:gd name="connsiteX0" fmla="*/ 8872 w 34612"/>
                <a:gd name="connsiteY0" fmla="*/ 49290 h 55496"/>
                <a:gd name="connsiteX1" fmla="*/ 34613 w 34612"/>
                <a:gd name="connsiteY1" fmla="*/ 49290 h 55496"/>
                <a:gd name="connsiteX2" fmla="*/ 34613 w 34612"/>
                <a:gd name="connsiteY2" fmla="*/ 55497 h 55496"/>
                <a:gd name="connsiteX3" fmla="*/ 0 w 34612"/>
                <a:gd name="connsiteY3" fmla="*/ 55497 h 55496"/>
                <a:gd name="connsiteX4" fmla="*/ 0 w 34612"/>
                <a:gd name="connsiteY4" fmla="*/ 49290 h 55496"/>
                <a:gd name="connsiteX5" fmla="*/ 11428 w 34612"/>
                <a:gd name="connsiteY5" fmla="*/ 37643 h 55496"/>
                <a:gd name="connsiteX6" fmla="*/ 20556 w 34612"/>
                <a:gd name="connsiteY6" fmla="*/ 28186 h 55496"/>
                <a:gd name="connsiteX7" fmla="*/ 25485 w 34612"/>
                <a:gd name="connsiteY7" fmla="*/ 21469 h 55496"/>
                <a:gd name="connsiteX8" fmla="*/ 26909 w 34612"/>
                <a:gd name="connsiteY8" fmla="*/ 16029 h 55496"/>
                <a:gd name="connsiteX9" fmla="*/ 23842 w 34612"/>
                <a:gd name="connsiteY9" fmla="*/ 8945 h 55496"/>
                <a:gd name="connsiteX10" fmla="*/ 15919 w 34612"/>
                <a:gd name="connsiteY10" fmla="*/ 6207 h 55496"/>
                <a:gd name="connsiteX11" fmla="*/ 8580 w 34612"/>
                <a:gd name="connsiteY11" fmla="*/ 7412 h 55496"/>
                <a:gd name="connsiteX12" fmla="*/ 366 w 34612"/>
                <a:gd name="connsiteY12" fmla="*/ 11063 h 55496"/>
                <a:gd name="connsiteX13" fmla="*/ 366 w 34612"/>
                <a:gd name="connsiteY13" fmla="*/ 3615 h 55496"/>
                <a:gd name="connsiteX14" fmla="*/ 8690 w 34612"/>
                <a:gd name="connsiteY14" fmla="*/ 913 h 55496"/>
                <a:gd name="connsiteX15" fmla="*/ 15773 w 34612"/>
                <a:gd name="connsiteY15" fmla="*/ 0 h 55496"/>
                <a:gd name="connsiteX16" fmla="*/ 29282 w 34612"/>
                <a:gd name="connsiteY16" fmla="*/ 4235 h 55496"/>
                <a:gd name="connsiteX17" fmla="*/ 34321 w 34612"/>
                <a:gd name="connsiteY17" fmla="*/ 15554 h 55496"/>
                <a:gd name="connsiteX18" fmla="*/ 33043 w 34612"/>
                <a:gd name="connsiteY18" fmla="*/ 21943 h 55496"/>
                <a:gd name="connsiteX19" fmla="*/ 28479 w 34612"/>
                <a:gd name="connsiteY19" fmla="*/ 29026 h 55496"/>
                <a:gd name="connsiteX20" fmla="*/ 22674 w 34612"/>
                <a:gd name="connsiteY20" fmla="*/ 35161 h 55496"/>
                <a:gd name="connsiteX21" fmla="*/ 8872 w 34612"/>
                <a:gd name="connsiteY21" fmla="*/ 49290 h 55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612" h="55496">
                  <a:moveTo>
                    <a:pt x="8872" y="49290"/>
                  </a:moveTo>
                  <a:lnTo>
                    <a:pt x="34613" y="49290"/>
                  </a:lnTo>
                  <a:lnTo>
                    <a:pt x="34613" y="55497"/>
                  </a:lnTo>
                  <a:lnTo>
                    <a:pt x="0" y="55497"/>
                  </a:lnTo>
                  <a:lnTo>
                    <a:pt x="0" y="49290"/>
                  </a:lnTo>
                  <a:cubicBezTo>
                    <a:pt x="2799" y="46394"/>
                    <a:pt x="6609" y="42511"/>
                    <a:pt x="11428" y="37643"/>
                  </a:cubicBezTo>
                  <a:cubicBezTo>
                    <a:pt x="16272" y="32751"/>
                    <a:pt x="19315" y="29599"/>
                    <a:pt x="20556" y="28186"/>
                  </a:cubicBezTo>
                  <a:cubicBezTo>
                    <a:pt x="22916" y="25534"/>
                    <a:pt x="24560" y="23294"/>
                    <a:pt x="25485" y="21469"/>
                  </a:cubicBezTo>
                  <a:cubicBezTo>
                    <a:pt x="26434" y="19619"/>
                    <a:pt x="26909" y="17805"/>
                    <a:pt x="26909" y="16029"/>
                  </a:cubicBezTo>
                  <a:cubicBezTo>
                    <a:pt x="26909" y="13132"/>
                    <a:pt x="25887" y="10771"/>
                    <a:pt x="23842" y="8945"/>
                  </a:cubicBezTo>
                  <a:cubicBezTo>
                    <a:pt x="21822" y="7120"/>
                    <a:pt x="19181" y="6207"/>
                    <a:pt x="15919" y="6207"/>
                  </a:cubicBezTo>
                  <a:cubicBezTo>
                    <a:pt x="13607" y="6207"/>
                    <a:pt x="11161" y="6609"/>
                    <a:pt x="8580" y="7412"/>
                  </a:cubicBezTo>
                  <a:cubicBezTo>
                    <a:pt x="6025" y="8215"/>
                    <a:pt x="3287" y="9432"/>
                    <a:pt x="366" y="11063"/>
                  </a:cubicBezTo>
                  <a:lnTo>
                    <a:pt x="366" y="3615"/>
                  </a:lnTo>
                  <a:cubicBezTo>
                    <a:pt x="3336" y="2423"/>
                    <a:pt x="6110" y="1521"/>
                    <a:pt x="8690" y="913"/>
                  </a:cubicBezTo>
                  <a:cubicBezTo>
                    <a:pt x="11271" y="305"/>
                    <a:pt x="13631" y="0"/>
                    <a:pt x="15773" y="0"/>
                  </a:cubicBezTo>
                  <a:cubicBezTo>
                    <a:pt x="21419" y="0"/>
                    <a:pt x="25923" y="1411"/>
                    <a:pt x="29282" y="4235"/>
                  </a:cubicBezTo>
                  <a:cubicBezTo>
                    <a:pt x="32641" y="7059"/>
                    <a:pt x="34321" y="10832"/>
                    <a:pt x="34321" y="15554"/>
                  </a:cubicBezTo>
                  <a:cubicBezTo>
                    <a:pt x="34321" y="17793"/>
                    <a:pt x="33894" y="19923"/>
                    <a:pt x="33043" y="21943"/>
                  </a:cubicBezTo>
                  <a:cubicBezTo>
                    <a:pt x="32215" y="23939"/>
                    <a:pt x="30694" y="26300"/>
                    <a:pt x="28479" y="29026"/>
                  </a:cubicBezTo>
                  <a:cubicBezTo>
                    <a:pt x="27871" y="29732"/>
                    <a:pt x="25936" y="31777"/>
                    <a:pt x="22674" y="35161"/>
                  </a:cubicBezTo>
                  <a:cubicBezTo>
                    <a:pt x="19412" y="38520"/>
                    <a:pt x="14811" y="43229"/>
                    <a:pt x="8872" y="4929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id="{4D0B5D9F-6372-EADF-A1F3-BC01B4819F16}"/>
                </a:ext>
              </a:extLst>
            </p:cNvPr>
            <p:cNvSpPr/>
            <p:nvPr/>
          </p:nvSpPr>
          <p:spPr>
            <a:xfrm>
              <a:off x="7045614" y="3636667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6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6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6"/>
                  </a:cubicBezTo>
                  <a:cubicBezTo>
                    <a:pt x="36060" y="12086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6"/>
                    <a:pt x="4819" y="7266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2" name="Freeform 391">
              <a:extLst>
                <a:ext uri="{FF2B5EF4-FFF2-40B4-BE49-F238E27FC236}">
                  <a16:creationId xmlns:a16="http://schemas.microsoft.com/office/drawing/2014/main" id="{8306E8C7-F37D-B07A-4AED-5C3EDA3740B8}"/>
                </a:ext>
              </a:extLst>
            </p:cNvPr>
            <p:cNvSpPr/>
            <p:nvPr/>
          </p:nvSpPr>
          <p:spPr>
            <a:xfrm>
              <a:off x="6821978" y="4179905"/>
              <a:ext cx="8896" cy="22017"/>
            </a:xfrm>
            <a:custGeom>
              <a:avLst/>
              <a:gdLst>
                <a:gd name="connsiteX0" fmla="*/ 7684 w 8896"/>
                <a:gd name="connsiteY0" fmla="*/ 0 h 22017"/>
                <a:gd name="connsiteX1" fmla="*/ 8896 w 8896"/>
                <a:gd name="connsiteY1" fmla="*/ 738 h 22017"/>
                <a:gd name="connsiteX2" fmla="*/ 3753 w 8896"/>
                <a:gd name="connsiteY2" fmla="*/ 11024 h 22017"/>
                <a:gd name="connsiteX3" fmla="*/ 8896 w 8896"/>
                <a:gd name="connsiteY3" fmla="*/ 21309 h 22017"/>
                <a:gd name="connsiteX4" fmla="*/ 7684 w 8896"/>
                <a:gd name="connsiteY4" fmla="*/ 22018 h 22017"/>
                <a:gd name="connsiteX5" fmla="*/ 0 w 8896"/>
                <a:gd name="connsiteY5" fmla="*/ 11024 h 22017"/>
                <a:gd name="connsiteX6" fmla="*/ 7684 w 8896"/>
                <a:gd name="connsiteY6" fmla="*/ 0 h 22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96" h="22017">
                  <a:moveTo>
                    <a:pt x="7684" y="0"/>
                  </a:moveTo>
                  <a:lnTo>
                    <a:pt x="8896" y="738"/>
                  </a:lnTo>
                  <a:cubicBezTo>
                    <a:pt x="7576" y="3793"/>
                    <a:pt x="5862" y="7221"/>
                    <a:pt x="3753" y="11024"/>
                  </a:cubicBezTo>
                  <a:cubicBezTo>
                    <a:pt x="5862" y="14826"/>
                    <a:pt x="7576" y="18255"/>
                    <a:pt x="8896" y="21309"/>
                  </a:cubicBezTo>
                  <a:lnTo>
                    <a:pt x="7684" y="22018"/>
                  </a:lnTo>
                  <a:cubicBezTo>
                    <a:pt x="4788" y="18688"/>
                    <a:pt x="2226" y="15024"/>
                    <a:pt x="0" y="11024"/>
                  </a:cubicBezTo>
                  <a:cubicBezTo>
                    <a:pt x="2246" y="6985"/>
                    <a:pt x="4808" y="3310"/>
                    <a:pt x="7684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3" name="Freeform 392">
              <a:extLst>
                <a:ext uri="{FF2B5EF4-FFF2-40B4-BE49-F238E27FC236}">
                  <a16:creationId xmlns:a16="http://schemas.microsoft.com/office/drawing/2014/main" id="{6B51D4B3-A7F0-2D9B-27D6-4B9CFD34D617}"/>
                </a:ext>
              </a:extLst>
            </p:cNvPr>
            <p:cNvSpPr/>
            <p:nvPr/>
          </p:nvSpPr>
          <p:spPr>
            <a:xfrm>
              <a:off x="6840075" y="4174544"/>
              <a:ext cx="54971" cy="45176"/>
            </a:xfrm>
            <a:custGeom>
              <a:avLst/>
              <a:gdLst>
                <a:gd name="connsiteX0" fmla="*/ 13806 w 54971"/>
                <a:gd name="connsiteY0" fmla="*/ 0 h 45176"/>
                <a:gd name="connsiteX1" fmla="*/ 25924 w 54971"/>
                <a:gd name="connsiteY1" fmla="*/ 3125 h 45176"/>
                <a:gd name="connsiteX2" fmla="*/ 35550 w 54971"/>
                <a:gd name="connsiteY2" fmla="*/ 11063 h 45176"/>
                <a:gd name="connsiteX3" fmla="*/ 39181 w 54971"/>
                <a:gd name="connsiteY3" fmla="*/ 20858 h 45176"/>
                <a:gd name="connsiteX4" fmla="*/ 37577 w 54971"/>
                <a:gd name="connsiteY4" fmla="*/ 25797 h 45176"/>
                <a:gd name="connsiteX5" fmla="*/ 33608 w 54971"/>
                <a:gd name="connsiteY5" fmla="*/ 28795 h 45176"/>
                <a:gd name="connsiteX6" fmla="*/ 43361 w 54971"/>
                <a:gd name="connsiteY6" fmla="*/ 31328 h 45176"/>
                <a:gd name="connsiteX7" fmla="*/ 50919 w 54971"/>
                <a:gd name="connsiteY7" fmla="*/ 33060 h 45176"/>
                <a:gd name="connsiteX8" fmla="*/ 51468 w 54971"/>
                <a:gd name="connsiteY8" fmla="*/ 32975 h 45176"/>
                <a:gd name="connsiteX9" fmla="*/ 51848 w 54971"/>
                <a:gd name="connsiteY9" fmla="*/ 32511 h 45176"/>
                <a:gd name="connsiteX10" fmla="*/ 52186 w 54971"/>
                <a:gd name="connsiteY10" fmla="*/ 31202 h 45176"/>
                <a:gd name="connsiteX11" fmla="*/ 52312 w 54971"/>
                <a:gd name="connsiteY11" fmla="*/ 28711 h 45176"/>
                <a:gd name="connsiteX12" fmla="*/ 52312 w 54971"/>
                <a:gd name="connsiteY12" fmla="*/ 27613 h 45176"/>
                <a:gd name="connsiteX13" fmla="*/ 52566 w 54971"/>
                <a:gd name="connsiteY13" fmla="*/ 26979 h 45176"/>
                <a:gd name="connsiteX14" fmla="*/ 53241 w 54971"/>
                <a:gd name="connsiteY14" fmla="*/ 26641 h 45176"/>
                <a:gd name="connsiteX15" fmla="*/ 54972 w 54971"/>
                <a:gd name="connsiteY15" fmla="*/ 28204 h 45176"/>
                <a:gd name="connsiteX16" fmla="*/ 54846 w 54971"/>
                <a:gd name="connsiteY16" fmla="*/ 32468 h 45176"/>
                <a:gd name="connsiteX17" fmla="*/ 54719 w 54971"/>
                <a:gd name="connsiteY17" fmla="*/ 36775 h 45176"/>
                <a:gd name="connsiteX18" fmla="*/ 54846 w 54971"/>
                <a:gd name="connsiteY18" fmla="*/ 40449 h 45176"/>
                <a:gd name="connsiteX19" fmla="*/ 54972 w 54971"/>
                <a:gd name="connsiteY19" fmla="*/ 44037 h 45176"/>
                <a:gd name="connsiteX20" fmla="*/ 53959 w 54971"/>
                <a:gd name="connsiteY20" fmla="*/ 45177 h 45176"/>
                <a:gd name="connsiteX21" fmla="*/ 52988 w 54971"/>
                <a:gd name="connsiteY21" fmla="*/ 45008 h 45176"/>
                <a:gd name="connsiteX22" fmla="*/ 52481 w 54971"/>
                <a:gd name="connsiteY22" fmla="*/ 44544 h 45176"/>
                <a:gd name="connsiteX23" fmla="*/ 52312 w 54971"/>
                <a:gd name="connsiteY23" fmla="*/ 43910 h 45176"/>
                <a:gd name="connsiteX24" fmla="*/ 52312 w 54971"/>
                <a:gd name="connsiteY24" fmla="*/ 43151 h 45176"/>
                <a:gd name="connsiteX25" fmla="*/ 51974 w 54971"/>
                <a:gd name="connsiteY25" fmla="*/ 40364 h 45176"/>
                <a:gd name="connsiteX26" fmla="*/ 51046 w 54971"/>
                <a:gd name="connsiteY26" fmla="*/ 39224 h 45176"/>
                <a:gd name="connsiteX27" fmla="*/ 48766 w 54971"/>
                <a:gd name="connsiteY27" fmla="*/ 38506 h 45176"/>
                <a:gd name="connsiteX28" fmla="*/ 10260 w 54971"/>
                <a:gd name="connsiteY28" fmla="*/ 28795 h 45176"/>
                <a:gd name="connsiteX29" fmla="*/ 5869 w 54971"/>
                <a:gd name="connsiteY29" fmla="*/ 28204 h 45176"/>
                <a:gd name="connsiteX30" fmla="*/ 2744 w 54971"/>
                <a:gd name="connsiteY30" fmla="*/ 28922 h 45176"/>
                <a:gd name="connsiteX31" fmla="*/ 1900 w 54971"/>
                <a:gd name="connsiteY31" fmla="*/ 30906 h 45176"/>
                <a:gd name="connsiteX32" fmla="*/ 4518 w 54971"/>
                <a:gd name="connsiteY32" fmla="*/ 34537 h 45176"/>
                <a:gd name="connsiteX33" fmla="*/ 12202 w 54971"/>
                <a:gd name="connsiteY33" fmla="*/ 37197 h 45176"/>
                <a:gd name="connsiteX34" fmla="*/ 13891 w 54971"/>
                <a:gd name="connsiteY34" fmla="*/ 37830 h 45176"/>
                <a:gd name="connsiteX35" fmla="*/ 14186 w 54971"/>
                <a:gd name="connsiteY35" fmla="*/ 38675 h 45176"/>
                <a:gd name="connsiteX36" fmla="*/ 13300 w 54971"/>
                <a:gd name="connsiteY36" fmla="*/ 39730 h 45176"/>
                <a:gd name="connsiteX37" fmla="*/ 11738 w 54971"/>
                <a:gd name="connsiteY37" fmla="*/ 39392 h 45176"/>
                <a:gd name="connsiteX38" fmla="*/ 8318 w 54971"/>
                <a:gd name="connsiteY38" fmla="*/ 38421 h 45176"/>
                <a:gd name="connsiteX39" fmla="*/ 4940 w 54971"/>
                <a:gd name="connsiteY39" fmla="*/ 37028 h 45176"/>
                <a:gd name="connsiteX40" fmla="*/ 3462 w 54971"/>
                <a:gd name="connsiteY40" fmla="*/ 36226 h 45176"/>
                <a:gd name="connsiteX41" fmla="*/ 1942 w 54971"/>
                <a:gd name="connsiteY41" fmla="*/ 35086 h 45176"/>
                <a:gd name="connsiteX42" fmla="*/ 507 w 54971"/>
                <a:gd name="connsiteY42" fmla="*/ 33143 h 45176"/>
                <a:gd name="connsiteX43" fmla="*/ 0 w 54971"/>
                <a:gd name="connsiteY43" fmla="*/ 30611 h 45176"/>
                <a:gd name="connsiteX44" fmla="*/ 1604 w 54971"/>
                <a:gd name="connsiteY44" fmla="*/ 25671 h 45176"/>
                <a:gd name="connsiteX45" fmla="*/ 6460 w 54971"/>
                <a:gd name="connsiteY45" fmla="*/ 22842 h 45176"/>
                <a:gd name="connsiteX46" fmla="*/ 1816 w 54971"/>
                <a:gd name="connsiteY46" fmla="*/ 17480 h 45176"/>
                <a:gd name="connsiteX47" fmla="*/ 0 w 54971"/>
                <a:gd name="connsiteY47" fmla="*/ 11527 h 45176"/>
                <a:gd name="connsiteX48" fmla="*/ 3884 w 54971"/>
                <a:gd name="connsiteY48" fmla="*/ 3293 h 45176"/>
                <a:gd name="connsiteX49" fmla="*/ 13806 w 54971"/>
                <a:gd name="connsiteY49" fmla="*/ 0 h 45176"/>
                <a:gd name="connsiteX50" fmla="*/ 10007 w 54971"/>
                <a:gd name="connsiteY50" fmla="*/ 6249 h 45176"/>
                <a:gd name="connsiteX51" fmla="*/ 4053 w 54971"/>
                <a:gd name="connsiteY51" fmla="*/ 7727 h 45176"/>
                <a:gd name="connsiteX52" fmla="*/ 1900 w 54971"/>
                <a:gd name="connsiteY52" fmla="*/ 11780 h 45176"/>
                <a:gd name="connsiteX53" fmla="*/ 5193 w 54971"/>
                <a:gd name="connsiteY53" fmla="*/ 18788 h 45176"/>
                <a:gd name="connsiteX54" fmla="*/ 11231 w 54971"/>
                <a:gd name="connsiteY54" fmla="*/ 23264 h 45176"/>
                <a:gd name="connsiteX55" fmla="*/ 28162 w 54971"/>
                <a:gd name="connsiteY55" fmla="*/ 27528 h 45176"/>
                <a:gd name="connsiteX56" fmla="*/ 29555 w 54971"/>
                <a:gd name="connsiteY56" fmla="*/ 27782 h 45176"/>
                <a:gd name="connsiteX57" fmla="*/ 30568 w 54971"/>
                <a:gd name="connsiteY57" fmla="*/ 27655 h 45176"/>
                <a:gd name="connsiteX58" fmla="*/ 32468 w 54971"/>
                <a:gd name="connsiteY58" fmla="*/ 27022 h 45176"/>
                <a:gd name="connsiteX59" fmla="*/ 34706 w 54971"/>
                <a:gd name="connsiteY59" fmla="*/ 25839 h 45176"/>
                <a:gd name="connsiteX60" fmla="*/ 36479 w 54971"/>
                <a:gd name="connsiteY60" fmla="*/ 23856 h 45176"/>
                <a:gd name="connsiteX61" fmla="*/ 37239 w 54971"/>
                <a:gd name="connsiteY61" fmla="*/ 20942 h 45176"/>
                <a:gd name="connsiteX62" fmla="*/ 34959 w 54971"/>
                <a:gd name="connsiteY62" fmla="*/ 15580 h 45176"/>
                <a:gd name="connsiteX63" fmla="*/ 28373 w 54971"/>
                <a:gd name="connsiteY63" fmla="*/ 10640 h 45176"/>
                <a:gd name="connsiteX64" fmla="*/ 19591 w 54971"/>
                <a:gd name="connsiteY64" fmla="*/ 7811 h 45176"/>
                <a:gd name="connsiteX65" fmla="*/ 10007 w 54971"/>
                <a:gd name="connsiteY65" fmla="*/ 6249 h 4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4971" h="45176">
                  <a:moveTo>
                    <a:pt x="13806" y="0"/>
                  </a:moveTo>
                  <a:cubicBezTo>
                    <a:pt x="17916" y="0"/>
                    <a:pt x="21955" y="1042"/>
                    <a:pt x="25924" y="3125"/>
                  </a:cubicBezTo>
                  <a:cubicBezTo>
                    <a:pt x="29893" y="5179"/>
                    <a:pt x="33102" y="7825"/>
                    <a:pt x="35550" y="11063"/>
                  </a:cubicBezTo>
                  <a:cubicBezTo>
                    <a:pt x="37971" y="14299"/>
                    <a:pt x="39181" y="17565"/>
                    <a:pt x="39181" y="20858"/>
                  </a:cubicBezTo>
                  <a:cubicBezTo>
                    <a:pt x="39181" y="22828"/>
                    <a:pt x="38647" y="24475"/>
                    <a:pt x="37577" y="25797"/>
                  </a:cubicBezTo>
                  <a:cubicBezTo>
                    <a:pt x="36479" y="27092"/>
                    <a:pt x="35156" y="28091"/>
                    <a:pt x="33608" y="28795"/>
                  </a:cubicBezTo>
                  <a:cubicBezTo>
                    <a:pt x="35522" y="29329"/>
                    <a:pt x="38773" y="30174"/>
                    <a:pt x="43361" y="31328"/>
                  </a:cubicBezTo>
                  <a:cubicBezTo>
                    <a:pt x="47949" y="32483"/>
                    <a:pt x="50469" y="33060"/>
                    <a:pt x="50919" y="33060"/>
                  </a:cubicBezTo>
                  <a:cubicBezTo>
                    <a:pt x="51172" y="33060"/>
                    <a:pt x="51355" y="33032"/>
                    <a:pt x="51468" y="32975"/>
                  </a:cubicBezTo>
                  <a:cubicBezTo>
                    <a:pt x="51580" y="32918"/>
                    <a:pt x="51707" y="32764"/>
                    <a:pt x="51848" y="32511"/>
                  </a:cubicBezTo>
                  <a:cubicBezTo>
                    <a:pt x="52017" y="32258"/>
                    <a:pt x="52129" y="31821"/>
                    <a:pt x="52186" y="31202"/>
                  </a:cubicBezTo>
                  <a:cubicBezTo>
                    <a:pt x="52270" y="30583"/>
                    <a:pt x="52312" y="29752"/>
                    <a:pt x="52312" y="28711"/>
                  </a:cubicBezTo>
                  <a:cubicBezTo>
                    <a:pt x="52312" y="28176"/>
                    <a:pt x="52312" y="27810"/>
                    <a:pt x="52312" y="27613"/>
                  </a:cubicBezTo>
                  <a:cubicBezTo>
                    <a:pt x="52340" y="27388"/>
                    <a:pt x="52425" y="27177"/>
                    <a:pt x="52566" y="26979"/>
                  </a:cubicBezTo>
                  <a:cubicBezTo>
                    <a:pt x="52706" y="26754"/>
                    <a:pt x="52932" y="26641"/>
                    <a:pt x="53241" y="26641"/>
                  </a:cubicBezTo>
                  <a:cubicBezTo>
                    <a:pt x="54395" y="26641"/>
                    <a:pt x="54972" y="27162"/>
                    <a:pt x="54972" y="28204"/>
                  </a:cubicBezTo>
                  <a:cubicBezTo>
                    <a:pt x="54972" y="29133"/>
                    <a:pt x="54929" y="30554"/>
                    <a:pt x="54846" y="32468"/>
                  </a:cubicBezTo>
                  <a:cubicBezTo>
                    <a:pt x="54761" y="34382"/>
                    <a:pt x="54719" y="35818"/>
                    <a:pt x="54719" y="36775"/>
                  </a:cubicBezTo>
                  <a:cubicBezTo>
                    <a:pt x="54719" y="37591"/>
                    <a:pt x="54761" y="38816"/>
                    <a:pt x="54846" y="40449"/>
                  </a:cubicBezTo>
                  <a:cubicBezTo>
                    <a:pt x="54929" y="42081"/>
                    <a:pt x="54972" y="43277"/>
                    <a:pt x="54972" y="44037"/>
                  </a:cubicBezTo>
                  <a:cubicBezTo>
                    <a:pt x="54972" y="44796"/>
                    <a:pt x="54634" y="45177"/>
                    <a:pt x="53959" y="45177"/>
                  </a:cubicBezTo>
                  <a:cubicBezTo>
                    <a:pt x="53565" y="45177"/>
                    <a:pt x="53241" y="45121"/>
                    <a:pt x="52988" y="45008"/>
                  </a:cubicBezTo>
                  <a:cubicBezTo>
                    <a:pt x="52763" y="44923"/>
                    <a:pt x="52594" y="44768"/>
                    <a:pt x="52481" y="44544"/>
                  </a:cubicBezTo>
                  <a:cubicBezTo>
                    <a:pt x="52397" y="44319"/>
                    <a:pt x="52340" y="44108"/>
                    <a:pt x="52312" y="43910"/>
                  </a:cubicBezTo>
                  <a:cubicBezTo>
                    <a:pt x="52312" y="43742"/>
                    <a:pt x="52312" y="43489"/>
                    <a:pt x="52312" y="43151"/>
                  </a:cubicBezTo>
                  <a:cubicBezTo>
                    <a:pt x="52312" y="41855"/>
                    <a:pt x="52200" y="40927"/>
                    <a:pt x="51974" y="40364"/>
                  </a:cubicBezTo>
                  <a:cubicBezTo>
                    <a:pt x="51777" y="39801"/>
                    <a:pt x="51468" y="39421"/>
                    <a:pt x="51046" y="39224"/>
                  </a:cubicBezTo>
                  <a:cubicBezTo>
                    <a:pt x="50652" y="38998"/>
                    <a:pt x="49892" y="38759"/>
                    <a:pt x="48766" y="38506"/>
                  </a:cubicBezTo>
                  <a:lnTo>
                    <a:pt x="10260" y="28795"/>
                  </a:lnTo>
                  <a:cubicBezTo>
                    <a:pt x="8543" y="28401"/>
                    <a:pt x="7079" y="28204"/>
                    <a:pt x="5869" y="28204"/>
                  </a:cubicBezTo>
                  <a:cubicBezTo>
                    <a:pt x="4349" y="28204"/>
                    <a:pt x="3307" y="28443"/>
                    <a:pt x="2744" y="28922"/>
                  </a:cubicBezTo>
                  <a:cubicBezTo>
                    <a:pt x="2182" y="29400"/>
                    <a:pt x="1900" y="30062"/>
                    <a:pt x="1900" y="30906"/>
                  </a:cubicBezTo>
                  <a:cubicBezTo>
                    <a:pt x="1900" y="32370"/>
                    <a:pt x="2773" y="33581"/>
                    <a:pt x="4518" y="34537"/>
                  </a:cubicBezTo>
                  <a:cubicBezTo>
                    <a:pt x="6263" y="35494"/>
                    <a:pt x="8824" y="36381"/>
                    <a:pt x="12202" y="37197"/>
                  </a:cubicBezTo>
                  <a:cubicBezTo>
                    <a:pt x="13131" y="37450"/>
                    <a:pt x="13694" y="37662"/>
                    <a:pt x="13891" y="37830"/>
                  </a:cubicBezTo>
                  <a:cubicBezTo>
                    <a:pt x="14088" y="37971"/>
                    <a:pt x="14186" y="38252"/>
                    <a:pt x="14186" y="38675"/>
                  </a:cubicBezTo>
                  <a:cubicBezTo>
                    <a:pt x="14158" y="39379"/>
                    <a:pt x="13863" y="39730"/>
                    <a:pt x="13300" y="39730"/>
                  </a:cubicBezTo>
                  <a:cubicBezTo>
                    <a:pt x="13159" y="39730"/>
                    <a:pt x="12638" y="39618"/>
                    <a:pt x="11738" y="39392"/>
                  </a:cubicBezTo>
                  <a:cubicBezTo>
                    <a:pt x="10809" y="39168"/>
                    <a:pt x="9669" y="38844"/>
                    <a:pt x="8318" y="38421"/>
                  </a:cubicBezTo>
                  <a:cubicBezTo>
                    <a:pt x="6938" y="37971"/>
                    <a:pt x="5812" y="37507"/>
                    <a:pt x="4940" y="37028"/>
                  </a:cubicBezTo>
                  <a:cubicBezTo>
                    <a:pt x="4349" y="36747"/>
                    <a:pt x="3856" y="36479"/>
                    <a:pt x="3462" y="36226"/>
                  </a:cubicBezTo>
                  <a:cubicBezTo>
                    <a:pt x="3068" y="35973"/>
                    <a:pt x="2561" y="35592"/>
                    <a:pt x="1942" y="35086"/>
                  </a:cubicBezTo>
                  <a:cubicBezTo>
                    <a:pt x="1323" y="34551"/>
                    <a:pt x="844" y="33903"/>
                    <a:pt x="507" y="33143"/>
                  </a:cubicBezTo>
                  <a:cubicBezTo>
                    <a:pt x="169" y="32384"/>
                    <a:pt x="0" y="31540"/>
                    <a:pt x="0" y="30611"/>
                  </a:cubicBezTo>
                  <a:cubicBezTo>
                    <a:pt x="0" y="28809"/>
                    <a:pt x="535" y="27162"/>
                    <a:pt x="1604" y="25671"/>
                  </a:cubicBezTo>
                  <a:cubicBezTo>
                    <a:pt x="2674" y="24179"/>
                    <a:pt x="4293" y="23235"/>
                    <a:pt x="6460" y="22842"/>
                  </a:cubicBezTo>
                  <a:cubicBezTo>
                    <a:pt x="4574" y="21237"/>
                    <a:pt x="3026" y="19450"/>
                    <a:pt x="1816" y="17480"/>
                  </a:cubicBezTo>
                  <a:cubicBezTo>
                    <a:pt x="605" y="15510"/>
                    <a:pt x="0" y="13525"/>
                    <a:pt x="0" y="11527"/>
                  </a:cubicBezTo>
                  <a:cubicBezTo>
                    <a:pt x="0" y="8205"/>
                    <a:pt x="1295" y="5461"/>
                    <a:pt x="3884" y="3293"/>
                  </a:cubicBezTo>
                  <a:cubicBezTo>
                    <a:pt x="6446" y="1098"/>
                    <a:pt x="9753" y="0"/>
                    <a:pt x="13806" y="0"/>
                  </a:cubicBezTo>
                  <a:moveTo>
                    <a:pt x="10007" y="6249"/>
                  </a:moveTo>
                  <a:cubicBezTo>
                    <a:pt x="7445" y="6249"/>
                    <a:pt x="5461" y="6742"/>
                    <a:pt x="4053" y="7727"/>
                  </a:cubicBezTo>
                  <a:cubicBezTo>
                    <a:pt x="2618" y="8683"/>
                    <a:pt x="1900" y="10034"/>
                    <a:pt x="1900" y="11780"/>
                  </a:cubicBezTo>
                  <a:cubicBezTo>
                    <a:pt x="1900" y="13948"/>
                    <a:pt x="2998" y="16284"/>
                    <a:pt x="5193" y="18788"/>
                  </a:cubicBezTo>
                  <a:cubicBezTo>
                    <a:pt x="7276" y="21265"/>
                    <a:pt x="9289" y="22757"/>
                    <a:pt x="11231" y="23264"/>
                  </a:cubicBezTo>
                  <a:lnTo>
                    <a:pt x="28162" y="27528"/>
                  </a:lnTo>
                  <a:lnTo>
                    <a:pt x="29555" y="27782"/>
                  </a:lnTo>
                  <a:cubicBezTo>
                    <a:pt x="29724" y="27782"/>
                    <a:pt x="30062" y="27739"/>
                    <a:pt x="30568" y="27655"/>
                  </a:cubicBezTo>
                  <a:cubicBezTo>
                    <a:pt x="31047" y="27543"/>
                    <a:pt x="31680" y="27331"/>
                    <a:pt x="32468" y="27022"/>
                  </a:cubicBezTo>
                  <a:cubicBezTo>
                    <a:pt x="33256" y="26684"/>
                    <a:pt x="34002" y="26290"/>
                    <a:pt x="34706" y="25839"/>
                  </a:cubicBezTo>
                  <a:cubicBezTo>
                    <a:pt x="35381" y="25361"/>
                    <a:pt x="35973" y="24700"/>
                    <a:pt x="36479" y="23856"/>
                  </a:cubicBezTo>
                  <a:cubicBezTo>
                    <a:pt x="36986" y="22982"/>
                    <a:pt x="37239" y="22012"/>
                    <a:pt x="37239" y="20942"/>
                  </a:cubicBezTo>
                  <a:cubicBezTo>
                    <a:pt x="37239" y="19225"/>
                    <a:pt x="36479" y="17437"/>
                    <a:pt x="34959" y="15580"/>
                  </a:cubicBezTo>
                  <a:cubicBezTo>
                    <a:pt x="33439" y="13693"/>
                    <a:pt x="31244" y="12047"/>
                    <a:pt x="28373" y="10640"/>
                  </a:cubicBezTo>
                  <a:cubicBezTo>
                    <a:pt x="26515" y="9767"/>
                    <a:pt x="23588" y="8825"/>
                    <a:pt x="19591" y="7811"/>
                  </a:cubicBezTo>
                  <a:cubicBezTo>
                    <a:pt x="15566" y="6770"/>
                    <a:pt x="12371" y="6249"/>
                    <a:pt x="10007" y="624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4" name="Freeform 393">
              <a:extLst>
                <a:ext uri="{FF2B5EF4-FFF2-40B4-BE49-F238E27FC236}">
                  <a16:creationId xmlns:a16="http://schemas.microsoft.com/office/drawing/2014/main" id="{CC0B6C2E-4C14-6A6D-3A1B-43CD5A9AA3F5}"/>
                </a:ext>
              </a:extLst>
            </p:cNvPr>
            <p:cNvSpPr/>
            <p:nvPr/>
          </p:nvSpPr>
          <p:spPr>
            <a:xfrm>
              <a:off x="6813434" y="4154925"/>
              <a:ext cx="86469" cy="20055"/>
            </a:xfrm>
            <a:custGeom>
              <a:avLst/>
              <a:gdLst>
                <a:gd name="connsiteX0" fmla="*/ 43235 w 86469"/>
                <a:gd name="connsiteY0" fmla="*/ 20056 h 20055"/>
                <a:gd name="connsiteX1" fmla="*/ 16846 w 86469"/>
                <a:gd name="connsiteY1" fmla="*/ 14609 h 20055"/>
                <a:gd name="connsiteX2" fmla="*/ 7769 w 86469"/>
                <a:gd name="connsiteY2" fmla="*/ 9035 h 20055"/>
                <a:gd name="connsiteX3" fmla="*/ 1816 w 86469"/>
                <a:gd name="connsiteY3" fmla="*/ 3631 h 20055"/>
                <a:gd name="connsiteX4" fmla="*/ 0 w 86469"/>
                <a:gd name="connsiteY4" fmla="*/ 887 h 20055"/>
                <a:gd name="connsiteX5" fmla="*/ 844 w 86469"/>
                <a:gd name="connsiteY5" fmla="*/ 0 h 20055"/>
                <a:gd name="connsiteX6" fmla="*/ 2322 w 86469"/>
                <a:gd name="connsiteY6" fmla="*/ 1140 h 20055"/>
                <a:gd name="connsiteX7" fmla="*/ 43235 w 86469"/>
                <a:gd name="connsiteY7" fmla="*/ 15031 h 20055"/>
                <a:gd name="connsiteX8" fmla="*/ 83683 w 86469"/>
                <a:gd name="connsiteY8" fmla="*/ 1478 h 20055"/>
                <a:gd name="connsiteX9" fmla="*/ 85625 w 86469"/>
                <a:gd name="connsiteY9" fmla="*/ 0 h 20055"/>
                <a:gd name="connsiteX10" fmla="*/ 86470 w 86469"/>
                <a:gd name="connsiteY10" fmla="*/ 887 h 20055"/>
                <a:gd name="connsiteX11" fmla="*/ 84738 w 86469"/>
                <a:gd name="connsiteY11" fmla="*/ 3547 h 20055"/>
                <a:gd name="connsiteX12" fmla="*/ 79038 w 86469"/>
                <a:gd name="connsiteY12" fmla="*/ 8825 h 20055"/>
                <a:gd name="connsiteX13" fmla="*/ 70214 w 86469"/>
                <a:gd name="connsiteY13" fmla="*/ 14355 h 20055"/>
                <a:gd name="connsiteX14" fmla="*/ 43235 w 86469"/>
                <a:gd name="connsiteY14" fmla="*/ 20056 h 20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469" h="20055">
                  <a:moveTo>
                    <a:pt x="43235" y="20056"/>
                  </a:moveTo>
                  <a:cubicBezTo>
                    <a:pt x="33496" y="20056"/>
                    <a:pt x="24699" y="18240"/>
                    <a:pt x="16846" y="14609"/>
                  </a:cubicBezTo>
                  <a:cubicBezTo>
                    <a:pt x="13553" y="13061"/>
                    <a:pt x="10527" y="11203"/>
                    <a:pt x="7769" y="9035"/>
                  </a:cubicBezTo>
                  <a:cubicBezTo>
                    <a:pt x="5010" y="6868"/>
                    <a:pt x="3026" y="5067"/>
                    <a:pt x="1816" y="3631"/>
                  </a:cubicBezTo>
                  <a:cubicBezTo>
                    <a:pt x="605" y="2196"/>
                    <a:pt x="0" y="1281"/>
                    <a:pt x="0" y="887"/>
                  </a:cubicBezTo>
                  <a:cubicBezTo>
                    <a:pt x="0" y="324"/>
                    <a:pt x="281" y="28"/>
                    <a:pt x="844" y="0"/>
                  </a:cubicBezTo>
                  <a:cubicBezTo>
                    <a:pt x="1126" y="0"/>
                    <a:pt x="1619" y="380"/>
                    <a:pt x="2322" y="1140"/>
                  </a:cubicBezTo>
                  <a:cubicBezTo>
                    <a:pt x="11780" y="10429"/>
                    <a:pt x="25417" y="15059"/>
                    <a:pt x="43235" y="15031"/>
                  </a:cubicBezTo>
                  <a:cubicBezTo>
                    <a:pt x="61108" y="15031"/>
                    <a:pt x="74591" y="10514"/>
                    <a:pt x="83683" y="1478"/>
                  </a:cubicBezTo>
                  <a:cubicBezTo>
                    <a:pt x="84668" y="493"/>
                    <a:pt x="85315" y="0"/>
                    <a:pt x="85625" y="0"/>
                  </a:cubicBezTo>
                  <a:cubicBezTo>
                    <a:pt x="86188" y="0"/>
                    <a:pt x="86470" y="296"/>
                    <a:pt x="86470" y="887"/>
                  </a:cubicBezTo>
                  <a:cubicBezTo>
                    <a:pt x="86470" y="1281"/>
                    <a:pt x="85893" y="2168"/>
                    <a:pt x="84738" y="3547"/>
                  </a:cubicBezTo>
                  <a:cubicBezTo>
                    <a:pt x="83584" y="4927"/>
                    <a:pt x="81684" y="6686"/>
                    <a:pt x="79038" y="8825"/>
                  </a:cubicBezTo>
                  <a:cubicBezTo>
                    <a:pt x="76392" y="10963"/>
                    <a:pt x="73451" y="12807"/>
                    <a:pt x="70214" y="14355"/>
                  </a:cubicBezTo>
                  <a:cubicBezTo>
                    <a:pt x="62361" y="18156"/>
                    <a:pt x="53368" y="20056"/>
                    <a:pt x="43235" y="20056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5" name="Freeform 394">
              <a:extLst>
                <a:ext uri="{FF2B5EF4-FFF2-40B4-BE49-F238E27FC236}">
                  <a16:creationId xmlns:a16="http://schemas.microsoft.com/office/drawing/2014/main" id="{FC04C221-4196-C2BB-3E4C-3296F9D26D32}"/>
                </a:ext>
              </a:extLst>
            </p:cNvPr>
            <p:cNvSpPr/>
            <p:nvPr/>
          </p:nvSpPr>
          <p:spPr>
            <a:xfrm>
              <a:off x="6819218" y="4081529"/>
              <a:ext cx="60967" cy="60249"/>
            </a:xfrm>
            <a:custGeom>
              <a:avLst/>
              <a:gdLst>
                <a:gd name="connsiteX0" fmla="*/ 59068 w 60967"/>
                <a:gd name="connsiteY0" fmla="*/ 60249 h 60249"/>
                <a:gd name="connsiteX1" fmla="*/ 56408 w 60967"/>
                <a:gd name="connsiteY1" fmla="*/ 60249 h 60249"/>
                <a:gd name="connsiteX2" fmla="*/ 56408 w 60967"/>
                <a:gd name="connsiteY2" fmla="*/ 58181 h 60249"/>
                <a:gd name="connsiteX3" fmla="*/ 55648 w 60967"/>
                <a:gd name="connsiteY3" fmla="*/ 52439 h 60249"/>
                <a:gd name="connsiteX4" fmla="*/ 52312 w 60967"/>
                <a:gd name="connsiteY4" fmla="*/ 51341 h 60249"/>
                <a:gd name="connsiteX5" fmla="*/ 6755 w 60967"/>
                <a:gd name="connsiteY5" fmla="*/ 51341 h 60249"/>
                <a:gd name="connsiteX6" fmla="*/ 3504 w 60967"/>
                <a:gd name="connsiteY6" fmla="*/ 52439 h 60249"/>
                <a:gd name="connsiteX7" fmla="*/ 2702 w 60967"/>
                <a:gd name="connsiteY7" fmla="*/ 58181 h 60249"/>
                <a:gd name="connsiteX8" fmla="*/ 2702 w 60967"/>
                <a:gd name="connsiteY8" fmla="*/ 60249 h 60249"/>
                <a:gd name="connsiteX9" fmla="*/ 0 w 60967"/>
                <a:gd name="connsiteY9" fmla="*/ 60249 h 60249"/>
                <a:gd name="connsiteX10" fmla="*/ 0 w 60967"/>
                <a:gd name="connsiteY10" fmla="*/ 33101 h 60249"/>
                <a:gd name="connsiteX11" fmla="*/ 4644 w 60967"/>
                <a:gd name="connsiteY11" fmla="*/ 17142 h 60249"/>
                <a:gd name="connsiteX12" fmla="*/ 15580 w 60967"/>
                <a:gd name="connsiteY12" fmla="*/ 10555 h 60249"/>
                <a:gd name="connsiteX13" fmla="*/ 24235 w 60967"/>
                <a:gd name="connsiteY13" fmla="*/ 14819 h 60249"/>
                <a:gd name="connsiteX14" fmla="*/ 29682 w 60967"/>
                <a:gd name="connsiteY14" fmla="*/ 25670 h 60249"/>
                <a:gd name="connsiteX15" fmla="*/ 39688 w 60967"/>
                <a:gd name="connsiteY15" fmla="*/ 15115 h 60249"/>
                <a:gd name="connsiteX16" fmla="*/ 46612 w 60967"/>
                <a:gd name="connsiteY16" fmla="*/ 14017 h 60249"/>
                <a:gd name="connsiteX17" fmla="*/ 50370 w 60967"/>
                <a:gd name="connsiteY17" fmla="*/ 13468 h 60249"/>
                <a:gd name="connsiteX18" fmla="*/ 53368 w 60967"/>
                <a:gd name="connsiteY18" fmla="*/ 12835 h 60249"/>
                <a:gd name="connsiteX19" fmla="*/ 55943 w 60967"/>
                <a:gd name="connsiteY19" fmla="*/ 12075 h 60249"/>
                <a:gd name="connsiteX20" fmla="*/ 57632 w 60967"/>
                <a:gd name="connsiteY20" fmla="*/ 11062 h 60249"/>
                <a:gd name="connsiteX21" fmla="*/ 58772 w 60967"/>
                <a:gd name="connsiteY21" fmla="*/ 9711 h 60249"/>
                <a:gd name="connsiteX22" fmla="*/ 59068 w 60967"/>
                <a:gd name="connsiteY22" fmla="*/ 7853 h 60249"/>
                <a:gd name="connsiteX23" fmla="*/ 57294 w 60967"/>
                <a:gd name="connsiteY23" fmla="*/ 4179 h 60249"/>
                <a:gd name="connsiteX24" fmla="*/ 51383 w 60967"/>
                <a:gd name="connsiteY24" fmla="*/ 2153 h 60249"/>
                <a:gd name="connsiteX25" fmla="*/ 49990 w 60967"/>
                <a:gd name="connsiteY25" fmla="*/ 1098 h 60249"/>
                <a:gd name="connsiteX26" fmla="*/ 51383 w 60967"/>
                <a:gd name="connsiteY26" fmla="*/ 0 h 60249"/>
                <a:gd name="connsiteX27" fmla="*/ 54043 w 60967"/>
                <a:gd name="connsiteY27" fmla="*/ 338 h 60249"/>
                <a:gd name="connsiteX28" fmla="*/ 57083 w 60967"/>
                <a:gd name="connsiteY28" fmla="*/ 1520 h 60249"/>
                <a:gd name="connsiteX29" fmla="*/ 59828 w 60967"/>
                <a:gd name="connsiteY29" fmla="*/ 4096 h 60249"/>
                <a:gd name="connsiteX30" fmla="*/ 60968 w 60967"/>
                <a:gd name="connsiteY30" fmla="*/ 8191 h 60249"/>
                <a:gd name="connsiteX31" fmla="*/ 57336 w 60967"/>
                <a:gd name="connsiteY31" fmla="*/ 19084 h 60249"/>
                <a:gd name="connsiteX32" fmla="*/ 53748 w 60967"/>
                <a:gd name="connsiteY32" fmla="*/ 21617 h 60249"/>
                <a:gd name="connsiteX33" fmla="*/ 50117 w 60967"/>
                <a:gd name="connsiteY33" fmla="*/ 22504 h 60249"/>
                <a:gd name="connsiteX34" fmla="*/ 44966 w 60967"/>
                <a:gd name="connsiteY34" fmla="*/ 22631 h 60249"/>
                <a:gd name="connsiteX35" fmla="*/ 37746 w 60967"/>
                <a:gd name="connsiteY35" fmla="*/ 23180 h 60249"/>
                <a:gd name="connsiteX36" fmla="*/ 33397 w 60967"/>
                <a:gd name="connsiteY36" fmla="*/ 25924 h 60249"/>
                <a:gd name="connsiteX37" fmla="*/ 30441 w 60967"/>
                <a:gd name="connsiteY37" fmla="*/ 33988 h 60249"/>
                <a:gd name="connsiteX38" fmla="*/ 30441 w 60967"/>
                <a:gd name="connsiteY38" fmla="*/ 43910 h 60249"/>
                <a:gd name="connsiteX39" fmla="*/ 52312 w 60967"/>
                <a:gd name="connsiteY39" fmla="*/ 43910 h 60249"/>
                <a:gd name="connsiteX40" fmla="*/ 55605 w 60967"/>
                <a:gd name="connsiteY40" fmla="*/ 42854 h 60249"/>
                <a:gd name="connsiteX41" fmla="*/ 56408 w 60967"/>
                <a:gd name="connsiteY41" fmla="*/ 37070 h 60249"/>
                <a:gd name="connsiteX42" fmla="*/ 56408 w 60967"/>
                <a:gd name="connsiteY42" fmla="*/ 35001 h 60249"/>
                <a:gd name="connsiteX43" fmla="*/ 59068 w 60967"/>
                <a:gd name="connsiteY43" fmla="*/ 35001 h 60249"/>
                <a:gd name="connsiteX44" fmla="*/ 58814 w 60967"/>
                <a:gd name="connsiteY44" fmla="*/ 47626 h 60249"/>
                <a:gd name="connsiteX45" fmla="*/ 59068 w 60967"/>
                <a:gd name="connsiteY45" fmla="*/ 60249 h 60249"/>
                <a:gd name="connsiteX46" fmla="*/ 28542 w 60967"/>
                <a:gd name="connsiteY46" fmla="*/ 43910 h 60249"/>
                <a:gd name="connsiteX47" fmla="*/ 28542 w 60967"/>
                <a:gd name="connsiteY47" fmla="*/ 34326 h 60249"/>
                <a:gd name="connsiteX48" fmla="*/ 27444 w 60967"/>
                <a:gd name="connsiteY48" fmla="*/ 26642 h 60249"/>
                <a:gd name="connsiteX49" fmla="*/ 24277 w 60967"/>
                <a:gd name="connsiteY49" fmla="*/ 22039 h 60249"/>
                <a:gd name="connsiteX50" fmla="*/ 20224 w 60967"/>
                <a:gd name="connsiteY50" fmla="*/ 20013 h 60249"/>
                <a:gd name="connsiteX51" fmla="*/ 15580 w 60967"/>
                <a:gd name="connsiteY51" fmla="*/ 19464 h 60249"/>
                <a:gd name="connsiteX52" fmla="*/ 10260 w 60967"/>
                <a:gd name="connsiteY52" fmla="*/ 20140 h 60249"/>
                <a:gd name="connsiteX53" fmla="*/ 6629 w 60967"/>
                <a:gd name="connsiteY53" fmla="*/ 22293 h 60249"/>
                <a:gd name="connsiteX54" fmla="*/ 4433 w 60967"/>
                <a:gd name="connsiteY54" fmla="*/ 25248 h 60249"/>
                <a:gd name="connsiteX55" fmla="*/ 3209 w 60967"/>
                <a:gd name="connsiteY55" fmla="*/ 29006 h 60249"/>
                <a:gd name="connsiteX56" fmla="*/ 2787 w 60967"/>
                <a:gd name="connsiteY56" fmla="*/ 32848 h 60249"/>
                <a:gd name="connsiteX57" fmla="*/ 2702 w 60967"/>
                <a:gd name="connsiteY57" fmla="*/ 36901 h 60249"/>
                <a:gd name="connsiteX58" fmla="*/ 2871 w 60967"/>
                <a:gd name="connsiteY58" fmla="*/ 42010 h 60249"/>
                <a:gd name="connsiteX59" fmla="*/ 3420 w 60967"/>
                <a:gd name="connsiteY59" fmla="*/ 43361 h 60249"/>
                <a:gd name="connsiteX60" fmla="*/ 4433 w 60967"/>
                <a:gd name="connsiteY60" fmla="*/ 43826 h 60249"/>
                <a:gd name="connsiteX61" fmla="*/ 6164 w 60967"/>
                <a:gd name="connsiteY61" fmla="*/ 43910 h 60249"/>
                <a:gd name="connsiteX62" fmla="*/ 28542 w 60967"/>
                <a:gd name="connsiteY62" fmla="*/ 43910 h 6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60967" h="60249">
                  <a:moveTo>
                    <a:pt x="59068" y="60249"/>
                  </a:moveTo>
                  <a:lnTo>
                    <a:pt x="56408" y="60249"/>
                  </a:lnTo>
                  <a:lnTo>
                    <a:pt x="56408" y="58181"/>
                  </a:lnTo>
                  <a:cubicBezTo>
                    <a:pt x="56408" y="55056"/>
                    <a:pt x="56154" y="53142"/>
                    <a:pt x="55648" y="52439"/>
                  </a:cubicBezTo>
                  <a:cubicBezTo>
                    <a:pt x="55113" y="51707"/>
                    <a:pt x="54001" y="51341"/>
                    <a:pt x="52312" y="51341"/>
                  </a:cubicBezTo>
                  <a:lnTo>
                    <a:pt x="6755" y="51341"/>
                  </a:lnTo>
                  <a:cubicBezTo>
                    <a:pt x="5095" y="51341"/>
                    <a:pt x="4011" y="51707"/>
                    <a:pt x="3504" y="52439"/>
                  </a:cubicBezTo>
                  <a:cubicBezTo>
                    <a:pt x="2970" y="53170"/>
                    <a:pt x="2702" y="55085"/>
                    <a:pt x="2702" y="58181"/>
                  </a:cubicBezTo>
                  <a:lnTo>
                    <a:pt x="2702" y="60249"/>
                  </a:lnTo>
                  <a:lnTo>
                    <a:pt x="0" y="60249"/>
                  </a:lnTo>
                  <a:lnTo>
                    <a:pt x="0" y="33101"/>
                  </a:lnTo>
                  <a:cubicBezTo>
                    <a:pt x="0" y="26825"/>
                    <a:pt x="1548" y="21505"/>
                    <a:pt x="4644" y="17142"/>
                  </a:cubicBezTo>
                  <a:cubicBezTo>
                    <a:pt x="7712" y="12751"/>
                    <a:pt x="11357" y="10555"/>
                    <a:pt x="15580" y="10555"/>
                  </a:cubicBezTo>
                  <a:cubicBezTo>
                    <a:pt x="18817" y="10555"/>
                    <a:pt x="21702" y="11976"/>
                    <a:pt x="24235" y="14819"/>
                  </a:cubicBezTo>
                  <a:cubicBezTo>
                    <a:pt x="26768" y="17663"/>
                    <a:pt x="28584" y="21280"/>
                    <a:pt x="29682" y="25670"/>
                  </a:cubicBezTo>
                  <a:cubicBezTo>
                    <a:pt x="31652" y="19957"/>
                    <a:pt x="34987" y="16438"/>
                    <a:pt x="39688" y="15115"/>
                  </a:cubicBezTo>
                  <a:lnTo>
                    <a:pt x="46612" y="14017"/>
                  </a:lnTo>
                  <a:cubicBezTo>
                    <a:pt x="48273" y="13793"/>
                    <a:pt x="49526" y="13610"/>
                    <a:pt x="50370" y="13468"/>
                  </a:cubicBezTo>
                  <a:cubicBezTo>
                    <a:pt x="51214" y="13300"/>
                    <a:pt x="52214" y="13089"/>
                    <a:pt x="53368" y="12835"/>
                  </a:cubicBezTo>
                  <a:cubicBezTo>
                    <a:pt x="54522" y="12582"/>
                    <a:pt x="55380" y="12328"/>
                    <a:pt x="55943" y="12075"/>
                  </a:cubicBezTo>
                  <a:cubicBezTo>
                    <a:pt x="56478" y="11794"/>
                    <a:pt x="57041" y="11456"/>
                    <a:pt x="57632" y="11062"/>
                  </a:cubicBezTo>
                  <a:cubicBezTo>
                    <a:pt x="58195" y="10668"/>
                    <a:pt x="58575" y="10217"/>
                    <a:pt x="58772" y="9711"/>
                  </a:cubicBezTo>
                  <a:cubicBezTo>
                    <a:pt x="58969" y="9176"/>
                    <a:pt x="59068" y="8557"/>
                    <a:pt x="59068" y="7853"/>
                  </a:cubicBezTo>
                  <a:cubicBezTo>
                    <a:pt x="59068" y="6530"/>
                    <a:pt x="58477" y="5305"/>
                    <a:pt x="57294" y="4179"/>
                  </a:cubicBezTo>
                  <a:cubicBezTo>
                    <a:pt x="56112" y="3054"/>
                    <a:pt x="54142" y="2379"/>
                    <a:pt x="51383" y="2153"/>
                  </a:cubicBezTo>
                  <a:cubicBezTo>
                    <a:pt x="50454" y="2041"/>
                    <a:pt x="49990" y="1688"/>
                    <a:pt x="49990" y="1098"/>
                  </a:cubicBezTo>
                  <a:cubicBezTo>
                    <a:pt x="49990" y="366"/>
                    <a:pt x="50454" y="0"/>
                    <a:pt x="51383" y="0"/>
                  </a:cubicBezTo>
                  <a:cubicBezTo>
                    <a:pt x="52200" y="0"/>
                    <a:pt x="53086" y="113"/>
                    <a:pt x="54043" y="338"/>
                  </a:cubicBezTo>
                  <a:cubicBezTo>
                    <a:pt x="54972" y="562"/>
                    <a:pt x="55985" y="956"/>
                    <a:pt x="57083" y="1520"/>
                  </a:cubicBezTo>
                  <a:cubicBezTo>
                    <a:pt x="58181" y="2054"/>
                    <a:pt x="59096" y="2913"/>
                    <a:pt x="59828" y="4096"/>
                  </a:cubicBezTo>
                  <a:cubicBezTo>
                    <a:pt x="60588" y="5277"/>
                    <a:pt x="60968" y="6643"/>
                    <a:pt x="60968" y="8191"/>
                  </a:cubicBezTo>
                  <a:cubicBezTo>
                    <a:pt x="60968" y="12695"/>
                    <a:pt x="59757" y="16325"/>
                    <a:pt x="57336" y="19084"/>
                  </a:cubicBezTo>
                  <a:cubicBezTo>
                    <a:pt x="56295" y="20238"/>
                    <a:pt x="55099" y="21082"/>
                    <a:pt x="53748" y="21617"/>
                  </a:cubicBezTo>
                  <a:cubicBezTo>
                    <a:pt x="52397" y="22124"/>
                    <a:pt x="51186" y="22420"/>
                    <a:pt x="50117" y="22504"/>
                  </a:cubicBezTo>
                  <a:cubicBezTo>
                    <a:pt x="49047" y="22588"/>
                    <a:pt x="47330" y="22631"/>
                    <a:pt x="44966" y="22631"/>
                  </a:cubicBezTo>
                  <a:cubicBezTo>
                    <a:pt x="41616" y="22631"/>
                    <a:pt x="39209" y="22814"/>
                    <a:pt x="37746" y="23180"/>
                  </a:cubicBezTo>
                  <a:cubicBezTo>
                    <a:pt x="36282" y="23518"/>
                    <a:pt x="34833" y="24432"/>
                    <a:pt x="33397" y="25924"/>
                  </a:cubicBezTo>
                  <a:cubicBezTo>
                    <a:pt x="31427" y="27950"/>
                    <a:pt x="30441" y="30638"/>
                    <a:pt x="30441" y="33988"/>
                  </a:cubicBezTo>
                  <a:lnTo>
                    <a:pt x="30441" y="43910"/>
                  </a:lnTo>
                  <a:lnTo>
                    <a:pt x="52312" y="43910"/>
                  </a:lnTo>
                  <a:cubicBezTo>
                    <a:pt x="53973" y="43910"/>
                    <a:pt x="55071" y="43558"/>
                    <a:pt x="55605" y="42854"/>
                  </a:cubicBezTo>
                  <a:cubicBezTo>
                    <a:pt x="56140" y="42122"/>
                    <a:pt x="56408" y="40194"/>
                    <a:pt x="56408" y="37070"/>
                  </a:cubicBezTo>
                  <a:lnTo>
                    <a:pt x="56408" y="35001"/>
                  </a:lnTo>
                  <a:lnTo>
                    <a:pt x="59068" y="35001"/>
                  </a:lnTo>
                  <a:cubicBezTo>
                    <a:pt x="58899" y="37084"/>
                    <a:pt x="58814" y="41292"/>
                    <a:pt x="58814" y="47626"/>
                  </a:cubicBezTo>
                  <a:cubicBezTo>
                    <a:pt x="58814" y="53959"/>
                    <a:pt x="58899" y="58166"/>
                    <a:pt x="59068" y="60249"/>
                  </a:cubicBezTo>
                  <a:moveTo>
                    <a:pt x="28542" y="43910"/>
                  </a:moveTo>
                  <a:lnTo>
                    <a:pt x="28542" y="34326"/>
                  </a:lnTo>
                  <a:cubicBezTo>
                    <a:pt x="28542" y="31258"/>
                    <a:pt x="28176" y="28697"/>
                    <a:pt x="27444" y="26642"/>
                  </a:cubicBezTo>
                  <a:cubicBezTo>
                    <a:pt x="26684" y="24559"/>
                    <a:pt x="25628" y="23025"/>
                    <a:pt x="24277" y="22039"/>
                  </a:cubicBezTo>
                  <a:cubicBezTo>
                    <a:pt x="22926" y="21054"/>
                    <a:pt x="21575" y="20378"/>
                    <a:pt x="20224" y="20013"/>
                  </a:cubicBezTo>
                  <a:cubicBezTo>
                    <a:pt x="18845" y="19647"/>
                    <a:pt x="17297" y="19464"/>
                    <a:pt x="15580" y="19464"/>
                  </a:cubicBezTo>
                  <a:cubicBezTo>
                    <a:pt x="13553" y="19464"/>
                    <a:pt x="11780" y="19689"/>
                    <a:pt x="10260" y="20140"/>
                  </a:cubicBezTo>
                  <a:cubicBezTo>
                    <a:pt x="8740" y="20589"/>
                    <a:pt x="7529" y="21308"/>
                    <a:pt x="6629" y="22293"/>
                  </a:cubicBezTo>
                  <a:cubicBezTo>
                    <a:pt x="5728" y="23278"/>
                    <a:pt x="4996" y="24263"/>
                    <a:pt x="4433" y="25248"/>
                  </a:cubicBezTo>
                  <a:cubicBezTo>
                    <a:pt x="3842" y="26233"/>
                    <a:pt x="3434" y="27486"/>
                    <a:pt x="3209" y="29006"/>
                  </a:cubicBezTo>
                  <a:cubicBezTo>
                    <a:pt x="2984" y="30526"/>
                    <a:pt x="2843" y="31807"/>
                    <a:pt x="2787" y="32848"/>
                  </a:cubicBezTo>
                  <a:cubicBezTo>
                    <a:pt x="2730" y="33889"/>
                    <a:pt x="2702" y="35240"/>
                    <a:pt x="2702" y="36901"/>
                  </a:cubicBezTo>
                  <a:cubicBezTo>
                    <a:pt x="2702" y="39716"/>
                    <a:pt x="2758" y="41419"/>
                    <a:pt x="2871" y="42010"/>
                  </a:cubicBezTo>
                  <a:cubicBezTo>
                    <a:pt x="2927" y="42658"/>
                    <a:pt x="3110" y="43107"/>
                    <a:pt x="3420" y="43361"/>
                  </a:cubicBezTo>
                  <a:cubicBezTo>
                    <a:pt x="3729" y="43614"/>
                    <a:pt x="4067" y="43769"/>
                    <a:pt x="4433" y="43826"/>
                  </a:cubicBezTo>
                  <a:cubicBezTo>
                    <a:pt x="4771" y="43882"/>
                    <a:pt x="5348" y="43910"/>
                    <a:pt x="6164" y="43910"/>
                  </a:cubicBezTo>
                  <a:lnTo>
                    <a:pt x="28542" y="4391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6" name="Freeform 395">
              <a:extLst>
                <a:ext uri="{FF2B5EF4-FFF2-40B4-BE49-F238E27FC236}">
                  <a16:creationId xmlns:a16="http://schemas.microsoft.com/office/drawing/2014/main" id="{44729FDC-A9CF-A676-60C8-B7D13F4CF9A0}"/>
                </a:ext>
              </a:extLst>
            </p:cNvPr>
            <p:cNvSpPr/>
            <p:nvPr/>
          </p:nvSpPr>
          <p:spPr>
            <a:xfrm>
              <a:off x="6839527" y="4039533"/>
              <a:ext cx="39730" cy="39012"/>
            </a:xfrm>
            <a:custGeom>
              <a:avLst/>
              <a:gdLst>
                <a:gd name="connsiteX0" fmla="*/ 30526 w 39730"/>
                <a:gd name="connsiteY0" fmla="*/ 39013 h 39012"/>
                <a:gd name="connsiteX1" fmla="*/ 19295 w 39730"/>
                <a:gd name="connsiteY1" fmla="*/ 30358 h 39012"/>
                <a:gd name="connsiteX2" fmla="*/ 16171 w 39730"/>
                <a:gd name="connsiteY2" fmla="*/ 14440 h 39012"/>
                <a:gd name="connsiteX3" fmla="*/ 13004 w 39730"/>
                <a:gd name="connsiteY3" fmla="*/ 14440 h 39012"/>
                <a:gd name="connsiteX4" fmla="*/ 4813 w 39730"/>
                <a:gd name="connsiteY4" fmla="*/ 17269 h 39012"/>
                <a:gd name="connsiteX5" fmla="*/ 1942 w 39730"/>
                <a:gd name="connsiteY5" fmla="*/ 23602 h 39012"/>
                <a:gd name="connsiteX6" fmla="*/ 5911 w 39730"/>
                <a:gd name="connsiteY6" fmla="*/ 32975 h 39012"/>
                <a:gd name="connsiteX7" fmla="*/ 7304 w 39730"/>
                <a:gd name="connsiteY7" fmla="*/ 29471 h 39012"/>
                <a:gd name="connsiteX8" fmla="*/ 9880 w 39730"/>
                <a:gd name="connsiteY8" fmla="*/ 28542 h 39012"/>
                <a:gd name="connsiteX9" fmla="*/ 12751 w 39730"/>
                <a:gd name="connsiteY9" fmla="*/ 29640 h 39012"/>
                <a:gd name="connsiteX10" fmla="*/ 13849 w 39730"/>
                <a:gd name="connsiteY10" fmla="*/ 32511 h 39012"/>
                <a:gd name="connsiteX11" fmla="*/ 12793 w 39730"/>
                <a:gd name="connsiteY11" fmla="*/ 35382 h 39012"/>
                <a:gd name="connsiteX12" fmla="*/ 9795 w 39730"/>
                <a:gd name="connsiteY12" fmla="*/ 36522 h 39012"/>
                <a:gd name="connsiteX13" fmla="*/ 2787 w 39730"/>
                <a:gd name="connsiteY13" fmla="*/ 32722 h 39012"/>
                <a:gd name="connsiteX14" fmla="*/ 0 w 39730"/>
                <a:gd name="connsiteY14" fmla="*/ 23433 h 39012"/>
                <a:gd name="connsiteX15" fmla="*/ 4771 w 39730"/>
                <a:gd name="connsiteY15" fmla="*/ 11611 h 39012"/>
                <a:gd name="connsiteX16" fmla="*/ 8149 w 39730"/>
                <a:gd name="connsiteY16" fmla="*/ 9416 h 39012"/>
                <a:gd name="connsiteX17" fmla="*/ 11315 w 39730"/>
                <a:gd name="connsiteY17" fmla="*/ 8571 h 39012"/>
                <a:gd name="connsiteX18" fmla="*/ 14989 w 39730"/>
                <a:gd name="connsiteY18" fmla="*/ 8487 h 39012"/>
                <a:gd name="connsiteX19" fmla="*/ 32257 w 39730"/>
                <a:gd name="connsiteY19" fmla="*/ 8487 h 39012"/>
                <a:gd name="connsiteX20" fmla="*/ 33608 w 39730"/>
                <a:gd name="connsiteY20" fmla="*/ 8318 h 39012"/>
                <a:gd name="connsiteX21" fmla="*/ 35550 w 39730"/>
                <a:gd name="connsiteY21" fmla="*/ 7389 h 39012"/>
                <a:gd name="connsiteX22" fmla="*/ 36606 w 39730"/>
                <a:gd name="connsiteY22" fmla="*/ 5278 h 39012"/>
                <a:gd name="connsiteX23" fmla="*/ 31075 w 39730"/>
                <a:gd name="connsiteY23" fmla="*/ 2196 h 39012"/>
                <a:gd name="connsiteX24" fmla="*/ 26219 w 39730"/>
                <a:gd name="connsiteY24" fmla="*/ 2196 h 39012"/>
                <a:gd name="connsiteX25" fmla="*/ 26219 w 39730"/>
                <a:gd name="connsiteY25" fmla="*/ 0 h 39012"/>
                <a:gd name="connsiteX26" fmla="*/ 31075 w 39730"/>
                <a:gd name="connsiteY26" fmla="*/ 0 h 39012"/>
                <a:gd name="connsiteX27" fmla="*/ 37492 w 39730"/>
                <a:gd name="connsiteY27" fmla="*/ 2449 h 39012"/>
                <a:gd name="connsiteX28" fmla="*/ 39266 w 39730"/>
                <a:gd name="connsiteY28" fmla="*/ 7093 h 39012"/>
                <a:gd name="connsiteX29" fmla="*/ 37155 w 39730"/>
                <a:gd name="connsiteY29" fmla="*/ 11780 h 39012"/>
                <a:gd name="connsiteX30" fmla="*/ 32173 w 39730"/>
                <a:gd name="connsiteY30" fmla="*/ 13849 h 39012"/>
                <a:gd name="connsiteX31" fmla="*/ 37619 w 39730"/>
                <a:gd name="connsiteY31" fmla="*/ 18156 h 39012"/>
                <a:gd name="connsiteX32" fmla="*/ 39730 w 39730"/>
                <a:gd name="connsiteY32" fmla="*/ 25164 h 39012"/>
                <a:gd name="connsiteX33" fmla="*/ 38928 w 39730"/>
                <a:gd name="connsiteY33" fmla="*/ 31244 h 39012"/>
                <a:gd name="connsiteX34" fmla="*/ 36015 w 39730"/>
                <a:gd name="connsiteY34" fmla="*/ 36606 h 39012"/>
                <a:gd name="connsiteX35" fmla="*/ 30526 w 39730"/>
                <a:gd name="connsiteY35" fmla="*/ 39013 h 39012"/>
                <a:gd name="connsiteX36" fmla="*/ 30442 w 39730"/>
                <a:gd name="connsiteY36" fmla="*/ 32342 h 39012"/>
                <a:gd name="connsiteX37" fmla="*/ 35719 w 39730"/>
                <a:gd name="connsiteY37" fmla="*/ 30062 h 39012"/>
                <a:gd name="connsiteX38" fmla="*/ 37788 w 39730"/>
                <a:gd name="connsiteY38" fmla="*/ 24573 h 39012"/>
                <a:gd name="connsiteX39" fmla="*/ 35001 w 39730"/>
                <a:gd name="connsiteY39" fmla="*/ 17692 h 39012"/>
                <a:gd name="connsiteX40" fmla="*/ 26642 w 39730"/>
                <a:gd name="connsiteY40" fmla="*/ 14440 h 39012"/>
                <a:gd name="connsiteX41" fmla="*/ 17986 w 39730"/>
                <a:gd name="connsiteY41" fmla="*/ 14440 h 39012"/>
                <a:gd name="connsiteX42" fmla="*/ 22166 w 39730"/>
                <a:gd name="connsiteY42" fmla="*/ 28204 h 39012"/>
                <a:gd name="connsiteX43" fmla="*/ 30442 w 39730"/>
                <a:gd name="connsiteY43" fmla="*/ 32342 h 39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9730" h="39012">
                  <a:moveTo>
                    <a:pt x="30526" y="39013"/>
                  </a:moveTo>
                  <a:cubicBezTo>
                    <a:pt x="25628" y="39013"/>
                    <a:pt x="21885" y="36128"/>
                    <a:pt x="19295" y="30358"/>
                  </a:cubicBezTo>
                  <a:cubicBezTo>
                    <a:pt x="17634" y="26896"/>
                    <a:pt x="16593" y="21590"/>
                    <a:pt x="16171" y="14440"/>
                  </a:cubicBezTo>
                  <a:lnTo>
                    <a:pt x="13004" y="14440"/>
                  </a:lnTo>
                  <a:cubicBezTo>
                    <a:pt x="9429" y="14440"/>
                    <a:pt x="6699" y="15383"/>
                    <a:pt x="4813" y="17269"/>
                  </a:cubicBezTo>
                  <a:cubicBezTo>
                    <a:pt x="2899" y="19126"/>
                    <a:pt x="1942" y="21238"/>
                    <a:pt x="1942" y="23602"/>
                  </a:cubicBezTo>
                  <a:cubicBezTo>
                    <a:pt x="1942" y="27825"/>
                    <a:pt x="3265" y="30949"/>
                    <a:pt x="5911" y="32975"/>
                  </a:cubicBezTo>
                  <a:cubicBezTo>
                    <a:pt x="5967" y="31258"/>
                    <a:pt x="6432" y="30090"/>
                    <a:pt x="7304" y="29471"/>
                  </a:cubicBezTo>
                  <a:cubicBezTo>
                    <a:pt x="8149" y="28852"/>
                    <a:pt x="9007" y="28542"/>
                    <a:pt x="9880" y="28542"/>
                  </a:cubicBezTo>
                  <a:cubicBezTo>
                    <a:pt x="11034" y="28542"/>
                    <a:pt x="11991" y="28908"/>
                    <a:pt x="12751" y="29640"/>
                  </a:cubicBezTo>
                  <a:cubicBezTo>
                    <a:pt x="13483" y="30344"/>
                    <a:pt x="13849" y="31300"/>
                    <a:pt x="13849" y="32511"/>
                  </a:cubicBezTo>
                  <a:cubicBezTo>
                    <a:pt x="13849" y="33665"/>
                    <a:pt x="13497" y="34623"/>
                    <a:pt x="12793" y="35382"/>
                  </a:cubicBezTo>
                  <a:cubicBezTo>
                    <a:pt x="12061" y="36142"/>
                    <a:pt x="11062" y="36522"/>
                    <a:pt x="9795" y="36522"/>
                  </a:cubicBezTo>
                  <a:cubicBezTo>
                    <a:pt x="6981" y="36522"/>
                    <a:pt x="4644" y="35255"/>
                    <a:pt x="2787" y="32722"/>
                  </a:cubicBezTo>
                  <a:cubicBezTo>
                    <a:pt x="929" y="30160"/>
                    <a:pt x="0" y="27064"/>
                    <a:pt x="0" y="23433"/>
                  </a:cubicBezTo>
                  <a:cubicBezTo>
                    <a:pt x="0" y="18704"/>
                    <a:pt x="1590" y="14763"/>
                    <a:pt x="4771" y="11611"/>
                  </a:cubicBezTo>
                  <a:cubicBezTo>
                    <a:pt x="5756" y="10626"/>
                    <a:pt x="6882" y="9894"/>
                    <a:pt x="8149" y="9416"/>
                  </a:cubicBezTo>
                  <a:cubicBezTo>
                    <a:pt x="9415" y="8909"/>
                    <a:pt x="10471" y="8628"/>
                    <a:pt x="11315" y="8571"/>
                  </a:cubicBezTo>
                  <a:cubicBezTo>
                    <a:pt x="12132" y="8515"/>
                    <a:pt x="13356" y="8487"/>
                    <a:pt x="14989" y="8487"/>
                  </a:cubicBezTo>
                  <a:lnTo>
                    <a:pt x="32257" y="8487"/>
                  </a:lnTo>
                  <a:cubicBezTo>
                    <a:pt x="32595" y="8487"/>
                    <a:pt x="33045" y="8431"/>
                    <a:pt x="33608" y="8318"/>
                  </a:cubicBezTo>
                  <a:cubicBezTo>
                    <a:pt x="34171" y="8205"/>
                    <a:pt x="34818" y="7896"/>
                    <a:pt x="35550" y="7389"/>
                  </a:cubicBezTo>
                  <a:cubicBezTo>
                    <a:pt x="36254" y="6854"/>
                    <a:pt x="36606" y="6150"/>
                    <a:pt x="36606" y="5278"/>
                  </a:cubicBezTo>
                  <a:cubicBezTo>
                    <a:pt x="36606" y="3195"/>
                    <a:pt x="34762" y="2168"/>
                    <a:pt x="31075" y="2196"/>
                  </a:cubicBezTo>
                  <a:lnTo>
                    <a:pt x="26219" y="2196"/>
                  </a:lnTo>
                  <a:lnTo>
                    <a:pt x="26219" y="0"/>
                  </a:lnTo>
                  <a:lnTo>
                    <a:pt x="31075" y="0"/>
                  </a:lnTo>
                  <a:cubicBezTo>
                    <a:pt x="34143" y="0"/>
                    <a:pt x="36282" y="817"/>
                    <a:pt x="37492" y="2449"/>
                  </a:cubicBezTo>
                  <a:cubicBezTo>
                    <a:pt x="38675" y="4054"/>
                    <a:pt x="39266" y="5602"/>
                    <a:pt x="39266" y="7093"/>
                  </a:cubicBezTo>
                  <a:cubicBezTo>
                    <a:pt x="39266" y="9008"/>
                    <a:pt x="38562" y="10570"/>
                    <a:pt x="37155" y="11780"/>
                  </a:cubicBezTo>
                  <a:cubicBezTo>
                    <a:pt x="35747" y="12990"/>
                    <a:pt x="34087" y="13681"/>
                    <a:pt x="32173" y="13849"/>
                  </a:cubicBezTo>
                  <a:cubicBezTo>
                    <a:pt x="34368" y="14722"/>
                    <a:pt x="36184" y="16158"/>
                    <a:pt x="37619" y="18156"/>
                  </a:cubicBezTo>
                  <a:cubicBezTo>
                    <a:pt x="39027" y="20126"/>
                    <a:pt x="39730" y="22462"/>
                    <a:pt x="39730" y="25164"/>
                  </a:cubicBezTo>
                  <a:cubicBezTo>
                    <a:pt x="39730" y="27247"/>
                    <a:pt x="39463" y="29274"/>
                    <a:pt x="38928" y="31244"/>
                  </a:cubicBezTo>
                  <a:cubicBezTo>
                    <a:pt x="38421" y="33187"/>
                    <a:pt x="37450" y="34974"/>
                    <a:pt x="36015" y="36606"/>
                  </a:cubicBezTo>
                  <a:cubicBezTo>
                    <a:pt x="34551" y="38211"/>
                    <a:pt x="32721" y="39013"/>
                    <a:pt x="30526" y="39013"/>
                  </a:cubicBezTo>
                  <a:moveTo>
                    <a:pt x="30442" y="32342"/>
                  </a:moveTo>
                  <a:cubicBezTo>
                    <a:pt x="32581" y="32342"/>
                    <a:pt x="34340" y="31582"/>
                    <a:pt x="35719" y="30062"/>
                  </a:cubicBezTo>
                  <a:cubicBezTo>
                    <a:pt x="37098" y="28541"/>
                    <a:pt x="37788" y="26712"/>
                    <a:pt x="37788" y="24573"/>
                  </a:cubicBezTo>
                  <a:cubicBezTo>
                    <a:pt x="37788" y="22153"/>
                    <a:pt x="36859" y="19859"/>
                    <a:pt x="35001" y="17692"/>
                  </a:cubicBezTo>
                  <a:cubicBezTo>
                    <a:pt x="33116" y="15524"/>
                    <a:pt x="30329" y="14440"/>
                    <a:pt x="26642" y="14440"/>
                  </a:cubicBezTo>
                  <a:lnTo>
                    <a:pt x="17986" y="14440"/>
                  </a:lnTo>
                  <a:cubicBezTo>
                    <a:pt x="18211" y="20829"/>
                    <a:pt x="19605" y="25418"/>
                    <a:pt x="22166" y="28204"/>
                  </a:cubicBezTo>
                  <a:cubicBezTo>
                    <a:pt x="24699" y="30963"/>
                    <a:pt x="27458" y="32342"/>
                    <a:pt x="30442" y="32342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7" name="Freeform 396">
              <a:extLst>
                <a:ext uri="{FF2B5EF4-FFF2-40B4-BE49-F238E27FC236}">
                  <a16:creationId xmlns:a16="http://schemas.microsoft.com/office/drawing/2014/main" id="{20CD961E-C94D-3D11-068B-DA44BD7EEB69}"/>
                </a:ext>
              </a:extLst>
            </p:cNvPr>
            <p:cNvSpPr/>
            <p:nvPr/>
          </p:nvSpPr>
          <p:spPr>
            <a:xfrm>
              <a:off x="6825087" y="4010394"/>
              <a:ext cx="54169" cy="27063"/>
            </a:xfrm>
            <a:custGeom>
              <a:avLst/>
              <a:gdLst>
                <a:gd name="connsiteX0" fmla="*/ 18620 w 54169"/>
                <a:gd name="connsiteY0" fmla="*/ 27063 h 27063"/>
                <a:gd name="connsiteX1" fmla="*/ 16720 w 54169"/>
                <a:gd name="connsiteY1" fmla="*/ 27063 h 27063"/>
                <a:gd name="connsiteX2" fmla="*/ 13764 w 54169"/>
                <a:gd name="connsiteY2" fmla="*/ 20478 h 27063"/>
                <a:gd name="connsiteX3" fmla="*/ 7473 w 54169"/>
                <a:gd name="connsiteY3" fmla="*/ 16931 h 27063"/>
                <a:gd name="connsiteX4" fmla="*/ 0 w 54169"/>
                <a:gd name="connsiteY4" fmla="*/ 15917 h 27063"/>
                <a:gd name="connsiteX5" fmla="*/ 0 w 54169"/>
                <a:gd name="connsiteY5" fmla="*/ 13764 h 27063"/>
                <a:gd name="connsiteX6" fmla="*/ 15917 w 54169"/>
                <a:gd name="connsiteY6" fmla="*/ 13764 h 27063"/>
                <a:gd name="connsiteX7" fmla="*/ 15917 w 54169"/>
                <a:gd name="connsiteY7" fmla="*/ 1393 h 27063"/>
                <a:gd name="connsiteX8" fmla="*/ 18620 w 54169"/>
                <a:gd name="connsiteY8" fmla="*/ 1393 h 27063"/>
                <a:gd name="connsiteX9" fmla="*/ 18620 w 54169"/>
                <a:gd name="connsiteY9" fmla="*/ 13764 h 27063"/>
                <a:gd name="connsiteX10" fmla="*/ 42643 w 54169"/>
                <a:gd name="connsiteY10" fmla="*/ 13764 h 27063"/>
                <a:gd name="connsiteX11" fmla="*/ 51974 w 54169"/>
                <a:gd name="connsiteY11" fmla="*/ 7938 h 27063"/>
                <a:gd name="connsiteX12" fmla="*/ 49441 w 54169"/>
                <a:gd name="connsiteY12" fmla="*/ 3800 h 27063"/>
                <a:gd name="connsiteX13" fmla="*/ 42306 w 54169"/>
                <a:gd name="connsiteY13" fmla="*/ 2153 h 27063"/>
                <a:gd name="connsiteX14" fmla="*/ 37535 w 54169"/>
                <a:gd name="connsiteY14" fmla="*/ 2153 h 27063"/>
                <a:gd name="connsiteX15" fmla="*/ 37535 w 54169"/>
                <a:gd name="connsiteY15" fmla="*/ 0 h 27063"/>
                <a:gd name="connsiteX16" fmla="*/ 42475 w 54169"/>
                <a:gd name="connsiteY16" fmla="*/ 0 h 27063"/>
                <a:gd name="connsiteX17" fmla="*/ 50666 w 54169"/>
                <a:gd name="connsiteY17" fmla="*/ 2153 h 27063"/>
                <a:gd name="connsiteX18" fmla="*/ 54170 w 54169"/>
                <a:gd name="connsiteY18" fmla="*/ 8570 h 27063"/>
                <a:gd name="connsiteX19" fmla="*/ 53748 w 54169"/>
                <a:gd name="connsiteY19" fmla="*/ 11695 h 27063"/>
                <a:gd name="connsiteX20" fmla="*/ 52354 w 54169"/>
                <a:gd name="connsiteY20" fmla="*/ 15242 h 27063"/>
                <a:gd name="connsiteX21" fmla="*/ 48766 w 54169"/>
                <a:gd name="connsiteY21" fmla="*/ 18493 h 27063"/>
                <a:gd name="connsiteX22" fmla="*/ 42475 w 54169"/>
                <a:gd name="connsiteY22" fmla="*/ 19717 h 27063"/>
                <a:gd name="connsiteX23" fmla="*/ 18620 w 54169"/>
                <a:gd name="connsiteY23" fmla="*/ 19717 h 27063"/>
                <a:gd name="connsiteX24" fmla="*/ 18620 w 54169"/>
                <a:gd name="connsiteY24" fmla="*/ 27063 h 2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169" h="27063">
                  <a:moveTo>
                    <a:pt x="18620" y="27063"/>
                  </a:moveTo>
                  <a:lnTo>
                    <a:pt x="16720" y="27063"/>
                  </a:lnTo>
                  <a:cubicBezTo>
                    <a:pt x="16607" y="24418"/>
                    <a:pt x="15622" y="22222"/>
                    <a:pt x="13764" y="20478"/>
                  </a:cubicBezTo>
                  <a:cubicBezTo>
                    <a:pt x="11878" y="18704"/>
                    <a:pt x="9781" y="17521"/>
                    <a:pt x="7473" y="16931"/>
                  </a:cubicBezTo>
                  <a:cubicBezTo>
                    <a:pt x="5165" y="16312"/>
                    <a:pt x="2674" y="15974"/>
                    <a:pt x="0" y="15917"/>
                  </a:cubicBezTo>
                  <a:lnTo>
                    <a:pt x="0" y="13764"/>
                  </a:lnTo>
                  <a:lnTo>
                    <a:pt x="15917" y="13764"/>
                  </a:lnTo>
                  <a:lnTo>
                    <a:pt x="15917" y="1393"/>
                  </a:lnTo>
                  <a:lnTo>
                    <a:pt x="18620" y="1393"/>
                  </a:lnTo>
                  <a:lnTo>
                    <a:pt x="18620" y="13764"/>
                  </a:lnTo>
                  <a:lnTo>
                    <a:pt x="42643" y="13764"/>
                  </a:lnTo>
                  <a:cubicBezTo>
                    <a:pt x="48864" y="13764"/>
                    <a:pt x="51974" y="11821"/>
                    <a:pt x="51974" y="7938"/>
                  </a:cubicBezTo>
                  <a:cubicBezTo>
                    <a:pt x="51974" y="6277"/>
                    <a:pt x="51130" y="4898"/>
                    <a:pt x="49441" y="3800"/>
                  </a:cubicBezTo>
                  <a:cubicBezTo>
                    <a:pt x="47724" y="2702"/>
                    <a:pt x="45346" y="2153"/>
                    <a:pt x="42306" y="2153"/>
                  </a:cubicBezTo>
                  <a:lnTo>
                    <a:pt x="37535" y="2153"/>
                  </a:lnTo>
                  <a:lnTo>
                    <a:pt x="37535" y="0"/>
                  </a:lnTo>
                  <a:lnTo>
                    <a:pt x="42475" y="0"/>
                  </a:lnTo>
                  <a:cubicBezTo>
                    <a:pt x="45599" y="0"/>
                    <a:pt x="48329" y="717"/>
                    <a:pt x="50666" y="2153"/>
                  </a:cubicBezTo>
                  <a:cubicBezTo>
                    <a:pt x="53002" y="3589"/>
                    <a:pt x="54170" y="5728"/>
                    <a:pt x="54170" y="8570"/>
                  </a:cubicBezTo>
                  <a:cubicBezTo>
                    <a:pt x="54170" y="9612"/>
                    <a:pt x="54029" y="10654"/>
                    <a:pt x="53748" y="11695"/>
                  </a:cubicBezTo>
                  <a:cubicBezTo>
                    <a:pt x="53494" y="12708"/>
                    <a:pt x="53030" y="13891"/>
                    <a:pt x="52354" y="15242"/>
                  </a:cubicBezTo>
                  <a:cubicBezTo>
                    <a:pt x="51651" y="16564"/>
                    <a:pt x="50454" y="17648"/>
                    <a:pt x="48766" y="18493"/>
                  </a:cubicBezTo>
                  <a:cubicBezTo>
                    <a:pt x="47049" y="19309"/>
                    <a:pt x="44952" y="19717"/>
                    <a:pt x="42475" y="19717"/>
                  </a:cubicBezTo>
                  <a:lnTo>
                    <a:pt x="18620" y="19717"/>
                  </a:lnTo>
                  <a:lnTo>
                    <a:pt x="18620" y="27063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8" name="Freeform 397">
              <a:extLst>
                <a:ext uri="{FF2B5EF4-FFF2-40B4-BE49-F238E27FC236}">
                  <a16:creationId xmlns:a16="http://schemas.microsoft.com/office/drawing/2014/main" id="{EA479281-EFCF-534A-3C75-ED1F4CF1F6A1}"/>
                </a:ext>
              </a:extLst>
            </p:cNvPr>
            <p:cNvSpPr/>
            <p:nvPr/>
          </p:nvSpPr>
          <p:spPr>
            <a:xfrm>
              <a:off x="6820443" y="3986802"/>
              <a:ext cx="57843" cy="18492"/>
            </a:xfrm>
            <a:custGeom>
              <a:avLst/>
              <a:gdLst>
                <a:gd name="connsiteX0" fmla="*/ 57843 w 57843"/>
                <a:gd name="connsiteY0" fmla="*/ 18493 h 18492"/>
                <a:gd name="connsiteX1" fmla="*/ 55183 w 57843"/>
                <a:gd name="connsiteY1" fmla="*/ 18493 h 18492"/>
                <a:gd name="connsiteX2" fmla="*/ 54634 w 57843"/>
                <a:gd name="connsiteY2" fmla="*/ 12835 h 18492"/>
                <a:gd name="connsiteX3" fmla="*/ 51257 w 57843"/>
                <a:gd name="connsiteY3" fmla="*/ 11780 h 18492"/>
                <a:gd name="connsiteX4" fmla="*/ 27993 w 57843"/>
                <a:gd name="connsiteY4" fmla="*/ 11780 h 18492"/>
                <a:gd name="connsiteX5" fmla="*/ 24024 w 57843"/>
                <a:gd name="connsiteY5" fmla="*/ 12878 h 18492"/>
                <a:gd name="connsiteX6" fmla="*/ 23264 w 57843"/>
                <a:gd name="connsiteY6" fmla="*/ 18155 h 18492"/>
                <a:gd name="connsiteX7" fmla="*/ 20562 w 57843"/>
                <a:gd name="connsiteY7" fmla="*/ 18155 h 18492"/>
                <a:gd name="connsiteX8" fmla="*/ 19633 w 57843"/>
                <a:gd name="connsiteY8" fmla="*/ 6080 h 18492"/>
                <a:gd name="connsiteX9" fmla="*/ 51341 w 57843"/>
                <a:gd name="connsiteY9" fmla="*/ 6080 h 18492"/>
                <a:gd name="connsiteX10" fmla="*/ 54550 w 57843"/>
                <a:gd name="connsiteY10" fmla="*/ 5151 h 18492"/>
                <a:gd name="connsiteX11" fmla="*/ 55183 w 57843"/>
                <a:gd name="connsiteY11" fmla="*/ 0 h 18492"/>
                <a:gd name="connsiteX12" fmla="*/ 57843 w 57843"/>
                <a:gd name="connsiteY12" fmla="*/ 0 h 18492"/>
                <a:gd name="connsiteX13" fmla="*/ 57590 w 57843"/>
                <a:gd name="connsiteY13" fmla="*/ 8993 h 18492"/>
                <a:gd name="connsiteX14" fmla="*/ 57843 w 57843"/>
                <a:gd name="connsiteY14" fmla="*/ 18493 h 18492"/>
                <a:gd name="connsiteX15" fmla="*/ 4560 w 57843"/>
                <a:gd name="connsiteY15" fmla="*/ 14862 h 18492"/>
                <a:gd name="connsiteX16" fmla="*/ 1435 w 57843"/>
                <a:gd name="connsiteY16" fmla="*/ 13553 h 18492"/>
                <a:gd name="connsiteX17" fmla="*/ 0 w 57843"/>
                <a:gd name="connsiteY17" fmla="*/ 10302 h 18492"/>
                <a:gd name="connsiteX18" fmla="*/ 1309 w 57843"/>
                <a:gd name="connsiteY18" fmla="*/ 7051 h 18492"/>
                <a:gd name="connsiteX19" fmla="*/ 4602 w 57843"/>
                <a:gd name="connsiteY19" fmla="*/ 5700 h 18492"/>
                <a:gd name="connsiteX20" fmla="*/ 7895 w 57843"/>
                <a:gd name="connsiteY20" fmla="*/ 7051 h 18492"/>
                <a:gd name="connsiteX21" fmla="*/ 9162 w 57843"/>
                <a:gd name="connsiteY21" fmla="*/ 10302 h 18492"/>
                <a:gd name="connsiteX22" fmla="*/ 7769 w 57843"/>
                <a:gd name="connsiteY22" fmla="*/ 13595 h 18492"/>
                <a:gd name="connsiteX23" fmla="*/ 4560 w 57843"/>
                <a:gd name="connsiteY23" fmla="*/ 14862 h 1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7843" h="18492">
                  <a:moveTo>
                    <a:pt x="57843" y="18493"/>
                  </a:moveTo>
                  <a:lnTo>
                    <a:pt x="55183" y="18493"/>
                  </a:lnTo>
                  <a:cubicBezTo>
                    <a:pt x="55183" y="15425"/>
                    <a:pt x="55000" y="13539"/>
                    <a:pt x="54634" y="12835"/>
                  </a:cubicBezTo>
                  <a:cubicBezTo>
                    <a:pt x="54240" y="12131"/>
                    <a:pt x="53114" y="11780"/>
                    <a:pt x="51257" y="11780"/>
                  </a:cubicBezTo>
                  <a:lnTo>
                    <a:pt x="27993" y="11780"/>
                  </a:lnTo>
                  <a:cubicBezTo>
                    <a:pt x="25853" y="11780"/>
                    <a:pt x="24531" y="12146"/>
                    <a:pt x="24024" y="12878"/>
                  </a:cubicBezTo>
                  <a:cubicBezTo>
                    <a:pt x="23517" y="13582"/>
                    <a:pt x="23264" y="15340"/>
                    <a:pt x="23264" y="18155"/>
                  </a:cubicBezTo>
                  <a:lnTo>
                    <a:pt x="20562" y="18155"/>
                  </a:lnTo>
                  <a:lnTo>
                    <a:pt x="19633" y="6080"/>
                  </a:lnTo>
                  <a:lnTo>
                    <a:pt x="51341" y="6080"/>
                  </a:lnTo>
                  <a:cubicBezTo>
                    <a:pt x="53058" y="6080"/>
                    <a:pt x="54128" y="5770"/>
                    <a:pt x="54550" y="5151"/>
                  </a:cubicBezTo>
                  <a:cubicBezTo>
                    <a:pt x="54972" y="4532"/>
                    <a:pt x="55183" y="2815"/>
                    <a:pt x="55183" y="0"/>
                  </a:cubicBezTo>
                  <a:lnTo>
                    <a:pt x="57843" y="0"/>
                  </a:lnTo>
                  <a:cubicBezTo>
                    <a:pt x="57674" y="5883"/>
                    <a:pt x="57590" y="8880"/>
                    <a:pt x="57590" y="8993"/>
                  </a:cubicBezTo>
                  <a:cubicBezTo>
                    <a:pt x="57590" y="9782"/>
                    <a:pt x="57674" y="12948"/>
                    <a:pt x="57843" y="18493"/>
                  </a:cubicBezTo>
                  <a:moveTo>
                    <a:pt x="4560" y="14862"/>
                  </a:moveTo>
                  <a:cubicBezTo>
                    <a:pt x="3406" y="14862"/>
                    <a:pt x="2364" y="14426"/>
                    <a:pt x="1435" y="13553"/>
                  </a:cubicBezTo>
                  <a:cubicBezTo>
                    <a:pt x="478" y="12652"/>
                    <a:pt x="0" y="11568"/>
                    <a:pt x="0" y="10302"/>
                  </a:cubicBezTo>
                  <a:cubicBezTo>
                    <a:pt x="0" y="9035"/>
                    <a:pt x="436" y="7951"/>
                    <a:pt x="1309" y="7051"/>
                  </a:cubicBezTo>
                  <a:cubicBezTo>
                    <a:pt x="2153" y="6150"/>
                    <a:pt x="3251" y="5700"/>
                    <a:pt x="4602" y="5700"/>
                  </a:cubicBezTo>
                  <a:cubicBezTo>
                    <a:pt x="5925" y="5700"/>
                    <a:pt x="7023" y="6150"/>
                    <a:pt x="7895" y="7051"/>
                  </a:cubicBezTo>
                  <a:cubicBezTo>
                    <a:pt x="8740" y="7951"/>
                    <a:pt x="9162" y="9035"/>
                    <a:pt x="9162" y="10302"/>
                  </a:cubicBezTo>
                  <a:cubicBezTo>
                    <a:pt x="9162" y="11625"/>
                    <a:pt x="8698" y="12723"/>
                    <a:pt x="7769" y="13595"/>
                  </a:cubicBezTo>
                  <a:cubicBezTo>
                    <a:pt x="6840" y="14440"/>
                    <a:pt x="5770" y="14862"/>
                    <a:pt x="4560" y="14862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51A0C80B-8DC5-7585-4F3F-4F2DC9400E86}"/>
                </a:ext>
              </a:extLst>
            </p:cNvPr>
            <p:cNvSpPr/>
            <p:nvPr/>
          </p:nvSpPr>
          <p:spPr>
            <a:xfrm>
              <a:off x="6840075" y="3937405"/>
              <a:ext cx="38210" cy="43488"/>
            </a:xfrm>
            <a:custGeom>
              <a:avLst/>
              <a:gdLst>
                <a:gd name="connsiteX0" fmla="*/ 38210 w 38210"/>
                <a:gd name="connsiteY0" fmla="*/ 43489 h 43488"/>
                <a:gd name="connsiteX1" fmla="*/ 35550 w 38210"/>
                <a:gd name="connsiteY1" fmla="*/ 43489 h 43488"/>
                <a:gd name="connsiteX2" fmla="*/ 35002 w 38210"/>
                <a:gd name="connsiteY2" fmla="*/ 37830 h 43488"/>
                <a:gd name="connsiteX3" fmla="*/ 31624 w 38210"/>
                <a:gd name="connsiteY3" fmla="*/ 36775 h 43488"/>
                <a:gd name="connsiteX4" fmla="*/ 8444 w 38210"/>
                <a:gd name="connsiteY4" fmla="*/ 36775 h 43488"/>
                <a:gd name="connsiteX5" fmla="*/ 4433 w 38210"/>
                <a:gd name="connsiteY5" fmla="*/ 37915 h 43488"/>
                <a:gd name="connsiteX6" fmla="*/ 3631 w 38210"/>
                <a:gd name="connsiteY6" fmla="*/ 43489 h 43488"/>
                <a:gd name="connsiteX7" fmla="*/ 929 w 38210"/>
                <a:gd name="connsiteY7" fmla="*/ 43489 h 43488"/>
                <a:gd name="connsiteX8" fmla="*/ 0 w 38210"/>
                <a:gd name="connsiteY8" fmla="*/ 31328 h 43488"/>
                <a:gd name="connsiteX9" fmla="*/ 9078 w 38210"/>
                <a:gd name="connsiteY9" fmla="*/ 31328 h 43488"/>
                <a:gd name="connsiteX10" fmla="*/ 0 w 38210"/>
                <a:gd name="connsiteY10" fmla="*/ 18535 h 43488"/>
                <a:gd name="connsiteX11" fmla="*/ 3209 w 38210"/>
                <a:gd name="connsiteY11" fmla="*/ 9458 h 43488"/>
                <a:gd name="connsiteX12" fmla="*/ 7769 w 38210"/>
                <a:gd name="connsiteY12" fmla="*/ 7178 h 43488"/>
                <a:gd name="connsiteX13" fmla="*/ 16424 w 38210"/>
                <a:gd name="connsiteY13" fmla="*/ 6756 h 43488"/>
                <a:gd name="connsiteX14" fmla="*/ 32933 w 38210"/>
                <a:gd name="connsiteY14" fmla="*/ 6756 h 43488"/>
                <a:gd name="connsiteX15" fmla="*/ 35170 w 38210"/>
                <a:gd name="connsiteY15" fmla="*/ 5278 h 43488"/>
                <a:gd name="connsiteX16" fmla="*/ 35550 w 38210"/>
                <a:gd name="connsiteY16" fmla="*/ 0 h 43488"/>
                <a:gd name="connsiteX17" fmla="*/ 38210 w 38210"/>
                <a:gd name="connsiteY17" fmla="*/ 0 h 43488"/>
                <a:gd name="connsiteX18" fmla="*/ 37957 w 38210"/>
                <a:gd name="connsiteY18" fmla="*/ 9712 h 43488"/>
                <a:gd name="connsiteX19" fmla="*/ 38210 w 38210"/>
                <a:gd name="connsiteY19" fmla="*/ 19464 h 43488"/>
                <a:gd name="connsiteX20" fmla="*/ 35550 w 38210"/>
                <a:gd name="connsiteY20" fmla="*/ 19464 h 43488"/>
                <a:gd name="connsiteX21" fmla="*/ 35002 w 38210"/>
                <a:gd name="connsiteY21" fmla="*/ 13807 h 43488"/>
                <a:gd name="connsiteX22" fmla="*/ 31624 w 38210"/>
                <a:gd name="connsiteY22" fmla="*/ 12709 h 43488"/>
                <a:gd name="connsiteX23" fmla="*/ 11484 w 38210"/>
                <a:gd name="connsiteY23" fmla="*/ 12709 h 43488"/>
                <a:gd name="connsiteX24" fmla="*/ 4518 w 38210"/>
                <a:gd name="connsiteY24" fmla="*/ 14060 h 43488"/>
                <a:gd name="connsiteX25" fmla="*/ 1900 w 38210"/>
                <a:gd name="connsiteY25" fmla="*/ 19126 h 43488"/>
                <a:gd name="connsiteX26" fmla="*/ 5658 w 38210"/>
                <a:gd name="connsiteY26" fmla="*/ 27191 h 43488"/>
                <a:gd name="connsiteX27" fmla="*/ 15749 w 38210"/>
                <a:gd name="connsiteY27" fmla="*/ 30779 h 43488"/>
                <a:gd name="connsiteX28" fmla="*/ 31624 w 38210"/>
                <a:gd name="connsiteY28" fmla="*/ 30779 h 43488"/>
                <a:gd name="connsiteX29" fmla="*/ 35002 w 38210"/>
                <a:gd name="connsiteY29" fmla="*/ 29724 h 43488"/>
                <a:gd name="connsiteX30" fmla="*/ 35550 w 38210"/>
                <a:gd name="connsiteY30" fmla="*/ 24067 h 43488"/>
                <a:gd name="connsiteX31" fmla="*/ 38210 w 38210"/>
                <a:gd name="connsiteY31" fmla="*/ 24067 h 43488"/>
                <a:gd name="connsiteX32" fmla="*/ 37957 w 38210"/>
                <a:gd name="connsiteY32" fmla="*/ 33735 h 43488"/>
                <a:gd name="connsiteX33" fmla="*/ 38210 w 38210"/>
                <a:gd name="connsiteY33" fmla="*/ 43489 h 4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8210" h="43488">
                  <a:moveTo>
                    <a:pt x="38210" y="43489"/>
                  </a:moveTo>
                  <a:lnTo>
                    <a:pt x="35550" y="43489"/>
                  </a:lnTo>
                  <a:cubicBezTo>
                    <a:pt x="35550" y="40421"/>
                    <a:pt x="35367" y="38534"/>
                    <a:pt x="35002" y="37830"/>
                  </a:cubicBezTo>
                  <a:cubicBezTo>
                    <a:pt x="34607" y="37126"/>
                    <a:pt x="33481" y="36775"/>
                    <a:pt x="31624" y="36775"/>
                  </a:cubicBezTo>
                  <a:lnTo>
                    <a:pt x="8444" y="36775"/>
                  </a:lnTo>
                  <a:cubicBezTo>
                    <a:pt x="6305" y="36775"/>
                    <a:pt x="4968" y="37155"/>
                    <a:pt x="4433" y="37915"/>
                  </a:cubicBezTo>
                  <a:cubicBezTo>
                    <a:pt x="3898" y="38647"/>
                    <a:pt x="3631" y="40504"/>
                    <a:pt x="3631" y="43489"/>
                  </a:cubicBezTo>
                  <a:lnTo>
                    <a:pt x="929" y="43489"/>
                  </a:lnTo>
                  <a:lnTo>
                    <a:pt x="0" y="31328"/>
                  </a:lnTo>
                  <a:lnTo>
                    <a:pt x="9078" y="31328"/>
                  </a:lnTo>
                  <a:cubicBezTo>
                    <a:pt x="3026" y="28626"/>
                    <a:pt x="0" y="24362"/>
                    <a:pt x="0" y="18535"/>
                  </a:cubicBezTo>
                  <a:cubicBezTo>
                    <a:pt x="0" y="14201"/>
                    <a:pt x="1070" y="11175"/>
                    <a:pt x="3209" y="9458"/>
                  </a:cubicBezTo>
                  <a:cubicBezTo>
                    <a:pt x="4644" y="8192"/>
                    <a:pt x="6164" y="7431"/>
                    <a:pt x="7769" y="7178"/>
                  </a:cubicBezTo>
                  <a:cubicBezTo>
                    <a:pt x="9373" y="6897"/>
                    <a:pt x="12258" y="6756"/>
                    <a:pt x="16424" y="6756"/>
                  </a:cubicBezTo>
                  <a:lnTo>
                    <a:pt x="32933" y="6756"/>
                  </a:lnTo>
                  <a:cubicBezTo>
                    <a:pt x="34143" y="6699"/>
                    <a:pt x="34889" y="6207"/>
                    <a:pt x="35170" y="5278"/>
                  </a:cubicBezTo>
                  <a:cubicBezTo>
                    <a:pt x="35424" y="4349"/>
                    <a:pt x="35550" y="2589"/>
                    <a:pt x="35550" y="0"/>
                  </a:cubicBezTo>
                  <a:lnTo>
                    <a:pt x="38210" y="0"/>
                  </a:lnTo>
                  <a:cubicBezTo>
                    <a:pt x="38041" y="5883"/>
                    <a:pt x="37957" y="9120"/>
                    <a:pt x="37957" y="9712"/>
                  </a:cubicBezTo>
                  <a:cubicBezTo>
                    <a:pt x="37957" y="10161"/>
                    <a:pt x="38041" y="13412"/>
                    <a:pt x="38210" y="19464"/>
                  </a:cubicBezTo>
                  <a:lnTo>
                    <a:pt x="35550" y="19464"/>
                  </a:lnTo>
                  <a:cubicBezTo>
                    <a:pt x="35550" y="16396"/>
                    <a:pt x="35367" y="14511"/>
                    <a:pt x="35002" y="13807"/>
                  </a:cubicBezTo>
                  <a:cubicBezTo>
                    <a:pt x="34607" y="13075"/>
                    <a:pt x="33481" y="12709"/>
                    <a:pt x="31624" y="12709"/>
                  </a:cubicBezTo>
                  <a:lnTo>
                    <a:pt x="11484" y="12709"/>
                  </a:lnTo>
                  <a:cubicBezTo>
                    <a:pt x="8557" y="12709"/>
                    <a:pt x="6235" y="13160"/>
                    <a:pt x="4518" y="14060"/>
                  </a:cubicBezTo>
                  <a:cubicBezTo>
                    <a:pt x="2773" y="14961"/>
                    <a:pt x="1900" y="16650"/>
                    <a:pt x="1900" y="19126"/>
                  </a:cubicBezTo>
                  <a:cubicBezTo>
                    <a:pt x="1900" y="22111"/>
                    <a:pt x="3153" y="24798"/>
                    <a:pt x="5658" y="27191"/>
                  </a:cubicBezTo>
                  <a:cubicBezTo>
                    <a:pt x="8163" y="29583"/>
                    <a:pt x="11526" y="30779"/>
                    <a:pt x="15749" y="30779"/>
                  </a:cubicBezTo>
                  <a:lnTo>
                    <a:pt x="31624" y="30779"/>
                  </a:lnTo>
                  <a:cubicBezTo>
                    <a:pt x="33481" y="30779"/>
                    <a:pt x="34607" y="30428"/>
                    <a:pt x="35002" y="29724"/>
                  </a:cubicBezTo>
                  <a:cubicBezTo>
                    <a:pt x="35367" y="28992"/>
                    <a:pt x="35550" y="27107"/>
                    <a:pt x="35550" y="24067"/>
                  </a:cubicBezTo>
                  <a:lnTo>
                    <a:pt x="38210" y="24067"/>
                  </a:lnTo>
                  <a:cubicBezTo>
                    <a:pt x="38041" y="29949"/>
                    <a:pt x="37957" y="33172"/>
                    <a:pt x="37957" y="33735"/>
                  </a:cubicBezTo>
                  <a:cubicBezTo>
                    <a:pt x="37957" y="34185"/>
                    <a:pt x="38041" y="37436"/>
                    <a:pt x="38210" y="4348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4CA28A73-B551-DC3A-892F-6FF725D6BA9B}"/>
                </a:ext>
              </a:extLst>
            </p:cNvPr>
            <p:cNvSpPr/>
            <p:nvPr/>
          </p:nvSpPr>
          <p:spPr>
            <a:xfrm>
              <a:off x="6839104" y="3894910"/>
              <a:ext cx="56999" cy="39519"/>
            </a:xfrm>
            <a:custGeom>
              <a:avLst/>
              <a:gdLst>
                <a:gd name="connsiteX0" fmla="*/ 46021 w 56999"/>
                <a:gd name="connsiteY0" fmla="*/ 39519 h 39519"/>
                <a:gd name="connsiteX1" fmla="*/ 40828 w 56999"/>
                <a:gd name="connsiteY1" fmla="*/ 37408 h 39519"/>
                <a:gd name="connsiteX2" fmla="*/ 37366 w 56999"/>
                <a:gd name="connsiteY2" fmla="*/ 31539 h 39519"/>
                <a:gd name="connsiteX3" fmla="*/ 29682 w 56999"/>
                <a:gd name="connsiteY3" fmla="*/ 35339 h 39519"/>
                <a:gd name="connsiteX4" fmla="*/ 22504 w 56999"/>
                <a:gd name="connsiteY4" fmla="*/ 32679 h 39519"/>
                <a:gd name="connsiteX5" fmla="*/ 13595 w 56999"/>
                <a:gd name="connsiteY5" fmla="*/ 36732 h 39519"/>
                <a:gd name="connsiteX6" fmla="*/ 4729 w 56999"/>
                <a:gd name="connsiteY6" fmla="*/ 32679 h 39519"/>
                <a:gd name="connsiteX7" fmla="*/ 971 w 56999"/>
                <a:gd name="connsiteY7" fmla="*/ 22715 h 39519"/>
                <a:gd name="connsiteX8" fmla="*/ 4096 w 56999"/>
                <a:gd name="connsiteY8" fmla="*/ 13553 h 39519"/>
                <a:gd name="connsiteX9" fmla="*/ 0 w 56999"/>
                <a:gd name="connsiteY9" fmla="*/ 4391 h 39519"/>
                <a:gd name="connsiteX10" fmla="*/ 1393 w 56999"/>
                <a:gd name="connsiteY10" fmla="*/ 1098 h 39519"/>
                <a:gd name="connsiteX11" fmla="*/ 4264 w 56999"/>
                <a:gd name="connsiteY11" fmla="*/ 0 h 39519"/>
                <a:gd name="connsiteX12" fmla="*/ 6207 w 56999"/>
                <a:gd name="connsiteY12" fmla="*/ 845 h 39519"/>
                <a:gd name="connsiteX13" fmla="*/ 6840 w 56999"/>
                <a:gd name="connsiteY13" fmla="*/ 2491 h 39519"/>
                <a:gd name="connsiteX14" fmla="*/ 6164 w 56999"/>
                <a:gd name="connsiteY14" fmla="*/ 4306 h 39519"/>
                <a:gd name="connsiteX15" fmla="*/ 4349 w 56999"/>
                <a:gd name="connsiteY15" fmla="*/ 5024 h 39519"/>
                <a:gd name="connsiteX16" fmla="*/ 1984 w 56999"/>
                <a:gd name="connsiteY16" fmla="*/ 3631 h 39519"/>
                <a:gd name="connsiteX17" fmla="*/ 1900 w 56999"/>
                <a:gd name="connsiteY17" fmla="*/ 4475 h 39519"/>
                <a:gd name="connsiteX18" fmla="*/ 5278 w 56999"/>
                <a:gd name="connsiteY18" fmla="*/ 12287 h 39519"/>
                <a:gd name="connsiteX19" fmla="*/ 13680 w 56999"/>
                <a:gd name="connsiteY19" fmla="*/ 8740 h 39519"/>
                <a:gd name="connsiteX20" fmla="*/ 22546 w 56999"/>
                <a:gd name="connsiteY20" fmla="*/ 12793 h 39519"/>
                <a:gd name="connsiteX21" fmla="*/ 26304 w 56999"/>
                <a:gd name="connsiteY21" fmla="*/ 22715 h 39519"/>
                <a:gd name="connsiteX22" fmla="*/ 23602 w 56999"/>
                <a:gd name="connsiteY22" fmla="*/ 31286 h 39519"/>
                <a:gd name="connsiteX23" fmla="*/ 27697 w 56999"/>
                <a:gd name="connsiteY23" fmla="*/ 32763 h 39519"/>
                <a:gd name="connsiteX24" fmla="*/ 31539 w 56999"/>
                <a:gd name="connsiteY24" fmla="*/ 31454 h 39519"/>
                <a:gd name="connsiteX25" fmla="*/ 33481 w 56999"/>
                <a:gd name="connsiteY25" fmla="*/ 28161 h 39519"/>
                <a:gd name="connsiteX26" fmla="*/ 33566 w 56999"/>
                <a:gd name="connsiteY26" fmla="*/ 21702 h 39519"/>
                <a:gd name="connsiteX27" fmla="*/ 33650 w 56999"/>
                <a:gd name="connsiteY27" fmla="*/ 16340 h 39519"/>
                <a:gd name="connsiteX28" fmla="*/ 34326 w 56999"/>
                <a:gd name="connsiteY28" fmla="*/ 11738 h 39519"/>
                <a:gd name="connsiteX29" fmla="*/ 35973 w 56999"/>
                <a:gd name="connsiteY29" fmla="*/ 6840 h 39519"/>
                <a:gd name="connsiteX30" fmla="*/ 45852 w 56999"/>
                <a:gd name="connsiteY30" fmla="*/ 1183 h 39519"/>
                <a:gd name="connsiteX31" fmla="*/ 53874 w 56999"/>
                <a:gd name="connsiteY31" fmla="*/ 6882 h 39519"/>
                <a:gd name="connsiteX32" fmla="*/ 56999 w 56999"/>
                <a:gd name="connsiteY32" fmla="*/ 20393 h 39519"/>
                <a:gd name="connsiteX33" fmla="*/ 53832 w 56999"/>
                <a:gd name="connsiteY33" fmla="*/ 33946 h 39519"/>
                <a:gd name="connsiteX34" fmla="*/ 46021 w 56999"/>
                <a:gd name="connsiteY34" fmla="*/ 39519 h 39519"/>
                <a:gd name="connsiteX35" fmla="*/ 46021 w 56999"/>
                <a:gd name="connsiteY35" fmla="*/ 35001 h 39519"/>
                <a:gd name="connsiteX36" fmla="*/ 52270 w 56999"/>
                <a:gd name="connsiteY36" fmla="*/ 30822 h 39519"/>
                <a:gd name="connsiteX37" fmla="*/ 55014 w 56999"/>
                <a:gd name="connsiteY37" fmla="*/ 20308 h 39519"/>
                <a:gd name="connsiteX38" fmla="*/ 52312 w 56999"/>
                <a:gd name="connsiteY38" fmla="*/ 9922 h 39519"/>
                <a:gd name="connsiteX39" fmla="*/ 46021 w 56999"/>
                <a:gd name="connsiteY39" fmla="*/ 5700 h 39519"/>
                <a:gd name="connsiteX40" fmla="*/ 41799 w 56999"/>
                <a:gd name="connsiteY40" fmla="*/ 7177 h 39519"/>
                <a:gd name="connsiteX41" fmla="*/ 39477 w 56999"/>
                <a:gd name="connsiteY41" fmla="*/ 11695 h 39519"/>
                <a:gd name="connsiteX42" fmla="*/ 38717 w 56999"/>
                <a:gd name="connsiteY42" fmla="*/ 16804 h 39519"/>
                <a:gd name="connsiteX43" fmla="*/ 38590 w 56999"/>
                <a:gd name="connsiteY43" fmla="*/ 22799 h 39519"/>
                <a:gd name="connsiteX44" fmla="*/ 38590 w 56999"/>
                <a:gd name="connsiteY44" fmla="*/ 27908 h 39519"/>
                <a:gd name="connsiteX45" fmla="*/ 40912 w 56999"/>
                <a:gd name="connsiteY45" fmla="*/ 32933 h 39519"/>
                <a:gd name="connsiteX46" fmla="*/ 46021 w 56999"/>
                <a:gd name="connsiteY46" fmla="*/ 35001 h 39519"/>
                <a:gd name="connsiteX47" fmla="*/ 13680 w 56999"/>
                <a:gd name="connsiteY47" fmla="*/ 30273 h 39519"/>
                <a:gd name="connsiteX48" fmla="*/ 24320 w 56999"/>
                <a:gd name="connsiteY48" fmla="*/ 22715 h 39519"/>
                <a:gd name="connsiteX49" fmla="*/ 20857 w 56999"/>
                <a:gd name="connsiteY49" fmla="*/ 16593 h 39519"/>
                <a:gd name="connsiteX50" fmla="*/ 13595 w 56999"/>
                <a:gd name="connsiteY50" fmla="*/ 15200 h 39519"/>
                <a:gd name="connsiteX51" fmla="*/ 2956 w 56999"/>
                <a:gd name="connsiteY51" fmla="*/ 22715 h 39519"/>
                <a:gd name="connsiteX52" fmla="*/ 6418 w 56999"/>
                <a:gd name="connsiteY52" fmla="*/ 28879 h 39519"/>
                <a:gd name="connsiteX53" fmla="*/ 13680 w 56999"/>
                <a:gd name="connsiteY53" fmla="*/ 30273 h 3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6999" h="39519">
                  <a:moveTo>
                    <a:pt x="46021" y="39519"/>
                  </a:moveTo>
                  <a:cubicBezTo>
                    <a:pt x="44164" y="39519"/>
                    <a:pt x="42432" y="38815"/>
                    <a:pt x="40828" y="37408"/>
                  </a:cubicBezTo>
                  <a:cubicBezTo>
                    <a:pt x="39224" y="35972"/>
                    <a:pt x="38070" y="34016"/>
                    <a:pt x="37366" y="31539"/>
                  </a:cubicBezTo>
                  <a:cubicBezTo>
                    <a:pt x="35761" y="34073"/>
                    <a:pt x="33200" y="35339"/>
                    <a:pt x="29682" y="35339"/>
                  </a:cubicBezTo>
                  <a:cubicBezTo>
                    <a:pt x="26979" y="35339"/>
                    <a:pt x="24587" y="34452"/>
                    <a:pt x="22504" y="32679"/>
                  </a:cubicBezTo>
                  <a:cubicBezTo>
                    <a:pt x="20252" y="35381"/>
                    <a:pt x="17283" y="36732"/>
                    <a:pt x="13595" y="36732"/>
                  </a:cubicBezTo>
                  <a:cubicBezTo>
                    <a:pt x="10189" y="36732"/>
                    <a:pt x="7234" y="35381"/>
                    <a:pt x="4729" y="32679"/>
                  </a:cubicBezTo>
                  <a:cubicBezTo>
                    <a:pt x="2224" y="29977"/>
                    <a:pt x="971" y="26656"/>
                    <a:pt x="971" y="22715"/>
                  </a:cubicBezTo>
                  <a:cubicBezTo>
                    <a:pt x="971" y="19253"/>
                    <a:pt x="2013" y="16198"/>
                    <a:pt x="4096" y="13553"/>
                  </a:cubicBezTo>
                  <a:cubicBezTo>
                    <a:pt x="1393" y="10794"/>
                    <a:pt x="28" y="7740"/>
                    <a:pt x="0" y="4391"/>
                  </a:cubicBezTo>
                  <a:cubicBezTo>
                    <a:pt x="0" y="2900"/>
                    <a:pt x="464" y="1802"/>
                    <a:pt x="1393" y="1098"/>
                  </a:cubicBezTo>
                  <a:cubicBezTo>
                    <a:pt x="2322" y="366"/>
                    <a:pt x="3279" y="0"/>
                    <a:pt x="4264" y="0"/>
                  </a:cubicBezTo>
                  <a:cubicBezTo>
                    <a:pt x="5137" y="0"/>
                    <a:pt x="5784" y="281"/>
                    <a:pt x="6207" y="845"/>
                  </a:cubicBezTo>
                  <a:cubicBezTo>
                    <a:pt x="6629" y="1379"/>
                    <a:pt x="6840" y="1928"/>
                    <a:pt x="6840" y="2491"/>
                  </a:cubicBezTo>
                  <a:cubicBezTo>
                    <a:pt x="6840" y="3195"/>
                    <a:pt x="6615" y="3800"/>
                    <a:pt x="6164" y="4306"/>
                  </a:cubicBezTo>
                  <a:cubicBezTo>
                    <a:pt x="5686" y="4785"/>
                    <a:pt x="5081" y="5024"/>
                    <a:pt x="4349" y="5024"/>
                  </a:cubicBezTo>
                  <a:cubicBezTo>
                    <a:pt x="3138" y="5024"/>
                    <a:pt x="2350" y="4560"/>
                    <a:pt x="1984" y="3631"/>
                  </a:cubicBezTo>
                  <a:cubicBezTo>
                    <a:pt x="1928" y="3800"/>
                    <a:pt x="1900" y="4081"/>
                    <a:pt x="1900" y="4475"/>
                  </a:cubicBezTo>
                  <a:cubicBezTo>
                    <a:pt x="1900" y="7290"/>
                    <a:pt x="3026" y="9894"/>
                    <a:pt x="5278" y="12287"/>
                  </a:cubicBezTo>
                  <a:cubicBezTo>
                    <a:pt x="7473" y="9922"/>
                    <a:pt x="10274" y="8740"/>
                    <a:pt x="13680" y="8740"/>
                  </a:cubicBezTo>
                  <a:cubicBezTo>
                    <a:pt x="17086" y="8740"/>
                    <a:pt x="20041" y="10091"/>
                    <a:pt x="22546" y="12793"/>
                  </a:cubicBezTo>
                  <a:cubicBezTo>
                    <a:pt x="25051" y="15495"/>
                    <a:pt x="26304" y="18802"/>
                    <a:pt x="26304" y="22715"/>
                  </a:cubicBezTo>
                  <a:cubicBezTo>
                    <a:pt x="26304" y="25952"/>
                    <a:pt x="25403" y="28809"/>
                    <a:pt x="23602" y="31286"/>
                  </a:cubicBezTo>
                  <a:cubicBezTo>
                    <a:pt x="24756" y="32271"/>
                    <a:pt x="26121" y="32763"/>
                    <a:pt x="27697" y="32763"/>
                  </a:cubicBezTo>
                  <a:cubicBezTo>
                    <a:pt x="29133" y="32763"/>
                    <a:pt x="30413" y="32327"/>
                    <a:pt x="31539" y="31454"/>
                  </a:cubicBezTo>
                  <a:cubicBezTo>
                    <a:pt x="32665" y="30582"/>
                    <a:pt x="33313" y="29484"/>
                    <a:pt x="33481" y="28161"/>
                  </a:cubicBezTo>
                  <a:cubicBezTo>
                    <a:pt x="33538" y="27767"/>
                    <a:pt x="33566" y="25614"/>
                    <a:pt x="33566" y="21702"/>
                  </a:cubicBezTo>
                  <a:cubicBezTo>
                    <a:pt x="33566" y="19393"/>
                    <a:pt x="33594" y="17606"/>
                    <a:pt x="33650" y="16340"/>
                  </a:cubicBezTo>
                  <a:cubicBezTo>
                    <a:pt x="33707" y="15073"/>
                    <a:pt x="33932" y="13539"/>
                    <a:pt x="34326" y="11738"/>
                  </a:cubicBezTo>
                  <a:cubicBezTo>
                    <a:pt x="34692" y="9908"/>
                    <a:pt x="35241" y="8276"/>
                    <a:pt x="35973" y="6840"/>
                  </a:cubicBezTo>
                  <a:cubicBezTo>
                    <a:pt x="38055" y="3096"/>
                    <a:pt x="41349" y="1210"/>
                    <a:pt x="45852" y="1183"/>
                  </a:cubicBezTo>
                  <a:cubicBezTo>
                    <a:pt x="49146" y="1183"/>
                    <a:pt x="51820" y="3082"/>
                    <a:pt x="53874" y="6882"/>
                  </a:cubicBezTo>
                  <a:cubicBezTo>
                    <a:pt x="55957" y="10654"/>
                    <a:pt x="56999" y="15157"/>
                    <a:pt x="56999" y="20393"/>
                  </a:cubicBezTo>
                  <a:cubicBezTo>
                    <a:pt x="56999" y="25684"/>
                    <a:pt x="55944" y="30203"/>
                    <a:pt x="53832" y="33946"/>
                  </a:cubicBezTo>
                  <a:cubicBezTo>
                    <a:pt x="51749" y="37662"/>
                    <a:pt x="49146" y="39519"/>
                    <a:pt x="46021" y="39519"/>
                  </a:cubicBezTo>
                  <a:moveTo>
                    <a:pt x="46021" y="35001"/>
                  </a:moveTo>
                  <a:cubicBezTo>
                    <a:pt x="48386" y="35001"/>
                    <a:pt x="50469" y="33608"/>
                    <a:pt x="52270" y="30822"/>
                  </a:cubicBezTo>
                  <a:cubicBezTo>
                    <a:pt x="54100" y="28035"/>
                    <a:pt x="55014" y="24531"/>
                    <a:pt x="55014" y="20308"/>
                  </a:cubicBezTo>
                  <a:cubicBezTo>
                    <a:pt x="55014" y="16170"/>
                    <a:pt x="54114" y="12708"/>
                    <a:pt x="52312" y="9922"/>
                  </a:cubicBezTo>
                  <a:cubicBezTo>
                    <a:pt x="50539" y="7107"/>
                    <a:pt x="48442" y="5700"/>
                    <a:pt x="46021" y="5700"/>
                  </a:cubicBezTo>
                  <a:cubicBezTo>
                    <a:pt x="44304" y="5700"/>
                    <a:pt x="42897" y="6192"/>
                    <a:pt x="41799" y="7177"/>
                  </a:cubicBezTo>
                  <a:cubicBezTo>
                    <a:pt x="40701" y="8162"/>
                    <a:pt x="39927" y="9668"/>
                    <a:pt x="39477" y="11695"/>
                  </a:cubicBezTo>
                  <a:cubicBezTo>
                    <a:pt x="39055" y="13693"/>
                    <a:pt x="38801" y="15397"/>
                    <a:pt x="38717" y="16804"/>
                  </a:cubicBezTo>
                  <a:cubicBezTo>
                    <a:pt x="38633" y="18211"/>
                    <a:pt x="38590" y="20210"/>
                    <a:pt x="38590" y="22799"/>
                  </a:cubicBezTo>
                  <a:lnTo>
                    <a:pt x="38590" y="27908"/>
                  </a:lnTo>
                  <a:cubicBezTo>
                    <a:pt x="38703" y="29878"/>
                    <a:pt x="39477" y="31553"/>
                    <a:pt x="40912" y="32933"/>
                  </a:cubicBezTo>
                  <a:cubicBezTo>
                    <a:pt x="42348" y="34312"/>
                    <a:pt x="44051" y="35001"/>
                    <a:pt x="46021" y="35001"/>
                  </a:cubicBezTo>
                  <a:moveTo>
                    <a:pt x="13680" y="30273"/>
                  </a:moveTo>
                  <a:cubicBezTo>
                    <a:pt x="20773" y="30273"/>
                    <a:pt x="24320" y="27754"/>
                    <a:pt x="24320" y="22715"/>
                  </a:cubicBezTo>
                  <a:cubicBezTo>
                    <a:pt x="24320" y="20181"/>
                    <a:pt x="23165" y="18140"/>
                    <a:pt x="20857" y="16593"/>
                  </a:cubicBezTo>
                  <a:cubicBezTo>
                    <a:pt x="19309" y="15664"/>
                    <a:pt x="16889" y="15200"/>
                    <a:pt x="13595" y="15200"/>
                  </a:cubicBezTo>
                  <a:cubicBezTo>
                    <a:pt x="6502" y="15200"/>
                    <a:pt x="2956" y="17704"/>
                    <a:pt x="2956" y="22715"/>
                  </a:cubicBezTo>
                  <a:cubicBezTo>
                    <a:pt x="2956" y="25248"/>
                    <a:pt x="4110" y="27303"/>
                    <a:pt x="6418" y="28879"/>
                  </a:cubicBezTo>
                  <a:cubicBezTo>
                    <a:pt x="7966" y="29809"/>
                    <a:pt x="10386" y="30273"/>
                    <a:pt x="13680" y="30273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id="{7E8BEFF0-F958-A798-1316-043598ECEDE3}"/>
                </a:ext>
              </a:extLst>
            </p:cNvPr>
            <p:cNvSpPr/>
            <p:nvPr/>
          </p:nvSpPr>
          <p:spPr>
            <a:xfrm>
              <a:off x="6813434" y="3871556"/>
              <a:ext cx="86469" cy="20054"/>
            </a:xfrm>
            <a:custGeom>
              <a:avLst/>
              <a:gdLst>
                <a:gd name="connsiteX0" fmla="*/ 85625 w 86469"/>
                <a:gd name="connsiteY0" fmla="*/ 20055 h 20054"/>
                <a:gd name="connsiteX1" fmla="*/ 84147 w 86469"/>
                <a:gd name="connsiteY1" fmla="*/ 18957 h 20054"/>
                <a:gd name="connsiteX2" fmla="*/ 43235 w 86469"/>
                <a:gd name="connsiteY2" fmla="*/ 5024 h 20054"/>
                <a:gd name="connsiteX3" fmla="*/ 2871 w 86469"/>
                <a:gd name="connsiteY3" fmla="*/ 18408 h 20054"/>
                <a:gd name="connsiteX4" fmla="*/ 844 w 86469"/>
                <a:gd name="connsiteY4" fmla="*/ 20055 h 20054"/>
                <a:gd name="connsiteX5" fmla="*/ 0 w 86469"/>
                <a:gd name="connsiteY5" fmla="*/ 19210 h 20054"/>
                <a:gd name="connsiteX6" fmla="*/ 1731 w 86469"/>
                <a:gd name="connsiteY6" fmla="*/ 16551 h 20054"/>
                <a:gd name="connsiteX7" fmla="*/ 7431 w 86469"/>
                <a:gd name="connsiteY7" fmla="*/ 11273 h 20054"/>
                <a:gd name="connsiteX8" fmla="*/ 16255 w 86469"/>
                <a:gd name="connsiteY8" fmla="*/ 5700 h 20054"/>
                <a:gd name="connsiteX9" fmla="*/ 43235 w 86469"/>
                <a:gd name="connsiteY9" fmla="*/ 0 h 20054"/>
                <a:gd name="connsiteX10" fmla="*/ 69623 w 86469"/>
                <a:gd name="connsiteY10" fmla="*/ 5447 h 20054"/>
                <a:gd name="connsiteX11" fmla="*/ 78701 w 86469"/>
                <a:gd name="connsiteY11" fmla="*/ 11019 h 20054"/>
                <a:gd name="connsiteX12" fmla="*/ 84654 w 86469"/>
                <a:gd name="connsiteY12" fmla="*/ 16423 h 20054"/>
                <a:gd name="connsiteX13" fmla="*/ 86470 w 86469"/>
                <a:gd name="connsiteY13" fmla="*/ 19210 h 20054"/>
                <a:gd name="connsiteX14" fmla="*/ 85625 w 86469"/>
                <a:gd name="connsiteY14" fmla="*/ 20055 h 20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469" h="20054">
                  <a:moveTo>
                    <a:pt x="85625" y="20055"/>
                  </a:moveTo>
                  <a:cubicBezTo>
                    <a:pt x="85343" y="20055"/>
                    <a:pt x="84851" y="19689"/>
                    <a:pt x="84147" y="18957"/>
                  </a:cubicBezTo>
                  <a:cubicBezTo>
                    <a:pt x="74689" y="9668"/>
                    <a:pt x="61052" y="5024"/>
                    <a:pt x="43235" y="5024"/>
                  </a:cubicBezTo>
                  <a:cubicBezTo>
                    <a:pt x="25361" y="5024"/>
                    <a:pt x="11906" y="9485"/>
                    <a:pt x="2871" y="18408"/>
                  </a:cubicBezTo>
                  <a:cubicBezTo>
                    <a:pt x="1830" y="19506"/>
                    <a:pt x="1154" y="20055"/>
                    <a:pt x="844" y="20055"/>
                  </a:cubicBezTo>
                  <a:cubicBezTo>
                    <a:pt x="281" y="20055"/>
                    <a:pt x="0" y="19774"/>
                    <a:pt x="0" y="19210"/>
                  </a:cubicBezTo>
                  <a:cubicBezTo>
                    <a:pt x="0" y="18816"/>
                    <a:pt x="577" y="17930"/>
                    <a:pt x="1731" y="16551"/>
                  </a:cubicBezTo>
                  <a:cubicBezTo>
                    <a:pt x="2885" y="15143"/>
                    <a:pt x="4785" y="13383"/>
                    <a:pt x="7431" y="11273"/>
                  </a:cubicBezTo>
                  <a:cubicBezTo>
                    <a:pt x="10077" y="9134"/>
                    <a:pt x="13018" y="7276"/>
                    <a:pt x="16255" y="5700"/>
                  </a:cubicBezTo>
                  <a:cubicBezTo>
                    <a:pt x="24108" y="1900"/>
                    <a:pt x="33102" y="0"/>
                    <a:pt x="43235" y="0"/>
                  </a:cubicBezTo>
                  <a:cubicBezTo>
                    <a:pt x="52974" y="0"/>
                    <a:pt x="61770" y="1815"/>
                    <a:pt x="69623" y="5447"/>
                  </a:cubicBezTo>
                  <a:cubicBezTo>
                    <a:pt x="72916" y="6994"/>
                    <a:pt x="75942" y="8852"/>
                    <a:pt x="78701" y="11019"/>
                  </a:cubicBezTo>
                  <a:cubicBezTo>
                    <a:pt x="81459" y="13187"/>
                    <a:pt x="83443" y="14988"/>
                    <a:pt x="84654" y="16423"/>
                  </a:cubicBezTo>
                  <a:cubicBezTo>
                    <a:pt x="85864" y="17859"/>
                    <a:pt x="86470" y="18788"/>
                    <a:pt x="86470" y="19210"/>
                  </a:cubicBezTo>
                  <a:cubicBezTo>
                    <a:pt x="86470" y="19774"/>
                    <a:pt x="86188" y="20055"/>
                    <a:pt x="85625" y="20055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54" name="Group 453">
            <a:extLst>
              <a:ext uri="{FF2B5EF4-FFF2-40B4-BE49-F238E27FC236}">
                <a16:creationId xmlns:a16="http://schemas.microsoft.com/office/drawing/2014/main" id="{C95293EF-86B4-3622-F08D-724658E7F2AE}"/>
              </a:ext>
            </a:extLst>
          </p:cNvPr>
          <p:cNvGrpSpPr/>
          <p:nvPr/>
        </p:nvGrpSpPr>
        <p:grpSpPr>
          <a:xfrm>
            <a:off x="7215240" y="3472498"/>
            <a:ext cx="1610046" cy="1131329"/>
            <a:chOff x="7215240" y="3472498"/>
            <a:chExt cx="1610046" cy="1131329"/>
          </a:xfrm>
        </p:grpSpPr>
        <p:sp>
          <p:nvSpPr>
            <p:cNvPr id="402" name="Freeform 401">
              <a:extLst>
                <a:ext uri="{FF2B5EF4-FFF2-40B4-BE49-F238E27FC236}">
                  <a16:creationId xmlns:a16="http://schemas.microsoft.com/office/drawing/2014/main" id="{0FC98DF4-2C55-B273-B5C4-5DACB9FFAF23}"/>
                </a:ext>
              </a:extLst>
            </p:cNvPr>
            <p:cNvSpPr/>
            <p:nvPr/>
          </p:nvSpPr>
          <p:spPr>
            <a:xfrm>
              <a:off x="7215240" y="4497933"/>
              <a:ext cx="94708" cy="105893"/>
            </a:xfrm>
            <a:custGeom>
              <a:avLst/>
              <a:gdLst>
                <a:gd name="connsiteX0" fmla="*/ 0 w 94708"/>
                <a:gd name="connsiteY0" fmla="*/ 0 h 105893"/>
                <a:gd name="connsiteX1" fmla="*/ 0 w 94708"/>
                <a:gd name="connsiteY1" fmla="*/ 105894 h 105893"/>
                <a:gd name="connsiteX2" fmla="*/ 94709 w 94708"/>
                <a:gd name="connsiteY2" fmla="*/ 105894 h 105893"/>
                <a:gd name="connsiteX3" fmla="*/ 94709 w 94708"/>
                <a:gd name="connsiteY3" fmla="*/ 0 h 105893"/>
                <a:gd name="connsiteX4" fmla="*/ 0 w 94708"/>
                <a:gd name="connsiteY4" fmla="*/ 0 h 105893"/>
                <a:gd name="connsiteX5" fmla="*/ 0 w 94708"/>
                <a:gd name="connsiteY5" fmla="*/ 0 h 10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105893">
                  <a:moveTo>
                    <a:pt x="0" y="0"/>
                  </a:moveTo>
                  <a:lnTo>
                    <a:pt x="0" y="105894"/>
                  </a:lnTo>
                  <a:lnTo>
                    <a:pt x="94709" y="105894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3" name="Freeform 402">
              <a:extLst>
                <a:ext uri="{FF2B5EF4-FFF2-40B4-BE49-F238E27FC236}">
                  <a16:creationId xmlns:a16="http://schemas.microsoft.com/office/drawing/2014/main" id="{EC2B86C1-0BDE-9563-D038-15B3338F319A}"/>
                </a:ext>
              </a:extLst>
            </p:cNvPr>
            <p:cNvSpPr/>
            <p:nvPr/>
          </p:nvSpPr>
          <p:spPr>
            <a:xfrm>
              <a:off x="7215240" y="4497933"/>
              <a:ext cx="94708" cy="105893"/>
            </a:xfrm>
            <a:custGeom>
              <a:avLst/>
              <a:gdLst>
                <a:gd name="connsiteX0" fmla="*/ 0 w 94708"/>
                <a:gd name="connsiteY0" fmla="*/ 0 h 105893"/>
                <a:gd name="connsiteX1" fmla="*/ 0 w 94708"/>
                <a:gd name="connsiteY1" fmla="*/ 105894 h 105893"/>
                <a:gd name="connsiteX2" fmla="*/ 94709 w 94708"/>
                <a:gd name="connsiteY2" fmla="*/ 105894 h 105893"/>
                <a:gd name="connsiteX3" fmla="*/ 94709 w 94708"/>
                <a:gd name="connsiteY3" fmla="*/ 0 h 105893"/>
                <a:gd name="connsiteX4" fmla="*/ 0 w 94708"/>
                <a:gd name="connsiteY4" fmla="*/ 0 h 10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105893">
                  <a:moveTo>
                    <a:pt x="0" y="0"/>
                  </a:moveTo>
                  <a:lnTo>
                    <a:pt x="0" y="105894"/>
                  </a:lnTo>
                  <a:lnTo>
                    <a:pt x="94709" y="105894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4" name="Freeform 403">
              <a:extLst>
                <a:ext uri="{FF2B5EF4-FFF2-40B4-BE49-F238E27FC236}">
                  <a16:creationId xmlns:a16="http://schemas.microsoft.com/office/drawing/2014/main" id="{379B2AD3-FAC7-0A6B-7FEA-1F572368525F}"/>
                </a:ext>
              </a:extLst>
            </p:cNvPr>
            <p:cNvSpPr/>
            <p:nvPr/>
          </p:nvSpPr>
          <p:spPr>
            <a:xfrm>
              <a:off x="7309949" y="4356745"/>
              <a:ext cx="94708" cy="247082"/>
            </a:xfrm>
            <a:custGeom>
              <a:avLst/>
              <a:gdLst>
                <a:gd name="connsiteX0" fmla="*/ 0 w 94708"/>
                <a:gd name="connsiteY0" fmla="*/ 0 h 247082"/>
                <a:gd name="connsiteX1" fmla="*/ 0 w 94708"/>
                <a:gd name="connsiteY1" fmla="*/ 247082 h 247082"/>
                <a:gd name="connsiteX2" fmla="*/ 94709 w 94708"/>
                <a:gd name="connsiteY2" fmla="*/ 247082 h 247082"/>
                <a:gd name="connsiteX3" fmla="*/ 94709 w 94708"/>
                <a:gd name="connsiteY3" fmla="*/ 0 h 247082"/>
                <a:gd name="connsiteX4" fmla="*/ 0 w 94708"/>
                <a:gd name="connsiteY4" fmla="*/ 0 h 247082"/>
                <a:gd name="connsiteX5" fmla="*/ 0 w 94708"/>
                <a:gd name="connsiteY5" fmla="*/ 0 h 24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247082">
                  <a:moveTo>
                    <a:pt x="0" y="0"/>
                  </a:moveTo>
                  <a:lnTo>
                    <a:pt x="0" y="247082"/>
                  </a:lnTo>
                  <a:lnTo>
                    <a:pt x="94709" y="24708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5" name="Freeform 404">
              <a:extLst>
                <a:ext uri="{FF2B5EF4-FFF2-40B4-BE49-F238E27FC236}">
                  <a16:creationId xmlns:a16="http://schemas.microsoft.com/office/drawing/2014/main" id="{B9A2F456-E227-F580-AAAD-C9FCF31333B0}"/>
                </a:ext>
              </a:extLst>
            </p:cNvPr>
            <p:cNvSpPr/>
            <p:nvPr/>
          </p:nvSpPr>
          <p:spPr>
            <a:xfrm>
              <a:off x="7309949" y="4356745"/>
              <a:ext cx="94708" cy="247082"/>
            </a:xfrm>
            <a:custGeom>
              <a:avLst/>
              <a:gdLst>
                <a:gd name="connsiteX0" fmla="*/ 0 w 94708"/>
                <a:gd name="connsiteY0" fmla="*/ 0 h 247082"/>
                <a:gd name="connsiteX1" fmla="*/ 0 w 94708"/>
                <a:gd name="connsiteY1" fmla="*/ 247082 h 247082"/>
                <a:gd name="connsiteX2" fmla="*/ 94709 w 94708"/>
                <a:gd name="connsiteY2" fmla="*/ 247082 h 247082"/>
                <a:gd name="connsiteX3" fmla="*/ 94709 w 94708"/>
                <a:gd name="connsiteY3" fmla="*/ 0 h 247082"/>
                <a:gd name="connsiteX4" fmla="*/ 0 w 94708"/>
                <a:gd name="connsiteY4" fmla="*/ 0 h 24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247082">
                  <a:moveTo>
                    <a:pt x="0" y="0"/>
                  </a:moveTo>
                  <a:lnTo>
                    <a:pt x="0" y="247082"/>
                  </a:lnTo>
                  <a:lnTo>
                    <a:pt x="94709" y="24708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6" name="Freeform 405">
              <a:extLst>
                <a:ext uri="{FF2B5EF4-FFF2-40B4-BE49-F238E27FC236}">
                  <a16:creationId xmlns:a16="http://schemas.microsoft.com/office/drawing/2014/main" id="{5ACCCE84-E6F3-31C2-3FF0-ED95731A23E7}"/>
                </a:ext>
              </a:extLst>
            </p:cNvPr>
            <p:cNvSpPr/>
            <p:nvPr/>
          </p:nvSpPr>
          <p:spPr>
            <a:xfrm>
              <a:off x="7404657" y="4286149"/>
              <a:ext cx="94708" cy="317677"/>
            </a:xfrm>
            <a:custGeom>
              <a:avLst/>
              <a:gdLst>
                <a:gd name="connsiteX0" fmla="*/ 0 w 94708"/>
                <a:gd name="connsiteY0" fmla="*/ 0 h 317677"/>
                <a:gd name="connsiteX1" fmla="*/ 0 w 94708"/>
                <a:gd name="connsiteY1" fmla="*/ 317678 h 317677"/>
                <a:gd name="connsiteX2" fmla="*/ 94709 w 94708"/>
                <a:gd name="connsiteY2" fmla="*/ 317678 h 317677"/>
                <a:gd name="connsiteX3" fmla="*/ 94709 w 94708"/>
                <a:gd name="connsiteY3" fmla="*/ 0 h 317677"/>
                <a:gd name="connsiteX4" fmla="*/ 0 w 94708"/>
                <a:gd name="connsiteY4" fmla="*/ 0 h 317677"/>
                <a:gd name="connsiteX5" fmla="*/ 0 w 94708"/>
                <a:gd name="connsiteY5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17677">
                  <a:moveTo>
                    <a:pt x="0" y="0"/>
                  </a:moveTo>
                  <a:lnTo>
                    <a:pt x="0" y="317678"/>
                  </a:lnTo>
                  <a:lnTo>
                    <a:pt x="94709" y="317678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0A27FF6C-703A-CBC7-2E90-51BFF0863A21}"/>
                </a:ext>
              </a:extLst>
            </p:cNvPr>
            <p:cNvSpPr/>
            <p:nvPr/>
          </p:nvSpPr>
          <p:spPr>
            <a:xfrm>
              <a:off x="7404657" y="4286149"/>
              <a:ext cx="94708" cy="317677"/>
            </a:xfrm>
            <a:custGeom>
              <a:avLst/>
              <a:gdLst>
                <a:gd name="connsiteX0" fmla="*/ 0 w 94708"/>
                <a:gd name="connsiteY0" fmla="*/ 0 h 317677"/>
                <a:gd name="connsiteX1" fmla="*/ 0 w 94708"/>
                <a:gd name="connsiteY1" fmla="*/ 317678 h 317677"/>
                <a:gd name="connsiteX2" fmla="*/ 94709 w 94708"/>
                <a:gd name="connsiteY2" fmla="*/ 317678 h 317677"/>
                <a:gd name="connsiteX3" fmla="*/ 94709 w 94708"/>
                <a:gd name="connsiteY3" fmla="*/ 0 h 317677"/>
                <a:gd name="connsiteX4" fmla="*/ 0 w 94708"/>
                <a:gd name="connsiteY4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17677">
                  <a:moveTo>
                    <a:pt x="0" y="0"/>
                  </a:moveTo>
                  <a:lnTo>
                    <a:pt x="0" y="317678"/>
                  </a:lnTo>
                  <a:lnTo>
                    <a:pt x="94709" y="317678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6F0B78A1-96B9-3CCD-967D-5EF2B16606FA}"/>
                </a:ext>
              </a:extLst>
            </p:cNvPr>
            <p:cNvSpPr/>
            <p:nvPr/>
          </p:nvSpPr>
          <p:spPr>
            <a:xfrm>
              <a:off x="7499366" y="4356745"/>
              <a:ext cx="94708" cy="247082"/>
            </a:xfrm>
            <a:custGeom>
              <a:avLst/>
              <a:gdLst>
                <a:gd name="connsiteX0" fmla="*/ 0 w 94708"/>
                <a:gd name="connsiteY0" fmla="*/ 0 h 247082"/>
                <a:gd name="connsiteX1" fmla="*/ 0 w 94708"/>
                <a:gd name="connsiteY1" fmla="*/ 247082 h 247082"/>
                <a:gd name="connsiteX2" fmla="*/ 94709 w 94708"/>
                <a:gd name="connsiteY2" fmla="*/ 247082 h 247082"/>
                <a:gd name="connsiteX3" fmla="*/ 94709 w 94708"/>
                <a:gd name="connsiteY3" fmla="*/ 0 h 247082"/>
                <a:gd name="connsiteX4" fmla="*/ 0 w 94708"/>
                <a:gd name="connsiteY4" fmla="*/ 0 h 247082"/>
                <a:gd name="connsiteX5" fmla="*/ 0 w 94708"/>
                <a:gd name="connsiteY5" fmla="*/ 0 h 24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247082">
                  <a:moveTo>
                    <a:pt x="0" y="0"/>
                  </a:moveTo>
                  <a:lnTo>
                    <a:pt x="0" y="247082"/>
                  </a:lnTo>
                  <a:lnTo>
                    <a:pt x="94709" y="24708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164C6819-F423-4E7A-A699-998BFC582294}"/>
                </a:ext>
              </a:extLst>
            </p:cNvPr>
            <p:cNvSpPr/>
            <p:nvPr/>
          </p:nvSpPr>
          <p:spPr>
            <a:xfrm>
              <a:off x="7499366" y="4356745"/>
              <a:ext cx="94708" cy="247082"/>
            </a:xfrm>
            <a:custGeom>
              <a:avLst/>
              <a:gdLst>
                <a:gd name="connsiteX0" fmla="*/ 0 w 94708"/>
                <a:gd name="connsiteY0" fmla="*/ 0 h 247082"/>
                <a:gd name="connsiteX1" fmla="*/ 0 w 94708"/>
                <a:gd name="connsiteY1" fmla="*/ 247082 h 247082"/>
                <a:gd name="connsiteX2" fmla="*/ 94709 w 94708"/>
                <a:gd name="connsiteY2" fmla="*/ 247082 h 247082"/>
                <a:gd name="connsiteX3" fmla="*/ 94709 w 94708"/>
                <a:gd name="connsiteY3" fmla="*/ 0 h 247082"/>
                <a:gd name="connsiteX4" fmla="*/ 0 w 94708"/>
                <a:gd name="connsiteY4" fmla="*/ 0 h 24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247082">
                  <a:moveTo>
                    <a:pt x="0" y="0"/>
                  </a:moveTo>
                  <a:lnTo>
                    <a:pt x="0" y="247082"/>
                  </a:lnTo>
                  <a:lnTo>
                    <a:pt x="94709" y="24708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7ED8E156-92CC-FA2E-5E51-014E6661FF16}"/>
                </a:ext>
              </a:extLst>
            </p:cNvPr>
            <p:cNvSpPr/>
            <p:nvPr/>
          </p:nvSpPr>
          <p:spPr>
            <a:xfrm>
              <a:off x="7594075" y="3968470"/>
              <a:ext cx="94708" cy="635357"/>
            </a:xfrm>
            <a:custGeom>
              <a:avLst/>
              <a:gdLst>
                <a:gd name="connsiteX0" fmla="*/ 0 w 94708"/>
                <a:gd name="connsiteY0" fmla="*/ 0 h 635357"/>
                <a:gd name="connsiteX1" fmla="*/ 0 w 94708"/>
                <a:gd name="connsiteY1" fmla="*/ 635357 h 635357"/>
                <a:gd name="connsiteX2" fmla="*/ 94709 w 94708"/>
                <a:gd name="connsiteY2" fmla="*/ 635357 h 635357"/>
                <a:gd name="connsiteX3" fmla="*/ 94709 w 94708"/>
                <a:gd name="connsiteY3" fmla="*/ 0 h 635357"/>
                <a:gd name="connsiteX4" fmla="*/ 0 w 94708"/>
                <a:gd name="connsiteY4" fmla="*/ 0 h 635357"/>
                <a:gd name="connsiteX5" fmla="*/ 0 w 94708"/>
                <a:gd name="connsiteY5" fmla="*/ 0 h 63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635357">
                  <a:moveTo>
                    <a:pt x="0" y="0"/>
                  </a:moveTo>
                  <a:lnTo>
                    <a:pt x="0" y="635357"/>
                  </a:lnTo>
                  <a:lnTo>
                    <a:pt x="94709" y="635357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1" name="Freeform 410">
              <a:extLst>
                <a:ext uri="{FF2B5EF4-FFF2-40B4-BE49-F238E27FC236}">
                  <a16:creationId xmlns:a16="http://schemas.microsoft.com/office/drawing/2014/main" id="{105F6F73-7D4E-2720-B967-4822D188AEB0}"/>
                </a:ext>
              </a:extLst>
            </p:cNvPr>
            <p:cNvSpPr/>
            <p:nvPr/>
          </p:nvSpPr>
          <p:spPr>
            <a:xfrm>
              <a:off x="7594075" y="3968470"/>
              <a:ext cx="94708" cy="635357"/>
            </a:xfrm>
            <a:custGeom>
              <a:avLst/>
              <a:gdLst>
                <a:gd name="connsiteX0" fmla="*/ 0 w 94708"/>
                <a:gd name="connsiteY0" fmla="*/ 0 h 635357"/>
                <a:gd name="connsiteX1" fmla="*/ 0 w 94708"/>
                <a:gd name="connsiteY1" fmla="*/ 635357 h 635357"/>
                <a:gd name="connsiteX2" fmla="*/ 94709 w 94708"/>
                <a:gd name="connsiteY2" fmla="*/ 635357 h 635357"/>
                <a:gd name="connsiteX3" fmla="*/ 94709 w 94708"/>
                <a:gd name="connsiteY3" fmla="*/ 0 h 635357"/>
                <a:gd name="connsiteX4" fmla="*/ 0 w 94708"/>
                <a:gd name="connsiteY4" fmla="*/ 0 h 63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635357">
                  <a:moveTo>
                    <a:pt x="0" y="0"/>
                  </a:moveTo>
                  <a:lnTo>
                    <a:pt x="0" y="635357"/>
                  </a:lnTo>
                  <a:lnTo>
                    <a:pt x="94709" y="635357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2" name="Freeform 411">
              <a:extLst>
                <a:ext uri="{FF2B5EF4-FFF2-40B4-BE49-F238E27FC236}">
                  <a16:creationId xmlns:a16="http://schemas.microsoft.com/office/drawing/2014/main" id="{51AE3E7A-F2B3-D13C-67B2-9B4D58AED1DB}"/>
                </a:ext>
              </a:extLst>
            </p:cNvPr>
            <p:cNvSpPr/>
            <p:nvPr/>
          </p:nvSpPr>
          <p:spPr>
            <a:xfrm>
              <a:off x="7688783" y="3721385"/>
              <a:ext cx="94708" cy="882442"/>
            </a:xfrm>
            <a:custGeom>
              <a:avLst/>
              <a:gdLst>
                <a:gd name="connsiteX0" fmla="*/ 0 w 94708"/>
                <a:gd name="connsiteY0" fmla="*/ 0 h 882442"/>
                <a:gd name="connsiteX1" fmla="*/ 0 w 94708"/>
                <a:gd name="connsiteY1" fmla="*/ 882442 h 882442"/>
                <a:gd name="connsiteX2" fmla="*/ 94709 w 94708"/>
                <a:gd name="connsiteY2" fmla="*/ 882442 h 882442"/>
                <a:gd name="connsiteX3" fmla="*/ 94709 w 94708"/>
                <a:gd name="connsiteY3" fmla="*/ 0 h 882442"/>
                <a:gd name="connsiteX4" fmla="*/ 0 w 94708"/>
                <a:gd name="connsiteY4" fmla="*/ 0 h 882442"/>
                <a:gd name="connsiteX5" fmla="*/ 0 w 94708"/>
                <a:gd name="connsiteY5" fmla="*/ 0 h 88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82442">
                  <a:moveTo>
                    <a:pt x="0" y="0"/>
                  </a:moveTo>
                  <a:lnTo>
                    <a:pt x="0" y="882442"/>
                  </a:lnTo>
                  <a:lnTo>
                    <a:pt x="94709" y="88244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3" name="Freeform 412">
              <a:extLst>
                <a:ext uri="{FF2B5EF4-FFF2-40B4-BE49-F238E27FC236}">
                  <a16:creationId xmlns:a16="http://schemas.microsoft.com/office/drawing/2014/main" id="{CBBF2CEC-884C-7558-9B52-DD2802B0775B}"/>
                </a:ext>
              </a:extLst>
            </p:cNvPr>
            <p:cNvSpPr/>
            <p:nvPr/>
          </p:nvSpPr>
          <p:spPr>
            <a:xfrm>
              <a:off x="7688783" y="3721385"/>
              <a:ext cx="94708" cy="882442"/>
            </a:xfrm>
            <a:custGeom>
              <a:avLst/>
              <a:gdLst>
                <a:gd name="connsiteX0" fmla="*/ 0 w 94708"/>
                <a:gd name="connsiteY0" fmla="*/ 0 h 882442"/>
                <a:gd name="connsiteX1" fmla="*/ 0 w 94708"/>
                <a:gd name="connsiteY1" fmla="*/ 882442 h 882442"/>
                <a:gd name="connsiteX2" fmla="*/ 94709 w 94708"/>
                <a:gd name="connsiteY2" fmla="*/ 882442 h 882442"/>
                <a:gd name="connsiteX3" fmla="*/ 94709 w 94708"/>
                <a:gd name="connsiteY3" fmla="*/ 0 h 882442"/>
                <a:gd name="connsiteX4" fmla="*/ 0 w 94708"/>
                <a:gd name="connsiteY4" fmla="*/ 0 h 88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82442">
                  <a:moveTo>
                    <a:pt x="0" y="0"/>
                  </a:moveTo>
                  <a:lnTo>
                    <a:pt x="0" y="882442"/>
                  </a:lnTo>
                  <a:lnTo>
                    <a:pt x="94709" y="88244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ED66A591-3DEC-554D-9BA1-E7F6A9530F32}"/>
                </a:ext>
              </a:extLst>
            </p:cNvPr>
            <p:cNvSpPr/>
            <p:nvPr/>
          </p:nvSpPr>
          <p:spPr>
            <a:xfrm>
              <a:off x="7783492" y="3615492"/>
              <a:ext cx="94708" cy="988334"/>
            </a:xfrm>
            <a:custGeom>
              <a:avLst/>
              <a:gdLst>
                <a:gd name="connsiteX0" fmla="*/ 0 w 94708"/>
                <a:gd name="connsiteY0" fmla="*/ 0 h 988334"/>
                <a:gd name="connsiteX1" fmla="*/ 0 w 94708"/>
                <a:gd name="connsiteY1" fmla="*/ 988335 h 988334"/>
                <a:gd name="connsiteX2" fmla="*/ 94709 w 94708"/>
                <a:gd name="connsiteY2" fmla="*/ 988335 h 988334"/>
                <a:gd name="connsiteX3" fmla="*/ 94709 w 94708"/>
                <a:gd name="connsiteY3" fmla="*/ 0 h 988334"/>
                <a:gd name="connsiteX4" fmla="*/ 0 w 94708"/>
                <a:gd name="connsiteY4" fmla="*/ 0 h 988334"/>
                <a:gd name="connsiteX5" fmla="*/ 0 w 94708"/>
                <a:gd name="connsiteY5" fmla="*/ 0 h 98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988334">
                  <a:moveTo>
                    <a:pt x="0" y="0"/>
                  </a:moveTo>
                  <a:lnTo>
                    <a:pt x="0" y="988335"/>
                  </a:lnTo>
                  <a:lnTo>
                    <a:pt x="94709" y="98833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5" name="Freeform 414">
              <a:extLst>
                <a:ext uri="{FF2B5EF4-FFF2-40B4-BE49-F238E27FC236}">
                  <a16:creationId xmlns:a16="http://schemas.microsoft.com/office/drawing/2014/main" id="{8C5B4979-5FAB-6269-DDB2-7815E4B17E8D}"/>
                </a:ext>
              </a:extLst>
            </p:cNvPr>
            <p:cNvSpPr/>
            <p:nvPr/>
          </p:nvSpPr>
          <p:spPr>
            <a:xfrm>
              <a:off x="7783492" y="3615492"/>
              <a:ext cx="94708" cy="988334"/>
            </a:xfrm>
            <a:custGeom>
              <a:avLst/>
              <a:gdLst>
                <a:gd name="connsiteX0" fmla="*/ 0 w 94708"/>
                <a:gd name="connsiteY0" fmla="*/ 0 h 988334"/>
                <a:gd name="connsiteX1" fmla="*/ 0 w 94708"/>
                <a:gd name="connsiteY1" fmla="*/ 988335 h 988334"/>
                <a:gd name="connsiteX2" fmla="*/ 94709 w 94708"/>
                <a:gd name="connsiteY2" fmla="*/ 988335 h 988334"/>
                <a:gd name="connsiteX3" fmla="*/ 94709 w 94708"/>
                <a:gd name="connsiteY3" fmla="*/ 0 h 988334"/>
                <a:gd name="connsiteX4" fmla="*/ 0 w 94708"/>
                <a:gd name="connsiteY4" fmla="*/ 0 h 98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988334">
                  <a:moveTo>
                    <a:pt x="0" y="0"/>
                  </a:moveTo>
                  <a:lnTo>
                    <a:pt x="0" y="988335"/>
                  </a:lnTo>
                  <a:lnTo>
                    <a:pt x="94709" y="98833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41814878-8424-9F69-4CB1-2702EB3518A0}"/>
                </a:ext>
              </a:extLst>
            </p:cNvPr>
            <p:cNvSpPr/>
            <p:nvPr/>
          </p:nvSpPr>
          <p:spPr>
            <a:xfrm>
              <a:off x="7878201" y="3756682"/>
              <a:ext cx="94708" cy="847144"/>
            </a:xfrm>
            <a:custGeom>
              <a:avLst/>
              <a:gdLst>
                <a:gd name="connsiteX0" fmla="*/ 0 w 94708"/>
                <a:gd name="connsiteY0" fmla="*/ 0 h 847144"/>
                <a:gd name="connsiteX1" fmla="*/ 0 w 94708"/>
                <a:gd name="connsiteY1" fmla="*/ 847145 h 847144"/>
                <a:gd name="connsiteX2" fmla="*/ 94709 w 94708"/>
                <a:gd name="connsiteY2" fmla="*/ 847145 h 847144"/>
                <a:gd name="connsiteX3" fmla="*/ 94709 w 94708"/>
                <a:gd name="connsiteY3" fmla="*/ 0 h 847144"/>
                <a:gd name="connsiteX4" fmla="*/ 0 w 94708"/>
                <a:gd name="connsiteY4" fmla="*/ 0 h 847144"/>
                <a:gd name="connsiteX5" fmla="*/ 0 w 94708"/>
                <a:gd name="connsiteY5" fmla="*/ 0 h 84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47144">
                  <a:moveTo>
                    <a:pt x="0" y="0"/>
                  </a:moveTo>
                  <a:lnTo>
                    <a:pt x="0" y="847145"/>
                  </a:lnTo>
                  <a:lnTo>
                    <a:pt x="94709" y="84714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E4C05AEB-CBD9-BE5B-C583-FA1F289F160B}"/>
                </a:ext>
              </a:extLst>
            </p:cNvPr>
            <p:cNvSpPr/>
            <p:nvPr/>
          </p:nvSpPr>
          <p:spPr>
            <a:xfrm>
              <a:off x="7878201" y="3756682"/>
              <a:ext cx="94708" cy="847144"/>
            </a:xfrm>
            <a:custGeom>
              <a:avLst/>
              <a:gdLst>
                <a:gd name="connsiteX0" fmla="*/ 0 w 94708"/>
                <a:gd name="connsiteY0" fmla="*/ 0 h 847144"/>
                <a:gd name="connsiteX1" fmla="*/ 0 w 94708"/>
                <a:gd name="connsiteY1" fmla="*/ 847145 h 847144"/>
                <a:gd name="connsiteX2" fmla="*/ 94709 w 94708"/>
                <a:gd name="connsiteY2" fmla="*/ 847145 h 847144"/>
                <a:gd name="connsiteX3" fmla="*/ 94709 w 94708"/>
                <a:gd name="connsiteY3" fmla="*/ 0 h 847144"/>
                <a:gd name="connsiteX4" fmla="*/ 0 w 94708"/>
                <a:gd name="connsiteY4" fmla="*/ 0 h 84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47144">
                  <a:moveTo>
                    <a:pt x="0" y="0"/>
                  </a:moveTo>
                  <a:lnTo>
                    <a:pt x="0" y="847145"/>
                  </a:lnTo>
                  <a:lnTo>
                    <a:pt x="94709" y="84714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847BA188-843D-4CBE-4F0C-D60E53318C5C}"/>
                </a:ext>
              </a:extLst>
            </p:cNvPr>
            <p:cNvSpPr/>
            <p:nvPr/>
          </p:nvSpPr>
          <p:spPr>
            <a:xfrm>
              <a:off x="7972909" y="3474301"/>
              <a:ext cx="94708" cy="1129526"/>
            </a:xfrm>
            <a:custGeom>
              <a:avLst/>
              <a:gdLst>
                <a:gd name="connsiteX0" fmla="*/ 0 w 94708"/>
                <a:gd name="connsiteY0" fmla="*/ 0 h 1129526"/>
                <a:gd name="connsiteX1" fmla="*/ 0 w 94708"/>
                <a:gd name="connsiteY1" fmla="*/ 1129527 h 1129526"/>
                <a:gd name="connsiteX2" fmla="*/ 94709 w 94708"/>
                <a:gd name="connsiteY2" fmla="*/ 1129527 h 1129526"/>
                <a:gd name="connsiteX3" fmla="*/ 94709 w 94708"/>
                <a:gd name="connsiteY3" fmla="*/ 0 h 1129526"/>
                <a:gd name="connsiteX4" fmla="*/ 0 w 94708"/>
                <a:gd name="connsiteY4" fmla="*/ 0 h 1129526"/>
                <a:gd name="connsiteX5" fmla="*/ 0 w 94708"/>
                <a:gd name="connsiteY5" fmla="*/ 0 h 112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1129526">
                  <a:moveTo>
                    <a:pt x="0" y="0"/>
                  </a:moveTo>
                  <a:lnTo>
                    <a:pt x="0" y="1129527"/>
                  </a:lnTo>
                  <a:lnTo>
                    <a:pt x="94709" y="1129527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B21B42C9-0938-5202-A5B0-27B76B850974}"/>
                </a:ext>
              </a:extLst>
            </p:cNvPr>
            <p:cNvSpPr/>
            <p:nvPr/>
          </p:nvSpPr>
          <p:spPr>
            <a:xfrm>
              <a:off x="7972909" y="3474301"/>
              <a:ext cx="94708" cy="1129526"/>
            </a:xfrm>
            <a:custGeom>
              <a:avLst/>
              <a:gdLst>
                <a:gd name="connsiteX0" fmla="*/ 0 w 94708"/>
                <a:gd name="connsiteY0" fmla="*/ 0 h 1129526"/>
                <a:gd name="connsiteX1" fmla="*/ 0 w 94708"/>
                <a:gd name="connsiteY1" fmla="*/ 1129527 h 1129526"/>
                <a:gd name="connsiteX2" fmla="*/ 94709 w 94708"/>
                <a:gd name="connsiteY2" fmla="*/ 1129527 h 1129526"/>
                <a:gd name="connsiteX3" fmla="*/ 94709 w 94708"/>
                <a:gd name="connsiteY3" fmla="*/ 0 h 1129526"/>
                <a:gd name="connsiteX4" fmla="*/ 0 w 94708"/>
                <a:gd name="connsiteY4" fmla="*/ 0 h 112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1129526">
                  <a:moveTo>
                    <a:pt x="0" y="0"/>
                  </a:moveTo>
                  <a:lnTo>
                    <a:pt x="0" y="1129527"/>
                  </a:lnTo>
                  <a:lnTo>
                    <a:pt x="94709" y="1129527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0" name="Freeform 419">
              <a:extLst>
                <a:ext uri="{FF2B5EF4-FFF2-40B4-BE49-F238E27FC236}">
                  <a16:creationId xmlns:a16="http://schemas.microsoft.com/office/drawing/2014/main" id="{05D72EE5-5683-AAB0-7A8A-57F80E5AB0AB}"/>
                </a:ext>
              </a:extLst>
            </p:cNvPr>
            <p:cNvSpPr/>
            <p:nvPr/>
          </p:nvSpPr>
          <p:spPr>
            <a:xfrm>
              <a:off x="8067618" y="3791981"/>
              <a:ext cx="94708" cy="811846"/>
            </a:xfrm>
            <a:custGeom>
              <a:avLst/>
              <a:gdLst>
                <a:gd name="connsiteX0" fmla="*/ 0 w 94708"/>
                <a:gd name="connsiteY0" fmla="*/ 0 h 811846"/>
                <a:gd name="connsiteX1" fmla="*/ 0 w 94708"/>
                <a:gd name="connsiteY1" fmla="*/ 811846 h 811846"/>
                <a:gd name="connsiteX2" fmla="*/ 94709 w 94708"/>
                <a:gd name="connsiteY2" fmla="*/ 811846 h 811846"/>
                <a:gd name="connsiteX3" fmla="*/ 94709 w 94708"/>
                <a:gd name="connsiteY3" fmla="*/ 0 h 811846"/>
                <a:gd name="connsiteX4" fmla="*/ 0 w 94708"/>
                <a:gd name="connsiteY4" fmla="*/ 0 h 811846"/>
                <a:gd name="connsiteX5" fmla="*/ 0 w 94708"/>
                <a:gd name="connsiteY5" fmla="*/ 0 h 81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11846">
                  <a:moveTo>
                    <a:pt x="0" y="0"/>
                  </a:moveTo>
                  <a:lnTo>
                    <a:pt x="0" y="811846"/>
                  </a:lnTo>
                  <a:lnTo>
                    <a:pt x="94709" y="811846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6C07C445-9E98-6A5C-55C4-865AC6AC8642}"/>
                </a:ext>
              </a:extLst>
            </p:cNvPr>
            <p:cNvSpPr/>
            <p:nvPr/>
          </p:nvSpPr>
          <p:spPr>
            <a:xfrm>
              <a:off x="8067618" y="3791981"/>
              <a:ext cx="94708" cy="811846"/>
            </a:xfrm>
            <a:custGeom>
              <a:avLst/>
              <a:gdLst>
                <a:gd name="connsiteX0" fmla="*/ 0 w 94708"/>
                <a:gd name="connsiteY0" fmla="*/ 0 h 811846"/>
                <a:gd name="connsiteX1" fmla="*/ 0 w 94708"/>
                <a:gd name="connsiteY1" fmla="*/ 811846 h 811846"/>
                <a:gd name="connsiteX2" fmla="*/ 94709 w 94708"/>
                <a:gd name="connsiteY2" fmla="*/ 811846 h 811846"/>
                <a:gd name="connsiteX3" fmla="*/ 94709 w 94708"/>
                <a:gd name="connsiteY3" fmla="*/ 0 h 811846"/>
                <a:gd name="connsiteX4" fmla="*/ 0 w 94708"/>
                <a:gd name="connsiteY4" fmla="*/ 0 h 81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11846">
                  <a:moveTo>
                    <a:pt x="0" y="0"/>
                  </a:moveTo>
                  <a:lnTo>
                    <a:pt x="0" y="811846"/>
                  </a:lnTo>
                  <a:lnTo>
                    <a:pt x="94709" y="811846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2738B73A-2012-2201-A94D-06D66F56595B}"/>
                </a:ext>
              </a:extLst>
            </p:cNvPr>
            <p:cNvSpPr/>
            <p:nvPr/>
          </p:nvSpPr>
          <p:spPr>
            <a:xfrm>
              <a:off x="8162326" y="3721385"/>
              <a:ext cx="94708" cy="882442"/>
            </a:xfrm>
            <a:custGeom>
              <a:avLst/>
              <a:gdLst>
                <a:gd name="connsiteX0" fmla="*/ 0 w 94708"/>
                <a:gd name="connsiteY0" fmla="*/ 0 h 882442"/>
                <a:gd name="connsiteX1" fmla="*/ 0 w 94708"/>
                <a:gd name="connsiteY1" fmla="*/ 882442 h 882442"/>
                <a:gd name="connsiteX2" fmla="*/ 94709 w 94708"/>
                <a:gd name="connsiteY2" fmla="*/ 882442 h 882442"/>
                <a:gd name="connsiteX3" fmla="*/ 94709 w 94708"/>
                <a:gd name="connsiteY3" fmla="*/ 0 h 882442"/>
                <a:gd name="connsiteX4" fmla="*/ 0 w 94708"/>
                <a:gd name="connsiteY4" fmla="*/ 0 h 882442"/>
                <a:gd name="connsiteX5" fmla="*/ 0 w 94708"/>
                <a:gd name="connsiteY5" fmla="*/ 0 h 88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82442">
                  <a:moveTo>
                    <a:pt x="0" y="0"/>
                  </a:moveTo>
                  <a:lnTo>
                    <a:pt x="0" y="882442"/>
                  </a:lnTo>
                  <a:lnTo>
                    <a:pt x="94709" y="88244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568BDA76-3AA7-BCF5-8A07-BFE5627750A6}"/>
                </a:ext>
              </a:extLst>
            </p:cNvPr>
            <p:cNvSpPr/>
            <p:nvPr/>
          </p:nvSpPr>
          <p:spPr>
            <a:xfrm>
              <a:off x="8162326" y="3721385"/>
              <a:ext cx="94708" cy="882442"/>
            </a:xfrm>
            <a:custGeom>
              <a:avLst/>
              <a:gdLst>
                <a:gd name="connsiteX0" fmla="*/ 0 w 94708"/>
                <a:gd name="connsiteY0" fmla="*/ 0 h 882442"/>
                <a:gd name="connsiteX1" fmla="*/ 0 w 94708"/>
                <a:gd name="connsiteY1" fmla="*/ 882442 h 882442"/>
                <a:gd name="connsiteX2" fmla="*/ 94709 w 94708"/>
                <a:gd name="connsiteY2" fmla="*/ 882442 h 882442"/>
                <a:gd name="connsiteX3" fmla="*/ 94709 w 94708"/>
                <a:gd name="connsiteY3" fmla="*/ 0 h 882442"/>
                <a:gd name="connsiteX4" fmla="*/ 0 w 94708"/>
                <a:gd name="connsiteY4" fmla="*/ 0 h 88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82442">
                  <a:moveTo>
                    <a:pt x="0" y="0"/>
                  </a:moveTo>
                  <a:lnTo>
                    <a:pt x="0" y="882442"/>
                  </a:lnTo>
                  <a:lnTo>
                    <a:pt x="94709" y="88244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60A51597-009E-8451-7E5C-6C3DDC123073}"/>
                </a:ext>
              </a:extLst>
            </p:cNvPr>
            <p:cNvSpPr/>
            <p:nvPr/>
          </p:nvSpPr>
          <p:spPr>
            <a:xfrm>
              <a:off x="8257035" y="4074363"/>
              <a:ext cx="94708" cy="529464"/>
            </a:xfrm>
            <a:custGeom>
              <a:avLst/>
              <a:gdLst>
                <a:gd name="connsiteX0" fmla="*/ 0 w 94708"/>
                <a:gd name="connsiteY0" fmla="*/ 0 h 529464"/>
                <a:gd name="connsiteX1" fmla="*/ 0 w 94708"/>
                <a:gd name="connsiteY1" fmla="*/ 529464 h 529464"/>
                <a:gd name="connsiteX2" fmla="*/ 94709 w 94708"/>
                <a:gd name="connsiteY2" fmla="*/ 529464 h 529464"/>
                <a:gd name="connsiteX3" fmla="*/ 94709 w 94708"/>
                <a:gd name="connsiteY3" fmla="*/ 0 h 529464"/>
                <a:gd name="connsiteX4" fmla="*/ 0 w 94708"/>
                <a:gd name="connsiteY4" fmla="*/ 0 h 529464"/>
                <a:gd name="connsiteX5" fmla="*/ 0 w 94708"/>
                <a:gd name="connsiteY5" fmla="*/ 0 h 529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529464">
                  <a:moveTo>
                    <a:pt x="0" y="0"/>
                  </a:moveTo>
                  <a:lnTo>
                    <a:pt x="0" y="529464"/>
                  </a:lnTo>
                  <a:lnTo>
                    <a:pt x="94709" y="529464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5" name="Freeform 424">
              <a:extLst>
                <a:ext uri="{FF2B5EF4-FFF2-40B4-BE49-F238E27FC236}">
                  <a16:creationId xmlns:a16="http://schemas.microsoft.com/office/drawing/2014/main" id="{99A1F8DF-7156-FDF8-9CC9-F783B6417CEC}"/>
                </a:ext>
              </a:extLst>
            </p:cNvPr>
            <p:cNvSpPr/>
            <p:nvPr/>
          </p:nvSpPr>
          <p:spPr>
            <a:xfrm>
              <a:off x="8257035" y="4074363"/>
              <a:ext cx="94708" cy="529464"/>
            </a:xfrm>
            <a:custGeom>
              <a:avLst/>
              <a:gdLst>
                <a:gd name="connsiteX0" fmla="*/ 0 w 94708"/>
                <a:gd name="connsiteY0" fmla="*/ 0 h 529464"/>
                <a:gd name="connsiteX1" fmla="*/ 0 w 94708"/>
                <a:gd name="connsiteY1" fmla="*/ 529464 h 529464"/>
                <a:gd name="connsiteX2" fmla="*/ 94709 w 94708"/>
                <a:gd name="connsiteY2" fmla="*/ 529464 h 529464"/>
                <a:gd name="connsiteX3" fmla="*/ 94709 w 94708"/>
                <a:gd name="connsiteY3" fmla="*/ 0 h 529464"/>
                <a:gd name="connsiteX4" fmla="*/ 0 w 94708"/>
                <a:gd name="connsiteY4" fmla="*/ 0 h 529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529464">
                  <a:moveTo>
                    <a:pt x="0" y="0"/>
                  </a:moveTo>
                  <a:lnTo>
                    <a:pt x="0" y="529464"/>
                  </a:lnTo>
                  <a:lnTo>
                    <a:pt x="94709" y="529464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6" name="Freeform 425">
              <a:extLst>
                <a:ext uri="{FF2B5EF4-FFF2-40B4-BE49-F238E27FC236}">
                  <a16:creationId xmlns:a16="http://schemas.microsoft.com/office/drawing/2014/main" id="{7606A809-90B1-B913-6DA8-4C3E747BEB01}"/>
                </a:ext>
              </a:extLst>
            </p:cNvPr>
            <p:cNvSpPr/>
            <p:nvPr/>
          </p:nvSpPr>
          <p:spPr>
            <a:xfrm>
              <a:off x="8351744" y="3756682"/>
              <a:ext cx="94708" cy="847144"/>
            </a:xfrm>
            <a:custGeom>
              <a:avLst/>
              <a:gdLst>
                <a:gd name="connsiteX0" fmla="*/ 0 w 94708"/>
                <a:gd name="connsiteY0" fmla="*/ 0 h 847144"/>
                <a:gd name="connsiteX1" fmla="*/ 0 w 94708"/>
                <a:gd name="connsiteY1" fmla="*/ 847145 h 847144"/>
                <a:gd name="connsiteX2" fmla="*/ 94709 w 94708"/>
                <a:gd name="connsiteY2" fmla="*/ 847145 h 847144"/>
                <a:gd name="connsiteX3" fmla="*/ 94709 w 94708"/>
                <a:gd name="connsiteY3" fmla="*/ 0 h 847144"/>
                <a:gd name="connsiteX4" fmla="*/ 0 w 94708"/>
                <a:gd name="connsiteY4" fmla="*/ 0 h 847144"/>
                <a:gd name="connsiteX5" fmla="*/ 0 w 94708"/>
                <a:gd name="connsiteY5" fmla="*/ 0 h 84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47144">
                  <a:moveTo>
                    <a:pt x="0" y="0"/>
                  </a:moveTo>
                  <a:lnTo>
                    <a:pt x="0" y="847145"/>
                  </a:lnTo>
                  <a:lnTo>
                    <a:pt x="94709" y="84714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7" name="Freeform 426">
              <a:extLst>
                <a:ext uri="{FF2B5EF4-FFF2-40B4-BE49-F238E27FC236}">
                  <a16:creationId xmlns:a16="http://schemas.microsoft.com/office/drawing/2014/main" id="{694FB72A-6675-3AF3-821A-04675141A2D3}"/>
                </a:ext>
              </a:extLst>
            </p:cNvPr>
            <p:cNvSpPr/>
            <p:nvPr/>
          </p:nvSpPr>
          <p:spPr>
            <a:xfrm>
              <a:off x="8351744" y="3756682"/>
              <a:ext cx="94708" cy="847144"/>
            </a:xfrm>
            <a:custGeom>
              <a:avLst/>
              <a:gdLst>
                <a:gd name="connsiteX0" fmla="*/ 0 w 94708"/>
                <a:gd name="connsiteY0" fmla="*/ 0 h 847144"/>
                <a:gd name="connsiteX1" fmla="*/ 0 w 94708"/>
                <a:gd name="connsiteY1" fmla="*/ 847145 h 847144"/>
                <a:gd name="connsiteX2" fmla="*/ 94709 w 94708"/>
                <a:gd name="connsiteY2" fmla="*/ 847145 h 847144"/>
                <a:gd name="connsiteX3" fmla="*/ 94709 w 94708"/>
                <a:gd name="connsiteY3" fmla="*/ 0 h 847144"/>
                <a:gd name="connsiteX4" fmla="*/ 0 w 94708"/>
                <a:gd name="connsiteY4" fmla="*/ 0 h 84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47144">
                  <a:moveTo>
                    <a:pt x="0" y="0"/>
                  </a:moveTo>
                  <a:lnTo>
                    <a:pt x="0" y="847145"/>
                  </a:lnTo>
                  <a:lnTo>
                    <a:pt x="94709" y="84714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79A3931E-DEF7-D45B-4C1E-8CAD6B423A2D}"/>
                </a:ext>
              </a:extLst>
            </p:cNvPr>
            <p:cNvSpPr/>
            <p:nvPr/>
          </p:nvSpPr>
          <p:spPr>
            <a:xfrm>
              <a:off x="8446452" y="4215554"/>
              <a:ext cx="94708" cy="388272"/>
            </a:xfrm>
            <a:custGeom>
              <a:avLst/>
              <a:gdLst>
                <a:gd name="connsiteX0" fmla="*/ 0 w 94708"/>
                <a:gd name="connsiteY0" fmla="*/ 0 h 388272"/>
                <a:gd name="connsiteX1" fmla="*/ 0 w 94708"/>
                <a:gd name="connsiteY1" fmla="*/ 388273 h 388272"/>
                <a:gd name="connsiteX2" fmla="*/ 94709 w 94708"/>
                <a:gd name="connsiteY2" fmla="*/ 388273 h 388272"/>
                <a:gd name="connsiteX3" fmla="*/ 94709 w 94708"/>
                <a:gd name="connsiteY3" fmla="*/ 0 h 388272"/>
                <a:gd name="connsiteX4" fmla="*/ 0 w 94708"/>
                <a:gd name="connsiteY4" fmla="*/ 0 h 388272"/>
                <a:gd name="connsiteX5" fmla="*/ 0 w 94708"/>
                <a:gd name="connsiteY5" fmla="*/ 0 h 38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88272">
                  <a:moveTo>
                    <a:pt x="0" y="0"/>
                  </a:moveTo>
                  <a:lnTo>
                    <a:pt x="0" y="388273"/>
                  </a:lnTo>
                  <a:lnTo>
                    <a:pt x="94709" y="388273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8CAE4982-B357-955A-4939-71A821856E8D}"/>
                </a:ext>
              </a:extLst>
            </p:cNvPr>
            <p:cNvSpPr/>
            <p:nvPr/>
          </p:nvSpPr>
          <p:spPr>
            <a:xfrm>
              <a:off x="8446452" y="4215554"/>
              <a:ext cx="94708" cy="388272"/>
            </a:xfrm>
            <a:custGeom>
              <a:avLst/>
              <a:gdLst>
                <a:gd name="connsiteX0" fmla="*/ 0 w 94708"/>
                <a:gd name="connsiteY0" fmla="*/ 0 h 388272"/>
                <a:gd name="connsiteX1" fmla="*/ 0 w 94708"/>
                <a:gd name="connsiteY1" fmla="*/ 388273 h 388272"/>
                <a:gd name="connsiteX2" fmla="*/ 94709 w 94708"/>
                <a:gd name="connsiteY2" fmla="*/ 388273 h 388272"/>
                <a:gd name="connsiteX3" fmla="*/ 94709 w 94708"/>
                <a:gd name="connsiteY3" fmla="*/ 0 h 388272"/>
                <a:gd name="connsiteX4" fmla="*/ 0 w 94708"/>
                <a:gd name="connsiteY4" fmla="*/ 0 h 38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88272">
                  <a:moveTo>
                    <a:pt x="0" y="0"/>
                  </a:moveTo>
                  <a:lnTo>
                    <a:pt x="0" y="388273"/>
                  </a:lnTo>
                  <a:lnTo>
                    <a:pt x="94709" y="388273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E2F14A81-7360-27FE-8B69-69DCA1A453CF}"/>
                </a:ext>
              </a:extLst>
            </p:cNvPr>
            <p:cNvSpPr/>
            <p:nvPr/>
          </p:nvSpPr>
          <p:spPr>
            <a:xfrm>
              <a:off x="8541161" y="4144959"/>
              <a:ext cx="94708" cy="458868"/>
            </a:xfrm>
            <a:custGeom>
              <a:avLst/>
              <a:gdLst>
                <a:gd name="connsiteX0" fmla="*/ 0 w 94708"/>
                <a:gd name="connsiteY0" fmla="*/ 0 h 458868"/>
                <a:gd name="connsiteX1" fmla="*/ 0 w 94708"/>
                <a:gd name="connsiteY1" fmla="*/ 458868 h 458868"/>
                <a:gd name="connsiteX2" fmla="*/ 94709 w 94708"/>
                <a:gd name="connsiteY2" fmla="*/ 458868 h 458868"/>
                <a:gd name="connsiteX3" fmla="*/ 94709 w 94708"/>
                <a:gd name="connsiteY3" fmla="*/ 0 h 458868"/>
                <a:gd name="connsiteX4" fmla="*/ 0 w 94708"/>
                <a:gd name="connsiteY4" fmla="*/ 0 h 458868"/>
                <a:gd name="connsiteX5" fmla="*/ 0 w 94708"/>
                <a:gd name="connsiteY5" fmla="*/ 0 h 45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458868">
                  <a:moveTo>
                    <a:pt x="0" y="0"/>
                  </a:moveTo>
                  <a:lnTo>
                    <a:pt x="0" y="458868"/>
                  </a:lnTo>
                  <a:lnTo>
                    <a:pt x="94709" y="458868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E1929558-A45C-AE6A-B603-9C6CA4D21D32}"/>
                </a:ext>
              </a:extLst>
            </p:cNvPr>
            <p:cNvSpPr/>
            <p:nvPr/>
          </p:nvSpPr>
          <p:spPr>
            <a:xfrm>
              <a:off x="8541161" y="4144959"/>
              <a:ext cx="94708" cy="458868"/>
            </a:xfrm>
            <a:custGeom>
              <a:avLst/>
              <a:gdLst>
                <a:gd name="connsiteX0" fmla="*/ 0 w 94708"/>
                <a:gd name="connsiteY0" fmla="*/ 0 h 458868"/>
                <a:gd name="connsiteX1" fmla="*/ 0 w 94708"/>
                <a:gd name="connsiteY1" fmla="*/ 458868 h 458868"/>
                <a:gd name="connsiteX2" fmla="*/ 94709 w 94708"/>
                <a:gd name="connsiteY2" fmla="*/ 458868 h 458868"/>
                <a:gd name="connsiteX3" fmla="*/ 94709 w 94708"/>
                <a:gd name="connsiteY3" fmla="*/ 0 h 458868"/>
                <a:gd name="connsiteX4" fmla="*/ 0 w 94708"/>
                <a:gd name="connsiteY4" fmla="*/ 0 h 45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458868">
                  <a:moveTo>
                    <a:pt x="0" y="0"/>
                  </a:moveTo>
                  <a:lnTo>
                    <a:pt x="0" y="458868"/>
                  </a:lnTo>
                  <a:lnTo>
                    <a:pt x="94709" y="458868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B6CBFDFC-E7CA-34E3-905D-C7791358E3BC}"/>
                </a:ext>
              </a:extLst>
            </p:cNvPr>
            <p:cNvSpPr/>
            <p:nvPr/>
          </p:nvSpPr>
          <p:spPr>
            <a:xfrm>
              <a:off x="8635869" y="4568532"/>
              <a:ext cx="94708" cy="35294"/>
            </a:xfrm>
            <a:custGeom>
              <a:avLst/>
              <a:gdLst>
                <a:gd name="connsiteX0" fmla="*/ 0 w 94708"/>
                <a:gd name="connsiteY0" fmla="*/ 0 h 35294"/>
                <a:gd name="connsiteX1" fmla="*/ 0 w 94708"/>
                <a:gd name="connsiteY1" fmla="*/ 35295 h 35294"/>
                <a:gd name="connsiteX2" fmla="*/ 94709 w 94708"/>
                <a:gd name="connsiteY2" fmla="*/ 35295 h 35294"/>
                <a:gd name="connsiteX3" fmla="*/ 94709 w 94708"/>
                <a:gd name="connsiteY3" fmla="*/ 0 h 35294"/>
                <a:gd name="connsiteX4" fmla="*/ 0 w 94708"/>
                <a:gd name="connsiteY4" fmla="*/ 0 h 35294"/>
                <a:gd name="connsiteX5" fmla="*/ 0 w 94708"/>
                <a:gd name="connsiteY5" fmla="*/ 0 h 3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5294">
                  <a:moveTo>
                    <a:pt x="0" y="0"/>
                  </a:moveTo>
                  <a:lnTo>
                    <a:pt x="0" y="35295"/>
                  </a:lnTo>
                  <a:lnTo>
                    <a:pt x="94709" y="3529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D7CAD608-582A-A744-3A37-DA647EF3B7D4}"/>
                </a:ext>
              </a:extLst>
            </p:cNvPr>
            <p:cNvSpPr/>
            <p:nvPr/>
          </p:nvSpPr>
          <p:spPr>
            <a:xfrm>
              <a:off x="8635869" y="4568532"/>
              <a:ext cx="94708" cy="35294"/>
            </a:xfrm>
            <a:custGeom>
              <a:avLst/>
              <a:gdLst>
                <a:gd name="connsiteX0" fmla="*/ 0 w 94708"/>
                <a:gd name="connsiteY0" fmla="*/ 0 h 35294"/>
                <a:gd name="connsiteX1" fmla="*/ 0 w 94708"/>
                <a:gd name="connsiteY1" fmla="*/ 35295 h 35294"/>
                <a:gd name="connsiteX2" fmla="*/ 94709 w 94708"/>
                <a:gd name="connsiteY2" fmla="*/ 35295 h 35294"/>
                <a:gd name="connsiteX3" fmla="*/ 94709 w 94708"/>
                <a:gd name="connsiteY3" fmla="*/ 0 h 35294"/>
                <a:gd name="connsiteX4" fmla="*/ 0 w 94708"/>
                <a:gd name="connsiteY4" fmla="*/ 0 h 3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5294">
                  <a:moveTo>
                    <a:pt x="0" y="0"/>
                  </a:moveTo>
                  <a:lnTo>
                    <a:pt x="0" y="35295"/>
                  </a:lnTo>
                  <a:lnTo>
                    <a:pt x="94709" y="3529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4" name="Freeform 433">
              <a:extLst>
                <a:ext uri="{FF2B5EF4-FFF2-40B4-BE49-F238E27FC236}">
                  <a16:creationId xmlns:a16="http://schemas.microsoft.com/office/drawing/2014/main" id="{1B06A52F-E24A-5050-777C-8F0994FBBB0D}"/>
                </a:ext>
              </a:extLst>
            </p:cNvPr>
            <p:cNvSpPr/>
            <p:nvPr/>
          </p:nvSpPr>
          <p:spPr>
            <a:xfrm>
              <a:off x="8730578" y="4568532"/>
              <a:ext cx="94708" cy="35294"/>
            </a:xfrm>
            <a:custGeom>
              <a:avLst/>
              <a:gdLst>
                <a:gd name="connsiteX0" fmla="*/ 0 w 94708"/>
                <a:gd name="connsiteY0" fmla="*/ 0 h 35294"/>
                <a:gd name="connsiteX1" fmla="*/ 0 w 94708"/>
                <a:gd name="connsiteY1" fmla="*/ 35295 h 35294"/>
                <a:gd name="connsiteX2" fmla="*/ 94709 w 94708"/>
                <a:gd name="connsiteY2" fmla="*/ 35295 h 35294"/>
                <a:gd name="connsiteX3" fmla="*/ 94709 w 94708"/>
                <a:gd name="connsiteY3" fmla="*/ 0 h 35294"/>
                <a:gd name="connsiteX4" fmla="*/ 0 w 94708"/>
                <a:gd name="connsiteY4" fmla="*/ 0 h 35294"/>
                <a:gd name="connsiteX5" fmla="*/ 0 w 94708"/>
                <a:gd name="connsiteY5" fmla="*/ 0 h 3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5294">
                  <a:moveTo>
                    <a:pt x="0" y="0"/>
                  </a:moveTo>
                  <a:lnTo>
                    <a:pt x="0" y="35295"/>
                  </a:lnTo>
                  <a:lnTo>
                    <a:pt x="94709" y="3529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9898332B-0796-15FA-7C7F-B7F444D0E588}"/>
                </a:ext>
              </a:extLst>
            </p:cNvPr>
            <p:cNvSpPr/>
            <p:nvPr/>
          </p:nvSpPr>
          <p:spPr>
            <a:xfrm>
              <a:off x="8730578" y="4568532"/>
              <a:ext cx="94708" cy="35294"/>
            </a:xfrm>
            <a:custGeom>
              <a:avLst/>
              <a:gdLst>
                <a:gd name="connsiteX0" fmla="*/ 0 w 94708"/>
                <a:gd name="connsiteY0" fmla="*/ 0 h 35294"/>
                <a:gd name="connsiteX1" fmla="*/ 0 w 94708"/>
                <a:gd name="connsiteY1" fmla="*/ 35295 h 35294"/>
                <a:gd name="connsiteX2" fmla="*/ 94709 w 94708"/>
                <a:gd name="connsiteY2" fmla="*/ 35295 h 35294"/>
                <a:gd name="connsiteX3" fmla="*/ 94709 w 94708"/>
                <a:gd name="connsiteY3" fmla="*/ 0 h 35294"/>
                <a:gd name="connsiteX4" fmla="*/ 0 w 94708"/>
                <a:gd name="connsiteY4" fmla="*/ 0 h 3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5294">
                  <a:moveTo>
                    <a:pt x="0" y="0"/>
                  </a:moveTo>
                  <a:lnTo>
                    <a:pt x="0" y="35295"/>
                  </a:lnTo>
                  <a:lnTo>
                    <a:pt x="94709" y="3529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D7D8821A-DA58-8B9C-FCAD-89534B66A7E1}"/>
                </a:ext>
              </a:extLst>
            </p:cNvPr>
            <p:cNvSpPr/>
            <p:nvPr/>
          </p:nvSpPr>
          <p:spPr>
            <a:xfrm>
              <a:off x="7260792" y="4496131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44FF6CC1-BC0A-EB1E-3B16-3F8FB6BF50D0}"/>
                </a:ext>
              </a:extLst>
            </p:cNvPr>
            <p:cNvSpPr/>
            <p:nvPr/>
          </p:nvSpPr>
          <p:spPr>
            <a:xfrm>
              <a:off x="7355501" y="435494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ACFF56C4-A010-C57C-CF14-7F94696BAA44}"/>
                </a:ext>
              </a:extLst>
            </p:cNvPr>
            <p:cNvSpPr/>
            <p:nvPr/>
          </p:nvSpPr>
          <p:spPr>
            <a:xfrm>
              <a:off x="7450209" y="4284347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9" name="Freeform 438">
              <a:extLst>
                <a:ext uri="{FF2B5EF4-FFF2-40B4-BE49-F238E27FC236}">
                  <a16:creationId xmlns:a16="http://schemas.microsoft.com/office/drawing/2014/main" id="{6E777B01-94B5-079F-437A-BD77EDF09FC7}"/>
                </a:ext>
              </a:extLst>
            </p:cNvPr>
            <p:cNvSpPr/>
            <p:nvPr/>
          </p:nvSpPr>
          <p:spPr>
            <a:xfrm>
              <a:off x="7544918" y="435494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0" name="Freeform 439">
              <a:extLst>
                <a:ext uri="{FF2B5EF4-FFF2-40B4-BE49-F238E27FC236}">
                  <a16:creationId xmlns:a16="http://schemas.microsoft.com/office/drawing/2014/main" id="{901C9452-77E2-3EB6-51CD-789B44C75485}"/>
                </a:ext>
              </a:extLst>
            </p:cNvPr>
            <p:cNvSpPr/>
            <p:nvPr/>
          </p:nvSpPr>
          <p:spPr>
            <a:xfrm>
              <a:off x="7639626" y="3966667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id="{BBE0225C-BF85-F9C0-DDAE-B743EFDEA1E4}"/>
                </a:ext>
              </a:extLst>
            </p:cNvPr>
            <p:cNvSpPr/>
            <p:nvPr/>
          </p:nvSpPr>
          <p:spPr>
            <a:xfrm>
              <a:off x="7734335" y="371958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2" name="Freeform 441">
              <a:extLst>
                <a:ext uri="{FF2B5EF4-FFF2-40B4-BE49-F238E27FC236}">
                  <a16:creationId xmlns:a16="http://schemas.microsoft.com/office/drawing/2014/main" id="{D30A7C01-A1E5-50FD-F40E-873AA90FBA39}"/>
                </a:ext>
              </a:extLst>
            </p:cNvPr>
            <p:cNvSpPr/>
            <p:nvPr/>
          </p:nvSpPr>
          <p:spPr>
            <a:xfrm>
              <a:off x="7829044" y="361368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id="{8A028F18-0A61-7926-745A-A1E9CEB02E62}"/>
                </a:ext>
              </a:extLst>
            </p:cNvPr>
            <p:cNvSpPr/>
            <p:nvPr/>
          </p:nvSpPr>
          <p:spPr>
            <a:xfrm>
              <a:off x="7923752" y="3754880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4" name="Freeform 443">
              <a:extLst>
                <a:ext uri="{FF2B5EF4-FFF2-40B4-BE49-F238E27FC236}">
                  <a16:creationId xmlns:a16="http://schemas.microsoft.com/office/drawing/2014/main" id="{255F8EE4-8FAE-C5DB-7255-59C84C718EEA}"/>
                </a:ext>
              </a:extLst>
            </p:cNvPr>
            <p:cNvSpPr/>
            <p:nvPr/>
          </p:nvSpPr>
          <p:spPr>
            <a:xfrm>
              <a:off x="8018461" y="3472498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AB6D3142-2AD6-E726-7CDB-65532144DA13}"/>
                </a:ext>
              </a:extLst>
            </p:cNvPr>
            <p:cNvSpPr/>
            <p:nvPr/>
          </p:nvSpPr>
          <p:spPr>
            <a:xfrm>
              <a:off x="8113169" y="3790178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6" name="Freeform 445">
              <a:extLst>
                <a:ext uri="{FF2B5EF4-FFF2-40B4-BE49-F238E27FC236}">
                  <a16:creationId xmlns:a16="http://schemas.microsoft.com/office/drawing/2014/main" id="{049D59BA-D7DB-C947-E9CC-CA78EDFDD7A5}"/>
                </a:ext>
              </a:extLst>
            </p:cNvPr>
            <p:cNvSpPr/>
            <p:nvPr/>
          </p:nvSpPr>
          <p:spPr>
            <a:xfrm>
              <a:off x="8207878" y="371958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id="{D1100688-01CD-7FCB-0FEE-241DF0DDC2C6}"/>
                </a:ext>
              </a:extLst>
            </p:cNvPr>
            <p:cNvSpPr/>
            <p:nvPr/>
          </p:nvSpPr>
          <p:spPr>
            <a:xfrm>
              <a:off x="8302587" y="4072560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B6F4320E-CBCD-3DF5-B531-16448DF47012}"/>
                </a:ext>
              </a:extLst>
            </p:cNvPr>
            <p:cNvSpPr/>
            <p:nvPr/>
          </p:nvSpPr>
          <p:spPr>
            <a:xfrm>
              <a:off x="8397295" y="3754880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BA3C64A3-AA20-396B-A46E-B611C80A4AE4}"/>
                </a:ext>
              </a:extLst>
            </p:cNvPr>
            <p:cNvSpPr/>
            <p:nvPr/>
          </p:nvSpPr>
          <p:spPr>
            <a:xfrm>
              <a:off x="8492004" y="421375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D190A50E-B157-88B2-DA13-247849EA88A4}"/>
                </a:ext>
              </a:extLst>
            </p:cNvPr>
            <p:cNvSpPr/>
            <p:nvPr/>
          </p:nvSpPr>
          <p:spPr>
            <a:xfrm>
              <a:off x="8586712" y="4143156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0E47CD41-E695-16F0-04B7-56290CCEDA42}"/>
                </a:ext>
              </a:extLst>
            </p:cNvPr>
            <p:cNvSpPr/>
            <p:nvPr/>
          </p:nvSpPr>
          <p:spPr>
            <a:xfrm>
              <a:off x="8681421" y="456672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A6C8745E-3D6A-3A28-D857-13A48683F60D}"/>
                </a:ext>
              </a:extLst>
            </p:cNvPr>
            <p:cNvSpPr/>
            <p:nvPr/>
          </p:nvSpPr>
          <p:spPr>
            <a:xfrm>
              <a:off x="8776130" y="456672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474236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8AAC9D-7CF4-DE7E-C2D4-5FF36BDA2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Übersicht von </a:t>
            </a:r>
            <a:r>
              <a:rPr lang="de-DE" dirty="0" err="1"/>
              <a:t>Gauss</a:t>
            </a:r>
            <a:r>
              <a:rPr lang="de-DE" dirty="0"/>
              <a:t>-Tests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CEF5CCF8-83E8-50A6-FC10-DD6DFFBD64BA}"/>
                  </a:ext>
                </a:extLst>
              </p:cNvPr>
              <p:cNvGraphicFramePr>
                <a:graphicFrameLocks noGrp="1"/>
              </p:cNvGraphicFramePr>
              <p:nvPr>
                <p:ph sz="quarter" idx="14"/>
                <p:extLst>
                  <p:ext uri="{D42A27DB-BD31-4B8C-83A1-F6EECF244321}">
                    <p14:modId xmlns:p14="http://schemas.microsoft.com/office/powerpoint/2010/main" val="1651419603"/>
                  </p:ext>
                </p:extLst>
              </p:nvPr>
            </p:nvGraphicFramePr>
            <p:xfrm>
              <a:off x="179512" y="1131590"/>
              <a:ext cx="7597600" cy="38163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32906">
                      <a:extLst>
                        <a:ext uri="{9D8B030D-6E8A-4147-A177-3AD203B41FA5}">
                          <a16:colId xmlns:a16="http://schemas.microsoft.com/office/drawing/2014/main" val="2217053617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2016848720"/>
                        </a:ext>
                      </a:extLst>
                    </a:gridCol>
                    <a:gridCol w="1224136">
                      <a:extLst>
                        <a:ext uri="{9D8B030D-6E8A-4147-A177-3AD203B41FA5}">
                          <a16:colId xmlns:a16="http://schemas.microsoft.com/office/drawing/2014/main" val="4143274156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3910407700"/>
                        </a:ext>
                      </a:extLst>
                    </a:gridCol>
                    <a:gridCol w="2448270">
                      <a:extLst>
                        <a:ext uri="{9D8B030D-6E8A-4147-A177-3AD203B41FA5}">
                          <a16:colId xmlns:a16="http://schemas.microsoft.com/office/drawing/2014/main" val="11887710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Daten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Annahme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Nullhypothese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Statistik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Annahmeregion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48797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∼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050" b="0" i="0" smtClean="0">
                                        <a:latin typeface="Cambria Math" panose="02040503050406030204" pitchFamily="18" charset="0"/>
                                      </a:rPr>
                                      <m:t>iid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const</m:t>
                                </m:r>
                              </m:oMath>
                            </m:oMathPara>
                          </a14:m>
                          <a:endParaRPr lang="de-DE" sz="105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f>
                                          <m:f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b>
                                    </m:s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f>
                                      <m:f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f>
                                          <m:f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b>
                                    </m:s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f>
                                      <m:f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875006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∼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050" b="0" i="0" smtClean="0">
                                        <a:latin typeface="Cambria Math" panose="02040503050406030204" pitchFamily="18" charset="0"/>
                                      </a:rPr>
                                      <m:t>iid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const</m:t>
                                </m:r>
                              </m:oMath>
                            </m:oMathPara>
                          </a14:m>
                          <a:endParaRPr lang="de-DE" sz="105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05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i="1" dirty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05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050" b="0" i="1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05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i="1" dirty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1050" b="0" i="1" dirty="0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  <m:r>
                                      <a:rPr lang="en-US" sz="1050" i="1" dirty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f>
                                      <m:fPr>
                                        <m:ctrlPr>
                                          <a:rPr lang="en-US" sz="105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105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050" i="1" dirty="0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05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sz="105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050" i="1" dirty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,+∞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17575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∼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050" b="0" i="0" smtClean="0">
                                        <a:latin typeface="Cambria Math" panose="02040503050406030204" pitchFamily="18" charset="0"/>
                                      </a:rPr>
                                      <m:t>iid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const</m:t>
                                </m:r>
                              </m:oMath>
                            </m:oMathPara>
                          </a14:m>
                          <a:endParaRPr lang="de-DE" sz="105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−∞,</m:t>
                                    </m:r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f>
                                      <m:f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854017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∼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050" b="0" i="0" smtClean="0">
                                        <a:latin typeface="Cambria Math" panose="02040503050406030204" pitchFamily="18" charset="0"/>
                                      </a:rPr>
                                      <m:t>iid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05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∼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050" b="0" i="0" smtClean="0">
                                        <a:latin typeface="Cambria Math" panose="02040503050406030204" pitchFamily="18" charset="0"/>
                                      </a:rPr>
                                      <m:t>iid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const</m:t>
                                </m:r>
                              </m:oMath>
                            </m:oMathPara>
                          </a14:m>
                          <a:endParaRPr lang="en-US" sz="1050" b="0" i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const</m:t>
                                </m:r>
                              </m:oMath>
                            </m:oMathPara>
                          </a14:m>
                          <a:endParaRPr lang="de-DE" sz="105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05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dirty="0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f>
                                          <m:fPr>
                                            <m:ctrlPr>
                                              <a:rPr lang="en-US" sz="105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05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05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b>
                                    </m:sSub>
                                    <m:r>
                                      <a:rPr lang="en-US" sz="1050" b="0" i="1" dirty="0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>
                                          <m:f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Sup>
                                              <m:sSubSupPr>
                                                <m:ctrlP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num>
                                          <m:den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  <m:r>
                                          <a:rPr lang="en-US" sz="105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Sup>
                                              <m:sSubSupPr>
                                                <m:ctrlP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𝑌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num>
                                          <m:den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den>
                                        </m:f>
                                      </m:e>
                                    </m:rad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05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dirty="0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1050" b="0" i="1" dirty="0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f>
                                          <m:fPr>
                                            <m:ctrlPr>
                                              <a:rPr lang="en-US" sz="105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05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05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b>
                                    </m:sSub>
                                    <m:r>
                                      <a:rPr lang="en-US" sz="1050" b="0" i="1" dirty="0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>
                                          <m:f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Sup>
                                              <m:sSubSupPr>
                                                <m:ctrlP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num>
                                          <m:den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  <m:r>
                                          <a:rPr lang="en-US" sz="105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Sup>
                                              <m:sSubSupPr>
                                                <m:ctrlP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𝑌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num>
                                          <m:den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den>
                                        </m:f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121998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∼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050" b="0" i="0" smtClean="0">
                                        <a:latin typeface="Cambria Math" panose="02040503050406030204" pitchFamily="18" charset="0"/>
                                      </a:rPr>
                                      <m:t>iid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05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∼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050" b="0" i="0" smtClean="0">
                                        <a:latin typeface="Cambria Math" panose="02040503050406030204" pitchFamily="18" charset="0"/>
                                      </a:rPr>
                                      <m:t>iid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const</m:t>
                                </m:r>
                              </m:oMath>
                            </m:oMathPara>
                          </a14:m>
                          <a:endParaRPr lang="en-US" sz="1050" b="0" i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const</m:t>
                                </m:r>
                              </m:oMath>
                            </m:oMathPara>
                          </a14:m>
                          <a:endParaRPr lang="de-DE" sz="105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05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i="1" dirty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1050" b="0" i="1" dirty="0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  <m:r>
                                      <a:rPr lang="en-US" sz="1050" i="1" dirty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sz="105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>
                                          <m:f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Sup>
                                              <m:sSubSupPr>
                                                <m:ctrlP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num>
                                          <m:den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  <m:r>
                                          <a:rPr lang="en-US" sz="105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Sup>
                                              <m:sSubSupPr>
                                                <m:ctrlP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𝑌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num>
                                          <m:den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den>
                                        </m:f>
                                      </m:e>
                                    </m:rad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,+∞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8260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∼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050" b="0" i="0" smtClean="0">
                                        <a:latin typeface="Cambria Math" panose="02040503050406030204" pitchFamily="18" charset="0"/>
                                      </a:rPr>
                                      <m:t>iid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05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∼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050" b="0" i="0" smtClean="0">
                                        <a:latin typeface="Cambria Math" panose="02040503050406030204" pitchFamily="18" charset="0"/>
                                      </a:rPr>
                                      <m:t>iid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const</m:t>
                                </m:r>
                              </m:oMath>
                            </m:oMathPara>
                          </a14:m>
                          <a:endParaRPr lang="en-US" sz="1050" b="0" i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const</m:t>
                                </m:r>
                              </m:oMath>
                            </m:oMathPara>
                          </a14:m>
                          <a:endParaRPr lang="de-DE" sz="105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−∞, </m:t>
                                    </m:r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sz="105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>
                                          <m:f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Sup>
                                              <m:sSubSupPr>
                                                <m:ctrlP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num>
                                          <m:den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  <m:r>
                                          <a:rPr lang="en-US" sz="105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Sup>
                                              <m:sSubSupPr>
                                                <m:ctrlP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𝑌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num>
                                          <m:den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den>
                                        </m:f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145172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CEF5CCF8-83E8-50A6-FC10-DD6DFFBD64BA}"/>
                  </a:ext>
                </a:extLst>
              </p:cNvPr>
              <p:cNvGraphicFramePr>
                <a:graphicFrameLocks noGrp="1"/>
              </p:cNvGraphicFramePr>
              <p:nvPr>
                <p:ph sz="quarter" idx="14"/>
                <p:extLst>
                  <p:ext uri="{D42A27DB-BD31-4B8C-83A1-F6EECF244321}">
                    <p14:modId xmlns:p14="http://schemas.microsoft.com/office/powerpoint/2010/main" val="1651419603"/>
                  </p:ext>
                </p:extLst>
              </p:nvPr>
            </p:nvGraphicFramePr>
            <p:xfrm>
              <a:off x="179512" y="1131590"/>
              <a:ext cx="7597600" cy="38163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32906">
                      <a:extLst>
                        <a:ext uri="{9D8B030D-6E8A-4147-A177-3AD203B41FA5}">
                          <a16:colId xmlns:a16="http://schemas.microsoft.com/office/drawing/2014/main" val="2217053617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2016848720"/>
                        </a:ext>
                      </a:extLst>
                    </a:gridCol>
                    <a:gridCol w="1224136">
                      <a:extLst>
                        <a:ext uri="{9D8B030D-6E8A-4147-A177-3AD203B41FA5}">
                          <a16:colId xmlns:a16="http://schemas.microsoft.com/office/drawing/2014/main" val="4143274156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3910407700"/>
                        </a:ext>
                      </a:extLst>
                    </a:gridCol>
                    <a:gridCol w="2448270">
                      <a:extLst>
                        <a:ext uri="{9D8B030D-6E8A-4147-A177-3AD203B41FA5}">
                          <a16:colId xmlns:a16="http://schemas.microsoft.com/office/drawing/2014/main" val="11887710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Daten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Annahme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Nullhypothese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Statistik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Annahmeregion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4879779"/>
                      </a:ext>
                    </a:extLst>
                  </a:tr>
                  <a:tr h="52832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52" t="-100000" r="-472381" b="-6904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3922" t="-100000" r="-386275" b="-6904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14433" t="-100000" r="-306186" b="-6904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99020" t="-100000" r="-191176" b="-6904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10881" t="-100000" r="-1036" b="-6904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7500613"/>
                      </a:ext>
                    </a:extLst>
                  </a:tr>
                  <a:tr h="52832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52" t="-200000" r="-472381" b="-5904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3922" t="-200000" r="-386275" b="-5904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14433" t="-200000" r="-306186" b="-5904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99020" t="-200000" r="-191176" b="-5904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10881" t="-200000" r="-1036" b="-5904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7575317"/>
                      </a:ext>
                    </a:extLst>
                  </a:tr>
                  <a:tr h="52832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52" t="-307317" r="-472381" b="-5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3922" t="-307317" r="-386275" b="-5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14433" t="-307317" r="-306186" b="-5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99020" t="-307317" r="-191176" b="-5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10881" t="-307317" r="-1036" b="-5048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5401792"/>
                      </a:ext>
                    </a:extLst>
                  </a:tr>
                  <a:tr h="617982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52" t="-340816" r="-472381" b="-322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3922" t="-340816" r="-386275" b="-322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14433" t="-340816" r="-306186" b="-322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99020" t="-340816" r="-191176" b="-322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10881" t="-340816" r="-1036" b="-3224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2199822"/>
                      </a:ext>
                    </a:extLst>
                  </a:tr>
                  <a:tr h="621284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52" t="-440816" r="-472381" b="-222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3922" t="-440816" r="-386275" b="-222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14433" t="-440816" r="-306186" b="-222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99020" t="-440816" r="-191176" b="-222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10881" t="-440816" r="-1036" b="-2224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26027"/>
                      </a:ext>
                    </a:extLst>
                  </a:tr>
                  <a:tr h="621284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52" t="-540816" r="-472381" b="-122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3922" t="-540816" r="-386275" b="-122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14433" t="-540816" r="-306186" b="-122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99020" t="-540816" r="-191176" b="-122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10881" t="-540816" r="-1036" b="-1224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451728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4D00592-12F0-C8AE-852B-F095C082792E}"/>
              </a:ext>
            </a:extLst>
          </p:cNvPr>
          <p:cNvSpPr/>
          <p:nvPr/>
        </p:nvSpPr>
        <p:spPr bwMode="gray">
          <a:xfrm>
            <a:off x="179512" y="1491630"/>
            <a:ext cx="7597600" cy="535157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03E765B-B611-7F20-F8B3-EE5C85B80479}"/>
              </a:ext>
            </a:extLst>
          </p:cNvPr>
          <p:cNvSpPr/>
          <p:nvPr/>
        </p:nvSpPr>
        <p:spPr bwMode="gray">
          <a:xfrm>
            <a:off x="179512" y="2026788"/>
            <a:ext cx="7597600" cy="54863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CCA8954-DEFE-9B5B-4307-0E6274DF2A3D}"/>
              </a:ext>
            </a:extLst>
          </p:cNvPr>
          <p:cNvSpPr/>
          <p:nvPr/>
        </p:nvSpPr>
        <p:spPr bwMode="gray">
          <a:xfrm>
            <a:off x="179512" y="2571750"/>
            <a:ext cx="7597600" cy="54863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06AF18A-3F2D-0814-13CF-F6114D58B63A}"/>
              </a:ext>
            </a:extLst>
          </p:cNvPr>
          <p:cNvSpPr/>
          <p:nvPr/>
        </p:nvSpPr>
        <p:spPr bwMode="gray">
          <a:xfrm>
            <a:off x="179512" y="3116471"/>
            <a:ext cx="7597600" cy="576064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82715A8-AFF4-EB05-2903-471EE223D93C}"/>
              </a:ext>
            </a:extLst>
          </p:cNvPr>
          <p:cNvSpPr/>
          <p:nvPr/>
        </p:nvSpPr>
        <p:spPr bwMode="gray">
          <a:xfrm>
            <a:off x="179512" y="3688625"/>
            <a:ext cx="7597600" cy="629657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D574E92-BAC4-17F4-424E-872D63F50BC7}"/>
              </a:ext>
            </a:extLst>
          </p:cNvPr>
          <p:cNvSpPr/>
          <p:nvPr/>
        </p:nvSpPr>
        <p:spPr bwMode="gray">
          <a:xfrm>
            <a:off x="179512" y="4318283"/>
            <a:ext cx="7597600" cy="629656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576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7" grpId="0" animBg="1"/>
      <p:bldP spid="7" grpId="1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58774" y="1239838"/>
                <a:ext cx="7093545" cy="3563938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de-DE" dirty="0"/>
                  <a:t>Konzept der Hypothesentests</a:t>
                </a:r>
              </a:p>
              <a:p>
                <a:r>
                  <a:rPr lang="de-DE" dirty="0"/>
                  <a:t>Hypothesentests für den Erwartungswert</a:t>
                </a:r>
              </a:p>
              <a:p>
                <a:pPr lvl="1"/>
                <a:r>
                  <a:rPr lang="de-DE" dirty="0" err="1"/>
                  <a:t>Gauss</a:t>
                </a:r>
                <a:r>
                  <a:rPr lang="de-DE" dirty="0"/>
                  <a:t>-Test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de-DE" b="1" dirty="0"/>
                  <a:t>-Test</a:t>
                </a:r>
                <a:endParaRPr lang="de-DE" b="1" dirty="0">
                  <a:solidFill>
                    <a:schemeClr val="accent5"/>
                  </a:solidFill>
                </a:endParaRP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Hypothesentests für Modelle</a:t>
                </a:r>
              </a:p>
              <a:p>
                <a:pPr lvl="1"/>
                <a:r>
                  <a:rPr lang="en-US" i="1" dirty="0">
                    <a:solidFill>
                      <a:schemeClr val="accent5"/>
                    </a:solidFill>
                  </a:rPr>
                  <a:t>Mann-Whitney-Wilcoxon</a:t>
                </a:r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  <a:endParaRPr lang="en-US" i="1" dirty="0">
                  <a:solidFill>
                    <a:schemeClr val="accent5"/>
                  </a:solidFill>
                </a:endParaRPr>
              </a:p>
              <a:p>
                <a:pPr lvl="1"/>
                <a:r>
                  <a:rPr lang="en-US" i="1">
                    <a:solidFill>
                      <a:schemeClr val="accent5"/>
                    </a:solidFill>
                  </a:rPr>
                  <a:t>Likelihood Ratio</a:t>
                </a:r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Irrtumswahrscheinlichkeit und </a:t>
                </a:r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>
                    <a:solidFill>
                      <a:schemeClr val="accent5"/>
                    </a:solidFill>
                  </a:rPr>
                  <a:t>-Wert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Multiples Testen</a:t>
                </a:r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58774" y="1239838"/>
                <a:ext cx="7093545" cy="3563938"/>
              </a:xfrm>
              <a:prstGeom prst="rect">
                <a:avLst/>
              </a:prstGeom>
              <a:blipFill>
                <a:blip r:embed="rId3"/>
                <a:stretch>
                  <a:fillRect l="-1789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156085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C7D83A0-0886-21F7-0C24-E95A50E79FA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/>
                  <a:t>Daten</a:t>
                </a:r>
                <a:r>
                  <a:rPr lang="de-DE" dirty="0"/>
                  <a:t>: Eine Stichprobe von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 unabhängig normal-verteilten Zufallsvariablen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dirty="0"/>
                  <a:t> mit unbekanntem Erwartungswert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dirty="0"/>
                  <a:t> und unbekannter Varianz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b="1" dirty="0"/>
                  <a:t>Nullhypothese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de-DE" dirty="0"/>
              </a:p>
              <a:p>
                <a:r>
                  <a:rPr lang="de-DE" b="1" dirty="0"/>
                  <a:t>Teststatistik</a:t>
                </a:r>
                <a:r>
                  <a:rPr lang="de-DE" dirty="0"/>
                  <a:t>: Wir betrachten den Mittelwert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de-DE" dirty="0"/>
                  <a:t>, weil unter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endParaRPr lang="de-DE" b="1" dirty="0"/>
              </a:p>
              <a:p>
                <a:r>
                  <a:rPr lang="de-DE" b="1" dirty="0"/>
                  <a:t>Annahmeregion (rotes Intervall)</a:t>
                </a:r>
                <a:r>
                  <a:rPr lang="de-DE" dirty="0"/>
                  <a:t>:</a:t>
                </a:r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sz="12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num>
                      <m:den>
                        <m:rad>
                          <m:radPr>
                            <m:degHide m:val="on"/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de-DE" sz="1200" dirty="0"/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1200" i="1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num>
                      <m:den>
                        <m:rad>
                          <m:radPr>
                            <m:degHide m:val="on"/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de-DE" sz="1200" dirty="0"/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1200" i="1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num>
                      <m:den>
                        <m:rad>
                          <m:radPr>
                            <m:degHide m:val="on"/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de-DE" sz="1200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 (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b="1" dirty="0">
                    <a:solidFill>
                      <a:schemeClr val="accent2"/>
                    </a:solidFill>
                  </a:rPr>
                  <a:t>-Tests mit einer Stichprobe)</a:t>
                </a:r>
              </a:p>
              <a:p>
                <a:pPr lvl="1"/>
                <a:r>
                  <a:rPr lang="de-DE" sz="1200" dirty="0"/>
                  <a:t>Wir können die Nullhypothese auch abschwächen in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sz="1200" dirty="0"/>
                  <a:t>.</a:t>
                </a:r>
              </a:p>
              <a:p>
                <a:pPr marL="611187" lvl="1" indent="-342900">
                  <a:buFont typeface="+mj-lt"/>
                  <a:buAutoNum type="arabicPeriod"/>
                </a:pPr>
                <a:endParaRPr lang="de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C7D83A0-0886-21F7-0C24-E95A50E79F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886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7308316-723D-E409-508B-6179C1C3093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/>
                  <a:t>-Tests mit einer Stichprobe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7308316-723D-E409-508B-6179C1C309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10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D578C6-4C01-D312-3475-6275FE29EA34}"/>
                  </a:ext>
                </a:extLst>
              </p:cNvPr>
              <p:cNvSpPr txBox="1"/>
              <p:nvPr/>
            </p:nvSpPr>
            <p:spPr bwMode="gray">
              <a:xfrm>
                <a:off x="1691680" y="2499742"/>
                <a:ext cx="2880320" cy="5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D578C6-4C01-D312-3475-6275FE29E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91680" y="2499742"/>
                <a:ext cx="2880320" cy="596445"/>
              </a:xfrm>
              <a:prstGeom prst="rect">
                <a:avLst/>
              </a:prstGeom>
              <a:blipFill>
                <a:blip r:embed="rId4"/>
                <a:stretch>
                  <a:fillRect t="-91667" b="-1458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160144-6D69-B280-BD98-08E269867B96}"/>
                  </a:ext>
                </a:extLst>
              </p:cNvPr>
              <p:cNvSpPr txBox="1"/>
              <p:nvPr/>
            </p:nvSpPr>
            <p:spPr bwMode="gray">
              <a:xfrm>
                <a:off x="3995936" y="2554552"/>
                <a:ext cx="2592288" cy="6923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⇔  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̂"/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,…,</m:t>
                                      </m:r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160144-6D69-B280-BD98-08E269867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95936" y="2554552"/>
                <a:ext cx="2592288" cy="6923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4" name="Group 553">
            <a:extLst>
              <a:ext uri="{FF2B5EF4-FFF2-40B4-BE49-F238E27FC236}">
                <a16:creationId xmlns:a16="http://schemas.microsoft.com/office/drawing/2014/main" id="{3928CF48-9C89-0478-D0D2-40FC90CA0FF8}"/>
              </a:ext>
            </a:extLst>
          </p:cNvPr>
          <p:cNvGrpSpPr/>
          <p:nvPr/>
        </p:nvGrpSpPr>
        <p:grpSpPr>
          <a:xfrm>
            <a:off x="7239345" y="3867894"/>
            <a:ext cx="1727339" cy="1151559"/>
            <a:chOff x="7239345" y="3867894"/>
            <a:chExt cx="1727339" cy="1151559"/>
          </a:xfrm>
        </p:grpSpPr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E231AB2E-FD23-A2C2-7C43-BCDDC1DCA9A4}"/>
                </a:ext>
              </a:extLst>
            </p:cNvPr>
            <p:cNvSpPr/>
            <p:nvPr/>
          </p:nvSpPr>
          <p:spPr>
            <a:xfrm>
              <a:off x="7239345" y="3867894"/>
              <a:ext cx="1727339" cy="1151559"/>
            </a:xfrm>
            <a:custGeom>
              <a:avLst/>
              <a:gdLst>
                <a:gd name="connsiteX0" fmla="*/ 0 w 1727339"/>
                <a:gd name="connsiteY0" fmla="*/ 1151559 h 1151559"/>
                <a:gd name="connsiteX1" fmla="*/ 1727339 w 1727339"/>
                <a:gd name="connsiteY1" fmla="*/ 1151559 h 1151559"/>
                <a:gd name="connsiteX2" fmla="*/ 1727339 w 1727339"/>
                <a:gd name="connsiteY2" fmla="*/ 0 h 1151559"/>
                <a:gd name="connsiteX3" fmla="*/ 0 w 1727339"/>
                <a:gd name="connsiteY3" fmla="*/ 0 h 115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339" h="1151559">
                  <a:moveTo>
                    <a:pt x="0" y="1151559"/>
                  </a:moveTo>
                  <a:lnTo>
                    <a:pt x="1727339" y="1151559"/>
                  </a:lnTo>
                  <a:lnTo>
                    <a:pt x="17273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AA197C5E-9159-23C6-A969-C71603D68222}"/>
                </a:ext>
              </a:extLst>
            </p:cNvPr>
            <p:cNvSpPr/>
            <p:nvPr/>
          </p:nvSpPr>
          <p:spPr>
            <a:xfrm>
              <a:off x="7450707" y="3901896"/>
              <a:ext cx="1481976" cy="956093"/>
            </a:xfrm>
            <a:custGeom>
              <a:avLst/>
              <a:gdLst>
                <a:gd name="connsiteX0" fmla="*/ 0 w 1481976"/>
                <a:gd name="connsiteY0" fmla="*/ 956093 h 956093"/>
                <a:gd name="connsiteX1" fmla="*/ 1481977 w 1481976"/>
                <a:gd name="connsiteY1" fmla="*/ 956093 h 956093"/>
                <a:gd name="connsiteX2" fmla="*/ 1481977 w 1481976"/>
                <a:gd name="connsiteY2" fmla="*/ 0 h 956093"/>
                <a:gd name="connsiteX3" fmla="*/ 0 w 1481976"/>
                <a:gd name="connsiteY3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1976" h="956093">
                  <a:moveTo>
                    <a:pt x="0" y="956093"/>
                  </a:moveTo>
                  <a:lnTo>
                    <a:pt x="1481977" y="956093"/>
                  </a:lnTo>
                  <a:lnTo>
                    <a:pt x="14819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8320F4F3-58C6-2627-1651-5B33B31AD5C4}"/>
                </a:ext>
              </a:extLst>
            </p:cNvPr>
            <p:cNvSpPr/>
            <p:nvPr/>
          </p:nvSpPr>
          <p:spPr>
            <a:xfrm>
              <a:off x="7492649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96AE7A49-C862-7A6A-158D-05BE6398468A}"/>
                </a:ext>
              </a:extLst>
            </p:cNvPr>
            <p:cNvSpPr/>
            <p:nvPr/>
          </p:nvSpPr>
          <p:spPr>
            <a:xfrm>
              <a:off x="7725664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46324352-2295-65E6-F562-08D7E22556BE}"/>
                </a:ext>
              </a:extLst>
            </p:cNvPr>
            <p:cNvSpPr/>
            <p:nvPr/>
          </p:nvSpPr>
          <p:spPr>
            <a:xfrm>
              <a:off x="7958679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id="{A192C5F2-C214-3765-50F6-A0980C238640}"/>
                </a:ext>
              </a:extLst>
            </p:cNvPr>
            <p:cNvSpPr/>
            <p:nvPr/>
          </p:nvSpPr>
          <p:spPr>
            <a:xfrm>
              <a:off x="8191691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id="{CE304A57-223B-46D4-B864-F2DBB0A32B33}"/>
                </a:ext>
              </a:extLst>
            </p:cNvPr>
            <p:cNvSpPr/>
            <p:nvPr/>
          </p:nvSpPr>
          <p:spPr>
            <a:xfrm>
              <a:off x="8424709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EF6F87F4-E894-0987-4C6A-DDFC0A319F3A}"/>
                </a:ext>
              </a:extLst>
            </p:cNvPr>
            <p:cNvSpPr/>
            <p:nvPr/>
          </p:nvSpPr>
          <p:spPr>
            <a:xfrm>
              <a:off x="8657720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273814AB-DEB2-EB07-3981-1F9F68E808EA}"/>
                </a:ext>
              </a:extLst>
            </p:cNvPr>
            <p:cNvSpPr/>
            <p:nvPr/>
          </p:nvSpPr>
          <p:spPr>
            <a:xfrm>
              <a:off x="8890738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920C009A-7FD9-2A6F-F7D8-3E86542F7C4B}"/>
                </a:ext>
              </a:extLst>
            </p:cNvPr>
            <p:cNvSpPr/>
            <p:nvPr/>
          </p:nvSpPr>
          <p:spPr>
            <a:xfrm>
              <a:off x="7450707" y="4857990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7EB45C7D-51EB-E172-7E93-E33E712A54F0}"/>
                </a:ext>
              </a:extLst>
            </p:cNvPr>
            <p:cNvSpPr/>
            <p:nvPr/>
          </p:nvSpPr>
          <p:spPr>
            <a:xfrm>
              <a:off x="7492649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B4DB64D3-1938-45A1-946C-7EB8DE38ECC3}"/>
                </a:ext>
              </a:extLst>
            </p:cNvPr>
            <p:cNvSpPr/>
            <p:nvPr/>
          </p:nvSpPr>
          <p:spPr>
            <a:xfrm>
              <a:off x="7725664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C6A38A82-5F79-FE0F-D463-403F98F44F54}"/>
                </a:ext>
              </a:extLst>
            </p:cNvPr>
            <p:cNvSpPr/>
            <p:nvPr/>
          </p:nvSpPr>
          <p:spPr>
            <a:xfrm>
              <a:off x="7958679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38A5034E-37CD-B2E1-2D50-F9DF61FC1C19}"/>
                </a:ext>
              </a:extLst>
            </p:cNvPr>
            <p:cNvSpPr/>
            <p:nvPr/>
          </p:nvSpPr>
          <p:spPr>
            <a:xfrm>
              <a:off x="8191691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C8ED10B2-2A3E-86C9-3A79-D3BE376A2B44}"/>
                </a:ext>
              </a:extLst>
            </p:cNvPr>
            <p:cNvSpPr/>
            <p:nvPr/>
          </p:nvSpPr>
          <p:spPr>
            <a:xfrm>
              <a:off x="8424709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2792E053-09B5-5210-052E-0FC4D895BF5B}"/>
                </a:ext>
              </a:extLst>
            </p:cNvPr>
            <p:cNvSpPr/>
            <p:nvPr/>
          </p:nvSpPr>
          <p:spPr>
            <a:xfrm>
              <a:off x="8657720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id="{CB4EED07-1803-3967-FE6C-5C93F1E4447A}"/>
                </a:ext>
              </a:extLst>
            </p:cNvPr>
            <p:cNvSpPr/>
            <p:nvPr/>
          </p:nvSpPr>
          <p:spPr>
            <a:xfrm>
              <a:off x="8890738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56E37007-529E-3D95-2C1B-5FE313376360}"/>
                </a:ext>
              </a:extLst>
            </p:cNvPr>
            <p:cNvSpPr/>
            <p:nvPr/>
          </p:nvSpPr>
          <p:spPr>
            <a:xfrm>
              <a:off x="7454193" y="490502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9" name="Freeform 488">
              <a:extLst>
                <a:ext uri="{FF2B5EF4-FFF2-40B4-BE49-F238E27FC236}">
                  <a16:creationId xmlns:a16="http://schemas.microsoft.com/office/drawing/2014/main" id="{36A75CE0-25E4-DDBE-62B6-F29A12DF39AA}"/>
                </a:ext>
              </a:extLst>
            </p:cNvPr>
            <p:cNvSpPr/>
            <p:nvPr/>
          </p:nvSpPr>
          <p:spPr>
            <a:xfrm>
              <a:off x="7502446" y="4881906"/>
              <a:ext cx="28659" cy="45155"/>
            </a:xfrm>
            <a:custGeom>
              <a:avLst/>
              <a:gdLst>
                <a:gd name="connsiteX0" fmla="*/ 19679 w 28659"/>
                <a:gd name="connsiteY0" fmla="*/ 20843 h 45155"/>
                <a:gd name="connsiteX1" fmla="*/ 26269 w 28659"/>
                <a:gd name="connsiteY1" fmla="*/ 24607 h 45155"/>
                <a:gd name="connsiteX2" fmla="*/ 28659 w 28659"/>
                <a:gd name="connsiteY2" fmla="*/ 31661 h 45155"/>
                <a:gd name="connsiteX3" fmla="*/ 24228 w 28659"/>
                <a:gd name="connsiteY3" fmla="*/ 41629 h 45155"/>
                <a:gd name="connsiteX4" fmla="*/ 11633 w 28659"/>
                <a:gd name="connsiteY4" fmla="*/ 45156 h 45155"/>
                <a:gd name="connsiteX5" fmla="*/ 5977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5 w 28659"/>
                <a:gd name="connsiteY8" fmla="*/ 39477 h 45155"/>
                <a:gd name="connsiteX9" fmla="*/ 11458 w 28659"/>
                <a:gd name="connsiteY9" fmla="*/ 40204 h 45155"/>
                <a:gd name="connsiteX10" fmla="*/ 19884 w 28659"/>
                <a:gd name="connsiteY10" fmla="*/ 38016 h 45155"/>
                <a:gd name="connsiteX11" fmla="*/ 22799 w 28659"/>
                <a:gd name="connsiteY11" fmla="*/ 31661 h 45155"/>
                <a:gd name="connsiteX12" fmla="*/ 20088 w 28659"/>
                <a:gd name="connsiteY12" fmla="*/ 25651 h 45155"/>
                <a:gd name="connsiteX13" fmla="*/ 12595 w 28659"/>
                <a:gd name="connsiteY13" fmla="*/ 23470 h 45155"/>
                <a:gd name="connsiteX14" fmla="*/ 7522 w 28659"/>
                <a:gd name="connsiteY14" fmla="*/ 23470 h 45155"/>
                <a:gd name="connsiteX15" fmla="*/ 7522 w 28659"/>
                <a:gd name="connsiteY15" fmla="*/ 18626 h 45155"/>
                <a:gd name="connsiteX16" fmla="*/ 12828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8 w 28659"/>
                <a:gd name="connsiteY19" fmla="*/ 6758 h 45155"/>
                <a:gd name="connsiteX20" fmla="*/ 12595 w 28659"/>
                <a:gd name="connsiteY20" fmla="*/ 4952 h 45155"/>
                <a:gd name="connsiteX21" fmla="*/ 7405 w 28659"/>
                <a:gd name="connsiteY21" fmla="*/ 5477 h 45155"/>
                <a:gd name="connsiteX22" fmla="*/ 1312 w 28659"/>
                <a:gd name="connsiteY22" fmla="*/ 7111 h 45155"/>
                <a:gd name="connsiteX23" fmla="*/ 1312 w 28659"/>
                <a:gd name="connsiteY23" fmla="*/ 1864 h 45155"/>
                <a:gd name="connsiteX24" fmla="*/ 7580 w 28659"/>
                <a:gd name="connsiteY24" fmla="*/ 461 h 45155"/>
                <a:gd name="connsiteX25" fmla="*/ 13120 w 28659"/>
                <a:gd name="connsiteY25" fmla="*/ 0 h 45155"/>
                <a:gd name="connsiteX26" fmla="*/ 23732 w 28659"/>
                <a:gd name="connsiteY26" fmla="*/ 3059 h 45155"/>
                <a:gd name="connsiteX27" fmla="*/ 27639 w 28659"/>
                <a:gd name="connsiteY27" fmla="*/ 11278 h 45155"/>
                <a:gd name="connsiteX28" fmla="*/ 25569 w 28659"/>
                <a:gd name="connsiteY28" fmla="*/ 17403 h 45155"/>
                <a:gd name="connsiteX29" fmla="*/ 19679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9" y="20843"/>
                  </a:moveTo>
                  <a:cubicBezTo>
                    <a:pt x="22498" y="21448"/>
                    <a:pt x="24694" y="22700"/>
                    <a:pt x="26269" y="24607"/>
                  </a:cubicBezTo>
                  <a:cubicBezTo>
                    <a:pt x="27863" y="26515"/>
                    <a:pt x="28659" y="28861"/>
                    <a:pt x="28659" y="31661"/>
                  </a:cubicBezTo>
                  <a:cubicBezTo>
                    <a:pt x="28659" y="35957"/>
                    <a:pt x="27183" y="39275"/>
                    <a:pt x="24228" y="41629"/>
                  </a:cubicBezTo>
                  <a:cubicBezTo>
                    <a:pt x="21274" y="43982"/>
                    <a:pt x="17075" y="45156"/>
                    <a:pt x="11633" y="45156"/>
                  </a:cubicBezTo>
                  <a:cubicBezTo>
                    <a:pt x="9806" y="45156"/>
                    <a:pt x="7921" y="44968"/>
                    <a:pt x="5977" y="44601"/>
                  </a:cubicBezTo>
                  <a:cubicBezTo>
                    <a:pt x="4053" y="44256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68"/>
                    <a:pt x="3421" y="38988"/>
                    <a:pt x="5365" y="39477"/>
                  </a:cubicBezTo>
                  <a:cubicBezTo>
                    <a:pt x="7308" y="39959"/>
                    <a:pt x="9339" y="40204"/>
                    <a:pt x="11458" y="40204"/>
                  </a:cubicBezTo>
                  <a:cubicBezTo>
                    <a:pt x="15151" y="40204"/>
                    <a:pt x="17960" y="39477"/>
                    <a:pt x="19884" y="38016"/>
                  </a:cubicBezTo>
                  <a:cubicBezTo>
                    <a:pt x="21828" y="36555"/>
                    <a:pt x="22799" y="34439"/>
                    <a:pt x="22799" y="31661"/>
                  </a:cubicBezTo>
                  <a:cubicBezTo>
                    <a:pt x="22799" y="29091"/>
                    <a:pt x="21895" y="27090"/>
                    <a:pt x="20088" y="25651"/>
                  </a:cubicBezTo>
                  <a:cubicBezTo>
                    <a:pt x="18300" y="24197"/>
                    <a:pt x="15802" y="23470"/>
                    <a:pt x="12595" y="23470"/>
                  </a:cubicBezTo>
                  <a:lnTo>
                    <a:pt x="7522" y="23470"/>
                  </a:lnTo>
                  <a:lnTo>
                    <a:pt x="7522" y="18626"/>
                  </a:lnTo>
                  <a:lnTo>
                    <a:pt x="12828" y="18626"/>
                  </a:lnTo>
                  <a:cubicBezTo>
                    <a:pt x="15725" y="18626"/>
                    <a:pt x="17941" y="18051"/>
                    <a:pt x="19476" y="16906"/>
                  </a:cubicBezTo>
                  <a:cubicBezTo>
                    <a:pt x="21011" y="15740"/>
                    <a:pt x="21779" y="14071"/>
                    <a:pt x="21779" y="11890"/>
                  </a:cubicBezTo>
                  <a:cubicBezTo>
                    <a:pt x="21779" y="9659"/>
                    <a:pt x="20982" y="7946"/>
                    <a:pt x="19388" y="6758"/>
                  </a:cubicBezTo>
                  <a:cubicBezTo>
                    <a:pt x="17814" y="5556"/>
                    <a:pt x="15550" y="4952"/>
                    <a:pt x="12595" y="4952"/>
                  </a:cubicBezTo>
                  <a:cubicBezTo>
                    <a:pt x="10982" y="4952"/>
                    <a:pt x="9252" y="5124"/>
                    <a:pt x="7405" y="5477"/>
                  </a:cubicBezTo>
                  <a:cubicBezTo>
                    <a:pt x="5559" y="5830"/>
                    <a:pt x="3528" y="6370"/>
                    <a:pt x="1312" y="7111"/>
                  </a:cubicBezTo>
                  <a:lnTo>
                    <a:pt x="1312" y="1864"/>
                  </a:lnTo>
                  <a:cubicBezTo>
                    <a:pt x="3547" y="1238"/>
                    <a:pt x="5636" y="770"/>
                    <a:pt x="7580" y="461"/>
                  </a:cubicBezTo>
                  <a:cubicBezTo>
                    <a:pt x="9544" y="151"/>
                    <a:pt x="11390" y="0"/>
                    <a:pt x="13120" y="0"/>
                  </a:cubicBezTo>
                  <a:cubicBezTo>
                    <a:pt x="17590" y="0"/>
                    <a:pt x="21128" y="1022"/>
                    <a:pt x="23732" y="3059"/>
                  </a:cubicBezTo>
                  <a:cubicBezTo>
                    <a:pt x="26337" y="5081"/>
                    <a:pt x="27639" y="7816"/>
                    <a:pt x="27639" y="11278"/>
                  </a:cubicBezTo>
                  <a:cubicBezTo>
                    <a:pt x="27639" y="13689"/>
                    <a:pt x="26949" y="15733"/>
                    <a:pt x="25569" y="17403"/>
                  </a:cubicBezTo>
                  <a:cubicBezTo>
                    <a:pt x="24189" y="19051"/>
                    <a:pt x="22226" y="20203"/>
                    <a:pt x="19679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50CE5263-1A62-489F-656D-FD6C31D743B3}"/>
                </a:ext>
              </a:extLst>
            </p:cNvPr>
            <p:cNvSpPr/>
            <p:nvPr/>
          </p:nvSpPr>
          <p:spPr>
            <a:xfrm>
              <a:off x="7687806" y="490502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61E1C5E6-8DD6-C86D-56ED-137050B64AEC}"/>
                </a:ext>
              </a:extLst>
            </p:cNvPr>
            <p:cNvSpPr/>
            <p:nvPr/>
          </p:nvSpPr>
          <p:spPr>
            <a:xfrm>
              <a:off x="7735883" y="4881906"/>
              <a:ext cx="27638" cy="44313"/>
            </a:xfrm>
            <a:custGeom>
              <a:avLst/>
              <a:gdLst>
                <a:gd name="connsiteX0" fmla="*/ 7084 w 27638"/>
                <a:gd name="connsiteY0" fmla="*/ 39354 h 44313"/>
                <a:gd name="connsiteX1" fmla="*/ 27639 w 27638"/>
                <a:gd name="connsiteY1" fmla="*/ 39354 h 44313"/>
                <a:gd name="connsiteX2" fmla="*/ 27639 w 27638"/>
                <a:gd name="connsiteY2" fmla="*/ 44313 h 44313"/>
                <a:gd name="connsiteX3" fmla="*/ 0 w 27638"/>
                <a:gd name="connsiteY3" fmla="*/ 44313 h 44313"/>
                <a:gd name="connsiteX4" fmla="*/ 0 w 27638"/>
                <a:gd name="connsiteY4" fmla="*/ 39354 h 44313"/>
                <a:gd name="connsiteX5" fmla="*/ 9125 w 27638"/>
                <a:gd name="connsiteY5" fmla="*/ 30056 h 44313"/>
                <a:gd name="connsiteX6" fmla="*/ 16414 w 27638"/>
                <a:gd name="connsiteY6" fmla="*/ 22506 h 44313"/>
                <a:gd name="connsiteX7" fmla="*/ 20350 w 27638"/>
                <a:gd name="connsiteY7" fmla="*/ 17144 h 44313"/>
                <a:gd name="connsiteX8" fmla="*/ 21487 w 27638"/>
                <a:gd name="connsiteY8" fmla="*/ 12797 h 44313"/>
                <a:gd name="connsiteX9" fmla="*/ 19038 w 27638"/>
                <a:gd name="connsiteY9" fmla="*/ 7140 h 44313"/>
                <a:gd name="connsiteX10" fmla="*/ 12712 w 27638"/>
                <a:gd name="connsiteY10" fmla="*/ 4952 h 44313"/>
                <a:gd name="connsiteX11" fmla="*/ 6851 w 27638"/>
                <a:gd name="connsiteY11" fmla="*/ 5916 h 44313"/>
                <a:gd name="connsiteX12" fmla="*/ 292 w 27638"/>
                <a:gd name="connsiteY12" fmla="*/ 8831 h 44313"/>
                <a:gd name="connsiteX13" fmla="*/ 292 w 27638"/>
                <a:gd name="connsiteY13" fmla="*/ 2886 h 44313"/>
                <a:gd name="connsiteX14" fmla="*/ 6939 w 27638"/>
                <a:gd name="connsiteY14" fmla="*/ 727 h 44313"/>
                <a:gd name="connsiteX15" fmla="*/ 12595 w 27638"/>
                <a:gd name="connsiteY15" fmla="*/ 0 h 44313"/>
                <a:gd name="connsiteX16" fmla="*/ 23382 w 27638"/>
                <a:gd name="connsiteY16" fmla="*/ 3383 h 44313"/>
                <a:gd name="connsiteX17" fmla="*/ 27406 w 27638"/>
                <a:gd name="connsiteY17" fmla="*/ 12415 h 44313"/>
                <a:gd name="connsiteX18" fmla="*/ 26385 w 27638"/>
                <a:gd name="connsiteY18" fmla="*/ 17518 h 44313"/>
                <a:gd name="connsiteX19" fmla="*/ 22741 w 27638"/>
                <a:gd name="connsiteY19" fmla="*/ 23175 h 44313"/>
                <a:gd name="connsiteX20" fmla="*/ 18105 w 27638"/>
                <a:gd name="connsiteY20" fmla="*/ 28076 h 44313"/>
                <a:gd name="connsiteX21" fmla="*/ 7084 w 27638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8" h="44313">
                  <a:moveTo>
                    <a:pt x="7084" y="39354"/>
                  </a:moveTo>
                  <a:lnTo>
                    <a:pt x="27639" y="39354"/>
                  </a:lnTo>
                  <a:lnTo>
                    <a:pt x="27639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5" y="37044"/>
                    <a:pt x="5277" y="33942"/>
                    <a:pt x="9125" y="30056"/>
                  </a:cubicBezTo>
                  <a:cubicBezTo>
                    <a:pt x="12993" y="26148"/>
                    <a:pt x="15423" y="23636"/>
                    <a:pt x="16414" y="22506"/>
                  </a:cubicBezTo>
                  <a:cubicBezTo>
                    <a:pt x="18300" y="20383"/>
                    <a:pt x="19612" y="18598"/>
                    <a:pt x="20350" y="17144"/>
                  </a:cubicBezTo>
                  <a:cubicBezTo>
                    <a:pt x="21108" y="15668"/>
                    <a:pt x="21487" y="14215"/>
                    <a:pt x="21487" y="12797"/>
                  </a:cubicBezTo>
                  <a:cubicBezTo>
                    <a:pt x="21487" y="10486"/>
                    <a:pt x="20671" y="8601"/>
                    <a:pt x="19038" y="7140"/>
                  </a:cubicBezTo>
                  <a:cubicBezTo>
                    <a:pt x="17425" y="5679"/>
                    <a:pt x="15316" y="4952"/>
                    <a:pt x="12712" y="4952"/>
                  </a:cubicBezTo>
                  <a:cubicBezTo>
                    <a:pt x="10865" y="4952"/>
                    <a:pt x="8912" y="5276"/>
                    <a:pt x="6851" y="5916"/>
                  </a:cubicBezTo>
                  <a:cubicBezTo>
                    <a:pt x="4811" y="6557"/>
                    <a:pt x="2624" y="7528"/>
                    <a:pt x="292" y="8831"/>
                  </a:cubicBezTo>
                  <a:lnTo>
                    <a:pt x="292" y="2886"/>
                  </a:lnTo>
                  <a:cubicBezTo>
                    <a:pt x="2663" y="1929"/>
                    <a:pt x="4878" y="1209"/>
                    <a:pt x="6939" y="727"/>
                  </a:cubicBezTo>
                  <a:cubicBezTo>
                    <a:pt x="8999" y="245"/>
                    <a:pt x="10884" y="0"/>
                    <a:pt x="12595" y="0"/>
                  </a:cubicBezTo>
                  <a:cubicBezTo>
                    <a:pt x="17104" y="0"/>
                    <a:pt x="20700" y="1130"/>
                    <a:pt x="23382" y="3383"/>
                  </a:cubicBezTo>
                  <a:cubicBezTo>
                    <a:pt x="26065" y="5635"/>
                    <a:pt x="27406" y="8644"/>
                    <a:pt x="27406" y="12415"/>
                  </a:cubicBezTo>
                  <a:cubicBezTo>
                    <a:pt x="27406" y="14207"/>
                    <a:pt x="27065" y="15906"/>
                    <a:pt x="26385" y="17518"/>
                  </a:cubicBezTo>
                  <a:cubicBezTo>
                    <a:pt x="25724" y="19109"/>
                    <a:pt x="24510" y="20994"/>
                    <a:pt x="22741" y="23175"/>
                  </a:cubicBezTo>
                  <a:cubicBezTo>
                    <a:pt x="22255" y="23744"/>
                    <a:pt x="20710" y="25377"/>
                    <a:pt x="18105" y="28076"/>
                  </a:cubicBezTo>
                  <a:cubicBezTo>
                    <a:pt x="15501" y="30761"/>
                    <a:pt x="11827" y="34518"/>
                    <a:pt x="7084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C980E1D1-CCD1-DA6C-B848-80A6286EA5E3}"/>
                </a:ext>
              </a:extLst>
            </p:cNvPr>
            <p:cNvSpPr/>
            <p:nvPr/>
          </p:nvSpPr>
          <p:spPr>
            <a:xfrm>
              <a:off x="7920588" y="4905024"/>
              <a:ext cx="37376" cy="4958"/>
            </a:xfrm>
            <a:custGeom>
              <a:avLst/>
              <a:gdLst>
                <a:gd name="connsiteX0" fmla="*/ 0 w 37376"/>
                <a:gd name="connsiteY0" fmla="*/ 0 h 4958"/>
                <a:gd name="connsiteX1" fmla="*/ 37377 w 37376"/>
                <a:gd name="connsiteY1" fmla="*/ 0 h 4958"/>
                <a:gd name="connsiteX2" fmla="*/ 37377 w 37376"/>
                <a:gd name="connsiteY2" fmla="*/ 4959 h 4958"/>
                <a:gd name="connsiteX3" fmla="*/ 0 w 37376"/>
                <a:gd name="connsiteY3" fmla="*/ 4959 h 4958"/>
                <a:gd name="connsiteX4" fmla="*/ 0 w 37376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6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39B5A730-8B24-1558-3A01-B091AF28E0A1}"/>
                </a:ext>
              </a:extLst>
            </p:cNvPr>
            <p:cNvSpPr/>
            <p:nvPr/>
          </p:nvSpPr>
          <p:spPr>
            <a:xfrm>
              <a:off x="7970851" y="4882690"/>
              <a:ext cx="25917" cy="43528"/>
            </a:xfrm>
            <a:custGeom>
              <a:avLst/>
              <a:gdLst>
                <a:gd name="connsiteX0" fmla="*/ 849 w 25917"/>
                <a:gd name="connsiteY0" fmla="*/ 38570 h 43528"/>
                <a:gd name="connsiteX1" fmla="*/ 10465 w 25917"/>
                <a:gd name="connsiteY1" fmla="*/ 38570 h 43528"/>
                <a:gd name="connsiteX2" fmla="*/ 10465 w 25917"/>
                <a:gd name="connsiteY2" fmla="*/ 5362 h 43528"/>
                <a:gd name="connsiteX3" fmla="*/ 0 w 25917"/>
                <a:gd name="connsiteY3" fmla="*/ 7464 h 43528"/>
                <a:gd name="connsiteX4" fmla="*/ 0 w 25917"/>
                <a:gd name="connsiteY4" fmla="*/ 2102 h 43528"/>
                <a:gd name="connsiteX5" fmla="*/ 10407 w 25917"/>
                <a:gd name="connsiteY5" fmla="*/ 0 h 43528"/>
                <a:gd name="connsiteX6" fmla="*/ 16295 w 25917"/>
                <a:gd name="connsiteY6" fmla="*/ 0 h 43528"/>
                <a:gd name="connsiteX7" fmla="*/ 16295 w 25917"/>
                <a:gd name="connsiteY7" fmla="*/ 38570 h 43528"/>
                <a:gd name="connsiteX8" fmla="*/ 25917 w 25917"/>
                <a:gd name="connsiteY8" fmla="*/ 38570 h 43528"/>
                <a:gd name="connsiteX9" fmla="*/ 25917 w 25917"/>
                <a:gd name="connsiteY9" fmla="*/ 43529 h 43528"/>
                <a:gd name="connsiteX10" fmla="*/ 849 w 25917"/>
                <a:gd name="connsiteY10" fmla="*/ 43529 h 43528"/>
                <a:gd name="connsiteX11" fmla="*/ 849 w 25917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7" h="43528">
                  <a:moveTo>
                    <a:pt x="849" y="38570"/>
                  </a:moveTo>
                  <a:lnTo>
                    <a:pt x="10465" y="38570"/>
                  </a:lnTo>
                  <a:lnTo>
                    <a:pt x="10465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295" y="0"/>
                  </a:lnTo>
                  <a:lnTo>
                    <a:pt x="16295" y="38570"/>
                  </a:lnTo>
                  <a:lnTo>
                    <a:pt x="25917" y="38570"/>
                  </a:lnTo>
                  <a:lnTo>
                    <a:pt x="25917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4" name="Freeform 493">
              <a:extLst>
                <a:ext uri="{FF2B5EF4-FFF2-40B4-BE49-F238E27FC236}">
                  <a16:creationId xmlns:a16="http://schemas.microsoft.com/office/drawing/2014/main" id="{B5DF6CEE-4262-297B-EBCD-55A5719D5FF0}"/>
                </a:ext>
              </a:extLst>
            </p:cNvPr>
            <p:cNvSpPr/>
            <p:nvPr/>
          </p:nvSpPr>
          <p:spPr>
            <a:xfrm>
              <a:off x="8176649" y="4881906"/>
              <a:ext cx="30091" cy="45155"/>
            </a:xfrm>
            <a:custGeom>
              <a:avLst/>
              <a:gdLst>
                <a:gd name="connsiteX0" fmla="*/ 15042 w 30091"/>
                <a:gd name="connsiteY0" fmla="*/ 4664 h 45155"/>
                <a:gd name="connsiteX1" fmla="*/ 8190 w 30091"/>
                <a:gd name="connsiteY1" fmla="*/ 9155 h 45155"/>
                <a:gd name="connsiteX2" fmla="*/ 5916 w 30091"/>
                <a:gd name="connsiteY2" fmla="*/ 22592 h 45155"/>
                <a:gd name="connsiteX3" fmla="*/ 8190 w 30091"/>
                <a:gd name="connsiteY3" fmla="*/ 36037 h 45155"/>
                <a:gd name="connsiteX4" fmla="*/ 15042 w 30091"/>
                <a:gd name="connsiteY4" fmla="*/ 40492 h 45155"/>
                <a:gd name="connsiteX5" fmla="*/ 21894 w 30091"/>
                <a:gd name="connsiteY5" fmla="*/ 36037 h 45155"/>
                <a:gd name="connsiteX6" fmla="*/ 24197 w 30091"/>
                <a:gd name="connsiteY6" fmla="*/ 22592 h 45155"/>
                <a:gd name="connsiteX7" fmla="*/ 21894 w 30091"/>
                <a:gd name="connsiteY7" fmla="*/ 9155 h 45155"/>
                <a:gd name="connsiteX8" fmla="*/ 15042 w 30091"/>
                <a:gd name="connsiteY8" fmla="*/ 4664 h 45155"/>
                <a:gd name="connsiteX9" fmla="*/ 15042 w 30091"/>
                <a:gd name="connsiteY9" fmla="*/ 0 h 45155"/>
                <a:gd name="connsiteX10" fmla="*/ 26212 w 30091"/>
                <a:gd name="connsiteY10" fmla="*/ 5801 h 45155"/>
                <a:gd name="connsiteX11" fmla="*/ 30092 w 30091"/>
                <a:gd name="connsiteY11" fmla="*/ 22592 h 45155"/>
                <a:gd name="connsiteX12" fmla="*/ 26212 w 30091"/>
                <a:gd name="connsiteY12" fmla="*/ 39383 h 45155"/>
                <a:gd name="connsiteX13" fmla="*/ 15042 w 30091"/>
                <a:gd name="connsiteY13" fmla="*/ 45156 h 45155"/>
                <a:gd name="connsiteX14" fmla="*/ 3851 w 30091"/>
                <a:gd name="connsiteY14" fmla="*/ 39383 h 45155"/>
                <a:gd name="connsiteX15" fmla="*/ 0 w 30091"/>
                <a:gd name="connsiteY15" fmla="*/ 22592 h 45155"/>
                <a:gd name="connsiteX16" fmla="*/ 3851 w 30091"/>
                <a:gd name="connsiteY16" fmla="*/ 5801 h 45155"/>
                <a:gd name="connsiteX17" fmla="*/ 15042 w 30091"/>
                <a:gd name="connsiteY17" fmla="*/ 0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91" h="45155">
                  <a:moveTo>
                    <a:pt x="15042" y="4664"/>
                  </a:moveTo>
                  <a:cubicBezTo>
                    <a:pt x="12012" y="4664"/>
                    <a:pt x="9723" y="6161"/>
                    <a:pt x="8190" y="9155"/>
                  </a:cubicBezTo>
                  <a:cubicBezTo>
                    <a:pt x="6672" y="12127"/>
                    <a:pt x="5916" y="16604"/>
                    <a:pt x="5916" y="22592"/>
                  </a:cubicBezTo>
                  <a:cubicBezTo>
                    <a:pt x="5916" y="28559"/>
                    <a:pt x="6672" y="33043"/>
                    <a:pt x="8190" y="36037"/>
                  </a:cubicBezTo>
                  <a:cubicBezTo>
                    <a:pt x="9723" y="39009"/>
                    <a:pt x="12012" y="40492"/>
                    <a:pt x="15042" y="40492"/>
                  </a:cubicBezTo>
                  <a:cubicBezTo>
                    <a:pt x="18094" y="40492"/>
                    <a:pt x="20375" y="39009"/>
                    <a:pt x="21894" y="36037"/>
                  </a:cubicBezTo>
                  <a:cubicBezTo>
                    <a:pt x="23427" y="33043"/>
                    <a:pt x="24197" y="28559"/>
                    <a:pt x="24197" y="22592"/>
                  </a:cubicBezTo>
                  <a:cubicBezTo>
                    <a:pt x="24197" y="16604"/>
                    <a:pt x="23427" y="12127"/>
                    <a:pt x="21894" y="9155"/>
                  </a:cubicBezTo>
                  <a:cubicBezTo>
                    <a:pt x="20375" y="6161"/>
                    <a:pt x="18094" y="4664"/>
                    <a:pt x="15042" y="4664"/>
                  </a:cubicBezTo>
                  <a:moveTo>
                    <a:pt x="15042" y="0"/>
                  </a:moveTo>
                  <a:cubicBezTo>
                    <a:pt x="19922" y="0"/>
                    <a:pt x="23643" y="1936"/>
                    <a:pt x="26212" y="5801"/>
                  </a:cubicBezTo>
                  <a:cubicBezTo>
                    <a:pt x="28796" y="9652"/>
                    <a:pt x="30092" y="15244"/>
                    <a:pt x="30092" y="22592"/>
                  </a:cubicBezTo>
                  <a:cubicBezTo>
                    <a:pt x="30092" y="29919"/>
                    <a:pt x="28796" y="35518"/>
                    <a:pt x="26212" y="39383"/>
                  </a:cubicBezTo>
                  <a:cubicBezTo>
                    <a:pt x="23643" y="43234"/>
                    <a:pt x="19922" y="45156"/>
                    <a:pt x="15042" y="45156"/>
                  </a:cubicBezTo>
                  <a:cubicBezTo>
                    <a:pt x="10170" y="45156"/>
                    <a:pt x="6434" y="43234"/>
                    <a:pt x="3851" y="39383"/>
                  </a:cubicBezTo>
                  <a:cubicBezTo>
                    <a:pt x="1281" y="35518"/>
                    <a:pt x="0" y="29919"/>
                    <a:pt x="0" y="22592"/>
                  </a:cubicBezTo>
                  <a:cubicBezTo>
                    <a:pt x="0" y="15244"/>
                    <a:pt x="1281" y="9652"/>
                    <a:pt x="3851" y="5801"/>
                  </a:cubicBezTo>
                  <a:cubicBezTo>
                    <a:pt x="6434" y="1936"/>
                    <a:pt x="10170" y="0"/>
                    <a:pt x="15042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5" name="Freeform 494">
              <a:extLst>
                <a:ext uri="{FF2B5EF4-FFF2-40B4-BE49-F238E27FC236}">
                  <a16:creationId xmlns:a16="http://schemas.microsoft.com/office/drawing/2014/main" id="{26B6E173-835D-51E3-7998-5DB57F60AD6B}"/>
                </a:ext>
              </a:extLst>
            </p:cNvPr>
            <p:cNvSpPr/>
            <p:nvPr/>
          </p:nvSpPr>
          <p:spPr>
            <a:xfrm>
              <a:off x="8411747" y="4882690"/>
              <a:ext cx="25924" cy="43528"/>
            </a:xfrm>
            <a:custGeom>
              <a:avLst/>
              <a:gdLst>
                <a:gd name="connsiteX0" fmla="*/ 849 w 25924"/>
                <a:gd name="connsiteY0" fmla="*/ 38570 h 43528"/>
                <a:gd name="connsiteX1" fmla="*/ 10472 w 25924"/>
                <a:gd name="connsiteY1" fmla="*/ 38570 h 43528"/>
                <a:gd name="connsiteX2" fmla="*/ 10472 w 25924"/>
                <a:gd name="connsiteY2" fmla="*/ 5362 h 43528"/>
                <a:gd name="connsiteX3" fmla="*/ 0 w 25924"/>
                <a:gd name="connsiteY3" fmla="*/ 7464 h 43528"/>
                <a:gd name="connsiteX4" fmla="*/ 0 w 25924"/>
                <a:gd name="connsiteY4" fmla="*/ 2102 h 43528"/>
                <a:gd name="connsiteX5" fmla="*/ 10407 w 25924"/>
                <a:gd name="connsiteY5" fmla="*/ 0 h 43528"/>
                <a:gd name="connsiteX6" fmla="*/ 16302 w 25924"/>
                <a:gd name="connsiteY6" fmla="*/ 0 h 43528"/>
                <a:gd name="connsiteX7" fmla="*/ 16302 w 25924"/>
                <a:gd name="connsiteY7" fmla="*/ 38570 h 43528"/>
                <a:gd name="connsiteX8" fmla="*/ 25924 w 25924"/>
                <a:gd name="connsiteY8" fmla="*/ 38570 h 43528"/>
                <a:gd name="connsiteX9" fmla="*/ 25924 w 25924"/>
                <a:gd name="connsiteY9" fmla="*/ 43529 h 43528"/>
                <a:gd name="connsiteX10" fmla="*/ 849 w 25924"/>
                <a:gd name="connsiteY10" fmla="*/ 43529 h 43528"/>
                <a:gd name="connsiteX11" fmla="*/ 849 w 25924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24" h="43528">
                  <a:moveTo>
                    <a:pt x="849" y="38570"/>
                  </a:moveTo>
                  <a:lnTo>
                    <a:pt x="10472" y="38570"/>
                  </a:lnTo>
                  <a:lnTo>
                    <a:pt x="10472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302" y="0"/>
                  </a:lnTo>
                  <a:lnTo>
                    <a:pt x="16302" y="38570"/>
                  </a:lnTo>
                  <a:lnTo>
                    <a:pt x="25924" y="38570"/>
                  </a:lnTo>
                  <a:lnTo>
                    <a:pt x="25924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6" name="Freeform 495">
              <a:extLst>
                <a:ext uri="{FF2B5EF4-FFF2-40B4-BE49-F238E27FC236}">
                  <a16:creationId xmlns:a16="http://schemas.microsoft.com/office/drawing/2014/main" id="{7C68E266-2B52-37D7-81AC-062E95C96C52}"/>
                </a:ext>
              </a:extLst>
            </p:cNvPr>
            <p:cNvSpPr/>
            <p:nvPr/>
          </p:nvSpPr>
          <p:spPr>
            <a:xfrm>
              <a:off x="8643901" y="4881906"/>
              <a:ext cx="27644" cy="44313"/>
            </a:xfrm>
            <a:custGeom>
              <a:avLst/>
              <a:gdLst>
                <a:gd name="connsiteX0" fmla="*/ 7089 w 27644"/>
                <a:gd name="connsiteY0" fmla="*/ 39354 h 44313"/>
                <a:gd name="connsiteX1" fmla="*/ 27645 w 27644"/>
                <a:gd name="connsiteY1" fmla="*/ 39354 h 44313"/>
                <a:gd name="connsiteX2" fmla="*/ 27645 w 27644"/>
                <a:gd name="connsiteY2" fmla="*/ 44313 h 44313"/>
                <a:gd name="connsiteX3" fmla="*/ 0 w 27644"/>
                <a:gd name="connsiteY3" fmla="*/ 44313 h 44313"/>
                <a:gd name="connsiteX4" fmla="*/ 0 w 27644"/>
                <a:gd name="connsiteY4" fmla="*/ 39354 h 44313"/>
                <a:gd name="connsiteX5" fmla="*/ 9126 w 27644"/>
                <a:gd name="connsiteY5" fmla="*/ 30056 h 44313"/>
                <a:gd name="connsiteX6" fmla="*/ 16417 w 27644"/>
                <a:gd name="connsiteY6" fmla="*/ 22506 h 44313"/>
                <a:gd name="connsiteX7" fmla="*/ 20354 w 27644"/>
                <a:gd name="connsiteY7" fmla="*/ 17144 h 44313"/>
                <a:gd name="connsiteX8" fmla="*/ 21491 w 27644"/>
                <a:gd name="connsiteY8" fmla="*/ 12797 h 44313"/>
                <a:gd name="connsiteX9" fmla="*/ 19044 w 27644"/>
                <a:gd name="connsiteY9" fmla="*/ 7140 h 44313"/>
                <a:gd name="connsiteX10" fmla="*/ 12717 w 27644"/>
                <a:gd name="connsiteY10" fmla="*/ 4952 h 44313"/>
                <a:gd name="connsiteX11" fmla="*/ 6852 w 27644"/>
                <a:gd name="connsiteY11" fmla="*/ 5916 h 44313"/>
                <a:gd name="connsiteX12" fmla="*/ 295 w 27644"/>
                <a:gd name="connsiteY12" fmla="*/ 8831 h 44313"/>
                <a:gd name="connsiteX13" fmla="*/ 295 w 27644"/>
                <a:gd name="connsiteY13" fmla="*/ 2886 h 44313"/>
                <a:gd name="connsiteX14" fmla="*/ 6938 w 27644"/>
                <a:gd name="connsiteY14" fmla="*/ 727 h 44313"/>
                <a:gd name="connsiteX15" fmla="*/ 12595 w 27644"/>
                <a:gd name="connsiteY15" fmla="*/ 0 h 44313"/>
                <a:gd name="connsiteX16" fmla="*/ 23384 w 27644"/>
                <a:gd name="connsiteY16" fmla="*/ 3383 h 44313"/>
                <a:gd name="connsiteX17" fmla="*/ 27407 w 27644"/>
                <a:gd name="connsiteY17" fmla="*/ 12415 h 44313"/>
                <a:gd name="connsiteX18" fmla="*/ 26385 w 27644"/>
                <a:gd name="connsiteY18" fmla="*/ 17518 h 44313"/>
                <a:gd name="connsiteX19" fmla="*/ 22743 w 27644"/>
                <a:gd name="connsiteY19" fmla="*/ 23175 h 44313"/>
                <a:gd name="connsiteX20" fmla="*/ 18108 w 27644"/>
                <a:gd name="connsiteY20" fmla="*/ 28076 h 44313"/>
                <a:gd name="connsiteX21" fmla="*/ 7089 w 27644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44" h="44313">
                  <a:moveTo>
                    <a:pt x="7089" y="39354"/>
                  </a:moveTo>
                  <a:lnTo>
                    <a:pt x="27645" y="39354"/>
                  </a:lnTo>
                  <a:lnTo>
                    <a:pt x="27645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8" y="37044"/>
                    <a:pt x="5276" y="33942"/>
                    <a:pt x="9126" y="30056"/>
                  </a:cubicBezTo>
                  <a:cubicBezTo>
                    <a:pt x="12991" y="26148"/>
                    <a:pt x="15424" y="23636"/>
                    <a:pt x="16417" y="22506"/>
                  </a:cubicBezTo>
                  <a:cubicBezTo>
                    <a:pt x="18303" y="20383"/>
                    <a:pt x="19612" y="18598"/>
                    <a:pt x="20354" y="17144"/>
                  </a:cubicBezTo>
                  <a:cubicBezTo>
                    <a:pt x="21109" y="15668"/>
                    <a:pt x="21491" y="14215"/>
                    <a:pt x="21491" y="12797"/>
                  </a:cubicBezTo>
                  <a:cubicBezTo>
                    <a:pt x="21491" y="10486"/>
                    <a:pt x="20678" y="8601"/>
                    <a:pt x="19044" y="7140"/>
                  </a:cubicBezTo>
                  <a:cubicBezTo>
                    <a:pt x="17425" y="5679"/>
                    <a:pt x="15316" y="4952"/>
                    <a:pt x="12717" y="4952"/>
                  </a:cubicBezTo>
                  <a:cubicBezTo>
                    <a:pt x="10868" y="4952"/>
                    <a:pt x="8917" y="5276"/>
                    <a:pt x="6852" y="5916"/>
                  </a:cubicBezTo>
                  <a:cubicBezTo>
                    <a:pt x="4815" y="6557"/>
                    <a:pt x="2627" y="7528"/>
                    <a:pt x="295" y="8831"/>
                  </a:cubicBezTo>
                  <a:lnTo>
                    <a:pt x="295" y="2886"/>
                  </a:lnTo>
                  <a:cubicBezTo>
                    <a:pt x="2663" y="1929"/>
                    <a:pt x="4880" y="1209"/>
                    <a:pt x="6938" y="727"/>
                  </a:cubicBezTo>
                  <a:cubicBezTo>
                    <a:pt x="9004" y="245"/>
                    <a:pt x="10889" y="0"/>
                    <a:pt x="12595" y="0"/>
                  </a:cubicBezTo>
                  <a:cubicBezTo>
                    <a:pt x="17108" y="0"/>
                    <a:pt x="20699" y="1130"/>
                    <a:pt x="23384" y="3383"/>
                  </a:cubicBezTo>
                  <a:cubicBezTo>
                    <a:pt x="26068" y="5635"/>
                    <a:pt x="27407" y="8644"/>
                    <a:pt x="27407" y="12415"/>
                  </a:cubicBezTo>
                  <a:cubicBezTo>
                    <a:pt x="27407" y="14207"/>
                    <a:pt x="27069" y="15906"/>
                    <a:pt x="26385" y="17518"/>
                  </a:cubicBezTo>
                  <a:cubicBezTo>
                    <a:pt x="25730" y="19109"/>
                    <a:pt x="24514" y="20994"/>
                    <a:pt x="22743" y="23175"/>
                  </a:cubicBezTo>
                  <a:cubicBezTo>
                    <a:pt x="22261" y="23744"/>
                    <a:pt x="20714" y="25377"/>
                    <a:pt x="18108" y="28076"/>
                  </a:cubicBezTo>
                  <a:cubicBezTo>
                    <a:pt x="15503" y="30761"/>
                    <a:pt x="11832" y="34518"/>
                    <a:pt x="7089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7" name="Freeform 496">
              <a:extLst>
                <a:ext uri="{FF2B5EF4-FFF2-40B4-BE49-F238E27FC236}">
                  <a16:creationId xmlns:a16="http://schemas.microsoft.com/office/drawing/2014/main" id="{9F49443C-8EED-6292-648D-EEF6C208D78A}"/>
                </a:ext>
              </a:extLst>
            </p:cNvPr>
            <p:cNvSpPr/>
            <p:nvPr/>
          </p:nvSpPr>
          <p:spPr>
            <a:xfrm>
              <a:off x="8876408" y="4881906"/>
              <a:ext cx="28659" cy="45155"/>
            </a:xfrm>
            <a:custGeom>
              <a:avLst/>
              <a:gdLst>
                <a:gd name="connsiteX0" fmla="*/ 19677 w 28659"/>
                <a:gd name="connsiteY0" fmla="*/ 20843 h 45155"/>
                <a:gd name="connsiteX1" fmla="*/ 26270 w 28659"/>
                <a:gd name="connsiteY1" fmla="*/ 24607 h 45155"/>
                <a:gd name="connsiteX2" fmla="*/ 28659 w 28659"/>
                <a:gd name="connsiteY2" fmla="*/ 31661 h 45155"/>
                <a:gd name="connsiteX3" fmla="*/ 24226 w 28659"/>
                <a:gd name="connsiteY3" fmla="*/ 41629 h 45155"/>
                <a:gd name="connsiteX4" fmla="*/ 11631 w 28659"/>
                <a:gd name="connsiteY4" fmla="*/ 45156 h 45155"/>
                <a:gd name="connsiteX5" fmla="*/ 5974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2 w 28659"/>
                <a:gd name="connsiteY8" fmla="*/ 39477 h 45155"/>
                <a:gd name="connsiteX9" fmla="*/ 11458 w 28659"/>
                <a:gd name="connsiteY9" fmla="*/ 40204 h 45155"/>
                <a:gd name="connsiteX10" fmla="*/ 19886 w 28659"/>
                <a:gd name="connsiteY10" fmla="*/ 38016 h 45155"/>
                <a:gd name="connsiteX11" fmla="*/ 22801 w 28659"/>
                <a:gd name="connsiteY11" fmla="*/ 31661 h 45155"/>
                <a:gd name="connsiteX12" fmla="*/ 20087 w 28659"/>
                <a:gd name="connsiteY12" fmla="*/ 25651 h 45155"/>
                <a:gd name="connsiteX13" fmla="*/ 12595 w 28659"/>
                <a:gd name="connsiteY13" fmla="*/ 23470 h 45155"/>
                <a:gd name="connsiteX14" fmla="*/ 7521 w 28659"/>
                <a:gd name="connsiteY14" fmla="*/ 23470 h 45155"/>
                <a:gd name="connsiteX15" fmla="*/ 7521 w 28659"/>
                <a:gd name="connsiteY15" fmla="*/ 18626 h 45155"/>
                <a:gd name="connsiteX16" fmla="*/ 12825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9 w 28659"/>
                <a:gd name="connsiteY19" fmla="*/ 6758 h 45155"/>
                <a:gd name="connsiteX20" fmla="*/ 12595 w 28659"/>
                <a:gd name="connsiteY20" fmla="*/ 4952 h 45155"/>
                <a:gd name="connsiteX21" fmla="*/ 7406 w 28659"/>
                <a:gd name="connsiteY21" fmla="*/ 5477 h 45155"/>
                <a:gd name="connsiteX22" fmla="*/ 1310 w 28659"/>
                <a:gd name="connsiteY22" fmla="*/ 7111 h 45155"/>
                <a:gd name="connsiteX23" fmla="*/ 1310 w 28659"/>
                <a:gd name="connsiteY23" fmla="*/ 1864 h 45155"/>
                <a:gd name="connsiteX24" fmla="*/ 7579 w 28659"/>
                <a:gd name="connsiteY24" fmla="*/ 461 h 45155"/>
                <a:gd name="connsiteX25" fmla="*/ 13121 w 28659"/>
                <a:gd name="connsiteY25" fmla="*/ 0 h 45155"/>
                <a:gd name="connsiteX26" fmla="*/ 23729 w 28659"/>
                <a:gd name="connsiteY26" fmla="*/ 3059 h 45155"/>
                <a:gd name="connsiteX27" fmla="*/ 27637 w 28659"/>
                <a:gd name="connsiteY27" fmla="*/ 11278 h 45155"/>
                <a:gd name="connsiteX28" fmla="*/ 25572 w 28659"/>
                <a:gd name="connsiteY28" fmla="*/ 17403 h 45155"/>
                <a:gd name="connsiteX29" fmla="*/ 19677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7" y="20843"/>
                  </a:moveTo>
                  <a:cubicBezTo>
                    <a:pt x="22499" y="21448"/>
                    <a:pt x="24694" y="22700"/>
                    <a:pt x="26270" y="24607"/>
                  </a:cubicBezTo>
                  <a:cubicBezTo>
                    <a:pt x="27861" y="26515"/>
                    <a:pt x="28659" y="28861"/>
                    <a:pt x="28659" y="31661"/>
                  </a:cubicBezTo>
                  <a:cubicBezTo>
                    <a:pt x="28659" y="35957"/>
                    <a:pt x="27184" y="39275"/>
                    <a:pt x="24226" y="41629"/>
                  </a:cubicBezTo>
                  <a:cubicBezTo>
                    <a:pt x="21275" y="43982"/>
                    <a:pt x="17079" y="45156"/>
                    <a:pt x="11631" y="45156"/>
                  </a:cubicBezTo>
                  <a:cubicBezTo>
                    <a:pt x="9803" y="45156"/>
                    <a:pt x="7917" y="44968"/>
                    <a:pt x="5974" y="44601"/>
                  </a:cubicBezTo>
                  <a:cubicBezTo>
                    <a:pt x="4052" y="44256"/>
                    <a:pt x="2058" y="43723"/>
                    <a:pt x="0" y="43004"/>
                  </a:cubicBezTo>
                  <a:lnTo>
                    <a:pt x="0" y="37318"/>
                  </a:lnTo>
                  <a:cubicBezTo>
                    <a:pt x="1634" y="38268"/>
                    <a:pt x="3419" y="38988"/>
                    <a:pt x="5362" y="39477"/>
                  </a:cubicBezTo>
                  <a:cubicBezTo>
                    <a:pt x="7305" y="39959"/>
                    <a:pt x="9335" y="40204"/>
                    <a:pt x="11458" y="40204"/>
                  </a:cubicBezTo>
                  <a:cubicBezTo>
                    <a:pt x="15150" y="40204"/>
                    <a:pt x="17964" y="39477"/>
                    <a:pt x="19886" y="38016"/>
                  </a:cubicBezTo>
                  <a:cubicBezTo>
                    <a:pt x="21829" y="36555"/>
                    <a:pt x="22801" y="34439"/>
                    <a:pt x="22801" y="31661"/>
                  </a:cubicBezTo>
                  <a:cubicBezTo>
                    <a:pt x="22801" y="29091"/>
                    <a:pt x="21894" y="27090"/>
                    <a:pt x="20087" y="25651"/>
                  </a:cubicBezTo>
                  <a:cubicBezTo>
                    <a:pt x="18295" y="24197"/>
                    <a:pt x="15798" y="23470"/>
                    <a:pt x="12595" y="23470"/>
                  </a:cubicBezTo>
                  <a:lnTo>
                    <a:pt x="7521" y="23470"/>
                  </a:lnTo>
                  <a:lnTo>
                    <a:pt x="7521" y="18626"/>
                  </a:lnTo>
                  <a:lnTo>
                    <a:pt x="12825" y="18626"/>
                  </a:lnTo>
                  <a:cubicBezTo>
                    <a:pt x="15726" y="18626"/>
                    <a:pt x="17943" y="18051"/>
                    <a:pt x="19476" y="16906"/>
                  </a:cubicBezTo>
                  <a:cubicBezTo>
                    <a:pt x="21009" y="15740"/>
                    <a:pt x="21779" y="14071"/>
                    <a:pt x="21779" y="11890"/>
                  </a:cubicBezTo>
                  <a:cubicBezTo>
                    <a:pt x="21779" y="9659"/>
                    <a:pt x="20980" y="7946"/>
                    <a:pt x="19389" y="6758"/>
                  </a:cubicBezTo>
                  <a:cubicBezTo>
                    <a:pt x="17813" y="5556"/>
                    <a:pt x="15553" y="4952"/>
                    <a:pt x="12595" y="4952"/>
                  </a:cubicBezTo>
                  <a:cubicBezTo>
                    <a:pt x="10983" y="4952"/>
                    <a:pt x="9256" y="5124"/>
                    <a:pt x="7406" y="5477"/>
                  </a:cubicBezTo>
                  <a:cubicBezTo>
                    <a:pt x="5556" y="5830"/>
                    <a:pt x="3527" y="6370"/>
                    <a:pt x="1310" y="7111"/>
                  </a:cubicBezTo>
                  <a:lnTo>
                    <a:pt x="1310" y="1864"/>
                  </a:lnTo>
                  <a:cubicBezTo>
                    <a:pt x="3548" y="1238"/>
                    <a:pt x="5635" y="770"/>
                    <a:pt x="7579" y="461"/>
                  </a:cubicBezTo>
                  <a:cubicBezTo>
                    <a:pt x="9544" y="151"/>
                    <a:pt x="11386" y="0"/>
                    <a:pt x="13121" y="0"/>
                  </a:cubicBezTo>
                  <a:cubicBezTo>
                    <a:pt x="17590" y="0"/>
                    <a:pt x="21131" y="1022"/>
                    <a:pt x="23729" y="3059"/>
                  </a:cubicBezTo>
                  <a:cubicBezTo>
                    <a:pt x="26335" y="5081"/>
                    <a:pt x="27637" y="7816"/>
                    <a:pt x="27637" y="11278"/>
                  </a:cubicBezTo>
                  <a:cubicBezTo>
                    <a:pt x="27637" y="13689"/>
                    <a:pt x="26946" y="15733"/>
                    <a:pt x="25572" y="17403"/>
                  </a:cubicBezTo>
                  <a:cubicBezTo>
                    <a:pt x="24190" y="19051"/>
                    <a:pt x="22225" y="20203"/>
                    <a:pt x="19677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BB91F948-96DC-6499-73EF-7FE232BF5113}"/>
                </a:ext>
              </a:extLst>
            </p:cNvPr>
            <p:cNvSpPr/>
            <p:nvPr/>
          </p:nvSpPr>
          <p:spPr>
            <a:xfrm>
              <a:off x="7450707" y="4830928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E0C75FAC-588E-CC0D-96A3-578492D69448}"/>
                </a:ext>
              </a:extLst>
            </p:cNvPr>
            <p:cNvSpPr/>
            <p:nvPr/>
          </p:nvSpPr>
          <p:spPr>
            <a:xfrm>
              <a:off x="7450707" y="460498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D3FBA485-CBBC-CD81-952B-B4696541132F}"/>
                </a:ext>
              </a:extLst>
            </p:cNvPr>
            <p:cNvSpPr/>
            <p:nvPr/>
          </p:nvSpPr>
          <p:spPr>
            <a:xfrm>
              <a:off x="7450707" y="4379047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7C31C558-8429-4048-367D-3AB46F4D0CBF}"/>
                </a:ext>
              </a:extLst>
            </p:cNvPr>
            <p:cNvSpPr/>
            <p:nvPr/>
          </p:nvSpPr>
          <p:spPr>
            <a:xfrm>
              <a:off x="7450707" y="415310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3" name="Freeform 502">
              <a:extLst>
                <a:ext uri="{FF2B5EF4-FFF2-40B4-BE49-F238E27FC236}">
                  <a16:creationId xmlns:a16="http://schemas.microsoft.com/office/drawing/2014/main" id="{47B4183D-842C-5AC4-6801-7367A0E987D7}"/>
                </a:ext>
              </a:extLst>
            </p:cNvPr>
            <p:cNvSpPr/>
            <p:nvPr/>
          </p:nvSpPr>
          <p:spPr>
            <a:xfrm>
              <a:off x="7450707" y="3927163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4" name="Freeform 503">
              <a:extLst>
                <a:ext uri="{FF2B5EF4-FFF2-40B4-BE49-F238E27FC236}">
                  <a16:creationId xmlns:a16="http://schemas.microsoft.com/office/drawing/2014/main" id="{EF34F474-D03D-156E-A711-7E736D83B1BF}"/>
                </a:ext>
              </a:extLst>
            </p:cNvPr>
            <p:cNvSpPr/>
            <p:nvPr/>
          </p:nvSpPr>
          <p:spPr>
            <a:xfrm>
              <a:off x="7450707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5" name="Freeform 504">
              <a:extLst>
                <a:ext uri="{FF2B5EF4-FFF2-40B4-BE49-F238E27FC236}">
                  <a16:creationId xmlns:a16="http://schemas.microsoft.com/office/drawing/2014/main" id="{9EC111EF-DDB2-7CF9-8CC7-450D7A2BBA45}"/>
                </a:ext>
              </a:extLst>
            </p:cNvPr>
            <p:cNvSpPr/>
            <p:nvPr/>
          </p:nvSpPr>
          <p:spPr>
            <a:xfrm>
              <a:off x="7450707" y="4830928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6" name="Freeform 505">
              <a:extLst>
                <a:ext uri="{FF2B5EF4-FFF2-40B4-BE49-F238E27FC236}">
                  <a16:creationId xmlns:a16="http://schemas.microsoft.com/office/drawing/2014/main" id="{301A9D2F-EB20-0F21-9390-CE312DC6FF68}"/>
                </a:ext>
              </a:extLst>
            </p:cNvPr>
            <p:cNvSpPr/>
            <p:nvPr/>
          </p:nvSpPr>
          <p:spPr>
            <a:xfrm>
              <a:off x="7450707" y="460498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7" name="Freeform 506">
              <a:extLst>
                <a:ext uri="{FF2B5EF4-FFF2-40B4-BE49-F238E27FC236}">
                  <a16:creationId xmlns:a16="http://schemas.microsoft.com/office/drawing/2014/main" id="{B14E18F3-E59C-7C78-489C-8D5A1F5A9546}"/>
                </a:ext>
              </a:extLst>
            </p:cNvPr>
            <p:cNvSpPr/>
            <p:nvPr/>
          </p:nvSpPr>
          <p:spPr>
            <a:xfrm>
              <a:off x="7450707" y="4379047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id="{D7C2B9C2-472A-2CF9-B8E7-1B4FD4E5CB27}"/>
                </a:ext>
              </a:extLst>
            </p:cNvPr>
            <p:cNvSpPr/>
            <p:nvPr/>
          </p:nvSpPr>
          <p:spPr>
            <a:xfrm>
              <a:off x="7450707" y="415310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id="{586A97DB-FF20-B736-5007-33FF28887D81}"/>
                </a:ext>
              </a:extLst>
            </p:cNvPr>
            <p:cNvSpPr/>
            <p:nvPr/>
          </p:nvSpPr>
          <p:spPr>
            <a:xfrm>
              <a:off x="7450707" y="3927163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0" name="Freeform 509">
              <a:extLst>
                <a:ext uri="{FF2B5EF4-FFF2-40B4-BE49-F238E27FC236}">
                  <a16:creationId xmlns:a16="http://schemas.microsoft.com/office/drawing/2014/main" id="{0A3A788F-2C40-F492-B14C-807D9AAEF6D1}"/>
                </a:ext>
              </a:extLst>
            </p:cNvPr>
            <p:cNvSpPr/>
            <p:nvPr/>
          </p:nvSpPr>
          <p:spPr>
            <a:xfrm>
              <a:off x="7337739" y="480837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2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2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4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4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9C415EF0-6A29-20E9-E0FA-8A68F8F2256D}"/>
                </a:ext>
              </a:extLst>
            </p:cNvPr>
            <p:cNvSpPr/>
            <p:nvPr/>
          </p:nvSpPr>
          <p:spPr>
            <a:xfrm>
              <a:off x="7378177" y="4845286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2" name="Freeform 511">
              <a:extLst>
                <a:ext uri="{FF2B5EF4-FFF2-40B4-BE49-F238E27FC236}">
                  <a16:creationId xmlns:a16="http://schemas.microsoft.com/office/drawing/2014/main" id="{A0C087E3-A9A3-0586-9569-79C47C3B15E3}"/>
                </a:ext>
              </a:extLst>
            </p:cNvPr>
            <p:cNvSpPr/>
            <p:nvPr/>
          </p:nvSpPr>
          <p:spPr>
            <a:xfrm>
              <a:off x="7394709" y="480837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1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1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3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3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3" name="Freeform 512">
              <a:extLst>
                <a:ext uri="{FF2B5EF4-FFF2-40B4-BE49-F238E27FC236}">
                  <a16:creationId xmlns:a16="http://schemas.microsoft.com/office/drawing/2014/main" id="{C120582C-43C2-3F17-1A93-BFB55283A368}"/>
                </a:ext>
              </a:extLst>
            </p:cNvPr>
            <p:cNvSpPr/>
            <p:nvPr/>
          </p:nvSpPr>
          <p:spPr>
            <a:xfrm>
              <a:off x="7339284" y="4582437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4 h 45162"/>
                <a:gd name="connsiteX2" fmla="*/ 5918 w 30088"/>
                <a:gd name="connsiteY2" fmla="*/ 22599 h 45162"/>
                <a:gd name="connsiteX3" fmla="*/ 8193 w 30088"/>
                <a:gd name="connsiteY3" fmla="*/ 36036 h 45162"/>
                <a:gd name="connsiteX4" fmla="*/ 15044 w 30088"/>
                <a:gd name="connsiteY4" fmla="*/ 40498 h 45162"/>
                <a:gd name="connsiteX5" fmla="*/ 21895 w 30088"/>
                <a:gd name="connsiteY5" fmla="*/ 36036 h 45162"/>
                <a:gd name="connsiteX6" fmla="*/ 24199 w 30088"/>
                <a:gd name="connsiteY6" fmla="*/ 22599 h 45162"/>
                <a:gd name="connsiteX7" fmla="*/ 21895 w 30088"/>
                <a:gd name="connsiteY7" fmla="*/ 9154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0 w 30088"/>
                <a:gd name="connsiteY10" fmla="*/ 5800 h 45162"/>
                <a:gd name="connsiteX11" fmla="*/ 30088 w 30088"/>
                <a:gd name="connsiteY11" fmla="*/ 22599 h 45162"/>
                <a:gd name="connsiteX12" fmla="*/ 26210 w 30088"/>
                <a:gd name="connsiteY12" fmla="*/ 39390 h 45162"/>
                <a:gd name="connsiteX13" fmla="*/ 15044 w 30088"/>
                <a:gd name="connsiteY13" fmla="*/ 45162 h 45162"/>
                <a:gd name="connsiteX14" fmla="*/ 3848 w 30088"/>
                <a:gd name="connsiteY14" fmla="*/ 39390 h 45162"/>
                <a:gd name="connsiteX15" fmla="*/ 0 w 30088"/>
                <a:gd name="connsiteY15" fmla="*/ 22599 h 45162"/>
                <a:gd name="connsiteX16" fmla="*/ 3848 w 30088"/>
                <a:gd name="connsiteY16" fmla="*/ 5800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1" y="4665"/>
                    <a:pt x="9728" y="6160"/>
                    <a:pt x="8193" y="9154"/>
                  </a:cubicBezTo>
                  <a:cubicBezTo>
                    <a:pt x="6676" y="12127"/>
                    <a:pt x="5918" y="16611"/>
                    <a:pt x="5918" y="22599"/>
                  </a:cubicBezTo>
                  <a:cubicBezTo>
                    <a:pt x="5918" y="28565"/>
                    <a:pt x="6676" y="33042"/>
                    <a:pt x="8193" y="36036"/>
                  </a:cubicBezTo>
                  <a:cubicBezTo>
                    <a:pt x="9728" y="39008"/>
                    <a:pt x="12011" y="40498"/>
                    <a:pt x="15044" y="40498"/>
                  </a:cubicBezTo>
                  <a:cubicBezTo>
                    <a:pt x="18095" y="40498"/>
                    <a:pt x="20379" y="39008"/>
                    <a:pt x="21895" y="36036"/>
                  </a:cubicBezTo>
                  <a:cubicBezTo>
                    <a:pt x="23431" y="33042"/>
                    <a:pt x="24199" y="28565"/>
                    <a:pt x="24199" y="22599"/>
                  </a:cubicBezTo>
                  <a:cubicBezTo>
                    <a:pt x="24199" y="16611"/>
                    <a:pt x="23431" y="12127"/>
                    <a:pt x="21895" y="9154"/>
                  </a:cubicBezTo>
                  <a:cubicBezTo>
                    <a:pt x="20379" y="6160"/>
                    <a:pt x="18095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4" y="1933"/>
                    <a:pt x="26210" y="5800"/>
                  </a:cubicBezTo>
                  <a:cubicBezTo>
                    <a:pt x="28795" y="9651"/>
                    <a:pt x="30088" y="15250"/>
                    <a:pt x="30088" y="22599"/>
                  </a:cubicBezTo>
                  <a:cubicBezTo>
                    <a:pt x="30088" y="29925"/>
                    <a:pt x="28795" y="35525"/>
                    <a:pt x="26210" y="39390"/>
                  </a:cubicBezTo>
                  <a:cubicBezTo>
                    <a:pt x="23644" y="43240"/>
                    <a:pt x="19923" y="45162"/>
                    <a:pt x="15044" y="45162"/>
                  </a:cubicBezTo>
                  <a:cubicBezTo>
                    <a:pt x="10165" y="45162"/>
                    <a:pt x="6434" y="43240"/>
                    <a:pt x="3848" y="39390"/>
                  </a:cubicBezTo>
                  <a:cubicBezTo>
                    <a:pt x="1283" y="35525"/>
                    <a:pt x="0" y="29925"/>
                    <a:pt x="0" y="22599"/>
                  </a:cubicBezTo>
                  <a:cubicBezTo>
                    <a:pt x="0" y="15250"/>
                    <a:pt x="1283" y="9651"/>
                    <a:pt x="3848" y="5800"/>
                  </a:cubicBezTo>
                  <a:cubicBezTo>
                    <a:pt x="6434" y="1933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4" name="Freeform 513">
              <a:extLst>
                <a:ext uri="{FF2B5EF4-FFF2-40B4-BE49-F238E27FC236}">
                  <a16:creationId xmlns:a16="http://schemas.microsoft.com/office/drawing/2014/main" id="{DD268ACD-D209-2D84-3294-809AE3F80716}"/>
                </a:ext>
              </a:extLst>
            </p:cNvPr>
            <p:cNvSpPr/>
            <p:nvPr/>
          </p:nvSpPr>
          <p:spPr>
            <a:xfrm>
              <a:off x="7379722" y="4619350"/>
              <a:ext cx="6151" cy="7398"/>
            </a:xfrm>
            <a:custGeom>
              <a:avLst/>
              <a:gdLst>
                <a:gd name="connsiteX0" fmla="*/ 0 w 6151"/>
                <a:gd name="connsiteY0" fmla="*/ 0 h 7398"/>
                <a:gd name="connsiteX1" fmla="*/ 6151 w 6151"/>
                <a:gd name="connsiteY1" fmla="*/ 0 h 7398"/>
                <a:gd name="connsiteX2" fmla="*/ 6151 w 6151"/>
                <a:gd name="connsiteY2" fmla="*/ 7399 h 7398"/>
                <a:gd name="connsiteX3" fmla="*/ 0 w 6151"/>
                <a:gd name="connsiteY3" fmla="*/ 7399 h 7398"/>
                <a:gd name="connsiteX4" fmla="*/ 0 w 6151"/>
                <a:gd name="connsiteY4" fmla="*/ 0 h 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398">
                  <a:moveTo>
                    <a:pt x="0" y="0"/>
                  </a:moveTo>
                  <a:lnTo>
                    <a:pt x="6151" y="0"/>
                  </a:lnTo>
                  <a:lnTo>
                    <a:pt x="6151" y="7399"/>
                  </a:lnTo>
                  <a:lnTo>
                    <a:pt x="0" y="7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5" name="Freeform 514">
              <a:extLst>
                <a:ext uri="{FF2B5EF4-FFF2-40B4-BE49-F238E27FC236}">
                  <a16:creationId xmlns:a16="http://schemas.microsoft.com/office/drawing/2014/main" id="{AB6CC120-53D2-9399-700F-17EFC83BACC2}"/>
                </a:ext>
              </a:extLst>
            </p:cNvPr>
            <p:cNvSpPr/>
            <p:nvPr/>
          </p:nvSpPr>
          <p:spPr>
            <a:xfrm>
              <a:off x="7398877" y="4583224"/>
              <a:ext cx="25919" cy="43525"/>
            </a:xfrm>
            <a:custGeom>
              <a:avLst/>
              <a:gdLst>
                <a:gd name="connsiteX0" fmla="*/ 846 w 25919"/>
                <a:gd name="connsiteY0" fmla="*/ 38574 h 43525"/>
                <a:gd name="connsiteX1" fmla="*/ 10467 w 25919"/>
                <a:gd name="connsiteY1" fmla="*/ 38574 h 43525"/>
                <a:gd name="connsiteX2" fmla="*/ 10467 w 25919"/>
                <a:gd name="connsiteY2" fmla="*/ 5366 h 43525"/>
                <a:gd name="connsiteX3" fmla="*/ 0 w 25919"/>
                <a:gd name="connsiteY3" fmla="*/ 7467 h 43525"/>
                <a:gd name="connsiteX4" fmla="*/ 0 w 25919"/>
                <a:gd name="connsiteY4" fmla="*/ 2099 h 43525"/>
                <a:gd name="connsiteX5" fmla="*/ 10409 w 25919"/>
                <a:gd name="connsiteY5" fmla="*/ 0 h 43525"/>
                <a:gd name="connsiteX6" fmla="*/ 16298 w 25919"/>
                <a:gd name="connsiteY6" fmla="*/ 0 h 43525"/>
                <a:gd name="connsiteX7" fmla="*/ 16298 w 25919"/>
                <a:gd name="connsiteY7" fmla="*/ 38574 h 43525"/>
                <a:gd name="connsiteX8" fmla="*/ 25919 w 25919"/>
                <a:gd name="connsiteY8" fmla="*/ 38574 h 43525"/>
                <a:gd name="connsiteX9" fmla="*/ 25919 w 25919"/>
                <a:gd name="connsiteY9" fmla="*/ 43525 h 43525"/>
                <a:gd name="connsiteX10" fmla="*/ 846 w 25919"/>
                <a:gd name="connsiteY10" fmla="*/ 43525 h 43525"/>
                <a:gd name="connsiteX11" fmla="*/ 846 w 25919"/>
                <a:gd name="connsiteY11" fmla="*/ 38574 h 4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9" h="43525">
                  <a:moveTo>
                    <a:pt x="846" y="38574"/>
                  </a:moveTo>
                  <a:lnTo>
                    <a:pt x="10467" y="38574"/>
                  </a:lnTo>
                  <a:lnTo>
                    <a:pt x="10467" y="5366"/>
                  </a:lnTo>
                  <a:lnTo>
                    <a:pt x="0" y="7467"/>
                  </a:lnTo>
                  <a:lnTo>
                    <a:pt x="0" y="2099"/>
                  </a:lnTo>
                  <a:lnTo>
                    <a:pt x="10409" y="0"/>
                  </a:lnTo>
                  <a:lnTo>
                    <a:pt x="16298" y="0"/>
                  </a:lnTo>
                  <a:lnTo>
                    <a:pt x="16298" y="38574"/>
                  </a:lnTo>
                  <a:lnTo>
                    <a:pt x="25919" y="38574"/>
                  </a:lnTo>
                  <a:lnTo>
                    <a:pt x="25919" y="43525"/>
                  </a:lnTo>
                  <a:lnTo>
                    <a:pt x="846" y="43525"/>
                  </a:lnTo>
                  <a:lnTo>
                    <a:pt x="846" y="38574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6" name="Freeform 515">
              <a:extLst>
                <a:ext uri="{FF2B5EF4-FFF2-40B4-BE49-F238E27FC236}">
                  <a16:creationId xmlns:a16="http://schemas.microsoft.com/office/drawing/2014/main" id="{44F0BF93-7455-390E-3ED7-F93F9B02FEBB}"/>
                </a:ext>
              </a:extLst>
            </p:cNvPr>
            <p:cNvSpPr/>
            <p:nvPr/>
          </p:nvSpPr>
          <p:spPr>
            <a:xfrm>
              <a:off x="7339750" y="4356495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5 h 45162"/>
                <a:gd name="connsiteX2" fmla="*/ 5918 w 30088"/>
                <a:gd name="connsiteY2" fmla="*/ 22596 h 45162"/>
                <a:gd name="connsiteX3" fmla="*/ 8193 w 30088"/>
                <a:gd name="connsiteY3" fmla="*/ 36036 h 45162"/>
                <a:gd name="connsiteX4" fmla="*/ 15044 w 30088"/>
                <a:gd name="connsiteY4" fmla="*/ 40497 h 45162"/>
                <a:gd name="connsiteX5" fmla="*/ 21895 w 30088"/>
                <a:gd name="connsiteY5" fmla="*/ 36036 h 45162"/>
                <a:gd name="connsiteX6" fmla="*/ 24199 w 30088"/>
                <a:gd name="connsiteY6" fmla="*/ 22596 h 45162"/>
                <a:gd name="connsiteX7" fmla="*/ 21895 w 30088"/>
                <a:gd name="connsiteY7" fmla="*/ 9155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1 w 30088"/>
                <a:gd name="connsiteY10" fmla="*/ 5802 h 45162"/>
                <a:gd name="connsiteX11" fmla="*/ 30088 w 30088"/>
                <a:gd name="connsiteY11" fmla="*/ 22596 h 45162"/>
                <a:gd name="connsiteX12" fmla="*/ 26211 w 30088"/>
                <a:gd name="connsiteY12" fmla="*/ 39389 h 45162"/>
                <a:gd name="connsiteX13" fmla="*/ 15044 w 30088"/>
                <a:gd name="connsiteY13" fmla="*/ 45162 h 45162"/>
                <a:gd name="connsiteX14" fmla="*/ 3848 w 30088"/>
                <a:gd name="connsiteY14" fmla="*/ 39389 h 45162"/>
                <a:gd name="connsiteX15" fmla="*/ 0 w 30088"/>
                <a:gd name="connsiteY15" fmla="*/ 22596 h 45162"/>
                <a:gd name="connsiteX16" fmla="*/ 3848 w 30088"/>
                <a:gd name="connsiteY16" fmla="*/ 5802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6"/>
                  </a:cubicBezTo>
                  <a:cubicBezTo>
                    <a:pt x="5918" y="28563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3"/>
                    <a:pt x="24199" y="22596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6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2"/>
                    <a:pt x="15044" y="45162"/>
                  </a:cubicBezTo>
                  <a:cubicBezTo>
                    <a:pt x="10165" y="45162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6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7" name="Freeform 516">
              <a:extLst>
                <a:ext uri="{FF2B5EF4-FFF2-40B4-BE49-F238E27FC236}">
                  <a16:creationId xmlns:a16="http://schemas.microsoft.com/office/drawing/2014/main" id="{D8DD6E3D-29F0-EEB9-D2C1-9EEC92B9CD57}"/>
                </a:ext>
              </a:extLst>
            </p:cNvPr>
            <p:cNvSpPr/>
            <p:nvPr/>
          </p:nvSpPr>
          <p:spPr>
            <a:xfrm>
              <a:off x="7380189" y="4393405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30108423-5D89-0FC8-C51F-AC055BD7BBDC}"/>
                </a:ext>
              </a:extLst>
            </p:cNvPr>
            <p:cNvSpPr/>
            <p:nvPr/>
          </p:nvSpPr>
          <p:spPr>
            <a:xfrm>
              <a:off x="7397157" y="4356495"/>
              <a:ext cx="27639" cy="44316"/>
            </a:xfrm>
            <a:custGeom>
              <a:avLst/>
              <a:gdLst>
                <a:gd name="connsiteX0" fmla="*/ 7085 w 27639"/>
                <a:gd name="connsiteY0" fmla="*/ 39360 h 44316"/>
                <a:gd name="connsiteX1" fmla="*/ 27640 w 27639"/>
                <a:gd name="connsiteY1" fmla="*/ 39360 h 44316"/>
                <a:gd name="connsiteX2" fmla="*/ 27640 w 27639"/>
                <a:gd name="connsiteY2" fmla="*/ 44316 h 44316"/>
                <a:gd name="connsiteX3" fmla="*/ 0 w 27639"/>
                <a:gd name="connsiteY3" fmla="*/ 44316 h 44316"/>
                <a:gd name="connsiteX4" fmla="*/ 0 w 27639"/>
                <a:gd name="connsiteY4" fmla="*/ 39360 h 44316"/>
                <a:gd name="connsiteX5" fmla="*/ 9126 w 27639"/>
                <a:gd name="connsiteY5" fmla="*/ 30059 h 44316"/>
                <a:gd name="connsiteX6" fmla="*/ 16415 w 27639"/>
                <a:gd name="connsiteY6" fmla="*/ 22508 h 44316"/>
                <a:gd name="connsiteX7" fmla="*/ 20351 w 27639"/>
                <a:gd name="connsiteY7" fmla="*/ 17143 h 44316"/>
                <a:gd name="connsiteX8" fmla="*/ 21487 w 27639"/>
                <a:gd name="connsiteY8" fmla="*/ 12800 h 44316"/>
                <a:gd name="connsiteX9" fmla="*/ 19039 w 27639"/>
                <a:gd name="connsiteY9" fmla="*/ 7143 h 44316"/>
                <a:gd name="connsiteX10" fmla="*/ 12712 w 27639"/>
                <a:gd name="connsiteY10" fmla="*/ 4957 h 44316"/>
                <a:gd name="connsiteX11" fmla="*/ 6852 w 27639"/>
                <a:gd name="connsiteY11" fmla="*/ 5918 h 44316"/>
                <a:gd name="connsiteX12" fmla="*/ 291 w 27639"/>
                <a:gd name="connsiteY12" fmla="*/ 8834 h 44316"/>
                <a:gd name="connsiteX13" fmla="*/ 291 w 27639"/>
                <a:gd name="connsiteY13" fmla="*/ 2886 h 44316"/>
                <a:gd name="connsiteX14" fmla="*/ 6939 w 27639"/>
                <a:gd name="connsiteY14" fmla="*/ 729 h 44316"/>
                <a:gd name="connsiteX15" fmla="*/ 12595 w 27639"/>
                <a:gd name="connsiteY15" fmla="*/ 0 h 44316"/>
                <a:gd name="connsiteX16" fmla="*/ 23383 w 27639"/>
                <a:gd name="connsiteY16" fmla="*/ 3382 h 44316"/>
                <a:gd name="connsiteX17" fmla="*/ 27406 w 27639"/>
                <a:gd name="connsiteY17" fmla="*/ 12420 h 44316"/>
                <a:gd name="connsiteX18" fmla="*/ 26386 w 27639"/>
                <a:gd name="connsiteY18" fmla="*/ 17522 h 44316"/>
                <a:gd name="connsiteX19" fmla="*/ 22741 w 27639"/>
                <a:gd name="connsiteY19" fmla="*/ 23179 h 44316"/>
                <a:gd name="connsiteX20" fmla="*/ 18105 w 27639"/>
                <a:gd name="connsiteY20" fmla="*/ 28076 h 44316"/>
                <a:gd name="connsiteX21" fmla="*/ 7085 w 27639"/>
                <a:gd name="connsiteY21" fmla="*/ 39360 h 4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9" h="44316">
                  <a:moveTo>
                    <a:pt x="7085" y="39360"/>
                  </a:moveTo>
                  <a:lnTo>
                    <a:pt x="27640" y="39360"/>
                  </a:lnTo>
                  <a:lnTo>
                    <a:pt x="27640" y="44316"/>
                  </a:lnTo>
                  <a:lnTo>
                    <a:pt x="0" y="44316"/>
                  </a:lnTo>
                  <a:lnTo>
                    <a:pt x="0" y="39360"/>
                  </a:lnTo>
                  <a:cubicBezTo>
                    <a:pt x="2235" y="37047"/>
                    <a:pt x="5278" y="33947"/>
                    <a:pt x="9126" y="30059"/>
                  </a:cubicBezTo>
                  <a:cubicBezTo>
                    <a:pt x="12994" y="26153"/>
                    <a:pt x="15424" y="23636"/>
                    <a:pt x="16415" y="22508"/>
                  </a:cubicBezTo>
                  <a:cubicBezTo>
                    <a:pt x="18300" y="20390"/>
                    <a:pt x="19612" y="18601"/>
                    <a:pt x="20351" y="17143"/>
                  </a:cubicBezTo>
                  <a:cubicBezTo>
                    <a:pt x="21109" y="15666"/>
                    <a:pt x="21487" y="14218"/>
                    <a:pt x="21487" y="12800"/>
                  </a:cubicBezTo>
                  <a:cubicBezTo>
                    <a:pt x="21487" y="10486"/>
                    <a:pt x="20671" y="8601"/>
                    <a:pt x="19039" y="7143"/>
                  </a:cubicBezTo>
                  <a:cubicBezTo>
                    <a:pt x="17425" y="5686"/>
                    <a:pt x="15316" y="4957"/>
                    <a:pt x="12712" y="4957"/>
                  </a:cubicBezTo>
                  <a:cubicBezTo>
                    <a:pt x="10866" y="4957"/>
                    <a:pt x="8912" y="5277"/>
                    <a:pt x="6852" y="5918"/>
                  </a:cubicBezTo>
                  <a:cubicBezTo>
                    <a:pt x="4811" y="6560"/>
                    <a:pt x="2624" y="7532"/>
                    <a:pt x="291" y="8834"/>
                  </a:cubicBezTo>
                  <a:lnTo>
                    <a:pt x="291" y="2886"/>
                  </a:lnTo>
                  <a:cubicBezTo>
                    <a:pt x="2663" y="1934"/>
                    <a:pt x="4878" y="1215"/>
                    <a:pt x="6939" y="729"/>
                  </a:cubicBezTo>
                  <a:cubicBezTo>
                    <a:pt x="8999" y="243"/>
                    <a:pt x="10884" y="0"/>
                    <a:pt x="12595" y="0"/>
                  </a:cubicBezTo>
                  <a:cubicBezTo>
                    <a:pt x="17104" y="0"/>
                    <a:pt x="20701" y="1127"/>
                    <a:pt x="23383" y="3382"/>
                  </a:cubicBezTo>
                  <a:cubicBezTo>
                    <a:pt x="26066" y="5637"/>
                    <a:pt x="27406" y="8650"/>
                    <a:pt x="27406" y="12420"/>
                  </a:cubicBezTo>
                  <a:cubicBezTo>
                    <a:pt x="27406" y="14209"/>
                    <a:pt x="27066" y="15910"/>
                    <a:pt x="26386" y="17522"/>
                  </a:cubicBezTo>
                  <a:cubicBezTo>
                    <a:pt x="25725" y="19117"/>
                    <a:pt x="24510" y="21002"/>
                    <a:pt x="22741" y="23179"/>
                  </a:cubicBezTo>
                  <a:cubicBezTo>
                    <a:pt x="22255" y="23742"/>
                    <a:pt x="20710" y="25375"/>
                    <a:pt x="18105" y="28076"/>
                  </a:cubicBezTo>
                  <a:cubicBezTo>
                    <a:pt x="15501" y="30759"/>
                    <a:pt x="11827" y="34519"/>
                    <a:pt x="7085" y="3936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9" name="Freeform 518">
              <a:extLst>
                <a:ext uri="{FF2B5EF4-FFF2-40B4-BE49-F238E27FC236}">
                  <a16:creationId xmlns:a16="http://schemas.microsoft.com/office/drawing/2014/main" id="{E2D89596-BFD4-DB54-D899-FC6643DFC52C}"/>
                </a:ext>
              </a:extLst>
            </p:cNvPr>
            <p:cNvSpPr/>
            <p:nvPr/>
          </p:nvSpPr>
          <p:spPr>
            <a:xfrm>
              <a:off x="7338555" y="4130553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0" name="Freeform 519">
              <a:extLst>
                <a:ext uri="{FF2B5EF4-FFF2-40B4-BE49-F238E27FC236}">
                  <a16:creationId xmlns:a16="http://schemas.microsoft.com/office/drawing/2014/main" id="{9085FEB6-5684-152C-F0AF-651C271FCC44}"/>
                </a:ext>
              </a:extLst>
            </p:cNvPr>
            <p:cNvSpPr/>
            <p:nvPr/>
          </p:nvSpPr>
          <p:spPr>
            <a:xfrm>
              <a:off x="7378993" y="4167464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6 h 7405"/>
                <a:gd name="connsiteX3" fmla="*/ 0 w 6152"/>
                <a:gd name="connsiteY3" fmla="*/ 7406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1" name="Freeform 520">
              <a:extLst>
                <a:ext uri="{FF2B5EF4-FFF2-40B4-BE49-F238E27FC236}">
                  <a16:creationId xmlns:a16="http://schemas.microsoft.com/office/drawing/2014/main" id="{174E2BA3-B415-2804-B4E0-8F359AC2F36F}"/>
                </a:ext>
              </a:extLst>
            </p:cNvPr>
            <p:cNvSpPr/>
            <p:nvPr/>
          </p:nvSpPr>
          <p:spPr>
            <a:xfrm>
              <a:off x="7396137" y="4130553"/>
              <a:ext cx="28660" cy="45161"/>
            </a:xfrm>
            <a:custGeom>
              <a:avLst/>
              <a:gdLst>
                <a:gd name="connsiteX0" fmla="*/ 19680 w 28660"/>
                <a:gd name="connsiteY0" fmla="*/ 20846 h 45161"/>
                <a:gd name="connsiteX1" fmla="*/ 26269 w 28660"/>
                <a:gd name="connsiteY1" fmla="*/ 24607 h 45161"/>
                <a:gd name="connsiteX2" fmla="*/ 28660 w 28660"/>
                <a:gd name="connsiteY2" fmla="*/ 31663 h 45161"/>
                <a:gd name="connsiteX3" fmla="*/ 24228 w 28660"/>
                <a:gd name="connsiteY3" fmla="*/ 41634 h 45161"/>
                <a:gd name="connsiteX4" fmla="*/ 11634 w 28660"/>
                <a:gd name="connsiteY4" fmla="*/ 45161 h 45161"/>
                <a:gd name="connsiteX5" fmla="*/ 5977 w 28660"/>
                <a:gd name="connsiteY5" fmla="*/ 44608 h 45161"/>
                <a:gd name="connsiteX6" fmla="*/ 0 w 28660"/>
                <a:gd name="connsiteY6" fmla="*/ 43004 h 45161"/>
                <a:gd name="connsiteX7" fmla="*/ 0 w 28660"/>
                <a:gd name="connsiteY7" fmla="*/ 37318 h 45161"/>
                <a:gd name="connsiteX8" fmla="*/ 5365 w 28660"/>
                <a:gd name="connsiteY8" fmla="*/ 39476 h 45161"/>
                <a:gd name="connsiteX9" fmla="*/ 11459 w 28660"/>
                <a:gd name="connsiteY9" fmla="*/ 40205 h 45161"/>
                <a:gd name="connsiteX10" fmla="*/ 19885 w 28660"/>
                <a:gd name="connsiteY10" fmla="*/ 38019 h 45161"/>
                <a:gd name="connsiteX11" fmla="*/ 22800 w 28660"/>
                <a:gd name="connsiteY11" fmla="*/ 31663 h 45161"/>
                <a:gd name="connsiteX12" fmla="*/ 20088 w 28660"/>
                <a:gd name="connsiteY12" fmla="*/ 25657 h 45161"/>
                <a:gd name="connsiteX13" fmla="*/ 12595 w 28660"/>
                <a:gd name="connsiteY13" fmla="*/ 23470 h 45161"/>
                <a:gd name="connsiteX14" fmla="*/ 7523 w 28660"/>
                <a:gd name="connsiteY14" fmla="*/ 23470 h 45161"/>
                <a:gd name="connsiteX15" fmla="*/ 7523 w 28660"/>
                <a:gd name="connsiteY15" fmla="*/ 18630 h 45161"/>
                <a:gd name="connsiteX16" fmla="*/ 12828 w 28660"/>
                <a:gd name="connsiteY16" fmla="*/ 18630 h 45161"/>
                <a:gd name="connsiteX17" fmla="*/ 19476 w 28660"/>
                <a:gd name="connsiteY17" fmla="*/ 16910 h 45161"/>
                <a:gd name="connsiteX18" fmla="*/ 21780 w 28660"/>
                <a:gd name="connsiteY18" fmla="*/ 11896 h 45161"/>
                <a:gd name="connsiteX19" fmla="*/ 19389 w 28660"/>
                <a:gd name="connsiteY19" fmla="*/ 6764 h 45161"/>
                <a:gd name="connsiteX20" fmla="*/ 12595 w 28660"/>
                <a:gd name="connsiteY20" fmla="*/ 4956 h 45161"/>
                <a:gd name="connsiteX21" fmla="*/ 7406 w 28660"/>
                <a:gd name="connsiteY21" fmla="*/ 5481 h 45161"/>
                <a:gd name="connsiteX22" fmla="*/ 1312 w 28660"/>
                <a:gd name="connsiteY22" fmla="*/ 7114 h 45161"/>
                <a:gd name="connsiteX23" fmla="*/ 1312 w 28660"/>
                <a:gd name="connsiteY23" fmla="*/ 1866 h 45161"/>
                <a:gd name="connsiteX24" fmla="*/ 7581 w 28660"/>
                <a:gd name="connsiteY24" fmla="*/ 466 h 45161"/>
                <a:gd name="connsiteX25" fmla="*/ 13121 w 28660"/>
                <a:gd name="connsiteY25" fmla="*/ 0 h 45161"/>
                <a:gd name="connsiteX26" fmla="*/ 23733 w 28660"/>
                <a:gd name="connsiteY26" fmla="*/ 3061 h 45161"/>
                <a:gd name="connsiteX27" fmla="*/ 27640 w 28660"/>
                <a:gd name="connsiteY27" fmla="*/ 11283 h 45161"/>
                <a:gd name="connsiteX28" fmla="*/ 25570 w 28660"/>
                <a:gd name="connsiteY28" fmla="*/ 17406 h 45161"/>
                <a:gd name="connsiteX29" fmla="*/ 19680 w 28660"/>
                <a:gd name="connsiteY29" fmla="*/ 20846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60" h="45161">
                  <a:moveTo>
                    <a:pt x="19680" y="20846"/>
                  </a:moveTo>
                  <a:cubicBezTo>
                    <a:pt x="22499" y="21449"/>
                    <a:pt x="24695" y="22702"/>
                    <a:pt x="26269" y="24607"/>
                  </a:cubicBezTo>
                  <a:cubicBezTo>
                    <a:pt x="27863" y="26512"/>
                    <a:pt x="28660" y="28864"/>
                    <a:pt x="28660" y="31663"/>
                  </a:cubicBezTo>
                  <a:cubicBezTo>
                    <a:pt x="28660" y="35958"/>
                    <a:pt x="27183" y="39282"/>
                    <a:pt x="24228" y="41634"/>
                  </a:cubicBezTo>
                  <a:cubicBezTo>
                    <a:pt x="21274" y="43985"/>
                    <a:pt x="17075" y="45161"/>
                    <a:pt x="11634" y="45161"/>
                  </a:cubicBezTo>
                  <a:cubicBezTo>
                    <a:pt x="9806" y="45161"/>
                    <a:pt x="7921" y="44977"/>
                    <a:pt x="5977" y="44608"/>
                  </a:cubicBezTo>
                  <a:cubicBezTo>
                    <a:pt x="4053" y="44258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71"/>
                    <a:pt x="3421" y="38990"/>
                    <a:pt x="5365" y="39476"/>
                  </a:cubicBezTo>
                  <a:cubicBezTo>
                    <a:pt x="7309" y="39962"/>
                    <a:pt x="9340" y="40205"/>
                    <a:pt x="11459" y="40205"/>
                  </a:cubicBezTo>
                  <a:cubicBezTo>
                    <a:pt x="15152" y="40205"/>
                    <a:pt x="17960" y="39476"/>
                    <a:pt x="19885" y="38019"/>
                  </a:cubicBezTo>
                  <a:cubicBezTo>
                    <a:pt x="21829" y="36561"/>
                    <a:pt x="22800" y="34442"/>
                    <a:pt x="22800" y="31663"/>
                  </a:cubicBezTo>
                  <a:cubicBezTo>
                    <a:pt x="22800" y="29097"/>
                    <a:pt x="21896" y="27095"/>
                    <a:pt x="20088" y="25657"/>
                  </a:cubicBezTo>
                  <a:cubicBezTo>
                    <a:pt x="18300" y="24199"/>
                    <a:pt x="15802" y="23470"/>
                    <a:pt x="12595" y="23470"/>
                  </a:cubicBezTo>
                  <a:lnTo>
                    <a:pt x="7523" y="23470"/>
                  </a:lnTo>
                  <a:lnTo>
                    <a:pt x="7523" y="18630"/>
                  </a:lnTo>
                  <a:lnTo>
                    <a:pt x="12828" y="18630"/>
                  </a:lnTo>
                  <a:cubicBezTo>
                    <a:pt x="15725" y="18630"/>
                    <a:pt x="17941" y="18056"/>
                    <a:pt x="19476" y="16910"/>
                  </a:cubicBezTo>
                  <a:cubicBezTo>
                    <a:pt x="21012" y="15744"/>
                    <a:pt x="21780" y="14073"/>
                    <a:pt x="21780" y="11896"/>
                  </a:cubicBezTo>
                  <a:cubicBezTo>
                    <a:pt x="21780" y="9660"/>
                    <a:pt x="20983" y="7949"/>
                    <a:pt x="19389" y="6764"/>
                  </a:cubicBezTo>
                  <a:cubicBezTo>
                    <a:pt x="17815" y="5558"/>
                    <a:pt x="15550" y="4956"/>
                    <a:pt x="12595" y="4956"/>
                  </a:cubicBezTo>
                  <a:cubicBezTo>
                    <a:pt x="10982" y="4956"/>
                    <a:pt x="9252" y="5131"/>
                    <a:pt x="7406" y="5481"/>
                  </a:cubicBezTo>
                  <a:cubicBezTo>
                    <a:pt x="5559" y="5831"/>
                    <a:pt x="3528" y="6375"/>
                    <a:pt x="1312" y="7114"/>
                  </a:cubicBezTo>
                  <a:lnTo>
                    <a:pt x="1312" y="1866"/>
                  </a:lnTo>
                  <a:cubicBezTo>
                    <a:pt x="3548" y="1244"/>
                    <a:pt x="5637" y="777"/>
                    <a:pt x="7581" y="466"/>
                  </a:cubicBezTo>
                  <a:cubicBezTo>
                    <a:pt x="9544" y="155"/>
                    <a:pt x="11390" y="0"/>
                    <a:pt x="13121" y="0"/>
                  </a:cubicBezTo>
                  <a:cubicBezTo>
                    <a:pt x="17591" y="0"/>
                    <a:pt x="21128" y="1021"/>
                    <a:pt x="23733" y="3061"/>
                  </a:cubicBezTo>
                  <a:cubicBezTo>
                    <a:pt x="26338" y="5083"/>
                    <a:pt x="27640" y="7823"/>
                    <a:pt x="27640" y="11283"/>
                  </a:cubicBezTo>
                  <a:cubicBezTo>
                    <a:pt x="27640" y="13693"/>
                    <a:pt x="26949" y="15734"/>
                    <a:pt x="25570" y="17406"/>
                  </a:cubicBezTo>
                  <a:cubicBezTo>
                    <a:pt x="24190" y="19058"/>
                    <a:pt x="22227" y="20205"/>
                    <a:pt x="19680" y="20846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2CB6FB45-2C77-1CAB-5EDE-D2FE53C4FB4B}"/>
                </a:ext>
              </a:extLst>
            </p:cNvPr>
            <p:cNvSpPr/>
            <p:nvPr/>
          </p:nvSpPr>
          <p:spPr>
            <a:xfrm>
              <a:off x="7337126" y="3904611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1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1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3" name="Freeform 522">
              <a:extLst>
                <a:ext uri="{FF2B5EF4-FFF2-40B4-BE49-F238E27FC236}">
                  <a16:creationId xmlns:a16="http://schemas.microsoft.com/office/drawing/2014/main" id="{5AB47D56-5EC8-196D-DD1E-683E6E5F47B9}"/>
                </a:ext>
              </a:extLst>
            </p:cNvPr>
            <p:cNvSpPr/>
            <p:nvPr/>
          </p:nvSpPr>
          <p:spPr>
            <a:xfrm>
              <a:off x="7377565" y="3941522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5 h 7405"/>
                <a:gd name="connsiteX3" fmla="*/ 0 w 6152"/>
                <a:gd name="connsiteY3" fmla="*/ 7405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5"/>
                  </a:lnTo>
                  <a:lnTo>
                    <a:pt x="0" y="7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4" name="Freeform 523">
              <a:extLst>
                <a:ext uri="{FF2B5EF4-FFF2-40B4-BE49-F238E27FC236}">
                  <a16:creationId xmlns:a16="http://schemas.microsoft.com/office/drawing/2014/main" id="{357C166C-17BF-DBB5-B157-F397190E01CC}"/>
                </a:ext>
              </a:extLst>
            </p:cNvPr>
            <p:cNvSpPr/>
            <p:nvPr/>
          </p:nvSpPr>
          <p:spPr>
            <a:xfrm>
              <a:off x="7393076" y="3905399"/>
              <a:ext cx="31721" cy="43528"/>
            </a:xfrm>
            <a:custGeom>
              <a:avLst/>
              <a:gdLst>
                <a:gd name="connsiteX0" fmla="*/ 19651 w 31721"/>
                <a:gd name="connsiteY0" fmla="*/ 5131 h 43528"/>
                <a:gd name="connsiteX1" fmla="*/ 4781 w 31721"/>
                <a:gd name="connsiteY1" fmla="*/ 28368 h 43528"/>
                <a:gd name="connsiteX2" fmla="*/ 19651 w 31721"/>
                <a:gd name="connsiteY2" fmla="*/ 28368 h 43528"/>
                <a:gd name="connsiteX3" fmla="*/ 19651 w 31721"/>
                <a:gd name="connsiteY3" fmla="*/ 5131 h 43528"/>
                <a:gd name="connsiteX4" fmla="*/ 18105 w 31721"/>
                <a:gd name="connsiteY4" fmla="*/ 0 h 43528"/>
                <a:gd name="connsiteX5" fmla="*/ 25511 w 31721"/>
                <a:gd name="connsiteY5" fmla="*/ 0 h 43528"/>
                <a:gd name="connsiteX6" fmla="*/ 25511 w 31721"/>
                <a:gd name="connsiteY6" fmla="*/ 28368 h 43528"/>
                <a:gd name="connsiteX7" fmla="*/ 31721 w 31721"/>
                <a:gd name="connsiteY7" fmla="*/ 28368 h 43528"/>
                <a:gd name="connsiteX8" fmla="*/ 31721 w 31721"/>
                <a:gd name="connsiteY8" fmla="*/ 33266 h 43528"/>
                <a:gd name="connsiteX9" fmla="*/ 25511 w 31721"/>
                <a:gd name="connsiteY9" fmla="*/ 33266 h 43528"/>
                <a:gd name="connsiteX10" fmla="*/ 25511 w 31721"/>
                <a:gd name="connsiteY10" fmla="*/ 43529 h 43528"/>
                <a:gd name="connsiteX11" fmla="*/ 19651 w 31721"/>
                <a:gd name="connsiteY11" fmla="*/ 43529 h 43528"/>
                <a:gd name="connsiteX12" fmla="*/ 19651 w 31721"/>
                <a:gd name="connsiteY12" fmla="*/ 33266 h 43528"/>
                <a:gd name="connsiteX13" fmla="*/ 0 w 31721"/>
                <a:gd name="connsiteY13" fmla="*/ 33266 h 43528"/>
                <a:gd name="connsiteX14" fmla="*/ 0 w 31721"/>
                <a:gd name="connsiteY14" fmla="*/ 27581 h 43528"/>
                <a:gd name="connsiteX15" fmla="*/ 18105 w 31721"/>
                <a:gd name="connsiteY15" fmla="*/ 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21" h="43528">
                  <a:moveTo>
                    <a:pt x="19651" y="5131"/>
                  </a:moveTo>
                  <a:lnTo>
                    <a:pt x="4781" y="28368"/>
                  </a:lnTo>
                  <a:lnTo>
                    <a:pt x="19651" y="28368"/>
                  </a:lnTo>
                  <a:lnTo>
                    <a:pt x="19651" y="5131"/>
                  </a:lnTo>
                  <a:moveTo>
                    <a:pt x="18105" y="0"/>
                  </a:moveTo>
                  <a:lnTo>
                    <a:pt x="25511" y="0"/>
                  </a:lnTo>
                  <a:lnTo>
                    <a:pt x="25511" y="28368"/>
                  </a:lnTo>
                  <a:lnTo>
                    <a:pt x="31721" y="28368"/>
                  </a:lnTo>
                  <a:lnTo>
                    <a:pt x="31721" y="33266"/>
                  </a:lnTo>
                  <a:lnTo>
                    <a:pt x="25511" y="33266"/>
                  </a:lnTo>
                  <a:lnTo>
                    <a:pt x="25511" y="43529"/>
                  </a:lnTo>
                  <a:lnTo>
                    <a:pt x="19651" y="43529"/>
                  </a:lnTo>
                  <a:lnTo>
                    <a:pt x="19651" y="33266"/>
                  </a:lnTo>
                  <a:lnTo>
                    <a:pt x="0" y="33266"/>
                  </a:lnTo>
                  <a:lnTo>
                    <a:pt x="0" y="27581"/>
                  </a:lnTo>
                  <a:lnTo>
                    <a:pt x="18105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534" name="Freeform 533">
            <a:extLst>
              <a:ext uri="{FF2B5EF4-FFF2-40B4-BE49-F238E27FC236}">
                <a16:creationId xmlns:a16="http://schemas.microsoft.com/office/drawing/2014/main" id="{AF985CA7-89D6-800F-5BAD-3EE5086004F7}"/>
              </a:ext>
            </a:extLst>
          </p:cNvPr>
          <p:cNvSpPr/>
          <p:nvPr/>
        </p:nvSpPr>
        <p:spPr>
          <a:xfrm>
            <a:off x="7492649" y="3929557"/>
            <a:ext cx="1398088" cy="891359"/>
          </a:xfrm>
          <a:custGeom>
            <a:avLst/>
            <a:gdLst>
              <a:gd name="connsiteX0" fmla="*/ 0 w 1398088"/>
              <a:gd name="connsiteY0" fmla="*/ 891360 h 891359"/>
              <a:gd name="connsiteX1" fmla="*/ 1399 w 1398088"/>
              <a:gd name="connsiteY1" fmla="*/ 891180 h 891359"/>
              <a:gd name="connsiteX2" fmla="*/ 2799 w 1398088"/>
              <a:gd name="connsiteY2" fmla="*/ 890993 h 891359"/>
              <a:gd name="connsiteX3" fmla="*/ 4198 w 1398088"/>
              <a:gd name="connsiteY3" fmla="*/ 890805 h 891359"/>
              <a:gd name="connsiteX4" fmla="*/ 5598 w 1398088"/>
              <a:gd name="connsiteY4" fmla="*/ 890611 h 891359"/>
              <a:gd name="connsiteX5" fmla="*/ 6997 w 1398088"/>
              <a:gd name="connsiteY5" fmla="*/ 890424 h 891359"/>
              <a:gd name="connsiteX6" fmla="*/ 8397 w 1398088"/>
              <a:gd name="connsiteY6" fmla="*/ 890222 h 891359"/>
              <a:gd name="connsiteX7" fmla="*/ 9796 w 1398088"/>
              <a:gd name="connsiteY7" fmla="*/ 890021 h 891359"/>
              <a:gd name="connsiteX8" fmla="*/ 11196 w 1398088"/>
              <a:gd name="connsiteY8" fmla="*/ 889819 h 891359"/>
              <a:gd name="connsiteX9" fmla="*/ 12595 w 1398088"/>
              <a:gd name="connsiteY9" fmla="*/ 889611 h 891359"/>
              <a:gd name="connsiteX10" fmla="*/ 13995 w 1398088"/>
              <a:gd name="connsiteY10" fmla="*/ 889402 h 891359"/>
              <a:gd name="connsiteX11" fmla="*/ 15394 w 1398088"/>
              <a:gd name="connsiteY11" fmla="*/ 889193 h 891359"/>
              <a:gd name="connsiteX12" fmla="*/ 16794 w 1398088"/>
              <a:gd name="connsiteY12" fmla="*/ 888977 h 891359"/>
              <a:gd name="connsiteX13" fmla="*/ 18193 w 1398088"/>
              <a:gd name="connsiteY13" fmla="*/ 888754 h 891359"/>
              <a:gd name="connsiteX14" fmla="*/ 19593 w 1398088"/>
              <a:gd name="connsiteY14" fmla="*/ 888531 h 891359"/>
              <a:gd name="connsiteX15" fmla="*/ 20992 w 1398088"/>
              <a:gd name="connsiteY15" fmla="*/ 888308 h 891359"/>
              <a:gd name="connsiteX16" fmla="*/ 22391 w 1398088"/>
              <a:gd name="connsiteY16" fmla="*/ 888078 h 891359"/>
              <a:gd name="connsiteX17" fmla="*/ 23791 w 1398088"/>
              <a:gd name="connsiteY17" fmla="*/ 887840 h 891359"/>
              <a:gd name="connsiteX18" fmla="*/ 25190 w 1398088"/>
              <a:gd name="connsiteY18" fmla="*/ 887603 h 891359"/>
              <a:gd name="connsiteX19" fmla="*/ 26590 w 1398088"/>
              <a:gd name="connsiteY19" fmla="*/ 887365 h 891359"/>
              <a:gd name="connsiteX20" fmla="*/ 27989 w 1398088"/>
              <a:gd name="connsiteY20" fmla="*/ 887120 h 891359"/>
              <a:gd name="connsiteX21" fmla="*/ 29389 w 1398088"/>
              <a:gd name="connsiteY21" fmla="*/ 886869 h 891359"/>
              <a:gd name="connsiteX22" fmla="*/ 30788 w 1398088"/>
              <a:gd name="connsiteY22" fmla="*/ 886617 h 891359"/>
              <a:gd name="connsiteX23" fmla="*/ 32188 w 1398088"/>
              <a:gd name="connsiteY23" fmla="*/ 886365 h 891359"/>
              <a:gd name="connsiteX24" fmla="*/ 33587 w 1398088"/>
              <a:gd name="connsiteY24" fmla="*/ 886106 h 891359"/>
              <a:gd name="connsiteX25" fmla="*/ 34987 w 1398088"/>
              <a:gd name="connsiteY25" fmla="*/ 885839 h 891359"/>
              <a:gd name="connsiteX26" fmla="*/ 36386 w 1398088"/>
              <a:gd name="connsiteY26" fmla="*/ 885573 h 891359"/>
              <a:gd name="connsiteX27" fmla="*/ 37786 w 1398088"/>
              <a:gd name="connsiteY27" fmla="*/ 885300 h 891359"/>
              <a:gd name="connsiteX28" fmla="*/ 39185 w 1398088"/>
              <a:gd name="connsiteY28" fmla="*/ 885019 h 891359"/>
              <a:gd name="connsiteX29" fmla="*/ 40585 w 1398088"/>
              <a:gd name="connsiteY29" fmla="*/ 884745 h 891359"/>
              <a:gd name="connsiteX30" fmla="*/ 41984 w 1398088"/>
              <a:gd name="connsiteY30" fmla="*/ 884457 h 891359"/>
              <a:gd name="connsiteX31" fmla="*/ 43384 w 1398088"/>
              <a:gd name="connsiteY31" fmla="*/ 884170 h 891359"/>
              <a:gd name="connsiteX32" fmla="*/ 44783 w 1398088"/>
              <a:gd name="connsiteY32" fmla="*/ 883874 h 891359"/>
              <a:gd name="connsiteX33" fmla="*/ 46183 w 1398088"/>
              <a:gd name="connsiteY33" fmla="*/ 883579 h 891359"/>
              <a:gd name="connsiteX34" fmla="*/ 47582 w 1398088"/>
              <a:gd name="connsiteY34" fmla="*/ 883277 h 891359"/>
              <a:gd name="connsiteX35" fmla="*/ 48982 w 1398088"/>
              <a:gd name="connsiteY35" fmla="*/ 882975 h 891359"/>
              <a:gd name="connsiteX36" fmla="*/ 50381 w 1398088"/>
              <a:gd name="connsiteY36" fmla="*/ 882658 h 891359"/>
              <a:gd name="connsiteX37" fmla="*/ 51781 w 1398088"/>
              <a:gd name="connsiteY37" fmla="*/ 882349 h 891359"/>
              <a:gd name="connsiteX38" fmla="*/ 53180 w 1398088"/>
              <a:gd name="connsiteY38" fmla="*/ 882025 h 891359"/>
              <a:gd name="connsiteX39" fmla="*/ 54580 w 1398088"/>
              <a:gd name="connsiteY39" fmla="*/ 881701 h 891359"/>
              <a:gd name="connsiteX40" fmla="*/ 55979 w 1398088"/>
              <a:gd name="connsiteY40" fmla="*/ 881370 h 891359"/>
              <a:gd name="connsiteX41" fmla="*/ 57379 w 1398088"/>
              <a:gd name="connsiteY41" fmla="*/ 881039 h 891359"/>
              <a:gd name="connsiteX42" fmla="*/ 58778 w 1398088"/>
              <a:gd name="connsiteY42" fmla="*/ 880700 h 891359"/>
              <a:gd name="connsiteX43" fmla="*/ 60178 w 1398088"/>
              <a:gd name="connsiteY43" fmla="*/ 880355 h 891359"/>
              <a:gd name="connsiteX44" fmla="*/ 61577 w 1398088"/>
              <a:gd name="connsiteY44" fmla="*/ 880010 h 891359"/>
              <a:gd name="connsiteX45" fmla="*/ 62977 w 1398088"/>
              <a:gd name="connsiteY45" fmla="*/ 879657 h 891359"/>
              <a:gd name="connsiteX46" fmla="*/ 64376 w 1398088"/>
              <a:gd name="connsiteY46" fmla="*/ 879297 h 891359"/>
              <a:gd name="connsiteX47" fmla="*/ 65776 w 1398088"/>
              <a:gd name="connsiteY47" fmla="*/ 878930 h 891359"/>
              <a:gd name="connsiteX48" fmla="*/ 67176 w 1398088"/>
              <a:gd name="connsiteY48" fmla="*/ 878563 h 891359"/>
              <a:gd name="connsiteX49" fmla="*/ 68575 w 1398088"/>
              <a:gd name="connsiteY49" fmla="*/ 878189 h 891359"/>
              <a:gd name="connsiteX50" fmla="*/ 69975 w 1398088"/>
              <a:gd name="connsiteY50" fmla="*/ 877807 h 891359"/>
              <a:gd name="connsiteX51" fmla="*/ 71374 w 1398088"/>
              <a:gd name="connsiteY51" fmla="*/ 877426 h 891359"/>
              <a:gd name="connsiteX52" fmla="*/ 72774 w 1398088"/>
              <a:gd name="connsiteY52" fmla="*/ 877037 h 891359"/>
              <a:gd name="connsiteX53" fmla="*/ 74173 w 1398088"/>
              <a:gd name="connsiteY53" fmla="*/ 876641 h 891359"/>
              <a:gd name="connsiteX54" fmla="*/ 75573 w 1398088"/>
              <a:gd name="connsiteY54" fmla="*/ 876238 h 891359"/>
              <a:gd name="connsiteX55" fmla="*/ 76972 w 1398088"/>
              <a:gd name="connsiteY55" fmla="*/ 875828 h 891359"/>
              <a:gd name="connsiteX56" fmla="*/ 78372 w 1398088"/>
              <a:gd name="connsiteY56" fmla="*/ 875418 h 891359"/>
              <a:gd name="connsiteX57" fmla="*/ 79771 w 1398088"/>
              <a:gd name="connsiteY57" fmla="*/ 875000 h 891359"/>
              <a:gd name="connsiteX58" fmla="*/ 81171 w 1398088"/>
              <a:gd name="connsiteY58" fmla="*/ 874576 h 891359"/>
              <a:gd name="connsiteX59" fmla="*/ 82570 w 1398088"/>
              <a:gd name="connsiteY59" fmla="*/ 874144 h 891359"/>
              <a:gd name="connsiteX60" fmla="*/ 83969 w 1398088"/>
              <a:gd name="connsiteY60" fmla="*/ 873712 h 891359"/>
              <a:gd name="connsiteX61" fmla="*/ 85369 w 1398088"/>
              <a:gd name="connsiteY61" fmla="*/ 873266 h 891359"/>
              <a:gd name="connsiteX62" fmla="*/ 86768 w 1398088"/>
              <a:gd name="connsiteY62" fmla="*/ 872820 h 891359"/>
              <a:gd name="connsiteX63" fmla="*/ 88168 w 1398088"/>
              <a:gd name="connsiteY63" fmla="*/ 872366 h 891359"/>
              <a:gd name="connsiteX64" fmla="*/ 89567 w 1398088"/>
              <a:gd name="connsiteY64" fmla="*/ 871905 h 891359"/>
              <a:gd name="connsiteX65" fmla="*/ 90967 w 1398088"/>
              <a:gd name="connsiteY65" fmla="*/ 871445 h 891359"/>
              <a:gd name="connsiteX66" fmla="*/ 92366 w 1398088"/>
              <a:gd name="connsiteY66" fmla="*/ 870970 h 891359"/>
              <a:gd name="connsiteX67" fmla="*/ 93766 w 1398088"/>
              <a:gd name="connsiteY67" fmla="*/ 870495 h 891359"/>
              <a:gd name="connsiteX68" fmla="*/ 95165 w 1398088"/>
              <a:gd name="connsiteY68" fmla="*/ 870005 h 891359"/>
              <a:gd name="connsiteX69" fmla="*/ 96565 w 1398088"/>
              <a:gd name="connsiteY69" fmla="*/ 869516 h 891359"/>
              <a:gd name="connsiteX70" fmla="*/ 97964 w 1398088"/>
              <a:gd name="connsiteY70" fmla="*/ 869019 h 891359"/>
              <a:gd name="connsiteX71" fmla="*/ 99364 w 1398088"/>
              <a:gd name="connsiteY71" fmla="*/ 868516 h 891359"/>
              <a:gd name="connsiteX72" fmla="*/ 100763 w 1398088"/>
              <a:gd name="connsiteY72" fmla="*/ 868005 h 891359"/>
              <a:gd name="connsiteX73" fmla="*/ 102163 w 1398088"/>
              <a:gd name="connsiteY73" fmla="*/ 867486 h 891359"/>
              <a:gd name="connsiteX74" fmla="*/ 103562 w 1398088"/>
              <a:gd name="connsiteY74" fmla="*/ 866961 h 891359"/>
              <a:gd name="connsiteX75" fmla="*/ 104962 w 1398088"/>
              <a:gd name="connsiteY75" fmla="*/ 866428 h 891359"/>
              <a:gd name="connsiteX76" fmla="*/ 106361 w 1398088"/>
              <a:gd name="connsiteY76" fmla="*/ 865889 h 891359"/>
              <a:gd name="connsiteX77" fmla="*/ 107761 w 1398088"/>
              <a:gd name="connsiteY77" fmla="*/ 865342 h 891359"/>
              <a:gd name="connsiteX78" fmla="*/ 109160 w 1398088"/>
              <a:gd name="connsiteY78" fmla="*/ 864787 h 891359"/>
              <a:gd name="connsiteX79" fmla="*/ 110560 w 1398088"/>
              <a:gd name="connsiteY79" fmla="*/ 864233 h 891359"/>
              <a:gd name="connsiteX80" fmla="*/ 111959 w 1398088"/>
              <a:gd name="connsiteY80" fmla="*/ 863665 h 891359"/>
              <a:gd name="connsiteX81" fmla="*/ 113359 w 1398088"/>
              <a:gd name="connsiteY81" fmla="*/ 863089 h 891359"/>
              <a:gd name="connsiteX82" fmla="*/ 114758 w 1398088"/>
              <a:gd name="connsiteY82" fmla="*/ 862506 h 891359"/>
              <a:gd name="connsiteX83" fmla="*/ 116157 w 1398088"/>
              <a:gd name="connsiteY83" fmla="*/ 861916 h 891359"/>
              <a:gd name="connsiteX84" fmla="*/ 117557 w 1398088"/>
              <a:gd name="connsiteY84" fmla="*/ 861318 h 891359"/>
              <a:gd name="connsiteX85" fmla="*/ 118956 w 1398088"/>
              <a:gd name="connsiteY85" fmla="*/ 860714 h 891359"/>
              <a:gd name="connsiteX86" fmla="*/ 120356 w 1398088"/>
              <a:gd name="connsiteY86" fmla="*/ 860109 h 891359"/>
              <a:gd name="connsiteX87" fmla="*/ 121755 w 1398088"/>
              <a:gd name="connsiteY87" fmla="*/ 859483 h 891359"/>
              <a:gd name="connsiteX88" fmla="*/ 123155 w 1398088"/>
              <a:gd name="connsiteY88" fmla="*/ 858857 h 891359"/>
              <a:gd name="connsiteX89" fmla="*/ 124554 w 1398088"/>
              <a:gd name="connsiteY89" fmla="*/ 858223 h 891359"/>
              <a:gd name="connsiteX90" fmla="*/ 125954 w 1398088"/>
              <a:gd name="connsiteY90" fmla="*/ 857583 h 891359"/>
              <a:gd name="connsiteX91" fmla="*/ 127353 w 1398088"/>
              <a:gd name="connsiteY91" fmla="*/ 856928 h 891359"/>
              <a:gd name="connsiteX92" fmla="*/ 128753 w 1398088"/>
              <a:gd name="connsiteY92" fmla="*/ 856273 h 891359"/>
              <a:gd name="connsiteX93" fmla="*/ 130152 w 1398088"/>
              <a:gd name="connsiteY93" fmla="*/ 855604 h 891359"/>
              <a:gd name="connsiteX94" fmla="*/ 131552 w 1398088"/>
              <a:gd name="connsiteY94" fmla="*/ 854927 h 891359"/>
              <a:gd name="connsiteX95" fmla="*/ 132951 w 1398088"/>
              <a:gd name="connsiteY95" fmla="*/ 854243 h 891359"/>
              <a:gd name="connsiteX96" fmla="*/ 134351 w 1398088"/>
              <a:gd name="connsiteY96" fmla="*/ 853552 h 891359"/>
              <a:gd name="connsiteX97" fmla="*/ 135750 w 1398088"/>
              <a:gd name="connsiteY97" fmla="*/ 852854 h 891359"/>
              <a:gd name="connsiteX98" fmla="*/ 137150 w 1398088"/>
              <a:gd name="connsiteY98" fmla="*/ 852142 h 891359"/>
              <a:gd name="connsiteX99" fmla="*/ 138549 w 1398088"/>
              <a:gd name="connsiteY99" fmla="*/ 851429 h 891359"/>
              <a:gd name="connsiteX100" fmla="*/ 139949 w 1398088"/>
              <a:gd name="connsiteY100" fmla="*/ 850702 h 891359"/>
              <a:gd name="connsiteX101" fmla="*/ 141348 w 1398088"/>
              <a:gd name="connsiteY101" fmla="*/ 849968 h 891359"/>
              <a:gd name="connsiteX102" fmla="*/ 142748 w 1398088"/>
              <a:gd name="connsiteY102" fmla="*/ 849227 h 891359"/>
              <a:gd name="connsiteX103" fmla="*/ 144147 w 1398088"/>
              <a:gd name="connsiteY103" fmla="*/ 848471 h 891359"/>
              <a:gd name="connsiteX104" fmla="*/ 145547 w 1398088"/>
              <a:gd name="connsiteY104" fmla="*/ 847708 h 891359"/>
              <a:gd name="connsiteX105" fmla="*/ 146946 w 1398088"/>
              <a:gd name="connsiteY105" fmla="*/ 846938 h 891359"/>
              <a:gd name="connsiteX106" fmla="*/ 148345 w 1398088"/>
              <a:gd name="connsiteY106" fmla="*/ 846161 h 891359"/>
              <a:gd name="connsiteX107" fmla="*/ 149745 w 1398088"/>
              <a:gd name="connsiteY107" fmla="*/ 845376 h 891359"/>
              <a:gd name="connsiteX108" fmla="*/ 151144 w 1398088"/>
              <a:gd name="connsiteY108" fmla="*/ 844578 h 891359"/>
              <a:gd name="connsiteX109" fmla="*/ 152544 w 1398088"/>
              <a:gd name="connsiteY109" fmla="*/ 843771 h 891359"/>
              <a:gd name="connsiteX110" fmla="*/ 153943 w 1398088"/>
              <a:gd name="connsiteY110" fmla="*/ 842951 h 891359"/>
              <a:gd name="connsiteX111" fmla="*/ 155343 w 1398088"/>
              <a:gd name="connsiteY111" fmla="*/ 842130 h 891359"/>
              <a:gd name="connsiteX112" fmla="*/ 156742 w 1398088"/>
              <a:gd name="connsiteY112" fmla="*/ 841296 h 891359"/>
              <a:gd name="connsiteX113" fmla="*/ 158142 w 1398088"/>
              <a:gd name="connsiteY113" fmla="*/ 840446 h 891359"/>
              <a:gd name="connsiteX114" fmla="*/ 159541 w 1398088"/>
              <a:gd name="connsiteY114" fmla="*/ 839590 h 891359"/>
              <a:gd name="connsiteX115" fmla="*/ 160941 w 1398088"/>
              <a:gd name="connsiteY115" fmla="*/ 838726 h 891359"/>
              <a:gd name="connsiteX116" fmla="*/ 162340 w 1398088"/>
              <a:gd name="connsiteY116" fmla="*/ 837855 h 891359"/>
              <a:gd name="connsiteX117" fmla="*/ 163740 w 1398088"/>
              <a:gd name="connsiteY117" fmla="*/ 836970 h 891359"/>
              <a:gd name="connsiteX118" fmla="*/ 165139 w 1398088"/>
              <a:gd name="connsiteY118" fmla="*/ 836078 h 891359"/>
              <a:gd name="connsiteX119" fmla="*/ 166539 w 1398088"/>
              <a:gd name="connsiteY119" fmla="*/ 835178 h 891359"/>
              <a:gd name="connsiteX120" fmla="*/ 167938 w 1398088"/>
              <a:gd name="connsiteY120" fmla="*/ 834264 h 891359"/>
              <a:gd name="connsiteX121" fmla="*/ 169338 w 1398088"/>
              <a:gd name="connsiteY121" fmla="*/ 833335 h 891359"/>
              <a:gd name="connsiteX122" fmla="*/ 170737 w 1398088"/>
              <a:gd name="connsiteY122" fmla="*/ 832400 h 891359"/>
              <a:gd name="connsiteX123" fmla="*/ 172137 w 1398088"/>
              <a:gd name="connsiteY123" fmla="*/ 831457 h 891359"/>
              <a:gd name="connsiteX124" fmla="*/ 173536 w 1398088"/>
              <a:gd name="connsiteY124" fmla="*/ 830507 h 891359"/>
              <a:gd name="connsiteX125" fmla="*/ 174936 w 1398088"/>
              <a:gd name="connsiteY125" fmla="*/ 829542 h 891359"/>
              <a:gd name="connsiteX126" fmla="*/ 176335 w 1398088"/>
              <a:gd name="connsiteY126" fmla="*/ 828564 h 891359"/>
              <a:gd name="connsiteX127" fmla="*/ 177735 w 1398088"/>
              <a:gd name="connsiteY127" fmla="*/ 827578 h 891359"/>
              <a:gd name="connsiteX128" fmla="*/ 179134 w 1398088"/>
              <a:gd name="connsiteY128" fmla="*/ 826577 h 891359"/>
              <a:gd name="connsiteX129" fmla="*/ 180534 w 1398088"/>
              <a:gd name="connsiteY129" fmla="*/ 825570 h 891359"/>
              <a:gd name="connsiteX130" fmla="*/ 181933 w 1398088"/>
              <a:gd name="connsiteY130" fmla="*/ 824555 h 891359"/>
              <a:gd name="connsiteX131" fmla="*/ 183333 w 1398088"/>
              <a:gd name="connsiteY131" fmla="*/ 823526 h 891359"/>
              <a:gd name="connsiteX132" fmla="*/ 184732 w 1398088"/>
              <a:gd name="connsiteY132" fmla="*/ 822482 h 891359"/>
              <a:gd name="connsiteX133" fmla="*/ 186132 w 1398088"/>
              <a:gd name="connsiteY133" fmla="*/ 821431 h 891359"/>
              <a:gd name="connsiteX134" fmla="*/ 187531 w 1398088"/>
              <a:gd name="connsiteY134" fmla="*/ 820373 h 891359"/>
              <a:gd name="connsiteX135" fmla="*/ 188931 w 1398088"/>
              <a:gd name="connsiteY135" fmla="*/ 819294 h 891359"/>
              <a:gd name="connsiteX136" fmla="*/ 190330 w 1398088"/>
              <a:gd name="connsiteY136" fmla="*/ 818214 h 891359"/>
              <a:gd name="connsiteX137" fmla="*/ 191730 w 1398088"/>
              <a:gd name="connsiteY137" fmla="*/ 817113 h 891359"/>
              <a:gd name="connsiteX138" fmla="*/ 193129 w 1398088"/>
              <a:gd name="connsiteY138" fmla="*/ 816012 h 891359"/>
              <a:gd name="connsiteX139" fmla="*/ 194529 w 1398088"/>
              <a:gd name="connsiteY139" fmla="*/ 814889 h 891359"/>
              <a:gd name="connsiteX140" fmla="*/ 195928 w 1398088"/>
              <a:gd name="connsiteY140" fmla="*/ 813759 h 891359"/>
              <a:gd name="connsiteX141" fmla="*/ 197328 w 1398088"/>
              <a:gd name="connsiteY141" fmla="*/ 812615 h 891359"/>
              <a:gd name="connsiteX142" fmla="*/ 198727 w 1398088"/>
              <a:gd name="connsiteY142" fmla="*/ 811463 h 891359"/>
              <a:gd name="connsiteX143" fmla="*/ 200127 w 1398088"/>
              <a:gd name="connsiteY143" fmla="*/ 810297 h 891359"/>
              <a:gd name="connsiteX144" fmla="*/ 201527 w 1398088"/>
              <a:gd name="connsiteY144" fmla="*/ 809124 h 891359"/>
              <a:gd name="connsiteX145" fmla="*/ 202926 w 1398088"/>
              <a:gd name="connsiteY145" fmla="*/ 807929 h 891359"/>
              <a:gd name="connsiteX146" fmla="*/ 204326 w 1398088"/>
              <a:gd name="connsiteY146" fmla="*/ 806734 h 891359"/>
              <a:gd name="connsiteX147" fmla="*/ 205725 w 1398088"/>
              <a:gd name="connsiteY147" fmla="*/ 805518 h 891359"/>
              <a:gd name="connsiteX148" fmla="*/ 207125 w 1398088"/>
              <a:gd name="connsiteY148" fmla="*/ 804295 h 891359"/>
              <a:gd name="connsiteX149" fmla="*/ 208524 w 1398088"/>
              <a:gd name="connsiteY149" fmla="*/ 803057 h 891359"/>
              <a:gd name="connsiteX150" fmla="*/ 209923 w 1398088"/>
              <a:gd name="connsiteY150" fmla="*/ 801804 h 891359"/>
              <a:gd name="connsiteX151" fmla="*/ 211323 w 1398088"/>
              <a:gd name="connsiteY151" fmla="*/ 800545 h 891359"/>
              <a:gd name="connsiteX152" fmla="*/ 212722 w 1398088"/>
              <a:gd name="connsiteY152" fmla="*/ 799271 h 891359"/>
              <a:gd name="connsiteX153" fmla="*/ 214122 w 1398088"/>
              <a:gd name="connsiteY153" fmla="*/ 797990 h 891359"/>
              <a:gd name="connsiteX154" fmla="*/ 215521 w 1398088"/>
              <a:gd name="connsiteY154" fmla="*/ 796687 h 891359"/>
              <a:gd name="connsiteX155" fmla="*/ 216921 w 1398088"/>
              <a:gd name="connsiteY155" fmla="*/ 795377 h 891359"/>
              <a:gd name="connsiteX156" fmla="*/ 218320 w 1398088"/>
              <a:gd name="connsiteY156" fmla="*/ 794053 h 891359"/>
              <a:gd name="connsiteX157" fmla="*/ 219720 w 1398088"/>
              <a:gd name="connsiteY157" fmla="*/ 792721 h 891359"/>
              <a:gd name="connsiteX158" fmla="*/ 221119 w 1398088"/>
              <a:gd name="connsiteY158" fmla="*/ 791368 h 891359"/>
              <a:gd name="connsiteX159" fmla="*/ 222519 w 1398088"/>
              <a:gd name="connsiteY159" fmla="*/ 790008 h 891359"/>
              <a:gd name="connsiteX160" fmla="*/ 223918 w 1398088"/>
              <a:gd name="connsiteY160" fmla="*/ 788633 h 891359"/>
              <a:gd name="connsiteX161" fmla="*/ 225318 w 1398088"/>
              <a:gd name="connsiteY161" fmla="*/ 787244 h 891359"/>
              <a:gd name="connsiteX162" fmla="*/ 226717 w 1398088"/>
              <a:gd name="connsiteY162" fmla="*/ 785848 h 891359"/>
              <a:gd name="connsiteX163" fmla="*/ 228117 w 1398088"/>
              <a:gd name="connsiteY163" fmla="*/ 784430 h 891359"/>
              <a:gd name="connsiteX164" fmla="*/ 229516 w 1398088"/>
              <a:gd name="connsiteY164" fmla="*/ 783005 h 891359"/>
              <a:gd name="connsiteX165" fmla="*/ 230916 w 1398088"/>
              <a:gd name="connsiteY165" fmla="*/ 781566 h 891359"/>
              <a:gd name="connsiteX166" fmla="*/ 232315 w 1398088"/>
              <a:gd name="connsiteY166" fmla="*/ 780119 h 891359"/>
              <a:gd name="connsiteX167" fmla="*/ 233715 w 1398088"/>
              <a:gd name="connsiteY167" fmla="*/ 778651 h 891359"/>
              <a:gd name="connsiteX168" fmla="*/ 235114 w 1398088"/>
              <a:gd name="connsiteY168" fmla="*/ 777175 h 891359"/>
              <a:gd name="connsiteX169" fmla="*/ 236514 w 1398088"/>
              <a:gd name="connsiteY169" fmla="*/ 775678 h 891359"/>
              <a:gd name="connsiteX170" fmla="*/ 237913 w 1398088"/>
              <a:gd name="connsiteY170" fmla="*/ 774174 h 891359"/>
              <a:gd name="connsiteX171" fmla="*/ 239313 w 1398088"/>
              <a:gd name="connsiteY171" fmla="*/ 772655 h 891359"/>
              <a:gd name="connsiteX172" fmla="*/ 240712 w 1398088"/>
              <a:gd name="connsiteY172" fmla="*/ 771122 h 891359"/>
              <a:gd name="connsiteX173" fmla="*/ 242111 w 1398088"/>
              <a:gd name="connsiteY173" fmla="*/ 769582 h 891359"/>
              <a:gd name="connsiteX174" fmla="*/ 243511 w 1398088"/>
              <a:gd name="connsiteY174" fmla="*/ 768020 h 891359"/>
              <a:gd name="connsiteX175" fmla="*/ 244910 w 1398088"/>
              <a:gd name="connsiteY175" fmla="*/ 766444 h 891359"/>
              <a:gd name="connsiteX176" fmla="*/ 246310 w 1398088"/>
              <a:gd name="connsiteY176" fmla="*/ 764861 h 891359"/>
              <a:gd name="connsiteX177" fmla="*/ 247709 w 1398088"/>
              <a:gd name="connsiteY177" fmla="*/ 763263 h 891359"/>
              <a:gd name="connsiteX178" fmla="*/ 249109 w 1398088"/>
              <a:gd name="connsiteY178" fmla="*/ 761651 h 891359"/>
              <a:gd name="connsiteX179" fmla="*/ 250508 w 1398088"/>
              <a:gd name="connsiteY179" fmla="*/ 760024 h 891359"/>
              <a:gd name="connsiteX180" fmla="*/ 251908 w 1398088"/>
              <a:gd name="connsiteY180" fmla="*/ 758383 h 891359"/>
              <a:gd name="connsiteX181" fmla="*/ 253307 w 1398088"/>
              <a:gd name="connsiteY181" fmla="*/ 756728 h 891359"/>
              <a:gd name="connsiteX182" fmla="*/ 254707 w 1398088"/>
              <a:gd name="connsiteY182" fmla="*/ 755058 h 891359"/>
              <a:gd name="connsiteX183" fmla="*/ 256106 w 1398088"/>
              <a:gd name="connsiteY183" fmla="*/ 753374 h 891359"/>
              <a:gd name="connsiteX184" fmla="*/ 257506 w 1398088"/>
              <a:gd name="connsiteY184" fmla="*/ 751675 h 891359"/>
              <a:gd name="connsiteX185" fmla="*/ 258905 w 1398088"/>
              <a:gd name="connsiteY185" fmla="*/ 749963 h 891359"/>
              <a:gd name="connsiteX186" fmla="*/ 260305 w 1398088"/>
              <a:gd name="connsiteY186" fmla="*/ 748242 h 891359"/>
              <a:gd name="connsiteX187" fmla="*/ 261704 w 1398088"/>
              <a:gd name="connsiteY187" fmla="*/ 746501 h 891359"/>
              <a:gd name="connsiteX188" fmla="*/ 263104 w 1398088"/>
              <a:gd name="connsiteY188" fmla="*/ 744752 h 891359"/>
              <a:gd name="connsiteX189" fmla="*/ 264503 w 1398088"/>
              <a:gd name="connsiteY189" fmla="*/ 742981 h 891359"/>
              <a:gd name="connsiteX190" fmla="*/ 265903 w 1398088"/>
              <a:gd name="connsiteY190" fmla="*/ 741204 h 891359"/>
              <a:gd name="connsiteX191" fmla="*/ 267302 w 1398088"/>
              <a:gd name="connsiteY191" fmla="*/ 739404 h 891359"/>
              <a:gd name="connsiteX192" fmla="*/ 268702 w 1398088"/>
              <a:gd name="connsiteY192" fmla="*/ 737598 h 891359"/>
              <a:gd name="connsiteX193" fmla="*/ 270101 w 1398088"/>
              <a:gd name="connsiteY193" fmla="*/ 735770 h 891359"/>
              <a:gd name="connsiteX194" fmla="*/ 271500 w 1398088"/>
              <a:gd name="connsiteY194" fmla="*/ 733934 h 891359"/>
              <a:gd name="connsiteX195" fmla="*/ 272900 w 1398088"/>
              <a:gd name="connsiteY195" fmla="*/ 732085 h 891359"/>
              <a:gd name="connsiteX196" fmla="*/ 274299 w 1398088"/>
              <a:gd name="connsiteY196" fmla="*/ 730213 h 891359"/>
              <a:gd name="connsiteX197" fmla="*/ 275699 w 1398088"/>
              <a:gd name="connsiteY197" fmla="*/ 728335 h 891359"/>
              <a:gd name="connsiteX198" fmla="*/ 277098 w 1398088"/>
              <a:gd name="connsiteY198" fmla="*/ 726442 h 891359"/>
              <a:gd name="connsiteX199" fmla="*/ 278498 w 1398088"/>
              <a:gd name="connsiteY199" fmla="*/ 724527 h 891359"/>
              <a:gd name="connsiteX200" fmla="*/ 279897 w 1398088"/>
              <a:gd name="connsiteY200" fmla="*/ 722606 h 891359"/>
              <a:gd name="connsiteX201" fmla="*/ 281297 w 1398088"/>
              <a:gd name="connsiteY201" fmla="*/ 720670 h 891359"/>
              <a:gd name="connsiteX202" fmla="*/ 282696 w 1398088"/>
              <a:gd name="connsiteY202" fmla="*/ 718712 h 891359"/>
              <a:gd name="connsiteX203" fmla="*/ 284096 w 1398088"/>
              <a:gd name="connsiteY203" fmla="*/ 716747 h 891359"/>
              <a:gd name="connsiteX204" fmla="*/ 285495 w 1398088"/>
              <a:gd name="connsiteY204" fmla="*/ 714768 h 891359"/>
              <a:gd name="connsiteX205" fmla="*/ 286895 w 1398088"/>
              <a:gd name="connsiteY205" fmla="*/ 712767 h 891359"/>
              <a:gd name="connsiteX206" fmla="*/ 288294 w 1398088"/>
              <a:gd name="connsiteY206" fmla="*/ 710759 h 891359"/>
              <a:gd name="connsiteX207" fmla="*/ 289694 w 1398088"/>
              <a:gd name="connsiteY207" fmla="*/ 708730 h 891359"/>
              <a:gd name="connsiteX208" fmla="*/ 291093 w 1398088"/>
              <a:gd name="connsiteY208" fmla="*/ 706693 h 891359"/>
              <a:gd name="connsiteX209" fmla="*/ 292493 w 1398088"/>
              <a:gd name="connsiteY209" fmla="*/ 704641 h 891359"/>
              <a:gd name="connsiteX210" fmla="*/ 293892 w 1398088"/>
              <a:gd name="connsiteY210" fmla="*/ 702569 h 891359"/>
              <a:gd name="connsiteX211" fmla="*/ 295292 w 1398088"/>
              <a:gd name="connsiteY211" fmla="*/ 700489 h 891359"/>
              <a:gd name="connsiteX212" fmla="*/ 296691 w 1398088"/>
              <a:gd name="connsiteY212" fmla="*/ 698387 h 891359"/>
              <a:gd name="connsiteX213" fmla="*/ 298091 w 1398088"/>
              <a:gd name="connsiteY213" fmla="*/ 696278 h 891359"/>
              <a:gd name="connsiteX214" fmla="*/ 299490 w 1398088"/>
              <a:gd name="connsiteY214" fmla="*/ 694148 h 891359"/>
              <a:gd name="connsiteX215" fmla="*/ 300890 w 1398088"/>
              <a:gd name="connsiteY215" fmla="*/ 692010 h 891359"/>
              <a:gd name="connsiteX216" fmla="*/ 302289 w 1398088"/>
              <a:gd name="connsiteY216" fmla="*/ 689851 h 891359"/>
              <a:gd name="connsiteX217" fmla="*/ 303689 w 1398088"/>
              <a:gd name="connsiteY217" fmla="*/ 687685 h 891359"/>
              <a:gd name="connsiteX218" fmla="*/ 305088 w 1398088"/>
              <a:gd name="connsiteY218" fmla="*/ 685497 h 891359"/>
              <a:gd name="connsiteX219" fmla="*/ 306488 w 1398088"/>
              <a:gd name="connsiteY219" fmla="*/ 683295 h 891359"/>
              <a:gd name="connsiteX220" fmla="*/ 307887 w 1398088"/>
              <a:gd name="connsiteY220" fmla="*/ 681085 h 891359"/>
              <a:gd name="connsiteX221" fmla="*/ 309287 w 1398088"/>
              <a:gd name="connsiteY221" fmla="*/ 678854 h 891359"/>
              <a:gd name="connsiteX222" fmla="*/ 310686 w 1398088"/>
              <a:gd name="connsiteY222" fmla="*/ 676615 h 891359"/>
              <a:gd name="connsiteX223" fmla="*/ 312086 w 1398088"/>
              <a:gd name="connsiteY223" fmla="*/ 674356 h 891359"/>
              <a:gd name="connsiteX224" fmla="*/ 313485 w 1398088"/>
              <a:gd name="connsiteY224" fmla="*/ 672081 h 891359"/>
              <a:gd name="connsiteX225" fmla="*/ 314885 w 1398088"/>
              <a:gd name="connsiteY225" fmla="*/ 669800 h 891359"/>
              <a:gd name="connsiteX226" fmla="*/ 316284 w 1398088"/>
              <a:gd name="connsiteY226" fmla="*/ 667497 h 891359"/>
              <a:gd name="connsiteX227" fmla="*/ 317684 w 1398088"/>
              <a:gd name="connsiteY227" fmla="*/ 665186 h 891359"/>
              <a:gd name="connsiteX228" fmla="*/ 319083 w 1398088"/>
              <a:gd name="connsiteY228" fmla="*/ 662854 h 891359"/>
              <a:gd name="connsiteX229" fmla="*/ 320483 w 1398088"/>
              <a:gd name="connsiteY229" fmla="*/ 660515 h 891359"/>
              <a:gd name="connsiteX230" fmla="*/ 321882 w 1398088"/>
              <a:gd name="connsiteY230" fmla="*/ 658155 h 891359"/>
              <a:gd name="connsiteX231" fmla="*/ 323282 w 1398088"/>
              <a:gd name="connsiteY231" fmla="*/ 655783 h 891359"/>
              <a:gd name="connsiteX232" fmla="*/ 324681 w 1398088"/>
              <a:gd name="connsiteY232" fmla="*/ 653397 h 891359"/>
              <a:gd name="connsiteX233" fmla="*/ 326081 w 1398088"/>
              <a:gd name="connsiteY233" fmla="*/ 650998 h 891359"/>
              <a:gd name="connsiteX234" fmla="*/ 327480 w 1398088"/>
              <a:gd name="connsiteY234" fmla="*/ 648584 h 891359"/>
              <a:gd name="connsiteX235" fmla="*/ 328880 w 1398088"/>
              <a:gd name="connsiteY235" fmla="*/ 646155 h 891359"/>
              <a:gd name="connsiteX236" fmla="*/ 330279 w 1398088"/>
              <a:gd name="connsiteY236" fmla="*/ 643713 h 891359"/>
              <a:gd name="connsiteX237" fmla="*/ 331679 w 1398088"/>
              <a:gd name="connsiteY237" fmla="*/ 641258 h 891359"/>
              <a:gd name="connsiteX238" fmla="*/ 333078 w 1398088"/>
              <a:gd name="connsiteY238" fmla="*/ 638787 h 891359"/>
              <a:gd name="connsiteX239" fmla="*/ 334478 w 1398088"/>
              <a:gd name="connsiteY239" fmla="*/ 636304 h 891359"/>
              <a:gd name="connsiteX240" fmla="*/ 335877 w 1398088"/>
              <a:gd name="connsiteY240" fmla="*/ 633806 h 891359"/>
              <a:gd name="connsiteX241" fmla="*/ 337277 w 1398088"/>
              <a:gd name="connsiteY241" fmla="*/ 631294 h 891359"/>
              <a:gd name="connsiteX242" fmla="*/ 338676 w 1398088"/>
              <a:gd name="connsiteY242" fmla="*/ 628769 h 891359"/>
              <a:gd name="connsiteX243" fmla="*/ 340076 w 1398088"/>
              <a:gd name="connsiteY243" fmla="*/ 626230 h 891359"/>
              <a:gd name="connsiteX244" fmla="*/ 341475 w 1398088"/>
              <a:gd name="connsiteY244" fmla="*/ 623678 h 891359"/>
              <a:gd name="connsiteX245" fmla="*/ 342875 w 1398088"/>
              <a:gd name="connsiteY245" fmla="*/ 621112 h 891359"/>
              <a:gd name="connsiteX246" fmla="*/ 344274 w 1398088"/>
              <a:gd name="connsiteY246" fmla="*/ 618532 h 891359"/>
              <a:gd name="connsiteX247" fmla="*/ 345674 w 1398088"/>
              <a:gd name="connsiteY247" fmla="*/ 615938 h 891359"/>
              <a:gd name="connsiteX248" fmla="*/ 347073 w 1398088"/>
              <a:gd name="connsiteY248" fmla="*/ 613332 h 891359"/>
              <a:gd name="connsiteX249" fmla="*/ 348473 w 1398088"/>
              <a:gd name="connsiteY249" fmla="*/ 610712 h 891359"/>
              <a:gd name="connsiteX250" fmla="*/ 349872 w 1398088"/>
              <a:gd name="connsiteY250" fmla="*/ 608080 h 891359"/>
              <a:gd name="connsiteX251" fmla="*/ 351272 w 1398088"/>
              <a:gd name="connsiteY251" fmla="*/ 605433 h 891359"/>
              <a:gd name="connsiteX252" fmla="*/ 352671 w 1398088"/>
              <a:gd name="connsiteY252" fmla="*/ 602774 h 891359"/>
              <a:gd name="connsiteX253" fmla="*/ 354071 w 1398088"/>
              <a:gd name="connsiteY253" fmla="*/ 600102 h 891359"/>
              <a:gd name="connsiteX254" fmla="*/ 355470 w 1398088"/>
              <a:gd name="connsiteY254" fmla="*/ 597416 h 891359"/>
              <a:gd name="connsiteX255" fmla="*/ 356870 w 1398088"/>
              <a:gd name="connsiteY255" fmla="*/ 594718 h 891359"/>
              <a:gd name="connsiteX256" fmla="*/ 358269 w 1398088"/>
              <a:gd name="connsiteY256" fmla="*/ 592007 h 891359"/>
              <a:gd name="connsiteX257" fmla="*/ 359669 w 1398088"/>
              <a:gd name="connsiteY257" fmla="*/ 589283 h 891359"/>
              <a:gd name="connsiteX258" fmla="*/ 361068 w 1398088"/>
              <a:gd name="connsiteY258" fmla="*/ 586547 h 891359"/>
              <a:gd name="connsiteX259" fmla="*/ 362468 w 1398088"/>
              <a:gd name="connsiteY259" fmla="*/ 583798 h 891359"/>
              <a:gd name="connsiteX260" fmla="*/ 363867 w 1398088"/>
              <a:gd name="connsiteY260" fmla="*/ 581037 h 891359"/>
              <a:gd name="connsiteX261" fmla="*/ 365266 w 1398088"/>
              <a:gd name="connsiteY261" fmla="*/ 578264 h 891359"/>
              <a:gd name="connsiteX262" fmla="*/ 366666 w 1398088"/>
              <a:gd name="connsiteY262" fmla="*/ 575478 h 891359"/>
              <a:gd name="connsiteX263" fmla="*/ 368065 w 1398088"/>
              <a:gd name="connsiteY263" fmla="*/ 572679 h 891359"/>
              <a:gd name="connsiteX264" fmla="*/ 369465 w 1398088"/>
              <a:gd name="connsiteY264" fmla="*/ 569870 h 891359"/>
              <a:gd name="connsiteX265" fmla="*/ 370864 w 1398088"/>
              <a:gd name="connsiteY265" fmla="*/ 567047 h 891359"/>
              <a:gd name="connsiteX266" fmla="*/ 372264 w 1398088"/>
              <a:gd name="connsiteY266" fmla="*/ 564213 h 891359"/>
              <a:gd name="connsiteX267" fmla="*/ 373663 w 1398088"/>
              <a:gd name="connsiteY267" fmla="*/ 561367 h 891359"/>
              <a:gd name="connsiteX268" fmla="*/ 375063 w 1398088"/>
              <a:gd name="connsiteY268" fmla="*/ 558510 h 891359"/>
              <a:gd name="connsiteX269" fmla="*/ 376462 w 1398088"/>
              <a:gd name="connsiteY269" fmla="*/ 555641 h 891359"/>
              <a:gd name="connsiteX270" fmla="*/ 377862 w 1398088"/>
              <a:gd name="connsiteY270" fmla="*/ 552761 h 891359"/>
              <a:gd name="connsiteX271" fmla="*/ 379261 w 1398088"/>
              <a:gd name="connsiteY271" fmla="*/ 549869 h 891359"/>
              <a:gd name="connsiteX272" fmla="*/ 380661 w 1398088"/>
              <a:gd name="connsiteY272" fmla="*/ 546966 h 891359"/>
              <a:gd name="connsiteX273" fmla="*/ 382060 w 1398088"/>
              <a:gd name="connsiteY273" fmla="*/ 544052 h 891359"/>
              <a:gd name="connsiteX274" fmla="*/ 383460 w 1398088"/>
              <a:gd name="connsiteY274" fmla="*/ 541127 h 891359"/>
              <a:gd name="connsiteX275" fmla="*/ 384859 w 1398088"/>
              <a:gd name="connsiteY275" fmla="*/ 538192 h 891359"/>
              <a:gd name="connsiteX276" fmla="*/ 386259 w 1398088"/>
              <a:gd name="connsiteY276" fmla="*/ 535246 h 891359"/>
              <a:gd name="connsiteX277" fmla="*/ 387658 w 1398088"/>
              <a:gd name="connsiteY277" fmla="*/ 532288 h 891359"/>
              <a:gd name="connsiteX278" fmla="*/ 389058 w 1398088"/>
              <a:gd name="connsiteY278" fmla="*/ 529321 h 891359"/>
              <a:gd name="connsiteX279" fmla="*/ 390457 w 1398088"/>
              <a:gd name="connsiteY279" fmla="*/ 526343 h 891359"/>
              <a:gd name="connsiteX280" fmla="*/ 391857 w 1398088"/>
              <a:gd name="connsiteY280" fmla="*/ 523355 h 891359"/>
              <a:gd name="connsiteX281" fmla="*/ 393256 w 1398088"/>
              <a:gd name="connsiteY281" fmla="*/ 520357 h 891359"/>
              <a:gd name="connsiteX282" fmla="*/ 394656 w 1398088"/>
              <a:gd name="connsiteY282" fmla="*/ 517349 h 891359"/>
              <a:gd name="connsiteX283" fmla="*/ 396055 w 1398088"/>
              <a:gd name="connsiteY283" fmla="*/ 514331 h 891359"/>
              <a:gd name="connsiteX284" fmla="*/ 397454 w 1398088"/>
              <a:gd name="connsiteY284" fmla="*/ 511303 h 891359"/>
              <a:gd name="connsiteX285" fmla="*/ 398854 w 1398088"/>
              <a:gd name="connsiteY285" fmla="*/ 508267 h 891359"/>
              <a:gd name="connsiteX286" fmla="*/ 400253 w 1398088"/>
              <a:gd name="connsiteY286" fmla="*/ 505220 h 891359"/>
              <a:gd name="connsiteX287" fmla="*/ 401653 w 1398088"/>
              <a:gd name="connsiteY287" fmla="*/ 502165 h 891359"/>
              <a:gd name="connsiteX288" fmla="*/ 403052 w 1398088"/>
              <a:gd name="connsiteY288" fmla="*/ 499100 h 891359"/>
              <a:gd name="connsiteX289" fmla="*/ 404452 w 1398088"/>
              <a:gd name="connsiteY289" fmla="*/ 496027 h 891359"/>
              <a:gd name="connsiteX290" fmla="*/ 405851 w 1398088"/>
              <a:gd name="connsiteY290" fmla="*/ 492945 h 891359"/>
              <a:gd name="connsiteX291" fmla="*/ 407251 w 1398088"/>
              <a:gd name="connsiteY291" fmla="*/ 489854 h 891359"/>
              <a:gd name="connsiteX292" fmla="*/ 408650 w 1398088"/>
              <a:gd name="connsiteY292" fmla="*/ 486754 h 891359"/>
              <a:gd name="connsiteX293" fmla="*/ 410050 w 1398088"/>
              <a:gd name="connsiteY293" fmla="*/ 483647 h 891359"/>
              <a:gd name="connsiteX294" fmla="*/ 411449 w 1398088"/>
              <a:gd name="connsiteY294" fmla="*/ 480532 h 891359"/>
              <a:gd name="connsiteX295" fmla="*/ 412849 w 1398088"/>
              <a:gd name="connsiteY295" fmla="*/ 477408 h 891359"/>
              <a:gd name="connsiteX296" fmla="*/ 414248 w 1398088"/>
              <a:gd name="connsiteY296" fmla="*/ 474276 h 891359"/>
              <a:gd name="connsiteX297" fmla="*/ 415648 w 1398088"/>
              <a:gd name="connsiteY297" fmla="*/ 471138 h 891359"/>
              <a:gd name="connsiteX298" fmla="*/ 417047 w 1398088"/>
              <a:gd name="connsiteY298" fmla="*/ 467991 h 891359"/>
              <a:gd name="connsiteX299" fmla="*/ 418447 w 1398088"/>
              <a:gd name="connsiteY299" fmla="*/ 464837 h 891359"/>
              <a:gd name="connsiteX300" fmla="*/ 419846 w 1398088"/>
              <a:gd name="connsiteY300" fmla="*/ 461677 h 891359"/>
              <a:gd name="connsiteX301" fmla="*/ 421246 w 1398088"/>
              <a:gd name="connsiteY301" fmla="*/ 458509 h 891359"/>
              <a:gd name="connsiteX302" fmla="*/ 422645 w 1398088"/>
              <a:gd name="connsiteY302" fmla="*/ 455335 h 891359"/>
              <a:gd name="connsiteX303" fmla="*/ 424045 w 1398088"/>
              <a:gd name="connsiteY303" fmla="*/ 452154 h 891359"/>
              <a:gd name="connsiteX304" fmla="*/ 425444 w 1398088"/>
              <a:gd name="connsiteY304" fmla="*/ 448967 h 891359"/>
              <a:gd name="connsiteX305" fmla="*/ 426843 w 1398088"/>
              <a:gd name="connsiteY305" fmla="*/ 445773 h 891359"/>
              <a:gd name="connsiteX306" fmla="*/ 428243 w 1398088"/>
              <a:gd name="connsiteY306" fmla="*/ 442574 h 891359"/>
              <a:gd name="connsiteX307" fmla="*/ 429642 w 1398088"/>
              <a:gd name="connsiteY307" fmla="*/ 439368 h 891359"/>
              <a:gd name="connsiteX308" fmla="*/ 431042 w 1398088"/>
              <a:gd name="connsiteY308" fmla="*/ 436158 h 891359"/>
              <a:gd name="connsiteX309" fmla="*/ 432441 w 1398088"/>
              <a:gd name="connsiteY309" fmla="*/ 432941 h 891359"/>
              <a:gd name="connsiteX310" fmla="*/ 433841 w 1398088"/>
              <a:gd name="connsiteY310" fmla="*/ 429720 h 891359"/>
              <a:gd name="connsiteX311" fmla="*/ 435241 w 1398088"/>
              <a:gd name="connsiteY311" fmla="*/ 426493 h 891359"/>
              <a:gd name="connsiteX312" fmla="*/ 436640 w 1398088"/>
              <a:gd name="connsiteY312" fmla="*/ 423262 h 891359"/>
              <a:gd name="connsiteX313" fmla="*/ 438040 w 1398088"/>
              <a:gd name="connsiteY313" fmla="*/ 420026 h 891359"/>
              <a:gd name="connsiteX314" fmla="*/ 439439 w 1398088"/>
              <a:gd name="connsiteY314" fmla="*/ 416786 h 891359"/>
              <a:gd name="connsiteX315" fmla="*/ 440839 w 1398088"/>
              <a:gd name="connsiteY315" fmla="*/ 413541 h 891359"/>
              <a:gd name="connsiteX316" fmla="*/ 442238 w 1398088"/>
              <a:gd name="connsiteY316" fmla="*/ 410292 h 891359"/>
              <a:gd name="connsiteX317" fmla="*/ 443638 w 1398088"/>
              <a:gd name="connsiteY317" fmla="*/ 407040 h 891359"/>
              <a:gd name="connsiteX318" fmla="*/ 445037 w 1398088"/>
              <a:gd name="connsiteY318" fmla="*/ 403784 h 891359"/>
              <a:gd name="connsiteX319" fmla="*/ 446437 w 1398088"/>
              <a:gd name="connsiteY319" fmla="*/ 400524 h 891359"/>
              <a:gd name="connsiteX320" fmla="*/ 447836 w 1398088"/>
              <a:gd name="connsiteY320" fmla="*/ 397262 h 891359"/>
              <a:gd name="connsiteX321" fmla="*/ 449236 w 1398088"/>
              <a:gd name="connsiteY321" fmla="*/ 393996 h 891359"/>
              <a:gd name="connsiteX322" fmla="*/ 450635 w 1398088"/>
              <a:gd name="connsiteY322" fmla="*/ 390728 h 891359"/>
              <a:gd name="connsiteX323" fmla="*/ 452035 w 1398088"/>
              <a:gd name="connsiteY323" fmla="*/ 387457 h 891359"/>
              <a:gd name="connsiteX324" fmla="*/ 453434 w 1398088"/>
              <a:gd name="connsiteY324" fmla="*/ 384184 h 891359"/>
              <a:gd name="connsiteX325" fmla="*/ 454834 w 1398088"/>
              <a:gd name="connsiteY325" fmla="*/ 380909 h 891359"/>
              <a:gd name="connsiteX326" fmla="*/ 456233 w 1398088"/>
              <a:gd name="connsiteY326" fmla="*/ 377632 h 891359"/>
              <a:gd name="connsiteX327" fmla="*/ 457633 w 1398088"/>
              <a:gd name="connsiteY327" fmla="*/ 374353 h 891359"/>
              <a:gd name="connsiteX328" fmla="*/ 459032 w 1398088"/>
              <a:gd name="connsiteY328" fmla="*/ 371073 h 891359"/>
              <a:gd name="connsiteX329" fmla="*/ 460432 w 1398088"/>
              <a:gd name="connsiteY329" fmla="*/ 367792 h 891359"/>
              <a:gd name="connsiteX330" fmla="*/ 461831 w 1398088"/>
              <a:gd name="connsiteY330" fmla="*/ 364510 h 891359"/>
              <a:gd name="connsiteX331" fmla="*/ 463231 w 1398088"/>
              <a:gd name="connsiteY331" fmla="*/ 361227 h 891359"/>
              <a:gd name="connsiteX332" fmla="*/ 464630 w 1398088"/>
              <a:gd name="connsiteY332" fmla="*/ 357944 h 891359"/>
              <a:gd name="connsiteX333" fmla="*/ 466030 w 1398088"/>
              <a:gd name="connsiteY333" fmla="*/ 354660 h 891359"/>
              <a:gd name="connsiteX334" fmla="*/ 467427 w 1398088"/>
              <a:gd name="connsiteY334" fmla="*/ 351377 h 891359"/>
              <a:gd name="connsiteX335" fmla="*/ 468831 w 1398088"/>
              <a:gd name="connsiteY335" fmla="*/ 348094 h 891359"/>
              <a:gd name="connsiteX336" fmla="*/ 470227 w 1398088"/>
              <a:gd name="connsiteY336" fmla="*/ 344811 h 891359"/>
              <a:gd name="connsiteX337" fmla="*/ 471630 w 1398088"/>
              <a:gd name="connsiteY337" fmla="*/ 341528 h 891359"/>
              <a:gd name="connsiteX338" fmla="*/ 473027 w 1398088"/>
              <a:gd name="connsiteY338" fmla="*/ 338248 h 891359"/>
              <a:gd name="connsiteX339" fmla="*/ 474423 w 1398088"/>
              <a:gd name="connsiteY339" fmla="*/ 334967 h 891359"/>
              <a:gd name="connsiteX340" fmla="*/ 475827 w 1398088"/>
              <a:gd name="connsiteY340" fmla="*/ 331689 h 891359"/>
              <a:gd name="connsiteX341" fmla="*/ 477223 w 1398088"/>
              <a:gd name="connsiteY341" fmla="*/ 328412 h 891359"/>
              <a:gd name="connsiteX342" fmla="*/ 478626 w 1398088"/>
              <a:gd name="connsiteY342" fmla="*/ 325137 h 891359"/>
              <a:gd name="connsiteX343" fmla="*/ 480023 w 1398088"/>
              <a:gd name="connsiteY343" fmla="*/ 321865 h 891359"/>
              <a:gd name="connsiteX344" fmla="*/ 481426 w 1398088"/>
              <a:gd name="connsiteY344" fmla="*/ 318594 h 891359"/>
              <a:gd name="connsiteX345" fmla="*/ 482822 w 1398088"/>
              <a:gd name="connsiteY345" fmla="*/ 315327 h 891359"/>
              <a:gd name="connsiteX346" fmla="*/ 484226 w 1398088"/>
              <a:gd name="connsiteY346" fmla="*/ 312062 h 891359"/>
              <a:gd name="connsiteX347" fmla="*/ 485622 w 1398088"/>
              <a:gd name="connsiteY347" fmla="*/ 308801 h 891359"/>
              <a:gd name="connsiteX348" fmla="*/ 487025 w 1398088"/>
              <a:gd name="connsiteY348" fmla="*/ 305543 h 891359"/>
              <a:gd name="connsiteX349" fmla="*/ 488422 w 1398088"/>
              <a:gd name="connsiteY349" fmla="*/ 302289 h 891359"/>
              <a:gd name="connsiteX350" fmla="*/ 489818 w 1398088"/>
              <a:gd name="connsiteY350" fmla="*/ 299039 h 891359"/>
              <a:gd name="connsiteX351" fmla="*/ 491221 w 1398088"/>
              <a:gd name="connsiteY351" fmla="*/ 295792 h 891359"/>
              <a:gd name="connsiteX352" fmla="*/ 492618 w 1398088"/>
              <a:gd name="connsiteY352" fmla="*/ 292550 h 891359"/>
              <a:gd name="connsiteX353" fmla="*/ 494021 w 1398088"/>
              <a:gd name="connsiteY353" fmla="*/ 289314 h 891359"/>
              <a:gd name="connsiteX354" fmla="*/ 495417 w 1398088"/>
              <a:gd name="connsiteY354" fmla="*/ 286081 h 891359"/>
              <a:gd name="connsiteX355" fmla="*/ 496821 w 1398088"/>
              <a:gd name="connsiteY355" fmla="*/ 282855 h 891359"/>
              <a:gd name="connsiteX356" fmla="*/ 498217 w 1398088"/>
              <a:gd name="connsiteY356" fmla="*/ 279634 h 891359"/>
              <a:gd name="connsiteX357" fmla="*/ 499621 w 1398088"/>
              <a:gd name="connsiteY357" fmla="*/ 276418 h 891359"/>
              <a:gd name="connsiteX358" fmla="*/ 501017 w 1398088"/>
              <a:gd name="connsiteY358" fmla="*/ 273209 h 891359"/>
              <a:gd name="connsiteX359" fmla="*/ 502413 w 1398088"/>
              <a:gd name="connsiteY359" fmla="*/ 270006 h 891359"/>
              <a:gd name="connsiteX360" fmla="*/ 503817 w 1398088"/>
              <a:gd name="connsiteY360" fmla="*/ 266809 h 891359"/>
              <a:gd name="connsiteX361" fmla="*/ 505213 w 1398088"/>
              <a:gd name="connsiteY361" fmla="*/ 263620 h 891359"/>
              <a:gd name="connsiteX362" fmla="*/ 506616 w 1398088"/>
              <a:gd name="connsiteY362" fmla="*/ 260437 h 891359"/>
              <a:gd name="connsiteX363" fmla="*/ 508013 w 1398088"/>
              <a:gd name="connsiteY363" fmla="*/ 257262 h 891359"/>
              <a:gd name="connsiteX364" fmla="*/ 509416 w 1398088"/>
              <a:gd name="connsiteY364" fmla="*/ 254094 h 891359"/>
              <a:gd name="connsiteX365" fmla="*/ 510812 w 1398088"/>
              <a:gd name="connsiteY365" fmla="*/ 250934 h 891359"/>
              <a:gd name="connsiteX366" fmla="*/ 512216 w 1398088"/>
              <a:gd name="connsiteY366" fmla="*/ 247783 h 891359"/>
              <a:gd name="connsiteX367" fmla="*/ 513612 w 1398088"/>
              <a:gd name="connsiteY367" fmla="*/ 244640 h 891359"/>
              <a:gd name="connsiteX368" fmla="*/ 515008 w 1398088"/>
              <a:gd name="connsiteY368" fmla="*/ 241505 h 891359"/>
              <a:gd name="connsiteX369" fmla="*/ 516412 w 1398088"/>
              <a:gd name="connsiteY369" fmla="*/ 238380 h 891359"/>
              <a:gd name="connsiteX370" fmla="*/ 517808 w 1398088"/>
              <a:gd name="connsiteY370" fmla="*/ 235263 h 891359"/>
              <a:gd name="connsiteX371" fmla="*/ 519211 w 1398088"/>
              <a:gd name="connsiteY371" fmla="*/ 232156 h 891359"/>
              <a:gd name="connsiteX372" fmla="*/ 520608 w 1398088"/>
              <a:gd name="connsiteY372" fmla="*/ 229059 h 891359"/>
              <a:gd name="connsiteX373" fmla="*/ 522011 w 1398088"/>
              <a:gd name="connsiteY373" fmla="*/ 225972 h 891359"/>
              <a:gd name="connsiteX374" fmla="*/ 523408 w 1398088"/>
              <a:gd name="connsiteY374" fmla="*/ 222895 h 891359"/>
              <a:gd name="connsiteX375" fmla="*/ 524811 w 1398088"/>
              <a:gd name="connsiteY375" fmla="*/ 219829 h 891359"/>
              <a:gd name="connsiteX376" fmla="*/ 526207 w 1398088"/>
              <a:gd name="connsiteY376" fmla="*/ 216774 h 891359"/>
              <a:gd name="connsiteX377" fmla="*/ 527604 w 1398088"/>
              <a:gd name="connsiteY377" fmla="*/ 213730 h 891359"/>
              <a:gd name="connsiteX378" fmla="*/ 529007 w 1398088"/>
              <a:gd name="connsiteY378" fmla="*/ 210697 h 891359"/>
              <a:gd name="connsiteX379" fmla="*/ 530403 w 1398088"/>
              <a:gd name="connsiteY379" fmla="*/ 207676 h 891359"/>
              <a:gd name="connsiteX380" fmla="*/ 531807 w 1398088"/>
              <a:gd name="connsiteY380" fmla="*/ 204666 h 891359"/>
              <a:gd name="connsiteX381" fmla="*/ 533203 w 1398088"/>
              <a:gd name="connsiteY381" fmla="*/ 201669 h 891359"/>
              <a:gd name="connsiteX382" fmla="*/ 534606 w 1398088"/>
              <a:gd name="connsiteY382" fmla="*/ 198685 h 891359"/>
              <a:gd name="connsiteX383" fmla="*/ 536003 w 1398088"/>
              <a:gd name="connsiteY383" fmla="*/ 195713 h 891359"/>
              <a:gd name="connsiteX384" fmla="*/ 537406 w 1398088"/>
              <a:gd name="connsiteY384" fmla="*/ 192754 h 891359"/>
              <a:gd name="connsiteX385" fmla="*/ 538802 w 1398088"/>
              <a:gd name="connsiteY385" fmla="*/ 189808 h 891359"/>
              <a:gd name="connsiteX386" fmla="*/ 540206 w 1398088"/>
              <a:gd name="connsiteY386" fmla="*/ 186876 h 891359"/>
              <a:gd name="connsiteX387" fmla="*/ 541602 w 1398088"/>
              <a:gd name="connsiteY387" fmla="*/ 183958 h 891359"/>
              <a:gd name="connsiteX388" fmla="*/ 542998 w 1398088"/>
              <a:gd name="connsiteY388" fmla="*/ 181054 h 891359"/>
              <a:gd name="connsiteX389" fmla="*/ 544402 w 1398088"/>
              <a:gd name="connsiteY389" fmla="*/ 178164 h 891359"/>
              <a:gd name="connsiteX390" fmla="*/ 545798 w 1398088"/>
              <a:gd name="connsiteY390" fmla="*/ 175289 h 891359"/>
              <a:gd name="connsiteX391" fmla="*/ 547202 w 1398088"/>
              <a:gd name="connsiteY391" fmla="*/ 172428 h 891359"/>
              <a:gd name="connsiteX392" fmla="*/ 548598 w 1398088"/>
              <a:gd name="connsiteY392" fmla="*/ 169583 h 891359"/>
              <a:gd name="connsiteX393" fmla="*/ 550001 w 1398088"/>
              <a:gd name="connsiteY393" fmla="*/ 166753 h 891359"/>
              <a:gd name="connsiteX394" fmla="*/ 551398 w 1398088"/>
              <a:gd name="connsiteY394" fmla="*/ 163938 h 891359"/>
              <a:gd name="connsiteX395" fmla="*/ 552801 w 1398088"/>
              <a:gd name="connsiteY395" fmla="*/ 161139 h 891359"/>
              <a:gd name="connsiteX396" fmla="*/ 554197 w 1398088"/>
              <a:gd name="connsiteY396" fmla="*/ 158358 h 891359"/>
              <a:gd name="connsiteX397" fmla="*/ 555594 w 1398088"/>
              <a:gd name="connsiteY397" fmla="*/ 155592 h 891359"/>
              <a:gd name="connsiteX398" fmla="*/ 556997 w 1398088"/>
              <a:gd name="connsiteY398" fmla="*/ 152842 h 891359"/>
              <a:gd name="connsiteX399" fmla="*/ 558393 w 1398088"/>
              <a:gd name="connsiteY399" fmla="*/ 150110 h 891359"/>
              <a:gd name="connsiteX400" fmla="*/ 559797 w 1398088"/>
              <a:gd name="connsiteY400" fmla="*/ 147396 h 891359"/>
              <a:gd name="connsiteX401" fmla="*/ 561193 w 1398088"/>
              <a:gd name="connsiteY401" fmla="*/ 144698 h 891359"/>
              <a:gd name="connsiteX402" fmla="*/ 562597 w 1398088"/>
              <a:gd name="connsiteY402" fmla="*/ 142019 h 891359"/>
              <a:gd name="connsiteX403" fmla="*/ 563993 w 1398088"/>
              <a:gd name="connsiteY403" fmla="*/ 139357 h 891359"/>
              <a:gd name="connsiteX404" fmla="*/ 565396 w 1398088"/>
              <a:gd name="connsiteY404" fmla="*/ 136713 h 891359"/>
              <a:gd name="connsiteX405" fmla="*/ 566792 w 1398088"/>
              <a:gd name="connsiteY405" fmla="*/ 134089 h 891359"/>
              <a:gd name="connsiteX406" fmla="*/ 568189 w 1398088"/>
              <a:gd name="connsiteY406" fmla="*/ 131482 h 891359"/>
              <a:gd name="connsiteX407" fmla="*/ 569592 w 1398088"/>
              <a:gd name="connsiteY407" fmla="*/ 128896 h 891359"/>
              <a:gd name="connsiteX408" fmla="*/ 570989 w 1398088"/>
              <a:gd name="connsiteY408" fmla="*/ 126328 h 891359"/>
              <a:gd name="connsiteX409" fmla="*/ 572392 w 1398088"/>
              <a:gd name="connsiteY409" fmla="*/ 123779 h 891359"/>
              <a:gd name="connsiteX410" fmla="*/ 573788 w 1398088"/>
              <a:gd name="connsiteY410" fmla="*/ 121251 h 891359"/>
              <a:gd name="connsiteX411" fmla="*/ 575192 w 1398088"/>
              <a:gd name="connsiteY411" fmla="*/ 118743 h 891359"/>
              <a:gd name="connsiteX412" fmla="*/ 576588 w 1398088"/>
              <a:gd name="connsiteY412" fmla="*/ 116254 h 891359"/>
              <a:gd name="connsiteX413" fmla="*/ 577991 w 1398088"/>
              <a:gd name="connsiteY413" fmla="*/ 113787 h 891359"/>
              <a:gd name="connsiteX414" fmla="*/ 579388 w 1398088"/>
              <a:gd name="connsiteY414" fmla="*/ 111340 h 891359"/>
              <a:gd name="connsiteX415" fmla="*/ 580791 w 1398088"/>
              <a:gd name="connsiteY415" fmla="*/ 108913 h 891359"/>
              <a:gd name="connsiteX416" fmla="*/ 582187 w 1398088"/>
              <a:gd name="connsiteY416" fmla="*/ 106509 h 891359"/>
              <a:gd name="connsiteX417" fmla="*/ 583584 w 1398088"/>
              <a:gd name="connsiteY417" fmla="*/ 104125 h 891359"/>
              <a:gd name="connsiteX418" fmla="*/ 584987 w 1398088"/>
              <a:gd name="connsiteY418" fmla="*/ 101764 h 891359"/>
              <a:gd name="connsiteX419" fmla="*/ 586383 w 1398088"/>
              <a:gd name="connsiteY419" fmla="*/ 99424 h 891359"/>
              <a:gd name="connsiteX420" fmla="*/ 587787 w 1398088"/>
              <a:gd name="connsiteY420" fmla="*/ 97106 h 891359"/>
              <a:gd name="connsiteX421" fmla="*/ 589183 w 1398088"/>
              <a:gd name="connsiteY421" fmla="*/ 94811 h 891359"/>
              <a:gd name="connsiteX422" fmla="*/ 590587 w 1398088"/>
              <a:gd name="connsiteY422" fmla="*/ 92538 h 891359"/>
              <a:gd name="connsiteX423" fmla="*/ 591983 w 1398088"/>
              <a:gd name="connsiteY423" fmla="*/ 90288 h 891359"/>
              <a:gd name="connsiteX424" fmla="*/ 593386 w 1398088"/>
              <a:gd name="connsiteY424" fmla="*/ 88062 h 891359"/>
              <a:gd name="connsiteX425" fmla="*/ 594783 w 1398088"/>
              <a:gd name="connsiteY425" fmla="*/ 85858 h 891359"/>
              <a:gd name="connsiteX426" fmla="*/ 596179 w 1398088"/>
              <a:gd name="connsiteY426" fmla="*/ 83679 h 891359"/>
              <a:gd name="connsiteX427" fmla="*/ 597582 w 1398088"/>
              <a:gd name="connsiteY427" fmla="*/ 81523 h 891359"/>
              <a:gd name="connsiteX428" fmla="*/ 598979 w 1398088"/>
              <a:gd name="connsiteY428" fmla="*/ 79391 h 891359"/>
              <a:gd name="connsiteX429" fmla="*/ 600382 w 1398088"/>
              <a:gd name="connsiteY429" fmla="*/ 77283 h 891359"/>
              <a:gd name="connsiteX430" fmla="*/ 601778 w 1398088"/>
              <a:gd name="connsiteY430" fmla="*/ 75199 h 891359"/>
              <a:gd name="connsiteX431" fmla="*/ 603182 w 1398088"/>
              <a:gd name="connsiteY431" fmla="*/ 73140 h 891359"/>
              <a:gd name="connsiteX432" fmla="*/ 604578 w 1398088"/>
              <a:gd name="connsiteY432" fmla="*/ 71106 h 891359"/>
              <a:gd name="connsiteX433" fmla="*/ 605982 w 1398088"/>
              <a:gd name="connsiteY433" fmla="*/ 69098 h 891359"/>
              <a:gd name="connsiteX434" fmla="*/ 607378 w 1398088"/>
              <a:gd name="connsiteY434" fmla="*/ 67113 h 891359"/>
              <a:gd name="connsiteX435" fmla="*/ 608774 w 1398088"/>
              <a:gd name="connsiteY435" fmla="*/ 65155 h 891359"/>
              <a:gd name="connsiteX436" fmla="*/ 610177 w 1398088"/>
              <a:gd name="connsiteY436" fmla="*/ 63222 h 891359"/>
              <a:gd name="connsiteX437" fmla="*/ 611574 w 1398088"/>
              <a:gd name="connsiteY437" fmla="*/ 61316 h 891359"/>
              <a:gd name="connsiteX438" fmla="*/ 612977 w 1398088"/>
              <a:gd name="connsiteY438" fmla="*/ 59434 h 891359"/>
              <a:gd name="connsiteX439" fmla="*/ 614373 w 1398088"/>
              <a:gd name="connsiteY439" fmla="*/ 57580 h 891359"/>
              <a:gd name="connsiteX440" fmla="*/ 615777 w 1398088"/>
              <a:gd name="connsiteY440" fmla="*/ 55752 h 891359"/>
              <a:gd name="connsiteX441" fmla="*/ 617173 w 1398088"/>
              <a:gd name="connsiteY441" fmla="*/ 53950 h 891359"/>
              <a:gd name="connsiteX442" fmla="*/ 618577 w 1398088"/>
              <a:gd name="connsiteY442" fmla="*/ 52175 h 891359"/>
              <a:gd name="connsiteX443" fmla="*/ 619973 w 1398088"/>
              <a:gd name="connsiteY443" fmla="*/ 50428 h 891359"/>
              <a:gd name="connsiteX444" fmla="*/ 621369 w 1398088"/>
              <a:gd name="connsiteY444" fmla="*/ 48707 h 891359"/>
              <a:gd name="connsiteX445" fmla="*/ 622773 w 1398088"/>
              <a:gd name="connsiteY445" fmla="*/ 47013 h 891359"/>
              <a:gd name="connsiteX446" fmla="*/ 624169 w 1398088"/>
              <a:gd name="connsiteY446" fmla="*/ 45348 h 891359"/>
              <a:gd name="connsiteX447" fmla="*/ 625572 w 1398088"/>
              <a:gd name="connsiteY447" fmla="*/ 43709 h 891359"/>
              <a:gd name="connsiteX448" fmla="*/ 626969 w 1398088"/>
              <a:gd name="connsiteY448" fmla="*/ 42099 h 891359"/>
              <a:gd name="connsiteX449" fmla="*/ 628372 w 1398088"/>
              <a:gd name="connsiteY449" fmla="*/ 40517 h 891359"/>
              <a:gd name="connsiteX450" fmla="*/ 629768 w 1398088"/>
              <a:gd name="connsiteY450" fmla="*/ 38963 h 891359"/>
              <a:gd name="connsiteX451" fmla="*/ 631172 w 1398088"/>
              <a:gd name="connsiteY451" fmla="*/ 37438 h 891359"/>
              <a:gd name="connsiteX452" fmla="*/ 632568 w 1398088"/>
              <a:gd name="connsiteY452" fmla="*/ 35940 h 891359"/>
              <a:gd name="connsiteX453" fmla="*/ 633972 w 1398088"/>
              <a:gd name="connsiteY453" fmla="*/ 34472 h 891359"/>
              <a:gd name="connsiteX454" fmla="*/ 635368 w 1398088"/>
              <a:gd name="connsiteY454" fmla="*/ 33032 h 891359"/>
              <a:gd name="connsiteX455" fmla="*/ 636764 w 1398088"/>
              <a:gd name="connsiteY455" fmla="*/ 31621 h 891359"/>
              <a:gd name="connsiteX456" fmla="*/ 638168 w 1398088"/>
              <a:gd name="connsiteY456" fmla="*/ 30240 h 891359"/>
              <a:gd name="connsiteX457" fmla="*/ 639564 w 1398088"/>
              <a:gd name="connsiteY457" fmla="*/ 28887 h 891359"/>
              <a:gd name="connsiteX458" fmla="*/ 640967 w 1398088"/>
              <a:gd name="connsiteY458" fmla="*/ 27564 h 891359"/>
              <a:gd name="connsiteX459" fmla="*/ 642364 w 1398088"/>
              <a:gd name="connsiteY459" fmla="*/ 26272 h 891359"/>
              <a:gd name="connsiteX460" fmla="*/ 643767 w 1398088"/>
              <a:gd name="connsiteY460" fmla="*/ 25008 h 891359"/>
              <a:gd name="connsiteX461" fmla="*/ 645163 w 1398088"/>
              <a:gd name="connsiteY461" fmla="*/ 23774 h 891359"/>
              <a:gd name="connsiteX462" fmla="*/ 646567 w 1398088"/>
              <a:gd name="connsiteY462" fmla="*/ 22570 h 891359"/>
              <a:gd name="connsiteX463" fmla="*/ 647963 w 1398088"/>
              <a:gd name="connsiteY463" fmla="*/ 21396 h 891359"/>
              <a:gd name="connsiteX464" fmla="*/ 649359 w 1398088"/>
              <a:gd name="connsiteY464" fmla="*/ 20253 h 891359"/>
              <a:gd name="connsiteX465" fmla="*/ 650763 w 1398088"/>
              <a:gd name="connsiteY465" fmla="*/ 19140 h 891359"/>
              <a:gd name="connsiteX466" fmla="*/ 652159 w 1398088"/>
              <a:gd name="connsiteY466" fmla="*/ 18058 h 891359"/>
              <a:gd name="connsiteX467" fmla="*/ 653563 w 1398088"/>
              <a:gd name="connsiteY467" fmla="*/ 17005 h 891359"/>
              <a:gd name="connsiteX468" fmla="*/ 654959 w 1398088"/>
              <a:gd name="connsiteY468" fmla="*/ 15984 h 891359"/>
              <a:gd name="connsiteX469" fmla="*/ 656362 w 1398088"/>
              <a:gd name="connsiteY469" fmla="*/ 14993 h 891359"/>
              <a:gd name="connsiteX470" fmla="*/ 657758 w 1398088"/>
              <a:gd name="connsiteY470" fmla="*/ 14034 h 891359"/>
              <a:gd name="connsiteX471" fmla="*/ 659162 w 1398088"/>
              <a:gd name="connsiteY471" fmla="*/ 13104 h 891359"/>
              <a:gd name="connsiteX472" fmla="*/ 660558 w 1398088"/>
              <a:gd name="connsiteY472" fmla="*/ 12207 h 891359"/>
              <a:gd name="connsiteX473" fmla="*/ 661955 w 1398088"/>
              <a:gd name="connsiteY473" fmla="*/ 11340 h 891359"/>
              <a:gd name="connsiteX474" fmla="*/ 663358 w 1398088"/>
              <a:gd name="connsiteY474" fmla="*/ 10505 h 891359"/>
              <a:gd name="connsiteX475" fmla="*/ 664754 w 1398088"/>
              <a:gd name="connsiteY475" fmla="*/ 9702 h 891359"/>
              <a:gd name="connsiteX476" fmla="*/ 666158 w 1398088"/>
              <a:gd name="connsiteY476" fmla="*/ 8929 h 891359"/>
              <a:gd name="connsiteX477" fmla="*/ 667554 w 1398088"/>
              <a:gd name="connsiteY477" fmla="*/ 8189 h 891359"/>
              <a:gd name="connsiteX478" fmla="*/ 668957 w 1398088"/>
              <a:gd name="connsiteY478" fmla="*/ 7480 h 891359"/>
              <a:gd name="connsiteX479" fmla="*/ 670354 w 1398088"/>
              <a:gd name="connsiteY479" fmla="*/ 6802 h 891359"/>
              <a:gd name="connsiteX480" fmla="*/ 671757 w 1398088"/>
              <a:gd name="connsiteY480" fmla="*/ 6157 h 891359"/>
              <a:gd name="connsiteX481" fmla="*/ 673153 w 1398088"/>
              <a:gd name="connsiteY481" fmla="*/ 5543 h 891359"/>
              <a:gd name="connsiteX482" fmla="*/ 674557 w 1398088"/>
              <a:gd name="connsiteY482" fmla="*/ 4961 h 891359"/>
              <a:gd name="connsiteX483" fmla="*/ 675953 w 1398088"/>
              <a:gd name="connsiteY483" fmla="*/ 4411 h 891359"/>
              <a:gd name="connsiteX484" fmla="*/ 677349 w 1398088"/>
              <a:gd name="connsiteY484" fmla="*/ 3893 h 891359"/>
              <a:gd name="connsiteX485" fmla="*/ 678753 w 1398088"/>
              <a:gd name="connsiteY485" fmla="*/ 3408 h 891359"/>
              <a:gd name="connsiteX486" fmla="*/ 680149 w 1398088"/>
              <a:gd name="connsiteY486" fmla="*/ 2954 h 891359"/>
              <a:gd name="connsiteX487" fmla="*/ 681553 w 1398088"/>
              <a:gd name="connsiteY487" fmla="*/ 2533 h 891359"/>
              <a:gd name="connsiteX488" fmla="*/ 682949 w 1398088"/>
              <a:gd name="connsiteY488" fmla="*/ 2143 h 891359"/>
              <a:gd name="connsiteX489" fmla="*/ 684352 w 1398088"/>
              <a:gd name="connsiteY489" fmla="*/ 1787 h 891359"/>
              <a:gd name="connsiteX490" fmla="*/ 685749 w 1398088"/>
              <a:gd name="connsiteY490" fmla="*/ 1462 h 891359"/>
              <a:gd name="connsiteX491" fmla="*/ 687152 w 1398088"/>
              <a:gd name="connsiteY491" fmla="*/ 1170 h 891359"/>
              <a:gd name="connsiteX492" fmla="*/ 688548 w 1398088"/>
              <a:gd name="connsiteY492" fmla="*/ 910 h 891359"/>
              <a:gd name="connsiteX493" fmla="*/ 689945 w 1398088"/>
              <a:gd name="connsiteY493" fmla="*/ 683 h 891359"/>
              <a:gd name="connsiteX494" fmla="*/ 691348 w 1398088"/>
              <a:gd name="connsiteY494" fmla="*/ 488 h 891359"/>
              <a:gd name="connsiteX495" fmla="*/ 692744 w 1398088"/>
              <a:gd name="connsiteY495" fmla="*/ 325 h 891359"/>
              <a:gd name="connsiteX496" fmla="*/ 694148 w 1398088"/>
              <a:gd name="connsiteY496" fmla="*/ 195 h 891359"/>
              <a:gd name="connsiteX497" fmla="*/ 695544 w 1398088"/>
              <a:gd name="connsiteY497" fmla="*/ 98 h 891359"/>
              <a:gd name="connsiteX498" fmla="*/ 696948 w 1398088"/>
              <a:gd name="connsiteY498" fmla="*/ 33 h 891359"/>
              <a:gd name="connsiteX499" fmla="*/ 698344 w 1398088"/>
              <a:gd name="connsiteY499" fmla="*/ 0 h 891359"/>
              <a:gd name="connsiteX500" fmla="*/ 699747 w 1398088"/>
              <a:gd name="connsiteY500" fmla="*/ 0 h 891359"/>
              <a:gd name="connsiteX501" fmla="*/ 701143 w 1398088"/>
              <a:gd name="connsiteY501" fmla="*/ 33 h 891359"/>
              <a:gd name="connsiteX502" fmla="*/ 702540 w 1398088"/>
              <a:gd name="connsiteY502" fmla="*/ 98 h 891359"/>
              <a:gd name="connsiteX503" fmla="*/ 703943 w 1398088"/>
              <a:gd name="connsiteY503" fmla="*/ 195 h 891359"/>
              <a:gd name="connsiteX504" fmla="*/ 705339 w 1398088"/>
              <a:gd name="connsiteY504" fmla="*/ 325 h 891359"/>
              <a:gd name="connsiteX505" fmla="*/ 706743 w 1398088"/>
              <a:gd name="connsiteY505" fmla="*/ 488 h 891359"/>
              <a:gd name="connsiteX506" fmla="*/ 708139 w 1398088"/>
              <a:gd name="connsiteY506" fmla="*/ 683 h 891359"/>
              <a:gd name="connsiteX507" fmla="*/ 709543 w 1398088"/>
              <a:gd name="connsiteY507" fmla="*/ 910 h 891359"/>
              <a:gd name="connsiteX508" fmla="*/ 710939 w 1398088"/>
              <a:gd name="connsiteY508" fmla="*/ 1170 h 891359"/>
              <a:gd name="connsiteX509" fmla="*/ 712342 w 1398088"/>
              <a:gd name="connsiteY509" fmla="*/ 1462 h 891359"/>
              <a:gd name="connsiteX510" fmla="*/ 713739 w 1398088"/>
              <a:gd name="connsiteY510" fmla="*/ 1787 h 891359"/>
              <a:gd name="connsiteX511" fmla="*/ 715135 w 1398088"/>
              <a:gd name="connsiteY511" fmla="*/ 2143 h 891359"/>
              <a:gd name="connsiteX512" fmla="*/ 716538 w 1398088"/>
              <a:gd name="connsiteY512" fmla="*/ 2533 h 891359"/>
              <a:gd name="connsiteX513" fmla="*/ 717935 w 1398088"/>
              <a:gd name="connsiteY513" fmla="*/ 2954 h 891359"/>
              <a:gd name="connsiteX514" fmla="*/ 719338 w 1398088"/>
              <a:gd name="connsiteY514" fmla="*/ 3408 h 891359"/>
              <a:gd name="connsiteX515" fmla="*/ 720734 w 1398088"/>
              <a:gd name="connsiteY515" fmla="*/ 3893 h 891359"/>
              <a:gd name="connsiteX516" fmla="*/ 722138 w 1398088"/>
              <a:gd name="connsiteY516" fmla="*/ 4411 h 891359"/>
              <a:gd name="connsiteX517" fmla="*/ 723534 w 1398088"/>
              <a:gd name="connsiteY517" fmla="*/ 4961 h 891359"/>
              <a:gd name="connsiteX518" fmla="*/ 724938 w 1398088"/>
              <a:gd name="connsiteY518" fmla="*/ 5543 h 891359"/>
              <a:gd name="connsiteX519" fmla="*/ 726334 w 1398088"/>
              <a:gd name="connsiteY519" fmla="*/ 6157 h 891359"/>
              <a:gd name="connsiteX520" fmla="*/ 727737 w 1398088"/>
              <a:gd name="connsiteY520" fmla="*/ 6802 h 891359"/>
              <a:gd name="connsiteX521" fmla="*/ 729134 w 1398088"/>
              <a:gd name="connsiteY521" fmla="*/ 7480 h 891359"/>
              <a:gd name="connsiteX522" fmla="*/ 730530 w 1398088"/>
              <a:gd name="connsiteY522" fmla="*/ 8189 h 891359"/>
              <a:gd name="connsiteX523" fmla="*/ 731933 w 1398088"/>
              <a:gd name="connsiteY523" fmla="*/ 8929 h 891359"/>
              <a:gd name="connsiteX524" fmla="*/ 733330 w 1398088"/>
              <a:gd name="connsiteY524" fmla="*/ 9702 h 891359"/>
              <a:gd name="connsiteX525" fmla="*/ 734733 w 1398088"/>
              <a:gd name="connsiteY525" fmla="*/ 10505 h 891359"/>
              <a:gd name="connsiteX526" fmla="*/ 736129 w 1398088"/>
              <a:gd name="connsiteY526" fmla="*/ 11340 h 891359"/>
              <a:gd name="connsiteX527" fmla="*/ 737533 w 1398088"/>
              <a:gd name="connsiteY527" fmla="*/ 12207 h 891359"/>
              <a:gd name="connsiteX528" fmla="*/ 738929 w 1398088"/>
              <a:gd name="connsiteY528" fmla="*/ 13104 h 891359"/>
              <a:gd name="connsiteX529" fmla="*/ 740332 w 1398088"/>
              <a:gd name="connsiteY529" fmla="*/ 14034 h 891359"/>
              <a:gd name="connsiteX530" fmla="*/ 741729 w 1398088"/>
              <a:gd name="connsiteY530" fmla="*/ 14993 h 891359"/>
              <a:gd name="connsiteX531" fmla="*/ 743125 w 1398088"/>
              <a:gd name="connsiteY531" fmla="*/ 15984 h 891359"/>
              <a:gd name="connsiteX532" fmla="*/ 744529 w 1398088"/>
              <a:gd name="connsiteY532" fmla="*/ 17005 h 891359"/>
              <a:gd name="connsiteX533" fmla="*/ 745925 w 1398088"/>
              <a:gd name="connsiteY533" fmla="*/ 18058 h 891359"/>
              <a:gd name="connsiteX534" fmla="*/ 747328 w 1398088"/>
              <a:gd name="connsiteY534" fmla="*/ 19140 h 891359"/>
              <a:gd name="connsiteX535" fmla="*/ 748724 w 1398088"/>
              <a:gd name="connsiteY535" fmla="*/ 20253 h 891359"/>
              <a:gd name="connsiteX536" fmla="*/ 750128 w 1398088"/>
              <a:gd name="connsiteY536" fmla="*/ 21396 h 891359"/>
              <a:gd name="connsiteX537" fmla="*/ 751524 w 1398088"/>
              <a:gd name="connsiteY537" fmla="*/ 22570 h 891359"/>
              <a:gd name="connsiteX538" fmla="*/ 752928 w 1398088"/>
              <a:gd name="connsiteY538" fmla="*/ 23774 h 891359"/>
              <a:gd name="connsiteX539" fmla="*/ 754324 w 1398088"/>
              <a:gd name="connsiteY539" fmla="*/ 25008 h 891359"/>
              <a:gd name="connsiteX540" fmla="*/ 755720 w 1398088"/>
              <a:gd name="connsiteY540" fmla="*/ 26272 h 891359"/>
              <a:gd name="connsiteX541" fmla="*/ 757124 w 1398088"/>
              <a:gd name="connsiteY541" fmla="*/ 27564 h 891359"/>
              <a:gd name="connsiteX542" fmla="*/ 758520 w 1398088"/>
              <a:gd name="connsiteY542" fmla="*/ 28887 h 891359"/>
              <a:gd name="connsiteX543" fmla="*/ 759923 w 1398088"/>
              <a:gd name="connsiteY543" fmla="*/ 30240 h 891359"/>
              <a:gd name="connsiteX544" fmla="*/ 761320 w 1398088"/>
              <a:gd name="connsiteY544" fmla="*/ 31621 h 891359"/>
              <a:gd name="connsiteX545" fmla="*/ 762723 w 1398088"/>
              <a:gd name="connsiteY545" fmla="*/ 33032 h 891359"/>
              <a:gd name="connsiteX546" fmla="*/ 764119 w 1398088"/>
              <a:gd name="connsiteY546" fmla="*/ 34472 h 891359"/>
              <a:gd name="connsiteX547" fmla="*/ 765523 w 1398088"/>
              <a:gd name="connsiteY547" fmla="*/ 35940 h 891359"/>
              <a:gd name="connsiteX548" fmla="*/ 766919 w 1398088"/>
              <a:gd name="connsiteY548" fmla="*/ 37438 h 891359"/>
              <a:gd name="connsiteX549" fmla="*/ 768323 w 1398088"/>
              <a:gd name="connsiteY549" fmla="*/ 38963 h 891359"/>
              <a:gd name="connsiteX550" fmla="*/ 769719 w 1398088"/>
              <a:gd name="connsiteY550" fmla="*/ 40517 h 891359"/>
              <a:gd name="connsiteX551" fmla="*/ 771115 w 1398088"/>
              <a:gd name="connsiteY551" fmla="*/ 42099 h 891359"/>
              <a:gd name="connsiteX552" fmla="*/ 772519 w 1398088"/>
              <a:gd name="connsiteY552" fmla="*/ 43709 h 891359"/>
              <a:gd name="connsiteX553" fmla="*/ 773915 w 1398088"/>
              <a:gd name="connsiteY553" fmla="*/ 45348 h 891359"/>
              <a:gd name="connsiteX554" fmla="*/ 775318 w 1398088"/>
              <a:gd name="connsiteY554" fmla="*/ 47013 h 891359"/>
              <a:gd name="connsiteX555" fmla="*/ 776715 w 1398088"/>
              <a:gd name="connsiteY555" fmla="*/ 48707 h 891359"/>
              <a:gd name="connsiteX556" fmla="*/ 778118 w 1398088"/>
              <a:gd name="connsiteY556" fmla="*/ 50428 h 891359"/>
              <a:gd name="connsiteX557" fmla="*/ 779514 w 1398088"/>
              <a:gd name="connsiteY557" fmla="*/ 52175 h 891359"/>
              <a:gd name="connsiteX558" fmla="*/ 780918 w 1398088"/>
              <a:gd name="connsiteY558" fmla="*/ 53950 h 891359"/>
              <a:gd name="connsiteX559" fmla="*/ 782314 w 1398088"/>
              <a:gd name="connsiteY559" fmla="*/ 55752 h 891359"/>
              <a:gd name="connsiteX560" fmla="*/ 783710 w 1398088"/>
              <a:gd name="connsiteY560" fmla="*/ 57580 h 891359"/>
              <a:gd name="connsiteX561" fmla="*/ 785114 w 1398088"/>
              <a:gd name="connsiteY561" fmla="*/ 59434 h 891359"/>
              <a:gd name="connsiteX562" fmla="*/ 786510 w 1398088"/>
              <a:gd name="connsiteY562" fmla="*/ 61316 h 891359"/>
              <a:gd name="connsiteX563" fmla="*/ 787913 w 1398088"/>
              <a:gd name="connsiteY563" fmla="*/ 63222 h 891359"/>
              <a:gd name="connsiteX564" fmla="*/ 789310 w 1398088"/>
              <a:gd name="connsiteY564" fmla="*/ 65155 h 891359"/>
              <a:gd name="connsiteX565" fmla="*/ 790713 w 1398088"/>
              <a:gd name="connsiteY565" fmla="*/ 67113 h 891359"/>
              <a:gd name="connsiteX566" fmla="*/ 792109 w 1398088"/>
              <a:gd name="connsiteY566" fmla="*/ 69098 h 891359"/>
              <a:gd name="connsiteX567" fmla="*/ 793513 w 1398088"/>
              <a:gd name="connsiteY567" fmla="*/ 71106 h 891359"/>
              <a:gd name="connsiteX568" fmla="*/ 794909 w 1398088"/>
              <a:gd name="connsiteY568" fmla="*/ 73140 h 891359"/>
              <a:gd name="connsiteX569" fmla="*/ 796305 w 1398088"/>
              <a:gd name="connsiteY569" fmla="*/ 75199 h 891359"/>
              <a:gd name="connsiteX570" fmla="*/ 797709 w 1398088"/>
              <a:gd name="connsiteY570" fmla="*/ 77283 h 891359"/>
              <a:gd name="connsiteX571" fmla="*/ 799105 w 1398088"/>
              <a:gd name="connsiteY571" fmla="*/ 79391 h 891359"/>
              <a:gd name="connsiteX572" fmla="*/ 800509 w 1398088"/>
              <a:gd name="connsiteY572" fmla="*/ 81523 h 891359"/>
              <a:gd name="connsiteX573" fmla="*/ 801905 w 1398088"/>
              <a:gd name="connsiteY573" fmla="*/ 83679 h 891359"/>
              <a:gd name="connsiteX574" fmla="*/ 803308 w 1398088"/>
              <a:gd name="connsiteY574" fmla="*/ 85858 h 891359"/>
              <a:gd name="connsiteX575" fmla="*/ 804705 w 1398088"/>
              <a:gd name="connsiteY575" fmla="*/ 88062 h 891359"/>
              <a:gd name="connsiteX576" fmla="*/ 806108 w 1398088"/>
              <a:gd name="connsiteY576" fmla="*/ 90288 h 891359"/>
              <a:gd name="connsiteX577" fmla="*/ 807504 w 1398088"/>
              <a:gd name="connsiteY577" fmla="*/ 92538 h 891359"/>
              <a:gd name="connsiteX578" fmla="*/ 808901 w 1398088"/>
              <a:gd name="connsiteY578" fmla="*/ 94811 h 891359"/>
              <a:gd name="connsiteX579" fmla="*/ 810304 w 1398088"/>
              <a:gd name="connsiteY579" fmla="*/ 97106 h 891359"/>
              <a:gd name="connsiteX580" fmla="*/ 811700 w 1398088"/>
              <a:gd name="connsiteY580" fmla="*/ 99424 h 891359"/>
              <a:gd name="connsiteX581" fmla="*/ 813104 w 1398088"/>
              <a:gd name="connsiteY581" fmla="*/ 101764 h 891359"/>
              <a:gd name="connsiteX582" fmla="*/ 814500 w 1398088"/>
              <a:gd name="connsiteY582" fmla="*/ 104125 h 891359"/>
              <a:gd name="connsiteX583" fmla="*/ 815904 w 1398088"/>
              <a:gd name="connsiteY583" fmla="*/ 106509 h 891359"/>
              <a:gd name="connsiteX584" fmla="*/ 817300 w 1398088"/>
              <a:gd name="connsiteY584" fmla="*/ 108913 h 891359"/>
              <a:gd name="connsiteX585" fmla="*/ 818703 w 1398088"/>
              <a:gd name="connsiteY585" fmla="*/ 111340 h 891359"/>
              <a:gd name="connsiteX586" fmla="*/ 820100 w 1398088"/>
              <a:gd name="connsiteY586" fmla="*/ 113787 h 891359"/>
              <a:gd name="connsiteX587" fmla="*/ 821503 w 1398088"/>
              <a:gd name="connsiteY587" fmla="*/ 116254 h 891359"/>
              <a:gd name="connsiteX588" fmla="*/ 822899 w 1398088"/>
              <a:gd name="connsiteY588" fmla="*/ 118743 h 891359"/>
              <a:gd name="connsiteX589" fmla="*/ 824296 w 1398088"/>
              <a:gd name="connsiteY589" fmla="*/ 121251 h 891359"/>
              <a:gd name="connsiteX590" fmla="*/ 825699 w 1398088"/>
              <a:gd name="connsiteY590" fmla="*/ 123779 h 891359"/>
              <a:gd name="connsiteX591" fmla="*/ 827095 w 1398088"/>
              <a:gd name="connsiteY591" fmla="*/ 126328 h 891359"/>
              <a:gd name="connsiteX592" fmla="*/ 828499 w 1398088"/>
              <a:gd name="connsiteY592" fmla="*/ 128896 h 891359"/>
              <a:gd name="connsiteX593" fmla="*/ 829895 w 1398088"/>
              <a:gd name="connsiteY593" fmla="*/ 131482 h 891359"/>
              <a:gd name="connsiteX594" fmla="*/ 831298 w 1398088"/>
              <a:gd name="connsiteY594" fmla="*/ 134089 h 891359"/>
              <a:gd name="connsiteX595" fmla="*/ 832695 w 1398088"/>
              <a:gd name="connsiteY595" fmla="*/ 136713 h 891359"/>
              <a:gd name="connsiteX596" fmla="*/ 834098 w 1398088"/>
              <a:gd name="connsiteY596" fmla="*/ 139357 h 891359"/>
              <a:gd name="connsiteX597" fmla="*/ 835495 w 1398088"/>
              <a:gd name="connsiteY597" fmla="*/ 142019 h 891359"/>
              <a:gd name="connsiteX598" fmla="*/ 836891 w 1398088"/>
              <a:gd name="connsiteY598" fmla="*/ 144698 h 891359"/>
              <a:gd name="connsiteX599" fmla="*/ 838294 w 1398088"/>
              <a:gd name="connsiteY599" fmla="*/ 147396 h 891359"/>
              <a:gd name="connsiteX600" fmla="*/ 839690 w 1398088"/>
              <a:gd name="connsiteY600" fmla="*/ 150110 h 891359"/>
              <a:gd name="connsiteX601" fmla="*/ 841094 w 1398088"/>
              <a:gd name="connsiteY601" fmla="*/ 152842 h 891359"/>
              <a:gd name="connsiteX602" fmla="*/ 842490 w 1398088"/>
              <a:gd name="connsiteY602" fmla="*/ 155592 h 891359"/>
              <a:gd name="connsiteX603" fmla="*/ 843894 w 1398088"/>
              <a:gd name="connsiteY603" fmla="*/ 158358 h 891359"/>
              <a:gd name="connsiteX604" fmla="*/ 845290 w 1398088"/>
              <a:gd name="connsiteY604" fmla="*/ 161139 h 891359"/>
              <a:gd name="connsiteX605" fmla="*/ 846693 w 1398088"/>
              <a:gd name="connsiteY605" fmla="*/ 163938 h 891359"/>
              <a:gd name="connsiteX606" fmla="*/ 848090 w 1398088"/>
              <a:gd name="connsiteY606" fmla="*/ 166753 h 891359"/>
              <a:gd name="connsiteX607" fmla="*/ 849486 w 1398088"/>
              <a:gd name="connsiteY607" fmla="*/ 169583 h 891359"/>
              <a:gd name="connsiteX608" fmla="*/ 850889 w 1398088"/>
              <a:gd name="connsiteY608" fmla="*/ 172428 h 891359"/>
              <a:gd name="connsiteX609" fmla="*/ 852286 w 1398088"/>
              <a:gd name="connsiteY609" fmla="*/ 175289 h 891359"/>
              <a:gd name="connsiteX610" fmla="*/ 853689 w 1398088"/>
              <a:gd name="connsiteY610" fmla="*/ 178164 h 891359"/>
              <a:gd name="connsiteX611" fmla="*/ 855085 w 1398088"/>
              <a:gd name="connsiteY611" fmla="*/ 181054 h 891359"/>
              <a:gd name="connsiteX612" fmla="*/ 856489 w 1398088"/>
              <a:gd name="connsiteY612" fmla="*/ 183958 h 891359"/>
              <a:gd name="connsiteX613" fmla="*/ 857885 w 1398088"/>
              <a:gd name="connsiteY613" fmla="*/ 186876 h 891359"/>
              <a:gd name="connsiteX614" fmla="*/ 859289 w 1398088"/>
              <a:gd name="connsiteY614" fmla="*/ 189808 h 891359"/>
              <a:gd name="connsiteX615" fmla="*/ 860685 w 1398088"/>
              <a:gd name="connsiteY615" fmla="*/ 192754 h 891359"/>
              <a:gd name="connsiteX616" fmla="*/ 862088 w 1398088"/>
              <a:gd name="connsiteY616" fmla="*/ 195713 h 891359"/>
              <a:gd name="connsiteX617" fmla="*/ 863485 w 1398088"/>
              <a:gd name="connsiteY617" fmla="*/ 198685 h 891359"/>
              <a:gd name="connsiteX618" fmla="*/ 864881 w 1398088"/>
              <a:gd name="connsiteY618" fmla="*/ 201669 h 891359"/>
              <a:gd name="connsiteX619" fmla="*/ 866284 w 1398088"/>
              <a:gd name="connsiteY619" fmla="*/ 204666 h 891359"/>
              <a:gd name="connsiteX620" fmla="*/ 867681 w 1398088"/>
              <a:gd name="connsiteY620" fmla="*/ 207676 h 891359"/>
              <a:gd name="connsiteX621" fmla="*/ 869084 w 1398088"/>
              <a:gd name="connsiteY621" fmla="*/ 210697 h 891359"/>
              <a:gd name="connsiteX622" fmla="*/ 870480 w 1398088"/>
              <a:gd name="connsiteY622" fmla="*/ 213730 h 891359"/>
              <a:gd name="connsiteX623" fmla="*/ 871884 w 1398088"/>
              <a:gd name="connsiteY623" fmla="*/ 216774 h 891359"/>
              <a:gd name="connsiteX624" fmla="*/ 873280 w 1398088"/>
              <a:gd name="connsiteY624" fmla="*/ 219829 h 891359"/>
              <a:gd name="connsiteX625" fmla="*/ 874683 w 1398088"/>
              <a:gd name="connsiteY625" fmla="*/ 222895 h 891359"/>
              <a:gd name="connsiteX626" fmla="*/ 876080 w 1398088"/>
              <a:gd name="connsiteY626" fmla="*/ 225972 h 891359"/>
              <a:gd name="connsiteX627" fmla="*/ 877476 w 1398088"/>
              <a:gd name="connsiteY627" fmla="*/ 229059 h 891359"/>
              <a:gd name="connsiteX628" fmla="*/ 878879 w 1398088"/>
              <a:gd name="connsiteY628" fmla="*/ 232156 h 891359"/>
              <a:gd name="connsiteX629" fmla="*/ 880276 w 1398088"/>
              <a:gd name="connsiteY629" fmla="*/ 235263 h 891359"/>
              <a:gd name="connsiteX630" fmla="*/ 881679 w 1398088"/>
              <a:gd name="connsiteY630" fmla="*/ 238380 h 891359"/>
              <a:gd name="connsiteX631" fmla="*/ 883075 w 1398088"/>
              <a:gd name="connsiteY631" fmla="*/ 241505 h 891359"/>
              <a:gd name="connsiteX632" fmla="*/ 884479 w 1398088"/>
              <a:gd name="connsiteY632" fmla="*/ 244640 h 891359"/>
              <a:gd name="connsiteX633" fmla="*/ 885875 w 1398088"/>
              <a:gd name="connsiteY633" fmla="*/ 247783 h 891359"/>
              <a:gd name="connsiteX634" fmla="*/ 887279 w 1398088"/>
              <a:gd name="connsiteY634" fmla="*/ 250934 h 891359"/>
              <a:gd name="connsiteX635" fmla="*/ 888675 w 1398088"/>
              <a:gd name="connsiteY635" fmla="*/ 254094 h 891359"/>
              <a:gd name="connsiteX636" fmla="*/ 890071 w 1398088"/>
              <a:gd name="connsiteY636" fmla="*/ 257262 h 891359"/>
              <a:gd name="connsiteX637" fmla="*/ 891475 w 1398088"/>
              <a:gd name="connsiteY637" fmla="*/ 260437 h 891359"/>
              <a:gd name="connsiteX638" fmla="*/ 892871 w 1398088"/>
              <a:gd name="connsiteY638" fmla="*/ 263620 h 891359"/>
              <a:gd name="connsiteX639" fmla="*/ 894274 w 1398088"/>
              <a:gd name="connsiteY639" fmla="*/ 266809 h 891359"/>
              <a:gd name="connsiteX640" fmla="*/ 895671 w 1398088"/>
              <a:gd name="connsiteY640" fmla="*/ 270006 h 891359"/>
              <a:gd name="connsiteX641" fmla="*/ 897074 w 1398088"/>
              <a:gd name="connsiteY641" fmla="*/ 273209 h 891359"/>
              <a:gd name="connsiteX642" fmla="*/ 898470 w 1398088"/>
              <a:gd name="connsiteY642" fmla="*/ 276418 h 891359"/>
              <a:gd name="connsiteX643" fmla="*/ 899874 w 1398088"/>
              <a:gd name="connsiteY643" fmla="*/ 279634 h 891359"/>
              <a:gd name="connsiteX644" fmla="*/ 901270 w 1398088"/>
              <a:gd name="connsiteY644" fmla="*/ 282855 h 891359"/>
              <a:gd name="connsiteX645" fmla="*/ 902666 w 1398088"/>
              <a:gd name="connsiteY645" fmla="*/ 286081 h 891359"/>
              <a:gd name="connsiteX646" fmla="*/ 904070 w 1398088"/>
              <a:gd name="connsiteY646" fmla="*/ 289314 h 891359"/>
              <a:gd name="connsiteX647" fmla="*/ 905466 w 1398088"/>
              <a:gd name="connsiteY647" fmla="*/ 292550 h 891359"/>
              <a:gd name="connsiteX648" fmla="*/ 906870 w 1398088"/>
              <a:gd name="connsiteY648" fmla="*/ 295792 h 891359"/>
              <a:gd name="connsiteX649" fmla="*/ 908266 w 1398088"/>
              <a:gd name="connsiteY649" fmla="*/ 299039 h 891359"/>
              <a:gd name="connsiteX650" fmla="*/ 909669 w 1398088"/>
              <a:gd name="connsiteY650" fmla="*/ 302289 h 891359"/>
              <a:gd name="connsiteX651" fmla="*/ 911066 w 1398088"/>
              <a:gd name="connsiteY651" fmla="*/ 305543 h 891359"/>
              <a:gd name="connsiteX652" fmla="*/ 912469 w 1398088"/>
              <a:gd name="connsiteY652" fmla="*/ 308801 h 891359"/>
              <a:gd name="connsiteX653" fmla="*/ 913865 w 1398088"/>
              <a:gd name="connsiteY653" fmla="*/ 312062 h 891359"/>
              <a:gd name="connsiteX654" fmla="*/ 915269 w 1398088"/>
              <a:gd name="connsiteY654" fmla="*/ 315327 h 891359"/>
              <a:gd name="connsiteX655" fmla="*/ 916665 w 1398088"/>
              <a:gd name="connsiteY655" fmla="*/ 318594 h 891359"/>
              <a:gd name="connsiteX656" fmla="*/ 918061 w 1398088"/>
              <a:gd name="connsiteY656" fmla="*/ 321865 h 891359"/>
              <a:gd name="connsiteX657" fmla="*/ 919465 w 1398088"/>
              <a:gd name="connsiteY657" fmla="*/ 325137 h 891359"/>
              <a:gd name="connsiteX658" fmla="*/ 920861 w 1398088"/>
              <a:gd name="connsiteY658" fmla="*/ 328412 h 891359"/>
              <a:gd name="connsiteX659" fmla="*/ 922264 w 1398088"/>
              <a:gd name="connsiteY659" fmla="*/ 331689 h 891359"/>
              <a:gd name="connsiteX660" fmla="*/ 923661 w 1398088"/>
              <a:gd name="connsiteY660" fmla="*/ 334967 h 891359"/>
              <a:gd name="connsiteX661" fmla="*/ 925064 w 1398088"/>
              <a:gd name="connsiteY661" fmla="*/ 338248 h 891359"/>
              <a:gd name="connsiteX662" fmla="*/ 926460 w 1398088"/>
              <a:gd name="connsiteY662" fmla="*/ 341528 h 891359"/>
              <a:gd name="connsiteX663" fmla="*/ 927864 w 1398088"/>
              <a:gd name="connsiteY663" fmla="*/ 344811 h 891359"/>
              <a:gd name="connsiteX664" fmla="*/ 929260 w 1398088"/>
              <a:gd name="connsiteY664" fmla="*/ 348094 h 891359"/>
              <a:gd name="connsiteX665" fmla="*/ 930656 w 1398088"/>
              <a:gd name="connsiteY665" fmla="*/ 351377 h 891359"/>
              <a:gd name="connsiteX666" fmla="*/ 932060 w 1398088"/>
              <a:gd name="connsiteY666" fmla="*/ 354660 h 891359"/>
              <a:gd name="connsiteX667" fmla="*/ 933456 w 1398088"/>
              <a:gd name="connsiteY667" fmla="*/ 357944 h 891359"/>
              <a:gd name="connsiteX668" fmla="*/ 934860 w 1398088"/>
              <a:gd name="connsiteY668" fmla="*/ 361227 h 891359"/>
              <a:gd name="connsiteX669" fmla="*/ 936256 w 1398088"/>
              <a:gd name="connsiteY669" fmla="*/ 364510 h 891359"/>
              <a:gd name="connsiteX670" fmla="*/ 937659 w 1398088"/>
              <a:gd name="connsiteY670" fmla="*/ 367792 h 891359"/>
              <a:gd name="connsiteX671" fmla="*/ 939056 w 1398088"/>
              <a:gd name="connsiteY671" fmla="*/ 371073 h 891359"/>
              <a:gd name="connsiteX672" fmla="*/ 940459 w 1398088"/>
              <a:gd name="connsiteY672" fmla="*/ 374353 h 891359"/>
              <a:gd name="connsiteX673" fmla="*/ 941855 w 1398088"/>
              <a:gd name="connsiteY673" fmla="*/ 377632 h 891359"/>
              <a:gd name="connsiteX674" fmla="*/ 943252 w 1398088"/>
              <a:gd name="connsiteY674" fmla="*/ 380909 h 891359"/>
              <a:gd name="connsiteX675" fmla="*/ 944655 w 1398088"/>
              <a:gd name="connsiteY675" fmla="*/ 384184 h 891359"/>
              <a:gd name="connsiteX676" fmla="*/ 946051 w 1398088"/>
              <a:gd name="connsiteY676" fmla="*/ 387457 h 891359"/>
              <a:gd name="connsiteX677" fmla="*/ 947455 w 1398088"/>
              <a:gd name="connsiteY677" fmla="*/ 390728 h 891359"/>
              <a:gd name="connsiteX678" fmla="*/ 948851 w 1398088"/>
              <a:gd name="connsiteY678" fmla="*/ 393996 h 891359"/>
              <a:gd name="connsiteX679" fmla="*/ 950255 w 1398088"/>
              <a:gd name="connsiteY679" fmla="*/ 397262 h 891359"/>
              <a:gd name="connsiteX680" fmla="*/ 951651 w 1398088"/>
              <a:gd name="connsiteY680" fmla="*/ 400524 h 891359"/>
              <a:gd name="connsiteX681" fmla="*/ 953054 w 1398088"/>
              <a:gd name="connsiteY681" fmla="*/ 403784 h 891359"/>
              <a:gd name="connsiteX682" fmla="*/ 954451 w 1398088"/>
              <a:gd name="connsiteY682" fmla="*/ 407040 h 891359"/>
              <a:gd name="connsiteX683" fmla="*/ 955854 w 1398088"/>
              <a:gd name="connsiteY683" fmla="*/ 410292 h 891359"/>
              <a:gd name="connsiteX684" fmla="*/ 957250 w 1398088"/>
              <a:gd name="connsiteY684" fmla="*/ 413541 h 891359"/>
              <a:gd name="connsiteX685" fmla="*/ 958647 w 1398088"/>
              <a:gd name="connsiteY685" fmla="*/ 416786 h 891359"/>
              <a:gd name="connsiteX686" fmla="*/ 960050 w 1398088"/>
              <a:gd name="connsiteY686" fmla="*/ 420026 h 891359"/>
              <a:gd name="connsiteX687" fmla="*/ 961446 w 1398088"/>
              <a:gd name="connsiteY687" fmla="*/ 423262 h 891359"/>
              <a:gd name="connsiteX688" fmla="*/ 962850 w 1398088"/>
              <a:gd name="connsiteY688" fmla="*/ 426493 h 891359"/>
              <a:gd name="connsiteX689" fmla="*/ 964246 w 1398088"/>
              <a:gd name="connsiteY689" fmla="*/ 429720 h 891359"/>
              <a:gd name="connsiteX690" fmla="*/ 965649 w 1398088"/>
              <a:gd name="connsiteY690" fmla="*/ 432941 h 891359"/>
              <a:gd name="connsiteX691" fmla="*/ 967046 w 1398088"/>
              <a:gd name="connsiteY691" fmla="*/ 436158 h 891359"/>
              <a:gd name="connsiteX692" fmla="*/ 968449 w 1398088"/>
              <a:gd name="connsiteY692" fmla="*/ 439368 h 891359"/>
              <a:gd name="connsiteX693" fmla="*/ 969845 w 1398088"/>
              <a:gd name="connsiteY693" fmla="*/ 442574 h 891359"/>
              <a:gd name="connsiteX694" fmla="*/ 971242 w 1398088"/>
              <a:gd name="connsiteY694" fmla="*/ 445773 h 891359"/>
              <a:gd name="connsiteX695" fmla="*/ 972645 w 1398088"/>
              <a:gd name="connsiteY695" fmla="*/ 448967 h 891359"/>
              <a:gd name="connsiteX696" fmla="*/ 974041 w 1398088"/>
              <a:gd name="connsiteY696" fmla="*/ 452154 h 891359"/>
              <a:gd name="connsiteX697" fmla="*/ 975445 w 1398088"/>
              <a:gd name="connsiteY697" fmla="*/ 455335 h 891359"/>
              <a:gd name="connsiteX698" fmla="*/ 976841 w 1398088"/>
              <a:gd name="connsiteY698" fmla="*/ 458509 h 891359"/>
              <a:gd name="connsiteX699" fmla="*/ 978245 w 1398088"/>
              <a:gd name="connsiteY699" fmla="*/ 461677 h 891359"/>
              <a:gd name="connsiteX700" fmla="*/ 979641 w 1398088"/>
              <a:gd name="connsiteY700" fmla="*/ 464837 h 891359"/>
              <a:gd name="connsiteX701" fmla="*/ 981044 w 1398088"/>
              <a:gd name="connsiteY701" fmla="*/ 467991 h 891359"/>
              <a:gd name="connsiteX702" fmla="*/ 982441 w 1398088"/>
              <a:gd name="connsiteY702" fmla="*/ 471138 h 891359"/>
              <a:gd name="connsiteX703" fmla="*/ 983837 w 1398088"/>
              <a:gd name="connsiteY703" fmla="*/ 474276 h 891359"/>
              <a:gd name="connsiteX704" fmla="*/ 985240 w 1398088"/>
              <a:gd name="connsiteY704" fmla="*/ 477408 h 891359"/>
              <a:gd name="connsiteX705" fmla="*/ 986637 w 1398088"/>
              <a:gd name="connsiteY705" fmla="*/ 480532 h 891359"/>
              <a:gd name="connsiteX706" fmla="*/ 988040 w 1398088"/>
              <a:gd name="connsiteY706" fmla="*/ 483647 h 891359"/>
              <a:gd name="connsiteX707" fmla="*/ 989436 w 1398088"/>
              <a:gd name="connsiteY707" fmla="*/ 486754 h 891359"/>
              <a:gd name="connsiteX708" fmla="*/ 990840 w 1398088"/>
              <a:gd name="connsiteY708" fmla="*/ 489854 h 891359"/>
              <a:gd name="connsiteX709" fmla="*/ 992236 w 1398088"/>
              <a:gd name="connsiteY709" fmla="*/ 492945 h 891359"/>
              <a:gd name="connsiteX710" fmla="*/ 993640 w 1398088"/>
              <a:gd name="connsiteY710" fmla="*/ 496027 h 891359"/>
              <a:gd name="connsiteX711" fmla="*/ 995036 w 1398088"/>
              <a:gd name="connsiteY711" fmla="*/ 499100 h 891359"/>
              <a:gd name="connsiteX712" fmla="*/ 996432 w 1398088"/>
              <a:gd name="connsiteY712" fmla="*/ 502165 h 891359"/>
              <a:gd name="connsiteX713" fmla="*/ 997836 w 1398088"/>
              <a:gd name="connsiteY713" fmla="*/ 505220 h 891359"/>
              <a:gd name="connsiteX714" fmla="*/ 999232 w 1398088"/>
              <a:gd name="connsiteY714" fmla="*/ 508267 h 891359"/>
              <a:gd name="connsiteX715" fmla="*/ 1000635 w 1398088"/>
              <a:gd name="connsiteY715" fmla="*/ 511303 h 891359"/>
              <a:gd name="connsiteX716" fmla="*/ 1002032 w 1398088"/>
              <a:gd name="connsiteY716" fmla="*/ 514331 h 891359"/>
              <a:gd name="connsiteX717" fmla="*/ 1003435 w 1398088"/>
              <a:gd name="connsiteY717" fmla="*/ 517349 h 891359"/>
              <a:gd name="connsiteX718" fmla="*/ 1004831 w 1398088"/>
              <a:gd name="connsiteY718" fmla="*/ 520357 h 891359"/>
              <a:gd name="connsiteX719" fmla="*/ 1006235 w 1398088"/>
              <a:gd name="connsiteY719" fmla="*/ 523355 h 891359"/>
              <a:gd name="connsiteX720" fmla="*/ 1007631 w 1398088"/>
              <a:gd name="connsiteY720" fmla="*/ 526343 h 891359"/>
              <a:gd name="connsiteX721" fmla="*/ 1009035 w 1398088"/>
              <a:gd name="connsiteY721" fmla="*/ 529321 h 891359"/>
              <a:gd name="connsiteX722" fmla="*/ 1010431 w 1398088"/>
              <a:gd name="connsiteY722" fmla="*/ 532288 h 891359"/>
              <a:gd name="connsiteX723" fmla="*/ 1011827 w 1398088"/>
              <a:gd name="connsiteY723" fmla="*/ 535246 h 891359"/>
              <a:gd name="connsiteX724" fmla="*/ 1013230 w 1398088"/>
              <a:gd name="connsiteY724" fmla="*/ 538192 h 891359"/>
              <a:gd name="connsiteX725" fmla="*/ 1014627 w 1398088"/>
              <a:gd name="connsiteY725" fmla="*/ 541127 h 891359"/>
              <a:gd name="connsiteX726" fmla="*/ 1016030 w 1398088"/>
              <a:gd name="connsiteY726" fmla="*/ 544052 h 891359"/>
              <a:gd name="connsiteX727" fmla="*/ 1017426 w 1398088"/>
              <a:gd name="connsiteY727" fmla="*/ 546966 h 891359"/>
              <a:gd name="connsiteX728" fmla="*/ 1018830 w 1398088"/>
              <a:gd name="connsiteY728" fmla="*/ 549869 h 891359"/>
              <a:gd name="connsiteX729" fmla="*/ 1020226 w 1398088"/>
              <a:gd name="connsiteY729" fmla="*/ 552761 h 891359"/>
              <a:gd name="connsiteX730" fmla="*/ 1021630 w 1398088"/>
              <a:gd name="connsiteY730" fmla="*/ 555641 h 891359"/>
              <a:gd name="connsiteX731" fmla="*/ 1023026 w 1398088"/>
              <a:gd name="connsiteY731" fmla="*/ 558510 h 891359"/>
              <a:gd name="connsiteX732" fmla="*/ 1024422 w 1398088"/>
              <a:gd name="connsiteY732" fmla="*/ 561367 h 891359"/>
              <a:gd name="connsiteX733" fmla="*/ 1025826 w 1398088"/>
              <a:gd name="connsiteY733" fmla="*/ 564213 h 891359"/>
              <a:gd name="connsiteX734" fmla="*/ 1027222 w 1398088"/>
              <a:gd name="connsiteY734" fmla="*/ 567047 h 891359"/>
              <a:gd name="connsiteX735" fmla="*/ 1028625 w 1398088"/>
              <a:gd name="connsiteY735" fmla="*/ 569870 h 891359"/>
              <a:gd name="connsiteX736" fmla="*/ 1030022 w 1398088"/>
              <a:gd name="connsiteY736" fmla="*/ 572679 h 891359"/>
              <a:gd name="connsiteX737" fmla="*/ 1031425 w 1398088"/>
              <a:gd name="connsiteY737" fmla="*/ 575478 h 891359"/>
              <a:gd name="connsiteX738" fmla="*/ 1032821 w 1398088"/>
              <a:gd name="connsiteY738" fmla="*/ 578264 h 891359"/>
              <a:gd name="connsiteX739" fmla="*/ 1034225 w 1398088"/>
              <a:gd name="connsiteY739" fmla="*/ 581037 h 891359"/>
              <a:gd name="connsiteX740" fmla="*/ 1035621 w 1398088"/>
              <a:gd name="connsiteY740" fmla="*/ 583798 h 891359"/>
              <a:gd name="connsiteX741" fmla="*/ 1037017 w 1398088"/>
              <a:gd name="connsiteY741" fmla="*/ 586547 h 891359"/>
              <a:gd name="connsiteX742" fmla="*/ 1038421 w 1398088"/>
              <a:gd name="connsiteY742" fmla="*/ 589283 h 891359"/>
              <a:gd name="connsiteX743" fmla="*/ 1039817 w 1398088"/>
              <a:gd name="connsiteY743" fmla="*/ 592007 h 891359"/>
              <a:gd name="connsiteX744" fmla="*/ 1041221 w 1398088"/>
              <a:gd name="connsiteY744" fmla="*/ 594718 h 891359"/>
              <a:gd name="connsiteX745" fmla="*/ 1042617 w 1398088"/>
              <a:gd name="connsiteY745" fmla="*/ 597416 h 891359"/>
              <a:gd name="connsiteX746" fmla="*/ 1044020 w 1398088"/>
              <a:gd name="connsiteY746" fmla="*/ 600102 h 891359"/>
              <a:gd name="connsiteX747" fmla="*/ 1045417 w 1398088"/>
              <a:gd name="connsiteY747" fmla="*/ 602774 h 891359"/>
              <a:gd name="connsiteX748" fmla="*/ 1046820 w 1398088"/>
              <a:gd name="connsiteY748" fmla="*/ 605433 h 891359"/>
              <a:gd name="connsiteX749" fmla="*/ 1048216 w 1398088"/>
              <a:gd name="connsiteY749" fmla="*/ 608080 h 891359"/>
              <a:gd name="connsiteX750" fmla="*/ 1049620 w 1398088"/>
              <a:gd name="connsiteY750" fmla="*/ 610712 h 891359"/>
              <a:gd name="connsiteX751" fmla="*/ 1051016 w 1398088"/>
              <a:gd name="connsiteY751" fmla="*/ 613332 h 891359"/>
              <a:gd name="connsiteX752" fmla="*/ 1052412 w 1398088"/>
              <a:gd name="connsiteY752" fmla="*/ 615938 h 891359"/>
              <a:gd name="connsiteX753" fmla="*/ 1053816 w 1398088"/>
              <a:gd name="connsiteY753" fmla="*/ 618532 h 891359"/>
              <a:gd name="connsiteX754" fmla="*/ 1055212 w 1398088"/>
              <a:gd name="connsiteY754" fmla="*/ 621112 h 891359"/>
              <a:gd name="connsiteX755" fmla="*/ 1056616 w 1398088"/>
              <a:gd name="connsiteY755" fmla="*/ 623678 h 891359"/>
              <a:gd name="connsiteX756" fmla="*/ 1058012 w 1398088"/>
              <a:gd name="connsiteY756" fmla="*/ 626230 h 891359"/>
              <a:gd name="connsiteX757" fmla="*/ 1059415 w 1398088"/>
              <a:gd name="connsiteY757" fmla="*/ 628769 h 891359"/>
              <a:gd name="connsiteX758" fmla="*/ 1060811 w 1398088"/>
              <a:gd name="connsiteY758" fmla="*/ 631294 h 891359"/>
              <a:gd name="connsiteX759" fmla="*/ 1062215 w 1398088"/>
              <a:gd name="connsiteY759" fmla="*/ 633806 h 891359"/>
              <a:gd name="connsiteX760" fmla="*/ 1063611 w 1398088"/>
              <a:gd name="connsiteY760" fmla="*/ 636304 h 891359"/>
              <a:gd name="connsiteX761" fmla="*/ 1065007 w 1398088"/>
              <a:gd name="connsiteY761" fmla="*/ 638787 h 891359"/>
              <a:gd name="connsiteX762" fmla="*/ 1066411 w 1398088"/>
              <a:gd name="connsiteY762" fmla="*/ 641258 h 891359"/>
              <a:gd name="connsiteX763" fmla="*/ 1067807 w 1398088"/>
              <a:gd name="connsiteY763" fmla="*/ 643713 h 891359"/>
              <a:gd name="connsiteX764" fmla="*/ 1069211 w 1398088"/>
              <a:gd name="connsiteY764" fmla="*/ 646155 h 891359"/>
              <a:gd name="connsiteX765" fmla="*/ 1070607 w 1398088"/>
              <a:gd name="connsiteY765" fmla="*/ 648584 h 891359"/>
              <a:gd name="connsiteX766" fmla="*/ 1072010 w 1398088"/>
              <a:gd name="connsiteY766" fmla="*/ 650998 h 891359"/>
              <a:gd name="connsiteX767" fmla="*/ 1073407 w 1398088"/>
              <a:gd name="connsiteY767" fmla="*/ 653397 h 891359"/>
              <a:gd name="connsiteX768" fmla="*/ 1074810 w 1398088"/>
              <a:gd name="connsiteY768" fmla="*/ 655783 h 891359"/>
              <a:gd name="connsiteX769" fmla="*/ 1076206 w 1398088"/>
              <a:gd name="connsiteY769" fmla="*/ 658155 h 891359"/>
              <a:gd name="connsiteX770" fmla="*/ 1077603 w 1398088"/>
              <a:gd name="connsiteY770" fmla="*/ 660515 h 891359"/>
              <a:gd name="connsiteX771" fmla="*/ 1079006 w 1398088"/>
              <a:gd name="connsiteY771" fmla="*/ 662854 h 891359"/>
              <a:gd name="connsiteX772" fmla="*/ 1080402 w 1398088"/>
              <a:gd name="connsiteY772" fmla="*/ 665186 h 891359"/>
              <a:gd name="connsiteX773" fmla="*/ 1081806 w 1398088"/>
              <a:gd name="connsiteY773" fmla="*/ 667497 h 891359"/>
              <a:gd name="connsiteX774" fmla="*/ 1083202 w 1398088"/>
              <a:gd name="connsiteY774" fmla="*/ 669800 h 891359"/>
              <a:gd name="connsiteX775" fmla="*/ 1084606 w 1398088"/>
              <a:gd name="connsiteY775" fmla="*/ 672081 h 891359"/>
              <a:gd name="connsiteX776" fmla="*/ 1086002 w 1398088"/>
              <a:gd name="connsiteY776" fmla="*/ 674356 h 891359"/>
              <a:gd name="connsiteX777" fmla="*/ 1087405 w 1398088"/>
              <a:gd name="connsiteY777" fmla="*/ 676615 h 891359"/>
              <a:gd name="connsiteX778" fmla="*/ 1088802 w 1398088"/>
              <a:gd name="connsiteY778" fmla="*/ 678854 h 891359"/>
              <a:gd name="connsiteX779" fmla="*/ 1090198 w 1398088"/>
              <a:gd name="connsiteY779" fmla="*/ 681085 h 891359"/>
              <a:gd name="connsiteX780" fmla="*/ 1091601 w 1398088"/>
              <a:gd name="connsiteY780" fmla="*/ 683295 h 891359"/>
              <a:gd name="connsiteX781" fmla="*/ 1092998 w 1398088"/>
              <a:gd name="connsiteY781" fmla="*/ 685497 h 891359"/>
              <a:gd name="connsiteX782" fmla="*/ 1094401 w 1398088"/>
              <a:gd name="connsiteY782" fmla="*/ 687685 h 891359"/>
              <a:gd name="connsiteX783" fmla="*/ 1095797 w 1398088"/>
              <a:gd name="connsiteY783" fmla="*/ 689851 h 891359"/>
              <a:gd name="connsiteX784" fmla="*/ 1097201 w 1398088"/>
              <a:gd name="connsiteY784" fmla="*/ 692010 h 891359"/>
              <a:gd name="connsiteX785" fmla="*/ 1098597 w 1398088"/>
              <a:gd name="connsiteY785" fmla="*/ 694148 h 891359"/>
              <a:gd name="connsiteX786" fmla="*/ 1100001 w 1398088"/>
              <a:gd name="connsiteY786" fmla="*/ 696278 h 891359"/>
              <a:gd name="connsiteX787" fmla="*/ 1101397 w 1398088"/>
              <a:gd name="connsiteY787" fmla="*/ 698387 h 891359"/>
              <a:gd name="connsiteX788" fmla="*/ 1102800 w 1398088"/>
              <a:gd name="connsiteY788" fmla="*/ 700489 h 891359"/>
              <a:gd name="connsiteX789" fmla="*/ 1104196 w 1398088"/>
              <a:gd name="connsiteY789" fmla="*/ 702569 h 891359"/>
              <a:gd name="connsiteX790" fmla="*/ 1105593 w 1398088"/>
              <a:gd name="connsiteY790" fmla="*/ 704641 h 891359"/>
              <a:gd name="connsiteX791" fmla="*/ 1106996 w 1398088"/>
              <a:gd name="connsiteY791" fmla="*/ 706693 h 891359"/>
              <a:gd name="connsiteX792" fmla="*/ 1108392 w 1398088"/>
              <a:gd name="connsiteY792" fmla="*/ 708730 h 891359"/>
              <a:gd name="connsiteX793" fmla="*/ 1109796 w 1398088"/>
              <a:gd name="connsiteY793" fmla="*/ 710759 h 891359"/>
              <a:gd name="connsiteX794" fmla="*/ 1111192 w 1398088"/>
              <a:gd name="connsiteY794" fmla="*/ 712767 h 891359"/>
              <a:gd name="connsiteX795" fmla="*/ 1112596 w 1398088"/>
              <a:gd name="connsiteY795" fmla="*/ 714768 h 891359"/>
              <a:gd name="connsiteX796" fmla="*/ 1113992 w 1398088"/>
              <a:gd name="connsiteY796" fmla="*/ 716747 h 891359"/>
              <a:gd name="connsiteX797" fmla="*/ 1115395 w 1398088"/>
              <a:gd name="connsiteY797" fmla="*/ 718712 h 891359"/>
              <a:gd name="connsiteX798" fmla="*/ 1116792 w 1398088"/>
              <a:gd name="connsiteY798" fmla="*/ 720670 h 891359"/>
              <a:gd name="connsiteX799" fmla="*/ 1118188 w 1398088"/>
              <a:gd name="connsiteY799" fmla="*/ 722606 h 891359"/>
              <a:gd name="connsiteX800" fmla="*/ 1119591 w 1398088"/>
              <a:gd name="connsiteY800" fmla="*/ 724527 h 891359"/>
              <a:gd name="connsiteX801" fmla="*/ 1120988 w 1398088"/>
              <a:gd name="connsiteY801" fmla="*/ 726442 h 891359"/>
              <a:gd name="connsiteX802" fmla="*/ 1122391 w 1398088"/>
              <a:gd name="connsiteY802" fmla="*/ 728335 h 891359"/>
              <a:gd name="connsiteX803" fmla="*/ 1123787 w 1398088"/>
              <a:gd name="connsiteY803" fmla="*/ 730213 h 891359"/>
              <a:gd name="connsiteX804" fmla="*/ 1125191 w 1398088"/>
              <a:gd name="connsiteY804" fmla="*/ 732085 h 891359"/>
              <a:gd name="connsiteX805" fmla="*/ 1126587 w 1398088"/>
              <a:gd name="connsiteY805" fmla="*/ 733934 h 891359"/>
              <a:gd name="connsiteX806" fmla="*/ 1127991 w 1398088"/>
              <a:gd name="connsiteY806" fmla="*/ 735770 h 891359"/>
              <a:gd name="connsiteX807" fmla="*/ 1129387 w 1398088"/>
              <a:gd name="connsiteY807" fmla="*/ 737598 h 891359"/>
              <a:gd name="connsiteX808" fmla="*/ 1130783 w 1398088"/>
              <a:gd name="connsiteY808" fmla="*/ 739404 h 891359"/>
              <a:gd name="connsiteX809" fmla="*/ 1132187 w 1398088"/>
              <a:gd name="connsiteY809" fmla="*/ 741204 h 891359"/>
              <a:gd name="connsiteX810" fmla="*/ 1133583 w 1398088"/>
              <a:gd name="connsiteY810" fmla="*/ 742981 h 891359"/>
              <a:gd name="connsiteX811" fmla="*/ 1134986 w 1398088"/>
              <a:gd name="connsiteY811" fmla="*/ 744752 h 891359"/>
              <a:gd name="connsiteX812" fmla="*/ 1136383 w 1398088"/>
              <a:gd name="connsiteY812" fmla="*/ 746501 h 891359"/>
              <a:gd name="connsiteX813" fmla="*/ 1137786 w 1398088"/>
              <a:gd name="connsiteY813" fmla="*/ 748242 h 891359"/>
              <a:gd name="connsiteX814" fmla="*/ 1139182 w 1398088"/>
              <a:gd name="connsiteY814" fmla="*/ 749963 h 891359"/>
              <a:gd name="connsiteX815" fmla="*/ 1140586 w 1398088"/>
              <a:gd name="connsiteY815" fmla="*/ 751675 h 891359"/>
              <a:gd name="connsiteX816" fmla="*/ 1141982 w 1398088"/>
              <a:gd name="connsiteY816" fmla="*/ 753374 h 891359"/>
              <a:gd name="connsiteX817" fmla="*/ 1143378 w 1398088"/>
              <a:gd name="connsiteY817" fmla="*/ 755058 h 891359"/>
              <a:gd name="connsiteX818" fmla="*/ 1144782 w 1398088"/>
              <a:gd name="connsiteY818" fmla="*/ 756728 h 891359"/>
              <a:gd name="connsiteX819" fmla="*/ 1146178 w 1398088"/>
              <a:gd name="connsiteY819" fmla="*/ 758383 h 891359"/>
              <a:gd name="connsiteX820" fmla="*/ 1147582 w 1398088"/>
              <a:gd name="connsiteY820" fmla="*/ 760024 h 891359"/>
              <a:gd name="connsiteX821" fmla="*/ 1148978 w 1398088"/>
              <a:gd name="connsiteY821" fmla="*/ 761651 h 891359"/>
              <a:gd name="connsiteX822" fmla="*/ 1150381 w 1398088"/>
              <a:gd name="connsiteY822" fmla="*/ 763263 h 891359"/>
              <a:gd name="connsiteX823" fmla="*/ 1151777 w 1398088"/>
              <a:gd name="connsiteY823" fmla="*/ 764861 h 891359"/>
              <a:gd name="connsiteX824" fmla="*/ 1153181 w 1398088"/>
              <a:gd name="connsiteY824" fmla="*/ 766444 h 891359"/>
              <a:gd name="connsiteX825" fmla="*/ 1154577 w 1398088"/>
              <a:gd name="connsiteY825" fmla="*/ 768020 h 891359"/>
              <a:gd name="connsiteX826" fmla="*/ 1155981 w 1398088"/>
              <a:gd name="connsiteY826" fmla="*/ 769582 h 891359"/>
              <a:gd name="connsiteX827" fmla="*/ 1157377 w 1398088"/>
              <a:gd name="connsiteY827" fmla="*/ 771122 h 891359"/>
              <a:gd name="connsiteX828" fmla="*/ 1158773 w 1398088"/>
              <a:gd name="connsiteY828" fmla="*/ 772655 h 891359"/>
              <a:gd name="connsiteX829" fmla="*/ 1160177 w 1398088"/>
              <a:gd name="connsiteY829" fmla="*/ 774174 h 891359"/>
              <a:gd name="connsiteX830" fmla="*/ 1161573 w 1398088"/>
              <a:gd name="connsiteY830" fmla="*/ 775678 h 891359"/>
              <a:gd name="connsiteX831" fmla="*/ 1162976 w 1398088"/>
              <a:gd name="connsiteY831" fmla="*/ 777175 h 891359"/>
              <a:gd name="connsiteX832" fmla="*/ 1164373 w 1398088"/>
              <a:gd name="connsiteY832" fmla="*/ 778651 h 891359"/>
              <a:gd name="connsiteX833" fmla="*/ 1165776 w 1398088"/>
              <a:gd name="connsiteY833" fmla="*/ 780119 h 891359"/>
              <a:gd name="connsiteX834" fmla="*/ 1167172 w 1398088"/>
              <a:gd name="connsiteY834" fmla="*/ 781566 h 891359"/>
              <a:gd name="connsiteX835" fmla="*/ 1168576 w 1398088"/>
              <a:gd name="connsiteY835" fmla="*/ 783005 h 891359"/>
              <a:gd name="connsiteX836" fmla="*/ 1169972 w 1398088"/>
              <a:gd name="connsiteY836" fmla="*/ 784430 h 891359"/>
              <a:gd name="connsiteX837" fmla="*/ 1171368 w 1398088"/>
              <a:gd name="connsiteY837" fmla="*/ 785848 h 891359"/>
              <a:gd name="connsiteX838" fmla="*/ 1172772 w 1398088"/>
              <a:gd name="connsiteY838" fmla="*/ 787244 h 891359"/>
              <a:gd name="connsiteX839" fmla="*/ 1174168 w 1398088"/>
              <a:gd name="connsiteY839" fmla="*/ 788633 h 891359"/>
              <a:gd name="connsiteX840" fmla="*/ 1175572 w 1398088"/>
              <a:gd name="connsiteY840" fmla="*/ 790008 h 891359"/>
              <a:gd name="connsiteX841" fmla="*/ 1176968 w 1398088"/>
              <a:gd name="connsiteY841" fmla="*/ 791368 h 891359"/>
              <a:gd name="connsiteX842" fmla="*/ 1178371 w 1398088"/>
              <a:gd name="connsiteY842" fmla="*/ 792721 h 891359"/>
              <a:gd name="connsiteX843" fmla="*/ 1179768 w 1398088"/>
              <a:gd name="connsiteY843" fmla="*/ 794053 h 891359"/>
              <a:gd name="connsiteX844" fmla="*/ 1181171 w 1398088"/>
              <a:gd name="connsiteY844" fmla="*/ 795377 h 891359"/>
              <a:gd name="connsiteX845" fmla="*/ 1182567 w 1398088"/>
              <a:gd name="connsiteY845" fmla="*/ 796687 h 891359"/>
              <a:gd name="connsiteX846" fmla="*/ 1183964 w 1398088"/>
              <a:gd name="connsiteY846" fmla="*/ 797990 h 891359"/>
              <a:gd name="connsiteX847" fmla="*/ 1185367 w 1398088"/>
              <a:gd name="connsiteY847" fmla="*/ 799271 h 891359"/>
              <a:gd name="connsiteX848" fmla="*/ 1186763 w 1398088"/>
              <a:gd name="connsiteY848" fmla="*/ 800545 h 891359"/>
              <a:gd name="connsiteX849" fmla="*/ 1188167 w 1398088"/>
              <a:gd name="connsiteY849" fmla="*/ 801804 h 891359"/>
              <a:gd name="connsiteX850" fmla="*/ 1189563 w 1398088"/>
              <a:gd name="connsiteY850" fmla="*/ 803057 h 891359"/>
              <a:gd name="connsiteX851" fmla="*/ 1190966 w 1398088"/>
              <a:gd name="connsiteY851" fmla="*/ 804295 h 891359"/>
              <a:gd name="connsiteX852" fmla="*/ 1192363 w 1398088"/>
              <a:gd name="connsiteY852" fmla="*/ 805518 h 891359"/>
              <a:gd name="connsiteX853" fmla="*/ 1193766 w 1398088"/>
              <a:gd name="connsiteY853" fmla="*/ 806734 h 891359"/>
              <a:gd name="connsiteX854" fmla="*/ 1195162 w 1398088"/>
              <a:gd name="connsiteY854" fmla="*/ 807929 h 891359"/>
              <a:gd name="connsiteX855" fmla="*/ 1196566 w 1398088"/>
              <a:gd name="connsiteY855" fmla="*/ 809124 h 891359"/>
              <a:gd name="connsiteX856" fmla="*/ 1197962 w 1398088"/>
              <a:gd name="connsiteY856" fmla="*/ 810297 h 891359"/>
              <a:gd name="connsiteX857" fmla="*/ 1199358 w 1398088"/>
              <a:gd name="connsiteY857" fmla="*/ 811463 h 891359"/>
              <a:gd name="connsiteX858" fmla="*/ 1200762 w 1398088"/>
              <a:gd name="connsiteY858" fmla="*/ 812615 h 891359"/>
              <a:gd name="connsiteX859" fmla="*/ 1202158 w 1398088"/>
              <a:gd name="connsiteY859" fmla="*/ 813759 h 891359"/>
              <a:gd name="connsiteX860" fmla="*/ 1203562 w 1398088"/>
              <a:gd name="connsiteY860" fmla="*/ 814889 h 891359"/>
              <a:gd name="connsiteX861" fmla="*/ 1204958 w 1398088"/>
              <a:gd name="connsiteY861" fmla="*/ 816012 h 891359"/>
              <a:gd name="connsiteX862" fmla="*/ 1206361 w 1398088"/>
              <a:gd name="connsiteY862" fmla="*/ 817113 h 891359"/>
              <a:gd name="connsiteX863" fmla="*/ 1207758 w 1398088"/>
              <a:gd name="connsiteY863" fmla="*/ 818214 h 891359"/>
              <a:gd name="connsiteX864" fmla="*/ 1209161 w 1398088"/>
              <a:gd name="connsiteY864" fmla="*/ 819294 h 891359"/>
              <a:gd name="connsiteX865" fmla="*/ 1210557 w 1398088"/>
              <a:gd name="connsiteY865" fmla="*/ 820373 h 891359"/>
              <a:gd name="connsiteX866" fmla="*/ 1211954 w 1398088"/>
              <a:gd name="connsiteY866" fmla="*/ 821431 h 891359"/>
              <a:gd name="connsiteX867" fmla="*/ 1213357 w 1398088"/>
              <a:gd name="connsiteY867" fmla="*/ 822482 h 891359"/>
              <a:gd name="connsiteX868" fmla="*/ 1214753 w 1398088"/>
              <a:gd name="connsiteY868" fmla="*/ 823526 h 891359"/>
              <a:gd name="connsiteX869" fmla="*/ 1216157 w 1398088"/>
              <a:gd name="connsiteY869" fmla="*/ 824555 h 891359"/>
              <a:gd name="connsiteX870" fmla="*/ 1217553 w 1398088"/>
              <a:gd name="connsiteY870" fmla="*/ 825570 h 891359"/>
              <a:gd name="connsiteX871" fmla="*/ 1218957 w 1398088"/>
              <a:gd name="connsiteY871" fmla="*/ 826577 h 891359"/>
              <a:gd name="connsiteX872" fmla="*/ 1220353 w 1398088"/>
              <a:gd name="connsiteY872" fmla="*/ 827578 h 891359"/>
              <a:gd name="connsiteX873" fmla="*/ 1221756 w 1398088"/>
              <a:gd name="connsiteY873" fmla="*/ 828564 h 891359"/>
              <a:gd name="connsiteX874" fmla="*/ 1223153 w 1398088"/>
              <a:gd name="connsiteY874" fmla="*/ 829542 h 891359"/>
              <a:gd name="connsiteX875" fmla="*/ 1224549 w 1398088"/>
              <a:gd name="connsiteY875" fmla="*/ 830507 h 891359"/>
              <a:gd name="connsiteX876" fmla="*/ 1225952 w 1398088"/>
              <a:gd name="connsiteY876" fmla="*/ 831457 h 891359"/>
              <a:gd name="connsiteX877" fmla="*/ 1227349 w 1398088"/>
              <a:gd name="connsiteY877" fmla="*/ 832400 h 891359"/>
              <a:gd name="connsiteX878" fmla="*/ 1228752 w 1398088"/>
              <a:gd name="connsiteY878" fmla="*/ 833335 h 891359"/>
              <a:gd name="connsiteX879" fmla="*/ 1230148 w 1398088"/>
              <a:gd name="connsiteY879" fmla="*/ 834264 h 891359"/>
              <a:gd name="connsiteX880" fmla="*/ 1231552 w 1398088"/>
              <a:gd name="connsiteY880" fmla="*/ 835178 h 891359"/>
              <a:gd name="connsiteX881" fmla="*/ 1232948 w 1398088"/>
              <a:gd name="connsiteY881" fmla="*/ 836078 h 891359"/>
              <a:gd name="connsiteX882" fmla="*/ 1234351 w 1398088"/>
              <a:gd name="connsiteY882" fmla="*/ 836970 h 891359"/>
              <a:gd name="connsiteX883" fmla="*/ 1235748 w 1398088"/>
              <a:gd name="connsiteY883" fmla="*/ 837855 h 891359"/>
              <a:gd name="connsiteX884" fmla="*/ 1237144 w 1398088"/>
              <a:gd name="connsiteY884" fmla="*/ 838726 h 891359"/>
              <a:gd name="connsiteX885" fmla="*/ 1238548 w 1398088"/>
              <a:gd name="connsiteY885" fmla="*/ 839590 h 891359"/>
              <a:gd name="connsiteX886" fmla="*/ 1239944 w 1398088"/>
              <a:gd name="connsiteY886" fmla="*/ 840446 h 891359"/>
              <a:gd name="connsiteX887" fmla="*/ 1241347 w 1398088"/>
              <a:gd name="connsiteY887" fmla="*/ 841296 h 891359"/>
              <a:gd name="connsiteX888" fmla="*/ 1242743 w 1398088"/>
              <a:gd name="connsiteY888" fmla="*/ 842130 h 891359"/>
              <a:gd name="connsiteX889" fmla="*/ 1244147 w 1398088"/>
              <a:gd name="connsiteY889" fmla="*/ 842951 h 891359"/>
              <a:gd name="connsiteX890" fmla="*/ 1245543 w 1398088"/>
              <a:gd name="connsiteY890" fmla="*/ 843771 h 891359"/>
              <a:gd name="connsiteX891" fmla="*/ 1246947 w 1398088"/>
              <a:gd name="connsiteY891" fmla="*/ 844578 h 891359"/>
              <a:gd name="connsiteX892" fmla="*/ 1248343 w 1398088"/>
              <a:gd name="connsiteY892" fmla="*/ 845376 h 891359"/>
              <a:gd name="connsiteX893" fmla="*/ 1249746 w 1398088"/>
              <a:gd name="connsiteY893" fmla="*/ 846161 h 891359"/>
              <a:gd name="connsiteX894" fmla="*/ 1251143 w 1398088"/>
              <a:gd name="connsiteY894" fmla="*/ 846938 h 891359"/>
              <a:gd name="connsiteX895" fmla="*/ 1252539 w 1398088"/>
              <a:gd name="connsiteY895" fmla="*/ 847708 h 891359"/>
              <a:gd name="connsiteX896" fmla="*/ 1253942 w 1398088"/>
              <a:gd name="connsiteY896" fmla="*/ 848471 h 891359"/>
              <a:gd name="connsiteX897" fmla="*/ 1255339 w 1398088"/>
              <a:gd name="connsiteY897" fmla="*/ 849227 h 891359"/>
              <a:gd name="connsiteX898" fmla="*/ 1256742 w 1398088"/>
              <a:gd name="connsiteY898" fmla="*/ 849968 h 891359"/>
              <a:gd name="connsiteX899" fmla="*/ 1258138 w 1398088"/>
              <a:gd name="connsiteY899" fmla="*/ 850702 h 891359"/>
              <a:gd name="connsiteX900" fmla="*/ 1259542 w 1398088"/>
              <a:gd name="connsiteY900" fmla="*/ 851429 h 891359"/>
              <a:gd name="connsiteX901" fmla="*/ 1260938 w 1398088"/>
              <a:gd name="connsiteY901" fmla="*/ 852142 h 891359"/>
              <a:gd name="connsiteX902" fmla="*/ 1262342 w 1398088"/>
              <a:gd name="connsiteY902" fmla="*/ 852854 h 891359"/>
              <a:gd name="connsiteX903" fmla="*/ 1263738 w 1398088"/>
              <a:gd name="connsiteY903" fmla="*/ 853552 h 891359"/>
              <a:gd name="connsiteX904" fmla="*/ 1265134 w 1398088"/>
              <a:gd name="connsiteY904" fmla="*/ 854243 h 891359"/>
              <a:gd name="connsiteX905" fmla="*/ 1266538 w 1398088"/>
              <a:gd name="connsiteY905" fmla="*/ 854927 h 891359"/>
              <a:gd name="connsiteX906" fmla="*/ 1267934 w 1398088"/>
              <a:gd name="connsiteY906" fmla="*/ 855604 h 891359"/>
              <a:gd name="connsiteX907" fmla="*/ 1269337 w 1398088"/>
              <a:gd name="connsiteY907" fmla="*/ 856273 h 891359"/>
              <a:gd name="connsiteX908" fmla="*/ 1270734 w 1398088"/>
              <a:gd name="connsiteY908" fmla="*/ 856928 h 891359"/>
              <a:gd name="connsiteX909" fmla="*/ 1272137 w 1398088"/>
              <a:gd name="connsiteY909" fmla="*/ 857583 h 891359"/>
              <a:gd name="connsiteX910" fmla="*/ 1273533 w 1398088"/>
              <a:gd name="connsiteY910" fmla="*/ 858223 h 891359"/>
              <a:gd name="connsiteX911" fmla="*/ 1274937 w 1398088"/>
              <a:gd name="connsiteY911" fmla="*/ 858857 h 891359"/>
              <a:gd name="connsiteX912" fmla="*/ 1276333 w 1398088"/>
              <a:gd name="connsiteY912" fmla="*/ 859483 h 891359"/>
              <a:gd name="connsiteX913" fmla="*/ 1277729 w 1398088"/>
              <a:gd name="connsiteY913" fmla="*/ 860109 h 891359"/>
              <a:gd name="connsiteX914" fmla="*/ 1279133 w 1398088"/>
              <a:gd name="connsiteY914" fmla="*/ 860714 h 891359"/>
              <a:gd name="connsiteX915" fmla="*/ 1280529 w 1398088"/>
              <a:gd name="connsiteY915" fmla="*/ 861318 h 891359"/>
              <a:gd name="connsiteX916" fmla="*/ 1281933 w 1398088"/>
              <a:gd name="connsiteY916" fmla="*/ 861916 h 891359"/>
              <a:gd name="connsiteX917" fmla="*/ 1283329 w 1398088"/>
              <a:gd name="connsiteY917" fmla="*/ 862506 h 891359"/>
              <a:gd name="connsiteX918" fmla="*/ 1284732 w 1398088"/>
              <a:gd name="connsiteY918" fmla="*/ 863089 h 891359"/>
              <a:gd name="connsiteX919" fmla="*/ 1286128 w 1398088"/>
              <a:gd name="connsiteY919" fmla="*/ 863665 h 891359"/>
              <a:gd name="connsiteX920" fmla="*/ 1287532 w 1398088"/>
              <a:gd name="connsiteY920" fmla="*/ 864233 h 891359"/>
              <a:gd name="connsiteX921" fmla="*/ 1288928 w 1398088"/>
              <a:gd name="connsiteY921" fmla="*/ 864787 h 891359"/>
              <a:gd name="connsiteX922" fmla="*/ 1290332 w 1398088"/>
              <a:gd name="connsiteY922" fmla="*/ 865342 h 891359"/>
              <a:gd name="connsiteX923" fmla="*/ 1291728 w 1398088"/>
              <a:gd name="connsiteY923" fmla="*/ 865889 h 891359"/>
              <a:gd name="connsiteX924" fmla="*/ 1293124 w 1398088"/>
              <a:gd name="connsiteY924" fmla="*/ 866428 h 891359"/>
              <a:gd name="connsiteX925" fmla="*/ 1294528 w 1398088"/>
              <a:gd name="connsiteY925" fmla="*/ 866961 h 891359"/>
              <a:gd name="connsiteX926" fmla="*/ 1295924 w 1398088"/>
              <a:gd name="connsiteY926" fmla="*/ 867486 h 891359"/>
              <a:gd name="connsiteX927" fmla="*/ 1297327 w 1398088"/>
              <a:gd name="connsiteY927" fmla="*/ 868005 h 891359"/>
              <a:gd name="connsiteX928" fmla="*/ 1298724 w 1398088"/>
              <a:gd name="connsiteY928" fmla="*/ 868516 h 891359"/>
              <a:gd name="connsiteX929" fmla="*/ 1300127 w 1398088"/>
              <a:gd name="connsiteY929" fmla="*/ 869019 h 891359"/>
              <a:gd name="connsiteX930" fmla="*/ 1301523 w 1398088"/>
              <a:gd name="connsiteY930" fmla="*/ 869516 h 891359"/>
              <a:gd name="connsiteX931" fmla="*/ 1302927 w 1398088"/>
              <a:gd name="connsiteY931" fmla="*/ 870005 h 891359"/>
              <a:gd name="connsiteX932" fmla="*/ 1304323 w 1398088"/>
              <a:gd name="connsiteY932" fmla="*/ 870495 h 891359"/>
              <a:gd name="connsiteX933" fmla="*/ 1305719 w 1398088"/>
              <a:gd name="connsiteY933" fmla="*/ 870970 h 891359"/>
              <a:gd name="connsiteX934" fmla="*/ 1307123 w 1398088"/>
              <a:gd name="connsiteY934" fmla="*/ 871445 h 891359"/>
              <a:gd name="connsiteX935" fmla="*/ 1308519 w 1398088"/>
              <a:gd name="connsiteY935" fmla="*/ 871905 h 891359"/>
              <a:gd name="connsiteX936" fmla="*/ 1309923 w 1398088"/>
              <a:gd name="connsiteY936" fmla="*/ 872366 h 891359"/>
              <a:gd name="connsiteX937" fmla="*/ 1311319 w 1398088"/>
              <a:gd name="connsiteY937" fmla="*/ 872820 h 891359"/>
              <a:gd name="connsiteX938" fmla="*/ 1312722 w 1398088"/>
              <a:gd name="connsiteY938" fmla="*/ 873266 h 891359"/>
              <a:gd name="connsiteX939" fmla="*/ 1314119 w 1398088"/>
              <a:gd name="connsiteY939" fmla="*/ 873712 h 891359"/>
              <a:gd name="connsiteX940" fmla="*/ 1315522 w 1398088"/>
              <a:gd name="connsiteY940" fmla="*/ 874144 h 891359"/>
              <a:gd name="connsiteX941" fmla="*/ 1316918 w 1398088"/>
              <a:gd name="connsiteY941" fmla="*/ 874576 h 891359"/>
              <a:gd name="connsiteX942" fmla="*/ 1318314 w 1398088"/>
              <a:gd name="connsiteY942" fmla="*/ 875000 h 891359"/>
              <a:gd name="connsiteX943" fmla="*/ 1319718 w 1398088"/>
              <a:gd name="connsiteY943" fmla="*/ 875418 h 891359"/>
              <a:gd name="connsiteX944" fmla="*/ 1321114 w 1398088"/>
              <a:gd name="connsiteY944" fmla="*/ 875828 h 891359"/>
              <a:gd name="connsiteX945" fmla="*/ 1322518 w 1398088"/>
              <a:gd name="connsiteY945" fmla="*/ 876238 h 891359"/>
              <a:gd name="connsiteX946" fmla="*/ 1323914 w 1398088"/>
              <a:gd name="connsiteY946" fmla="*/ 876641 h 891359"/>
              <a:gd name="connsiteX947" fmla="*/ 1325318 w 1398088"/>
              <a:gd name="connsiteY947" fmla="*/ 877037 h 891359"/>
              <a:gd name="connsiteX948" fmla="*/ 1326714 w 1398088"/>
              <a:gd name="connsiteY948" fmla="*/ 877426 h 891359"/>
              <a:gd name="connsiteX949" fmla="*/ 1328117 w 1398088"/>
              <a:gd name="connsiteY949" fmla="*/ 877807 h 891359"/>
              <a:gd name="connsiteX950" fmla="*/ 1329513 w 1398088"/>
              <a:gd name="connsiteY950" fmla="*/ 878189 h 891359"/>
              <a:gd name="connsiteX951" fmla="*/ 1330910 w 1398088"/>
              <a:gd name="connsiteY951" fmla="*/ 878563 h 891359"/>
              <a:gd name="connsiteX952" fmla="*/ 1332313 w 1398088"/>
              <a:gd name="connsiteY952" fmla="*/ 878930 h 891359"/>
              <a:gd name="connsiteX953" fmla="*/ 1333709 w 1398088"/>
              <a:gd name="connsiteY953" fmla="*/ 879297 h 891359"/>
              <a:gd name="connsiteX954" fmla="*/ 1335113 w 1398088"/>
              <a:gd name="connsiteY954" fmla="*/ 879657 h 891359"/>
              <a:gd name="connsiteX955" fmla="*/ 1336509 w 1398088"/>
              <a:gd name="connsiteY955" fmla="*/ 880010 h 891359"/>
              <a:gd name="connsiteX956" fmla="*/ 1337913 w 1398088"/>
              <a:gd name="connsiteY956" fmla="*/ 880355 h 891359"/>
              <a:gd name="connsiteX957" fmla="*/ 1339309 w 1398088"/>
              <a:gd name="connsiteY957" fmla="*/ 880700 h 891359"/>
              <a:gd name="connsiteX958" fmla="*/ 1340712 w 1398088"/>
              <a:gd name="connsiteY958" fmla="*/ 881039 h 891359"/>
              <a:gd name="connsiteX959" fmla="*/ 1342109 w 1398088"/>
              <a:gd name="connsiteY959" fmla="*/ 881370 h 891359"/>
              <a:gd name="connsiteX960" fmla="*/ 1343512 w 1398088"/>
              <a:gd name="connsiteY960" fmla="*/ 881701 h 891359"/>
              <a:gd name="connsiteX961" fmla="*/ 1344908 w 1398088"/>
              <a:gd name="connsiteY961" fmla="*/ 882025 h 891359"/>
              <a:gd name="connsiteX962" fmla="*/ 1346305 w 1398088"/>
              <a:gd name="connsiteY962" fmla="*/ 882349 h 891359"/>
              <a:gd name="connsiteX963" fmla="*/ 1347708 w 1398088"/>
              <a:gd name="connsiteY963" fmla="*/ 882658 h 891359"/>
              <a:gd name="connsiteX964" fmla="*/ 1349104 w 1398088"/>
              <a:gd name="connsiteY964" fmla="*/ 882975 h 891359"/>
              <a:gd name="connsiteX965" fmla="*/ 1350508 w 1398088"/>
              <a:gd name="connsiteY965" fmla="*/ 883277 h 891359"/>
              <a:gd name="connsiteX966" fmla="*/ 1351904 w 1398088"/>
              <a:gd name="connsiteY966" fmla="*/ 883579 h 891359"/>
              <a:gd name="connsiteX967" fmla="*/ 1353308 w 1398088"/>
              <a:gd name="connsiteY967" fmla="*/ 883874 h 891359"/>
              <a:gd name="connsiteX968" fmla="*/ 1354704 w 1398088"/>
              <a:gd name="connsiteY968" fmla="*/ 884170 h 891359"/>
              <a:gd name="connsiteX969" fmla="*/ 1356107 w 1398088"/>
              <a:gd name="connsiteY969" fmla="*/ 884457 h 891359"/>
              <a:gd name="connsiteX970" fmla="*/ 1357504 w 1398088"/>
              <a:gd name="connsiteY970" fmla="*/ 884745 h 891359"/>
              <a:gd name="connsiteX971" fmla="*/ 1358900 w 1398088"/>
              <a:gd name="connsiteY971" fmla="*/ 885019 h 891359"/>
              <a:gd name="connsiteX972" fmla="*/ 1360303 w 1398088"/>
              <a:gd name="connsiteY972" fmla="*/ 885300 h 891359"/>
              <a:gd name="connsiteX973" fmla="*/ 1361699 w 1398088"/>
              <a:gd name="connsiteY973" fmla="*/ 885573 h 891359"/>
              <a:gd name="connsiteX974" fmla="*/ 1363103 w 1398088"/>
              <a:gd name="connsiteY974" fmla="*/ 885839 h 891359"/>
              <a:gd name="connsiteX975" fmla="*/ 1364499 w 1398088"/>
              <a:gd name="connsiteY975" fmla="*/ 886106 h 891359"/>
              <a:gd name="connsiteX976" fmla="*/ 1365903 w 1398088"/>
              <a:gd name="connsiteY976" fmla="*/ 886365 h 891359"/>
              <a:gd name="connsiteX977" fmla="*/ 1367299 w 1398088"/>
              <a:gd name="connsiteY977" fmla="*/ 886617 h 891359"/>
              <a:gd name="connsiteX978" fmla="*/ 1368702 w 1398088"/>
              <a:gd name="connsiteY978" fmla="*/ 886869 h 891359"/>
              <a:gd name="connsiteX979" fmla="*/ 1370099 w 1398088"/>
              <a:gd name="connsiteY979" fmla="*/ 887120 h 891359"/>
              <a:gd name="connsiteX980" fmla="*/ 1371495 w 1398088"/>
              <a:gd name="connsiteY980" fmla="*/ 887365 h 891359"/>
              <a:gd name="connsiteX981" fmla="*/ 1372898 w 1398088"/>
              <a:gd name="connsiteY981" fmla="*/ 887603 h 891359"/>
              <a:gd name="connsiteX982" fmla="*/ 1374295 w 1398088"/>
              <a:gd name="connsiteY982" fmla="*/ 887840 h 891359"/>
              <a:gd name="connsiteX983" fmla="*/ 1375698 w 1398088"/>
              <a:gd name="connsiteY983" fmla="*/ 888078 h 891359"/>
              <a:gd name="connsiteX984" fmla="*/ 1377094 w 1398088"/>
              <a:gd name="connsiteY984" fmla="*/ 888308 h 891359"/>
              <a:gd name="connsiteX985" fmla="*/ 1378498 w 1398088"/>
              <a:gd name="connsiteY985" fmla="*/ 888531 h 891359"/>
              <a:gd name="connsiteX986" fmla="*/ 1379894 w 1398088"/>
              <a:gd name="connsiteY986" fmla="*/ 888754 h 891359"/>
              <a:gd name="connsiteX987" fmla="*/ 1381298 w 1398088"/>
              <a:gd name="connsiteY987" fmla="*/ 888977 h 891359"/>
              <a:gd name="connsiteX988" fmla="*/ 1382694 w 1398088"/>
              <a:gd name="connsiteY988" fmla="*/ 889193 h 891359"/>
              <a:gd name="connsiteX989" fmla="*/ 1384097 w 1398088"/>
              <a:gd name="connsiteY989" fmla="*/ 889402 h 891359"/>
              <a:gd name="connsiteX990" fmla="*/ 1385494 w 1398088"/>
              <a:gd name="connsiteY990" fmla="*/ 889611 h 891359"/>
              <a:gd name="connsiteX991" fmla="*/ 1386890 w 1398088"/>
              <a:gd name="connsiteY991" fmla="*/ 889819 h 891359"/>
              <a:gd name="connsiteX992" fmla="*/ 1388293 w 1398088"/>
              <a:gd name="connsiteY992" fmla="*/ 890021 h 891359"/>
              <a:gd name="connsiteX993" fmla="*/ 1389690 w 1398088"/>
              <a:gd name="connsiteY993" fmla="*/ 890222 h 891359"/>
              <a:gd name="connsiteX994" fmla="*/ 1391093 w 1398088"/>
              <a:gd name="connsiteY994" fmla="*/ 890424 h 891359"/>
              <a:gd name="connsiteX995" fmla="*/ 1392489 w 1398088"/>
              <a:gd name="connsiteY995" fmla="*/ 890611 h 891359"/>
              <a:gd name="connsiteX996" fmla="*/ 1393893 w 1398088"/>
              <a:gd name="connsiteY996" fmla="*/ 890805 h 891359"/>
              <a:gd name="connsiteX997" fmla="*/ 1395289 w 1398088"/>
              <a:gd name="connsiteY997" fmla="*/ 890993 h 891359"/>
              <a:gd name="connsiteX998" fmla="*/ 1396693 w 1398088"/>
              <a:gd name="connsiteY998" fmla="*/ 891180 h 891359"/>
              <a:gd name="connsiteX999" fmla="*/ 1398089 w 1398088"/>
              <a:gd name="connsiteY999" fmla="*/ 891360 h 89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98088" h="891359">
                <a:moveTo>
                  <a:pt x="0" y="891360"/>
                </a:moveTo>
                <a:lnTo>
                  <a:pt x="1399" y="891180"/>
                </a:lnTo>
                <a:lnTo>
                  <a:pt x="2799" y="890993"/>
                </a:lnTo>
                <a:lnTo>
                  <a:pt x="4198" y="890805"/>
                </a:lnTo>
                <a:lnTo>
                  <a:pt x="5598" y="890611"/>
                </a:lnTo>
                <a:lnTo>
                  <a:pt x="6997" y="890424"/>
                </a:lnTo>
                <a:lnTo>
                  <a:pt x="8397" y="890222"/>
                </a:lnTo>
                <a:lnTo>
                  <a:pt x="9796" y="890021"/>
                </a:lnTo>
                <a:lnTo>
                  <a:pt x="11196" y="889819"/>
                </a:lnTo>
                <a:lnTo>
                  <a:pt x="12595" y="889611"/>
                </a:lnTo>
                <a:lnTo>
                  <a:pt x="13995" y="889402"/>
                </a:lnTo>
                <a:lnTo>
                  <a:pt x="15394" y="889193"/>
                </a:lnTo>
                <a:lnTo>
                  <a:pt x="16794" y="888977"/>
                </a:lnTo>
                <a:lnTo>
                  <a:pt x="18193" y="888754"/>
                </a:lnTo>
                <a:lnTo>
                  <a:pt x="19593" y="888531"/>
                </a:lnTo>
                <a:lnTo>
                  <a:pt x="20992" y="888308"/>
                </a:lnTo>
                <a:lnTo>
                  <a:pt x="22391" y="888078"/>
                </a:lnTo>
                <a:lnTo>
                  <a:pt x="23791" y="887840"/>
                </a:lnTo>
                <a:lnTo>
                  <a:pt x="25190" y="887603"/>
                </a:lnTo>
                <a:lnTo>
                  <a:pt x="26590" y="887365"/>
                </a:lnTo>
                <a:lnTo>
                  <a:pt x="27989" y="887120"/>
                </a:lnTo>
                <a:lnTo>
                  <a:pt x="29389" y="886869"/>
                </a:lnTo>
                <a:lnTo>
                  <a:pt x="30788" y="886617"/>
                </a:lnTo>
                <a:lnTo>
                  <a:pt x="32188" y="886365"/>
                </a:lnTo>
                <a:lnTo>
                  <a:pt x="33587" y="886106"/>
                </a:lnTo>
                <a:lnTo>
                  <a:pt x="34987" y="885839"/>
                </a:lnTo>
                <a:lnTo>
                  <a:pt x="36386" y="885573"/>
                </a:lnTo>
                <a:lnTo>
                  <a:pt x="37786" y="885300"/>
                </a:lnTo>
                <a:lnTo>
                  <a:pt x="39185" y="885019"/>
                </a:lnTo>
                <a:lnTo>
                  <a:pt x="40585" y="884745"/>
                </a:lnTo>
                <a:lnTo>
                  <a:pt x="41984" y="884457"/>
                </a:lnTo>
                <a:lnTo>
                  <a:pt x="43384" y="884170"/>
                </a:lnTo>
                <a:lnTo>
                  <a:pt x="44783" y="883874"/>
                </a:lnTo>
                <a:lnTo>
                  <a:pt x="46183" y="883579"/>
                </a:lnTo>
                <a:lnTo>
                  <a:pt x="47582" y="883277"/>
                </a:lnTo>
                <a:lnTo>
                  <a:pt x="48982" y="882975"/>
                </a:lnTo>
                <a:lnTo>
                  <a:pt x="50381" y="882658"/>
                </a:lnTo>
                <a:lnTo>
                  <a:pt x="51781" y="882349"/>
                </a:lnTo>
                <a:lnTo>
                  <a:pt x="53180" y="882025"/>
                </a:lnTo>
                <a:lnTo>
                  <a:pt x="54580" y="881701"/>
                </a:lnTo>
                <a:lnTo>
                  <a:pt x="55979" y="881370"/>
                </a:lnTo>
                <a:lnTo>
                  <a:pt x="57379" y="881039"/>
                </a:lnTo>
                <a:lnTo>
                  <a:pt x="58778" y="880700"/>
                </a:lnTo>
                <a:lnTo>
                  <a:pt x="60178" y="880355"/>
                </a:lnTo>
                <a:lnTo>
                  <a:pt x="61577" y="880010"/>
                </a:lnTo>
                <a:lnTo>
                  <a:pt x="62977" y="879657"/>
                </a:lnTo>
                <a:lnTo>
                  <a:pt x="64376" y="879297"/>
                </a:lnTo>
                <a:lnTo>
                  <a:pt x="65776" y="878930"/>
                </a:lnTo>
                <a:lnTo>
                  <a:pt x="67176" y="878563"/>
                </a:lnTo>
                <a:lnTo>
                  <a:pt x="68575" y="878189"/>
                </a:lnTo>
                <a:lnTo>
                  <a:pt x="69975" y="877807"/>
                </a:lnTo>
                <a:lnTo>
                  <a:pt x="71374" y="877426"/>
                </a:lnTo>
                <a:lnTo>
                  <a:pt x="72774" y="877037"/>
                </a:lnTo>
                <a:lnTo>
                  <a:pt x="74173" y="876641"/>
                </a:lnTo>
                <a:lnTo>
                  <a:pt x="75573" y="876238"/>
                </a:lnTo>
                <a:lnTo>
                  <a:pt x="76972" y="875828"/>
                </a:lnTo>
                <a:lnTo>
                  <a:pt x="78372" y="875418"/>
                </a:lnTo>
                <a:lnTo>
                  <a:pt x="79771" y="875000"/>
                </a:lnTo>
                <a:lnTo>
                  <a:pt x="81171" y="874576"/>
                </a:lnTo>
                <a:lnTo>
                  <a:pt x="82570" y="874144"/>
                </a:lnTo>
                <a:lnTo>
                  <a:pt x="83969" y="873712"/>
                </a:lnTo>
                <a:lnTo>
                  <a:pt x="85369" y="873266"/>
                </a:lnTo>
                <a:lnTo>
                  <a:pt x="86768" y="872820"/>
                </a:lnTo>
                <a:lnTo>
                  <a:pt x="88168" y="872366"/>
                </a:lnTo>
                <a:lnTo>
                  <a:pt x="89567" y="871905"/>
                </a:lnTo>
                <a:lnTo>
                  <a:pt x="90967" y="871445"/>
                </a:lnTo>
                <a:lnTo>
                  <a:pt x="92366" y="870970"/>
                </a:lnTo>
                <a:lnTo>
                  <a:pt x="93766" y="870495"/>
                </a:lnTo>
                <a:lnTo>
                  <a:pt x="95165" y="870005"/>
                </a:lnTo>
                <a:lnTo>
                  <a:pt x="96565" y="869516"/>
                </a:lnTo>
                <a:lnTo>
                  <a:pt x="97964" y="869019"/>
                </a:lnTo>
                <a:lnTo>
                  <a:pt x="99364" y="868516"/>
                </a:lnTo>
                <a:lnTo>
                  <a:pt x="100763" y="868005"/>
                </a:lnTo>
                <a:lnTo>
                  <a:pt x="102163" y="867486"/>
                </a:lnTo>
                <a:lnTo>
                  <a:pt x="103562" y="866961"/>
                </a:lnTo>
                <a:lnTo>
                  <a:pt x="104962" y="866428"/>
                </a:lnTo>
                <a:lnTo>
                  <a:pt x="106361" y="865889"/>
                </a:lnTo>
                <a:lnTo>
                  <a:pt x="107761" y="865342"/>
                </a:lnTo>
                <a:lnTo>
                  <a:pt x="109160" y="864787"/>
                </a:lnTo>
                <a:lnTo>
                  <a:pt x="110560" y="864233"/>
                </a:lnTo>
                <a:lnTo>
                  <a:pt x="111959" y="863665"/>
                </a:lnTo>
                <a:lnTo>
                  <a:pt x="113359" y="863089"/>
                </a:lnTo>
                <a:lnTo>
                  <a:pt x="114758" y="862506"/>
                </a:lnTo>
                <a:lnTo>
                  <a:pt x="116157" y="861916"/>
                </a:lnTo>
                <a:lnTo>
                  <a:pt x="117557" y="861318"/>
                </a:lnTo>
                <a:lnTo>
                  <a:pt x="118956" y="860714"/>
                </a:lnTo>
                <a:lnTo>
                  <a:pt x="120356" y="860109"/>
                </a:lnTo>
                <a:lnTo>
                  <a:pt x="121755" y="859483"/>
                </a:lnTo>
                <a:lnTo>
                  <a:pt x="123155" y="858857"/>
                </a:lnTo>
                <a:lnTo>
                  <a:pt x="124554" y="858223"/>
                </a:lnTo>
                <a:lnTo>
                  <a:pt x="125954" y="857583"/>
                </a:lnTo>
                <a:lnTo>
                  <a:pt x="127353" y="856928"/>
                </a:lnTo>
                <a:lnTo>
                  <a:pt x="128753" y="856273"/>
                </a:lnTo>
                <a:lnTo>
                  <a:pt x="130152" y="855604"/>
                </a:lnTo>
                <a:lnTo>
                  <a:pt x="131552" y="854927"/>
                </a:lnTo>
                <a:lnTo>
                  <a:pt x="132951" y="854243"/>
                </a:lnTo>
                <a:lnTo>
                  <a:pt x="134351" y="853552"/>
                </a:lnTo>
                <a:lnTo>
                  <a:pt x="135750" y="852854"/>
                </a:lnTo>
                <a:lnTo>
                  <a:pt x="137150" y="852142"/>
                </a:lnTo>
                <a:lnTo>
                  <a:pt x="138549" y="851429"/>
                </a:lnTo>
                <a:lnTo>
                  <a:pt x="139949" y="850702"/>
                </a:lnTo>
                <a:lnTo>
                  <a:pt x="141348" y="849968"/>
                </a:lnTo>
                <a:lnTo>
                  <a:pt x="142748" y="849227"/>
                </a:lnTo>
                <a:lnTo>
                  <a:pt x="144147" y="848471"/>
                </a:lnTo>
                <a:lnTo>
                  <a:pt x="145547" y="847708"/>
                </a:lnTo>
                <a:lnTo>
                  <a:pt x="146946" y="846938"/>
                </a:lnTo>
                <a:lnTo>
                  <a:pt x="148345" y="846161"/>
                </a:lnTo>
                <a:lnTo>
                  <a:pt x="149745" y="845376"/>
                </a:lnTo>
                <a:lnTo>
                  <a:pt x="151144" y="844578"/>
                </a:lnTo>
                <a:lnTo>
                  <a:pt x="152544" y="843771"/>
                </a:lnTo>
                <a:lnTo>
                  <a:pt x="153943" y="842951"/>
                </a:lnTo>
                <a:lnTo>
                  <a:pt x="155343" y="842130"/>
                </a:lnTo>
                <a:lnTo>
                  <a:pt x="156742" y="841296"/>
                </a:lnTo>
                <a:lnTo>
                  <a:pt x="158142" y="840446"/>
                </a:lnTo>
                <a:lnTo>
                  <a:pt x="159541" y="839590"/>
                </a:lnTo>
                <a:lnTo>
                  <a:pt x="160941" y="838726"/>
                </a:lnTo>
                <a:lnTo>
                  <a:pt x="162340" y="837855"/>
                </a:lnTo>
                <a:lnTo>
                  <a:pt x="163740" y="836970"/>
                </a:lnTo>
                <a:lnTo>
                  <a:pt x="165139" y="836078"/>
                </a:lnTo>
                <a:lnTo>
                  <a:pt x="166539" y="835178"/>
                </a:lnTo>
                <a:lnTo>
                  <a:pt x="167938" y="834264"/>
                </a:lnTo>
                <a:lnTo>
                  <a:pt x="169338" y="833335"/>
                </a:lnTo>
                <a:lnTo>
                  <a:pt x="170737" y="832400"/>
                </a:lnTo>
                <a:lnTo>
                  <a:pt x="172137" y="831457"/>
                </a:lnTo>
                <a:lnTo>
                  <a:pt x="173536" y="830507"/>
                </a:lnTo>
                <a:lnTo>
                  <a:pt x="174936" y="829542"/>
                </a:lnTo>
                <a:lnTo>
                  <a:pt x="176335" y="828564"/>
                </a:lnTo>
                <a:lnTo>
                  <a:pt x="177735" y="827578"/>
                </a:lnTo>
                <a:lnTo>
                  <a:pt x="179134" y="826577"/>
                </a:lnTo>
                <a:lnTo>
                  <a:pt x="180534" y="825570"/>
                </a:lnTo>
                <a:lnTo>
                  <a:pt x="181933" y="824555"/>
                </a:lnTo>
                <a:lnTo>
                  <a:pt x="183333" y="823526"/>
                </a:lnTo>
                <a:lnTo>
                  <a:pt x="184732" y="822482"/>
                </a:lnTo>
                <a:lnTo>
                  <a:pt x="186132" y="821431"/>
                </a:lnTo>
                <a:lnTo>
                  <a:pt x="187531" y="820373"/>
                </a:lnTo>
                <a:lnTo>
                  <a:pt x="188931" y="819294"/>
                </a:lnTo>
                <a:lnTo>
                  <a:pt x="190330" y="818214"/>
                </a:lnTo>
                <a:lnTo>
                  <a:pt x="191730" y="817113"/>
                </a:lnTo>
                <a:lnTo>
                  <a:pt x="193129" y="816012"/>
                </a:lnTo>
                <a:lnTo>
                  <a:pt x="194529" y="814889"/>
                </a:lnTo>
                <a:lnTo>
                  <a:pt x="195928" y="813759"/>
                </a:lnTo>
                <a:lnTo>
                  <a:pt x="197328" y="812615"/>
                </a:lnTo>
                <a:lnTo>
                  <a:pt x="198727" y="811463"/>
                </a:lnTo>
                <a:lnTo>
                  <a:pt x="200127" y="810297"/>
                </a:lnTo>
                <a:lnTo>
                  <a:pt x="201527" y="809124"/>
                </a:lnTo>
                <a:lnTo>
                  <a:pt x="202926" y="807929"/>
                </a:lnTo>
                <a:lnTo>
                  <a:pt x="204326" y="806734"/>
                </a:lnTo>
                <a:lnTo>
                  <a:pt x="205725" y="805518"/>
                </a:lnTo>
                <a:lnTo>
                  <a:pt x="207125" y="804295"/>
                </a:lnTo>
                <a:lnTo>
                  <a:pt x="208524" y="803057"/>
                </a:lnTo>
                <a:lnTo>
                  <a:pt x="209923" y="801804"/>
                </a:lnTo>
                <a:lnTo>
                  <a:pt x="211323" y="800545"/>
                </a:lnTo>
                <a:lnTo>
                  <a:pt x="212722" y="799271"/>
                </a:lnTo>
                <a:lnTo>
                  <a:pt x="214122" y="797990"/>
                </a:lnTo>
                <a:lnTo>
                  <a:pt x="215521" y="796687"/>
                </a:lnTo>
                <a:lnTo>
                  <a:pt x="216921" y="795377"/>
                </a:lnTo>
                <a:lnTo>
                  <a:pt x="218320" y="794053"/>
                </a:lnTo>
                <a:lnTo>
                  <a:pt x="219720" y="792721"/>
                </a:lnTo>
                <a:lnTo>
                  <a:pt x="221119" y="791368"/>
                </a:lnTo>
                <a:lnTo>
                  <a:pt x="222519" y="790008"/>
                </a:lnTo>
                <a:lnTo>
                  <a:pt x="223918" y="788633"/>
                </a:lnTo>
                <a:lnTo>
                  <a:pt x="225318" y="787244"/>
                </a:lnTo>
                <a:lnTo>
                  <a:pt x="226717" y="785848"/>
                </a:lnTo>
                <a:lnTo>
                  <a:pt x="228117" y="784430"/>
                </a:lnTo>
                <a:lnTo>
                  <a:pt x="229516" y="783005"/>
                </a:lnTo>
                <a:lnTo>
                  <a:pt x="230916" y="781566"/>
                </a:lnTo>
                <a:lnTo>
                  <a:pt x="232315" y="780119"/>
                </a:lnTo>
                <a:lnTo>
                  <a:pt x="233715" y="778651"/>
                </a:lnTo>
                <a:lnTo>
                  <a:pt x="235114" y="777175"/>
                </a:lnTo>
                <a:lnTo>
                  <a:pt x="236514" y="775678"/>
                </a:lnTo>
                <a:lnTo>
                  <a:pt x="237913" y="774174"/>
                </a:lnTo>
                <a:lnTo>
                  <a:pt x="239313" y="772655"/>
                </a:lnTo>
                <a:lnTo>
                  <a:pt x="240712" y="771122"/>
                </a:lnTo>
                <a:lnTo>
                  <a:pt x="242111" y="769582"/>
                </a:lnTo>
                <a:lnTo>
                  <a:pt x="243511" y="768020"/>
                </a:lnTo>
                <a:lnTo>
                  <a:pt x="244910" y="766444"/>
                </a:lnTo>
                <a:lnTo>
                  <a:pt x="246310" y="764861"/>
                </a:lnTo>
                <a:lnTo>
                  <a:pt x="247709" y="763263"/>
                </a:lnTo>
                <a:lnTo>
                  <a:pt x="249109" y="761651"/>
                </a:lnTo>
                <a:lnTo>
                  <a:pt x="250508" y="760024"/>
                </a:lnTo>
                <a:lnTo>
                  <a:pt x="251908" y="758383"/>
                </a:lnTo>
                <a:lnTo>
                  <a:pt x="253307" y="756728"/>
                </a:lnTo>
                <a:lnTo>
                  <a:pt x="254707" y="755058"/>
                </a:lnTo>
                <a:lnTo>
                  <a:pt x="256106" y="753374"/>
                </a:lnTo>
                <a:lnTo>
                  <a:pt x="257506" y="751675"/>
                </a:lnTo>
                <a:lnTo>
                  <a:pt x="258905" y="749963"/>
                </a:lnTo>
                <a:lnTo>
                  <a:pt x="260305" y="748242"/>
                </a:lnTo>
                <a:lnTo>
                  <a:pt x="261704" y="746501"/>
                </a:lnTo>
                <a:lnTo>
                  <a:pt x="263104" y="744752"/>
                </a:lnTo>
                <a:lnTo>
                  <a:pt x="264503" y="742981"/>
                </a:lnTo>
                <a:lnTo>
                  <a:pt x="265903" y="741204"/>
                </a:lnTo>
                <a:lnTo>
                  <a:pt x="267302" y="739404"/>
                </a:lnTo>
                <a:lnTo>
                  <a:pt x="268702" y="737598"/>
                </a:lnTo>
                <a:lnTo>
                  <a:pt x="270101" y="735770"/>
                </a:lnTo>
                <a:lnTo>
                  <a:pt x="271500" y="733934"/>
                </a:lnTo>
                <a:lnTo>
                  <a:pt x="272900" y="732085"/>
                </a:lnTo>
                <a:lnTo>
                  <a:pt x="274299" y="730213"/>
                </a:lnTo>
                <a:lnTo>
                  <a:pt x="275699" y="728335"/>
                </a:lnTo>
                <a:lnTo>
                  <a:pt x="277098" y="726442"/>
                </a:lnTo>
                <a:lnTo>
                  <a:pt x="278498" y="724527"/>
                </a:lnTo>
                <a:lnTo>
                  <a:pt x="279897" y="722606"/>
                </a:lnTo>
                <a:lnTo>
                  <a:pt x="281297" y="720670"/>
                </a:lnTo>
                <a:lnTo>
                  <a:pt x="282696" y="718712"/>
                </a:lnTo>
                <a:lnTo>
                  <a:pt x="284096" y="716747"/>
                </a:lnTo>
                <a:lnTo>
                  <a:pt x="285495" y="714768"/>
                </a:lnTo>
                <a:lnTo>
                  <a:pt x="286895" y="712767"/>
                </a:lnTo>
                <a:lnTo>
                  <a:pt x="288294" y="710759"/>
                </a:lnTo>
                <a:lnTo>
                  <a:pt x="289694" y="708730"/>
                </a:lnTo>
                <a:lnTo>
                  <a:pt x="291093" y="706693"/>
                </a:lnTo>
                <a:lnTo>
                  <a:pt x="292493" y="704641"/>
                </a:lnTo>
                <a:lnTo>
                  <a:pt x="293892" y="702569"/>
                </a:lnTo>
                <a:lnTo>
                  <a:pt x="295292" y="700489"/>
                </a:lnTo>
                <a:lnTo>
                  <a:pt x="296691" y="698387"/>
                </a:lnTo>
                <a:lnTo>
                  <a:pt x="298091" y="696278"/>
                </a:lnTo>
                <a:lnTo>
                  <a:pt x="299490" y="694148"/>
                </a:lnTo>
                <a:lnTo>
                  <a:pt x="300890" y="692010"/>
                </a:lnTo>
                <a:lnTo>
                  <a:pt x="302289" y="689851"/>
                </a:lnTo>
                <a:lnTo>
                  <a:pt x="303689" y="687685"/>
                </a:lnTo>
                <a:lnTo>
                  <a:pt x="305088" y="685497"/>
                </a:lnTo>
                <a:lnTo>
                  <a:pt x="306488" y="683295"/>
                </a:lnTo>
                <a:lnTo>
                  <a:pt x="307887" y="681085"/>
                </a:lnTo>
                <a:lnTo>
                  <a:pt x="309287" y="678854"/>
                </a:lnTo>
                <a:lnTo>
                  <a:pt x="310686" y="676615"/>
                </a:lnTo>
                <a:lnTo>
                  <a:pt x="312086" y="674356"/>
                </a:lnTo>
                <a:lnTo>
                  <a:pt x="313485" y="672081"/>
                </a:lnTo>
                <a:lnTo>
                  <a:pt x="314885" y="669800"/>
                </a:lnTo>
                <a:lnTo>
                  <a:pt x="316284" y="667497"/>
                </a:lnTo>
                <a:lnTo>
                  <a:pt x="317684" y="665186"/>
                </a:lnTo>
                <a:lnTo>
                  <a:pt x="319083" y="662854"/>
                </a:lnTo>
                <a:lnTo>
                  <a:pt x="320483" y="660515"/>
                </a:lnTo>
                <a:lnTo>
                  <a:pt x="321882" y="658155"/>
                </a:lnTo>
                <a:lnTo>
                  <a:pt x="323282" y="655783"/>
                </a:lnTo>
                <a:lnTo>
                  <a:pt x="324681" y="653397"/>
                </a:lnTo>
                <a:lnTo>
                  <a:pt x="326081" y="650998"/>
                </a:lnTo>
                <a:lnTo>
                  <a:pt x="327480" y="648584"/>
                </a:lnTo>
                <a:lnTo>
                  <a:pt x="328880" y="646155"/>
                </a:lnTo>
                <a:lnTo>
                  <a:pt x="330279" y="643713"/>
                </a:lnTo>
                <a:lnTo>
                  <a:pt x="331679" y="641258"/>
                </a:lnTo>
                <a:lnTo>
                  <a:pt x="333078" y="638787"/>
                </a:lnTo>
                <a:lnTo>
                  <a:pt x="334478" y="636304"/>
                </a:lnTo>
                <a:lnTo>
                  <a:pt x="335877" y="633806"/>
                </a:lnTo>
                <a:lnTo>
                  <a:pt x="337277" y="631294"/>
                </a:lnTo>
                <a:lnTo>
                  <a:pt x="338676" y="628769"/>
                </a:lnTo>
                <a:lnTo>
                  <a:pt x="340076" y="626230"/>
                </a:lnTo>
                <a:lnTo>
                  <a:pt x="341475" y="623678"/>
                </a:lnTo>
                <a:lnTo>
                  <a:pt x="342875" y="621112"/>
                </a:lnTo>
                <a:lnTo>
                  <a:pt x="344274" y="618532"/>
                </a:lnTo>
                <a:lnTo>
                  <a:pt x="345674" y="615938"/>
                </a:lnTo>
                <a:lnTo>
                  <a:pt x="347073" y="613332"/>
                </a:lnTo>
                <a:lnTo>
                  <a:pt x="348473" y="610712"/>
                </a:lnTo>
                <a:lnTo>
                  <a:pt x="349872" y="608080"/>
                </a:lnTo>
                <a:lnTo>
                  <a:pt x="351272" y="605433"/>
                </a:lnTo>
                <a:lnTo>
                  <a:pt x="352671" y="602774"/>
                </a:lnTo>
                <a:lnTo>
                  <a:pt x="354071" y="600102"/>
                </a:lnTo>
                <a:lnTo>
                  <a:pt x="355470" y="597416"/>
                </a:lnTo>
                <a:lnTo>
                  <a:pt x="356870" y="594718"/>
                </a:lnTo>
                <a:lnTo>
                  <a:pt x="358269" y="592007"/>
                </a:lnTo>
                <a:lnTo>
                  <a:pt x="359669" y="589283"/>
                </a:lnTo>
                <a:lnTo>
                  <a:pt x="361068" y="586547"/>
                </a:lnTo>
                <a:lnTo>
                  <a:pt x="362468" y="583798"/>
                </a:lnTo>
                <a:lnTo>
                  <a:pt x="363867" y="581037"/>
                </a:lnTo>
                <a:lnTo>
                  <a:pt x="365266" y="578264"/>
                </a:lnTo>
                <a:lnTo>
                  <a:pt x="366666" y="575478"/>
                </a:lnTo>
                <a:lnTo>
                  <a:pt x="368065" y="572679"/>
                </a:lnTo>
                <a:lnTo>
                  <a:pt x="369465" y="569870"/>
                </a:lnTo>
                <a:lnTo>
                  <a:pt x="370864" y="567047"/>
                </a:lnTo>
                <a:lnTo>
                  <a:pt x="372264" y="564213"/>
                </a:lnTo>
                <a:lnTo>
                  <a:pt x="373663" y="561367"/>
                </a:lnTo>
                <a:lnTo>
                  <a:pt x="375063" y="558510"/>
                </a:lnTo>
                <a:lnTo>
                  <a:pt x="376462" y="555641"/>
                </a:lnTo>
                <a:lnTo>
                  <a:pt x="377862" y="552761"/>
                </a:lnTo>
                <a:lnTo>
                  <a:pt x="379261" y="549869"/>
                </a:lnTo>
                <a:lnTo>
                  <a:pt x="380661" y="546966"/>
                </a:lnTo>
                <a:lnTo>
                  <a:pt x="382060" y="544052"/>
                </a:lnTo>
                <a:lnTo>
                  <a:pt x="383460" y="541127"/>
                </a:lnTo>
                <a:lnTo>
                  <a:pt x="384859" y="538192"/>
                </a:lnTo>
                <a:lnTo>
                  <a:pt x="386259" y="535246"/>
                </a:lnTo>
                <a:lnTo>
                  <a:pt x="387658" y="532288"/>
                </a:lnTo>
                <a:lnTo>
                  <a:pt x="389058" y="529321"/>
                </a:lnTo>
                <a:lnTo>
                  <a:pt x="390457" y="526343"/>
                </a:lnTo>
                <a:lnTo>
                  <a:pt x="391857" y="523355"/>
                </a:lnTo>
                <a:lnTo>
                  <a:pt x="393256" y="520357"/>
                </a:lnTo>
                <a:lnTo>
                  <a:pt x="394656" y="517349"/>
                </a:lnTo>
                <a:lnTo>
                  <a:pt x="396055" y="514331"/>
                </a:lnTo>
                <a:lnTo>
                  <a:pt x="397454" y="511303"/>
                </a:lnTo>
                <a:lnTo>
                  <a:pt x="398854" y="508267"/>
                </a:lnTo>
                <a:lnTo>
                  <a:pt x="400253" y="505220"/>
                </a:lnTo>
                <a:lnTo>
                  <a:pt x="401653" y="502165"/>
                </a:lnTo>
                <a:lnTo>
                  <a:pt x="403052" y="499100"/>
                </a:lnTo>
                <a:lnTo>
                  <a:pt x="404452" y="496027"/>
                </a:lnTo>
                <a:lnTo>
                  <a:pt x="405851" y="492945"/>
                </a:lnTo>
                <a:lnTo>
                  <a:pt x="407251" y="489854"/>
                </a:lnTo>
                <a:lnTo>
                  <a:pt x="408650" y="486754"/>
                </a:lnTo>
                <a:lnTo>
                  <a:pt x="410050" y="483647"/>
                </a:lnTo>
                <a:lnTo>
                  <a:pt x="411449" y="480532"/>
                </a:lnTo>
                <a:lnTo>
                  <a:pt x="412849" y="477408"/>
                </a:lnTo>
                <a:lnTo>
                  <a:pt x="414248" y="474276"/>
                </a:lnTo>
                <a:lnTo>
                  <a:pt x="415648" y="471138"/>
                </a:lnTo>
                <a:lnTo>
                  <a:pt x="417047" y="467991"/>
                </a:lnTo>
                <a:lnTo>
                  <a:pt x="418447" y="464837"/>
                </a:lnTo>
                <a:lnTo>
                  <a:pt x="419846" y="461677"/>
                </a:lnTo>
                <a:lnTo>
                  <a:pt x="421246" y="458509"/>
                </a:lnTo>
                <a:lnTo>
                  <a:pt x="422645" y="455335"/>
                </a:lnTo>
                <a:lnTo>
                  <a:pt x="424045" y="452154"/>
                </a:lnTo>
                <a:lnTo>
                  <a:pt x="425444" y="448967"/>
                </a:lnTo>
                <a:lnTo>
                  <a:pt x="426843" y="445773"/>
                </a:lnTo>
                <a:lnTo>
                  <a:pt x="428243" y="442574"/>
                </a:lnTo>
                <a:lnTo>
                  <a:pt x="429642" y="439368"/>
                </a:lnTo>
                <a:lnTo>
                  <a:pt x="431042" y="436158"/>
                </a:lnTo>
                <a:lnTo>
                  <a:pt x="432441" y="432941"/>
                </a:lnTo>
                <a:lnTo>
                  <a:pt x="433841" y="429720"/>
                </a:lnTo>
                <a:lnTo>
                  <a:pt x="435241" y="426493"/>
                </a:lnTo>
                <a:lnTo>
                  <a:pt x="436640" y="423262"/>
                </a:lnTo>
                <a:lnTo>
                  <a:pt x="438040" y="420026"/>
                </a:lnTo>
                <a:lnTo>
                  <a:pt x="439439" y="416786"/>
                </a:lnTo>
                <a:lnTo>
                  <a:pt x="440839" y="413541"/>
                </a:lnTo>
                <a:lnTo>
                  <a:pt x="442238" y="410292"/>
                </a:lnTo>
                <a:lnTo>
                  <a:pt x="443638" y="407040"/>
                </a:lnTo>
                <a:lnTo>
                  <a:pt x="445037" y="403784"/>
                </a:lnTo>
                <a:lnTo>
                  <a:pt x="446437" y="400524"/>
                </a:lnTo>
                <a:lnTo>
                  <a:pt x="447836" y="397262"/>
                </a:lnTo>
                <a:lnTo>
                  <a:pt x="449236" y="393996"/>
                </a:lnTo>
                <a:lnTo>
                  <a:pt x="450635" y="390728"/>
                </a:lnTo>
                <a:lnTo>
                  <a:pt x="452035" y="387457"/>
                </a:lnTo>
                <a:lnTo>
                  <a:pt x="453434" y="384184"/>
                </a:lnTo>
                <a:lnTo>
                  <a:pt x="454834" y="380909"/>
                </a:lnTo>
                <a:lnTo>
                  <a:pt x="456233" y="377632"/>
                </a:lnTo>
                <a:lnTo>
                  <a:pt x="457633" y="374353"/>
                </a:lnTo>
                <a:lnTo>
                  <a:pt x="459032" y="371073"/>
                </a:lnTo>
                <a:lnTo>
                  <a:pt x="460432" y="367792"/>
                </a:lnTo>
                <a:lnTo>
                  <a:pt x="461831" y="364510"/>
                </a:lnTo>
                <a:lnTo>
                  <a:pt x="463231" y="361227"/>
                </a:lnTo>
                <a:lnTo>
                  <a:pt x="464630" y="357944"/>
                </a:lnTo>
                <a:lnTo>
                  <a:pt x="466030" y="354660"/>
                </a:lnTo>
                <a:lnTo>
                  <a:pt x="467427" y="351377"/>
                </a:lnTo>
                <a:lnTo>
                  <a:pt x="468831" y="348094"/>
                </a:lnTo>
                <a:lnTo>
                  <a:pt x="470227" y="344811"/>
                </a:lnTo>
                <a:lnTo>
                  <a:pt x="471630" y="341528"/>
                </a:lnTo>
                <a:lnTo>
                  <a:pt x="473027" y="338248"/>
                </a:lnTo>
                <a:lnTo>
                  <a:pt x="474423" y="334967"/>
                </a:lnTo>
                <a:lnTo>
                  <a:pt x="475827" y="331689"/>
                </a:lnTo>
                <a:lnTo>
                  <a:pt x="477223" y="328412"/>
                </a:lnTo>
                <a:lnTo>
                  <a:pt x="478626" y="325137"/>
                </a:lnTo>
                <a:lnTo>
                  <a:pt x="480023" y="321865"/>
                </a:lnTo>
                <a:lnTo>
                  <a:pt x="481426" y="318594"/>
                </a:lnTo>
                <a:lnTo>
                  <a:pt x="482822" y="315327"/>
                </a:lnTo>
                <a:lnTo>
                  <a:pt x="484226" y="312062"/>
                </a:lnTo>
                <a:lnTo>
                  <a:pt x="485622" y="308801"/>
                </a:lnTo>
                <a:lnTo>
                  <a:pt x="487025" y="305543"/>
                </a:lnTo>
                <a:lnTo>
                  <a:pt x="488422" y="302289"/>
                </a:lnTo>
                <a:lnTo>
                  <a:pt x="489818" y="299039"/>
                </a:lnTo>
                <a:lnTo>
                  <a:pt x="491221" y="295792"/>
                </a:lnTo>
                <a:lnTo>
                  <a:pt x="492618" y="292550"/>
                </a:lnTo>
                <a:lnTo>
                  <a:pt x="494021" y="289314"/>
                </a:lnTo>
                <a:lnTo>
                  <a:pt x="495417" y="286081"/>
                </a:lnTo>
                <a:lnTo>
                  <a:pt x="496821" y="282855"/>
                </a:lnTo>
                <a:lnTo>
                  <a:pt x="498217" y="279634"/>
                </a:lnTo>
                <a:lnTo>
                  <a:pt x="499621" y="276418"/>
                </a:lnTo>
                <a:lnTo>
                  <a:pt x="501017" y="273209"/>
                </a:lnTo>
                <a:lnTo>
                  <a:pt x="502413" y="270006"/>
                </a:lnTo>
                <a:lnTo>
                  <a:pt x="503817" y="266809"/>
                </a:lnTo>
                <a:lnTo>
                  <a:pt x="505213" y="263620"/>
                </a:lnTo>
                <a:lnTo>
                  <a:pt x="506616" y="260437"/>
                </a:lnTo>
                <a:lnTo>
                  <a:pt x="508013" y="257262"/>
                </a:lnTo>
                <a:lnTo>
                  <a:pt x="509416" y="254094"/>
                </a:lnTo>
                <a:lnTo>
                  <a:pt x="510812" y="250934"/>
                </a:lnTo>
                <a:lnTo>
                  <a:pt x="512216" y="247783"/>
                </a:lnTo>
                <a:lnTo>
                  <a:pt x="513612" y="244640"/>
                </a:lnTo>
                <a:lnTo>
                  <a:pt x="515008" y="241505"/>
                </a:lnTo>
                <a:lnTo>
                  <a:pt x="516412" y="238380"/>
                </a:lnTo>
                <a:lnTo>
                  <a:pt x="517808" y="235263"/>
                </a:lnTo>
                <a:lnTo>
                  <a:pt x="519211" y="232156"/>
                </a:lnTo>
                <a:lnTo>
                  <a:pt x="520608" y="229059"/>
                </a:lnTo>
                <a:lnTo>
                  <a:pt x="522011" y="225972"/>
                </a:lnTo>
                <a:lnTo>
                  <a:pt x="523408" y="222895"/>
                </a:lnTo>
                <a:lnTo>
                  <a:pt x="524811" y="219829"/>
                </a:lnTo>
                <a:lnTo>
                  <a:pt x="526207" y="216774"/>
                </a:lnTo>
                <a:lnTo>
                  <a:pt x="527604" y="213730"/>
                </a:lnTo>
                <a:lnTo>
                  <a:pt x="529007" y="210697"/>
                </a:lnTo>
                <a:lnTo>
                  <a:pt x="530403" y="207676"/>
                </a:lnTo>
                <a:lnTo>
                  <a:pt x="531807" y="204666"/>
                </a:lnTo>
                <a:lnTo>
                  <a:pt x="533203" y="201669"/>
                </a:lnTo>
                <a:lnTo>
                  <a:pt x="534606" y="198685"/>
                </a:lnTo>
                <a:lnTo>
                  <a:pt x="536003" y="195713"/>
                </a:lnTo>
                <a:lnTo>
                  <a:pt x="537406" y="192754"/>
                </a:lnTo>
                <a:lnTo>
                  <a:pt x="538802" y="189808"/>
                </a:lnTo>
                <a:lnTo>
                  <a:pt x="540206" y="186876"/>
                </a:lnTo>
                <a:lnTo>
                  <a:pt x="541602" y="183958"/>
                </a:lnTo>
                <a:lnTo>
                  <a:pt x="542998" y="181054"/>
                </a:lnTo>
                <a:lnTo>
                  <a:pt x="544402" y="178164"/>
                </a:lnTo>
                <a:lnTo>
                  <a:pt x="545798" y="175289"/>
                </a:lnTo>
                <a:lnTo>
                  <a:pt x="547202" y="172428"/>
                </a:lnTo>
                <a:lnTo>
                  <a:pt x="548598" y="169583"/>
                </a:lnTo>
                <a:lnTo>
                  <a:pt x="550001" y="166753"/>
                </a:lnTo>
                <a:lnTo>
                  <a:pt x="551398" y="163938"/>
                </a:lnTo>
                <a:lnTo>
                  <a:pt x="552801" y="161139"/>
                </a:lnTo>
                <a:lnTo>
                  <a:pt x="554197" y="158358"/>
                </a:lnTo>
                <a:lnTo>
                  <a:pt x="555594" y="155592"/>
                </a:lnTo>
                <a:lnTo>
                  <a:pt x="556997" y="152842"/>
                </a:lnTo>
                <a:lnTo>
                  <a:pt x="558393" y="150110"/>
                </a:lnTo>
                <a:lnTo>
                  <a:pt x="559797" y="147396"/>
                </a:lnTo>
                <a:lnTo>
                  <a:pt x="561193" y="144698"/>
                </a:lnTo>
                <a:lnTo>
                  <a:pt x="562597" y="142019"/>
                </a:lnTo>
                <a:lnTo>
                  <a:pt x="563993" y="139357"/>
                </a:lnTo>
                <a:lnTo>
                  <a:pt x="565396" y="136713"/>
                </a:lnTo>
                <a:lnTo>
                  <a:pt x="566792" y="134089"/>
                </a:lnTo>
                <a:lnTo>
                  <a:pt x="568189" y="131482"/>
                </a:lnTo>
                <a:lnTo>
                  <a:pt x="569592" y="128896"/>
                </a:lnTo>
                <a:lnTo>
                  <a:pt x="570989" y="126328"/>
                </a:lnTo>
                <a:lnTo>
                  <a:pt x="572392" y="123779"/>
                </a:lnTo>
                <a:lnTo>
                  <a:pt x="573788" y="121251"/>
                </a:lnTo>
                <a:lnTo>
                  <a:pt x="575192" y="118743"/>
                </a:lnTo>
                <a:lnTo>
                  <a:pt x="576588" y="116254"/>
                </a:lnTo>
                <a:lnTo>
                  <a:pt x="577991" y="113787"/>
                </a:lnTo>
                <a:lnTo>
                  <a:pt x="579388" y="111340"/>
                </a:lnTo>
                <a:lnTo>
                  <a:pt x="580791" y="108913"/>
                </a:lnTo>
                <a:lnTo>
                  <a:pt x="582187" y="106509"/>
                </a:lnTo>
                <a:lnTo>
                  <a:pt x="583584" y="104125"/>
                </a:lnTo>
                <a:lnTo>
                  <a:pt x="584987" y="101764"/>
                </a:lnTo>
                <a:lnTo>
                  <a:pt x="586383" y="99424"/>
                </a:lnTo>
                <a:lnTo>
                  <a:pt x="587787" y="97106"/>
                </a:lnTo>
                <a:lnTo>
                  <a:pt x="589183" y="94811"/>
                </a:lnTo>
                <a:lnTo>
                  <a:pt x="590587" y="92538"/>
                </a:lnTo>
                <a:lnTo>
                  <a:pt x="591983" y="90288"/>
                </a:lnTo>
                <a:lnTo>
                  <a:pt x="593386" y="88062"/>
                </a:lnTo>
                <a:lnTo>
                  <a:pt x="594783" y="85858"/>
                </a:lnTo>
                <a:lnTo>
                  <a:pt x="596179" y="83679"/>
                </a:lnTo>
                <a:lnTo>
                  <a:pt x="597582" y="81523"/>
                </a:lnTo>
                <a:lnTo>
                  <a:pt x="598979" y="79391"/>
                </a:lnTo>
                <a:lnTo>
                  <a:pt x="600382" y="77283"/>
                </a:lnTo>
                <a:lnTo>
                  <a:pt x="601778" y="75199"/>
                </a:lnTo>
                <a:lnTo>
                  <a:pt x="603182" y="73140"/>
                </a:lnTo>
                <a:lnTo>
                  <a:pt x="604578" y="71106"/>
                </a:lnTo>
                <a:lnTo>
                  <a:pt x="605982" y="69098"/>
                </a:lnTo>
                <a:lnTo>
                  <a:pt x="607378" y="67113"/>
                </a:lnTo>
                <a:lnTo>
                  <a:pt x="608774" y="65155"/>
                </a:lnTo>
                <a:lnTo>
                  <a:pt x="610177" y="63222"/>
                </a:lnTo>
                <a:lnTo>
                  <a:pt x="611574" y="61316"/>
                </a:lnTo>
                <a:lnTo>
                  <a:pt x="612977" y="59434"/>
                </a:lnTo>
                <a:lnTo>
                  <a:pt x="614373" y="57580"/>
                </a:lnTo>
                <a:lnTo>
                  <a:pt x="615777" y="55752"/>
                </a:lnTo>
                <a:lnTo>
                  <a:pt x="617173" y="53950"/>
                </a:lnTo>
                <a:lnTo>
                  <a:pt x="618577" y="52175"/>
                </a:lnTo>
                <a:lnTo>
                  <a:pt x="619973" y="50428"/>
                </a:lnTo>
                <a:lnTo>
                  <a:pt x="621369" y="48707"/>
                </a:lnTo>
                <a:lnTo>
                  <a:pt x="622773" y="47013"/>
                </a:lnTo>
                <a:lnTo>
                  <a:pt x="624169" y="45348"/>
                </a:lnTo>
                <a:lnTo>
                  <a:pt x="625572" y="43709"/>
                </a:lnTo>
                <a:lnTo>
                  <a:pt x="626969" y="42099"/>
                </a:lnTo>
                <a:lnTo>
                  <a:pt x="628372" y="40517"/>
                </a:lnTo>
                <a:lnTo>
                  <a:pt x="629768" y="38963"/>
                </a:lnTo>
                <a:lnTo>
                  <a:pt x="631172" y="37438"/>
                </a:lnTo>
                <a:lnTo>
                  <a:pt x="632568" y="35940"/>
                </a:lnTo>
                <a:lnTo>
                  <a:pt x="633972" y="34472"/>
                </a:lnTo>
                <a:lnTo>
                  <a:pt x="635368" y="33032"/>
                </a:lnTo>
                <a:lnTo>
                  <a:pt x="636764" y="31621"/>
                </a:lnTo>
                <a:lnTo>
                  <a:pt x="638168" y="30240"/>
                </a:lnTo>
                <a:lnTo>
                  <a:pt x="639564" y="28887"/>
                </a:lnTo>
                <a:lnTo>
                  <a:pt x="640967" y="27564"/>
                </a:lnTo>
                <a:lnTo>
                  <a:pt x="642364" y="26272"/>
                </a:lnTo>
                <a:lnTo>
                  <a:pt x="643767" y="25008"/>
                </a:lnTo>
                <a:lnTo>
                  <a:pt x="645163" y="23774"/>
                </a:lnTo>
                <a:lnTo>
                  <a:pt x="646567" y="22570"/>
                </a:lnTo>
                <a:lnTo>
                  <a:pt x="647963" y="21396"/>
                </a:lnTo>
                <a:lnTo>
                  <a:pt x="649359" y="20253"/>
                </a:lnTo>
                <a:lnTo>
                  <a:pt x="650763" y="19140"/>
                </a:lnTo>
                <a:lnTo>
                  <a:pt x="652159" y="18058"/>
                </a:lnTo>
                <a:lnTo>
                  <a:pt x="653563" y="17005"/>
                </a:lnTo>
                <a:lnTo>
                  <a:pt x="654959" y="15984"/>
                </a:lnTo>
                <a:lnTo>
                  <a:pt x="656362" y="14993"/>
                </a:lnTo>
                <a:lnTo>
                  <a:pt x="657758" y="14034"/>
                </a:lnTo>
                <a:lnTo>
                  <a:pt x="659162" y="13104"/>
                </a:lnTo>
                <a:lnTo>
                  <a:pt x="660558" y="12207"/>
                </a:lnTo>
                <a:lnTo>
                  <a:pt x="661955" y="11340"/>
                </a:lnTo>
                <a:lnTo>
                  <a:pt x="663358" y="10505"/>
                </a:lnTo>
                <a:lnTo>
                  <a:pt x="664754" y="9702"/>
                </a:lnTo>
                <a:lnTo>
                  <a:pt x="666158" y="8929"/>
                </a:lnTo>
                <a:lnTo>
                  <a:pt x="667554" y="8189"/>
                </a:lnTo>
                <a:lnTo>
                  <a:pt x="668957" y="7480"/>
                </a:lnTo>
                <a:lnTo>
                  <a:pt x="670354" y="6802"/>
                </a:lnTo>
                <a:lnTo>
                  <a:pt x="671757" y="6157"/>
                </a:lnTo>
                <a:lnTo>
                  <a:pt x="673153" y="5543"/>
                </a:lnTo>
                <a:lnTo>
                  <a:pt x="674557" y="4961"/>
                </a:lnTo>
                <a:lnTo>
                  <a:pt x="675953" y="4411"/>
                </a:lnTo>
                <a:lnTo>
                  <a:pt x="677349" y="3893"/>
                </a:lnTo>
                <a:lnTo>
                  <a:pt x="678753" y="3408"/>
                </a:lnTo>
                <a:lnTo>
                  <a:pt x="680149" y="2954"/>
                </a:lnTo>
                <a:lnTo>
                  <a:pt x="681553" y="2533"/>
                </a:lnTo>
                <a:lnTo>
                  <a:pt x="682949" y="2143"/>
                </a:lnTo>
                <a:lnTo>
                  <a:pt x="684352" y="1787"/>
                </a:lnTo>
                <a:lnTo>
                  <a:pt x="685749" y="1462"/>
                </a:lnTo>
                <a:lnTo>
                  <a:pt x="687152" y="1170"/>
                </a:lnTo>
                <a:lnTo>
                  <a:pt x="688548" y="910"/>
                </a:lnTo>
                <a:lnTo>
                  <a:pt x="689945" y="683"/>
                </a:lnTo>
                <a:lnTo>
                  <a:pt x="691348" y="488"/>
                </a:lnTo>
                <a:lnTo>
                  <a:pt x="692744" y="325"/>
                </a:lnTo>
                <a:lnTo>
                  <a:pt x="694148" y="195"/>
                </a:lnTo>
                <a:lnTo>
                  <a:pt x="695544" y="98"/>
                </a:lnTo>
                <a:lnTo>
                  <a:pt x="696948" y="33"/>
                </a:lnTo>
                <a:lnTo>
                  <a:pt x="698344" y="0"/>
                </a:lnTo>
                <a:lnTo>
                  <a:pt x="699747" y="0"/>
                </a:lnTo>
                <a:lnTo>
                  <a:pt x="701143" y="33"/>
                </a:lnTo>
                <a:lnTo>
                  <a:pt x="702540" y="98"/>
                </a:lnTo>
                <a:lnTo>
                  <a:pt x="703943" y="195"/>
                </a:lnTo>
                <a:lnTo>
                  <a:pt x="705339" y="325"/>
                </a:lnTo>
                <a:lnTo>
                  <a:pt x="706743" y="488"/>
                </a:lnTo>
                <a:lnTo>
                  <a:pt x="708139" y="683"/>
                </a:lnTo>
                <a:lnTo>
                  <a:pt x="709543" y="910"/>
                </a:lnTo>
                <a:lnTo>
                  <a:pt x="710939" y="1170"/>
                </a:lnTo>
                <a:lnTo>
                  <a:pt x="712342" y="1462"/>
                </a:lnTo>
                <a:lnTo>
                  <a:pt x="713739" y="1787"/>
                </a:lnTo>
                <a:lnTo>
                  <a:pt x="715135" y="2143"/>
                </a:lnTo>
                <a:lnTo>
                  <a:pt x="716538" y="2533"/>
                </a:lnTo>
                <a:lnTo>
                  <a:pt x="717935" y="2954"/>
                </a:lnTo>
                <a:lnTo>
                  <a:pt x="719338" y="3408"/>
                </a:lnTo>
                <a:lnTo>
                  <a:pt x="720734" y="3893"/>
                </a:lnTo>
                <a:lnTo>
                  <a:pt x="722138" y="4411"/>
                </a:lnTo>
                <a:lnTo>
                  <a:pt x="723534" y="4961"/>
                </a:lnTo>
                <a:lnTo>
                  <a:pt x="724938" y="5543"/>
                </a:lnTo>
                <a:lnTo>
                  <a:pt x="726334" y="6157"/>
                </a:lnTo>
                <a:lnTo>
                  <a:pt x="727737" y="6802"/>
                </a:lnTo>
                <a:lnTo>
                  <a:pt x="729134" y="7480"/>
                </a:lnTo>
                <a:lnTo>
                  <a:pt x="730530" y="8189"/>
                </a:lnTo>
                <a:lnTo>
                  <a:pt x="731933" y="8929"/>
                </a:lnTo>
                <a:lnTo>
                  <a:pt x="733330" y="9702"/>
                </a:lnTo>
                <a:lnTo>
                  <a:pt x="734733" y="10505"/>
                </a:lnTo>
                <a:lnTo>
                  <a:pt x="736129" y="11340"/>
                </a:lnTo>
                <a:lnTo>
                  <a:pt x="737533" y="12207"/>
                </a:lnTo>
                <a:lnTo>
                  <a:pt x="738929" y="13104"/>
                </a:lnTo>
                <a:lnTo>
                  <a:pt x="740332" y="14034"/>
                </a:lnTo>
                <a:lnTo>
                  <a:pt x="741729" y="14993"/>
                </a:lnTo>
                <a:lnTo>
                  <a:pt x="743125" y="15984"/>
                </a:lnTo>
                <a:lnTo>
                  <a:pt x="744529" y="17005"/>
                </a:lnTo>
                <a:lnTo>
                  <a:pt x="745925" y="18058"/>
                </a:lnTo>
                <a:lnTo>
                  <a:pt x="747328" y="19140"/>
                </a:lnTo>
                <a:lnTo>
                  <a:pt x="748724" y="20253"/>
                </a:lnTo>
                <a:lnTo>
                  <a:pt x="750128" y="21396"/>
                </a:lnTo>
                <a:lnTo>
                  <a:pt x="751524" y="22570"/>
                </a:lnTo>
                <a:lnTo>
                  <a:pt x="752928" y="23774"/>
                </a:lnTo>
                <a:lnTo>
                  <a:pt x="754324" y="25008"/>
                </a:lnTo>
                <a:lnTo>
                  <a:pt x="755720" y="26272"/>
                </a:lnTo>
                <a:lnTo>
                  <a:pt x="757124" y="27564"/>
                </a:lnTo>
                <a:lnTo>
                  <a:pt x="758520" y="28887"/>
                </a:lnTo>
                <a:lnTo>
                  <a:pt x="759923" y="30240"/>
                </a:lnTo>
                <a:lnTo>
                  <a:pt x="761320" y="31621"/>
                </a:lnTo>
                <a:lnTo>
                  <a:pt x="762723" y="33032"/>
                </a:lnTo>
                <a:lnTo>
                  <a:pt x="764119" y="34472"/>
                </a:lnTo>
                <a:lnTo>
                  <a:pt x="765523" y="35940"/>
                </a:lnTo>
                <a:lnTo>
                  <a:pt x="766919" y="37438"/>
                </a:lnTo>
                <a:lnTo>
                  <a:pt x="768323" y="38963"/>
                </a:lnTo>
                <a:lnTo>
                  <a:pt x="769719" y="40517"/>
                </a:lnTo>
                <a:lnTo>
                  <a:pt x="771115" y="42099"/>
                </a:lnTo>
                <a:lnTo>
                  <a:pt x="772519" y="43709"/>
                </a:lnTo>
                <a:lnTo>
                  <a:pt x="773915" y="45348"/>
                </a:lnTo>
                <a:lnTo>
                  <a:pt x="775318" y="47013"/>
                </a:lnTo>
                <a:lnTo>
                  <a:pt x="776715" y="48707"/>
                </a:lnTo>
                <a:lnTo>
                  <a:pt x="778118" y="50428"/>
                </a:lnTo>
                <a:lnTo>
                  <a:pt x="779514" y="52175"/>
                </a:lnTo>
                <a:lnTo>
                  <a:pt x="780918" y="53950"/>
                </a:lnTo>
                <a:lnTo>
                  <a:pt x="782314" y="55752"/>
                </a:lnTo>
                <a:lnTo>
                  <a:pt x="783710" y="57580"/>
                </a:lnTo>
                <a:lnTo>
                  <a:pt x="785114" y="59434"/>
                </a:lnTo>
                <a:lnTo>
                  <a:pt x="786510" y="61316"/>
                </a:lnTo>
                <a:lnTo>
                  <a:pt x="787913" y="63222"/>
                </a:lnTo>
                <a:lnTo>
                  <a:pt x="789310" y="65155"/>
                </a:lnTo>
                <a:lnTo>
                  <a:pt x="790713" y="67113"/>
                </a:lnTo>
                <a:lnTo>
                  <a:pt x="792109" y="69098"/>
                </a:lnTo>
                <a:lnTo>
                  <a:pt x="793513" y="71106"/>
                </a:lnTo>
                <a:lnTo>
                  <a:pt x="794909" y="73140"/>
                </a:lnTo>
                <a:lnTo>
                  <a:pt x="796305" y="75199"/>
                </a:lnTo>
                <a:lnTo>
                  <a:pt x="797709" y="77283"/>
                </a:lnTo>
                <a:lnTo>
                  <a:pt x="799105" y="79391"/>
                </a:lnTo>
                <a:lnTo>
                  <a:pt x="800509" y="81523"/>
                </a:lnTo>
                <a:lnTo>
                  <a:pt x="801905" y="83679"/>
                </a:lnTo>
                <a:lnTo>
                  <a:pt x="803308" y="85858"/>
                </a:lnTo>
                <a:lnTo>
                  <a:pt x="804705" y="88062"/>
                </a:lnTo>
                <a:lnTo>
                  <a:pt x="806108" y="90288"/>
                </a:lnTo>
                <a:lnTo>
                  <a:pt x="807504" y="92538"/>
                </a:lnTo>
                <a:lnTo>
                  <a:pt x="808901" y="94811"/>
                </a:lnTo>
                <a:lnTo>
                  <a:pt x="810304" y="97106"/>
                </a:lnTo>
                <a:lnTo>
                  <a:pt x="811700" y="99424"/>
                </a:lnTo>
                <a:lnTo>
                  <a:pt x="813104" y="101764"/>
                </a:lnTo>
                <a:lnTo>
                  <a:pt x="814500" y="104125"/>
                </a:lnTo>
                <a:lnTo>
                  <a:pt x="815904" y="106509"/>
                </a:lnTo>
                <a:lnTo>
                  <a:pt x="817300" y="108913"/>
                </a:lnTo>
                <a:lnTo>
                  <a:pt x="818703" y="111340"/>
                </a:lnTo>
                <a:lnTo>
                  <a:pt x="820100" y="113787"/>
                </a:lnTo>
                <a:lnTo>
                  <a:pt x="821503" y="116254"/>
                </a:lnTo>
                <a:lnTo>
                  <a:pt x="822899" y="118743"/>
                </a:lnTo>
                <a:lnTo>
                  <a:pt x="824296" y="121251"/>
                </a:lnTo>
                <a:lnTo>
                  <a:pt x="825699" y="123779"/>
                </a:lnTo>
                <a:lnTo>
                  <a:pt x="827095" y="126328"/>
                </a:lnTo>
                <a:lnTo>
                  <a:pt x="828499" y="128896"/>
                </a:lnTo>
                <a:lnTo>
                  <a:pt x="829895" y="131482"/>
                </a:lnTo>
                <a:lnTo>
                  <a:pt x="831298" y="134089"/>
                </a:lnTo>
                <a:lnTo>
                  <a:pt x="832695" y="136713"/>
                </a:lnTo>
                <a:lnTo>
                  <a:pt x="834098" y="139357"/>
                </a:lnTo>
                <a:lnTo>
                  <a:pt x="835495" y="142019"/>
                </a:lnTo>
                <a:lnTo>
                  <a:pt x="836891" y="144698"/>
                </a:lnTo>
                <a:lnTo>
                  <a:pt x="838294" y="147396"/>
                </a:lnTo>
                <a:lnTo>
                  <a:pt x="839690" y="150110"/>
                </a:lnTo>
                <a:lnTo>
                  <a:pt x="841094" y="152842"/>
                </a:lnTo>
                <a:lnTo>
                  <a:pt x="842490" y="155592"/>
                </a:lnTo>
                <a:lnTo>
                  <a:pt x="843894" y="158358"/>
                </a:lnTo>
                <a:lnTo>
                  <a:pt x="845290" y="161139"/>
                </a:lnTo>
                <a:lnTo>
                  <a:pt x="846693" y="163938"/>
                </a:lnTo>
                <a:lnTo>
                  <a:pt x="848090" y="166753"/>
                </a:lnTo>
                <a:lnTo>
                  <a:pt x="849486" y="169583"/>
                </a:lnTo>
                <a:lnTo>
                  <a:pt x="850889" y="172428"/>
                </a:lnTo>
                <a:lnTo>
                  <a:pt x="852286" y="175289"/>
                </a:lnTo>
                <a:lnTo>
                  <a:pt x="853689" y="178164"/>
                </a:lnTo>
                <a:lnTo>
                  <a:pt x="855085" y="181054"/>
                </a:lnTo>
                <a:lnTo>
                  <a:pt x="856489" y="183958"/>
                </a:lnTo>
                <a:lnTo>
                  <a:pt x="857885" y="186876"/>
                </a:lnTo>
                <a:lnTo>
                  <a:pt x="859289" y="189808"/>
                </a:lnTo>
                <a:lnTo>
                  <a:pt x="860685" y="192754"/>
                </a:lnTo>
                <a:lnTo>
                  <a:pt x="862088" y="195713"/>
                </a:lnTo>
                <a:lnTo>
                  <a:pt x="863485" y="198685"/>
                </a:lnTo>
                <a:lnTo>
                  <a:pt x="864881" y="201669"/>
                </a:lnTo>
                <a:lnTo>
                  <a:pt x="866284" y="204666"/>
                </a:lnTo>
                <a:lnTo>
                  <a:pt x="867681" y="207676"/>
                </a:lnTo>
                <a:lnTo>
                  <a:pt x="869084" y="210697"/>
                </a:lnTo>
                <a:lnTo>
                  <a:pt x="870480" y="213730"/>
                </a:lnTo>
                <a:lnTo>
                  <a:pt x="871884" y="216774"/>
                </a:lnTo>
                <a:lnTo>
                  <a:pt x="873280" y="219829"/>
                </a:lnTo>
                <a:lnTo>
                  <a:pt x="874683" y="222895"/>
                </a:lnTo>
                <a:lnTo>
                  <a:pt x="876080" y="225972"/>
                </a:lnTo>
                <a:lnTo>
                  <a:pt x="877476" y="229059"/>
                </a:lnTo>
                <a:lnTo>
                  <a:pt x="878879" y="232156"/>
                </a:lnTo>
                <a:lnTo>
                  <a:pt x="880276" y="235263"/>
                </a:lnTo>
                <a:lnTo>
                  <a:pt x="881679" y="238380"/>
                </a:lnTo>
                <a:lnTo>
                  <a:pt x="883075" y="241505"/>
                </a:lnTo>
                <a:lnTo>
                  <a:pt x="884479" y="244640"/>
                </a:lnTo>
                <a:lnTo>
                  <a:pt x="885875" y="247783"/>
                </a:lnTo>
                <a:lnTo>
                  <a:pt x="887279" y="250934"/>
                </a:lnTo>
                <a:lnTo>
                  <a:pt x="888675" y="254094"/>
                </a:lnTo>
                <a:lnTo>
                  <a:pt x="890071" y="257262"/>
                </a:lnTo>
                <a:lnTo>
                  <a:pt x="891475" y="260437"/>
                </a:lnTo>
                <a:lnTo>
                  <a:pt x="892871" y="263620"/>
                </a:lnTo>
                <a:lnTo>
                  <a:pt x="894274" y="266809"/>
                </a:lnTo>
                <a:lnTo>
                  <a:pt x="895671" y="270006"/>
                </a:lnTo>
                <a:lnTo>
                  <a:pt x="897074" y="273209"/>
                </a:lnTo>
                <a:lnTo>
                  <a:pt x="898470" y="276418"/>
                </a:lnTo>
                <a:lnTo>
                  <a:pt x="899874" y="279634"/>
                </a:lnTo>
                <a:lnTo>
                  <a:pt x="901270" y="282855"/>
                </a:lnTo>
                <a:lnTo>
                  <a:pt x="902666" y="286081"/>
                </a:lnTo>
                <a:lnTo>
                  <a:pt x="904070" y="289314"/>
                </a:lnTo>
                <a:lnTo>
                  <a:pt x="905466" y="292550"/>
                </a:lnTo>
                <a:lnTo>
                  <a:pt x="906870" y="295792"/>
                </a:lnTo>
                <a:lnTo>
                  <a:pt x="908266" y="299039"/>
                </a:lnTo>
                <a:lnTo>
                  <a:pt x="909669" y="302289"/>
                </a:lnTo>
                <a:lnTo>
                  <a:pt x="911066" y="305543"/>
                </a:lnTo>
                <a:lnTo>
                  <a:pt x="912469" y="308801"/>
                </a:lnTo>
                <a:lnTo>
                  <a:pt x="913865" y="312062"/>
                </a:lnTo>
                <a:lnTo>
                  <a:pt x="915269" y="315327"/>
                </a:lnTo>
                <a:lnTo>
                  <a:pt x="916665" y="318594"/>
                </a:lnTo>
                <a:lnTo>
                  <a:pt x="918061" y="321865"/>
                </a:lnTo>
                <a:lnTo>
                  <a:pt x="919465" y="325137"/>
                </a:lnTo>
                <a:lnTo>
                  <a:pt x="920861" y="328412"/>
                </a:lnTo>
                <a:lnTo>
                  <a:pt x="922264" y="331689"/>
                </a:lnTo>
                <a:lnTo>
                  <a:pt x="923661" y="334967"/>
                </a:lnTo>
                <a:lnTo>
                  <a:pt x="925064" y="338248"/>
                </a:lnTo>
                <a:lnTo>
                  <a:pt x="926460" y="341528"/>
                </a:lnTo>
                <a:lnTo>
                  <a:pt x="927864" y="344811"/>
                </a:lnTo>
                <a:lnTo>
                  <a:pt x="929260" y="348094"/>
                </a:lnTo>
                <a:lnTo>
                  <a:pt x="930656" y="351377"/>
                </a:lnTo>
                <a:lnTo>
                  <a:pt x="932060" y="354660"/>
                </a:lnTo>
                <a:lnTo>
                  <a:pt x="933456" y="357944"/>
                </a:lnTo>
                <a:lnTo>
                  <a:pt x="934860" y="361227"/>
                </a:lnTo>
                <a:lnTo>
                  <a:pt x="936256" y="364510"/>
                </a:lnTo>
                <a:lnTo>
                  <a:pt x="937659" y="367792"/>
                </a:lnTo>
                <a:lnTo>
                  <a:pt x="939056" y="371073"/>
                </a:lnTo>
                <a:lnTo>
                  <a:pt x="940459" y="374353"/>
                </a:lnTo>
                <a:lnTo>
                  <a:pt x="941855" y="377632"/>
                </a:lnTo>
                <a:lnTo>
                  <a:pt x="943252" y="380909"/>
                </a:lnTo>
                <a:lnTo>
                  <a:pt x="944655" y="384184"/>
                </a:lnTo>
                <a:lnTo>
                  <a:pt x="946051" y="387457"/>
                </a:lnTo>
                <a:lnTo>
                  <a:pt x="947455" y="390728"/>
                </a:lnTo>
                <a:lnTo>
                  <a:pt x="948851" y="393996"/>
                </a:lnTo>
                <a:lnTo>
                  <a:pt x="950255" y="397262"/>
                </a:lnTo>
                <a:lnTo>
                  <a:pt x="951651" y="400524"/>
                </a:lnTo>
                <a:lnTo>
                  <a:pt x="953054" y="403784"/>
                </a:lnTo>
                <a:lnTo>
                  <a:pt x="954451" y="407040"/>
                </a:lnTo>
                <a:lnTo>
                  <a:pt x="955854" y="410292"/>
                </a:lnTo>
                <a:lnTo>
                  <a:pt x="957250" y="413541"/>
                </a:lnTo>
                <a:lnTo>
                  <a:pt x="958647" y="416786"/>
                </a:lnTo>
                <a:lnTo>
                  <a:pt x="960050" y="420026"/>
                </a:lnTo>
                <a:lnTo>
                  <a:pt x="961446" y="423262"/>
                </a:lnTo>
                <a:lnTo>
                  <a:pt x="962850" y="426493"/>
                </a:lnTo>
                <a:lnTo>
                  <a:pt x="964246" y="429720"/>
                </a:lnTo>
                <a:lnTo>
                  <a:pt x="965649" y="432941"/>
                </a:lnTo>
                <a:lnTo>
                  <a:pt x="967046" y="436158"/>
                </a:lnTo>
                <a:lnTo>
                  <a:pt x="968449" y="439368"/>
                </a:lnTo>
                <a:lnTo>
                  <a:pt x="969845" y="442574"/>
                </a:lnTo>
                <a:lnTo>
                  <a:pt x="971242" y="445773"/>
                </a:lnTo>
                <a:lnTo>
                  <a:pt x="972645" y="448967"/>
                </a:lnTo>
                <a:lnTo>
                  <a:pt x="974041" y="452154"/>
                </a:lnTo>
                <a:lnTo>
                  <a:pt x="975445" y="455335"/>
                </a:lnTo>
                <a:lnTo>
                  <a:pt x="976841" y="458509"/>
                </a:lnTo>
                <a:lnTo>
                  <a:pt x="978245" y="461677"/>
                </a:lnTo>
                <a:lnTo>
                  <a:pt x="979641" y="464837"/>
                </a:lnTo>
                <a:lnTo>
                  <a:pt x="981044" y="467991"/>
                </a:lnTo>
                <a:lnTo>
                  <a:pt x="982441" y="471138"/>
                </a:lnTo>
                <a:lnTo>
                  <a:pt x="983837" y="474276"/>
                </a:lnTo>
                <a:lnTo>
                  <a:pt x="985240" y="477408"/>
                </a:lnTo>
                <a:lnTo>
                  <a:pt x="986637" y="480532"/>
                </a:lnTo>
                <a:lnTo>
                  <a:pt x="988040" y="483647"/>
                </a:lnTo>
                <a:lnTo>
                  <a:pt x="989436" y="486754"/>
                </a:lnTo>
                <a:lnTo>
                  <a:pt x="990840" y="489854"/>
                </a:lnTo>
                <a:lnTo>
                  <a:pt x="992236" y="492945"/>
                </a:lnTo>
                <a:lnTo>
                  <a:pt x="993640" y="496027"/>
                </a:lnTo>
                <a:lnTo>
                  <a:pt x="995036" y="499100"/>
                </a:lnTo>
                <a:lnTo>
                  <a:pt x="996432" y="502165"/>
                </a:lnTo>
                <a:lnTo>
                  <a:pt x="997836" y="505220"/>
                </a:lnTo>
                <a:lnTo>
                  <a:pt x="999232" y="508267"/>
                </a:lnTo>
                <a:lnTo>
                  <a:pt x="1000635" y="511303"/>
                </a:lnTo>
                <a:lnTo>
                  <a:pt x="1002032" y="514331"/>
                </a:lnTo>
                <a:lnTo>
                  <a:pt x="1003435" y="517349"/>
                </a:lnTo>
                <a:lnTo>
                  <a:pt x="1004831" y="520357"/>
                </a:lnTo>
                <a:lnTo>
                  <a:pt x="1006235" y="523355"/>
                </a:lnTo>
                <a:lnTo>
                  <a:pt x="1007631" y="526343"/>
                </a:lnTo>
                <a:lnTo>
                  <a:pt x="1009035" y="529321"/>
                </a:lnTo>
                <a:lnTo>
                  <a:pt x="1010431" y="532288"/>
                </a:lnTo>
                <a:lnTo>
                  <a:pt x="1011827" y="535246"/>
                </a:lnTo>
                <a:lnTo>
                  <a:pt x="1013230" y="538192"/>
                </a:lnTo>
                <a:lnTo>
                  <a:pt x="1014627" y="541127"/>
                </a:lnTo>
                <a:lnTo>
                  <a:pt x="1016030" y="544052"/>
                </a:lnTo>
                <a:lnTo>
                  <a:pt x="1017426" y="546966"/>
                </a:lnTo>
                <a:lnTo>
                  <a:pt x="1018830" y="549869"/>
                </a:lnTo>
                <a:lnTo>
                  <a:pt x="1020226" y="552761"/>
                </a:lnTo>
                <a:lnTo>
                  <a:pt x="1021630" y="555641"/>
                </a:lnTo>
                <a:lnTo>
                  <a:pt x="1023026" y="558510"/>
                </a:lnTo>
                <a:lnTo>
                  <a:pt x="1024422" y="561367"/>
                </a:lnTo>
                <a:lnTo>
                  <a:pt x="1025826" y="564213"/>
                </a:lnTo>
                <a:lnTo>
                  <a:pt x="1027222" y="567047"/>
                </a:lnTo>
                <a:lnTo>
                  <a:pt x="1028625" y="569870"/>
                </a:lnTo>
                <a:lnTo>
                  <a:pt x="1030022" y="572679"/>
                </a:lnTo>
                <a:lnTo>
                  <a:pt x="1031425" y="575478"/>
                </a:lnTo>
                <a:lnTo>
                  <a:pt x="1032821" y="578264"/>
                </a:lnTo>
                <a:lnTo>
                  <a:pt x="1034225" y="581037"/>
                </a:lnTo>
                <a:lnTo>
                  <a:pt x="1035621" y="583798"/>
                </a:lnTo>
                <a:lnTo>
                  <a:pt x="1037017" y="586547"/>
                </a:lnTo>
                <a:lnTo>
                  <a:pt x="1038421" y="589283"/>
                </a:lnTo>
                <a:lnTo>
                  <a:pt x="1039817" y="592007"/>
                </a:lnTo>
                <a:lnTo>
                  <a:pt x="1041221" y="594718"/>
                </a:lnTo>
                <a:lnTo>
                  <a:pt x="1042617" y="597416"/>
                </a:lnTo>
                <a:lnTo>
                  <a:pt x="1044020" y="600102"/>
                </a:lnTo>
                <a:lnTo>
                  <a:pt x="1045417" y="602774"/>
                </a:lnTo>
                <a:lnTo>
                  <a:pt x="1046820" y="605433"/>
                </a:lnTo>
                <a:lnTo>
                  <a:pt x="1048216" y="608080"/>
                </a:lnTo>
                <a:lnTo>
                  <a:pt x="1049620" y="610712"/>
                </a:lnTo>
                <a:lnTo>
                  <a:pt x="1051016" y="613332"/>
                </a:lnTo>
                <a:lnTo>
                  <a:pt x="1052412" y="615938"/>
                </a:lnTo>
                <a:lnTo>
                  <a:pt x="1053816" y="618532"/>
                </a:lnTo>
                <a:lnTo>
                  <a:pt x="1055212" y="621112"/>
                </a:lnTo>
                <a:lnTo>
                  <a:pt x="1056616" y="623678"/>
                </a:lnTo>
                <a:lnTo>
                  <a:pt x="1058012" y="626230"/>
                </a:lnTo>
                <a:lnTo>
                  <a:pt x="1059415" y="628769"/>
                </a:lnTo>
                <a:lnTo>
                  <a:pt x="1060811" y="631294"/>
                </a:lnTo>
                <a:lnTo>
                  <a:pt x="1062215" y="633806"/>
                </a:lnTo>
                <a:lnTo>
                  <a:pt x="1063611" y="636304"/>
                </a:lnTo>
                <a:lnTo>
                  <a:pt x="1065007" y="638787"/>
                </a:lnTo>
                <a:lnTo>
                  <a:pt x="1066411" y="641258"/>
                </a:lnTo>
                <a:lnTo>
                  <a:pt x="1067807" y="643713"/>
                </a:lnTo>
                <a:lnTo>
                  <a:pt x="1069211" y="646155"/>
                </a:lnTo>
                <a:lnTo>
                  <a:pt x="1070607" y="648584"/>
                </a:lnTo>
                <a:lnTo>
                  <a:pt x="1072010" y="650998"/>
                </a:lnTo>
                <a:lnTo>
                  <a:pt x="1073407" y="653397"/>
                </a:lnTo>
                <a:lnTo>
                  <a:pt x="1074810" y="655783"/>
                </a:lnTo>
                <a:lnTo>
                  <a:pt x="1076206" y="658155"/>
                </a:lnTo>
                <a:lnTo>
                  <a:pt x="1077603" y="660515"/>
                </a:lnTo>
                <a:lnTo>
                  <a:pt x="1079006" y="662854"/>
                </a:lnTo>
                <a:lnTo>
                  <a:pt x="1080402" y="665186"/>
                </a:lnTo>
                <a:lnTo>
                  <a:pt x="1081806" y="667497"/>
                </a:lnTo>
                <a:lnTo>
                  <a:pt x="1083202" y="669800"/>
                </a:lnTo>
                <a:lnTo>
                  <a:pt x="1084606" y="672081"/>
                </a:lnTo>
                <a:lnTo>
                  <a:pt x="1086002" y="674356"/>
                </a:lnTo>
                <a:lnTo>
                  <a:pt x="1087405" y="676615"/>
                </a:lnTo>
                <a:lnTo>
                  <a:pt x="1088802" y="678854"/>
                </a:lnTo>
                <a:lnTo>
                  <a:pt x="1090198" y="681085"/>
                </a:lnTo>
                <a:lnTo>
                  <a:pt x="1091601" y="683295"/>
                </a:lnTo>
                <a:lnTo>
                  <a:pt x="1092998" y="685497"/>
                </a:lnTo>
                <a:lnTo>
                  <a:pt x="1094401" y="687685"/>
                </a:lnTo>
                <a:lnTo>
                  <a:pt x="1095797" y="689851"/>
                </a:lnTo>
                <a:lnTo>
                  <a:pt x="1097201" y="692010"/>
                </a:lnTo>
                <a:lnTo>
                  <a:pt x="1098597" y="694148"/>
                </a:lnTo>
                <a:lnTo>
                  <a:pt x="1100001" y="696278"/>
                </a:lnTo>
                <a:lnTo>
                  <a:pt x="1101397" y="698387"/>
                </a:lnTo>
                <a:lnTo>
                  <a:pt x="1102800" y="700489"/>
                </a:lnTo>
                <a:lnTo>
                  <a:pt x="1104196" y="702569"/>
                </a:lnTo>
                <a:lnTo>
                  <a:pt x="1105593" y="704641"/>
                </a:lnTo>
                <a:lnTo>
                  <a:pt x="1106996" y="706693"/>
                </a:lnTo>
                <a:lnTo>
                  <a:pt x="1108392" y="708730"/>
                </a:lnTo>
                <a:lnTo>
                  <a:pt x="1109796" y="710759"/>
                </a:lnTo>
                <a:lnTo>
                  <a:pt x="1111192" y="712767"/>
                </a:lnTo>
                <a:lnTo>
                  <a:pt x="1112596" y="714768"/>
                </a:lnTo>
                <a:lnTo>
                  <a:pt x="1113992" y="716747"/>
                </a:lnTo>
                <a:lnTo>
                  <a:pt x="1115395" y="718712"/>
                </a:lnTo>
                <a:lnTo>
                  <a:pt x="1116792" y="720670"/>
                </a:lnTo>
                <a:lnTo>
                  <a:pt x="1118188" y="722606"/>
                </a:lnTo>
                <a:lnTo>
                  <a:pt x="1119591" y="724527"/>
                </a:lnTo>
                <a:lnTo>
                  <a:pt x="1120988" y="726442"/>
                </a:lnTo>
                <a:lnTo>
                  <a:pt x="1122391" y="728335"/>
                </a:lnTo>
                <a:lnTo>
                  <a:pt x="1123787" y="730213"/>
                </a:lnTo>
                <a:lnTo>
                  <a:pt x="1125191" y="732085"/>
                </a:lnTo>
                <a:lnTo>
                  <a:pt x="1126587" y="733934"/>
                </a:lnTo>
                <a:lnTo>
                  <a:pt x="1127991" y="735770"/>
                </a:lnTo>
                <a:lnTo>
                  <a:pt x="1129387" y="737598"/>
                </a:lnTo>
                <a:lnTo>
                  <a:pt x="1130783" y="739404"/>
                </a:lnTo>
                <a:lnTo>
                  <a:pt x="1132187" y="741204"/>
                </a:lnTo>
                <a:lnTo>
                  <a:pt x="1133583" y="742981"/>
                </a:lnTo>
                <a:lnTo>
                  <a:pt x="1134986" y="744752"/>
                </a:lnTo>
                <a:lnTo>
                  <a:pt x="1136383" y="746501"/>
                </a:lnTo>
                <a:lnTo>
                  <a:pt x="1137786" y="748242"/>
                </a:lnTo>
                <a:lnTo>
                  <a:pt x="1139182" y="749963"/>
                </a:lnTo>
                <a:lnTo>
                  <a:pt x="1140586" y="751675"/>
                </a:lnTo>
                <a:lnTo>
                  <a:pt x="1141982" y="753374"/>
                </a:lnTo>
                <a:lnTo>
                  <a:pt x="1143378" y="755058"/>
                </a:lnTo>
                <a:lnTo>
                  <a:pt x="1144782" y="756728"/>
                </a:lnTo>
                <a:lnTo>
                  <a:pt x="1146178" y="758383"/>
                </a:lnTo>
                <a:lnTo>
                  <a:pt x="1147582" y="760024"/>
                </a:lnTo>
                <a:lnTo>
                  <a:pt x="1148978" y="761651"/>
                </a:lnTo>
                <a:lnTo>
                  <a:pt x="1150381" y="763263"/>
                </a:lnTo>
                <a:lnTo>
                  <a:pt x="1151777" y="764861"/>
                </a:lnTo>
                <a:lnTo>
                  <a:pt x="1153181" y="766444"/>
                </a:lnTo>
                <a:lnTo>
                  <a:pt x="1154577" y="768020"/>
                </a:lnTo>
                <a:lnTo>
                  <a:pt x="1155981" y="769582"/>
                </a:lnTo>
                <a:lnTo>
                  <a:pt x="1157377" y="771122"/>
                </a:lnTo>
                <a:lnTo>
                  <a:pt x="1158773" y="772655"/>
                </a:lnTo>
                <a:lnTo>
                  <a:pt x="1160177" y="774174"/>
                </a:lnTo>
                <a:lnTo>
                  <a:pt x="1161573" y="775678"/>
                </a:lnTo>
                <a:lnTo>
                  <a:pt x="1162976" y="777175"/>
                </a:lnTo>
                <a:lnTo>
                  <a:pt x="1164373" y="778651"/>
                </a:lnTo>
                <a:lnTo>
                  <a:pt x="1165776" y="780119"/>
                </a:lnTo>
                <a:lnTo>
                  <a:pt x="1167172" y="781566"/>
                </a:lnTo>
                <a:lnTo>
                  <a:pt x="1168576" y="783005"/>
                </a:lnTo>
                <a:lnTo>
                  <a:pt x="1169972" y="784430"/>
                </a:lnTo>
                <a:lnTo>
                  <a:pt x="1171368" y="785848"/>
                </a:lnTo>
                <a:lnTo>
                  <a:pt x="1172772" y="787244"/>
                </a:lnTo>
                <a:lnTo>
                  <a:pt x="1174168" y="788633"/>
                </a:lnTo>
                <a:lnTo>
                  <a:pt x="1175572" y="790008"/>
                </a:lnTo>
                <a:lnTo>
                  <a:pt x="1176968" y="791368"/>
                </a:lnTo>
                <a:lnTo>
                  <a:pt x="1178371" y="792721"/>
                </a:lnTo>
                <a:lnTo>
                  <a:pt x="1179768" y="794053"/>
                </a:lnTo>
                <a:lnTo>
                  <a:pt x="1181171" y="795377"/>
                </a:lnTo>
                <a:lnTo>
                  <a:pt x="1182567" y="796687"/>
                </a:lnTo>
                <a:lnTo>
                  <a:pt x="1183964" y="797990"/>
                </a:lnTo>
                <a:lnTo>
                  <a:pt x="1185367" y="799271"/>
                </a:lnTo>
                <a:lnTo>
                  <a:pt x="1186763" y="800545"/>
                </a:lnTo>
                <a:lnTo>
                  <a:pt x="1188167" y="801804"/>
                </a:lnTo>
                <a:lnTo>
                  <a:pt x="1189563" y="803057"/>
                </a:lnTo>
                <a:lnTo>
                  <a:pt x="1190966" y="804295"/>
                </a:lnTo>
                <a:lnTo>
                  <a:pt x="1192363" y="805518"/>
                </a:lnTo>
                <a:lnTo>
                  <a:pt x="1193766" y="806734"/>
                </a:lnTo>
                <a:lnTo>
                  <a:pt x="1195162" y="807929"/>
                </a:lnTo>
                <a:lnTo>
                  <a:pt x="1196566" y="809124"/>
                </a:lnTo>
                <a:lnTo>
                  <a:pt x="1197962" y="810297"/>
                </a:lnTo>
                <a:lnTo>
                  <a:pt x="1199358" y="811463"/>
                </a:lnTo>
                <a:lnTo>
                  <a:pt x="1200762" y="812615"/>
                </a:lnTo>
                <a:lnTo>
                  <a:pt x="1202158" y="813759"/>
                </a:lnTo>
                <a:lnTo>
                  <a:pt x="1203562" y="814889"/>
                </a:lnTo>
                <a:lnTo>
                  <a:pt x="1204958" y="816012"/>
                </a:lnTo>
                <a:lnTo>
                  <a:pt x="1206361" y="817113"/>
                </a:lnTo>
                <a:lnTo>
                  <a:pt x="1207758" y="818214"/>
                </a:lnTo>
                <a:lnTo>
                  <a:pt x="1209161" y="819294"/>
                </a:lnTo>
                <a:lnTo>
                  <a:pt x="1210557" y="820373"/>
                </a:lnTo>
                <a:lnTo>
                  <a:pt x="1211954" y="821431"/>
                </a:lnTo>
                <a:lnTo>
                  <a:pt x="1213357" y="822482"/>
                </a:lnTo>
                <a:lnTo>
                  <a:pt x="1214753" y="823526"/>
                </a:lnTo>
                <a:lnTo>
                  <a:pt x="1216157" y="824555"/>
                </a:lnTo>
                <a:lnTo>
                  <a:pt x="1217553" y="825570"/>
                </a:lnTo>
                <a:lnTo>
                  <a:pt x="1218957" y="826577"/>
                </a:lnTo>
                <a:lnTo>
                  <a:pt x="1220353" y="827578"/>
                </a:lnTo>
                <a:lnTo>
                  <a:pt x="1221756" y="828564"/>
                </a:lnTo>
                <a:lnTo>
                  <a:pt x="1223153" y="829542"/>
                </a:lnTo>
                <a:lnTo>
                  <a:pt x="1224549" y="830507"/>
                </a:lnTo>
                <a:lnTo>
                  <a:pt x="1225952" y="831457"/>
                </a:lnTo>
                <a:lnTo>
                  <a:pt x="1227349" y="832400"/>
                </a:lnTo>
                <a:lnTo>
                  <a:pt x="1228752" y="833335"/>
                </a:lnTo>
                <a:lnTo>
                  <a:pt x="1230148" y="834264"/>
                </a:lnTo>
                <a:lnTo>
                  <a:pt x="1231552" y="835178"/>
                </a:lnTo>
                <a:lnTo>
                  <a:pt x="1232948" y="836078"/>
                </a:lnTo>
                <a:lnTo>
                  <a:pt x="1234351" y="836970"/>
                </a:lnTo>
                <a:lnTo>
                  <a:pt x="1235748" y="837855"/>
                </a:lnTo>
                <a:lnTo>
                  <a:pt x="1237144" y="838726"/>
                </a:lnTo>
                <a:lnTo>
                  <a:pt x="1238548" y="839590"/>
                </a:lnTo>
                <a:lnTo>
                  <a:pt x="1239944" y="840446"/>
                </a:lnTo>
                <a:lnTo>
                  <a:pt x="1241347" y="841296"/>
                </a:lnTo>
                <a:lnTo>
                  <a:pt x="1242743" y="842130"/>
                </a:lnTo>
                <a:lnTo>
                  <a:pt x="1244147" y="842951"/>
                </a:lnTo>
                <a:lnTo>
                  <a:pt x="1245543" y="843771"/>
                </a:lnTo>
                <a:lnTo>
                  <a:pt x="1246947" y="844578"/>
                </a:lnTo>
                <a:lnTo>
                  <a:pt x="1248343" y="845376"/>
                </a:lnTo>
                <a:lnTo>
                  <a:pt x="1249746" y="846161"/>
                </a:lnTo>
                <a:lnTo>
                  <a:pt x="1251143" y="846938"/>
                </a:lnTo>
                <a:lnTo>
                  <a:pt x="1252539" y="847708"/>
                </a:lnTo>
                <a:lnTo>
                  <a:pt x="1253942" y="848471"/>
                </a:lnTo>
                <a:lnTo>
                  <a:pt x="1255339" y="849227"/>
                </a:lnTo>
                <a:lnTo>
                  <a:pt x="1256742" y="849968"/>
                </a:lnTo>
                <a:lnTo>
                  <a:pt x="1258138" y="850702"/>
                </a:lnTo>
                <a:lnTo>
                  <a:pt x="1259542" y="851429"/>
                </a:lnTo>
                <a:lnTo>
                  <a:pt x="1260938" y="852142"/>
                </a:lnTo>
                <a:lnTo>
                  <a:pt x="1262342" y="852854"/>
                </a:lnTo>
                <a:lnTo>
                  <a:pt x="1263738" y="853552"/>
                </a:lnTo>
                <a:lnTo>
                  <a:pt x="1265134" y="854243"/>
                </a:lnTo>
                <a:lnTo>
                  <a:pt x="1266538" y="854927"/>
                </a:lnTo>
                <a:lnTo>
                  <a:pt x="1267934" y="855604"/>
                </a:lnTo>
                <a:lnTo>
                  <a:pt x="1269337" y="856273"/>
                </a:lnTo>
                <a:lnTo>
                  <a:pt x="1270734" y="856928"/>
                </a:lnTo>
                <a:lnTo>
                  <a:pt x="1272137" y="857583"/>
                </a:lnTo>
                <a:lnTo>
                  <a:pt x="1273533" y="858223"/>
                </a:lnTo>
                <a:lnTo>
                  <a:pt x="1274937" y="858857"/>
                </a:lnTo>
                <a:lnTo>
                  <a:pt x="1276333" y="859483"/>
                </a:lnTo>
                <a:lnTo>
                  <a:pt x="1277729" y="860109"/>
                </a:lnTo>
                <a:lnTo>
                  <a:pt x="1279133" y="860714"/>
                </a:lnTo>
                <a:lnTo>
                  <a:pt x="1280529" y="861318"/>
                </a:lnTo>
                <a:lnTo>
                  <a:pt x="1281933" y="861916"/>
                </a:lnTo>
                <a:lnTo>
                  <a:pt x="1283329" y="862506"/>
                </a:lnTo>
                <a:lnTo>
                  <a:pt x="1284732" y="863089"/>
                </a:lnTo>
                <a:lnTo>
                  <a:pt x="1286128" y="863665"/>
                </a:lnTo>
                <a:lnTo>
                  <a:pt x="1287532" y="864233"/>
                </a:lnTo>
                <a:lnTo>
                  <a:pt x="1288928" y="864787"/>
                </a:lnTo>
                <a:lnTo>
                  <a:pt x="1290332" y="865342"/>
                </a:lnTo>
                <a:lnTo>
                  <a:pt x="1291728" y="865889"/>
                </a:lnTo>
                <a:lnTo>
                  <a:pt x="1293124" y="866428"/>
                </a:lnTo>
                <a:lnTo>
                  <a:pt x="1294528" y="866961"/>
                </a:lnTo>
                <a:lnTo>
                  <a:pt x="1295924" y="867486"/>
                </a:lnTo>
                <a:lnTo>
                  <a:pt x="1297327" y="868005"/>
                </a:lnTo>
                <a:lnTo>
                  <a:pt x="1298724" y="868516"/>
                </a:lnTo>
                <a:lnTo>
                  <a:pt x="1300127" y="869019"/>
                </a:lnTo>
                <a:lnTo>
                  <a:pt x="1301523" y="869516"/>
                </a:lnTo>
                <a:lnTo>
                  <a:pt x="1302927" y="870005"/>
                </a:lnTo>
                <a:lnTo>
                  <a:pt x="1304323" y="870495"/>
                </a:lnTo>
                <a:lnTo>
                  <a:pt x="1305719" y="870970"/>
                </a:lnTo>
                <a:lnTo>
                  <a:pt x="1307123" y="871445"/>
                </a:lnTo>
                <a:lnTo>
                  <a:pt x="1308519" y="871905"/>
                </a:lnTo>
                <a:lnTo>
                  <a:pt x="1309923" y="872366"/>
                </a:lnTo>
                <a:lnTo>
                  <a:pt x="1311319" y="872820"/>
                </a:lnTo>
                <a:lnTo>
                  <a:pt x="1312722" y="873266"/>
                </a:lnTo>
                <a:lnTo>
                  <a:pt x="1314119" y="873712"/>
                </a:lnTo>
                <a:lnTo>
                  <a:pt x="1315522" y="874144"/>
                </a:lnTo>
                <a:lnTo>
                  <a:pt x="1316918" y="874576"/>
                </a:lnTo>
                <a:lnTo>
                  <a:pt x="1318314" y="875000"/>
                </a:lnTo>
                <a:lnTo>
                  <a:pt x="1319718" y="875418"/>
                </a:lnTo>
                <a:lnTo>
                  <a:pt x="1321114" y="875828"/>
                </a:lnTo>
                <a:lnTo>
                  <a:pt x="1322518" y="876238"/>
                </a:lnTo>
                <a:lnTo>
                  <a:pt x="1323914" y="876641"/>
                </a:lnTo>
                <a:lnTo>
                  <a:pt x="1325318" y="877037"/>
                </a:lnTo>
                <a:lnTo>
                  <a:pt x="1326714" y="877426"/>
                </a:lnTo>
                <a:lnTo>
                  <a:pt x="1328117" y="877807"/>
                </a:lnTo>
                <a:lnTo>
                  <a:pt x="1329513" y="878189"/>
                </a:lnTo>
                <a:lnTo>
                  <a:pt x="1330910" y="878563"/>
                </a:lnTo>
                <a:lnTo>
                  <a:pt x="1332313" y="878930"/>
                </a:lnTo>
                <a:lnTo>
                  <a:pt x="1333709" y="879297"/>
                </a:lnTo>
                <a:lnTo>
                  <a:pt x="1335113" y="879657"/>
                </a:lnTo>
                <a:lnTo>
                  <a:pt x="1336509" y="880010"/>
                </a:lnTo>
                <a:lnTo>
                  <a:pt x="1337913" y="880355"/>
                </a:lnTo>
                <a:lnTo>
                  <a:pt x="1339309" y="880700"/>
                </a:lnTo>
                <a:lnTo>
                  <a:pt x="1340712" y="881039"/>
                </a:lnTo>
                <a:lnTo>
                  <a:pt x="1342109" y="881370"/>
                </a:lnTo>
                <a:lnTo>
                  <a:pt x="1343512" y="881701"/>
                </a:lnTo>
                <a:lnTo>
                  <a:pt x="1344908" y="882025"/>
                </a:lnTo>
                <a:lnTo>
                  <a:pt x="1346305" y="882349"/>
                </a:lnTo>
                <a:lnTo>
                  <a:pt x="1347708" y="882658"/>
                </a:lnTo>
                <a:lnTo>
                  <a:pt x="1349104" y="882975"/>
                </a:lnTo>
                <a:lnTo>
                  <a:pt x="1350508" y="883277"/>
                </a:lnTo>
                <a:lnTo>
                  <a:pt x="1351904" y="883579"/>
                </a:lnTo>
                <a:lnTo>
                  <a:pt x="1353308" y="883874"/>
                </a:lnTo>
                <a:lnTo>
                  <a:pt x="1354704" y="884170"/>
                </a:lnTo>
                <a:lnTo>
                  <a:pt x="1356107" y="884457"/>
                </a:lnTo>
                <a:lnTo>
                  <a:pt x="1357504" y="884745"/>
                </a:lnTo>
                <a:lnTo>
                  <a:pt x="1358900" y="885019"/>
                </a:lnTo>
                <a:lnTo>
                  <a:pt x="1360303" y="885300"/>
                </a:lnTo>
                <a:lnTo>
                  <a:pt x="1361699" y="885573"/>
                </a:lnTo>
                <a:lnTo>
                  <a:pt x="1363103" y="885839"/>
                </a:lnTo>
                <a:lnTo>
                  <a:pt x="1364499" y="886106"/>
                </a:lnTo>
                <a:lnTo>
                  <a:pt x="1365903" y="886365"/>
                </a:lnTo>
                <a:lnTo>
                  <a:pt x="1367299" y="886617"/>
                </a:lnTo>
                <a:lnTo>
                  <a:pt x="1368702" y="886869"/>
                </a:lnTo>
                <a:lnTo>
                  <a:pt x="1370099" y="887120"/>
                </a:lnTo>
                <a:lnTo>
                  <a:pt x="1371495" y="887365"/>
                </a:lnTo>
                <a:lnTo>
                  <a:pt x="1372898" y="887603"/>
                </a:lnTo>
                <a:lnTo>
                  <a:pt x="1374295" y="887840"/>
                </a:lnTo>
                <a:lnTo>
                  <a:pt x="1375698" y="888078"/>
                </a:lnTo>
                <a:lnTo>
                  <a:pt x="1377094" y="888308"/>
                </a:lnTo>
                <a:lnTo>
                  <a:pt x="1378498" y="888531"/>
                </a:lnTo>
                <a:lnTo>
                  <a:pt x="1379894" y="888754"/>
                </a:lnTo>
                <a:lnTo>
                  <a:pt x="1381298" y="888977"/>
                </a:lnTo>
                <a:lnTo>
                  <a:pt x="1382694" y="889193"/>
                </a:lnTo>
                <a:lnTo>
                  <a:pt x="1384097" y="889402"/>
                </a:lnTo>
                <a:lnTo>
                  <a:pt x="1385494" y="889611"/>
                </a:lnTo>
                <a:lnTo>
                  <a:pt x="1386890" y="889819"/>
                </a:lnTo>
                <a:lnTo>
                  <a:pt x="1388293" y="890021"/>
                </a:lnTo>
                <a:lnTo>
                  <a:pt x="1389690" y="890222"/>
                </a:lnTo>
                <a:lnTo>
                  <a:pt x="1391093" y="890424"/>
                </a:lnTo>
                <a:lnTo>
                  <a:pt x="1392489" y="890611"/>
                </a:lnTo>
                <a:lnTo>
                  <a:pt x="1393893" y="890805"/>
                </a:lnTo>
                <a:lnTo>
                  <a:pt x="1395289" y="890993"/>
                </a:lnTo>
                <a:lnTo>
                  <a:pt x="1396693" y="891180"/>
                </a:lnTo>
                <a:lnTo>
                  <a:pt x="1398089" y="891360"/>
                </a:lnTo>
              </a:path>
            </a:pathLst>
          </a:custGeom>
          <a:noFill/>
          <a:ln w="862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553" name="Group 552">
            <a:extLst>
              <a:ext uri="{FF2B5EF4-FFF2-40B4-BE49-F238E27FC236}">
                <a16:creationId xmlns:a16="http://schemas.microsoft.com/office/drawing/2014/main" id="{4704FECA-C3D4-FA3C-37FF-EED56332C29E}"/>
              </a:ext>
            </a:extLst>
          </p:cNvPr>
          <p:cNvGrpSpPr/>
          <p:nvPr/>
        </p:nvGrpSpPr>
        <p:grpSpPr>
          <a:xfrm>
            <a:off x="8574966" y="4597903"/>
            <a:ext cx="315771" cy="233025"/>
            <a:chOff x="8574966" y="4597903"/>
            <a:chExt cx="315771" cy="233025"/>
          </a:xfrm>
        </p:grpSpPr>
        <p:sp>
          <p:nvSpPr>
            <p:cNvPr id="535" name="Freeform 534">
              <a:extLst>
                <a:ext uri="{FF2B5EF4-FFF2-40B4-BE49-F238E27FC236}">
                  <a16:creationId xmlns:a16="http://schemas.microsoft.com/office/drawing/2014/main" id="{AC7B19D9-736B-ACCD-72DA-B0B12F4B9CAD}"/>
                </a:ext>
              </a:extLst>
            </p:cNvPr>
            <p:cNvSpPr/>
            <p:nvPr/>
          </p:nvSpPr>
          <p:spPr>
            <a:xfrm>
              <a:off x="8574966" y="4597903"/>
              <a:ext cx="315771" cy="233025"/>
            </a:xfrm>
            <a:custGeom>
              <a:avLst/>
              <a:gdLst>
                <a:gd name="connsiteX0" fmla="*/ 0 w 315771"/>
                <a:gd name="connsiteY0" fmla="*/ 0 h 233025"/>
                <a:gd name="connsiteX1" fmla="*/ 1058 w 315771"/>
                <a:gd name="connsiteY1" fmla="*/ 1735 h 233025"/>
                <a:gd name="connsiteX2" fmla="*/ 2116 w 315771"/>
                <a:gd name="connsiteY2" fmla="*/ 3462 h 233025"/>
                <a:gd name="connsiteX3" fmla="*/ 3174 w 315771"/>
                <a:gd name="connsiteY3" fmla="*/ 5175 h 233025"/>
                <a:gd name="connsiteX4" fmla="*/ 4225 w 315771"/>
                <a:gd name="connsiteY4" fmla="*/ 6888 h 233025"/>
                <a:gd name="connsiteX5" fmla="*/ 5283 w 315771"/>
                <a:gd name="connsiteY5" fmla="*/ 8586 h 233025"/>
                <a:gd name="connsiteX6" fmla="*/ 6341 w 315771"/>
                <a:gd name="connsiteY6" fmla="*/ 10278 h 233025"/>
                <a:gd name="connsiteX7" fmla="*/ 7399 w 315771"/>
                <a:gd name="connsiteY7" fmla="*/ 11962 h 233025"/>
                <a:gd name="connsiteX8" fmla="*/ 8450 w 315771"/>
                <a:gd name="connsiteY8" fmla="*/ 13639 h 233025"/>
                <a:gd name="connsiteX9" fmla="*/ 9508 w 315771"/>
                <a:gd name="connsiteY9" fmla="*/ 15301 h 233025"/>
                <a:gd name="connsiteX10" fmla="*/ 10566 w 315771"/>
                <a:gd name="connsiteY10" fmla="*/ 16964 h 233025"/>
                <a:gd name="connsiteX11" fmla="*/ 11616 w 315771"/>
                <a:gd name="connsiteY11" fmla="*/ 18612 h 233025"/>
                <a:gd name="connsiteX12" fmla="*/ 12674 w 315771"/>
                <a:gd name="connsiteY12" fmla="*/ 20260 h 233025"/>
                <a:gd name="connsiteX13" fmla="*/ 13732 w 315771"/>
                <a:gd name="connsiteY13" fmla="*/ 21894 h 233025"/>
                <a:gd name="connsiteX14" fmla="*/ 14790 w 315771"/>
                <a:gd name="connsiteY14" fmla="*/ 23521 h 233025"/>
                <a:gd name="connsiteX15" fmla="*/ 15841 w 315771"/>
                <a:gd name="connsiteY15" fmla="*/ 25133 h 233025"/>
                <a:gd name="connsiteX16" fmla="*/ 16899 w 315771"/>
                <a:gd name="connsiteY16" fmla="*/ 26745 h 233025"/>
                <a:gd name="connsiteX17" fmla="*/ 17957 w 315771"/>
                <a:gd name="connsiteY17" fmla="*/ 28350 h 233025"/>
                <a:gd name="connsiteX18" fmla="*/ 19015 w 315771"/>
                <a:gd name="connsiteY18" fmla="*/ 29941 h 233025"/>
                <a:gd name="connsiteX19" fmla="*/ 20066 w 315771"/>
                <a:gd name="connsiteY19" fmla="*/ 31524 h 233025"/>
                <a:gd name="connsiteX20" fmla="*/ 21124 w 315771"/>
                <a:gd name="connsiteY20" fmla="*/ 33100 h 233025"/>
                <a:gd name="connsiteX21" fmla="*/ 22182 w 315771"/>
                <a:gd name="connsiteY21" fmla="*/ 34669 h 233025"/>
                <a:gd name="connsiteX22" fmla="*/ 23240 w 315771"/>
                <a:gd name="connsiteY22" fmla="*/ 36231 h 233025"/>
                <a:gd name="connsiteX23" fmla="*/ 24291 w 315771"/>
                <a:gd name="connsiteY23" fmla="*/ 37786 h 233025"/>
                <a:gd name="connsiteX24" fmla="*/ 25349 w 315771"/>
                <a:gd name="connsiteY24" fmla="*/ 39326 h 233025"/>
                <a:gd name="connsiteX25" fmla="*/ 26407 w 315771"/>
                <a:gd name="connsiteY25" fmla="*/ 40859 h 233025"/>
                <a:gd name="connsiteX26" fmla="*/ 27458 w 315771"/>
                <a:gd name="connsiteY26" fmla="*/ 42392 h 233025"/>
                <a:gd name="connsiteX27" fmla="*/ 28515 w 315771"/>
                <a:gd name="connsiteY27" fmla="*/ 43910 h 233025"/>
                <a:gd name="connsiteX28" fmla="*/ 29573 w 315771"/>
                <a:gd name="connsiteY28" fmla="*/ 45415 h 233025"/>
                <a:gd name="connsiteX29" fmla="*/ 30632 w 315771"/>
                <a:gd name="connsiteY29" fmla="*/ 46919 h 233025"/>
                <a:gd name="connsiteX30" fmla="*/ 31682 w 315771"/>
                <a:gd name="connsiteY30" fmla="*/ 48416 h 233025"/>
                <a:gd name="connsiteX31" fmla="*/ 32740 w 315771"/>
                <a:gd name="connsiteY31" fmla="*/ 49899 h 233025"/>
                <a:gd name="connsiteX32" fmla="*/ 33798 w 315771"/>
                <a:gd name="connsiteY32" fmla="*/ 51381 h 233025"/>
                <a:gd name="connsiteX33" fmla="*/ 34856 w 315771"/>
                <a:gd name="connsiteY33" fmla="*/ 52849 h 233025"/>
                <a:gd name="connsiteX34" fmla="*/ 35907 w 315771"/>
                <a:gd name="connsiteY34" fmla="*/ 54310 h 233025"/>
                <a:gd name="connsiteX35" fmla="*/ 36965 w 315771"/>
                <a:gd name="connsiteY35" fmla="*/ 55764 h 233025"/>
                <a:gd name="connsiteX36" fmla="*/ 38023 w 315771"/>
                <a:gd name="connsiteY36" fmla="*/ 57204 h 233025"/>
                <a:gd name="connsiteX37" fmla="*/ 39081 w 315771"/>
                <a:gd name="connsiteY37" fmla="*/ 58643 h 233025"/>
                <a:gd name="connsiteX38" fmla="*/ 40132 w 315771"/>
                <a:gd name="connsiteY38" fmla="*/ 60075 h 233025"/>
                <a:gd name="connsiteX39" fmla="*/ 41190 w 315771"/>
                <a:gd name="connsiteY39" fmla="*/ 61493 h 233025"/>
                <a:gd name="connsiteX40" fmla="*/ 42248 w 315771"/>
                <a:gd name="connsiteY40" fmla="*/ 62904 h 233025"/>
                <a:gd name="connsiteX41" fmla="*/ 43299 w 315771"/>
                <a:gd name="connsiteY41" fmla="*/ 64307 h 233025"/>
                <a:gd name="connsiteX42" fmla="*/ 44357 w 315771"/>
                <a:gd name="connsiteY42" fmla="*/ 65704 h 233025"/>
                <a:gd name="connsiteX43" fmla="*/ 45415 w 315771"/>
                <a:gd name="connsiteY43" fmla="*/ 67093 h 233025"/>
                <a:gd name="connsiteX44" fmla="*/ 46473 w 315771"/>
                <a:gd name="connsiteY44" fmla="*/ 68475 h 233025"/>
                <a:gd name="connsiteX45" fmla="*/ 47523 w 315771"/>
                <a:gd name="connsiteY45" fmla="*/ 69842 h 233025"/>
                <a:gd name="connsiteX46" fmla="*/ 48581 w 315771"/>
                <a:gd name="connsiteY46" fmla="*/ 71210 h 233025"/>
                <a:gd name="connsiteX47" fmla="*/ 49639 w 315771"/>
                <a:gd name="connsiteY47" fmla="*/ 72563 h 233025"/>
                <a:gd name="connsiteX48" fmla="*/ 50697 w 315771"/>
                <a:gd name="connsiteY48" fmla="*/ 73909 h 233025"/>
                <a:gd name="connsiteX49" fmla="*/ 51748 w 315771"/>
                <a:gd name="connsiteY49" fmla="*/ 75247 h 233025"/>
                <a:gd name="connsiteX50" fmla="*/ 52806 w 315771"/>
                <a:gd name="connsiteY50" fmla="*/ 76579 h 233025"/>
                <a:gd name="connsiteX51" fmla="*/ 53864 w 315771"/>
                <a:gd name="connsiteY51" fmla="*/ 77903 h 233025"/>
                <a:gd name="connsiteX52" fmla="*/ 54922 w 315771"/>
                <a:gd name="connsiteY52" fmla="*/ 79213 h 233025"/>
                <a:gd name="connsiteX53" fmla="*/ 55973 w 315771"/>
                <a:gd name="connsiteY53" fmla="*/ 80523 h 233025"/>
                <a:gd name="connsiteX54" fmla="*/ 57031 w 315771"/>
                <a:gd name="connsiteY54" fmla="*/ 81825 h 233025"/>
                <a:gd name="connsiteX55" fmla="*/ 58089 w 315771"/>
                <a:gd name="connsiteY55" fmla="*/ 83114 h 233025"/>
                <a:gd name="connsiteX56" fmla="*/ 59147 w 315771"/>
                <a:gd name="connsiteY56" fmla="*/ 84395 h 233025"/>
                <a:gd name="connsiteX57" fmla="*/ 60198 w 315771"/>
                <a:gd name="connsiteY57" fmla="*/ 85669 h 233025"/>
                <a:gd name="connsiteX58" fmla="*/ 61256 w 315771"/>
                <a:gd name="connsiteY58" fmla="*/ 86935 h 233025"/>
                <a:gd name="connsiteX59" fmla="*/ 62314 w 315771"/>
                <a:gd name="connsiteY59" fmla="*/ 88195 h 233025"/>
                <a:gd name="connsiteX60" fmla="*/ 63365 w 315771"/>
                <a:gd name="connsiteY60" fmla="*/ 89447 h 233025"/>
                <a:gd name="connsiteX61" fmla="*/ 64423 w 315771"/>
                <a:gd name="connsiteY61" fmla="*/ 90693 h 233025"/>
                <a:gd name="connsiteX62" fmla="*/ 65481 w 315771"/>
                <a:gd name="connsiteY62" fmla="*/ 91930 h 233025"/>
                <a:gd name="connsiteX63" fmla="*/ 66539 w 315771"/>
                <a:gd name="connsiteY63" fmla="*/ 93154 h 233025"/>
                <a:gd name="connsiteX64" fmla="*/ 67589 w 315771"/>
                <a:gd name="connsiteY64" fmla="*/ 94378 h 233025"/>
                <a:gd name="connsiteX65" fmla="*/ 68647 w 315771"/>
                <a:gd name="connsiteY65" fmla="*/ 95587 h 233025"/>
                <a:gd name="connsiteX66" fmla="*/ 69705 w 315771"/>
                <a:gd name="connsiteY66" fmla="*/ 96789 h 233025"/>
                <a:gd name="connsiteX67" fmla="*/ 70763 w 315771"/>
                <a:gd name="connsiteY67" fmla="*/ 97990 h 233025"/>
                <a:gd name="connsiteX68" fmla="*/ 71814 w 315771"/>
                <a:gd name="connsiteY68" fmla="*/ 99178 h 233025"/>
                <a:gd name="connsiteX69" fmla="*/ 72872 w 315771"/>
                <a:gd name="connsiteY69" fmla="*/ 100358 h 233025"/>
                <a:gd name="connsiteX70" fmla="*/ 73930 w 315771"/>
                <a:gd name="connsiteY70" fmla="*/ 101532 h 233025"/>
                <a:gd name="connsiteX71" fmla="*/ 74988 w 315771"/>
                <a:gd name="connsiteY71" fmla="*/ 102697 h 233025"/>
                <a:gd name="connsiteX72" fmla="*/ 76039 w 315771"/>
                <a:gd name="connsiteY72" fmla="*/ 103856 h 233025"/>
                <a:gd name="connsiteX73" fmla="*/ 77097 w 315771"/>
                <a:gd name="connsiteY73" fmla="*/ 105008 h 233025"/>
                <a:gd name="connsiteX74" fmla="*/ 78155 w 315771"/>
                <a:gd name="connsiteY74" fmla="*/ 106145 h 233025"/>
                <a:gd name="connsiteX75" fmla="*/ 79206 w 315771"/>
                <a:gd name="connsiteY75" fmla="*/ 107282 h 233025"/>
                <a:gd name="connsiteX76" fmla="*/ 80264 w 315771"/>
                <a:gd name="connsiteY76" fmla="*/ 108412 h 233025"/>
                <a:gd name="connsiteX77" fmla="*/ 81322 w 315771"/>
                <a:gd name="connsiteY77" fmla="*/ 109528 h 233025"/>
                <a:gd name="connsiteX78" fmla="*/ 82380 w 315771"/>
                <a:gd name="connsiteY78" fmla="*/ 110643 h 233025"/>
                <a:gd name="connsiteX79" fmla="*/ 83431 w 315771"/>
                <a:gd name="connsiteY79" fmla="*/ 111744 h 233025"/>
                <a:gd name="connsiteX80" fmla="*/ 84488 w 315771"/>
                <a:gd name="connsiteY80" fmla="*/ 112846 h 233025"/>
                <a:gd name="connsiteX81" fmla="*/ 85546 w 315771"/>
                <a:gd name="connsiteY81" fmla="*/ 113932 h 233025"/>
                <a:gd name="connsiteX82" fmla="*/ 86604 w 315771"/>
                <a:gd name="connsiteY82" fmla="*/ 115012 h 233025"/>
                <a:gd name="connsiteX83" fmla="*/ 87655 w 315771"/>
                <a:gd name="connsiteY83" fmla="*/ 116092 h 233025"/>
                <a:gd name="connsiteX84" fmla="*/ 88713 w 315771"/>
                <a:gd name="connsiteY84" fmla="*/ 117157 h 233025"/>
                <a:gd name="connsiteX85" fmla="*/ 89771 w 315771"/>
                <a:gd name="connsiteY85" fmla="*/ 118215 h 233025"/>
                <a:gd name="connsiteX86" fmla="*/ 90829 w 315771"/>
                <a:gd name="connsiteY86" fmla="*/ 119273 h 233025"/>
                <a:gd name="connsiteX87" fmla="*/ 91880 w 315771"/>
                <a:gd name="connsiteY87" fmla="*/ 120316 h 233025"/>
                <a:gd name="connsiteX88" fmla="*/ 92938 w 315771"/>
                <a:gd name="connsiteY88" fmla="*/ 121353 h 233025"/>
                <a:gd name="connsiteX89" fmla="*/ 93996 w 315771"/>
                <a:gd name="connsiteY89" fmla="*/ 122382 h 233025"/>
                <a:gd name="connsiteX90" fmla="*/ 95047 w 315771"/>
                <a:gd name="connsiteY90" fmla="*/ 123411 h 233025"/>
                <a:gd name="connsiteX91" fmla="*/ 96105 w 315771"/>
                <a:gd name="connsiteY91" fmla="*/ 124426 h 233025"/>
                <a:gd name="connsiteX92" fmla="*/ 97163 w 315771"/>
                <a:gd name="connsiteY92" fmla="*/ 125434 h 233025"/>
                <a:gd name="connsiteX93" fmla="*/ 98221 w 315771"/>
                <a:gd name="connsiteY93" fmla="*/ 126434 h 233025"/>
                <a:gd name="connsiteX94" fmla="*/ 99272 w 315771"/>
                <a:gd name="connsiteY94" fmla="*/ 127427 h 233025"/>
                <a:gd name="connsiteX95" fmla="*/ 100330 w 315771"/>
                <a:gd name="connsiteY95" fmla="*/ 128420 h 233025"/>
                <a:gd name="connsiteX96" fmla="*/ 101388 w 315771"/>
                <a:gd name="connsiteY96" fmla="*/ 129399 h 233025"/>
                <a:gd name="connsiteX97" fmla="*/ 102446 w 315771"/>
                <a:gd name="connsiteY97" fmla="*/ 130371 h 233025"/>
                <a:gd name="connsiteX98" fmla="*/ 103496 w 315771"/>
                <a:gd name="connsiteY98" fmla="*/ 131335 h 233025"/>
                <a:gd name="connsiteX99" fmla="*/ 104554 w 315771"/>
                <a:gd name="connsiteY99" fmla="*/ 132300 h 233025"/>
                <a:gd name="connsiteX100" fmla="*/ 105612 w 315771"/>
                <a:gd name="connsiteY100" fmla="*/ 133250 h 233025"/>
                <a:gd name="connsiteX101" fmla="*/ 106670 w 315771"/>
                <a:gd name="connsiteY101" fmla="*/ 134193 h 233025"/>
                <a:gd name="connsiteX102" fmla="*/ 107721 w 315771"/>
                <a:gd name="connsiteY102" fmla="*/ 135136 h 233025"/>
                <a:gd name="connsiteX103" fmla="*/ 108779 w 315771"/>
                <a:gd name="connsiteY103" fmla="*/ 136064 h 233025"/>
                <a:gd name="connsiteX104" fmla="*/ 109837 w 315771"/>
                <a:gd name="connsiteY104" fmla="*/ 136985 h 233025"/>
                <a:gd name="connsiteX105" fmla="*/ 110895 w 315771"/>
                <a:gd name="connsiteY105" fmla="*/ 137906 h 233025"/>
                <a:gd name="connsiteX106" fmla="*/ 111946 w 315771"/>
                <a:gd name="connsiteY106" fmla="*/ 138820 h 233025"/>
                <a:gd name="connsiteX107" fmla="*/ 113004 w 315771"/>
                <a:gd name="connsiteY107" fmla="*/ 139720 h 233025"/>
                <a:gd name="connsiteX108" fmla="*/ 114062 w 315771"/>
                <a:gd name="connsiteY108" fmla="*/ 140620 h 233025"/>
                <a:gd name="connsiteX109" fmla="*/ 115113 w 315771"/>
                <a:gd name="connsiteY109" fmla="*/ 141512 h 233025"/>
                <a:gd name="connsiteX110" fmla="*/ 116171 w 315771"/>
                <a:gd name="connsiteY110" fmla="*/ 142390 h 233025"/>
                <a:gd name="connsiteX111" fmla="*/ 117229 w 315771"/>
                <a:gd name="connsiteY111" fmla="*/ 143268 h 233025"/>
                <a:gd name="connsiteX112" fmla="*/ 118287 w 315771"/>
                <a:gd name="connsiteY112" fmla="*/ 144139 h 233025"/>
                <a:gd name="connsiteX113" fmla="*/ 119338 w 315771"/>
                <a:gd name="connsiteY113" fmla="*/ 145003 h 233025"/>
                <a:gd name="connsiteX114" fmla="*/ 120396 w 315771"/>
                <a:gd name="connsiteY114" fmla="*/ 145859 h 233025"/>
                <a:gd name="connsiteX115" fmla="*/ 121454 w 315771"/>
                <a:gd name="connsiteY115" fmla="*/ 146709 h 233025"/>
                <a:gd name="connsiteX116" fmla="*/ 122512 w 315771"/>
                <a:gd name="connsiteY116" fmla="*/ 147558 h 233025"/>
                <a:gd name="connsiteX117" fmla="*/ 123562 w 315771"/>
                <a:gd name="connsiteY117" fmla="*/ 148393 h 233025"/>
                <a:gd name="connsiteX118" fmla="*/ 124620 w 315771"/>
                <a:gd name="connsiteY118" fmla="*/ 149228 h 233025"/>
                <a:gd name="connsiteX119" fmla="*/ 125678 w 315771"/>
                <a:gd name="connsiteY119" fmla="*/ 150048 h 233025"/>
                <a:gd name="connsiteX120" fmla="*/ 126736 w 315771"/>
                <a:gd name="connsiteY120" fmla="*/ 150869 h 233025"/>
                <a:gd name="connsiteX121" fmla="*/ 127787 w 315771"/>
                <a:gd name="connsiteY121" fmla="*/ 151682 h 233025"/>
                <a:gd name="connsiteX122" fmla="*/ 128845 w 315771"/>
                <a:gd name="connsiteY122" fmla="*/ 152488 h 233025"/>
                <a:gd name="connsiteX123" fmla="*/ 129903 w 315771"/>
                <a:gd name="connsiteY123" fmla="*/ 153287 h 233025"/>
                <a:gd name="connsiteX124" fmla="*/ 130954 w 315771"/>
                <a:gd name="connsiteY124" fmla="*/ 154079 h 233025"/>
                <a:gd name="connsiteX125" fmla="*/ 132012 w 315771"/>
                <a:gd name="connsiteY125" fmla="*/ 154863 h 233025"/>
                <a:gd name="connsiteX126" fmla="*/ 133070 w 315771"/>
                <a:gd name="connsiteY126" fmla="*/ 155640 h 233025"/>
                <a:gd name="connsiteX127" fmla="*/ 134128 w 315771"/>
                <a:gd name="connsiteY127" fmla="*/ 156418 h 233025"/>
                <a:gd name="connsiteX128" fmla="*/ 135179 w 315771"/>
                <a:gd name="connsiteY128" fmla="*/ 157188 h 233025"/>
                <a:gd name="connsiteX129" fmla="*/ 136237 w 315771"/>
                <a:gd name="connsiteY129" fmla="*/ 157951 h 233025"/>
                <a:gd name="connsiteX130" fmla="*/ 137295 w 315771"/>
                <a:gd name="connsiteY130" fmla="*/ 158706 h 233025"/>
                <a:gd name="connsiteX131" fmla="*/ 138353 w 315771"/>
                <a:gd name="connsiteY131" fmla="*/ 159455 h 233025"/>
                <a:gd name="connsiteX132" fmla="*/ 139403 w 315771"/>
                <a:gd name="connsiteY132" fmla="*/ 160196 h 233025"/>
                <a:gd name="connsiteX133" fmla="*/ 140461 w 315771"/>
                <a:gd name="connsiteY133" fmla="*/ 160930 h 233025"/>
                <a:gd name="connsiteX134" fmla="*/ 141520 w 315771"/>
                <a:gd name="connsiteY134" fmla="*/ 161665 h 233025"/>
                <a:gd name="connsiteX135" fmla="*/ 142578 w 315771"/>
                <a:gd name="connsiteY135" fmla="*/ 162391 h 233025"/>
                <a:gd name="connsiteX136" fmla="*/ 143628 w 315771"/>
                <a:gd name="connsiteY136" fmla="*/ 163111 h 233025"/>
                <a:gd name="connsiteX137" fmla="*/ 144686 w 315771"/>
                <a:gd name="connsiteY137" fmla="*/ 163824 h 233025"/>
                <a:gd name="connsiteX138" fmla="*/ 145744 w 315771"/>
                <a:gd name="connsiteY138" fmla="*/ 164529 h 233025"/>
                <a:gd name="connsiteX139" fmla="*/ 146795 w 315771"/>
                <a:gd name="connsiteY139" fmla="*/ 165234 h 233025"/>
                <a:gd name="connsiteX140" fmla="*/ 147853 w 315771"/>
                <a:gd name="connsiteY140" fmla="*/ 165932 h 233025"/>
                <a:gd name="connsiteX141" fmla="*/ 148911 w 315771"/>
                <a:gd name="connsiteY141" fmla="*/ 166616 h 233025"/>
                <a:gd name="connsiteX142" fmla="*/ 149969 w 315771"/>
                <a:gd name="connsiteY142" fmla="*/ 167307 h 233025"/>
                <a:gd name="connsiteX143" fmla="*/ 151020 w 315771"/>
                <a:gd name="connsiteY143" fmla="*/ 167984 h 233025"/>
                <a:gd name="connsiteX144" fmla="*/ 152078 w 315771"/>
                <a:gd name="connsiteY144" fmla="*/ 168653 h 233025"/>
                <a:gd name="connsiteX145" fmla="*/ 153136 w 315771"/>
                <a:gd name="connsiteY145" fmla="*/ 169322 h 233025"/>
                <a:gd name="connsiteX146" fmla="*/ 154194 w 315771"/>
                <a:gd name="connsiteY146" fmla="*/ 169985 h 233025"/>
                <a:gd name="connsiteX147" fmla="*/ 155245 w 315771"/>
                <a:gd name="connsiteY147" fmla="*/ 170639 h 233025"/>
                <a:gd name="connsiteX148" fmla="*/ 156303 w 315771"/>
                <a:gd name="connsiteY148" fmla="*/ 171294 h 233025"/>
                <a:gd name="connsiteX149" fmla="*/ 157361 w 315771"/>
                <a:gd name="connsiteY149" fmla="*/ 171935 h 233025"/>
                <a:gd name="connsiteX150" fmla="*/ 158419 w 315771"/>
                <a:gd name="connsiteY150" fmla="*/ 172575 h 233025"/>
                <a:gd name="connsiteX151" fmla="*/ 159469 w 315771"/>
                <a:gd name="connsiteY151" fmla="*/ 173209 h 233025"/>
                <a:gd name="connsiteX152" fmla="*/ 160527 w 315771"/>
                <a:gd name="connsiteY152" fmla="*/ 173842 h 233025"/>
                <a:gd name="connsiteX153" fmla="*/ 161585 w 315771"/>
                <a:gd name="connsiteY153" fmla="*/ 174461 h 233025"/>
                <a:gd name="connsiteX154" fmla="*/ 162636 w 315771"/>
                <a:gd name="connsiteY154" fmla="*/ 175080 h 233025"/>
                <a:gd name="connsiteX155" fmla="*/ 163694 w 315771"/>
                <a:gd name="connsiteY155" fmla="*/ 175692 h 233025"/>
                <a:gd name="connsiteX156" fmla="*/ 164752 w 315771"/>
                <a:gd name="connsiteY156" fmla="*/ 176304 h 233025"/>
                <a:gd name="connsiteX157" fmla="*/ 165810 w 315771"/>
                <a:gd name="connsiteY157" fmla="*/ 176901 h 233025"/>
                <a:gd name="connsiteX158" fmla="*/ 166861 w 315771"/>
                <a:gd name="connsiteY158" fmla="*/ 177498 h 233025"/>
                <a:gd name="connsiteX159" fmla="*/ 167919 w 315771"/>
                <a:gd name="connsiteY159" fmla="*/ 178089 h 233025"/>
                <a:gd name="connsiteX160" fmla="*/ 168977 w 315771"/>
                <a:gd name="connsiteY160" fmla="*/ 178679 h 233025"/>
                <a:gd name="connsiteX161" fmla="*/ 170035 w 315771"/>
                <a:gd name="connsiteY161" fmla="*/ 179262 h 233025"/>
                <a:gd name="connsiteX162" fmla="*/ 171086 w 315771"/>
                <a:gd name="connsiteY162" fmla="*/ 179838 h 233025"/>
                <a:gd name="connsiteX163" fmla="*/ 172144 w 315771"/>
                <a:gd name="connsiteY163" fmla="*/ 180406 h 233025"/>
                <a:gd name="connsiteX164" fmla="*/ 173202 w 315771"/>
                <a:gd name="connsiteY164" fmla="*/ 180975 h 233025"/>
                <a:gd name="connsiteX165" fmla="*/ 174260 w 315771"/>
                <a:gd name="connsiteY165" fmla="*/ 181536 h 233025"/>
                <a:gd name="connsiteX166" fmla="*/ 175311 w 315771"/>
                <a:gd name="connsiteY166" fmla="*/ 182090 h 233025"/>
                <a:gd name="connsiteX167" fmla="*/ 176369 w 315771"/>
                <a:gd name="connsiteY167" fmla="*/ 182637 h 233025"/>
                <a:gd name="connsiteX168" fmla="*/ 177427 w 315771"/>
                <a:gd name="connsiteY168" fmla="*/ 183184 h 233025"/>
                <a:gd name="connsiteX169" fmla="*/ 178485 w 315771"/>
                <a:gd name="connsiteY169" fmla="*/ 183724 h 233025"/>
                <a:gd name="connsiteX170" fmla="*/ 179535 w 315771"/>
                <a:gd name="connsiteY170" fmla="*/ 184264 h 233025"/>
                <a:gd name="connsiteX171" fmla="*/ 180593 w 315771"/>
                <a:gd name="connsiteY171" fmla="*/ 184796 h 233025"/>
                <a:gd name="connsiteX172" fmla="*/ 181651 w 315771"/>
                <a:gd name="connsiteY172" fmla="*/ 185322 h 233025"/>
                <a:gd name="connsiteX173" fmla="*/ 182702 w 315771"/>
                <a:gd name="connsiteY173" fmla="*/ 185840 h 233025"/>
                <a:gd name="connsiteX174" fmla="*/ 183760 w 315771"/>
                <a:gd name="connsiteY174" fmla="*/ 186358 h 233025"/>
                <a:gd name="connsiteX175" fmla="*/ 184818 w 315771"/>
                <a:gd name="connsiteY175" fmla="*/ 186869 h 233025"/>
                <a:gd name="connsiteX176" fmla="*/ 185876 w 315771"/>
                <a:gd name="connsiteY176" fmla="*/ 187380 h 233025"/>
                <a:gd name="connsiteX177" fmla="*/ 186927 w 315771"/>
                <a:gd name="connsiteY177" fmla="*/ 187884 h 233025"/>
                <a:gd name="connsiteX178" fmla="*/ 187985 w 315771"/>
                <a:gd name="connsiteY178" fmla="*/ 188381 h 233025"/>
                <a:gd name="connsiteX179" fmla="*/ 189043 w 315771"/>
                <a:gd name="connsiteY179" fmla="*/ 188877 h 233025"/>
                <a:gd name="connsiteX180" fmla="*/ 190101 w 315771"/>
                <a:gd name="connsiteY180" fmla="*/ 189367 h 233025"/>
                <a:gd name="connsiteX181" fmla="*/ 191152 w 315771"/>
                <a:gd name="connsiteY181" fmla="*/ 189849 h 233025"/>
                <a:gd name="connsiteX182" fmla="*/ 192210 w 315771"/>
                <a:gd name="connsiteY182" fmla="*/ 190331 h 233025"/>
                <a:gd name="connsiteX183" fmla="*/ 193268 w 315771"/>
                <a:gd name="connsiteY183" fmla="*/ 190806 h 233025"/>
                <a:gd name="connsiteX184" fmla="*/ 194326 w 315771"/>
                <a:gd name="connsiteY184" fmla="*/ 191274 h 233025"/>
                <a:gd name="connsiteX185" fmla="*/ 195376 w 315771"/>
                <a:gd name="connsiteY185" fmla="*/ 191742 h 233025"/>
                <a:gd name="connsiteX186" fmla="*/ 196434 w 315771"/>
                <a:gd name="connsiteY186" fmla="*/ 192202 h 233025"/>
                <a:gd name="connsiteX187" fmla="*/ 197492 w 315771"/>
                <a:gd name="connsiteY187" fmla="*/ 192663 h 233025"/>
                <a:gd name="connsiteX188" fmla="*/ 198543 w 315771"/>
                <a:gd name="connsiteY188" fmla="*/ 193116 h 233025"/>
                <a:gd name="connsiteX189" fmla="*/ 199601 w 315771"/>
                <a:gd name="connsiteY189" fmla="*/ 193570 h 233025"/>
                <a:gd name="connsiteX190" fmla="*/ 200659 w 315771"/>
                <a:gd name="connsiteY190" fmla="*/ 194009 h 233025"/>
                <a:gd name="connsiteX191" fmla="*/ 201717 w 315771"/>
                <a:gd name="connsiteY191" fmla="*/ 194455 h 233025"/>
                <a:gd name="connsiteX192" fmla="*/ 202768 w 315771"/>
                <a:gd name="connsiteY192" fmla="*/ 194887 h 233025"/>
                <a:gd name="connsiteX193" fmla="*/ 203826 w 315771"/>
                <a:gd name="connsiteY193" fmla="*/ 195326 h 233025"/>
                <a:gd name="connsiteX194" fmla="*/ 204884 w 315771"/>
                <a:gd name="connsiteY194" fmla="*/ 195751 h 233025"/>
                <a:gd name="connsiteX195" fmla="*/ 205942 w 315771"/>
                <a:gd name="connsiteY195" fmla="*/ 196175 h 233025"/>
                <a:gd name="connsiteX196" fmla="*/ 206993 w 315771"/>
                <a:gd name="connsiteY196" fmla="*/ 196593 h 233025"/>
                <a:gd name="connsiteX197" fmla="*/ 208051 w 315771"/>
                <a:gd name="connsiteY197" fmla="*/ 197010 h 233025"/>
                <a:gd name="connsiteX198" fmla="*/ 209109 w 315771"/>
                <a:gd name="connsiteY198" fmla="*/ 197428 h 233025"/>
                <a:gd name="connsiteX199" fmla="*/ 210167 w 315771"/>
                <a:gd name="connsiteY199" fmla="*/ 197831 h 233025"/>
                <a:gd name="connsiteX200" fmla="*/ 211218 w 315771"/>
                <a:gd name="connsiteY200" fmla="*/ 198234 h 233025"/>
                <a:gd name="connsiteX201" fmla="*/ 212276 w 315771"/>
                <a:gd name="connsiteY201" fmla="*/ 198637 h 233025"/>
                <a:gd name="connsiteX202" fmla="*/ 213334 w 315771"/>
                <a:gd name="connsiteY202" fmla="*/ 199033 h 233025"/>
                <a:gd name="connsiteX203" fmla="*/ 214384 w 315771"/>
                <a:gd name="connsiteY203" fmla="*/ 199428 h 233025"/>
                <a:gd name="connsiteX204" fmla="*/ 215442 w 315771"/>
                <a:gd name="connsiteY204" fmla="*/ 199817 h 233025"/>
                <a:gd name="connsiteX205" fmla="*/ 216500 w 315771"/>
                <a:gd name="connsiteY205" fmla="*/ 200199 h 233025"/>
                <a:gd name="connsiteX206" fmla="*/ 217558 w 315771"/>
                <a:gd name="connsiteY206" fmla="*/ 200580 h 233025"/>
                <a:gd name="connsiteX207" fmla="*/ 218609 w 315771"/>
                <a:gd name="connsiteY207" fmla="*/ 200961 h 233025"/>
                <a:gd name="connsiteX208" fmla="*/ 219667 w 315771"/>
                <a:gd name="connsiteY208" fmla="*/ 201329 h 233025"/>
                <a:gd name="connsiteX209" fmla="*/ 220725 w 315771"/>
                <a:gd name="connsiteY209" fmla="*/ 201703 h 233025"/>
                <a:gd name="connsiteX210" fmla="*/ 221783 w 315771"/>
                <a:gd name="connsiteY210" fmla="*/ 202070 h 233025"/>
                <a:gd name="connsiteX211" fmla="*/ 222834 w 315771"/>
                <a:gd name="connsiteY211" fmla="*/ 202430 h 233025"/>
                <a:gd name="connsiteX212" fmla="*/ 223892 w 315771"/>
                <a:gd name="connsiteY212" fmla="*/ 202790 h 233025"/>
                <a:gd name="connsiteX213" fmla="*/ 224950 w 315771"/>
                <a:gd name="connsiteY213" fmla="*/ 203142 h 233025"/>
                <a:gd name="connsiteX214" fmla="*/ 226008 w 315771"/>
                <a:gd name="connsiteY214" fmla="*/ 203495 h 233025"/>
                <a:gd name="connsiteX215" fmla="*/ 227059 w 315771"/>
                <a:gd name="connsiteY215" fmla="*/ 203848 h 233025"/>
                <a:gd name="connsiteX216" fmla="*/ 228117 w 315771"/>
                <a:gd name="connsiteY216" fmla="*/ 204186 h 233025"/>
                <a:gd name="connsiteX217" fmla="*/ 229175 w 315771"/>
                <a:gd name="connsiteY217" fmla="*/ 204531 h 233025"/>
                <a:gd name="connsiteX218" fmla="*/ 230226 w 315771"/>
                <a:gd name="connsiteY218" fmla="*/ 204870 h 233025"/>
                <a:gd name="connsiteX219" fmla="*/ 231284 w 315771"/>
                <a:gd name="connsiteY219" fmla="*/ 205201 h 233025"/>
                <a:gd name="connsiteX220" fmla="*/ 232342 w 315771"/>
                <a:gd name="connsiteY220" fmla="*/ 205532 h 233025"/>
                <a:gd name="connsiteX221" fmla="*/ 233400 w 315771"/>
                <a:gd name="connsiteY221" fmla="*/ 205863 h 233025"/>
                <a:gd name="connsiteX222" fmla="*/ 234450 w 315771"/>
                <a:gd name="connsiteY222" fmla="*/ 206187 h 233025"/>
                <a:gd name="connsiteX223" fmla="*/ 235508 w 315771"/>
                <a:gd name="connsiteY223" fmla="*/ 206503 h 233025"/>
                <a:gd name="connsiteX224" fmla="*/ 236566 w 315771"/>
                <a:gd name="connsiteY224" fmla="*/ 206820 h 233025"/>
                <a:gd name="connsiteX225" fmla="*/ 237624 w 315771"/>
                <a:gd name="connsiteY225" fmla="*/ 207137 h 233025"/>
                <a:gd name="connsiteX226" fmla="*/ 238675 w 315771"/>
                <a:gd name="connsiteY226" fmla="*/ 207446 h 233025"/>
                <a:gd name="connsiteX227" fmla="*/ 239733 w 315771"/>
                <a:gd name="connsiteY227" fmla="*/ 207756 h 233025"/>
                <a:gd name="connsiteX228" fmla="*/ 240791 w 315771"/>
                <a:gd name="connsiteY228" fmla="*/ 208058 h 233025"/>
                <a:gd name="connsiteX229" fmla="*/ 241849 w 315771"/>
                <a:gd name="connsiteY229" fmla="*/ 208360 h 233025"/>
                <a:gd name="connsiteX230" fmla="*/ 242900 w 315771"/>
                <a:gd name="connsiteY230" fmla="*/ 208662 h 233025"/>
                <a:gd name="connsiteX231" fmla="*/ 243958 w 315771"/>
                <a:gd name="connsiteY231" fmla="*/ 208958 h 233025"/>
                <a:gd name="connsiteX232" fmla="*/ 245016 w 315771"/>
                <a:gd name="connsiteY232" fmla="*/ 209246 h 233025"/>
                <a:gd name="connsiteX233" fmla="*/ 246074 w 315771"/>
                <a:gd name="connsiteY233" fmla="*/ 209541 h 233025"/>
                <a:gd name="connsiteX234" fmla="*/ 247125 w 315771"/>
                <a:gd name="connsiteY234" fmla="*/ 209821 h 233025"/>
                <a:gd name="connsiteX235" fmla="*/ 248183 w 315771"/>
                <a:gd name="connsiteY235" fmla="*/ 210109 h 233025"/>
                <a:gd name="connsiteX236" fmla="*/ 249241 w 315771"/>
                <a:gd name="connsiteY236" fmla="*/ 210390 h 233025"/>
                <a:gd name="connsiteX237" fmla="*/ 250291 w 315771"/>
                <a:gd name="connsiteY237" fmla="*/ 210663 h 233025"/>
                <a:gd name="connsiteX238" fmla="*/ 251349 w 315771"/>
                <a:gd name="connsiteY238" fmla="*/ 210937 h 233025"/>
                <a:gd name="connsiteX239" fmla="*/ 252407 w 315771"/>
                <a:gd name="connsiteY239" fmla="*/ 211210 h 233025"/>
                <a:gd name="connsiteX240" fmla="*/ 253465 w 315771"/>
                <a:gd name="connsiteY240" fmla="*/ 211477 h 233025"/>
                <a:gd name="connsiteX241" fmla="*/ 254516 w 315771"/>
                <a:gd name="connsiteY241" fmla="*/ 211743 h 233025"/>
                <a:gd name="connsiteX242" fmla="*/ 255574 w 315771"/>
                <a:gd name="connsiteY242" fmla="*/ 212002 h 233025"/>
                <a:gd name="connsiteX243" fmla="*/ 256632 w 315771"/>
                <a:gd name="connsiteY243" fmla="*/ 212268 h 233025"/>
                <a:gd name="connsiteX244" fmla="*/ 257690 w 315771"/>
                <a:gd name="connsiteY244" fmla="*/ 212520 h 233025"/>
                <a:gd name="connsiteX245" fmla="*/ 258741 w 315771"/>
                <a:gd name="connsiteY245" fmla="*/ 212779 h 233025"/>
                <a:gd name="connsiteX246" fmla="*/ 259799 w 315771"/>
                <a:gd name="connsiteY246" fmla="*/ 213031 h 233025"/>
                <a:gd name="connsiteX247" fmla="*/ 260857 w 315771"/>
                <a:gd name="connsiteY247" fmla="*/ 213276 h 233025"/>
                <a:gd name="connsiteX248" fmla="*/ 261915 w 315771"/>
                <a:gd name="connsiteY248" fmla="*/ 213521 h 233025"/>
                <a:gd name="connsiteX249" fmla="*/ 262966 w 315771"/>
                <a:gd name="connsiteY249" fmla="*/ 213765 h 233025"/>
                <a:gd name="connsiteX250" fmla="*/ 264024 w 315771"/>
                <a:gd name="connsiteY250" fmla="*/ 214010 h 233025"/>
                <a:gd name="connsiteX251" fmla="*/ 265082 w 315771"/>
                <a:gd name="connsiteY251" fmla="*/ 214248 h 233025"/>
                <a:gd name="connsiteX252" fmla="*/ 266133 w 315771"/>
                <a:gd name="connsiteY252" fmla="*/ 214478 h 233025"/>
                <a:gd name="connsiteX253" fmla="*/ 267191 w 315771"/>
                <a:gd name="connsiteY253" fmla="*/ 214715 h 233025"/>
                <a:gd name="connsiteX254" fmla="*/ 268249 w 315771"/>
                <a:gd name="connsiteY254" fmla="*/ 214946 h 233025"/>
                <a:gd name="connsiteX255" fmla="*/ 269307 w 315771"/>
                <a:gd name="connsiteY255" fmla="*/ 215169 h 233025"/>
                <a:gd name="connsiteX256" fmla="*/ 270357 w 315771"/>
                <a:gd name="connsiteY256" fmla="*/ 215399 h 233025"/>
                <a:gd name="connsiteX257" fmla="*/ 271415 w 315771"/>
                <a:gd name="connsiteY257" fmla="*/ 215622 h 233025"/>
                <a:gd name="connsiteX258" fmla="*/ 272473 w 315771"/>
                <a:gd name="connsiteY258" fmla="*/ 215838 h 233025"/>
                <a:gd name="connsiteX259" fmla="*/ 273531 w 315771"/>
                <a:gd name="connsiteY259" fmla="*/ 216061 h 233025"/>
                <a:gd name="connsiteX260" fmla="*/ 274582 w 315771"/>
                <a:gd name="connsiteY260" fmla="*/ 216277 h 233025"/>
                <a:gd name="connsiteX261" fmla="*/ 275640 w 315771"/>
                <a:gd name="connsiteY261" fmla="*/ 216486 h 233025"/>
                <a:gd name="connsiteX262" fmla="*/ 276698 w 315771"/>
                <a:gd name="connsiteY262" fmla="*/ 216702 h 233025"/>
                <a:gd name="connsiteX263" fmla="*/ 277756 w 315771"/>
                <a:gd name="connsiteY263" fmla="*/ 216903 h 233025"/>
                <a:gd name="connsiteX264" fmla="*/ 278807 w 315771"/>
                <a:gd name="connsiteY264" fmla="*/ 217112 h 233025"/>
                <a:gd name="connsiteX265" fmla="*/ 279865 w 315771"/>
                <a:gd name="connsiteY265" fmla="*/ 217314 h 233025"/>
                <a:gd name="connsiteX266" fmla="*/ 280923 w 315771"/>
                <a:gd name="connsiteY266" fmla="*/ 217515 h 233025"/>
                <a:gd name="connsiteX267" fmla="*/ 281974 w 315771"/>
                <a:gd name="connsiteY267" fmla="*/ 217717 h 233025"/>
                <a:gd name="connsiteX268" fmla="*/ 283032 w 315771"/>
                <a:gd name="connsiteY268" fmla="*/ 217911 h 233025"/>
                <a:gd name="connsiteX269" fmla="*/ 284090 w 315771"/>
                <a:gd name="connsiteY269" fmla="*/ 218112 h 233025"/>
                <a:gd name="connsiteX270" fmla="*/ 285148 w 315771"/>
                <a:gd name="connsiteY270" fmla="*/ 218300 h 233025"/>
                <a:gd name="connsiteX271" fmla="*/ 286198 w 315771"/>
                <a:gd name="connsiteY271" fmla="*/ 218494 h 233025"/>
                <a:gd name="connsiteX272" fmla="*/ 287257 w 315771"/>
                <a:gd name="connsiteY272" fmla="*/ 218681 h 233025"/>
                <a:gd name="connsiteX273" fmla="*/ 288315 w 315771"/>
                <a:gd name="connsiteY273" fmla="*/ 218868 h 233025"/>
                <a:gd name="connsiteX274" fmla="*/ 289373 w 315771"/>
                <a:gd name="connsiteY274" fmla="*/ 219048 h 233025"/>
                <a:gd name="connsiteX275" fmla="*/ 290423 w 315771"/>
                <a:gd name="connsiteY275" fmla="*/ 219235 h 233025"/>
                <a:gd name="connsiteX276" fmla="*/ 291481 w 315771"/>
                <a:gd name="connsiteY276" fmla="*/ 219415 h 233025"/>
                <a:gd name="connsiteX277" fmla="*/ 292539 w 315771"/>
                <a:gd name="connsiteY277" fmla="*/ 219588 h 233025"/>
                <a:gd name="connsiteX278" fmla="*/ 293597 w 315771"/>
                <a:gd name="connsiteY278" fmla="*/ 219768 h 233025"/>
                <a:gd name="connsiteX279" fmla="*/ 294648 w 315771"/>
                <a:gd name="connsiteY279" fmla="*/ 219941 h 233025"/>
                <a:gd name="connsiteX280" fmla="*/ 295706 w 315771"/>
                <a:gd name="connsiteY280" fmla="*/ 220113 h 233025"/>
                <a:gd name="connsiteX281" fmla="*/ 296764 w 315771"/>
                <a:gd name="connsiteY281" fmla="*/ 220279 h 233025"/>
                <a:gd name="connsiteX282" fmla="*/ 297822 w 315771"/>
                <a:gd name="connsiteY282" fmla="*/ 220444 h 233025"/>
                <a:gd name="connsiteX283" fmla="*/ 298873 w 315771"/>
                <a:gd name="connsiteY283" fmla="*/ 220610 h 233025"/>
                <a:gd name="connsiteX284" fmla="*/ 299931 w 315771"/>
                <a:gd name="connsiteY284" fmla="*/ 220776 h 233025"/>
                <a:gd name="connsiteX285" fmla="*/ 300989 w 315771"/>
                <a:gd name="connsiteY285" fmla="*/ 220941 h 233025"/>
                <a:gd name="connsiteX286" fmla="*/ 302040 w 315771"/>
                <a:gd name="connsiteY286" fmla="*/ 221099 h 233025"/>
                <a:gd name="connsiteX287" fmla="*/ 303098 w 315771"/>
                <a:gd name="connsiteY287" fmla="*/ 221258 h 233025"/>
                <a:gd name="connsiteX288" fmla="*/ 304156 w 315771"/>
                <a:gd name="connsiteY288" fmla="*/ 221416 h 233025"/>
                <a:gd name="connsiteX289" fmla="*/ 305214 w 315771"/>
                <a:gd name="connsiteY289" fmla="*/ 221567 h 233025"/>
                <a:gd name="connsiteX290" fmla="*/ 306264 w 315771"/>
                <a:gd name="connsiteY290" fmla="*/ 221718 h 233025"/>
                <a:gd name="connsiteX291" fmla="*/ 307322 w 315771"/>
                <a:gd name="connsiteY291" fmla="*/ 221869 h 233025"/>
                <a:gd name="connsiteX292" fmla="*/ 308380 w 315771"/>
                <a:gd name="connsiteY292" fmla="*/ 222021 h 233025"/>
                <a:gd name="connsiteX293" fmla="*/ 309438 w 315771"/>
                <a:gd name="connsiteY293" fmla="*/ 222165 h 233025"/>
                <a:gd name="connsiteX294" fmla="*/ 310489 w 315771"/>
                <a:gd name="connsiteY294" fmla="*/ 222316 h 233025"/>
                <a:gd name="connsiteX295" fmla="*/ 311547 w 315771"/>
                <a:gd name="connsiteY295" fmla="*/ 222460 h 233025"/>
                <a:gd name="connsiteX296" fmla="*/ 312605 w 315771"/>
                <a:gd name="connsiteY296" fmla="*/ 222596 h 233025"/>
                <a:gd name="connsiteX297" fmla="*/ 313663 w 315771"/>
                <a:gd name="connsiteY297" fmla="*/ 222740 h 233025"/>
                <a:gd name="connsiteX298" fmla="*/ 314714 w 315771"/>
                <a:gd name="connsiteY298" fmla="*/ 222877 h 233025"/>
                <a:gd name="connsiteX299" fmla="*/ 315772 w 315771"/>
                <a:gd name="connsiteY299" fmla="*/ 223014 h 233025"/>
                <a:gd name="connsiteX300" fmla="*/ 315772 w 315771"/>
                <a:gd name="connsiteY300" fmla="*/ 233025 h 233025"/>
                <a:gd name="connsiteX301" fmla="*/ 0 w 315771"/>
                <a:gd name="connsiteY301" fmla="*/ 233025 h 233025"/>
                <a:gd name="connsiteX302" fmla="*/ 0 w 315771"/>
                <a:gd name="connsiteY302" fmla="*/ 0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71" h="233025">
                  <a:moveTo>
                    <a:pt x="0" y="0"/>
                  </a:moveTo>
                  <a:lnTo>
                    <a:pt x="1058" y="1735"/>
                  </a:lnTo>
                  <a:lnTo>
                    <a:pt x="2116" y="3462"/>
                  </a:lnTo>
                  <a:lnTo>
                    <a:pt x="3174" y="5175"/>
                  </a:lnTo>
                  <a:lnTo>
                    <a:pt x="4225" y="6888"/>
                  </a:lnTo>
                  <a:lnTo>
                    <a:pt x="5283" y="8586"/>
                  </a:lnTo>
                  <a:lnTo>
                    <a:pt x="6341" y="10278"/>
                  </a:lnTo>
                  <a:lnTo>
                    <a:pt x="7399" y="11962"/>
                  </a:lnTo>
                  <a:lnTo>
                    <a:pt x="8450" y="13639"/>
                  </a:lnTo>
                  <a:lnTo>
                    <a:pt x="9508" y="15301"/>
                  </a:lnTo>
                  <a:lnTo>
                    <a:pt x="10566" y="16964"/>
                  </a:lnTo>
                  <a:lnTo>
                    <a:pt x="11616" y="18612"/>
                  </a:lnTo>
                  <a:lnTo>
                    <a:pt x="12674" y="20260"/>
                  </a:lnTo>
                  <a:lnTo>
                    <a:pt x="13732" y="21894"/>
                  </a:lnTo>
                  <a:lnTo>
                    <a:pt x="14790" y="23521"/>
                  </a:lnTo>
                  <a:lnTo>
                    <a:pt x="15841" y="25133"/>
                  </a:lnTo>
                  <a:lnTo>
                    <a:pt x="16899" y="26745"/>
                  </a:lnTo>
                  <a:lnTo>
                    <a:pt x="17957" y="28350"/>
                  </a:lnTo>
                  <a:lnTo>
                    <a:pt x="19015" y="29941"/>
                  </a:lnTo>
                  <a:lnTo>
                    <a:pt x="20066" y="31524"/>
                  </a:lnTo>
                  <a:lnTo>
                    <a:pt x="21124" y="33100"/>
                  </a:lnTo>
                  <a:lnTo>
                    <a:pt x="22182" y="34669"/>
                  </a:lnTo>
                  <a:lnTo>
                    <a:pt x="23240" y="36231"/>
                  </a:lnTo>
                  <a:lnTo>
                    <a:pt x="24291" y="37786"/>
                  </a:lnTo>
                  <a:lnTo>
                    <a:pt x="25349" y="39326"/>
                  </a:lnTo>
                  <a:lnTo>
                    <a:pt x="26407" y="40859"/>
                  </a:lnTo>
                  <a:lnTo>
                    <a:pt x="27458" y="42392"/>
                  </a:lnTo>
                  <a:lnTo>
                    <a:pt x="28515" y="43910"/>
                  </a:lnTo>
                  <a:lnTo>
                    <a:pt x="29573" y="45415"/>
                  </a:lnTo>
                  <a:lnTo>
                    <a:pt x="30632" y="46919"/>
                  </a:lnTo>
                  <a:lnTo>
                    <a:pt x="31682" y="48416"/>
                  </a:lnTo>
                  <a:lnTo>
                    <a:pt x="32740" y="49899"/>
                  </a:lnTo>
                  <a:lnTo>
                    <a:pt x="33798" y="51381"/>
                  </a:lnTo>
                  <a:lnTo>
                    <a:pt x="34856" y="52849"/>
                  </a:lnTo>
                  <a:lnTo>
                    <a:pt x="35907" y="54310"/>
                  </a:lnTo>
                  <a:lnTo>
                    <a:pt x="36965" y="55764"/>
                  </a:lnTo>
                  <a:lnTo>
                    <a:pt x="38023" y="57204"/>
                  </a:lnTo>
                  <a:lnTo>
                    <a:pt x="39081" y="58643"/>
                  </a:lnTo>
                  <a:lnTo>
                    <a:pt x="40132" y="60075"/>
                  </a:lnTo>
                  <a:lnTo>
                    <a:pt x="41190" y="61493"/>
                  </a:lnTo>
                  <a:lnTo>
                    <a:pt x="42248" y="62904"/>
                  </a:lnTo>
                  <a:lnTo>
                    <a:pt x="43299" y="64307"/>
                  </a:lnTo>
                  <a:lnTo>
                    <a:pt x="44357" y="65704"/>
                  </a:lnTo>
                  <a:lnTo>
                    <a:pt x="45415" y="67093"/>
                  </a:lnTo>
                  <a:lnTo>
                    <a:pt x="46473" y="68475"/>
                  </a:lnTo>
                  <a:lnTo>
                    <a:pt x="47523" y="69842"/>
                  </a:lnTo>
                  <a:lnTo>
                    <a:pt x="48581" y="71210"/>
                  </a:lnTo>
                  <a:lnTo>
                    <a:pt x="49639" y="72563"/>
                  </a:lnTo>
                  <a:lnTo>
                    <a:pt x="50697" y="73909"/>
                  </a:lnTo>
                  <a:lnTo>
                    <a:pt x="51748" y="75247"/>
                  </a:lnTo>
                  <a:lnTo>
                    <a:pt x="52806" y="76579"/>
                  </a:lnTo>
                  <a:lnTo>
                    <a:pt x="53864" y="77903"/>
                  </a:lnTo>
                  <a:lnTo>
                    <a:pt x="54922" y="79213"/>
                  </a:lnTo>
                  <a:lnTo>
                    <a:pt x="55973" y="80523"/>
                  </a:lnTo>
                  <a:lnTo>
                    <a:pt x="57031" y="81825"/>
                  </a:lnTo>
                  <a:lnTo>
                    <a:pt x="58089" y="83114"/>
                  </a:lnTo>
                  <a:lnTo>
                    <a:pt x="59147" y="84395"/>
                  </a:lnTo>
                  <a:lnTo>
                    <a:pt x="60198" y="85669"/>
                  </a:lnTo>
                  <a:lnTo>
                    <a:pt x="61256" y="86935"/>
                  </a:lnTo>
                  <a:lnTo>
                    <a:pt x="62314" y="88195"/>
                  </a:lnTo>
                  <a:lnTo>
                    <a:pt x="63365" y="89447"/>
                  </a:lnTo>
                  <a:lnTo>
                    <a:pt x="64423" y="90693"/>
                  </a:lnTo>
                  <a:lnTo>
                    <a:pt x="65481" y="91930"/>
                  </a:lnTo>
                  <a:lnTo>
                    <a:pt x="66539" y="93154"/>
                  </a:lnTo>
                  <a:lnTo>
                    <a:pt x="67589" y="94378"/>
                  </a:lnTo>
                  <a:lnTo>
                    <a:pt x="68647" y="95587"/>
                  </a:lnTo>
                  <a:lnTo>
                    <a:pt x="69705" y="96789"/>
                  </a:lnTo>
                  <a:lnTo>
                    <a:pt x="70763" y="97990"/>
                  </a:lnTo>
                  <a:lnTo>
                    <a:pt x="71814" y="99178"/>
                  </a:lnTo>
                  <a:lnTo>
                    <a:pt x="72872" y="100358"/>
                  </a:lnTo>
                  <a:lnTo>
                    <a:pt x="73930" y="101532"/>
                  </a:lnTo>
                  <a:lnTo>
                    <a:pt x="74988" y="102697"/>
                  </a:lnTo>
                  <a:lnTo>
                    <a:pt x="76039" y="103856"/>
                  </a:lnTo>
                  <a:lnTo>
                    <a:pt x="77097" y="105008"/>
                  </a:lnTo>
                  <a:lnTo>
                    <a:pt x="78155" y="106145"/>
                  </a:lnTo>
                  <a:lnTo>
                    <a:pt x="79206" y="107282"/>
                  </a:lnTo>
                  <a:lnTo>
                    <a:pt x="80264" y="108412"/>
                  </a:lnTo>
                  <a:lnTo>
                    <a:pt x="81322" y="109528"/>
                  </a:lnTo>
                  <a:lnTo>
                    <a:pt x="82380" y="110643"/>
                  </a:lnTo>
                  <a:lnTo>
                    <a:pt x="83431" y="111744"/>
                  </a:lnTo>
                  <a:lnTo>
                    <a:pt x="84488" y="112846"/>
                  </a:lnTo>
                  <a:lnTo>
                    <a:pt x="85546" y="113932"/>
                  </a:lnTo>
                  <a:lnTo>
                    <a:pt x="86604" y="115012"/>
                  </a:lnTo>
                  <a:lnTo>
                    <a:pt x="87655" y="116092"/>
                  </a:lnTo>
                  <a:lnTo>
                    <a:pt x="88713" y="117157"/>
                  </a:lnTo>
                  <a:lnTo>
                    <a:pt x="89771" y="118215"/>
                  </a:lnTo>
                  <a:lnTo>
                    <a:pt x="90829" y="119273"/>
                  </a:lnTo>
                  <a:lnTo>
                    <a:pt x="91880" y="120316"/>
                  </a:lnTo>
                  <a:lnTo>
                    <a:pt x="92938" y="121353"/>
                  </a:lnTo>
                  <a:lnTo>
                    <a:pt x="93996" y="122382"/>
                  </a:lnTo>
                  <a:lnTo>
                    <a:pt x="95047" y="123411"/>
                  </a:lnTo>
                  <a:lnTo>
                    <a:pt x="96105" y="124426"/>
                  </a:lnTo>
                  <a:lnTo>
                    <a:pt x="97163" y="125434"/>
                  </a:lnTo>
                  <a:lnTo>
                    <a:pt x="98221" y="126434"/>
                  </a:lnTo>
                  <a:lnTo>
                    <a:pt x="99272" y="127427"/>
                  </a:lnTo>
                  <a:lnTo>
                    <a:pt x="100330" y="128420"/>
                  </a:lnTo>
                  <a:lnTo>
                    <a:pt x="101388" y="129399"/>
                  </a:lnTo>
                  <a:lnTo>
                    <a:pt x="102446" y="130371"/>
                  </a:lnTo>
                  <a:lnTo>
                    <a:pt x="103496" y="131335"/>
                  </a:lnTo>
                  <a:lnTo>
                    <a:pt x="104554" y="132300"/>
                  </a:lnTo>
                  <a:lnTo>
                    <a:pt x="105612" y="133250"/>
                  </a:lnTo>
                  <a:lnTo>
                    <a:pt x="106670" y="134193"/>
                  </a:lnTo>
                  <a:lnTo>
                    <a:pt x="107721" y="135136"/>
                  </a:lnTo>
                  <a:lnTo>
                    <a:pt x="108779" y="136064"/>
                  </a:lnTo>
                  <a:lnTo>
                    <a:pt x="109837" y="136985"/>
                  </a:lnTo>
                  <a:lnTo>
                    <a:pt x="110895" y="137906"/>
                  </a:lnTo>
                  <a:lnTo>
                    <a:pt x="111946" y="138820"/>
                  </a:lnTo>
                  <a:lnTo>
                    <a:pt x="113004" y="139720"/>
                  </a:lnTo>
                  <a:lnTo>
                    <a:pt x="114062" y="140620"/>
                  </a:lnTo>
                  <a:lnTo>
                    <a:pt x="115113" y="141512"/>
                  </a:lnTo>
                  <a:lnTo>
                    <a:pt x="116171" y="142390"/>
                  </a:lnTo>
                  <a:lnTo>
                    <a:pt x="117229" y="143268"/>
                  </a:lnTo>
                  <a:lnTo>
                    <a:pt x="118287" y="144139"/>
                  </a:lnTo>
                  <a:lnTo>
                    <a:pt x="119338" y="145003"/>
                  </a:lnTo>
                  <a:lnTo>
                    <a:pt x="120396" y="145859"/>
                  </a:lnTo>
                  <a:lnTo>
                    <a:pt x="121454" y="146709"/>
                  </a:lnTo>
                  <a:lnTo>
                    <a:pt x="122512" y="147558"/>
                  </a:lnTo>
                  <a:lnTo>
                    <a:pt x="123562" y="148393"/>
                  </a:lnTo>
                  <a:lnTo>
                    <a:pt x="124620" y="149228"/>
                  </a:lnTo>
                  <a:lnTo>
                    <a:pt x="125678" y="150048"/>
                  </a:lnTo>
                  <a:lnTo>
                    <a:pt x="126736" y="150869"/>
                  </a:lnTo>
                  <a:lnTo>
                    <a:pt x="127787" y="151682"/>
                  </a:lnTo>
                  <a:lnTo>
                    <a:pt x="128845" y="152488"/>
                  </a:lnTo>
                  <a:lnTo>
                    <a:pt x="129903" y="153287"/>
                  </a:lnTo>
                  <a:lnTo>
                    <a:pt x="130954" y="154079"/>
                  </a:lnTo>
                  <a:lnTo>
                    <a:pt x="132012" y="154863"/>
                  </a:lnTo>
                  <a:lnTo>
                    <a:pt x="133070" y="155640"/>
                  </a:lnTo>
                  <a:lnTo>
                    <a:pt x="134128" y="156418"/>
                  </a:lnTo>
                  <a:lnTo>
                    <a:pt x="135179" y="157188"/>
                  </a:lnTo>
                  <a:lnTo>
                    <a:pt x="136237" y="157951"/>
                  </a:lnTo>
                  <a:lnTo>
                    <a:pt x="137295" y="158706"/>
                  </a:lnTo>
                  <a:lnTo>
                    <a:pt x="138353" y="159455"/>
                  </a:lnTo>
                  <a:lnTo>
                    <a:pt x="139403" y="160196"/>
                  </a:lnTo>
                  <a:lnTo>
                    <a:pt x="140461" y="160930"/>
                  </a:lnTo>
                  <a:lnTo>
                    <a:pt x="141520" y="161665"/>
                  </a:lnTo>
                  <a:lnTo>
                    <a:pt x="142578" y="162391"/>
                  </a:lnTo>
                  <a:lnTo>
                    <a:pt x="143628" y="163111"/>
                  </a:lnTo>
                  <a:lnTo>
                    <a:pt x="144686" y="163824"/>
                  </a:lnTo>
                  <a:lnTo>
                    <a:pt x="145744" y="164529"/>
                  </a:lnTo>
                  <a:lnTo>
                    <a:pt x="146795" y="165234"/>
                  </a:lnTo>
                  <a:lnTo>
                    <a:pt x="147853" y="165932"/>
                  </a:lnTo>
                  <a:lnTo>
                    <a:pt x="148911" y="166616"/>
                  </a:lnTo>
                  <a:lnTo>
                    <a:pt x="149969" y="167307"/>
                  </a:lnTo>
                  <a:lnTo>
                    <a:pt x="151020" y="167984"/>
                  </a:lnTo>
                  <a:lnTo>
                    <a:pt x="152078" y="168653"/>
                  </a:lnTo>
                  <a:lnTo>
                    <a:pt x="153136" y="169322"/>
                  </a:lnTo>
                  <a:lnTo>
                    <a:pt x="154194" y="169985"/>
                  </a:lnTo>
                  <a:lnTo>
                    <a:pt x="155245" y="170639"/>
                  </a:lnTo>
                  <a:lnTo>
                    <a:pt x="156303" y="171294"/>
                  </a:lnTo>
                  <a:lnTo>
                    <a:pt x="157361" y="171935"/>
                  </a:lnTo>
                  <a:lnTo>
                    <a:pt x="158419" y="172575"/>
                  </a:lnTo>
                  <a:lnTo>
                    <a:pt x="159469" y="173209"/>
                  </a:lnTo>
                  <a:lnTo>
                    <a:pt x="160527" y="173842"/>
                  </a:lnTo>
                  <a:lnTo>
                    <a:pt x="161585" y="174461"/>
                  </a:lnTo>
                  <a:lnTo>
                    <a:pt x="162636" y="175080"/>
                  </a:lnTo>
                  <a:lnTo>
                    <a:pt x="163694" y="175692"/>
                  </a:lnTo>
                  <a:lnTo>
                    <a:pt x="164752" y="176304"/>
                  </a:lnTo>
                  <a:lnTo>
                    <a:pt x="165810" y="176901"/>
                  </a:lnTo>
                  <a:lnTo>
                    <a:pt x="166861" y="177498"/>
                  </a:lnTo>
                  <a:lnTo>
                    <a:pt x="167919" y="178089"/>
                  </a:lnTo>
                  <a:lnTo>
                    <a:pt x="168977" y="178679"/>
                  </a:lnTo>
                  <a:lnTo>
                    <a:pt x="170035" y="179262"/>
                  </a:lnTo>
                  <a:lnTo>
                    <a:pt x="171086" y="179838"/>
                  </a:lnTo>
                  <a:lnTo>
                    <a:pt x="172144" y="180406"/>
                  </a:lnTo>
                  <a:lnTo>
                    <a:pt x="173202" y="180975"/>
                  </a:lnTo>
                  <a:lnTo>
                    <a:pt x="174260" y="181536"/>
                  </a:lnTo>
                  <a:lnTo>
                    <a:pt x="175311" y="182090"/>
                  </a:lnTo>
                  <a:lnTo>
                    <a:pt x="176369" y="182637"/>
                  </a:lnTo>
                  <a:lnTo>
                    <a:pt x="177427" y="183184"/>
                  </a:lnTo>
                  <a:lnTo>
                    <a:pt x="178485" y="183724"/>
                  </a:lnTo>
                  <a:lnTo>
                    <a:pt x="179535" y="184264"/>
                  </a:lnTo>
                  <a:lnTo>
                    <a:pt x="180593" y="184796"/>
                  </a:lnTo>
                  <a:lnTo>
                    <a:pt x="181651" y="185322"/>
                  </a:lnTo>
                  <a:lnTo>
                    <a:pt x="182702" y="185840"/>
                  </a:lnTo>
                  <a:lnTo>
                    <a:pt x="183760" y="186358"/>
                  </a:lnTo>
                  <a:lnTo>
                    <a:pt x="184818" y="186869"/>
                  </a:lnTo>
                  <a:lnTo>
                    <a:pt x="185876" y="187380"/>
                  </a:lnTo>
                  <a:lnTo>
                    <a:pt x="186927" y="187884"/>
                  </a:lnTo>
                  <a:lnTo>
                    <a:pt x="187985" y="188381"/>
                  </a:lnTo>
                  <a:lnTo>
                    <a:pt x="189043" y="188877"/>
                  </a:lnTo>
                  <a:lnTo>
                    <a:pt x="190101" y="189367"/>
                  </a:lnTo>
                  <a:lnTo>
                    <a:pt x="191152" y="189849"/>
                  </a:lnTo>
                  <a:lnTo>
                    <a:pt x="192210" y="190331"/>
                  </a:lnTo>
                  <a:lnTo>
                    <a:pt x="193268" y="190806"/>
                  </a:lnTo>
                  <a:lnTo>
                    <a:pt x="194326" y="191274"/>
                  </a:lnTo>
                  <a:lnTo>
                    <a:pt x="195376" y="191742"/>
                  </a:lnTo>
                  <a:lnTo>
                    <a:pt x="196434" y="192202"/>
                  </a:lnTo>
                  <a:lnTo>
                    <a:pt x="197492" y="192663"/>
                  </a:lnTo>
                  <a:lnTo>
                    <a:pt x="198543" y="193116"/>
                  </a:lnTo>
                  <a:lnTo>
                    <a:pt x="199601" y="193570"/>
                  </a:lnTo>
                  <a:lnTo>
                    <a:pt x="200659" y="194009"/>
                  </a:lnTo>
                  <a:lnTo>
                    <a:pt x="201717" y="194455"/>
                  </a:lnTo>
                  <a:lnTo>
                    <a:pt x="202768" y="194887"/>
                  </a:lnTo>
                  <a:lnTo>
                    <a:pt x="203826" y="195326"/>
                  </a:lnTo>
                  <a:lnTo>
                    <a:pt x="204884" y="195751"/>
                  </a:lnTo>
                  <a:lnTo>
                    <a:pt x="205942" y="196175"/>
                  </a:lnTo>
                  <a:lnTo>
                    <a:pt x="206993" y="196593"/>
                  </a:lnTo>
                  <a:lnTo>
                    <a:pt x="208051" y="197010"/>
                  </a:lnTo>
                  <a:lnTo>
                    <a:pt x="209109" y="197428"/>
                  </a:lnTo>
                  <a:lnTo>
                    <a:pt x="210167" y="197831"/>
                  </a:lnTo>
                  <a:lnTo>
                    <a:pt x="211218" y="198234"/>
                  </a:lnTo>
                  <a:lnTo>
                    <a:pt x="212276" y="198637"/>
                  </a:lnTo>
                  <a:lnTo>
                    <a:pt x="213334" y="199033"/>
                  </a:lnTo>
                  <a:lnTo>
                    <a:pt x="214384" y="199428"/>
                  </a:lnTo>
                  <a:lnTo>
                    <a:pt x="215442" y="199817"/>
                  </a:lnTo>
                  <a:lnTo>
                    <a:pt x="216500" y="200199"/>
                  </a:lnTo>
                  <a:lnTo>
                    <a:pt x="217558" y="200580"/>
                  </a:lnTo>
                  <a:lnTo>
                    <a:pt x="218609" y="200961"/>
                  </a:lnTo>
                  <a:lnTo>
                    <a:pt x="219667" y="201329"/>
                  </a:lnTo>
                  <a:lnTo>
                    <a:pt x="220725" y="201703"/>
                  </a:lnTo>
                  <a:lnTo>
                    <a:pt x="221783" y="202070"/>
                  </a:lnTo>
                  <a:lnTo>
                    <a:pt x="222834" y="202430"/>
                  </a:lnTo>
                  <a:lnTo>
                    <a:pt x="223892" y="202790"/>
                  </a:lnTo>
                  <a:lnTo>
                    <a:pt x="224950" y="203142"/>
                  </a:lnTo>
                  <a:lnTo>
                    <a:pt x="226008" y="203495"/>
                  </a:lnTo>
                  <a:lnTo>
                    <a:pt x="227059" y="203848"/>
                  </a:lnTo>
                  <a:lnTo>
                    <a:pt x="228117" y="204186"/>
                  </a:lnTo>
                  <a:lnTo>
                    <a:pt x="229175" y="204531"/>
                  </a:lnTo>
                  <a:lnTo>
                    <a:pt x="230226" y="204870"/>
                  </a:lnTo>
                  <a:lnTo>
                    <a:pt x="231284" y="205201"/>
                  </a:lnTo>
                  <a:lnTo>
                    <a:pt x="232342" y="205532"/>
                  </a:lnTo>
                  <a:lnTo>
                    <a:pt x="233400" y="205863"/>
                  </a:lnTo>
                  <a:lnTo>
                    <a:pt x="234450" y="206187"/>
                  </a:lnTo>
                  <a:lnTo>
                    <a:pt x="235508" y="206503"/>
                  </a:lnTo>
                  <a:lnTo>
                    <a:pt x="236566" y="206820"/>
                  </a:lnTo>
                  <a:lnTo>
                    <a:pt x="237624" y="207137"/>
                  </a:lnTo>
                  <a:lnTo>
                    <a:pt x="238675" y="207446"/>
                  </a:lnTo>
                  <a:lnTo>
                    <a:pt x="239733" y="207756"/>
                  </a:lnTo>
                  <a:lnTo>
                    <a:pt x="240791" y="208058"/>
                  </a:lnTo>
                  <a:lnTo>
                    <a:pt x="241849" y="208360"/>
                  </a:lnTo>
                  <a:lnTo>
                    <a:pt x="242900" y="208662"/>
                  </a:lnTo>
                  <a:lnTo>
                    <a:pt x="243958" y="208958"/>
                  </a:lnTo>
                  <a:lnTo>
                    <a:pt x="245016" y="209246"/>
                  </a:lnTo>
                  <a:lnTo>
                    <a:pt x="246074" y="209541"/>
                  </a:lnTo>
                  <a:lnTo>
                    <a:pt x="247125" y="209821"/>
                  </a:lnTo>
                  <a:lnTo>
                    <a:pt x="248183" y="210109"/>
                  </a:lnTo>
                  <a:lnTo>
                    <a:pt x="249241" y="210390"/>
                  </a:lnTo>
                  <a:lnTo>
                    <a:pt x="250291" y="210663"/>
                  </a:lnTo>
                  <a:lnTo>
                    <a:pt x="251349" y="210937"/>
                  </a:lnTo>
                  <a:lnTo>
                    <a:pt x="252407" y="211210"/>
                  </a:lnTo>
                  <a:lnTo>
                    <a:pt x="253465" y="211477"/>
                  </a:lnTo>
                  <a:lnTo>
                    <a:pt x="254516" y="211743"/>
                  </a:lnTo>
                  <a:lnTo>
                    <a:pt x="255574" y="212002"/>
                  </a:lnTo>
                  <a:lnTo>
                    <a:pt x="256632" y="212268"/>
                  </a:lnTo>
                  <a:lnTo>
                    <a:pt x="257690" y="212520"/>
                  </a:lnTo>
                  <a:lnTo>
                    <a:pt x="258741" y="212779"/>
                  </a:lnTo>
                  <a:lnTo>
                    <a:pt x="259799" y="213031"/>
                  </a:lnTo>
                  <a:lnTo>
                    <a:pt x="260857" y="213276"/>
                  </a:lnTo>
                  <a:lnTo>
                    <a:pt x="261915" y="213521"/>
                  </a:lnTo>
                  <a:lnTo>
                    <a:pt x="262966" y="213765"/>
                  </a:lnTo>
                  <a:lnTo>
                    <a:pt x="264024" y="214010"/>
                  </a:lnTo>
                  <a:lnTo>
                    <a:pt x="265082" y="214248"/>
                  </a:lnTo>
                  <a:lnTo>
                    <a:pt x="266133" y="214478"/>
                  </a:lnTo>
                  <a:lnTo>
                    <a:pt x="267191" y="214715"/>
                  </a:lnTo>
                  <a:lnTo>
                    <a:pt x="268249" y="214946"/>
                  </a:lnTo>
                  <a:lnTo>
                    <a:pt x="269307" y="215169"/>
                  </a:lnTo>
                  <a:lnTo>
                    <a:pt x="270357" y="215399"/>
                  </a:lnTo>
                  <a:lnTo>
                    <a:pt x="271415" y="215622"/>
                  </a:lnTo>
                  <a:lnTo>
                    <a:pt x="272473" y="215838"/>
                  </a:lnTo>
                  <a:lnTo>
                    <a:pt x="273531" y="216061"/>
                  </a:lnTo>
                  <a:lnTo>
                    <a:pt x="274582" y="216277"/>
                  </a:lnTo>
                  <a:lnTo>
                    <a:pt x="275640" y="216486"/>
                  </a:lnTo>
                  <a:lnTo>
                    <a:pt x="276698" y="216702"/>
                  </a:lnTo>
                  <a:lnTo>
                    <a:pt x="277756" y="216903"/>
                  </a:lnTo>
                  <a:lnTo>
                    <a:pt x="278807" y="217112"/>
                  </a:lnTo>
                  <a:lnTo>
                    <a:pt x="279865" y="217314"/>
                  </a:lnTo>
                  <a:lnTo>
                    <a:pt x="280923" y="217515"/>
                  </a:lnTo>
                  <a:lnTo>
                    <a:pt x="281974" y="217717"/>
                  </a:lnTo>
                  <a:lnTo>
                    <a:pt x="283032" y="217911"/>
                  </a:lnTo>
                  <a:lnTo>
                    <a:pt x="284090" y="218112"/>
                  </a:lnTo>
                  <a:lnTo>
                    <a:pt x="285148" y="218300"/>
                  </a:lnTo>
                  <a:lnTo>
                    <a:pt x="286198" y="218494"/>
                  </a:lnTo>
                  <a:lnTo>
                    <a:pt x="287257" y="218681"/>
                  </a:lnTo>
                  <a:lnTo>
                    <a:pt x="288315" y="218868"/>
                  </a:lnTo>
                  <a:lnTo>
                    <a:pt x="289373" y="219048"/>
                  </a:lnTo>
                  <a:lnTo>
                    <a:pt x="290423" y="219235"/>
                  </a:lnTo>
                  <a:lnTo>
                    <a:pt x="291481" y="219415"/>
                  </a:lnTo>
                  <a:lnTo>
                    <a:pt x="292539" y="219588"/>
                  </a:lnTo>
                  <a:lnTo>
                    <a:pt x="293597" y="219768"/>
                  </a:lnTo>
                  <a:lnTo>
                    <a:pt x="294648" y="219941"/>
                  </a:lnTo>
                  <a:lnTo>
                    <a:pt x="295706" y="220113"/>
                  </a:lnTo>
                  <a:lnTo>
                    <a:pt x="296764" y="220279"/>
                  </a:lnTo>
                  <a:lnTo>
                    <a:pt x="297822" y="220444"/>
                  </a:lnTo>
                  <a:lnTo>
                    <a:pt x="298873" y="220610"/>
                  </a:lnTo>
                  <a:lnTo>
                    <a:pt x="299931" y="220776"/>
                  </a:lnTo>
                  <a:lnTo>
                    <a:pt x="300989" y="220941"/>
                  </a:lnTo>
                  <a:lnTo>
                    <a:pt x="302040" y="221099"/>
                  </a:lnTo>
                  <a:lnTo>
                    <a:pt x="303098" y="221258"/>
                  </a:lnTo>
                  <a:lnTo>
                    <a:pt x="304156" y="221416"/>
                  </a:lnTo>
                  <a:lnTo>
                    <a:pt x="305214" y="221567"/>
                  </a:lnTo>
                  <a:lnTo>
                    <a:pt x="306264" y="221718"/>
                  </a:lnTo>
                  <a:lnTo>
                    <a:pt x="307322" y="221869"/>
                  </a:lnTo>
                  <a:lnTo>
                    <a:pt x="308380" y="222021"/>
                  </a:lnTo>
                  <a:lnTo>
                    <a:pt x="309438" y="222165"/>
                  </a:lnTo>
                  <a:lnTo>
                    <a:pt x="310489" y="222316"/>
                  </a:lnTo>
                  <a:lnTo>
                    <a:pt x="311547" y="222460"/>
                  </a:lnTo>
                  <a:lnTo>
                    <a:pt x="312605" y="222596"/>
                  </a:lnTo>
                  <a:lnTo>
                    <a:pt x="313663" y="222740"/>
                  </a:lnTo>
                  <a:lnTo>
                    <a:pt x="314714" y="222877"/>
                  </a:lnTo>
                  <a:lnTo>
                    <a:pt x="315772" y="223014"/>
                  </a:lnTo>
                  <a:lnTo>
                    <a:pt x="315772" y="233025"/>
                  </a:lnTo>
                  <a:lnTo>
                    <a:pt x="0" y="23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6" name="Freeform 535">
              <a:extLst>
                <a:ext uri="{FF2B5EF4-FFF2-40B4-BE49-F238E27FC236}">
                  <a16:creationId xmlns:a16="http://schemas.microsoft.com/office/drawing/2014/main" id="{A8B00808-D845-5AC6-CBB9-5047E34C0EA9}"/>
                </a:ext>
              </a:extLst>
            </p:cNvPr>
            <p:cNvSpPr/>
            <p:nvPr/>
          </p:nvSpPr>
          <p:spPr>
            <a:xfrm>
              <a:off x="8574966" y="4597903"/>
              <a:ext cx="315771" cy="233025"/>
            </a:xfrm>
            <a:custGeom>
              <a:avLst/>
              <a:gdLst>
                <a:gd name="connsiteX0" fmla="*/ 0 w 315771"/>
                <a:gd name="connsiteY0" fmla="*/ 0 h 233025"/>
                <a:gd name="connsiteX1" fmla="*/ 1058 w 315771"/>
                <a:gd name="connsiteY1" fmla="*/ 1735 h 233025"/>
                <a:gd name="connsiteX2" fmla="*/ 2116 w 315771"/>
                <a:gd name="connsiteY2" fmla="*/ 3462 h 233025"/>
                <a:gd name="connsiteX3" fmla="*/ 3174 w 315771"/>
                <a:gd name="connsiteY3" fmla="*/ 5175 h 233025"/>
                <a:gd name="connsiteX4" fmla="*/ 4225 w 315771"/>
                <a:gd name="connsiteY4" fmla="*/ 6888 h 233025"/>
                <a:gd name="connsiteX5" fmla="*/ 5283 w 315771"/>
                <a:gd name="connsiteY5" fmla="*/ 8586 h 233025"/>
                <a:gd name="connsiteX6" fmla="*/ 6341 w 315771"/>
                <a:gd name="connsiteY6" fmla="*/ 10278 h 233025"/>
                <a:gd name="connsiteX7" fmla="*/ 7399 w 315771"/>
                <a:gd name="connsiteY7" fmla="*/ 11962 h 233025"/>
                <a:gd name="connsiteX8" fmla="*/ 8450 w 315771"/>
                <a:gd name="connsiteY8" fmla="*/ 13639 h 233025"/>
                <a:gd name="connsiteX9" fmla="*/ 9508 w 315771"/>
                <a:gd name="connsiteY9" fmla="*/ 15301 h 233025"/>
                <a:gd name="connsiteX10" fmla="*/ 10566 w 315771"/>
                <a:gd name="connsiteY10" fmla="*/ 16964 h 233025"/>
                <a:gd name="connsiteX11" fmla="*/ 11616 w 315771"/>
                <a:gd name="connsiteY11" fmla="*/ 18612 h 233025"/>
                <a:gd name="connsiteX12" fmla="*/ 12674 w 315771"/>
                <a:gd name="connsiteY12" fmla="*/ 20260 h 233025"/>
                <a:gd name="connsiteX13" fmla="*/ 13732 w 315771"/>
                <a:gd name="connsiteY13" fmla="*/ 21894 h 233025"/>
                <a:gd name="connsiteX14" fmla="*/ 14790 w 315771"/>
                <a:gd name="connsiteY14" fmla="*/ 23521 h 233025"/>
                <a:gd name="connsiteX15" fmla="*/ 15841 w 315771"/>
                <a:gd name="connsiteY15" fmla="*/ 25133 h 233025"/>
                <a:gd name="connsiteX16" fmla="*/ 16899 w 315771"/>
                <a:gd name="connsiteY16" fmla="*/ 26745 h 233025"/>
                <a:gd name="connsiteX17" fmla="*/ 17957 w 315771"/>
                <a:gd name="connsiteY17" fmla="*/ 28350 h 233025"/>
                <a:gd name="connsiteX18" fmla="*/ 19015 w 315771"/>
                <a:gd name="connsiteY18" fmla="*/ 29941 h 233025"/>
                <a:gd name="connsiteX19" fmla="*/ 20066 w 315771"/>
                <a:gd name="connsiteY19" fmla="*/ 31524 h 233025"/>
                <a:gd name="connsiteX20" fmla="*/ 21124 w 315771"/>
                <a:gd name="connsiteY20" fmla="*/ 33100 h 233025"/>
                <a:gd name="connsiteX21" fmla="*/ 22182 w 315771"/>
                <a:gd name="connsiteY21" fmla="*/ 34669 h 233025"/>
                <a:gd name="connsiteX22" fmla="*/ 23240 w 315771"/>
                <a:gd name="connsiteY22" fmla="*/ 36231 h 233025"/>
                <a:gd name="connsiteX23" fmla="*/ 24291 w 315771"/>
                <a:gd name="connsiteY23" fmla="*/ 37786 h 233025"/>
                <a:gd name="connsiteX24" fmla="*/ 25349 w 315771"/>
                <a:gd name="connsiteY24" fmla="*/ 39326 h 233025"/>
                <a:gd name="connsiteX25" fmla="*/ 26407 w 315771"/>
                <a:gd name="connsiteY25" fmla="*/ 40859 h 233025"/>
                <a:gd name="connsiteX26" fmla="*/ 27458 w 315771"/>
                <a:gd name="connsiteY26" fmla="*/ 42392 h 233025"/>
                <a:gd name="connsiteX27" fmla="*/ 28515 w 315771"/>
                <a:gd name="connsiteY27" fmla="*/ 43910 h 233025"/>
                <a:gd name="connsiteX28" fmla="*/ 29573 w 315771"/>
                <a:gd name="connsiteY28" fmla="*/ 45415 h 233025"/>
                <a:gd name="connsiteX29" fmla="*/ 30632 w 315771"/>
                <a:gd name="connsiteY29" fmla="*/ 46919 h 233025"/>
                <a:gd name="connsiteX30" fmla="*/ 31682 w 315771"/>
                <a:gd name="connsiteY30" fmla="*/ 48416 h 233025"/>
                <a:gd name="connsiteX31" fmla="*/ 32740 w 315771"/>
                <a:gd name="connsiteY31" fmla="*/ 49899 h 233025"/>
                <a:gd name="connsiteX32" fmla="*/ 33798 w 315771"/>
                <a:gd name="connsiteY32" fmla="*/ 51381 h 233025"/>
                <a:gd name="connsiteX33" fmla="*/ 34856 w 315771"/>
                <a:gd name="connsiteY33" fmla="*/ 52849 h 233025"/>
                <a:gd name="connsiteX34" fmla="*/ 35907 w 315771"/>
                <a:gd name="connsiteY34" fmla="*/ 54310 h 233025"/>
                <a:gd name="connsiteX35" fmla="*/ 36965 w 315771"/>
                <a:gd name="connsiteY35" fmla="*/ 55764 h 233025"/>
                <a:gd name="connsiteX36" fmla="*/ 38023 w 315771"/>
                <a:gd name="connsiteY36" fmla="*/ 57204 h 233025"/>
                <a:gd name="connsiteX37" fmla="*/ 39081 w 315771"/>
                <a:gd name="connsiteY37" fmla="*/ 58643 h 233025"/>
                <a:gd name="connsiteX38" fmla="*/ 40132 w 315771"/>
                <a:gd name="connsiteY38" fmla="*/ 60075 h 233025"/>
                <a:gd name="connsiteX39" fmla="*/ 41190 w 315771"/>
                <a:gd name="connsiteY39" fmla="*/ 61493 h 233025"/>
                <a:gd name="connsiteX40" fmla="*/ 42248 w 315771"/>
                <a:gd name="connsiteY40" fmla="*/ 62904 h 233025"/>
                <a:gd name="connsiteX41" fmla="*/ 43299 w 315771"/>
                <a:gd name="connsiteY41" fmla="*/ 64307 h 233025"/>
                <a:gd name="connsiteX42" fmla="*/ 44357 w 315771"/>
                <a:gd name="connsiteY42" fmla="*/ 65704 h 233025"/>
                <a:gd name="connsiteX43" fmla="*/ 45415 w 315771"/>
                <a:gd name="connsiteY43" fmla="*/ 67093 h 233025"/>
                <a:gd name="connsiteX44" fmla="*/ 46473 w 315771"/>
                <a:gd name="connsiteY44" fmla="*/ 68475 h 233025"/>
                <a:gd name="connsiteX45" fmla="*/ 47523 w 315771"/>
                <a:gd name="connsiteY45" fmla="*/ 69842 h 233025"/>
                <a:gd name="connsiteX46" fmla="*/ 48581 w 315771"/>
                <a:gd name="connsiteY46" fmla="*/ 71210 h 233025"/>
                <a:gd name="connsiteX47" fmla="*/ 49639 w 315771"/>
                <a:gd name="connsiteY47" fmla="*/ 72563 h 233025"/>
                <a:gd name="connsiteX48" fmla="*/ 50697 w 315771"/>
                <a:gd name="connsiteY48" fmla="*/ 73909 h 233025"/>
                <a:gd name="connsiteX49" fmla="*/ 51748 w 315771"/>
                <a:gd name="connsiteY49" fmla="*/ 75247 h 233025"/>
                <a:gd name="connsiteX50" fmla="*/ 52806 w 315771"/>
                <a:gd name="connsiteY50" fmla="*/ 76579 h 233025"/>
                <a:gd name="connsiteX51" fmla="*/ 53864 w 315771"/>
                <a:gd name="connsiteY51" fmla="*/ 77903 h 233025"/>
                <a:gd name="connsiteX52" fmla="*/ 54922 w 315771"/>
                <a:gd name="connsiteY52" fmla="*/ 79213 h 233025"/>
                <a:gd name="connsiteX53" fmla="*/ 55973 w 315771"/>
                <a:gd name="connsiteY53" fmla="*/ 80523 h 233025"/>
                <a:gd name="connsiteX54" fmla="*/ 57031 w 315771"/>
                <a:gd name="connsiteY54" fmla="*/ 81825 h 233025"/>
                <a:gd name="connsiteX55" fmla="*/ 58089 w 315771"/>
                <a:gd name="connsiteY55" fmla="*/ 83114 h 233025"/>
                <a:gd name="connsiteX56" fmla="*/ 59147 w 315771"/>
                <a:gd name="connsiteY56" fmla="*/ 84395 h 233025"/>
                <a:gd name="connsiteX57" fmla="*/ 60198 w 315771"/>
                <a:gd name="connsiteY57" fmla="*/ 85669 h 233025"/>
                <a:gd name="connsiteX58" fmla="*/ 61256 w 315771"/>
                <a:gd name="connsiteY58" fmla="*/ 86935 h 233025"/>
                <a:gd name="connsiteX59" fmla="*/ 62314 w 315771"/>
                <a:gd name="connsiteY59" fmla="*/ 88195 h 233025"/>
                <a:gd name="connsiteX60" fmla="*/ 63365 w 315771"/>
                <a:gd name="connsiteY60" fmla="*/ 89447 h 233025"/>
                <a:gd name="connsiteX61" fmla="*/ 64423 w 315771"/>
                <a:gd name="connsiteY61" fmla="*/ 90693 h 233025"/>
                <a:gd name="connsiteX62" fmla="*/ 65481 w 315771"/>
                <a:gd name="connsiteY62" fmla="*/ 91930 h 233025"/>
                <a:gd name="connsiteX63" fmla="*/ 66539 w 315771"/>
                <a:gd name="connsiteY63" fmla="*/ 93154 h 233025"/>
                <a:gd name="connsiteX64" fmla="*/ 67589 w 315771"/>
                <a:gd name="connsiteY64" fmla="*/ 94378 h 233025"/>
                <a:gd name="connsiteX65" fmla="*/ 68647 w 315771"/>
                <a:gd name="connsiteY65" fmla="*/ 95587 h 233025"/>
                <a:gd name="connsiteX66" fmla="*/ 69705 w 315771"/>
                <a:gd name="connsiteY66" fmla="*/ 96789 h 233025"/>
                <a:gd name="connsiteX67" fmla="*/ 70763 w 315771"/>
                <a:gd name="connsiteY67" fmla="*/ 97990 h 233025"/>
                <a:gd name="connsiteX68" fmla="*/ 71814 w 315771"/>
                <a:gd name="connsiteY68" fmla="*/ 99178 h 233025"/>
                <a:gd name="connsiteX69" fmla="*/ 72872 w 315771"/>
                <a:gd name="connsiteY69" fmla="*/ 100358 h 233025"/>
                <a:gd name="connsiteX70" fmla="*/ 73930 w 315771"/>
                <a:gd name="connsiteY70" fmla="*/ 101532 h 233025"/>
                <a:gd name="connsiteX71" fmla="*/ 74988 w 315771"/>
                <a:gd name="connsiteY71" fmla="*/ 102697 h 233025"/>
                <a:gd name="connsiteX72" fmla="*/ 76039 w 315771"/>
                <a:gd name="connsiteY72" fmla="*/ 103856 h 233025"/>
                <a:gd name="connsiteX73" fmla="*/ 77097 w 315771"/>
                <a:gd name="connsiteY73" fmla="*/ 105008 h 233025"/>
                <a:gd name="connsiteX74" fmla="*/ 78155 w 315771"/>
                <a:gd name="connsiteY74" fmla="*/ 106145 h 233025"/>
                <a:gd name="connsiteX75" fmla="*/ 79206 w 315771"/>
                <a:gd name="connsiteY75" fmla="*/ 107282 h 233025"/>
                <a:gd name="connsiteX76" fmla="*/ 80264 w 315771"/>
                <a:gd name="connsiteY76" fmla="*/ 108412 h 233025"/>
                <a:gd name="connsiteX77" fmla="*/ 81322 w 315771"/>
                <a:gd name="connsiteY77" fmla="*/ 109528 h 233025"/>
                <a:gd name="connsiteX78" fmla="*/ 82380 w 315771"/>
                <a:gd name="connsiteY78" fmla="*/ 110643 h 233025"/>
                <a:gd name="connsiteX79" fmla="*/ 83431 w 315771"/>
                <a:gd name="connsiteY79" fmla="*/ 111744 h 233025"/>
                <a:gd name="connsiteX80" fmla="*/ 84488 w 315771"/>
                <a:gd name="connsiteY80" fmla="*/ 112846 h 233025"/>
                <a:gd name="connsiteX81" fmla="*/ 85546 w 315771"/>
                <a:gd name="connsiteY81" fmla="*/ 113932 h 233025"/>
                <a:gd name="connsiteX82" fmla="*/ 86604 w 315771"/>
                <a:gd name="connsiteY82" fmla="*/ 115012 h 233025"/>
                <a:gd name="connsiteX83" fmla="*/ 87655 w 315771"/>
                <a:gd name="connsiteY83" fmla="*/ 116092 h 233025"/>
                <a:gd name="connsiteX84" fmla="*/ 88713 w 315771"/>
                <a:gd name="connsiteY84" fmla="*/ 117157 h 233025"/>
                <a:gd name="connsiteX85" fmla="*/ 89771 w 315771"/>
                <a:gd name="connsiteY85" fmla="*/ 118215 h 233025"/>
                <a:gd name="connsiteX86" fmla="*/ 90829 w 315771"/>
                <a:gd name="connsiteY86" fmla="*/ 119273 h 233025"/>
                <a:gd name="connsiteX87" fmla="*/ 91880 w 315771"/>
                <a:gd name="connsiteY87" fmla="*/ 120316 h 233025"/>
                <a:gd name="connsiteX88" fmla="*/ 92938 w 315771"/>
                <a:gd name="connsiteY88" fmla="*/ 121353 h 233025"/>
                <a:gd name="connsiteX89" fmla="*/ 93996 w 315771"/>
                <a:gd name="connsiteY89" fmla="*/ 122382 h 233025"/>
                <a:gd name="connsiteX90" fmla="*/ 95047 w 315771"/>
                <a:gd name="connsiteY90" fmla="*/ 123411 h 233025"/>
                <a:gd name="connsiteX91" fmla="*/ 96105 w 315771"/>
                <a:gd name="connsiteY91" fmla="*/ 124426 h 233025"/>
                <a:gd name="connsiteX92" fmla="*/ 97163 w 315771"/>
                <a:gd name="connsiteY92" fmla="*/ 125434 h 233025"/>
                <a:gd name="connsiteX93" fmla="*/ 98221 w 315771"/>
                <a:gd name="connsiteY93" fmla="*/ 126434 h 233025"/>
                <a:gd name="connsiteX94" fmla="*/ 99272 w 315771"/>
                <a:gd name="connsiteY94" fmla="*/ 127427 h 233025"/>
                <a:gd name="connsiteX95" fmla="*/ 100330 w 315771"/>
                <a:gd name="connsiteY95" fmla="*/ 128420 h 233025"/>
                <a:gd name="connsiteX96" fmla="*/ 101388 w 315771"/>
                <a:gd name="connsiteY96" fmla="*/ 129399 h 233025"/>
                <a:gd name="connsiteX97" fmla="*/ 102446 w 315771"/>
                <a:gd name="connsiteY97" fmla="*/ 130371 h 233025"/>
                <a:gd name="connsiteX98" fmla="*/ 103496 w 315771"/>
                <a:gd name="connsiteY98" fmla="*/ 131335 h 233025"/>
                <a:gd name="connsiteX99" fmla="*/ 104554 w 315771"/>
                <a:gd name="connsiteY99" fmla="*/ 132300 h 233025"/>
                <a:gd name="connsiteX100" fmla="*/ 105612 w 315771"/>
                <a:gd name="connsiteY100" fmla="*/ 133250 h 233025"/>
                <a:gd name="connsiteX101" fmla="*/ 106670 w 315771"/>
                <a:gd name="connsiteY101" fmla="*/ 134193 h 233025"/>
                <a:gd name="connsiteX102" fmla="*/ 107721 w 315771"/>
                <a:gd name="connsiteY102" fmla="*/ 135136 h 233025"/>
                <a:gd name="connsiteX103" fmla="*/ 108779 w 315771"/>
                <a:gd name="connsiteY103" fmla="*/ 136064 h 233025"/>
                <a:gd name="connsiteX104" fmla="*/ 109837 w 315771"/>
                <a:gd name="connsiteY104" fmla="*/ 136985 h 233025"/>
                <a:gd name="connsiteX105" fmla="*/ 110895 w 315771"/>
                <a:gd name="connsiteY105" fmla="*/ 137906 h 233025"/>
                <a:gd name="connsiteX106" fmla="*/ 111946 w 315771"/>
                <a:gd name="connsiteY106" fmla="*/ 138820 h 233025"/>
                <a:gd name="connsiteX107" fmla="*/ 113004 w 315771"/>
                <a:gd name="connsiteY107" fmla="*/ 139720 h 233025"/>
                <a:gd name="connsiteX108" fmla="*/ 114062 w 315771"/>
                <a:gd name="connsiteY108" fmla="*/ 140620 h 233025"/>
                <a:gd name="connsiteX109" fmla="*/ 115113 w 315771"/>
                <a:gd name="connsiteY109" fmla="*/ 141512 h 233025"/>
                <a:gd name="connsiteX110" fmla="*/ 116171 w 315771"/>
                <a:gd name="connsiteY110" fmla="*/ 142390 h 233025"/>
                <a:gd name="connsiteX111" fmla="*/ 117229 w 315771"/>
                <a:gd name="connsiteY111" fmla="*/ 143268 h 233025"/>
                <a:gd name="connsiteX112" fmla="*/ 118287 w 315771"/>
                <a:gd name="connsiteY112" fmla="*/ 144139 h 233025"/>
                <a:gd name="connsiteX113" fmla="*/ 119338 w 315771"/>
                <a:gd name="connsiteY113" fmla="*/ 145003 h 233025"/>
                <a:gd name="connsiteX114" fmla="*/ 120396 w 315771"/>
                <a:gd name="connsiteY114" fmla="*/ 145859 h 233025"/>
                <a:gd name="connsiteX115" fmla="*/ 121454 w 315771"/>
                <a:gd name="connsiteY115" fmla="*/ 146709 h 233025"/>
                <a:gd name="connsiteX116" fmla="*/ 122512 w 315771"/>
                <a:gd name="connsiteY116" fmla="*/ 147558 h 233025"/>
                <a:gd name="connsiteX117" fmla="*/ 123562 w 315771"/>
                <a:gd name="connsiteY117" fmla="*/ 148393 h 233025"/>
                <a:gd name="connsiteX118" fmla="*/ 124620 w 315771"/>
                <a:gd name="connsiteY118" fmla="*/ 149228 h 233025"/>
                <a:gd name="connsiteX119" fmla="*/ 125678 w 315771"/>
                <a:gd name="connsiteY119" fmla="*/ 150048 h 233025"/>
                <a:gd name="connsiteX120" fmla="*/ 126736 w 315771"/>
                <a:gd name="connsiteY120" fmla="*/ 150869 h 233025"/>
                <a:gd name="connsiteX121" fmla="*/ 127787 w 315771"/>
                <a:gd name="connsiteY121" fmla="*/ 151682 h 233025"/>
                <a:gd name="connsiteX122" fmla="*/ 128845 w 315771"/>
                <a:gd name="connsiteY122" fmla="*/ 152488 h 233025"/>
                <a:gd name="connsiteX123" fmla="*/ 129903 w 315771"/>
                <a:gd name="connsiteY123" fmla="*/ 153287 h 233025"/>
                <a:gd name="connsiteX124" fmla="*/ 130954 w 315771"/>
                <a:gd name="connsiteY124" fmla="*/ 154079 h 233025"/>
                <a:gd name="connsiteX125" fmla="*/ 132012 w 315771"/>
                <a:gd name="connsiteY125" fmla="*/ 154863 h 233025"/>
                <a:gd name="connsiteX126" fmla="*/ 133070 w 315771"/>
                <a:gd name="connsiteY126" fmla="*/ 155640 h 233025"/>
                <a:gd name="connsiteX127" fmla="*/ 134128 w 315771"/>
                <a:gd name="connsiteY127" fmla="*/ 156418 h 233025"/>
                <a:gd name="connsiteX128" fmla="*/ 135179 w 315771"/>
                <a:gd name="connsiteY128" fmla="*/ 157188 h 233025"/>
                <a:gd name="connsiteX129" fmla="*/ 136237 w 315771"/>
                <a:gd name="connsiteY129" fmla="*/ 157951 h 233025"/>
                <a:gd name="connsiteX130" fmla="*/ 137295 w 315771"/>
                <a:gd name="connsiteY130" fmla="*/ 158706 h 233025"/>
                <a:gd name="connsiteX131" fmla="*/ 138353 w 315771"/>
                <a:gd name="connsiteY131" fmla="*/ 159455 h 233025"/>
                <a:gd name="connsiteX132" fmla="*/ 139403 w 315771"/>
                <a:gd name="connsiteY132" fmla="*/ 160196 h 233025"/>
                <a:gd name="connsiteX133" fmla="*/ 140461 w 315771"/>
                <a:gd name="connsiteY133" fmla="*/ 160930 h 233025"/>
                <a:gd name="connsiteX134" fmla="*/ 141520 w 315771"/>
                <a:gd name="connsiteY134" fmla="*/ 161665 h 233025"/>
                <a:gd name="connsiteX135" fmla="*/ 142578 w 315771"/>
                <a:gd name="connsiteY135" fmla="*/ 162391 h 233025"/>
                <a:gd name="connsiteX136" fmla="*/ 143628 w 315771"/>
                <a:gd name="connsiteY136" fmla="*/ 163111 h 233025"/>
                <a:gd name="connsiteX137" fmla="*/ 144686 w 315771"/>
                <a:gd name="connsiteY137" fmla="*/ 163824 h 233025"/>
                <a:gd name="connsiteX138" fmla="*/ 145744 w 315771"/>
                <a:gd name="connsiteY138" fmla="*/ 164529 h 233025"/>
                <a:gd name="connsiteX139" fmla="*/ 146795 w 315771"/>
                <a:gd name="connsiteY139" fmla="*/ 165234 h 233025"/>
                <a:gd name="connsiteX140" fmla="*/ 147853 w 315771"/>
                <a:gd name="connsiteY140" fmla="*/ 165932 h 233025"/>
                <a:gd name="connsiteX141" fmla="*/ 148911 w 315771"/>
                <a:gd name="connsiteY141" fmla="*/ 166616 h 233025"/>
                <a:gd name="connsiteX142" fmla="*/ 149969 w 315771"/>
                <a:gd name="connsiteY142" fmla="*/ 167307 h 233025"/>
                <a:gd name="connsiteX143" fmla="*/ 151020 w 315771"/>
                <a:gd name="connsiteY143" fmla="*/ 167984 h 233025"/>
                <a:gd name="connsiteX144" fmla="*/ 152078 w 315771"/>
                <a:gd name="connsiteY144" fmla="*/ 168653 h 233025"/>
                <a:gd name="connsiteX145" fmla="*/ 153136 w 315771"/>
                <a:gd name="connsiteY145" fmla="*/ 169322 h 233025"/>
                <a:gd name="connsiteX146" fmla="*/ 154194 w 315771"/>
                <a:gd name="connsiteY146" fmla="*/ 169985 h 233025"/>
                <a:gd name="connsiteX147" fmla="*/ 155245 w 315771"/>
                <a:gd name="connsiteY147" fmla="*/ 170639 h 233025"/>
                <a:gd name="connsiteX148" fmla="*/ 156303 w 315771"/>
                <a:gd name="connsiteY148" fmla="*/ 171294 h 233025"/>
                <a:gd name="connsiteX149" fmla="*/ 157361 w 315771"/>
                <a:gd name="connsiteY149" fmla="*/ 171935 h 233025"/>
                <a:gd name="connsiteX150" fmla="*/ 158419 w 315771"/>
                <a:gd name="connsiteY150" fmla="*/ 172575 h 233025"/>
                <a:gd name="connsiteX151" fmla="*/ 159469 w 315771"/>
                <a:gd name="connsiteY151" fmla="*/ 173209 h 233025"/>
                <a:gd name="connsiteX152" fmla="*/ 160527 w 315771"/>
                <a:gd name="connsiteY152" fmla="*/ 173842 h 233025"/>
                <a:gd name="connsiteX153" fmla="*/ 161585 w 315771"/>
                <a:gd name="connsiteY153" fmla="*/ 174461 h 233025"/>
                <a:gd name="connsiteX154" fmla="*/ 162636 w 315771"/>
                <a:gd name="connsiteY154" fmla="*/ 175080 h 233025"/>
                <a:gd name="connsiteX155" fmla="*/ 163694 w 315771"/>
                <a:gd name="connsiteY155" fmla="*/ 175692 h 233025"/>
                <a:gd name="connsiteX156" fmla="*/ 164752 w 315771"/>
                <a:gd name="connsiteY156" fmla="*/ 176304 h 233025"/>
                <a:gd name="connsiteX157" fmla="*/ 165810 w 315771"/>
                <a:gd name="connsiteY157" fmla="*/ 176901 h 233025"/>
                <a:gd name="connsiteX158" fmla="*/ 166861 w 315771"/>
                <a:gd name="connsiteY158" fmla="*/ 177498 h 233025"/>
                <a:gd name="connsiteX159" fmla="*/ 167919 w 315771"/>
                <a:gd name="connsiteY159" fmla="*/ 178089 h 233025"/>
                <a:gd name="connsiteX160" fmla="*/ 168977 w 315771"/>
                <a:gd name="connsiteY160" fmla="*/ 178679 h 233025"/>
                <a:gd name="connsiteX161" fmla="*/ 170035 w 315771"/>
                <a:gd name="connsiteY161" fmla="*/ 179262 h 233025"/>
                <a:gd name="connsiteX162" fmla="*/ 171086 w 315771"/>
                <a:gd name="connsiteY162" fmla="*/ 179838 h 233025"/>
                <a:gd name="connsiteX163" fmla="*/ 172144 w 315771"/>
                <a:gd name="connsiteY163" fmla="*/ 180406 h 233025"/>
                <a:gd name="connsiteX164" fmla="*/ 173202 w 315771"/>
                <a:gd name="connsiteY164" fmla="*/ 180975 h 233025"/>
                <a:gd name="connsiteX165" fmla="*/ 174260 w 315771"/>
                <a:gd name="connsiteY165" fmla="*/ 181536 h 233025"/>
                <a:gd name="connsiteX166" fmla="*/ 175311 w 315771"/>
                <a:gd name="connsiteY166" fmla="*/ 182090 h 233025"/>
                <a:gd name="connsiteX167" fmla="*/ 176369 w 315771"/>
                <a:gd name="connsiteY167" fmla="*/ 182637 h 233025"/>
                <a:gd name="connsiteX168" fmla="*/ 177427 w 315771"/>
                <a:gd name="connsiteY168" fmla="*/ 183184 h 233025"/>
                <a:gd name="connsiteX169" fmla="*/ 178485 w 315771"/>
                <a:gd name="connsiteY169" fmla="*/ 183724 h 233025"/>
                <a:gd name="connsiteX170" fmla="*/ 179535 w 315771"/>
                <a:gd name="connsiteY170" fmla="*/ 184264 h 233025"/>
                <a:gd name="connsiteX171" fmla="*/ 180593 w 315771"/>
                <a:gd name="connsiteY171" fmla="*/ 184796 h 233025"/>
                <a:gd name="connsiteX172" fmla="*/ 181651 w 315771"/>
                <a:gd name="connsiteY172" fmla="*/ 185322 h 233025"/>
                <a:gd name="connsiteX173" fmla="*/ 182702 w 315771"/>
                <a:gd name="connsiteY173" fmla="*/ 185840 h 233025"/>
                <a:gd name="connsiteX174" fmla="*/ 183760 w 315771"/>
                <a:gd name="connsiteY174" fmla="*/ 186358 h 233025"/>
                <a:gd name="connsiteX175" fmla="*/ 184818 w 315771"/>
                <a:gd name="connsiteY175" fmla="*/ 186869 h 233025"/>
                <a:gd name="connsiteX176" fmla="*/ 185876 w 315771"/>
                <a:gd name="connsiteY176" fmla="*/ 187380 h 233025"/>
                <a:gd name="connsiteX177" fmla="*/ 186927 w 315771"/>
                <a:gd name="connsiteY177" fmla="*/ 187884 h 233025"/>
                <a:gd name="connsiteX178" fmla="*/ 187985 w 315771"/>
                <a:gd name="connsiteY178" fmla="*/ 188381 h 233025"/>
                <a:gd name="connsiteX179" fmla="*/ 189043 w 315771"/>
                <a:gd name="connsiteY179" fmla="*/ 188877 h 233025"/>
                <a:gd name="connsiteX180" fmla="*/ 190101 w 315771"/>
                <a:gd name="connsiteY180" fmla="*/ 189367 h 233025"/>
                <a:gd name="connsiteX181" fmla="*/ 191152 w 315771"/>
                <a:gd name="connsiteY181" fmla="*/ 189849 h 233025"/>
                <a:gd name="connsiteX182" fmla="*/ 192210 w 315771"/>
                <a:gd name="connsiteY182" fmla="*/ 190331 h 233025"/>
                <a:gd name="connsiteX183" fmla="*/ 193268 w 315771"/>
                <a:gd name="connsiteY183" fmla="*/ 190806 h 233025"/>
                <a:gd name="connsiteX184" fmla="*/ 194326 w 315771"/>
                <a:gd name="connsiteY184" fmla="*/ 191274 h 233025"/>
                <a:gd name="connsiteX185" fmla="*/ 195376 w 315771"/>
                <a:gd name="connsiteY185" fmla="*/ 191742 h 233025"/>
                <a:gd name="connsiteX186" fmla="*/ 196434 w 315771"/>
                <a:gd name="connsiteY186" fmla="*/ 192202 h 233025"/>
                <a:gd name="connsiteX187" fmla="*/ 197492 w 315771"/>
                <a:gd name="connsiteY187" fmla="*/ 192663 h 233025"/>
                <a:gd name="connsiteX188" fmla="*/ 198543 w 315771"/>
                <a:gd name="connsiteY188" fmla="*/ 193116 h 233025"/>
                <a:gd name="connsiteX189" fmla="*/ 199601 w 315771"/>
                <a:gd name="connsiteY189" fmla="*/ 193570 h 233025"/>
                <a:gd name="connsiteX190" fmla="*/ 200659 w 315771"/>
                <a:gd name="connsiteY190" fmla="*/ 194009 h 233025"/>
                <a:gd name="connsiteX191" fmla="*/ 201717 w 315771"/>
                <a:gd name="connsiteY191" fmla="*/ 194455 h 233025"/>
                <a:gd name="connsiteX192" fmla="*/ 202768 w 315771"/>
                <a:gd name="connsiteY192" fmla="*/ 194887 h 233025"/>
                <a:gd name="connsiteX193" fmla="*/ 203826 w 315771"/>
                <a:gd name="connsiteY193" fmla="*/ 195326 h 233025"/>
                <a:gd name="connsiteX194" fmla="*/ 204884 w 315771"/>
                <a:gd name="connsiteY194" fmla="*/ 195751 h 233025"/>
                <a:gd name="connsiteX195" fmla="*/ 205942 w 315771"/>
                <a:gd name="connsiteY195" fmla="*/ 196175 h 233025"/>
                <a:gd name="connsiteX196" fmla="*/ 206993 w 315771"/>
                <a:gd name="connsiteY196" fmla="*/ 196593 h 233025"/>
                <a:gd name="connsiteX197" fmla="*/ 208051 w 315771"/>
                <a:gd name="connsiteY197" fmla="*/ 197010 h 233025"/>
                <a:gd name="connsiteX198" fmla="*/ 209109 w 315771"/>
                <a:gd name="connsiteY198" fmla="*/ 197428 h 233025"/>
                <a:gd name="connsiteX199" fmla="*/ 210167 w 315771"/>
                <a:gd name="connsiteY199" fmla="*/ 197831 h 233025"/>
                <a:gd name="connsiteX200" fmla="*/ 211218 w 315771"/>
                <a:gd name="connsiteY200" fmla="*/ 198234 h 233025"/>
                <a:gd name="connsiteX201" fmla="*/ 212276 w 315771"/>
                <a:gd name="connsiteY201" fmla="*/ 198637 h 233025"/>
                <a:gd name="connsiteX202" fmla="*/ 213334 w 315771"/>
                <a:gd name="connsiteY202" fmla="*/ 199033 h 233025"/>
                <a:gd name="connsiteX203" fmla="*/ 214384 w 315771"/>
                <a:gd name="connsiteY203" fmla="*/ 199428 h 233025"/>
                <a:gd name="connsiteX204" fmla="*/ 215442 w 315771"/>
                <a:gd name="connsiteY204" fmla="*/ 199817 h 233025"/>
                <a:gd name="connsiteX205" fmla="*/ 216500 w 315771"/>
                <a:gd name="connsiteY205" fmla="*/ 200199 h 233025"/>
                <a:gd name="connsiteX206" fmla="*/ 217558 w 315771"/>
                <a:gd name="connsiteY206" fmla="*/ 200580 h 233025"/>
                <a:gd name="connsiteX207" fmla="*/ 218609 w 315771"/>
                <a:gd name="connsiteY207" fmla="*/ 200961 h 233025"/>
                <a:gd name="connsiteX208" fmla="*/ 219667 w 315771"/>
                <a:gd name="connsiteY208" fmla="*/ 201329 h 233025"/>
                <a:gd name="connsiteX209" fmla="*/ 220725 w 315771"/>
                <a:gd name="connsiteY209" fmla="*/ 201703 h 233025"/>
                <a:gd name="connsiteX210" fmla="*/ 221783 w 315771"/>
                <a:gd name="connsiteY210" fmla="*/ 202070 h 233025"/>
                <a:gd name="connsiteX211" fmla="*/ 222834 w 315771"/>
                <a:gd name="connsiteY211" fmla="*/ 202430 h 233025"/>
                <a:gd name="connsiteX212" fmla="*/ 223892 w 315771"/>
                <a:gd name="connsiteY212" fmla="*/ 202790 h 233025"/>
                <a:gd name="connsiteX213" fmla="*/ 224950 w 315771"/>
                <a:gd name="connsiteY213" fmla="*/ 203142 h 233025"/>
                <a:gd name="connsiteX214" fmla="*/ 226008 w 315771"/>
                <a:gd name="connsiteY214" fmla="*/ 203495 h 233025"/>
                <a:gd name="connsiteX215" fmla="*/ 227059 w 315771"/>
                <a:gd name="connsiteY215" fmla="*/ 203848 h 233025"/>
                <a:gd name="connsiteX216" fmla="*/ 228117 w 315771"/>
                <a:gd name="connsiteY216" fmla="*/ 204186 h 233025"/>
                <a:gd name="connsiteX217" fmla="*/ 229175 w 315771"/>
                <a:gd name="connsiteY217" fmla="*/ 204531 h 233025"/>
                <a:gd name="connsiteX218" fmla="*/ 230226 w 315771"/>
                <a:gd name="connsiteY218" fmla="*/ 204870 h 233025"/>
                <a:gd name="connsiteX219" fmla="*/ 231284 w 315771"/>
                <a:gd name="connsiteY219" fmla="*/ 205201 h 233025"/>
                <a:gd name="connsiteX220" fmla="*/ 232342 w 315771"/>
                <a:gd name="connsiteY220" fmla="*/ 205532 h 233025"/>
                <a:gd name="connsiteX221" fmla="*/ 233400 w 315771"/>
                <a:gd name="connsiteY221" fmla="*/ 205863 h 233025"/>
                <a:gd name="connsiteX222" fmla="*/ 234450 w 315771"/>
                <a:gd name="connsiteY222" fmla="*/ 206187 h 233025"/>
                <a:gd name="connsiteX223" fmla="*/ 235508 w 315771"/>
                <a:gd name="connsiteY223" fmla="*/ 206503 h 233025"/>
                <a:gd name="connsiteX224" fmla="*/ 236566 w 315771"/>
                <a:gd name="connsiteY224" fmla="*/ 206820 h 233025"/>
                <a:gd name="connsiteX225" fmla="*/ 237624 w 315771"/>
                <a:gd name="connsiteY225" fmla="*/ 207137 h 233025"/>
                <a:gd name="connsiteX226" fmla="*/ 238675 w 315771"/>
                <a:gd name="connsiteY226" fmla="*/ 207446 h 233025"/>
                <a:gd name="connsiteX227" fmla="*/ 239733 w 315771"/>
                <a:gd name="connsiteY227" fmla="*/ 207756 h 233025"/>
                <a:gd name="connsiteX228" fmla="*/ 240791 w 315771"/>
                <a:gd name="connsiteY228" fmla="*/ 208058 h 233025"/>
                <a:gd name="connsiteX229" fmla="*/ 241849 w 315771"/>
                <a:gd name="connsiteY229" fmla="*/ 208360 h 233025"/>
                <a:gd name="connsiteX230" fmla="*/ 242900 w 315771"/>
                <a:gd name="connsiteY230" fmla="*/ 208662 h 233025"/>
                <a:gd name="connsiteX231" fmla="*/ 243958 w 315771"/>
                <a:gd name="connsiteY231" fmla="*/ 208958 h 233025"/>
                <a:gd name="connsiteX232" fmla="*/ 245016 w 315771"/>
                <a:gd name="connsiteY232" fmla="*/ 209246 h 233025"/>
                <a:gd name="connsiteX233" fmla="*/ 246074 w 315771"/>
                <a:gd name="connsiteY233" fmla="*/ 209541 h 233025"/>
                <a:gd name="connsiteX234" fmla="*/ 247125 w 315771"/>
                <a:gd name="connsiteY234" fmla="*/ 209821 h 233025"/>
                <a:gd name="connsiteX235" fmla="*/ 248183 w 315771"/>
                <a:gd name="connsiteY235" fmla="*/ 210109 h 233025"/>
                <a:gd name="connsiteX236" fmla="*/ 249241 w 315771"/>
                <a:gd name="connsiteY236" fmla="*/ 210390 h 233025"/>
                <a:gd name="connsiteX237" fmla="*/ 250291 w 315771"/>
                <a:gd name="connsiteY237" fmla="*/ 210663 h 233025"/>
                <a:gd name="connsiteX238" fmla="*/ 251349 w 315771"/>
                <a:gd name="connsiteY238" fmla="*/ 210937 h 233025"/>
                <a:gd name="connsiteX239" fmla="*/ 252407 w 315771"/>
                <a:gd name="connsiteY239" fmla="*/ 211210 h 233025"/>
                <a:gd name="connsiteX240" fmla="*/ 253465 w 315771"/>
                <a:gd name="connsiteY240" fmla="*/ 211477 h 233025"/>
                <a:gd name="connsiteX241" fmla="*/ 254516 w 315771"/>
                <a:gd name="connsiteY241" fmla="*/ 211743 h 233025"/>
                <a:gd name="connsiteX242" fmla="*/ 255574 w 315771"/>
                <a:gd name="connsiteY242" fmla="*/ 212002 h 233025"/>
                <a:gd name="connsiteX243" fmla="*/ 256632 w 315771"/>
                <a:gd name="connsiteY243" fmla="*/ 212268 h 233025"/>
                <a:gd name="connsiteX244" fmla="*/ 257690 w 315771"/>
                <a:gd name="connsiteY244" fmla="*/ 212520 h 233025"/>
                <a:gd name="connsiteX245" fmla="*/ 258741 w 315771"/>
                <a:gd name="connsiteY245" fmla="*/ 212779 h 233025"/>
                <a:gd name="connsiteX246" fmla="*/ 259799 w 315771"/>
                <a:gd name="connsiteY246" fmla="*/ 213031 h 233025"/>
                <a:gd name="connsiteX247" fmla="*/ 260857 w 315771"/>
                <a:gd name="connsiteY247" fmla="*/ 213276 h 233025"/>
                <a:gd name="connsiteX248" fmla="*/ 261915 w 315771"/>
                <a:gd name="connsiteY248" fmla="*/ 213521 h 233025"/>
                <a:gd name="connsiteX249" fmla="*/ 262966 w 315771"/>
                <a:gd name="connsiteY249" fmla="*/ 213765 h 233025"/>
                <a:gd name="connsiteX250" fmla="*/ 264024 w 315771"/>
                <a:gd name="connsiteY250" fmla="*/ 214010 h 233025"/>
                <a:gd name="connsiteX251" fmla="*/ 265082 w 315771"/>
                <a:gd name="connsiteY251" fmla="*/ 214248 h 233025"/>
                <a:gd name="connsiteX252" fmla="*/ 266133 w 315771"/>
                <a:gd name="connsiteY252" fmla="*/ 214478 h 233025"/>
                <a:gd name="connsiteX253" fmla="*/ 267191 w 315771"/>
                <a:gd name="connsiteY253" fmla="*/ 214715 h 233025"/>
                <a:gd name="connsiteX254" fmla="*/ 268249 w 315771"/>
                <a:gd name="connsiteY254" fmla="*/ 214946 h 233025"/>
                <a:gd name="connsiteX255" fmla="*/ 269307 w 315771"/>
                <a:gd name="connsiteY255" fmla="*/ 215169 h 233025"/>
                <a:gd name="connsiteX256" fmla="*/ 270357 w 315771"/>
                <a:gd name="connsiteY256" fmla="*/ 215399 h 233025"/>
                <a:gd name="connsiteX257" fmla="*/ 271415 w 315771"/>
                <a:gd name="connsiteY257" fmla="*/ 215622 h 233025"/>
                <a:gd name="connsiteX258" fmla="*/ 272473 w 315771"/>
                <a:gd name="connsiteY258" fmla="*/ 215838 h 233025"/>
                <a:gd name="connsiteX259" fmla="*/ 273531 w 315771"/>
                <a:gd name="connsiteY259" fmla="*/ 216061 h 233025"/>
                <a:gd name="connsiteX260" fmla="*/ 274582 w 315771"/>
                <a:gd name="connsiteY260" fmla="*/ 216277 h 233025"/>
                <a:gd name="connsiteX261" fmla="*/ 275640 w 315771"/>
                <a:gd name="connsiteY261" fmla="*/ 216486 h 233025"/>
                <a:gd name="connsiteX262" fmla="*/ 276698 w 315771"/>
                <a:gd name="connsiteY262" fmla="*/ 216702 h 233025"/>
                <a:gd name="connsiteX263" fmla="*/ 277756 w 315771"/>
                <a:gd name="connsiteY263" fmla="*/ 216903 h 233025"/>
                <a:gd name="connsiteX264" fmla="*/ 278807 w 315771"/>
                <a:gd name="connsiteY264" fmla="*/ 217112 h 233025"/>
                <a:gd name="connsiteX265" fmla="*/ 279865 w 315771"/>
                <a:gd name="connsiteY265" fmla="*/ 217314 h 233025"/>
                <a:gd name="connsiteX266" fmla="*/ 280923 w 315771"/>
                <a:gd name="connsiteY266" fmla="*/ 217515 h 233025"/>
                <a:gd name="connsiteX267" fmla="*/ 281974 w 315771"/>
                <a:gd name="connsiteY267" fmla="*/ 217717 h 233025"/>
                <a:gd name="connsiteX268" fmla="*/ 283032 w 315771"/>
                <a:gd name="connsiteY268" fmla="*/ 217911 h 233025"/>
                <a:gd name="connsiteX269" fmla="*/ 284090 w 315771"/>
                <a:gd name="connsiteY269" fmla="*/ 218112 h 233025"/>
                <a:gd name="connsiteX270" fmla="*/ 285148 w 315771"/>
                <a:gd name="connsiteY270" fmla="*/ 218300 h 233025"/>
                <a:gd name="connsiteX271" fmla="*/ 286198 w 315771"/>
                <a:gd name="connsiteY271" fmla="*/ 218494 h 233025"/>
                <a:gd name="connsiteX272" fmla="*/ 287257 w 315771"/>
                <a:gd name="connsiteY272" fmla="*/ 218681 h 233025"/>
                <a:gd name="connsiteX273" fmla="*/ 288315 w 315771"/>
                <a:gd name="connsiteY273" fmla="*/ 218868 h 233025"/>
                <a:gd name="connsiteX274" fmla="*/ 289373 w 315771"/>
                <a:gd name="connsiteY274" fmla="*/ 219048 h 233025"/>
                <a:gd name="connsiteX275" fmla="*/ 290423 w 315771"/>
                <a:gd name="connsiteY275" fmla="*/ 219235 h 233025"/>
                <a:gd name="connsiteX276" fmla="*/ 291481 w 315771"/>
                <a:gd name="connsiteY276" fmla="*/ 219415 h 233025"/>
                <a:gd name="connsiteX277" fmla="*/ 292539 w 315771"/>
                <a:gd name="connsiteY277" fmla="*/ 219588 h 233025"/>
                <a:gd name="connsiteX278" fmla="*/ 293597 w 315771"/>
                <a:gd name="connsiteY278" fmla="*/ 219768 h 233025"/>
                <a:gd name="connsiteX279" fmla="*/ 294648 w 315771"/>
                <a:gd name="connsiteY279" fmla="*/ 219941 h 233025"/>
                <a:gd name="connsiteX280" fmla="*/ 295706 w 315771"/>
                <a:gd name="connsiteY280" fmla="*/ 220113 h 233025"/>
                <a:gd name="connsiteX281" fmla="*/ 296764 w 315771"/>
                <a:gd name="connsiteY281" fmla="*/ 220279 h 233025"/>
                <a:gd name="connsiteX282" fmla="*/ 297822 w 315771"/>
                <a:gd name="connsiteY282" fmla="*/ 220444 h 233025"/>
                <a:gd name="connsiteX283" fmla="*/ 298873 w 315771"/>
                <a:gd name="connsiteY283" fmla="*/ 220610 h 233025"/>
                <a:gd name="connsiteX284" fmla="*/ 299931 w 315771"/>
                <a:gd name="connsiteY284" fmla="*/ 220776 h 233025"/>
                <a:gd name="connsiteX285" fmla="*/ 300989 w 315771"/>
                <a:gd name="connsiteY285" fmla="*/ 220941 h 233025"/>
                <a:gd name="connsiteX286" fmla="*/ 302040 w 315771"/>
                <a:gd name="connsiteY286" fmla="*/ 221099 h 233025"/>
                <a:gd name="connsiteX287" fmla="*/ 303098 w 315771"/>
                <a:gd name="connsiteY287" fmla="*/ 221258 h 233025"/>
                <a:gd name="connsiteX288" fmla="*/ 304156 w 315771"/>
                <a:gd name="connsiteY288" fmla="*/ 221416 h 233025"/>
                <a:gd name="connsiteX289" fmla="*/ 305214 w 315771"/>
                <a:gd name="connsiteY289" fmla="*/ 221567 h 233025"/>
                <a:gd name="connsiteX290" fmla="*/ 306264 w 315771"/>
                <a:gd name="connsiteY290" fmla="*/ 221718 h 233025"/>
                <a:gd name="connsiteX291" fmla="*/ 307322 w 315771"/>
                <a:gd name="connsiteY291" fmla="*/ 221869 h 233025"/>
                <a:gd name="connsiteX292" fmla="*/ 308380 w 315771"/>
                <a:gd name="connsiteY292" fmla="*/ 222021 h 233025"/>
                <a:gd name="connsiteX293" fmla="*/ 309438 w 315771"/>
                <a:gd name="connsiteY293" fmla="*/ 222165 h 233025"/>
                <a:gd name="connsiteX294" fmla="*/ 310489 w 315771"/>
                <a:gd name="connsiteY294" fmla="*/ 222316 h 233025"/>
                <a:gd name="connsiteX295" fmla="*/ 311547 w 315771"/>
                <a:gd name="connsiteY295" fmla="*/ 222460 h 233025"/>
                <a:gd name="connsiteX296" fmla="*/ 312605 w 315771"/>
                <a:gd name="connsiteY296" fmla="*/ 222596 h 233025"/>
                <a:gd name="connsiteX297" fmla="*/ 313663 w 315771"/>
                <a:gd name="connsiteY297" fmla="*/ 222740 h 233025"/>
                <a:gd name="connsiteX298" fmla="*/ 314714 w 315771"/>
                <a:gd name="connsiteY298" fmla="*/ 222877 h 233025"/>
                <a:gd name="connsiteX299" fmla="*/ 315772 w 315771"/>
                <a:gd name="connsiteY299" fmla="*/ 223014 h 233025"/>
                <a:gd name="connsiteX300" fmla="*/ 315772 w 315771"/>
                <a:gd name="connsiteY300" fmla="*/ 233025 h 233025"/>
                <a:gd name="connsiteX301" fmla="*/ 0 w 315771"/>
                <a:gd name="connsiteY301" fmla="*/ 233025 h 233025"/>
                <a:gd name="connsiteX302" fmla="*/ 0 w 315771"/>
                <a:gd name="connsiteY302" fmla="*/ 0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71" h="233025">
                  <a:moveTo>
                    <a:pt x="0" y="0"/>
                  </a:moveTo>
                  <a:lnTo>
                    <a:pt x="1058" y="1735"/>
                  </a:lnTo>
                  <a:lnTo>
                    <a:pt x="2116" y="3462"/>
                  </a:lnTo>
                  <a:lnTo>
                    <a:pt x="3174" y="5175"/>
                  </a:lnTo>
                  <a:lnTo>
                    <a:pt x="4225" y="6888"/>
                  </a:lnTo>
                  <a:lnTo>
                    <a:pt x="5283" y="8586"/>
                  </a:lnTo>
                  <a:lnTo>
                    <a:pt x="6341" y="10278"/>
                  </a:lnTo>
                  <a:lnTo>
                    <a:pt x="7399" y="11962"/>
                  </a:lnTo>
                  <a:lnTo>
                    <a:pt x="8450" y="13639"/>
                  </a:lnTo>
                  <a:lnTo>
                    <a:pt x="9508" y="15301"/>
                  </a:lnTo>
                  <a:lnTo>
                    <a:pt x="10566" y="16964"/>
                  </a:lnTo>
                  <a:lnTo>
                    <a:pt x="11616" y="18612"/>
                  </a:lnTo>
                  <a:lnTo>
                    <a:pt x="12674" y="20260"/>
                  </a:lnTo>
                  <a:lnTo>
                    <a:pt x="13732" y="21894"/>
                  </a:lnTo>
                  <a:lnTo>
                    <a:pt x="14790" y="23521"/>
                  </a:lnTo>
                  <a:lnTo>
                    <a:pt x="15841" y="25133"/>
                  </a:lnTo>
                  <a:lnTo>
                    <a:pt x="16899" y="26745"/>
                  </a:lnTo>
                  <a:lnTo>
                    <a:pt x="17957" y="28350"/>
                  </a:lnTo>
                  <a:lnTo>
                    <a:pt x="19015" y="29941"/>
                  </a:lnTo>
                  <a:lnTo>
                    <a:pt x="20066" y="31524"/>
                  </a:lnTo>
                  <a:lnTo>
                    <a:pt x="21124" y="33100"/>
                  </a:lnTo>
                  <a:lnTo>
                    <a:pt x="22182" y="34669"/>
                  </a:lnTo>
                  <a:lnTo>
                    <a:pt x="23240" y="36231"/>
                  </a:lnTo>
                  <a:lnTo>
                    <a:pt x="24291" y="37786"/>
                  </a:lnTo>
                  <a:lnTo>
                    <a:pt x="25349" y="39326"/>
                  </a:lnTo>
                  <a:lnTo>
                    <a:pt x="26407" y="40859"/>
                  </a:lnTo>
                  <a:lnTo>
                    <a:pt x="27458" y="42392"/>
                  </a:lnTo>
                  <a:lnTo>
                    <a:pt x="28515" y="43910"/>
                  </a:lnTo>
                  <a:lnTo>
                    <a:pt x="29573" y="45415"/>
                  </a:lnTo>
                  <a:lnTo>
                    <a:pt x="30632" y="46919"/>
                  </a:lnTo>
                  <a:lnTo>
                    <a:pt x="31682" y="48416"/>
                  </a:lnTo>
                  <a:lnTo>
                    <a:pt x="32740" y="49899"/>
                  </a:lnTo>
                  <a:lnTo>
                    <a:pt x="33798" y="51381"/>
                  </a:lnTo>
                  <a:lnTo>
                    <a:pt x="34856" y="52849"/>
                  </a:lnTo>
                  <a:lnTo>
                    <a:pt x="35907" y="54310"/>
                  </a:lnTo>
                  <a:lnTo>
                    <a:pt x="36965" y="55764"/>
                  </a:lnTo>
                  <a:lnTo>
                    <a:pt x="38023" y="57204"/>
                  </a:lnTo>
                  <a:lnTo>
                    <a:pt x="39081" y="58643"/>
                  </a:lnTo>
                  <a:lnTo>
                    <a:pt x="40132" y="60075"/>
                  </a:lnTo>
                  <a:lnTo>
                    <a:pt x="41190" y="61493"/>
                  </a:lnTo>
                  <a:lnTo>
                    <a:pt x="42248" y="62904"/>
                  </a:lnTo>
                  <a:lnTo>
                    <a:pt x="43299" y="64307"/>
                  </a:lnTo>
                  <a:lnTo>
                    <a:pt x="44357" y="65704"/>
                  </a:lnTo>
                  <a:lnTo>
                    <a:pt x="45415" y="67093"/>
                  </a:lnTo>
                  <a:lnTo>
                    <a:pt x="46473" y="68475"/>
                  </a:lnTo>
                  <a:lnTo>
                    <a:pt x="47523" y="69842"/>
                  </a:lnTo>
                  <a:lnTo>
                    <a:pt x="48581" y="71210"/>
                  </a:lnTo>
                  <a:lnTo>
                    <a:pt x="49639" y="72563"/>
                  </a:lnTo>
                  <a:lnTo>
                    <a:pt x="50697" y="73909"/>
                  </a:lnTo>
                  <a:lnTo>
                    <a:pt x="51748" y="75247"/>
                  </a:lnTo>
                  <a:lnTo>
                    <a:pt x="52806" y="76579"/>
                  </a:lnTo>
                  <a:lnTo>
                    <a:pt x="53864" y="77903"/>
                  </a:lnTo>
                  <a:lnTo>
                    <a:pt x="54922" y="79213"/>
                  </a:lnTo>
                  <a:lnTo>
                    <a:pt x="55973" y="80523"/>
                  </a:lnTo>
                  <a:lnTo>
                    <a:pt x="57031" y="81825"/>
                  </a:lnTo>
                  <a:lnTo>
                    <a:pt x="58089" y="83114"/>
                  </a:lnTo>
                  <a:lnTo>
                    <a:pt x="59147" y="84395"/>
                  </a:lnTo>
                  <a:lnTo>
                    <a:pt x="60198" y="85669"/>
                  </a:lnTo>
                  <a:lnTo>
                    <a:pt x="61256" y="86935"/>
                  </a:lnTo>
                  <a:lnTo>
                    <a:pt x="62314" y="88195"/>
                  </a:lnTo>
                  <a:lnTo>
                    <a:pt x="63365" y="89447"/>
                  </a:lnTo>
                  <a:lnTo>
                    <a:pt x="64423" y="90693"/>
                  </a:lnTo>
                  <a:lnTo>
                    <a:pt x="65481" y="91930"/>
                  </a:lnTo>
                  <a:lnTo>
                    <a:pt x="66539" y="93154"/>
                  </a:lnTo>
                  <a:lnTo>
                    <a:pt x="67589" y="94378"/>
                  </a:lnTo>
                  <a:lnTo>
                    <a:pt x="68647" y="95587"/>
                  </a:lnTo>
                  <a:lnTo>
                    <a:pt x="69705" y="96789"/>
                  </a:lnTo>
                  <a:lnTo>
                    <a:pt x="70763" y="97990"/>
                  </a:lnTo>
                  <a:lnTo>
                    <a:pt x="71814" y="99178"/>
                  </a:lnTo>
                  <a:lnTo>
                    <a:pt x="72872" y="100358"/>
                  </a:lnTo>
                  <a:lnTo>
                    <a:pt x="73930" y="101532"/>
                  </a:lnTo>
                  <a:lnTo>
                    <a:pt x="74988" y="102697"/>
                  </a:lnTo>
                  <a:lnTo>
                    <a:pt x="76039" y="103856"/>
                  </a:lnTo>
                  <a:lnTo>
                    <a:pt x="77097" y="105008"/>
                  </a:lnTo>
                  <a:lnTo>
                    <a:pt x="78155" y="106145"/>
                  </a:lnTo>
                  <a:lnTo>
                    <a:pt x="79206" y="107282"/>
                  </a:lnTo>
                  <a:lnTo>
                    <a:pt x="80264" y="108412"/>
                  </a:lnTo>
                  <a:lnTo>
                    <a:pt x="81322" y="109528"/>
                  </a:lnTo>
                  <a:lnTo>
                    <a:pt x="82380" y="110643"/>
                  </a:lnTo>
                  <a:lnTo>
                    <a:pt x="83431" y="111744"/>
                  </a:lnTo>
                  <a:lnTo>
                    <a:pt x="84488" y="112846"/>
                  </a:lnTo>
                  <a:lnTo>
                    <a:pt x="85546" y="113932"/>
                  </a:lnTo>
                  <a:lnTo>
                    <a:pt x="86604" y="115012"/>
                  </a:lnTo>
                  <a:lnTo>
                    <a:pt x="87655" y="116092"/>
                  </a:lnTo>
                  <a:lnTo>
                    <a:pt x="88713" y="117157"/>
                  </a:lnTo>
                  <a:lnTo>
                    <a:pt x="89771" y="118215"/>
                  </a:lnTo>
                  <a:lnTo>
                    <a:pt x="90829" y="119273"/>
                  </a:lnTo>
                  <a:lnTo>
                    <a:pt x="91880" y="120316"/>
                  </a:lnTo>
                  <a:lnTo>
                    <a:pt x="92938" y="121353"/>
                  </a:lnTo>
                  <a:lnTo>
                    <a:pt x="93996" y="122382"/>
                  </a:lnTo>
                  <a:lnTo>
                    <a:pt x="95047" y="123411"/>
                  </a:lnTo>
                  <a:lnTo>
                    <a:pt x="96105" y="124426"/>
                  </a:lnTo>
                  <a:lnTo>
                    <a:pt x="97163" y="125434"/>
                  </a:lnTo>
                  <a:lnTo>
                    <a:pt x="98221" y="126434"/>
                  </a:lnTo>
                  <a:lnTo>
                    <a:pt x="99272" y="127427"/>
                  </a:lnTo>
                  <a:lnTo>
                    <a:pt x="100330" y="128420"/>
                  </a:lnTo>
                  <a:lnTo>
                    <a:pt x="101388" y="129399"/>
                  </a:lnTo>
                  <a:lnTo>
                    <a:pt x="102446" y="130371"/>
                  </a:lnTo>
                  <a:lnTo>
                    <a:pt x="103496" y="131335"/>
                  </a:lnTo>
                  <a:lnTo>
                    <a:pt x="104554" y="132300"/>
                  </a:lnTo>
                  <a:lnTo>
                    <a:pt x="105612" y="133250"/>
                  </a:lnTo>
                  <a:lnTo>
                    <a:pt x="106670" y="134193"/>
                  </a:lnTo>
                  <a:lnTo>
                    <a:pt x="107721" y="135136"/>
                  </a:lnTo>
                  <a:lnTo>
                    <a:pt x="108779" y="136064"/>
                  </a:lnTo>
                  <a:lnTo>
                    <a:pt x="109837" y="136985"/>
                  </a:lnTo>
                  <a:lnTo>
                    <a:pt x="110895" y="137906"/>
                  </a:lnTo>
                  <a:lnTo>
                    <a:pt x="111946" y="138820"/>
                  </a:lnTo>
                  <a:lnTo>
                    <a:pt x="113004" y="139720"/>
                  </a:lnTo>
                  <a:lnTo>
                    <a:pt x="114062" y="140620"/>
                  </a:lnTo>
                  <a:lnTo>
                    <a:pt x="115113" y="141512"/>
                  </a:lnTo>
                  <a:lnTo>
                    <a:pt x="116171" y="142390"/>
                  </a:lnTo>
                  <a:lnTo>
                    <a:pt x="117229" y="143268"/>
                  </a:lnTo>
                  <a:lnTo>
                    <a:pt x="118287" y="144139"/>
                  </a:lnTo>
                  <a:lnTo>
                    <a:pt x="119338" y="145003"/>
                  </a:lnTo>
                  <a:lnTo>
                    <a:pt x="120396" y="145859"/>
                  </a:lnTo>
                  <a:lnTo>
                    <a:pt x="121454" y="146709"/>
                  </a:lnTo>
                  <a:lnTo>
                    <a:pt x="122512" y="147558"/>
                  </a:lnTo>
                  <a:lnTo>
                    <a:pt x="123562" y="148393"/>
                  </a:lnTo>
                  <a:lnTo>
                    <a:pt x="124620" y="149228"/>
                  </a:lnTo>
                  <a:lnTo>
                    <a:pt x="125678" y="150048"/>
                  </a:lnTo>
                  <a:lnTo>
                    <a:pt x="126736" y="150869"/>
                  </a:lnTo>
                  <a:lnTo>
                    <a:pt x="127787" y="151682"/>
                  </a:lnTo>
                  <a:lnTo>
                    <a:pt x="128845" y="152488"/>
                  </a:lnTo>
                  <a:lnTo>
                    <a:pt x="129903" y="153287"/>
                  </a:lnTo>
                  <a:lnTo>
                    <a:pt x="130954" y="154079"/>
                  </a:lnTo>
                  <a:lnTo>
                    <a:pt x="132012" y="154863"/>
                  </a:lnTo>
                  <a:lnTo>
                    <a:pt x="133070" y="155640"/>
                  </a:lnTo>
                  <a:lnTo>
                    <a:pt x="134128" y="156418"/>
                  </a:lnTo>
                  <a:lnTo>
                    <a:pt x="135179" y="157188"/>
                  </a:lnTo>
                  <a:lnTo>
                    <a:pt x="136237" y="157951"/>
                  </a:lnTo>
                  <a:lnTo>
                    <a:pt x="137295" y="158706"/>
                  </a:lnTo>
                  <a:lnTo>
                    <a:pt x="138353" y="159455"/>
                  </a:lnTo>
                  <a:lnTo>
                    <a:pt x="139403" y="160196"/>
                  </a:lnTo>
                  <a:lnTo>
                    <a:pt x="140461" y="160930"/>
                  </a:lnTo>
                  <a:lnTo>
                    <a:pt x="141520" y="161665"/>
                  </a:lnTo>
                  <a:lnTo>
                    <a:pt x="142578" y="162391"/>
                  </a:lnTo>
                  <a:lnTo>
                    <a:pt x="143628" y="163111"/>
                  </a:lnTo>
                  <a:lnTo>
                    <a:pt x="144686" y="163824"/>
                  </a:lnTo>
                  <a:lnTo>
                    <a:pt x="145744" y="164529"/>
                  </a:lnTo>
                  <a:lnTo>
                    <a:pt x="146795" y="165234"/>
                  </a:lnTo>
                  <a:lnTo>
                    <a:pt x="147853" y="165932"/>
                  </a:lnTo>
                  <a:lnTo>
                    <a:pt x="148911" y="166616"/>
                  </a:lnTo>
                  <a:lnTo>
                    <a:pt x="149969" y="167307"/>
                  </a:lnTo>
                  <a:lnTo>
                    <a:pt x="151020" y="167984"/>
                  </a:lnTo>
                  <a:lnTo>
                    <a:pt x="152078" y="168653"/>
                  </a:lnTo>
                  <a:lnTo>
                    <a:pt x="153136" y="169322"/>
                  </a:lnTo>
                  <a:lnTo>
                    <a:pt x="154194" y="169985"/>
                  </a:lnTo>
                  <a:lnTo>
                    <a:pt x="155245" y="170639"/>
                  </a:lnTo>
                  <a:lnTo>
                    <a:pt x="156303" y="171294"/>
                  </a:lnTo>
                  <a:lnTo>
                    <a:pt x="157361" y="171935"/>
                  </a:lnTo>
                  <a:lnTo>
                    <a:pt x="158419" y="172575"/>
                  </a:lnTo>
                  <a:lnTo>
                    <a:pt x="159469" y="173209"/>
                  </a:lnTo>
                  <a:lnTo>
                    <a:pt x="160527" y="173842"/>
                  </a:lnTo>
                  <a:lnTo>
                    <a:pt x="161585" y="174461"/>
                  </a:lnTo>
                  <a:lnTo>
                    <a:pt x="162636" y="175080"/>
                  </a:lnTo>
                  <a:lnTo>
                    <a:pt x="163694" y="175692"/>
                  </a:lnTo>
                  <a:lnTo>
                    <a:pt x="164752" y="176304"/>
                  </a:lnTo>
                  <a:lnTo>
                    <a:pt x="165810" y="176901"/>
                  </a:lnTo>
                  <a:lnTo>
                    <a:pt x="166861" y="177498"/>
                  </a:lnTo>
                  <a:lnTo>
                    <a:pt x="167919" y="178089"/>
                  </a:lnTo>
                  <a:lnTo>
                    <a:pt x="168977" y="178679"/>
                  </a:lnTo>
                  <a:lnTo>
                    <a:pt x="170035" y="179262"/>
                  </a:lnTo>
                  <a:lnTo>
                    <a:pt x="171086" y="179838"/>
                  </a:lnTo>
                  <a:lnTo>
                    <a:pt x="172144" y="180406"/>
                  </a:lnTo>
                  <a:lnTo>
                    <a:pt x="173202" y="180975"/>
                  </a:lnTo>
                  <a:lnTo>
                    <a:pt x="174260" y="181536"/>
                  </a:lnTo>
                  <a:lnTo>
                    <a:pt x="175311" y="182090"/>
                  </a:lnTo>
                  <a:lnTo>
                    <a:pt x="176369" y="182637"/>
                  </a:lnTo>
                  <a:lnTo>
                    <a:pt x="177427" y="183184"/>
                  </a:lnTo>
                  <a:lnTo>
                    <a:pt x="178485" y="183724"/>
                  </a:lnTo>
                  <a:lnTo>
                    <a:pt x="179535" y="184264"/>
                  </a:lnTo>
                  <a:lnTo>
                    <a:pt x="180593" y="184796"/>
                  </a:lnTo>
                  <a:lnTo>
                    <a:pt x="181651" y="185322"/>
                  </a:lnTo>
                  <a:lnTo>
                    <a:pt x="182702" y="185840"/>
                  </a:lnTo>
                  <a:lnTo>
                    <a:pt x="183760" y="186358"/>
                  </a:lnTo>
                  <a:lnTo>
                    <a:pt x="184818" y="186869"/>
                  </a:lnTo>
                  <a:lnTo>
                    <a:pt x="185876" y="187380"/>
                  </a:lnTo>
                  <a:lnTo>
                    <a:pt x="186927" y="187884"/>
                  </a:lnTo>
                  <a:lnTo>
                    <a:pt x="187985" y="188381"/>
                  </a:lnTo>
                  <a:lnTo>
                    <a:pt x="189043" y="188877"/>
                  </a:lnTo>
                  <a:lnTo>
                    <a:pt x="190101" y="189367"/>
                  </a:lnTo>
                  <a:lnTo>
                    <a:pt x="191152" y="189849"/>
                  </a:lnTo>
                  <a:lnTo>
                    <a:pt x="192210" y="190331"/>
                  </a:lnTo>
                  <a:lnTo>
                    <a:pt x="193268" y="190806"/>
                  </a:lnTo>
                  <a:lnTo>
                    <a:pt x="194326" y="191274"/>
                  </a:lnTo>
                  <a:lnTo>
                    <a:pt x="195376" y="191742"/>
                  </a:lnTo>
                  <a:lnTo>
                    <a:pt x="196434" y="192202"/>
                  </a:lnTo>
                  <a:lnTo>
                    <a:pt x="197492" y="192663"/>
                  </a:lnTo>
                  <a:lnTo>
                    <a:pt x="198543" y="193116"/>
                  </a:lnTo>
                  <a:lnTo>
                    <a:pt x="199601" y="193570"/>
                  </a:lnTo>
                  <a:lnTo>
                    <a:pt x="200659" y="194009"/>
                  </a:lnTo>
                  <a:lnTo>
                    <a:pt x="201717" y="194455"/>
                  </a:lnTo>
                  <a:lnTo>
                    <a:pt x="202768" y="194887"/>
                  </a:lnTo>
                  <a:lnTo>
                    <a:pt x="203826" y="195326"/>
                  </a:lnTo>
                  <a:lnTo>
                    <a:pt x="204884" y="195751"/>
                  </a:lnTo>
                  <a:lnTo>
                    <a:pt x="205942" y="196175"/>
                  </a:lnTo>
                  <a:lnTo>
                    <a:pt x="206993" y="196593"/>
                  </a:lnTo>
                  <a:lnTo>
                    <a:pt x="208051" y="197010"/>
                  </a:lnTo>
                  <a:lnTo>
                    <a:pt x="209109" y="197428"/>
                  </a:lnTo>
                  <a:lnTo>
                    <a:pt x="210167" y="197831"/>
                  </a:lnTo>
                  <a:lnTo>
                    <a:pt x="211218" y="198234"/>
                  </a:lnTo>
                  <a:lnTo>
                    <a:pt x="212276" y="198637"/>
                  </a:lnTo>
                  <a:lnTo>
                    <a:pt x="213334" y="199033"/>
                  </a:lnTo>
                  <a:lnTo>
                    <a:pt x="214384" y="199428"/>
                  </a:lnTo>
                  <a:lnTo>
                    <a:pt x="215442" y="199817"/>
                  </a:lnTo>
                  <a:lnTo>
                    <a:pt x="216500" y="200199"/>
                  </a:lnTo>
                  <a:lnTo>
                    <a:pt x="217558" y="200580"/>
                  </a:lnTo>
                  <a:lnTo>
                    <a:pt x="218609" y="200961"/>
                  </a:lnTo>
                  <a:lnTo>
                    <a:pt x="219667" y="201329"/>
                  </a:lnTo>
                  <a:lnTo>
                    <a:pt x="220725" y="201703"/>
                  </a:lnTo>
                  <a:lnTo>
                    <a:pt x="221783" y="202070"/>
                  </a:lnTo>
                  <a:lnTo>
                    <a:pt x="222834" y="202430"/>
                  </a:lnTo>
                  <a:lnTo>
                    <a:pt x="223892" y="202790"/>
                  </a:lnTo>
                  <a:lnTo>
                    <a:pt x="224950" y="203142"/>
                  </a:lnTo>
                  <a:lnTo>
                    <a:pt x="226008" y="203495"/>
                  </a:lnTo>
                  <a:lnTo>
                    <a:pt x="227059" y="203848"/>
                  </a:lnTo>
                  <a:lnTo>
                    <a:pt x="228117" y="204186"/>
                  </a:lnTo>
                  <a:lnTo>
                    <a:pt x="229175" y="204531"/>
                  </a:lnTo>
                  <a:lnTo>
                    <a:pt x="230226" y="204870"/>
                  </a:lnTo>
                  <a:lnTo>
                    <a:pt x="231284" y="205201"/>
                  </a:lnTo>
                  <a:lnTo>
                    <a:pt x="232342" y="205532"/>
                  </a:lnTo>
                  <a:lnTo>
                    <a:pt x="233400" y="205863"/>
                  </a:lnTo>
                  <a:lnTo>
                    <a:pt x="234450" y="206187"/>
                  </a:lnTo>
                  <a:lnTo>
                    <a:pt x="235508" y="206503"/>
                  </a:lnTo>
                  <a:lnTo>
                    <a:pt x="236566" y="206820"/>
                  </a:lnTo>
                  <a:lnTo>
                    <a:pt x="237624" y="207137"/>
                  </a:lnTo>
                  <a:lnTo>
                    <a:pt x="238675" y="207446"/>
                  </a:lnTo>
                  <a:lnTo>
                    <a:pt x="239733" y="207756"/>
                  </a:lnTo>
                  <a:lnTo>
                    <a:pt x="240791" y="208058"/>
                  </a:lnTo>
                  <a:lnTo>
                    <a:pt x="241849" y="208360"/>
                  </a:lnTo>
                  <a:lnTo>
                    <a:pt x="242900" y="208662"/>
                  </a:lnTo>
                  <a:lnTo>
                    <a:pt x="243958" y="208958"/>
                  </a:lnTo>
                  <a:lnTo>
                    <a:pt x="245016" y="209246"/>
                  </a:lnTo>
                  <a:lnTo>
                    <a:pt x="246074" y="209541"/>
                  </a:lnTo>
                  <a:lnTo>
                    <a:pt x="247125" y="209821"/>
                  </a:lnTo>
                  <a:lnTo>
                    <a:pt x="248183" y="210109"/>
                  </a:lnTo>
                  <a:lnTo>
                    <a:pt x="249241" y="210390"/>
                  </a:lnTo>
                  <a:lnTo>
                    <a:pt x="250291" y="210663"/>
                  </a:lnTo>
                  <a:lnTo>
                    <a:pt x="251349" y="210937"/>
                  </a:lnTo>
                  <a:lnTo>
                    <a:pt x="252407" y="211210"/>
                  </a:lnTo>
                  <a:lnTo>
                    <a:pt x="253465" y="211477"/>
                  </a:lnTo>
                  <a:lnTo>
                    <a:pt x="254516" y="211743"/>
                  </a:lnTo>
                  <a:lnTo>
                    <a:pt x="255574" y="212002"/>
                  </a:lnTo>
                  <a:lnTo>
                    <a:pt x="256632" y="212268"/>
                  </a:lnTo>
                  <a:lnTo>
                    <a:pt x="257690" y="212520"/>
                  </a:lnTo>
                  <a:lnTo>
                    <a:pt x="258741" y="212779"/>
                  </a:lnTo>
                  <a:lnTo>
                    <a:pt x="259799" y="213031"/>
                  </a:lnTo>
                  <a:lnTo>
                    <a:pt x="260857" y="213276"/>
                  </a:lnTo>
                  <a:lnTo>
                    <a:pt x="261915" y="213521"/>
                  </a:lnTo>
                  <a:lnTo>
                    <a:pt x="262966" y="213765"/>
                  </a:lnTo>
                  <a:lnTo>
                    <a:pt x="264024" y="214010"/>
                  </a:lnTo>
                  <a:lnTo>
                    <a:pt x="265082" y="214248"/>
                  </a:lnTo>
                  <a:lnTo>
                    <a:pt x="266133" y="214478"/>
                  </a:lnTo>
                  <a:lnTo>
                    <a:pt x="267191" y="214715"/>
                  </a:lnTo>
                  <a:lnTo>
                    <a:pt x="268249" y="214946"/>
                  </a:lnTo>
                  <a:lnTo>
                    <a:pt x="269307" y="215169"/>
                  </a:lnTo>
                  <a:lnTo>
                    <a:pt x="270357" y="215399"/>
                  </a:lnTo>
                  <a:lnTo>
                    <a:pt x="271415" y="215622"/>
                  </a:lnTo>
                  <a:lnTo>
                    <a:pt x="272473" y="215838"/>
                  </a:lnTo>
                  <a:lnTo>
                    <a:pt x="273531" y="216061"/>
                  </a:lnTo>
                  <a:lnTo>
                    <a:pt x="274582" y="216277"/>
                  </a:lnTo>
                  <a:lnTo>
                    <a:pt x="275640" y="216486"/>
                  </a:lnTo>
                  <a:lnTo>
                    <a:pt x="276698" y="216702"/>
                  </a:lnTo>
                  <a:lnTo>
                    <a:pt x="277756" y="216903"/>
                  </a:lnTo>
                  <a:lnTo>
                    <a:pt x="278807" y="217112"/>
                  </a:lnTo>
                  <a:lnTo>
                    <a:pt x="279865" y="217314"/>
                  </a:lnTo>
                  <a:lnTo>
                    <a:pt x="280923" y="217515"/>
                  </a:lnTo>
                  <a:lnTo>
                    <a:pt x="281974" y="217717"/>
                  </a:lnTo>
                  <a:lnTo>
                    <a:pt x="283032" y="217911"/>
                  </a:lnTo>
                  <a:lnTo>
                    <a:pt x="284090" y="218112"/>
                  </a:lnTo>
                  <a:lnTo>
                    <a:pt x="285148" y="218300"/>
                  </a:lnTo>
                  <a:lnTo>
                    <a:pt x="286198" y="218494"/>
                  </a:lnTo>
                  <a:lnTo>
                    <a:pt x="287257" y="218681"/>
                  </a:lnTo>
                  <a:lnTo>
                    <a:pt x="288315" y="218868"/>
                  </a:lnTo>
                  <a:lnTo>
                    <a:pt x="289373" y="219048"/>
                  </a:lnTo>
                  <a:lnTo>
                    <a:pt x="290423" y="219235"/>
                  </a:lnTo>
                  <a:lnTo>
                    <a:pt x="291481" y="219415"/>
                  </a:lnTo>
                  <a:lnTo>
                    <a:pt x="292539" y="219588"/>
                  </a:lnTo>
                  <a:lnTo>
                    <a:pt x="293597" y="219768"/>
                  </a:lnTo>
                  <a:lnTo>
                    <a:pt x="294648" y="219941"/>
                  </a:lnTo>
                  <a:lnTo>
                    <a:pt x="295706" y="220113"/>
                  </a:lnTo>
                  <a:lnTo>
                    <a:pt x="296764" y="220279"/>
                  </a:lnTo>
                  <a:lnTo>
                    <a:pt x="297822" y="220444"/>
                  </a:lnTo>
                  <a:lnTo>
                    <a:pt x="298873" y="220610"/>
                  </a:lnTo>
                  <a:lnTo>
                    <a:pt x="299931" y="220776"/>
                  </a:lnTo>
                  <a:lnTo>
                    <a:pt x="300989" y="220941"/>
                  </a:lnTo>
                  <a:lnTo>
                    <a:pt x="302040" y="221099"/>
                  </a:lnTo>
                  <a:lnTo>
                    <a:pt x="303098" y="221258"/>
                  </a:lnTo>
                  <a:lnTo>
                    <a:pt x="304156" y="221416"/>
                  </a:lnTo>
                  <a:lnTo>
                    <a:pt x="305214" y="221567"/>
                  </a:lnTo>
                  <a:lnTo>
                    <a:pt x="306264" y="221718"/>
                  </a:lnTo>
                  <a:lnTo>
                    <a:pt x="307322" y="221869"/>
                  </a:lnTo>
                  <a:lnTo>
                    <a:pt x="308380" y="222021"/>
                  </a:lnTo>
                  <a:lnTo>
                    <a:pt x="309438" y="222165"/>
                  </a:lnTo>
                  <a:lnTo>
                    <a:pt x="310489" y="222316"/>
                  </a:lnTo>
                  <a:lnTo>
                    <a:pt x="311547" y="222460"/>
                  </a:lnTo>
                  <a:lnTo>
                    <a:pt x="312605" y="222596"/>
                  </a:lnTo>
                  <a:lnTo>
                    <a:pt x="313663" y="222740"/>
                  </a:lnTo>
                  <a:lnTo>
                    <a:pt x="314714" y="222877"/>
                  </a:lnTo>
                  <a:lnTo>
                    <a:pt x="315772" y="223014"/>
                  </a:lnTo>
                  <a:lnTo>
                    <a:pt x="315772" y="233025"/>
                  </a:lnTo>
                  <a:lnTo>
                    <a:pt x="0" y="233025"/>
                  </a:ln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552" name="Group 551">
            <a:extLst>
              <a:ext uri="{FF2B5EF4-FFF2-40B4-BE49-F238E27FC236}">
                <a16:creationId xmlns:a16="http://schemas.microsoft.com/office/drawing/2014/main" id="{C4662926-7150-C554-85E4-FA28905D350D}"/>
              </a:ext>
            </a:extLst>
          </p:cNvPr>
          <p:cNvGrpSpPr/>
          <p:nvPr/>
        </p:nvGrpSpPr>
        <p:grpSpPr>
          <a:xfrm>
            <a:off x="8719897" y="4574604"/>
            <a:ext cx="25910" cy="225944"/>
            <a:chOff x="8719897" y="4574604"/>
            <a:chExt cx="25910" cy="225944"/>
          </a:xfrm>
        </p:grpSpPr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86530DDD-845D-C291-BFD0-4AB8998A17DA}"/>
                </a:ext>
              </a:extLst>
            </p:cNvPr>
            <p:cNvSpPr/>
            <p:nvPr/>
          </p:nvSpPr>
          <p:spPr>
            <a:xfrm>
              <a:off x="8732852" y="4574604"/>
              <a:ext cx="719" cy="225944"/>
            </a:xfrm>
            <a:custGeom>
              <a:avLst/>
              <a:gdLst>
                <a:gd name="connsiteX0" fmla="*/ 0 w 719"/>
                <a:gd name="connsiteY0" fmla="*/ 0 h 225944"/>
                <a:gd name="connsiteX1" fmla="*/ 0 w 719"/>
                <a:gd name="connsiteY1" fmla="*/ 225944 h 22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44">
                  <a:moveTo>
                    <a:pt x="0" y="0"/>
                  </a:moveTo>
                  <a:lnTo>
                    <a:pt x="0" y="225944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8" name="Freeform 537">
              <a:extLst>
                <a:ext uri="{FF2B5EF4-FFF2-40B4-BE49-F238E27FC236}">
                  <a16:creationId xmlns:a16="http://schemas.microsoft.com/office/drawing/2014/main" id="{4139AFBC-FB43-5AB5-7FF2-E1CCEE46C13F}"/>
                </a:ext>
              </a:extLst>
            </p:cNvPr>
            <p:cNvSpPr/>
            <p:nvPr/>
          </p:nvSpPr>
          <p:spPr>
            <a:xfrm>
              <a:off x="8719897" y="4774638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7EAC6699-0799-D373-0F3F-A07A3544A7A8}"/>
                </a:ext>
              </a:extLst>
            </p:cNvPr>
            <p:cNvSpPr/>
            <p:nvPr/>
          </p:nvSpPr>
          <p:spPr>
            <a:xfrm>
              <a:off x="8732852" y="4574604"/>
              <a:ext cx="719" cy="200034"/>
            </a:xfrm>
            <a:custGeom>
              <a:avLst/>
              <a:gdLst>
                <a:gd name="connsiteX0" fmla="*/ 0 w 719"/>
                <a:gd name="connsiteY0" fmla="*/ 200034 h 200034"/>
                <a:gd name="connsiteX1" fmla="*/ 0 w 719"/>
                <a:gd name="connsiteY1" fmla="*/ 0 h 20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34">
                  <a:moveTo>
                    <a:pt x="0" y="200034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551" name="Group 550">
            <a:extLst>
              <a:ext uri="{FF2B5EF4-FFF2-40B4-BE49-F238E27FC236}">
                <a16:creationId xmlns:a16="http://schemas.microsoft.com/office/drawing/2014/main" id="{85048A99-DE7B-3150-C03F-91A9F3ACC8D1}"/>
              </a:ext>
            </a:extLst>
          </p:cNvPr>
          <p:cNvGrpSpPr/>
          <p:nvPr/>
        </p:nvGrpSpPr>
        <p:grpSpPr>
          <a:xfrm>
            <a:off x="7492649" y="3929554"/>
            <a:ext cx="1082316" cy="901373"/>
            <a:chOff x="7492649" y="3929554"/>
            <a:chExt cx="1082316" cy="901373"/>
          </a:xfrm>
        </p:grpSpPr>
        <p:sp>
          <p:nvSpPr>
            <p:cNvPr id="540" name="Freeform 539">
              <a:extLst>
                <a:ext uri="{FF2B5EF4-FFF2-40B4-BE49-F238E27FC236}">
                  <a16:creationId xmlns:a16="http://schemas.microsoft.com/office/drawing/2014/main" id="{7D4B32C0-7D21-1E5D-69EA-D5491EBD1133}"/>
                </a:ext>
              </a:extLst>
            </p:cNvPr>
            <p:cNvSpPr/>
            <p:nvPr/>
          </p:nvSpPr>
          <p:spPr>
            <a:xfrm>
              <a:off x="7492649" y="3929554"/>
              <a:ext cx="1082316" cy="901373"/>
            </a:xfrm>
            <a:custGeom>
              <a:avLst/>
              <a:gdLst>
                <a:gd name="connsiteX0" fmla="*/ 0 w 1082316"/>
                <a:gd name="connsiteY0" fmla="*/ 891362 h 901373"/>
                <a:gd name="connsiteX1" fmla="*/ 3620 w 1082316"/>
                <a:gd name="connsiteY1" fmla="*/ 890887 h 901373"/>
                <a:gd name="connsiteX2" fmla="*/ 7240 w 1082316"/>
                <a:gd name="connsiteY2" fmla="*/ 890391 h 901373"/>
                <a:gd name="connsiteX3" fmla="*/ 10859 w 1082316"/>
                <a:gd name="connsiteY3" fmla="*/ 889872 h 901373"/>
                <a:gd name="connsiteX4" fmla="*/ 14479 w 1082316"/>
                <a:gd name="connsiteY4" fmla="*/ 889332 h 901373"/>
                <a:gd name="connsiteX5" fmla="*/ 18099 w 1082316"/>
                <a:gd name="connsiteY5" fmla="*/ 888771 h 901373"/>
                <a:gd name="connsiteX6" fmla="*/ 21718 w 1082316"/>
                <a:gd name="connsiteY6" fmla="*/ 888188 h 901373"/>
                <a:gd name="connsiteX7" fmla="*/ 25339 w 1082316"/>
                <a:gd name="connsiteY7" fmla="*/ 887584 h 901373"/>
                <a:gd name="connsiteX8" fmla="*/ 28958 w 1082316"/>
                <a:gd name="connsiteY8" fmla="*/ 886950 h 901373"/>
                <a:gd name="connsiteX9" fmla="*/ 32578 w 1082316"/>
                <a:gd name="connsiteY9" fmla="*/ 886295 h 901373"/>
                <a:gd name="connsiteX10" fmla="*/ 36198 w 1082316"/>
                <a:gd name="connsiteY10" fmla="*/ 885612 h 901373"/>
                <a:gd name="connsiteX11" fmla="*/ 39817 w 1082316"/>
                <a:gd name="connsiteY11" fmla="*/ 884899 h 901373"/>
                <a:gd name="connsiteX12" fmla="*/ 43438 w 1082316"/>
                <a:gd name="connsiteY12" fmla="*/ 884158 h 901373"/>
                <a:gd name="connsiteX13" fmla="*/ 47057 w 1082316"/>
                <a:gd name="connsiteY13" fmla="*/ 883395 h 901373"/>
                <a:gd name="connsiteX14" fmla="*/ 50677 w 1082316"/>
                <a:gd name="connsiteY14" fmla="*/ 882596 h 901373"/>
                <a:gd name="connsiteX15" fmla="*/ 54297 w 1082316"/>
                <a:gd name="connsiteY15" fmla="*/ 881768 h 901373"/>
                <a:gd name="connsiteX16" fmla="*/ 57917 w 1082316"/>
                <a:gd name="connsiteY16" fmla="*/ 880912 h 901373"/>
                <a:gd name="connsiteX17" fmla="*/ 61536 w 1082316"/>
                <a:gd name="connsiteY17" fmla="*/ 880019 h 901373"/>
                <a:gd name="connsiteX18" fmla="*/ 65156 w 1082316"/>
                <a:gd name="connsiteY18" fmla="*/ 879098 h 901373"/>
                <a:gd name="connsiteX19" fmla="*/ 68776 w 1082316"/>
                <a:gd name="connsiteY19" fmla="*/ 878134 h 901373"/>
                <a:gd name="connsiteX20" fmla="*/ 72396 w 1082316"/>
                <a:gd name="connsiteY20" fmla="*/ 877140 h 901373"/>
                <a:gd name="connsiteX21" fmla="*/ 76016 w 1082316"/>
                <a:gd name="connsiteY21" fmla="*/ 876111 h 901373"/>
                <a:gd name="connsiteX22" fmla="*/ 79635 w 1082316"/>
                <a:gd name="connsiteY22" fmla="*/ 875046 h 901373"/>
                <a:gd name="connsiteX23" fmla="*/ 83256 w 1082316"/>
                <a:gd name="connsiteY23" fmla="*/ 873938 h 901373"/>
                <a:gd name="connsiteX24" fmla="*/ 86875 w 1082316"/>
                <a:gd name="connsiteY24" fmla="*/ 872793 h 901373"/>
                <a:gd name="connsiteX25" fmla="*/ 90495 w 1082316"/>
                <a:gd name="connsiteY25" fmla="*/ 871606 h 901373"/>
                <a:gd name="connsiteX26" fmla="*/ 94115 w 1082316"/>
                <a:gd name="connsiteY26" fmla="*/ 870375 h 901373"/>
                <a:gd name="connsiteX27" fmla="*/ 97734 w 1082316"/>
                <a:gd name="connsiteY27" fmla="*/ 869101 h 901373"/>
                <a:gd name="connsiteX28" fmla="*/ 101355 w 1082316"/>
                <a:gd name="connsiteY28" fmla="*/ 867784 h 901373"/>
                <a:gd name="connsiteX29" fmla="*/ 104974 w 1082316"/>
                <a:gd name="connsiteY29" fmla="*/ 866424 h 901373"/>
                <a:gd name="connsiteX30" fmla="*/ 108594 w 1082316"/>
                <a:gd name="connsiteY30" fmla="*/ 865020 h 901373"/>
                <a:gd name="connsiteX31" fmla="*/ 112214 w 1082316"/>
                <a:gd name="connsiteY31" fmla="*/ 863559 h 901373"/>
                <a:gd name="connsiteX32" fmla="*/ 115833 w 1082316"/>
                <a:gd name="connsiteY32" fmla="*/ 862055 h 901373"/>
                <a:gd name="connsiteX33" fmla="*/ 119453 w 1082316"/>
                <a:gd name="connsiteY33" fmla="*/ 860500 h 901373"/>
                <a:gd name="connsiteX34" fmla="*/ 123073 w 1082316"/>
                <a:gd name="connsiteY34" fmla="*/ 858895 h 901373"/>
                <a:gd name="connsiteX35" fmla="*/ 126693 w 1082316"/>
                <a:gd name="connsiteY35" fmla="*/ 857240 h 901373"/>
                <a:gd name="connsiteX36" fmla="*/ 130313 w 1082316"/>
                <a:gd name="connsiteY36" fmla="*/ 855527 h 901373"/>
                <a:gd name="connsiteX37" fmla="*/ 133932 w 1082316"/>
                <a:gd name="connsiteY37" fmla="*/ 853764 h 901373"/>
                <a:gd name="connsiteX38" fmla="*/ 137552 w 1082316"/>
                <a:gd name="connsiteY38" fmla="*/ 851943 h 901373"/>
                <a:gd name="connsiteX39" fmla="*/ 141172 w 1082316"/>
                <a:gd name="connsiteY39" fmla="*/ 850064 h 901373"/>
                <a:gd name="connsiteX40" fmla="*/ 144792 w 1082316"/>
                <a:gd name="connsiteY40" fmla="*/ 848121 h 901373"/>
                <a:gd name="connsiteX41" fmla="*/ 148412 w 1082316"/>
                <a:gd name="connsiteY41" fmla="*/ 846127 h 901373"/>
                <a:gd name="connsiteX42" fmla="*/ 152032 w 1082316"/>
                <a:gd name="connsiteY42" fmla="*/ 844069 h 901373"/>
                <a:gd name="connsiteX43" fmla="*/ 155651 w 1082316"/>
                <a:gd name="connsiteY43" fmla="*/ 841946 h 901373"/>
                <a:gd name="connsiteX44" fmla="*/ 159271 w 1082316"/>
                <a:gd name="connsiteY44" fmla="*/ 839765 h 901373"/>
                <a:gd name="connsiteX45" fmla="*/ 162891 w 1082316"/>
                <a:gd name="connsiteY45" fmla="*/ 837512 h 901373"/>
                <a:gd name="connsiteX46" fmla="*/ 166510 w 1082316"/>
                <a:gd name="connsiteY46" fmla="*/ 835195 h 901373"/>
                <a:gd name="connsiteX47" fmla="*/ 170131 w 1082316"/>
                <a:gd name="connsiteY47" fmla="*/ 832813 h 901373"/>
                <a:gd name="connsiteX48" fmla="*/ 173750 w 1082316"/>
                <a:gd name="connsiteY48" fmla="*/ 830358 h 901373"/>
                <a:gd name="connsiteX49" fmla="*/ 177370 w 1082316"/>
                <a:gd name="connsiteY49" fmla="*/ 827839 h 901373"/>
                <a:gd name="connsiteX50" fmla="*/ 180990 w 1082316"/>
                <a:gd name="connsiteY50" fmla="*/ 825241 h 901373"/>
                <a:gd name="connsiteX51" fmla="*/ 184609 w 1082316"/>
                <a:gd name="connsiteY51" fmla="*/ 822578 h 901373"/>
                <a:gd name="connsiteX52" fmla="*/ 188230 w 1082316"/>
                <a:gd name="connsiteY52" fmla="*/ 819836 h 901373"/>
                <a:gd name="connsiteX53" fmla="*/ 191849 w 1082316"/>
                <a:gd name="connsiteY53" fmla="*/ 817022 h 901373"/>
                <a:gd name="connsiteX54" fmla="*/ 195469 w 1082316"/>
                <a:gd name="connsiteY54" fmla="*/ 814136 h 901373"/>
                <a:gd name="connsiteX55" fmla="*/ 199089 w 1082316"/>
                <a:gd name="connsiteY55" fmla="*/ 811163 h 901373"/>
                <a:gd name="connsiteX56" fmla="*/ 202708 w 1082316"/>
                <a:gd name="connsiteY56" fmla="*/ 808119 h 901373"/>
                <a:gd name="connsiteX57" fmla="*/ 206329 w 1082316"/>
                <a:gd name="connsiteY57" fmla="*/ 804995 h 901373"/>
                <a:gd name="connsiteX58" fmla="*/ 209948 w 1082316"/>
                <a:gd name="connsiteY58" fmla="*/ 801785 h 901373"/>
                <a:gd name="connsiteX59" fmla="*/ 213568 w 1082316"/>
                <a:gd name="connsiteY59" fmla="*/ 798496 h 901373"/>
                <a:gd name="connsiteX60" fmla="*/ 217188 w 1082316"/>
                <a:gd name="connsiteY60" fmla="*/ 795128 h 901373"/>
                <a:gd name="connsiteX61" fmla="*/ 220808 w 1082316"/>
                <a:gd name="connsiteY61" fmla="*/ 791673 h 901373"/>
                <a:gd name="connsiteX62" fmla="*/ 224427 w 1082316"/>
                <a:gd name="connsiteY62" fmla="*/ 788132 h 901373"/>
                <a:gd name="connsiteX63" fmla="*/ 228047 w 1082316"/>
                <a:gd name="connsiteY63" fmla="*/ 784505 h 901373"/>
                <a:gd name="connsiteX64" fmla="*/ 231667 w 1082316"/>
                <a:gd name="connsiteY64" fmla="*/ 780791 h 901373"/>
                <a:gd name="connsiteX65" fmla="*/ 235287 w 1082316"/>
                <a:gd name="connsiteY65" fmla="*/ 776991 h 901373"/>
                <a:gd name="connsiteX66" fmla="*/ 238907 w 1082316"/>
                <a:gd name="connsiteY66" fmla="*/ 773104 h 901373"/>
                <a:gd name="connsiteX67" fmla="*/ 242526 w 1082316"/>
                <a:gd name="connsiteY67" fmla="*/ 769124 h 901373"/>
                <a:gd name="connsiteX68" fmla="*/ 246146 w 1082316"/>
                <a:gd name="connsiteY68" fmla="*/ 765051 h 901373"/>
                <a:gd name="connsiteX69" fmla="*/ 249766 w 1082316"/>
                <a:gd name="connsiteY69" fmla="*/ 760890 h 901373"/>
                <a:gd name="connsiteX70" fmla="*/ 253386 w 1082316"/>
                <a:gd name="connsiteY70" fmla="*/ 756637 h 901373"/>
                <a:gd name="connsiteX71" fmla="*/ 257006 w 1082316"/>
                <a:gd name="connsiteY71" fmla="*/ 752290 h 901373"/>
                <a:gd name="connsiteX72" fmla="*/ 260625 w 1082316"/>
                <a:gd name="connsiteY72" fmla="*/ 747849 h 901373"/>
                <a:gd name="connsiteX73" fmla="*/ 264245 w 1082316"/>
                <a:gd name="connsiteY73" fmla="*/ 743315 h 901373"/>
                <a:gd name="connsiteX74" fmla="*/ 267865 w 1082316"/>
                <a:gd name="connsiteY74" fmla="*/ 738680 h 901373"/>
                <a:gd name="connsiteX75" fmla="*/ 271484 w 1082316"/>
                <a:gd name="connsiteY75" fmla="*/ 733958 h 901373"/>
                <a:gd name="connsiteX76" fmla="*/ 275105 w 1082316"/>
                <a:gd name="connsiteY76" fmla="*/ 729136 h 901373"/>
                <a:gd name="connsiteX77" fmla="*/ 278724 w 1082316"/>
                <a:gd name="connsiteY77" fmla="*/ 724221 h 901373"/>
                <a:gd name="connsiteX78" fmla="*/ 282344 w 1082316"/>
                <a:gd name="connsiteY78" fmla="*/ 719211 h 901373"/>
                <a:gd name="connsiteX79" fmla="*/ 285964 w 1082316"/>
                <a:gd name="connsiteY79" fmla="*/ 714101 h 901373"/>
                <a:gd name="connsiteX80" fmla="*/ 289584 w 1082316"/>
                <a:gd name="connsiteY80" fmla="*/ 708898 h 901373"/>
                <a:gd name="connsiteX81" fmla="*/ 293204 w 1082316"/>
                <a:gd name="connsiteY81" fmla="*/ 703593 h 901373"/>
                <a:gd name="connsiteX82" fmla="*/ 296823 w 1082316"/>
                <a:gd name="connsiteY82" fmla="*/ 698195 h 901373"/>
                <a:gd name="connsiteX83" fmla="*/ 300443 w 1082316"/>
                <a:gd name="connsiteY83" fmla="*/ 692697 h 901373"/>
                <a:gd name="connsiteX84" fmla="*/ 304063 w 1082316"/>
                <a:gd name="connsiteY84" fmla="*/ 687104 h 901373"/>
                <a:gd name="connsiteX85" fmla="*/ 307683 w 1082316"/>
                <a:gd name="connsiteY85" fmla="*/ 681411 h 901373"/>
                <a:gd name="connsiteX86" fmla="*/ 311302 w 1082316"/>
                <a:gd name="connsiteY86" fmla="*/ 675625 h 901373"/>
                <a:gd name="connsiteX87" fmla="*/ 314922 w 1082316"/>
                <a:gd name="connsiteY87" fmla="*/ 669737 h 901373"/>
                <a:gd name="connsiteX88" fmla="*/ 318542 w 1082316"/>
                <a:gd name="connsiteY88" fmla="*/ 663756 h 901373"/>
                <a:gd name="connsiteX89" fmla="*/ 322162 w 1082316"/>
                <a:gd name="connsiteY89" fmla="*/ 657684 h 901373"/>
                <a:gd name="connsiteX90" fmla="*/ 325782 w 1082316"/>
                <a:gd name="connsiteY90" fmla="*/ 651514 h 901373"/>
                <a:gd name="connsiteX91" fmla="*/ 329401 w 1082316"/>
                <a:gd name="connsiteY91" fmla="*/ 645249 h 901373"/>
                <a:gd name="connsiteX92" fmla="*/ 333022 w 1082316"/>
                <a:gd name="connsiteY92" fmla="*/ 638891 h 901373"/>
                <a:gd name="connsiteX93" fmla="*/ 336641 w 1082316"/>
                <a:gd name="connsiteY93" fmla="*/ 632439 h 901373"/>
                <a:gd name="connsiteX94" fmla="*/ 340261 w 1082316"/>
                <a:gd name="connsiteY94" fmla="*/ 625895 h 901373"/>
                <a:gd name="connsiteX95" fmla="*/ 343881 w 1082316"/>
                <a:gd name="connsiteY95" fmla="*/ 619261 h 901373"/>
                <a:gd name="connsiteX96" fmla="*/ 347500 w 1082316"/>
                <a:gd name="connsiteY96" fmla="*/ 612536 h 901373"/>
                <a:gd name="connsiteX97" fmla="*/ 351121 w 1082316"/>
                <a:gd name="connsiteY97" fmla="*/ 605722 h 901373"/>
                <a:gd name="connsiteX98" fmla="*/ 354740 w 1082316"/>
                <a:gd name="connsiteY98" fmla="*/ 598821 h 901373"/>
                <a:gd name="connsiteX99" fmla="*/ 358360 w 1082316"/>
                <a:gd name="connsiteY99" fmla="*/ 591833 h 901373"/>
                <a:gd name="connsiteX100" fmla="*/ 361980 w 1082316"/>
                <a:gd name="connsiteY100" fmla="*/ 584760 h 901373"/>
                <a:gd name="connsiteX101" fmla="*/ 365599 w 1082316"/>
                <a:gd name="connsiteY101" fmla="*/ 577604 h 901373"/>
                <a:gd name="connsiteX102" fmla="*/ 369219 w 1082316"/>
                <a:gd name="connsiteY102" fmla="*/ 570366 h 901373"/>
                <a:gd name="connsiteX103" fmla="*/ 372839 w 1082316"/>
                <a:gd name="connsiteY103" fmla="*/ 563048 h 901373"/>
                <a:gd name="connsiteX104" fmla="*/ 376459 w 1082316"/>
                <a:gd name="connsiteY104" fmla="*/ 555651 h 901373"/>
                <a:gd name="connsiteX105" fmla="*/ 380079 w 1082316"/>
                <a:gd name="connsiteY105" fmla="*/ 548177 h 901373"/>
                <a:gd name="connsiteX106" fmla="*/ 383698 w 1082316"/>
                <a:gd name="connsiteY106" fmla="*/ 540630 h 901373"/>
                <a:gd name="connsiteX107" fmla="*/ 387318 w 1082316"/>
                <a:gd name="connsiteY107" fmla="*/ 533010 h 901373"/>
                <a:gd name="connsiteX108" fmla="*/ 390938 w 1082316"/>
                <a:gd name="connsiteY108" fmla="*/ 525320 h 901373"/>
                <a:gd name="connsiteX109" fmla="*/ 394558 w 1082316"/>
                <a:gd name="connsiteY109" fmla="*/ 517562 h 901373"/>
                <a:gd name="connsiteX110" fmla="*/ 398178 w 1082316"/>
                <a:gd name="connsiteY110" fmla="*/ 509738 h 901373"/>
                <a:gd name="connsiteX111" fmla="*/ 401798 w 1082316"/>
                <a:gd name="connsiteY111" fmla="*/ 501852 h 901373"/>
                <a:gd name="connsiteX112" fmla="*/ 405417 w 1082316"/>
                <a:gd name="connsiteY112" fmla="*/ 493904 h 901373"/>
                <a:gd name="connsiteX113" fmla="*/ 409037 w 1082316"/>
                <a:gd name="connsiteY113" fmla="*/ 485900 h 901373"/>
                <a:gd name="connsiteX114" fmla="*/ 412657 w 1082316"/>
                <a:gd name="connsiteY114" fmla="*/ 477839 h 901373"/>
                <a:gd name="connsiteX115" fmla="*/ 416276 w 1082316"/>
                <a:gd name="connsiteY115" fmla="*/ 469727 h 901373"/>
                <a:gd name="connsiteX116" fmla="*/ 419897 w 1082316"/>
                <a:gd name="connsiteY116" fmla="*/ 461566 h 901373"/>
                <a:gd name="connsiteX117" fmla="*/ 423516 w 1082316"/>
                <a:gd name="connsiteY117" fmla="*/ 453359 h 901373"/>
                <a:gd name="connsiteX118" fmla="*/ 427136 w 1082316"/>
                <a:gd name="connsiteY118" fmla="*/ 445108 h 901373"/>
                <a:gd name="connsiteX119" fmla="*/ 430756 w 1082316"/>
                <a:gd name="connsiteY119" fmla="*/ 436817 h 901373"/>
                <a:gd name="connsiteX120" fmla="*/ 434375 w 1082316"/>
                <a:gd name="connsiteY120" fmla="*/ 428491 h 901373"/>
                <a:gd name="connsiteX121" fmla="*/ 437996 w 1082316"/>
                <a:gd name="connsiteY121" fmla="*/ 420130 h 901373"/>
                <a:gd name="connsiteX122" fmla="*/ 441615 w 1082316"/>
                <a:gd name="connsiteY122" fmla="*/ 411741 h 901373"/>
                <a:gd name="connsiteX123" fmla="*/ 445235 w 1082316"/>
                <a:gd name="connsiteY123" fmla="*/ 403326 h 901373"/>
                <a:gd name="connsiteX124" fmla="*/ 448855 w 1082316"/>
                <a:gd name="connsiteY124" fmla="*/ 394888 h 901373"/>
                <a:gd name="connsiteX125" fmla="*/ 452475 w 1082316"/>
                <a:gd name="connsiteY125" fmla="*/ 386431 h 901373"/>
                <a:gd name="connsiteX126" fmla="*/ 456095 w 1082316"/>
                <a:gd name="connsiteY126" fmla="*/ 377959 h 901373"/>
                <a:gd name="connsiteX127" fmla="*/ 459714 w 1082316"/>
                <a:gd name="connsiteY127" fmla="*/ 369476 h 901373"/>
                <a:gd name="connsiteX128" fmla="*/ 463334 w 1082316"/>
                <a:gd name="connsiteY128" fmla="*/ 360986 h 901373"/>
                <a:gd name="connsiteX129" fmla="*/ 466952 w 1082316"/>
                <a:gd name="connsiteY129" fmla="*/ 352494 h 901373"/>
                <a:gd name="connsiteX130" fmla="*/ 470573 w 1082316"/>
                <a:gd name="connsiteY130" fmla="*/ 344002 h 901373"/>
                <a:gd name="connsiteX131" fmla="*/ 474193 w 1082316"/>
                <a:gd name="connsiteY131" fmla="*/ 335516 h 901373"/>
                <a:gd name="connsiteX132" fmla="*/ 477813 w 1082316"/>
                <a:gd name="connsiteY132" fmla="*/ 327039 h 901373"/>
                <a:gd name="connsiteX133" fmla="*/ 481433 w 1082316"/>
                <a:gd name="connsiteY133" fmla="*/ 318576 h 901373"/>
                <a:gd name="connsiteX134" fmla="*/ 485053 w 1082316"/>
                <a:gd name="connsiteY134" fmla="*/ 310130 h 901373"/>
                <a:gd name="connsiteX135" fmla="*/ 488674 w 1082316"/>
                <a:gd name="connsiteY135" fmla="*/ 301707 h 901373"/>
                <a:gd name="connsiteX136" fmla="*/ 492294 w 1082316"/>
                <a:gd name="connsiteY136" fmla="*/ 293311 h 901373"/>
                <a:gd name="connsiteX137" fmla="*/ 495914 w 1082316"/>
                <a:gd name="connsiteY137" fmla="*/ 284946 h 901373"/>
                <a:gd name="connsiteX138" fmla="*/ 499534 w 1082316"/>
                <a:gd name="connsiteY138" fmla="*/ 276617 h 901373"/>
                <a:gd name="connsiteX139" fmla="*/ 503154 w 1082316"/>
                <a:gd name="connsiteY139" fmla="*/ 268328 h 901373"/>
                <a:gd name="connsiteX140" fmla="*/ 506775 w 1082316"/>
                <a:gd name="connsiteY140" fmla="*/ 260083 h 901373"/>
                <a:gd name="connsiteX141" fmla="*/ 510395 w 1082316"/>
                <a:gd name="connsiteY141" fmla="*/ 251888 h 901373"/>
                <a:gd name="connsiteX142" fmla="*/ 514008 w 1082316"/>
                <a:gd name="connsiteY142" fmla="*/ 243748 h 901373"/>
                <a:gd name="connsiteX143" fmla="*/ 517628 w 1082316"/>
                <a:gd name="connsiteY143" fmla="*/ 235665 h 901373"/>
                <a:gd name="connsiteX144" fmla="*/ 521248 w 1082316"/>
                <a:gd name="connsiteY144" fmla="*/ 227646 h 901373"/>
                <a:gd name="connsiteX145" fmla="*/ 524869 w 1082316"/>
                <a:gd name="connsiteY145" fmla="*/ 219695 h 901373"/>
                <a:gd name="connsiteX146" fmla="*/ 528489 w 1082316"/>
                <a:gd name="connsiteY146" fmla="*/ 211816 h 901373"/>
                <a:gd name="connsiteX147" fmla="*/ 532109 w 1082316"/>
                <a:gd name="connsiteY147" fmla="*/ 204015 h 901373"/>
                <a:gd name="connsiteX148" fmla="*/ 535729 w 1082316"/>
                <a:gd name="connsiteY148" fmla="*/ 196296 h 901373"/>
                <a:gd name="connsiteX149" fmla="*/ 539349 w 1082316"/>
                <a:gd name="connsiteY149" fmla="*/ 188664 h 901373"/>
                <a:gd name="connsiteX150" fmla="*/ 542970 w 1082316"/>
                <a:gd name="connsiteY150" fmla="*/ 181122 h 901373"/>
                <a:gd name="connsiteX151" fmla="*/ 546590 w 1082316"/>
                <a:gd name="connsiteY151" fmla="*/ 173676 h 901373"/>
                <a:gd name="connsiteX152" fmla="*/ 550210 w 1082316"/>
                <a:gd name="connsiteY152" fmla="*/ 166330 h 901373"/>
                <a:gd name="connsiteX153" fmla="*/ 553830 w 1082316"/>
                <a:gd name="connsiteY153" fmla="*/ 159091 h 901373"/>
                <a:gd name="connsiteX154" fmla="*/ 557450 w 1082316"/>
                <a:gd name="connsiteY154" fmla="*/ 151960 h 901373"/>
                <a:gd name="connsiteX155" fmla="*/ 561071 w 1082316"/>
                <a:gd name="connsiteY155" fmla="*/ 144943 h 901373"/>
                <a:gd name="connsiteX156" fmla="*/ 564691 w 1082316"/>
                <a:gd name="connsiteY156" fmla="*/ 138045 h 901373"/>
                <a:gd name="connsiteX157" fmla="*/ 568311 w 1082316"/>
                <a:gd name="connsiteY157" fmla="*/ 131270 h 901373"/>
                <a:gd name="connsiteX158" fmla="*/ 571931 w 1082316"/>
                <a:gd name="connsiteY158" fmla="*/ 124622 h 901373"/>
                <a:gd name="connsiteX159" fmla="*/ 575544 w 1082316"/>
                <a:gd name="connsiteY159" fmla="*/ 118106 h 901373"/>
                <a:gd name="connsiteX160" fmla="*/ 579165 w 1082316"/>
                <a:gd name="connsiteY160" fmla="*/ 111726 h 901373"/>
                <a:gd name="connsiteX161" fmla="*/ 582785 w 1082316"/>
                <a:gd name="connsiteY161" fmla="*/ 105486 h 901373"/>
                <a:gd name="connsiteX162" fmla="*/ 586405 w 1082316"/>
                <a:gd name="connsiteY162" fmla="*/ 99390 h 901373"/>
                <a:gd name="connsiteX163" fmla="*/ 590025 w 1082316"/>
                <a:gd name="connsiteY163" fmla="*/ 93443 h 901373"/>
                <a:gd name="connsiteX164" fmla="*/ 593645 w 1082316"/>
                <a:gd name="connsiteY164" fmla="*/ 87647 h 901373"/>
                <a:gd name="connsiteX165" fmla="*/ 597266 w 1082316"/>
                <a:gd name="connsiteY165" fmla="*/ 82008 h 901373"/>
                <a:gd name="connsiteX166" fmla="*/ 600886 w 1082316"/>
                <a:gd name="connsiteY166" fmla="*/ 76529 h 901373"/>
                <a:gd name="connsiteX167" fmla="*/ 604506 w 1082316"/>
                <a:gd name="connsiteY167" fmla="*/ 71214 h 901373"/>
                <a:gd name="connsiteX168" fmla="*/ 608126 w 1082316"/>
                <a:gd name="connsiteY168" fmla="*/ 66066 h 901373"/>
                <a:gd name="connsiteX169" fmla="*/ 611747 w 1082316"/>
                <a:gd name="connsiteY169" fmla="*/ 61089 h 901373"/>
                <a:gd name="connsiteX170" fmla="*/ 615367 w 1082316"/>
                <a:gd name="connsiteY170" fmla="*/ 56286 h 901373"/>
                <a:gd name="connsiteX171" fmla="*/ 618987 w 1082316"/>
                <a:gd name="connsiteY171" fmla="*/ 51661 h 901373"/>
                <a:gd name="connsiteX172" fmla="*/ 622607 w 1082316"/>
                <a:gd name="connsiteY172" fmla="*/ 47217 h 901373"/>
                <a:gd name="connsiteX173" fmla="*/ 626227 w 1082316"/>
                <a:gd name="connsiteY173" fmla="*/ 42956 h 901373"/>
                <a:gd name="connsiteX174" fmla="*/ 629848 w 1082316"/>
                <a:gd name="connsiteY174" fmla="*/ 38883 h 901373"/>
                <a:gd name="connsiteX175" fmla="*/ 633468 w 1082316"/>
                <a:gd name="connsiteY175" fmla="*/ 34999 h 901373"/>
                <a:gd name="connsiteX176" fmla="*/ 637081 w 1082316"/>
                <a:gd name="connsiteY176" fmla="*/ 31308 h 901373"/>
                <a:gd name="connsiteX177" fmla="*/ 640701 w 1082316"/>
                <a:gd name="connsiteY177" fmla="*/ 27812 h 901373"/>
                <a:gd name="connsiteX178" fmla="*/ 644321 w 1082316"/>
                <a:gd name="connsiteY178" fmla="*/ 24514 h 901373"/>
                <a:gd name="connsiteX179" fmla="*/ 647941 w 1082316"/>
                <a:gd name="connsiteY179" fmla="*/ 21415 h 901373"/>
                <a:gd name="connsiteX180" fmla="*/ 651562 w 1082316"/>
                <a:gd name="connsiteY180" fmla="*/ 18519 h 901373"/>
                <a:gd name="connsiteX181" fmla="*/ 655182 w 1082316"/>
                <a:gd name="connsiteY181" fmla="*/ 15827 h 901373"/>
                <a:gd name="connsiteX182" fmla="*/ 658802 w 1082316"/>
                <a:gd name="connsiteY182" fmla="*/ 13340 h 901373"/>
                <a:gd name="connsiteX183" fmla="*/ 662422 w 1082316"/>
                <a:gd name="connsiteY183" fmla="*/ 11062 h 901373"/>
                <a:gd name="connsiteX184" fmla="*/ 666043 w 1082316"/>
                <a:gd name="connsiteY184" fmla="*/ 8994 h 901373"/>
                <a:gd name="connsiteX185" fmla="*/ 669663 w 1082316"/>
                <a:gd name="connsiteY185" fmla="*/ 7136 h 901373"/>
                <a:gd name="connsiteX186" fmla="*/ 673283 w 1082316"/>
                <a:gd name="connsiteY186" fmla="*/ 5491 h 901373"/>
                <a:gd name="connsiteX187" fmla="*/ 676903 w 1082316"/>
                <a:gd name="connsiteY187" fmla="*/ 4059 h 901373"/>
                <a:gd name="connsiteX188" fmla="*/ 680523 w 1082316"/>
                <a:gd name="connsiteY188" fmla="*/ 2842 h 901373"/>
                <a:gd name="connsiteX189" fmla="*/ 684144 w 1082316"/>
                <a:gd name="connsiteY189" fmla="*/ 1840 h 901373"/>
                <a:gd name="connsiteX190" fmla="*/ 687764 w 1082316"/>
                <a:gd name="connsiteY190" fmla="*/ 1055 h 901373"/>
                <a:gd name="connsiteX191" fmla="*/ 691384 w 1082316"/>
                <a:gd name="connsiteY191" fmla="*/ 486 h 901373"/>
                <a:gd name="connsiteX192" fmla="*/ 695004 w 1082316"/>
                <a:gd name="connsiteY192" fmla="*/ 134 h 901373"/>
                <a:gd name="connsiteX193" fmla="*/ 698624 w 1082316"/>
                <a:gd name="connsiteY193" fmla="*/ 0 h 901373"/>
                <a:gd name="connsiteX194" fmla="*/ 702237 w 1082316"/>
                <a:gd name="connsiteY194" fmla="*/ 83 h 901373"/>
                <a:gd name="connsiteX195" fmla="*/ 705858 w 1082316"/>
                <a:gd name="connsiteY195" fmla="*/ 384 h 901373"/>
                <a:gd name="connsiteX196" fmla="*/ 709478 w 1082316"/>
                <a:gd name="connsiteY196" fmla="*/ 902 h 901373"/>
                <a:gd name="connsiteX197" fmla="*/ 713098 w 1082316"/>
                <a:gd name="connsiteY197" fmla="*/ 1637 h 901373"/>
                <a:gd name="connsiteX198" fmla="*/ 716718 w 1082316"/>
                <a:gd name="connsiteY198" fmla="*/ 2588 h 901373"/>
                <a:gd name="connsiteX199" fmla="*/ 720339 w 1082316"/>
                <a:gd name="connsiteY199" fmla="*/ 3755 h 901373"/>
                <a:gd name="connsiteX200" fmla="*/ 723959 w 1082316"/>
                <a:gd name="connsiteY200" fmla="*/ 5137 h 901373"/>
                <a:gd name="connsiteX201" fmla="*/ 727579 w 1082316"/>
                <a:gd name="connsiteY201" fmla="*/ 6732 h 901373"/>
                <a:gd name="connsiteX202" fmla="*/ 731199 w 1082316"/>
                <a:gd name="connsiteY202" fmla="*/ 8540 h 901373"/>
                <a:gd name="connsiteX203" fmla="*/ 734819 w 1082316"/>
                <a:gd name="connsiteY203" fmla="*/ 10559 h 901373"/>
                <a:gd name="connsiteX204" fmla="*/ 738440 w 1082316"/>
                <a:gd name="connsiteY204" fmla="*/ 12789 h 901373"/>
                <a:gd name="connsiteX205" fmla="*/ 742060 w 1082316"/>
                <a:gd name="connsiteY205" fmla="*/ 15226 h 901373"/>
                <a:gd name="connsiteX206" fmla="*/ 745680 w 1082316"/>
                <a:gd name="connsiteY206" fmla="*/ 17871 h 901373"/>
                <a:gd name="connsiteX207" fmla="*/ 749300 w 1082316"/>
                <a:gd name="connsiteY207" fmla="*/ 20719 h 901373"/>
                <a:gd name="connsiteX208" fmla="*/ 752920 w 1082316"/>
                <a:gd name="connsiteY208" fmla="*/ 23771 h 901373"/>
                <a:gd name="connsiteX209" fmla="*/ 756541 w 1082316"/>
                <a:gd name="connsiteY209" fmla="*/ 27023 h 901373"/>
                <a:gd name="connsiteX210" fmla="*/ 760161 w 1082316"/>
                <a:gd name="connsiteY210" fmla="*/ 30472 h 901373"/>
                <a:gd name="connsiteX211" fmla="*/ 763774 w 1082316"/>
                <a:gd name="connsiteY211" fmla="*/ 34119 h 901373"/>
                <a:gd name="connsiteX212" fmla="*/ 767394 w 1082316"/>
                <a:gd name="connsiteY212" fmla="*/ 37958 h 901373"/>
                <a:gd name="connsiteX213" fmla="*/ 771014 w 1082316"/>
                <a:gd name="connsiteY213" fmla="*/ 41987 h 901373"/>
                <a:gd name="connsiteX214" fmla="*/ 774635 w 1082316"/>
                <a:gd name="connsiteY214" fmla="*/ 46203 h 901373"/>
                <a:gd name="connsiteX215" fmla="*/ 778255 w 1082316"/>
                <a:gd name="connsiteY215" fmla="*/ 50605 h 901373"/>
                <a:gd name="connsiteX216" fmla="*/ 781875 w 1082316"/>
                <a:gd name="connsiteY216" fmla="*/ 55188 h 901373"/>
                <a:gd name="connsiteX217" fmla="*/ 785495 w 1082316"/>
                <a:gd name="connsiteY217" fmla="*/ 59949 h 901373"/>
                <a:gd name="connsiteX218" fmla="*/ 789115 w 1082316"/>
                <a:gd name="connsiteY218" fmla="*/ 64886 h 901373"/>
                <a:gd name="connsiteX219" fmla="*/ 792736 w 1082316"/>
                <a:gd name="connsiteY219" fmla="*/ 69995 h 901373"/>
                <a:gd name="connsiteX220" fmla="*/ 796356 w 1082316"/>
                <a:gd name="connsiteY220" fmla="*/ 75271 h 901373"/>
                <a:gd name="connsiteX221" fmla="*/ 799976 w 1082316"/>
                <a:gd name="connsiteY221" fmla="*/ 80712 h 901373"/>
                <a:gd name="connsiteX222" fmla="*/ 803596 w 1082316"/>
                <a:gd name="connsiteY222" fmla="*/ 86314 h 901373"/>
                <a:gd name="connsiteX223" fmla="*/ 807217 w 1082316"/>
                <a:gd name="connsiteY223" fmla="*/ 92073 h 901373"/>
                <a:gd name="connsiteX224" fmla="*/ 810837 w 1082316"/>
                <a:gd name="connsiteY224" fmla="*/ 97985 h 901373"/>
                <a:gd name="connsiteX225" fmla="*/ 814457 w 1082316"/>
                <a:gd name="connsiteY225" fmla="*/ 104047 h 901373"/>
                <a:gd name="connsiteX226" fmla="*/ 818077 w 1082316"/>
                <a:gd name="connsiteY226" fmla="*/ 110254 h 901373"/>
                <a:gd name="connsiteX227" fmla="*/ 821697 w 1082316"/>
                <a:gd name="connsiteY227" fmla="*/ 116601 h 901373"/>
                <a:gd name="connsiteX228" fmla="*/ 825310 w 1082316"/>
                <a:gd name="connsiteY228" fmla="*/ 123086 h 901373"/>
                <a:gd name="connsiteX229" fmla="*/ 828931 w 1082316"/>
                <a:gd name="connsiteY229" fmla="*/ 129704 h 901373"/>
                <a:gd name="connsiteX230" fmla="*/ 832551 w 1082316"/>
                <a:gd name="connsiteY230" fmla="*/ 136449 h 901373"/>
                <a:gd name="connsiteX231" fmla="*/ 836171 w 1082316"/>
                <a:gd name="connsiteY231" fmla="*/ 143319 h 901373"/>
                <a:gd name="connsiteX232" fmla="*/ 839791 w 1082316"/>
                <a:gd name="connsiteY232" fmla="*/ 150308 h 901373"/>
                <a:gd name="connsiteX233" fmla="*/ 843411 w 1082316"/>
                <a:gd name="connsiteY233" fmla="*/ 157412 h 901373"/>
                <a:gd name="connsiteX234" fmla="*/ 847032 w 1082316"/>
                <a:gd name="connsiteY234" fmla="*/ 164628 h 901373"/>
                <a:gd name="connsiteX235" fmla="*/ 850652 w 1082316"/>
                <a:gd name="connsiteY235" fmla="*/ 171949 h 901373"/>
                <a:gd name="connsiteX236" fmla="*/ 854272 w 1082316"/>
                <a:gd name="connsiteY236" fmla="*/ 179371 h 901373"/>
                <a:gd name="connsiteX237" fmla="*/ 857892 w 1082316"/>
                <a:gd name="connsiteY237" fmla="*/ 186891 h 901373"/>
                <a:gd name="connsiteX238" fmla="*/ 861512 w 1082316"/>
                <a:gd name="connsiteY238" fmla="*/ 194503 h 901373"/>
                <a:gd name="connsiteX239" fmla="*/ 865133 w 1082316"/>
                <a:gd name="connsiteY239" fmla="*/ 202202 h 901373"/>
                <a:gd name="connsiteX240" fmla="*/ 868753 w 1082316"/>
                <a:gd name="connsiteY240" fmla="*/ 209985 h 901373"/>
                <a:gd name="connsiteX241" fmla="*/ 872373 w 1082316"/>
                <a:gd name="connsiteY241" fmla="*/ 217845 h 901373"/>
                <a:gd name="connsiteX242" fmla="*/ 875993 w 1082316"/>
                <a:gd name="connsiteY242" fmla="*/ 225780 h 901373"/>
                <a:gd name="connsiteX243" fmla="*/ 879614 w 1082316"/>
                <a:gd name="connsiteY243" fmla="*/ 233784 h 901373"/>
                <a:gd name="connsiteX244" fmla="*/ 883234 w 1082316"/>
                <a:gd name="connsiteY244" fmla="*/ 241851 h 901373"/>
                <a:gd name="connsiteX245" fmla="*/ 886854 w 1082316"/>
                <a:gd name="connsiteY245" fmla="*/ 249979 h 901373"/>
                <a:gd name="connsiteX246" fmla="*/ 890467 w 1082316"/>
                <a:gd name="connsiteY246" fmla="*/ 258162 h 901373"/>
                <a:gd name="connsiteX247" fmla="*/ 894087 w 1082316"/>
                <a:gd name="connsiteY247" fmla="*/ 266394 h 901373"/>
                <a:gd name="connsiteX248" fmla="*/ 897707 w 1082316"/>
                <a:gd name="connsiteY248" fmla="*/ 274673 h 901373"/>
                <a:gd name="connsiteX249" fmla="*/ 901328 w 1082316"/>
                <a:gd name="connsiteY249" fmla="*/ 282994 h 901373"/>
                <a:gd name="connsiteX250" fmla="*/ 904948 w 1082316"/>
                <a:gd name="connsiteY250" fmla="*/ 291351 h 901373"/>
                <a:gd name="connsiteX251" fmla="*/ 908568 w 1082316"/>
                <a:gd name="connsiteY251" fmla="*/ 299741 h 901373"/>
                <a:gd name="connsiteX252" fmla="*/ 912188 w 1082316"/>
                <a:gd name="connsiteY252" fmla="*/ 308158 h 901373"/>
                <a:gd name="connsiteX253" fmla="*/ 915809 w 1082316"/>
                <a:gd name="connsiteY253" fmla="*/ 316598 h 901373"/>
                <a:gd name="connsiteX254" fmla="*/ 919429 w 1082316"/>
                <a:gd name="connsiteY254" fmla="*/ 325058 h 901373"/>
                <a:gd name="connsiteX255" fmla="*/ 923049 w 1082316"/>
                <a:gd name="connsiteY255" fmla="*/ 333532 h 901373"/>
                <a:gd name="connsiteX256" fmla="*/ 926669 w 1082316"/>
                <a:gd name="connsiteY256" fmla="*/ 342017 h 901373"/>
                <a:gd name="connsiteX257" fmla="*/ 930289 w 1082316"/>
                <a:gd name="connsiteY257" fmla="*/ 350507 h 901373"/>
                <a:gd name="connsiteX258" fmla="*/ 933910 w 1082316"/>
                <a:gd name="connsiteY258" fmla="*/ 359000 h 901373"/>
                <a:gd name="connsiteX259" fmla="*/ 937530 w 1082316"/>
                <a:gd name="connsiteY259" fmla="*/ 367491 h 901373"/>
                <a:gd name="connsiteX260" fmla="*/ 941150 w 1082316"/>
                <a:gd name="connsiteY260" fmla="*/ 375975 h 901373"/>
                <a:gd name="connsiteX261" fmla="*/ 944770 w 1082316"/>
                <a:gd name="connsiteY261" fmla="*/ 384450 h 901373"/>
                <a:gd name="connsiteX262" fmla="*/ 948391 w 1082316"/>
                <a:gd name="connsiteY262" fmla="*/ 392911 h 901373"/>
                <a:gd name="connsiteX263" fmla="*/ 952004 w 1082316"/>
                <a:gd name="connsiteY263" fmla="*/ 401354 h 901373"/>
                <a:gd name="connsiteX264" fmla="*/ 955624 w 1082316"/>
                <a:gd name="connsiteY264" fmla="*/ 409775 h 901373"/>
                <a:gd name="connsiteX265" fmla="*/ 959244 w 1082316"/>
                <a:gd name="connsiteY265" fmla="*/ 418171 h 901373"/>
                <a:gd name="connsiteX266" fmla="*/ 962864 w 1082316"/>
                <a:gd name="connsiteY266" fmla="*/ 426538 h 901373"/>
                <a:gd name="connsiteX267" fmla="*/ 966484 w 1082316"/>
                <a:gd name="connsiteY267" fmla="*/ 434873 h 901373"/>
                <a:gd name="connsiteX268" fmla="*/ 970105 w 1082316"/>
                <a:gd name="connsiteY268" fmla="*/ 443172 h 901373"/>
                <a:gd name="connsiteX269" fmla="*/ 973725 w 1082316"/>
                <a:gd name="connsiteY269" fmla="*/ 451433 h 901373"/>
                <a:gd name="connsiteX270" fmla="*/ 977345 w 1082316"/>
                <a:gd name="connsiteY270" fmla="*/ 459651 h 901373"/>
                <a:gd name="connsiteX271" fmla="*/ 980965 w 1082316"/>
                <a:gd name="connsiteY271" fmla="*/ 467823 h 901373"/>
                <a:gd name="connsiteX272" fmla="*/ 984585 w 1082316"/>
                <a:gd name="connsiteY272" fmla="*/ 475947 h 901373"/>
                <a:gd name="connsiteX273" fmla="*/ 988206 w 1082316"/>
                <a:gd name="connsiteY273" fmla="*/ 484019 h 901373"/>
                <a:gd name="connsiteX274" fmla="*/ 991826 w 1082316"/>
                <a:gd name="connsiteY274" fmla="*/ 492037 h 901373"/>
                <a:gd name="connsiteX275" fmla="*/ 995446 w 1082316"/>
                <a:gd name="connsiteY275" fmla="*/ 499998 h 901373"/>
                <a:gd name="connsiteX276" fmla="*/ 999066 w 1082316"/>
                <a:gd name="connsiteY276" fmla="*/ 507899 h 901373"/>
                <a:gd name="connsiteX277" fmla="*/ 1002686 w 1082316"/>
                <a:gd name="connsiteY277" fmla="*/ 515737 h 901373"/>
                <a:gd name="connsiteX278" fmla="*/ 1006307 w 1082316"/>
                <a:gd name="connsiteY278" fmla="*/ 523511 h 901373"/>
                <a:gd name="connsiteX279" fmla="*/ 1009927 w 1082316"/>
                <a:gd name="connsiteY279" fmla="*/ 531217 h 901373"/>
                <a:gd name="connsiteX280" fmla="*/ 1013540 w 1082316"/>
                <a:gd name="connsiteY280" fmla="*/ 538854 h 901373"/>
                <a:gd name="connsiteX281" fmla="*/ 1017160 w 1082316"/>
                <a:gd name="connsiteY281" fmla="*/ 546418 h 901373"/>
                <a:gd name="connsiteX282" fmla="*/ 1020780 w 1082316"/>
                <a:gd name="connsiteY282" fmla="*/ 553909 h 901373"/>
                <a:gd name="connsiteX283" fmla="*/ 1024401 w 1082316"/>
                <a:gd name="connsiteY283" fmla="*/ 561324 h 901373"/>
                <a:gd name="connsiteX284" fmla="*/ 1028021 w 1082316"/>
                <a:gd name="connsiteY284" fmla="*/ 568661 h 901373"/>
                <a:gd name="connsiteX285" fmla="*/ 1031641 w 1082316"/>
                <a:gd name="connsiteY285" fmla="*/ 575918 h 901373"/>
                <a:gd name="connsiteX286" fmla="*/ 1035261 w 1082316"/>
                <a:gd name="connsiteY286" fmla="*/ 583093 h 901373"/>
                <a:gd name="connsiteX287" fmla="*/ 1038881 w 1082316"/>
                <a:gd name="connsiteY287" fmla="*/ 590186 h 901373"/>
                <a:gd name="connsiteX288" fmla="*/ 1042502 w 1082316"/>
                <a:gd name="connsiteY288" fmla="*/ 597194 h 901373"/>
                <a:gd name="connsiteX289" fmla="*/ 1046122 w 1082316"/>
                <a:gd name="connsiteY289" fmla="*/ 604116 h 901373"/>
                <a:gd name="connsiteX290" fmla="*/ 1049742 w 1082316"/>
                <a:gd name="connsiteY290" fmla="*/ 610950 h 901373"/>
                <a:gd name="connsiteX291" fmla="*/ 1053362 w 1082316"/>
                <a:gd name="connsiteY291" fmla="*/ 617696 h 901373"/>
                <a:gd name="connsiteX292" fmla="*/ 1056983 w 1082316"/>
                <a:gd name="connsiteY292" fmla="*/ 624352 h 901373"/>
                <a:gd name="connsiteX293" fmla="*/ 1060603 w 1082316"/>
                <a:gd name="connsiteY293" fmla="*/ 630916 h 901373"/>
                <a:gd name="connsiteX294" fmla="*/ 1064223 w 1082316"/>
                <a:gd name="connsiteY294" fmla="*/ 637389 h 901373"/>
                <a:gd name="connsiteX295" fmla="*/ 1067843 w 1082316"/>
                <a:gd name="connsiteY295" fmla="*/ 643770 h 901373"/>
                <a:gd name="connsiteX296" fmla="*/ 1071463 w 1082316"/>
                <a:gd name="connsiteY296" fmla="*/ 650057 h 901373"/>
                <a:gd name="connsiteX297" fmla="*/ 1075076 w 1082316"/>
                <a:gd name="connsiteY297" fmla="*/ 656249 h 901373"/>
                <a:gd name="connsiteX298" fmla="*/ 1078697 w 1082316"/>
                <a:gd name="connsiteY298" fmla="*/ 662346 h 901373"/>
                <a:gd name="connsiteX299" fmla="*/ 1082317 w 1082316"/>
                <a:gd name="connsiteY299" fmla="*/ 668348 h 901373"/>
                <a:gd name="connsiteX300" fmla="*/ 1082317 w 1082316"/>
                <a:gd name="connsiteY300" fmla="*/ 901374 h 901373"/>
                <a:gd name="connsiteX301" fmla="*/ 0 w 1082316"/>
                <a:gd name="connsiteY301" fmla="*/ 901374 h 901373"/>
                <a:gd name="connsiteX302" fmla="*/ 0 w 1082316"/>
                <a:gd name="connsiteY302" fmla="*/ 891362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6" h="901373">
                  <a:moveTo>
                    <a:pt x="0" y="891362"/>
                  </a:moveTo>
                  <a:lnTo>
                    <a:pt x="3620" y="890887"/>
                  </a:lnTo>
                  <a:lnTo>
                    <a:pt x="7240" y="890391"/>
                  </a:lnTo>
                  <a:lnTo>
                    <a:pt x="10859" y="889872"/>
                  </a:lnTo>
                  <a:lnTo>
                    <a:pt x="14479" y="889332"/>
                  </a:lnTo>
                  <a:lnTo>
                    <a:pt x="18099" y="888771"/>
                  </a:lnTo>
                  <a:lnTo>
                    <a:pt x="21718" y="888188"/>
                  </a:lnTo>
                  <a:lnTo>
                    <a:pt x="25339" y="887584"/>
                  </a:lnTo>
                  <a:lnTo>
                    <a:pt x="28958" y="886950"/>
                  </a:lnTo>
                  <a:lnTo>
                    <a:pt x="32578" y="886295"/>
                  </a:lnTo>
                  <a:lnTo>
                    <a:pt x="36198" y="885612"/>
                  </a:lnTo>
                  <a:lnTo>
                    <a:pt x="39817" y="884899"/>
                  </a:lnTo>
                  <a:lnTo>
                    <a:pt x="43438" y="884158"/>
                  </a:lnTo>
                  <a:lnTo>
                    <a:pt x="47057" y="883395"/>
                  </a:lnTo>
                  <a:lnTo>
                    <a:pt x="50677" y="882596"/>
                  </a:lnTo>
                  <a:lnTo>
                    <a:pt x="54297" y="881768"/>
                  </a:lnTo>
                  <a:lnTo>
                    <a:pt x="57917" y="880912"/>
                  </a:lnTo>
                  <a:lnTo>
                    <a:pt x="61536" y="880019"/>
                  </a:lnTo>
                  <a:lnTo>
                    <a:pt x="65156" y="879098"/>
                  </a:lnTo>
                  <a:lnTo>
                    <a:pt x="68776" y="878134"/>
                  </a:lnTo>
                  <a:lnTo>
                    <a:pt x="72396" y="877140"/>
                  </a:lnTo>
                  <a:lnTo>
                    <a:pt x="76016" y="876111"/>
                  </a:lnTo>
                  <a:lnTo>
                    <a:pt x="79635" y="875046"/>
                  </a:lnTo>
                  <a:lnTo>
                    <a:pt x="83256" y="873938"/>
                  </a:lnTo>
                  <a:lnTo>
                    <a:pt x="86875" y="872793"/>
                  </a:lnTo>
                  <a:lnTo>
                    <a:pt x="90495" y="871606"/>
                  </a:lnTo>
                  <a:lnTo>
                    <a:pt x="94115" y="870375"/>
                  </a:lnTo>
                  <a:lnTo>
                    <a:pt x="97734" y="869101"/>
                  </a:lnTo>
                  <a:lnTo>
                    <a:pt x="101355" y="867784"/>
                  </a:lnTo>
                  <a:lnTo>
                    <a:pt x="104974" y="866424"/>
                  </a:lnTo>
                  <a:lnTo>
                    <a:pt x="108594" y="865020"/>
                  </a:lnTo>
                  <a:lnTo>
                    <a:pt x="112214" y="863559"/>
                  </a:lnTo>
                  <a:lnTo>
                    <a:pt x="115833" y="862055"/>
                  </a:lnTo>
                  <a:lnTo>
                    <a:pt x="119453" y="860500"/>
                  </a:lnTo>
                  <a:lnTo>
                    <a:pt x="123073" y="858895"/>
                  </a:lnTo>
                  <a:lnTo>
                    <a:pt x="126693" y="857240"/>
                  </a:lnTo>
                  <a:lnTo>
                    <a:pt x="130313" y="855527"/>
                  </a:lnTo>
                  <a:lnTo>
                    <a:pt x="133932" y="853764"/>
                  </a:lnTo>
                  <a:lnTo>
                    <a:pt x="137552" y="851943"/>
                  </a:lnTo>
                  <a:lnTo>
                    <a:pt x="141172" y="850064"/>
                  </a:lnTo>
                  <a:lnTo>
                    <a:pt x="144792" y="848121"/>
                  </a:lnTo>
                  <a:lnTo>
                    <a:pt x="148412" y="846127"/>
                  </a:lnTo>
                  <a:lnTo>
                    <a:pt x="152032" y="844069"/>
                  </a:lnTo>
                  <a:lnTo>
                    <a:pt x="155651" y="841946"/>
                  </a:lnTo>
                  <a:lnTo>
                    <a:pt x="159271" y="839765"/>
                  </a:lnTo>
                  <a:lnTo>
                    <a:pt x="162891" y="837512"/>
                  </a:lnTo>
                  <a:lnTo>
                    <a:pt x="166510" y="835195"/>
                  </a:lnTo>
                  <a:lnTo>
                    <a:pt x="170131" y="832813"/>
                  </a:lnTo>
                  <a:lnTo>
                    <a:pt x="173750" y="830358"/>
                  </a:lnTo>
                  <a:lnTo>
                    <a:pt x="177370" y="827839"/>
                  </a:lnTo>
                  <a:lnTo>
                    <a:pt x="180990" y="825241"/>
                  </a:lnTo>
                  <a:lnTo>
                    <a:pt x="184609" y="822578"/>
                  </a:lnTo>
                  <a:lnTo>
                    <a:pt x="188230" y="819836"/>
                  </a:lnTo>
                  <a:lnTo>
                    <a:pt x="191849" y="817022"/>
                  </a:lnTo>
                  <a:lnTo>
                    <a:pt x="195469" y="814136"/>
                  </a:lnTo>
                  <a:lnTo>
                    <a:pt x="199089" y="811163"/>
                  </a:lnTo>
                  <a:lnTo>
                    <a:pt x="202708" y="808119"/>
                  </a:lnTo>
                  <a:lnTo>
                    <a:pt x="206329" y="804995"/>
                  </a:lnTo>
                  <a:lnTo>
                    <a:pt x="209948" y="801785"/>
                  </a:lnTo>
                  <a:lnTo>
                    <a:pt x="213568" y="798496"/>
                  </a:lnTo>
                  <a:lnTo>
                    <a:pt x="217188" y="795128"/>
                  </a:lnTo>
                  <a:lnTo>
                    <a:pt x="220808" y="791673"/>
                  </a:lnTo>
                  <a:lnTo>
                    <a:pt x="224427" y="788132"/>
                  </a:lnTo>
                  <a:lnTo>
                    <a:pt x="228047" y="784505"/>
                  </a:lnTo>
                  <a:lnTo>
                    <a:pt x="231667" y="780791"/>
                  </a:lnTo>
                  <a:lnTo>
                    <a:pt x="235287" y="776991"/>
                  </a:lnTo>
                  <a:lnTo>
                    <a:pt x="238907" y="773104"/>
                  </a:lnTo>
                  <a:lnTo>
                    <a:pt x="242526" y="769124"/>
                  </a:lnTo>
                  <a:lnTo>
                    <a:pt x="246146" y="765051"/>
                  </a:lnTo>
                  <a:lnTo>
                    <a:pt x="249766" y="760890"/>
                  </a:lnTo>
                  <a:lnTo>
                    <a:pt x="253386" y="756637"/>
                  </a:lnTo>
                  <a:lnTo>
                    <a:pt x="257006" y="752290"/>
                  </a:lnTo>
                  <a:lnTo>
                    <a:pt x="260625" y="747849"/>
                  </a:lnTo>
                  <a:lnTo>
                    <a:pt x="264245" y="743315"/>
                  </a:lnTo>
                  <a:lnTo>
                    <a:pt x="267865" y="738680"/>
                  </a:lnTo>
                  <a:lnTo>
                    <a:pt x="271484" y="733958"/>
                  </a:lnTo>
                  <a:lnTo>
                    <a:pt x="275105" y="729136"/>
                  </a:lnTo>
                  <a:lnTo>
                    <a:pt x="278724" y="724221"/>
                  </a:lnTo>
                  <a:lnTo>
                    <a:pt x="282344" y="719211"/>
                  </a:lnTo>
                  <a:lnTo>
                    <a:pt x="285964" y="714101"/>
                  </a:lnTo>
                  <a:lnTo>
                    <a:pt x="289584" y="708898"/>
                  </a:lnTo>
                  <a:lnTo>
                    <a:pt x="293204" y="703593"/>
                  </a:lnTo>
                  <a:lnTo>
                    <a:pt x="296823" y="698195"/>
                  </a:lnTo>
                  <a:lnTo>
                    <a:pt x="300443" y="692697"/>
                  </a:lnTo>
                  <a:lnTo>
                    <a:pt x="304063" y="687104"/>
                  </a:lnTo>
                  <a:lnTo>
                    <a:pt x="307683" y="681411"/>
                  </a:lnTo>
                  <a:lnTo>
                    <a:pt x="311302" y="675625"/>
                  </a:lnTo>
                  <a:lnTo>
                    <a:pt x="314922" y="669737"/>
                  </a:lnTo>
                  <a:lnTo>
                    <a:pt x="318542" y="663756"/>
                  </a:lnTo>
                  <a:lnTo>
                    <a:pt x="322162" y="657684"/>
                  </a:lnTo>
                  <a:lnTo>
                    <a:pt x="325782" y="651514"/>
                  </a:lnTo>
                  <a:lnTo>
                    <a:pt x="329401" y="645249"/>
                  </a:lnTo>
                  <a:lnTo>
                    <a:pt x="333022" y="638891"/>
                  </a:lnTo>
                  <a:lnTo>
                    <a:pt x="336641" y="632439"/>
                  </a:lnTo>
                  <a:lnTo>
                    <a:pt x="340261" y="625895"/>
                  </a:lnTo>
                  <a:lnTo>
                    <a:pt x="343881" y="619261"/>
                  </a:lnTo>
                  <a:lnTo>
                    <a:pt x="347500" y="612536"/>
                  </a:lnTo>
                  <a:lnTo>
                    <a:pt x="351121" y="605722"/>
                  </a:lnTo>
                  <a:lnTo>
                    <a:pt x="354740" y="598821"/>
                  </a:lnTo>
                  <a:lnTo>
                    <a:pt x="358360" y="591833"/>
                  </a:lnTo>
                  <a:lnTo>
                    <a:pt x="361980" y="584760"/>
                  </a:lnTo>
                  <a:lnTo>
                    <a:pt x="365599" y="577604"/>
                  </a:lnTo>
                  <a:lnTo>
                    <a:pt x="369219" y="570366"/>
                  </a:lnTo>
                  <a:lnTo>
                    <a:pt x="372839" y="563048"/>
                  </a:lnTo>
                  <a:lnTo>
                    <a:pt x="376459" y="555651"/>
                  </a:lnTo>
                  <a:lnTo>
                    <a:pt x="380079" y="548177"/>
                  </a:lnTo>
                  <a:lnTo>
                    <a:pt x="383698" y="540630"/>
                  </a:lnTo>
                  <a:lnTo>
                    <a:pt x="387318" y="533010"/>
                  </a:lnTo>
                  <a:lnTo>
                    <a:pt x="390938" y="525320"/>
                  </a:lnTo>
                  <a:lnTo>
                    <a:pt x="394558" y="517562"/>
                  </a:lnTo>
                  <a:lnTo>
                    <a:pt x="398178" y="509738"/>
                  </a:lnTo>
                  <a:lnTo>
                    <a:pt x="401798" y="501852"/>
                  </a:lnTo>
                  <a:lnTo>
                    <a:pt x="405417" y="493904"/>
                  </a:lnTo>
                  <a:lnTo>
                    <a:pt x="409037" y="485900"/>
                  </a:lnTo>
                  <a:lnTo>
                    <a:pt x="412657" y="477839"/>
                  </a:lnTo>
                  <a:lnTo>
                    <a:pt x="416276" y="469727"/>
                  </a:lnTo>
                  <a:lnTo>
                    <a:pt x="419897" y="461566"/>
                  </a:lnTo>
                  <a:lnTo>
                    <a:pt x="423516" y="453359"/>
                  </a:lnTo>
                  <a:lnTo>
                    <a:pt x="427136" y="445108"/>
                  </a:lnTo>
                  <a:lnTo>
                    <a:pt x="430756" y="436817"/>
                  </a:lnTo>
                  <a:lnTo>
                    <a:pt x="434375" y="428491"/>
                  </a:lnTo>
                  <a:lnTo>
                    <a:pt x="437996" y="420130"/>
                  </a:lnTo>
                  <a:lnTo>
                    <a:pt x="441615" y="411741"/>
                  </a:lnTo>
                  <a:lnTo>
                    <a:pt x="445235" y="403326"/>
                  </a:lnTo>
                  <a:lnTo>
                    <a:pt x="448855" y="394888"/>
                  </a:lnTo>
                  <a:lnTo>
                    <a:pt x="452475" y="386431"/>
                  </a:lnTo>
                  <a:lnTo>
                    <a:pt x="456095" y="377959"/>
                  </a:lnTo>
                  <a:lnTo>
                    <a:pt x="459714" y="369476"/>
                  </a:lnTo>
                  <a:lnTo>
                    <a:pt x="463334" y="360986"/>
                  </a:lnTo>
                  <a:lnTo>
                    <a:pt x="466952" y="352494"/>
                  </a:lnTo>
                  <a:lnTo>
                    <a:pt x="470573" y="344002"/>
                  </a:lnTo>
                  <a:lnTo>
                    <a:pt x="474193" y="335516"/>
                  </a:lnTo>
                  <a:lnTo>
                    <a:pt x="477813" y="327039"/>
                  </a:lnTo>
                  <a:lnTo>
                    <a:pt x="481433" y="318576"/>
                  </a:lnTo>
                  <a:lnTo>
                    <a:pt x="485053" y="310130"/>
                  </a:lnTo>
                  <a:lnTo>
                    <a:pt x="488674" y="301707"/>
                  </a:lnTo>
                  <a:lnTo>
                    <a:pt x="492294" y="293311"/>
                  </a:lnTo>
                  <a:lnTo>
                    <a:pt x="495914" y="284946"/>
                  </a:lnTo>
                  <a:lnTo>
                    <a:pt x="499534" y="276617"/>
                  </a:lnTo>
                  <a:lnTo>
                    <a:pt x="503154" y="268328"/>
                  </a:lnTo>
                  <a:lnTo>
                    <a:pt x="506775" y="260083"/>
                  </a:lnTo>
                  <a:lnTo>
                    <a:pt x="510395" y="251888"/>
                  </a:lnTo>
                  <a:lnTo>
                    <a:pt x="514008" y="243748"/>
                  </a:lnTo>
                  <a:lnTo>
                    <a:pt x="517628" y="235665"/>
                  </a:lnTo>
                  <a:lnTo>
                    <a:pt x="521248" y="227646"/>
                  </a:lnTo>
                  <a:lnTo>
                    <a:pt x="524869" y="219695"/>
                  </a:lnTo>
                  <a:lnTo>
                    <a:pt x="528489" y="211816"/>
                  </a:lnTo>
                  <a:lnTo>
                    <a:pt x="532109" y="204015"/>
                  </a:lnTo>
                  <a:lnTo>
                    <a:pt x="535729" y="196296"/>
                  </a:lnTo>
                  <a:lnTo>
                    <a:pt x="539349" y="188664"/>
                  </a:lnTo>
                  <a:lnTo>
                    <a:pt x="542970" y="181122"/>
                  </a:lnTo>
                  <a:lnTo>
                    <a:pt x="546590" y="173676"/>
                  </a:lnTo>
                  <a:lnTo>
                    <a:pt x="550210" y="166330"/>
                  </a:lnTo>
                  <a:lnTo>
                    <a:pt x="553830" y="159091"/>
                  </a:lnTo>
                  <a:lnTo>
                    <a:pt x="557450" y="151960"/>
                  </a:lnTo>
                  <a:lnTo>
                    <a:pt x="561071" y="144943"/>
                  </a:lnTo>
                  <a:lnTo>
                    <a:pt x="564691" y="138045"/>
                  </a:lnTo>
                  <a:lnTo>
                    <a:pt x="568311" y="131270"/>
                  </a:lnTo>
                  <a:lnTo>
                    <a:pt x="571931" y="124622"/>
                  </a:lnTo>
                  <a:lnTo>
                    <a:pt x="575544" y="118106"/>
                  </a:lnTo>
                  <a:lnTo>
                    <a:pt x="579165" y="111726"/>
                  </a:lnTo>
                  <a:lnTo>
                    <a:pt x="582785" y="105486"/>
                  </a:lnTo>
                  <a:lnTo>
                    <a:pt x="586405" y="99390"/>
                  </a:lnTo>
                  <a:lnTo>
                    <a:pt x="590025" y="93443"/>
                  </a:lnTo>
                  <a:lnTo>
                    <a:pt x="593645" y="87647"/>
                  </a:lnTo>
                  <a:lnTo>
                    <a:pt x="597266" y="82008"/>
                  </a:lnTo>
                  <a:lnTo>
                    <a:pt x="600886" y="76529"/>
                  </a:lnTo>
                  <a:lnTo>
                    <a:pt x="604506" y="71214"/>
                  </a:lnTo>
                  <a:lnTo>
                    <a:pt x="608126" y="66066"/>
                  </a:lnTo>
                  <a:lnTo>
                    <a:pt x="611747" y="61089"/>
                  </a:lnTo>
                  <a:lnTo>
                    <a:pt x="615367" y="56286"/>
                  </a:lnTo>
                  <a:lnTo>
                    <a:pt x="618987" y="51661"/>
                  </a:lnTo>
                  <a:lnTo>
                    <a:pt x="622607" y="47217"/>
                  </a:lnTo>
                  <a:lnTo>
                    <a:pt x="626227" y="42956"/>
                  </a:lnTo>
                  <a:lnTo>
                    <a:pt x="629848" y="38883"/>
                  </a:lnTo>
                  <a:lnTo>
                    <a:pt x="633468" y="34999"/>
                  </a:lnTo>
                  <a:lnTo>
                    <a:pt x="637081" y="31308"/>
                  </a:lnTo>
                  <a:lnTo>
                    <a:pt x="640701" y="27812"/>
                  </a:lnTo>
                  <a:lnTo>
                    <a:pt x="644321" y="24514"/>
                  </a:lnTo>
                  <a:lnTo>
                    <a:pt x="647941" y="21415"/>
                  </a:lnTo>
                  <a:lnTo>
                    <a:pt x="651562" y="18519"/>
                  </a:lnTo>
                  <a:lnTo>
                    <a:pt x="655182" y="15827"/>
                  </a:lnTo>
                  <a:lnTo>
                    <a:pt x="658802" y="13340"/>
                  </a:lnTo>
                  <a:lnTo>
                    <a:pt x="662422" y="11062"/>
                  </a:lnTo>
                  <a:lnTo>
                    <a:pt x="666043" y="8994"/>
                  </a:lnTo>
                  <a:lnTo>
                    <a:pt x="669663" y="7136"/>
                  </a:lnTo>
                  <a:lnTo>
                    <a:pt x="673283" y="5491"/>
                  </a:lnTo>
                  <a:lnTo>
                    <a:pt x="676903" y="4059"/>
                  </a:lnTo>
                  <a:lnTo>
                    <a:pt x="680523" y="2842"/>
                  </a:lnTo>
                  <a:lnTo>
                    <a:pt x="684144" y="1840"/>
                  </a:lnTo>
                  <a:lnTo>
                    <a:pt x="687764" y="1055"/>
                  </a:lnTo>
                  <a:lnTo>
                    <a:pt x="691384" y="486"/>
                  </a:lnTo>
                  <a:lnTo>
                    <a:pt x="695004" y="134"/>
                  </a:lnTo>
                  <a:lnTo>
                    <a:pt x="698624" y="0"/>
                  </a:lnTo>
                  <a:lnTo>
                    <a:pt x="702237" y="83"/>
                  </a:lnTo>
                  <a:lnTo>
                    <a:pt x="705858" y="384"/>
                  </a:lnTo>
                  <a:lnTo>
                    <a:pt x="709478" y="902"/>
                  </a:lnTo>
                  <a:lnTo>
                    <a:pt x="713098" y="1637"/>
                  </a:lnTo>
                  <a:lnTo>
                    <a:pt x="716718" y="2588"/>
                  </a:lnTo>
                  <a:lnTo>
                    <a:pt x="720339" y="3755"/>
                  </a:lnTo>
                  <a:lnTo>
                    <a:pt x="723959" y="5137"/>
                  </a:lnTo>
                  <a:lnTo>
                    <a:pt x="727579" y="6732"/>
                  </a:lnTo>
                  <a:lnTo>
                    <a:pt x="731199" y="8540"/>
                  </a:lnTo>
                  <a:lnTo>
                    <a:pt x="734819" y="10559"/>
                  </a:lnTo>
                  <a:lnTo>
                    <a:pt x="738440" y="12789"/>
                  </a:lnTo>
                  <a:lnTo>
                    <a:pt x="742060" y="15226"/>
                  </a:lnTo>
                  <a:lnTo>
                    <a:pt x="745680" y="17871"/>
                  </a:lnTo>
                  <a:lnTo>
                    <a:pt x="749300" y="20719"/>
                  </a:lnTo>
                  <a:lnTo>
                    <a:pt x="752920" y="23771"/>
                  </a:lnTo>
                  <a:lnTo>
                    <a:pt x="756541" y="27023"/>
                  </a:lnTo>
                  <a:lnTo>
                    <a:pt x="760161" y="30472"/>
                  </a:lnTo>
                  <a:lnTo>
                    <a:pt x="763774" y="34119"/>
                  </a:lnTo>
                  <a:lnTo>
                    <a:pt x="767394" y="37958"/>
                  </a:lnTo>
                  <a:lnTo>
                    <a:pt x="771014" y="41987"/>
                  </a:lnTo>
                  <a:lnTo>
                    <a:pt x="774635" y="46203"/>
                  </a:lnTo>
                  <a:lnTo>
                    <a:pt x="778255" y="50605"/>
                  </a:lnTo>
                  <a:lnTo>
                    <a:pt x="781875" y="55188"/>
                  </a:lnTo>
                  <a:lnTo>
                    <a:pt x="785495" y="59949"/>
                  </a:lnTo>
                  <a:lnTo>
                    <a:pt x="789115" y="64886"/>
                  </a:lnTo>
                  <a:lnTo>
                    <a:pt x="792736" y="69995"/>
                  </a:lnTo>
                  <a:lnTo>
                    <a:pt x="796356" y="75271"/>
                  </a:lnTo>
                  <a:lnTo>
                    <a:pt x="799976" y="80712"/>
                  </a:lnTo>
                  <a:lnTo>
                    <a:pt x="803596" y="86314"/>
                  </a:lnTo>
                  <a:lnTo>
                    <a:pt x="807217" y="92073"/>
                  </a:lnTo>
                  <a:lnTo>
                    <a:pt x="810837" y="97985"/>
                  </a:lnTo>
                  <a:lnTo>
                    <a:pt x="814457" y="104047"/>
                  </a:lnTo>
                  <a:lnTo>
                    <a:pt x="818077" y="110254"/>
                  </a:lnTo>
                  <a:lnTo>
                    <a:pt x="821697" y="116601"/>
                  </a:lnTo>
                  <a:lnTo>
                    <a:pt x="825310" y="123086"/>
                  </a:lnTo>
                  <a:lnTo>
                    <a:pt x="828931" y="129704"/>
                  </a:lnTo>
                  <a:lnTo>
                    <a:pt x="832551" y="136449"/>
                  </a:lnTo>
                  <a:lnTo>
                    <a:pt x="836171" y="143319"/>
                  </a:lnTo>
                  <a:lnTo>
                    <a:pt x="839791" y="150308"/>
                  </a:lnTo>
                  <a:lnTo>
                    <a:pt x="843411" y="157412"/>
                  </a:lnTo>
                  <a:lnTo>
                    <a:pt x="847032" y="164628"/>
                  </a:lnTo>
                  <a:lnTo>
                    <a:pt x="850652" y="171949"/>
                  </a:lnTo>
                  <a:lnTo>
                    <a:pt x="854272" y="179371"/>
                  </a:lnTo>
                  <a:lnTo>
                    <a:pt x="857892" y="186891"/>
                  </a:lnTo>
                  <a:lnTo>
                    <a:pt x="861512" y="194503"/>
                  </a:lnTo>
                  <a:lnTo>
                    <a:pt x="865133" y="202202"/>
                  </a:lnTo>
                  <a:lnTo>
                    <a:pt x="868753" y="209985"/>
                  </a:lnTo>
                  <a:lnTo>
                    <a:pt x="872373" y="217845"/>
                  </a:lnTo>
                  <a:lnTo>
                    <a:pt x="875993" y="225780"/>
                  </a:lnTo>
                  <a:lnTo>
                    <a:pt x="879614" y="233784"/>
                  </a:lnTo>
                  <a:lnTo>
                    <a:pt x="883234" y="241851"/>
                  </a:lnTo>
                  <a:lnTo>
                    <a:pt x="886854" y="249979"/>
                  </a:lnTo>
                  <a:lnTo>
                    <a:pt x="890467" y="258162"/>
                  </a:lnTo>
                  <a:lnTo>
                    <a:pt x="894087" y="266394"/>
                  </a:lnTo>
                  <a:lnTo>
                    <a:pt x="897707" y="274673"/>
                  </a:lnTo>
                  <a:lnTo>
                    <a:pt x="901328" y="282994"/>
                  </a:lnTo>
                  <a:lnTo>
                    <a:pt x="904948" y="291351"/>
                  </a:lnTo>
                  <a:lnTo>
                    <a:pt x="908568" y="299741"/>
                  </a:lnTo>
                  <a:lnTo>
                    <a:pt x="912188" y="308158"/>
                  </a:lnTo>
                  <a:lnTo>
                    <a:pt x="915809" y="316598"/>
                  </a:lnTo>
                  <a:lnTo>
                    <a:pt x="919429" y="325058"/>
                  </a:lnTo>
                  <a:lnTo>
                    <a:pt x="923049" y="333532"/>
                  </a:lnTo>
                  <a:lnTo>
                    <a:pt x="926669" y="342017"/>
                  </a:lnTo>
                  <a:lnTo>
                    <a:pt x="930289" y="350507"/>
                  </a:lnTo>
                  <a:lnTo>
                    <a:pt x="933910" y="359000"/>
                  </a:lnTo>
                  <a:lnTo>
                    <a:pt x="937530" y="367491"/>
                  </a:lnTo>
                  <a:lnTo>
                    <a:pt x="941150" y="375975"/>
                  </a:lnTo>
                  <a:lnTo>
                    <a:pt x="944770" y="384450"/>
                  </a:lnTo>
                  <a:lnTo>
                    <a:pt x="948391" y="392911"/>
                  </a:lnTo>
                  <a:lnTo>
                    <a:pt x="952004" y="401354"/>
                  </a:lnTo>
                  <a:lnTo>
                    <a:pt x="955624" y="409775"/>
                  </a:lnTo>
                  <a:lnTo>
                    <a:pt x="959244" y="418171"/>
                  </a:lnTo>
                  <a:lnTo>
                    <a:pt x="962864" y="426538"/>
                  </a:lnTo>
                  <a:lnTo>
                    <a:pt x="966484" y="434873"/>
                  </a:lnTo>
                  <a:lnTo>
                    <a:pt x="970105" y="443172"/>
                  </a:lnTo>
                  <a:lnTo>
                    <a:pt x="973725" y="451433"/>
                  </a:lnTo>
                  <a:lnTo>
                    <a:pt x="977345" y="459651"/>
                  </a:lnTo>
                  <a:lnTo>
                    <a:pt x="980965" y="467823"/>
                  </a:lnTo>
                  <a:lnTo>
                    <a:pt x="984585" y="475947"/>
                  </a:lnTo>
                  <a:lnTo>
                    <a:pt x="988206" y="484019"/>
                  </a:lnTo>
                  <a:lnTo>
                    <a:pt x="991826" y="492037"/>
                  </a:lnTo>
                  <a:lnTo>
                    <a:pt x="995446" y="499998"/>
                  </a:lnTo>
                  <a:lnTo>
                    <a:pt x="999066" y="507899"/>
                  </a:lnTo>
                  <a:lnTo>
                    <a:pt x="1002686" y="515737"/>
                  </a:lnTo>
                  <a:lnTo>
                    <a:pt x="1006307" y="523511"/>
                  </a:lnTo>
                  <a:lnTo>
                    <a:pt x="1009927" y="531217"/>
                  </a:lnTo>
                  <a:lnTo>
                    <a:pt x="1013540" y="538854"/>
                  </a:lnTo>
                  <a:lnTo>
                    <a:pt x="1017160" y="546418"/>
                  </a:lnTo>
                  <a:lnTo>
                    <a:pt x="1020780" y="553909"/>
                  </a:lnTo>
                  <a:lnTo>
                    <a:pt x="1024401" y="561324"/>
                  </a:lnTo>
                  <a:lnTo>
                    <a:pt x="1028021" y="568661"/>
                  </a:lnTo>
                  <a:lnTo>
                    <a:pt x="1031641" y="575918"/>
                  </a:lnTo>
                  <a:lnTo>
                    <a:pt x="1035261" y="583093"/>
                  </a:lnTo>
                  <a:lnTo>
                    <a:pt x="1038881" y="590186"/>
                  </a:lnTo>
                  <a:lnTo>
                    <a:pt x="1042502" y="597194"/>
                  </a:lnTo>
                  <a:lnTo>
                    <a:pt x="1046122" y="604116"/>
                  </a:lnTo>
                  <a:lnTo>
                    <a:pt x="1049742" y="610950"/>
                  </a:lnTo>
                  <a:lnTo>
                    <a:pt x="1053362" y="617696"/>
                  </a:lnTo>
                  <a:lnTo>
                    <a:pt x="1056983" y="624352"/>
                  </a:lnTo>
                  <a:lnTo>
                    <a:pt x="1060603" y="630916"/>
                  </a:lnTo>
                  <a:lnTo>
                    <a:pt x="1064223" y="637389"/>
                  </a:lnTo>
                  <a:lnTo>
                    <a:pt x="1067843" y="643770"/>
                  </a:lnTo>
                  <a:lnTo>
                    <a:pt x="1071463" y="650057"/>
                  </a:lnTo>
                  <a:lnTo>
                    <a:pt x="1075076" y="656249"/>
                  </a:lnTo>
                  <a:lnTo>
                    <a:pt x="1078697" y="662346"/>
                  </a:lnTo>
                  <a:lnTo>
                    <a:pt x="1082317" y="668348"/>
                  </a:lnTo>
                  <a:lnTo>
                    <a:pt x="1082317" y="901374"/>
                  </a:lnTo>
                  <a:lnTo>
                    <a:pt x="0" y="901374"/>
                  </a:lnTo>
                  <a:lnTo>
                    <a:pt x="0" y="891362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1" name="Freeform 540">
              <a:extLst>
                <a:ext uri="{FF2B5EF4-FFF2-40B4-BE49-F238E27FC236}">
                  <a16:creationId xmlns:a16="http://schemas.microsoft.com/office/drawing/2014/main" id="{7253561D-6FB9-FE2C-B2C9-423620691F30}"/>
                </a:ext>
              </a:extLst>
            </p:cNvPr>
            <p:cNvSpPr/>
            <p:nvPr/>
          </p:nvSpPr>
          <p:spPr>
            <a:xfrm>
              <a:off x="7492649" y="3929554"/>
              <a:ext cx="1082316" cy="901373"/>
            </a:xfrm>
            <a:custGeom>
              <a:avLst/>
              <a:gdLst>
                <a:gd name="connsiteX0" fmla="*/ 0 w 1082316"/>
                <a:gd name="connsiteY0" fmla="*/ 891362 h 901373"/>
                <a:gd name="connsiteX1" fmla="*/ 3620 w 1082316"/>
                <a:gd name="connsiteY1" fmla="*/ 890887 h 901373"/>
                <a:gd name="connsiteX2" fmla="*/ 7240 w 1082316"/>
                <a:gd name="connsiteY2" fmla="*/ 890391 h 901373"/>
                <a:gd name="connsiteX3" fmla="*/ 10859 w 1082316"/>
                <a:gd name="connsiteY3" fmla="*/ 889872 h 901373"/>
                <a:gd name="connsiteX4" fmla="*/ 14479 w 1082316"/>
                <a:gd name="connsiteY4" fmla="*/ 889332 h 901373"/>
                <a:gd name="connsiteX5" fmla="*/ 18099 w 1082316"/>
                <a:gd name="connsiteY5" fmla="*/ 888771 h 901373"/>
                <a:gd name="connsiteX6" fmla="*/ 21718 w 1082316"/>
                <a:gd name="connsiteY6" fmla="*/ 888188 h 901373"/>
                <a:gd name="connsiteX7" fmla="*/ 25339 w 1082316"/>
                <a:gd name="connsiteY7" fmla="*/ 887584 h 901373"/>
                <a:gd name="connsiteX8" fmla="*/ 28958 w 1082316"/>
                <a:gd name="connsiteY8" fmla="*/ 886950 h 901373"/>
                <a:gd name="connsiteX9" fmla="*/ 32578 w 1082316"/>
                <a:gd name="connsiteY9" fmla="*/ 886295 h 901373"/>
                <a:gd name="connsiteX10" fmla="*/ 36198 w 1082316"/>
                <a:gd name="connsiteY10" fmla="*/ 885612 h 901373"/>
                <a:gd name="connsiteX11" fmla="*/ 39817 w 1082316"/>
                <a:gd name="connsiteY11" fmla="*/ 884899 h 901373"/>
                <a:gd name="connsiteX12" fmla="*/ 43438 w 1082316"/>
                <a:gd name="connsiteY12" fmla="*/ 884158 h 901373"/>
                <a:gd name="connsiteX13" fmla="*/ 47057 w 1082316"/>
                <a:gd name="connsiteY13" fmla="*/ 883395 h 901373"/>
                <a:gd name="connsiteX14" fmla="*/ 50677 w 1082316"/>
                <a:gd name="connsiteY14" fmla="*/ 882596 h 901373"/>
                <a:gd name="connsiteX15" fmla="*/ 54297 w 1082316"/>
                <a:gd name="connsiteY15" fmla="*/ 881768 h 901373"/>
                <a:gd name="connsiteX16" fmla="*/ 57917 w 1082316"/>
                <a:gd name="connsiteY16" fmla="*/ 880912 h 901373"/>
                <a:gd name="connsiteX17" fmla="*/ 61536 w 1082316"/>
                <a:gd name="connsiteY17" fmla="*/ 880019 h 901373"/>
                <a:gd name="connsiteX18" fmla="*/ 65156 w 1082316"/>
                <a:gd name="connsiteY18" fmla="*/ 879098 h 901373"/>
                <a:gd name="connsiteX19" fmla="*/ 68776 w 1082316"/>
                <a:gd name="connsiteY19" fmla="*/ 878134 h 901373"/>
                <a:gd name="connsiteX20" fmla="*/ 72396 w 1082316"/>
                <a:gd name="connsiteY20" fmla="*/ 877140 h 901373"/>
                <a:gd name="connsiteX21" fmla="*/ 76016 w 1082316"/>
                <a:gd name="connsiteY21" fmla="*/ 876111 h 901373"/>
                <a:gd name="connsiteX22" fmla="*/ 79635 w 1082316"/>
                <a:gd name="connsiteY22" fmla="*/ 875046 h 901373"/>
                <a:gd name="connsiteX23" fmla="*/ 83256 w 1082316"/>
                <a:gd name="connsiteY23" fmla="*/ 873938 h 901373"/>
                <a:gd name="connsiteX24" fmla="*/ 86875 w 1082316"/>
                <a:gd name="connsiteY24" fmla="*/ 872793 h 901373"/>
                <a:gd name="connsiteX25" fmla="*/ 90495 w 1082316"/>
                <a:gd name="connsiteY25" fmla="*/ 871606 h 901373"/>
                <a:gd name="connsiteX26" fmla="*/ 94115 w 1082316"/>
                <a:gd name="connsiteY26" fmla="*/ 870375 h 901373"/>
                <a:gd name="connsiteX27" fmla="*/ 97734 w 1082316"/>
                <a:gd name="connsiteY27" fmla="*/ 869101 h 901373"/>
                <a:gd name="connsiteX28" fmla="*/ 101355 w 1082316"/>
                <a:gd name="connsiteY28" fmla="*/ 867784 h 901373"/>
                <a:gd name="connsiteX29" fmla="*/ 104974 w 1082316"/>
                <a:gd name="connsiteY29" fmla="*/ 866424 h 901373"/>
                <a:gd name="connsiteX30" fmla="*/ 108594 w 1082316"/>
                <a:gd name="connsiteY30" fmla="*/ 865020 h 901373"/>
                <a:gd name="connsiteX31" fmla="*/ 112214 w 1082316"/>
                <a:gd name="connsiteY31" fmla="*/ 863559 h 901373"/>
                <a:gd name="connsiteX32" fmla="*/ 115833 w 1082316"/>
                <a:gd name="connsiteY32" fmla="*/ 862055 h 901373"/>
                <a:gd name="connsiteX33" fmla="*/ 119453 w 1082316"/>
                <a:gd name="connsiteY33" fmla="*/ 860500 h 901373"/>
                <a:gd name="connsiteX34" fmla="*/ 123073 w 1082316"/>
                <a:gd name="connsiteY34" fmla="*/ 858895 h 901373"/>
                <a:gd name="connsiteX35" fmla="*/ 126693 w 1082316"/>
                <a:gd name="connsiteY35" fmla="*/ 857240 h 901373"/>
                <a:gd name="connsiteX36" fmla="*/ 130313 w 1082316"/>
                <a:gd name="connsiteY36" fmla="*/ 855527 h 901373"/>
                <a:gd name="connsiteX37" fmla="*/ 133932 w 1082316"/>
                <a:gd name="connsiteY37" fmla="*/ 853764 h 901373"/>
                <a:gd name="connsiteX38" fmla="*/ 137552 w 1082316"/>
                <a:gd name="connsiteY38" fmla="*/ 851943 h 901373"/>
                <a:gd name="connsiteX39" fmla="*/ 141172 w 1082316"/>
                <a:gd name="connsiteY39" fmla="*/ 850064 h 901373"/>
                <a:gd name="connsiteX40" fmla="*/ 144792 w 1082316"/>
                <a:gd name="connsiteY40" fmla="*/ 848121 h 901373"/>
                <a:gd name="connsiteX41" fmla="*/ 148412 w 1082316"/>
                <a:gd name="connsiteY41" fmla="*/ 846127 h 901373"/>
                <a:gd name="connsiteX42" fmla="*/ 152032 w 1082316"/>
                <a:gd name="connsiteY42" fmla="*/ 844069 h 901373"/>
                <a:gd name="connsiteX43" fmla="*/ 155651 w 1082316"/>
                <a:gd name="connsiteY43" fmla="*/ 841946 h 901373"/>
                <a:gd name="connsiteX44" fmla="*/ 159271 w 1082316"/>
                <a:gd name="connsiteY44" fmla="*/ 839765 h 901373"/>
                <a:gd name="connsiteX45" fmla="*/ 162891 w 1082316"/>
                <a:gd name="connsiteY45" fmla="*/ 837512 h 901373"/>
                <a:gd name="connsiteX46" fmla="*/ 166510 w 1082316"/>
                <a:gd name="connsiteY46" fmla="*/ 835195 h 901373"/>
                <a:gd name="connsiteX47" fmla="*/ 170131 w 1082316"/>
                <a:gd name="connsiteY47" fmla="*/ 832813 h 901373"/>
                <a:gd name="connsiteX48" fmla="*/ 173750 w 1082316"/>
                <a:gd name="connsiteY48" fmla="*/ 830358 h 901373"/>
                <a:gd name="connsiteX49" fmla="*/ 177370 w 1082316"/>
                <a:gd name="connsiteY49" fmla="*/ 827839 h 901373"/>
                <a:gd name="connsiteX50" fmla="*/ 180990 w 1082316"/>
                <a:gd name="connsiteY50" fmla="*/ 825241 h 901373"/>
                <a:gd name="connsiteX51" fmla="*/ 184609 w 1082316"/>
                <a:gd name="connsiteY51" fmla="*/ 822578 h 901373"/>
                <a:gd name="connsiteX52" fmla="*/ 188230 w 1082316"/>
                <a:gd name="connsiteY52" fmla="*/ 819836 h 901373"/>
                <a:gd name="connsiteX53" fmla="*/ 191849 w 1082316"/>
                <a:gd name="connsiteY53" fmla="*/ 817022 h 901373"/>
                <a:gd name="connsiteX54" fmla="*/ 195469 w 1082316"/>
                <a:gd name="connsiteY54" fmla="*/ 814136 h 901373"/>
                <a:gd name="connsiteX55" fmla="*/ 199089 w 1082316"/>
                <a:gd name="connsiteY55" fmla="*/ 811163 h 901373"/>
                <a:gd name="connsiteX56" fmla="*/ 202708 w 1082316"/>
                <a:gd name="connsiteY56" fmla="*/ 808119 h 901373"/>
                <a:gd name="connsiteX57" fmla="*/ 206329 w 1082316"/>
                <a:gd name="connsiteY57" fmla="*/ 804995 h 901373"/>
                <a:gd name="connsiteX58" fmla="*/ 209948 w 1082316"/>
                <a:gd name="connsiteY58" fmla="*/ 801785 h 901373"/>
                <a:gd name="connsiteX59" fmla="*/ 213568 w 1082316"/>
                <a:gd name="connsiteY59" fmla="*/ 798496 h 901373"/>
                <a:gd name="connsiteX60" fmla="*/ 217188 w 1082316"/>
                <a:gd name="connsiteY60" fmla="*/ 795128 h 901373"/>
                <a:gd name="connsiteX61" fmla="*/ 220808 w 1082316"/>
                <a:gd name="connsiteY61" fmla="*/ 791673 h 901373"/>
                <a:gd name="connsiteX62" fmla="*/ 224427 w 1082316"/>
                <a:gd name="connsiteY62" fmla="*/ 788132 h 901373"/>
                <a:gd name="connsiteX63" fmla="*/ 228047 w 1082316"/>
                <a:gd name="connsiteY63" fmla="*/ 784505 h 901373"/>
                <a:gd name="connsiteX64" fmla="*/ 231667 w 1082316"/>
                <a:gd name="connsiteY64" fmla="*/ 780791 h 901373"/>
                <a:gd name="connsiteX65" fmla="*/ 235287 w 1082316"/>
                <a:gd name="connsiteY65" fmla="*/ 776991 h 901373"/>
                <a:gd name="connsiteX66" fmla="*/ 238907 w 1082316"/>
                <a:gd name="connsiteY66" fmla="*/ 773104 h 901373"/>
                <a:gd name="connsiteX67" fmla="*/ 242526 w 1082316"/>
                <a:gd name="connsiteY67" fmla="*/ 769124 h 901373"/>
                <a:gd name="connsiteX68" fmla="*/ 246146 w 1082316"/>
                <a:gd name="connsiteY68" fmla="*/ 765051 h 901373"/>
                <a:gd name="connsiteX69" fmla="*/ 249766 w 1082316"/>
                <a:gd name="connsiteY69" fmla="*/ 760890 h 901373"/>
                <a:gd name="connsiteX70" fmla="*/ 253386 w 1082316"/>
                <a:gd name="connsiteY70" fmla="*/ 756637 h 901373"/>
                <a:gd name="connsiteX71" fmla="*/ 257006 w 1082316"/>
                <a:gd name="connsiteY71" fmla="*/ 752290 h 901373"/>
                <a:gd name="connsiteX72" fmla="*/ 260625 w 1082316"/>
                <a:gd name="connsiteY72" fmla="*/ 747849 h 901373"/>
                <a:gd name="connsiteX73" fmla="*/ 264245 w 1082316"/>
                <a:gd name="connsiteY73" fmla="*/ 743315 h 901373"/>
                <a:gd name="connsiteX74" fmla="*/ 267865 w 1082316"/>
                <a:gd name="connsiteY74" fmla="*/ 738680 h 901373"/>
                <a:gd name="connsiteX75" fmla="*/ 271484 w 1082316"/>
                <a:gd name="connsiteY75" fmla="*/ 733958 h 901373"/>
                <a:gd name="connsiteX76" fmla="*/ 275105 w 1082316"/>
                <a:gd name="connsiteY76" fmla="*/ 729136 h 901373"/>
                <a:gd name="connsiteX77" fmla="*/ 278724 w 1082316"/>
                <a:gd name="connsiteY77" fmla="*/ 724221 h 901373"/>
                <a:gd name="connsiteX78" fmla="*/ 282344 w 1082316"/>
                <a:gd name="connsiteY78" fmla="*/ 719211 h 901373"/>
                <a:gd name="connsiteX79" fmla="*/ 285964 w 1082316"/>
                <a:gd name="connsiteY79" fmla="*/ 714101 h 901373"/>
                <a:gd name="connsiteX80" fmla="*/ 289584 w 1082316"/>
                <a:gd name="connsiteY80" fmla="*/ 708898 h 901373"/>
                <a:gd name="connsiteX81" fmla="*/ 293204 w 1082316"/>
                <a:gd name="connsiteY81" fmla="*/ 703593 h 901373"/>
                <a:gd name="connsiteX82" fmla="*/ 296823 w 1082316"/>
                <a:gd name="connsiteY82" fmla="*/ 698195 h 901373"/>
                <a:gd name="connsiteX83" fmla="*/ 300443 w 1082316"/>
                <a:gd name="connsiteY83" fmla="*/ 692697 h 901373"/>
                <a:gd name="connsiteX84" fmla="*/ 304063 w 1082316"/>
                <a:gd name="connsiteY84" fmla="*/ 687104 h 901373"/>
                <a:gd name="connsiteX85" fmla="*/ 307683 w 1082316"/>
                <a:gd name="connsiteY85" fmla="*/ 681411 h 901373"/>
                <a:gd name="connsiteX86" fmla="*/ 311302 w 1082316"/>
                <a:gd name="connsiteY86" fmla="*/ 675625 h 901373"/>
                <a:gd name="connsiteX87" fmla="*/ 314922 w 1082316"/>
                <a:gd name="connsiteY87" fmla="*/ 669737 h 901373"/>
                <a:gd name="connsiteX88" fmla="*/ 318542 w 1082316"/>
                <a:gd name="connsiteY88" fmla="*/ 663756 h 901373"/>
                <a:gd name="connsiteX89" fmla="*/ 322162 w 1082316"/>
                <a:gd name="connsiteY89" fmla="*/ 657684 h 901373"/>
                <a:gd name="connsiteX90" fmla="*/ 325782 w 1082316"/>
                <a:gd name="connsiteY90" fmla="*/ 651514 h 901373"/>
                <a:gd name="connsiteX91" fmla="*/ 329401 w 1082316"/>
                <a:gd name="connsiteY91" fmla="*/ 645249 h 901373"/>
                <a:gd name="connsiteX92" fmla="*/ 333022 w 1082316"/>
                <a:gd name="connsiteY92" fmla="*/ 638891 h 901373"/>
                <a:gd name="connsiteX93" fmla="*/ 336641 w 1082316"/>
                <a:gd name="connsiteY93" fmla="*/ 632439 h 901373"/>
                <a:gd name="connsiteX94" fmla="*/ 340261 w 1082316"/>
                <a:gd name="connsiteY94" fmla="*/ 625895 h 901373"/>
                <a:gd name="connsiteX95" fmla="*/ 343881 w 1082316"/>
                <a:gd name="connsiteY95" fmla="*/ 619261 h 901373"/>
                <a:gd name="connsiteX96" fmla="*/ 347500 w 1082316"/>
                <a:gd name="connsiteY96" fmla="*/ 612536 h 901373"/>
                <a:gd name="connsiteX97" fmla="*/ 351121 w 1082316"/>
                <a:gd name="connsiteY97" fmla="*/ 605722 h 901373"/>
                <a:gd name="connsiteX98" fmla="*/ 354740 w 1082316"/>
                <a:gd name="connsiteY98" fmla="*/ 598821 h 901373"/>
                <a:gd name="connsiteX99" fmla="*/ 358360 w 1082316"/>
                <a:gd name="connsiteY99" fmla="*/ 591833 h 901373"/>
                <a:gd name="connsiteX100" fmla="*/ 361980 w 1082316"/>
                <a:gd name="connsiteY100" fmla="*/ 584760 h 901373"/>
                <a:gd name="connsiteX101" fmla="*/ 365599 w 1082316"/>
                <a:gd name="connsiteY101" fmla="*/ 577604 h 901373"/>
                <a:gd name="connsiteX102" fmla="*/ 369219 w 1082316"/>
                <a:gd name="connsiteY102" fmla="*/ 570366 h 901373"/>
                <a:gd name="connsiteX103" fmla="*/ 372839 w 1082316"/>
                <a:gd name="connsiteY103" fmla="*/ 563048 h 901373"/>
                <a:gd name="connsiteX104" fmla="*/ 376459 w 1082316"/>
                <a:gd name="connsiteY104" fmla="*/ 555651 h 901373"/>
                <a:gd name="connsiteX105" fmla="*/ 380079 w 1082316"/>
                <a:gd name="connsiteY105" fmla="*/ 548177 h 901373"/>
                <a:gd name="connsiteX106" fmla="*/ 383698 w 1082316"/>
                <a:gd name="connsiteY106" fmla="*/ 540630 h 901373"/>
                <a:gd name="connsiteX107" fmla="*/ 387318 w 1082316"/>
                <a:gd name="connsiteY107" fmla="*/ 533010 h 901373"/>
                <a:gd name="connsiteX108" fmla="*/ 390938 w 1082316"/>
                <a:gd name="connsiteY108" fmla="*/ 525320 h 901373"/>
                <a:gd name="connsiteX109" fmla="*/ 394558 w 1082316"/>
                <a:gd name="connsiteY109" fmla="*/ 517562 h 901373"/>
                <a:gd name="connsiteX110" fmla="*/ 398178 w 1082316"/>
                <a:gd name="connsiteY110" fmla="*/ 509738 h 901373"/>
                <a:gd name="connsiteX111" fmla="*/ 401798 w 1082316"/>
                <a:gd name="connsiteY111" fmla="*/ 501852 h 901373"/>
                <a:gd name="connsiteX112" fmla="*/ 405417 w 1082316"/>
                <a:gd name="connsiteY112" fmla="*/ 493904 h 901373"/>
                <a:gd name="connsiteX113" fmla="*/ 409037 w 1082316"/>
                <a:gd name="connsiteY113" fmla="*/ 485900 h 901373"/>
                <a:gd name="connsiteX114" fmla="*/ 412657 w 1082316"/>
                <a:gd name="connsiteY114" fmla="*/ 477839 h 901373"/>
                <a:gd name="connsiteX115" fmla="*/ 416276 w 1082316"/>
                <a:gd name="connsiteY115" fmla="*/ 469727 h 901373"/>
                <a:gd name="connsiteX116" fmla="*/ 419897 w 1082316"/>
                <a:gd name="connsiteY116" fmla="*/ 461566 h 901373"/>
                <a:gd name="connsiteX117" fmla="*/ 423516 w 1082316"/>
                <a:gd name="connsiteY117" fmla="*/ 453359 h 901373"/>
                <a:gd name="connsiteX118" fmla="*/ 427136 w 1082316"/>
                <a:gd name="connsiteY118" fmla="*/ 445108 h 901373"/>
                <a:gd name="connsiteX119" fmla="*/ 430756 w 1082316"/>
                <a:gd name="connsiteY119" fmla="*/ 436817 h 901373"/>
                <a:gd name="connsiteX120" fmla="*/ 434375 w 1082316"/>
                <a:gd name="connsiteY120" fmla="*/ 428491 h 901373"/>
                <a:gd name="connsiteX121" fmla="*/ 437996 w 1082316"/>
                <a:gd name="connsiteY121" fmla="*/ 420130 h 901373"/>
                <a:gd name="connsiteX122" fmla="*/ 441615 w 1082316"/>
                <a:gd name="connsiteY122" fmla="*/ 411741 h 901373"/>
                <a:gd name="connsiteX123" fmla="*/ 445235 w 1082316"/>
                <a:gd name="connsiteY123" fmla="*/ 403326 h 901373"/>
                <a:gd name="connsiteX124" fmla="*/ 448855 w 1082316"/>
                <a:gd name="connsiteY124" fmla="*/ 394888 h 901373"/>
                <a:gd name="connsiteX125" fmla="*/ 452475 w 1082316"/>
                <a:gd name="connsiteY125" fmla="*/ 386431 h 901373"/>
                <a:gd name="connsiteX126" fmla="*/ 456095 w 1082316"/>
                <a:gd name="connsiteY126" fmla="*/ 377959 h 901373"/>
                <a:gd name="connsiteX127" fmla="*/ 459714 w 1082316"/>
                <a:gd name="connsiteY127" fmla="*/ 369476 h 901373"/>
                <a:gd name="connsiteX128" fmla="*/ 463334 w 1082316"/>
                <a:gd name="connsiteY128" fmla="*/ 360986 h 901373"/>
                <a:gd name="connsiteX129" fmla="*/ 466952 w 1082316"/>
                <a:gd name="connsiteY129" fmla="*/ 352494 h 901373"/>
                <a:gd name="connsiteX130" fmla="*/ 470573 w 1082316"/>
                <a:gd name="connsiteY130" fmla="*/ 344002 h 901373"/>
                <a:gd name="connsiteX131" fmla="*/ 474193 w 1082316"/>
                <a:gd name="connsiteY131" fmla="*/ 335516 h 901373"/>
                <a:gd name="connsiteX132" fmla="*/ 477813 w 1082316"/>
                <a:gd name="connsiteY132" fmla="*/ 327039 h 901373"/>
                <a:gd name="connsiteX133" fmla="*/ 481433 w 1082316"/>
                <a:gd name="connsiteY133" fmla="*/ 318576 h 901373"/>
                <a:gd name="connsiteX134" fmla="*/ 485053 w 1082316"/>
                <a:gd name="connsiteY134" fmla="*/ 310130 h 901373"/>
                <a:gd name="connsiteX135" fmla="*/ 488674 w 1082316"/>
                <a:gd name="connsiteY135" fmla="*/ 301707 h 901373"/>
                <a:gd name="connsiteX136" fmla="*/ 492294 w 1082316"/>
                <a:gd name="connsiteY136" fmla="*/ 293311 h 901373"/>
                <a:gd name="connsiteX137" fmla="*/ 495914 w 1082316"/>
                <a:gd name="connsiteY137" fmla="*/ 284946 h 901373"/>
                <a:gd name="connsiteX138" fmla="*/ 499534 w 1082316"/>
                <a:gd name="connsiteY138" fmla="*/ 276617 h 901373"/>
                <a:gd name="connsiteX139" fmla="*/ 503154 w 1082316"/>
                <a:gd name="connsiteY139" fmla="*/ 268328 h 901373"/>
                <a:gd name="connsiteX140" fmla="*/ 506775 w 1082316"/>
                <a:gd name="connsiteY140" fmla="*/ 260083 h 901373"/>
                <a:gd name="connsiteX141" fmla="*/ 510395 w 1082316"/>
                <a:gd name="connsiteY141" fmla="*/ 251888 h 901373"/>
                <a:gd name="connsiteX142" fmla="*/ 514008 w 1082316"/>
                <a:gd name="connsiteY142" fmla="*/ 243748 h 901373"/>
                <a:gd name="connsiteX143" fmla="*/ 517628 w 1082316"/>
                <a:gd name="connsiteY143" fmla="*/ 235665 h 901373"/>
                <a:gd name="connsiteX144" fmla="*/ 521248 w 1082316"/>
                <a:gd name="connsiteY144" fmla="*/ 227646 h 901373"/>
                <a:gd name="connsiteX145" fmla="*/ 524869 w 1082316"/>
                <a:gd name="connsiteY145" fmla="*/ 219695 h 901373"/>
                <a:gd name="connsiteX146" fmla="*/ 528489 w 1082316"/>
                <a:gd name="connsiteY146" fmla="*/ 211816 h 901373"/>
                <a:gd name="connsiteX147" fmla="*/ 532109 w 1082316"/>
                <a:gd name="connsiteY147" fmla="*/ 204015 h 901373"/>
                <a:gd name="connsiteX148" fmla="*/ 535729 w 1082316"/>
                <a:gd name="connsiteY148" fmla="*/ 196296 h 901373"/>
                <a:gd name="connsiteX149" fmla="*/ 539349 w 1082316"/>
                <a:gd name="connsiteY149" fmla="*/ 188664 h 901373"/>
                <a:gd name="connsiteX150" fmla="*/ 542970 w 1082316"/>
                <a:gd name="connsiteY150" fmla="*/ 181122 h 901373"/>
                <a:gd name="connsiteX151" fmla="*/ 546590 w 1082316"/>
                <a:gd name="connsiteY151" fmla="*/ 173676 h 901373"/>
                <a:gd name="connsiteX152" fmla="*/ 550210 w 1082316"/>
                <a:gd name="connsiteY152" fmla="*/ 166330 h 901373"/>
                <a:gd name="connsiteX153" fmla="*/ 553830 w 1082316"/>
                <a:gd name="connsiteY153" fmla="*/ 159091 h 901373"/>
                <a:gd name="connsiteX154" fmla="*/ 557450 w 1082316"/>
                <a:gd name="connsiteY154" fmla="*/ 151960 h 901373"/>
                <a:gd name="connsiteX155" fmla="*/ 561071 w 1082316"/>
                <a:gd name="connsiteY155" fmla="*/ 144943 h 901373"/>
                <a:gd name="connsiteX156" fmla="*/ 564691 w 1082316"/>
                <a:gd name="connsiteY156" fmla="*/ 138045 h 901373"/>
                <a:gd name="connsiteX157" fmla="*/ 568311 w 1082316"/>
                <a:gd name="connsiteY157" fmla="*/ 131270 h 901373"/>
                <a:gd name="connsiteX158" fmla="*/ 571931 w 1082316"/>
                <a:gd name="connsiteY158" fmla="*/ 124622 h 901373"/>
                <a:gd name="connsiteX159" fmla="*/ 575544 w 1082316"/>
                <a:gd name="connsiteY159" fmla="*/ 118106 h 901373"/>
                <a:gd name="connsiteX160" fmla="*/ 579165 w 1082316"/>
                <a:gd name="connsiteY160" fmla="*/ 111726 h 901373"/>
                <a:gd name="connsiteX161" fmla="*/ 582785 w 1082316"/>
                <a:gd name="connsiteY161" fmla="*/ 105486 h 901373"/>
                <a:gd name="connsiteX162" fmla="*/ 586405 w 1082316"/>
                <a:gd name="connsiteY162" fmla="*/ 99390 h 901373"/>
                <a:gd name="connsiteX163" fmla="*/ 590025 w 1082316"/>
                <a:gd name="connsiteY163" fmla="*/ 93443 h 901373"/>
                <a:gd name="connsiteX164" fmla="*/ 593645 w 1082316"/>
                <a:gd name="connsiteY164" fmla="*/ 87647 h 901373"/>
                <a:gd name="connsiteX165" fmla="*/ 597266 w 1082316"/>
                <a:gd name="connsiteY165" fmla="*/ 82008 h 901373"/>
                <a:gd name="connsiteX166" fmla="*/ 600886 w 1082316"/>
                <a:gd name="connsiteY166" fmla="*/ 76529 h 901373"/>
                <a:gd name="connsiteX167" fmla="*/ 604506 w 1082316"/>
                <a:gd name="connsiteY167" fmla="*/ 71214 h 901373"/>
                <a:gd name="connsiteX168" fmla="*/ 608126 w 1082316"/>
                <a:gd name="connsiteY168" fmla="*/ 66066 h 901373"/>
                <a:gd name="connsiteX169" fmla="*/ 611747 w 1082316"/>
                <a:gd name="connsiteY169" fmla="*/ 61089 h 901373"/>
                <a:gd name="connsiteX170" fmla="*/ 615367 w 1082316"/>
                <a:gd name="connsiteY170" fmla="*/ 56286 h 901373"/>
                <a:gd name="connsiteX171" fmla="*/ 618987 w 1082316"/>
                <a:gd name="connsiteY171" fmla="*/ 51661 h 901373"/>
                <a:gd name="connsiteX172" fmla="*/ 622607 w 1082316"/>
                <a:gd name="connsiteY172" fmla="*/ 47217 h 901373"/>
                <a:gd name="connsiteX173" fmla="*/ 626227 w 1082316"/>
                <a:gd name="connsiteY173" fmla="*/ 42956 h 901373"/>
                <a:gd name="connsiteX174" fmla="*/ 629848 w 1082316"/>
                <a:gd name="connsiteY174" fmla="*/ 38883 h 901373"/>
                <a:gd name="connsiteX175" fmla="*/ 633468 w 1082316"/>
                <a:gd name="connsiteY175" fmla="*/ 34999 h 901373"/>
                <a:gd name="connsiteX176" fmla="*/ 637081 w 1082316"/>
                <a:gd name="connsiteY176" fmla="*/ 31308 h 901373"/>
                <a:gd name="connsiteX177" fmla="*/ 640701 w 1082316"/>
                <a:gd name="connsiteY177" fmla="*/ 27812 h 901373"/>
                <a:gd name="connsiteX178" fmla="*/ 644321 w 1082316"/>
                <a:gd name="connsiteY178" fmla="*/ 24514 h 901373"/>
                <a:gd name="connsiteX179" fmla="*/ 647941 w 1082316"/>
                <a:gd name="connsiteY179" fmla="*/ 21415 h 901373"/>
                <a:gd name="connsiteX180" fmla="*/ 651562 w 1082316"/>
                <a:gd name="connsiteY180" fmla="*/ 18519 h 901373"/>
                <a:gd name="connsiteX181" fmla="*/ 655182 w 1082316"/>
                <a:gd name="connsiteY181" fmla="*/ 15827 h 901373"/>
                <a:gd name="connsiteX182" fmla="*/ 658802 w 1082316"/>
                <a:gd name="connsiteY182" fmla="*/ 13340 h 901373"/>
                <a:gd name="connsiteX183" fmla="*/ 662422 w 1082316"/>
                <a:gd name="connsiteY183" fmla="*/ 11062 h 901373"/>
                <a:gd name="connsiteX184" fmla="*/ 666043 w 1082316"/>
                <a:gd name="connsiteY184" fmla="*/ 8994 h 901373"/>
                <a:gd name="connsiteX185" fmla="*/ 669663 w 1082316"/>
                <a:gd name="connsiteY185" fmla="*/ 7136 h 901373"/>
                <a:gd name="connsiteX186" fmla="*/ 673283 w 1082316"/>
                <a:gd name="connsiteY186" fmla="*/ 5491 h 901373"/>
                <a:gd name="connsiteX187" fmla="*/ 676903 w 1082316"/>
                <a:gd name="connsiteY187" fmla="*/ 4059 h 901373"/>
                <a:gd name="connsiteX188" fmla="*/ 680523 w 1082316"/>
                <a:gd name="connsiteY188" fmla="*/ 2842 h 901373"/>
                <a:gd name="connsiteX189" fmla="*/ 684144 w 1082316"/>
                <a:gd name="connsiteY189" fmla="*/ 1840 h 901373"/>
                <a:gd name="connsiteX190" fmla="*/ 687764 w 1082316"/>
                <a:gd name="connsiteY190" fmla="*/ 1055 h 901373"/>
                <a:gd name="connsiteX191" fmla="*/ 691384 w 1082316"/>
                <a:gd name="connsiteY191" fmla="*/ 486 h 901373"/>
                <a:gd name="connsiteX192" fmla="*/ 695004 w 1082316"/>
                <a:gd name="connsiteY192" fmla="*/ 134 h 901373"/>
                <a:gd name="connsiteX193" fmla="*/ 698624 w 1082316"/>
                <a:gd name="connsiteY193" fmla="*/ 0 h 901373"/>
                <a:gd name="connsiteX194" fmla="*/ 702237 w 1082316"/>
                <a:gd name="connsiteY194" fmla="*/ 83 h 901373"/>
                <a:gd name="connsiteX195" fmla="*/ 705858 w 1082316"/>
                <a:gd name="connsiteY195" fmla="*/ 384 h 901373"/>
                <a:gd name="connsiteX196" fmla="*/ 709478 w 1082316"/>
                <a:gd name="connsiteY196" fmla="*/ 902 h 901373"/>
                <a:gd name="connsiteX197" fmla="*/ 713098 w 1082316"/>
                <a:gd name="connsiteY197" fmla="*/ 1637 h 901373"/>
                <a:gd name="connsiteX198" fmla="*/ 716718 w 1082316"/>
                <a:gd name="connsiteY198" fmla="*/ 2588 h 901373"/>
                <a:gd name="connsiteX199" fmla="*/ 720339 w 1082316"/>
                <a:gd name="connsiteY199" fmla="*/ 3755 h 901373"/>
                <a:gd name="connsiteX200" fmla="*/ 723959 w 1082316"/>
                <a:gd name="connsiteY200" fmla="*/ 5137 h 901373"/>
                <a:gd name="connsiteX201" fmla="*/ 727579 w 1082316"/>
                <a:gd name="connsiteY201" fmla="*/ 6732 h 901373"/>
                <a:gd name="connsiteX202" fmla="*/ 731199 w 1082316"/>
                <a:gd name="connsiteY202" fmla="*/ 8540 h 901373"/>
                <a:gd name="connsiteX203" fmla="*/ 734819 w 1082316"/>
                <a:gd name="connsiteY203" fmla="*/ 10559 h 901373"/>
                <a:gd name="connsiteX204" fmla="*/ 738440 w 1082316"/>
                <a:gd name="connsiteY204" fmla="*/ 12789 h 901373"/>
                <a:gd name="connsiteX205" fmla="*/ 742060 w 1082316"/>
                <a:gd name="connsiteY205" fmla="*/ 15226 h 901373"/>
                <a:gd name="connsiteX206" fmla="*/ 745680 w 1082316"/>
                <a:gd name="connsiteY206" fmla="*/ 17871 h 901373"/>
                <a:gd name="connsiteX207" fmla="*/ 749300 w 1082316"/>
                <a:gd name="connsiteY207" fmla="*/ 20719 h 901373"/>
                <a:gd name="connsiteX208" fmla="*/ 752920 w 1082316"/>
                <a:gd name="connsiteY208" fmla="*/ 23771 h 901373"/>
                <a:gd name="connsiteX209" fmla="*/ 756541 w 1082316"/>
                <a:gd name="connsiteY209" fmla="*/ 27023 h 901373"/>
                <a:gd name="connsiteX210" fmla="*/ 760161 w 1082316"/>
                <a:gd name="connsiteY210" fmla="*/ 30472 h 901373"/>
                <a:gd name="connsiteX211" fmla="*/ 763774 w 1082316"/>
                <a:gd name="connsiteY211" fmla="*/ 34119 h 901373"/>
                <a:gd name="connsiteX212" fmla="*/ 767394 w 1082316"/>
                <a:gd name="connsiteY212" fmla="*/ 37958 h 901373"/>
                <a:gd name="connsiteX213" fmla="*/ 771014 w 1082316"/>
                <a:gd name="connsiteY213" fmla="*/ 41987 h 901373"/>
                <a:gd name="connsiteX214" fmla="*/ 774635 w 1082316"/>
                <a:gd name="connsiteY214" fmla="*/ 46203 h 901373"/>
                <a:gd name="connsiteX215" fmla="*/ 778255 w 1082316"/>
                <a:gd name="connsiteY215" fmla="*/ 50605 h 901373"/>
                <a:gd name="connsiteX216" fmla="*/ 781875 w 1082316"/>
                <a:gd name="connsiteY216" fmla="*/ 55188 h 901373"/>
                <a:gd name="connsiteX217" fmla="*/ 785495 w 1082316"/>
                <a:gd name="connsiteY217" fmla="*/ 59949 h 901373"/>
                <a:gd name="connsiteX218" fmla="*/ 789115 w 1082316"/>
                <a:gd name="connsiteY218" fmla="*/ 64886 h 901373"/>
                <a:gd name="connsiteX219" fmla="*/ 792736 w 1082316"/>
                <a:gd name="connsiteY219" fmla="*/ 69995 h 901373"/>
                <a:gd name="connsiteX220" fmla="*/ 796356 w 1082316"/>
                <a:gd name="connsiteY220" fmla="*/ 75271 h 901373"/>
                <a:gd name="connsiteX221" fmla="*/ 799976 w 1082316"/>
                <a:gd name="connsiteY221" fmla="*/ 80712 h 901373"/>
                <a:gd name="connsiteX222" fmla="*/ 803596 w 1082316"/>
                <a:gd name="connsiteY222" fmla="*/ 86314 h 901373"/>
                <a:gd name="connsiteX223" fmla="*/ 807217 w 1082316"/>
                <a:gd name="connsiteY223" fmla="*/ 92073 h 901373"/>
                <a:gd name="connsiteX224" fmla="*/ 810837 w 1082316"/>
                <a:gd name="connsiteY224" fmla="*/ 97985 h 901373"/>
                <a:gd name="connsiteX225" fmla="*/ 814457 w 1082316"/>
                <a:gd name="connsiteY225" fmla="*/ 104047 h 901373"/>
                <a:gd name="connsiteX226" fmla="*/ 818077 w 1082316"/>
                <a:gd name="connsiteY226" fmla="*/ 110254 h 901373"/>
                <a:gd name="connsiteX227" fmla="*/ 821697 w 1082316"/>
                <a:gd name="connsiteY227" fmla="*/ 116601 h 901373"/>
                <a:gd name="connsiteX228" fmla="*/ 825310 w 1082316"/>
                <a:gd name="connsiteY228" fmla="*/ 123086 h 901373"/>
                <a:gd name="connsiteX229" fmla="*/ 828931 w 1082316"/>
                <a:gd name="connsiteY229" fmla="*/ 129704 h 901373"/>
                <a:gd name="connsiteX230" fmla="*/ 832551 w 1082316"/>
                <a:gd name="connsiteY230" fmla="*/ 136449 h 901373"/>
                <a:gd name="connsiteX231" fmla="*/ 836171 w 1082316"/>
                <a:gd name="connsiteY231" fmla="*/ 143319 h 901373"/>
                <a:gd name="connsiteX232" fmla="*/ 839791 w 1082316"/>
                <a:gd name="connsiteY232" fmla="*/ 150308 h 901373"/>
                <a:gd name="connsiteX233" fmla="*/ 843411 w 1082316"/>
                <a:gd name="connsiteY233" fmla="*/ 157412 h 901373"/>
                <a:gd name="connsiteX234" fmla="*/ 847032 w 1082316"/>
                <a:gd name="connsiteY234" fmla="*/ 164628 h 901373"/>
                <a:gd name="connsiteX235" fmla="*/ 850652 w 1082316"/>
                <a:gd name="connsiteY235" fmla="*/ 171949 h 901373"/>
                <a:gd name="connsiteX236" fmla="*/ 854272 w 1082316"/>
                <a:gd name="connsiteY236" fmla="*/ 179371 h 901373"/>
                <a:gd name="connsiteX237" fmla="*/ 857892 w 1082316"/>
                <a:gd name="connsiteY237" fmla="*/ 186891 h 901373"/>
                <a:gd name="connsiteX238" fmla="*/ 861512 w 1082316"/>
                <a:gd name="connsiteY238" fmla="*/ 194503 h 901373"/>
                <a:gd name="connsiteX239" fmla="*/ 865133 w 1082316"/>
                <a:gd name="connsiteY239" fmla="*/ 202202 h 901373"/>
                <a:gd name="connsiteX240" fmla="*/ 868753 w 1082316"/>
                <a:gd name="connsiteY240" fmla="*/ 209985 h 901373"/>
                <a:gd name="connsiteX241" fmla="*/ 872373 w 1082316"/>
                <a:gd name="connsiteY241" fmla="*/ 217845 h 901373"/>
                <a:gd name="connsiteX242" fmla="*/ 875993 w 1082316"/>
                <a:gd name="connsiteY242" fmla="*/ 225780 h 901373"/>
                <a:gd name="connsiteX243" fmla="*/ 879614 w 1082316"/>
                <a:gd name="connsiteY243" fmla="*/ 233784 h 901373"/>
                <a:gd name="connsiteX244" fmla="*/ 883234 w 1082316"/>
                <a:gd name="connsiteY244" fmla="*/ 241851 h 901373"/>
                <a:gd name="connsiteX245" fmla="*/ 886854 w 1082316"/>
                <a:gd name="connsiteY245" fmla="*/ 249979 h 901373"/>
                <a:gd name="connsiteX246" fmla="*/ 890467 w 1082316"/>
                <a:gd name="connsiteY246" fmla="*/ 258162 h 901373"/>
                <a:gd name="connsiteX247" fmla="*/ 894087 w 1082316"/>
                <a:gd name="connsiteY247" fmla="*/ 266394 h 901373"/>
                <a:gd name="connsiteX248" fmla="*/ 897707 w 1082316"/>
                <a:gd name="connsiteY248" fmla="*/ 274673 h 901373"/>
                <a:gd name="connsiteX249" fmla="*/ 901328 w 1082316"/>
                <a:gd name="connsiteY249" fmla="*/ 282994 h 901373"/>
                <a:gd name="connsiteX250" fmla="*/ 904948 w 1082316"/>
                <a:gd name="connsiteY250" fmla="*/ 291351 h 901373"/>
                <a:gd name="connsiteX251" fmla="*/ 908568 w 1082316"/>
                <a:gd name="connsiteY251" fmla="*/ 299741 h 901373"/>
                <a:gd name="connsiteX252" fmla="*/ 912188 w 1082316"/>
                <a:gd name="connsiteY252" fmla="*/ 308158 h 901373"/>
                <a:gd name="connsiteX253" fmla="*/ 915809 w 1082316"/>
                <a:gd name="connsiteY253" fmla="*/ 316598 h 901373"/>
                <a:gd name="connsiteX254" fmla="*/ 919429 w 1082316"/>
                <a:gd name="connsiteY254" fmla="*/ 325058 h 901373"/>
                <a:gd name="connsiteX255" fmla="*/ 923049 w 1082316"/>
                <a:gd name="connsiteY255" fmla="*/ 333532 h 901373"/>
                <a:gd name="connsiteX256" fmla="*/ 926669 w 1082316"/>
                <a:gd name="connsiteY256" fmla="*/ 342017 h 901373"/>
                <a:gd name="connsiteX257" fmla="*/ 930289 w 1082316"/>
                <a:gd name="connsiteY257" fmla="*/ 350507 h 901373"/>
                <a:gd name="connsiteX258" fmla="*/ 933910 w 1082316"/>
                <a:gd name="connsiteY258" fmla="*/ 359000 h 901373"/>
                <a:gd name="connsiteX259" fmla="*/ 937530 w 1082316"/>
                <a:gd name="connsiteY259" fmla="*/ 367491 h 901373"/>
                <a:gd name="connsiteX260" fmla="*/ 941150 w 1082316"/>
                <a:gd name="connsiteY260" fmla="*/ 375975 h 901373"/>
                <a:gd name="connsiteX261" fmla="*/ 944770 w 1082316"/>
                <a:gd name="connsiteY261" fmla="*/ 384450 h 901373"/>
                <a:gd name="connsiteX262" fmla="*/ 948391 w 1082316"/>
                <a:gd name="connsiteY262" fmla="*/ 392911 h 901373"/>
                <a:gd name="connsiteX263" fmla="*/ 952004 w 1082316"/>
                <a:gd name="connsiteY263" fmla="*/ 401354 h 901373"/>
                <a:gd name="connsiteX264" fmla="*/ 955624 w 1082316"/>
                <a:gd name="connsiteY264" fmla="*/ 409775 h 901373"/>
                <a:gd name="connsiteX265" fmla="*/ 959244 w 1082316"/>
                <a:gd name="connsiteY265" fmla="*/ 418171 h 901373"/>
                <a:gd name="connsiteX266" fmla="*/ 962864 w 1082316"/>
                <a:gd name="connsiteY266" fmla="*/ 426538 h 901373"/>
                <a:gd name="connsiteX267" fmla="*/ 966484 w 1082316"/>
                <a:gd name="connsiteY267" fmla="*/ 434873 h 901373"/>
                <a:gd name="connsiteX268" fmla="*/ 970105 w 1082316"/>
                <a:gd name="connsiteY268" fmla="*/ 443172 h 901373"/>
                <a:gd name="connsiteX269" fmla="*/ 973725 w 1082316"/>
                <a:gd name="connsiteY269" fmla="*/ 451433 h 901373"/>
                <a:gd name="connsiteX270" fmla="*/ 977345 w 1082316"/>
                <a:gd name="connsiteY270" fmla="*/ 459651 h 901373"/>
                <a:gd name="connsiteX271" fmla="*/ 980965 w 1082316"/>
                <a:gd name="connsiteY271" fmla="*/ 467823 h 901373"/>
                <a:gd name="connsiteX272" fmla="*/ 984585 w 1082316"/>
                <a:gd name="connsiteY272" fmla="*/ 475947 h 901373"/>
                <a:gd name="connsiteX273" fmla="*/ 988206 w 1082316"/>
                <a:gd name="connsiteY273" fmla="*/ 484019 h 901373"/>
                <a:gd name="connsiteX274" fmla="*/ 991826 w 1082316"/>
                <a:gd name="connsiteY274" fmla="*/ 492037 h 901373"/>
                <a:gd name="connsiteX275" fmla="*/ 995446 w 1082316"/>
                <a:gd name="connsiteY275" fmla="*/ 499998 h 901373"/>
                <a:gd name="connsiteX276" fmla="*/ 999066 w 1082316"/>
                <a:gd name="connsiteY276" fmla="*/ 507899 h 901373"/>
                <a:gd name="connsiteX277" fmla="*/ 1002686 w 1082316"/>
                <a:gd name="connsiteY277" fmla="*/ 515737 h 901373"/>
                <a:gd name="connsiteX278" fmla="*/ 1006307 w 1082316"/>
                <a:gd name="connsiteY278" fmla="*/ 523511 h 901373"/>
                <a:gd name="connsiteX279" fmla="*/ 1009927 w 1082316"/>
                <a:gd name="connsiteY279" fmla="*/ 531217 h 901373"/>
                <a:gd name="connsiteX280" fmla="*/ 1013540 w 1082316"/>
                <a:gd name="connsiteY280" fmla="*/ 538854 h 901373"/>
                <a:gd name="connsiteX281" fmla="*/ 1017160 w 1082316"/>
                <a:gd name="connsiteY281" fmla="*/ 546418 h 901373"/>
                <a:gd name="connsiteX282" fmla="*/ 1020780 w 1082316"/>
                <a:gd name="connsiteY282" fmla="*/ 553909 h 901373"/>
                <a:gd name="connsiteX283" fmla="*/ 1024401 w 1082316"/>
                <a:gd name="connsiteY283" fmla="*/ 561324 h 901373"/>
                <a:gd name="connsiteX284" fmla="*/ 1028021 w 1082316"/>
                <a:gd name="connsiteY284" fmla="*/ 568661 h 901373"/>
                <a:gd name="connsiteX285" fmla="*/ 1031641 w 1082316"/>
                <a:gd name="connsiteY285" fmla="*/ 575918 h 901373"/>
                <a:gd name="connsiteX286" fmla="*/ 1035261 w 1082316"/>
                <a:gd name="connsiteY286" fmla="*/ 583093 h 901373"/>
                <a:gd name="connsiteX287" fmla="*/ 1038881 w 1082316"/>
                <a:gd name="connsiteY287" fmla="*/ 590186 h 901373"/>
                <a:gd name="connsiteX288" fmla="*/ 1042502 w 1082316"/>
                <a:gd name="connsiteY288" fmla="*/ 597194 h 901373"/>
                <a:gd name="connsiteX289" fmla="*/ 1046122 w 1082316"/>
                <a:gd name="connsiteY289" fmla="*/ 604116 h 901373"/>
                <a:gd name="connsiteX290" fmla="*/ 1049742 w 1082316"/>
                <a:gd name="connsiteY290" fmla="*/ 610950 h 901373"/>
                <a:gd name="connsiteX291" fmla="*/ 1053362 w 1082316"/>
                <a:gd name="connsiteY291" fmla="*/ 617696 h 901373"/>
                <a:gd name="connsiteX292" fmla="*/ 1056983 w 1082316"/>
                <a:gd name="connsiteY292" fmla="*/ 624352 h 901373"/>
                <a:gd name="connsiteX293" fmla="*/ 1060603 w 1082316"/>
                <a:gd name="connsiteY293" fmla="*/ 630916 h 901373"/>
                <a:gd name="connsiteX294" fmla="*/ 1064223 w 1082316"/>
                <a:gd name="connsiteY294" fmla="*/ 637389 h 901373"/>
                <a:gd name="connsiteX295" fmla="*/ 1067843 w 1082316"/>
                <a:gd name="connsiteY295" fmla="*/ 643770 h 901373"/>
                <a:gd name="connsiteX296" fmla="*/ 1071463 w 1082316"/>
                <a:gd name="connsiteY296" fmla="*/ 650057 h 901373"/>
                <a:gd name="connsiteX297" fmla="*/ 1075076 w 1082316"/>
                <a:gd name="connsiteY297" fmla="*/ 656249 h 901373"/>
                <a:gd name="connsiteX298" fmla="*/ 1078697 w 1082316"/>
                <a:gd name="connsiteY298" fmla="*/ 662346 h 901373"/>
                <a:gd name="connsiteX299" fmla="*/ 1082317 w 1082316"/>
                <a:gd name="connsiteY299" fmla="*/ 668348 h 901373"/>
                <a:gd name="connsiteX300" fmla="*/ 1082317 w 1082316"/>
                <a:gd name="connsiteY300" fmla="*/ 901374 h 901373"/>
                <a:gd name="connsiteX301" fmla="*/ 0 w 1082316"/>
                <a:gd name="connsiteY301" fmla="*/ 901374 h 901373"/>
                <a:gd name="connsiteX302" fmla="*/ 0 w 1082316"/>
                <a:gd name="connsiteY302" fmla="*/ 891362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6" h="901373">
                  <a:moveTo>
                    <a:pt x="0" y="891362"/>
                  </a:moveTo>
                  <a:lnTo>
                    <a:pt x="3620" y="890887"/>
                  </a:lnTo>
                  <a:lnTo>
                    <a:pt x="7240" y="890391"/>
                  </a:lnTo>
                  <a:lnTo>
                    <a:pt x="10859" y="889872"/>
                  </a:lnTo>
                  <a:lnTo>
                    <a:pt x="14479" y="889332"/>
                  </a:lnTo>
                  <a:lnTo>
                    <a:pt x="18099" y="888771"/>
                  </a:lnTo>
                  <a:lnTo>
                    <a:pt x="21718" y="888188"/>
                  </a:lnTo>
                  <a:lnTo>
                    <a:pt x="25339" y="887584"/>
                  </a:lnTo>
                  <a:lnTo>
                    <a:pt x="28958" y="886950"/>
                  </a:lnTo>
                  <a:lnTo>
                    <a:pt x="32578" y="886295"/>
                  </a:lnTo>
                  <a:lnTo>
                    <a:pt x="36198" y="885612"/>
                  </a:lnTo>
                  <a:lnTo>
                    <a:pt x="39817" y="884899"/>
                  </a:lnTo>
                  <a:lnTo>
                    <a:pt x="43438" y="884158"/>
                  </a:lnTo>
                  <a:lnTo>
                    <a:pt x="47057" y="883395"/>
                  </a:lnTo>
                  <a:lnTo>
                    <a:pt x="50677" y="882596"/>
                  </a:lnTo>
                  <a:lnTo>
                    <a:pt x="54297" y="881768"/>
                  </a:lnTo>
                  <a:lnTo>
                    <a:pt x="57917" y="880912"/>
                  </a:lnTo>
                  <a:lnTo>
                    <a:pt x="61536" y="880019"/>
                  </a:lnTo>
                  <a:lnTo>
                    <a:pt x="65156" y="879098"/>
                  </a:lnTo>
                  <a:lnTo>
                    <a:pt x="68776" y="878134"/>
                  </a:lnTo>
                  <a:lnTo>
                    <a:pt x="72396" y="877140"/>
                  </a:lnTo>
                  <a:lnTo>
                    <a:pt x="76016" y="876111"/>
                  </a:lnTo>
                  <a:lnTo>
                    <a:pt x="79635" y="875046"/>
                  </a:lnTo>
                  <a:lnTo>
                    <a:pt x="83256" y="873938"/>
                  </a:lnTo>
                  <a:lnTo>
                    <a:pt x="86875" y="872793"/>
                  </a:lnTo>
                  <a:lnTo>
                    <a:pt x="90495" y="871606"/>
                  </a:lnTo>
                  <a:lnTo>
                    <a:pt x="94115" y="870375"/>
                  </a:lnTo>
                  <a:lnTo>
                    <a:pt x="97734" y="869101"/>
                  </a:lnTo>
                  <a:lnTo>
                    <a:pt x="101355" y="867784"/>
                  </a:lnTo>
                  <a:lnTo>
                    <a:pt x="104974" y="866424"/>
                  </a:lnTo>
                  <a:lnTo>
                    <a:pt x="108594" y="865020"/>
                  </a:lnTo>
                  <a:lnTo>
                    <a:pt x="112214" y="863559"/>
                  </a:lnTo>
                  <a:lnTo>
                    <a:pt x="115833" y="862055"/>
                  </a:lnTo>
                  <a:lnTo>
                    <a:pt x="119453" y="860500"/>
                  </a:lnTo>
                  <a:lnTo>
                    <a:pt x="123073" y="858895"/>
                  </a:lnTo>
                  <a:lnTo>
                    <a:pt x="126693" y="857240"/>
                  </a:lnTo>
                  <a:lnTo>
                    <a:pt x="130313" y="855527"/>
                  </a:lnTo>
                  <a:lnTo>
                    <a:pt x="133932" y="853764"/>
                  </a:lnTo>
                  <a:lnTo>
                    <a:pt x="137552" y="851943"/>
                  </a:lnTo>
                  <a:lnTo>
                    <a:pt x="141172" y="850064"/>
                  </a:lnTo>
                  <a:lnTo>
                    <a:pt x="144792" y="848121"/>
                  </a:lnTo>
                  <a:lnTo>
                    <a:pt x="148412" y="846127"/>
                  </a:lnTo>
                  <a:lnTo>
                    <a:pt x="152032" y="844069"/>
                  </a:lnTo>
                  <a:lnTo>
                    <a:pt x="155651" y="841946"/>
                  </a:lnTo>
                  <a:lnTo>
                    <a:pt x="159271" y="839765"/>
                  </a:lnTo>
                  <a:lnTo>
                    <a:pt x="162891" y="837512"/>
                  </a:lnTo>
                  <a:lnTo>
                    <a:pt x="166510" y="835195"/>
                  </a:lnTo>
                  <a:lnTo>
                    <a:pt x="170131" y="832813"/>
                  </a:lnTo>
                  <a:lnTo>
                    <a:pt x="173750" y="830358"/>
                  </a:lnTo>
                  <a:lnTo>
                    <a:pt x="177370" y="827839"/>
                  </a:lnTo>
                  <a:lnTo>
                    <a:pt x="180990" y="825241"/>
                  </a:lnTo>
                  <a:lnTo>
                    <a:pt x="184609" y="822578"/>
                  </a:lnTo>
                  <a:lnTo>
                    <a:pt x="188230" y="819836"/>
                  </a:lnTo>
                  <a:lnTo>
                    <a:pt x="191849" y="817022"/>
                  </a:lnTo>
                  <a:lnTo>
                    <a:pt x="195469" y="814136"/>
                  </a:lnTo>
                  <a:lnTo>
                    <a:pt x="199089" y="811163"/>
                  </a:lnTo>
                  <a:lnTo>
                    <a:pt x="202708" y="808119"/>
                  </a:lnTo>
                  <a:lnTo>
                    <a:pt x="206329" y="804995"/>
                  </a:lnTo>
                  <a:lnTo>
                    <a:pt x="209948" y="801785"/>
                  </a:lnTo>
                  <a:lnTo>
                    <a:pt x="213568" y="798496"/>
                  </a:lnTo>
                  <a:lnTo>
                    <a:pt x="217188" y="795128"/>
                  </a:lnTo>
                  <a:lnTo>
                    <a:pt x="220808" y="791673"/>
                  </a:lnTo>
                  <a:lnTo>
                    <a:pt x="224427" y="788132"/>
                  </a:lnTo>
                  <a:lnTo>
                    <a:pt x="228047" y="784505"/>
                  </a:lnTo>
                  <a:lnTo>
                    <a:pt x="231667" y="780791"/>
                  </a:lnTo>
                  <a:lnTo>
                    <a:pt x="235287" y="776991"/>
                  </a:lnTo>
                  <a:lnTo>
                    <a:pt x="238907" y="773104"/>
                  </a:lnTo>
                  <a:lnTo>
                    <a:pt x="242526" y="769124"/>
                  </a:lnTo>
                  <a:lnTo>
                    <a:pt x="246146" y="765051"/>
                  </a:lnTo>
                  <a:lnTo>
                    <a:pt x="249766" y="760890"/>
                  </a:lnTo>
                  <a:lnTo>
                    <a:pt x="253386" y="756637"/>
                  </a:lnTo>
                  <a:lnTo>
                    <a:pt x="257006" y="752290"/>
                  </a:lnTo>
                  <a:lnTo>
                    <a:pt x="260625" y="747849"/>
                  </a:lnTo>
                  <a:lnTo>
                    <a:pt x="264245" y="743315"/>
                  </a:lnTo>
                  <a:lnTo>
                    <a:pt x="267865" y="738680"/>
                  </a:lnTo>
                  <a:lnTo>
                    <a:pt x="271484" y="733958"/>
                  </a:lnTo>
                  <a:lnTo>
                    <a:pt x="275105" y="729136"/>
                  </a:lnTo>
                  <a:lnTo>
                    <a:pt x="278724" y="724221"/>
                  </a:lnTo>
                  <a:lnTo>
                    <a:pt x="282344" y="719211"/>
                  </a:lnTo>
                  <a:lnTo>
                    <a:pt x="285964" y="714101"/>
                  </a:lnTo>
                  <a:lnTo>
                    <a:pt x="289584" y="708898"/>
                  </a:lnTo>
                  <a:lnTo>
                    <a:pt x="293204" y="703593"/>
                  </a:lnTo>
                  <a:lnTo>
                    <a:pt x="296823" y="698195"/>
                  </a:lnTo>
                  <a:lnTo>
                    <a:pt x="300443" y="692697"/>
                  </a:lnTo>
                  <a:lnTo>
                    <a:pt x="304063" y="687104"/>
                  </a:lnTo>
                  <a:lnTo>
                    <a:pt x="307683" y="681411"/>
                  </a:lnTo>
                  <a:lnTo>
                    <a:pt x="311302" y="675625"/>
                  </a:lnTo>
                  <a:lnTo>
                    <a:pt x="314922" y="669737"/>
                  </a:lnTo>
                  <a:lnTo>
                    <a:pt x="318542" y="663756"/>
                  </a:lnTo>
                  <a:lnTo>
                    <a:pt x="322162" y="657684"/>
                  </a:lnTo>
                  <a:lnTo>
                    <a:pt x="325782" y="651514"/>
                  </a:lnTo>
                  <a:lnTo>
                    <a:pt x="329401" y="645249"/>
                  </a:lnTo>
                  <a:lnTo>
                    <a:pt x="333022" y="638891"/>
                  </a:lnTo>
                  <a:lnTo>
                    <a:pt x="336641" y="632439"/>
                  </a:lnTo>
                  <a:lnTo>
                    <a:pt x="340261" y="625895"/>
                  </a:lnTo>
                  <a:lnTo>
                    <a:pt x="343881" y="619261"/>
                  </a:lnTo>
                  <a:lnTo>
                    <a:pt x="347500" y="612536"/>
                  </a:lnTo>
                  <a:lnTo>
                    <a:pt x="351121" y="605722"/>
                  </a:lnTo>
                  <a:lnTo>
                    <a:pt x="354740" y="598821"/>
                  </a:lnTo>
                  <a:lnTo>
                    <a:pt x="358360" y="591833"/>
                  </a:lnTo>
                  <a:lnTo>
                    <a:pt x="361980" y="584760"/>
                  </a:lnTo>
                  <a:lnTo>
                    <a:pt x="365599" y="577604"/>
                  </a:lnTo>
                  <a:lnTo>
                    <a:pt x="369219" y="570366"/>
                  </a:lnTo>
                  <a:lnTo>
                    <a:pt x="372839" y="563048"/>
                  </a:lnTo>
                  <a:lnTo>
                    <a:pt x="376459" y="555651"/>
                  </a:lnTo>
                  <a:lnTo>
                    <a:pt x="380079" y="548177"/>
                  </a:lnTo>
                  <a:lnTo>
                    <a:pt x="383698" y="540630"/>
                  </a:lnTo>
                  <a:lnTo>
                    <a:pt x="387318" y="533010"/>
                  </a:lnTo>
                  <a:lnTo>
                    <a:pt x="390938" y="525320"/>
                  </a:lnTo>
                  <a:lnTo>
                    <a:pt x="394558" y="517562"/>
                  </a:lnTo>
                  <a:lnTo>
                    <a:pt x="398178" y="509738"/>
                  </a:lnTo>
                  <a:lnTo>
                    <a:pt x="401798" y="501852"/>
                  </a:lnTo>
                  <a:lnTo>
                    <a:pt x="405417" y="493904"/>
                  </a:lnTo>
                  <a:lnTo>
                    <a:pt x="409037" y="485900"/>
                  </a:lnTo>
                  <a:lnTo>
                    <a:pt x="412657" y="477839"/>
                  </a:lnTo>
                  <a:lnTo>
                    <a:pt x="416276" y="469727"/>
                  </a:lnTo>
                  <a:lnTo>
                    <a:pt x="419897" y="461566"/>
                  </a:lnTo>
                  <a:lnTo>
                    <a:pt x="423516" y="453359"/>
                  </a:lnTo>
                  <a:lnTo>
                    <a:pt x="427136" y="445108"/>
                  </a:lnTo>
                  <a:lnTo>
                    <a:pt x="430756" y="436817"/>
                  </a:lnTo>
                  <a:lnTo>
                    <a:pt x="434375" y="428491"/>
                  </a:lnTo>
                  <a:lnTo>
                    <a:pt x="437996" y="420130"/>
                  </a:lnTo>
                  <a:lnTo>
                    <a:pt x="441615" y="411741"/>
                  </a:lnTo>
                  <a:lnTo>
                    <a:pt x="445235" y="403326"/>
                  </a:lnTo>
                  <a:lnTo>
                    <a:pt x="448855" y="394888"/>
                  </a:lnTo>
                  <a:lnTo>
                    <a:pt x="452475" y="386431"/>
                  </a:lnTo>
                  <a:lnTo>
                    <a:pt x="456095" y="377959"/>
                  </a:lnTo>
                  <a:lnTo>
                    <a:pt x="459714" y="369476"/>
                  </a:lnTo>
                  <a:lnTo>
                    <a:pt x="463334" y="360986"/>
                  </a:lnTo>
                  <a:lnTo>
                    <a:pt x="466952" y="352494"/>
                  </a:lnTo>
                  <a:lnTo>
                    <a:pt x="470573" y="344002"/>
                  </a:lnTo>
                  <a:lnTo>
                    <a:pt x="474193" y="335516"/>
                  </a:lnTo>
                  <a:lnTo>
                    <a:pt x="477813" y="327039"/>
                  </a:lnTo>
                  <a:lnTo>
                    <a:pt x="481433" y="318576"/>
                  </a:lnTo>
                  <a:lnTo>
                    <a:pt x="485053" y="310130"/>
                  </a:lnTo>
                  <a:lnTo>
                    <a:pt x="488674" y="301707"/>
                  </a:lnTo>
                  <a:lnTo>
                    <a:pt x="492294" y="293311"/>
                  </a:lnTo>
                  <a:lnTo>
                    <a:pt x="495914" y="284946"/>
                  </a:lnTo>
                  <a:lnTo>
                    <a:pt x="499534" y="276617"/>
                  </a:lnTo>
                  <a:lnTo>
                    <a:pt x="503154" y="268328"/>
                  </a:lnTo>
                  <a:lnTo>
                    <a:pt x="506775" y="260083"/>
                  </a:lnTo>
                  <a:lnTo>
                    <a:pt x="510395" y="251888"/>
                  </a:lnTo>
                  <a:lnTo>
                    <a:pt x="514008" y="243748"/>
                  </a:lnTo>
                  <a:lnTo>
                    <a:pt x="517628" y="235665"/>
                  </a:lnTo>
                  <a:lnTo>
                    <a:pt x="521248" y="227646"/>
                  </a:lnTo>
                  <a:lnTo>
                    <a:pt x="524869" y="219695"/>
                  </a:lnTo>
                  <a:lnTo>
                    <a:pt x="528489" y="211816"/>
                  </a:lnTo>
                  <a:lnTo>
                    <a:pt x="532109" y="204015"/>
                  </a:lnTo>
                  <a:lnTo>
                    <a:pt x="535729" y="196296"/>
                  </a:lnTo>
                  <a:lnTo>
                    <a:pt x="539349" y="188664"/>
                  </a:lnTo>
                  <a:lnTo>
                    <a:pt x="542970" y="181122"/>
                  </a:lnTo>
                  <a:lnTo>
                    <a:pt x="546590" y="173676"/>
                  </a:lnTo>
                  <a:lnTo>
                    <a:pt x="550210" y="166330"/>
                  </a:lnTo>
                  <a:lnTo>
                    <a:pt x="553830" y="159091"/>
                  </a:lnTo>
                  <a:lnTo>
                    <a:pt x="557450" y="151960"/>
                  </a:lnTo>
                  <a:lnTo>
                    <a:pt x="561071" y="144943"/>
                  </a:lnTo>
                  <a:lnTo>
                    <a:pt x="564691" y="138045"/>
                  </a:lnTo>
                  <a:lnTo>
                    <a:pt x="568311" y="131270"/>
                  </a:lnTo>
                  <a:lnTo>
                    <a:pt x="571931" y="124622"/>
                  </a:lnTo>
                  <a:lnTo>
                    <a:pt x="575544" y="118106"/>
                  </a:lnTo>
                  <a:lnTo>
                    <a:pt x="579165" y="111726"/>
                  </a:lnTo>
                  <a:lnTo>
                    <a:pt x="582785" y="105486"/>
                  </a:lnTo>
                  <a:lnTo>
                    <a:pt x="586405" y="99390"/>
                  </a:lnTo>
                  <a:lnTo>
                    <a:pt x="590025" y="93443"/>
                  </a:lnTo>
                  <a:lnTo>
                    <a:pt x="593645" y="87647"/>
                  </a:lnTo>
                  <a:lnTo>
                    <a:pt x="597266" y="82008"/>
                  </a:lnTo>
                  <a:lnTo>
                    <a:pt x="600886" y="76529"/>
                  </a:lnTo>
                  <a:lnTo>
                    <a:pt x="604506" y="71214"/>
                  </a:lnTo>
                  <a:lnTo>
                    <a:pt x="608126" y="66066"/>
                  </a:lnTo>
                  <a:lnTo>
                    <a:pt x="611747" y="61089"/>
                  </a:lnTo>
                  <a:lnTo>
                    <a:pt x="615367" y="56286"/>
                  </a:lnTo>
                  <a:lnTo>
                    <a:pt x="618987" y="51661"/>
                  </a:lnTo>
                  <a:lnTo>
                    <a:pt x="622607" y="47217"/>
                  </a:lnTo>
                  <a:lnTo>
                    <a:pt x="626227" y="42956"/>
                  </a:lnTo>
                  <a:lnTo>
                    <a:pt x="629848" y="38883"/>
                  </a:lnTo>
                  <a:lnTo>
                    <a:pt x="633468" y="34999"/>
                  </a:lnTo>
                  <a:lnTo>
                    <a:pt x="637081" y="31308"/>
                  </a:lnTo>
                  <a:lnTo>
                    <a:pt x="640701" y="27812"/>
                  </a:lnTo>
                  <a:lnTo>
                    <a:pt x="644321" y="24514"/>
                  </a:lnTo>
                  <a:lnTo>
                    <a:pt x="647941" y="21415"/>
                  </a:lnTo>
                  <a:lnTo>
                    <a:pt x="651562" y="18519"/>
                  </a:lnTo>
                  <a:lnTo>
                    <a:pt x="655182" y="15827"/>
                  </a:lnTo>
                  <a:lnTo>
                    <a:pt x="658802" y="13340"/>
                  </a:lnTo>
                  <a:lnTo>
                    <a:pt x="662422" y="11062"/>
                  </a:lnTo>
                  <a:lnTo>
                    <a:pt x="666043" y="8994"/>
                  </a:lnTo>
                  <a:lnTo>
                    <a:pt x="669663" y="7136"/>
                  </a:lnTo>
                  <a:lnTo>
                    <a:pt x="673283" y="5491"/>
                  </a:lnTo>
                  <a:lnTo>
                    <a:pt x="676903" y="4059"/>
                  </a:lnTo>
                  <a:lnTo>
                    <a:pt x="680523" y="2842"/>
                  </a:lnTo>
                  <a:lnTo>
                    <a:pt x="684144" y="1840"/>
                  </a:lnTo>
                  <a:lnTo>
                    <a:pt x="687764" y="1055"/>
                  </a:lnTo>
                  <a:lnTo>
                    <a:pt x="691384" y="486"/>
                  </a:lnTo>
                  <a:lnTo>
                    <a:pt x="695004" y="134"/>
                  </a:lnTo>
                  <a:lnTo>
                    <a:pt x="698624" y="0"/>
                  </a:lnTo>
                  <a:lnTo>
                    <a:pt x="702237" y="83"/>
                  </a:lnTo>
                  <a:lnTo>
                    <a:pt x="705858" y="384"/>
                  </a:lnTo>
                  <a:lnTo>
                    <a:pt x="709478" y="902"/>
                  </a:lnTo>
                  <a:lnTo>
                    <a:pt x="713098" y="1637"/>
                  </a:lnTo>
                  <a:lnTo>
                    <a:pt x="716718" y="2588"/>
                  </a:lnTo>
                  <a:lnTo>
                    <a:pt x="720339" y="3755"/>
                  </a:lnTo>
                  <a:lnTo>
                    <a:pt x="723959" y="5137"/>
                  </a:lnTo>
                  <a:lnTo>
                    <a:pt x="727579" y="6732"/>
                  </a:lnTo>
                  <a:lnTo>
                    <a:pt x="731199" y="8540"/>
                  </a:lnTo>
                  <a:lnTo>
                    <a:pt x="734819" y="10559"/>
                  </a:lnTo>
                  <a:lnTo>
                    <a:pt x="738440" y="12789"/>
                  </a:lnTo>
                  <a:lnTo>
                    <a:pt x="742060" y="15226"/>
                  </a:lnTo>
                  <a:lnTo>
                    <a:pt x="745680" y="17871"/>
                  </a:lnTo>
                  <a:lnTo>
                    <a:pt x="749300" y="20719"/>
                  </a:lnTo>
                  <a:lnTo>
                    <a:pt x="752920" y="23771"/>
                  </a:lnTo>
                  <a:lnTo>
                    <a:pt x="756541" y="27023"/>
                  </a:lnTo>
                  <a:lnTo>
                    <a:pt x="760161" y="30472"/>
                  </a:lnTo>
                  <a:lnTo>
                    <a:pt x="763774" y="34119"/>
                  </a:lnTo>
                  <a:lnTo>
                    <a:pt x="767394" y="37958"/>
                  </a:lnTo>
                  <a:lnTo>
                    <a:pt x="771014" y="41987"/>
                  </a:lnTo>
                  <a:lnTo>
                    <a:pt x="774635" y="46203"/>
                  </a:lnTo>
                  <a:lnTo>
                    <a:pt x="778255" y="50605"/>
                  </a:lnTo>
                  <a:lnTo>
                    <a:pt x="781875" y="55188"/>
                  </a:lnTo>
                  <a:lnTo>
                    <a:pt x="785495" y="59949"/>
                  </a:lnTo>
                  <a:lnTo>
                    <a:pt x="789115" y="64886"/>
                  </a:lnTo>
                  <a:lnTo>
                    <a:pt x="792736" y="69995"/>
                  </a:lnTo>
                  <a:lnTo>
                    <a:pt x="796356" y="75271"/>
                  </a:lnTo>
                  <a:lnTo>
                    <a:pt x="799976" y="80712"/>
                  </a:lnTo>
                  <a:lnTo>
                    <a:pt x="803596" y="86314"/>
                  </a:lnTo>
                  <a:lnTo>
                    <a:pt x="807217" y="92073"/>
                  </a:lnTo>
                  <a:lnTo>
                    <a:pt x="810837" y="97985"/>
                  </a:lnTo>
                  <a:lnTo>
                    <a:pt x="814457" y="104047"/>
                  </a:lnTo>
                  <a:lnTo>
                    <a:pt x="818077" y="110254"/>
                  </a:lnTo>
                  <a:lnTo>
                    <a:pt x="821697" y="116601"/>
                  </a:lnTo>
                  <a:lnTo>
                    <a:pt x="825310" y="123086"/>
                  </a:lnTo>
                  <a:lnTo>
                    <a:pt x="828931" y="129704"/>
                  </a:lnTo>
                  <a:lnTo>
                    <a:pt x="832551" y="136449"/>
                  </a:lnTo>
                  <a:lnTo>
                    <a:pt x="836171" y="143319"/>
                  </a:lnTo>
                  <a:lnTo>
                    <a:pt x="839791" y="150308"/>
                  </a:lnTo>
                  <a:lnTo>
                    <a:pt x="843411" y="157412"/>
                  </a:lnTo>
                  <a:lnTo>
                    <a:pt x="847032" y="164628"/>
                  </a:lnTo>
                  <a:lnTo>
                    <a:pt x="850652" y="171949"/>
                  </a:lnTo>
                  <a:lnTo>
                    <a:pt x="854272" y="179371"/>
                  </a:lnTo>
                  <a:lnTo>
                    <a:pt x="857892" y="186891"/>
                  </a:lnTo>
                  <a:lnTo>
                    <a:pt x="861512" y="194503"/>
                  </a:lnTo>
                  <a:lnTo>
                    <a:pt x="865133" y="202202"/>
                  </a:lnTo>
                  <a:lnTo>
                    <a:pt x="868753" y="209985"/>
                  </a:lnTo>
                  <a:lnTo>
                    <a:pt x="872373" y="217845"/>
                  </a:lnTo>
                  <a:lnTo>
                    <a:pt x="875993" y="225780"/>
                  </a:lnTo>
                  <a:lnTo>
                    <a:pt x="879614" y="233784"/>
                  </a:lnTo>
                  <a:lnTo>
                    <a:pt x="883234" y="241851"/>
                  </a:lnTo>
                  <a:lnTo>
                    <a:pt x="886854" y="249979"/>
                  </a:lnTo>
                  <a:lnTo>
                    <a:pt x="890467" y="258162"/>
                  </a:lnTo>
                  <a:lnTo>
                    <a:pt x="894087" y="266394"/>
                  </a:lnTo>
                  <a:lnTo>
                    <a:pt x="897707" y="274673"/>
                  </a:lnTo>
                  <a:lnTo>
                    <a:pt x="901328" y="282994"/>
                  </a:lnTo>
                  <a:lnTo>
                    <a:pt x="904948" y="291351"/>
                  </a:lnTo>
                  <a:lnTo>
                    <a:pt x="908568" y="299741"/>
                  </a:lnTo>
                  <a:lnTo>
                    <a:pt x="912188" y="308158"/>
                  </a:lnTo>
                  <a:lnTo>
                    <a:pt x="915809" y="316598"/>
                  </a:lnTo>
                  <a:lnTo>
                    <a:pt x="919429" y="325058"/>
                  </a:lnTo>
                  <a:lnTo>
                    <a:pt x="923049" y="333532"/>
                  </a:lnTo>
                  <a:lnTo>
                    <a:pt x="926669" y="342017"/>
                  </a:lnTo>
                  <a:lnTo>
                    <a:pt x="930289" y="350507"/>
                  </a:lnTo>
                  <a:lnTo>
                    <a:pt x="933910" y="359000"/>
                  </a:lnTo>
                  <a:lnTo>
                    <a:pt x="937530" y="367491"/>
                  </a:lnTo>
                  <a:lnTo>
                    <a:pt x="941150" y="375975"/>
                  </a:lnTo>
                  <a:lnTo>
                    <a:pt x="944770" y="384450"/>
                  </a:lnTo>
                  <a:lnTo>
                    <a:pt x="948391" y="392911"/>
                  </a:lnTo>
                  <a:lnTo>
                    <a:pt x="952004" y="401354"/>
                  </a:lnTo>
                  <a:lnTo>
                    <a:pt x="955624" y="409775"/>
                  </a:lnTo>
                  <a:lnTo>
                    <a:pt x="959244" y="418171"/>
                  </a:lnTo>
                  <a:lnTo>
                    <a:pt x="962864" y="426538"/>
                  </a:lnTo>
                  <a:lnTo>
                    <a:pt x="966484" y="434873"/>
                  </a:lnTo>
                  <a:lnTo>
                    <a:pt x="970105" y="443172"/>
                  </a:lnTo>
                  <a:lnTo>
                    <a:pt x="973725" y="451433"/>
                  </a:lnTo>
                  <a:lnTo>
                    <a:pt x="977345" y="459651"/>
                  </a:lnTo>
                  <a:lnTo>
                    <a:pt x="980965" y="467823"/>
                  </a:lnTo>
                  <a:lnTo>
                    <a:pt x="984585" y="475947"/>
                  </a:lnTo>
                  <a:lnTo>
                    <a:pt x="988206" y="484019"/>
                  </a:lnTo>
                  <a:lnTo>
                    <a:pt x="991826" y="492037"/>
                  </a:lnTo>
                  <a:lnTo>
                    <a:pt x="995446" y="499998"/>
                  </a:lnTo>
                  <a:lnTo>
                    <a:pt x="999066" y="507899"/>
                  </a:lnTo>
                  <a:lnTo>
                    <a:pt x="1002686" y="515737"/>
                  </a:lnTo>
                  <a:lnTo>
                    <a:pt x="1006307" y="523511"/>
                  </a:lnTo>
                  <a:lnTo>
                    <a:pt x="1009927" y="531217"/>
                  </a:lnTo>
                  <a:lnTo>
                    <a:pt x="1013540" y="538854"/>
                  </a:lnTo>
                  <a:lnTo>
                    <a:pt x="1017160" y="546418"/>
                  </a:lnTo>
                  <a:lnTo>
                    <a:pt x="1020780" y="553909"/>
                  </a:lnTo>
                  <a:lnTo>
                    <a:pt x="1024401" y="561324"/>
                  </a:lnTo>
                  <a:lnTo>
                    <a:pt x="1028021" y="568661"/>
                  </a:lnTo>
                  <a:lnTo>
                    <a:pt x="1031641" y="575918"/>
                  </a:lnTo>
                  <a:lnTo>
                    <a:pt x="1035261" y="583093"/>
                  </a:lnTo>
                  <a:lnTo>
                    <a:pt x="1038881" y="590186"/>
                  </a:lnTo>
                  <a:lnTo>
                    <a:pt x="1042502" y="597194"/>
                  </a:lnTo>
                  <a:lnTo>
                    <a:pt x="1046122" y="604116"/>
                  </a:lnTo>
                  <a:lnTo>
                    <a:pt x="1049742" y="610950"/>
                  </a:lnTo>
                  <a:lnTo>
                    <a:pt x="1053362" y="617696"/>
                  </a:lnTo>
                  <a:lnTo>
                    <a:pt x="1056983" y="624352"/>
                  </a:lnTo>
                  <a:lnTo>
                    <a:pt x="1060603" y="630916"/>
                  </a:lnTo>
                  <a:lnTo>
                    <a:pt x="1064223" y="637389"/>
                  </a:lnTo>
                  <a:lnTo>
                    <a:pt x="1067843" y="643770"/>
                  </a:lnTo>
                  <a:lnTo>
                    <a:pt x="1071463" y="650057"/>
                  </a:lnTo>
                  <a:lnTo>
                    <a:pt x="1075076" y="656249"/>
                  </a:lnTo>
                  <a:lnTo>
                    <a:pt x="1078697" y="662346"/>
                  </a:lnTo>
                  <a:lnTo>
                    <a:pt x="1082317" y="668348"/>
                  </a:lnTo>
                  <a:lnTo>
                    <a:pt x="1082317" y="901374"/>
                  </a:lnTo>
                  <a:lnTo>
                    <a:pt x="0" y="901374"/>
                  </a:lnTo>
                  <a:lnTo>
                    <a:pt x="0" y="891362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550" name="Group 549">
            <a:extLst>
              <a:ext uri="{FF2B5EF4-FFF2-40B4-BE49-F238E27FC236}">
                <a16:creationId xmlns:a16="http://schemas.microsoft.com/office/drawing/2014/main" id="{425E96D8-467E-037D-F043-38BE977E4BD6}"/>
              </a:ext>
            </a:extLst>
          </p:cNvPr>
          <p:cNvGrpSpPr/>
          <p:nvPr/>
        </p:nvGrpSpPr>
        <p:grpSpPr>
          <a:xfrm>
            <a:off x="8191691" y="3928955"/>
            <a:ext cx="233018" cy="225942"/>
            <a:chOff x="8191691" y="3928955"/>
            <a:chExt cx="233018" cy="225942"/>
          </a:xfrm>
        </p:grpSpPr>
        <p:sp>
          <p:nvSpPr>
            <p:cNvPr id="542" name="Freeform 541">
              <a:extLst>
                <a:ext uri="{FF2B5EF4-FFF2-40B4-BE49-F238E27FC236}">
                  <a16:creationId xmlns:a16="http://schemas.microsoft.com/office/drawing/2014/main" id="{A46E4C89-7790-F47F-95B8-9D3939A62989}"/>
                </a:ext>
              </a:extLst>
            </p:cNvPr>
            <p:cNvSpPr/>
            <p:nvPr/>
          </p:nvSpPr>
          <p:spPr>
            <a:xfrm>
              <a:off x="8191691" y="3928955"/>
              <a:ext cx="233018" cy="225941"/>
            </a:xfrm>
            <a:custGeom>
              <a:avLst/>
              <a:gdLst>
                <a:gd name="connsiteX0" fmla="*/ 233018 w 233018"/>
                <a:gd name="connsiteY0" fmla="*/ 0 h 225941"/>
                <a:gd name="connsiteX1" fmla="*/ 0 w 233018"/>
                <a:gd name="connsiteY1" fmla="*/ 225942 h 2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018" h="225941">
                  <a:moveTo>
                    <a:pt x="233018" y="0"/>
                  </a:moveTo>
                  <a:lnTo>
                    <a:pt x="0" y="225942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3" name="Freeform 542">
              <a:extLst>
                <a:ext uri="{FF2B5EF4-FFF2-40B4-BE49-F238E27FC236}">
                  <a16:creationId xmlns:a16="http://schemas.microsoft.com/office/drawing/2014/main" id="{4744CB3B-161F-3C34-3AAB-4E0214CD70F0}"/>
                </a:ext>
              </a:extLst>
            </p:cNvPr>
            <p:cNvSpPr/>
            <p:nvPr/>
          </p:nvSpPr>
          <p:spPr>
            <a:xfrm>
              <a:off x="8191691" y="4127560"/>
              <a:ext cx="27623" cy="27337"/>
            </a:xfrm>
            <a:custGeom>
              <a:avLst/>
              <a:gdLst>
                <a:gd name="connsiteX0" fmla="*/ 18605 w 27623"/>
                <a:gd name="connsiteY0" fmla="*/ 9300 h 27337"/>
                <a:gd name="connsiteX1" fmla="*/ 27623 w 27623"/>
                <a:gd name="connsiteY1" fmla="*/ 18601 h 27337"/>
                <a:gd name="connsiteX2" fmla="*/ 0 w 27623"/>
                <a:gd name="connsiteY2" fmla="*/ 27337 h 27337"/>
                <a:gd name="connsiteX3" fmla="*/ 9587 w 27623"/>
                <a:gd name="connsiteY3" fmla="*/ 0 h 2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3" h="27337">
                  <a:moveTo>
                    <a:pt x="18605" y="9300"/>
                  </a:moveTo>
                  <a:lnTo>
                    <a:pt x="27623" y="18601"/>
                  </a:lnTo>
                  <a:lnTo>
                    <a:pt x="0" y="27337"/>
                  </a:lnTo>
                  <a:lnTo>
                    <a:pt x="9587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4" name="Freeform 543">
              <a:extLst>
                <a:ext uri="{FF2B5EF4-FFF2-40B4-BE49-F238E27FC236}">
                  <a16:creationId xmlns:a16="http://schemas.microsoft.com/office/drawing/2014/main" id="{1004848F-122B-DB34-D341-F0C5C6AB0E65}"/>
                </a:ext>
              </a:extLst>
            </p:cNvPr>
            <p:cNvSpPr/>
            <p:nvPr/>
          </p:nvSpPr>
          <p:spPr>
            <a:xfrm>
              <a:off x="8210296" y="3928955"/>
              <a:ext cx="214413" cy="207904"/>
            </a:xfrm>
            <a:custGeom>
              <a:avLst/>
              <a:gdLst>
                <a:gd name="connsiteX0" fmla="*/ 0 w 214413"/>
                <a:gd name="connsiteY0" fmla="*/ 207905 h 207904"/>
                <a:gd name="connsiteX1" fmla="*/ 214413 w 214413"/>
                <a:gd name="connsiteY1" fmla="*/ 0 h 20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13" h="207904">
                  <a:moveTo>
                    <a:pt x="0" y="207905"/>
                  </a:moveTo>
                  <a:lnTo>
                    <a:pt x="214413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545" name="Freeform 544">
            <a:extLst>
              <a:ext uri="{FF2B5EF4-FFF2-40B4-BE49-F238E27FC236}">
                <a16:creationId xmlns:a16="http://schemas.microsoft.com/office/drawing/2014/main" id="{B1A1F304-0797-44E1-4F15-A9F60988977E}"/>
              </a:ext>
            </a:extLst>
          </p:cNvPr>
          <p:cNvSpPr/>
          <p:nvPr/>
        </p:nvSpPr>
        <p:spPr>
          <a:xfrm>
            <a:off x="8713715" y="4493004"/>
            <a:ext cx="33899" cy="27376"/>
          </a:xfrm>
          <a:custGeom>
            <a:avLst/>
            <a:gdLst>
              <a:gd name="connsiteX0" fmla="*/ 33899 w 33899"/>
              <a:gd name="connsiteY0" fmla="*/ 3570 h 27376"/>
              <a:gd name="connsiteX1" fmla="*/ 33719 w 33899"/>
              <a:gd name="connsiteY1" fmla="*/ 4396 h 27376"/>
              <a:gd name="connsiteX2" fmla="*/ 33071 w 33899"/>
              <a:gd name="connsiteY2" fmla="*/ 6490 h 27376"/>
              <a:gd name="connsiteX3" fmla="*/ 31833 w 33899"/>
              <a:gd name="connsiteY3" fmla="*/ 9706 h 27376"/>
              <a:gd name="connsiteX4" fmla="*/ 29825 w 33899"/>
              <a:gd name="connsiteY4" fmla="*/ 13541 h 27376"/>
              <a:gd name="connsiteX5" fmla="*/ 26932 w 33899"/>
              <a:gd name="connsiteY5" fmla="*/ 17760 h 27376"/>
              <a:gd name="connsiteX6" fmla="*/ 26407 w 33899"/>
              <a:gd name="connsiteY6" fmla="*/ 18616 h 27376"/>
              <a:gd name="connsiteX7" fmla="*/ 26342 w 33899"/>
              <a:gd name="connsiteY7" fmla="*/ 19884 h 27376"/>
              <a:gd name="connsiteX8" fmla="*/ 28206 w 33899"/>
              <a:gd name="connsiteY8" fmla="*/ 26020 h 27376"/>
              <a:gd name="connsiteX9" fmla="*/ 28444 w 33899"/>
              <a:gd name="connsiteY9" fmla="*/ 26020 h 27376"/>
              <a:gd name="connsiteX10" fmla="*/ 29062 w 33899"/>
              <a:gd name="connsiteY10" fmla="*/ 25843 h 27376"/>
              <a:gd name="connsiteX11" fmla="*/ 29948 w 33899"/>
              <a:gd name="connsiteY11" fmla="*/ 25401 h 27376"/>
              <a:gd name="connsiteX12" fmla="*/ 30833 w 33899"/>
              <a:gd name="connsiteY12" fmla="*/ 24515 h 27376"/>
              <a:gd name="connsiteX13" fmla="*/ 31596 w 33899"/>
              <a:gd name="connsiteY13" fmla="*/ 23070 h 27376"/>
              <a:gd name="connsiteX14" fmla="*/ 32395 w 33899"/>
              <a:gd name="connsiteY14" fmla="*/ 22480 h 27376"/>
              <a:gd name="connsiteX15" fmla="*/ 33100 w 33899"/>
              <a:gd name="connsiteY15" fmla="*/ 23070 h 27376"/>
              <a:gd name="connsiteX16" fmla="*/ 31625 w 33899"/>
              <a:gd name="connsiteY16" fmla="*/ 25755 h 27376"/>
              <a:gd name="connsiteX17" fmla="*/ 28026 w 33899"/>
              <a:gd name="connsiteY17" fmla="*/ 27377 h 27376"/>
              <a:gd name="connsiteX18" fmla="*/ 24543 w 33899"/>
              <a:gd name="connsiteY18" fmla="*/ 26050 h 27376"/>
              <a:gd name="connsiteX19" fmla="*/ 22542 w 33899"/>
              <a:gd name="connsiteY19" fmla="*/ 22273 h 27376"/>
              <a:gd name="connsiteX20" fmla="*/ 9795 w 33899"/>
              <a:gd name="connsiteY20" fmla="*/ 27377 h 27376"/>
              <a:gd name="connsiteX21" fmla="*/ 2656 w 33899"/>
              <a:gd name="connsiteY21" fmla="*/ 24456 h 27376"/>
              <a:gd name="connsiteX22" fmla="*/ 0 w 33899"/>
              <a:gd name="connsiteY22" fmla="*/ 17140 h 27376"/>
              <a:gd name="connsiteX23" fmla="*/ 2303 w 33899"/>
              <a:gd name="connsiteY23" fmla="*/ 8968 h 27376"/>
              <a:gd name="connsiteX24" fmla="*/ 8406 w 33899"/>
              <a:gd name="connsiteY24" fmla="*/ 2508 h 27376"/>
              <a:gd name="connsiteX25" fmla="*/ 16259 w 33899"/>
              <a:gd name="connsiteY25" fmla="*/ 0 h 27376"/>
              <a:gd name="connsiteX26" fmla="*/ 19029 w 33899"/>
              <a:gd name="connsiteY26" fmla="*/ 384 h 27376"/>
              <a:gd name="connsiteX27" fmla="*/ 21743 w 33899"/>
              <a:gd name="connsiteY27" fmla="*/ 1653 h 27376"/>
              <a:gd name="connsiteX28" fmla="*/ 24104 w 33899"/>
              <a:gd name="connsiteY28" fmla="*/ 3953 h 27376"/>
              <a:gd name="connsiteX29" fmla="*/ 25723 w 33899"/>
              <a:gd name="connsiteY29" fmla="*/ 7523 h 27376"/>
              <a:gd name="connsiteX30" fmla="*/ 26342 w 33899"/>
              <a:gd name="connsiteY30" fmla="*/ 12450 h 27376"/>
              <a:gd name="connsiteX31" fmla="*/ 26342 w 33899"/>
              <a:gd name="connsiteY31" fmla="*/ 16196 h 27376"/>
              <a:gd name="connsiteX32" fmla="*/ 32273 w 33899"/>
              <a:gd name="connsiteY32" fmla="*/ 4219 h 27376"/>
              <a:gd name="connsiteX33" fmla="*/ 32747 w 33899"/>
              <a:gd name="connsiteY33" fmla="*/ 3039 h 27376"/>
              <a:gd name="connsiteX34" fmla="*/ 33158 w 33899"/>
              <a:gd name="connsiteY34" fmla="*/ 2950 h 27376"/>
              <a:gd name="connsiteX35" fmla="*/ 33633 w 33899"/>
              <a:gd name="connsiteY35" fmla="*/ 3127 h 27376"/>
              <a:gd name="connsiteX36" fmla="*/ 33870 w 33899"/>
              <a:gd name="connsiteY36" fmla="*/ 3422 h 27376"/>
              <a:gd name="connsiteX37" fmla="*/ 33899 w 33899"/>
              <a:gd name="connsiteY37" fmla="*/ 3570 h 27376"/>
              <a:gd name="connsiteX38" fmla="*/ 22304 w 33899"/>
              <a:gd name="connsiteY38" fmla="*/ 20710 h 27376"/>
              <a:gd name="connsiteX39" fmla="*/ 22189 w 33899"/>
              <a:gd name="connsiteY39" fmla="*/ 13954 h 27376"/>
              <a:gd name="connsiteX40" fmla="*/ 22189 w 33899"/>
              <a:gd name="connsiteY40" fmla="*/ 12273 h 27376"/>
              <a:gd name="connsiteX41" fmla="*/ 22124 w 33899"/>
              <a:gd name="connsiteY41" fmla="*/ 10473 h 27376"/>
              <a:gd name="connsiteX42" fmla="*/ 21952 w 33899"/>
              <a:gd name="connsiteY42" fmla="*/ 8555 h 27376"/>
              <a:gd name="connsiteX43" fmla="*/ 21657 w 33899"/>
              <a:gd name="connsiteY43" fmla="*/ 6756 h 27376"/>
              <a:gd name="connsiteX44" fmla="*/ 21153 w 33899"/>
              <a:gd name="connsiteY44" fmla="*/ 5016 h 27376"/>
              <a:gd name="connsiteX45" fmla="*/ 20390 w 33899"/>
              <a:gd name="connsiteY45" fmla="*/ 3570 h 27376"/>
              <a:gd name="connsiteX46" fmla="*/ 19353 w 33899"/>
              <a:gd name="connsiteY46" fmla="*/ 2360 h 27376"/>
              <a:gd name="connsiteX47" fmla="*/ 17964 w 33899"/>
              <a:gd name="connsiteY47" fmla="*/ 1623 h 27376"/>
              <a:gd name="connsiteX48" fmla="*/ 16194 w 33899"/>
              <a:gd name="connsiteY48" fmla="*/ 1328 h 27376"/>
              <a:gd name="connsiteX49" fmla="*/ 13718 w 33899"/>
              <a:gd name="connsiteY49" fmla="*/ 1771 h 27376"/>
              <a:gd name="connsiteX50" fmla="*/ 10889 w 33899"/>
              <a:gd name="connsiteY50" fmla="*/ 3511 h 27376"/>
              <a:gd name="connsiteX51" fmla="*/ 7967 w 33899"/>
              <a:gd name="connsiteY51" fmla="*/ 6874 h 27376"/>
              <a:gd name="connsiteX52" fmla="*/ 5520 w 33899"/>
              <a:gd name="connsiteY52" fmla="*/ 13069 h 27376"/>
              <a:gd name="connsiteX53" fmla="*/ 4484 w 33899"/>
              <a:gd name="connsiteY53" fmla="*/ 19441 h 27376"/>
              <a:gd name="connsiteX54" fmla="*/ 5873 w 33899"/>
              <a:gd name="connsiteY54" fmla="*/ 24250 h 27376"/>
              <a:gd name="connsiteX55" fmla="*/ 9911 w 33899"/>
              <a:gd name="connsiteY55" fmla="*/ 26020 h 27376"/>
              <a:gd name="connsiteX56" fmla="*/ 22304 w 33899"/>
              <a:gd name="connsiteY56" fmla="*/ 20710 h 2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3899" h="27376">
                <a:moveTo>
                  <a:pt x="33899" y="3570"/>
                </a:moveTo>
                <a:cubicBezTo>
                  <a:pt x="33863" y="3766"/>
                  <a:pt x="33798" y="4042"/>
                  <a:pt x="33719" y="4396"/>
                </a:cubicBezTo>
                <a:cubicBezTo>
                  <a:pt x="33640" y="4731"/>
                  <a:pt x="33424" y="5429"/>
                  <a:pt x="33071" y="6490"/>
                </a:cubicBezTo>
                <a:cubicBezTo>
                  <a:pt x="32719" y="7552"/>
                  <a:pt x="32301" y="8624"/>
                  <a:pt x="31833" y="9706"/>
                </a:cubicBezTo>
                <a:cubicBezTo>
                  <a:pt x="31380" y="10768"/>
                  <a:pt x="30711" y="12046"/>
                  <a:pt x="29825" y="13541"/>
                </a:cubicBezTo>
                <a:cubicBezTo>
                  <a:pt x="28962" y="15016"/>
                  <a:pt x="27997" y="16423"/>
                  <a:pt x="26932" y="17760"/>
                </a:cubicBezTo>
                <a:cubicBezTo>
                  <a:pt x="26637" y="18114"/>
                  <a:pt x="26464" y="18399"/>
                  <a:pt x="26407" y="18616"/>
                </a:cubicBezTo>
                <a:cubicBezTo>
                  <a:pt x="26363" y="18812"/>
                  <a:pt x="26342" y="19235"/>
                  <a:pt x="26342" y="19884"/>
                </a:cubicBezTo>
                <a:cubicBezTo>
                  <a:pt x="26342" y="23975"/>
                  <a:pt x="26961" y="26020"/>
                  <a:pt x="28206" y="26020"/>
                </a:cubicBezTo>
                <a:cubicBezTo>
                  <a:pt x="28264" y="26020"/>
                  <a:pt x="28343" y="26020"/>
                  <a:pt x="28444" y="26020"/>
                </a:cubicBezTo>
                <a:cubicBezTo>
                  <a:pt x="28559" y="26001"/>
                  <a:pt x="28767" y="25942"/>
                  <a:pt x="29062" y="25843"/>
                </a:cubicBezTo>
                <a:cubicBezTo>
                  <a:pt x="29372" y="25725"/>
                  <a:pt x="29667" y="25578"/>
                  <a:pt x="29948" y="25401"/>
                </a:cubicBezTo>
                <a:cubicBezTo>
                  <a:pt x="30221" y="25204"/>
                  <a:pt x="30516" y="24909"/>
                  <a:pt x="30833" y="24515"/>
                </a:cubicBezTo>
                <a:cubicBezTo>
                  <a:pt x="31142" y="24103"/>
                  <a:pt x="31402" y="23621"/>
                  <a:pt x="31596" y="23070"/>
                </a:cubicBezTo>
                <a:cubicBezTo>
                  <a:pt x="31776" y="22676"/>
                  <a:pt x="32042" y="22480"/>
                  <a:pt x="32395" y="22480"/>
                </a:cubicBezTo>
                <a:cubicBezTo>
                  <a:pt x="32863" y="22480"/>
                  <a:pt x="33100" y="22676"/>
                  <a:pt x="33100" y="23070"/>
                </a:cubicBezTo>
                <a:cubicBezTo>
                  <a:pt x="33100" y="23778"/>
                  <a:pt x="32611" y="24673"/>
                  <a:pt x="31625" y="25755"/>
                </a:cubicBezTo>
                <a:cubicBezTo>
                  <a:pt x="30639" y="26836"/>
                  <a:pt x="29444" y="27377"/>
                  <a:pt x="28026" y="27377"/>
                </a:cubicBezTo>
                <a:cubicBezTo>
                  <a:pt x="26666" y="27377"/>
                  <a:pt x="25507" y="26934"/>
                  <a:pt x="24543" y="26050"/>
                </a:cubicBezTo>
                <a:cubicBezTo>
                  <a:pt x="23600" y="25145"/>
                  <a:pt x="22938" y="23886"/>
                  <a:pt x="22542" y="22273"/>
                </a:cubicBezTo>
                <a:cubicBezTo>
                  <a:pt x="18288" y="25675"/>
                  <a:pt x="14042" y="27377"/>
                  <a:pt x="9795" y="27377"/>
                </a:cubicBezTo>
                <a:cubicBezTo>
                  <a:pt x="6809" y="27377"/>
                  <a:pt x="4426" y="26403"/>
                  <a:pt x="2656" y="24456"/>
                </a:cubicBezTo>
                <a:cubicBezTo>
                  <a:pt x="885" y="22490"/>
                  <a:pt x="0" y="20052"/>
                  <a:pt x="0" y="17140"/>
                </a:cubicBezTo>
                <a:cubicBezTo>
                  <a:pt x="0" y="14348"/>
                  <a:pt x="770" y="11624"/>
                  <a:pt x="2303" y="8968"/>
                </a:cubicBezTo>
                <a:cubicBezTo>
                  <a:pt x="3858" y="6313"/>
                  <a:pt x="5895" y="4160"/>
                  <a:pt x="8406" y="2508"/>
                </a:cubicBezTo>
                <a:cubicBezTo>
                  <a:pt x="10947" y="836"/>
                  <a:pt x="13560" y="0"/>
                  <a:pt x="16259" y="0"/>
                </a:cubicBezTo>
                <a:cubicBezTo>
                  <a:pt x="17201" y="0"/>
                  <a:pt x="18123" y="128"/>
                  <a:pt x="19029" y="384"/>
                </a:cubicBezTo>
                <a:cubicBezTo>
                  <a:pt x="19936" y="620"/>
                  <a:pt x="20843" y="1043"/>
                  <a:pt x="21743" y="1653"/>
                </a:cubicBezTo>
                <a:cubicBezTo>
                  <a:pt x="22650" y="2262"/>
                  <a:pt x="23434" y="3029"/>
                  <a:pt x="24104" y="3953"/>
                </a:cubicBezTo>
                <a:cubicBezTo>
                  <a:pt x="24773" y="4878"/>
                  <a:pt x="25313" y="6067"/>
                  <a:pt x="25723" y="7523"/>
                </a:cubicBezTo>
                <a:cubicBezTo>
                  <a:pt x="26133" y="8979"/>
                  <a:pt x="26342" y="10621"/>
                  <a:pt x="26342" y="12450"/>
                </a:cubicBezTo>
                <a:lnTo>
                  <a:pt x="26342" y="16196"/>
                </a:lnTo>
                <a:cubicBezTo>
                  <a:pt x="28940" y="12912"/>
                  <a:pt x="30919" y="8920"/>
                  <a:pt x="32273" y="4219"/>
                </a:cubicBezTo>
                <a:cubicBezTo>
                  <a:pt x="32467" y="3511"/>
                  <a:pt x="32625" y="3117"/>
                  <a:pt x="32747" y="3039"/>
                </a:cubicBezTo>
                <a:cubicBezTo>
                  <a:pt x="32827" y="2980"/>
                  <a:pt x="32963" y="2950"/>
                  <a:pt x="33158" y="2950"/>
                </a:cubicBezTo>
                <a:cubicBezTo>
                  <a:pt x="33352" y="2950"/>
                  <a:pt x="33510" y="3009"/>
                  <a:pt x="33633" y="3127"/>
                </a:cubicBezTo>
                <a:cubicBezTo>
                  <a:pt x="33769" y="3226"/>
                  <a:pt x="33849" y="3324"/>
                  <a:pt x="33870" y="3422"/>
                </a:cubicBezTo>
                <a:lnTo>
                  <a:pt x="33899" y="3570"/>
                </a:lnTo>
                <a:moveTo>
                  <a:pt x="22304" y="20710"/>
                </a:moveTo>
                <a:cubicBezTo>
                  <a:pt x="22225" y="20021"/>
                  <a:pt x="22189" y="17769"/>
                  <a:pt x="22189" y="13954"/>
                </a:cubicBezTo>
                <a:cubicBezTo>
                  <a:pt x="22189" y="13226"/>
                  <a:pt x="22189" y="12666"/>
                  <a:pt x="22189" y="12273"/>
                </a:cubicBezTo>
                <a:cubicBezTo>
                  <a:pt x="22189" y="11860"/>
                  <a:pt x="22168" y="11260"/>
                  <a:pt x="22124" y="10473"/>
                </a:cubicBezTo>
                <a:cubicBezTo>
                  <a:pt x="22088" y="9687"/>
                  <a:pt x="22031" y="9047"/>
                  <a:pt x="21952" y="8555"/>
                </a:cubicBezTo>
                <a:cubicBezTo>
                  <a:pt x="21887" y="8064"/>
                  <a:pt x="21793" y="7464"/>
                  <a:pt x="21657" y="6756"/>
                </a:cubicBezTo>
                <a:cubicBezTo>
                  <a:pt x="21520" y="6048"/>
                  <a:pt x="21347" y="5468"/>
                  <a:pt x="21153" y="5016"/>
                </a:cubicBezTo>
                <a:cubicBezTo>
                  <a:pt x="20958" y="4563"/>
                  <a:pt x="20699" y="4082"/>
                  <a:pt x="20390" y="3570"/>
                </a:cubicBezTo>
                <a:cubicBezTo>
                  <a:pt x="20095" y="3058"/>
                  <a:pt x="19749" y="2655"/>
                  <a:pt x="19353" y="2360"/>
                </a:cubicBezTo>
                <a:cubicBezTo>
                  <a:pt x="18979" y="2066"/>
                  <a:pt x="18519" y="1819"/>
                  <a:pt x="17964" y="1623"/>
                </a:cubicBezTo>
                <a:cubicBezTo>
                  <a:pt x="17439" y="1426"/>
                  <a:pt x="16849" y="1328"/>
                  <a:pt x="16194" y="1328"/>
                </a:cubicBezTo>
                <a:cubicBezTo>
                  <a:pt x="15388" y="1328"/>
                  <a:pt x="14560" y="1475"/>
                  <a:pt x="13718" y="1771"/>
                </a:cubicBezTo>
                <a:cubicBezTo>
                  <a:pt x="12890" y="2046"/>
                  <a:pt x="11947" y="2626"/>
                  <a:pt x="10889" y="3511"/>
                </a:cubicBezTo>
                <a:cubicBezTo>
                  <a:pt x="9824" y="4377"/>
                  <a:pt x="8853" y="5497"/>
                  <a:pt x="7967" y="6874"/>
                </a:cubicBezTo>
                <a:cubicBezTo>
                  <a:pt x="7039" y="8329"/>
                  <a:pt x="6226" y="10394"/>
                  <a:pt x="5520" y="13069"/>
                </a:cubicBezTo>
                <a:cubicBezTo>
                  <a:pt x="4829" y="15725"/>
                  <a:pt x="4484" y="17848"/>
                  <a:pt x="4484" y="19441"/>
                </a:cubicBezTo>
                <a:cubicBezTo>
                  <a:pt x="4484" y="21447"/>
                  <a:pt x="4944" y="23051"/>
                  <a:pt x="5873" y="24250"/>
                </a:cubicBezTo>
                <a:cubicBezTo>
                  <a:pt x="6794" y="25430"/>
                  <a:pt x="8140" y="26020"/>
                  <a:pt x="9911" y="26020"/>
                </a:cubicBezTo>
                <a:cubicBezTo>
                  <a:pt x="14143" y="26020"/>
                  <a:pt x="18274" y="24250"/>
                  <a:pt x="22304" y="20710"/>
                </a:cubicBezTo>
                <a:close/>
              </a:path>
            </a:pathLst>
          </a:custGeom>
          <a:solidFill>
            <a:srgbClr val="000000"/>
          </a:solidFill>
          <a:ln w="718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549" name="Group 548">
            <a:extLst>
              <a:ext uri="{FF2B5EF4-FFF2-40B4-BE49-F238E27FC236}">
                <a16:creationId xmlns:a16="http://schemas.microsoft.com/office/drawing/2014/main" id="{FB1F5B1F-10BA-3C98-D9C8-921F4DF846B9}"/>
              </a:ext>
            </a:extLst>
          </p:cNvPr>
          <p:cNvGrpSpPr/>
          <p:nvPr/>
        </p:nvGrpSpPr>
        <p:grpSpPr>
          <a:xfrm>
            <a:off x="8350578" y="3885712"/>
            <a:ext cx="143887" cy="40917"/>
            <a:chOff x="8350578" y="3885712"/>
            <a:chExt cx="143887" cy="40917"/>
          </a:xfrm>
        </p:grpSpPr>
        <p:sp>
          <p:nvSpPr>
            <p:cNvPr id="546" name="Freeform 545">
              <a:extLst>
                <a:ext uri="{FF2B5EF4-FFF2-40B4-BE49-F238E27FC236}">
                  <a16:creationId xmlns:a16="http://schemas.microsoft.com/office/drawing/2014/main" id="{25A4B8FB-6DB7-6A6C-708F-CAA2619A585D}"/>
                </a:ext>
              </a:extLst>
            </p:cNvPr>
            <p:cNvSpPr/>
            <p:nvPr/>
          </p:nvSpPr>
          <p:spPr>
            <a:xfrm>
              <a:off x="8350578" y="3885712"/>
              <a:ext cx="19943" cy="40239"/>
            </a:xfrm>
            <a:custGeom>
              <a:avLst/>
              <a:gdLst>
                <a:gd name="connsiteX0" fmla="*/ 0 w 19943"/>
                <a:gd name="connsiteY0" fmla="*/ 5753 h 40239"/>
                <a:gd name="connsiteX1" fmla="*/ 0 w 19943"/>
                <a:gd name="connsiteY1" fmla="*/ 3865 h 40239"/>
                <a:gd name="connsiteX2" fmla="*/ 11005 w 19943"/>
                <a:gd name="connsiteY2" fmla="*/ 0 h 40239"/>
                <a:gd name="connsiteX3" fmla="*/ 12214 w 19943"/>
                <a:gd name="connsiteY3" fmla="*/ 236 h 40239"/>
                <a:gd name="connsiteX4" fmla="*/ 12387 w 19943"/>
                <a:gd name="connsiteY4" fmla="*/ 1564 h 40239"/>
                <a:gd name="connsiteX5" fmla="*/ 12387 w 19943"/>
                <a:gd name="connsiteY5" fmla="*/ 35460 h 40239"/>
                <a:gd name="connsiteX6" fmla="*/ 13272 w 19943"/>
                <a:gd name="connsiteY6" fmla="*/ 37820 h 40239"/>
                <a:gd name="connsiteX7" fmla="*/ 18022 w 19943"/>
                <a:gd name="connsiteY7" fmla="*/ 38381 h 40239"/>
                <a:gd name="connsiteX8" fmla="*/ 19944 w 19943"/>
                <a:gd name="connsiteY8" fmla="*/ 38381 h 40239"/>
                <a:gd name="connsiteX9" fmla="*/ 19944 w 19943"/>
                <a:gd name="connsiteY9" fmla="*/ 40239 h 40239"/>
                <a:gd name="connsiteX10" fmla="*/ 10148 w 19943"/>
                <a:gd name="connsiteY10" fmla="*/ 40062 h 40239"/>
                <a:gd name="connsiteX11" fmla="*/ 381 w 19943"/>
                <a:gd name="connsiteY11" fmla="*/ 40239 h 40239"/>
                <a:gd name="connsiteX12" fmla="*/ 381 w 19943"/>
                <a:gd name="connsiteY12" fmla="*/ 38381 h 40239"/>
                <a:gd name="connsiteX13" fmla="*/ 2303 w 19943"/>
                <a:gd name="connsiteY13" fmla="*/ 38381 h 40239"/>
                <a:gd name="connsiteX14" fmla="*/ 7017 w 19943"/>
                <a:gd name="connsiteY14" fmla="*/ 37850 h 40239"/>
                <a:gd name="connsiteX15" fmla="*/ 7931 w 19943"/>
                <a:gd name="connsiteY15" fmla="*/ 35460 h 40239"/>
                <a:gd name="connsiteX16" fmla="*/ 7931 w 19943"/>
                <a:gd name="connsiteY16" fmla="*/ 4160 h 40239"/>
                <a:gd name="connsiteX17" fmla="*/ 0 w 19943"/>
                <a:gd name="connsiteY17" fmla="*/ 5753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43" h="40239">
                  <a:moveTo>
                    <a:pt x="0" y="5753"/>
                  </a:moveTo>
                  <a:lnTo>
                    <a:pt x="0" y="3865"/>
                  </a:lnTo>
                  <a:cubicBezTo>
                    <a:pt x="4837" y="3865"/>
                    <a:pt x="8507" y="2576"/>
                    <a:pt x="11005" y="0"/>
                  </a:cubicBezTo>
                  <a:cubicBezTo>
                    <a:pt x="11688" y="0"/>
                    <a:pt x="12091" y="79"/>
                    <a:pt x="12214" y="236"/>
                  </a:cubicBezTo>
                  <a:cubicBezTo>
                    <a:pt x="12329" y="393"/>
                    <a:pt x="12387" y="836"/>
                    <a:pt x="12387" y="1564"/>
                  </a:cubicBezTo>
                  <a:lnTo>
                    <a:pt x="12387" y="35460"/>
                  </a:lnTo>
                  <a:cubicBezTo>
                    <a:pt x="12387" y="36660"/>
                    <a:pt x="12682" y="37447"/>
                    <a:pt x="13272" y="37820"/>
                  </a:cubicBezTo>
                  <a:cubicBezTo>
                    <a:pt x="13862" y="38194"/>
                    <a:pt x="15445" y="38381"/>
                    <a:pt x="18022" y="38381"/>
                  </a:cubicBezTo>
                  <a:lnTo>
                    <a:pt x="19944" y="38381"/>
                  </a:lnTo>
                  <a:lnTo>
                    <a:pt x="19944" y="40239"/>
                  </a:lnTo>
                  <a:cubicBezTo>
                    <a:pt x="18526" y="40121"/>
                    <a:pt x="15265" y="40062"/>
                    <a:pt x="10148" y="40062"/>
                  </a:cubicBezTo>
                  <a:cubicBezTo>
                    <a:pt x="5031" y="40062"/>
                    <a:pt x="1778" y="40121"/>
                    <a:pt x="381" y="40239"/>
                  </a:cubicBezTo>
                  <a:lnTo>
                    <a:pt x="381" y="38381"/>
                  </a:lnTo>
                  <a:lnTo>
                    <a:pt x="2303" y="38381"/>
                  </a:lnTo>
                  <a:cubicBezTo>
                    <a:pt x="4837" y="38381"/>
                    <a:pt x="6406" y="38204"/>
                    <a:pt x="7017" y="37850"/>
                  </a:cubicBezTo>
                  <a:cubicBezTo>
                    <a:pt x="7629" y="37476"/>
                    <a:pt x="7931" y="36680"/>
                    <a:pt x="7931" y="35460"/>
                  </a:cubicBezTo>
                  <a:lnTo>
                    <a:pt x="7931" y="4160"/>
                  </a:lnTo>
                  <a:cubicBezTo>
                    <a:pt x="5830" y="5222"/>
                    <a:pt x="3188" y="5753"/>
                    <a:pt x="0" y="575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DA437F3C-9253-D22E-97E8-DD85EE815B5B}"/>
                </a:ext>
              </a:extLst>
            </p:cNvPr>
            <p:cNvSpPr/>
            <p:nvPr/>
          </p:nvSpPr>
          <p:spPr>
            <a:xfrm>
              <a:off x="8397259" y="3909637"/>
              <a:ext cx="40239" cy="2419"/>
            </a:xfrm>
            <a:custGeom>
              <a:avLst/>
              <a:gdLst>
                <a:gd name="connsiteX0" fmla="*/ 39887 w 40239"/>
                <a:gd name="connsiteY0" fmla="*/ 354 h 2419"/>
                <a:gd name="connsiteX1" fmla="*/ 40240 w 40239"/>
                <a:gd name="connsiteY1" fmla="*/ 1210 h 2419"/>
                <a:gd name="connsiteX2" fmla="*/ 39887 w 40239"/>
                <a:gd name="connsiteY2" fmla="*/ 2065 h 2419"/>
                <a:gd name="connsiteX3" fmla="*/ 39031 w 40239"/>
                <a:gd name="connsiteY3" fmla="*/ 2419 h 2419"/>
                <a:gd name="connsiteX4" fmla="*/ 1209 w 40239"/>
                <a:gd name="connsiteY4" fmla="*/ 2419 h 2419"/>
                <a:gd name="connsiteX5" fmla="*/ 353 w 40239"/>
                <a:gd name="connsiteY5" fmla="*/ 2065 h 2419"/>
                <a:gd name="connsiteX6" fmla="*/ 0 w 40239"/>
                <a:gd name="connsiteY6" fmla="*/ 1210 h 2419"/>
                <a:gd name="connsiteX7" fmla="*/ 353 w 40239"/>
                <a:gd name="connsiteY7" fmla="*/ 354 h 2419"/>
                <a:gd name="connsiteX8" fmla="*/ 1209 w 40239"/>
                <a:gd name="connsiteY8" fmla="*/ 0 h 2419"/>
                <a:gd name="connsiteX9" fmla="*/ 39031 w 40239"/>
                <a:gd name="connsiteY9" fmla="*/ 0 h 2419"/>
                <a:gd name="connsiteX10" fmla="*/ 39887 w 40239"/>
                <a:gd name="connsiteY10" fmla="*/ 354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239" h="2419">
                  <a:moveTo>
                    <a:pt x="39887" y="354"/>
                  </a:moveTo>
                  <a:cubicBezTo>
                    <a:pt x="40125" y="590"/>
                    <a:pt x="40240" y="875"/>
                    <a:pt x="40240" y="1210"/>
                  </a:cubicBezTo>
                  <a:cubicBezTo>
                    <a:pt x="40240" y="1544"/>
                    <a:pt x="40125" y="1829"/>
                    <a:pt x="39887" y="2065"/>
                  </a:cubicBezTo>
                  <a:cubicBezTo>
                    <a:pt x="39650" y="2301"/>
                    <a:pt x="39362" y="2419"/>
                    <a:pt x="39031" y="2419"/>
                  </a:cubicBezTo>
                  <a:lnTo>
                    <a:pt x="1209" y="2419"/>
                  </a:lnTo>
                  <a:cubicBezTo>
                    <a:pt x="871" y="2419"/>
                    <a:pt x="590" y="2301"/>
                    <a:pt x="353" y="2065"/>
                  </a:cubicBezTo>
                  <a:cubicBezTo>
                    <a:pt x="115" y="1829"/>
                    <a:pt x="0" y="1544"/>
                    <a:pt x="0" y="1210"/>
                  </a:cubicBezTo>
                  <a:cubicBezTo>
                    <a:pt x="0" y="875"/>
                    <a:pt x="115" y="590"/>
                    <a:pt x="353" y="354"/>
                  </a:cubicBezTo>
                  <a:cubicBezTo>
                    <a:pt x="590" y="118"/>
                    <a:pt x="871" y="0"/>
                    <a:pt x="1209" y="0"/>
                  </a:cubicBezTo>
                  <a:lnTo>
                    <a:pt x="39031" y="0"/>
                  </a:lnTo>
                  <a:cubicBezTo>
                    <a:pt x="39362" y="0"/>
                    <a:pt x="39650" y="118"/>
                    <a:pt x="39887" y="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8" name="Freeform 547">
              <a:extLst>
                <a:ext uri="{FF2B5EF4-FFF2-40B4-BE49-F238E27FC236}">
                  <a16:creationId xmlns:a16="http://schemas.microsoft.com/office/drawing/2014/main" id="{092E999C-96DA-4393-FAF7-A08C29B774F3}"/>
                </a:ext>
              </a:extLst>
            </p:cNvPr>
            <p:cNvSpPr/>
            <p:nvPr/>
          </p:nvSpPr>
          <p:spPr>
            <a:xfrm>
              <a:off x="8460566" y="3899253"/>
              <a:ext cx="33899" cy="27376"/>
            </a:xfrm>
            <a:custGeom>
              <a:avLst/>
              <a:gdLst>
                <a:gd name="connsiteX0" fmla="*/ 33899 w 33899"/>
                <a:gd name="connsiteY0" fmla="*/ 3570 h 27376"/>
                <a:gd name="connsiteX1" fmla="*/ 33719 w 33899"/>
                <a:gd name="connsiteY1" fmla="*/ 4396 h 27376"/>
                <a:gd name="connsiteX2" fmla="*/ 33071 w 33899"/>
                <a:gd name="connsiteY2" fmla="*/ 6490 h 27376"/>
                <a:gd name="connsiteX3" fmla="*/ 31833 w 33899"/>
                <a:gd name="connsiteY3" fmla="*/ 9706 h 27376"/>
                <a:gd name="connsiteX4" fmla="*/ 29825 w 33899"/>
                <a:gd name="connsiteY4" fmla="*/ 13541 h 27376"/>
                <a:gd name="connsiteX5" fmla="*/ 26932 w 33899"/>
                <a:gd name="connsiteY5" fmla="*/ 17760 h 27376"/>
                <a:gd name="connsiteX6" fmla="*/ 26399 w 33899"/>
                <a:gd name="connsiteY6" fmla="*/ 18615 h 27376"/>
                <a:gd name="connsiteX7" fmla="*/ 26342 w 33899"/>
                <a:gd name="connsiteY7" fmla="*/ 19884 h 27376"/>
                <a:gd name="connsiteX8" fmla="*/ 28199 w 33899"/>
                <a:gd name="connsiteY8" fmla="*/ 26020 h 27376"/>
                <a:gd name="connsiteX9" fmla="*/ 28436 w 33899"/>
                <a:gd name="connsiteY9" fmla="*/ 26020 h 27376"/>
                <a:gd name="connsiteX10" fmla="*/ 29055 w 33899"/>
                <a:gd name="connsiteY10" fmla="*/ 25843 h 27376"/>
                <a:gd name="connsiteX11" fmla="*/ 29941 w 33899"/>
                <a:gd name="connsiteY11" fmla="*/ 25400 h 27376"/>
                <a:gd name="connsiteX12" fmla="*/ 30826 w 33899"/>
                <a:gd name="connsiteY12" fmla="*/ 24515 h 27376"/>
                <a:gd name="connsiteX13" fmla="*/ 31596 w 33899"/>
                <a:gd name="connsiteY13" fmla="*/ 23070 h 27376"/>
                <a:gd name="connsiteX14" fmla="*/ 32395 w 33899"/>
                <a:gd name="connsiteY14" fmla="*/ 22480 h 27376"/>
                <a:gd name="connsiteX15" fmla="*/ 33100 w 33899"/>
                <a:gd name="connsiteY15" fmla="*/ 23070 h 27376"/>
                <a:gd name="connsiteX16" fmla="*/ 31625 w 33899"/>
                <a:gd name="connsiteY16" fmla="*/ 25754 h 27376"/>
                <a:gd name="connsiteX17" fmla="*/ 28026 w 33899"/>
                <a:gd name="connsiteY17" fmla="*/ 27377 h 27376"/>
                <a:gd name="connsiteX18" fmla="*/ 24543 w 33899"/>
                <a:gd name="connsiteY18" fmla="*/ 26049 h 27376"/>
                <a:gd name="connsiteX19" fmla="*/ 22535 w 33899"/>
                <a:gd name="connsiteY19" fmla="*/ 22273 h 27376"/>
                <a:gd name="connsiteX20" fmla="*/ 9795 w 33899"/>
                <a:gd name="connsiteY20" fmla="*/ 27377 h 27376"/>
                <a:gd name="connsiteX21" fmla="*/ 2656 w 33899"/>
                <a:gd name="connsiteY21" fmla="*/ 24456 h 27376"/>
                <a:gd name="connsiteX22" fmla="*/ 0 w 33899"/>
                <a:gd name="connsiteY22" fmla="*/ 17140 h 27376"/>
                <a:gd name="connsiteX23" fmla="*/ 2303 w 33899"/>
                <a:gd name="connsiteY23" fmla="*/ 8968 h 27376"/>
                <a:gd name="connsiteX24" fmla="*/ 8406 w 33899"/>
                <a:gd name="connsiteY24" fmla="*/ 2508 h 27376"/>
                <a:gd name="connsiteX25" fmla="*/ 16251 w 33899"/>
                <a:gd name="connsiteY25" fmla="*/ 0 h 27376"/>
                <a:gd name="connsiteX26" fmla="*/ 19029 w 33899"/>
                <a:gd name="connsiteY26" fmla="*/ 384 h 27376"/>
                <a:gd name="connsiteX27" fmla="*/ 21743 w 33899"/>
                <a:gd name="connsiteY27" fmla="*/ 1652 h 27376"/>
                <a:gd name="connsiteX28" fmla="*/ 24104 w 33899"/>
                <a:gd name="connsiteY28" fmla="*/ 3953 h 27376"/>
                <a:gd name="connsiteX29" fmla="*/ 25723 w 33899"/>
                <a:gd name="connsiteY29" fmla="*/ 7523 h 27376"/>
                <a:gd name="connsiteX30" fmla="*/ 26342 w 33899"/>
                <a:gd name="connsiteY30" fmla="*/ 12449 h 27376"/>
                <a:gd name="connsiteX31" fmla="*/ 26342 w 33899"/>
                <a:gd name="connsiteY31" fmla="*/ 16196 h 27376"/>
                <a:gd name="connsiteX32" fmla="*/ 32272 w 33899"/>
                <a:gd name="connsiteY32" fmla="*/ 4219 h 27376"/>
                <a:gd name="connsiteX33" fmla="*/ 32747 w 33899"/>
                <a:gd name="connsiteY33" fmla="*/ 3039 h 27376"/>
                <a:gd name="connsiteX34" fmla="*/ 33158 w 33899"/>
                <a:gd name="connsiteY34" fmla="*/ 2950 h 27376"/>
                <a:gd name="connsiteX35" fmla="*/ 33633 w 33899"/>
                <a:gd name="connsiteY35" fmla="*/ 3127 h 27376"/>
                <a:gd name="connsiteX36" fmla="*/ 33863 w 33899"/>
                <a:gd name="connsiteY36" fmla="*/ 3422 h 27376"/>
                <a:gd name="connsiteX37" fmla="*/ 33899 w 33899"/>
                <a:gd name="connsiteY37" fmla="*/ 3570 h 27376"/>
                <a:gd name="connsiteX38" fmla="*/ 22304 w 33899"/>
                <a:gd name="connsiteY38" fmla="*/ 20710 h 27376"/>
                <a:gd name="connsiteX39" fmla="*/ 22182 w 33899"/>
                <a:gd name="connsiteY39" fmla="*/ 13954 h 27376"/>
                <a:gd name="connsiteX40" fmla="*/ 22182 w 33899"/>
                <a:gd name="connsiteY40" fmla="*/ 12272 h 27376"/>
                <a:gd name="connsiteX41" fmla="*/ 22124 w 33899"/>
                <a:gd name="connsiteY41" fmla="*/ 10473 h 27376"/>
                <a:gd name="connsiteX42" fmla="*/ 21944 w 33899"/>
                <a:gd name="connsiteY42" fmla="*/ 8555 h 27376"/>
                <a:gd name="connsiteX43" fmla="*/ 21656 w 33899"/>
                <a:gd name="connsiteY43" fmla="*/ 6756 h 27376"/>
                <a:gd name="connsiteX44" fmla="*/ 21153 w 33899"/>
                <a:gd name="connsiteY44" fmla="*/ 5015 h 27376"/>
                <a:gd name="connsiteX45" fmla="*/ 20383 w 33899"/>
                <a:gd name="connsiteY45" fmla="*/ 3570 h 27376"/>
                <a:gd name="connsiteX46" fmla="*/ 19353 w 33899"/>
                <a:gd name="connsiteY46" fmla="*/ 2360 h 27376"/>
                <a:gd name="connsiteX47" fmla="*/ 17964 w 33899"/>
                <a:gd name="connsiteY47" fmla="*/ 1623 h 27376"/>
                <a:gd name="connsiteX48" fmla="*/ 16194 w 33899"/>
                <a:gd name="connsiteY48" fmla="*/ 1328 h 27376"/>
                <a:gd name="connsiteX49" fmla="*/ 13718 w 33899"/>
                <a:gd name="connsiteY49" fmla="*/ 1770 h 27376"/>
                <a:gd name="connsiteX50" fmla="*/ 10882 w 33899"/>
                <a:gd name="connsiteY50" fmla="*/ 3511 h 27376"/>
                <a:gd name="connsiteX51" fmla="*/ 7967 w 33899"/>
                <a:gd name="connsiteY51" fmla="*/ 6874 h 27376"/>
                <a:gd name="connsiteX52" fmla="*/ 5513 w 33899"/>
                <a:gd name="connsiteY52" fmla="*/ 13069 h 27376"/>
                <a:gd name="connsiteX53" fmla="*/ 4484 w 33899"/>
                <a:gd name="connsiteY53" fmla="*/ 19441 h 27376"/>
                <a:gd name="connsiteX54" fmla="*/ 5873 w 33899"/>
                <a:gd name="connsiteY54" fmla="*/ 24250 h 27376"/>
                <a:gd name="connsiteX55" fmla="*/ 9911 w 33899"/>
                <a:gd name="connsiteY55" fmla="*/ 26020 h 27376"/>
                <a:gd name="connsiteX56" fmla="*/ 22304 w 33899"/>
                <a:gd name="connsiteY56" fmla="*/ 20710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9" h="27376">
                  <a:moveTo>
                    <a:pt x="33899" y="3570"/>
                  </a:moveTo>
                  <a:cubicBezTo>
                    <a:pt x="33856" y="3766"/>
                    <a:pt x="33798" y="4042"/>
                    <a:pt x="33719" y="4396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60"/>
                  </a:cubicBezTo>
                  <a:cubicBezTo>
                    <a:pt x="26637" y="18114"/>
                    <a:pt x="26464" y="18399"/>
                    <a:pt x="26399" y="18615"/>
                  </a:cubicBezTo>
                  <a:cubicBezTo>
                    <a:pt x="26364" y="18812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199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0" y="25941"/>
                    <a:pt x="29055" y="25843"/>
                  </a:cubicBezTo>
                  <a:cubicBezTo>
                    <a:pt x="29372" y="25725"/>
                    <a:pt x="29667" y="25577"/>
                    <a:pt x="29941" y="25400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0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4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5"/>
                    <a:pt x="22930" y="23886"/>
                    <a:pt x="22535" y="22273"/>
                  </a:cubicBezTo>
                  <a:cubicBezTo>
                    <a:pt x="18288" y="25676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90"/>
                    <a:pt x="0" y="20051"/>
                    <a:pt x="0" y="17140"/>
                  </a:cubicBezTo>
                  <a:cubicBezTo>
                    <a:pt x="0" y="14347"/>
                    <a:pt x="770" y="11623"/>
                    <a:pt x="2303" y="8968"/>
                  </a:cubicBezTo>
                  <a:cubicBezTo>
                    <a:pt x="3851" y="6313"/>
                    <a:pt x="5887" y="4160"/>
                    <a:pt x="8406" y="2508"/>
                  </a:cubicBezTo>
                  <a:cubicBezTo>
                    <a:pt x="10947" y="836"/>
                    <a:pt x="13560" y="0"/>
                    <a:pt x="16251" y="0"/>
                  </a:cubicBezTo>
                  <a:cubicBezTo>
                    <a:pt x="17194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43" y="2262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9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5"/>
                    <a:pt x="33841" y="3324"/>
                    <a:pt x="33863" y="3422"/>
                  </a:cubicBezTo>
                  <a:lnTo>
                    <a:pt x="33899" y="3570"/>
                  </a:lnTo>
                  <a:moveTo>
                    <a:pt x="22304" y="20710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59"/>
                    <a:pt x="22160" y="11260"/>
                    <a:pt x="22124" y="10473"/>
                  </a:cubicBezTo>
                  <a:cubicBezTo>
                    <a:pt x="22088" y="9686"/>
                    <a:pt x="22024" y="9047"/>
                    <a:pt x="21944" y="8555"/>
                  </a:cubicBezTo>
                  <a:cubicBezTo>
                    <a:pt x="21887" y="8064"/>
                    <a:pt x="21793" y="7464"/>
                    <a:pt x="21656" y="6756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3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3"/>
                  </a:cubicBezTo>
                  <a:cubicBezTo>
                    <a:pt x="17432" y="1426"/>
                    <a:pt x="16841" y="1328"/>
                    <a:pt x="16194" y="1328"/>
                  </a:cubicBezTo>
                  <a:cubicBezTo>
                    <a:pt x="15388" y="1328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2" y="3511"/>
                  </a:cubicBezTo>
                  <a:cubicBezTo>
                    <a:pt x="9824" y="4376"/>
                    <a:pt x="8853" y="5497"/>
                    <a:pt x="7967" y="6874"/>
                  </a:cubicBezTo>
                  <a:cubicBezTo>
                    <a:pt x="7039" y="8329"/>
                    <a:pt x="6226" y="10394"/>
                    <a:pt x="5513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5" y="23050"/>
                    <a:pt x="5873" y="24250"/>
                  </a:cubicBezTo>
                  <a:cubicBezTo>
                    <a:pt x="6794" y="25430"/>
                    <a:pt x="8140" y="26020"/>
                    <a:pt x="9911" y="26020"/>
                  </a:cubicBezTo>
                  <a:cubicBezTo>
                    <a:pt x="14135" y="26020"/>
                    <a:pt x="18267" y="24250"/>
                    <a:pt x="22304" y="2071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21DED061-F5ED-669D-C8B8-220E78CF4C2C}"/>
              </a:ext>
            </a:extLst>
          </p:cNvPr>
          <p:cNvGrpSpPr/>
          <p:nvPr/>
        </p:nvGrpSpPr>
        <p:grpSpPr>
          <a:xfrm>
            <a:off x="7239345" y="2537434"/>
            <a:ext cx="1727339" cy="1151559"/>
            <a:chOff x="7239345" y="2537434"/>
            <a:chExt cx="1727339" cy="1151559"/>
          </a:xfrm>
        </p:grpSpPr>
        <p:sp>
          <p:nvSpPr>
            <p:cNvPr id="385" name="Freeform 384">
              <a:extLst>
                <a:ext uri="{FF2B5EF4-FFF2-40B4-BE49-F238E27FC236}">
                  <a16:creationId xmlns:a16="http://schemas.microsoft.com/office/drawing/2014/main" id="{8658BB29-4D9A-C6B3-1782-AF02065B71A4}"/>
                </a:ext>
              </a:extLst>
            </p:cNvPr>
            <p:cNvSpPr/>
            <p:nvPr/>
          </p:nvSpPr>
          <p:spPr>
            <a:xfrm>
              <a:off x="7239345" y="2537434"/>
              <a:ext cx="1727339" cy="1151559"/>
            </a:xfrm>
            <a:custGeom>
              <a:avLst/>
              <a:gdLst>
                <a:gd name="connsiteX0" fmla="*/ 0 w 1727339"/>
                <a:gd name="connsiteY0" fmla="*/ 1151559 h 1151559"/>
                <a:gd name="connsiteX1" fmla="*/ 1727339 w 1727339"/>
                <a:gd name="connsiteY1" fmla="*/ 1151559 h 1151559"/>
                <a:gd name="connsiteX2" fmla="*/ 1727339 w 1727339"/>
                <a:gd name="connsiteY2" fmla="*/ 0 h 1151559"/>
                <a:gd name="connsiteX3" fmla="*/ 0 w 1727339"/>
                <a:gd name="connsiteY3" fmla="*/ 0 h 115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339" h="1151559">
                  <a:moveTo>
                    <a:pt x="0" y="1151559"/>
                  </a:moveTo>
                  <a:lnTo>
                    <a:pt x="1727339" y="1151559"/>
                  </a:lnTo>
                  <a:lnTo>
                    <a:pt x="17273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6" name="Freeform 385">
              <a:extLst>
                <a:ext uri="{FF2B5EF4-FFF2-40B4-BE49-F238E27FC236}">
                  <a16:creationId xmlns:a16="http://schemas.microsoft.com/office/drawing/2014/main" id="{809E4153-4C37-4491-5680-CC7EC6C1D917}"/>
                </a:ext>
              </a:extLst>
            </p:cNvPr>
            <p:cNvSpPr/>
            <p:nvPr/>
          </p:nvSpPr>
          <p:spPr>
            <a:xfrm>
              <a:off x="7450707" y="2571436"/>
              <a:ext cx="1481976" cy="956093"/>
            </a:xfrm>
            <a:custGeom>
              <a:avLst/>
              <a:gdLst>
                <a:gd name="connsiteX0" fmla="*/ 0 w 1481976"/>
                <a:gd name="connsiteY0" fmla="*/ 956093 h 956093"/>
                <a:gd name="connsiteX1" fmla="*/ 1481977 w 1481976"/>
                <a:gd name="connsiteY1" fmla="*/ 956093 h 956093"/>
                <a:gd name="connsiteX2" fmla="*/ 1481977 w 1481976"/>
                <a:gd name="connsiteY2" fmla="*/ 0 h 956093"/>
                <a:gd name="connsiteX3" fmla="*/ 0 w 1481976"/>
                <a:gd name="connsiteY3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1976" h="956093">
                  <a:moveTo>
                    <a:pt x="0" y="956093"/>
                  </a:moveTo>
                  <a:lnTo>
                    <a:pt x="1481977" y="956093"/>
                  </a:lnTo>
                  <a:lnTo>
                    <a:pt x="14819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7" name="Freeform 386">
              <a:extLst>
                <a:ext uri="{FF2B5EF4-FFF2-40B4-BE49-F238E27FC236}">
                  <a16:creationId xmlns:a16="http://schemas.microsoft.com/office/drawing/2014/main" id="{07F09773-52DC-02A9-6E2F-C88F5E491734}"/>
                </a:ext>
              </a:extLst>
            </p:cNvPr>
            <p:cNvSpPr/>
            <p:nvPr/>
          </p:nvSpPr>
          <p:spPr>
            <a:xfrm>
              <a:off x="7492649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8" name="Freeform 387">
              <a:extLst>
                <a:ext uri="{FF2B5EF4-FFF2-40B4-BE49-F238E27FC236}">
                  <a16:creationId xmlns:a16="http://schemas.microsoft.com/office/drawing/2014/main" id="{2A69713D-69B3-DDC5-8FC3-2D01695D7E3E}"/>
                </a:ext>
              </a:extLst>
            </p:cNvPr>
            <p:cNvSpPr/>
            <p:nvPr/>
          </p:nvSpPr>
          <p:spPr>
            <a:xfrm>
              <a:off x="7725664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9" name="Freeform 388">
              <a:extLst>
                <a:ext uri="{FF2B5EF4-FFF2-40B4-BE49-F238E27FC236}">
                  <a16:creationId xmlns:a16="http://schemas.microsoft.com/office/drawing/2014/main" id="{6894D1AE-4E1A-6497-9B9D-6067942F3C22}"/>
                </a:ext>
              </a:extLst>
            </p:cNvPr>
            <p:cNvSpPr/>
            <p:nvPr/>
          </p:nvSpPr>
          <p:spPr>
            <a:xfrm>
              <a:off x="7958679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0" name="Freeform 389">
              <a:extLst>
                <a:ext uri="{FF2B5EF4-FFF2-40B4-BE49-F238E27FC236}">
                  <a16:creationId xmlns:a16="http://schemas.microsoft.com/office/drawing/2014/main" id="{017D9D29-9E2F-8860-AB69-EDE66839680A}"/>
                </a:ext>
              </a:extLst>
            </p:cNvPr>
            <p:cNvSpPr/>
            <p:nvPr/>
          </p:nvSpPr>
          <p:spPr>
            <a:xfrm>
              <a:off x="8191691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id="{16589442-6186-0338-0A0B-731065A8D6FA}"/>
                </a:ext>
              </a:extLst>
            </p:cNvPr>
            <p:cNvSpPr/>
            <p:nvPr/>
          </p:nvSpPr>
          <p:spPr>
            <a:xfrm>
              <a:off x="8424709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2" name="Freeform 391">
              <a:extLst>
                <a:ext uri="{FF2B5EF4-FFF2-40B4-BE49-F238E27FC236}">
                  <a16:creationId xmlns:a16="http://schemas.microsoft.com/office/drawing/2014/main" id="{DA3BF003-FA70-42E9-5798-90C6D7711CA0}"/>
                </a:ext>
              </a:extLst>
            </p:cNvPr>
            <p:cNvSpPr/>
            <p:nvPr/>
          </p:nvSpPr>
          <p:spPr>
            <a:xfrm>
              <a:off x="8657720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3" name="Freeform 392">
              <a:extLst>
                <a:ext uri="{FF2B5EF4-FFF2-40B4-BE49-F238E27FC236}">
                  <a16:creationId xmlns:a16="http://schemas.microsoft.com/office/drawing/2014/main" id="{8A651885-ABB4-946A-5C92-93658E0DDF08}"/>
                </a:ext>
              </a:extLst>
            </p:cNvPr>
            <p:cNvSpPr/>
            <p:nvPr/>
          </p:nvSpPr>
          <p:spPr>
            <a:xfrm>
              <a:off x="8890738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4" name="Freeform 393">
              <a:extLst>
                <a:ext uri="{FF2B5EF4-FFF2-40B4-BE49-F238E27FC236}">
                  <a16:creationId xmlns:a16="http://schemas.microsoft.com/office/drawing/2014/main" id="{BA8FA94A-AB27-F007-17E2-0681EF372CE8}"/>
                </a:ext>
              </a:extLst>
            </p:cNvPr>
            <p:cNvSpPr/>
            <p:nvPr/>
          </p:nvSpPr>
          <p:spPr>
            <a:xfrm>
              <a:off x="7450707" y="3527530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5" name="Freeform 394">
              <a:extLst>
                <a:ext uri="{FF2B5EF4-FFF2-40B4-BE49-F238E27FC236}">
                  <a16:creationId xmlns:a16="http://schemas.microsoft.com/office/drawing/2014/main" id="{4EA8A336-31D4-6E96-E9EA-A4D3939F97B4}"/>
                </a:ext>
              </a:extLst>
            </p:cNvPr>
            <p:cNvSpPr/>
            <p:nvPr/>
          </p:nvSpPr>
          <p:spPr>
            <a:xfrm>
              <a:off x="7492649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6" name="Freeform 395">
              <a:extLst>
                <a:ext uri="{FF2B5EF4-FFF2-40B4-BE49-F238E27FC236}">
                  <a16:creationId xmlns:a16="http://schemas.microsoft.com/office/drawing/2014/main" id="{E8A2B64B-8D91-8BA5-47A7-C65240F2118F}"/>
                </a:ext>
              </a:extLst>
            </p:cNvPr>
            <p:cNvSpPr/>
            <p:nvPr/>
          </p:nvSpPr>
          <p:spPr>
            <a:xfrm>
              <a:off x="7725664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7" name="Freeform 396">
              <a:extLst>
                <a:ext uri="{FF2B5EF4-FFF2-40B4-BE49-F238E27FC236}">
                  <a16:creationId xmlns:a16="http://schemas.microsoft.com/office/drawing/2014/main" id="{2A5128E5-9ACB-AC7D-D3C7-AEAC510871B3}"/>
                </a:ext>
              </a:extLst>
            </p:cNvPr>
            <p:cNvSpPr/>
            <p:nvPr/>
          </p:nvSpPr>
          <p:spPr>
            <a:xfrm>
              <a:off x="7958679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8" name="Freeform 397">
              <a:extLst>
                <a:ext uri="{FF2B5EF4-FFF2-40B4-BE49-F238E27FC236}">
                  <a16:creationId xmlns:a16="http://schemas.microsoft.com/office/drawing/2014/main" id="{DFDDC887-0DE2-97BB-89AC-E6DAD2F7284F}"/>
                </a:ext>
              </a:extLst>
            </p:cNvPr>
            <p:cNvSpPr/>
            <p:nvPr/>
          </p:nvSpPr>
          <p:spPr>
            <a:xfrm>
              <a:off x="8191691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095EE192-54EB-B796-5077-A0F80955DEC9}"/>
                </a:ext>
              </a:extLst>
            </p:cNvPr>
            <p:cNvSpPr/>
            <p:nvPr/>
          </p:nvSpPr>
          <p:spPr>
            <a:xfrm>
              <a:off x="8424709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317CBF27-22C8-47F8-9376-92749A1FC702}"/>
                </a:ext>
              </a:extLst>
            </p:cNvPr>
            <p:cNvSpPr/>
            <p:nvPr/>
          </p:nvSpPr>
          <p:spPr>
            <a:xfrm>
              <a:off x="8657720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id="{0ACF148A-2696-ADA2-A020-BE5540D3E666}"/>
                </a:ext>
              </a:extLst>
            </p:cNvPr>
            <p:cNvSpPr/>
            <p:nvPr/>
          </p:nvSpPr>
          <p:spPr>
            <a:xfrm>
              <a:off x="8890738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2" name="Freeform 401">
              <a:extLst>
                <a:ext uri="{FF2B5EF4-FFF2-40B4-BE49-F238E27FC236}">
                  <a16:creationId xmlns:a16="http://schemas.microsoft.com/office/drawing/2014/main" id="{EC636625-6ECB-F142-C390-F54E2B455FE6}"/>
                </a:ext>
              </a:extLst>
            </p:cNvPr>
            <p:cNvSpPr/>
            <p:nvPr/>
          </p:nvSpPr>
          <p:spPr>
            <a:xfrm>
              <a:off x="7454193" y="357456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3" name="Freeform 402">
              <a:extLst>
                <a:ext uri="{FF2B5EF4-FFF2-40B4-BE49-F238E27FC236}">
                  <a16:creationId xmlns:a16="http://schemas.microsoft.com/office/drawing/2014/main" id="{B82CC36F-62DE-0628-0191-730F5DFD969E}"/>
                </a:ext>
              </a:extLst>
            </p:cNvPr>
            <p:cNvSpPr/>
            <p:nvPr/>
          </p:nvSpPr>
          <p:spPr>
            <a:xfrm>
              <a:off x="7502446" y="3551446"/>
              <a:ext cx="28659" cy="45155"/>
            </a:xfrm>
            <a:custGeom>
              <a:avLst/>
              <a:gdLst>
                <a:gd name="connsiteX0" fmla="*/ 19679 w 28659"/>
                <a:gd name="connsiteY0" fmla="*/ 20843 h 45155"/>
                <a:gd name="connsiteX1" fmla="*/ 26269 w 28659"/>
                <a:gd name="connsiteY1" fmla="*/ 24607 h 45155"/>
                <a:gd name="connsiteX2" fmla="*/ 28659 w 28659"/>
                <a:gd name="connsiteY2" fmla="*/ 31661 h 45155"/>
                <a:gd name="connsiteX3" fmla="*/ 24228 w 28659"/>
                <a:gd name="connsiteY3" fmla="*/ 41629 h 45155"/>
                <a:gd name="connsiteX4" fmla="*/ 11633 w 28659"/>
                <a:gd name="connsiteY4" fmla="*/ 45156 h 45155"/>
                <a:gd name="connsiteX5" fmla="*/ 5977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5 w 28659"/>
                <a:gd name="connsiteY8" fmla="*/ 39477 h 45155"/>
                <a:gd name="connsiteX9" fmla="*/ 11458 w 28659"/>
                <a:gd name="connsiteY9" fmla="*/ 40204 h 45155"/>
                <a:gd name="connsiteX10" fmla="*/ 19884 w 28659"/>
                <a:gd name="connsiteY10" fmla="*/ 38016 h 45155"/>
                <a:gd name="connsiteX11" fmla="*/ 22799 w 28659"/>
                <a:gd name="connsiteY11" fmla="*/ 31661 h 45155"/>
                <a:gd name="connsiteX12" fmla="*/ 20088 w 28659"/>
                <a:gd name="connsiteY12" fmla="*/ 25651 h 45155"/>
                <a:gd name="connsiteX13" fmla="*/ 12595 w 28659"/>
                <a:gd name="connsiteY13" fmla="*/ 23470 h 45155"/>
                <a:gd name="connsiteX14" fmla="*/ 7522 w 28659"/>
                <a:gd name="connsiteY14" fmla="*/ 23470 h 45155"/>
                <a:gd name="connsiteX15" fmla="*/ 7522 w 28659"/>
                <a:gd name="connsiteY15" fmla="*/ 18626 h 45155"/>
                <a:gd name="connsiteX16" fmla="*/ 12828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8 w 28659"/>
                <a:gd name="connsiteY19" fmla="*/ 6758 h 45155"/>
                <a:gd name="connsiteX20" fmla="*/ 12595 w 28659"/>
                <a:gd name="connsiteY20" fmla="*/ 4952 h 45155"/>
                <a:gd name="connsiteX21" fmla="*/ 7405 w 28659"/>
                <a:gd name="connsiteY21" fmla="*/ 5477 h 45155"/>
                <a:gd name="connsiteX22" fmla="*/ 1312 w 28659"/>
                <a:gd name="connsiteY22" fmla="*/ 7111 h 45155"/>
                <a:gd name="connsiteX23" fmla="*/ 1312 w 28659"/>
                <a:gd name="connsiteY23" fmla="*/ 1864 h 45155"/>
                <a:gd name="connsiteX24" fmla="*/ 7580 w 28659"/>
                <a:gd name="connsiteY24" fmla="*/ 461 h 45155"/>
                <a:gd name="connsiteX25" fmla="*/ 13120 w 28659"/>
                <a:gd name="connsiteY25" fmla="*/ 0 h 45155"/>
                <a:gd name="connsiteX26" fmla="*/ 23732 w 28659"/>
                <a:gd name="connsiteY26" fmla="*/ 3059 h 45155"/>
                <a:gd name="connsiteX27" fmla="*/ 27639 w 28659"/>
                <a:gd name="connsiteY27" fmla="*/ 11278 h 45155"/>
                <a:gd name="connsiteX28" fmla="*/ 25569 w 28659"/>
                <a:gd name="connsiteY28" fmla="*/ 17403 h 45155"/>
                <a:gd name="connsiteX29" fmla="*/ 19679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9" y="20843"/>
                  </a:moveTo>
                  <a:cubicBezTo>
                    <a:pt x="22498" y="21448"/>
                    <a:pt x="24694" y="22700"/>
                    <a:pt x="26269" y="24607"/>
                  </a:cubicBezTo>
                  <a:cubicBezTo>
                    <a:pt x="27863" y="26515"/>
                    <a:pt x="28659" y="28861"/>
                    <a:pt x="28659" y="31661"/>
                  </a:cubicBezTo>
                  <a:cubicBezTo>
                    <a:pt x="28659" y="35957"/>
                    <a:pt x="27183" y="39275"/>
                    <a:pt x="24228" y="41629"/>
                  </a:cubicBezTo>
                  <a:cubicBezTo>
                    <a:pt x="21274" y="43982"/>
                    <a:pt x="17075" y="45156"/>
                    <a:pt x="11633" y="45156"/>
                  </a:cubicBezTo>
                  <a:cubicBezTo>
                    <a:pt x="9806" y="45156"/>
                    <a:pt x="7921" y="44968"/>
                    <a:pt x="5977" y="44601"/>
                  </a:cubicBezTo>
                  <a:cubicBezTo>
                    <a:pt x="4053" y="44256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68"/>
                    <a:pt x="3421" y="38988"/>
                    <a:pt x="5365" y="39477"/>
                  </a:cubicBezTo>
                  <a:cubicBezTo>
                    <a:pt x="7308" y="39959"/>
                    <a:pt x="9339" y="40204"/>
                    <a:pt x="11458" y="40204"/>
                  </a:cubicBezTo>
                  <a:cubicBezTo>
                    <a:pt x="15151" y="40204"/>
                    <a:pt x="17960" y="39477"/>
                    <a:pt x="19884" y="38016"/>
                  </a:cubicBezTo>
                  <a:cubicBezTo>
                    <a:pt x="21828" y="36555"/>
                    <a:pt x="22799" y="34439"/>
                    <a:pt x="22799" y="31661"/>
                  </a:cubicBezTo>
                  <a:cubicBezTo>
                    <a:pt x="22799" y="29091"/>
                    <a:pt x="21895" y="27090"/>
                    <a:pt x="20088" y="25651"/>
                  </a:cubicBezTo>
                  <a:cubicBezTo>
                    <a:pt x="18300" y="24197"/>
                    <a:pt x="15802" y="23470"/>
                    <a:pt x="12595" y="23470"/>
                  </a:cubicBezTo>
                  <a:lnTo>
                    <a:pt x="7522" y="23470"/>
                  </a:lnTo>
                  <a:lnTo>
                    <a:pt x="7522" y="18626"/>
                  </a:lnTo>
                  <a:lnTo>
                    <a:pt x="12828" y="18626"/>
                  </a:lnTo>
                  <a:cubicBezTo>
                    <a:pt x="15725" y="18626"/>
                    <a:pt x="17941" y="18051"/>
                    <a:pt x="19476" y="16906"/>
                  </a:cubicBezTo>
                  <a:cubicBezTo>
                    <a:pt x="21011" y="15740"/>
                    <a:pt x="21779" y="14071"/>
                    <a:pt x="21779" y="11890"/>
                  </a:cubicBezTo>
                  <a:cubicBezTo>
                    <a:pt x="21779" y="9659"/>
                    <a:pt x="20982" y="7946"/>
                    <a:pt x="19388" y="6758"/>
                  </a:cubicBezTo>
                  <a:cubicBezTo>
                    <a:pt x="17814" y="5556"/>
                    <a:pt x="15550" y="4952"/>
                    <a:pt x="12595" y="4952"/>
                  </a:cubicBezTo>
                  <a:cubicBezTo>
                    <a:pt x="10982" y="4952"/>
                    <a:pt x="9252" y="5124"/>
                    <a:pt x="7405" y="5477"/>
                  </a:cubicBezTo>
                  <a:cubicBezTo>
                    <a:pt x="5559" y="5830"/>
                    <a:pt x="3528" y="6370"/>
                    <a:pt x="1312" y="7111"/>
                  </a:cubicBezTo>
                  <a:lnTo>
                    <a:pt x="1312" y="1864"/>
                  </a:lnTo>
                  <a:cubicBezTo>
                    <a:pt x="3547" y="1238"/>
                    <a:pt x="5636" y="770"/>
                    <a:pt x="7580" y="461"/>
                  </a:cubicBezTo>
                  <a:cubicBezTo>
                    <a:pt x="9544" y="151"/>
                    <a:pt x="11390" y="0"/>
                    <a:pt x="13120" y="0"/>
                  </a:cubicBezTo>
                  <a:cubicBezTo>
                    <a:pt x="17590" y="0"/>
                    <a:pt x="21128" y="1022"/>
                    <a:pt x="23732" y="3059"/>
                  </a:cubicBezTo>
                  <a:cubicBezTo>
                    <a:pt x="26337" y="5081"/>
                    <a:pt x="27639" y="7816"/>
                    <a:pt x="27639" y="11278"/>
                  </a:cubicBezTo>
                  <a:cubicBezTo>
                    <a:pt x="27639" y="13689"/>
                    <a:pt x="26949" y="15733"/>
                    <a:pt x="25569" y="17403"/>
                  </a:cubicBezTo>
                  <a:cubicBezTo>
                    <a:pt x="24189" y="19051"/>
                    <a:pt x="22226" y="20203"/>
                    <a:pt x="19679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4" name="Freeform 403">
              <a:extLst>
                <a:ext uri="{FF2B5EF4-FFF2-40B4-BE49-F238E27FC236}">
                  <a16:creationId xmlns:a16="http://schemas.microsoft.com/office/drawing/2014/main" id="{B1D3A6D3-06AF-1426-C299-02D5D6E5340D}"/>
                </a:ext>
              </a:extLst>
            </p:cNvPr>
            <p:cNvSpPr/>
            <p:nvPr/>
          </p:nvSpPr>
          <p:spPr>
            <a:xfrm>
              <a:off x="7687806" y="357456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5" name="Freeform 404">
              <a:extLst>
                <a:ext uri="{FF2B5EF4-FFF2-40B4-BE49-F238E27FC236}">
                  <a16:creationId xmlns:a16="http://schemas.microsoft.com/office/drawing/2014/main" id="{2735B3DF-44E9-DC25-E0B0-D6591A3246E3}"/>
                </a:ext>
              </a:extLst>
            </p:cNvPr>
            <p:cNvSpPr/>
            <p:nvPr/>
          </p:nvSpPr>
          <p:spPr>
            <a:xfrm>
              <a:off x="7735883" y="3551446"/>
              <a:ext cx="27638" cy="44313"/>
            </a:xfrm>
            <a:custGeom>
              <a:avLst/>
              <a:gdLst>
                <a:gd name="connsiteX0" fmla="*/ 7084 w 27638"/>
                <a:gd name="connsiteY0" fmla="*/ 39354 h 44313"/>
                <a:gd name="connsiteX1" fmla="*/ 27639 w 27638"/>
                <a:gd name="connsiteY1" fmla="*/ 39354 h 44313"/>
                <a:gd name="connsiteX2" fmla="*/ 27639 w 27638"/>
                <a:gd name="connsiteY2" fmla="*/ 44313 h 44313"/>
                <a:gd name="connsiteX3" fmla="*/ 0 w 27638"/>
                <a:gd name="connsiteY3" fmla="*/ 44313 h 44313"/>
                <a:gd name="connsiteX4" fmla="*/ 0 w 27638"/>
                <a:gd name="connsiteY4" fmla="*/ 39354 h 44313"/>
                <a:gd name="connsiteX5" fmla="*/ 9125 w 27638"/>
                <a:gd name="connsiteY5" fmla="*/ 30056 h 44313"/>
                <a:gd name="connsiteX6" fmla="*/ 16414 w 27638"/>
                <a:gd name="connsiteY6" fmla="*/ 22506 h 44313"/>
                <a:gd name="connsiteX7" fmla="*/ 20350 w 27638"/>
                <a:gd name="connsiteY7" fmla="*/ 17144 h 44313"/>
                <a:gd name="connsiteX8" fmla="*/ 21487 w 27638"/>
                <a:gd name="connsiteY8" fmla="*/ 12797 h 44313"/>
                <a:gd name="connsiteX9" fmla="*/ 19038 w 27638"/>
                <a:gd name="connsiteY9" fmla="*/ 7140 h 44313"/>
                <a:gd name="connsiteX10" fmla="*/ 12712 w 27638"/>
                <a:gd name="connsiteY10" fmla="*/ 4952 h 44313"/>
                <a:gd name="connsiteX11" fmla="*/ 6851 w 27638"/>
                <a:gd name="connsiteY11" fmla="*/ 5916 h 44313"/>
                <a:gd name="connsiteX12" fmla="*/ 292 w 27638"/>
                <a:gd name="connsiteY12" fmla="*/ 8831 h 44313"/>
                <a:gd name="connsiteX13" fmla="*/ 292 w 27638"/>
                <a:gd name="connsiteY13" fmla="*/ 2886 h 44313"/>
                <a:gd name="connsiteX14" fmla="*/ 6939 w 27638"/>
                <a:gd name="connsiteY14" fmla="*/ 727 h 44313"/>
                <a:gd name="connsiteX15" fmla="*/ 12595 w 27638"/>
                <a:gd name="connsiteY15" fmla="*/ 0 h 44313"/>
                <a:gd name="connsiteX16" fmla="*/ 23382 w 27638"/>
                <a:gd name="connsiteY16" fmla="*/ 3383 h 44313"/>
                <a:gd name="connsiteX17" fmla="*/ 27406 w 27638"/>
                <a:gd name="connsiteY17" fmla="*/ 12415 h 44313"/>
                <a:gd name="connsiteX18" fmla="*/ 26385 w 27638"/>
                <a:gd name="connsiteY18" fmla="*/ 17518 h 44313"/>
                <a:gd name="connsiteX19" fmla="*/ 22741 w 27638"/>
                <a:gd name="connsiteY19" fmla="*/ 23175 h 44313"/>
                <a:gd name="connsiteX20" fmla="*/ 18105 w 27638"/>
                <a:gd name="connsiteY20" fmla="*/ 28076 h 44313"/>
                <a:gd name="connsiteX21" fmla="*/ 7084 w 27638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8" h="44313">
                  <a:moveTo>
                    <a:pt x="7084" y="39354"/>
                  </a:moveTo>
                  <a:lnTo>
                    <a:pt x="27639" y="39354"/>
                  </a:lnTo>
                  <a:lnTo>
                    <a:pt x="27639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5" y="37044"/>
                    <a:pt x="5277" y="33942"/>
                    <a:pt x="9125" y="30056"/>
                  </a:cubicBezTo>
                  <a:cubicBezTo>
                    <a:pt x="12993" y="26148"/>
                    <a:pt x="15423" y="23636"/>
                    <a:pt x="16414" y="22506"/>
                  </a:cubicBezTo>
                  <a:cubicBezTo>
                    <a:pt x="18300" y="20383"/>
                    <a:pt x="19612" y="18598"/>
                    <a:pt x="20350" y="17144"/>
                  </a:cubicBezTo>
                  <a:cubicBezTo>
                    <a:pt x="21108" y="15668"/>
                    <a:pt x="21487" y="14215"/>
                    <a:pt x="21487" y="12797"/>
                  </a:cubicBezTo>
                  <a:cubicBezTo>
                    <a:pt x="21487" y="10486"/>
                    <a:pt x="20671" y="8601"/>
                    <a:pt x="19038" y="7140"/>
                  </a:cubicBezTo>
                  <a:cubicBezTo>
                    <a:pt x="17425" y="5679"/>
                    <a:pt x="15316" y="4952"/>
                    <a:pt x="12712" y="4952"/>
                  </a:cubicBezTo>
                  <a:cubicBezTo>
                    <a:pt x="10865" y="4952"/>
                    <a:pt x="8912" y="5276"/>
                    <a:pt x="6851" y="5916"/>
                  </a:cubicBezTo>
                  <a:cubicBezTo>
                    <a:pt x="4811" y="6557"/>
                    <a:pt x="2624" y="7528"/>
                    <a:pt x="292" y="8831"/>
                  </a:cubicBezTo>
                  <a:lnTo>
                    <a:pt x="292" y="2886"/>
                  </a:lnTo>
                  <a:cubicBezTo>
                    <a:pt x="2663" y="1929"/>
                    <a:pt x="4878" y="1209"/>
                    <a:pt x="6939" y="727"/>
                  </a:cubicBezTo>
                  <a:cubicBezTo>
                    <a:pt x="8999" y="245"/>
                    <a:pt x="10884" y="0"/>
                    <a:pt x="12595" y="0"/>
                  </a:cubicBezTo>
                  <a:cubicBezTo>
                    <a:pt x="17104" y="0"/>
                    <a:pt x="20700" y="1130"/>
                    <a:pt x="23382" y="3383"/>
                  </a:cubicBezTo>
                  <a:cubicBezTo>
                    <a:pt x="26065" y="5635"/>
                    <a:pt x="27406" y="8644"/>
                    <a:pt x="27406" y="12415"/>
                  </a:cubicBezTo>
                  <a:cubicBezTo>
                    <a:pt x="27406" y="14207"/>
                    <a:pt x="27065" y="15906"/>
                    <a:pt x="26385" y="17518"/>
                  </a:cubicBezTo>
                  <a:cubicBezTo>
                    <a:pt x="25724" y="19109"/>
                    <a:pt x="24510" y="20994"/>
                    <a:pt x="22741" y="23175"/>
                  </a:cubicBezTo>
                  <a:cubicBezTo>
                    <a:pt x="22255" y="23744"/>
                    <a:pt x="20710" y="25377"/>
                    <a:pt x="18105" y="28076"/>
                  </a:cubicBezTo>
                  <a:cubicBezTo>
                    <a:pt x="15501" y="30761"/>
                    <a:pt x="11827" y="34518"/>
                    <a:pt x="7084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6" name="Freeform 405">
              <a:extLst>
                <a:ext uri="{FF2B5EF4-FFF2-40B4-BE49-F238E27FC236}">
                  <a16:creationId xmlns:a16="http://schemas.microsoft.com/office/drawing/2014/main" id="{44642EA5-1592-0EA4-612D-49FC416D1EDE}"/>
                </a:ext>
              </a:extLst>
            </p:cNvPr>
            <p:cNvSpPr/>
            <p:nvPr/>
          </p:nvSpPr>
          <p:spPr>
            <a:xfrm>
              <a:off x="7920588" y="3574564"/>
              <a:ext cx="37376" cy="4958"/>
            </a:xfrm>
            <a:custGeom>
              <a:avLst/>
              <a:gdLst>
                <a:gd name="connsiteX0" fmla="*/ 0 w 37376"/>
                <a:gd name="connsiteY0" fmla="*/ 0 h 4958"/>
                <a:gd name="connsiteX1" fmla="*/ 37377 w 37376"/>
                <a:gd name="connsiteY1" fmla="*/ 0 h 4958"/>
                <a:gd name="connsiteX2" fmla="*/ 37377 w 37376"/>
                <a:gd name="connsiteY2" fmla="*/ 4959 h 4958"/>
                <a:gd name="connsiteX3" fmla="*/ 0 w 37376"/>
                <a:gd name="connsiteY3" fmla="*/ 4959 h 4958"/>
                <a:gd name="connsiteX4" fmla="*/ 0 w 37376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6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F0A21E7A-6163-F055-34D7-B019135C19A0}"/>
                </a:ext>
              </a:extLst>
            </p:cNvPr>
            <p:cNvSpPr/>
            <p:nvPr/>
          </p:nvSpPr>
          <p:spPr>
            <a:xfrm>
              <a:off x="7970851" y="3552230"/>
              <a:ext cx="25917" cy="43528"/>
            </a:xfrm>
            <a:custGeom>
              <a:avLst/>
              <a:gdLst>
                <a:gd name="connsiteX0" fmla="*/ 849 w 25917"/>
                <a:gd name="connsiteY0" fmla="*/ 38570 h 43528"/>
                <a:gd name="connsiteX1" fmla="*/ 10465 w 25917"/>
                <a:gd name="connsiteY1" fmla="*/ 38570 h 43528"/>
                <a:gd name="connsiteX2" fmla="*/ 10465 w 25917"/>
                <a:gd name="connsiteY2" fmla="*/ 5362 h 43528"/>
                <a:gd name="connsiteX3" fmla="*/ 0 w 25917"/>
                <a:gd name="connsiteY3" fmla="*/ 7464 h 43528"/>
                <a:gd name="connsiteX4" fmla="*/ 0 w 25917"/>
                <a:gd name="connsiteY4" fmla="*/ 2102 h 43528"/>
                <a:gd name="connsiteX5" fmla="*/ 10407 w 25917"/>
                <a:gd name="connsiteY5" fmla="*/ 0 h 43528"/>
                <a:gd name="connsiteX6" fmla="*/ 16295 w 25917"/>
                <a:gd name="connsiteY6" fmla="*/ 0 h 43528"/>
                <a:gd name="connsiteX7" fmla="*/ 16295 w 25917"/>
                <a:gd name="connsiteY7" fmla="*/ 38570 h 43528"/>
                <a:gd name="connsiteX8" fmla="*/ 25917 w 25917"/>
                <a:gd name="connsiteY8" fmla="*/ 38570 h 43528"/>
                <a:gd name="connsiteX9" fmla="*/ 25917 w 25917"/>
                <a:gd name="connsiteY9" fmla="*/ 43529 h 43528"/>
                <a:gd name="connsiteX10" fmla="*/ 849 w 25917"/>
                <a:gd name="connsiteY10" fmla="*/ 43529 h 43528"/>
                <a:gd name="connsiteX11" fmla="*/ 849 w 25917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7" h="43528">
                  <a:moveTo>
                    <a:pt x="849" y="38570"/>
                  </a:moveTo>
                  <a:lnTo>
                    <a:pt x="10465" y="38570"/>
                  </a:lnTo>
                  <a:lnTo>
                    <a:pt x="10465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295" y="0"/>
                  </a:lnTo>
                  <a:lnTo>
                    <a:pt x="16295" y="38570"/>
                  </a:lnTo>
                  <a:lnTo>
                    <a:pt x="25917" y="38570"/>
                  </a:lnTo>
                  <a:lnTo>
                    <a:pt x="25917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4A9C0D5B-822D-227D-62B8-5A7EA168F22E}"/>
                </a:ext>
              </a:extLst>
            </p:cNvPr>
            <p:cNvSpPr/>
            <p:nvPr/>
          </p:nvSpPr>
          <p:spPr>
            <a:xfrm>
              <a:off x="8176649" y="3551446"/>
              <a:ext cx="30091" cy="45155"/>
            </a:xfrm>
            <a:custGeom>
              <a:avLst/>
              <a:gdLst>
                <a:gd name="connsiteX0" fmla="*/ 15042 w 30091"/>
                <a:gd name="connsiteY0" fmla="*/ 4664 h 45155"/>
                <a:gd name="connsiteX1" fmla="*/ 8190 w 30091"/>
                <a:gd name="connsiteY1" fmla="*/ 9155 h 45155"/>
                <a:gd name="connsiteX2" fmla="*/ 5916 w 30091"/>
                <a:gd name="connsiteY2" fmla="*/ 22592 h 45155"/>
                <a:gd name="connsiteX3" fmla="*/ 8190 w 30091"/>
                <a:gd name="connsiteY3" fmla="*/ 36037 h 45155"/>
                <a:gd name="connsiteX4" fmla="*/ 15042 w 30091"/>
                <a:gd name="connsiteY4" fmla="*/ 40492 h 45155"/>
                <a:gd name="connsiteX5" fmla="*/ 21894 w 30091"/>
                <a:gd name="connsiteY5" fmla="*/ 36037 h 45155"/>
                <a:gd name="connsiteX6" fmla="*/ 24197 w 30091"/>
                <a:gd name="connsiteY6" fmla="*/ 22592 h 45155"/>
                <a:gd name="connsiteX7" fmla="*/ 21894 w 30091"/>
                <a:gd name="connsiteY7" fmla="*/ 9155 h 45155"/>
                <a:gd name="connsiteX8" fmla="*/ 15042 w 30091"/>
                <a:gd name="connsiteY8" fmla="*/ 4664 h 45155"/>
                <a:gd name="connsiteX9" fmla="*/ 15042 w 30091"/>
                <a:gd name="connsiteY9" fmla="*/ 0 h 45155"/>
                <a:gd name="connsiteX10" fmla="*/ 26212 w 30091"/>
                <a:gd name="connsiteY10" fmla="*/ 5801 h 45155"/>
                <a:gd name="connsiteX11" fmla="*/ 30092 w 30091"/>
                <a:gd name="connsiteY11" fmla="*/ 22592 h 45155"/>
                <a:gd name="connsiteX12" fmla="*/ 26212 w 30091"/>
                <a:gd name="connsiteY12" fmla="*/ 39383 h 45155"/>
                <a:gd name="connsiteX13" fmla="*/ 15042 w 30091"/>
                <a:gd name="connsiteY13" fmla="*/ 45156 h 45155"/>
                <a:gd name="connsiteX14" fmla="*/ 3851 w 30091"/>
                <a:gd name="connsiteY14" fmla="*/ 39383 h 45155"/>
                <a:gd name="connsiteX15" fmla="*/ 0 w 30091"/>
                <a:gd name="connsiteY15" fmla="*/ 22592 h 45155"/>
                <a:gd name="connsiteX16" fmla="*/ 3851 w 30091"/>
                <a:gd name="connsiteY16" fmla="*/ 5801 h 45155"/>
                <a:gd name="connsiteX17" fmla="*/ 15042 w 30091"/>
                <a:gd name="connsiteY17" fmla="*/ 0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91" h="45155">
                  <a:moveTo>
                    <a:pt x="15042" y="4664"/>
                  </a:moveTo>
                  <a:cubicBezTo>
                    <a:pt x="12012" y="4664"/>
                    <a:pt x="9723" y="6161"/>
                    <a:pt x="8190" y="9155"/>
                  </a:cubicBezTo>
                  <a:cubicBezTo>
                    <a:pt x="6672" y="12127"/>
                    <a:pt x="5916" y="16604"/>
                    <a:pt x="5916" y="22592"/>
                  </a:cubicBezTo>
                  <a:cubicBezTo>
                    <a:pt x="5916" y="28559"/>
                    <a:pt x="6672" y="33043"/>
                    <a:pt x="8190" y="36037"/>
                  </a:cubicBezTo>
                  <a:cubicBezTo>
                    <a:pt x="9723" y="39009"/>
                    <a:pt x="12012" y="40492"/>
                    <a:pt x="15042" y="40492"/>
                  </a:cubicBezTo>
                  <a:cubicBezTo>
                    <a:pt x="18094" y="40492"/>
                    <a:pt x="20375" y="39009"/>
                    <a:pt x="21894" y="36037"/>
                  </a:cubicBezTo>
                  <a:cubicBezTo>
                    <a:pt x="23427" y="33043"/>
                    <a:pt x="24197" y="28559"/>
                    <a:pt x="24197" y="22592"/>
                  </a:cubicBezTo>
                  <a:cubicBezTo>
                    <a:pt x="24197" y="16604"/>
                    <a:pt x="23427" y="12127"/>
                    <a:pt x="21894" y="9155"/>
                  </a:cubicBezTo>
                  <a:cubicBezTo>
                    <a:pt x="20375" y="6161"/>
                    <a:pt x="18094" y="4664"/>
                    <a:pt x="15042" y="4664"/>
                  </a:cubicBezTo>
                  <a:moveTo>
                    <a:pt x="15042" y="0"/>
                  </a:moveTo>
                  <a:cubicBezTo>
                    <a:pt x="19922" y="0"/>
                    <a:pt x="23643" y="1936"/>
                    <a:pt x="26212" y="5801"/>
                  </a:cubicBezTo>
                  <a:cubicBezTo>
                    <a:pt x="28796" y="9652"/>
                    <a:pt x="30092" y="15244"/>
                    <a:pt x="30092" y="22592"/>
                  </a:cubicBezTo>
                  <a:cubicBezTo>
                    <a:pt x="30092" y="29919"/>
                    <a:pt x="28796" y="35518"/>
                    <a:pt x="26212" y="39383"/>
                  </a:cubicBezTo>
                  <a:cubicBezTo>
                    <a:pt x="23643" y="43234"/>
                    <a:pt x="19922" y="45156"/>
                    <a:pt x="15042" y="45156"/>
                  </a:cubicBezTo>
                  <a:cubicBezTo>
                    <a:pt x="10170" y="45156"/>
                    <a:pt x="6434" y="43234"/>
                    <a:pt x="3851" y="39383"/>
                  </a:cubicBezTo>
                  <a:cubicBezTo>
                    <a:pt x="1281" y="35518"/>
                    <a:pt x="0" y="29919"/>
                    <a:pt x="0" y="22592"/>
                  </a:cubicBezTo>
                  <a:cubicBezTo>
                    <a:pt x="0" y="15244"/>
                    <a:pt x="1281" y="9652"/>
                    <a:pt x="3851" y="5801"/>
                  </a:cubicBezTo>
                  <a:cubicBezTo>
                    <a:pt x="6434" y="1936"/>
                    <a:pt x="10170" y="0"/>
                    <a:pt x="15042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DF069023-CD1C-2696-0CC0-BEE05DB0AC32}"/>
                </a:ext>
              </a:extLst>
            </p:cNvPr>
            <p:cNvSpPr/>
            <p:nvPr/>
          </p:nvSpPr>
          <p:spPr>
            <a:xfrm>
              <a:off x="8411747" y="3552230"/>
              <a:ext cx="25924" cy="43528"/>
            </a:xfrm>
            <a:custGeom>
              <a:avLst/>
              <a:gdLst>
                <a:gd name="connsiteX0" fmla="*/ 849 w 25924"/>
                <a:gd name="connsiteY0" fmla="*/ 38570 h 43528"/>
                <a:gd name="connsiteX1" fmla="*/ 10472 w 25924"/>
                <a:gd name="connsiteY1" fmla="*/ 38570 h 43528"/>
                <a:gd name="connsiteX2" fmla="*/ 10472 w 25924"/>
                <a:gd name="connsiteY2" fmla="*/ 5362 h 43528"/>
                <a:gd name="connsiteX3" fmla="*/ 0 w 25924"/>
                <a:gd name="connsiteY3" fmla="*/ 7464 h 43528"/>
                <a:gd name="connsiteX4" fmla="*/ 0 w 25924"/>
                <a:gd name="connsiteY4" fmla="*/ 2102 h 43528"/>
                <a:gd name="connsiteX5" fmla="*/ 10407 w 25924"/>
                <a:gd name="connsiteY5" fmla="*/ 0 h 43528"/>
                <a:gd name="connsiteX6" fmla="*/ 16302 w 25924"/>
                <a:gd name="connsiteY6" fmla="*/ 0 h 43528"/>
                <a:gd name="connsiteX7" fmla="*/ 16302 w 25924"/>
                <a:gd name="connsiteY7" fmla="*/ 38570 h 43528"/>
                <a:gd name="connsiteX8" fmla="*/ 25924 w 25924"/>
                <a:gd name="connsiteY8" fmla="*/ 38570 h 43528"/>
                <a:gd name="connsiteX9" fmla="*/ 25924 w 25924"/>
                <a:gd name="connsiteY9" fmla="*/ 43529 h 43528"/>
                <a:gd name="connsiteX10" fmla="*/ 849 w 25924"/>
                <a:gd name="connsiteY10" fmla="*/ 43529 h 43528"/>
                <a:gd name="connsiteX11" fmla="*/ 849 w 25924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24" h="43528">
                  <a:moveTo>
                    <a:pt x="849" y="38570"/>
                  </a:moveTo>
                  <a:lnTo>
                    <a:pt x="10472" y="38570"/>
                  </a:lnTo>
                  <a:lnTo>
                    <a:pt x="10472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302" y="0"/>
                  </a:lnTo>
                  <a:lnTo>
                    <a:pt x="16302" y="38570"/>
                  </a:lnTo>
                  <a:lnTo>
                    <a:pt x="25924" y="38570"/>
                  </a:lnTo>
                  <a:lnTo>
                    <a:pt x="25924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F60772DA-E472-FC30-3140-6A8EF8C39AA0}"/>
                </a:ext>
              </a:extLst>
            </p:cNvPr>
            <p:cNvSpPr/>
            <p:nvPr/>
          </p:nvSpPr>
          <p:spPr>
            <a:xfrm>
              <a:off x="8643901" y="3551446"/>
              <a:ext cx="27644" cy="44313"/>
            </a:xfrm>
            <a:custGeom>
              <a:avLst/>
              <a:gdLst>
                <a:gd name="connsiteX0" fmla="*/ 7089 w 27644"/>
                <a:gd name="connsiteY0" fmla="*/ 39354 h 44313"/>
                <a:gd name="connsiteX1" fmla="*/ 27645 w 27644"/>
                <a:gd name="connsiteY1" fmla="*/ 39354 h 44313"/>
                <a:gd name="connsiteX2" fmla="*/ 27645 w 27644"/>
                <a:gd name="connsiteY2" fmla="*/ 44313 h 44313"/>
                <a:gd name="connsiteX3" fmla="*/ 0 w 27644"/>
                <a:gd name="connsiteY3" fmla="*/ 44313 h 44313"/>
                <a:gd name="connsiteX4" fmla="*/ 0 w 27644"/>
                <a:gd name="connsiteY4" fmla="*/ 39354 h 44313"/>
                <a:gd name="connsiteX5" fmla="*/ 9126 w 27644"/>
                <a:gd name="connsiteY5" fmla="*/ 30056 h 44313"/>
                <a:gd name="connsiteX6" fmla="*/ 16417 w 27644"/>
                <a:gd name="connsiteY6" fmla="*/ 22506 h 44313"/>
                <a:gd name="connsiteX7" fmla="*/ 20354 w 27644"/>
                <a:gd name="connsiteY7" fmla="*/ 17144 h 44313"/>
                <a:gd name="connsiteX8" fmla="*/ 21491 w 27644"/>
                <a:gd name="connsiteY8" fmla="*/ 12797 h 44313"/>
                <a:gd name="connsiteX9" fmla="*/ 19044 w 27644"/>
                <a:gd name="connsiteY9" fmla="*/ 7140 h 44313"/>
                <a:gd name="connsiteX10" fmla="*/ 12717 w 27644"/>
                <a:gd name="connsiteY10" fmla="*/ 4952 h 44313"/>
                <a:gd name="connsiteX11" fmla="*/ 6852 w 27644"/>
                <a:gd name="connsiteY11" fmla="*/ 5916 h 44313"/>
                <a:gd name="connsiteX12" fmla="*/ 295 w 27644"/>
                <a:gd name="connsiteY12" fmla="*/ 8831 h 44313"/>
                <a:gd name="connsiteX13" fmla="*/ 295 w 27644"/>
                <a:gd name="connsiteY13" fmla="*/ 2886 h 44313"/>
                <a:gd name="connsiteX14" fmla="*/ 6938 w 27644"/>
                <a:gd name="connsiteY14" fmla="*/ 727 h 44313"/>
                <a:gd name="connsiteX15" fmla="*/ 12595 w 27644"/>
                <a:gd name="connsiteY15" fmla="*/ 0 h 44313"/>
                <a:gd name="connsiteX16" fmla="*/ 23384 w 27644"/>
                <a:gd name="connsiteY16" fmla="*/ 3383 h 44313"/>
                <a:gd name="connsiteX17" fmla="*/ 27407 w 27644"/>
                <a:gd name="connsiteY17" fmla="*/ 12415 h 44313"/>
                <a:gd name="connsiteX18" fmla="*/ 26385 w 27644"/>
                <a:gd name="connsiteY18" fmla="*/ 17518 h 44313"/>
                <a:gd name="connsiteX19" fmla="*/ 22743 w 27644"/>
                <a:gd name="connsiteY19" fmla="*/ 23175 h 44313"/>
                <a:gd name="connsiteX20" fmla="*/ 18108 w 27644"/>
                <a:gd name="connsiteY20" fmla="*/ 28076 h 44313"/>
                <a:gd name="connsiteX21" fmla="*/ 7089 w 27644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44" h="44313">
                  <a:moveTo>
                    <a:pt x="7089" y="39354"/>
                  </a:moveTo>
                  <a:lnTo>
                    <a:pt x="27645" y="39354"/>
                  </a:lnTo>
                  <a:lnTo>
                    <a:pt x="27645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8" y="37044"/>
                    <a:pt x="5276" y="33942"/>
                    <a:pt x="9126" y="30056"/>
                  </a:cubicBezTo>
                  <a:cubicBezTo>
                    <a:pt x="12991" y="26148"/>
                    <a:pt x="15424" y="23636"/>
                    <a:pt x="16417" y="22506"/>
                  </a:cubicBezTo>
                  <a:cubicBezTo>
                    <a:pt x="18303" y="20383"/>
                    <a:pt x="19612" y="18598"/>
                    <a:pt x="20354" y="17144"/>
                  </a:cubicBezTo>
                  <a:cubicBezTo>
                    <a:pt x="21109" y="15668"/>
                    <a:pt x="21491" y="14215"/>
                    <a:pt x="21491" y="12797"/>
                  </a:cubicBezTo>
                  <a:cubicBezTo>
                    <a:pt x="21491" y="10486"/>
                    <a:pt x="20678" y="8601"/>
                    <a:pt x="19044" y="7140"/>
                  </a:cubicBezTo>
                  <a:cubicBezTo>
                    <a:pt x="17425" y="5679"/>
                    <a:pt x="15316" y="4952"/>
                    <a:pt x="12717" y="4952"/>
                  </a:cubicBezTo>
                  <a:cubicBezTo>
                    <a:pt x="10868" y="4952"/>
                    <a:pt x="8917" y="5276"/>
                    <a:pt x="6852" y="5916"/>
                  </a:cubicBezTo>
                  <a:cubicBezTo>
                    <a:pt x="4815" y="6557"/>
                    <a:pt x="2627" y="7528"/>
                    <a:pt x="295" y="8831"/>
                  </a:cubicBezTo>
                  <a:lnTo>
                    <a:pt x="295" y="2886"/>
                  </a:lnTo>
                  <a:cubicBezTo>
                    <a:pt x="2663" y="1929"/>
                    <a:pt x="4880" y="1209"/>
                    <a:pt x="6938" y="727"/>
                  </a:cubicBezTo>
                  <a:cubicBezTo>
                    <a:pt x="9004" y="245"/>
                    <a:pt x="10889" y="0"/>
                    <a:pt x="12595" y="0"/>
                  </a:cubicBezTo>
                  <a:cubicBezTo>
                    <a:pt x="17108" y="0"/>
                    <a:pt x="20699" y="1130"/>
                    <a:pt x="23384" y="3383"/>
                  </a:cubicBezTo>
                  <a:cubicBezTo>
                    <a:pt x="26068" y="5635"/>
                    <a:pt x="27407" y="8644"/>
                    <a:pt x="27407" y="12415"/>
                  </a:cubicBezTo>
                  <a:cubicBezTo>
                    <a:pt x="27407" y="14207"/>
                    <a:pt x="27069" y="15906"/>
                    <a:pt x="26385" y="17518"/>
                  </a:cubicBezTo>
                  <a:cubicBezTo>
                    <a:pt x="25730" y="19109"/>
                    <a:pt x="24514" y="20994"/>
                    <a:pt x="22743" y="23175"/>
                  </a:cubicBezTo>
                  <a:cubicBezTo>
                    <a:pt x="22261" y="23744"/>
                    <a:pt x="20714" y="25377"/>
                    <a:pt x="18108" y="28076"/>
                  </a:cubicBezTo>
                  <a:cubicBezTo>
                    <a:pt x="15503" y="30761"/>
                    <a:pt x="11832" y="34518"/>
                    <a:pt x="7089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1" name="Freeform 410">
              <a:extLst>
                <a:ext uri="{FF2B5EF4-FFF2-40B4-BE49-F238E27FC236}">
                  <a16:creationId xmlns:a16="http://schemas.microsoft.com/office/drawing/2014/main" id="{F4EF0EA2-A977-8CD7-F003-D92BA5C93A64}"/>
                </a:ext>
              </a:extLst>
            </p:cNvPr>
            <p:cNvSpPr/>
            <p:nvPr/>
          </p:nvSpPr>
          <p:spPr>
            <a:xfrm>
              <a:off x="8876408" y="3551446"/>
              <a:ext cx="28659" cy="45155"/>
            </a:xfrm>
            <a:custGeom>
              <a:avLst/>
              <a:gdLst>
                <a:gd name="connsiteX0" fmla="*/ 19677 w 28659"/>
                <a:gd name="connsiteY0" fmla="*/ 20843 h 45155"/>
                <a:gd name="connsiteX1" fmla="*/ 26270 w 28659"/>
                <a:gd name="connsiteY1" fmla="*/ 24607 h 45155"/>
                <a:gd name="connsiteX2" fmla="*/ 28659 w 28659"/>
                <a:gd name="connsiteY2" fmla="*/ 31661 h 45155"/>
                <a:gd name="connsiteX3" fmla="*/ 24226 w 28659"/>
                <a:gd name="connsiteY3" fmla="*/ 41629 h 45155"/>
                <a:gd name="connsiteX4" fmla="*/ 11631 w 28659"/>
                <a:gd name="connsiteY4" fmla="*/ 45156 h 45155"/>
                <a:gd name="connsiteX5" fmla="*/ 5974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2 w 28659"/>
                <a:gd name="connsiteY8" fmla="*/ 39477 h 45155"/>
                <a:gd name="connsiteX9" fmla="*/ 11458 w 28659"/>
                <a:gd name="connsiteY9" fmla="*/ 40204 h 45155"/>
                <a:gd name="connsiteX10" fmla="*/ 19886 w 28659"/>
                <a:gd name="connsiteY10" fmla="*/ 38016 h 45155"/>
                <a:gd name="connsiteX11" fmla="*/ 22801 w 28659"/>
                <a:gd name="connsiteY11" fmla="*/ 31661 h 45155"/>
                <a:gd name="connsiteX12" fmla="*/ 20087 w 28659"/>
                <a:gd name="connsiteY12" fmla="*/ 25651 h 45155"/>
                <a:gd name="connsiteX13" fmla="*/ 12595 w 28659"/>
                <a:gd name="connsiteY13" fmla="*/ 23470 h 45155"/>
                <a:gd name="connsiteX14" fmla="*/ 7521 w 28659"/>
                <a:gd name="connsiteY14" fmla="*/ 23470 h 45155"/>
                <a:gd name="connsiteX15" fmla="*/ 7521 w 28659"/>
                <a:gd name="connsiteY15" fmla="*/ 18626 h 45155"/>
                <a:gd name="connsiteX16" fmla="*/ 12825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9 w 28659"/>
                <a:gd name="connsiteY19" fmla="*/ 6758 h 45155"/>
                <a:gd name="connsiteX20" fmla="*/ 12595 w 28659"/>
                <a:gd name="connsiteY20" fmla="*/ 4952 h 45155"/>
                <a:gd name="connsiteX21" fmla="*/ 7406 w 28659"/>
                <a:gd name="connsiteY21" fmla="*/ 5477 h 45155"/>
                <a:gd name="connsiteX22" fmla="*/ 1310 w 28659"/>
                <a:gd name="connsiteY22" fmla="*/ 7111 h 45155"/>
                <a:gd name="connsiteX23" fmla="*/ 1310 w 28659"/>
                <a:gd name="connsiteY23" fmla="*/ 1864 h 45155"/>
                <a:gd name="connsiteX24" fmla="*/ 7579 w 28659"/>
                <a:gd name="connsiteY24" fmla="*/ 461 h 45155"/>
                <a:gd name="connsiteX25" fmla="*/ 13121 w 28659"/>
                <a:gd name="connsiteY25" fmla="*/ 0 h 45155"/>
                <a:gd name="connsiteX26" fmla="*/ 23729 w 28659"/>
                <a:gd name="connsiteY26" fmla="*/ 3059 h 45155"/>
                <a:gd name="connsiteX27" fmla="*/ 27637 w 28659"/>
                <a:gd name="connsiteY27" fmla="*/ 11278 h 45155"/>
                <a:gd name="connsiteX28" fmla="*/ 25572 w 28659"/>
                <a:gd name="connsiteY28" fmla="*/ 17403 h 45155"/>
                <a:gd name="connsiteX29" fmla="*/ 19677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7" y="20843"/>
                  </a:moveTo>
                  <a:cubicBezTo>
                    <a:pt x="22499" y="21448"/>
                    <a:pt x="24694" y="22700"/>
                    <a:pt x="26270" y="24607"/>
                  </a:cubicBezTo>
                  <a:cubicBezTo>
                    <a:pt x="27861" y="26515"/>
                    <a:pt x="28659" y="28861"/>
                    <a:pt x="28659" y="31661"/>
                  </a:cubicBezTo>
                  <a:cubicBezTo>
                    <a:pt x="28659" y="35957"/>
                    <a:pt x="27184" y="39275"/>
                    <a:pt x="24226" y="41629"/>
                  </a:cubicBezTo>
                  <a:cubicBezTo>
                    <a:pt x="21275" y="43982"/>
                    <a:pt x="17079" y="45156"/>
                    <a:pt x="11631" y="45156"/>
                  </a:cubicBezTo>
                  <a:cubicBezTo>
                    <a:pt x="9803" y="45156"/>
                    <a:pt x="7917" y="44968"/>
                    <a:pt x="5974" y="44601"/>
                  </a:cubicBezTo>
                  <a:cubicBezTo>
                    <a:pt x="4052" y="44256"/>
                    <a:pt x="2058" y="43723"/>
                    <a:pt x="0" y="43004"/>
                  </a:cubicBezTo>
                  <a:lnTo>
                    <a:pt x="0" y="37318"/>
                  </a:lnTo>
                  <a:cubicBezTo>
                    <a:pt x="1634" y="38268"/>
                    <a:pt x="3419" y="38988"/>
                    <a:pt x="5362" y="39477"/>
                  </a:cubicBezTo>
                  <a:cubicBezTo>
                    <a:pt x="7305" y="39959"/>
                    <a:pt x="9335" y="40204"/>
                    <a:pt x="11458" y="40204"/>
                  </a:cubicBezTo>
                  <a:cubicBezTo>
                    <a:pt x="15150" y="40204"/>
                    <a:pt x="17964" y="39477"/>
                    <a:pt x="19886" y="38016"/>
                  </a:cubicBezTo>
                  <a:cubicBezTo>
                    <a:pt x="21829" y="36555"/>
                    <a:pt x="22801" y="34439"/>
                    <a:pt x="22801" y="31661"/>
                  </a:cubicBezTo>
                  <a:cubicBezTo>
                    <a:pt x="22801" y="29091"/>
                    <a:pt x="21894" y="27090"/>
                    <a:pt x="20087" y="25651"/>
                  </a:cubicBezTo>
                  <a:cubicBezTo>
                    <a:pt x="18295" y="24197"/>
                    <a:pt x="15798" y="23470"/>
                    <a:pt x="12595" y="23470"/>
                  </a:cubicBezTo>
                  <a:lnTo>
                    <a:pt x="7521" y="23470"/>
                  </a:lnTo>
                  <a:lnTo>
                    <a:pt x="7521" y="18626"/>
                  </a:lnTo>
                  <a:lnTo>
                    <a:pt x="12825" y="18626"/>
                  </a:lnTo>
                  <a:cubicBezTo>
                    <a:pt x="15726" y="18626"/>
                    <a:pt x="17943" y="18051"/>
                    <a:pt x="19476" y="16906"/>
                  </a:cubicBezTo>
                  <a:cubicBezTo>
                    <a:pt x="21009" y="15740"/>
                    <a:pt x="21779" y="14071"/>
                    <a:pt x="21779" y="11890"/>
                  </a:cubicBezTo>
                  <a:cubicBezTo>
                    <a:pt x="21779" y="9659"/>
                    <a:pt x="20980" y="7946"/>
                    <a:pt x="19389" y="6758"/>
                  </a:cubicBezTo>
                  <a:cubicBezTo>
                    <a:pt x="17813" y="5556"/>
                    <a:pt x="15553" y="4952"/>
                    <a:pt x="12595" y="4952"/>
                  </a:cubicBezTo>
                  <a:cubicBezTo>
                    <a:pt x="10983" y="4952"/>
                    <a:pt x="9256" y="5124"/>
                    <a:pt x="7406" y="5477"/>
                  </a:cubicBezTo>
                  <a:cubicBezTo>
                    <a:pt x="5556" y="5830"/>
                    <a:pt x="3527" y="6370"/>
                    <a:pt x="1310" y="7111"/>
                  </a:cubicBezTo>
                  <a:lnTo>
                    <a:pt x="1310" y="1864"/>
                  </a:lnTo>
                  <a:cubicBezTo>
                    <a:pt x="3548" y="1238"/>
                    <a:pt x="5635" y="770"/>
                    <a:pt x="7579" y="461"/>
                  </a:cubicBezTo>
                  <a:cubicBezTo>
                    <a:pt x="9544" y="151"/>
                    <a:pt x="11386" y="0"/>
                    <a:pt x="13121" y="0"/>
                  </a:cubicBezTo>
                  <a:cubicBezTo>
                    <a:pt x="17590" y="0"/>
                    <a:pt x="21131" y="1022"/>
                    <a:pt x="23729" y="3059"/>
                  </a:cubicBezTo>
                  <a:cubicBezTo>
                    <a:pt x="26335" y="5081"/>
                    <a:pt x="27637" y="7816"/>
                    <a:pt x="27637" y="11278"/>
                  </a:cubicBezTo>
                  <a:cubicBezTo>
                    <a:pt x="27637" y="13689"/>
                    <a:pt x="26946" y="15733"/>
                    <a:pt x="25572" y="17403"/>
                  </a:cubicBezTo>
                  <a:cubicBezTo>
                    <a:pt x="24190" y="19051"/>
                    <a:pt x="22225" y="20203"/>
                    <a:pt x="19677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3" name="Freeform 412">
              <a:extLst>
                <a:ext uri="{FF2B5EF4-FFF2-40B4-BE49-F238E27FC236}">
                  <a16:creationId xmlns:a16="http://schemas.microsoft.com/office/drawing/2014/main" id="{232CF13C-A9EE-3495-01A1-7498EE1D2463}"/>
                </a:ext>
              </a:extLst>
            </p:cNvPr>
            <p:cNvSpPr/>
            <p:nvPr/>
          </p:nvSpPr>
          <p:spPr>
            <a:xfrm>
              <a:off x="7450707" y="3500468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87A76314-10EC-8C30-690C-3FB60BEAAF5E}"/>
                </a:ext>
              </a:extLst>
            </p:cNvPr>
            <p:cNvSpPr/>
            <p:nvPr/>
          </p:nvSpPr>
          <p:spPr>
            <a:xfrm>
              <a:off x="7450707" y="327452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5" name="Freeform 414">
              <a:extLst>
                <a:ext uri="{FF2B5EF4-FFF2-40B4-BE49-F238E27FC236}">
                  <a16:creationId xmlns:a16="http://schemas.microsoft.com/office/drawing/2014/main" id="{2820A596-B1C7-211F-7FC7-C797800B6A63}"/>
                </a:ext>
              </a:extLst>
            </p:cNvPr>
            <p:cNvSpPr/>
            <p:nvPr/>
          </p:nvSpPr>
          <p:spPr>
            <a:xfrm>
              <a:off x="7450707" y="3048587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ED66A5D1-56B5-1ED3-F343-AEFE2AA3239B}"/>
                </a:ext>
              </a:extLst>
            </p:cNvPr>
            <p:cNvSpPr/>
            <p:nvPr/>
          </p:nvSpPr>
          <p:spPr>
            <a:xfrm>
              <a:off x="7450707" y="282264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0529B00A-139B-A83A-8088-C83BFB1B25E5}"/>
                </a:ext>
              </a:extLst>
            </p:cNvPr>
            <p:cNvSpPr/>
            <p:nvPr/>
          </p:nvSpPr>
          <p:spPr>
            <a:xfrm>
              <a:off x="7450707" y="2596703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B23B25AE-E24B-62F9-0366-6F965BED0EC1}"/>
                </a:ext>
              </a:extLst>
            </p:cNvPr>
            <p:cNvSpPr/>
            <p:nvPr/>
          </p:nvSpPr>
          <p:spPr>
            <a:xfrm>
              <a:off x="7450707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FAD0D2D8-ACF1-F4C2-9CEA-DF1B167406FB}"/>
                </a:ext>
              </a:extLst>
            </p:cNvPr>
            <p:cNvSpPr/>
            <p:nvPr/>
          </p:nvSpPr>
          <p:spPr>
            <a:xfrm>
              <a:off x="7450707" y="3500468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0" name="Freeform 419">
              <a:extLst>
                <a:ext uri="{FF2B5EF4-FFF2-40B4-BE49-F238E27FC236}">
                  <a16:creationId xmlns:a16="http://schemas.microsoft.com/office/drawing/2014/main" id="{EA2D3F63-96E5-F2CE-9494-E11F28E5CC61}"/>
                </a:ext>
              </a:extLst>
            </p:cNvPr>
            <p:cNvSpPr/>
            <p:nvPr/>
          </p:nvSpPr>
          <p:spPr>
            <a:xfrm>
              <a:off x="7450707" y="327452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E534CA3D-5C53-8621-2091-3D68A6A2757B}"/>
                </a:ext>
              </a:extLst>
            </p:cNvPr>
            <p:cNvSpPr/>
            <p:nvPr/>
          </p:nvSpPr>
          <p:spPr>
            <a:xfrm>
              <a:off x="7450707" y="3048587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28BCA630-6FB0-06D3-6EC8-DC1866811D2B}"/>
                </a:ext>
              </a:extLst>
            </p:cNvPr>
            <p:cNvSpPr/>
            <p:nvPr/>
          </p:nvSpPr>
          <p:spPr>
            <a:xfrm>
              <a:off x="7450707" y="282264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6D8CBB31-A181-575E-AE9B-7B278D0CFC03}"/>
                </a:ext>
              </a:extLst>
            </p:cNvPr>
            <p:cNvSpPr/>
            <p:nvPr/>
          </p:nvSpPr>
          <p:spPr>
            <a:xfrm>
              <a:off x="7450707" y="2596703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A0711D4B-89C7-42F0-5D05-CAEF4AB3F2EA}"/>
                </a:ext>
              </a:extLst>
            </p:cNvPr>
            <p:cNvSpPr/>
            <p:nvPr/>
          </p:nvSpPr>
          <p:spPr>
            <a:xfrm>
              <a:off x="7337739" y="347791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2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2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4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4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5" name="Freeform 424">
              <a:extLst>
                <a:ext uri="{FF2B5EF4-FFF2-40B4-BE49-F238E27FC236}">
                  <a16:creationId xmlns:a16="http://schemas.microsoft.com/office/drawing/2014/main" id="{2451E6AE-1171-2AE5-DB41-FAAF4BE0299A}"/>
                </a:ext>
              </a:extLst>
            </p:cNvPr>
            <p:cNvSpPr/>
            <p:nvPr/>
          </p:nvSpPr>
          <p:spPr>
            <a:xfrm>
              <a:off x="7378177" y="3514826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6" name="Freeform 425">
              <a:extLst>
                <a:ext uri="{FF2B5EF4-FFF2-40B4-BE49-F238E27FC236}">
                  <a16:creationId xmlns:a16="http://schemas.microsoft.com/office/drawing/2014/main" id="{B51B31B1-12F0-6FC0-4260-D07573DDD64D}"/>
                </a:ext>
              </a:extLst>
            </p:cNvPr>
            <p:cNvSpPr/>
            <p:nvPr/>
          </p:nvSpPr>
          <p:spPr>
            <a:xfrm>
              <a:off x="7394709" y="347791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1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1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3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3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7" name="Freeform 426">
              <a:extLst>
                <a:ext uri="{FF2B5EF4-FFF2-40B4-BE49-F238E27FC236}">
                  <a16:creationId xmlns:a16="http://schemas.microsoft.com/office/drawing/2014/main" id="{90B18070-189E-ED1B-414D-64A11F61439B}"/>
                </a:ext>
              </a:extLst>
            </p:cNvPr>
            <p:cNvSpPr/>
            <p:nvPr/>
          </p:nvSpPr>
          <p:spPr>
            <a:xfrm>
              <a:off x="7339284" y="3251977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4 h 45162"/>
                <a:gd name="connsiteX2" fmla="*/ 5918 w 30088"/>
                <a:gd name="connsiteY2" fmla="*/ 22599 h 45162"/>
                <a:gd name="connsiteX3" fmla="*/ 8193 w 30088"/>
                <a:gd name="connsiteY3" fmla="*/ 36036 h 45162"/>
                <a:gd name="connsiteX4" fmla="*/ 15044 w 30088"/>
                <a:gd name="connsiteY4" fmla="*/ 40498 h 45162"/>
                <a:gd name="connsiteX5" fmla="*/ 21895 w 30088"/>
                <a:gd name="connsiteY5" fmla="*/ 36036 h 45162"/>
                <a:gd name="connsiteX6" fmla="*/ 24199 w 30088"/>
                <a:gd name="connsiteY6" fmla="*/ 22599 h 45162"/>
                <a:gd name="connsiteX7" fmla="*/ 21895 w 30088"/>
                <a:gd name="connsiteY7" fmla="*/ 9154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0 w 30088"/>
                <a:gd name="connsiteY10" fmla="*/ 5800 h 45162"/>
                <a:gd name="connsiteX11" fmla="*/ 30088 w 30088"/>
                <a:gd name="connsiteY11" fmla="*/ 22599 h 45162"/>
                <a:gd name="connsiteX12" fmla="*/ 26210 w 30088"/>
                <a:gd name="connsiteY12" fmla="*/ 39390 h 45162"/>
                <a:gd name="connsiteX13" fmla="*/ 15044 w 30088"/>
                <a:gd name="connsiteY13" fmla="*/ 45162 h 45162"/>
                <a:gd name="connsiteX14" fmla="*/ 3848 w 30088"/>
                <a:gd name="connsiteY14" fmla="*/ 39390 h 45162"/>
                <a:gd name="connsiteX15" fmla="*/ 0 w 30088"/>
                <a:gd name="connsiteY15" fmla="*/ 22599 h 45162"/>
                <a:gd name="connsiteX16" fmla="*/ 3848 w 30088"/>
                <a:gd name="connsiteY16" fmla="*/ 5800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1" y="4665"/>
                    <a:pt x="9728" y="6160"/>
                    <a:pt x="8193" y="9154"/>
                  </a:cubicBezTo>
                  <a:cubicBezTo>
                    <a:pt x="6676" y="12127"/>
                    <a:pt x="5918" y="16611"/>
                    <a:pt x="5918" y="22599"/>
                  </a:cubicBezTo>
                  <a:cubicBezTo>
                    <a:pt x="5918" y="28565"/>
                    <a:pt x="6676" y="33042"/>
                    <a:pt x="8193" y="36036"/>
                  </a:cubicBezTo>
                  <a:cubicBezTo>
                    <a:pt x="9728" y="39008"/>
                    <a:pt x="12011" y="40498"/>
                    <a:pt x="15044" y="40498"/>
                  </a:cubicBezTo>
                  <a:cubicBezTo>
                    <a:pt x="18095" y="40498"/>
                    <a:pt x="20379" y="39008"/>
                    <a:pt x="21895" y="36036"/>
                  </a:cubicBezTo>
                  <a:cubicBezTo>
                    <a:pt x="23431" y="33042"/>
                    <a:pt x="24199" y="28565"/>
                    <a:pt x="24199" y="22599"/>
                  </a:cubicBezTo>
                  <a:cubicBezTo>
                    <a:pt x="24199" y="16611"/>
                    <a:pt x="23431" y="12127"/>
                    <a:pt x="21895" y="9154"/>
                  </a:cubicBezTo>
                  <a:cubicBezTo>
                    <a:pt x="20379" y="6160"/>
                    <a:pt x="18095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4" y="1933"/>
                    <a:pt x="26210" y="5800"/>
                  </a:cubicBezTo>
                  <a:cubicBezTo>
                    <a:pt x="28795" y="9651"/>
                    <a:pt x="30088" y="15250"/>
                    <a:pt x="30088" y="22599"/>
                  </a:cubicBezTo>
                  <a:cubicBezTo>
                    <a:pt x="30088" y="29925"/>
                    <a:pt x="28795" y="35525"/>
                    <a:pt x="26210" y="39390"/>
                  </a:cubicBezTo>
                  <a:cubicBezTo>
                    <a:pt x="23644" y="43240"/>
                    <a:pt x="19923" y="45162"/>
                    <a:pt x="15044" y="45162"/>
                  </a:cubicBezTo>
                  <a:cubicBezTo>
                    <a:pt x="10165" y="45162"/>
                    <a:pt x="6434" y="43240"/>
                    <a:pt x="3848" y="39390"/>
                  </a:cubicBezTo>
                  <a:cubicBezTo>
                    <a:pt x="1283" y="35525"/>
                    <a:pt x="0" y="29925"/>
                    <a:pt x="0" y="22599"/>
                  </a:cubicBezTo>
                  <a:cubicBezTo>
                    <a:pt x="0" y="15250"/>
                    <a:pt x="1283" y="9651"/>
                    <a:pt x="3848" y="5800"/>
                  </a:cubicBezTo>
                  <a:cubicBezTo>
                    <a:pt x="6434" y="1933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58B0FD13-C46C-3590-F33A-B6F4EF4B73B0}"/>
                </a:ext>
              </a:extLst>
            </p:cNvPr>
            <p:cNvSpPr/>
            <p:nvPr/>
          </p:nvSpPr>
          <p:spPr>
            <a:xfrm>
              <a:off x="7379722" y="3288890"/>
              <a:ext cx="6151" cy="7398"/>
            </a:xfrm>
            <a:custGeom>
              <a:avLst/>
              <a:gdLst>
                <a:gd name="connsiteX0" fmla="*/ 0 w 6151"/>
                <a:gd name="connsiteY0" fmla="*/ 0 h 7398"/>
                <a:gd name="connsiteX1" fmla="*/ 6151 w 6151"/>
                <a:gd name="connsiteY1" fmla="*/ 0 h 7398"/>
                <a:gd name="connsiteX2" fmla="*/ 6151 w 6151"/>
                <a:gd name="connsiteY2" fmla="*/ 7399 h 7398"/>
                <a:gd name="connsiteX3" fmla="*/ 0 w 6151"/>
                <a:gd name="connsiteY3" fmla="*/ 7399 h 7398"/>
                <a:gd name="connsiteX4" fmla="*/ 0 w 6151"/>
                <a:gd name="connsiteY4" fmla="*/ 0 h 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398">
                  <a:moveTo>
                    <a:pt x="0" y="0"/>
                  </a:moveTo>
                  <a:lnTo>
                    <a:pt x="6151" y="0"/>
                  </a:lnTo>
                  <a:lnTo>
                    <a:pt x="6151" y="7399"/>
                  </a:lnTo>
                  <a:lnTo>
                    <a:pt x="0" y="7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93222D0D-18F3-42B8-AA56-E9CCAE43D3CC}"/>
                </a:ext>
              </a:extLst>
            </p:cNvPr>
            <p:cNvSpPr/>
            <p:nvPr/>
          </p:nvSpPr>
          <p:spPr>
            <a:xfrm>
              <a:off x="7398877" y="3252764"/>
              <a:ext cx="25919" cy="43525"/>
            </a:xfrm>
            <a:custGeom>
              <a:avLst/>
              <a:gdLst>
                <a:gd name="connsiteX0" fmla="*/ 846 w 25919"/>
                <a:gd name="connsiteY0" fmla="*/ 38574 h 43525"/>
                <a:gd name="connsiteX1" fmla="*/ 10467 w 25919"/>
                <a:gd name="connsiteY1" fmla="*/ 38574 h 43525"/>
                <a:gd name="connsiteX2" fmla="*/ 10467 w 25919"/>
                <a:gd name="connsiteY2" fmla="*/ 5366 h 43525"/>
                <a:gd name="connsiteX3" fmla="*/ 0 w 25919"/>
                <a:gd name="connsiteY3" fmla="*/ 7467 h 43525"/>
                <a:gd name="connsiteX4" fmla="*/ 0 w 25919"/>
                <a:gd name="connsiteY4" fmla="*/ 2099 h 43525"/>
                <a:gd name="connsiteX5" fmla="*/ 10409 w 25919"/>
                <a:gd name="connsiteY5" fmla="*/ 0 h 43525"/>
                <a:gd name="connsiteX6" fmla="*/ 16298 w 25919"/>
                <a:gd name="connsiteY6" fmla="*/ 0 h 43525"/>
                <a:gd name="connsiteX7" fmla="*/ 16298 w 25919"/>
                <a:gd name="connsiteY7" fmla="*/ 38574 h 43525"/>
                <a:gd name="connsiteX8" fmla="*/ 25919 w 25919"/>
                <a:gd name="connsiteY8" fmla="*/ 38574 h 43525"/>
                <a:gd name="connsiteX9" fmla="*/ 25919 w 25919"/>
                <a:gd name="connsiteY9" fmla="*/ 43525 h 43525"/>
                <a:gd name="connsiteX10" fmla="*/ 846 w 25919"/>
                <a:gd name="connsiteY10" fmla="*/ 43525 h 43525"/>
                <a:gd name="connsiteX11" fmla="*/ 846 w 25919"/>
                <a:gd name="connsiteY11" fmla="*/ 38574 h 4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9" h="43525">
                  <a:moveTo>
                    <a:pt x="846" y="38574"/>
                  </a:moveTo>
                  <a:lnTo>
                    <a:pt x="10467" y="38574"/>
                  </a:lnTo>
                  <a:lnTo>
                    <a:pt x="10467" y="5366"/>
                  </a:lnTo>
                  <a:lnTo>
                    <a:pt x="0" y="7467"/>
                  </a:lnTo>
                  <a:lnTo>
                    <a:pt x="0" y="2099"/>
                  </a:lnTo>
                  <a:lnTo>
                    <a:pt x="10409" y="0"/>
                  </a:lnTo>
                  <a:lnTo>
                    <a:pt x="16298" y="0"/>
                  </a:lnTo>
                  <a:lnTo>
                    <a:pt x="16298" y="38574"/>
                  </a:lnTo>
                  <a:lnTo>
                    <a:pt x="25919" y="38574"/>
                  </a:lnTo>
                  <a:lnTo>
                    <a:pt x="25919" y="43525"/>
                  </a:lnTo>
                  <a:lnTo>
                    <a:pt x="846" y="43525"/>
                  </a:lnTo>
                  <a:lnTo>
                    <a:pt x="846" y="38574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AE8283C1-BA1F-5197-C48B-60F29896D038}"/>
                </a:ext>
              </a:extLst>
            </p:cNvPr>
            <p:cNvSpPr/>
            <p:nvPr/>
          </p:nvSpPr>
          <p:spPr>
            <a:xfrm>
              <a:off x="7339750" y="3026035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5 h 45162"/>
                <a:gd name="connsiteX2" fmla="*/ 5918 w 30088"/>
                <a:gd name="connsiteY2" fmla="*/ 22596 h 45162"/>
                <a:gd name="connsiteX3" fmla="*/ 8193 w 30088"/>
                <a:gd name="connsiteY3" fmla="*/ 36036 h 45162"/>
                <a:gd name="connsiteX4" fmla="*/ 15044 w 30088"/>
                <a:gd name="connsiteY4" fmla="*/ 40497 h 45162"/>
                <a:gd name="connsiteX5" fmla="*/ 21895 w 30088"/>
                <a:gd name="connsiteY5" fmla="*/ 36036 h 45162"/>
                <a:gd name="connsiteX6" fmla="*/ 24199 w 30088"/>
                <a:gd name="connsiteY6" fmla="*/ 22596 h 45162"/>
                <a:gd name="connsiteX7" fmla="*/ 21895 w 30088"/>
                <a:gd name="connsiteY7" fmla="*/ 9155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1 w 30088"/>
                <a:gd name="connsiteY10" fmla="*/ 5802 h 45162"/>
                <a:gd name="connsiteX11" fmla="*/ 30088 w 30088"/>
                <a:gd name="connsiteY11" fmla="*/ 22596 h 45162"/>
                <a:gd name="connsiteX12" fmla="*/ 26211 w 30088"/>
                <a:gd name="connsiteY12" fmla="*/ 39389 h 45162"/>
                <a:gd name="connsiteX13" fmla="*/ 15044 w 30088"/>
                <a:gd name="connsiteY13" fmla="*/ 45162 h 45162"/>
                <a:gd name="connsiteX14" fmla="*/ 3848 w 30088"/>
                <a:gd name="connsiteY14" fmla="*/ 39389 h 45162"/>
                <a:gd name="connsiteX15" fmla="*/ 0 w 30088"/>
                <a:gd name="connsiteY15" fmla="*/ 22596 h 45162"/>
                <a:gd name="connsiteX16" fmla="*/ 3848 w 30088"/>
                <a:gd name="connsiteY16" fmla="*/ 5802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6"/>
                  </a:cubicBezTo>
                  <a:cubicBezTo>
                    <a:pt x="5918" y="28563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3"/>
                    <a:pt x="24199" y="22596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6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2"/>
                    <a:pt x="15044" y="45162"/>
                  </a:cubicBezTo>
                  <a:cubicBezTo>
                    <a:pt x="10165" y="45162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6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8A693277-26C7-C97F-C884-73F20D0AFDA0}"/>
                </a:ext>
              </a:extLst>
            </p:cNvPr>
            <p:cNvSpPr/>
            <p:nvPr/>
          </p:nvSpPr>
          <p:spPr>
            <a:xfrm>
              <a:off x="7380189" y="3062945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E6839C4C-F115-0A49-F511-91EE54997B30}"/>
                </a:ext>
              </a:extLst>
            </p:cNvPr>
            <p:cNvSpPr/>
            <p:nvPr/>
          </p:nvSpPr>
          <p:spPr>
            <a:xfrm>
              <a:off x="7397157" y="3026035"/>
              <a:ext cx="27639" cy="44316"/>
            </a:xfrm>
            <a:custGeom>
              <a:avLst/>
              <a:gdLst>
                <a:gd name="connsiteX0" fmla="*/ 7085 w 27639"/>
                <a:gd name="connsiteY0" fmla="*/ 39360 h 44316"/>
                <a:gd name="connsiteX1" fmla="*/ 27640 w 27639"/>
                <a:gd name="connsiteY1" fmla="*/ 39360 h 44316"/>
                <a:gd name="connsiteX2" fmla="*/ 27640 w 27639"/>
                <a:gd name="connsiteY2" fmla="*/ 44316 h 44316"/>
                <a:gd name="connsiteX3" fmla="*/ 0 w 27639"/>
                <a:gd name="connsiteY3" fmla="*/ 44316 h 44316"/>
                <a:gd name="connsiteX4" fmla="*/ 0 w 27639"/>
                <a:gd name="connsiteY4" fmla="*/ 39360 h 44316"/>
                <a:gd name="connsiteX5" fmla="*/ 9126 w 27639"/>
                <a:gd name="connsiteY5" fmla="*/ 30059 h 44316"/>
                <a:gd name="connsiteX6" fmla="*/ 16415 w 27639"/>
                <a:gd name="connsiteY6" fmla="*/ 22508 h 44316"/>
                <a:gd name="connsiteX7" fmla="*/ 20351 w 27639"/>
                <a:gd name="connsiteY7" fmla="*/ 17143 h 44316"/>
                <a:gd name="connsiteX8" fmla="*/ 21487 w 27639"/>
                <a:gd name="connsiteY8" fmla="*/ 12800 h 44316"/>
                <a:gd name="connsiteX9" fmla="*/ 19039 w 27639"/>
                <a:gd name="connsiteY9" fmla="*/ 7143 h 44316"/>
                <a:gd name="connsiteX10" fmla="*/ 12712 w 27639"/>
                <a:gd name="connsiteY10" fmla="*/ 4957 h 44316"/>
                <a:gd name="connsiteX11" fmla="*/ 6852 w 27639"/>
                <a:gd name="connsiteY11" fmla="*/ 5918 h 44316"/>
                <a:gd name="connsiteX12" fmla="*/ 291 w 27639"/>
                <a:gd name="connsiteY12" fmla="*/ 8834 h 44316"/>
                <a:gd name="connsiteX13" fmla="*/ 291 w 27639"/>
                <a:gd name="connsiteY13" fmla="*/ 2886 h 44316"/>
                <a:gd name="connsiteX14" fmla="*/ 6939 w 27639"/>
                <a:gd name="connsiteY14" fmla="*/ 729 h 44316"/>
                <a:gd name="connsiteX15" fmla="*/ 12595 w 27639"/>
                <a:gd name="connsiteY15" fmla="*/ 0 h 44316"/>
                <a:gd name="connsiteX16" fmla="*/ 23383 w 27639"/>
                <a:gd name="connsiteY16" fmla="*/ 3382 h 44316"/>
                <a:gd name="connsiteX17" fmla="*/ 27406 w 27639"/>
                <a:gd name="connsiteY17" fmla="*/ 12420 h 44316"/>
                <a:gd name="connsiteX18" fmla="*/ 26386 w 27639"/>
                <a:gd name="connsiteY18" fmla="*/ 17522 h 44316"/>
                <a:gd name="connsiteX19" fmla="*/ 22741 w 27639"/>
                <a:gd name="connsiteY19" fmla="*/ 23179 h 44316"/>
                <a:gd name="connsiteX20" fmla="*/ 18105 w 27639"/>
                <a:gd name="connsiteY20" fmla="*/ 28076 h 44316"/>
                <a:gd name="connsiteX21" fmla="*/ 7085 w 27639"/>
                <a:gd name="connsiteY21" fmla="*/ 39360 h 4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9" h="44316">
                  <a:moveTo>
                    <a:pt x="7085" y="39360"/>
                  </a:moveTo>
                  <a:lnTo>
                    <a:pt x="27640" y="39360"/>
                  </a:lnTo>
                  <a:lnTo>
                    <a:pt x="27640" y="44316"/>
                  </a:lnTo>
                  <a:lnTo>
                    <a:pt x="0" y="44316"/>
                  </a:lnTo>
                  <a:lnTo>
                    <a:pt x="0" y="39360"/>
                  </a:lnTo>
                  <a:cubicBezTo>
                    <a:pt x="2235" y="37047"/>
                    <a:pt x="5278" y="33947"/>
                    <a:pt x="9126" y="30059"/>
                  </a:cubicBezTo>
                  <a:cubicBezTo>
                    <a:pt x="12994" y="26153"/>
                    <a:pt x="15424" y="23636"/>
                    <a:pt x="16415" y="22508"/>
                  </a:cubicBezTo>
                  <a:cubicBezTo>
                    <a:pt x="18300" y="20390"/>
                    <a:pt x="19612" y="18601"/>
                    <a:pt x="20351" y="17143"/>
                  </a:cubicBezTo>
                  <a:cubicBezTo>
                    <a:pt x="21109" y="15666"/>
                    <a:pt x="21487" y="14218"/>
                    <a:pt x="21487" y="12800"/>
                  </a:cubicBezTo>
                  <a:cubicBezTo>
                    <a:pt x="21487" y="10486"/>
                    <a:pt x="20671" y="8601"/>
                    <a:pt x="19039" y="7143"/>
                  </a:cubicBezTo>
                  <a:cubicBezTo>
                    <a:pt x="17425" y="5686"/>
                    <a:pt x="15316" y="4957"/>
                    <a:pt x="12712" y="4957"/>
                  </a:cubicBezTo>
                  <a:cubicBezTo>
                    <a:pt x="10866" y="4957"/>
                    <a:pt x="8912" y="5277"/>
                    <a:pt x="6852" y="5918"/>
                  </a:cubicBezTo>
                  <a:cubicBezTo>
                    <a:pt x="4811" y="6560"/>
                    <a:pt x="2624" y="7532"/>
                    <a:pt x="291" y="8834"/>
                  </a:cubicBezTo>
                  <a:lnTo>
                    <a:pt x="291" y="2886"/>
                  </a:lnTo>
                  <a:cubicBezTo>
                    <a:pt x="2663" y="1934"/>
                    <a:pt x="4878" y="1215"/>
                    <a:pt x="6939" y="729"/>
                  </a:cubicBezTo>
                  <a:cubicBezTo>
                    <a:pt x="8999" y="243"/>
                    <a:pt x="10884" y="0"/>
                    <a:pt x="12595" y="0"/>
                  </a:cubicBezTo>
                  <a:cubicBezTo>
                    <a:pt x="17104" y="0"/>
                    <a:pt x="20701" y="1127"/>
                    <a:pt x="23383" y="3382"/>
                  </a:cubicBezTo>
                  <a:cubicBezTo>
                    <a:pt x="26066" y="5637"/>
                    <a:pt x="27406" y="8650"/>
                    <a:pt x="27406" y="12420"/>
                  </a:cubicBezTo>
                  <a:cubicBezTo>
                    <a:pt x="27406" y="14209"/>
                    <a:pt x="27066" y="15910"/>
                    <a:pt x="26386" y="17522"/>
                  </a:cubicBezTo>
                  <a:cubicBezTo>
                    <a:pt x="25725" y="19117"/>
                    <a:pt x="24510" y="21002"/>
                    <a:pt x="22741" y="23179"/>
                  </a:cubicBezTo>
                  <a:cubicBezTo>
                    <a:pt x="22255" y="23742"/>
                    <a:pt x="20710" y="25375"/>
                    <a:pt x="18105" y="28076"/>
                  </a:cubicBezTo>
                  <a:cubicBezTo>
                    <a:pt x="15501" y="30759"/>
                    <a:pt x="11827" y="34519"/>
                    <a:pt x="7085" y="3936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A3EEACC4-A356-168E-9447-558FAA307CE3}"/>
                </a:ext>
              </a:extLst>
            </p:cNvPr>
            <p:cNvSpPr/>
            <p:nvPr/>
          </p:nvSpPr>
          <p:spPr>
            <a:xfrm>
              <a:off x="7338555" y="2800093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4" name="Freeform 433">
              <a:extLst>
                <a:ext uri="{FF2B5EF4-FFF2-40B4-BE49-F238E27FC236}">
                  <a16:creationId xmlns:a16="http://schemas.microsoft.com/office/drawing/2014/main" id="{B94271E9-90F3-EDD4-500F-E95EA82E7635}"/>
                </a:ext>
              </a:extLst>
            </p:cNvPr>
            <p:cNvSpPr/>
            <p:nvPr/>
          </p:nvSpPr>
          <p:spPr>
            <a:xfrm>
              <a:off x="7378993" y="2837004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6 h 7405"/>
                <a:gd name="connsiteX3" fmla="*/ 0 w 6152"/>
                <a:gd name="connsiteY3" fmla="*/ 7406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4B353E0B-7A6A-D072-6559-CA498CD4ACA9}"/>
                </a:ext>
              </a:extLst>
            </p:cNvPr>
            <p:cNvSpPr/>
            <p:nvPr/>
          </p:nvSpPr>
          <p:spPr>
            <a:xfrm>
              <a:off x="7396137" y="2800093"/>
              <a:ext cx="28660" cy="45161"/>
            </a:xfrm>
            <a:custGeom>
              <a:avLst/>
              <a:gdLst>
                <a:gd name="connsiteX0" fmla="*/ 19680 w 28660"/>
                <a:gd name="connsiteY0" fmla="*/ 20846 h 45161"/>
                <a:gd name="connsiteX1" fmla="*/ 26269 w 28660"/>
                <a:gd name="connsiteY1" fmla="*/ 24607 h 45161"/>
                <a:gd name="connsiteX2" fmla="*/ 28660 w 28660"/>
                <a:gd name="connsiteY2" fmla="*/ 31663 h 45161"/>
                <a:gd name="connsiteX3" fmla="*/ 24228 w 28660"/>
                <a:gd name="connsiteY3" fmla="*/ 41634 h 45161"/>
                <a:gd name="connsiteX4" fmla="*/ 11634 w 28660"/>
                <a:gd name="connsiteY4" fmla="*/ 45161 h 45161"/>
                <a:gd name="connsiteX5" fmla="*/ 5977 w 28660"/>
                <a:gd name="connsiteY5" fmla="*/ 44608 h 45161"/>
                <a:gd name="connsiteX6" fmla="*/ 0 w 28660"/>
                <a:gd name="connsiteY6" fmla="*/ 43004 h 45161"/>
                <a:gd name="connsiteX7" fmla="*/ 0 w 28660"/>
                <a:gd name="connsiteY7" fmla="*/ 37318 h 45161"/>
                <a:gd name="connsiteX8" fmla="*/ 5365 w 28660"/>
                <a:gd name="connsiteY8" fmla="*/ 39476 h 45161"/>
                <a:gd name="connsiteX9" fmla="*/ 11459 w 28660"/>
                <a:gd name="connsiteY9" fmla="*/ 40205 h 45161"/>
                <a:gd name="connsiteX10" fmla="*/ 19885 w 28660"/>
                <a:gd name="connsiteY10" fmla="*/ 38019 h 45161"/>
                <a:gd name="connsiteX11" fmla="*/ 22800 w 28660"/>
                <a:gd name="connsiteY11" fmla="*/ 31663 h 45161"/>
                <a:gd name="connsiteX12" fmla="*/ 20088 w 28660"/>
                <a:gd name="connsiteY12" fmla="*/ 25657 h 45161"/>
                <a:gd name="connsiteX13" fmla="*/ 12595 w 28660"/>
                <a:gd name="connsiteY13" fmla="*/ 23470 h 45161"/>
                <a:gd name="connsiteX14" fmla="*/ 7523 w 28660"/>
                <a:gd name="connsiteY14" fmla="*/ 23470 h 45161"/>
                <a:gd name="connsiteX15" fmla="*/ 7523 w 28660"/>
                <a:gd name="connsiteY15" fmla="*/ 18630 h 45161"/>
                <a:gd name="connsiteX16" fmla="*/ 12828 w 28660"/>
                <a:gd name="connsiteY16" fmla="*/ 18630 h 45161"/>
                <a:gd name="connsiteX17" fmla="*/ 19476 w 28660"/>
                <a:gd name="connsiteY17" fmla="*/ 16910 h 45161"/>
                <a:gd name="connsiteX18" fmla="*/ 21780 w 28660"/>
                <a:gd name="connsiteY18" fmla="*/ 11896 h 45161"/>
                <a:gd name="connsiteX19" fmla="*/ 19389 w 28660"/>
                <a:gd name="connsiteY19" fmla="*/ 6764 h 45161"/>
                <a:gd name="connsiteX20" fmla="*/ 12595 w 28660"/>
                <a:gd name="connsiteY20" fmla="*/ 4956 h 45161"/>
                <a:gd name="connsiteX21" fmla="*/ 7406 w 28660"/>
                <a:gd name="connsiteY21" fmla="*/ 5481 h 45161"/>
                <a:gd name="connsiteX22" fmla="*/ 1312 w 28660"/>
                <a:gd name="connsiteY22" fmla="*/ 7114 h 45161"/>
                <a:gd name="connsiteX23" fmla="*/ 1312 w 28660"/>
                <a:gd name="connsiteY23" fmla="*/ 1866 h 45161"/>
                <a:gd name="connsiteX24" fmla="*/ 7581 w 28660"/>
                <a:gd name="connsiteY24" fmla="*/ 466 h 45161"/>
                <a:gd name="connsiteX25" fmla="*/ 13121 w 28660"/>
                <a:gd name="connsiteY25" fmla="*/ 0 h 45161"/>
                <a:gd name="connsiteX26" fmla="*/ 23733 w 28660"/>
                <a:gd name="connsiteY26" fmla="*/ 3061 h 45161"/>
                <a:gd name="connsiteX27" fmla="*/ 27640 w 28660"/>
                <a:gd name="connsiteY27" fmla="*/ 11283 h 45161"/>
                <a:gd name="connsiteX28" fmla="*/ 25570 w 28660"/>
                <a:gd name="connsiteY28" fmla="*/ 17406 h 45161"/>
                <a:gd name="connsiteX29" fmla="*/ 19680 w 28660"/>
                <a:gd name="connsiteY29" fmla="*/ 20846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60" h="45161">
                  <a:moveTo>
                    <a:pt x="19680" y="20846"/>
                  </a:moveTo>
                  <a:cubicBezTo>
                    <a:pt x="22499" y="21449"/>
                    <a:pt x="24695" y="22702"/>
                    <a:pt x="26269" y="24607"/>
                  </a:cubicBezTo>
                  <a:cubicBezTo>
                    <a:pt x="27863" y="26512"/>
                    <a:pt x="28660" y="28864"/>
                    <a:pt x="28660" y="31663"/>
                  </a:cubicBezTo>
                  <a:cubicBezTo>
                    <a:pt x="28660" y="35958"/>
                    <a:pt x="27183" y="39282"/>
                    <a:pt x="24228" y="41634"/>
                  </a:cubicBezTo>
                  <a:cubicBezTo>
                    <a:pt x="21274" y="43985"/>
                    <a:pt x="17075" y="45161"/>
                    <a:pt x="11634" y="45161"/>
                  </a:cubicBezTo>
                  <a:cubicBezTo>
                    <a:pt x="9806" y="45161"/>
                    <a:pt x="7921" y="44977"/>
                    <a:pt x="5977" y="44608"/>
                  </a:cubicBezTo>
                  <a:cubicBezTo>
                    <a:pt x="4053" y="44258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71"/>
                    <a:pt x="3421" y="38990"/>
                    <a:pt x="5365" y="39476"/>
                  </a:cubicBezTo>
                  <a:cubicBezTo>
                    <a:pt x="7309" y="39962"/>
                    <a:pt x="9340" y="40205"/>
                    <a:pt x="11459" y="40205"/>
                  </a:cubicBezTo>
                  <a:cubicBezTo>
                    <a:pt x="15152" y="40205"/>
                    <a:pt x="17960" y="39476"/>
                    <a:pt x="19885" y="38019"/>
                  </a:cubicBezTo>
                  <a:cubicBezTo>
                    <a:pt x="21829" y="36561"/>
                    <a:pt x="22800" y="34442"/>
                    <a:pt x="22800" y="31663"/>
                  </a:cubicBezTo>
                  <a:cubicBezTo>
                    <a:pt x="22800" y="29097"/>
                    <a:pt x="21896" y="27095"/>
                    <a:pt x="20088" y="25657"/>
                  </a:cubicBezTo>
                  <a:cubicBezTo>
                    <a:pt x="18300" y="24199"/>
                    <a:pt x="15802" y="23470"/>
                    <a:pt x="12595" y="23470"/>
                  </a:cubicBezTo>
                  <a:lnTo>
                    <a:pt x="7523" y="23470"/>
                  </a:lnTo>
                  <a:lnTo>
                    <a:pt x="7523" y="18630"/>
                  </a:lnTo>
                  <a:lnTo>
                    <a:pt x="12828" y="18630"/>
                  </a:lnTo>
                  <a:cubicBezTo>
                    <a:pt x="15725" y="18630"/>
                    <a:pt x="17941" y="18056"/>
                    <a:pt x="19476" y="16910"/>
                  </a:cubicBezTo>
                  <a:cubicBezTo>
                    <a:pt x="21012" y="15744"/>
                    <a:pt x="21780" y="14073"/>
                    <a:pt x="21780" y="11896"/>
                  </a:cubicBezTo>
                  <a:cubicBezTo>
                    <a:pt x="21780" y="9660"/>
                    <a:pt x="20983" y="7949"/>
                    <a:pt x="19389" y="6764"/>
                  </a:cubicBezTo>
                  <a:cubicBezTo>
                    <a:pt x="17815" y="5558"/>
                    <a:pt x="15550" y="4956"/>
                    <a:pt x="12595" y="4956"/>
                  </a:cubicBezTo>
                  <a:cubicBezTo>
                    <a:pt x="10982" y="4956"/>
                    <a:pt x="9252" y="5131"/>
                    <a:pt x="7406" y="5481"/>
                  </a:cubicBezTo>
                  <a:cubicBezTo>
                    <a:pt x="5559" y="5831"/>
                    <a:pt x="3528" y="6375"/>
                    <a:pt x="1312" y="7114"/>
                  </a:cubicBezTo>
                  <a:lnTo>
                    <a:pt x="1312" y="1866"/>
                  </a:lnTo>
                  <a:cubicBezTo>
                    <a:pt x="3548" y="1244"/>
                    <a:pt x="5637" y="777"/>
                    <a:pt x="7581" y="466"/>
                  </a:cubicBezTo>
                  <a:cubicBezTo>
                    <a:pt x="9544" y="155"/>
                    <a:pt x="11390" y="0"/>
                    <a:pt x="13121" y="0"/>
                  </a:cubicBezTo>
                  <a:cubicBezTo>
                    <a:pt x="17591" y="0"/>
                    <a:pt x="21128" y="1021"/>
                    <a:pt x="23733" y="3061"/>
                  </a:cubicBezTo>
                  <a:cubicBezTo>
                    <a:pt x="26338" y="5083"/>
                    <a:pt x="27640" y="7823"/>
                    <a:pt x="27640" y="11283"/>
                  </a:cubicBezTo>
                  <a:cubicBezTo>
                    <a:pt x="27640" y="13693"/>
                    <a:pt x="26949" y="15734"/>
                    <a:pt x="25570" y="17406"/>
                  </a:cubicBezTo>
                  <a:cubicBezTo>
                    <a:pt x="24190" y="19058"/>
                    <a:pt x="22227" y="20205"/>
                    <a:pt x="19680" y="20846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F5347352-15F6-4E79-AF01-7260508CCA99}"/>
                </a:ext>
              </a:extLst>
            </p:cNvPr>
            <p:cNvSpPr/>
            <p:nvPr/>
          </p:nvSpPr>
          <p:spPr>
            <a:xfrm>
              <a:off x="7337126" y="2574151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1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1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B058C2C3-E964-FCB2-1D99-5536D36DFEA3}"/>
                </a:ext>
              </a:extLst>
            </p:cNvPr>
            <p:cNvSpPr/>
            <p:nvPr/>
          </p:nvSpPr>
          <p:spPr>
            <a:xfrm>
              <a:off x="7377565" y="2611062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5 h 7405"/>
                <a:gd name="connsiteX3" fmla="*/ 0 w 6152"/>
                <a:gd name="connsiteY3" fmla="*/ 7405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5"/>
                  </a:lnTo>
                  <a:lnTo>
                    <a:pt x="0" y="7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D0D45331-8B9C-79BF-2F7F-30538062F2DE}"/>
                </a:ext>
              </a:extLst>
            </p:cNvPr>
            <p:cNvSpPr/>
            <p:nvPr/>
          </p:nvSpPr>
          <p:spPr>
            <a:xfrm>
              <a:off x="7393076" y="2574939"/>
              <a:ext cx="31721" cy="43528"/>
            </a:xfrm>
            <a:custGeom>
              <a:avLst/>
              <a:gdLst>
                <a:gd name="connsiteX0" fmla="*/ 19651 w 31721"/>
                <a:gd name="connsiteY0" fmla="*/ 5131 h 43528"/>
                <a:gd name="connsiteX1" fmla="*/ 4781 w 31721"/>
                <a:gd name="connsiteY1" fmla="*/ 28368 h 43528"/>
                <a:gd name="connsiteX2" fmla="*/ 19651 w 31721"/>
                <a:gd name="connsiteY2" fmla="*/ 28368 h 43528"/>
                <a:gd name="connsiteX3" fmla="*/ 19651 w 31721"/>
                <a:gd name="connsiteY3" fmla="*/ 5131 h 43528"/>
                <a:gd name="connsiteX4" fmla="*/ 18105 w 31721"/>
                <a:gd name="connsiteY4" fmla="*/ 0 h 43528"/>
                <a:gd name="connsiteX5" fmla="*/ 25511 w 31721"/>
                <a:gd name="connsiteY5" fmla="*/ 0 h 43528"/>
                <a:gd name="connsiteX6" fmla="*/ 25511 w 31721"/>
                <a:gd name="connsiteY6" fmla="*/ 28368 h 43528"/>
                <a:gd name="connsiteX7" fmla="*/ 31721 w 31721"/>
                <a:gd name="connsiteY7" fmla="*/ 28368 h 43528"/>
                <a:gd name="connsiteX8" fmla="*/ 31721 w 31721"/>
                <a:gd name="connsiteY8" fmla="*/ 33266 h 43528"/>
                <a:gd name="connsiteX9" fmla="*/ 25511 w 31721"/>
                <a:gd name="connsiteY9" fmla="*/ 33266 h 43528"/>
                <a:gd name="connsiteX10" fmla="*/ 25511 w 31721"/>
                <a:gd name="connsiteY10" fmla="*/ 43529 h 43528"/>
                <a:gd name="connsiteX11" fmla="*/ 19651 w 31721"/>
                <a:gd name="connsiteY11" fmla="*/ 43529 h 43528"/>
                <a:gd name="connsiteX12" fmla="*/ 19651 w 31721"/>
                <a:gd name="connsiteY12" fmla="*/ 33266 h 43528"/>
                <a:gd name="connsiteX13" fmla="*/ 0 w 31721"/>
                <a:gd name="connsiteY13" fmla="*/ 33266 h 43528"/>
                <a:gd name="connsiteX14" fmla="*/ 0 w 31721"/>
                <a:gd name="connsiteY14" fmla="*/ 27581 h 43528"/>
                <a:gd name="connsiteX15" fmla="*/ 18105 w 31721"/>
                <a:gd name="connsiteY15" fmla="*/ 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21" h="43528">
                  <a:moveTo>
                    <a:pt x="19651" y="5131"/>
                  </a:moveTo>
                  <a:lnTo>
                    <a:pt x="4781" y="28368"/>
                  </a:lnTo>
                  <a:lnTo>
                    <a:pt x="19651" y="28368"/>
                  </a:lnTo>
                  <a:lnTo>
                    <a:pt x="19651" y="5131"/>
                  </a:lnTo>
                  <a:moveTo>
                    <a:pt x="18105" y="0"/>
                  </a:moveTo>
                  <a:lnTo>
                    <a:pt x="25511" y="0"/>
                  </a:lnTo>
                  <a:lnTo>
                    <a:pt x="25511" y="28368"/>
                  </a:lnTo>
                  <a:lnTo>
                    <a:pt x="31721" y="28368"/>
                  </a:lnTo>
                  <a:lnTo>
                    <a:pt x="31721" y="33266"/>
                  </a:lnTo>
                  <a:lnTo>
                    <a:pt x="25511" y="33266"/>
                  </a:lnTo>
                  <a:lnTo>
                    <a:pt x="25511" y="43529"/>
                  </a:lnTo>
                  <a:lnTo>
                    <a:pt x="19651" y="43529"/>
                  </a:lnTo>
                  <a:lnTo>
                    <a:pt x="19651" y="33266"/>
                  </a:lnTo>
                  <a:lnTo>
                    <a:pt x="0" y="33266"/>
                  </a:lnTo>
                  <a:lnTo>
                    <a:pt x="0" y="27581"/>
                  </a:lnTo>
                  <a:lnTo>
                    <a:pt x="18105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448" name="Freeform 447">
            <a:extLst>
              <a:ext uri="{FF2B5EF4-FFF2-40B4-BE49-F238E27FC236}">
                <a16:creationId xmlns:a16="http://schemas.microsoft.com/office/drawing/2014/main" id="{EEE05CCA-E330-D243-3C00-E7320225F454}"/>
              </a:ext>
            </a:extLst>
          </p:cNvPr>
          <p:cNvSpPr/>
          <p:nvPr/>
        </p:nvSpPr>
        <p:spPr>
          <a:xfrm>
            <a:off x="7492649" y="2599097"/>
            <a:ext cx="1398088" cy="891359"/>
          </a:xfrm>
          <a:custGeom>
            <a:avLst/>
            <a:gdLst>
              <a:gd name="connsiteX0" fmla="*/ 0 w 1398088"/>
              <a:gd name="connsiteY0" fmla="*/ 891360 h 891359"/>
              <a:gd name="connsiteX1" fmla="*/ 1399 w 1398088"/>
              <a:gd name="connsiteY1" fmla="*/ 891180 h 891359"/>
              <a:gd name="connsiteX2" fmla="*/ 2799 w 1398088"/>
              <a:gd name="connsiteY2" fmla="*/ 890993 h 891359"/>
              <a:gd name="connsiteX3" fmla="*/ 4198 w 1398088"/>
              <a:gd name="connsiteY3" fmla="*/ 890805 h 891359"/>
              <a:gd name="connsiteX4" fmla="*/ 5598 w 1398088"/>
              <a:gd name="connsiteY4" fmla="*/ 890611 h 891359"/>
              <a:gd name="connsiteX5" fmla="*/ 6997 w 1398088"/>
              <a:gd name="connsiteY5" fmla="*/ 890424 h 891359"/>
              <a:gd name="connsiteX6" fmla="*/ 8397 w 1398088"/>
              <a:gd name="connsiteY6" fmla="*/ 890222 h 891359"/>
              <a:gd name="connsiteX7" fmla="*/ 9796 w 1398088"/>
              <a:gd name="connsiteY7" fmla="*/ 890021 h 891359"/>
              <a:gd name="connsiteX8" fmla="*/ 11196 w 1398088"/>
              <a:gd name="connsiteY8" fmla="*/ 889819 h 891359"/>
              <a:gd name="connsiteX9" fmla="*/ 12595 w 1398088"/>
              <a:gd name="connsiteY9" fmla="*/ 889611 h 891359"/>
              <a:gd name="connsiteX10" fmla="*/ 13995 w 1398088"/>
              <a:gd name="connsiteY10" fmla="*/ 889402 h 891359"/>
              <a:gd name="connsiteX11" fmla="*/ 15394 w 1398088"/>
              <a:gd name="connsiteY11" fmla="*/ 889193 h 891359"/>
              <a:gd name="connsiteX12" fmla="*/ 16794 w 1398088"/>
              <a:gd name="connsiteY12" fmla="*/ 888977 h 891359"/>
              <a:gd name="connsiteX13" fmla="*/ 18193 w 1398088"/>
              <a:gd name="connsiteY13" fmla="*/ 888754 h 891359"/>
              <a:gd name="connsiteX14" fmla="*/ 19593 w 1398088"/>
              <a:gd name="connsiteY14" fmla="*/ 888531 h 891359"/>
              <a:gd name="connsiteX15" fmla="*/ 20992 w 1398088"/>
              <a:gd name="connsiteY15" fmla="*/ 888308 h 891359"/>
              <a:gd name="connsiteX16" fmla="*/ 22391 w 1398088"/>
              <a:gd name="connsiteY16" fmla="*/ 888078 h 891359"/>
              <a:gd name="connsiteX17" fmla="*/ 23791 w 1398088"/>
              <a:gd name="connsiteY17" fmla="*/ 887840 h 891359"/>
              <a:gd name="connsiteX18" fmla="*/ 25190 w 1398088"/>
              <a:gd name="connsiteY18" fmla="*/ 887603 h 891359"/>
              <a:gd name="connsiteX19" fmla="*/ 26590 w 1398088"/>
              <a:gd name="connsiteY19" fmla="*/ 887365 h 891359"/>
              <a:gd name="connsiteX20" fmla="*/ 27989 w 1398088"/>
              <a:gd name="connsiteY20" fmla="*/ 887120 h 891359"/>
              <a:gd name="connsiteX21" fmla="*/ 29389 w 1398088"/>
              <a:gd name="connsiteY21" fmla="*/ 886869 h 891359"/>
              <a:gd name="connsiteX22" fmla="*/ 30788 w 1398088"/>
              <a:gd name="connsiteY22" fmla="*/ 886617 h 891359"/>
              <a:gd name="connsiteX23" fmla="*/ 32188 w 1398088"/>
              <a:gd name="connsiteY23" fmla="*/ 886365 h 891359"/>
              <a:gd name="connsiteX24" fmla="*/ 33587 w 1398088"/>
              <a:gd name="connsiteY24" fmla="*/ 886106 h 891359"/>
              <a:gd name="connsiteX25" fmla="*/ 34987 w 1398088"/>
              <a:gd name="connsiteY25" fmla="*/ 885839 h 891359"/>
              <a:gd name="connsiteX26" fmla="*/ 36386 w 1398088"/>
              <a:gd name="connsiteY26" fmla="*/ 885573 h 891359"/>
              <a:gd name="connsiteX27" fmla="*/ 37786 w 1398088"/>
              <a:gd name="connsiteY27" fmla="*/ 885300 h 891359"/>
              <a:gd name="connsiteX28" fmla="*/ 39185 w 1398088"/>
              <a:gd name="connsiteY28" fmla="*/ 885019 h 891359"/>
              <a:gd name="connsiteX29" fmla="*/ 40585 w 1398088"/>
              <a:gd name="connsiteY29" fmla="*/ 884745 h 891359"/>
              <a:gd name="connsiteX30" fmla="*/ 41984 w 1398088"/>
              <a:gd name="connsiteY30" fmla="*/ 884457 h 891359"/>
              <a:gd name="connsiteX31" fmla="*/ 43384 w 1398088"/>
              <a:gd name="connsiteY31" fmla="*/ 884170 h 891359"/>
              <a:gd name="connsiteX32" fmla="*/ 44783 w 1398088"/>
              <a:gd name="connsiteY32" fmla="*/ 883874 h 891359"/>
              <a:gd name="connsiteX33" fmla="*/ 46183 w 1398088"/>
              <a:gd name="connsiteY33" fmla="*/ 883579 h 891359"/>
              <a:gd name="connsiteX34" fmla="*/ 47582 w 1398088"/>
              <a:gd name="connsiteY34" fmla="*/ 883277 h 891359"/>
              <a:gd name="connsiteX35" fmla="*/ 48982 w 1398088"/>
              <a:gd name="connsiteY35" fmla="*/ 882975 h 891359"/>
              <a:gd name="connsiteX36" fmla="*/ 50381 w 1398088"/>
              <a:gd name="connsiteY36" fmla="*/ 882658 h 891359"/>
              <a:gd name="connsiteX37" fmla="*/ 51781 w 1398088"/>
              <a:gd name="connsiteY37" fmla="*/ 882349 h 891359"/>
              <a:gd name="connsiteX38" fmla="*/ 53180 w 1398088"/>
              <a:gd name="connsiteY38" fmla="*/ 882025 h 891359"/>
              <a:gd name="connsiteX39" fmla="*/ 54580 w 1398088"/>
              <a:gd name="connsiteY39" fmla="*/ 881701 h 891359"/>
              <a:gd name="connsiteX40" fmla="*/ 55979 w 1398088"/>
              <a:gd name="connsiteY40" fmla="*/ 881370 h 891359"/>
              <a:gd name="connsiteX41" fmla="*/ 57379 w 1398088"/>
              <a:gd name="connsiteY41" fmla="*/ 881039 h 891359"/>
              <a:gd name="connsiteX42" fmla="*/ 58778 w 1398088"/>
              <a:gd name="connsiteY42" fmla="*/ 880700 h 891359"/>
              <a:gd name="connsiteX43" fmla="*/ 60178 w 1398088"/>
              <a:gd name="connsiteY43" fmla="*/ 880355 h 891359"/>
              <a:gd name="connsiteX44" fmla="*/ 61577 w 1398088"/>
              <a:gd name="connsiteY44" fmla="*/ 880010 h 891359"/>
              <a:gd name="connsiteX45" fmla="*/ 62977 w 1398088"/>
              <a:gd name="connsiteY45" fmla="*/ 879657 h 891359"/>
              <a:gd name="connsiteX46" fmla="*/ 64376 w 1398088"/>
              <a:gd name="connsiteY46" fmla="*/ 879297 h 891359"/>
              <a:gd name="connsiteX47" fmla="*/ 65776 w 1398088"/>
              <a:gd name="connsiteY47" fmla="*/ 878930 h 891359"/>
              <a:gd name="connsiteX48" fmla="*/ 67176 w 1398088"/>
              <a:gd name="connsiteY48" fmla="*/ 878563 h 891359"/>
              <a:gd name="connsiteX49" fmla="*/ 68575 w 1398088"/>
              <a:gd name="connsiteY49" fmla="*/ 878189 h 891359"/>
              <a:gd name="connsiteX50" fmla="*/ 69975 w 1398088"/>
              <a:gd name="connsiteY50" fmla="*/ 877807 h 891359"/>
              <a:gd name="connsiteX51" fmla="*/ 71374 w 1398088"/>
              <a:gd name="connsiteY51" fmla="*/ 877426 h 891359"/>
              <a:gd name="connsiteX52" fmla="*/ 72774 w 1398088"/>
              <a:gd name="connsiteY52" fmla="*/ 877037 h 891359"/>
              <a:gd name="connsiteX53" fmla="*/ 74173 w 1398088"/>
              <a:gd name="connsiteY53" fmla="*/ 876641 h 891359"/>
              <a:gd name="connsiteX54" fmla="*/ 75573 w 1398088"/>
              <a:gd name="connsiteY54" fmla="*/ 876238 h 891359"/>
              <a:gd name="connsiteX55" fmla="*/ 76972 w 1398088"/>
              <a:gd name="connsiteY55" fmla="*/ 875828 h 891359"/>
              <a:gd name="connsiteX56" fmla="*/ 78372 w 1398088"/>
              <a:gd name="connsiteY56" fmla="*/ 875418 h 891359"/>
              <a:gd name="connsiteX57" fmla="*/ 79771 w 1398088"/>
              <a:gd name="connsiteY57" fmla="*/ 875000 h 891359"/>
              <a:gd name="connsiteX58" fmla="*/ 81171 w 1398088"/>
              <a:gd name="connsiteY58" fmla="*/ 874576 h 891359"/>
              <a:gd name="connsiteX59" fmla="*/ 82570 w 1398088"/>
              <a:gd name="connsiteY59" fmla="*/ 874144 h 891359"/>
              <a:gd name="connsiteX60" fmla="*/ 83969 w 1398088"/>
              <a:gd name="connsiteY60" fmla="*/ 873712 h 891359"/>
              <a:gd name="connsiteX61" fmla="*/ 85369 w 1398088"/>
              <a:gd name="connsiteY61" fmla="*/ 873266 h 891359"/>
              <a:gd name="connsiteX62" fmla="*/ 86768 w 1398088"/>
              <a:gd name="connsiteY62" fmla="*/ 872820 h 891359"/>
              <a:gd name="connsiteX63" fmla="*/ 88168 w 1398088"/>
              <a:gd name="connsiteY63" fmla="*/ 872366 h 891359"/>
              <a:gd name="connsiteX64" fmla="*/ 89567 w 1398088"/>
              <a:gd name="connsiteY64" fmla="*/ 871905 h 891359"/>
              <a:gd name="connsiteX65" fmla="*/ 90967 w 1398088"/>
              <a:gd name="connsiteY65" fmla="*/ 871445 h 891359"/>
              <a:gd name="connsiteX66" fmla="*/ 92366 w 1398088"/>
              <a:gd name="connsiteY66" fmla="*/ 870970 h 891359"/>
              <a:gd name="connsiteX67" fmla="*/ 93766 w 1398088"/>
              <a:gd name="connsiteY67" fmla="*/ 870495 h 891359"/>
              <a:gd name="connsiteX68" fmla="*/ 95165 w 1398088"/>
              <a:gd name="connsiteY68" fmla="*/ 870005 h 891359"/>
              <a:gd name="connsiteX69" fmla="*/ 96565 w 1398088"/>
              <a:gd name="connsiteY69" fmla="*/ 869516 h 891359"/>
              <a:gd name="connsiteX70" fmla="*/ 97964 w 1398088"/>
              <a:gd name="connsiteY70" fmla="*/ 869019 h 891359"/>
              <a:gd name="connsiteX71" fmla="*/ 99364 w 1398088"/>
              <a:gd name="connsiteY71" fmla="*/ 868516 h 891359"/>
              <a:gd name="connsiteX72" fmla="*/ 100763 w 1398088"/>
              <a:gd name="connsiteY72" fmla="*/ 868005 h 891359"/>
              <a:gd name="connsiteX73" fmla="*/ 102163 w 1398088"/>
              <a:gd name="connsiteY73" fmla="*/ 867486 h 891359"/>
              <a:gd name="connsiteX74" fmla="*/ 103562 w 1398088"/>
              <a:gd name="connsiteY74" fmla="*/ 866961 h 891359"/>
              <a:gd name="connsiteX75" fmla="*/ 104962 w 1398088"/>
              <a:gd name="connsiteY75" fmla="*/ 866428 h 891359"/>
              <a:gd name="connsiteX76" fmla="*/ 106361 w 1398088"/>
              <a:gd name="connsiteY76" fmla="*/ 865889 h 891359"/>
              <a:gd name="connsiteX77" fmla="*/ 107761 w 1398088"/>
              <a:gd name="connsiteY77" fmla="*/ 865342 h 891359"/>
              <a:gd name="connsiteX78" fmla="*/ 109160 w 1398088"/>
              <a:gd name="connsiteY78" fmla="*/ 864787 h 891359"/>
              <a:gd name="connsiteX79" fmla="*/ 110560 w 1398088"/>
              <a:gd name="connsiteY79" fmla="*/ 864233 h 891359"/>
              <a:gd name="connsiteX80" fmla="*/ 111959 w 1398088"/>
              <a:gd name="connsiteY80" fmla="*/ 863665 h 891359"/>
              <a:gd name="connsiteX81" fmla="*/ 113359 w 1398088"/>
              <a:gd name="connsiteY81" fmla="*/ 863089 h 891359"/>
              <a:gd name="connsiteX82" fmla="*/ 114758 w 1398088"/>
              <a:gd name="connsiteY82" fmla="*/ 862506 h 891359"/>
              <a:gd name="connsiteX83" fmla="*/ 116157 w 1398088"/>
              <a:gd name="connsiteY83" fmla="*/ 861916 h 891359"/>
              <a:gd name="connsiteX84" fmla="*/ 117557 w 1398088"/>
              <a:gd name="connsiteY84" fmla="*/ 861318 h 891359"/>
              <a:gd name="connsiteX85" fmla="*/ 118956 w 1398088"/>
              <a:gd name="connsiteY85" fmla="*/ 860714 h 891359"/>
              <a:gd name="connsiteX86" fmla="*/ 120356 w 1398088"/>
              <a:gd name="connsiteY86" fmla="*/ 860109 h 891359"/>
              <a:gd name="connsiteX87" fmla="*/ 121755 w 1398088"/>
              <a:gd name="connsiteY87" fmla="*/ 859483 h 891359"/>
              <a:gd name="connsiteX88" fmla="*/ 123155 w 1398088"/>
              <a:gd name="connsiteY88" fmla="*/ 858857 h 891359"/>
              <a:gd name="connsiteX89" fmla="*/ 124554 w 1398088"/>
              <a:gd name="connsiteY89" fmla="*/ 858223 h 891359"/>
              <a:gd name="connsiteX90" fmla="*/ 125954 w 1398088"/>
              <a:gd name="connsiteY90" fmla="*/ 857583 h 891359"/>
              <a:gd name="connsiteX91" fmla="*/ 127353 w 1398088"/>
              <a:gd name="connsiteY91" fmla="*/ 856928 h 891359"/>
              <a:gd name="connsiteX92" fmla="*/ 128753 w 1398088"/>
              <a:gd name="connsiteY92" fmla="*/ 856273 h 891359"/>
              <a:gd name="connsiteX93" fmla="*/ 130152 w 1398088"/>
              <a:gd name="connsiteY93" fmla="*/ 855604 h 891359"/>
              <a:gd name="connsiteX94" fmla="*/ 131552 w 1398088"/>
              <a:gd name="connsiteY94" fmla="*/ 854927 h 891359"/>
              <a:gd name="connsiteX95" fmla="*/ 132951 w 1398088"/>
              <a:gd name="connsiteY95" fmla="*/ 854243 h 891359"/>
              <a:gd name="connsiteX96" fmla="*/ 134351 w 1398088"/>
              <a:gd name="connsiteY96" fmla="*/ 853552 h 891359"/>
              <a:gd name="connsiteX97" fmla="*/ 135750 w 1398088"/>
              <a:gd name="connsiteY97" fmla="*/ 852854 h 891359"/>
              <a:gd name="connsiteX98" fmla="*/ 137150 w 1398088"/>
              <a:gd name="connsiteY98" fmla="*/ 852142 h 891359"/>
              <a:gd name="connsiteX99" fmla="*/ 138549 w 1398088"/>
              <a:gd name="connsiteY99" fmla="*/ 851429 h 891359"/>
              <a:gd name="connsiteX100" fmla="*/ 139949 w 1398088"/>
              <a:gd name="connsiteY100" fmla="*/ 850702 h 891359"/>
              <a:gd name="connsiteX101" fmla="*/ 141348 w 1398088"/>
              <a:gd name="connsiteY101" fmla="*/ 849968 h 891359"/>
              <a:gd name="connsiteX102" fmla="*/ 142748 w 1398088"/>
              <a:gd name="connsiteY102" fmla="*/ 849227 h 891359"/>
              <a:gd name="connsiteX103" fmla="*/ 144147 w 1398088"/>
              <a:gd name="connsiteY103" fmla="*/ 848471 h 891359"/>
              <a:gd name="connsiteX104" fmla="*/ 145547 w 1398088"/>
              <a:gd name="connsiteY104" fmla="*/ 847708 h 891359"/>
              <a:gd name="connsiteX105" fmla="*/ 146946 w 1398088"/>
              <a:gd name="connsiteY105" fmla="*/ 846938 h 891359"/>
              <a:gd name="connsiteX106" fmla="*/ 148345 w 1398088"/>
              <a:gd name="connsiteY106" fmla="*/ 846161 h 891359"/>
              <a:gd name="connsiteX107" fmla="*/ 149745 w 1398088"/>
              <a:gd name="connsiteY107" fmla="*/ 845376 h 891359"/>
              <a:gd name="connsiteX108" fmla="*/ 151144 w 1398088"/>
              <a:gd name="connsiteY108" fmla="*/ 844578 h 891359"/>
              <a:gd name="connsiteX109" fmla="*/ 152544 w 1398088"/>
              <a:gd name="connsiteY109" fmla="*/ 843771 h 891359"/>
              <a:gd name="connsiteX110" fmla="*/ 153943 w 1398088"/>
              <a:gd name="connsiteY110" fmla="*/ 842951 h 891359"/>
              <a:gd name="connsiteX111" fmla="*/ 155343 w 1398088"/>
              <a:gd name="connsiteY111" fmla="*/ 842130 h 891359"/>
              <a:gd name="connsiteX112" fmla="*/ 156742 w 1398088"/>
              <a:gd name="connsiteY112" fmla="*/ 841296 h 891359"/>
              <a:gd name="connsiteX113" fmla="*/ 158142 w 1398088"/>
              <a:gd name="connsiteY113" fmla="*/ 840446 h 891359"/>
              <a:gd name="connsiteX114" fmla="*/ 159541 w 1398088"/>
              <a:gd name="connsiteY114" fmla="*/ 839590 h 891359"/>
              <a:gd name="connsiteX115" fmla="*/ 160941 w 1398088"/>
              <a:gd name="connsiteY115" fmla="*/ 838726 h 891359"/>
              <a:gd name="connsiteX116" fmla="*/ 162340 w 1398088"/>
              <a:gd name="connsiteY116" fmla="*/ 837855 h 891359"/>
              <a:gd name="connsiteX117" fmla="*/ 163740 w 1398088"/>
              <a:gd name="connsiteY117" fmla="*/ 836970 h 891359"/>
              <a:gd name="connsiteX118" fmla="*/ 165139 w 1398088"/>
              <a:gd name="connsiteY118" fmla="*/ 836078 h 891359"/>
              <a:gd name="connsiteX119" fmla="*/ 166539 w 1398088"/>
              <a:gd name="connsiteY119" fmla="*/ 835178 h 891359"/>
              <a:gd name="connsiteX120" fmla="*/ 167938 w 1398088"/>
              <a:gd name="connsiteY120" fmla="*/ 834264 h 891359"/>
              <a:gd name="connsiteX121" fmla="*/ 169338 w 1398088"/>
              <a:gd name="connsiteY121" fmla="*/ 833335 h 891359"/>
              <a:gd name="connsiteX122" fmla="*/ 170737 w 1398088"/>
              <a:gd name="connsiteY122" fmla="*/ 832400 h 891359"/>
              <a:gd name="connsiteX123" fmla="*/ 172137 w 1398088"/>
              <a:gd name="connsiteY123" fmla="*/ 831457 h 891359"/>
              <a:gd name="connsiteX124" fmla="*/ 173536 w 1398088"/>
              <a:gd name="connsiteY124" fmla="*/ 830507 h 891359"/>
              <a:gd name="connsiteX125" fmla="*/ 174936 w 1398088"/>
              <a:gd name="connsiteY125" fmla="*/ 829542 h 891359"/>
              <a:gd name="connsiteX126" fmla="*/ 176335 w 1398088"/>
              <a:gd name="connsiteY126" fmla="*/ 828564 h 891359"/>
              <a:gd name="connsiteX127" fmla="*/ 177735 w 1398088"/>
              <a:gd name="connsiteY127" fmla="*/ 827578 h 891359"/>
              <a:gd name="connsiteX128" fmla="*/ 179134 w 1398088"/>
              <a:gd name="connsiteY128" fmla="*/ 826577 h 891359"/>
              <a:gd name="connsiteX129" fmla="*/ 180534 w 1398088"/>
              <a:gd name="connsiteY129" fmla="*/ 825570 h 891359"/>
              <a:gd name="connsiteX130" fmla="*/ 181933 w 1398088"/>
              <a:gd name="connsiteY130" fmla="*/ 824555 h 891359"/>
              <a:gd name="connsiteX131" fmla="*/ 183333 w 1398088"/>
              <a:gd name="connsiteY131" fmla="*/ 823526 h 891359"/>
              <a:gd name="connsiteX132" fmla="*/ 184732 w 1398088"/>
              <a:gd name="connsiteY132" fmla="*/ 822482 h 891359"/>
              <a:gd name="connsiteX133" fmla="*/ 186132 w 1398088"/>
              <a:gd name="connsiteY133" fmla="*/ 821431 h 891359"/>
              <a:gd name="connsiteX134" fmla="*/ 187531 w 1398088"/>
              <a:gd name="connsiteY134" fmla="*/ 820373 h 891359"/>
              <a:gd name="connsiteX135" fmla="*/ 188931 w 1398088"/>
              <a:gd name="connsiteY135" fmla="*/ 819294 h 891359"/>
              <a:gd name="connsiteX136" fmla="*/ 190330 w 1398088"/>
              <a:gd name="connsiteY136" fmla="*/ 818214 h 891359"/>
              <a:gd name="connsiteX137" fmla="*/ 191730 w 1398088"/>
              <a:gd name="connsiteY137" fmla="*/ 817113 h 891359"/>
              <a:gd name="connsiteX138" fmla="*/ 193129 w 1398088"/>
              <a:gd name="connsiteY138" fmla="*/ 816012 h 891359"/>
              <a:gd name="connsiteX139" fmla="*/ 194529 w 1398088"/>
              <a:gd name="connsiteY139" fmla="*/ 814889 h 891359"/>
              <a:gd name="connsiteX140" fmla="*/ 195928 w 1398088"/>
              <a:gd name="connsiteY140" fmla="*/ 813759 h 891359"/>
              <a:gd name="connsiteX141" fmla="*/ 197328 w 1398088"/>
              <a:gd name="connsiteY141" fmla="*/ 812615 h 891359"/>
              <a:gd name="connsiteX142" fmla="*/ 198727 w 1398088"/>
              <a:gd name="connsiteY142" fmla="*/ 811463 h 891359"/>
              <a:gd name="connsiteX143" fmla="*/ 200127 w 1398088"/>
              <a:gd name="connsiteY143" fmla="*/ 810297 h 891359"/>
              <a:gd name="connsiteX144" fmla="*/ 201527 w 1398088"/>
              <a:gd name="connsiteY144" fmla="*/ 809124 h 891359"/>
              <a:gd name="connsiteX145" fmla="*/ 202926 w 1398088"/>
              <a:gd name="connsiteY145" fmla="*/ 807929 h 891359"/>
              <a:gd name="connsiteX146" fmla="*/ 204326 w 1398088"/>
              <a:gd name="connsiteY146" fmla="*/ 806734 h 891359"/>
              <a:gd name="connsiteX147" fmla="*/ 205725 w 1398088"/>
              <a:gd name="connsiteY147" fmla="*/ 805518 h 891359"/>
              <a:gd name="connsiteX148" fmla="*/ 207125 w 1398088"/>
              <a:gd name="connsiteY148" fmla="*/ 804295 h 891359"/>
              <a:gd name="connsiteX149" fmla="*/ 208524 w 1398088"/>
              <a:gd name="connsiteY149" fmla="*/ 803057 h 891359"/>
              <a:gd name="connsiteX150" fmla="*/ 209923 w 1398088"/>
              <a:gd name="connsiteY150" fmla="*/ 801804 h 891359"/>
              <a:gd name="connsiteX151" fmla="*/ 211323 w 1398088"/>
              <a:gd name="connsiteY151" fmla="*/ 800545 h 891359"/>
              <a:gd name="connsiteX152" fmla="*/ 212722 w 1398088"/>
              <a:gd name="connsiteY152" fmla="*/ 799271 h 891359"/>
              <a:gd name="connsiteX153" fmla="*/ 214122 w 1398088"/>
              <a:gd name="connsiteY153" fmla="*/ 797990 h 891359"/>
              <a:gd name="connsiteX154" fmla="*/ 215521 w 1398088"/>
              <a:gd name="connsiteY154" fmla="*/ 796687 h 891359"/>
              <a:gd name="connsiteX155" fmla="*/ 216921 w 1398088"/>
              <a:gd name="connsiteY155" fmla="*/ 795377 h 891359"/>
              <a:gd name="connsiteX156" fmla="*/ 218320 w 1398088"/>
              <a:gd name="connsiteY156" fmla="*/ 794053 h 891359"/>
              <a:gd name="connsiteX157" fmla="*/ 219720 w 1398088"/>
              <a:gd name="connsiteY157" fmla="*/ 792721 h 891359"/>
              <a:gd name="connsiteX158" fmla="*/ 221119 w 1398088"/>
              <a:gd name="connsiteY158" fmla="*/ 791368 h 891359"/>
              <a:gd name="connsiteX159" fmla="*/ 222519 w 1398088"/>
              <a:gd name="connsiteY159" fmla="*/ 790008 h 891359"/>
              <a:gd name="connsiteX160" fmla="*/ 223918 w 1398088"/>
              <a:gd name="connsiteY160" fmla="*/ 788633 h 891359"/>
              <a:gd name="connsiteX161" fmla="*/ 225318 w 1398088"/>
              <a:gd name="connsiteY161" fmla="*/ 787244 h 891359"/>
              <a:gd name="connsiteX162" fmla="*/ 226717 w 1398088"/>
              <a:gd name="connsiteY162" fmla="*/ 785848 h 891359"/>
              <a:gd name="connsiteX163" fmla="*/ 228117 w 1398088"/>
              <a:gd name="connsiteY163" fmla="*/ 784430 h 891359"/>
              <a:gd name="connsiteX164" fmla="*/ 229516 w 1398088"/>
              <a:gd name="connsiteY164" fmla="*/ 783005 h 891359"/>
              <a:gd name="connsiteX165" fmla="*/ 230916 w 1398088"/>
              <a:gd name="connsiteY165" fmla="*/ 781566 h 891359"/>
              <a:gd name="connsiteX166" fmla="*/ 232315 w 1398088"/>
              <a:gd name="connsiteY166" fmla="*/ 780119 h 891359"/>
              <a:gd name="connsiteX167" fmla="*/ 233715 w 1398088"/>
              <a:gd name="connsiteY167" fmla="*/ 778651 h 891359"/>
              <a:gd name="connsiteX168" fmla="*/ 235114 w 1398088"/>
              <a:gd name="connsiteY168" fmla="*/ 777175 h 891359"/>
              <a:gd name="connsiteX169" fmla="*/ 236514 w 1398088"/>
              <a:gd name="connsiteY169" fmla="*/ 775678 h 891359"/>
              <a:gd name="connsiteX170" fmla="*/ 237913 w 1398088"/>
              <a:gd name="connsiteY170" fmla="*/ 774174 h 891359"/>
              <a:gd name="connsiteX171" fmla="*/ 239313 w 1398088"/>
              <a:gd name="connsiteY171" fmla="*/ 772655 h 891359"/>
              <a:gd name="connsiteX172" fmla="*/ 240712 w 1398088"/>
              <a:gd name="connsiteY172" fmla="*/ 771122 h 891359"/>
              <a:gd name="connsiteX173" fmla="*/ 242111 w 1398088"/>
              <a:gd name="connsiteY173" fmla="*/ 769582 h 891359"/>
              <a:gd name="connsiteX174" fmla="*/ 243511 w 1398088"/>
              <a:gd name="connsiteY174" fmla="*/ 768020 h 891359"/>
              <a:gd name="connsiteX175" fmla="*/ 244910 w 1398088"/>
              <a:gd name="connsiteY175" fmla="*/ 766444 h 891359"/>
              <a:gd name="connsiteX176" fmla="*/ 246310 w 1398088"/>
              <a:gd name="connsiteY176" fmla="*/ 764861 h 891359"/>
              <a:gd name="connsiteX177" fmla="*/ 247709 w 1398088"/>
              <a:gd name="connsiteY177" fmla="*/ 763263 h 891359"/>
              <a:gd name="connsiteX178" fmla="*/ 249109 w 1398088"/>
              <a:gd name="connsiteY178" fmla="*/ 761651 h 891359"/>
              <a:gd name="connsiteX179" fmla="*/ 250508 w 1398088"/>
              <a:gd name="connsiteY179" fmla="*/ 760024 h 891359"/>
              <a:gd name="connsiteX180" fmla="*/ 251908 w 1398088"/>
              <a:gd name="connsiteY180" fmla="*/ 758383 h 891359"/>
              <a:gd name="connsiteX181" fmla="*/ 253307 w 1398088"/>
              <a:gd name="connsiteY181" fmla="*/ 756728 h 891359"/>
              <a:gd name="connsiteX182" fmla="*/ 254707 w 1398088"/>
              <a:gd name="connsiteY182" fmla="*/ 755058 h 891359"/>
              <a:gd name="connsiteX183" fmla="*/ 256106 w 1398088"/>
              <a:gd name="connsiteY183" fmla="*/ 753374 h 891359"/>
              <a:gd name="connsiteX184" fmla="*/ 257506 w 1398088"/>
              <a:gd name="connsiteY184" fmla="*/ 751675 h 891359"/>
              <a:gd name="connsiteX185" fmla="*/ 258905 w 1398088"/>
              <a:gd name="connsiteY185" fmla="*/ 749963 h 891359"/>
              <a:gd name="connsiteX186" fmla="*/ 260305 w 1398088"/>
              <a:gd name="connsiteY186" fmla="*/ 748242 h 891359"/>
              <a:gd name="connsiteX187" fmla="*/ 261704 w 1398088"/>
              <a:gd name="connsiteY187" fmla="*/ 746501 h 891359"/>
              <a:gd name="connsiteX188" fmla="*/ 263104 w 1398088"/>
              <a:gd name="connsiteY188" fmla="*/ 744752 h 891359"/>
              <a:gd name="connsiteX189" fmla="*/ 264503 w 1398088"/>
              <a:gd name="connsiteY189" fmla="*/ 742981 h 891359"/>
              <a:gd name="connsiteX190" fmla="*/ 265903 w 1398088"/>
              <a:gd name="connsiteY190" fmla="*/ 741204 h 891359"/>
              <a:gd name="connsiteX191" fmla="*/ 267302 w 1398088"/>
              <a:gd name="connsiteY191" fmla="*/ 739404 h 891359"/>
              <a:gd name="connsiteX192" fmla="*/ 268702 w 1398088"/>
              <a:gd name="connsiteY192" fmla="*/ 737598 h 891359"/>
              <a:gd name="connsiteX193" fmla="*/ 270101 w 1398088"/>
              <a:gd name="connsiteY193" fmla="*/ 735770 h 891359"/>
              <a:gd name="connsiteX194" fmla="*/ 271500 w 1398088"/>
              <a:gd name="connsiteY194" fmla="*/ 733934 h 891359"/>
              <a:gd name="connsiteX195" fmla="*/ 272900 w 1398088"/>
              <a:gd name="connsiteY195" fmla="*/ 732085 h 891359"/>
              <a:gd name="connsiteX196" fmla="*/ 274299 w 1398088"/>
              <a:gd name="connsiteY196" fmla="*/ 730213 h 891359"/>
              <a:gd name="connsiteX197" fmla="*/ 275699 w 1398088"/>
              <a:gd name="connsiteY197" fmla="*/ 728335 h 891359"/>
              <a:gd name="connsiteX198" fmla="*/ 277098 w 1398088"/>
              <a:gd name="connsiteY198" fmla="*/ 726442 h 891359"/>
              <a:gd name="connsiteX199" fmla="*/ 278498 w 1398088"/>
              <a:gd name="connsiteY199" fmla="*/ 724527 h 891359"/>
              <a:gd name="connsiteX200" fmla="*/ 279897 w 1398088"/>
              <a:gd name="connsiteY200" fmla="*/ 722606 h 891359"/>
              <a:gd name="connsiteX201" fmla="*/ 281297 w 1398088"/>
              <a:gd name="connsiteY201" fmla="*/ 720670 h 891359"/>
              <a:gd name="connsiteX202" fmla="*/ 282696 w 1398088"/>
              <a:gd name="connsiteY202" fmla="*/ 718712 h 891359"/>
              <a:gd name="connsiteX203" fmla="*/ 284096 w 1398088"/>
              <a:gd name="connsiteY203" fmla="*/ 716747 h 891359"/>
              <a:gd name="connsiteX204" fmla="*/ 285495 w 1398088"/>
              <a:gd name="connsiteY204" fmla="*/ 714768 h 891359"/>
              <a:gd name="connsiteX205" fmla="*/ 286895 w 1398088"/>
              <a:gd name="connsiteY205" fmla="*/ 712767 h 891359"/>
              <a:gd name="connsiteX206" fmla="*/ 288294 w 1398088"/>
              <a:gd name="connsiteY206" fmla="*/ 710759 h 891359"/>
              <a:gd name="connsiteX207" fmla="*/ 289694 w 1398088"/>
              <a:gd name="connsiteY207" fmla="*/ 708730 h 891359"/>
              <a:gd name="connsiteX208" fmla="*/ 291093 w 1398088"/>
              <a:gd name="connsiteY208" fmla="*/ 706693 h 891359"/>
              <a:gd name="connsiteX209" fmla="*/ 292493 w 1398088"/>
              <a:gd name="connsiteY209" fmla="*/ 704641 h 891359"/>
              <a:gd name="connsiteX210" fmla="*/ 293892 w 1398088"/>
              <a:gd name="connsiteY210" fmla="*/ 702569 h 891359"/>
              <a:gd name="connsiteX211" fmla="*/ 295292 w 1398088"/>
              <a:gd name="connsiteY211" fmla="*/ 700489 h 891359"/>
              <a:gd name="connsiteX212" fmla="*/ 296691 w 1398088"/>
              <a:gd name="connsiteY212" fmla="*/ 698387 h 891359"/>
              <a:gd name="connsiteX213" fmla="*/ 298091 w 1398088"/>
              <a:gd name="connsiteY213" fmla="*/ 696278 h 891359"/>
              <a:gd name="connsiteX214" fmla="*/ 299490 w 1398088"/>
              <a:gd name="connsiteY214" fmla="*/ 694148 h 891359"/>
              <a:gd name="connsiteX215" fmla="*/ 300890 w 1398088"/>
              <a:gd name="connsiteY215" fmla="*/ 692010 h 891359"/>
              <a:gd name="connsiteX216" fmla="*/ 302289 w 1398088"/>
              <a:gd name="connsiteY216" fmla="*/ 689851 h 891359"/>
              <a:gd name="connsiteX217" fmla="*/ 303689 w 1398088"/>
              <a:gd name="connsiteY217" fmla="*/ 687685 h 891359"/>
              <a:gd name="connsiteX218" fmla="*/ 305088 w 1398088"/>
              <a:gd name="connsiteY218" fmla="*/ 685497 h 891359"/>
              <a:gd name="connsiteX219" fmla="*/ 306488 w 1398088"/>
              <a:gd name="connsiteY219" fmla="*/ 683295 h 891359"/>
              <a:gd name="connsiteX220" fmla="*/ 307887 w 1398088"/>
              <a:gd name="connsiteY220" fmla="*/ 681085 h 891359"/>
              <a:gd name="connsiteX221" fmla="*/ 309287 w 1398088"/>
              <a:gd name="connsiteY221" fmla="*/ 678854 h 891359"/>
              <a:gd name="connsiteX222" fmla="*/ 310686 w 1398088"/>
              <a:gd name="connsiteY222" fmla="*/ 676615 h 891359"/>
              <a:gd name="connsiteX223" fmla="*/ 312086 w 1398088"/>
              <a:gd name="connsiteY223" fmla="*/ 674356 h 891359"/>
              <a:gd name="connsiteX224" fmla="*/ 313485 w 1398088"/>
              <a:gd name="connsiteY224" fmla="*/ 672081 h 891359"/>
              <a:gd name="connsiteX225" fmla="*/ 314885 w 1398088"/>
              <a:gd name="connsiteY225" fmla="*/ 669800 h 891359"/>
              <a:gd name="connsiteX226" fmla="*/ 316284 w 1398088"/>
              <a:gd name="connsiteY226" fmla="*/ 667497 h 891359"/>
              <a:gd name="connsiteX227" fmla="*/ 317684 w 1398088"/>
              <a:gd name="connsiteY227" fmla="*/ 665186 h 891359"/>
              <a:gd name="connsiteX228" fmla="*/ 319083 w 1398088"/>
              <a:gd name="connsiteY228" fmla="*/ 662854 h 891359"/>
              <a:gd name="connsiteX229" fmla="*/ 320483 w 1398088"/>
              <a:gd name="connsiteY229" fmla="*/ 660515 h 891359"/>
              <a:gd name="connsiteX230" fmla="*/ 321882 w 1398088"/>
              <a:gd name="connsiteY230" fmla="*/ 658155 h 891359"/>
              <a:gd name="connsiteX231" fmla="*/ 323282 w 1398088"/>
              <a:gd name="connsiteY231" fmla="*/ 655783 h 891359"/>
              <a:gd name="connsiteX232" fmla="*/ 324681 w 1398088"/>
              <a:gd name="connsiteY232" fmla="*/ 653397 h 891359"/>
              <a:gd name="connsiteX233" fmla="*/ 326081 w 1398088"/>
              <a:gd name="connsiteY233" fmla="*/ 650998 h 891359"/>
              <a:gd name="connsiteX234" fmla="*/ 327480 w 1398088"/>
              <a:gd name="connsiteY234" fmla="*/ 648584 h 891359"/>
              <a:gd name="connsiteX235" fmla="*/ 328880 w 1398088"/>
              <a:gd name="connsiteY235" fmla="*/ 646155 h 891359"/>
              <a:gd name="connsiteX236" fmla="*/ 330279 w 1398088"/>
              <a:gd name="connsiteY236" fmla="*/ 643713 h 891359"/>
              <a:gd name="connsiteX237" fmla="*/ 331679 w 1398088"/>
              <a:gd name="connsiteY237" fmla="*/ 641258 h 891359"/>
              <a:gd name="connsiteX238" fmla="*/ 333078 w 1398088"/>
              <a:gd name="connsiteY238" fmla="*/ 638787 h 891359"/>
              <a:gd name="connsiteX239" fmla="*/ 334478 w 1398088"/>
              <a:gd name="connsiteY239" fmla="*/ 636304 h 891359"/>
              <a:gd name="connsiteX240" fmla="*/ 335877 w 1398088"/>
              <a:gd name="connsiteY240" fmla="*/ 633806 h 891359"/>
              <a:gd name="connsiteX241" fmla="*/ 337277 w 1398088"/>
              <a:gd name="connsiteY241" fmla="*/ 631294 h 891359"/>
              <a:gd name="connsiteX242" fmla="*/ 338676 w 1398088"/>
              <a:gd name="connsiteY242" fmla="*/ 628769 h 891359"/>
              <a:gd name="connsiteX243" fmla="*/ 340076 w 1398088"/>
              <a:gd name="connsiteY243" fmla="*/ 626230 h 891359"/>
              <a:gd name="connsiteX244" fmla="*/ 341475 w 1398088"/>
              <a:gd name="connsiteY244" fmla="*/ 623678 h 891359"/>
              <a:gd name="connsiteX245" fmla="*/ 342875 w 1398088"/>
              <a:gd name="connsiteY245" fmla="*/ 621112 h 891359"/>
              <a:gd name="connsiteX246" fmla="*/ 344274 w 1398088"/>
              <a:gd name="connsiteY246" fmla="*/ 618532 h 891359"/>
              <a:gd name="connsiteX247" fmla="*/ 345674 w 1398088"/>
              <a:gd name="connsiteY247" fmla="*/ 615938 h 891359"/>
              <a:gd name="connsiteX248" fmla="*/ 347073 w 1398088"/>
              <a:gd name="connsiteY248" fmla="*/ 613332 h 891359"/>
              <a:gd name="connsiteX249" fmla="*/ 348473 w 1398088"/>
              <a:gd name="connsiteY249" fmla="*/ 610712 h 891359"/>
              <a:gd name="connsiteX250" fmla="*/ 349872 w 1398088"/>
              <a:gd name="connsiteY250" fmla="*/ 608080 h 891359"/>
              <a:gd name="connsiteX251" fmla="*/ 351272 w 1398088"/>
              <a:gd name="connsiteY251" fmla="*/ 605433 h 891359"/>
              <a:gd name="connsiteX252" fmla="*/ 352671 w 1398088"/>
              <a:gd name="connsiteY252" fmla="*/ 602774 h 891359"/>
              <a:gd name="connsiteX253" fmla="*/ 354071 w 1398088"/>
              <a:gd name="connsiteY253" fmla="*/ 600102 h 891359"/>
              <a:gd name="connsiteX254" fmla="*/ 355470 w 1398088"/>
              <a:gd name="connsiteY254" fmla="*/ 597416 h 891359"/>
              <a:gd name="connsiteX255" fmla="*/ 356870 w 1398088"/>
              <a:gd name="connsiteY255" fmla="*/ 594718 h 891359"/>
              <a:gd name="connsiteX256" fmla="*/ 358269 w 1398088"/>
              <a:gd name="connsiteY256" fmla="*/ 592007 h 891359"/>
              <a:gd name="connsiteX257" fmla="*/ 359669 w 1398088"/>
              <a:gd name="connsiteY257" fmla="*/ 589283 h 891359"/>
              <a:gd name="connsiteX258" fmla="*/ 361068 w 1398088"/>
              <a:gd name="connsiteY258" fmla="*/ 586547 h 891359"/>
              <a:gd name="connsiteX259" fmla="*/ 362468 w 1398088"/>
              <a:gd name="connsiteY259" fmla="*/ 583798 h 891359"/>
              <a:gd name="connsiteX260" fmla="*/ 363867 w 1398088"/>
              <a:gd name="connsiteY260" fmla="*/ 581037 h 891359"/>
              <a:gd name="connsiteX261" fmla="*/ 365266 w 1398088"/>
              <a:gd name="connsiteY261" fmla="*/ 578264 h 891359"/>
              <a:gd name="connsiteX262" fmla="*/ 366666 w 1398088"/>
              <a:gd name="connsiteY262" fmla="*/ 575478 h 891359"/>
              <a:gd name="connsiteX263" fmla="*/ 368065 w 1398088"/>
              <a:gd name="connsiteY263" fmla="*/ 572679 h 891359"/>
              <a:gd name="connsiteX264" fmla="*/ 369465 w 1398088"/>
              <a:gd name="connsiteY264" fmla="*/ 569870 h 891359"/>
              <a:gd name="connsiteX265" fmla="*/ 370864 w 1398088"/>
              <a:gd name="connsiteY265" fmla="*/ 567047 h 891359"/>
              <a:gd name="connsiteX266" fmla="*/ 372264 w 1398088"/>
              <a:gd name="connsiteY266" fmla="*/ 564213 h 891359"/>
              <a:gd name="connsiteX267" fmla="*/ 373663 w 1398088"/>
              <a:gd name="connsiteY267" fmla="*/ 561367 h 891359"/>
              <a:gd name="connsiteX268" fmla="*/ 375063 w 1398088"/>
              <a:gd name="connsiteY268" fmla="*/ 558510 h 891359"/>
              <a:gd name="connsiteX269" fmla="*/ 376462 w 1398088"/>
              <a:gd name="connsiteY269" fmla="*/ 555641 h 891359"/>
              <a:gd name="connsiteX270" fmla="*/ 377862 w 1398088"/>
              <a:gd name="connsiteY270" fmla="*/ 552761 h 891359"/>
              <a:gd name="connsiteX271" fmla="*/ 379261 w 1398088"/>
              <a:gd name="connsiteY271" fmla="*/ 549869 h 891359"/>
              <a:gd name="connsiteX272" fmla="*/ 380661 w 1398088"/>
              <a:gd name="connsiteY272" fmla="*/ 546966 h 891359"/>
              <a:gd name="connsiteX273" fmla="*/ 382060 w 1398088"/>
              <a:gd name="connsiteY273" fmla="*/ 544052 h 891359"/>
              <a:gd name="connsiteX274" fmla="*/ 383460 w 1398088"/>
              <a:gd name="connsiteY274" fmla="*/ 541127 h 891359"/>
              <a:gd name="connsiteX275" fmla="*/ 384859 w 1398088"/>
              <a:gd name="connsiteY275" fmla="*/ 538192 h 891359"/>
              <a:gd name="connsiteX276" fmla="*/ 386259 w 1398088"/>
              <a:gd name="connsiteY276" fmla="*/ 535246 h 891359"/>
              <a:gd name="connsiteX277" fmla="*/ 387658 w 1398088"/>
              <a:gd name="connsiteY277" fmla="*/ 532288 h 891359"/>
              <a:gd name="connsiteX278" fmla="*/ 389058 w 1398088"/>
              <a:gd name="connsiteY278" fmla="*/ 529321 h 891359"/>
              <a:gd name="connsiteX279" fmla="*/ 390457 w 1398088"/>
              <a:gd name="connsiteY279" fmla="*/ 526343 h 891359"/>
              <a:gd name="connsiteX280" fmla="*/ 391857 w 1398088"/>
              <a:gd name="connsiteY280" fmla="*/ 523355 h 891359"/>
              <a:gd name="connsiteX281" fmla="*/ 393256 w 1398088"/>
              <a:gd name="connsiteY281" fmla="*/ 520357 h 891359"/>
              <a:gd name="connsiteX282" fmla="*/ 394656 w 1398088"/>
              <a:gd name="connsiteY282" fmla="*/ 517349 h 891359"/>
              <a:gd name="connsiteX283" fmla="*/ 396055 w 1398088"/>
              <a:gd name="connsiteY283" fmla="*/ 514331 h 891359"/>
              <a:gd name="connsiteX284" fmla="*/ 397454 w 1398088"/>
              <a:gd name="connsiteY284" fmla="*/ 511303 h 891359"/>
              <a:gd name="connsiteX285" fmla="*/ 398854 w 1398088"/>
              <a:gd name="connsiteY285" fmla="*/ 508267 h 891359"/>
              <a:gd name="connsiteX286" fmla="*/ 400253 w 1398088"/>
              <a:gd name="connsiteY286" fmla="*/ 505220 h 891359"/>
              <a:gd name="connsiteX287" fmla="*/ 401653 w 1398088"/>
              <a:gd name="connsiteY287" fmla="*/ 502165 h 891359"/>
              <a:gd name="connsiteX288" fmla="*/ 403052 w 1398088"/>
              <a:gd name="connsiteY288" fmla="*/ 499100 h 891359"/>
              <a:gd name="connsiteX289" fmla="*/ 404452 w 1398088"/>
              <a:gd name="connsiteY289" fmla="*/ 496027 h 891359"/>
              <a:gd name="connsiteX290" fmla="*/ 405851 w 1398088"/>
              <a:gd name="connsiteY290" fmla="*/ 492945 h 891359"/>
              <a:gd name="connsiteX291" fmla="*/ 407251 w 1398088"/>
              <a:gd name="connsiteY291" fmla="*/ 489854 h 891359"/>
              <a:gd name="connsiteX292" fmla="*/ 408650 w 1398088"/>
              <a:gd name="connsiteY292" fmla="*/ 486754 h 891359"/>
              <a:gd name="connsiteX293" fmla="*/ 410050 w 1398088"/>
              <a:gd name="connsiteY293" fmla="*/ 483647 h 891359"/>
              <a:gd name="connsiteX294" fmla="*/ 411449 w 1398088"/>
              <a:gd name="connsiteY294" fmla="*/ 480532 h 891359"/>
              <a:gd name="connsiteX295" fmla="*/ 412849 w 1398088"/>
              <a:gd name="connsiteY295" fmla="*/ 477408 h 891359"/>
              <a:gd name="connsiteX296" fmla="*/ 414248 w 1398088"/>
              <a:gd name="connsiteY296" fmla="*/ 474276 h 891359"/>
              <a:gd name="connsiteX297" fmla="*/ 415648 w 1398088"/>
              <a:gd name="connsiteY297" fmla="*/ 471138 h 891359"/>
              <a:gd name="connsiteX298" fmla="*/ 417047 w 1398088"/>
              <a:gd name="connsiteY298" fmla="*/ 467991 h 891359"/>
              <a:gd name="connsiteX299" fmla="*/ 418447 w 1398088"/>
              <a:gd name="connsiteY299" fmla="*/ 464837 h 891359"/>
              <a:gd name="connsiteX300" fmla="*/ 419846 w 1398088"/>
              <a:gd name="connsiteY300" fmla="*/ 461677 h 891359"/>
              <a:gd name="connsiteX301" fmla="*/ 421246 w 1398088"/>
              <a:gd name="connsiteY301" fmla="*/ 458509 h 891359"/>
              <a:gd name="connsiteX302" fmla="*/ 422645 w 1398088"/>
              <a:gd name="connsiteY302" fmla="*/ 455335 h 891359"/>
              <a:gd name="connsiteX303" fmla="*/ 424045 w 1398088"/>
              <a:gd name="connsiteY303" fmla="*/ 452154 h 891359"/>
              <a:gd name="connsiteX304" fmla="*/ 425444 w 1398088"/>
              <a:gd name="connsiteY304" fmla="*/ 448967 h 891359"/>
              <a:gd name="connsiteX305" fmla="*/ 426843 w 1398088"/>
              <a:gd name="connsiteY305" fmla="*/ 445773 h 891359"/>
              <a:gd name="connsiteX306" fmla="*/ 428243 w 1398088"/>
              <a:gd name="connsiteY306" fmla="*/ 442574 h 891359"/>
              <a:gd name="connsiteX307" fmla="*/ 429642 w 1398088"/>
              <a:gd name="connsiteY307" fmla="*/ 439368 h 891359"/>
              <a:gd name="connsiteX308" fmla="*/ 431042 w 1398088"/>
              <a:gd name="connsiteY308" fmla="*/ 436158 h 891359"/>
              <a:gd name="connsiteX309" fmla="*/ 432441 w 1398088"/>
              <a:gd name="connsiteY309" fmla="*/ 432941 h 891359"/>
              <a:gd name="connsiteX310" fmla="*/ 433841 w 1398088"/>
              <a:gd name="connsiteY310" fmla="*/ 429720 h 891359"/>
              <a:gd name="connsiteX311" fmla="*/ 435241 w 1398088"/>
              <a:gd name="connsiteY311" fmla="*/ 426493 h 891359"/>
              <a:gd name="connsiteX312" fmla="*/ 436640 w 1398088"/>
              <a:gd name="connsiteY312" fmla="*/ 423262 h 891359"/>
              <a:gd name="connsiteX313" fmla="*/ 438040 w 1398088"/>
              <a:gd name="connsiteY313" fmla="*/ 420026 h 891359"/>
              <a:gd name="connsiteX314" fmla="*/ 439439 w 1398088"/>
              <a:gd name="connsiteY314" fmla="*/ 416786 h 891359"/>
              <a:gd name="connsiteX315" fmla="*/ 440839 w 1398088"/>
              <a:gd name="connsiteY315" fmla="*/ 413541 h 891359"/>
              <a:gd name="connsiteX316" fmla="*/ 442238 w 1398088"/>
              <a:gd name="connsiteY316" fmla="*/ 410292 h 891359"/>
              <a:gd name="connsiteX317" fmla="*/ 443638 w 1398088"/>
              <a:gd name="connsiteY317" fmla="*/ 407040 h 891359"/>
              <a:gd name="connsiteX318" fmla="*/ 445037 w 1398088"/>
              <a:gd name="connsiteY318" fmla="*/ 403784 h 891359"/>
              <a:gd name="connsiteX319" fmla="*/ 446437 w 1398088"/>
              <a:gd name="connsiteY319" fmla="*/ 400524 h 891359"/>
              <a:gd name="connsiteX320" fmla="*/ 447836 w 1398088"/>
              <a:gd name="connsiteY320" fmla="*/ 397262 h 891359"/>
              <a:gd name="connsiteX321" fmla="*/ 449236 w 1398088"/>
              <a:gd name="connsiteY321" fmla="*/ 393996 h 891359"/>
              <a:gd name="connsiteX322" fmla="*/ 450635 w 1398088"/>
              <a:gd name="connsiteY322" fmla="*/ 390728 h 891359"/>
              <a:gd name="connsiteX323" fmla="*/ 452035 w 1398088"/>
              <a:gd name="connsiteY323" fmla="*/ 387457 h 891359"/>
              <a:gd name="connsiteX324" fmla="*/ 453434 w 1398088"/>
              <a:gd name="connsiteY324" fmla="*/ 384184 h 891359"/>
              <a:gd name="connsiteX325" fmla="*/ 454834 w 1398088"/>
              <a:gd name="connsiteY325" fmla="*/ 380909 h 891359"/>
              <a:gd name="connsiteX326" fmla="*/ 456233 w 1398088"/>
              <a:gd name="connsiteY326" fmla="*/ 377632 h 891359"/>
              <a:gd name="connsiteX327" fmla="*/ 457633 w 1398088"/>
              <a:gd name="connsiteY327" fmla="*/ 374353 h 891359"/>
              <a:gd name="connsiteX328" fmla="*/ 459032 w 1398088"/>
              <a:gd name="connsiteY328" fmla="*/ 371073 h 891359"/>
              <a:gd name="connsiteX329" fmla="*/ 460432 w 1398088"/>
              <a:gd name="connsiteY329" fmla="*/ 367792 h 891359"/>
              <a:gd name="connsiteX330" fmla="*/ 461831 w 1398088"/>
              <a:gd name="connsiteY330" fmla="*/ 364510 h 891359"/>
              <a:gd name="connsiteX331" fmla="*/ 463231 w 1398088"/>
              <a:gd name="connsiteY331" fmla="*/ 361227 h 891359"/>
              <a:gd name="connsiteX332" fmla="*/ 464630 w 1398088"/>
              <a:gd name="connsiteY332" fmla="*/ 357944 h 891359"/>
              <a:gd name="connsiteX333" fmla="*/ 466030 w 1398088"/>
              <a:gd name="connsiteY333" fmla="*/ 354660 h 891359"/>
              <a:gd name="connsiteX334" fmla="*/ 467427 w 1398088"/>
              <a:gd name="connsiteY334" fmla="*/ 351377 h 891359"/>
              <a:gd name="connsiteX335" fmla="*/ 468831 w 1398088"/>
              <a:gd name="connsiteY335" fmla="*/ 348094 h 891359"/>
              <a:gd name="connsiteX336" fmla="*/ 470227 w 1398088"/>
              <a:gd name="connsiteY336" fmla="*/ 344811 h 891359"/>
              <a:gd name="connsiteX337" fmla="*/ 471630 w 1398088"/>
              <a:gd name="connsiteY337" fmla="*/ 341528 h 891359"/>
              <a:gd name="connsiteX338" fmla="*/ 473027 w 1398088"/>
              <a:gd name="connsiteY338" fmla="*/ 338248 h 891359"/>
              <a:gd name="connsiteX339" fmla="*/ 474423 w 1398088"/>
              <a:gd name="connsiteY339" fmla="*/ 334967 h 891359"/>
              <a:gd name="connsiteX340" fmla="*/ 475827 w 1398088"/>
              <a:gd name="connsiteY340" fmla="*/ 331689 h 891359"/>
              <a:gd name="connsiteX341" fmla="*/ 477223 w 1398088"/>
              <a:gd name="connsiteY341" fmla="*/ 328412 h 891359"/>
              <a:gd name="connsiteX342" fmla="*/ 478626 w 1398088"/>
              <a:gd name="connsiteY342" fmla="*/ 325137 h 891359"/>
              <a:gd name="connsiteX343" fmla="*/ 480023 w 1398088"/>
              <a:gd name="connsiteY343" fmla="*/ 321865 h 891359"/>
              <a:gd name="connsiteX344" fmla="*/ 481426 w 1398088"/>
              <a:gd name="connsiteY344" fmla="*/ 318594 h 891359"/>
              <a:gd name="connsiteX345" fmla="*/ 482822 w 1398088"/>
              <a:gd name="connsiteY345" fmla="*/ 315327 h 891359"/>
              <a:gd name="connsiteX346" fmla="*/ 484226 w 1398088"/>
              <a:gd name="connsiteY346" fmla="*/ 312062 h 891359"/>
              <a:gd name="connsiteX347" fmla="*/ 485622 w 1398088"/>
              <a:gd name="connsiteY347" fmla="*/ 308801 h 891359"/>
              <a:gd name="connsiteX348" fmla="*/ 487025 w 1398088"/>
              <a:gd name="connsiteY348" fmla="*/ 305543 h 891359"/>
              <a:gd name="connsiteX349" fmla="*/ 488422 w 1398088"/>
              <a:gd name="connsiteY349" fmla="*/ 302289 h 891359"/>
              <a:gd name="connsiteX350" fmla="*/ 489818 w 1398088"/>
              <a:gd name="connsiteY350" fmla="*/ 299039 h 891359"/>
              <a:gd name="connsiteX351" fmla="*/ 491221 w 1398088"/>
              <a:gd name="connsiteY351" fmla="*/ 295792 h 891359"/>
              <a:gd name="connsiteX352" fmla="*/ 492618 w 1398088"/>
              <a:gd name="connsiteY352" fmla="*/ 292550 h 891359"/>
              <a:gd name="connsiteX353" fmla="*/ 494021 w 1398088"/>
              <a:gd name="connsiteY353" fmla="*/ 289314 h 891359"/>
              <a:gd name="connsiteX354" fmla="*/ 495417 w 1398088"/>
              <a:gd name="connsiteY354" fmla="*/ 286081 h 891359"/>
              <a:gd name="connsiteX355" fmla="*/ 496821 w 1398088"/>
              <a:gd name="connsiteY355" fmla="*/ 282855 h 891359"/>
              <a:gd name="connsiteX356" fmla="*/ 498217 w 1398088"/>
              <a:gd name="connsiteY356" fmla="*/ 279634 h 891359"/>
              <a:gd name="connsiteX357" fmla="*/ 499621 w 1398088"/>
              <a:gd name="connsiteY357" fmla="*/ 276418 h 891359"/>
              <a:gd name="connsiteX358" fmla="*/ 501017 w 1398088"/>
              <a:gd name="connsiteY358" fmla="*/ 273209 h 891359"/>
              <a:gd name="connsiteX359" fmla="*/ 502413 w 1398088"/>
              <a:gd name="connsiteY359" fmla="*/ 270006 h 891359"/>
              <a:gd name="connsiteX360" fmla="*/ 503817 w 1398088"/>
              <a:gd name="connsiteY360" fmla="*/ 266809 h 891359"/>
              <a:gd name="connsiteX361" fmla="*/ 505213 w 1398088"/>
              <a:gd name="connsiteY361" fmla="*/ 263620 h 891359"/>
              <a:gd name="connsiteX362" fmla="*/ 506616 w 1398088"/>
              <a:gd name="connsiteY362" fmla="*/ 260437 h 891359"/>
              <a:gd name="connsiteX363" fmla="*/ 508013 w 1398088"/>
              <a:gd name="connsiteY363" fmla="*/ 257262 h 891359"/>
              <a:gd name="connsiteX364" fmla="*/ 509416 w 1398088"/>
              <a:gd name="connsiteY364" fmla="*/ 254094 h 891359"/>
              <a:gd name="connsiteX365" fmla="*/ 510812 w 1398088"/>
              <a:gd name="connsiteY365" fmla="*/ 250934 h 891359"/>
              <a:gd name="connsiteX366" fmla="*/ 512216 w 1398088"/>
              <a:gd name="connsiteY366" fmla="*/ 247783 h 891359"/>
              <a:gd name="connsiteX367" fmla="*/ 513612 w 1398088"/>
              <a:gd name="connsiteY367" fmla="*/ 244640 h 891359"/>
              <a:gd name="connsiteX368" fmla="*/ 515008 w 1398088"/>
              <a:gd name="connsiteY368" fmla="*/ 241505 h 891359"/>
              <a:gd name="connsiteX369" fmla="*/ 516412 w 1398088"/>
              <a:gd name="connsiteY369" fmla="*/ 238380 h 891359"/>
              <a:gd name="connsiteX370" fmla="*/ 517808 w 1398088"/>
              <a:gd name="connsiteY370" fmla="*/ 235263 h 891359"/>
              <a:gd name="connsiteX371" fmla="*/ 519211 w 1398088"/>
              <a:gd name="connsiteY371" fmla="*/ 232156 h 891359"/>
              <a:gd name="connsiteX372" fmla="*/ 520608 w 1398088"/>
              <a:gd name="connsiteY372" fmla="*/ 229059 h 891359"/>
              <a:gd name="connsiteX373" fmla="*/ 522011 w 1398088"/>
              <a:gd name="connsiteY373" fmla="*/ 225972 h 891359"/>
              <a:gd name="connsiteX374" fmla="*/ 523408 w 1398088"/>
              <a:gd name="connsiteY374" fmla="*/ 222895 h 891359"/>
              <a:gd name="connsiteX375" fmla="*/ 524811 w 1398088"/>
              <a:gd name="connsiteY375" fmla="*/ 219829 h 891359"/>
              <a:gd name="connsiteX376" fmla="*/ 526207 w 1398088"/>
              <a:gd name="connsiteY376" fmla="*/ 216774 h 891359"/>
              <a:gd name="connsiteX377" fmla="*/ 527604 w 1398088"/>
              <a:gd name="connsiteY377" fmla="*/ 213730 h 891359"/>
              <a:gd name="connsiteX378" fmla="*/ 529007 w 1398088"/>
              <a:gd name="connsiteY378" fmla="*/ 210697 h 891359"/>
              <a:gd name="connsiteX379" fmla="*/ 530403 w 1398088"/>
              <a:gd name="connsiteY379" fmla="*/ 207676 h 891359"/>
              <a:gd name="connsiteX380" fmla="*/ 531807 w 1398088"/>
              <a:gd name="connsiteY380" fmla="*/ 204666 h 891359"/>
              <a:gd name="connsiteX381" fmla="*/ 533203 w 1398088"/>
              <a:gd name="connsiteY381" fmla="*/ 201669 h 891359"/>
              <a:gd name="connsiteX382" fmla="*/ 534606 w 1398088"/>
              <a:gd name="connsiteY382" fmla="*/ 198685 h 891359"/>
              <a:gd name="connsiteX383" fmla="*/ 536003 w 1398088"/>
              <a:gd name="connsiteY383" fmla="*/ 195713 h 891359"/>
              <a:gd name="connsiteX384" fmla="*/ 537406 w 1398088"/>
              <a:gd name="connsiteY384" fmla="*/ 192754 h 891359"/>
              <a:gd name="connsiteX385" fmla="*/ 538802 w 1398088"/>
              <a:gd name="connsiteY385" fmla="*/ 189808 h 891359"/>
              <a:gd name="connsiteX386" fmla="*/ 540206 w 1398088"/>
              <a:gd name="connsiteY386" fmla="*/ 186876 h 891359"/>
              <a:gd name="connsiteX387" fmla="*/ 541602 w 1398088"/>
              <a:gd name="connsiteY387" fmla="*/ 183958 h 891359"/>
              <a:gd name="connsiteX388" fmla="*/ 542998 w 1398088"/>
              <a:gd name="connsiteY388" fmla="*/ 181054 h 891359"/>
              <a:gd name="connsiteX389" fmla="*/ 544402 w 1398088"/>
              <a:gd name="connsiteY389" fmla="*/ 178164 h 891359"/>
              <a:gd name="connsiteX390" fmla="*/ 545798 w 1398088"/>
              <a:gd name="connsiteY390" fmla="*/ 175289 h 891359"/>
              <a:gd name="connsiteX391" fmla="*/ 547202 w 1398088"/>
              <a:gd name="connsiteY391" fmla="*/ 172428 h 891359"/>
              <a:gd name="connsiteX392" fmla="*/ 548598 w 1398088"/>
              <a:gd name="connsiteY392" fmla="*/ 169583 h 891359"/>
              <a:gd name="connsiteX393" fmla="*/ 550001 w 1398088"/>
              <a:gd name="connsiteY393" fmla="*/ 166753 h 891359"/>
              <a:gd name="connsiteX394" fmla="*/ 551398 w 1398088"/>
              <a:gd name="connsiteY394" fmla="*/ 163938 h 891359"/>
              <a:gd name="connsiteX395" fmla="*/ 552801 w 1398088"/>
              <a:gd name="connsiteY395" fmla="*/ 161139 h 891359"/>
              <a:gd name="connsiteX396" fmla="*/ 554197 w 1398088"/>
              <a:gd name="connsiteY396" fmla="*/ 158358 h 891359"/>
              <a:gd name="connsiteX397" fmla="*/ 555594 w 1398088"/>
              <a:gd name="connsiteY397" fmla="*/ 155592 h 891359"/>
              <a:gd name="connsiteX398" fmla="*/ 556997 w 1398088"/>
              <a:gd name="connsiteY398" fmla="*/ 152842 h 891359"/>
              <a:gd name="connsiteX399" fmla="*/ 558393 w 1398088"/>
              <a:gd name="connsiteY399" fmla="*/ 150110 h 891359"/>
              <a:gd name="connsiteX400" fmla="*/ 559797 w 1398088"/>
              <a:gd name="connsiteY400" fmla="*/ 147396 h 891359"/>
              <a:gd name="connsiteX401" fmla="*/ 561193 w 1398088"/>
              <a:gd name="connsiteY401" fmla="*/ 144698 h 891359"/>
              <a:gd name="connsiteX402" fmla="*/ 562597 w 1398088"/>
              <a:gd name="connsiteY402" fmla="*/ 142019 h 891359"/>
              <a:gd name="connsiteX403" fmla="*/ 563993 w 1398088"/>
              <a:gd name="connsiteY403" fmla="*/ 139357 h 891359"/>
              <a:gd name="connsiteX404" fmla="*/ 565396 w 1398088"/>
              <a:gd name="connsiteY404" fmla="*/ 136713 h 891359"/>
              <a:gd name="connsiteX405" fmla="*/ 566792 w 1398088"/>
              <a:gd name="connsiteY405" fmla="*/ 134089 h 891359"/>
              <a:gd name="connsiteX406" fmla="*/ 568189 w 1398088"/>
              <a:gd name="connsiteY406" fmla="*/ 131482 h 891359"/>
              <a:gd name="connsiteX407" fmla="*/ 569592 w 1398088"/>
              <a:gd name="connsiteY407" fmla="*/ 128896 h 891359"/>
              <a:gd name="connsiteX408" fmla="*/ 570989 w 1398088"/>
              <a:gd name="connsiteY408" fmla="*/ 126328 h 891359"/>
              <a:gd name="connsiteX409" fmla="*/ 572392 w 1398088"/>
              <a:gd name="connsiteY409" fmla="*/ 123779 h 891359"/>
              <a:gd name="connsiteX410" fmla="*/ 573788 w 1398088"/>
              <a:gd name="connsiteY410" fmla="*/ 121251 h 891359"/>
              <a:gd name="connsiteX411" fmla="*/ 575192 w 1398088"/>
              <a:gd name="connsiteY411" fmla="*/ 118743 h 891359"/>
              <a:gd name="connsiteX412" fmla="*/ 576588 w 1398088"/>
              <a:gd name="connsiteY412" fmla="*/ 116254 h 891359"/>
              <a:gd name="connsiteX413" fmla="*/ 577991 w 1398088"/>
              <a:gd name="connsiteY413" fmla="*/ 113787 h 891359"/>
              <a:gd name="connsiteX414" fmla="*/ 579388 w 1398088"/>
              <a:gd name="connsiteY414" fmla="*/ 111340 h 891359"/>
              <a:gd name="connsiteX415" fmla="*/ 580791 w 1398088"/>
              <a:gd name="connsiteY415" fmla="*/ 108913 h 891359"/>
              <a:gd name="connsiteX416" fmla="*/ 582187 w 1398088"/>
              <a:gd name="connsiteY416" fmla="*/ 106509 h 891359"/>
              <a:gd name="connsiteX417" fmla="*/ 583584 w 1398088"/>
              <a:gd name="connsiteY417" fmla="*/ 104125 h 891359"/>
              <a:gd name="connsiteX418" fmla="*/ 584987 w 1398088"/>
              <a:gd name="connsiteY418" fmla="*/ 101764 h 891359"/>
              <a:gd name="connsiteX419" fmla="*/ 586383 w 1398088"/>
              <a:gd name="connsiteY419" fmla="*/ 99424 h 891359"/>
              <a:gd name="connsiteX420" fmla="*/ 587787 w 1398088"/>
              <a:gd name="connsiteY420" fmla="*/ 97106 h 891359"/>
              <a:gd name="connsiteX421" fmla="*/ 589183 w 1398088"/>
              <a:gd name="connsiteY421" fmla="*/ 94811 h 891359"/>
              <a:gd name="connsiteX422" fmla="*/ 590587 w 1398088"/>
              <a:gd name="connsiteY422" fmla="*/ 92538 h 891359"/>
              <a:gd name="connsiteX423" fmla="*/ 591983 w 1398088"/>
              <a:gd name="connsiteY423" fmla="*/ 90288 h 891359"/>
              <a:gd name="connsiteX424" fmla="*/ 593386 w 1398088"/>
              <a:gd name="connsiteY424" fmla="*/ 88062 h 891359"/>
              <a:gd name="connsiteX425" fmla="*/ 594783 w 1398088"/>
              <a:gd name="connsiteY425" fmla="*/ 85858 h 891359"/>
              <a:gd name="connsiteX426" fmla="*/ 596179 w 1398088"/>
              <a:gd name="connsiteY426" fmla="*/ 83679 h 891359"/>
              <a:gd name="connsiteX427" fmla="*/ 597582 w 1398088"/>
              <a:gd name="connsiteY427" fmla="*/ 81523 h 891359"/>
              <a:gd name="connsiteX428" fmla="*/ 598979 w 1398088"/>
              <a:gd name="connsiteY428" fmla="*/ 79391 h 891359"/>
              <a:gd name="connsiteX429" fmla="*/ 600382 w 1398088"/>
              <a:gd name="connsiteY429" fmla="*/ 77283 h 891359"/>
              <a:gd name="connsiteX430" fmla="*/ 601778 w 1398088"/>
              <a:gd name="connsiteY430" fmla="*/ 75199 h 891359"/>
              <a:gd name="connsiteX431" fmla="*/ 603182 w 1398088"/>
              <a:gd name="connsiteY431" fmla="*/ 73140 h 891359"/>
              <a:gd name="connsiteX432" fmla="*/ 604578 w 1398088"/>
              <a:gd name="connsiteY432" fmla="*/ 71106 h 891359"/>
              <a:gd name="connsiteX433" fmla="*/ 605982 w 1398088"/>
              <a:gd name="connsiteY433" fmla="*/ 69098 h 891359"/>
              <a:gd name="connsiteX434" fmla="*/ 607378 w 1398088"/>
              <a:gd name="connsiteY434" fmla="*/ 67113 h 891359"/>
              <a:gd name="connsiteX435" fmla="*/ 608774 w 1398088"/>
              <a:gd name="connsiteY435" fmla="*/ 65155 h 891359"/>
              <a:gd name="connsiteX436" fmla="*/ 610177 w 1398088"/>
              <a:gd name="connsiteY436" fmla="*/ 63222 h 891359"/>
              <a:gd name="connsiteX437" fmla="*/ 611574 w 1398088"/>
              <a:gd name="connsiteY437" fmla="*/ 61316 h 891359"/>
              <a:gd name="connsiteX438" fmla="*/ 612977 w 1398088"/>
              <a:gd name="connsiteY438" fmla="*/ 59434 h 891359"/>
              <a:gd name="connsiteX439" fmla="*/ 614373 w 1398088"/>
              <a:gd name="connsiteY439" fmla="*/ 57580 h 891359"/>
              <a:gd name="connsiteX440" fmla="*/ 615777 w 1398088"/>
              <a:gd name="connsiteY440" fmla="*/ 55752 h 891359"/>
              <a:gd name="connsiteX441" fmla="*/ 617173 w 1398088"/>
              <a:gd name="connsiteY441" fmla="*/ 53950 h 891359"/>
              <a:gd name="connsiteX442" fmla="*/ 618577 w 1398088"/>
              <a:gd name="connsiteY442" fmla="*/ 52175 h 891359"/>
              <a:gd name="connsiteX443" fmla="*/ 619973 w 1398088"/>
              <a:gd name="connsiteY443" fmla="*/ 50428 h 891359"/>
              <a:gd name="connsiteX444" fmla="*/ 621369 w 1398088"/>
              <a:gd name="connsiteY444" fmla="*/ 48707 h 891359"/>
              <a:gd name="connsiteX445" fmla="*/ 622773 w 1398088"/>
              <a:gd name="connsiteY445" fmla="*/ 47013 h 891359"/>
              <a:gd name="connsiteX446" fmla="*/ 624169 w 1398088"/>
              <a:gd name="connsiteY446" fmla="*/ 45348 h 891359"/>
              <a:gd name="connsiteX447" fmla="*/ 625572 w 1398088"/>
              <a:gd name="connsiteY447" fmla="*/ 43709 h 891359"/>
              <a:gd name="connsiteX448" fmla="*/ 626969 w 1398088"/>
              <a:gd name="connsiteY448" fmla="*/ 42099 h 891359"/>
              <a:gd name="connsiteX449" fmla="*/ 628372 w 1398088"/>
              <a:gd name="connsiteY449" fmla="*/ 40517 h 891359"/>
              <a:gd name="connsiteX450" fmla="*/ 629768 w 1398088"/>
              <a:gd name="connsiteY450" fmla="*/ 38963 h 891359"/>
              <a:gd name="connsiteX451" fmla="*/ 631172 w 1398088"/>
              <a:gd name="connsiteY451" fmla="*/ 37438 h 891359"/>
              <a:gd name="connsiteX452" fmla="*/ 632568 w 1398088"/>
              <a:gd name="connsiteY452" fmla="*/ 35940 h 891359"/>
              <a:gd name="connsiteX453" fmla="*/ 633972 w 1398088"/>
              <a:gd name="connsiteY453" fmla="*/ 34472 h 891359"/>
              <a:gd name="connsiteX454" fmla="*/ 635368 w 1398088"/>
              <a:gd name="connsiteY454" fmla="*/ 33032 h 891359"/>
              <a:gd name="connsiteX455" fmla="*/ 636764 w 1398088"/>
              <a:gd name="connsiteY455" fmla="*/ 31621 h 891359"/>
              <a:gd name="connsiteX456" fmla="*/ 638168 w 1398088"/>
              <a:gd name="connsiteY456" fmla="*/ 30240 h 891359"/>
              <a:gd name="connsiteX457" fmla="*/ 639564 w 1398088"/>
              <a:gd name="connsiteY457" fmla="*/ 28887 h 891359"/>
              <a:gd name="connsiteX458" fmla="*/ 640967 w 1398088"/>
              <a:gd name="connsiteY458" fmla="*/ 27564 h 891359"/>
              <a:gd name="connsiteX459" fmla="*/ 642364 w 1398088"/>
              <a:gd name="connsiteY459" fmla="*/ 26272 h 891359"/>
              <a:gd name="connsiteX460" fmla="*/ 643767 w 1398088"/>
              <a:gd name="connsiteY460" fmla="*/ 25008 h 891359"/>
              <a:gd name="connsiteX461" fmla="*/ 645163 w 1398088"/>
              <a:gd name="connsiteY461" fmla="*/ 23774 h 891359"/>
              <a:gd name="connsiteX462" fmla="*/ 646567 w 1398088"/>
              <a:gd name="connsiteY462" fmla="*/ 22570 h 891359"/>
              <a:gd name="connsiteX463" fmla="*/ 647963 w 1398088"/>
              <a:gd name="connsiteY463" fmla="*/ 21396 h 891359"/>
              <a:gd name="connsiteX464" fmla="*/ 649359 w 1398088"/>
              <a:gd name="connsiteY464" fmla="*/ 20253 h 891359"/>
              <a:gd name="connsiteX465" fmla="*/ 650763 w 1398088"/>
              <a:gd name="connsiteY465" fmla="*/ 19140 h 891359"/>
              <a:gd name="connsiteX466" fmla="*/ 652159 w 1398088"/>
              <a:gd name="connsiteY466" fmla="*/ 18058 h 891359"/>
              <a:gd name="connsiteX467" fmla="*/ 653563 w 1398088"/>
              <a:gd name="connsiteY467" fmla="*/ 17005 h 891359"/>
              <a:gd name="connsiteX468" fmla="*/ 654959 w 1398088"/>
              <a:gd name="connsiteY468" fmla="*/ 15984 h 891359"/>
              <a:gd name="connsiteX469" fmla="*/ 656362 w 1398088"/>
              <a:gd name="connsiteY469" fmla="*/ 14993 h 891359"/>
              <a:gd name="connsiteX470" fmla="*/ 657758 w 1398088"/>
              <a:gd name="connsiteY470" fmla="*/ 14034 h 891359"/>
              <a:gd name="connsiteX471" fmla="*/ 659162 w 1398088"/>
              <a:gd name="connsiteY471" fmla="*/ 13104 h 891359"/>
              <a:gd name="connsiteX472" fmla="*/ 660558 w 1398088"/>
              <a:gd name="connsiteY472" fmla="*/ 12207 h 891359"/>
              <a:gd name="connsiteX473" fmla="*/ 661955 w 1398088"/>
              <a:gd name="connsiteY473" fmla="*/ 11340 h 891359"/>
              <a:gd name="connsiteX474" fmla="*/ 663358 w 1398088"/>
              <a:gd name="connsiteY474" fmla="*/ 10505 h 891359"/>
              <a:gd name="connsiteX475" fmla="*/ 664754 w 1398088"/>
              <a:gd name="connsiteY475" fmla="*/ 9702 h 891359"/>
              <a:gd name="connsiteX476" fmla="*/ 666158 w 1398088"/>
              <a:gd name="connsiteY476" fmla="*/ 8929 h 891359"/>
              <a:gd name="connsiteX477" fmla="*/ 667554 w 1398088"/>
              <a:gd name="connsiteY477" fmla="*/ 8189 h 891359"/>
              <a:gd name="connsiteX478" fmla="*/ 668957 w 1398088"/>
              <a:gd name="connsiteY478" fmla="*/ 7480 h 891359"/>
              <a:gd name="connsiteX479" fmla="*/ 670354 w 1398088"/>
              <a:gd name="connsiteY479" fmla="*/ 6802 h 891359"/>
              <a:gd name="connsiteX480" fmla="*/ 671757 w 1398088"/>
              <a:gd name="connsiteY480" fmla="*/ 6157 h 891359"/>
              <a:gd name="connsiteX481" fmla="*/ 673153 w 1398088"/>
              <a:gd name="connsiteY481" fmla="*/ 5543 h 891359"/>
              <a:gd name="connsiteX482" fmla="*/ 674557 w 1398088"/>
              <a:gd name="connsiteY482" fmla="*/ 4961 h 891359"/>
              <a:gd name="connsiteX483" fmla="*/ 675953 w 1398088"/>
              <a:gd name="connsiteY483" fmla="*/ 4411 h 891359"/>
              <a:gd name="connsiteX484" fmla="*/ 677349 w 1398088"/>
              <a:gd name="connsiteY484" fmla="*/ 3893 h 891359"/>
              <a:gd name="connsiteX485" fmla="*/ 678753 w 1398088"/>
              <a:gd name="connsiteY485" fmla="*/ 3408 h 891359"/>
              <a:gd name="connsiteX486" fmla="*/ 680149 w 1398088"/>
              <a:gd name="connsiteY486" fmla="*/ 2954 h 891359"/>
              <a:gd name="connsiteX487" fmla="*/ 681553 w 1398088"/>
              <a:gd name="connsiteY487" fmla="*/ 2533 h 891359"/>
              <a:gd name="connsiteX488" fmla="*/ 682949 w 1398088"/>
              <a:gd name="connsiteY488" fmla="*/ 2143 h 891359"/>
              <a:gd name="connsiteX489" fmla="*/ 684352 w 1398088"/>
              <a:gd name="connsiteY489" fmla="*/ 1787 h 891359"/>
              <a:gd name="connsiteX490" fmla="*/ 685749 w 1398088"/>
              <a:gd name="connsiteY490" fmla="*/ 1462 h 891359"/>
              <a:gd name="connsiteX491" fmla="*/ 687152 w 1398088"/>
              <a:gd name="connsiteY491" fmla="*/ 1170 h 891359"/>
              <a:gd name="connsiteX492" fmla="*/ 688548 w 1398088"/>
              <a:gd name="connsiteY492" fmla="*/ 910 h 891359"/>
              <a:gd name="connsiteX493" fmla="*/ 689945 w 1398088"/>
              <a:gd name="connsiteY493" fmla="*/ 683 h 891359"/>
              <a:gd name="connsiteX494" fmla="*/ 691348 w 1398088"/>
              <a:gd name="connsiteY494" fmla="*/ 488 h 891359"/>
              <a:gd name="connsiteX495" fmla="*/ 692744 w 1398088"/>
              <a:gd name="connsiteY495" fmla="*/ 325 h 891359"/>
              <a:gd name="connsiteX496" fmla="*/ 694148 w 1398088"/>
              <a:gd name="connsiteY496" fmla="*/ 195 h 891359"/>
              <a:gd name="connsiteX497" fmla="*/ 695544 w 1398088"/>
              <a:gd name="connsiteY497" fmla="*/ 98 h 891359"/>
              <a:gd name="connsiteX498" fmla="*/ 696948 w 1398088"/>
              <a:gd name="connsiteY498" fmla="*/ 33 h 891359"/>
              <a:gd name="connsiteX499" fmla="*/ 698344 w 1398088"/>
              <a:gd name="connsiteY499" fmla="*/ 0 h 891359"/>
              <a:gd name="connsiteX500" fmla="*/ 699747 w 1398088"/>
              <a:gd name="connsiteY500" fmla="*/ 0 h 891359"/>
              <a:gd name="connsiteX501" fmla="*/ 701143 w 1398088"/>
              <a:gd name="connsiteY501" fmla="*/ 33 h 891359"/>
              <a:gd name="connsiteX502" fmla="*/ 702540 w 1398088"/>
              <a:gd name="connsiteY502" fmla="*/ 98 h 891359"/>
              <a:gd name="connsiteX503" fmla="*/ 703943 w 1398088"/>
              <a:gd name="connsiteY503" fmla="*/ 195 h 891359"/>
              <a:gd name="connsiteX504" fmla="*/ 705339 w 1398088"/>
              <a:gd name="connsiteY504" fmla="*/ 325 h 891359"/>
              <a:gd name="connsiteX505" fmla="*/ 706743 w 1398088"/>
              <a:gd name="connsiteY505" fmla="*/ 488 h 891359"/>
              <a:gd name="connsiteX506" fmla="*/ 708139 w 1398088"/>
              <a:gd name="connsiteY506" fmla="*/ 683 h 891359"/>
              <a:gd name="connsiteX507" fmla="*/ 709543 w 1398088"/>
              <a:gd name="connsiteY507" fmla="*/ 910 h 891359"/>
              <a:gd name="connsiteX508" fmla="*/ 710939 w 1398088"/>
              <a:gd name="connsiteY508" fmla="*/ 1170 h 891359"/>
              <a:gd name="connsiteX509" fmla="*/ 712342 w 1398088"/>
              <a:gd name="connsiteY509" fmla="*/ 1462 h 891359"/>
              <a:gd name="connsiteX510" fmla="*/ 713739 w 1398088"/>
              <a:gd name="connsiteY510" fmla="*/ 1787 h 891359"/>
              <a:gd name="connsiteX511" fmla="*/ 715135 w 1398088"/>
              <a:gd name="connsiteY511" fmla="*/ 2143 h 891359"/>
              <a:gd name="connsiteX512" fmla="*/ 716538 w 1398088"/>
              <a:gd name="connsiteY512" fmla="*/ 2533 h 891359"/>
              <a:gd name="connsiteX513" fmla="*/ 717935 w 1398088"/>
              <a:gd name="connsiteY513" fmla="*/ 2954 h 891359"/>
              <a:gd name="connsiteX514" fmla="*/ 719338 w 1398088"/>
              <a:gd name="connsiteY514" fmla="*/ 3408 h 891359"/>
              <a:gd name="connsiteX515" fmla="*/ 720734 w 1398088"/>
              <a:gd name="connsiteY515" fmla="*/ 3893 h 891359"/>
              <a:gd name="connsiteX516" fmla="*/ 722138 w 1398088"/>
              <a:gd name="connsiteY516" fmla="*/ 4411 h 891359"/>
              <a:gd name="connsiteX517" fmla="*/ 723534 w 1398088"/>
              <a:gd name="connsiteY517" fmla="*/ 4961 h 891359"/>
              <a:gd name="connsiteX518" fmla="*/ 724938 w 1398088"/>
              <a:gd name="connsiteY518" fmla="*/ 5543 h 891359"/>
              <a:gd name="connsiteX519" fmla="*/ 726334 w 1398088"/>
              <a:gd name="connsiteY519" fmla="*/ 6157 h 891359"/>
              <a:gd name="connsiteX520" fmla="*/ 727737 w 1398088"/>
              <a:gd name="connsiteY520" fmla="*/ 6802 h 891359"/>
              <a:gd name="connsiteX521" fmla="*/ 729134 w 1398088"/>
              <a:gd name="connsiteY521" fmla="*/ 7480 h 891359"/>
              <a:gd name="connsiteX522" fmla="*/ 730530 w 1398088"/>
              <a:gd name="connsiteY522" fmla="*/ 8189 h 891359"/>
              <a:gd name="connsiteX523" fmla="*/ 731933 w 1398088"/>
              <a:gd name="connsiteY523" fmla="*/ 8929 h 891359"/>
              <a:gd name="connsiteX524" fmla="*/ 733330 w 1398088"/>
              <a:gd name="connsiteY524" fmla="*/ 9702 h 891359"/>
              <a:gd name="connsiteX525" fmla="*/ 734733 w 1398088"/>
              <a:gd name="connsiteY525" fmla="*/ 10505 h 891359"/>
              <a:gd name="connsiteX526" fmla="*/ 736129 w 1398088"/>
              <a:gd name="connsiteY526" fmla="*/ 11340 h 891359"/>
              <a:gd name="connsiteX527" fmla="*/ 737533 w 1398088"/>
              <a:gd name="connsiteY527" fmla="*/ 12207 h 891359"/>
              <a:gd name="connsiteX528" fmla="*/ 738929 w 1398088"/>
              <a:gd name="connsiteY528" fmla="*/ 13104 h 891359"/>
              <a:gd name="connsiteX529" fmla="*/ 740332 w 1398088"/>
              <a:gd name="connsiteY529" fmla="*/ 14034 h 891359"/>
              <a:gd name="connsiteX530" fmla="*/ 741729 w 1398088"/>
              <a:gd name="connsiteY530" fmla="*/ 14993 h 891359"/>
              <a:gd name="connsiteX531" fmla="*/ 743125 w 1398088"/>
              <a:gd name="connsiteY531" fmla="*/ 15984 h 891359"/>
              <a:gd name="connsiteX532" fmla="*/ 744529 w 1398088"/>
              <a:gd name="connsiteY532" fmla="*/ 17005 h 891359"/>
              <a:gd name="connsiteX533" fmla="*/ 745925 w 1398088"/>
              <a:gd name="connsiteY533" fmla="*/ 18058 h 891359"/>
              <a:gd name="connsiteX534" fmla="*/ 747328 w 1398088"/>
              <a:gd name="connsiteY534" fmla="*/ 19140 h 891359"/>
              <a:gd name="connsiteX535" fmla="*/ 748724 w 1398088"/>
              <a:gd name="connsiteY535" fmla="*/ 20253 h 891359"/>
              <a:gd name="connsiteX536" fmla="*/ 750128 w 1398088"/>
              <a:gd name="connsiteY536" fmla="*/ 21396 h 891359"/>
              <a:gd name="connsiteX537" fmla="*/ 751524 w 1398088"/>
              <a:gd name="connsiteY537" fmla="*/ 22570 h 891359"/>
              <a:gd name="connsiteX538" fmla="*/ 752928 w 1398088"/>
              <a:gd name="connsiteY538" fmla="*/ 23774 h 891359"/>
              <a:gd name="connsiteX539" fmla="*/ 754324 w 1398088"/>
              <a:gd name="connsiteY539" fmla="*/ 25008 h 891359"/>
              <a:gd name="connsiteX540" fmla="*/ 755720 w 1398088"/>
              <a:gd name="connsiteY540" fmla="*/ 26272 h 891359"/>
              <a:gd name="connsiteX541" fmla="*/ 757124 w 1398088"/>
              <a:gd name="connsiteY541" fmla="*/ 27564 h 891359"/>
              <a:gd name="connsiteX542" fmla="*/ 758520 w 1398088"/>
              <a:gd name="connsiteY542" fmla="*/ 28887 h 891359"/>
              <a:gd name="connsiteX543" fmla="*/ 759923 w 1398088"/>
              <a:gd name="connsiteY543" fmla="*/ 30240 h 891359"/>
              <a:gd name="connsiteX544" fmla="*/ 761320 w 1398088"/>
              <a:gd name="connsiteY544" fmla="*/ 31621 h 891359"/>
              <a:gd name="connsiteX545" fmla="*/ 762723 w 1398088"/>
              <a:gd name="connsiteY545" fmla="*/ 33032 h 891359"/>
              <a:gd name="connsiteX546" fmla="*/ 764119 w 1398088"/>
              <a:gd name="connsiteY546" fmla="*/ 34472 h 891359"/>
              <a:gd name="connsiteX547" fmla="*/ 765523 w 1398088"/>
              <a:gd name="connsiteY547" fmla="*/ 35940 h 891359"/>
              <a:gd name="connsiteX548" fmla="*/ 766919 w 1398088"/>
              <a:gd name="connsiteY548" fmla="*/ 37438 h 891359"/>
              <a:gd name="connsiteX549" fmla="*/ 768323 w 1398088"/>
              <a:gd name="connsiteY549" fmla="*/ 38963 h 891359"/>
              <a:gd name="connsiteX550" fmla="*/ 769719 w 1398088"/>
              <a:gd name="connsiteY550" fmla="*/ 40517 h 891359"/>
              <a:gd name="connsiteX551" fmla="*/ 771115 w 1398088"/>
              <a:gd name="connsiteY551" fmla="*/ 42099 h 891359"/>
              <a:gd name="connsiteX552" fmla="*/ 772519 w 1398088"/>
              <a:gd name="connsiteY552" fmla="*/ 43709 h 891359"/>
              <a:gd name="connsiteX553" fmla="*/ 773915 w 1398088"/>
              <a:gd name="connsiteY553" fmla="*/ 45348 h 891359"/>
              <a:gd name="connsiteX554" fmla="*/ 775318 w 1398088"/>
              <a:gd name="connsiteY554" fmla="*/ 47013 h 891359"/>
              <a:gd name="connsiteX555" fmla="*/ 776715 w 1398088"/>
              <a:gd name="connsiteY555" fmla="*/ 48707 h 891359"/>
              <a:gd name="connsiteX556" fmla="*/ 778118 w 1398088"/>
              <a:gd name="connsiteY556" fmla="*/ 50428 h 891359"/>
              <a:gd name="connsiteX557" fmla="*/ 779514 w 1398088"/>
              <a:gd name="connsiteY557" fmla="*/ 52175 h 891359"/>
              <a:gd name="connsiteX558" fmla="*/ 780918 w 1398088"/>
              <a:gd name="connsiteY558" fmla="*/ 53950 h 891359"/>
              <a:gd name="connsiteX559" fmla="*/ 782314 w 1398088"/>
              <a:gd name="connsiteY559" fmla="*/ 55752 h 891359"/>
              <a:gd name="connsiteX560" fmla="*/ 783710 w 1398088"/>
              <a:gd name="connsiteY560" fmla="*/ 57580 h 891359"/>
              <a:gd name="connsiteX561" fmla="*/ 785114 w 1398088"/>
              <a:gd name="connsiteY561" fmla="*/ 59434 h 891359"/>
              <a:gd name="connsiteX562" fmla="*/ 786510 w 1398088"/>
              <a:gd name="connsiteY562" fmla="*/ 61316 h 891359"/>
              <a:gd name="connsiteX563" fmla="*/ 787913 w 1398088"/>
              <a:gd name="connsiteY563" fmla="*/ 63222 h 891359"/>
              <a:gd name="connsiteX564" fmla="*/ 789310 w 1398088"/>
              <a:gd name="connsiteY564" fmla="*/ 65155 h 891359"/>
              <a:gd name="connsiteX565" fmla="*/ 790713 w 1398088"/>
              <a:gd name="connsiteY565" fmla="*/ 67113 h 891359"/>
              <a:gd name="connsiteX566" fmla="*/ 792109 w 1398088"/>
              <a:gd name="connsiteY566" fmla="*/ 69098 h 891359"/>
              <a:gd name="connsiteX567" fmla="*/ 793513 w 1398088"/>
              <a:gd name="connsiteY567" fmla="*/ 71106 h 891359"/>
              <a:gd name="connsiteX568" fmla="*/ 794909 w 1398088"/>
              <a:gd name="connsiteY568" fmla="*/ 73140 h 891359"/>
              <a:gd name="connsiteX569" fmla="*/ 796305 w 1398088"/>
              <a:gd name="connsiteY569" fmla="*/ 75199 h 891359"/>
              <a:gd name="connsiteX570" fmla="*/ 797709 w 1398088"/>
              <a:gd name="connsiteY570" fmla="*/ 77283 h 891359"/>
              <a:gd name="connsiteX571" fmla="*/ 799105 w 1398088"/>
              <a:gd name="connsiteY571" fmla="*/ 79391 h 891359"/>
              <a:gd name="connsiteX572" fmla="*/ 800509 w 1398088"/>
              <a:gd name="connsiteY572" fmla="*/ 81523 h 891359"/>
              <a:gd name="connsiteX573" fmla="*/ 801905 w 1398088"/>
              <a:gd name="connsiteY573" fmla="*/ 83679 h 891359"/>
              <a:gd name="connsiteX574" fmla="*/ 803308 w 1398088"/>
              <a:gd name="connsiteY574" fmla="*/ 85858 h 891359"/>
              <a:gd name="connsiteX575" fmla="*/ 804705 w 1398088"/>
              <a:gd name="connsiteY575" fmla="*/ 88062 h 891359"/>
              <a:gd name="connsiteX576" fmla="*/ 806108 w 1398088"/>
              <a:gd name="connsiteY576" fmla="*/ 90288 h 891359"/>
              <a:gd name="connsiteX577" fmla="*/ 807504 w 1398088"/>
              <a:gd name="connsiteY577" fmla="*/ 92538 h 891359"/>
              <a:gd name="connsiteX578" fmla="*/ 808901 w 1398088"/>
              <a:gd name="connsiteY578" fmla="*/ 94811 h 891359"/>
              <a:gd name="connsiteX579" fmla="*/ 810304 w 1398088"/>
              <a:gd name="connsiteY579" fmla="*/ 97106 h 891359"/>
              <a:gd name="connsiteX580" fmla="*/ 811700 w 1398088"/>
              <a:gd name="connsiteY580" fmla="*/ 99424 h 891359"/>
              <a:gd name="connsiteX581" fmla="*/ 813104 w 1398088"/>
              <a:gd name="connsiteY581" fmla="*/ 101764 h 891359"/>
              <a:gd name="connsiteX582" fmla="*/ 814500 w 1398088"/>
              <a:gd name="connsiteY582" fmla="*/ 104125 h 891359"/>
              <a:gd name="connsiteX583" fmla="*/ 815904 w 1398088"/>
              <a:gd name="connsiteY583" fmla="*/ 106509 h 891359"/>
              <a:gd name="connsiteX584" fmla="*/ 817300 w 1398088"/>
              <a:gd name="connsiteY584" fmla="*/ 108913 h 891359"/>
              <a:gd name="connsiteX585" fmla="*/ 818703 w 1398088"/>
              <a:gd name="connsiteY585" fmla="*/ 111340 h 891359"/>
              <a:gd name="connsiteX586" fmla="*/ 820100 w 1398088"/>
              <a:gd name="connsiteY586" fmla="*/ 113787 h 891359"/>
              <a:gd name="connsiteX587" fmla="*/ 821503 w 1398088"/>
              <a:gd name="connsiteY587" fmla="*/ 116254 h 891359"/>
              <a:gd name="connsiteX588" fmla="*/ 822899 w 1398088"/>
              <a:gd name="connsiteY588" fmla="*/ 118743 h 891359"/>
              <a:gd name="connsiteX589" fmla="*/ 824296 w 1398088"/>
              <a:gd name="connsiteY589" fmla="*/ 121251 h 891359"/>
              <a:gd name="connsiteX590" fmla="*/ 825699 w 1398088"/>
              <a:gd name="connsiteY590" fmla="*/ 123779 h 891359"/>
              <a:gd name="connsiteX591" fmla="*/ 827095 w 1398088"/>
              <a:gd name="connsiteY591" fmla="*/ 126328 h 891359"/>
              <a:gd name="connsiteX592" fmla="*/ 828499 w 1398088"/>
              <a:gd name="connsiteY592" fmla="*/ 128896 h 891359"/>
              <a:gd name="connsiteX593" fmla="*/ 829895 w 1398088"/>
              <a:gd name="connsiteY593" fmla="*/ 131482 h 891359"/>
              <a:gd name="connsiteX594" fmla="*/ 831298 w 1398088"/>
              <a:gd name="connsiteY594" fmla="*/ 134089 h 891359"/>
              <a:gd name="connsiteX595" fmla="*/ 832695 w 1398088"/>
              <a:gd name="connsiteY595" fmla="*/ 136713 h 891359"/>
              <a:gd name="connsiteX596" fmla="*/ 834098 w 1398088"/>
              <a:gd name="connsiteY596" fmla="*/ 139357 h 891359"/>
              <a:gd name="connsiteX597" fmla="*/ 835495 w 1398088"/>
              <a:gd name="connsiteY597" fmla="*/ 142019 h 891359"/>
              <a:gd name="connsiteX598" fmla="*/ 836891 w 1398088"/>
              <a:gd name="connsiteY598" fmla="*/ 144698 h 891359"/>
              <a:gd name="connsiteX599" fmla="*/ 838294 w 1398088"/>
              <a:gd name="connsiteY599" fmla="*/ 147396 h 891359"/>
              <a:gd name="connsiteX600" fmla="*/ 839690 w 1398088"/>
              <a:gd name="connsiteY600" fmla="*/ 150110 h 891359"/>
              <a:gd name="connsiteX601" fmla="*/ 841094 w 1398088"/>
              <a:gd name="connsiteY601" fmla="*/ 152842 h 891359"/>
              <a:gd name="connsiteX602" fmla="*/ 842490 w 1398088"/>
              <a:gd name="connsiteY602" fmla="*/ 155592 h 891359"/>
              <a:gd name="connsiteX603" fmla="*/ 843894 w 1398088"/>
              <a:gd name="connsiteY603" fmla="*/ 158358 h 891359"/>
              <a:gd name="connsiteX604" fmla="*/ 845290 w 1398088"/>
              <a:gd name="connsiteY604" fmla="*/ 161139 h 891359"/>
              <a:gd name="connsiteX605" fmla="*/ 846693 w 1398088"/>
              <a:gd name="connsiteY605" fmla="*/ 163938 h 891359"/>
              <a:gd name="connsiteX606" fmla="*/ 848090 w 1398088"/>
              <a:gd name="connsiteY606" fmla="*/ 166753 h 891359"/>
              <a:gd name="connsiteX607" fmla="*/ 849486 w 1398088"/>
              <a:gd name="connsiteY607" fmla="*/ 169583 h 891359"/>
              <a:gd name="connsiteX608" fmla="*/ 850889 w 1398088"/>
              <a:gd name="connsiteY608" fmla="*/ 172428 h 891359"/>
              <a:gd name="connsiteX609" fmla="*/ 852286 w 1398088"/>
              <a:gd name="connsiteY609" fmla="*/ 175289 h 891359"/>
              <a:gd name="connsiteX610" fmla="*/ 853689 w 1398088"/>
              <a:gd name="connsiteY610" fmla="*/ 178164 h 891359"/>
              <a:gd name="connsiteX611" fmla="*/ 855085 w 1398088"/>
              <a:gd name="connsiteY611" fmla="*/ 181054 h 891359"/>
              <a:gd name="connsiteX612" fmla="*/ 856489 w 1398088"/>
              <a:gd name="connsiteY612" fmla="*/ 183958 h 891359"/>
              <a:gd name="connsiteX613" fmla="*/ 857885 w 1398088"/>
              <a:gd name="connsiteY613" fmla="*/ 186876 h 891359"/>
              <a:gd name="connsiteX614" fmla="*/ 859289 w 1398088"/>
              <a:gd name="connsiteY614" fmla="*/ 189808 h 891359"/>
              <a:gd name="connsiteX615" fmla="*/ 860685 w 1398088"/>
              <a:gd name="connsiteY615" fmla="*/ 192754 h 891359"/>
              <a:gd name="connsiteX616" fmla="*/ 862088 w 1398088"/>
              <a:gd name="connsiteY616" fmla="*/ 195713 h 891359"/>
              <a:gd name="connsiteX617" fmla="*/ 863485 w 1398088"/>
              <a:gd name="connsiteY617" fmla="*/ 198685 h 891359"/>
              <a:gd name="connsiteX618" fmla="*/ 864881 w 1398088"/>
              <a:gd name="connsiteY618" fmla="*/ 201669 h 891359"/>
              <a:gd name="connsiteX619" fmla="*/ 866284 w 1398088"/>
              <a:gd name="connsiteY619" fmla="*/ 204666 h 891359"/>
              <a:gd name="connsiteX620" fmla="*/ 867681 w 1398088"/>
              <a:gd name="connsiteY620" fmla="*/ 207676 h 891359"/>
              <a:gd name="connsiteX621" fmla="*/ 869084 w 1398088"/>
              <a:gd name="connsiteY621" fmla="*/ 210697 h 891359"/>
              <a:gd name="connsiteX622" fmla="*/ 870480 w 1398088"/>
              <a:gd name="connsiteY622" fmla="*/ 213730 h 891359"/>
              <a:gd name="connsiteX623" fmla="*/ 871884 w 1398088"/>
              <a:gd name="connsiteY623" fmla="*/ 216774 h 891359"/>
              <a:gd name="connsiteX624" fmla="*/ 873280 w 1398088"/>
              <a:gd name="connsiteY624" fmla="*/ 219829 h 891359"/>
              <a:gd name="connsiteX625" fmla="*/ 874683 w 1398088"/>
              <a:gd name="connsiteY625" fmla="*/ 222895 h 891359"/>
              <a:gd name="connsiteX626" fmla="*/ 876080 w 1398088"/>
              <a:gd name="connsiteY626" fmla="*/ 225972 h 891359"/>
              <a:gd name="connsiteX627" fmla="*/ 877476 w 1398088"/>
              <a:gd name="connsiteY627" fmla="*/ 229059 h 891359"/>
              <a:gd name="connsiteX628" fmla="*/ 878879 w 1398088"/>
              <a:gd name="connsiteY628" fmla="*/ 232156 h 891359"/>
              <a:gd name="connsiteX629" fmla="*/ 880276 w 1398088"/>
              <a:gd name="connsiteY629" fmla="*/ 235263 h 891359"/>
              <a:gd name="connsiteX630" fmla="*/ 881679 w 1398088"/>
              <a:gd name="connsiteY630" fmla="*/ 238380 h 891359"/>
              <a:gd name="connsiteX631" fmla="*/ 883075 w 1398088"/>
              <a:gd name="connsiteY631" fmla="*/ 241505 h 891359"/>
              <a:gd name="connsiteX632" fmla="*/ 884479 w 1398088"/>
              <a:gd name="connsiteY632" fmla="*/ 244640 h 891359"/>
              <a:gd name="connsiteX633" fmla="*/ 885875 w 1398088"/>
              <a:gd name="connsiteY633" fmla="*/ 247783 h 891359"/>
              <a:gd name="connsiteX634" fmla="*/ 887279 w 1398088"/>
              <a:gd name="connsiteY634" fmla="*/ 250934 h 891359"/>
              <a:gd name="connsiteX635" fmla="*/ 888675 w 1398088"/>
              <a:gd name="connsiteY635" fmla="*/ 254094 h 891359"/>
              <a:gd name="connsiteX636" fmla="*/ 890071 w 1398088"/>
              <a:gd name="connsiteY636" fmla="*/ 257262 h 891359"/>
              <a:gd name="connsiteX637" fmla="*/ 891475 w 1398088"/>
              <a:gd name="connsiteY637" fmla="*/ 260437 h 891359"/>
              <a:gd name="connsiteX638" fmla="*/ 892871 w 1398088"/>
              <a:gd name="connsiteY638" fmla="*/ 263620 h 891359"/>
              <a:gd name="connsiteX639" fmla="*/ 894274 w 1398088"/>
              <a:gd name="connsiteY639" fmla="*/ 266809 h 891359"/>
              <a:gd name="connsiteX640" fmla="*/ 895671 w 1398088"/>
              <a:gd name="connsiteY640" fmla="*/ 270006 h 891359"/>
              <a:gd name="connsiteX641" fmla="*/ 897074 w 1398088"/>
              <a:gd name="connsiteY641" fmla="*/ 273209 h 891359"/>
              <a:gd name="connsiteX642" fmla="*/ 898470 w 1398088"/>
              <a:gd name="connsiteY642" fmla="*/ 276418 h 891359"/>
              <a:gd name="connsiteX643" fmla="*/ 899874 w 1398088"/>
              <a:gd name="connsiteY643" fmla="*/ 279634 h 891359"/>
              <a:gd name="connsiteX644" fmla="*/ 901270 w 1398088"/>
              <a:gd name="connsiteY644" fmla="*/ 282855 h 891359"/>
              <a:gd name="connsiteX645" fmla="*/ 902666 w 1398088"/>
              <a:gd name="connsiteY645" fmla="*/ 286081 h 891359"/>
              <a:gd name="connsiteX646" fmla="*/ 904070 w 1398088"/>
              <a:gd name="connsiteY646" fmla="*/ 289314 h 891359"/>
              <a:gd name="connsiteX647" fmla="*/ 905466 w 1398088"/>
              <a:gd name="connsiteY647" fmla="*/ 292550 h 891359"/>
              <a:gd name="connsiteX648" fmla="*/ 906870 w 1398088"/>
              <a:gd name="connsiteY648" fmla="*/ 295792 h 891359"/>
              <a:gd name="connsiteX649" fmla="*/ 908266 w 1398088"/>
              <a:gd name="connsiteY649" fmla="*/ 299039 h 891359"/>
              <a:gd name="connsiteX650" fmla="*/ 909669 w 1398088"/>
              <a:gd name="connsiteY650" fmla="*/ 302289 h 891359"/>
              <a:gd name="connsiteX651" fmla="*/ 911066 w 1398088"/>
              <a:gd name="connsiteY651" fmla="*/ 305543 h 891359"/>
              <a:gd name="connsiteX652" fmla="*/ 912469 w 1398088"/>
              <a:gd name="connsiteY652" fmla="*/ 308801 h 891359"/>
              <a:gd name="connsiteX653" fmla="*/ 913865 w 1398088"/>
              <a:gd name="connsiteY653" fmla="*/ 312062 h 891359"/>
              <a:gd name="connsiteX654" fmla="*/ 915269 w 1398088"/>
              <a:gd name="connsiteY654" fmla="*/ 315327 h 891359"/>
              <a:gd name="connsiteX655" fmla="*/ 916665 w 1398088"/>
              <a:gd name="connsiteY655" fmla="*/ 318594 h 891359"/>
              <a:gd name="connsiteX656" fmla="*/ 918061 w 1398088"/>
              <a:gd name="connsiteY656" fmla="*/ 321865 h 891359"/>
              <a:gd name="connsiteX657" fmla="*/ 919465 w 1398088"/>
              <a:gd name="connsiteY657" fmla="*/ 325137 h 891359"/>
              <a:gd name="connsiteX658" fmla="*/ 920861 w 1398088"/>
              <a:gd name="connsiteY658" fmla="*/ 328412 h 891359"/>
              <a:gd name="connsiteX659" fmla="*/ 922264 w 1398088"/>
              <a:gd name="connsiteY659" fmla="*/ 331689 h 891359"/>
              <a:gd name="connsiteX660" fmla="*/ 923661 w 1398088"/>
              <a:gd name="connsiteY660" fmla="*/ 334967 h 891359"/>
              <a:gd name="connsiteX661" fmla="*/ 925064 w 1398088"/>
              <a:gd name="connsiteY661" fmla="*/ 338248 h 891359"/>
              <a:gd name="connsiteX662" fmla="*/ 926460 w 1398088"/>
              <a:gd name="connsiteY662" fmla="*/ 341528 h 891359"/>
              <a:gd name="connsiteX663" fmla="*/ 927864 w 1398088"/>
              <a:gd name="connsiteY663" fmla="*/ 344811 h 891359"/>
              <a:gd name="connsiteX664" fmla="*/ 929260 w 1398088"/>
              <a:gd name="connsiteY664" fmla="*/ 348094 h 891359"/>
              <a:gd name="connsiteX665" fmla="*/ 930656 w 1398088"/>
              <a:gd name="connsiteY665" fmla="*/ 351377 h 891359"/>
              <a:gd name="connsiteX666" fmla="*/ 932060 w 1398088"/>
              <a:gd name="connsiteY666" fmla="*/ 354660 h 891359"/>
              <a:gd name="connsiteX667" fmla="*/ 933456 w 1398088"/>
              <a:gd name="connsiteY667" fmla="*/ 357944 h 891359"/>
              <a:gd name="connsiteX668" fmla="*/ 934860 w 1398088"/>
              <a:gd name="connsiteY668" fmla="*/ 361227 h 891359"/>
              <a:gd name="connsiteX669" fmla="*/ 936256 w 1398088"/>
              <a:gd name="connsiteY669" fmla="*/ 364510 h 891359"/>
              <a:gd name="connsiteX670" fmla="*/ 937659 w 1398088"/>
              <a:gd name="connsiteY670" fmla="*/ 367792 h 891359"/>
              <a:gd name="connsiteX671" fmla="*/ 939056 w 1398088"/>
              <a:gd name="connsiteY671" fmla="*/ 371073 h 891359"/>
              <a:gd name="connsiteX672" fmla="*/ 940459 w 1398088"/>
              <a:gd name="connsiteY672" fmla="*/ 374353 h 891359"/>
              <a:gd name="connsiteX673" fmla="*/ 941855 w 1398088"/>
              <a:gd name="connsiteY673" fmla="*/ 377632 h 891359"/>
              <a:gd name="connsiteX674" fmla="*/ 943252 w 1398088"/>
              <a:gd name="connsiteY674" fmla="*/ 380909 h 891359"/>
              <a:gd name="connsiteX675" fmla="*/ 944655 w 1398088"/>
              <a:gd name="connsiteY675" fmla="*/ 384184 h 891359"/>
              <a:gd name="connsiteX676" fmla="*/ 946051 w 1398088"/>
              <a:gd name="connsiteY676" fmla="*/ 387457 h 891359"/>
              <a:gd name="connsiteX677" fmla="*/ 947455 w 1398088"/>
              <a:gd name="connsiteY677" fmla="*/ 390728 h 891359"/>
              <a:gd name="connsiteX678" fmla="*/ 948851 w 1398088"/>
              <a:gd name="connsiteY678" fmla="*/ 393996 h 891359"/>
              <a:gd name="connsiteX679" fmla="*/ 950255 w 1398088"/>
              <a:gd name="connsiteY679" fmla="*/ 397262 h 891359"/>
              <a:gd name="connsiteX680" fmla="*/ 951651 w 1398088"/>
              <a:gd name="connsiteY680" fmla="*/ 400524 h 891359"/>
              <a:gd name="connsiteX681" fmla="*/ 953054 w 1398088"/>
              <a:gd name="connsiteY681" fmla="*/ 403784 h 891359"/>
              <a:gd name="connsiteX682" fmla="*/ 954451 w 1398088"/>
              <a:gd name="connsiteY682" fmla="*/ 407040 h 891359"/>
              <a:gd name="connsiteX683" fmla="*/ 955854 w 1398088"/>
              <a:gd name="connsiteY683" fmla="*/ 410292 h 891359"/>
              <a:gd name="connsiteX684" fmla="*/ 957250 w 1398088"/>
              <a:gd name="connsiteY684" fmla="*/ 413541 h 891359"/>
              <a:gd name="connsiteX685" fmla="*/ 958647 w 1398088"/>
              <a:gd name="connsiteY685" fmla="*/ 416786 h 891359"/>
              <a:gd name="connsiteX686" fmla="*/ 960050 w 1398088"/>
              <a:gd name="connsiteY686" fmla="*/ 420026 h 891359"/>
              <a:gd name="connsiteX687" fmla="*/ 961446 w 1398088"/>
              <a:gd name="connsiteY687" fmla="*/ 423262 h 891359"/>
              <a:gd name="connsiteX688" fmla="*/ 962850 w 1398088"/>
              <a:gd name="connsiteY688" fmla="*/ 426493 h 891359"/>
              <a:gd name="connsiteX689" fmla="*/ 964246 w 1398088"/>
              <a:gd name="connsiteY689" fmla="*/ 429720 h 891359"/>
              <a:gd name="connsiteX690" fmla="*/ 965649 w 1398088"/>
              <a:gd name="connsiteY690" fmla="*/ 432941 h 891359"/>
              <a:gd name="connsiteX691" fmla="*/ 967046 w 1398088"/>
              <a:gd name="connsiteY691" fmla="*/ 436158 h 891359"/>
              <a:gd name="connsiteX692" fmla="*/ 968449 w 1398088"/>
              <a:gd name="connsiteY692" fmla="*/ 439368 h 891359"/>
              <a:gd name="connsiteX693" fmla="*/ 969845 w 1398088"/>
              <a:gd name="connsiteY693" fmla="*/ 442574 h 891359"/>
              <a:gd name="connsiteX694" fmla="*/ 971242 w 1398088"/>
              <a:gd name="connsiteY694" fmla="*/ 445773 h 891359"/>
              <a:gd name="connsiteX695" fmla="*/ 972645 w 1398088"/>
              <a:gd name="connsiteY695" fmla="*/ 448967 h 891359"/>
              <a:gd name="connsiteX696" fmla="*/ 974041 w 1398088"/>
              <a:gd name="connsiteY696" fmla="*/ 452154 h 891359"/>
              <a:gd name="connsiteX697" fmla="*/ 975445 w 1398088"/>
              <a:gd name="connsiteY697" fmla="*/ 455335 h 891359"/>
              <a:gd name="connsiteX698" fmla="*/ 976841 w 1398088"/>
              <a:gd name="connsiteY698" fmla="*/ 458509 h 891359"/>
              <a:gd name="connsiteX699" fmla="*/ 978245 w 1398088"/>
              <a:gd name="connsiteY699" fmla="*/ 461677 h 891359"/>
              <a:gd name="connsiteX700" fmla="*/ 979641 w 1398088"/>
              <a:gd name="connsiteY700" fmla="*/ 464837 h 891359"/>
              <a:gd name="connsiteX701" fmla="*/ 981044 w 1398088"/>
              <a:gd name="connsiteY701" fmla="*/ 467991 h 891359"/>
              <a:gd name="connsiteX702" fmla="*/ 982441 w 1398088"/>
              <a:gd name="connsiteY702" fmla="*/ 471138 h 891359"/>
              <a:gd name="connsiteX703" fmla="*/ 983837 w 1398088"/>
              <a:gd name="connsiteY703" fmla="*/ 474276 h 891359"/>
              <a:gd name="connsiteX704" fmla="*/ 985240 w 1398088"/>
              <a:gd name="connsiteY704" fmla="*/ 477408 h 891359"/>
              <a:gd name="connsiteX705" fmla="*/ 986637 w 1398088"/>
              <a:gd name="connsiteY705" fmla="*/ 480532 h 891359"/>
              <a:gd name="connsiteX706" fmla="*/ 988040 w 1398088"/>
              <a:gd name="connsiteY706" fmla="*/ 483647 h 891359"/>
              <a:gd name="connsiteX707" fmla="*/ 989436 w 1398088"/>
              <a:gd name="connsiteY707" fmla="*/ 486754 h 891359"/>
              <a:gd name="connsiteX708" fmla="*/ 990840 w 1398088"/>
              <a:gd name="connsiteY708" fmla="*/ 489854 h 891359"/>
              <a:gd name="connsiteX709" fmla="*/ 992236 w 1398088"/>
              <a:gd name="connsiteY709" fmla="*/ 492945 h 891359"/>
              <a:gd name="connsiteX710" fmla="*/ 993640 w 1398088"/>
              <a:gd name="connsiteY710" fmla="*/ 496027 h 891359"/>
              <a:gd name="connsiteX711" fmla="*/ 995036 w 1398088"/>
              <a:gd name="connsiteY711" fmla="*/ 499100 h 891359"/>
              <a:gd name="connsiteX712" fmla="*/ 996432 w 1398088"/>
              <a:gd name="connsiteY712" fmla="*/ 502165 h 891359"/>
              <a:gd name="connsiteX713" fmla="*/ 997836 w 1398088"/>
              <a:gd name="connsiteY713" fmla="*/ 505220 h 891359"/>
              <a:gd name="connsiteX714" fmla="*/ 999232 w 1398088"/>
              <a:gd name="connsiteY714" fmla="*/ 508267 h 891359"/>
              <a:gd name="connsiteX715" fmla="*/ 1000635 w 1398088"/>
              <a:gd name="connsiteY715" fmla="*/ 511303 h 891359"/>
              <a:gd name="connsiteX716" fmla="*/ 1002032 w 1398088"/>
              <a:gd name="connsiteY716" fmla="*/ 514331 h 891359"/>
              <a:gd name="connsiteX717" fmla="*/ 1003435 w 1398088"/>
              <a:gd name="connsiteY717" fmla="*/ 517349 h 891359"/>
              <a:gd name="connsiteX718" fmla="*/ 1004831 w 1398088"/>
              <a:gd name="connsiteY718" fmla="*/ 520357 h 891359"/>
              <a:gd name="connsiteX719" fmla="*/ 1006235 w 1398088"/>
              <a:gd name="connsiteY719" fmla="*/ 523355 h 891359"/>
              <a:gd name="connsiteX720" fmla="*/ 1007631 w 1398088"/>
              <a:gd name="connsiteY720" fmla="*/ 526343 h 891359"/>
              <a:gd name="connsiteX721" fmla="*/ 1009035 w 1398088"/>
              <a:gd name="connsiteY721" fmla="*/ 529321 h 891359"/>
              <a:gd name="connsiteX722" fmla="*/ 1010431 w 1398088"/>
              <a:gd name="connsiteY722" fmla="*/ 532288 h 891359"/>
              <a:gd name="connsiteX723" fmla="*/ 1011827 w 1398088"/>
              <a:gd name="connsiteY723" fmla="*/ 535246 h 891359"/>
              <a:gd name="connsiteX724" fmla="*/ 1013230 w 1398088"/>
              <a:gd name="connsiteY724" fmla="*/ 538192 h 891359"/>
              <a:gd name="connsiteX725" fmla="*/ 1014627 w 1398088"/>
              <a:gd name="connsiteY725" fmla="*/ 541127 h 891359"/>
              <a:gd name="connsiteX726" fmla="*/ 1016030 w 1398088"/>
              <a:gd name="connsiteY726" fmla="*/ 544052 h 891359"/>
              <a:gd name="connsiteX727" fmla="*/ 1017426 w 1398088"/>
              <a:gd name="connsiteY727" fmla="*/ 546966 h 891359"/>
              <a:gd name="connsiteX728" fmla="*/ 1018830 w 1398088"/>
              <a:gd name="connsiteY728" fmla="*/ 549869 h 891359"/>
              <a:gd name="connsiteX729" fmla="*/ 1020226 w 1398088"/>
              <a:gd name="connsiteY729" fmla="*/ 552761 h 891359"/>
              <a:gd name="connsiteX730" fmla="*/ 1021630 w 1398088"/>
              <a:gd name="connsiteY730" fmla="*/ 555641 h 891359"/>
              <a:gd name="connsiteX731" fmla="*/ 1023026 w 1398088"/>
              <a:gd name="connsiteY731" fmla="*/ 558510 h 891359"/>
              <a:gd name="connsiteX732" fmla="*/ 1024422 w 1398088"/>
              <a:gd name="connsiteY732" fmla="*/ 561367 h 891359"/>
              <a:gd name="connsiteX733" fmla="*/ 1025826 w 1398088"/>
              <a:gd name="connsiteY733" fmla="*/ 564213 h 891359"/>
              <a:gd name="connsiteX734" fmla="*/ 1027222 w 1398088"/>
              <a:gd name="connsiteY734" fmla="*/ 567047 h 891359"/>
              <a:gd name="connsiteX735" fmla="*/ 1028625 w 1398088"/>
              <a:gd name="connsiteY735" fmla="*/ 569870 h 891359"/>
              <a:gd name="connsiteX736" fmla="*/ 1030022 w 1398088"/>
              <a:gd name="connsiteY736" fmla="*/ 572679 h 891359"/>
              <a:gd name="connsiteX737" fmla="*/ 1031425 w 1398088"/>
              <a:gd name="connsiteY737" fmla="*/ 575478 h 891359"/>
              <a:gd name="connsiteX738" fmla="*/ 1032821 w 1398088"/>
              <a:gd name="connsiteY738" fmla="*/ 578264 h 891359"/>
              <a:gd name="connsiteX739" fmla="*/ 1034225 w 1398088"/>
              <a:gd name="connsiteY739" fmla="*/ 581037 h 891359"/>
              <a:gd name="connsiteX740" fmla="*/ 1035621 w 1398088"/>
              <a:gd name="connsiteY740" fmla="*/ 583798 h 891359"/>
              <a:gd name="connsiteX741" fmla="*/ 1037017 w 1398088"/>
              <a:gd name="connsiteY741" fmla="*/ 586547 h 891359"/>
              <a:gd name="connsiteX742" fmla="*/ 1038421 w 1398088"/>
              <a:gd name="connsiteY742" fmla="*/ 589283 h 891359"/>
              <a:gd name="connsiteX743" fmla="*/ 1039817 w 1398088"/>
              <a:gd name="connsiteY743" fmla="*/ 592007 h 891359"/>
              <a:gd name="connsiteX744" fmla="*/ 1041221 w 1398088"/>
              <a:gd name="connsiteY744" fmla="*/ 594718 h 891359"/>
              <a:gd name="connsiteX745" fmla="*/ 1042617 w 1398088"/>
              <a:gd name="connsiteY745" fmla="*/ 597416 h 891359"/>
              <a:gd name="connsiteX746" fmla="*/ 1044020 w 1398088"/>
              <a:gd name="connsiteY746" fmla="*/ 600102 h 891359"/>
              <a:gd name="connsiteX747" fmla="*/ 1045417 w 1398088"/>
              <a:gd name="connsiteY747" fmla="*/ 602774 h 891359"/>
              <a:gd name="connsiteX748" fmla="*/ 1046820 w 1398088"/>
              <a:gd name="connsiteY748" fmla="*/ 605433 h 891359"/>
              <a:gd name="connsiteX749" fmla="*/ 1048216 w 1398088"/>
              <a:gd name="connsiteY749" fmla="*/ 608080 h 891359"/>
              <a:gd name="connsiteX750" fmla="*/ 1049620 w 1398088"/>
              <a:gd name="connsiteY750" fmla="*/ 610712 h 891359"/>
              <a:gd name="connsiteX751" fmla="*/ 1051016 w 1398088"/>
              <a:gd name="connsiteY751" fmla="*/ 613332 h 891359"/>
              <a:gd name="connsiteX752" fmla="*/ 1052412 w 1398088"/>
              <a:gd name="connsiteY752" fmla="*/ 615938 h 891359"/>
              <a:gd name="connsiteX753" fmla="*/ 1053816 w 1398088"/>
              <a:gd name="connsiteY753" fmla="*/ 618532 h 891359"/>
              <a:gd name="connsiteX754" fmla="*/ 1055212 w 1398088"/>
              <a:gd name="connsiteY754" fmla="*/ 621112 h 891359"/>
              <a:gd name="connsiteX755" fmla="*/ 1056616 w 1398088"/>
              <a:gd name="connsiteY755" fmla="*/ 623678 h 891359"/>
              <a:gd name="connsiteX756" fmla="*/ 1058012 w 1398088"/>
              <a:gd name="connsiteY756" fmla="*/ 626230 h 891359"/>
              <a:gd name="connsiteX757" fmla="*/ 1059415 w 1398088"/>
              <a:gd name="connsiteY757" fmla="*/ 628769 h 891359"/>
              <a:gd name="connsiteX758" fmla="*/ 1060811 w 1398088"/>
              <a:gd name="connsiteY758" fmla="*/ 631294 h 891359"/>
              <a:gd name="connsiteX759" fmla="*/ 1062215 w 1398088"/>
              <a:gd name="connsiteY759" fmla="*/ 633806 h 891359"/>
              <a:gd name="connsiteX760" fmla="*/ 1063611 w 1398088"/>
              <a:gd name="connsiteY760" fmla="*/ 636304 h 891359"/>
              <a:gd name="connsiteX761" fmla="*/ 1065007 w 1398088"/>
              <a:gd name="connsiteY761" fmla="*/ 638787 h 891359"/>
              <a:gd name="connsiteX762" fmla="*/ 1066411 w 1398088"/>
              <a:gd name="connsiteY762" fmla="*/ 641258 h 891359"/>
              <a:gd name="connsiteX763" fmla="*/ 1067807 w 1398088"/>
              <a:gd name="connsiteY763" fmla="*/ 643713 h 891359"/>
              <a:gd name="connsiteX764" fmla="*/ 1069211 w 1398088"/>
              <a:gd name="connsiteY764" fmla="*/ 646155 h 891359"/>
              <a:gd name="connsiteX765" fmla="*/ 1070607 w 1398088"/>
              <a:gd name="connsiteY765" fmla="*/ 648584 h 891359"/>
              <a:gd name="connsiteX766" fmla="*/ 1072010 w 1398088"/>
              <a:gd name="connsiteY766" fmla="*/ 650998 h 891359"/>
              <a:gd name="connsiteX767" fmla="*/ 1073407 w 1398088"/>
              <a:gd name="connsiteY767" fmla="*/ 653397 h 891359"/>
              <a:gd name="connsiteX768" fmla="*/ 1074810 w 1398088"/>
              <a:gd name="connsiteY768" fmla="*/ 655783 h 891359"/>
              <a:gd name="connsiteX769" fmla="*/ 1076206 w 1398088"/>
              <a:gd name="connsiteY769" fmla="*/ 658155 h 891359"/>
              <a:gd name="connsiteX770" fmla="*/ 1077603 w 1398088"/>
              <a:gd name="connsiteY770" fmla="*/ 660515 h 891359"/>
              <a:gd name="connsiteX771" fmla="*/ 1079006 w 1398088"/>
              <a:gd name="connsiteY771" fmla="*/ 662854 h 891359"/>
              <a:gd name="connsiteX772" fmla="*/ 1080402 w 1398088"/>
              <a:gd name="connsiteY772" fmla="*/ 665186 h 891359"/>
              <a:gd name="connsiteX773" fmla="*/ 1081806 w 1398088"/>
              <a:gd name="connsiteY773" fmla="*/ 667497 h 891359"/>
              <a:gd name="connsiteX774" fmla="*/ 1083202 w 1398088"/>
              <a:gd name="connsiteY774" fmla="*/ 669800 h 891359"/>
              <a:gd name="connsiteX775" fmla="*/ 1084606 w 1398088"/>
              <a:gd name="connsiteY775" fmla="*/ 672081 h 891359"/>
              <a:gd name="connsiteX776" fmla="*/ 1086002 w 1398088"/>
              <a:gd name="connsiteY776" fmla="*/ 674356 h 891359"/>
              <a:gd name="connsiteX777" fmla="*/ 1087405 w 1398088"/>
              <a:gd name="connsiteY777" fmla="*/ 676615 h 891359"/>
              <a:gd name="connsiteX778" fmla="*/ 1088802 w 1398088"/>
              <a:gd name="connsiteY778" fmla="*/ 678854 h 891359"/>
              <a:gd name="connsiteX779" fmla="*/ 1090198 w 1398088"/>
              <a:gd name="connsiteY779" fmla="*/ 681085 h 891359"/>
              <a:gd name="connsiteX780" fmla="*/ 1091601 w 1398088"/>
              <a:gd name="connsiteY780" fmla="*/ 683295 h 891359"/>
              <a:gd name="connsiteX781" fmla="*/ 1092998 w 1398088"/>
              <a:gd name="connsiteY781" fmla="*/ 685497 h 891359"/>
              <a:gd name="connsiteX782" fmla="*/ 1094401 w 1398088"/>
              <a:gd name="connsiteY782" fmla="*/ 687685 h 891359"/>
              <a:gd name="connsiteX783" fmla="*/ 1095797 w 1398088"/>
              <a:gd name="connsiteY783" fmla="*/ 689851 h 891359"/>
              <a:gd name="connsiteX784" fmla="*/ 1097201 w 1398088"/>
              <a:gd name="connsiteY784" fmla="*/ 692010 h 891359"/>
              <a:gd name="connsiteX785" fmla="*/ 1098597 w 1398088"/>
              <a:gd name="connsiteY785" fmla="*/ 694148 h 891359"/>
              <a:gd name="connsiteX786" fmla="*/ 1100001 w 1398088"/>
              <a:gd name="connsiteY786" fmla="*/ 696278 h 891359"/>
              <a:gd name="connsiteX787" fmla="*/ 1101397 w 1398088"/>
              <a:gd name="connsiteY787" fmla="*/ 698387 h 891359"/>
              <a:gd name="connsiteX788" fmla="*/ 1102800 w 1398088"/>
              <a:gd name="connsiteY788" fmla="*/ 700489 h 891359"/>
              <a:gd name="connsiteX789" fmla="*/ 1104196 w 1398088"/>
              <a:gd name="connsiteY789" fmla="*/ 702569 h 891359"/>
              <a:gd name="connsiteX790" fmla="*/ 1105593 w 1398088"/>
              <a:gd name="connsiteY790" fmla="*/ 704641 h 891359"/>
              <a:gd name="connsiteX791" fmla="*/ 1106996 w 1398088"/>
              <a:gd name="connsiteY791" fmla="*/ 706693 h 891359"/>
              <a:gd name="connsiteX792" fmla="*/ 1108392 w 1398088"/>
              <a:gd name="connsiteY792" fmla="*/ 708730 h 891359"/>
              <a:gd name="connsiteX793" fmla="*/ 1109796 w 1398088"/>
              <a:gd name="connsiteY793" fmla="*/ 710759 h 891359"/>
              <a:gd name="connsiteX794" fmla="*/ 1111192 w 1398088"/>
              <a:gd name="connsiteY794" fmla="*/ 712767 h 891359"/>
              <a:gd name="connsiteX795" fmla="*/ 1112596 w 1398088"/>
              <a:gd name="connsiteY795" fmla="*/ 714768 h 891359"/>
              <a:gd name="connsiteX796" fmla="*/ 1113992 w 1398088"/>
              <a:gd name="connsiteY796" fmla="*/ 716747 h 891359"/>
              <a:gd name="connsiteX797" fmla="*/ 1115395 w 1398088"/>
              <a:gd name="connsiteY797" fmla="*/ 718712 h 891359"/>
              <a:gd name="connsiteX798" fmla="*/ 1116792 w 1398088"/>
              <a:gd name="connsiteY798" fmla="*/ 720670 h 891359"/>
              <a:gd name="connsiteX799" fmla="*/ 1118188 w 1398088"/>
              <a:gd name="connsiteY799" fmla="*/ 722606 h 891359"/>
              <a:gd name="connsiteX800" fmla="*/ 1119591 w 1398088"/>
              <a:gd name="connsiteY800" fmla="*/ 724527 h 891359"/>
              <a:gd name="connsiteX801" fmla="*/ 1120988 w 1398088"/>
              <a:gd name="connsiteY801" fmla="*/ 726442 h 891359"/>
              <a:gd name="connsiteX802" fmla="*/ 1122391 w 1398088"/>
              <a:gd name="connsiteY802" fmla="*/ 728335 h 891359"/>
              <a:gd name="connsiteX803" fmla="*/ 1123787 w 1398088"/>
              <a:gd name="connsiteY803" fmla="*/ 730213 h 891359"/>
              <a:gd name="connsiteX804" fmla="*/ 1125191 w 1398088"/>
              <a:gd name="connsiteY804" fmla="*/ 732085 h 891359"/>
              <a:gd name="connsiteX805" fmla="*/ 1126587 w 1398088"/>
              <a:gd name="connsiteY805" fmla="*/ 733934 h 891359"/>
              <a:gd name="connsiteX806" fmla="*/ 1127991 w 1398088"/>
              <a:gd name="connsiteY806" fmla="*/ 735770 h 891359"/>
              <a:gd name="connsiteX807" fmla="*/ 1129387 w 1398088"/>
              <a:gd name="connsiteY807" fmla="*/ 737598 h 891359"/>
              <a:gd name="connsiteX808" fmla="*/ 1130783 w 1398088"/>
              <a:gd name="connsiteY808" fmla="*/ 739404 h 891359"/>
              <a:gd name="connsiteX809" fmla="*/ 1132187 w 1398088"/>
              <a:gd name="connsiteY809" fmla="*/ 741204 h 891359"/>
              <a:gd name="connsiteX810" fmla="*/ 1133583 w 1398088"/>
              <a:gd name="connsiteY810" fmla="*/ 742981 h 891359"/>
              <a:gd name="connsiteX811" fmla="*/ 1134986 w 1398088"/>
              <a:gd name="connsiteY811" fmla="*/ 744752 h 891359"/>
              <a:gd name="connsiteX812" fmla="*/ 1136383 w 1398088"/>
              <a:gd name="connsiteY812" fmla="*/ 746501 h 891359"/>
              <a:gd name="connsiteX813" fmla="*/ 1137786 w 1398088"/>
              <a:gd name="connsiteY813" fmla="*/ 748242 h 891359"/>
              <a:gd name="connsiteX814" fmla="*/ 1139182 w 1398088"/>
              <a:gd name="connsiteY814" fmla="*/ 749963 h 891359"/>
              <a:gd name="connsiteX815" fmla="*/ 1140586 w 1398088"/>
              <a:gd name="connsiteY815" fmla="*/ 751675 h 891359"/>
              <a:gd name="connsiteX816" fmla="*/ 1141982 w 1398088"/>
              <a:gd name="connsiteY816" fmla="*/ 753374 h 891359"/>
              <a:gd name="connsiteX817" fmla="*/ 1143378 w 1398088"/>
              <a:gd name="connsiteY817" fmla="*/ 755058 h 891359"/>
              <a:gd name="connsiteX818" fmla="*/ 1144782 w 1398088"/>
              <a:gd name="connsiteY818" fmla="*/ 756728 h 891359"/>
              <a:gd name="connsiteX819" fmla="*/ 1146178 w 1398088"/>
              <a:gd name="connsiteY819" fmla="*/ 758383 h 891359"/>
              <a:gd name="connsiteX820" fmla="*/ 1147582 w 1398088"/>
              <a:gd name="connsiteY820" fmla="*/ 760024 h 891359"/>
              <a:gd name="connsiteX821" fmla="*/ 1148978 w 1398088"/>
              <a:gd name="connsiteY821" fmla="*/ 761651 h 891359"/>
              <a:gd name="connsiteX822" fmla="*/ 1150381 w 1398088"/>
              <a:gd name="connsiteY822" fmla="*/ 763263 h 891359"/>
              <a:gd name="connsiteX823" fmla="*/ 1151777 w 1398088"/>
              <a:gd name="connsiteY823" fmla="*/ 764861 h 891359"/>
              <a:gd name="connsiteX824" fmla="*/ 1153181 w 1398088"/>
              <a:gd name="connsiteY824" fmla="*/ 766444 h 891359"/>
              <a:gd name="connsiteX825" fmla="*/ 1154577 w 1398088"/>
              <a:gd name="connsiteY825" fmla="*/ 768020 h 891359"/>
              <a:gd name="connsiteX826" fmla="*/ 1155981 w 1398088"/>
              <a:gd name="connsiteY826" fmla="*/ 769582 h 891359"/>
              <a:gd name="connsiteX827" fmla="*/ 1157377 w 1398088"/>
              <a:gd name="connsiteY827" fmla="*/ 771122 h 891359"/>
              <a:gd name="connsiteX828" fmla="*/ 1158773 w 1398088"/>
              <a:gd name="connsiteY828" fmla="*/ 772655 h 891359"/>
              <a:gd name="connsiteX829" fmla="*/ 1160177 w 1398088"/>
              <a:gd name="connsiteY829" fmla="*/ 774174 h 891359"/>
              <a:gd name="connsiteX830" fmla="*/ 1161573 w 1398088"/>
              <a:gd name="connsiteY830" fmla="*/ 775678 h 891359"/>
              <a:gd name="connsiteX831" fmla="*/ 1162976 w 1398088"/>
              <a:gd name="connsiteY831" fmla="*/ 777175 h 891359"/>
              <a:gd name="connsiteX832" fmla="*/ 1164373 w 1398088"/>
              <a:gd name="connsiteY832" fmla="*/ 778651 h 891359"/>
              <a:gd name="connsiteX833" fmla="*/ 1165776 w 1398088"/>
              <a:gd name="connsiteY833" fmla="*/ 780119 h 891359"/>
              <a:gd name="connsiteX834" fmla="*/ 1167172 w 1398088"/>
              <a:gd name="connsiteY834" fmla="*/ 781566 h 891359"/>
              <a:gd name="connsiteX835" fmla="*/ 1168576 w 1398088"/>
              <a:gd name="connsiteY835" fmla="*/ 783005 h 891359"/>
              <a:gd name="connsiteX836" fmla="*/ 1169972 w 1398088"/>
              <a:gd name="connsiteY836" fmla="*/ 784430 h 891359"/>
              <a:gd name="connsiteX837" fmla="*/ 1171368 w 1398088"/>
              <a:gd name="connsiteY837" fmla="*/ 785848 h 891359"/>
              <a:gd name="connsiteX838" fmla="*/ 1172772 w 1398088"/>
              <a:gd name="connsiteY838" fmla="*/ 787244 h 891359"/>
              <a:gd name="connsiteX839" fmla="*/ 1174168 w 1398088"/>
              <a:gd name="connsiteY839" fmla="*/ 788633 h 891359"/>
              <a:gd name="connsiteX840" fmla="*/ 1175572 w 1398088"/>
              <a:gd name="connsiteY840" fmla="*/ 790008 h 891359"/>
              <a:gd name="connsiteX841" fmla="*/ 1176968 w 1398088"/>
              <a:gd name="connsiteY841" fmla="*/ 791368 h 891359"/>
              <a:gd name="connsiteX842" fmla="*/ 1178371 w 1398088"/>
              <a:gd name="connsiteY842" fmla="*/ 792721 h 891359"/>
              <a:gd name="connsiteX843" fmla="*/ 1179768 w 1398088"/>
              <a:gd name="connsiteY843" fmla="*/ 794053 h 891359"/>
              <a:gd name="connsiteX844" fmla="*/ 1181171 w 1398088"/>
              <a:gd name="connsiteY844" fmla="*/ 795377 h 891359"/>
              <a:gd name="connsiteX845" fmla="*/ 1182567 w 1398088"/>
              <a:gd name="connsiteY845" fmla="*/ 796687 h 891359"/>
              <a:gd name="connsiteX846" fmla="*/ 1183964 w 1398088"/>
              <a:gd name="connsiteY846" fmla="*/ 797990 h 891359"/>
              <a:gd name="connsiteX847" fmla="*/ 1185367 w 1398088"/>
              <a:gd name="connsiteY847" fmla="*/ 799271 h 891359"/>
              <a:gd name="connsiteX848" fmla="*/ 1186763 w 1398088"/>
              <a:gd name="connsiteY848" fmla="*/ 800545 h 891359"/>
              <a:gd name="connsiteX849" fmla="*/ 1188167 w 1398088"/>
              <a:gd name="connsiteY849" fmla="*/ 801804 h 891359"/>
              <a:gd name="connsiteX850" fmla="*/ 1189563 w 1398088"/>
              <a:gd name="connsiteY850" fmla="*/ 803057 h 891359"/>
              <a:gd name="connsiteX851" fmla="*/ 1190966 w 1398088"/>
              <a:gd name="connsiteY851" fmla="*/ 804295 h 891359"/>
              <a:gd name="connsiteX852" fmla="*/ 1192363 w 1398088"/>
              <a:gd name="connsiteY852" fmla="*/ 805518 h 891359"/>
              <a:gd name="connsiteX853" fmla="*/ 1193766 w 1398088"/>
              <a:gd name="connsiteY853" fmla="*/ 806734 h 891359"/>
              <a:gd name="connsiteX854" fmla="*/ 1195162 w 1398088"/>
              <a:gd name="connsiteY854" fmla="*/ 807929 h 891359"/>
              <a:gd name="connsiteX855" fmla="*/ 1196566 w 1398088"/>
              <a:gd name="connsiteY855" fmla="*/ 809124 h 891359"/>
              <a:gd name="connsiteX856" fmla="*/ 1197962 w 1398088"/>
              <a:gd name="connsiteY856" fmla="*/ 810297 h 891359"/>
              <a:gd name="connsiteX857" fmla="*/ 1199358 w 1398088"/>
              <a:gd name="connsiteY857" fmla="*/ 811463 h 891359"/>
              <a:gd name="connsiteX858" fmla="*/ 1200762 w 1398088"/>
              <a:gd name="connsiteY858" fmla="*/ 812615 h 891359"/>
              <a:gd name="connsiteX859" fmla="*/ 1202158 w 1398088"/>
              <a:gd name="connsiteY859" fmla="*/ 813759 h 891359"/>
              <a:gd name="connsiteX860" fmla="*/ 1203562 w 1398088"/>
              <a:gd name="connsiteY860" fmla="*/ 814889 h 891359"/>
              <a:gd name="connsiteX861" fmla="*/ 1204958 w 1398088"/>
              <a:gd name="connsiteY861" fmla="*/ 816012 h 891359"/>
              <a:gd name="connsiteX862" fmla="*/ 1206361 w 1398088"/>
              <a:gd name="connsiteY862" fmla="*/ 817113 h 891359"/>
              <a:gd name="connsiteX863" fmla="*/ 1207758 w 1398088"/>
              <a:gd name="connsiteY863" fmla="*/ 818214 h 891359"/>
              <a:gd name="connsiteX864" fmla="*/ 1209161 w 1398088"/>
              <a:gd name="connsiteY864" fmla="*/ 819294 h 891359"/>
              <a:gd name="connsiteX865" fmla="*/ 1210557 w 1398088"/>
              <a:gd name="connsiteY865" fmla="*/ 820373 h 891359"/>
              <a:gd name="connsiteX866" fmla="*/ 1211954 w 1398088"/>
              <a:gd name="connsiteY866" fmla="*/ 821431 h 891359"/>
              <a:gd name="connsiteX867" fmla="*/ 1213357 w 1398088"/>
              <a:gd name="connsiteY867" fmla="*/ 822482 h 891359"/>
              <a:gd name="connsiteX868" fmla="*/ 1214753 w 1398088"/>
              <a:gd name="connsiteY868" fmla="*/ 823526 h 891359"/>
              <a:gd name="connsiteX869" fmla="*/ 1216157 w 1398088"/>
              <a:gd name="connsiteY869" fmla="*/ 824555 h 891359"/>
              <a:gd name="connsiteX870" fmla="*/ 1217553 w 1398088"/>
              <a:gd name="connsiteY870" fmla="*/ 825570 h 891359"/>
              <a:gd name="connsiteX871" fmla="*/ 1218957 w 1398088"/>
              <a:gd name="connsiteY871" fmla="*/ 826577 h 891359"/>
              <a:gd name="connsiteX872" fmla="*/ 1220353 w 1398088"/>
              <a:gd name="connsiteY872" fmla="*/ 827578 h 891359"/>
              <a:gd name="connsiteX873" fmla="*/ 1221756 w 1398088"/>
              <a:gd name="connsiteY873" fmla="*/ 828564 h 891359"/>
              <a:gd name="connsiteX874" fmla="*/ 1223153 w 1398088"/>
              <a:gd name="connsiteY874" fmla="*/ 829542 h 891359"/>
              <a:gd name="connsiteX875" fmla="*/ 1224549 w 1398088"/>
              <a:gd name="connsiteY875" fmla="*/ 830507 h 891359"/>
              <a:gd name="connsiteX876" fmla="*/ 1225952 w 1398088"/>
              <a:gd name="connsiteY876" fmla="*/ 831457 h 891359"/>
              <a:gd name="connsiteX877" fmla="*/ 1227349 w 1398088"/>
              <a:gd name="connsiteY877" fmla="*/ 832400 h 891359"/>
              <a:gd name="connsiteX878" fmla="*/ 1228752 w 1398088"/>
              <a:gd name="connsiteY878" fmla="*/ 833335 h 891359"/>
              <a:gd name="connsiteX879" fmla="*/ 1230148 w 1398088"/>
              <a:gd name="connsiteY879" fmla="*/ 834264 h 891359"/>
              <a:gd name="connsiteX880" fmla="*/ 1231552 w 1398088"/>
              <a:gd name="connsiteY880" fmla="*/ 835178 h 891359"/>
              <a:gd name="connsiteX881" fmla="*/ 1232948 w 1398088"/>
              <a:gd name="connsiteY881" fmla="*/ 836078 h 891359"/>
              <a:gd name="connsiteX882" fmla="*/ 1234351 w 1398088"/>
              <a:gd name="connsiteY882" fmla="*/ 836970 h 891359"/>
              <a:gd name="connsiteX883" fmla="*/ 1235748 w 1398088"/>
              <a:gd name="connsiteY883" fmla="*/ 837855 h 891359"/>
              <a:gd name="connsiteX884" fmla="*/ 1237144 w 1398088"/>
              <a:gd name="connsiteY884" fmla="*/ 838726 h 891359"/>
              <a:gd name="connsiteX885" fmla="*/ 1238548 w 1398088"/>
              <a:gd name="connsiteY885" fmla="*/ 839590 h 891359"/>
              <a:gd name="connsiteX886" fmla="*/ 1239944 w 1398088"/>
              <a:gd name="connsiteY886" fmla="*/ 840446 h 891359"/>
              <a:gd name="connsiteX887" fmla="*/ 1241347 w 1398088"/>
              <a:gd name="connsiteY887" fmla="*/ 841296 h 891359"/>
              <a:gd name="connsiteX888" fmla="*/ 1242743 w 1398088"/>
              <a:gd name="connsiteY888" fmla="*/ 842130 h 891359"/>
              <a:gd name="connsiteX889" fmla="*/ 1244147 w 1398088"/>
              <a:gd name="connsiteY889" fmla="*/ 842951 h 891359"/>
              <a:gd name="connsiteX890" fmla="*/ 1245543 w 1398088"/>
              <a:gd name="connsiteY890" fmla="*/ 843771 h 891359"/>
              <a:gd name="connsiteX891" fmla="*/ 1246947 w 1398088"/>
              <a:gd name="connsiteY891" fmla="*/ 844578 h 891359"/>
              <a:gd name="connsiteX892" fmla="*/ 1248343 w 1398088"/>
              <a:gd name="connsiteY892" fmla="*/ 845376 h 891359"/>
              <a:gd name="connsiteX893" fmla="*/ 1249746 w 1398088"/>
              <a:gd name="connsiteY893" fmla="*/ 846161 h 891359"/>
              <a:gd name="connsiteX894" fmla="*/ 1251143 w 1398088"/>
              <a:gd name="connsiteY894" fmla="*/ 846938 h 891359"/>
              <a:gd name="connsiteX895" fmla="*/ 1252539 w 1398088"/>
              <a:gd name="connsiteY895" fmla="*/ 847708 h 891359"/>
              <a:gd name="connsiteX896" fmla="*/ 1253942 w 1398088"/>
              <a:gd name="connsiteY896" fmla="*/ 848471 h 891359"/>
              <a:gd name="connsiteX897" fmla="*/ 1255339 w 1398088"/>
              <a:gd name="connsiteY897" fmla="*/ 849227 h 891359"/>
              <a:gd name="connsiteX898" fmla="*/ 1256742 w 1398088"/>
              <a:gd name="connsiteY898" fmla="*/ 849968 h 891359"/>
              <a:gd name="connsiteX899" fmla="*/ 1258138 w 1398088"/>
              <a:gd name="connsiteY899" fmla="*/ 850702 h 891359"/>
              <a:gd name="connsiteX900" fmla="*/ 1259542 w 1398088"/>
              <a:gd name="connsiteY900" fmla="*/ 851429 h 891359"/>
              <a:gd name="connsiteX901" fmla="*/ 1260938 w 1398088"/>
              <a:gd name="connsiteY901" fmla="*/ 852142 h 891359"/>
              <a:gd name="connsiteX902" fmla="*/ 1262342 w 1398088"/>
              <a:gd name="connsiteY902" fmla="*/ 852854 h 891359"/>
              <a:gd name="connsiteX903" fmla="*/ 1263738 w 1398088"/>
              <a:gd name="connsiteY903" fmla="*/ 853552 h 891359"/>
              <a:gd name="connsiteX904" fmla="*/ 1265134 w 1398088"/>
              <a:gd name="connsiteY904" fmla="*/ 854243 h 891359"/>
              <a:gd name="connsiteX905" fmla="*/ 1266538 w 1398088"/>
              <a:gd name="connsiteY905" fmla="*/ 854927 h 891359"/>
              <a:gd name="connsiteX906" fmla="*/ 1267934 w 1398088"/>
              <a:gd name="connsiteY906" fmla="*/ 855604 h 891359"/>
              <a:gd name="connsiteX907" fmla="*/ 1269337 w 1398088"/>
              <a:gd name="connsiteY907" fmla="*/ 856273 h 891359"/>
              <a:gd name="connsiteX908" fmla="*/ 1270734 w 1398088"/>
              <a:gd name="connsiteY908" fmla="*/ 856928 h 891359"/>
              <a:gd name="connsiteX909" fmla="*/ 1272137 w 1398088"/>
              <a:gd name="connsiteY909" fmla="*/ 857583 h 891359"/>
              <a:gd name="connsiteX910" fmla="*/ 1273533 w 1398088"/>
              <a:gd name="connsiteY910" fmla="*/ 858223 h 891359"/>
              <a:gd name="connsiteX911" fmla="*/ 1274937 w 1398088"/>
              <a:gd name="connsiteY911" fmla="*/ 858857 h 891359"/>
              <a:gd name="connsiteX912" fmla="*/ 1276333 w 1398088"/>
              <a:gd name="connsiteY912" fmla="*/ 859483 h 891359"/>
              <a:gd name="connsiteX913" fmla="*/ 1277729 w 1398088"/>
              <a:gd name="connsiteY913" fmla="*/ 860109 h 891359"/>
              <a:gd name="connsiteX914" fmla="*/ 1279133 w 1398088"/>
              <a:gd name="connsiteY914" fmla="*/ 860714 h 891359"/>
              <a:gd name="connsiteX915" fmla="*/ 1280529 w 1398088"/>
              <a:gd name="connsiteY915" fmla="*/ 861318 h 891359"/>
              <a:gd name="connsiteX916" fmla="*/ 1281933 w 1398088"/>
              <a:gd name="connsiteY916" fmla="*/ 861916 h 891359"/>
              <a:gd name="connsiteX917" fmla="*/ 1283329 w 1398088"/>
              <a:gd name="connsiteY917" fmla="*/ 862506 h 891359"/>
              <a:gd name="connsiteX918" fmla="*/ 1284732 w 1398088"/>
              <a:gd name="connsiteY918" fmla="*/ 863089 h 891359"/>
              <a:gd name="connsiteX919" fmla="*/ 1286128 w 1398088"/>
              <a:gd name="connsiteY919" fmla="*/ 863665 h 891359"/>
              <a:gd name="connsiteX920" fmla="*/ 1287532 w 1398088"/>
              <a:gd name="connsiteY920" fmla="*/ 864233 h 891359"/>
              <a:gd name="connsiteX921" fmla="*/ 1288928 w 1398088"/>
              <a:gd name="connsiteY921" fmla="*/ 864787 h 891359"/>
              <a:gd name="connsiteX922" fmla="*/ 1290332 w 1398088"/>
              <a:gd name="connsiteY922" fmla="*/ 865342 h 891359"/>
              <a:gd name="connsiteX923" fmla="*/ 1291728 w 1398088"/>
              <a:gd name="connsiteY923" fmla="*/ 865889 h 891359"/>
              <a:gd name="connsiteX924" fmla="*/ 1293124 w 1398088"/>
              <a:gd name="connsiteY924" fmla="*/ 866428 h 891359"/>
              <a:gd name="connsiteX925" fmla="*/ 1294528 w 1398088"/>
              <a:gd name="connsiteY925" fmla="*/ 866961 h 891359"/>
              <a:gd name="connsiteX926" fmla="*/ 1295924 w 1398088"/>
              <a:gd name="connsiteY926" fmla="*/ 867486 h 891359"/>
              <a:gd name="connsiteX927" fmla="*/ 1297327 w 1398088"/>
              <a:gd name="connsiteY927" fmla="*/ 868005 h 891359"/>
              <a:gd name="connsiteX928" fmla="*/ 1298724 w 1398088"/>
              <a:gd name="connsiteY928" fmla="*/ 868516 h 891359"/>
              <a:gd name="connsiteX929" fmla="*/ 1300127 w 1398088"/>
              <a:gd name="connsiteY929" fmla="*/ 869019 h 891359"/>
              <a:gd name="connsiteX930" fmla="*/ 1301523 w 1398088"/>
              <a:gd name="connsiteY930" fmla="*/ 869516 h 891359"/>
              <a:gd name="connsiteX931" fmla="*/ 1302927 w 1398088"/>
              <a:gd name="connsiteY931" fmla="*/ 870005 h 891359"/>
              <a:gd name="connsiteX932" fmla="*/ 1304323 w 1398088"/>
              <a:gd name="connsiteY932" fmla="*/ 870495 h 891359"/>
              <a:gd name="connsiteX933" fmla="*/ 1305719 w 1398088"/>
              <a:gd name="connsiteY933" fmla="*/ 870970 h 891359"/>
              <a:gd name="connsiteX934" fmla="*/ 1307123 w 1398088"/>
              <a:gd name="connsiteY934" fmla="*/ 871445 h 891359"/>
              <a:gd name="connsiteX935" fmla="*/ 1308519 w 1398088"/>
              <a:gd name="connsiteY935" fmla="*/ 871905 h 891359"/>
              <a:gd name="connsiteX936" fmla="*/ 1309923 w 1398088"/>
              <a:gd name="connsiteY936" fmla="*/ 872366 h 891359"/>
              <a:gd name="connsiteX937" fmla="*/ 1311319 w 1398088"/>
              <a:gd name="connsiteY937" fmla="*/ 872820 h 891359"/>
              <a:gd name="connsiteX938" fmla="*/ 1312722 w 1398088"/>
              <a:gd name="connsiteY938" fmla="*/ 873266 h 891359"/>
              <a:gd name="connsiteX939" fmla="*/ 1314119 w 1398088"/>
              <a:gd name="connsiteY939" fmla="*/ 873712 h 891359"/>
              <a:gd name="connsiteX940" fmla="*/ 1315522 w 1398088"/>
              <a:gd name="connsiteY940" fmla="*/ 874144 h 891359"/>
              <a:gd name="connsiteX941" fmla="*/ 1316918 w 1398088"/>
              <a:gd name="connsiteY941" fmla="*/ 874576 h 891359"/>
              <a:gd name="connsiteX942" fmla="*/ 1318314 w 1398088"/>
              <a:gd name="connsiteY942" fmla="*/ 875000 h 891359"/>
              <a:gd name="connsiteX943" fmla="*/ 1319718 w 1398088"/>
              <a:gd name="connsiteY943" fmla="*/ 875418 h 891359"/>
              <a:gd name="connsiteX944" fmla="*/ 1321114 w 1398088"/>
              <a:gd name="connsiteY944" fmla="*/ 875828 h 891359"/>
              <a:gd name="connsiteX945" fmla="*/ 1322518 w 1398088"/>
              <a:gd name="connsiteY945" fmla="*/ 876238 h 891359"/>
              <a:gd name="connsiteX946" fmla="*/ 1323914 w 1398088"/>
              <a:gd name="connsiteY946" fmla="*/ 876641 h 891359"/>
              <a:gd name="connsiteX947" fmla="*/ 1325318 w 1398088"/>
              <a:gd name="connsiteY947" fmla="*/ 877037 h 891359"/>
              <a:gd name="connsiteX948" fmla="*/ 1326714 w 1398088"/>
              <a:gd name="connsiteY948" fmla="*/ 877426 h 891359"/>
              <a:gd name="connsiteX949" fmla="*/ 1328117 w 1398088"/>
              <a:gd name="connsiteY949" fmla="*/ 877807 h 891359"/>
              <a:gd name="connsiteX950" fmla="*/ 1329513 w 1398088"/>
              <a:gd name="connsiteY950" fmla="*/ 878189 h 891359"/>
              <a:gd name="connsiteX951" fmla="*/ 1330910 w 1398088"/>
              <a:gd name="connsiteY951" fmla="*/ 878563 h 891359"/>
              <a:gd name="connsiteX952" fmla="*/ 1332313 w 1398088"/>
              <a:gd name="connsiteY952" fmla="*/ 878930 h 891359"/>
              <a:gd name="connsiteX953" fmla="*/ 1333709 w 1398088"/>
              <a:gd name="connsiteY953" fmla="*/ 879297 h 891359"/>
              <a:gd name="connsiteX954" fmla="*/ 1335113 w 1398088"/>
              <a:gd name="connsiteY954" fmla="*/ 879657 h 891359"/>
              <a:gd name="connsiteX955" fmla="*/ 1336509 w 1398088"/>
              <a:gd name="connsiteY955" fmla="*/ 880010 h 891359"/>
              <a:gd name="connsiteX956" fmla="*/ 1337913 w 1398088"/>
              <a:gd name="connsiteY956" fmla="*/ 880355 h 891359"/>
              <a:gd name="connsiteX957" fmla="*/ 1339309 w 1398088"/>
              <a:gd name="connsiteY957" fmla="*/ 880700 h 891359"/>
              <a:gd name="connsiteX958" fmla="*/ 1340712 w 1398088"/>
              <a:gd name="connsiteY958" fmla="*/ 881039 h 891359"/>
              <a:gd name="connsiteX959" fmla="*/ 1342109 w 1398088"/>
              <a:gd name="connsiteY959" fmla="*/ 881370 h 891359"/>
              <a:gd name="connsiteX960" fmla="*/ 1343512 w 1398088"/>
              <a:gd name="connsiteY960" fmla="*/ 881701 h 891359"/>
              <a:gd name="connsiteX961" fmla="*/ 1344908 w 1398088"/>
              <a:gd name="connsiteY961" fmla="*/ 882025 h 891359"/>
              <a:gd name="connsiteX962" fmla="*/ 1346305 w 1398088"/>
              <a:gd name="connsiteY962" fmla="*/ 882349 h 891359"/>
              <a:gd name="connsiteX963" fmla="*/ 1347708 w 1398088"/>
              <a:gd name="connsiteY963" fmla="*/ 882658 h 891359"/>
              <a:gd name="connsiteX964" fmla="*/ 1349104 w 1398088"/>
              <a:gd name="connsiteY964" fmla="*/ 882975 h 891359"/>
              <a:gd name="connsiteX965" fmla="*/ 1350508 w 1398088"/>
              <a:gd name="connsiteY965" fmla="*/ 883277 h 891359"/>
              <a:gd name="connsiteX966" fmla="*/ 1351904 w 1398088"/>
              <a:gd name="connsiteY966" fmla="*/ 883579 h 891359"/>
              <a:gd name="connsiteX967" fmla="*/ 1353308 w 1398088"/>
              <a:gd name="connsiteY967" fmla="*/ 883874 h 891359"/>
              <a:gd name="connsiteX968" fmla="*/ 1354704 w 1398088"/>
              <a:gd name="connsiteY968" fmla="*/ 884170 h 891359"/>
              <a:gd name="connsiteX969" fmla="*/ 1356107 w 1398088"/>
              <a:gd name="connsiteY969" fmla="*/ 884457 h 891359"/>
              <a:gd name="connsiteX970" fmla="*/ 1357504 w 1398088"/>
              <a:gd name="connsiteY970" fmla="*/ 884745 h 891359"/>
              <a:gd name="connsiteX971" fmla="*/ 1358900 w 1398088"/>
              <a:gd name="connsiteY971" fmla="*/ 885019 h 891359"/>
              <a:gd name="connsiteX972" fmla="*/ 1360303 w 1398088"/>
              <a:gd name="connsiteY972" fmla="*/ 885300 h 891359"/>
              <a:gd name="connsiteX973" fmla="*/ 1361699 w 1398088"/>
              <a:gd name="connsiteY973" fmla="*/ 885573 h 891359"/>
              <a:gd name="connsiteX974" fmla="*/ 1363103 w 1398088"/>
              <a:gd name="connsiteY974" fmla="*/ 885839 h 891359"/>
              <a:gd name="connsiteX975" fmla="*/ 1364499 w 1398088"/>
              <a:gd name="connsiteY975" fmla="*/ 886106 h 891359"/>
              <a:gd name="connsiteX976" fmla="*/ 1365903 w 1398088"/>
              <a:gd name="connsiteY976" fmla="*/ 886365 h 891359"/>
              <a:gd name="connsiteX977" fmla="*/ 1367299 w 1398088"/>
              <a:gd name="connsiteY977" fmla="*/ 886617 h 891359"/>
              <a:gd name="connsiteX978" fmla="*/ 1368702 w 1398088"/>
              <a:gd name="connsiteY978" fmla="*/ 886869 h 891359"/>
              <a:gd name="connsiteX979" fmla="*/ 1370099 w 1398088"/>
              <a:gd name="connsiteY979" fmla="*/ 887120 h 891359"/>
              <a:gd name="connsiteX980" fmla="*/ 1371495 w 1398088"/>
              <a:gd name="connsiteY980" fmla="*/ 887365 h 891359"/>
              <a:gd name="connsiteX981" fmla="*/ 1372898 w 1398088"/>
              <a:gd name="connsiteY981" fmla="*/ 887603 h 891359"/>
              <a:gd name="connsiteX982" fmla="*/ 1374295 w 1398088"/>
              <a:gd name="connsiteY982" fmla="*/ 887840 h 891359"/>
              <a:gd name="connsiteX983" fmla="*/ 1375698 w 1398088"/>
              <a:gd name="connsiteY983" fmla="*/ 888078 h 891359"/>
              <a:gd name="connsiteX984" fmla="*/ 1377094 w 1398088"/>
              <a:gd name="connsiteY984" fmla="*/ 888308 h 891359"/>
              <a:gd name="connsiteX985" fmla="*/ 1378498 w 1398088"/>
              <a:gd name="connsiteY985" fmla="*/ 888531 h 891359"/>
              <a:gd name="connsiteX986" fmla="*/ 1379894 w 1398088"/>
              <a:gd name="connsiteY986" fmla="*/ 888754 h 891359"/>
              <a:gd name="connsiteX987" fmla="*/ 1381298 w 1398088"/>
              <a:gd name="connsiteY987" fmla="*/ 888977 h 891359"/>
              <a:gd name="connsiteX988" fmla="*/ 1382694 w 1398088"/>
              <a:gd name="connsiteY988" fmla="*/ 889193 h 891359"/>
              <a:gd name="connsiteX989" fmla="*/ 1384097 w 1398088"/>
              <a:gd name="connsiteY989" fmla="*/ 889402 h 891359"/>
              <a:gd name="connsiteX990" fmla="*/ 1385494 w 1398088"/>
              <a:gd name="connsiteY990" fmla="*/ 889611 h 891359"/>
              <a:gd name="connsiteX991" fmla="*/ 1386890 w 1398088"/>
              <a:gd name="connsiteY991" fmla="*/ 889819 h 891359"/>
              <a:gd name="connsiteX992" fmla="*/ 1388293 w 1398088"/>
              <a:gd name="connsiteY992" fmla="*/ 890021 h 891359"/>
              <a:gd name="connsiteX993" fmla="*/ 1389690 w 1398088"/>
              <a:gd name="connsiteY993" fmla="*/ 890222 h 891359"/>
              <a:gd name="connsiteX994" fmla="*/ 1391093 w 1398088"/>
              <a:gd name="connsiteY994" fmla="*/ 890424 h 891359"/>
              <a:gd name="connsiteX995" fmla="*/ 1392489 w 1398088"/>
              <a:gd name="connsiteY995" fmla="*/ 890611 h 891359"/>
              <a:gd name="connsiteX996" fmla="*/ 1393893 w 1398088"/>
              <a:gd name="connsiteY996" fmla="*/ 890805 h 891359"/>
              <a:gd name="connsiteX997" fmla="*/ 1395289 w 1398088"/>
              <a:gd name="connsiteY997" fmla="*/ 890993 h 891359"/>
              <a:gd name="connsiteX998" fmla="*/ 1396693 w 1398088"/>
              <a:gd name="connsiteY998" fmla="*/ 891180 h 891359"/>
              <a:gd name="connsiteX999" fmla="*/ 1398089 w 1398088"/>
              <a:gd name="connsiteY999" fmla="*/ 891360 h 89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98088" h="891359">
                <a:moveTo>
                  <a:pt x="0" y="891360"/>
                </a:moveTo>
                <a:lnTo>
                  <a:pt x="1399" y="891180"/>
                </a:lnTo>
                <a:lnTo>
                  <a:pt x="2799" y="890993"/>
                </a:lnTo>
                <a:lnTo>
                  <a:pt x="4198" y="890805"/>
                </a:lnTo>
                <a:lnTo>
                  <a:pt x="5598" y="890611"/>
                </a:lnTo>
                <a:lnTo>
                  <a:pt x="6997" y="890424"/>
                </a:lnTo>
                <a:lnTo>
                  <a:pt x="8397" y="890222"/>
                </a:lnTo>
                <a:lnTo>
                  <a:pt x="9796" y="890021"/>
                </a:lnTo>
                <a:lnTo>
                  <a:pt x="11196" y="889819"/>
                </a:lnTo>
                <a:lnTo>
                  <a:pt x="12595" y="889611"/>
                </a:lnTo>
                <a:lnTo>
                  <a:pt x="13995" y="889402"/>
                </a:lnTo>
                <a:lnTo>
                  <a:pt x="15394" y="889193"/>
                </a:lnTo>
                <a:lnTo>
                  <a:pt x="16794" y="888977"/>
                </a:lnTo>
                <a:lnTo>
                  <a:pt x="18193" y="888754"/>
                </a:lnTo>
                <a:lnTo>
                  <a:pt x="19593" y="888531"/>
                </a:lnTo>
                <a:lnTo>
                  <a:pt x="20992" y="888308"/>
                </a:lnTo>
                <a:lnTo>
                  <a:pt x="22391" y="888078"/>
                </a:lnTo>
                <a:lnTo>
                  <a:pt x="23791" y="887840"/>
                </a:lnTo>
                <a:lnTo>
                  <a:pt x="25190" y="887603"/>
                </a:lnTo>
                <a:lnTo>
                  <a:pt x="26590" y="887365"/>
                </a:lnTo>
                <a:lnTo>
                  <a:pt x="27989" y="887120"/>
                </a:lnTo>
                <a:lnTo>
                  <a:pt x="29389" y="886869"/>
                </a:lnTo>
                <a:lnTo>
                  <a:pt x="30788" y="886617"/>
                </a:lnTo>
                <a:lnTo>
                  <a:pt x="32188" y="886365"/>
                </a:lnTo>
                <a:lnTo>
                  <a:pt x="33587" y="886106"/>
                </a:lnTo>
                <a:lnTo>
                  <a:pt x="34987" y="885839"/>
                </a:lnTo>
                <a:lnTo>
                  <a:pt x="36386" y="885573"/>
                </a:lnTo>
                <a:lnTo>
                  <a:pt x="37786" y="885300"/>
                </a:lnTo>
                <a:lnTo>
                  <a:pt x="39185" y="885019"/>
                </a:lnTo>
                <a:lnTo>
                  <a:pt x="40585" y="884745"/>
                </a:lnTo>
                <a:lnTo>
                  <a:pt x="41984" y="884457"/>
                </a:lnTo>
                <a:lnTo>
                  <a:pt x="43384" y="884170"/>
                </a:lnTo>
                <a:lnTo>
                  <a:pt x="44783" y="883874"/>
                </a:lnTo>
                <a:lnTo>
                  <a:pt x="46183" y="883579"/>
                </a:lnTo>
                <a:lnTo>
                  <a:pt x="47582" y="883277"/>
                </a:lnTo>
                <a:lnTo>
                  <a:pt x="48982" y="882975"/>
                </a:lnTo>
                <a:lnTo>
                  <a:pt x="50381" y="882658"/>
                </a:lnTo>
                <a:lnTo>
                  <a:pt x="51781" y="882349"/>
                </a:lnTo>
                <a:lnTo>
                  <a:pt x="53180" y="882025"/>
                </a:lnTo>
                <a:lnTo>
                  <a:pt x="54580" y="881701"/>
                </a:lnTo>
                <a:lnTo>
                  <a:pt x="55979" y="881370"/>
                </a:lnTo>
                <a:lnTo>
                  <a:pt x="57379" y="881039"/>
                </a:lnTo>
                <a:lnTo>
                  <a:pt x="58778" y="880700"/>
                </a:lnTo>
                <a:lnTo>
                  <a:pt x="60178" y="880355"/>
                </a:lnTo>
                <a:lnTo>
                  <a:pt x="61577" y="880010"/>
                </a:lnTo>
                <a:lnTo>
                  <a:pt x="62977" y="879657"/>
                </a:lnTo>
                <a:lnTo>
                  <a:pt x="64376" y="879297"/>
                </a:lnTo>
                <a:lnTo>
                  <a:pt x="65776" y="878930"/>
                </a:lnTo>
                <a:lnTo>
                  <a:pt x="67176" y="878563"/>
                </a:lnTo>
                <a:lnTo>
                  <a:pt x="68575" y="878189"/>
                </a:lnTo>
                <a:lnTo>
                  <a:pt x="69975" y="877807"/>
                </a:lnTo>
                <a:lnTo>
                  <a:pt x="71374" y="877426"/>
                </a:lnTo>
                <a:lnTo>
                  <a:pt x="72774" y="877037"/>
                </a:lnTo>
                <a:lnTo>
                  <a:pt x="74173" y="876641"/>
                </a:lnTo>
                <a:lnTo>
                  <a:pt x="75573" y="876238"/>
                </a:lnTo>
                <a:lnTo>
                  <a:pt x="76972" y="875828"/>
                </a:lnTo>
                <a:lnTo>
                  <a:pt x="78372" y="875418"/>
                </a:lnTo>
                <a:lnTo>
                  <a:pt x="79771" y="875000"/>
                </a:lnTo>
                <a:lnTo>
                  <a:pt x="81171" y="874576"/>
                </a:lnTo>
                <a:lnTo>
                  <a:pt x="82570" y="874144"/>
                </a:lnTo>
                <a:lnTo>
                  <a:pt x="83969" y="873712"/>
                </a:lnTo>
                <a:lnTo>
                  <a:pt x="85369" y="873266"/>
                </a:lnTo>
                <a:lnTo>
                  <a:pt x="86768" y="872820"/>
                </a:lnTo>
                <a:lnTo>
                  <a:pt x="88168" y="872366"/>
                </a:lnTo>
                <a:lnTo>
                  <a:pt x="89567" y="871905"/>
                </a:lnTo>
                <a:lnTo>
                  <a:pt x="90967" y="871445"/>
                </a:lnTo>
                <a:lnTo>
                  <a:pt x="92366" y="870970"/>
                </a:lnTo>
                <a:lnTo>
                  <a:pt x="93766" y="870495"/>
                </a:lnTo>
                <a:lnTo>
                  <a:pt x="95165" y="870005"/>
                </a:lnTo>
                <a:lnTo>
                  <a:pt x="96565" y="869516"/>
                </a:lnTo>
                <a:lnTo>
                  <a:pt x="97964" y="869019"/>
                </a:lnTo>
                <a:lnTo>
                  <a:pt x="99364" y="868516"/>
                </a:lnTo>
                <a:lnTo>
                  <a:pt x="100763" y="868005"/>
                </a:lnTo>
                <a:lnTo>
                  <a:pt x="102163" y="867486"/>
                </a:lnTo>
                <a:lnTo>
                  <a:pt x="103562" y="866961"/>
                </a:lnTo>
                <a:lnTo>
                  <a:pt x="104962" y="866428"/>
                </a:lnTo>
                <a:lnTo>
                  <a:pt x="106361" y="865889"/>
                </a:lnTo>
                <a:lnTo>
                  <a:pt x="107761" y="865342"/>
                </a:lnTo>
                <a:lnTo>
                  <a:pt x="109160" y="864787"/>
                </a:lnTo>
                <a:lnTo>
                  <a:pt x="110560" y="864233"/>
                </a:lnTo>
                <a:lnTo>
                  <a:pt x="111959" y="863665"/>
                </a:lnTo>
                <a:lnTo>
                  <a:pt x="113359" y="863089"/>
                </a:lnTo>
                <a:lnTo>
                  <a:pt x="114758" y="862506"/>
                </a:lnTo>
                <a:lnTo>
                  <a:pt x="116157" y="861916"/>
                </a:lnTo>
                <a:lnTo>
                  <a:pt x="117557" y="861318"/>
                </a:lnTo>
                <a:lnTo>
                  <a:pt x="118956" y="860714"/>
                </a:lnTo>
                <a:lnTo>
                  <a:pt x="120356" y="860109"/>
                </a:lnTo>
                <a:lnTo>
                  <a:pt x="121755" y="859483"/>
                </a:lnTo>
                <a:lnTo>
                  <a:pt x="123155" y="858857"/>
                </a:lnTo>
                <a:lnTo>
                  <a:pt x="124554" y="858223"/>
                </a:lnTo>
                <a:lnTo>
                  <a:pt x="125954" y="857583"/>
                </a:lnTo>
                <a:lnTo>
                  <a:pt x="127353" y="856928"/>
                </a:lnTo>
                <a:lnTo>
                  <a:pt x="128753" y="856273"/>
                </a:lnTo>
                <a:lnTo>
                  <a:pt x="130152" y="855604"/>
                </a:lnTo>
                <a:lnTo>
                  <a:pt x="131552" y="854927"/>
                </a:lnTo>
                <a:lnTo>
                  <a:pt x="132951" y="854243"/>
                </a:lnTo>
                <a:lnTo>
                  <a:pt x="134351" y="853552"/>
                </a:lnTo>
                <a:lnTo>
                  <a:pt x="135750" y="852854"/>
                </a:lnTo>
                <a:lnTo>
                  <a:pt x="137150" y="852142"/>
                </a:lnTo>
                <a:lnTo>
                  <a:pt x="138549" y="851429"/>
                </a:lnTo>
                <a:lnTo>
                  <a:pt x="139949" y="850702"/>
                </a:lnTo>
                <a:lnTo>
                  <a:pt x="141348" y="849968"/>
                </a:lnTo>
                <a:lnTo>
                  <a:pt x="142748" y="849227"/>
                </a:lnTo>
                <a:lnTo>
                  <a:pt x="144147" y="848471"/>
                </a:lnTo>
                <a:lnTo>
                  <a:pt x="145547" y="847708"/>
                </a:lnTo>
                <a:lnTo>
                  <a:pt x="146946" y="846938"/>
                </a:lnTo>
                <a:lnTo>
                  <a:pt x="148345" y="846161"/>
                </a:lnTo>
                <a:lnTo>
                  <a:pt x="149745" y="845376"/>
                </a:lnTo>
                <a:lnTo>
                  <a:pt x="151144" y="844578"/>
                </a:lnTo>
                <a:lnTo>
                  <a:pt x="152544" y="843771"/>
                </a:lnTo>
                <a:lnTo>
                  <a:pt x="153943" y="842951"/>
                </a:lnTo>
                <a:lnTo>
                  <a:pt x="155343" y="842130"/>
                </a:lnTo>
                <a:lnTo>
                  <a:pt x="156742" y="841296"/>
                </a:lnTo>
                <a:lnTo>
                  <a:pt x="158142" y="840446"/>
                </a:lnTo>
                <a:lnTo>
                  <a:pt x="159541" y="839590"/>
                </a:lnTo>
                <a:lnTo>
                  <a:pt x="160941" y="838726"/>
                </a:lnTo>
                <a:lnTo>
                  <a:pt x="162340" y="837855"/>
                </a:lnTo>
                <a:lnTo>
                  <a:pt x="163740" y="836970"/>
                </a:lnTo>
                <a:lnTo>
                  <a:pt x="165139" y="836078"/>
                </a:lnTo>
                <a:lnTo>
                  <a:pt x="166539" y="835178"/>
                </a:lnTo>
                <a:lnTo>
                  <a:pt x="167938" y="834264"/>
                </a:lnTo>
                <a:lnTo>
                  <a:pt x="169338" y="833335"/>
                </a:lnTo>
                <a:lnTo>
                  <a:pt x="170737" y="832400"/>
                </a:lnTo>
                <a:lnTo>
                  <a:pt x="172137" y="831457"/>
                </a:lnTo>
                <a:lnTo>
                  <a:pt x="173536" y="830507"/>
                </a:lnTo>
                <a:lnTo>
                  <a:pt x="174936" y="829542"/>
                </a:lnTo>
                <a:lnTo>
                  <a:pt x="176335" y="828564"/>
                </a:lnTo>
                <a:lnTo>
                  <a:pt x="177735" y="827578"/>
                </a:lnTo>
                <a:lnTo>
                  <a:pt x="179134" y="826577"/>
                </a:lnTo>
                <a:lnTo>
                  <a:pt x="180534" y="825570"/>
                </a:lnTo>
                <a:lnTo>
                  <a:pt x="181933" y="824555"/>
                </a:lnTo>
                <a:lnTo>
                  <a:pt x="183333" y="823526"/>
                </a:lnTo>
                <a:lnTo>
                  <a:pt x="184732" y="822482"/>
                </a:lnTo>
                <a:lnTo>
                  <a:pt x="186132" y="821431"/>
                </a:lnTo>
                <a:lnTo>
                  <a:pt x="187531" y="820373"/>
                </a:lnTo>
                <a:lnTo>
                  <a:pt x="188931" y="819294"/>
                </a:lnTo>
                <a:lnTo>
                  <a:pt x="190330" y="818214"/>
                </a:lnTo>
                <a:lnTo>
                  <a:pt x="191730" y="817113"/>
                </a:lnTo>
                <a:lnTo>
                  <a:pt x="193129" y="816012"/>
                </a:lnTo>
                <a:lnTo>
                  <a:pt x="194529" y="814889"/>
                </a:lnTo>
                <a:lnTo>
                  <a:pt x="195928" y="813759"/>
                </a:lnTo>
                <a:lnTo>
                  <a:pt x="197328" y="812615"/>
                </a:lnTo>
                <a:lnTo>
                  <a:pt x="198727" y="811463"/>
                </a:lnTo>
                <a:lnTo>
                  <a:pt x="200127" y="810297"/>
                </a:lnTo>
                <a:lnTo>
                  <a:pt x="201527" y="809124"/>
                </a:lnTo>
                <a:lnTo>
                  <a:pt x="202926" y="807929"/>
                </a:lnTo>
                <a:lnTo>
                  <a:pt x="204326" y="806734"/>
                </a:lnTo>
                <a:lnTo>
                  <a:pt x="205725" y="805518"/>
                </a:lnTo>
                <a:lnTo>
                  <a:pt x="207125" y="804295"/>
                </a:lnTo>
                <a:lnTo>
                  <a:pt x="208524" y="803057"/>
                </a:lnTo>
                <a:lnTo>
                  <a:pt x="209923" y="801804"/>
                </a:lnTo>
                <a:lnTo>
                  <a:pt x="211323" y="800545"/>
                </a:lnTo>
                <a:lnTo>
                  <a:pt x="212722" y="799271"/>
                </a:lnTo>
                <a:lnTo>
                  <a:pt x="214122" y="797990"/>
                </a:lnTo>
                <a:lnTo>
                  <a:pt x="215521" y="796687"/>
                </a:lnTo>
                <a:lnTo>
                  <a:pt x="216921" y="795377"/>
                </a:lnTo>
                <a:lnTo>
                  <a:pt x="218320" y="794053"/>
                </a:lnTo>
                <a:lnTo>
                  <a:pt x="219720" y="792721"/>
                </a:lnTo>
                <a:lnTo>
                  <a:pt x="221119" y="791368"/>
                </a:lnTo>
                <a:lnTo>
                  <a:pt x="222519" y="790008"/>
                </a:lnTo>
                <a:lnTo>
                  <a:pt x="223918" y="788633"/>
                </a:lnTo>
                <a:lnTo>
                  <a:pt x="225318" y="787244"/>
                </a:lnTo>
                <a:lnTo>
                  <a:pt x="226717" y="785848"/>
                </a:lnTo>
                <a:lnTo>
                  <a:pt x="228117" y="784430"/>
                </a:lnTo>
                <a:lnTo>
                  <a:pt x="229516" y="783005"/>
                </a:lnTo>
                <a:lnTo>
                  <a:pt x="230916" y="781566"/>
                </a:lnTo>
                <a:lnTo>
                  <a:pt x="232315" y="780119"/>
                </a:lnTo>
                <a:lnTo>
                  <a:pt x="233715" y="778651"/>
                </a:lnTo>
                <a:lnTo>
                  <a:pt x="235114" y="777175"/>
                </a:lnTo>
                <a:lnTo>
                  <a:pt x="236514" y="775678"/>
                </a:lnTo>
                <a:lnTo>
                  <a:pt x="237913" y="774174"/>
                </a:lnTo>
                <a:lnTo>
                  <a:pt x="239313" y="772655"/>
                </a:lnTo>
                <a:lnTo>
                  <a:pt x="240712" y="771122"/>
                </a:lnTo>
                <a:lnTo>
                  <a:pt x="242111" y="769582"/>
                </a:lnTo>
                <a:lnTo>
                  <a:pt x="243511" y="768020"/>
                </a:lnTo>
                <a:lnTo>
                  <a:pt x="244910" y="766444"/>
                </a:lnTo>
                <a:lnTo>
                  <a:pt x="246310" y="764861"/>
                </a:lnTo>
                <a:lnTo>
                  <a:pt x="247709" y="763263"/>
                </a:lnTo>
                <a:lnTo>
                  <a:pt x="249109" y="761651"/>
                </a:lnTo>
                <a:lnTo>
                  <a:pt x="250508" y="760024"/>
                </a:lnTo>
                <a:lnTo>
                  <a:pt x="251908" y="758383"/>
                </a:lnTo>
                <a:lnTo>
                  <a:pt x="253307" y="756728"/>
                </a:lnTo>
                <a:lnTo>
                  <a:pt x="254707" y="755058"/>
                </a:lnTo>
                <a:lnTo>
                  <a:pt x="256106" y="753374"/>
                </a:lnTo>
                <a:lnTo>
                  <a:pt x="257506" y="751675"/>
                </a:lnTo>
                <a:lnTo>
                  <a:pt x="258905" y="749963"/>
                </a:lnTo>
                <a:lnTo>
                  <a:pt x="260305" y="748242"/>
                </a:lnTo>
                <a:lnTo>
                  <a:pt x="261704" y="746501"/>
                </a:lnTo>
                <a:lnTo>
                  <a:pt x="263104" y="744752"/>
                </a:lnTo>
                <a:lnTo>
                  <a:pt x="264503" y="742981"/>
                </a:lnTo>
                <a:lnTo>
                  <a:pt x="265903" y="741204"/>
                </a:lnTo>
                <a:lnTo>
                  <a:pt x="267302" y="739404"/>
                </a:lnTo>
                <a:lnTo>
                  <a:pt x="268702" y="737598"/>
                </a:lnTo>
                <a:lnTo>
                  <a:pt x="270101" y="735770"/>
                </a:lnTo>
                <a:lnTo>
                  <a:pt x="271500" y="733934"/>
                </a:lnTo>
                <a:lnTo>
                  <a:pt x="272900" y="732085"/>
                </a:lnTo>
                <a:lnTo>
                  <a:pt x="274299" y="730213"/>
                </a:lnTo>
                <a:lnTo>
                  <a:pt x="275699" y="728335"/>
                </a:lnTo>
                <a:lnTo>
                  <a:pt x="277098" y="726442"/>
                </a:lnTo>
                <a:lnTo>
                  <a:pt x="278498" y="724527"/>
                </a:lnTo>
                <a:lnTo>
                  <a:pt x="279897" y="722606"/>
                </a:lnTo>
                <a:lnTo>
                  <a:pt x="281297" y="720670"/>
                </a:lnTo>
                <a:lnTo>
                  <a:pt x="282696" y="718712"/>
                </a:lnTo>
                <a:lnTo>
                  <a:pt x="284096" y="716747"/>
                </a:lnTo>
                <a:lnTo>
                  <a:pt x="285495" y="714768"/>
                </a:lnTo>
                <a:lnTo>
                  <a:pt x="286895" y="712767"/>
                </a:lnTo>
                <a:lnTo>
                  <a:pt x="288294" y="710759"/>
                </a:lnTo>
                <a:lnTo>
                  <a:pt x="289694" y="708730"/>
                </a:lnTo>
                <a:lnTo>
                  <a:pt x="291093" y="706693"/>
                </a:lnTo>
                <a:lnTo>
                  <a:pt x="292493" y="704641"/>
                </a:lnTo>
                <a:lnTo>
                  <a:pt x="293892" y="702569"/>
                </a:lnTo>
                <a:lnTo>
                  <a:pt x="295292" y="700489"/>
                </a:lnTo>
                <a:lnTo>
                  <a:pt x="296691" y="698387"/>
                </a:lnTo>
                <a:lnTo>
                  <a:pt x="298091" y="696278"/>
                </a:lnTo>
                <a:lnTo>
                  <a:pt x="299490" y="694148"/>
                </a:lnTo>
                <a:lnTo>
                  <a:pt x="300890" y="692010"/>
                </a:lnTo>
                <a:lnTo>
                  <a:pt x="302289" y="689851"/>
                </a:lnTo>
                <a:lnTo>
                  <a:pt x="303689" y="687685"/>
                </a:lnTo>
                <a:lnTo>
                  <a:pt x="305088" y="685497"/>
                </a:lnTo>
                <a:lnTo>
                  <a:pt x="306488" y="683295"/>
                </a:lnTo>
                <a:lnTo>
                  <a:pt x="307887" y="681085"/>
                </a:lnTo>
                <a:lnTo>
                  <a:pt x="309287" y="678854"/>
                </a:lnTo>
                <a:lnTo>
                  <a:pt x="310686" y="676615"/>
                </a:lnTo>
                <a:lnTo>
                  <a:pt x="312086" y="674356"/>
                </a:lnTo>
                <a:lnTo>
                  <a:pt x="313485" y="672081"/>
                </a:lnTo>
                <a:lnTo>
                  <a:pt x="314885" y="669800"/>
                </a:lnTo>
                <a:lnTo>
                  <a:pt x="316284" y="667497"/>
                </a:lnTo>
                <a:lnTo>
                  <a:pt x="317684" y="665186"/>
                </a:lnTo>
                <a:lnTo>
                  <a:pt x="319083" y="662854"/>
                </a:lnTo>
                <a:lnTo>
                  <a:pt x="320483" y="660515"/>
                </a:lnTo>
                <a:lnTo>
                  <a:pt x="321882" y="658155"/>
                </a:lnTo>
                <a:lnTo>
                  <a:pt x="323282" y="655783"/>
                </a:lnTo>
                <a:lnTo>
                  <a:pt x="324681" y="653397"/>
                </a:lnTo>
                <a:lnTo>
                  <a:pt x="326081" y="650998"/>
                </a:lnTo>
                <a:lnTo>
                  <a:pt x="327480" y="648584"/>
                </a:lnTo>
                <a:lnTo>
                  <a:pt x="328880" y="646155"/>
                </a:lnTo>
                <a:lnTo>
                  <a:pt x="330279" y="643713"/>
                </a:lnTo>
                <a:lnTo>
                  <a:pt x="331679" y="641258"/>
                </a:lnTo>
                <a:lnTo>
                  <a:pt x="333078" y="638787"/>
                </a:lnTo>
                <a:lnTo>
                  <a:pt x="334478" y="636304"/>
                </a:lnTo>
                <a:lnTo>
                  <a:pt x="335877" y="633806"/>
                </a:lnTo>
                <a:lnTo>
                  <a:pt x="337277" y="631294"/>
                </a:lnTo>
                <a:lnTo>
                  <a:pt x="338676" y="628769"/>
                </a:lnTo>
                <a:lnTo>
                  <a:pt x="340076" y="626230"/>
                </a:lnTo>
                <a:lnTo>
                  <a:pt x="341475" y="623678"/>
                </a:lnTo>
                <a:lnTo>
                  <a:pt x="342875" y="621112"/>
                </a:lnTo>
                <a:lnTo>
                  <a:pt x="344274" y="618532"/>
                </a:lnTo>
                <a:lnTo>
                  <a:pt x="345674" y="615938"/>
                </a:lnTo>
                <a:lnTo>
                  <a:pt x="347073" y="613332"/>
                </a:lnTo>
                <a:lnTo>
                  <a:pt x="348473" y="610712"/>
                </a:lnTo>
                <a:lnTo>
                  <a:pt x="349872" y="608080"/>
                </a:lnTo>
                <a:lnTo>
                  <a:pt x="351272" y="605433"/>
                </a:lnTo>
                <a:lnTo>
                  <a:pt x="352671" y="602774"/>
                </a:lnTo>
                <a:lnTo>
                  <a:pt x="354071" y="600102"/>
                </a:lnTo>
                <a:lnTo>
                  <a:pt x="355470" y="597416"/>
                </a:lnTo>
                <a:lnTo>
                  <a:pt x="356870" y="594718"/>
                </a:lnTo>
                <a:lnTo>
                  <a:pt x="358269" y="592007"/>
                </a:lnTo>
                <a:lnTo>
                  <a:pt x="359669" y="589283"/>
                </a:lnTo>
                <a:lnTo>
                  <a:pt x="361068" y="586547"/>
                </a:lnTo>
                <a:lnTo>
                  <a:pt x="362468" y="583798"/>
                </a:lnTo>
                <a:lnTo>
                  <a:pt x="363867" y="581037"/>
                </a:lnTo>
                <a:lnTo>
                  <a:pt x="365266" y="578264"/>
                </a:lnTo>
                <a:lnTo>
                  <a:pt x="366666" y="575478"/>
                </a:lnTo>
                <a:lnTo>
                  <a:pt x="368065" y="572679"/>
                </a:lnTo>
                <a:lnTo>
                  <a:pt x="369465" y="569870"/>
                </a:lnTo>
                <a:lnTo>
                  <a:pt x="370864" y="567047"/>
                </a:lnTo>
                <a:lnTo>
                  <a:pt x="372264" y="564213"/>
                </a:lnTo>
                <a:lnTo>
                  <a:pt x="373663" y="561367"/>
                </a:lnTo>
                <a:lnTo>
                  <a:pt x="375063" y="558510"/>
                </a:lnTo>
                <a:lnTo>
                  <a:pt x="376462" y="555641"/>
                </a:lnTo>
                <a:lnTo>
                  <a:pt x="377862" y="552761"/>
                </a:lnTo>
                <a:lnTo>
                  <a:pt x="379261" y="549869"/>
                </a:lnTo>
                <a:lnTo>
                  <a:pt x="380661" y="546966"/>
                </a:lnTo>
                <a:lnTo>
                  <a:pt x="382060" y="544052"/>
                </a:lnTo>
                <a:lnTo>
                  <a:pt x="383460" y="541127"/>
                </a:lnTo>
                <a:lnTo>
                  <a:pt x="384859" y="538192"/>
                </a:lnTo>
                <a:lnTo>
                  <a:pt x="386259" y="535246"/>
                </a:lnTo>
                <a:lnTo>
                  <a:pt x="387658" y="532288"/>
                </a:lnTo>
                <a:lnTo>
                  <a:pt x="389058" y="529321"/>
                </a:lnTo>
                <a:lnTo>
                  <a:pt x="390457" y="526343"/>
                </a:lnTo>
                <a:lnTo>
                  <a:pt x="391857" y="523355"/>
                </a:lnTo>
                <a:lnTo>
                  <a:pt x="393256" y="520357"/>
                </a:lnTo>
                <a:lnTo>
                  <a:pt x="394656" y="517349"/>
                </a:lnTo>
                <a:lnTo>
                  <a:pt x="396055" y="514331"/>
                </a:lnTo>
                <a:lnTo>
                  <a:pt x="397454" y="511303"/>
                </a:lnTo>
                <a:lnTo>
                  <a:pt x="398854" y="508267"/>
                </a:lnTo>
                <a:lnTo>
                  <a:pt x="400253" y="505220"/>
                </a:lnTo>
                <a:lnTo>
                  <a:pt x="401653" y="502165"/>
                </a:lnTo>
                <a:lnTo>
                  <a:pt x="403052" y="499100"/>
                </a:lnTo>
                <a:lnTo>
                  <a:pt x="404452" y="496027"/>
                </a:lnTo>
                <a:lnTo>
                  <a:pt x="405851" y="492945"/>
                </a:lnTo>
                <a:lnTo>
                  <a:pt x="407251" y="489854"/>
                </a:lnTo>
                <a:lnTo>
                  <a:pt x="408650" y="486754"/>
                </a:lnTo>
                <a:lnTo>
                  <a:pt x="410050" y="483647"/>
                </a:lnTo>
                <a:lnTo>
                  <a:pt x="411449" y="480532"/>
                </a:lnTo>
                <a:lnTo>
                  <a:pt x="412849" y="477408"/>
                </a:lnTo>
                <a:lnTo>
                  <a:pt x="414248" y="474276"/>
                </a:lnTo>
                <a:lnTo>
                  <a:pt x="415648" y="471138"/>
                </a:lnTo>
                <a:lnTo>
                  <a:pt x="417047" y="467991"/>
                </a:lnTo>
                <a:lnTo>
                  <a:pt x="418447" y="464837"/>
                </a:lnTo>
                <a:lnTo>
                  <a:pt x="419846" y="461677"/>
                </a:lnTo>
                <a:lnTo>
                  <a:pt x="421246" y="458509"/>
                </a:lnTo>
                <a:lnTo>
                  <a:pt x="422645" y="455335"/>
                </a:lnTo>
                <a:lnTo>
                  <a:pt x="424045" y="452154"/>
                </a:lnTo>
                <a:lnTo>
                  <a:pt x="425444" y="448967"/>
                </a:lnTo>
                <a:lnTo>
                  <a:pt x="426843" y="445773"/>
                </a:lnTo>
                <a:lnTo>
                  <a:pt x="428243" y="442574"/>
                </a:lnTo>
                <a:lnTo>
                  <a:pt x="429642" y="439368"/>
                </a:lnTo>
                <a:lnTo>
                  <a:pt x="431042" y="436158"/>
                </a:lnTo>
                <a:lnTo>
                  <a:pt x="432441" y="432941"/>
                </a:lnTo>
                <a:lnTo>
                  <a:pt x="433841" y="429720"/>
                </a:lnTo>
                <a:lnTo>
                  <a:pt x="435241" y="426493"/>
                </a:lnTo>
                <a:lnTo>
                  <a:pt x="436640" y="423262"/>
                </a:lnTo>
                <a:lnTo>
                  <a:pt x="438040" y="420026"/>
                </a:lnTo>
                <a:lnTo>
                  <a:pt x="439439" y="416786"/>
                </a:lnTo>
                <a:lnTo>
                  <a:pt x="440839" y="413541"/>
                </a:lnTo>
                <a:lnTo>
                  <a:pt x="442238" y="410292"/>
                </a:lnTo>
                <a:lnTo>
                  <a:pt x="443638" y="407040"/>
                </a:lnTo>
                <a:lnTo>
                  <a:pt x="445037" y="403784"/>
                </a:lnTo>
                <a:lnTo>
                  <a:pt x="446437" y="400524"/>
                </a:lnTo>
                <a:lnTo>
                  <a:pt x="447836" y="397262"/>
                </a:lnTo>
                <a:lnTo>
                  <a:pt x="449236" y="393996"/>
                </a:lnTo>
                <a:lnTo>
                  <a:pt x="450635" y="390728"/>
                </a:lnTo>
                <a:lnTo>
                  <a:pt x="452035" y="387457"/>
                </a:lnTo>
                <a:lnTo>
                  <a:pt x="453434" y="384184"/>
                </a:lnTo>
                <a:lnTo>
                  <a:pt x="454834" y="380909"/>
                </a:lnTo>
                <a:lnTo>
                  <a:pt x="456233" y="377632"/>
                </a:lnTo>
                <a:lnTo>
                  <a:pt x="457633" y="374353"/>
                </a:lnTo>
                <a:lnTo>
                  <a:pt x="459032" y="371073"/>
                </a:lnTo>
                <a:lnTo>
                  <a:pt x="460432" y="367792"/>
                </a:lnTo>
                <a:lnTo>
                  <a:pt x="461831" y="364510"/>
                </a:lnTo>
                <a:lnTo>
                  <a:pt x="463231" y="361227"/>
                </a:lnTo>
                <a:lnTo>
                  <a:pt x="464630" y="357944"/>
                </a:lnTo>
                <a:lnTo>
                  <a:pt x="466030" y="354660"/>
                </a:lnTo>
                <a:lnTo>
                  <a:pt x="467427" y="351377"/>
                </a:lnTo>
                <a:lnTo>
                  <a:pt x="468831" y="348094"/>
                </a:lnTo>
                <a:lnTo>
                  <a:pt x="470227" y="344811"/>
                </a:lnTo>
                <a:lnTo>
                  <a:pt x="471630" y="341528"/>
                </a:lnTo>
                <a:lnTo>
                  <a:pt x="473027" y="338248"/>
                </a:lnTo>
                <a:lnTo>
                  <a:pt x="474423" y="334967"/>
                </a:lnTo>
                <a:lnTo>
                  <a:pt x="475827" y="331689"/>
                </a:lnTo>
                <a:lnTo>
                  <a:pt x="477223" y="328412"/>
                </a:lnTo>
                <a:lnTo>
                  <a:pt x="478626" y="325137"/>
                </a:lnTo>
                <a:lnTo>
                  <a:pt x="480023" y="321865"/>
                </a:lnTo>
                <a:lnTo>
                  <a:pt x="481426" y="318594"/>
                </a:lnTo>
                <a:lnTo>
                  <a:pt x="482822" y="315327"/>
                </a:lnTo>
                <a:lnTo>
                  <a:pt x="484226" y="312062"/>
                </a:lnTo>
                <a:lnTo>
                  <a:pt x="485622" y="308801"/>
                </a:lnTo>
                <a:lnTo>
                  <a:pt x="487025" y="305543"/>
                </a:lnTo>
                <a:lnTo>
                  <a:pt x="488422" y="302289"/>
                </a:lnTo>
                <a:lnTo>
                  <a:pt x="489818" y="299039"/>
                </a:lnTo>
                <a:lnTo>
                  <a:pt x="491221" y="295792"/>
                </a:lnTo>
                <a:lnTo>
                  <a:pt x="492618" y="292550"/>
                </a:lnTo>
                <a:lnTo>
                  <a:pt x="494021" y="289314"/>
                </a:lnTo>
                <a:lnTo>
                  <a:pt x="495417" y="286081"/>
                </a:lnTo>
                <a:lnTo>
                  <a:pt x="496821" y="282855"/>
                </a:lnTo>
                <a:lnTo>
                  <a:pt x="498217" y="279634"/>
                </a:lnTo>
                <a:lnTo>
                  <a:pt x="499621" y="276418"/>
                </a:lnTo>
                <a:lnTo>
                  <a:pt x="501017" y="273209"/>
                </a:lnTo>
                <a:lnTo>
                  <a:pt x="502413" y="270006"/>
                </a:lnTo>
                <a:lnTo>
                  <a:pt x="503817" y="266809"/>
                </a:lnTo>
                <a:lnTo>
                  <a:pt x="505213" y="263620"/>
                </a:lnTo>
                <a:lnTo>
                  <a:pt x="506616" y="260437"/>
                </a:lnTo>
                <a:lnTo>
                  <a:pt x="508013" y="257262"/>
                </a:lnTo>
                <a:lnTo>
                  <a:pt x="509416" y="254094"/>
                </a:lnTo>
                <a:lnTo>
                  <a:pt x="510812" y="250934"/>
                </a:lnTo>
                <a:lnTo>
                  <a:pt x="512216" y="247783"/>
                </a:lnTo>
                <a:lnTo>
                  <a:pt x="513612" y="244640"/>
                </a:lnTo>
                <a:lnTo>
                  <a:pt x="515008" y="241505"/>
                </a:lnTo>
                <a:lnTo>
                  <a:pt x="516412" y="238380"/>
                </a:lnTo>
                <a:lnTo>
                  <a:pt x="517808" y="235263"/>
                </a:lnTo>
                <a:lnTo>
                  <a:pt x="519211" y="232156"/>
                </a:lnTo>
                <a:lnTo>
                  <a:pt x="520608" y="229059"/>
                </a:lnTo>
                <a:lnTo>
                  <a:pt x="522011" y="225972"/>
                </a:lnTo>
                <a:lnTo>
                  <a:pt x="523408" y="222895"/>
                </a:lnTo>
                <a:lnTo>
                  <a:pt x="524811" y="219829"/>
                </a:lnTo>
                <a:lnTo>
                  <a:pt x="526207" y="216774"/>
                </a:lnTo>
                <a:lnTo>
                  <a:pt x="527604" y="213730"/>
                </a:lnTo>
                <a:lnTo>
                  <a:pt x="529007" y="210697"/>
                </a:lnTo>
                <a:lnTo>
                  <a:pt x="530403" y="207676"/>
                </a:lnTo>
                <a:lnTo>
                  <a:pt x="531807" y="204666"/>
                </a:lnTo>
                <a:lnTo>
                  <a:pt x="533203" y="201669"/>
                </a:lnTo>
                <a:lnTo>
                  <a:pt x="534606" y="198685"/>
                </a:lnTo>
                <a:lnTo>
                  <a:pt x="536003" y="195713"/>
                </a:lnTo>
                <a:lnTo>
                  <a:pt x="537406" y="192754"/>
                </a:lnTo>
                <a:lnTo>
                  <a:pt x="538802" y="189808"/>
                </a:lnTo>
                <a:lnTo>
                  <a:pt x="540206" y="186876"/>
                </a:lnTo>
                <a:lnTo>
                  <a:pt x="541602" y="183958"/>
                </a:lnTo>
                <a:lnTo>
                  <a:pt x="542998" y="181054"/>
                </a:lnTo>
                <a:lnTo>
                  <a:pt x="544402" y="178164"/>
                </a:lnTo>
                <a:lnTo>
                  <a:pt x="545798" y="175289"/>
                </a:lnTo>
                <a:lnTo>
                  <a:pt x="547202" y="172428"/>
                </a:lnTo>
                <a:lnTo>
                  <a:pt x="548598" y="169583"/>
                </a:lnTo>
                <a:lnTo>
                  <a:pt x="550001" y="166753"/>
                </a:lnTo>
                <a:lnTo>
                  <a:pt x="551398" y="163938"/>
                </a:lnTo>
                <a:lnTo>
                  <a:pt x="552801" y="161139"/>
                </a:lnTo>
                <a:lnTo>
                  <a:pt x="554197" y="158358"/>
                </a:lnTo>
                <a:lnTo>
                  <a:pt x="555594" y="155592"/>
                </a:lnTo>
                <a:lnTo>
                  <a:pt x="556997" y="152842"/>
                </a:lnTo>
                <a:lnTo>
                  <a:pt x="558393" y="150110"/>
                </a:lnTo>
                <a:lnTo>
                  <a:pt x="559797" y="147396"/>
                </a:lnTo>
                <a:lnTo>
                  <a:pt x="561193" y="144698"/>
                </a:lnTo>
                <a:lnTo>
                  <a:pt x="562597" y="142019"/>
                </a:lnTo>
                <a:lnTo>
                  <a:pt x="563993" y="139357"/>
                </a:lnTo>
                <a:lnTo>
                  <a:pt x="565396" y="136713"/>
                </a:lnTo>
                <a:lnTo>
                  <a:pt x="566792" y="134089"/>
                </a:lnTo>
                <a:lnTo>
                  <a:pt x="568189" y="131482"/>
                </a:lnTo>
                <a:lnTo>
                  <a:pt x="569592" y="128896"/>
                </a:lnTo>
                <a:lnTo>
                  <a:pt x="570989" y="126328"/>
                </a:lnTo>
                <a:lnTo>
                  <a:pt x="572392" y="123779"/>
                </a:lnTo>
                <a:lnTo>
                  <a:pt x="573788" y="121251"/>
                </a:lnTo>
                <a:lnTo>
                  <a:pt x="575192" y="118743"/>
                </a:lnTo>
                <a:lnTo>
                  <a:pt x="576588" y="116254"/>
                </a:lnTo>
                <a:lnTo>
                  <a:pt x="577991" y="113787"/>
                </a:lnTo>
                <a:lnTo>
                  <a:pt x="579388" y="111340"/>
                </a:lnTo>
                <a:lnTo>
                  <a:pt x="580791" y="108913"/>
                </a:lnTo>
                <a:lnTo>
                  <a:pt x="582187" y="106509"/>
                </a:lnTo>
                <a:lnTo>
                  <a:pt x="583584" y="104125"/>
                </a:lnTo>
                <a:lnTo>
                  <a:pt x="584987" y="101764"/>
                </a:lnTo>
                <a:lnTo>
                  <a:pt x="586383" y="99424"/>
                </a:lnTo>
                <a:lnTo>
                  <a:pt x="587787" y="97106"/>
                </a:lnTo>
                <a:lnTo>
                  <a:pt x="589183" y="94811"/>
                </a:lnTo>
                <a:lnTo>
                  <a:pt x="590587" y="92538"/>
                </a:lnTo>
                <a:lnTo>
                  <a:pt x="591983" y="90288"/>
                </a:lnTo>
                <a:lnTo>
                  <a:pt x="593386" y="88062"/>
                </a:lnTo>
                <a:lnTo>
                  <a:pt x="594783" y="85858"/>
                </a:lnTo>
                <a:lnTo>
                  <a:pt x="596179" y="83679"/>
                </a:lnTo>
                <a:lnTo>
                  <a:pt x="597582" y="81523"/>
                </a:lnTo>
                <a:lnTo>
                  <a:pt x="598979" y="79391"/>
                </a:lnTo>
                <a:lnTo>
                  <a:pt x="600382" y="77283"/>
                </a:lnTo>
                <a:lnTo>
                  <a:pt x="601778" y="75199"/>
                </a:lnTo>
                <a:lnTo>
                  <a:pt x="603182" y="73140"/>
                </a:lnTo>
                <a:lnTo>
                  <a:pt x="604578" y="71106"/>
                </a:lnTo>
                <a:lnTo>
                  <a:pt x="605982" y="69098"/>
                </a:lnTo>
                <a:lnTo>
                  <a:pt x="607378" y="67113"/>
                </a:lnTo>
                <a:lnTo>
                  <a:pt x="608774" y="65155"/>
                </a:lnTo>
                <a:lnTo>
                  <a:pt x="610177" y="63222"/>
                </a:lnTo>
                <a:lnTo>
                  <a:pt x="611574" y="61316"/>
                </a:lnTo>
                <a:lnTo>
                  <a:pt x="612977" y="59434"/>
                </a:lnTo>
                <a:lnTo>
                  <a:pt x="614373" y="57580"/>
                </a:lnTo>
                <a:lnTo>
                  <a:pt x="615777" y="55752"/>
                </a:lnTo>
                <a:lnTo>
                  <a:pt x="617173" y="53950"/>
                </a:lnTo>
                <a:lnTo>
                  <a:pt x="618577" y="52175"/>
                </a:lnTo>
                <a:lnTo>
                  <a:pt x="619973" y="50428"/>
                </a:lnTo>
                <a:lnTo>
                  <a:pt x="621369" y="48707"/>
                </a:lnTo>
                <a:lnTo>
                  <a:pt x="622773" y="47013"/>
                </a:lnTo>
                <a:lnTo>
                  <a:pt x="624169" y="45348"/>
                </a:lnTo>
                <a:lnTo>
                  <a:pt x="625572" y="43709"/>
                </a:lnTo>
                <a:lnTo>
                  <a:pt x="626969" y="42099"/>
                </a:lnTo>
                <a:lnTo>
                  <a:pt x="628372" y="40517"/>
                </a:lnTo>
                <a:lnTo>
                  <a:pt x="629768" y="38963"/>
                </a:lnTo>
                <a:lnTo>
                  <a:pt x="631172" y="37438"/>
                </a:lnTo>
                <a:lnTo>
                  <a:pt x="632568" y="35940"/>
                </a:lnTo>
                <a:lnTo>
                  <a:pt x="633972" y="34472"/>
                </a:lnTo>
                <a:lnTo>
                  <a:pt x="635368" y="33032"/>
                </a:lnTo>
                <a:lnTo>
                  <a:pt x="636764" y="31621"/>
                </a:lnTo>
                <a:lnTo>
                  <a:pt x="638168" y="30240"/>
                </a:lnTo>
                <a:lnTo>
                  <a:pt x="639564" y="28887"/>
                </a:lnTo>
                <a:lnTo>
                  <a:pt x="640967" y="27564"/>
                </a:lnTo>
                <a:lnTo>
                  <a:pt x="642364" y="26272"/>
                </a:lnTo>
                <a:lnTo>
                  <a:pt x="643767" y="25008"/>
                </a:lnTo>
                <a:lnTo>
                  <a:pt x="645163" y="23774"/>
                </a:lnTo>
                <a:lnTo>
                  <a:pt x="646567" y="22570"/>
                </a:lnTo>
                <a:lnTo>
                  <a:pt x="647963" y="21396"/>
                </a:lnTo>
                <a:lnTo>
                  <a:pt x="649359" y="20253"/>
                </a:lnTo>
                <a:lnTo>
                  <a:pt x="650763" y="19140"/>
                </a:lnTo>
                <a:lnTo>
                  <a:pt x="652159" y="18058"/>
                </a:lnTo>
                <a:lnTo>
                  <a:pt x="653563" y="17005"/>
                </a:lnTo>
                <a:lnTo>
                  <a:pt x="654959" y="15984"/>
                </a:lnTo>
                <a:lnTo>
                  <a:pt x="656362" y="14993"/>
                </a:lnTo>
                <a:lnTo>
                  <a:pt x="657758" y="14034"/>
                </a:lnTo>
                <a:lnTo>
                  <a:pt x="659162" y="13104"/>
                </a:lnTo>
                <a:lnTo>
                  <a:pt x="660558" y="12207"/>
                </a:lnTo>
                <a:lnTo>
                  <a:pt x="661955" y="11340"/>
                </a:lnTo>
                <a:lnTo>
                  <a:pt x="663358" y="10505"/>
                </a:lnTo>
                <a:lnTo>
                  <a:pt x="664754" y="9702"/>
                </a:lnTo>
                <a:lnTo>
                  <a:pt x="666158" y="8929"/>
                </a:lnTo>
                <a:lnTo>
                  <a:pt x="667554" y="8189"/>
                </a:lnTo>
                <a:lnTo>
                  <a:pt x="668957" y="7480"/>
                </a:lnTo>
                <a:lnTo>
                  <a:pt x="670354" y="6802"/>
                </a:lnTo>
                <a:lnTo>
                  <a:pt x="671757" y="6157"/>
                </a:lnTo>
                <a:lnTo>
                  <a:pt x="673153" y="5543"/>
                </a:lnTo>
                <a:lnTo>
                  <a:pt x="674557" y="4961"/>
                </a:lnTo>
                <a:lnTo>
                  <a:pt x="675953" y="4411"/>
                </a:lnTo>
                <a:lnTo>
                  <a:pt x="677349" y="3893"/>
                </a:lnTo>
                <a:lnTo>
                  <a:pt x="678753" y="3408"/>
                </a:lnTo>
                <a:lnTo>
                  <a:pt x="680149" y="2954"/>
                </a:lnTo>
                <a:lnTo>
                  <a:pt x="681553" y="2533"/>
                </a:lnTo>
                <a:lnTo>
                  <a:pt x="682949" y="2143"/>
                </a:lnTo>
                <a:lnTo>
                  <a:pt x="684352" y="1787"/>
                </a:lnTo>
                <a:lnTo>
                  <a:pt x="685749" y="1462"/>
                </a:lnTo>
                <a:lnTo>
                  <a:pt x="687152" y="1170"/>
                </a:lnTo>
                <a:lnTo>
                  <a:pt x="688548" y="910"/>
                </a:lnTo>
                <a:lnTo>
                  <a:pt x="689945" y="683"/>
                </a:lnTo>
                <a:lnTo>
                  <a:pt x="691348" y="488"/>
                </a:lnTo>
                <a:lnTo>
                  <a:pt x="692744" y="325"/>
                </a:lnTo>
                <a:lnTo>
                  <a:pt x="694148" y="195"/>
                </a:lnTo>
                <a:lnTo>
                  <a:pt x="695544" y="98"/>
                </a:lnTo>
                <a:lnTo>
                  <a:pt x="696948" y="33"/>
                </a:lnTo>
                <a:lnTo>
                  <a:pt x="698344" y="0"/>
                </a:lnTo>
                <a:lnTo>
                  <a:pt x="699747" y="0"/>
                </a:lnTo>
                <a:lnTo>
                  <a:pt x="701143" y="33"/>
                </a:lnTo>
                <a:lnTo>
                  <a:pt x="702540" y="98"/>
                </a:lnTo>
                <a:lnTo>
                  <a:pt x="703943" y="195"/>
                </a:lnTo>
                <a:lnTo>
                  <a:pt x="705339" y="325"/>
                </a:lnTo>
                <a:lnTo>
                  <a:pt x="706743" y="488"/>
                </a:lnTo>
                <a:lnTo>
                  <a:pt x="708139" y="683"/>
                </a:lnTo>
                <a:lnTo>
                  <a:pt x="709543" y="910"/>
                </a:lnTo>
                <a:lnTo>
                  <a:pt x="710939" y="1170"/>
                </a:lnTo>
                <a:lnTo>
                  <a:pt x="712342" y="1462"/>
                </a:lnTo>
                <a:lnTo>
                  <a:pt x="713739" y="1787"/>
                </a:lnTo>
                <a:lnTo>
                  <a:pt x="715135" y="2143"/>
                </a:lnTo>
                <a:lnTo>
                  <a:pt x="716538" y="2533"/>
                </a:lnTo>
                <a:lnTo>
                  <a:pt x="717935" y="2954"/>
                </a:lnTo>
                <a:lnTo>
                  <a:pt x="719338" y="3408"/>
                </a:lnTo>
                <a:lnTo>
                  <a:pt x="720734" y="3893"/>
                </a:lnTo>
                <a:lnTo>
                  <a:pt x="722138" y="4411"/>
                </a:lnTo>
                <a:lnTo>
                  <a:pt x="723534" y="4961"/>
                </a:lnTo>
                <a:lnTo>
                  <a:pt x="724938" y="5543"/>
                </a:lnTo>
                <a:lnTo>
                  <a:pt x="726334" y="6157"/>
                </a:lnTo>
                <a:lnTo>
                  <a:pt x="727737" y="6802"/>
                </a:lnTo>
                <a:lnTo>
                  <a:pt x="729134" y="7480"/>
                </a:lnTo>
                <a:lnTo>
                  <a:pt x="730530" y="8189"/>
                </a:lnTo>
                <a:lnTo>
                  <a:pt x="731933" y="8929"/>
                </a:lnTo>
                <a:lnTo>
                  <a:pt x="733330" y="9702"/>
                </a:lnTo>
                <a:lnTo>
                  <a:pt x="734733" y="10505"/>
                </a:lnTo>
                <a:lnTo>
                  <a:pt x="736129" y="11340"/>
                </a:lnTo>
                <a:lnTo>
                  <a:pt x="737533" y="12207"/>
                </a:lnTo>
                <a:lnTo>
                  <a:pt x="738929" y="13104"/>
                </a:lnTo>
                <a:lnTo>
                  <a:pt x="740332" y="14034"/>
                </a:lnTo>
                <a:lnTo>
                  <a:pt x="741729" y="14993"/>
                </a:lnTo>
                <a:lnTo>
                  <a:pt x="743125" y="15984"/>
                </a:lnTo>
                <a:lnTo>
                  <a:pt x="744529" y="17005"/>
                </a:lnTo>
                <a:lnTo>
                  <a:pt x="745925" y="18058"/>
                </a:lnTo>
                <a:lnTo>
                  <a:pt x="747328" y="19140"/>
                </a:lnTo>
                <a:lnTo>
                  <a:pt x="748724" y="20253"/>
                </a:lnTo>
                <a:lnTo>
                  <a:pt x="750128" y="21396"/>
                </a:lnTo>
                <a:lnTo>
                  <a:pt x="751524" y="22570"/>
                </a:lnTo>
                <a:lnTo>
                  <a:pt x="752928" y="23774"/>
                </a:lnTo>
                <a:lnTo>
                  <a:pt x="754324" y="25008"/>
                </a:lnTo>
                <a:lnTo>
                  <a:pt x="755720" y="26272"/>
                </a:lnTo>
                <a:lnTo>
                  <a:pt x="757124" y="27564"/>
                </a:lnTo>
                <a:lnTo>
                  <a:pt x="758520" y="28887"/>
                </a:lnTo>
                <a:lnTo>
                  <a:pt x="759923" y="30240"/>
                </a:lnTo>
                <a:lnTo>
                  <a:pt x="761320" y="31621"/>
                </a:lnTo>
                <a:lnTo>
                  <a:pt x="762723" y="33032"/>
                </a:lnTo>
                <a:lnTo>
                  <a:pt x="764119" y="34472"/>
                </a:lnTo>
                <a:lnTo>
                  <a:pt x="765523" y="35940"/>
                </a:lnTo>
                <a:lnTo>
                  <a:pt x="766919" y="37438"/>
                </a:lnTo>
                <a:lnTo>
                  <a:pt x="768323" y="38963"/>
                </a:lnTo>
                <a:lnTo>
                  <a:pt x="769719" y="40517"/>
                </a:lnTo>
                <a:lnTo>
                  <a:pt x="771115" y="42099"/>
                </a:lnTo>
                <a:lnTo>
                  <a:pt x="772519" y="43709"/>
                </a:lnTo>
                <a:lnTo>
                  <a:pt x="773915" y="45348"/>
                </a:lnTo>
                <a:lnTo>
                  <a:pt x="775318" y="47013"/>
                </a:lnTo>
                <a:lnTo>
                  <a:pt x="776715" y="48707"/>
                </a:lnTo>
                <a:lnTo>
                  <a:pt x="778118" y="50428"/>
                </a:lnTo>
                <a:lnTo>
                  <a:pt x="779514" y="52175"/>
                </a:lnTo>
                <a:lnTo>
                  <a:pt x="780918" y="53950"/>
                </a:lnTo>
                <a:lnTo>
                  <a:pt x="782314" y="55752"/>
                </a:lnTo>
                <a:lnTo>
                  <a:pt x="783710" y="57580"/>
                </a:lnTo>
                <a:lnTo>
                  <a:pt x="785114" y="59434"/>
                </a:lnTo>
                <a:lnTo>
                  <a:pt x="786510" y="61316"/>
                </a:lnTo>
                <a:lnTo>
                  <a:pt x="787913" y="63222"/>
                </a:lnTo>
                <a:lnTo>
                  <a:pt x="789310" y="65155"/>
                </a:lnTo>
                <a:lnTo>
                  <a:pt x="790713" y="67113"/>
                </a:lnTo>
                <a:lnTo>
                  <a:pt x="792109" y="69098"/>
                </a:lnTo>
                <a:lnTo>
                  <a:pt x="793513" y="71106"/>
                </a:lnTo>
                <a:lnTo>
                  <a:pt x="794909" y="73140"/>
                </a:lnTo>
                <a:lnTo>
                  <a:pt x="796305" y="75199"/>
                </a:lnTo>
                <a:lnTo>
                  <a:pt x="797709" y="77283"/>
                </a:lnTo>
                <a:lnTo>
                  <a:pt x="799105" y="79391"/>
                </a:lnTo>
                <a:lnTo>
                  <a:pt x="800509" y="81523"/>
                </a:lnTo>
                <a:lnTo>
                  <a:pt x="801905" y="83679"/>
                </a:lnTo>
                <a:lnTo>
                  <a:pt x="803308" y="85858"/>
                </a:lnTo>
                <a:lnTo>
                  <a:pt x="804705" y="88062"/>
                </a:lnTo>
                <a:lnTo>
                  <a:pt x="806108" y="90288"/>
                </a:lnTo>
                <a:lnTo>
                  <a:pt x="807504" y="92538"/>
                </a:lnTo>
                <a:lnTo>
                  <a:pt x="808901" y="94811"/>
                </a:lnTo>
                <a:lnTo>
                  <a:pt x="810304" y="97106"/>
                </a:lnTo>
                <a:lnTo>
                  <a:pt x="811700" y="99424"/>
                </a:lnTo>
                <a:lnTo>
                  <a:pt x="813104" y="101764"/>
                </a:lnTo>
                <a:lnTo>
                  <a:pt x="814500" y="104125"/>
                </a:lnTo>
                <a:lnTo>
                  <a:pt x="815904" y="106509"/>
                </a:lnTo>
                <a:lnTo>
                  <a:pt x="817300" y="108913"/>
                </a:lnTo>
                <a:lnTo>
                  <a:pt x="818703" y="111340"/>
                </a:lnTo>
                <a:lnTo>
                  <a:pt x="820100" y="113787"/>
                </a:lnTo>
                <a:lnTo>
                  <a:pt x="821503" y="116254"/>
                </a:lnTo>
                <a:lnTo>
                  <a:pt x="822899" y="118743"/>
                </a:lnTo>
                <a:lnTo>
                  <a:pt x="824296" y="121251"/>
                </a:lnTo>
                <a:lnTo>
                  <a:pt x="825699" y="123779"/>
                </a:lnTo>
                <a:lnTo>
                  <a:pt x="827095" y="126328"/>
                </a:lnTo>
                <a:lnTo>
                  <a:pt x="828499" y="128896"/>
                </a:lnTo>
                <a:lnTo>
                  <a:pt x="829895" y="131482"/>
                </a:lnTo>
                <a:lnTo>
                  <a:pt x="831298" y="134089"/>
                </a:lnTo>
                <a:lnTo>
                  <a:pt x="832695" y="136713"/>
                </a:lnTo>
                <a:lnTo>
                  <a:pt x="834098" y="139357"/>
                </a:lnTo>
                <a:lnTo>
                  <a:pt x="835495" y="142019"/>
                </a:lnTo>
                <a:lnTo>
                  <a:pt x="836891" y="144698"/>
                </a:lnTo>
                <a:lnTo>
                  <a:pt x="838294" y="147396"/>
                </a:lnTo>
                <a:lnTo>
                  <a:pt x="839690" y="150110"/>
                </a:lnTo>
                <a:lnTo>
                  <a:pt x="841094" y="152842"/>
                </a:lnTo>
                <a:lnTo>
                  <a:pt x="842490" y="155592"/>
                </a:lnTo>
                <a:lnTo>
                  <a:pt x="843894" y="158358"/>
                </a:lnTo>
                <a:lnTo>
                  <a:pt x="845290" y="161139"/>
                </a:lnTo>
                <a:lnTo>
                  <a:pt x="846693" y="163938"/>
                </a:lnTo>
                <a:lnTo>
                  <a:pt x="848090" y="166753"/>
                </a:lnTo>
                <a:lnTo>
                  <a:pt x="849486" y="169583"/>
                </a:lnTo>
                <a:lnTo>
                  <a:pt x="850889" y="172428"/>
                </a:lnTo>
                <a:lnTo>
                  <a:pt x="852286" y="175289"/>
                </a:lnTo>
                <a:lnTo>
                  <a:pt x="853689" y="178164"/>
                </a:lnTo>
                <a:lnTo>
                  <a:pt x="855085" y="181054"/>
                </a:lnTo>
                <a:lnTo>
                  <a:pt x="856489" y="183958"/>
                </a:lnTo>
                <a:lnTo>
                  <a:pt x="857885" y="186876"/>
                </a:lnTo>
                <a:lnTo>
                  <a:pt x="859289" y="189808"/>
                </a:lnTo>
                <a:lnTo>
                  <a:pt x="860685" y="192754"/>
                </a:lnTo>
                <a:lnTo>
                  <a:pt x="862088" y="195713"/>
                </a:lnTo>
                <a:lnTo>
                  <a:pt x="863485" y="198685"/>
                </a:lnTo>
                <a:lnTo>
                  <a:pt x="864881" y="201669"/>
                </a:lnTo>
                <a:lnTo>
                  <a:pt x="866284" y="204666"/>
                </a:lnTo>
                <a:lnTo>
                  <a:pt x="867681" y="207676"/>
                </a:lnTo>
                <a:lnTo>
                  <a:pt x="869084" y="210697"/>
                </a:lnTo>
                <a:lnTo>
                  <a:pt x="870480" y="213730"/>
                </a:lnTo>
                <a:lnTo>
                  <a:pt x="871884" y="216774"/>
                </a:lnTo>
                <a:lnTo>
                  <a:pt x="873280" y="219829"/>
                </a:lnTo>
                <a:lnTo>
                  <a:pt x="874683" y="222895"/>
                </a:lnTo>
                <a:lnTo>
                  <a:pt x="876080" y="225972"/>
                </a:lnTo>
                <a:lnTo>
                  <a:pt x="877476" y="229059"/>
                </a:lnTo>
                <a:lnTo>
                  <a:pt x="878879" y="232156"/>
                </a:lnTo>
                <a:lnTo>
                  <a:pt x="880276" y="235263"/>
                </a:lnTo>
                <a:lnTo>
                  <a:pt x="881679" y="238380"/>
                </a:lnTo>
                <a:lnTo>
                  <a:pt x="883075" y="241505"/>
                </a:lnTo>
                <a:lnTo>
                  <a:pt x="884479" y="244640"/>
                </a:lnTo>
                <a:lnTo>
                  <a:pt x="885875" y="247783"/>
                </a:lnTo>
                <a:lnTo>
                  <a:pt x="887279" y="250934"/>
                </a:lnTo>
                <a:lnTo>
                  <a:pt x="888675" y="254094"/>
                </a:lnTo>
                <a:lnTo>
                  <a:pt x="890071" y="257262"/>
                </a:lnTo>
                <a:lnTo>
                  <a:pt x="891475" y="260437"/>
                </a:lnTo>
                <a:lnTo>
                  <a:pt x="892871" y="263620"/>
                </a:lnTo>
                <a:lnTo>
                  <a:pt x="894274" y="266809"/>
                </a:lnTo>
                <a:lnTo>
                  <a:pt x="895671" y="270006"/>
                </a:lnTo>
                <a:lnTo>
                  <a:pt x="897074" y="273209"/>
                </a:lnTo>
                <a:lnTo>
                  <a:pt x="898470" y="276418"/>
                </a:lnTo>
                <a:lnTo>
                  <a:pt x="899874" y="279634"/>
                </a:lnTo>
                <a:lnTo>
                  <a:pt x="901270" y="282855"/>
                </a:lnTo>
                <a:lnTo>
                  <a:pt x="902666" y="286081"/>
                </a:lnTo>
                <a:lnTo>
                  <a:pt x="904070" y="289314"/>
                </a:lnTo>
                <a:lnTo>
                  <a:pt x="905466" y="292550"/>
                </a:lnTo>
                <a:lnTo>
                  <a:pt x="906870" y="295792"/>
                </a:lnTo>
                <a:lnTo>
                  <a:pt x="908266" y="299039"/>
                </a:lnTo>
                <a:lnTo>
                  <a:pt x="909669" y="302289"/>
                </a:lnTo>
                <a:lnTo>
                  <a:pt x="911066" y="305543"/>
                </a:lnTo>
                <a:lnTo>
                  <a:pt x="912469" y="308801"/>
                </a:lnTo>
                <a:lnTo>
                  <a:pt x="913865" y="312062"/>
                </a:lnTo>
                <a:lnTo>
                  <a:pt x="915269" y="315327"/>
                </a:lnTo>
                <a:lnTo>
                  <a:pt x="916665" y="318594"/>
                </a:lnTo>
                <a:lnTo>
                  <a:pt x="918061" y="321865"/>
                </a:lnTo>
                <a:lnTo>
                  <a:pt x="919465" y="325137"/>
                </a:lnTo>
                <a:lnTo>
                  <a:pt x="920861" y="328412"/>
                </a:lnTo>
                <a:lnTo>
                  <a:pt x="922264" y="331689"/>
                </a:lnTo>
                <a:lnTo>
                  <a:pt x="923661" y="334967"/>
                </a:lnTo>
                <a:lnTo>
                  <a:pt x="925064" y="338248"/>
                </a:lnTo>
                <a:lnTo>
                  <a:pt x="926460" y="341528"/>
                </a:lnTo>
                <a:lnTo>
                  <a:pt x="927864" y="344811"/>
                </a:lnTo>
                <a:lnTo>
                  <a:pt x="929260" y="348094"/>
                </a:lnTo>
                <a:lnTo>
                  <a:pt x="930656" y="351377"/>
                </a:lnTo>
                <a:lnTo>
                  <a:pt x="932060" y="354660"/>
                </a:lnTo>
                <a:lnTo>
                  <a:pt x="933456" y="357944"/>
                </a:lnTo>
                <a:lnTo>
                  <a:pt x="934860" y="361227"/>
                </a:lnTo>
                <a:lnTo>
                  <a:pt x="936256" y="364510"/>
                </a:lnTo>
                <a:lnTo>
                  <a:pt x="937659" y="367792"/>
                </a:lnTo>
                <a:lnTo>
                  <a:pt x="939056" y="371073"/>
                </a:lnTo>
                <a:lnTo>
                  <a:pt x="940459" y="374353"/>
                </a:lnTo>
                <a:lnTo>
                  <a:pt x="941855" y="377632"/>
                </a:lnTo>
                <a:lnTo>
                  <a:pt x="943252" y="380909"/>
                </a:lnTo>
                <a:lnTo>
                  <a:pt x="944655" y="384184"/>
                </a:lnTo>
                <a:lnTo>
                  <a:pt x="946051" y="387457"/>
                </a:lnTo>
                <a:lnTo>
                  <a:pt x="947455" y="390728"/>
                </a:lnTo>
                <a:lnTo>
                  <a:pt x="948851" y="393996"/>
                </a:lnTo>
                <a:lnTo>
                  <a:pt x="950255" y="397262"/>
                </a:lnTo>
                <a:lnTo>
                  <a:pt x="951651" y="400524"/>
                </a:lnTo>
                <a:lnTo>
                  <a:pt x="953054" y="403784"/>
                </a:lnTo>
                <a:lnTo>
                  <a:pt x="954451" y="407040"/>
                </a:lnTo>
                <a:lnTo>
                  <a:pt x="955854" y="410292"/>
                </a:lnTo>
                <a:lnTo>
                  <a:pt x="957250" y="413541"/>
                </a:lnTo>
                <a:lnTo>
                  <a:pt x="958647" y="416786"/>
                </a:lnTo>
                <a:lnTo>
                  <a:pt x="960050" y="420026"/>
                </a:lnTo>
                <a:lnTo>
                  <a:pt x="961446" y="423262"/>
                </a:lnTo>
                <a:lnTo>
                  <a:pt x="962850" y="426493"/>
                </a:lnTo>
                <a:lnTo>
                  <a:pt x="964246" y="429720"/>
                </a:lnTo>
                <a:lnTo>
                  <a:pt x="965649" y="432941"/>
                </a:lnTo>
                <a:lnTo>
                  <a:pt x="967046" y="436158"/>
                </a:lnTo>
                <a:lnTo>
                  <a:pt x="968449" y="439368"/>
                </a:lnTo>
                <a:lnTo>
                  <a:pt x="969845" y="442574"/>
                </a:lnTo>
                <a:lnTo>
                  <a:pt x="971242" y="445773"/>
                </a:lnTo>
                <a:lnTo>
                  <a:pt x="972645" y="448967"/>
                </a:lnTo>
                <a:lnTo>
                  <a:pt x="974041" y="452154"/>
                </a:lnTo>
                <a:lnTo>
                  <a:pt x="975445" y="455335"/>
                </a:lnTo>
                <a:lnTo>
                  <a:pt x="976841" y="458509"/>
                </a:lnTo>
                <a:lnTo>
                  <a:pt x="978245" y="461677"/>
                </a:lnTo>
                <a:lnTo>
                  <a:pt x="979641" y="464837"/>
                </a:lnTo>
                <a:lnTo>
                  <a:pt x="981044" y="467991"/>
                </a:lnTo>
                <a:lnTo>
                  <a:pt x="982441" y="471138"/>
                </a:lnTo>
                <a:lnTo>
                  <a:pt x="983837" y="474276"/>
                </a:lnTo>
                <a:lnTo>
                  <a:pt x="985240" y="477408"/>
                </a:lnTo>
                <a:lnTo>
                  <a:pt x="986637" y="480532"/>
                </a:lnTo>
                <a:lnTo>
                  <a:pt x="988040" y="483647"/>
                </a:lnTo>
                <a:lnTo>
                  <a:pt x="989436" y="486754"/>
                </a:lnTo>
                <a:lnTo>
                  <a:pt x="990840" y="489854"/>
                </a:lnTo>
                <a:lnTo>
                  <a:pt x="992236" y="492945"/>
                </a:lnTo>
                <a:lnTo>
                  <a:pt x="993640" y="496027"/>
                </a:lnTo>
                <a:lnTo>
                  <a:pt x="995036" y="499100"/>
                </a:lnTo>
                <a:lnTo>
                  <a:pt x="996432" y="502165"/>
                </a:lnTo>
                <a:lnTo>
                  <a:pt x="997836" y="505220"/>
                </a:lnTo>
                <a:lnTo>
                  <a:pt x="999232" y="508267"/>
                </a:lnTo>
                <a:lnTo>
                  <a:pt x="1000635" y="511303"/>
                </a:lnTo>
                <a:lnTo>
                  <a:pt x="1002032" y="514331"/>
                </a:lnTo>
                <a:lnTo>
                  <a:pt x="1003435" y="517349"/>
                </a:lnTo>
                <a:lnTo>
                  <a:pt x="1004831" y="520357"/>
                </a:lnTo>
                <a:lnTo>
                  <a:pt x="1006235" y="523355"/>
                </a:lnTo>
                <a:lnTo>
                  <a:pt x="1007631" y="526343"/>
                </a:lnTo>
                <a:lnTo>
                  <a:pt x="1009035" y="529321"/>
                </a:lnTo>
                <a:lnTo>
                  <a:pt x="1010431" y="532288"/>
                </a:lnTo>
                <a:lnTo>
                  <a:pt x="1011827" y="535246"/>
                </a:lnTo>
                <a:lnTo>
                  <a:pt x="1013230" y="538192"/>
                </a:lnTo>
                <a:lnTo>
                  <a:pt x="1014627" y="541127"/>
                </a:lnTo>
                <a:lnTo>
                  <a:pt x="1016030" y="544052"/>
                </a:lnTo>
                <a:lnTo>
                  <a:pt x="1017426" y="546966"/>
                </a:lnTo>
                <a:lnTo>
                  <a:pt x="1018830" y="549869"/>
                </a:lnTo>
                <a:lnTo>
                  <a:pt x="1020226" y="552761"/>
                </a:lnTo>
                <a:lnTo>
                  <a:pt x="1021630" y="555641"/>
                </a:lnTo>
                <a:lnTo>
                  <a:pt x="1023026" y="558510"/>
                </a:lnTo>
                <a:lnTo>
                  <a:pt x="1024422" y="561367"/>
                </a:lnTo>
                <a:lnTo>
                  <a:pt x="1025826" y="564213"/>
                </a:lnTo>
                <a:lnTo>
                  <a:pt x="1027222" y="567047"/>
                </a:lnTo>
                <a:lnTo>
                  <a:pt x="1028625" y="569870"/>
                </a:lnTo>
                <a:lnTo>
                  <a:pt x="1030022" y="572679"/>
                </a:lnTo>
                <a:lnTo>
                  <a:pt x="1031425" y="575478"/>
                </a:lnTo>
                <a:lnTo>
                  <a:pt x="1032821" y="578264"/>
                </a:lnTo>
                <a:lnTo>
                  <a:pt x="1034225" y="581037"/>
                </a:lnTo>
                <a:lnTo>
                  <a:pt x="1035621" y="583798"/>
                </a:lnTo>
                <a:lnTo>
                  <a:pt x="1037017" y="586547"/>
                </a:lnTo>
                <a:lnTo>
                  <a:pt x="1038421" y="589283"/>
                </a:lnTo>
                <a:lnTo>
                  <a:pt x="1039817" y="592007"/>
                </a:lnTo>
                <a:lnTo>
                  <a:pt x="1041221" y="594718"/>
                </a:lnTo>
                <a:lnTo>
                  <a:pt x="1042617" y="597416"/>
                </a:lnTo>
                <a:lnTo>
                  <a:pt x="1044020" y="600102"/>
                </a:lnTo>
                <a:lnTo>
                  <a:pt x="1045417" y="602774"/>
                </a:lnTo>
                <a:lnTo>
                  <a:pt x="1046820" y="605433"/>
                </a:lnTo>
                <a:lnTo>
                  <a:pt x="1048216" y="608080"/>
                </a:lnTo>
                <a:lnTo>
                  <a:pt x="1049620" y="610712"/>
                </a:lnTo>
                <a:lnTo>
                  <a:pt x="1051016" y="613332"/>
                </a:lnTo>
                <a:lnTo>
                  <a:pt x="1052412" y="615938"/>
                </a:lnTo>
                <a:lnTo>
                  <a:pt x="1053816" y="618532"/>
                </a:lnTo>
                <a:lnTo>
                  <a:pt x="1055212" y="621112"/>
                </a:lnTo>
                <a:lnTo>
                  <a:pt x="1056616" y="623678"/>
                </a:lnTo>
                <a:lnTo>
                  <a:pt x="1058012" y="626230"/>
                </a:lnTo>
                <a:lnTo>
                  <a:pt x="1059415" y="628769"/>
                </a:lnTo>
                <a:lnTo>
                  <a:pt x="1060811" y="631294"/>
                </a:lnTo>
                <a:lnTo>
                  <a:pt x="1062215" y="633806"/>
                </a:lnTo>
                <a:lnTo>
                  <a:pt x="1063611" y="636304"/>
                </a:lnTo>
                <a:lnTo>
                  <a:pt x="1065007" y="638787"/>
                </a:lnTo>
                <a:lnTo>
                  <a:pt x="1066411" y="641258"/>
                </a:lnTo>
                <a:lnTo>
                  <a:pt x="1067807" y="643713"/>
                </a:lnTo>
                <a:lnTo>
                  <a:pt x="1069211" y="646155"/>
                </a:lnTo>
                <a:lnTo>
                  <a:pt x="1070607" y="648584"/>
                </a:lnTo>
                <a:lnTo>
                  <a:pt x="1072010" y="650998"/>
                </a:lnTo>
                <a:lnTo>
                  <a:pt x="1073407" y="653397"/>
                </a:lnTo>
                <a:lnTo>
                  <a:pt x="1074810" y="655783"/>
                </a:lnTo>
                <a:lnTo>
                  <a:pt x="1076206" y="658155"/>
                </a:lnTo>
                <a:lnTo>
                  <a:pt x="1077603" y="660515"/>
                </a:lnTo>
                <a:lnTo>
                  <a:pt x="1079006" y="662854"/>
                </a:lnTo>
                <a:lnTo>
                  <a:pt x="1080402" y="665186"/>
                </a:lnTo>
                <a:lnTo>
                  <a:pt x="1081806" y="667497"/>
                </a:lnTo>
                <a:lnTo>
                  <a:pt x="1083202" y="669800"/>
                </a:lnTo>
                <a:lnTo>
                  <a:pt x="1084606" y="672081"/>
                </a:lnTo>
                <a:lnTo>
                  <a:pt x="1086002" y="674356"/>
                </a:lnTo>
                <a:lnTo>
                  <a:pt x="1087405" y="676615"/>
                </a:lnTo>
                <a:lnTo>
                  <a:pt x="1088802" y="678854"/>
                </a:lnTo>
                <a:lnTo>
                  <a:pt x="1090198" y="681085"/>
                </a:lnTo>
                <a:lnTo>
                  <a:pt x="1091601" y="683295"/>
                </a:lnTo>
                <a:lnTo>
                  <a:pt x="1092998" y="685497"/>
                </a:lnTo>
                <a:lnTo>
                  <a:pt x="1094401" y="687685"/>
                </a:lnTo>
                <a:lnTo>
                  <a:pt x="1095797" y="689851"/>
                </a:lnTo>
                <a:lnTo>
                  <a:pt x="1097201" y="692010"/>
                </a:lnTo>
                <a:lnTo>
                  <a:pt x="1098597" y="694148"/>
                </a:lnTo>
                <a:lnTo>
                  <a:pt x="1100001" y="696278"/>
                </a:lnTo>
                <a:lnTo>
                  <a:pt x="1101397" y="698387"/>
                </a:lnTo>
                <a:lnTo>
                  <a:pt x="1102800" y="700489"/>
                </a:lnTo>
                <a:lnTo>
                  <a:pt x="1104196" y="702569"/>
                </a:lnTo>
                <a:lnTo>
                  <a:pt x="1105593" y="704641"/>
                </a:lnTo>
                <a:lnTo>
                  <a:pt x="1106996" y="706693"/>
                </a:lnTo>
                <a:lnTo>
                  <a:pt x="1108392" y="708730"/>
                </a:lnTo>
                <a:lnTo>
                  <a:pt x="1109796" y="710759"/>
                </a:lnTo>
                <a:lnTo>
                  <a:pt x="1111192" y="712767"/>
                </a:lnTo>
                <a:lnTo>
                  <a:pt x="1112596" y="714768"/>
                </a:lnTo>
                <a:lnTo>
                  <a:pt x="1113992" y="716747"/>
                </a:lnTo>
                <a:lnTo>
                  <a:pt x="1115395" y="718712"/>
                </a:lnTo>
                <a:lnTo>
                  <a:pt x="1116792" y="720670"/>
                </a:lnTo>
                <a:lnTo>
                  <a:pt x="1118188" y="722606"/>
                </a:lnTo>
                <a:lnTo>
                  <a:pt x="1119591" y="724527"/>
                </a:lnTo>
                <a:lnTo>
                  <a:pt x="1120988" y="726442"/>
                </a:lnTo>
                <a:lnTo>
                  <a:pt x="1122391" y="728335"/>
                </a:lnTo>
                <a:lnTo>
                  <a:pt x="1123787" y="730213"/>
                </a:lnTo>
                <a:lnTo>
                  <a:pt x="1125191" y="732085"/>
                </a:lnTo>
                <a:lnTo>
                  <a:pt x="1126587" y="733934"/>
                </a:lnTo>
                <a:lnTo>
                  <a:pt x="1127991" y="735770"/>
                </a:lnTo>
                <a:lnTo>
                  <a:pt x="1129387" y="737598"/>
                </a:lnTo>
                <a:lnTo>
                  <a:pt x="1130783" y="739404"/>
                </a:lnTo>
                <a:lnTo>
                  <a:pt x="1132187" y="741204"/>
                </a:lnTo>
                <a:lnTo>
                  <a:pt x="1133583" y="742981"/>
                </a:lnTo>
                <a:lnTo>
                  <a:pt x="1134986" y="744752"/>
                </a:lnTo>
                <a:lnTo>
                  <a:pt x="1136383" y="746501"/>
                </a:lnTo>
                <a:lnTo>
                  <a:pt x="1137786" y="748242"/>
                </a:lnTo>
                <a:lnTo>
                  <a:pt x="1139182" y="749963"/>
                </a:lnTo>
                <a:lnTo>
                  <a:pt x="1140586" y="751675"/>
                </a:lnTo>
                <a:lnTo>
                  <a:pt x="1141982" y="753374"/>
                </a:lnTo>
                <a:lnTo>
                  <a:pt x="1143378" y="755058"/>
                </a:lnTo>
                <a:lnTo>
                  <a:pt x="1144782" y="756728"/>
                </a:lnTo>
                <a:lnTo>
                  <a:pt x="1146178" y="758383"/>
                </a:lnTo>
                <a:lnTo>
                  <a:pt x="1147582" y="760024"/>
                </a:lnTo>
                <a:lnTo>
                  <a:pt x="1148978" y="761651"/>
                </a:lnTo>
                <a:lnTo>
                  <a:pt x="1150381" y="763263"/>
                </a:lnTo>
                <a:lnTo>
                  <a:pt x="1151777" y="764861"/>
                </a:lnTo>
                <a:lnTo>
                  <a:pt x="1153181" y="766444"/>
                </a:lnTo>
                <a:lnTo>
                  <a:pt x="1154577" y="768020"/>
                </a:lnTo>
                <a:lnTo>
                  <a:pt x="1155981" y="769582"/>
                </a:lnTo>
                <a:lnTo>
                  <a:pt x="1157377" y="771122"/>
                </a:lnTo>
                <a:lnTo>
                  <a:pt x="1158773" y="772655"/>
                </a:lnTo>
                <a:lnTo>
                  <a:pt x="1160177" y="774174"/>
                </a:lnTo>
                <a:lnTo>
                  <a:pt x="1161573" y="775678"/>
                </a:lnTo>
                <a:lnTo>
                  <a:pt x="1162976" y="777175"/>
                </a:lnTo>
                <a:lnTo>
                  <a:pt x="1164373" y="778651"/>
                </a:lnTo>
                <a:lnTo>
                  <a:pt x="1165776" y="780119"/>
                </a:lnTo>
                <a:lnTo>
                  <a:pt x="1167172" y="781566"/>
                </a:lnTo>
                <a:lnTo>
                  <a:pt x="1168576" y="783005"/>
                </a:lnTo>
                <a:lnTo>
                  <a:pt x="1169972" y="784430"/>
                </a:lnTo>
                <a:lnTo>
                  <a:pt x="1171368" y="785848"/>
                </a:lnTo>
                <a:lnTo>
                  <a:pt x="1172772" y="787244"/>
                </a:lnTo>
                <a:lnTo>
                  <a:pt x="1174168" y="788633"/>
                </a:lnTo>
                <a:lnTo>
                  <a:pt x="1175572" y="790008"/>
                </a:lnTo>
                <a:lnTo>
                  <a:pt x="1176968" y="791368"/>
                </a:lnTo>
                <a:lnTo>
                  <a:pt x="1178371" y="792721"/>
                </a:lnTo>
                <a:lnTo>
                  <a:pt x="1179768" y="794053"/>
                </a:lnTo>
                <a:lnTo>
                  <a:pt x="1181171" y="795377"/>
                </a:lnTo>
                <a:lnTo>
                  <a:pt x="1182567" y="796687"/>
                </a:lnTo>
                <a:lnTo>
                  <a:pt x="1183964" y="797990"/>
                </a:lnTo>
                <a:lnTo>
                  <a:pt x="1185367" y="799271"/>
                </a:lnTo>
                <a:lnTo>
                  <a:pt x="1186763" y="800545"/>
                </a:lnTo>
                <a:lnTo>
                  <a:pt x="1188167" y="801804"/>
                </a:lnTo>
                <a:lnTo>
                  <a:pt x="1189563" y="803057"/>
                </a:lnTo>
                <a:lnTo>
                  <a:pt x="1190966" y="804295"/>
                </a:lnTo>
                <a:lnTo>
                  <a:pt x="1192363" y="805518"/>
                </a:lnTo>
                <a:lnTo>
                  <a:pt x="1193766" y="806734"/>
                </a:lnTo>
                <a:lnTo>
                  <a:pt x="1195162" y="807929"/>
                </a:lnTo>
                <a:lnTo>
                  <a:pt x="1196566" y="809124"/>
                </a:lnTo>
                <a:lnTo>
                  <a:pt x="1197962" y="810297"/>
                </a:lnTo>
                <a:lnTo>
                  <a:pt x="1199358" y="811463"/>
                </a:lnTo>
                <a:lnTo>
                  <a:pt x="1200762" y="812615"/>
                </a:lnTo>
                <a:lnTo>
                  <a:pt x="1202158" y="813759"/>
                </a:lnTo>
                <a:lnTo>
                  <a:pt x="1203562" y="814889"/>
                </a:lnTo>
                <a:lnTo>
                  <a:pt x="1204958" y="816012"/>
                </a:lnTo>
                <a:lnTo>
                  <a:pt x="1206361" y="817113"/>
                </a:lnTo>
                <a:lnTo>
                  <a:pt x="1207758" y="818214"/>
                </a:lnTo>
                <a:lnTo>
                  <a:pt x="1209161" y="819294"/>
                </a:lnTo>
                <a:lnTo>
                  <a:pt x="1210557" y="820373"/>
                </a:lnTo>
                <a:lnTo>
                  <a:pt x="1211954" y="821431"/>
                </a:lnTo>
                <a:lnTo>
                  <a:pt x="1213357" y="822482"/>
                </a:lnTo>
                <a:lnTo>
                  <a:pt x="1214753" y="823526"/>
                </a:lnTo>
                <a:lnTo>
                  <a:pt x="1216157" y="824555"/>
                </a:lnTo>
                <a:lnTo>
                  <a:pt x="1217553" y="825570"/>
                </a:lnTo>
                <a:lnTo>
                  <a:pt x="1218957" y="826577"/>
                </a:lnTo>
                <a:lnTo>
                  <a:pt x="1220353" y="827578"/>
                </a:lnTo>
                <a:lnTo>
                  <a:pt x="1221756" y="828564"/>
                </a:lnTo>
                <a:lnTo>
                  <a:pt x="1223153" y="829542"/>
                </a:lnTo>
                <a:lnTo>
                  <a:pt x="1224549" y="830507"/>
                </a:lnTo>
                <a:lnTo>
                  <a:pt x="1225952" y="831457"/>
                </a:lnTo>
                <a:lnTo>
                  <a:pt x="1227349" y="832400"/>
                </a:lnTo>
                <a:lnTo>
                  <a:pt x="1228752" y="833335"/>
                </a:lnTo>
                <a:lnTo>
                  <a:pt x="1230148" y="834264"/>
                </a:lnTo>
                <a:lnTo>
                  <a:pt x="1231552" y="835178"/>
                </a:lnTo>
                <a:lnTo>
                  <a:pt x="1232948" y="836078"/>
                </a:lnTo>
                <a:lnTo>
                  <a:pt x="1234351" y="836970"/>
                </a:lnTo>
                <a:lnTo>
                  <a:pt x="1235748" y="837855"/>
                </a:lnTo>
                <a:lnTo>
                  <a:pt x="1237144" y="838726"/>
                </a:lnTo>
                <a:lnTo>
                  <a:pt x="1238548" y="839590"/>
                </a:lnTo>
                <a:lnTo>
                  <a:pt x="1239944" y="840446"/>
                </a:lnTo>
                <a:lnTo>
                  <a:pt x="1241347" y="841296"/>
                </a:lnTo>
                <a:lnTo>
                  <a:pt x="1242743" y="842130"/>
                </a:lnTo>
                <a:lnTo>
                  <a:pt x="1244147" y="842951"/>
                </a:lnTo>
                <a:lnTo>
                  <a:pt x="1245543" y="843771"/>
                </a:lnTo>
                <a:lnTo>
                  <a:pt x="1246947" y="844578"/>
                </a:lnTo>
                <a:lnTo>
                  <a:pt x="1248343" y="845376"/>
                </a:lnTo>
                <a:lnTo>
                  <a:pt x="1249746" y="846161"/>
                </a:lnTo>
                <a:lnTo>
                  <a:pt x="1251143" y="846938"/>
                </a:lnTo>
                <a:lnTo>
                  <a:pt x="1252539" y="847708"/>
                </a:lnTo>
                <a:lnTo>
                  <a:pt x="1253942" y="848471"/>
                </a:lnTo>
                <a:lnTo>
                  <a:pt x="1255339" y="849227"/>
                </a:lnTo>
                <a:lnTo>
                  <a:pt x="1256742" y="849968"/>
                </a:lnTo>
                <a:lnTo>
                  <a:pt x="1258138" y="850702"/>
                </a:lnTo>
                <a:lnTo>
                  <a:pt x="1259542" y="851429"/>
                </a:lnTo>
                <a:lnTo>
                  <a:pt x="1260938" y="852142"/>
                </a:lnTo>
                <a:lnTo>
                  <a:pt x="1262342" y="852854"/>
                </a:lnTo>
                <a:lnTo>
                  <a:pt x="1263738" y="853552"/>
                </a:lnTo>
                <a:lnTo>
                  <a:pt x="1265134" y="854243"/>
                </a:lnTo>
                <a:lnTo>
                  <a:pt x="1266538" y="854927"/>
                </a:lnTo>
                <a:lnTo>
                  <a:pt x="1267934" y="855604"/>
                </a:lnTo>
                <a:lnTo>
                  <a:pt x="1269337" y="856273"/>
                </a:lnTo>
                <a:lnTo>
                  <a:pt x="1270734" y="856928"/>
                </a:lnTo>
                <a:lnTo>
                  <a:pt x="1272137" y="857583"/>
                </a:lnTo>
                <a:lnTo>
                  <a:pt x="1273533" y="858223"/>
                </a:lnTo>
                <a:lnTo>
                  <a:pt x="1274937" y="858857"/>
                </a:lnTo>
                <a:lnTo>
                  <a:pt x="1276333" y="859483"/>
                </a:lnTo>
                <a:lnTo>
                  <a:pt x="1277729" y="860109"/>
                </a:lnTo>
                <a:lnTo>
                  <a:pt x="1279133" y="860714"/>
                </a:lnTo>
                <a:lnTo>
                  <a:pt x="1280529" y="861318"/>
                </a:lnTo>
                <a:lnTo>
                  <a:pt x="1281933" y="861916"/>
                </a:lnTo>
                <a:lnTo>
                  <a:pt x="1283329" y="862506"/>
                </a:lnTo>
                <a:lnTo>
                  <a:pt x="1284732" y="863089"/>
                </a:lnTo>
                <a:lnTo>
                  <a:pt x="1286128" y="863665"/>
                </a:lnTo>
                <a:lnTo>
                  <a:pt x="1287532" y="864233"/>
                </a:lnTo>
                <a:lnTo>
                  <a:pt x="1288928" y="864787"/>
                </a:lnTo>
                <a:lnTo>
                  <a:pt x="1290332" y="865342"/>
                </a:lnTo>
                <a:lnTo>
                  <a:pt x="1291728" y="865889"/>
                </a:lnTo>
                <a:lnTo>
                  <a:pt x="1293124" y="866428"/>
                </a:lnTo>
                <a:lnTo>
                  <a:pt x="1294528" y="866961"/>
                </a:lnTo>
                <a:lnTo>
                  <a:pt x="1295924" y="867486"/>
                </a:lnTo>
                <a:lnTo>
                  <a:pt x="1297327" y="868005"/>
                </a:lnTo>
                <a:lnTo>
                  <a:pt x="1298724" y="868516"/>
                </a:lnTo>
                <a:lnTo>
                  <a:pt x="1300127" y="869019"/>
                </a:lnTo>
                <a:lnTo>
                  <a:pt x="1301523" y="869516"/>
                </a:lnTo>
                <a:lnTo>
                  <a:pt x="1302927" y="870005"/>
                </a:lnTo>
                <a:lnTo>
                  <a:pt x="1304323" y="870495"/>
                </a:lnTo>
                <a:lnTo>
                  <a:pt x="1305719" y="870970"/>
                </a:lnTo>
                <a:lnTo>
                  <a:pt x="1307123" y="871445"/>
                </a:lnTo>
                <a:lnTo>
                  <a:pt x="1308519" y="871905"/>
                </a:lnTo>
                <a:lnTo>
                  <a:pt x="1309923" y="872366"/>
                </a:lnTo>
                <a:lnTo>
                  <a:pt x="1311319" y="872820"/>
                </a:lnTo>
                <a:lnTo>
                  <a:pt x="1312722" y="873266"/>
                </a:lnTo>
                <a:lnTo>
                  <a:pt x="1314119" y="873712"/>
                </a:lnTo>
                <a:lnTo>
                  <a:pt x="1315522" y="874144"/>
                </a:lnTo>
                <a:lnTo>
                  <a:pt x="1316918" y="874576"/>
                </a:lnTo>
                <a:lnTo>
                  <a:pt x="1318314" y="875000"/>
                </a:lnTo>
                <a:lnTo>
                  <a:pt x="1319718" y="875418"/>
                </a:lnTo>
                <a:lnTo>
                  <a:pt x="1321114" y="875828"/>
                </a:lnTo>
                <a:lnTo>
                  <a:pt x="1322518" y="876238"/>
                </a:lnTo>
                <a:lnTo>
                  <a:pt x="1323914" y="876641"/>
                </a:lnTo>
                <a:lnTo>
                  <a:pt x="1325318" y="877037"/>
                </a:lnTo>
                <a:lnTo>
                  <a:pt x="1326714" y="877426"/>
                </a:lnTo>
                <a:lnTo>
                  <a:pt x="1328117" y="877807"/>
                </a:lnTo>
                <a:lnTo>
                  <a:pt x="1329513" y="878189"/>
                </a:lnTo>
                <a:lnTo>
                  <a:pt x="1330910" y="878563"/>
                </a:lnTo>
                <a:lnTo>
                  <a:pt x="1332313" y="878930"/>
                </a:lnTo>
                <a:lnTo>
                  <a:pt x="1333709" y="879297"/>
                </a:lnTo>
                <a:lnTo>
                  <a:pt x="1335113" y="879657"/>
                </a:lnTo>
                <a:lnTo>
                  <a:pt x="1336509" y="880010"/>
                </a:lnTo>
                <a:lnTo>
                  <a:pt x="1337913" y="880355"/>
                </a:lnTo>
                <a:lnTo>
                  <a:pt x="1339309" y="880700"/>
                </a:lnTo>
                <a:lnTo>
                  <a:pt x="1340712" y="881039"/>
                </a:lnTo>
                <a:lnTo>
                  <a:pt x="1342109" y="881370"/>
                </a:lnTo>
                <a:lnTo>
                  <a:pt x="1343512" y="881701"/>
                </a:lnTo>
                <a:lnTo>
                  <a:pt x="1344908" y="882025"/>
                </a:lnTo>
                <a:lnTo>
                  <a:pt x="1346305" y="882349"/>
                </a:lnTo>
                <a:lnTo>
                  <a:pt x="1347708" y="882658"/>
                </a:lnTo>
                <a:lnTo>
                  <a:pt x="1349104" y="882975"/>
                </a:lnTo>
                <a:lnTo>
                  <a:pt x="1350508" y="883277"/>
                </a:lnTo>
                <a:lnTo>
                  <a:pt x="1351904" y="883579"/>
                </a:lnTo>
                <a:lnTo>
                  <a:pt x="1353308" y="883874"/>
                </a:lnTo>
                <a:lnTo>
                  <a:pt x="1354704" y="884170"/>
                </a:lnTo>
                <a:lnTo>
                  <a:pt x="1356107" y="884457"/>
                </a:lnTo>
                <a:lnTo>
                  <a:pt x="1357504" y="884745"/>
                </a:lnTo>
                <a:lnTo>
                  <a:pt x="1358900" y="885019"/>
                </a:lnTo>
                <a:lnTo>
                  <a:pt x="1360303" y="885300"/>
                </a:lnTo>
                <a:lnTo>
                  <a:pt x="1361699" y="885573"/>
                </a:lnTo>
                <a:lnTo>
                  <a:pt x="1363103" y="885839"/>
                </a:lnTo>
                <a:lnTo>
                  <a:pt x="1364499" y="886106"/>
                </a:lnTo>
                <a:lnTo>
                  <a:pt x="1365903" y="886365"/>
                </a:lnTo>
                <a:lnTo>
                  <a:pt x="1367299" y="886617"/>
                </a:lnTo>
                <a:lnTo>
                  <a:pt x="1368702" y="886869"/>
                </a:lnTo>
                <a:lnTo>
                  <a:pt x="1370099" y="887120"/>
                </a:lnTo>
                <a:lnTo>
                  <a:pt x="1371495" y="887365"/>
                </a:lnTo>
                <a:lnTo>
                  <a:pt x="1372898" y="887603"/>
                </a:lnTo>
                <a:lnTo>
                  <a:pt x="1374295" y="887840"/>
                </a:lnTo>
                <a:lnTo>
                  <a:pt x="1375698" y="888078"/>
                </a:lnTo>
                <a:lnTo>
                  <a:pt x="1377094" y="888308"/>
                </a:lnTo>
                <a:lnTo>
                  <a:pt x="1378498" y="888531"/>
                </a:lnTo>
                <a:lnTo>
                  <a:pt x="1379894" y="888754"/>
                </a:lnTo>
                <a:lnTo>
                  <a:pt x="1381298" y="888977"/>
                </a:lnTo>
                <a:lnTo>
                  <a:pt x="1382694" y="889193"/>
                </a:lnTo>
                <a:lnTo>
                  <a:pt x="1384097" y="889402"/>
                </a:lnTo>
                <a:lnTo>
                  <a:pt x="1385494" y="889611"/>
                </a:lnTo>
                <a:lnTo>
                  <a:pt x="1386890" y="889819"/>
                </a:lnTo>
                <a:lnTo>
                  <a:pt x="1388293" y="890021"/>
                </a:lnTo>
                <a:lnTo>
                  <a:pt x="1389690" y="890222"/>
                </a:lnTo>
                <a:lnTo>
                  <a:pt x="1391093" y="890424"/>
                </a:lnTo>
                <a:lnTo>
                  <a:pt x="1392489" y="890611"/>
                </a:lnTo>
                <a:lnTo>
                  <a:pt x="1393893" y="890805"/>
                </a:lnTo>
                <a:lnTo>
                  <a:pt x="1395289" y="890993"/>
                </a:lnTo>
                <a:lnTo>
                  <a:pt x="1396693" y="891180"/>
                </a:lnTo>
                <a:lnTo>
                  <a:pt x="1398089" y="891360"/>
                </a:lnTo>
              </a:path>
            </a:pathLst>
          </a:custGeom>
          <a:noFill/>
          <a:ln w="862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468" name="Group 467">
            <a:extLst>
              <a:ext uri="{FF2B5EF4-FFF2-40B4-BE49-F238E27FC236}">
                <a16:creationId xmlns:a16="http://schemas.microsoft.com/office/drawing/2014/main" id="{5244E3E0-DD86-472A-9555-3D9F8D8F9427}"/>
              </a:ext>
            </a:extLst>
          </p:cNvPr>
          <p:cNvGrpSpPr/>
          <p:nvPr/>
        </p:nvGrpSpPr>
        <p:grpSpPr>
          <a:xfrm>
            <a:off x="7492649" y="3267443"/>
            <a:ext cx="315769" cy="233025"/>
            <a:chOff x="7492649" y="3267443"/>
            <a:chExt cx="315769" cy="233025"/>
          </a:xfrm>
        </p:grpSpPr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3F3B5BF8-46BD-A32A-D330-695CC1E60D40}"/>
                </a:ext>
              </a:extLst>
            </p:cNvPr>
            <p:cNvSpPr/>
            <p:nvPr/>
          </p:nvSpPr>
          <p:spPr>
            <a:xfrm>
              <a:off x="7492649" y="3267443"/>
              <a:ext cx="315769" cy="233025"/>
            </a:xfrm>
            <a:custGeom>
              <a:avLst/>
              <a:gdLst>
                <a:gd name="connsiteX0" fmla="*/ 0 w 315769"/>
                <a:gd name="connsiteY0" fmla="*/ 223014 h 233025"/>
                <a:gd name="connsiteX1" fmla="*/ 1056 w 315769"/>
                <a:gd name="connsiteY1" fmla="*/ 222877 h 233025"/>
                <a:gd name="connsiteX2" fmla="*/ 2112 w 315769"/>
                <a:gd name="connsiteY2" fmla="*/ 222740 h 233025"/>
                <a:gd name="connsiteX3" fmla="*/ 3168 w 315769"/>
                <a:gd name="connsiteY3" fmla="*/ 222596 h 233025"/>
                <a:gd name="connsiteX4" fmla="*/ 4224 w 315769"/>
                <a:gd name="connsiteY4" fmla="*/ 222460 h 233025"/>
                <a:gd name="connsiteX5" fmla="*/ 5281 w 315769"/>
                <a:gd name="connsiteY5" fmla="*/ 222316 h 233025"/>
                <a:gd name="connsiteX6" fmla="*/ 6336 w 315769"/>
                <a:gd name="connsiteY6" fmla="*/ 222165 h 233025"/>
                <a:gd name="connsiteX7" fmla="*/ 7392 w 315769"/>
                <a:gd name="connsiteY7" fmla="*/ 222021 h 233025"/>
                <a:gd name="connsiteX8" fmla="*/ 8449 w 315769"/>
                <a:gd name="connsiteY8" fmla="*/ 221869 h 233025"/>
                <a:gd name="connsiteX9" fmla="*/ 9505 w 315769"/>
                <a:gd name="connsiteY9" fmla="*/ 221718 h 233025"/>
                <a:gd name="connsiteX10" fmla="*/ 10561 w 315769"/>
                <a:gd name="connsiteY10" fmla="*/ 221567 h 233025"/>
                <a:gd name="connsiteX11" fmla="*/ 11617 w 315769"/>
                <a:gd name="connsiteY11" fmla="*/ 221416 h 233025"/>
                <a:gd name="connsiteX12" fmla="*/ 12673 w 315769"/>
                <a:gd name="connsiteY12" fmla="*/ 221258 h 233025"/>
                <a:gd name="connsiteX13" fmla="*/ 13729 w 315769"/>
                <a:gd name="connsiteY13" fmla="*/ 221099 h 233025"/>
                <a:gd name="connsiteX14" fmla="*/ 14785 w 315769"/>
                <a:gd name="connsiteY14" fmla="*/ 220941 h 233025"/>
                <a:gd name="connsiteX15" fmla="*/ 15841 w 315769"/>
                <a:gd name="connsiteY15" fmla="*/ 220776 h 233025"/>
                <a:gd name="connsiteX16" fmla="*/ 16897 w 315769"/>
                <a:gd name="connsiteY16" fmla="*/ 220610 h 233025"/>
                <a:gd name="connsiteX17" fmla="*/ 17954 w 315769"/>
                <a:gd name="connsiteY17" fmla="*/ 220444 h 233025"/>
                <a:gd name="connsiteX18" fmla="*/ 19009 w 315769"/>
                <a:gd name="connsiteY18" fmla="*/ 220279 h 233025"/>
                <a:gd name="connsiteX19" fmla="*/ 20065 w 315769"/>
                <a:gd name="connsiteY19" fmla="*/ 220113 h 233025"/>
                <a:gd name="connsiteX20" fmla="*/ 21122 w 315769"/>
                <a:gd name="connsiteY20" fmla="*/ 219941 h 233025"/>
                <a:gd name="connsiteX21" fmla="*/ 22178 w 315769"/>
                <a:gd name="connsiteY21" fmla="*/ 219768 h 233025"/>
                <a:gd name="connsiteX22" fmla="*/ 23233 w 315769"/>
                <a:gd name="connsiteY22" fmla="*/ 219588 h 233025"/>
                <a:gd name="connsiteX23" fmla="*/ 24290 w 315769"/>
                <a:gd name="connsiteY23" fmla="*/ 219415 h 233025"/>
                <a:gd name="connsiteX24" fmla="*/ 25346 w 315769"/>
                <a:gd name="connsiteY24" fmla="*/ 219235 h 233025"/>
                <a:gd name="connsiteX25" fmla="*/ 26402 w 315769"/>
                <a:gd name="connsiteY25" fmla="*/ 219048 h 233025"/>
                <a:gd name="connsiteX26" fmla="*/ 27458 w 315769"/>
                <a:gd name="connsiteY26" fmla="*/ 218868 h 233025"/>
                <a:gd name="connsiteX27" fmla="*/ 28514 w 315769"/>
                <a:gd name="connsiteY27" fmla="*/ 218681 h 233025"/>
                <a:gd name="connsiteX28" fmla="*/ 29570 w 315769"/>
                <a:gd name="connsiteY28" fmla="*/ 218494 h 233025"/>
                <a:gd name="connsiteX29" fmla="*/ 30626 w 315769"/>
                <a:gd name="connsiteY29" fmla="*/ 218300 h 233025"/>
                <a:gd name="connsiteX30" fmla="*/ 31682 w 315769"/>
                <a:gd name="connsiteY30" fmla="*/ 218112 h 233025"/>
                <a:gd name="connsiteX31" fmla="*/ 32739 w 315769"/>
                <a:gd name="connsiteY31" fmla="*/ 217911 h 233025"/>
                <a:gd name="connsiteX32" fmla="*/ 33795 w 315769"/>
                <a:gd name="connsiteY32" fmla="*/ 217717 h 233025"/>
                <a:gd name="connsiteX33" fmla="*/ 34851 w 315769"/>
                <a:gd name="connsiteY33" fmla="*/ 217515 h 233025"/>
                <a:gd name="connsiteX34" fmla="*/ 35907 w 315769"/>
                <a:gd name="connsiteY34" fmla="*/ 217314 h 233025"/>
                <a:gd name="connsiteX35" fmla="*/ 36963 w 315769"/>
                <a:gd name="connsiteY35" fmla="*/ 217112 h 233025"/>
                <a:gd name="connsiteX36" fmla="*/ 38019 w 315769"/>
                <a:gd name="connsiteY36" fmla="*/ 216903 h 233025"/>
                <a:gd name="connsiteX37" fmla="*/ 39075 w 315769"/>
                <a:gd name="connsiteY37" fmla="*/ 216702 h 233025"/>
                <a:gd name="connsiteX38" fmla="*/ 40131 w 315769"/>
                <a:gd name="connsiteY38" fmla="*/ 216486 h 233025"/>
                <a:gd name="connsiteX39" fmla="*/ 41187 w 315769"/>
                <a:gd name="connsiteY39" fmla="*/ 216277 h 233025"/>
                <a:gd name="connsiteX40" fmla="*/ 42244 w 315769"/>
                <a:gd name="connsiteY40" fmla="*/ 216061 h 233025"/>
                <a:gd name="connsiteX41" fmla="*/ 43299 w 315769"/>
                <a:gd name="connsiteY41" fmla="*/ 215838 h 233025"/>
                <a:gd name="connsiteX42" fmla="*/ 44355 w 315769"/>
                <a:gd name="connsiteY42" fmla="*/ 215622 h 233025"/>
                <a:gd name="connsiteX43" fmla="*/ 45412 w 315769"/>
                <a:gd name="connsiteY43" fmla="*/ 215399 h 233025"/>
                <a:gd name="connsiteX44" fmla="*/ 46468 w 315769"/>
                <a:gd name="connsiteY44" fmla="*/ 215169 h 233025"/>
                <a:gd name="connsiteX45" fmla="*/ 47523 w 315769"/>
                <a:gd name="connsiteY45" fmla="*/ 214946 h 233025"/>
                <a:gd name="connsiteX46" fmla="*/ 48580 w 315769"/>
                <a:gd name="connsiteY46" fmla="*/ 214715 h 233025"/>
                <a:gd name="connsiteX47" fmla="*/ 49636 w 315769"/>
                <a:gd name="connsiteY47" fmla="*/ 214478 h 233025"/>
                <a:gd name="connsiteX48" fmla="*/ 50692 w 315769"/>
                <a:gd name="connsiteY48" fmla="*/ 214248 h 233025"/>
                <a:gd name="connsiteX49" fmla="*/ 51748 w 315769"/>
                <a:gd name="connsiteY49" fmla="*/ 214010 h 233025"/>
                <a:gd name="connsiteX50" fmla="*/ 52804 w 315769"/>
                <a:gd name="connsiteY50" fmla="*/ 213765 h 233025"/>
                <a:gd name="connsiteX51" fmla="*/ 53860 w 315769"/>
                <a:gd name="connsiteY51" fmla="*/ 213521 h 233025"/>
                <a:gd name="connsiteX52" fmla="*/ 54916 w 315769"/>
                <a:gd name="connsiteY52" fmla="*/ 213276 h 233025"/>
                <a:gd name="connsiteX53" fmla="*/ 55972 w 315769"/>
                <a:gd name="connsiteY53" fmla="*/ 213031 h 233025"/>
                <a:gd name="connsiteX54" fmla="*/ 57028 w 315769"/>
                <a:gd name="connsiteY54" fmla="*/ 212779 h 233025"/>
                <a:gd name="connsiteX55" fmla="*/ 58085 w 315769"/>
                <a:gd name="connsiteY55" fmla="*/ 212520 h 233025"/>
                <a:gd name="connsiteX56" fmla="*/ 59141 w 315769"/>
                <a:gd name="connsiteY56" fmla="*/ 212268 h 233025"/>
                <a:gd name="connsiteX57" fmla="*/ 60196 w 315769"/>
                <a:gd name="connsiteY57" fmla="*/ 212002 h 233025"/>
                <a:gd name="connsiteX58" fmla="*/ 61253 w 315769"/>
                <a:gd name="connsiteY58" fmla="*/ 211743 h 233025"/>
                <a:gd name="connsiteX59" fmla="*/ 62309 w 315769"/>
                <a:gd name="connsiteY59" fmla="*/ 211477 h 233025"/>
                <a:gd name="connsiteX60" fmla="*/ 63365 w 315769"/>
                <a:gd name="connsiteY60" fmla="*/ 211210 h 233025"/>
                <a:gd name="connsiteX61" fmla="*/ 64421 w 315769"/>
                <a:gd name="connsiteY61" fmla="*/ 210937 h 233025"/>
                <a:gd name="connsiteX62" fmla="*/ 65477 w 315769"/>
                <a:gd name="connsiteY62" fmla="*/ 210663 h 233025"/>
                <a:gd name="connsiteX63" fmla="*/ 66534 w 315769"/>
                <a:gd name="connsiteY63" fmla="*/ 210390 h 233025"/>
                <a:gd name="connsiteX64" fmla="*/ 67589 w 315769"/>
                <a:gd name="connsiteY64" fmla="*/ 210109 h 233025"/>
                <a:gd name="connsiteX65" fmla="*/ 68645 w 315769"/>
                <a:gd name="connsiteY65" fmla="*/ 209821 h 233025"/>
                <a:gd name="connsiteX66" fmla="*/ 69702 w 315769"/>
                <a:gd name="connsiteY66" fmla="*/ 209541 h 233025"/>
                <a:gd name="connsiteX67" fmla="*/ 70758 w 315769"/>
                <a:gd name="connsiteY67" fmla="*/ 209246 h 233025"/>
                <a:gd name="connsiteX68" fmla="*/ 71813 w 315769"/>
                <a:gd name="connsiteY68" fmla="*/ 208958 h 233025"/>
                <a:gd name="connsiteX69" fmla="*/ 72870 w 315769"/>
                <a:gd name="connsiteY69" fmla="*/ 208662 h 233025"/>
                <a:gd name="connsiteX70" fmla="*/ 73926 w 315769"/>
                <a:gd name="connsiteY70" fmla="*/ 208360 h 233025"/>
                <a:gd name="connsiteX71" fmla="*/ 74982 w 315769"/>
                <a:gd name="connsiteY71" fmla="*/ 208058 h 233025"/>
                <a:gd name="connsiteX72" fmla="*/ 76038 w 315769"/>
                <a:gd name="connsiteY72" fmla="*/ 207756 h 233025"/>
                <a:gd name="connsiteX73" fmla="*/ 77094 w 315769"/>
                <a:gd name="connsiteY73" fmla="*/ 207446 h 233025"/>
                <a:gd name="connsiteX74" fmla="*/ 78150 w 315769"/>
                <a:gd name="connsiteY74" fmla="*/ 207137 h 233025"/>
                <a:gd name="connsiteX75" fmla="*/ 79206 w 315769"/>
                <a:gd name="connsiteY75" fmla="*/ 206820 h 233025"/>
                <a:gd name="connsiteX76" fmla="*/ 80262 w 315769"/>
                <a:gd name="connsiteY76" fmla="*/ 206503 h 233025"/>
                <a:gd name="connsiteX77" fmla="*/ 81318 w 315769"/>
                <a:gd name="connsiteY77" fmla="*/ 206187 h 233025"/>
                <a:gd name="connsiteX78" fmla="*/ 82375 w 315769"/>
                <a:gd name="connsiteY78" fmla="*/ 205863 h 233025"/>
                <a:gd name="connsiteX79" fmla="*/ 83430 w 315769"/>
                <a:gd name="connsiteY79" fmla="*/ 205532 h 233025"/>
                <a:gd name="connsiteX80" fmla="*/ 84486 w 315769"/>
                <a:gd name="connsiteY80" fmla="*/ 205201 h 233025"/>
                <a:gd name="connsiteX81" fmla="*/ 85543 w 315769"/>
                <a:gd name="connsiteY81" fmla="*/ 204870 h 233025"/>
                <a:gd name="connsiteX82" fmla="*/ 86599 w 315769"/>
                <a:gd name="connsiteY82" fmla="*/ 204531 h 233025"/>
                <a:gd name="connsiteX83" fmla="*/ 87655 w 315769"/>
                <a:gd name="connsiteY83" fmla="*/ 204186 h 233025"/>
                <a:gd name="connsiteX84" fmla="*/ 88711 w 315769"/>
                <a:gd name="connsiteY84" fmla="*/ 203848 h 233025"/>
                <a:gd name="connsiteX85" fmla="*/ 89767 w 315769"/>
                <a:gd name="connsiteY85" fmla="*/ 203495 h 233025"/>
                <a:gd name="connsiteX86" fmla="*/ 90823 w 315769"/>
                <a:gd name="connsiteY86" fmla="*/ 203142 h 233025"/>
                <a:gd name="connsiteX87" fmla="*/ 91879 w 315769"/>
                <a:gd name="connsiteY87" fmla="*/ 202790 h 233025"/>
                <a:gd name="connsiteX88" fmla="*/ 92935 w 315769"/>
                <a:gd name="connsiteY88" fmla="*/ 202430 h 233025"/>
                <a:gd name="connsiteX89" fmla="*/ 93992 w 315769"/>
                <a:gd name="connsiteY89" fmla="*/ 202070 h 233025"/>
                <a:gd name="connsiteX90" fmla="*/ 95048 w 315769"/>
                <a:gd name="connsiteY90" fmla="*/ 201703 h 233025"/>
                <a:gd name="connsiteX91" fmla="*/ 96103 w 315769"/>
                <a:gd name="connsiteY91" fmla="*/ 201329 h 233025"/>
                <a:gd name="connsiteX92" fmla="*/ 97160 w 315769"/>
                <a:gd name="connsiteY92" fmla="*/ 200961 h 233025"/>
                <a:gd name="connsiteX93" fmla="*/ 98216 w 315769"/>
                <a:gd name="connsiteY93" fmla="*/ 200580 h 233025"/>
                <a:gd name="connsiteX94" fmla="*/ 99272 w 315769"/>
                <a:gd name="connsiteY94" fmla="*/ 200199 h 233025"/>
                <a:gd name="connsiteX95" fmla="*/ 100328 w 315769"/>
                <a:gd name="connsiteY95" fmla="*/ 199817 h 233025"/>
                <a:gd name="connsiteX96" fmla="*/ 101384 w 315769"/>
                <a:gd name="connsiteY96" fmla="*/ 199428 h 233025"/>
                <a:gd name="connsiteX97" fmla="*/ 102440 w 315769"/>
                <a:gd name="connsiteY97" fmla="*/ 199033 h 233025"/>
                <a:gd name="connsiteX98" fmla="*/ 103496 w 315769"/>
                <a:gd name="connsiteY98" fmla="*/ 198637 h 233025"/>
                <a:gd name="connsiteX99" fmla="*/ 104552 w 315769"/>
                <a:gd name="connsiteY99" fmla="*/ 198234 h 233025"/>
                <a:gd name="connsiteX100" fmla="*/ 105608 w 315769"/>
                <a:gd name="connsiteY100" fmla="*/ 197831 h 233025"/>
                <a:gd name="connsiteX101" fmla="*/ 106665 w 315769"/>
                <a:gd name="connsiteY101" fmla="*/ 197428 h 233025"/>
                <a:gd name="connsiteX102" fmla="*/ 107720 w 315769"/>
                <a:gd name="connsiteY102" fmla="*/ 197010 h 233025"/>
                <a:gd name="connsiteX103" fmla="*/ 108776 w 315769"/>
                <a:gd name="connsiteY103" fmla="*/ 196593 h 233025"/>
                <a:gd name="connsiteX104" fmla="*/ 109833 w 315769"/>
                <a:gd name="connsiteY104" fmla="*/ 196175 h 233025"/>
                <a:gd name="connsiteX105" fmla="*/ 110889 w 315769"/>
                <a:gd name="connsiteY105" fmla="*/ 195751 h 233025"/>
                <a:gd name="connsiteX106" fmla="*/ 111945 w 315769"/>
                <a:gd name="connsiteY106" fmla="*/ 195326 h 233025"/>
                <a:gd name="connsiteX107" fmla="*/ 113001 w 315769"/>
                <a:gd name="connsiteY107" fmla="*/ 194887 h 233025"/>
                <a:gd name="connsiteX108" fmla="*/ 114057 w 315769"/>
                <a:gd name="connsiteY108" fmla="*/ 194455 h 233025"/>
                <a:gd name="connsiteX109" fmla="*/ 115113 w 315769"/>
                <a:gd name="connsiteY109" fmla="*/ 194009 h 233025"/>
                <a:gd name="connsiteX110" fmla="*/ 116169 w 315769"/>
                <a:gd name="connsiteY110" fmla="*/ 193570 h 233025"/>
                <a:gd name="connsiteX111" fmla="*/ 117225 w 315769"/>
                <a:gd name="connsiteY111" fmla="*/ 193116 h 233025"/>
                <a:gd name="connsiteX112" fmla="*/ 118281 w 315769"/>
                <a:gd name="connsiteY112" fmla="*/ 192663 h 233025"/>
                <a:gd name="connsiteX113" fmla="*/ 119338 w 315769"/>
                <a:gd name="connsiteY113" fmla="*/ 192202 h 233025"/>
                <a:gd name="connsiteX114" fmla="*/ 120393 w 315769"/>
                <a:gd name="connsiteY114" fmla="*/ 191742 h 233025"/>
                <a:gd name="connsiteX115" fmla="*/ 121449 w 315769"/>
                <a:gd name="connsiteY115" fmla="*/ 191274 h 233025"/>
                <a:gd name="connsiteX116" fmla="*/ 122506 w 315769"/>
                <a:gd name="connsiteY116" fmla="*/ 190806 h 233025"/>
                <a:gd name="connsiteX117" fmla="*/ 123562 w 315769"/>
                <a:gd name="connsiteY117" fmla="*/ 190331 h 233025"/>
                <a:gd name="connsiteX118" fmla="*/ 124618 w 315769"/>
                <a:gd name="connsiteY118" fmla="*/ 189849 h 233025"/>
                <a:gd name="connsiteX119" fmla="*/ 125674 w 315769"/>
                <a:gd name="connsiteY119" fmla="*/ 189367 h 233025"/>
                <a:gd name="connsiteX120" fmla="*/ 126730 w 315769"/>
                <a:gd name="connsiteY120" fmla="*/ 188877 h 233025"/>
                <a:gd name="connsiteX121" fmla="*/ 127786 w 315769"/>
                <a:gd name="connsiteY121" fmla="*/ 188381 h 233025"/>
                <a:gd name="connsiteX122" fmla="*/ 128842 w 315769"/>
                <a:gd name="connsiteY122" fmla="*/ 187884 h 233025"/>
                <a:gd name="connsiteX123" fmla="*/ 129898 w 315769"/>
                <a:gd name="connsiteY123" fmla="*/ 187380 h 233025"/>
                <a:gd name="connsiteX124" fmla="*/ 130955 w 315769"/>
                <a:gd name="connsiteY124" fmla="*/ 186869 h 233025"/>
                <a:gd name="connsiteX125" fmla="*/ 132010 w 315769"/>
                <a:gd name="connsiteY125" fmla="*/ 186358 h 233025"/>
                <a:gd name="connsiteX126" fmla="*/ 133066 w 315769"/>
                <a:gd name="connsiteY126" fmla="*/ 185840 h 233025"/>
                <a:gd name="connsiteX127" fmla="*/ 134123 w 315769"/>
                <a:gd name="connsiteY127" fmla="*/ 185322 h 233025"/>
                <a:gd name="connsiteX128" fmla="*/ 135179 w 315769"/>
                <a:gd name="connsiteY128" fmla="*/ 184796 h 233025"/>
                <a:gd name="connsiteX129" fmla="*/ 136235 w 315769"/>
                <a:gd name="connsiteY129" fmla="*/ 184264 h 233025"/>
                <a:gd name="connsiteX130" fmla="*/ 137291 w 315769"/>
                <a:gd name="connsiteY130" fmla="*/ 183724 h 233025"/>
                <a:gd name="connsiteX131" fmla="*/ 138347 w 315769"/>
                <a:gd name="connsiteY131" fmla="*/ 183184 h 233025"/>
                <a:gd name="connsiteX132" fmla="*/ 139403 w 315769"/>
                <a:gd name="connsiteY132" fmla="*/ 182637 h 233025"/>
                <a:gd name="connsiteX133" fmla="*/ 140459 w 315769"/>
                <a:gd name="connsiteY133" fmla="*/ 182090 h 233025"/>
                <a:gd name="connsiteX134" fmla="*/ 141515 w 315769"/>
                <a:gd name="connsiteY134" fmla="*/ 181536 h 233025"/>
                <a:gd name="connsiteX135" fmla="*/ 142571 w 315769"/>
                <a:gd name="connsiteY135" fmla="*/ 180975 h 233025"/>
                <a:gd name="connsiteX136" fmla="*/ 143628 w 315769"/>
                <a:gd name="connsiteY136" fmla="*/ 180406 h 233025"/>
                <a:gd name="connsiteX137" fmla="*/ 144683 w 315769"/>
                <a:gd name="connsiteY137" fmla="*/ 179838 h 233025"/>
                <a:gd name="connsiteX138" fmla="*/ 145739 w 315769"/>
                <a:gd name="connsiteY138" fmla="*/ 179262 h 233025"/>
                <a:gd name="connsiteX139" fmla="*/ 146796 w 315769"/>
                <a:gd name="connsiteY139" fmla="*/ 178679 h 233025"/>
                <a:gd name="connsiteX140" fmla="*/ 147852 w 315769"/>
                <a:gd name="connsiteY140" fmla="*/ 178089 h 233025"/>
                <a:gd name="connsiteX141" fmla="*/ 148907 w 315769"/>
                <a:gd name="connsiteY141" fmla="*/ 177498 h 233025"/>
                <a:gd name="connsiteX142" fmla="*/ 149964 w 315769"/>
                <a:gd name="connsiteY142" fmla="*/ 176901 h 233025"/>
                <a:gd name="connsiteX143" fmla="*/ 151020 w 315769"/>
                <a:gd name="connsiteY143" fmla="*/ 176304 h 233025"/>
                <a:gd name="connsiteX144" fmla="*/ 152076 w 315769"/>
                <a:gd name="connsiteY144" fmla="*/ 175692 h 233025"/>
                <a:gd name="connsiteX145" fmla="*/ 153132 w 315769"/>
                <a:gd name="connsiteY145" fmla="*/ 175080 h 233025"/>
                <a:gd name="connsiteX146" fmla="*/ 154188 w 315769"/>
                <a:gd name="connsiteY146" fmla="*/ 174461 h 233025"/>
                <a:gd name="connsiteX147" fmla="*/ 155245 w 315769"/>
                <a:gd name="connsiteY147" fmla="*/ 173842 h 233025"/>
                <a:gd name="connsiteX148" fmla="*/ 156300 w 315769"/>
                <a:gd name="connsiteY148" fmla="*/ 173209 h 233025"/>
                <a:gd name="connsiteX149" fmla="*/ 157356 w 315769"/>
                <a:gd name="connsiteY149" fmla="*/ 172575 h 233025"/>
                <a:gd name="connsiteX150" fmla="*/ 158413 w 315769"/>
                <a:gd name="connsiteY150" fmla="*/ 171935 h 233025"/>
                <a:gd name="connsiteX151" fmla="*/ 159469 w 315769"/>
                <a:gd name="connsiteY151" fmla="*/ 171294 h 233025"/>
                <a:gd name="connsiteX152" fmla="*/ 160524 w 315769"/>
                <a:gd name="connsiteY152" fmla="*/ 170639 h 233025"/>
                <a:gd name="connsiteX153" fmla="*/ 161581 w 315769"/>
                <a:gd name="connsiteY153" fmla="*/ 169985 h 233025"/>
                <a:gd name="connsiteX154" fmla="*/ 162637 w 315769"/>
                <a:gd name="connsiteY154" fmla="*/ 169322 h 233025"/>
                <a:gd name="connsiteX155" fmla="*/ 163693 w 315769"/>
                <a:gd name="connsiteY155" fmla="*/ 168653 h 233025"/>
                <a:gd name="connsiteX156" fmla="*/ 164749 w 315769"/>
                <a:gd name="connsiteY156" fmla="*/ 167984 h 233025"/>
                <a:gd name="connsiteX157" fmla="*/ 165805 w 315769"/>
                <a:gd name="connsiteY157" fmla="*/ 167307 h 233025"/>
                <a:gd name="connsiteX158" fmla="*/ 166861 w 315769"/>
                <a:gd name="connsiteY158" fmla="*/ 166616 h 233025"/>
                <a:gd name="connsiteX159" fmla="*/ 167918 w 315769"/>
                <a:gd name="connsiteY159" fmla="*/ 165932 h 233025"/>
                <a:gd name="connsiteX160" fmla="*/ 168973 w 315769"/>
                <a:gd name="connsiteY160" fmla="*/ 165234 h 233025"/>
                <a:gd name="connsiteX161" fmla="*/ 170029 w 315769"/>
                <a:gd name="connsiteY161" fmla="*/ 164529 h 233025"/>
                <a:gd name="connsiteX162" fmla="*/ 171086 w 315769"/>
                <a:gd name="connsiteY162" fmla="*/ 163824 h 233025"/>
                <a:gd name="connsiteX163" fmla="*/ 172142 w 315769"/>
                <a:gd name="connsiteY163" fmla="*/ 163111 h 233025"/>
                <a:gd name="connsiteX164" fmla="*/ 173197 w 315769"/>
                <a:gd name="connsiteY164" fmla="*/ 162391 h 233025"/>
                <a:gd name="connsiteX165" fmla="*/ 174254 w 315769"/>
                <a:gd name="connsiteY165" fmla="*/ 161665 h 233025"/>
                <a:gd name="connsiteX166" fmla="*/ 175310 w 315769"/>
                <a:gd name="connsiteY166" fmla="*/ 160930 h 233025"/>
                <a:gd name="connsiteX167" fmla="*/ 176366 w 315769"/>
                <a:gd name="connsiteY167" fmla="*/ 160196 h 233025"/>
                <a:gd name="connsiteX168" fmla="*/ 177422 w 315769"/>
                <a:gd name="connsiteY168" fmla="*/ 159455 h 233025"/>
                <a:gd name="connsiteX169" fmla="*/ 178478 w 315769"/>
                <a:gd name="connsiteY169" fmla="*/ 158706 h 233025"/>
                <a:gd name="connsiteX170" fmla="*/ 179534 w 315769"/>
                <a:gd name="connsiteY170" fmla="*/ 157951 h 233025"/>
                <a:gd name="connsiteX171" fmla="*/ 180590 w 315769"/>
                <a:gd name="connsiteY171" fmla="*/ 157188 h 233025"/>
                <a:gd name="connsiteX172" fmla="*/ 181646 w 315769"/>
                <a:gd name="connsiteY172" fmla="*/ 156418 h 233025"/>
                <a:gd name="connsiteX173" fmla="*/ 182702 w 315769"/>
                <a:gd name="connsiteY173" fmla="*/ 155640 h 233025"/>
                <a:gd name="connsiteX174" fmla="*/ 183759 w 315769"/>
                <a:gd name="connsiteY174" fmla="*/ 154863 h 233025"/>
                <a:gd name="connsiteX175" fmla="*/ 184814 w 315769"/>
                <a:gd name="connsiteY175" fmla="*/ 154079 h 233025"/>
                <a:gd name="connsiteX176" fmla="*/ 185871 w 315769"/>
                <a:gd name="connsiteY176" fmla="*/ 153287 h 233025"/>
                <a:gd name="connsiteX177" fmla="*/ 186927 w 315769"/>
                <a:gd name="connsiteY177" fmla="*/ 152488 h 233025"/>
                <a:gd name="connsiteX178" fmla="*/ 187983 w 315769"/>
                <a:gd name="connsiteY178" fmla="*/ 151682 h 233025"/>
                <a:gd name="connsiteX179" fmla="*/ 189039 w 315769"/>
                <a:gd name="connsiteY179" fmla="*/ 150869 h 233025"/>
                <a:gd name="connsiteX180" fmla="*/ 190095 w 315769"/>
                <a:gd name="connsiteY180" fmla="*/ 150048 h 233025"/>
                <a:gd name="connsiteX181" fmla="*/ 191151 w 315769"/>
                <a:gd name="connsiteY181" fmla="*/ 149228 h 233025"/>
                <a:gd name="connsiteX182" fmla="*/ 192208 w 315769"/>
                <a:gd name="connsiteY182" fmla="*/ 148393 h 233025"/>
                <a:gd name="connsiteX183" fmla="*/ 193263 w 315769"/>
                <a:gd name="connsiteY183" fmla="*/ 147558 h 233025"/>
                <a:gd name="connsiteX184" fmla="*/ 194319 w 315769"/>
                <a:gd name="connsiteY184" fmla="*/ 146709 h 233025"/>
                <a:gd name="connsiteX185" fmla="*/ 195376 w 315769"/>
                <a:gd name="connsiteY185" fmla="*/ 145859 h 233025"/>
                <a:gd name="connsiteX186" fmla="*/ 196432 w 315769"/>
                <a:gd name="connsiteY186" fmla="*/ 145003 h 233025"/>
                <a:gd name="connsiteX187" fmla="*/ 197487 w 315769"/>
                <a:gd name="connsiteY187" fmla="*/ 144139 h 233025"/>
                <a:gd name="connsiteX188" fmla="*/ 198544 w 315769"/>
                <a:gd name="connsiteY188" fmla="*/ 143268 h 233025"/>
                <a:gd name="connsiteX189" fmla="*/ 199600 w 315769"/>
                <a:gd name="connsiteY189" fmla="*/ 142390 h 233025"/>
                <a:gd name="connsiteX190" fmla="*/ 200656 w 315769"/>
                <a:gd name="connsiteY190" fmla="*/ 141512 h 233025"/>
                <a:gd name="connsiteX191" fmla="*/ 201712 w 315769"/>
                <a:gd name="connsiteY191" fmla="*/ 140620 h 233025"/>
                <a:gd name="connsiteX192" fmla="*/ 202768 w 315769"/>
                <a:gd name="connsiteY192" fmla="*/ 139720 h 233025"/>
                <a:gd name="connsiteX193" fmla="*/ 203824 w 315769"/>
                <a:gd name="connsiteY193" fmla="*/ 138820 h 233025"/>
                <a:gd name="connsiteX194" fmla="*/ 204880 w 315769"/>
                <a:gd name="connsiteY194" fmla="*/ 137906 h 233025"/>
                <a:gd name="connsiteX195" fmla="*/ 205936 w 315769"/>
                <a:gd name="connsiteY195" fmla="*/ 136985 h 233025"/>
                <a:gd name="connsiteX196" fmla="*/ 206992 w 315769"/>
                <a:gd name="connsiteY196" fmla="*/ 136064 h 233025"/>
                <a:gd name="connsiteX197" fmla="*/ 208049 w 315769"/>
                <a:gd name="connsiteY197" fmla="*/ 135136 h 233025"/>
                <a:gd name="connsiteX198" fmla="*/ 209104 w 315769"/>
                <a:gd name="connsiteY198" fmla="*/ 134193 h 233025"/>
                <a:gd name="connsiteX199" fmla="*/ 210160 w 315769"/>
                <a:gd name="connsiteY199" fmla="*/ 133250 h 233025"/>
                <a:gd name="connsiteX200" fmla="*/ 211217 w 315769"/>
                <a:gd name="connsiteY200" fmla="*/ 132300 h 233025"/>
                <a:gd name="connsiteX201" fmla="*/ 212273 w 315769"/>
                <a:gd name="connsiteY201" fmla="*/ 131335 h 233025"/>
                <a:gd name="connsiteX202" fmla="*/ 213329 w 315769"/>
                <a:gd name="connsiteY202" fmla="*/ 130371 h 233025"/>
                <a:gd name="connsiteX203" fmla="*/ 214385 w 315769"/>
                <a:gd name="connsiteY203" fmla="*/ 129399 h 233025"/>
                <a:gd name="connsiteX204" fmla="*/ 215441 w 315769"/>
                <a:gd name="connsiteY204" fmla="*/ 128420 h 233025"/>
                <a:gd name="connsiteX205" fmla="*/ 216497 w 315769"/>
                <a:gd name="connsiteY205" fmla="*/ 127427 h 233025"/>
                <a:gd name="connsiteX206" fmla="*/ 217553 w 315769"/>
                <a:gd name="connsiteY206" fmla="*/ 126434 h 233025"/>
                <a:gd name="connsiteX207" fmla="*/ 218609 w 315769"/>
                <a:gd name="connsiteY207" fmla="*/ 125434 h 233025"/>
                <a:gd name="connsiteX208" fmla="*/ 219666 w 315769"/>
                <a:gd name="connsiteY208" fmla="*/ 124426 h 233025"/>
                <a:gd name="connsiteX209" fmla="*/ 220722 w 315769"/>
                <a:gd name="connsiteY209" fmla="*/ 123411 h 233025"/>
                <a:gd name="connsiteX210" fmla="*/ 221777 w 315769"/>
                <a:gd name="connsiteY210" fmla="*/ 122382 h 233025"/>
                <a:gd name="connsiteX211" fmla="*/ 222834 w 315769"/>
                <a:gd name="connsiteY211" fmla="*/ 121353 h 233025"/>
                <a:gd name="connsiteX212" fmla="*/ 223890 w 315769"/>
                <a:gd name="connsiteY212" fmla="*/ 120316 h 233025"/>
                <a:gd name="connsiteX213" fmla="*/ 224946 w 315769"/>
                <a:gd name="connsiteY213" fmla="*/ 119273 h 233025"/>
                <a:gd name="connsiteX214" fmla="*/ 226002 w 315769"/>
                <a:gd name="connsiteY214" fmla="*/ 118215 h 233025"/>
                <a:gd name="connsiteX215" fmla="*/ 227058 w 315769"/>
                <a:gd name="connsiteY215" fmla="*/ 117157 h 233025"/>
                <a:gd name="connsiteX216" fmla="*/ 228114 w 315769"/>
                <a:gd name="connsiteY216" fmla="*/ 116092 h 233025"/>
                <a:gd name="connsiteX217" fmla="*/ 229170 w 315769"/>
                <a:gd name="connsiteY217" fmla="*/ 115012 h 233025"/>
                <a:gd name="connsiteX218" fmla="*/ 230226 w 315769"/>
                <a:gd name="connsiteY218" fmla="*/ 113932 h 233025"/>
                <a:gd name="connsiteX219" fmla="*/ 231282 w 315769"/>
                <a:gd name="connsiteY219" fmla="*/ 112846 h 233025"/>
                <a:gd name="connsiteX220" fmla="*/ 232339 w 315769"/>
                <a:gd name="connsiteY220" fmla="*/ 111744 h 233025"/>
                <a:gd name="connsiteX221" fmla="*/ 233394 w 315769"/>
                <a:gd name="connsiteY221" fmla="*/ 110643 h 233025"/>
                <a:gd name="connsiteX222" fmla="*/ 234450 w 315769"/>
                <a:gd name="connsiteY222" fmla="*/ 109528 h 233025"/>
                <a:gd name="connsiteX223" fmla="*/ 235507 w 315769"/>
                <a:gd name="connsiteY223" fmla="*/ 108412 h 233025"/>
                <a:gd name="connsiteX224" fmla="*/ 236563 w 315769"/>
                <a:gd name="connsiteY224" fmla="*/ 107282 h 233025"/>
                <a:gd name="connsiteX225" fmla="*/ 237619 w 315769"/>
                <a:gd name="connsiteY225" fmla="*/ 106145 h 233025"/>
                <a:gd name="connsiteX226" fmla="*/ 238675 w 315769"/>
                <a:gd name="connsiteY226" fmla="*/ 105008 h 233025"/>
                <a:gd name="connsiteX227" fmla="*/ 239731 w 315769"/>
                <a:gd name="connsiteY227" fmla="*/ 103856 h 233025"/>
                <a:gd name="connsiteX228" fmla="*/ 240787 w 315769"/>
                <a:gd name="connsiteY228" fmla="*/ 102697 h 233025"/>
                <a:gd name="connsiteX229" fmla="*/ 241843 w 315769"/>
                <a:gd name="connsiteY229" fmla="*/ 101532 h 233025"/>
                <a:gd name="connsiteX230" fmla="*/ 242899 w 315769"/>
                <a:gd name="connsiteY230" fmla="*/ 100358 h 233025"/>
                <a:gd name="connsiteX231" fmla="*/ 243955 w 315769"/>
                <a:gd name="connsiteY231" fmla="*/ 99178 h 233025"/>
                <a:gd name="connsiteX232" fmla="*/ 245012 w 315769"/>
                <a:gd name="connsiteY232" fmla="*/ 97990 h 233025"/>
                <a:gd name="connsiteX233" fmla="*/ 246067 w 315769"/>
                <a:gd name="connsiteY233" fmla="*/ 96789 h 233025"/>
                <a:gd name="connsiteX234" fmla="*/ 247124 w 315769"/>
                <a:gd name="connsiteY234" fmla="*/ 95587 h 233025"/>
                <a:gd name="connsiteX235" fmla="*/ 248180 w 315769"/>
                <a:gd name="connsiteY235" fmla="*/ 94378 h 233025"/>
                <a:gd name="connsiteX236" fmla="*/ 249236 w 315769"/>
                <a:gd name="connsiteY236" fmla="*/ 93154 h 233025"/>
                <a:gd name="connsiteX237" fmla="*/ 250292 w 315769"/>
                <a:gd name="connsiteY237" fmla="*/ 91930 h 233025"/>
                <a:gd name="connsiteX238" fmla="*/ 251348 w 315769"/>
                <a:gd name="connsiteY238" fmla="*/ 90693 h 233025"/>
                <a:gd name="connsiteX239" fmla="*/ 252404 w 315769"/>
                <a:gd name="connsiteY239" fmla="*/ 89447 h 233025"/>
                <a:gd name="connsiteX240" fmla="*/ 253460 w 315769"/>
                <a:gd name="connsiteY240" fmla="*/ 88195 h 233025"/>
                <a:gd name="connsiteX241" fmla="*/ 254516 w 315769"/>
                <a:gd name="connsiteY241" fmla="*/ 86935 h 233025"/>
                <a:gd name="connsiteX242" fmla="*/ 255572 w 315769"/>
                <a:gd name="connsiteY242" fmla="*/ 85669 h 233025"/>
                <a:gd name="connsiteX243" fmla="*/ 256629 w 315769"/>
                <a:gd name="connsiteY243" fmla="*/ 84395 h 233025"/>
                <a:gd name="connsiteX244" fmla="*/ 257684 w 315769"/>
                <a:gd name="connsiteY244" fmla="*/ 83114 h 233025"/>
                <a:gd name="connsiteX245" fmla="*/ 258740 w 315769"/>
                <a:gd name="connsiteY245" fmla="*/ 81825 h 233025"/>
                <a:gd name="connsiteX246" fmla="*/ 259797 w 315769"/>
                <a:gd name="connsiteY246" fmla="*/ 80523 h 233025"/>
                <a:gd name="connsiteX247" fmla="*/ 260853 w 315769"/>
                <a:gd name="connsiteY247" fmla="*/ 79213 h 233025"/>
                <a:gd name="connsiteX248" fmla="*/ 261909 w 315769"/>
                <a:gd name="connsiteY248" fmla="*/ 77903 h 233025"/>
                <a:gd name="connsiteX249" fmla="*/ 262965 w 315769"/>
                <a:gd name="connsiteY249" fmla="*/ 76579 h 233025"/>
                <a:gd name="connsiteX250" fmla="*/ 264021 w 315769"/>
                <a:gd name="connsiteY250" fmla="*/ 75247 h 233025"/>
                <a:gd name="connsiteX251" fmla="*/ 265077 w 315769"/>
                <a:gd name="connsiteY251" fmla="*/ 73909 h 233025"/>
                <a:gd name="connsiteX252" fmla="*/ 266133 w 315769"/>
                <a:gd name="connsiteY252" fmla="*/ 72563 h 233025"/>
                <a:gd name="connsiteX253" fmla="*/ 267189 w 315769"/>
                <a:gd name="connsiteY253" fmla="*/ 71210 h 233025"/>
                <a:gd name="connsiteX254" fmla="*/ 268245 w 315769"/>
                <a:gd name="connsiteY254" fmla="*/ 69842 h 233025"/>
                <a:gd name="connsiteX255" fmla="*/ 269302 w 315769"/>
                <a:gd name="connsiteY255" fmla="*/ 68475 h 233025"/>
                <a:gd name="connsiteX256" fmla="*/ 270357 w 315769"/>
                <a:gd name="connsiteY256" fmla="*/ 67093 h 233025"/>
                <a:gd name="connsiteX257" fmla="*/ 271413 w 315769"/>
                <a:gd name="connsiteY257" fmla="*/ 65704 h 233025"/>
                <a:gd name="connsiteX258" fmla="*/ 272470 w 315769"/>
                <a:gd name="connsiteY258" fmla="*/ 64307 h 233025"/>
                <a:gd name="connsiteX259" fmla="*/ 273526 w 315769"/>
                <a:gd name="connsiteY259" fmla="*/ 62904 h 233025"/>
                <a:gd name="connsiteX260" fmla="*/ 274581 w 315769"/>
                <a:gd name="connsiteY260" fmla="*/ 61493 h 233025"/>
                <a:gd name="connsiteX261" fmla="*/ 275638 w 315769"/>
                <a:gd name="connsiteY261" fmla="*/ 60075 h 233025"/>
                <a:gd name="connsiteX262" fmla="*/ 276694 w 315769"/>
                <a:gd name="connsiteY262" fmla="*/ 58643 h 233025"/>
                <a:gd name="connsiteX263" fmla="*/ 277750 w 315769"/>
                <a:gd name="connsiteY263" fmla="*/ 57204 h 233025"/>
                <a:gd name="connsiteX264" fmla="*/ 278806 w 315769"/>
                <a:gd name="connsiteY264" fmla="*/ 55764 h 233025"/>
                <a:gd name="connsiteX265" fmla="*/ 279862 w 315769"/>
                <a:gd name="connsiteY265" fmla="*/ 54310 h 233025"/>
                <a:gd name="connsiteX266" fmla="*/ 280919 w 315769"/>
                <a:gd name="connsiteY266" fmla="*/ 52849 h 233025"/>
                <a:gd name="connsiteX267" fmla="*/ 281974 w 315769"/>
                <a:gd name="connsiteY267" fmla="*/ 51381 h 233025"/>
                <a:gd name="connsiteX268" fmla="*/ 283030 w 315769"/>
                <a:gd name="connsiteY268" fmla="*/ 49899 h 233025"/>
                <a:gd name="connsiteX269" fmla="*/ 284087 w 315769"/>
                <a:gd name="connsiteY269" fmla="*/ 48416 h 233025"/>
                <a:gd name="connsiteX270" fmla="*/ 285143 w 315769"/>
                <a:gd name="connsiteY270" fmla="*/ 46919 h 233025"/>
                <a:gd name="connsiteX271" fmla="*/ 286198 w 315769"/>
                <a:gd name="connsiteY271" fmla="*/ 45415 h 233025"/>
                <a:gd name="connsiteX272" fmla="*/ 287255 w 315769"/>
                <a:gd name="connsiteY272" fmla="*/ 43910 h 233025"/>
                <a:gd name="connsiteX273" fmla="*/ 288311 w 315769"/>
                <a:gd name="connsiteY273" fmla="*/ 42392 h 233025"/>
                <a:gd name="connsiteX274" fmla="*/ 289367 w 315769"/>
                <a:gd name="connsiteY274" fmla="*/ 40859 h 233025"/>
                <a:gd name="connsiteX275" fmla="*/ 290423 w 315769"/>
                <a:gd name="connsiteY275" fmla="*/ 39326 h 233025"/>
                <a:gd name="connsiteX276" fmla="*/ 291479 w 315769"/>
                <a:gd name="connsiteY276" fmla="*/ 37786 h 233025"/>
                <a:gd name="connsiteX277" fmla="*/ 292535 w 315769"/>
                <a:gd name="connsiteY277" fmla="*/ 36231 h 233025"/>
                <a:gd name="connsiteX278" fmla="*/ 293592 w 315769"/>
                <a:gd name="connsiteY278" fmla="*/ 34669 h 233025"/>
                <a:gd name="connsiteX279" fmla="*/ 294647 w 315769"/>
                <a:gd name="connsiteY279" fmla="*/ 33100 h 233025"/>
                <a:gd name="connsiteX280" fmla="*/ 295703 w 315769"/>
                <a:gd name="connsiteY280" fmla="*/ 31524 h 233025"/>
                <a:gd name="connsiteX281" fmla="*/ 296760 w 315769"/>
                <a:gd name="connsiteY281" fmla="*/ 29941 h 233025"/>
                <a:gd name="connsiteX282" fmla="*/ 297816 w 315769"/>
                <a:gd name="connsiteY282" fmla="*/ 28350 h 233025"/>
                <a:gd name="connsiteX283" fmla="*/ 298871 w 315769"/>
                <a:gd name="connsiteY283" fmla="*/ 26745 h 233025"/>
                <a:gd name="connsiteX284" fmla="*/ 299928 w 315769"/>
                <a:gd name="connsiteY284" fmla="*/ 25133 h 233025"/>
                <a:gd name="connsiteX285" fmla="*/ 300984 w 315769"/>
                <a:gd name="connsiteY285" fmla="*/ 23521 h 233025"/>
                <a:gd name="connsiteX286" fmla="*/ 302040 w 315769"/>
                <a:gd name="connsiteY286" fmla="*/ 21894 h 233025"/>
                <a:gd name="connsiteX287" fmla="*/ 303096 w 315769"/>
                <a:gd name="connsiteY287" fmla="*/ 20260 h 233025"/>
                <a:gd name="connsiteX288" fmla="*/ 304152 w 315769"/>
                <a:gd name="connsiteY288" fmla="*/ 18612 h 233025"/>
                <a:gd name="connsiteX289" fmla="*/ 305208 w 315769"/>
                <a:gd name="connsiteY289" fmla="*/ 16964 h 233025"/>
                <a:gd name="connsiteX290" fmla="*/ 306264 w 315769"/>
                <a:gd name="connsiteY290" fmla="*/ 15301 h 233025"/>
                <a:gd name="connsiteX291" fmla="*/ 307320 w 315769"/>
                <a:gd name="connsiteY291" fmla="*/ 13639 h 233025"/>
                <a:gd name="connsiteX292" fmla="*/ 308377 w 315769"/>
                <a:gd name="connsiteY292" fmla="*/ 11962 h 233025"/>
                <a:gd name="connsiteX293" fmla="*/ 309433 w 315769"/>
                <a:gd name="connsiteY293" fmla="*/ 10278 h 233025"/>
                <a:gd name="connsiteX294" fmla="*/ 310488 w 315769"/>
                <a:gd name="connsiteY294" fmla="*/ 8586 h 233025"/>
                <a:gd name="connsiteX295" fmla="*/ 311545 w 315769"/>
                <a:gd name="connsiteY295" fmla="*/ 6888 h 233025"/>
                <a:gd name="connsiteX296" fmla="*/ 312601 w 315769"/>
                <a:gd name="connsiteY296" fmla="*/ 5175 h 233025"/>
                <a:gd name="connsiteX297" fmla="*/ 313657 w 315769"/>
                <a:gd name="connsiteY297" fmla="*/ 3462 h 233025"/>
                <a:gd name="connsiteX298" fmla="*/ 314713 w 315769"/>
                <a:gd name="connsiteY298" fmla="*/ 1735 h 233025"/>
                <a:gd name="connsiteX299" fmla="*/ 315769 w 315769"/>
                <a:gd name="connsiteY299" fmla="*/ 0 h 233025"/>
                <a:gd name="connsiteX300" fmla="*/ 315769 w 315769"/>
                <a:gd name="connsiteY300" fmla="*/ 233025 h 233025"/>
                <a:gd name="connsiteX301" fmla="*/ 0 w 315769"/>
                <a:gd name="connsiteY301" fmla="*/ 233025 h 233025"/>
                <a:gd name="connsiteX302" fmla="*/ 0 w 315769"/>
                <a:gd name="connsiteY302" fmla="*/ 223014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69" h="233025">
                  <a:moveTo>
                    <a:pt x="0" y="223014"/>
                  </a:moveTo>
                  <a:lnTo>
                    <a:pt x="1056" y="222877"/>
                  </a:lnTo>
                  <a:lnTo>
                    <a:pt x="2112" y="222740"/>
                  </a:lnTo>
                  <a:lnTo>
                    <a:pt x="3168" y="222596"/>
                  </a:lnTo>
                  <a:lnTo>
                    <a:pt x="4224" y="222460"/>
                  </a:lnTo>
                  <a:lnTo>
                    <a:pt x="5281" y="222316"/>
                  </a:lnTo>
                  <a:lnTo>
                    <a:pt x="6336" y="222165"/>
                  </a:lnTo>
                  <a:lnTo>
                    <a:pt x="7392" y="222021"/>
                  </a:lnTo>
                  <a:lnTo>
                    <a:pt x="8449" y="221869"/>
                  </a:lnTo>
                  <a:lnTo>
                    <a:pt x="9505" y="221718"/>
                  </a:lnTo>
                  <a:lnTo>
                    <a:pt x="10561" y="221567"/>
                  </a:lnTo>
                  <a:lnTo>
                    <a:pt x="11617" y="221416"/>
                  </a:lnTo>
                  <a:lnTo>
                    <a:pt x="12673" y="221258"/>
                  </a:lnTo>
                  <a:lnTo>
                    <a:pt x="13729" y="221099"/>
                  </a:lnTo>
                  <a:lnTo>
                    <a:pt x="14785" y="220941"/>
                  </a:lnTo>
                  <a:lnTo>
                    <a:pt x="15841" y="220776"/>
                  </a:lnTo>
                  <a:lnTo>
                    <a:pt x="16897" y="220610"/>
                  </a:lnTo>
                  <a:lnTo>
                    <a:pt x="17954" y="220444"/>
                  </a:lnTo>
                  <a:lnTo>
                    <a:pt x="19009" y="220279"/>
                  </a:lnTo>
                  <a:lnTo>
                    <a:pt x="20065" y="220113"/>
                  </a:lnTo>
                  <a:lnTo>
                    <a:pt x="21122" y="219941"/>
                  </a:lnTo>
                  <a:lnTo>
                    <a:pt x="22178" y="219768"/>
                  </a:lnTo>
                  <a:lnTo>
                    <a:pt x="23233" y="219588"/>
                  </a:lnTo>
                  <a:lnTo>
                    <a:pt x="24290" y="219415"/>
                  </a:lnTo>
                  <a:lnTo>
                    <a:pt x="25346" y="219235"/>
                  </a:lnTo>
                  <a:lnTo>
                    <a:pt x="26402" y="219048"/>
                  </a:lnTo>
                  <a:lnTo>
                    <a:pt x="27458" y="218868"/>
                  </a:lnTo>
                  <a:lnTo>
                    <a:pt x="28514" y="218681"/>
                  </a:lnTo>
                  <a:lnTo>
                    <a:pt x="29570" y="218494"/>
                  </a:lnTo>
                  <a:lnTo>
                    <a:pt x="30626" y="218300"/>
                  </a:lnTo>
                  <a:lnTo>
                    <a:pt x="31682" y="218112"/>
                  </a:lnTo>
                  <a:lnTo>
                    <a:pt x="32739" y="217911"/>
                  </a:lnTo>
                  <a:lnTo>
                    <a:pt x="33795" y="217717"/>
                  </a:lnTo>
                  <a:lnTo>
                    <a:pt x="34851" y="217515"/>
                  </a:lnTo>
                  <a:lnTo>
                    <a:pt x="35907" y="217314"/>
                  </a:lnTo>
                  <a:lnTo>
                    <a:pt x="36963" y="217112"/>
                  </a:lnTo>
                  <a:lnTo>
                    <a:pt x="38019" y="216903"/>
                  </a:lnTo>
                  <a:lnTo>
                    <a:pt x="39075" y="216702"/>
                  </a:lnTo>
                  <a:lnTo>
                    <a:pt x="40131" y="216486"/>
                  </a:lnTo>
                  <a:lnTo>
                    <a:pt x="41187" y="216277"/>
                  </a:lnTo>
                  <a:lnTo>
                    <a:pt x="42244" y="216061"/>
                  </a:lnTo>
                  <a:lnTo>
                    <a:pt x="43299" y="215838"/>
                  </a:lnTo>
                  <a:lnTo>
                    <a:pt x="44355" y="215622"/>
                  </a:lnTo>
                  <a:lnTo>
                    <a:pt x="45412" y="215399"/>
                  </a:lnTo>
                  <a:lnTo>
                    <a:pt x="46468" y="215169"/>
                  </a:lnTo>
                  <a:lnTo>
                    <a:pt x="47523" y="214946"/>
                  </a:lnTo>
                  <a:lnTo>
                    <a:pt x="48580" y="214715"/>
                  </a:lnTo>
                  <a:lnTo>
                    <a:pt x="49636" y="214478"/>
                  </a:lnTo>
                  <a:lnTo>
                    <a:pt x="50692" y="214248"/>
                  </a:lnTo>
                  <a:lnTo>
                    <a:pt x="51748" y="214010"/>
                  </a:lnTo>
                  <a:lnTo>
                    <a:pt x="52804" y="213765"/>
                  </a:lnTo>
                  <a:lnTo>
                    <a:pt x="53860" y="213521"/>
                  </a:lnTo>
                  <a:lnTo>
                    <a:pt x="54916" y="213276"/>
                  </a:lnTo>
                  <a:lnTo>
                    <a:pt x="55972" y="213031"/>
                  </a:lnTo>
                  <a:lnTo>
                    <a:pt x="57028" y="212779"/>
                  </a:lnTo>
                  <a:lnTo>
                    <a:pt x="58085" y="212520"/>
                  </a:lnTo>
                  <a:lnTo>
                    <a:pt x="59141" y="212268"/>
                  </a:lnTo>
                  <a:lnTo>
                    <a:pt x="60196" y="212002"/>
                  </a:lnTo>
                  <a:lnTo>
                    <a:pt x="61253" y="211743"/>
                  </a:lnTo>
                  <a:lnTo>
                    <a:pt x="62309" y="211477"/>
                  </a:lnTo>
                  <a:lnTo>
                    <a:pt x="63365" y="211210"/>
                  </a:lnTo>
                  <a:lnTo>
                    <a:pt x="64421" y="210937"/>
                  </a:lnTo>
                  <a:lnTo>
                    <a:pt x="65477" y="210663"/>
                  </a:lnTo>
                  <a:lnTo>
                    <a:pt x="66534" y="210390"/>
                  </a:lnTo>
                  <a:lnTo>
                    <a:pt x="67589" y="210109"/>
                  </a:lnTo>
                  <a:lnTo>
                    <a:pt x="68645" y="209821"/>
                  </a:lnTo>
                  <a:lnTo>
                    <a:pt x="69702" y="209541"/>
                  </a:lnTo>
                  <a:lnTo>
                    <a:pt x="70758" y="209246"/>
                  </a:lnTo>
                  <a:lnTo>
                    <a:pt x="71813" y="208958"/>
                  </a:lnTo>
                  <a:lnTo>
                    <a:pt x="72870" y="208662"/>
                  </a:lnTo>
                  <a:lnTo>
                    <a:pt x="73926" y="208360"/>
                  </a:lnTo>
                  <a:lnTo>
                    <a:pt x="74982" y="208058"/>
                  </a:lnTo>
                  <a:lnTo>
                    <a:pt x="76038" y="207756"/>
                  </a:lnTo>
                  <a:lnTo>
                    <a:pt x="77094" y="207446"/>
                  </a:lnTo>
                  <a:lnTo>
                    <a:pt x="78150" y="207137"/>
                  </a:lnTo>
                  <a:lnTo>
                    <a:pt x="79206" y="206820"/>
                  </a:lnTo>
                  <a:lnTo>
                    <a:pt x="80262" y="206503"/>
                  </a:lnTo>
                  <a:lnTo>
                    <a:pt x="81318" y="206187"/>
                  </a:lnTo>
                  <a:lnTo>
                    <a:pt x="82375" y="205863"/>
                  </a:lnTo>
                  <a:lnTo>
                    <a:pt x="83430" y="205532"/>
                  </a:lnTo>
                  <a:lnTo>
                    <a:pt x="84486" y="205201"/>
                  </a:lnTo>
                  <a:lnTo>
                    <a:pt x="85543" y="204870"/>
                  </a:lnTo>
                  <a:lnTo>
                    <a:pt x="86599" y="204531"/>
                  </a:lnTo>
                  <a:lnTo>
                    <a:pt x="87655" y="204186"/>
                  </a:lnTo>
                  <a:lnTo>
                    <a:pt x="88711" y="203848"/>
                  </a:lnTo>
                  <a:lnTo>
                    <a:pt x="89767" y="203495"/>
                  </a:lnTo>
                  <a:lnTo>
                    <a:pt x="90823" y="203142"/>
                  </a:lnTo>
                  <a:lnTo>
                    <a:pt x="91879" y="202790"/>
                  </a:lnTo>
                  <a:lnTo>
                    <a:pt x="92935" y="202430"/>
                  </a:lnTo>
                  <a:lnTo>
                    <a:pt x="93992" y="202070"/>
                  </a:lnTo>
                  <a:lnTo>
                    <a:pt x="95048" y="201703"/>
                  </a:lnTo>
                  <a:lnTo>
                    <a:pt x="96103" y="201329"/>
                  </a:lnTo>
                  <a:lnTo>
                    <a:pt x="97160" y="200961"/>
                  </a:lnTo>
                  <a:lnTo>
                    <a:pt x="98216" y="200580"/>
                  </a:lnTo>
                  <a:lnTo>
                    <a:pt x="99272" y="200199"/>
                  </a:lnTo>
                  <a:lnTo>
                    <a:pt x="100328" y="199817"/>
                  </a:lnTo>
                  <a:lnTo>
                    <a:pt x="101384" y="199428"/>
                  </a:lnTo>
                  <a:lnTo>
                    <a:pt x="102440" y="199033"/>
                  </a:lnTo>
                  <a:lnTo>
                    <a:pt x="103496" y="198637"/>
                  </a:lnTo>
                  <a:lnTo>
                    <a:pt x="104552" y="198234"/>
                  </a:lnTo>
                  <a:lnTo>
                    <a:pt x="105608" y="197831"/>
                  </a:lnTo>
                  <a:lnTo>
                    <a:pt x="106665" y="197428"/>
                  </a:lnTo>
                  <a:lnTo>
                    <a:pt x="107720" y="197010"/>
                  </a:lnTo>
                  <a:lnTo>
                    <a:pt x="108776" y="196593"/>
                  </a:lnTo>
                  <a:lnTo>
                    <a:pt x="109833" y="196175"/>
                  </a:lnTo>
                  <a:lnTo>
                    <a:pt x="110889" y="195751"/>
                  </a:lnTo>
                  <a:lnTo>
                    <a:pt x="111945" y="195326"/>
                  </a:lnTo>
                  <a:lnTo>
                    <a:pt x="113001" y="194887"/>
                  </a:lnTo>
                  <a:lnTo>
                    <a:pt x="114057" y="194455"/>
                  </a:lnTo>
                  <a:lnTo>
                    <a:pt x="115113" y="194009"/>
                  </a:lnTo>
                  <a:lnTo>
                    <a:pt x="116169" y="193570"/>
                  </a:lnTo>
                  <a:lnTo>
                    <a:pt x="117225" y="193116"/>
                  </a:lnTo>
                  <a:lnTo>
                    <a:pt x="118281" y="192663"/>
                  </a:lnTo>
                  <a:lnTo>
                    <a:pt x="119338" y="192202"/>
                  </a:lnTo>
                  <a:lnTo>
                    <a:pt x="120393" y="191742"/>
                  </a:lnTo>
                  <a:lnTo>
                    <a:pt x="121449" y="191274"/>
                  </a:lnTo>
                  <a:lnTo>
                    <a:pt x="122506" y="190806"/>
                  </a:lnTo>
                  <a:lnTo>
                    <a:pt x="123562" y="190331"/>
                  </a:lnTo>
                  <a:lnTo>
                    <a:pt x="124618" y="189849"/>
                  </a:lnTo>
                  <a:lnTo>
                    <a:pt x="125674" y="189367"/>
                  </a:lnTo>
                  <a:lnTo>
                    <a:pt x="126730" y="188877"/>
                  </a:lnTo>
                  <a:lnTo>
                    <a:pt x="127786" y="188381"/>
                  </a:lnTo>
                  <a:lnTo>
                    <a:pt x="128842" y="187884"/>
                  </a:lnTo>
                  <a:lnTo>
                    <a:pt x="129898" y="187380"/>
                  </a:lnTo>
                  <a:lnTo>
                    <a:pt x="130955" y="186869"/>
                  </a:lnTo>
                  <a:lnTo>
                    <a:pt x="132010" y="186358"/>
                  </a:lnTo>
                  <a:lnTo>
                    <a:pt x="133066" y="185840"/>
                  </a:lnTo>
                  <a:lnTo>
                    <a:pt x="134123" y="185322"/>
                  </a:lnTo>
                  <a:lnTo>
                    <a:pt x="135179" y="184796"/>
                  </a:lnTo>
                  <a:lnTo>
                    <a:pt x="136235" y="184264"/>
                  </a:lnTo>
                  <a:lnTo>
                    <a:pt x="137291" y="183724"/>
                  </a:lnTo>
                  <a:lnTo>
                    <a:pt x="138347" y="183184"/>
                  </a:lnTo>
                  <a:lnTo>
                    <a:pt x="139403" y="182637"/>
                  </a:lnTo>
                  <a:lnTo>
                    <a:pt x="140459" y="182090"/>
                  </a:lnTo>
                  <a:lnTo>
                    <a:pt x="141515" y="181536"/>
                  </a:lnTo>
                  <a:lnTo>
                    <a:pt x="142571" y="180975"/>
                  </a:lnTo>
                  <a:lnTo>
                    <a:pt x="143628" y="180406"/>
                  </a:lnTo>
                  <a:lnTo>
                    <a:pt x="144683" y="179838"/>
                  </a:lnTo>
                  <a:lnTo>
                    <a:pt x="145739" y="179262"/>
                  </a:lnTo>
                  <a:lnTo>
                    <a:pt x="146796" y="178679"/>
                  </a:lnTo>
                  <a:lnTo>
                    <a:pt x="147852" y="178089"/>
                  </a:lnTo>
                  <a:lnTo>
                    <a:pt x="148907" y="177498"/>
                  </a:lnTo>
                  <a:lnTo>
                    <a:pt x="149964" y="176901"/>
                  </a:lnTo>
                  <a:lnTo>
                    <a:pt x="151020" y="176304"/>
                  </a:lnTo>
                  <a:lnTo>
                    <a:pt x="152076" y="175692"/>
                  </a:lnTo>
                  <a:lnTo>
                    <a:pt x="153132" y="175080"/>
                  </a:lnTo>
                  <a:lnTo>
                    <a:pt x="154188" y="174461"/>
                  </a:lnTo>
                  <a:lnTo>
                    <a:pt x="155245" y="173842"/>
                  </a:lnTo>
                  <a:lnTo>
                    <a:pt x="156300" y="173209"/>
                  </a:lnTo>
                  <a:lnTo>
                    <a:pt x="157356" y="172575"/>
                  </a:lnTo>
                  <a:lnTo>
                    <a:pt x="158413" y="171935"/>
                  </a:lnTo>
                  <a:lnTo>
                    <a:pt x="159469" y="171294"/>
                  </a:lnTo>
                  <a:lnTo>
                    <a:pt x="160524" y="170639"/>
                  </a:lnTo>
                  <a:lnTo>
                    <a:pt x="161581" y="169985"/>
                  </a:lnTo>
                  <a:lnTo>
                    <a:pt x="162637" y="169322"/>
                  </a:lnTo>
                  <a:lnTo>
                    <a:pt x="163693" y="168653"/>
                  </a:lnTo>
                  <a:lnTo>
                    <a:pt x="164749" y="167984"/>
                  </a:lnTo>
                  <a:lnTo>
                    <a:pt x="165805" y="167307"/>
                  </a:lnTo>
                  <a:lnTo>
                    <a:pt x="166861" y="166616"/>
                  </a:lnTo>
                  <a:lnTo>
                    <a:pt x="167918" y="165932"/>
                  </a:lnTo>
                  <a:lnTo>
                    <a:pt x="168973" y="165234"/>
                  </a:lnTo>
                  <a:lnTo>
                    <a:pt x="170029" y="164529"/>
                  </a:lnTo>
                  <a:lnTo>
                    <a:pt x="171086" y="163824"/>
                  </a:lnTo>
                  <a:lnTo>
                    <a:pt x="172142" y="163111"/>
                  </a:lnTo>
                  <a:lnTo>
                    <a:pt x="173197" y="162391"/>
                  </a:lnTo>
                  <a:lnTo>
                    <a:pt x="174254" y="161665"/>
                  </a:lnTo>
                  <a:lnTo>
                    <a:pt x="175310" y="160930"/>
                  </a:lnTo>
                  <a:lnTo>
                    <a:pt x="176366" y="160196"/>
                  </a:lnTo>
                  <a:lnTo>
                    <a:pt x="177422" y="159455"/>
                  </a:lnTo>
                  <a:lnTo>
                    <a:pt x="178478" y="158706"/>
                  </a:lnTo>
                  <a:lnTo>
                    <a:pt x="179534" y="157951"/>
                  </a:lnTo>
                  <a:lnTo>
                    <a:pt x="180590" y="157188"/>
                  </a:lnTo>
                  <a:lnTo>
                    <a:pt x="181646" y="156418"/>
                  </a:lnTo>
                  <a:lnTo>
                    <a:pt x="182702" y="155640"/>
                  </a:lnTo>
                  <a:lnTo>
                    <a:pt x="183759" y="154863"/>
                  </a:lnTo>
                  <a:lnTo>
                    <a:pt x="184814" y="154079"/>
                  </a:lnTo>
                  <a:lnTo>
                    <a:pt x="185871" y="153287"/>
                  </a:lnTo>
                  <a:lnTo>
                    <a:pt x="186927" y="152488"/>
                  </a:lnTo>
                  <a:lnTo>
                    <a:pt x="187983" y="151682"/>
                  </a:lnTo>
                  <a:lnTo>
                    <a:pt x="189039" y="150869"/>
                  </a:lnTo>
                  <a:lnTo>
                    <a:pt x="190095" y="150048"/>
                  </a:lnTo>
                  <a:lnTo>
                    <a:pt x="191151" y="149228"/>
                  </a:lnTo>
                  <a:lnTo>
                    <a:pt x="192208" y="148393"/>
                  </a:lnTo>
                  <a:lnTo>
                    <a:pt x="193263" y="147558"/>
                  </a:lnTo>
                  <a:lnTo>
                    <a:pt x="194319" y="146709"/>
                  </a:lnTo>
                  <a:lnTo>
                    <a:pt x="195376" y="145859"/>
                  </a:lnTo>
                  <a:lnTo>
                    <a:pt x="196432" y="145003"/>
                  </a:lnTo>
                  <a:lnTo>
                    <a:pt x="197487" y="144139"/>
                  </a:lnTo>
                  <a:lnTo>
                    <a:pt x="198544" y="143268"/>
                  </a:lnTo>
                  <a:lnTo>
                    <a:pt x="199600" y="142390"/>
                  </a:lnTo>
                  <a:lnTo>
                    <a:pt x="200656" y="141512"/>
                  </a:lnTo>
                  <a:lnTo>
                    <a:pt x="201712" y="140620"/>
                  </a:lnTo>
                  <a:lnTo>
                    <a:pt x="202768" y="139720"/>
                  </a:lnTo>
                  <a:lnTo>
                    <a:pt x="203824" y="138820"/>
                  </a:lnTo>
                  <a:lnTo>
                    <a:pt x="204880" y="137906"/>
                  </a:lnTo>
                  <a:lnTo>
                    <a:pt x="205936" y="136985"/>
                  </a:lnTo>
                  <a:lnTo>
                    <a:pt x="206992" y="136064"/>
                  </a:lnTo>
                  <a:lnTo>
                    <a:pt x="208049" y="135136"/>
                  </a:lnTo>
                  <a:lnTo>
                    <a:pt x="209104" y="134193"/>
                  </a:lnTo>
                  <a:lnTo>
                    <a:pt x="210160" y="133250"/>
                  </a:lnTo>
                  <a:lnTo>
                    <a:pt x="211217" y="132300"/>
                  </a:lnTo>
                  <a:lnTo>
                    <a:pt x="212273" y="131335"/>
                  </a:lnTo>
                  <a:lnTo>
                    <a:pt x="213329" y="130371"/>
                  </a:lnTo>
                  <a:lnTo>
                    <a:pt x="214385" y="129399"/>
                  </a:lnTo>
                  <a:lnTo>
                    <a:pt x="215441" y="128420"/>
                  </a:lnTo>
                  <a:lnTo>
                    <a:pt x="216497" y="127427"/>
                  </a:lnTo>
                  <a:lnTo>
                    <a:pt x="217553" y="126434"/>
                  </a:lnTo>
                  <a:lnTo>
                    <a:pt x="218609" y="125434"/>
                  </a:lnTo>
                  <a:lnTo>
                    <a:pt x="219666" y="124426"/>
                  </a:lnTo>
                  <a:lnTo>
                    <a:pt x="220722" y="123411"/>
                  </a:lnTo>
                  <a:lnTo>
                    <a:pt x="221777" y="122382"/>
                  </a:lnTo>
                  <a:lnTo>
                    <a:pt x="222834" y="121353"/>
                  </a:lnTo>
                  <a:lnTo>
                    <a:pt x="223890" y="120316"/>
                  </a:lnTo>
                  <a:lnTo>
                    <a:pt x="224946" y="119273"/>
                  </a:lnTo>
                  <a:lnTo>
                    <a:pt x="226002" y="118215"/>
                  </a:lnTo>
                  <a:lnTo>
                    <a:pt x="227058" y="117157"/>
                  </a:lnTo>
                  <a:lnTo>
                    <a:pt x="228114" y="116092"/>
                  </a:lnTo>
                  <a:lnTo>
                    <a:pt x="229170" y="115012"/>
                  </a:lnTo>
                  <a:lnTo>
                    <a:pt x="230226" y="113932"/>
                  </a:lnTo>
                  <a:lnTo>
                    <a:pt x="231282" y="112846"/>
                  </a:lnTo>
                  <a:lnTo>
                    <a:pt x="232339" y="111744"/>
                  </a:lnTo>
                  <a:lnTo>
                    <a:pt x="233394" y="110643"/>
                  </a:lnTo>
                  <a:lnTo>
                    <a:pt x="234450" y="109528"/>
                  </a:lnTo>
                  <a:lnTo>
                    <a:pt x="235507" y="108412"/>
                  </a:lnTo>
                  <a:lnTo>
                    <a:pt x="236563" y="107282"/>
                  </a:lnTo>
                  <a:lnTo>
                    <a:pt x="237619" y="106145"/>
                  </a:lnTo>
                  <a:lnTo>
                    <a:pt x="238675" y="105008"/>
                  </a:lnTo>
                  <a:lnTo>
                    <a:pt x="239731" y="103856"/>
                  </a:lnTo>
                  <a:lnTo>
                    <a:pt x="240787" y="102697"/>
                  </a:lnTo>
                  <a:lnTo>
                    <a:pt x="241843" y="101532"/>
                  </a:lnTo>
                  <a:lnTo>
                    <a:pt x="242899" y="100358"/>
                  </a:lnTo>
                  <a:lnTo>
                    <a:pt x="243955" y="99178"/>
                  </a:lnTo>
                  <a:lnTo>
                    <a:pt x="245012" y="97990"/>
                  </a:lnTo>
                  <a:lnTo>
                    <a:pt x="246067" y="96789"/>
                  </a:lnTo>
                  <a:lnTo>
                    <a:pt x="247124" y="95587"/>
                  </a:lnTo>
                  <a:lnTo>
                    <a:pt x="248180" y="94378"/>
                  </a:lnTo>
                  <a:lnTo>
                    <a:pt x="249236" y="93154"/>
                  </a:lnTo>
                  <a:lnTo>
                    <a:pt x="250292" y="91930"/>
                  </a:lnTo>
                  <a:lnTo>
                    <a:pt x="251348" y="90693"/>
                  </a:lnTo>
                  <a:lnTo>
                    <a:pt x="252404" y="89447"/>
                  </a:lnTo>
                  <a:lnTo>
                    <a:pt x="253460" y="88195"/>
                  </a:lnTo>
                  <a:lnTo>
                    <a:pt x="254516" y="86935"/>
                  </a:lnTo>
                  <a:lnTo>
                    <a:pt x="255572" y="85669"/>
                  </a:lnTo>
                  <a:lnTo>
                    <a:pt x="256629" y="84395"/>
                  </a:lnTo>
                  <a:lnTo>
                    <a:pt x="257684" y="83114"/>
                  </a:lnTo>
                  <a:lnTo>
                    <a:pt x="258740" y="81825"/>
                  </a:lnTo>
                  <a:lnTo>
                    <a:pt x="259797" y="80523"/>
                  </a:lnTo>
                  <a:lnTo>
                    <a:pt x="260853" y="79213"/>
                  </a:lnTo>
                  <a:lnTo>
                    <a:pt x="261909" y="77903"/>
                  </a:lnTo>
                  <a:lnTo>
                    <a:pt x="262965" y="76579"/>
                  </a:lnTo>
                  <a:lnTo>
                    <a:pt x="264021" y="75247"/>
                  </a:lnTo>
                  <a:lnTo>
                    <a:pt x="265077" y="73909"/>
                  </a:lnTo>
                  <a:lnTo>
                    <a:pt x="266133" y="72563"/>
                  </a:lnTo>
                  <a:lnTo>
                    <a:pt x="267189" y="71210"/>
                  </a:lnTo>
                  <a:lnTo>
                    <a:pt x="268245" y="69842"/>
                  </a:lnTo>
                  <a:lnTo>
                    <a:pt x="269302" y="68475"/>
                  </a:lnTo>
                  <a:lnTo>
                    <a:pt x="270357" y="67093"/>
                  </a:lnTo>
                  <a:lnTo>
                    <a:pt x="271413" y="65704"/>
                  </a:lnTo>
                  <a:lnTo>
                    <a:pt x="272470" y="64307"/>
                  </a:lnTo>
                  <a:lnTo>
                    <a:pt x="273526" y="62904"/>
                  </a:lnTo>
                  <a:lnTo>
                    <a:pt x="274581" y="61493"/>
                  </a:lnTo>
                  <a:lnTo>
                    <a:pt x="275638" y="60075"/>
                  </a:lnTo>
                  <a:lnTo>
                    <a:pt x="276694" y="58643"/>
                  </a:lnTo>
                  <a:lnTo>
                    <a:pt x="277750" y="57204"/>
                  </a:lnTo>
                  <a:lnTo>
                    <a:pt x="278806" y="55764"/>
                  </a:lnTo>
                  <a:lnTo>
                    <a:pt x="279862" y="54310"/>
                  </a:lnTo>
                  <a:lnTo>
                    <a:pt x="280919" y="52849"/>
                  </a:lnTo>
                  <a:lnTo>
                    <a:pt x="281974" y="51381"/>
                  </a:lnTo>
                  <a:lnTo>
                    <a:pt x="283030" y="49899"/>
                  </a:lnTo>
                  <a:lnTo>
                    <a:pt x="284087" y="48416"/>
                  </a:lnTo>
                  <a:lnTo>
                    <a:pt x="285143" y="46919"/>
                  </a:lnTo>
                  <a:lnTo>
                    <a:pt x="286198" y="45415"/>
                  </a:lnTo>
                  <a:lnTo>
                    <a:pt x="287255" y="43910"/>
                  </a:lnTo>
                  <a:lnTo>
                    <a:pt x="288311" y="42392"/>
                  </a:lnTo>
                  <a:lnTo>
                    <a:pt x="289367" y="40859"/>
                  </a:lnTo>
                  <a:lnTo>
                    <a:pt x="290423" y="39326"/>
                  </a:lnTo>
                  <a:lnTo>
                    <a:pt x="291479" y="37786"/>
                  </a:lnTo>
                  <a:lnTo>
                    <a:pt x="292535" y="36231"/>
                  </a:lnTo>
                  <a:lnTo>
                    <a:pt x="293592" y="34669"/>
                  </a:lnTo>
                  <a:lnTo>
                    <a:pt x="294647" y="33100"/>
                  </a:lnTo>
                  <a:lnTo>
                    <a:pt x="295703" y="31524"/>
                  </a:lnTo>
                  <a:lnTo>
                    <a:pt x="296760" y="29941"/>
                  </a:lnTo>
                  <a:lnTo>
                    <a:pt x="297816" y="28350"/>
                  </a:lnTo>
                  <a:lnTo>
                    <a:pt x="298871" y="26745"/>
                  </a:lnTo>
                  <a:lnTo>
                    <a:pt x="299928" y="25133"/>
                  </a:lnTo>
                  <a:lnTo>
                    <a:pt x="300984" y="23521"/>
                  </a:lnTo>
                  <a:lnTo>
                    <a:pt x="302040" y="21894"/>
                  </a:lnTo>
                  <a:lnTo>
                    <a:pt x="303096" y="20260"/>
                  </a:lnTo>
                  <a:lnTo>
                    <a:pt x="304152" y="18612"/>
                  </a:lnTo>
                  <a:lnTo>
                    <a:pt x="305208" y="16964"/>
                  </a:lnTo>
                  <a:lnTo>
                    <a:pt x="306264" y="15301"/>
                  </a:lnTo>
                  <a:lnTo>
                    <a:pt x="307320" y="13639"/>
                  </a:lnTo>
                  <a:lnTo>
                    <a:pt x="308377" y="11962"/>
                  </a:lnTo>
                  <a:lnTo>
                    <a:pt x="309433" y="10278"/>
                  </a:lnTo>
                  <a:lnTo>
                    <a:pt x="310488" y="8586"/>
                  </a:lnTo>
                  <a:lnTo>
                    <a:pt x="311545" y="6888"/>
                  </a:lnTo>
                  <a:lnTo>
                    <a:pt x="312601" y="5175"/>
                  </a:lnTo>
                  <a:lnTo>
                    <a:pt x="313657" y="3462"/>
                  </a:lnTo>
                  <a:lnTo>
                    <a:pt x="314713" y="1735"/>
                  </a:lnTo>
                  <a:lnTo>
                    <a:pt x="315769" y="0"/>
                  </a:lnTo>
                  <a:lnTo>
                    <a:pt x="315769" y="233025"/>
                  </a:lnTo>
                  <a:lnTo>
                    <a:pt x="0" y="233025"/>
                  </a:lnTo>
                  <a:lnTo>
                    <a:pt x="0" y="223014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A92D8C28-4BC6-249A-36AB-5D68A5293361}"/>
                </a:ext>
              </a:extLst>
            </p:cNvPr>
            <p:cNvSpPr/>
            <p:nvPr/>
          </p:nvSpPr>
          <p:spPr>
            <a:xfrm>
              <a:off x="7492649" y="3267443"/>
              <a:ext cx="315769" cy="233025"/>
            </a:xfrm>
            <a:custGeom>
              <a:avLst/>
              <a:gdLst>
                <a:gd name="connsiteX0" fmla="*/ 0 w 315769"/>
                <a:gd name="connsiteY0" fmla="*/ 223014 h 233025"/>
                <a:gd name="connsiteX1" fmla="*/ 1056 w 315769"/>
                <a:gd name="connsiteY1" fmla="*/ 222877 h 233025"/>
                <a:gd name="connsiteX2" fmla="*/ 2112 w 315769"/>
                <a:gd name="connsiteY2" fmla="*/ 222740 h 233025"/>
                <a:gd name="connsiteX3" fmla="*/ 3168 w 315769"/>
                <a:gd name="connsiteY3" fmla="*/ 222596 h 233025"/>
                <a:gd name="connsiteX4" fmla="*/ 4224 w 315769"/>
                <a:gd name="connsiteY4" fmla="*/ 222460 h 233025"/>
                <a:gd name="connsiteX5" fmla="*/ 5281 w 315769"/>
                <a:gd name="connsiteY5" fmla="*/ 222316 h 233025"/>
                <a:gd name="connsiteX6" fmla="*/ 6336 w 315769"/>
                <a:gd name="connsiteY6" fmla="*/ 222165 h 233025"/>
                <a:gd name="connsiteX7" fmla="*/ 7392 w 315769"/>
                <a:gd name="connsiteY7" fmla="*/ 222021 h 233025"/>
                <a:gd name="connsiteX8" fmla="*/ 8449 w 315769"/>
                <a:gd name="connsiteY8" fmla="*/ 221869 h 233025"/>
                <a:gd name="connsiteX9" fmla="*/ 9505 w 315769"/>
                <a:gd name="connsiteY9" fmla="*/ 221718 h 233025"/>
                <a:gd name="connsiteX10" fmla="*/ 10561 w 315769"/>
                <a:gd name="connsiteY10" fmla="*/ 221567 h 233025"/>
                <a:gd name="connsiteX11" fmla="*/ 11617 w 315769"/>
                <a:gd name="connsiteY11" fmla="*/ 221416 h 233025"/>
                <a:gd name="connsiteX12" fmla="*/ 12673 w 315769"/>
                <a:gd name="connsiteY12" fmla="*/ 221258 h 233025"/>
                <a:gd name="connsiteX13" fmla="*/ 13729 w 315769"/>
                <a:gd name="connsiteY13" fmla="*/ 221099 h 233025"/>
                <a:gd name="connsiteX14" fmla="*/ 14785 w 315769"/>
                <a:gd name="connsiteY14" fmla="*/ 220941 h 233025"/>
                <a:gd name="connsiteX15" fmla="*/ 15841 w 315769"/>
                <a:gd name="connsiteY15" fmla="*/ 220776 h 233025"/>
                <a:gd name="connsiteX16" fmla="*/ 16897 w 315769"/>
                <a:gd name="connsiteY16" fmla="*/ 220610 h 233025"/>
                <a:gd name="connsiteX17" fmla="*/ 17954 w 315769"/>
                <a:gd name="connsiteY17" fmla="*/ 220444 h 233025"/>
                <a:gd name="connsiteX18" fmla="*/ 19009 w 315769"/>
                <a:gd name="connsiteY18" fmla="*/ 220279 h 233025"/>
                <a:gd name="connsiteX19" fmla="*/ 20065 w 315769"/>
                <a:gd name="connsiteY19" fmla="*/ 220113 h 233025"/>
                <a:gd name="connsiteX20" fmla="*/ 21122 w 315769"/>
                <a:gd name="connsiteY20" fmla="*/ 219941 h 233025"/>
                <a:gd name="connsiteX21" fmla="*/ 22178 w 315769"/>
                <a:gd name="connsiteY21" fmla="*/ 219768 h 233025"/>
                <a:gd name="connsiteX22" fmla="*/ 23233 w 315769"/>
                <a:gd name="connsiteY22" fmla="*/ 219588 h 233025"/>
                <a:gd name="connsiteX23" fmla="*/ 24290 w 315769"/>
                <a:gd name="connsiteY23" fmla="*/ 219415 h 233025"/>
                <a:gd name="connsiteX24" fmla="*/ 25346 w 315769"/>
                <a:gd name="connsiteY24" fmla="*/ 219235 h 233025"/>
                <a:gd name="connsiteX25" fmla="*/ 26402 w 315769"/>
                <a:gd name="connsiteY25" fmla="*/ 219048 h 233025"/>
                <a:gd name="connsiteX26" fmla="*/ 27458 w 315769"/>
                <a:gd name="connsiteY26" fmla="*/ 218868 h 233025"/>
                <a:gd name="connsiteX27" fmla="*/ 28514 w 315769"/>
                <a:gd name="connsiteY27" fmla="*/ 218681 h 233025"/>
                <a:gd name="connsiteX28" fmla="*/ 29570 w 315769"/>
                <a:gd name="connsiteY28" fmla="*/ 218494 h 233025"/>
                <a:gd name="connsiteX29" fmla="*/ 30626 w 315769"/>
                <a:gd name="connsiteY29" fmla="*/ 218300 h 233025"/>
                <a:gd name="connsiteX30" fmla="*/ 31682 w 315769"/>
                <a:gd name="connsiteY30" fmla="*/ 218112 h 233025"/>
                <a:gd name="connsiteX31" fmla="*/ 32739 w 315769"/>
                <a:gd name="connsiteY31" fmla="*/ 217911 h 233025"/>
                <a:gd name="connsiteX32" fmla="*/ 33795 w 315769"/>
                <a:gd name="connsiteY32" fmla="*/ 217717 h 233025"/>
                <a:gd name="connsiteX33" fmla="*/ 34851 w 315769"/>
                <a:gd name="connsiteY33" fmla="*/ 217515 h 233025"/>
                <a:gd name="connsiteX34" fmla="*/ 35907 w 315769"/>
                <a:gd name="connsiteY34" fmla="*/ 217314 h 233025"/>
                <a:gd name="connsiteX35" fmla="*/ 36963 w 315769"/>
                <a:gd name="connsiteY35" fmla="*/ 217112 h 233025"/>
                <a:gd name="connsiteX36" fmla="*/ 38019 w 315769"/>
                <a:gd name="connsiteY36" fmla="*/ 216903 h 233025"/>
                <a:gd name="connsiteX37" fmla="*/ 39075 w 315769"/>
                <a:gd name="connsiteY37" fmla="*/ 216702 h 233025"/>
                <a:gd name="connsiteX38" fmla="*/ 40131 w 315769"/>
                <a:gd name="connsiteY38" fmla="*/ 216486 h 233025"/>
                <a:gd name="connsiteX39" fmla="*/ 41187 w 315769"/>
                <a:gd name="connsiteY39" fmla="*/ 216277 h 233025"/>
                <a:gd name="connsiteX40" fmla="*/ 42244 w 315769"/>
                <a:gd name="connsiteY40" fmla="*/ 216061 h 233025"/>
                <a:gd name="connsiteX41" fmla="*/ 43299 w 315769"/>
                <a:gd name="connsiteY41" fmla="*/ 215838 h 233025"/>
                <a:gd name="connsiteX42" fmla="*/ 44355 w 315769"/>
                <a:gd name="connsiteY42" fmla="*/ 215622 h 233025"/>
                <a:gd name="connsiteX43" fmla="*/ 45412 w 315769"/>
                <a:gd name="connsiteY43" fmla="*/ 215399 h 233025"/>
                <a:gd name="connsiteX44" fmla="*/ 46468 w 315769"/>
                <a:gd name="connsiteY44" fmla="*/ 215169 h 233025"/>
                <a:gd name="connsiteX45" fmla="*/ 47523 w 315769"/>
                <a:gd name="connsiteY45" fmla="*/ 214946 h 233025"/>
                <a:gd name="connsiteX46" fmla="*/ 48580 w 315769"/>
                <a:gd name="connsiteY46" fmla="*/ 214715 h 233025"/>
                <a:gd name="connsiteX47" fmla="*/ 49636 w 315769"/>
                <a:gd name="connsiteY47" fmla="*/ 214478 h 233025"/>
                <a:gd name="connsiteX48" fmla="*/ 50692 w 315769"/>
                <a:gd name="connsiteY48" fmla="*/ 214248 h 233025"/>
                <a:gd name="connsiteX49" fmla="*/ 51748 w 315769"/>
                <a:gd name="connsiteY49" fmla="*/ 214010 h 233025"/>
                <a:gd name="connsiteX50" fmla="*/ 52804 w 315769"/>
                <a:gd name="connsiteY50" fmla="*/ 213765 h 233025"/>
                <a:gd name="connsiteX51" fmla="*/ 53860 w 315769"/>
                <a:gd name="connsiteY51" fmla="*/ 213521 h 233025"/>
                <a:gd name="connsiteX52" fmla="*/ 54916 w 315769"/>
                <a:gd name="connsiteY52" fmla="*/ 213276 h 233025"/>
                <a:gd name="connsiteX53" fmla="*/ 55972 w 315769"/>
                <a:gd name="connsiteY53" fmla="*/ 213031 h 233025"/>
                <a:gd name="connsiteX54" fmla="*/ 57028 w 315769"/>
                <a:gd name="connsiteY54" fmla="*/ 212779 h 233025"/>
                <a:gd name="connsiteX55" fmla="*/ 58085 w 315769"/>
                <a:gd name="connsiteY55" fmla="*/ 212520 h 233025"/>
                <a:gd name="connsiteX56" fmla="*/ 59141 w 315769"/>
                <a:gd name="connsiteY56" fmla="*/ 212268 h 233025"/>
                <a:gd name="connsiteX57" fmla="*/ 60196 w 315769"/>
                <a:gd name="connsiteY57" fmla="*/ 212002 h 233025"/>
                <a:gd name="connsiteX58" fmla="*/ 61253 w 315769"/>
                <a:gd name="connsiteY58" fmla="*/ 211743 h 233025"/>
                <a:gd name="connsiteX59" fmla="*/ 62309 w 315769"/>
                <a:gd name="connsiteY59" fmla="*/ 211477 h 233025"/>
                <a:gd name="connsiteX60" fmla="*/ 63365 w 315769"/>
                <a:gd name="connsiteY60" fmla="*/ 211210 h 233025"/>
                <a:gd name="connsiteX61" fmla="*/ 64421 w 315769"/>
                <a:gd name="connsiteY61" fmla="*/ 210937 h 233025"/>
                <a:gd name="connsiteX62" fmla="*/ 65477 w 315769"/>
                <a:gd name="connsiteY62" fmla="*/ 210663 h 233025"/>
                <a:gd name="connsiteX63" fmla="*/ 66534 w 315769"/>
                <a:gd name="connsiteY63" fmla="*/ 210390 h 233025"/>
                <a:gd name="connsiteX64" fmla="*/ 67589 w 315769"/>
                <a:gd name="connsiteY64" fmla="*/ 210109 h 233025"/>
                <a:gd name="connsiteX65" fmla="*/ 68645 w 315769"/>
                <a:gd name="connsiteY65" fmla="*/ 209821 h 233025"/>
                <a:gd name="connsiteX66" fmla="*/ 69702 w 315769"/>
                <a:gd name="connsiteY66" fmla="*/ 209541 h 233025"/>
                <a:gd name="connsiteX67" fmla="*/ 70758 w 315769"/>
                <a:gd name="connsiteY67" fmla="*/ 209246 h 233025"/>
                <a:gd name="connsiteX68" fmla="*/ 71813 w 315769"/>
                <a:gd name="connsiteY68" fmla="*/ 208958 h 233025"/>
                <a:gd name="connsiteX69" fmla="*/ 72870 w 315769"/>
                <a:gd name="connsiteY69" fmla="*/ 208662 h 233025"/>
                <a:gd name="connsiteX70" fmla="*/ 73926 w 315769"/>
                <a:gd name="connsiteY70" fmla="*/ 208360 h 233025"/>
                <a:gd name="connsiteX71" fmla="*/ 74982 w 315769"/>
                <a:gd name="connsiteY71" fmla="*/ 208058 h 233025"/>
                <a:gd name="connsiteX72" fmla="*/ 76038 w 315769"/>
                <a:gd name="connsiteY72" fmla="*/ 207756 h 233025"/>
                <a:gd name="connsiteX73" fmla="*/ 77094 w 315769"/>
                <a:gd name="connsiteY73" fmla="*/ 207446 h 233025"/>
                <a:gd name="connsiteX74" fmla="*/ 78150 w 315769"/>
                <a:gd name="connsiteY74" fmla="*/ 207137 h 233025"/>
                <a:gd name="connsiteX75" fmla="*/ 79206 w 315769"/>
                <a:gd name="connsiteY75" fmla="*/ 206820 h 233025"/>
                <a:gd name="connsiteX76" fmla="*/ 80262 w 315769"/>
                <a:gd name="connsiteY76" fmla="*/ 206503 h 233025"/>
                <a:gd name="connsiteX77" fmla="*/ 81318 w 315769"/>
                <a:gd name="connsiteY77" fmla="*/ 206187 h 233025"/>
                <a:gd name="connsiteX78" fmla="*/ 82375 w 315769"/>
                <a:gd name="connsiteY78" fmla="*/ 205863 h 233025"/>
                <a:gd name="connsiteX79" fmla="*/ 83430 w 315769"/>
                <a:gd name="connsiteY79" fmla="*/ 205532 h 233025"/>
                <a:gd name="connsiteX80" fmla="*/ 84486 w 315769"/>
                <a:gd name="connsiteY80" fmla="*/ 205201 h 233025"/>
                <a:gd name="connsiteX81" fmla="*/ 85543 w 315769"/>
                <a:gd name="connsiteY81" fmla="*/ 204870 h 233025"/>
                <a:gd name="connsiteX82" fmla="*/ 86599 w 315769"/>
                <a:gd name="connsiteY82" fmla="*/ 204531 h 233025"/>
                <a:gd name="connsiteX83" fmla="*/ 87655 w 315769"/>
                <a:gd name="connsiteY83" fmla="*/ 204186 h 233025"/>
                <a:gd name="connsiteX84" fmla="*/ 88711 w 315769"/>
                <a:gd name="connsiteY84" fmla="*/ 203848 h 233025"/>
                <a:gd name="connsiteX85" fmla="*/ 89767 w 315769"/>
                <a:gd name="connsiteY85" fmla="*/ 203495 h 233025"/>
                <a:gd name="connsiteX86" fmla="*/ 90823 w 315769"/>
                <a:gd name="connsiteY86" fmla="*/ 203142 h 233025"/>
                <a:gd name="connsiteX87" fmla="*/ 91879 w 315769"/>
                <a:gd name="connsiteY87" fmla="*/ 202790 h 233025"/>
                <a:gd name="connsiteX88" fmla="*/ 92935 w 315769"/>
                <a:gd name="connsiteY88" fmla="*/ 202430 h 233025"/>
                <a:gd name="connsiteX89" fmla="*/ 93992 w 315769"/>
                <a:gd name="connsiteY89" fmla="*/ 202070 h 233025"/>
                <a:gd name="connsiteX90" fmla="*/ 95048 w 315769"/>
                <a:gd name="connsiteY90" fmla="*/ 201703 h 233025"/>
                <a:gd name="connsiteX91" fmla="*/ 96103 w 315769"/>
                <a:gd name="connsiteY91" fmla="*/ 201329 h 233025"/>
                <a:gd name="connsiteX92" fmla="*/ 97160 w 315769"/>
                <a:gd name="connsiteY92" fmla="*/ 200961 h 233025"/>
                <a:gd name="connsiteX93" fmla="*/ 98216 w 315769"/>
                <a:gd name="connsiteY93" fmla="*/ 200580 h 233025"/>
                <a:gd name="connsiteX94" fmla="*/ 99272 w 315769"/>
                <a:gd name="connsiteY94" fmla="*/ 200199 h 233025"/>
                <a:gd name="connsiteX95" fmla="*/ 100328 w 315769"/>
                <a:gd name="connsiteY95" fmla="*/ 199817 h 233025"/>
                <a:gd name="connsiteX96" fmla="*/ 101384 w 315769"/>
                <a:gd name="connsiteY96" fmla="*/ 199428 h 233025"/>
                <a:gd name="connsiteX97" fmla="*/ 102440 w 315769"/>
                <a:gd name="connsiteY97" fmla="*/ 199033 h 233025"/>
                <a:gd name="connsiteX98" fmla="*/ 103496 w 315769"/>
                <a:gd name="connsiteY98" fmla="*/ 198637 h 233025"/>
                <a:gd name="connsiteX99" fmla="*/ 104552 w 315769"/>
                <a:gd name="connsiteY99" fmla="*/ 198234 h 233025"/>
                <a:gd name="connsiteX100" fmla="*/ 105608 w 315769"/>
                <a:gd name="connsiteY100" fmla="*/ 197831 h 233025"/>
                <a:gd name="connsiteX101" fmla="*/ 106665 w 315769"/>
                <a:gd name="connsiteY101" fmla="*/ 197428 h 233025"/>
                <a:gd name="connsiteX102" fmla="*/ 107720 w 315769"/>
                <a:gd name="connsiteY102" fmla="*/ 197010 h 233025"/>
                <a:gd name="connsiteX103" fmla="*/ 108776 w 315769"/>
                <a:gd name="connsiteY103" fmla="*/ 196593 h 233025"/>
                <a:gd name="connsiteX104" fmla="*/ 109833 w 315769"/>
                <a:gd name="connsiteY104" fmla="*/ 196175 h 233025"/>
                <a:gd name="connsiteX105" fmla="*/ 110889 w 315769"/>
                <a:gd name="connsiteY105" fmla="*/ 195751 h 233025"/>
                <a:gd name="connsiteX106" fmla="*/ 111945 w 315769"/>
                <a:gd name="connsiteY106" fmla="*/ 195326 h 233025"/>
                <a:gd name="connsiteX107" fmla="*/ 113001 w 315769"/>
                <a:gd name="connsiteY107" fmla="*/ 194887 h 233025"/>
                <a:gd name="connsiteX108" fmla="*/ 114057 w 315769"/>
                <a:gd name="connsiteY108" fmla="*/ 194455 h 233025"/>
                <a:gd name="connsiteX109" fmla="*/ 115113 w 315769"/>
                <a:gd name="connsiteY109" fmla="*/ 194009 h 233025"/>
                <a:gd name="connsiteX110" fmla="*/ 116169 w 315769"/>
                <a:gd name="connsiteY110" fmla="*/ 193570 h 233025"/>
                <a:gd name="connsiteX111" fmla="*/ 117225 w 315769"/>
                <a:gd name="connsiteY111" fmla="*/ 193116 h 233025"/>
                <a:gd name="connsiteX112" fmla="*/ 118281 w 315769"/>
                <a:gd name="connsiteY112" fmla="*/ 192663 h 233025"/>
                <a:gd name="connsiteX113" fmla="*/ 119338 w 315769"/>
                <a:gd name="connsiteY113" fmla="*/ 192202 h 233025"/>
                <a:gd name="connsiteX114" fmla="*/ 120393 w 315769"/>
                <a:gd name="connsiteY114" fmla="*/ 191742 h 233025"/>
                <a:gd name="connsiteX115" fmla="*/ 121449 w 315769"/>
                <a:gd name="connsiteY115" fmla="*/ 191274 h 233025"/>
                <a:gd name="connsiteX116" fmla="*/ 122506 w 315769"/>
                <a:gd name="connsiteY116" fmla="*/ 190806 h 233025"/>
                <a:gd name="connsiteX117" fmla="*/ 123562 w 315769"/>
                <a:gd name="connsiteY117" fmla="*/ 190331 h 233025"/>
                <a:gd name="connsiteX118" fmla="*/ 124618 w 315769"/>
                <a:gd name="connsiteY118" fmla="*/ 189849 h 233025"/>
                <a:gd name="connsiteX119" fmla="*/ 125674 w 315769"/>
                <a:gd name="connsiteY119" fmla="*/ 189367 h 233025"/>
                <a:gd name="connsiteX120" fmla="*/ 126730 w 315769"/>
                <a:gd name="connsiteY120" fmla="*/ 188877 h 233025"/>
                <a:gd name="connsiteX121" fmla="*/ 127786 w 315769"/>
                <a:gd name="connsiteY121" fmla="*/ 188381 h 233025"/>
                <a:gd name="connsiteX122" fmla="*/ 128842 w 315769"/>
                <a:gd name="connsiteY122" fmla="*/ 187884 h 233025"/>
                <a:gd name="connsiteX123" fmla="*/ 129898 w 315769"/>
                <a:gd name="connsiteY123" fmla="*/ 187380 h 233025"/>
                <a:gd name="connsiteX124" fmla="*/ 130955 w 315769"/>
                <a:gd name="connsiteY124" fmla="*/ 186869 h 233025"/>
                <a:gd name="connsiteX125" fmla="*/ 132010 w 315769"/>
                <a:gd name="connsiteY125" fmla="*/ 186358 h 233025"/>
                <a:gd name="connsiteX126" fmla="*/ 133066 w 315769"/>
                <a:gd name="connsiteY126" fmla="*/ 185840 h 233025"/>
                <a:gd name="connsiteX127" fmla="*/ 134123 w 315769"/>
                <a:gd name="connsiteY127" fmla="*/ 185322 h 233025"/>
                <a:gd name="connsiteX128" fmla="*/ 135179 w 315769"/>
                <a:gd name="connsiteY128" fmla="*/ 184796 h 233025"/>
                <a:gd name="connsiteX129" fmla="*/ 136235 w 315769"/>
                <a:gd name="connsiteY129" fmla="*/ 184264 h 233025"/>
                <a:gd name="connsiteX130" fmla="*/ 137291 w 315769"/>
                <a:gd name="connsiteY130" fmla="*/ 183724 h 233025"/>
                <a:gd name="connsiteX131" fmla="*/ 138347 w 315769"/>
                <a:gd name="connsiteY131" fmla="*/ 183184 h 233025"/>
                <a:gd name="connsiteX132" fmla="*/ 139403 w 315769"/>
                <a:gd name="connsiteY132" fmla="*/ 182637 h 233025"/>
                <a:gd name="connsiteX133" fmla="*/ 140459 w 315769"/>
                <a:gd name="connsiteY133" fmla="*/ 182090 h 233025"/>
                <a:gd name="connsiteX134" fmla="*/ 141515 w 315769"/>
                <a:gd name="connsiteY134" fmla="*/ 181536 h 233025"/>
                <a:gd name="connsiteX135" fmla="*/ 142571 w 315769"/>
                <a:gd name="connsiteY135" fmla="*/ 180975 h 233025"/>
                <a:gd name="connsiteX136" fmla="*/ 143628 w 315769"/>
                <a:gd name="connsiteY136" fmla="*/ 180406 h 233025"/>
                <a:gd name="connsiteX137" fmla="*/ 144683 w 315769"/>
                <a:gd name="connsiteY137" fmla="*/ 179838 h 233025"/>
                <a:gd name="connsiteX138" fmla="*/ 145739 w 315769"/>
                <a:gd name="connsiteY138" fmla="*/ 179262 h 233025"/>
                <a:gd name="connsiteX139" fmla="*/ 146796 w 315769"/>
                <a:gd name="connsiteY139" fmla="*/ 178679 h 233025"/>
                <a:gd name="connsiteX140" fmla="*/ 147852 w 315769"/>
                <a:gd name="connsiteY140" fmla="*/ 178089 h 233025"/>
                <a:gd name="connsiteX141" fmla="*/ 148907 w 315769"/>
                <a:gd name="connsiteY141" fmla="*/ 177498 h 233025"/>
                <a:gd name="connsiteX142" fmla="*/ 149964 w 315769"/>
                <a:gd name="connsiteY142" fmla="*/ 176901 h 233025"/>
                <a:gd name="connsiteX143" fmla="*/ 151020 w 315769"/>
                <a:gd name="connsiteY143" fmla="*/ 176304 h 233025"/>
                <a:gd name="connsiteX144" fmla="*/ 152076 w 315769"/>
                <a:gd name="connsiteY144" fmla="*/ 175692 h 233025"/>
                <a:gd name="connsiteX145" fmla="*/ 153132 w 315769"/>
                <a:gd name="connsiteY145" fmla="*/ 175080 h 233025"/>
                <a:gd name="connsiteX146" fmla="*/ 154188 w 315769"/>
                <a:gd name="connsiteY146" fmla="*/ 174461 h 233025"/>
                <a:gd name="connsiteX147" fmla="*/ 155245 w 315769"/>
                <a:gd name="connsiteY147" fmla="*/ 173842 h 233025"/>
                <a:gd name="connsiteX148" fmla="*/ 156300 w 315769"/>
                <a:gd name="connsiteY148" fmla="*/ 173209 h 233025"/>
                <a:gd name="connsiteX149" fmla="*/ 157356 w 315769"/>
                <a:gd name="connsiteY149" fmla="*/ 172575 h 233025"/>
                <a:gd name="connsiteX150" fmla="*/ 158413 w 315769"/>
                <a:gd name="connsiteY150" fmla="*/ 171935 h 233025"/>
                <a:gd name="connsiteX151" fmla="*/ 159469 w 315769"/>
                <a:gd name="connsiteY151" fmla="*/ 171294 h 233025"/>
                <a:gd name="connsiteX152" fmla="*/ 160524 w 315769"/>
                <a:gd name="connsiteY152" fmla="*/ 170639 h 233025"/>
                <a:gd name="connsiteX153" fmla="*/ 161581 w 315769"/>
                <a:gd name="connsiteY153" fmla="*/ 169985 h 233025"/>
                <a:gd name="connsiteX154" fmla="*/ 162637 w 315769"/>
                <a:gd name="connsiteY154" fmla="*/ 169322 h 233025"/>
                <a:gd name="connsiteX155" fmla="*/ 163693 w 315769"/>
                <a:gd name="connsiteY155" fmla="*/ 168653 h 233025"/>
                <a:gd name="connsiteX156" fmla="*/ 164749 w 315769"/>
                <a:gd name="connsiteY156" fmla="*/ 167984 h 233025"/>
                <a:gd name="connsiteX157" fmla="*/ 165805 w 315769"/>
                <a:gd name="connsiteY157" fmla="*/ 167307 h 233025"/>
                <a:gd name="connsiteX158" fmla="*/ 166861 w 315769"/>
                <a:gd name="connsiteY158" fmla="*/ 166616 h 233025"/>
                <a:gd name="connsiteX159" fmla="*/ 167918 w 315769"/>
                <a:gd name="connsiteY159" fmla="*/ 165932 h 233025"/>
                <a:gd name="connsiteX160" fmla="*/ 168973 w 315769"/>
                <a:gd name="connsiteY160" fmla="*/ 165234 h 233025"/>
                <a:gd name="connsiteX161" fmla="*/ 170029 w 315769"/>
                <a:gd name="connsiteY161" fmla="*/ 164529 h 233025"/>
                <a:gd name="connsiteX162" fmla="*/ 171086 w 315769"/>
                <a:gd name="connsiteY162" fmla="*/ 163824 h 233025"/>
                <a:gd name="connsiteX163" fmla="*/ 172142 w 315769"/>
                <a:gd name="connsiteY163" fmla="*/ 163111 h 233025"/>
                <a:gd name="connsiteX164" fmla="*/ 173197 w 315769"/>
                <a:gd name="connsiteY164" fmla="*/ 162391 h 233025"/>
                <a:gd name="connsiteX165" fmla="*/ 174254 w 315769"/>
                <a:gd name="connsiteY165" fmla="*/ 161665 h 233025"/>
                <a:gd name="connsiteX166" fmla="*/ 175310 w 315769"/>
                <a:gd name="connsiteY166" fmla="*/ 160930 h 233025"/>
                <a:gd name="connsiteX167" fmla="*/ 176366 w 315769"/>
                <a:gd name="connsiteY167" fmla="*/ 160196 h 233025"/>
                <a:gd name="connsiteX168" fmla="*/ 177422 w 315769"/>
                <a:gd name="connsiteY168" fmla="*/ 159455 h 233025"/>
                <a:gd name="connsiteX169" fmla="*/ 178478 w 315769"/>
                <a:gd name="connsiteY169" fmla="*/ 158706 h 233025"/>
                <a:gd name="connsiteX170" fmla="*/ 179534 w 315769"/>
                <a:gd name="connsiteY170" fmla="*/ 157951 h 233025"/>
                <a:gd name="connsiteX171" fmla="*/ 180590 w 315769"/>
                <a:gd name="connsiteY171" fmla="*/ 157188 h 233025"/>
                <a:gd name="connsiteX172" fmla="*/ 181646 w 315769"/>
                <a:gd name="connsiteY172" fmla="*/ 156418 h 233025"/>
                <a:gd name="connsiteX173" fmla="*/ 182702 w 315769"/>
                <a:gd name="connsiteY173" fmla="*/ 155640 h 233025"/>
                <a:gd name="connsiteX174" fmla="*/ 183759 w 315769"/>
                <a:gd name="connsiteY174" fmla="*/ 154863 h 233025"/>
                <a:gd name="connsiteX175" fmla="*/ 184814 w 315769"/>
                <a:gd name="connsiteY175" fmla="*/ 154079 h 233025"/>
                <a:gd name="connsiteX176" fmla="*/ 185871 w 315769"/>
                <a:gd name="connsiteY176" fmla="*/ 153287 h 233025"/>
                <a:gd name="connsiteX177" fmla="*/ 186927 w 315769"/>
                <a:gd name="connsiteY177" fmla="*/ 152488 h 233025"/>
                <a:gd name="connsiteX178" fmla="*/ 187983 w 315769"/>
                <a:gd name="connsiteY178" fmla="*/ 151682 h 233025"/>
                <a:gd name="connsiteX179" fmla="*/ 189039 w 315769"/>
                <a:gd name="connsiteY179" fmla="*/ 150869 h 233025"/>
                <a:gd name="connsiteX180" fmla="*/ 190095 w 315769"/>
                <a:gd name="connsiteY180" fmla="*/ 150048 h 233025"/>
                <a:gd name="connsiteX181" fmla="*/ 191151 w 315769"/>
                <a:gd name="connsiteY181" fmla="*/ 149228 h 233025"/>
                <a:gd name="connsiteX182" fmla="*/ 192208 w 315769"/>
                <a:gd name="connsiteY182" fmla="*/ 148393 h 233025"/>
                <a:gd name="connsiteX183" fmla="*/ 193263 w 315769"/>
                <a:gd name="connsiteY183" fmla="*/ 147558 h 233025"/>
                <a:gd name="connsiteX184" fmla="*/ 194319 w 315769"/>
                <a:gd name="connsiteY184" fmla="*/ 146709 h 233025"/>
                <a:gd name="connsiteX185" fmla="*/ 195376 w 315769"/>
                <a:gd name="connsiteY185" fmla="*/ 145859 h 233025"/>
                <a:gd name="connsiteX186" fmla="*/ 196432 w 315769"/>
                <a:gd name="connsiteY186" fmla="*/ 145003 h 233025"/>
                <a:gd name="connsiteX187" fmla="*/ 197487 w 315769"/>
                <a:gd name="connsiteY187" fmla="*/ 144139 h 233025"/>
                <a:gd name="connsiteX188" fmla="*/ 198544 w 315769"/>
                <a:gd name="connsiteY188" fmla="*/ 143268 h 233025"/>
                <a:gd name="connsiteX189" fmla="*/ 199600 w 315769"/>
                <a:gd name="connsiteY189" fmla="*/ 142390 h 233025"/>
                <a:gd name="connsiteX190" fmla="*/ 200656 w 315769"/>
                <a:gd name="connsiteY190" fmla="*/ 141512 h 233025"/>
                <a:gd name="connsiteX191" fmla="*/ 201712 w 315769"/>
                <a:gd name="connsiteY191" fmla="*/ 140620 h 233025"/>
                <a:gd name="connsiteX192" fmla="*/ 202768 w 315769"/>
                <a:gd name="connsiteY192" fmla="*/ 139720 h 233025"/>
                <a:gd name="connsiteX193" fmla="*/ 203824 w 315769"/>
                <a:gd name="connsiteY193" fmla="*/ 138820 h 233025"/>
                <a:gd name="connsiteX194" fmla="*/ 204880 w 315769"/>
                <a:gd name="connsiteY194" fmla="*/ 137906 h 233025"/>
                <a:gd name="connsiteX195" fmla="*/ 205936 w 315769"/>
                <a:gd name="connsiteY195" fmla="*/ 136985 h 233025"/>
                <a:gd name="connsiteX196" fmla="*/ 206992 w 315769"/>
                <a:gd name="connsiteY196" fmla="*/ 136064 h 233025"/>
                <a:gd name="connsiteX197" fmla="*/ 208049 w 315769"/>
                <a:gd name="connsiteY197" fmla="*/ 135136 h 233025"/>
                <a:gd name="connsiteX198" fmla="*/ 209104 w 315769"/>
                <a:gd name="connsiteY198" fmla="*/ 134193 h 233025"/>
                <a:gd name="connsiteX199" fmla="*/ 210160 w 315769"/>
                <a:gd name="connsiteY199" fmla="*/ 133250 h 233025"/>
                <a:gd name="connsiteX200" fmla="*/ 211217 w 315769"/>
                <a:gd name="connsiteY200" fmla="*/ 132300 h 233025"/>
                <a:gd name="connsiteX201" fmla="*/ 212273 w 315769"/>
                <a:gd name="connsiteY201" fmla="*/ 131335 h 233025"/>
                <a:gd name="connsiteX202" fmla="*/ 213329 w 315769"/>
                <a:gd name="connsiteY202" fmla="*/ 130371 h 233025"/>
                <a:gd name="connsiteX203" fmla="*/ 214385 w 315769"/>
                <a:gd name="connsiteY203" fmla="*/ 129399 h 233025"/>
                <a:gd name="connsiteX204" fmla="*/ 215441 w 315769"/>
                <a:gd name="connsiteY204" fmla="*/ 128420 h 233025"/>
                <a:gd name="connsiteX205" fmla="*/ 216497 w 315769"/>
                <a:gd name="connsiteY205" fmla="*/ 127427 h 233025"/>
                <a:gd name="connsiteX206" fmla="*/ 217553 w 315769"/>
                <a:gd name="connsiteY206" fmla="*/ 126434 h 233025"/>
                <a:gd name="connsiteX207" fmla="*/ 218609 w 315769"/>
                <a:gd name="connsiteY207" fmla="*/ 125434 h 233025"/>
                <a:gd name="connsiteX208" fmla="*/ 219666 w 315769"/>
                <a:gd name="connsiteY208" fmla="*/ 124426 h 233025"/>
                <a:gd name="connsiteX209" fmla="*/ 220722 w 315769"/>
                <a:gd name="connsiteY209" fmla="*/ 123411 h 233025"/>
                <a:gd name="connsiteX210" fmla="*/ 221777 w 315769"/>
                <a:gd name="connsiteY210" fmla="*/ 122382 h 233025"/>
                <a:gd name="connsiteX211" fmla="*/ 222834 w 315769"/>
                <a:gd name="connsiteY211" fmla="*/ 121353 h 233025"/>
                <a:gd name="connsiteX212" fmla="*/ 223890 w 315769"/>
                <a:gd name="connsiteY212" fmla="*/ 120316 h 233025"/>
                <a:gd name="connsiteX213" fmla="*/ 224946 w 315769"/>
                <a:gd name="connsiteY213" fmla="*/ 119273 h 233025"/>
                <a:gd name="connsiteX214" fmla="*/ 226002 w 315769"/>
                <a:gd name="connsiteY214" fmla="*/ 118215 h 233025"/>
                <a:gd name="connsiteX215" fmla="*/ 227058 w 315769"/>
                <a:gd name="connsiteY215" fmla="*/ 117157 h 233025"/>
                <a:gd name="connsiteX216" fmla="*/ 228114 w 315769"/>
                <a:gd name="connsiteY216" fmla="*/ 116092 h 233025"/>
                <a:gd name="connsiteX217" fmla="*/ 229170 w 315769"/>
                <a:gd name="connsiteY217" fmla="*/ 115012 h 233025"/>
                <a:gd name="connsiteX218" fmla="*/ 230226 w 315769"/>
                <a:gd name="connsiteY218" fmla="*/ 113932 h 233025"/>
                <a:gd name="connsiteX219" fmla="*/ 231282 w 315769"/>
                <a:gd name="connsiteY219" fmla="*/ 112846 h 233025"/>
                <a:gd name="connsiteX220" fmla="*/ 232339 w 315769"/>
                <a:gd name="connsiteY220" fmla="*/ 111744 h 233025"/>
                <a:gd name="connsiteX221" fmla="*/ 233394 w 315769"/>
                <a:gd name="connsiteY221" fmla="*/ 110643 h 233025"/>
                <a:gd name="connsiteX222" fmla="*/ 234450 w 315769"/>
                <a:gd name="connsiteY222" fmla="*/ 109528 h 233025"/>
                <a:gd name="connsiteX223" fmla="*/ 235507 w 315769"/>
                <a:gd name="connsiteY223" fmla="*/ 108412 h 233025"/>
                <a:gd name="connsiteX224" fmla="*/ 236563 w 315769"/>
                <a:gd name="connsiteY224" fmla="*/ 107282 h 233025"/>
                <a:gd name="connsiteX225" fmla="*/ 237619 w 315769"/>
                <a:gd name="connsiteY225" fmla="*/ 106145 h 233025"/>
                <a:gd name="connsiteX226" fmla="*/ 238675 w 315769"/>
                <a:gd name="connsiteY226" fmla="*/ 105008 h 233025"/>
                <a:gd name="connsiteX227" fmla="*/ 239731 w 315769"/>
                <a:gd name="connsiteY227" fmla="*/ 103856 h 233025"/>
                <a:gd name="connsiteX228" fmla="*/ 240787 w 315769"/>
                <a:gd name="connsiteY228" fmla="*/ 102697 h 233025"/>
                <a:gd name="connsiteX229" fmla="*/ 241843 w 315769"/>
                <a:gd name="connsiteY229" fmla="*/ 101532 h 233025"/>
                <a:gd name="connsiteX230" fmla="*/ 242899 w 315769"/>
                <a:gd name="connsiteY230" fmla="*/ 100358 h 233025"/>
                <a:gd name="connsiteX231" fmla="*/ 243955 w 315769"/>
                <a:gd name="connsiteY231" fmla="*/ 99178 h 233025"/>
                <a:gd name="connsiteX232" fmla="*/ 245012 w 315769"/>
                <a:gd name="connsiteY232" fmla="*/ 97990 h 233025"/>
                <a:gd name="connsiteX233" fmla="*/ 246067 w 315769"/>
                <a:gd name="connsiteY233" fmla="*/ 96789 h 233025"/>
                <a:gd name="connsiteX234" fmla="*/ 247124 w 315769"/>
                <a:gd name="connsiteY234" fmla="*/ 95587 h 233025"/>
                <a:gd name="connsiteX235" fmla="*/ 248180 w 315769"/>
                <a:gd name="connsiteY235" fmla="*/ 94378 h 233025"/>
                <a:gd name="connsiteX236" fmla="*/ 249236 w 315769"/>
                <a:gd name="connsiteY236" fmla="*/ 93154 h 233025"/>
                <a:gd name="connsiteX237" fmla="*/ 250292 w 315769"/>
                <a:gd name="connsiteY237" fmla="*/ 91930 h 233025"/>
                <a:gd name="connsiteX238" fmla="*/ 251348 w 315769"/>
                <a:gd name="connsiteY238" fmla="*/ 90693 h 233025"/>
                <a:gd name="connsiteX239" fmla="*/ 252404 w 315769"/>
                <a:gd name="connsiteY239" fmla="*/ 89447 h 233025"/>
                <a:gd name="connsiteX240" fmla="*/ 253460 w 315769"/>
                <a:gd name="connsiteY240" fmla="*/ 88195 h 233025"/>
                <a:gd name="connsiteX241" fmla="*/ 254516 w 315769"/>
                <a:gd name="connsiteY241" fmla="*/ 86935 h 233025"/>
                <a:gd name="connsiteX242" fmla="*/ 255572 w 315769"/>
                <a:gd name="connsiteY242" fmla="*/ 85669 h 233025"/>
                <a:gd name="connsiteX243" fmla="*/ 256629 w 315769"/>
                <a:gd name="connsiteY243" fmla="*/ 84395 h 233025"/>
                <a:gd name="connsiteX244" fmla="*/ 257684 w 315769"/>
                <a:gd name="connsiteY244" fmla="*/ 83114 h 233025"/>
                <a:gd name="connsiteX245" fmla="*/ 258740 w 315769"/>
                <a:gd name="connsiteY245" fmla="*/ 81825 h 233025"/>
                <a:gd name="connsiteX246" fmla="*/ 259797 w 315769"/>
                <a:gd name="connsiteY246" fmla="*/ 80523 h 233025"/>
                <a:gd name="connsiteX247" fmla="*/ 260853 w 315769"/>
                <a:gd name="connsiteY247" fmla="*/ 79213 h 233025"/>
                <a:gd name="connsiteX248" fmla="*/ 261909 w 315769"/>
                <a:gd name="connsiteY248" fmla="*/ 77903 h 233025"/>
                <a:gd name="connsiteX249" fmla="*/ 262965 w 315769"/>
                <a:gd name="connsiteY249" fmla="*/ 76579 h 233025"/>
                <a:gd name="connsiteX250" fmla="*/ 264021 w 315769"/>
                <a:gd name="connsiteY250" fmla="*/ 75247 h 233025"/>
                <a:gd name="connsiteX251" fmla="*/ 265077 w 315769"/>
                <a:gd name="connsiteY251" fmla="*/ 73909 h 233025"/>
                <a:gd name="connsiteX252" fmla="*/ 266133 w 315769"/>
                <a:gd name="connsiteY252" fmla="*/ 72563 h 233025"/>
                <a:gd name="connsiteX253" fmla="*/ 267189 w 315769"/>
                <a:gd name="connsiteY253" fmla="*/ 71210 h 233025"/>
                <a:gd name="connsiteX254" fmla="*/ 268245 w 315769"/>
                <a:gd name="connsiteY254" fmla="*/ 69842 h 233025"/>
                <a:gd name="connsiteX255" fmla="*/ 269302 w 315769"/>
                <a:gd name="connsiteY255" fmla="*/ 68475 h 233025"/>
                <a:gd name="connsiteX256" fmla="*/ 270357 w 315769"/>
                <a:gd name="connsiteY256" fmla="*/ 67093 h 233025"/>
                <a:gd name="connsiteX257" fmla="*/ 271413 w 315769"/>
                <a:gd name="connsiteY257" fmla="*/ 65704 h 233025"/>
                <a:gd name="connsiteX258" fmla="*/ 272470 w 315769"/>
                <a:gd name="connsiteY258" fmla="*/ 64307 h 233025"/>
                <a:gd name="connsiteX259" fmla="*/ 273526 w 315769"/>
                <a:gd name="connsiteY259" fmla="*/ 62904 h 233025"/>
                <a:gd name="connsiteX260" fmla="*/ 274581 w 315769"/>
                <a:gd name="connsiteY260" fmla="*/ 61493 h 233025"/>
                <a:gd name="connsiteX261" fmla="*/ 275638 w 315769"/>
                <a:gd name="connsiteY261" fmla="*/ 60075 h 233025"/>
                <a:gd name="connsiteX262" fmla="*/ 276694 w 315769"/>
                <a:gd name="connsiteY262" fmla="*/ 58643 h 233025"/>
                <a:gd name="connsiteX263" fmla="*/ 277750 w 315769"/>
                <a:gd name="connsiteY263" fmla="*/ 57204 h 233025"/>
                <a:gd name="connsiteX264" fmla="*/ 278806 w 315769"/>
                <a:gd name="connsiteY264" fmla="*/ 55764 h 233025"/>
                <a:gd name="connsiteX265" fmla="*/ 279862 w 315769"/>
                <a:gd name="connsiteY265" fmla="*/ 54310 h 233025"/>
                <a:gd name="connsiteX266" fmla="*/ 280919 w 315769"/>
                <a:gd name="connsiteY266" fmla="*/ 52849 h 233025"/>
                <a:gd name="connsiteX267" fmla="*/ 281974 w 315769"/>
                <a:gd name="connsiteY267" fmla="*/ 51381 h 233025"/>
                <a:gd name="connsiteX268" fmla="*/ 283030 w 315769"/>
                <a:gd name="connsiteY268" fmla="*/ 49899 h 233025"/>
                <a:gd name="connsiteX269" fmla="*/ 284087 w 315769"/>
                <a:gd name="connsiteY269" fmla="*/ 48416 h 233025"/>
                <a:gd name="connsiteX270" fmla="*/ 285143 w 315769"/>
                <a:gd name="connsiteY270" fmla="*/ 46919 h 233025"/>
                <a:gd name="connsiteX271" fmla="*/ 286198 w 315769"/>
                <a:gd name="connsiteY271" fmla="*/ 45415 h 233025"/>
                <a:gd name="connsiteX272" fmla="*/ 287255 w 315769"/>
                <a:gd name="connsiteY272" fmla="*/ 43910 h 233025"/>
                <a:gd name="connsiteX273" fmla="*/ 288311 w 315769"/>
                <a:gd name="connsiteY273" fmla="*/ 42392 h 233025"/>
                <a:gd name="connsiteX274" fmla="*/ 289367 w 315769"/>
                <a:gd name="connsiteY274" fmla="*/ 40859 h 233025"/>
                <a:gd name="connsiteX275" fmla="*/ 290423 w 315769"/>
                <a:gd name="connsiteY275" fmla="*/ 39326 h 233025"/>
                <a:gd name="connsiteX276" fmla="*/ 291479 w 315769"/>
                <a:gd name="connsiteY276" fmla="*/ 37786 h 233025"/>
                <a:gd name="connsiteX277" fmla="*/ 292535 w 315769"/>
                <a:gd name="connsiteY277" fmla="*/ 36231 h 233025"/>
                <a:gd name="connsiteX278" fmla="*/ 293592 w 315769"/>
                <a:gd name="connsiteY278" fmla="*/ 34669 h 233025"/>
                <a:gd name="connsiteX279" fmla="*/ 294647 w 315769"/>
                <a:gd name="connsiteY279" fmla="*/ 33100 h 233025"/>
                <a:gd name="connsiteX280" fmla="*/ 295703 w 315769"/>
                <a:gd name="connsiteY280" fmla="*/ 31524 h 233025"/>
                <a:gd name="connsiteX281" fmla="*/ 296760 w 315769"/>
                <a:gd name="connsiteY281" fmla="*/ 29941 h 233025"/>
                <a:gd name="connsiteX282" fmla="*/ 297816 w 315769"/>
                <a:gd name="connsiteY282" fmla="*/ 28350 h 233025"/>
                <a:gd name="connsiteX283" fmla="*/ 298871 w 315769"/>
                <a:gd name="connsiteY283" fmla="*/ 26745 h 233025"/>
                <a:gd name="connsiteX284" fmla="*/ 299928 w 315769"/>
                <a:gd name="connsiteY284" fmla="*/ 25133 h 233025"/>
                <a:gd name="connsiteX285" fmla="*/ 300984 w 315769"/>
                <a:gd name="connsiteY285" fmla="*/ 23521 h 233025"/>
                <a:gd name="connsiteX286" fmla="*/ 302040 w 315769"/>
                <a:gd name="connsiteY286" fmla="*/ 21894 h 233025"/>
                <a:gd name="connsiteX287" fmla="*/ 303096 w 315769"/>
                <a:gd name="connsiteY287" fmla="*/ 20260 h 233025"/>
                <a:gd name="connsiteX288" fmla="*/ 304152 w 315769"/>
                <a:gd name="connsiteY288" fmla="*/ 18612 h 233025"/>
                <a:gd name="connsiteX289" fmla="*/ 305208 w 315769"/>
                <a:gd name="connsiteY289" fmla="*/ 16964 h 233025"/>
                <a:gd name="connsiteX290" fmla="*/ 306264 w 315769"/>
                <a:gd name="connsiteY290" fmla="*/ 15301 h 233025"/>
                <a:gd name="connsiteX291" fmla="*/ 307320 w 315769"/>
                <a:gd name="connsiteY291" fmla="*/ 13639 h 233025"/>
                <a:gd name="connsiteX292" fmla="*/ 308377 w 315769"/>
                <a:gd name="connsiteY292" fmla="*/ 11962 h 233025"/>
                <a:gd name="connsiteX293" fmla="*/ 309433 w 315769"/>
                <a:gd name="connsiteY293" fmla="*/ 10278 h 233025"/>
                <a:gd name="connsiteX294" fmla="*/ 310488 w 315769"/>
                <a:gd name="connsiteY294" fmla="*/ 8586 h 233025"/>
                <a:gd name="connsiteX295" fmla="*/ 311545 w 315769"/>
                <a:gd name="connsiteY295" fmla="*/ 6888 h 233025"/>
                <a:gd name="connsiteX296" fmla="*/ 312601 w 315769"/>
                <a:gd name="connsiteY296" fmla="*/ 5175 h 233025"/>
                <a:gd name="connsiteX297" fmla="*/ 313657 w 315769"/>
                <a:gd name="connsiteY297" fmla="*/ 3462 h 233025"/>
                <a:gd name="connsiteX298" fmla="*/ 314713 w 315769"/>
                <a:gd name="connsiteY298" fmla="*/ 1735 h 233025"/>
                <a:gd name="connsiteX299" fmla="*/ 315769 w 315769"/>
                <a:gd name="connsiteY299" fmla="*/ 0 h 233025"/>
                <a:gd name="connsiteX300" fmla="*/ 315769 w 315769"/>
                <a:gd name="connsiteY300" fmla="*/ 233025 h 233025"/>
                <a:gd name="connsiteX301" fmla="*/ 0 w 315769"/>
                <a:gd name="connsiteY301" fmla="*/ 233025 h 233025"/>
                <a:gd name="connsiteX302" fmla="*/ 0 w 315769"/>
                <a:gd name="connsiteY302" fmla="*/ 223014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69" h="233025">
                  <a:moveTo>
                    <a:pt x="0" y="223014"/>
                  </a:moveTo>
                  <a:lnTo>
                    <a:pt x="1056" y="222877"/>
                  </a:lnTo>
                  <a:lnTo>
                    <a:pt x="2112" y="222740"/>
                  </a:lnTo>
                  <a:lnTo>
                    <a:pt x="3168" y="222596"/>
                  </a:lnTo>
                  <a:lnTo>
                    <a:pt x="4224" y="222460"/>
                  </a:lnTo>
                  <a:lnTo>
                    <a:pt x="5281" y="222316"/>
                  </a:lnTo>
                  <a:lnTo>
                    <a:pt x="6336" y="222165"/>
                  </a:lnTo>
                  <a:lnTo>
                    <a:pt x="7392" y="222021"/>
                  </a:lnTo>
                  <a:lnTo>
                    <a:pt x="8449" y="221869"/>
                  </a:lnTo>
                  <a:lnTo>
                    <a:pt x="9505" y="221718"/>
                  </a:lnTo>
                  <a:lnTo>
                    <a:pt x="10561" y="221567"/>
                  </a:lnTo>
                  <a:lnTo>
                    <a:pt x="11617" y="221416"/>
                  </a:lnTo>
                  <a:lnTo>
                    <a:pt x="12673" y="221258"/>
                  </a:lnTo>
                  <a:lnTo>
                    <a:pt x="13729" y="221099"/>
                  </a:lnTo>
                  <a:lnTo>
                    <a:pt x="14785" y="220941"/>
                  </a:lnTo>
                  <a:lnTo>
                    <a:pt x="15841" y="220776"/>
                  </a:lnTo>
                  <a:lnTo>
                    <a:pt x="16897" y="220610"/>
                  </a:lnTo>
                  <a:lnTo>
                    <a:pt x="17954" y="220444"/>
                  </a:lnTo>
                  <a:lnTo>
                    <a:pt x="19009" y="220279"/>
                  </a:lnTo>
                  <a:lnTo>
                    <a:pt x="20065" y="220113"/>
                  </a:lnTo>
                  <a:lnTo>
                    <a:pt x="21122" y="219941"/>
                  </a:lnTo>
                  <a:lnTo>
                    <a:pt x="22178" y="219768"/>
                  </a:lnTo>
                  <a:lnTo>
                    <a:pt x="23233" y="219588"/>
                  </a:lnTo>
                  <a:lnTo>
                    <a:pt x="24290" y="219415"/>
                  </a:lnTo>
                  <a:lnTo>
                    <a:pt x="25346" y="219235"/>
                  </a:lnTo>
                  <a:lnTo>
                    <a:pt x="26402" y="219048"/>
                  </a:lnTo>
                  <a:lnTo>
                    <a:pt x="27458" y="218868"/>
                  </a:lnTo>
                  <a:lnTo>
                    <a:pt x="28514" y="218681"/>
                  </a:lnTo>
                  <a:lnTo>
                    <a:pt x="29570" y="218494"/>
                  </a:lnTo>
                  <a:lnTo>
                    <a:pt x="30626" y="218300"/>
                  </a:lnTo>
                  <a:lnTo>
                    <a:pt x="31682" y="218112"/>
                  </a:lnTo>
                  <a:lnTo>
                    <a:pt x="32739" y="217911"/>
                  </a:lnTo>
                  <a:lnTo>
                    <a:pt x="33795" y="217717"/>
                  </a:lnTo>
                  <a:lnTo>
                    <a:pt x="34851" y="217515"/>
                  </a:lnTo>
                  <a:lnTo>
                    <a:pt x="35907" y="217314"/>
                  </a:lnTo>
                  <a:lnTo>
                    <a:pt x="36963" y="217112"/>
                  </a:lnTo>
                  <a:lnTo>
                    <a:pt x="38019" y="216903"/>
                  </a:lnTo>
                  <a:lnTo>
                    <a:pt x="39075" y="216702"/>
                  </a:lnTo>
                  <a:lnTo>
                    <a:pt x="40131" y="216486"/>
                  </a:lnTo>
                  <a:lnTo>
                    <a:pt x="41187" y="216277"/>
                  </a:lnTo>
                  <a:lnTo>
                    <a:pt x="42244" y="216061"/>
                  </a:lnTo>
                  <a:lnTo>
                    <a:pt x="43299" y="215838"/>
                  </a:lnTo>
                  <a:lnTo>
                    <a:pt x="44355" y="215622"/>
                  </a:lnTo>
                  <a:lnTo>
                    <a:pt x="45412" y="215399"/>
                  </a:lnTo>
                  <a:lnTo>
                    <a:pt x="46468" y="215169"/>
                  </a:lnTo>
                  <a:lnTo>
                    <a:pt x="47523" y="214946"/>
                  </a:lnTo>
                  <a:lnTo>
                    <a:pt x="48580" y="214715"/>
                  </a:lnTo>
                  <a:lnTo>
                    <a:pt x="49636" y="214478"/>
                  </a:lnTo>
                  <a:lnTo>
                    <a:pt x="50692" y="214248"/>
                  </a:lnTo>
                  <a:lnTo>
                    <a:pt x="51748" y="214010"/>
                  </a:lnTo>
                  <a:lnTo>
                    <a:pt x="52804" y="213765"/>
                  </a:lnTo>
                  <a:lnTo>
                    <a:pt x="53860" y="213521"/>
                  </a:lnTo>
                  <a:lnTo>
                    <a:pt x="54916" y="213276"/>
                  </a:lnTo>
                  <a:lnTo>
                    <a:pt x="55972" y="213031"/>
                  </a:lnTo>
                  <a:lnTo>
                    <a:pt x="57028" y="212779"/>
                  </a:lnTo>
                  <a:lnTo>
                    <a:pt x="58085" y="212520"/>
                  </a:lnTo>
                  <a:lnTo>
                    <a:pt x="59141" y="212268"/>
                  </a:lnTo>
                  <a:lnTo>
                    <a:pt x="60196" y="212002"/>
                  </a:lnTo>
                  <a:lnTo>
                    <a:pt x="61253" y="211743"/>
                  </a:lnTo>
                  <a:lnTo>
                    <a:pt x="62309" y="211477"/>
                  </a:lnTo>
                  <a:lnTo>
                    <a:pt x="63365" y="211210"/>
                  </a:lnTo>
                  <a:lnTo>
                    <a:pt x="64421" y="210937"/>
                  </a:lnTo>
                  <a:lnTo>
                    <a:pt x="65477" y="210663"/>
                  </a:lnTo>
                  <a:lnTo>
                    <a:pt x="66534" y="210390"/>
                  </a:lnTo>
                  <a:lnTo>
                    <a:pt x="67589" y="210109"/>
                  </a:lnTo>
                  <a:lnTo>
                    <a:pt x="68645" y="209821"/>
                  </a:lnTo>
                  <a:lnTo>
                    <a:pt x="69702" y="209541"/>
                  </a:lnTo>
                  <a:lnTo>
                    <a:pt x="70758" y="209246"/>
                  </a:lnTo>
                  <a:lnTo>
                    <a:pt x="71813" y="208958"/>
                  </a:lnTo>
                  <a:lnTo>
                    <a:pt x="72870" y="208662"/>
                  </a:lnTo>
                  <a:lnTo>
                    <a:pt x="73926" y="208360"/>
                  </a:lnTo>
                  <a:lnTo>
                    <a:pt x="74982" y="208058"/>
                  </a:lnTo>
                  <a:lnTo>
                    <a:pt x="76038" y="207756"/>
                  </a:lnTo>
                  <a:lnTo>
                    <a:pt x="77094" y="207446"/>
                  </a:lnTo>
                  <a:lnTo>
                    <a:pt x="78150" y="207137"/>
                  </a:lnTo>
                  <a:lnTo>
                    <a:pt x="79206" y="206820"/>
                  </a:lnTo>
                  <a:lnTo>
                    <a:pt x="80262" y="206503"/>
                  </a:lnTo>
                  <a:lnTo>
                    <a:pt x="81318" y="206187"/>
                  </a:lnTo>
                  <a:lnTo>
                    <a:pt x="82375" y="205863"/>
                  </a:lnTo>
                  <a:lnTo>
                    <a:pt x="83430" y="205532"/>
                  </a:lnTo>
                  <a:lnTo>
                    <a:pt x="84486" y="205201"/>
                  </a:lnTo>
                  <a:lnTo>
                    <a:pt x="85543" y="204870"/>
                  </a:lnTo>
                  <a:lnTo>
                    <a:pt x="86599" y="204531"/>
                  </a:lnTo>
                  <a:lnTo>
                    <a:pt x="87655" y="204186"/>
                  </a:lnTo>
                  <a:lnTo>
                    <a:pt x="88711" y="203848"/>
                  </a:lnTo>
                  <a:lnTo>
                    <a:pt x="89767" y="203495"/>
                  </a:lnTo>
                  <a:lnTo>
                    <a:pt x="90823" y="203142"/>
                  </a:lnTo>
                  <a:lnTo>
                    <a:pt x="91879" y="202790"/>
                  </a:lnTo>
                  <a:lnTo>
                    <a:pt x="92935" y="202430"/>
                  </a:lnTo>
                  <a:lnTo>
                    <a:pt x="93992" y="202070"/>
                  </a:lnTo>
                  <a:lnTo>
                    <a:pt x="95048" y="201703"/>
                  </a:lnTo>
                  <a:lnTo>
                    <a:pt x="96103" y="201329"/>
                  </a:lnTo>
                  <a:lnTo>
                    <a:pt x="97160" y="200961"/>
                  </a:lnTo>
                  <a:lnTo>
                    <a:pt x="98216" y="200580"/>
                  </a:lnTo>
                  <a:lnTo>
                    <a:pt x="99272" y="200199"/>
                  </a:lnTo>
                  <a:lnTo>
                    <a:pt x="100328" y="199817"/>
                  </a:lnTo>
                  <a:lnTo>
                    <a:pt x="101384" y="199428"/>
                  </a:lnTo>
                  <a:lnTo>
                    <a:pt x="102440" y="199033"/>
                  </a:lnTo>
                  <a:lnTo>
                    <a:pt x="103496" y="198637"/>
                  </a:lnTo>
                  <a:lnTo>
                    <a:pt x="104552" y="198234"/>
                  </a:lnTo>
                  <a:lnTo>
                    <a:pt x="105608" y="197831"/>
                  </a:lnTo>
                  <a:lnTo>
                    <a:pt x="106665" y="197428"/>
                  </a:lnTo>
                  <a:lnTo>
                    <a:pt x="107720" y="197010"/>
                  </a:lnTo>
                  <a:lnTo>
                    <a:pt x="108776" y="196593"/>
                  </a:lnTo>
                  <a:lnTo>
                    <a:pt x="109833" y="196175"/>
                  </a:lnTo>
                  <a:lnTo>
                    <a:pt x="110889" y="195751"/>
                  </a:lnTo>
                  <a:lnTo>
                    <a:pt x="111945" y="195326"/>
                  </a:lnTo>
                  <a:lnTo>
                    <a:pt x="113001" y="194887"/>
                  </a:lnTo>
                  <a:lnTo>
                    <a:pt x="114057" y="194455"/>
                  </a:lnTo>
                  <a:lnTo>
                    <a:pt x="115113" y="194009"/>
                  </a:lnTo>
                  <a:lnTo>
                    <a:pt x="116169" y="193570"/>
                  </a:lnTo>
                  <a:lnTo>
                    <a:pt x="117225" y="193116"/>
                  </a:lnTo>
                  <a:lnTo>
                    <a:pt x="118281" y="192663"/>
                  </a:lnTo>
                  <a:lnTo>
                    <a:pt x="119338" y="192202"/>
                  </a:lnTo>
                  <a:lnTo>
                    <a:pt x="120393" y="191742"/>
                  </a:lnTo>
                  <a:lnTo>
                    <a:pt x="121449" y="191274"/>
                  </a:lnTo>
                  <a:lnTo>
                    <a:pt x="122506" y="190806"/>
                  </a:lnTo>
                  <a:lnTo>
                    <a:pt x="123562" y="190331"/>
                  </a:lnTo>
                  <a:lnTo>
                    <a:pt x="124618" y="189849"/>
                  </a:lnTo>
                  <a:lnTo>
                    <a:pt x="125674" y="189367"/>
                  </a:lnTo>
                  <a:lnTo>
                    <a:pt x="126730" y="188877"/>
                  </a:lnTo>
                  <a:lnTo>
                    <a:pt x="127786" y="188381"/>
                  </a:lnTo>
                  <a:lnTo>
                    <a:pt x="128842" y="187884"/>
                  </a:lnTo>
                  <a:lnTo>
                    <a:pt x="129898" y="187380"/>
                  </a:lnTo>
                  <a:lnTo>
                    <a:pt x="130955" y="186869"/>
                  </a:lnTo>
                  <a:lnTo>
                    <a:pt x="132010" y="186358"/>
                  </a:lnTo>
                  <a:lnTo>
                    <a:pt x="133066" y="185840"/>
                  </a:lnTo>
                  <a:lnTo>
                    <a:pt x="134123" y="185322"/>
                  </a:lnTo>
                  <a:lnTo>
                    <a:pt x="135179" y="184796"/>
                  </a:lnTo>
                  <a:lnTo>
                    <a:pt x="136235" y="184264"/>
                  </a:lnTo>
                  <a:lnTo>
                    <a:pt x="137291" y="183724"/>
                  </a:lnTo>
                  <a:lnTo>
                    <a:pt x="138347" y="183184"/>
                  </a:lnTo>
                  <a:lnTo>
                    <a:pt x="139403" y="182637"/>
                  </a:lnTo>
                  <a:lnTo>
                    <a:pt x="140459" y="182090"/>
                  </a:lnTo>
                  <a:lnTo>
                    <a:pt x="141515" y="181536"/>
                  </a:lnTo>
                  <a:lnTo>
                    <a:pt x="142571" y="180975"/>
                  </a:lnTo>
                  <a:lnTo>
                    <a:pt x="143628" y="180406"/>
                  </a:lnTo>
                  <a:lnTo>
                    <a:pt x="144683" y="179838"/>
                  </a:lnTo>
                  <a:lnTo>
                    <a:pt x="145739" y="179262"/>
                  </a:lnTo>
                  <a:lnTo>
                    <a:pt x="146796" y="178679"/>
                  </a:lnTo>
                  <a:lnTo>
                    <a:pt x="147852" y="178089"/>
                  </a:lnTo>
                  <a:lnTo>
                    <a:pt x="148907" y="177498"/>
                  </a:lnTo>
                  <a:lnTo>
                    <a:pt x="149964" y="176901"/>
                  </a:lnTo>
                  <a:lnTo>
                    <a:pt x="151020" y="176304"/>
                  </a:lnTo>
                  <a:lnTo>
                    <a:pt x="152076" y="175692"/>
                  </a:lnTo>
                  <a:lnTo>
                    <a:pt x="153132" y="175080"/>
                  </a:lnTo>
                  <a:lnTo>
                    <a:pt x="154188" y="174461"/>
                  </a:lnTo>
                  <a:lnTo>
                    <a:pt x="155245" y="173842"/>
                  </a:lnTo>
                  <a:lnTo>
                    <a:pt x="156300" y="173209"/>
                  </a:lnTo>
                  <a:lnTo>
                    <a:pt x="157356" y="172575"/>
                  </a:lnTo>
                  <a:lnTo>
                    <a:pt x="158413" y="171935"/>
                  </a:lnTo>
                  <a:lnTo>
                    <a:pt x="159469" y="171294"/>
                  </a:lnTo>
                  <a:lnTo>
                    <a:pt x="160524" y="170639"/>
                  </a:lnTo>
                  <a:lnTo>
                    <a:pt x="161581" y="169985"/>
                  </a:lnTo>
                  <a:lnTo>
                    <a:pt x="162637" y="169322"/>
                  </a:lnTo>
                  <a:lnTo>
                    <a:pt x="163693" y="168653"/>
                  </a:lnTo>
                  <a:lnTo>
                    <a:pt x="164749" y="167984"/>
                  </a:lnTo>
                  <a:lnTo>
                    <a:pt x="165805" y="167307"/>
                  </a:lnTo>
                  <a:lnTo>
                    <a:pt x="166861" y="166616"/>
                  </a:lnTo>
                  <a:lnTo>
                    <a:pt x="167918" y="165932"/>
                  </a:lnTo>
                  <a:lnTo>
                    <a:pt x="168973" y="165234"/>
                  </a:lnTo>
                  <a:lnTo>
                    <a:pt x="170029" y="164529"/>
                  </a:lnTo>
                  <a:lnTo>
                    <a:pt x="171086" y="163824"/>
                  </a:lnTo>
                  <a:lnTo>
                    <a:pt x="172142" y="163111"/>
                  </a:lnTo>
                  <a:lnTo>
                    <a:pt x="173197" y="162391"/>
                  </a:lnTo>
                  <a:lnTo>
                    <a:pt x="174254" y="161665"/>
                  </a:lnTo>
                  <a:lnTo>
                    <a:pt x="175310" y="160930"/>
                  </a:lnTo>
                  <a:lnTo>
                    <a:pt x="176366" y="160196"/>
                  </a:lnTo>
                  <a:lnTo>
                    <a:pt x="177422" y="159455"/>
                  </a:lnTo>
                  <a:lnTo>
                    <a:pt x="178478" y="158706"/>
                  </a:lnTo>
                  <a:lnTo>
                    <a:pt x="179534" y="157951"/>
                  </a:lnTo>
                  <a:lnTo>
                    <a:pt x="180590" y="157188"/>
                  </a:lnTo>
                  <a:lnTo>
                    <a:pt x="181646" y="156418"/>
                  </a:lnTo>
                  <a:lnTo>
                    <a:pt x="182702" y="155640"/>
                  </a:lnTo>
                  <a:lnTo>
                    <a:pt x="183759" y="154863"/>
                  </a:lnTo>
                  <a:lnTo>
                    <a:pt x="184814" y="154079"/>
                  </a:lnTo>
                  <a:lnTo>
                    <a:pt x="185871" y="153287"/>
                  </a:lnTo>
                  <a:lnTo>
                    <a:pt x="186927" y="152488"/>
                  </a:lnTo>
                  <a:lnTo>
                    <a:pt x="187983" y="151682"/>
                  </a:lnTo>
                  <a:lnTo>
                    <a:pt x="189039" y="150869"/>
                  </a:lnTo>
                  <a:lnTo>
                    <a:pt x="190095" y="150048"/>
                  </a:lnTo>
                  <a:lnTo>
                    <a:pt x="191151" y="149228"/>
                  </a:lnTo>
                  <a:lnTo>
                    <a:pt x="192208" y="148393"/>
                  </a:lnTo>
                  <a:lnTo>
                    <a:pt x="193263" y="147558"/>
                  </a:lnTo>
                  <a:lnTo>
                    <a:pt x="194319" y="146709"/>
                  </a:lnTo>
                  <a:lnTo>
                    <a:pt x="195376" y="145859"/>
                  </a:lnTo>
                  <a:lnTo>
                    <a:pt x="196432" y="145003"/>
                  </a:lnTo>
                  <a:lnTo>
                    <a:pt x="197487" y="144139"/>
                  </a:lnTo>
                  <a:lnTo>
                    <a:pt x="198544" y="143268"/>
                  </a:lnTo>
                  <a:lnTo>
                    <a:pt x="199600" y="142390"/>
                  </a:lnTo>
                  <a:lnTo>
                    <a:pt x="200656" y="141512"/>
                  </a:lnTo>
                  <a:lnTo>
                    <a:pt x="201712" y="140620"/>
                  </a:lnTo>
                  <a:lnTo>
                    <a:pt x="202768" y="139720"/>
                  </a:lnTo>
                  <a:lnTo>
                    <a:pt x="203824" y="138820"/>
                  </a:lnTo>
                  <a:lnTo>
                    <a:pt x="204880" y="137906"/>
                  </a:lnTo>
                  <a:lnTo>
                    <a:pt x="205936" y="136985"/>
                  </a:lnTo>
                  <a:lnTo>
                    <a:pt x="206992" y="136064"/>
                  </a:lnTo>
                  <a:lnTo>
                    <a:pt x="208049" y="135136"/>
                  </a:lnTo>
                  <a:lnTo>
                    <a:pt x="209104" y="134193"/>
                  </a:lnTo>
                  <a:lnTo>
                    <a:pt x="210160" y="133250"/>
                  </a:lnTo>
                  <a:lnTo>
                    <a:pt x="211217" y="132300"/>
                  </a:lnTo>
                  <a:lnTo>
                    <a:pt x="212273" y="131335"/>
                  </a:lnTo>
                  <a:lnTo>
                    <a:pt x="213329" y="130371"/>
                  </a:lnTo>
                  <a:lnTo>
                    <a:pt x="214385" y="129399"/>
                  </a:lnTo>
                  <a:lnTo>
                    <a:pt x="215441" y="128420"/>
                  </a:lnTo>
                  <a:lnTo>
                    <a:pt x="216497" y="127427"/>
                  </a:lnTo>
                  <a:lnTo>
                    <a:pt x="217553" y="126434"/>
                  </a:lnTo>
                  <a:lnTo>
                    <a:pt x="218609" y="125434"/>
                  </a:lnTo>
                  <a:lnTo>
                    <a:pt x="219666" y="124426"/>
                  </a:lnTo>
                  <a:lnTo>
                    <a:pt x="220722" y="123411"/>
                  </a:lnTo>
                  <a:lnTo>
                    <a:pt x="221777" y="122382"/>
                  </a:lnTo>
                  <a:lnTo>
                    <a:pt x="222834" y="121353"/>
                  </a:lnTo>
                  <a:lnTo>
                    <a:pt x="223890" y="120316"/>
                  </a:lnTo>
                  <a:lnTo>
                    <a:pt x="224946" y="119273"/>
                  </a:lnTo>
                  <a:lnTo>
                    <a:pt x="226002" y="118215"/>
                  </a:lnTo>
                  <a:lnTo>
                    <a:pt x="227058" y="117157"/>
                  </a:lnTo>
                  <a:lnTo>
                    <a:pt x="228114" y="116092"/>
                  </a:lnTo>
                  <a:lnTo>
                    <a:pt x="229170" y="115012"/>
                  </a:lnTo>
                  <a:lnTo>
                    <a:pt x="230226" y="113932"/>
                  </a:lnTo>
                  <a:lnTo>
                    <a:pt x="231282" y="112846"/>
                  </a:lnTo>
                  <a:lnTo>
                    <a:pt x="232339" y="111744"/>
                  </a:lnTo>
                  <a:lnTo>
                    <a:pt x="233394" y="110643"/>
                  </a:lnTo>
                  <a:lnTo>
                    <a:pt x="234450" y="109528"/>
                  </a:lnTo>
                  <a:lnTo>
                    <a:pt x="235507" y="108412"/>
                  </a:lnTo>
                  <a:lnTo>
                    <a:pt x="236563" y="107282"/>
                  </a:lnTo>
                  <a:lnTo>
                    <a:pt x="237619" y="106145"/>
                  </a:lnTo>
                  <a:lnTo>
                    <a:pt x="238675" y="105008"/>
                  </a:lnTo>
                  <a:lnTo>
                    <a:pt x="239731" y="103856"/>
                  </a:lnTo>
                  <a:lnTo>
                    <a:pt x="240787" y="102697"/>
                  </a:lnTo>
                  <a:lnTo>
                    <a:pt x="241843" y="101532"/>
                  </a:lnTo>
                  <a:lnTo>
                    <a:pt x="242899" y="100358"/>
                  </a:lnTo>
                  <a:lnTo>
                    <a:pt x="243955" y="99178"/>
                  </a:lnTo>
                  <a:lnTo>
                    <a:pt x="245012" y="97990"/>
                  </a:lnTo>
                  <a:lnTo>
                    <a:pt x="246067" y="96789"/>
                  </a:lnTo>
                  <a:lnTo>
                    <a:pt x="247124" y="95587"/>
                  </a:lnTo>
                  <a:lnTo>
                    <a:pt x="248180" y="94378"/>
                  </a:lnTo>
                  <a:lnTo>
                    <a:pt x="249236" y="93154"/>
                  </a:lnTo>
                  <a:lnTo>
                    <a:pt x="250292" y="91930"/>
                  </a:lnTo>
                  <a:lnTo>
                    <a:pt x="251348" y="90693"/>
                  </a:lnTo>
                  <a:lnTo>
                    <a:pt x="252404" y="89447"/>
                  </a:lnTo>
                  <a:lnTo>
                    <a:pt x="253460" y="88195"/>
                  </a:lnTo>
                  <a:lnTo>
                    <a:pt x="254516" y="86935"/>
                  </a:lnTo>
                  <a:lnTo>
                    <a:pt x="255572" y="85669"/>
                  </a:lnTo>
                  <a:lnTo>
                    <a:pt x="256629" y="84395"/>
                  </a:lnTo>
                  <a:lnTo>
                    <a:pt x="257684" y="83114"/>
                  </a:lnTo>
                  <a:lnTo>
                    <a:pt x="258740" y="81825"/>
                  </a:lnTo>
                  <a:lnTo>
                    <a:pt x="259797" y="80523"/>
                  </a:lnTo>
                  <a:lnTo>
                    <a:pt x="260853" y="79213"/>
                  </a:lnTo>
                  <a:lnTo>
                    <a:pt x="261909" y="77903"/>
                  </a:lnTo>
                  <a:lnTo>
                    <a:pt x="262965" y="76579"/>
                  </a:lnTo>
                  <a:lnTo>
                    <a:pt x="264021" y="75247"/>
                  </a:lnTo>
                  <a:lnTo>
                    <a:pt x="265077" y="73909"/>
                  </a:lnTo>
                  <a:lnTo>
                    <a:pt x="266133" y="72563"/>
                  </a:lnTo>
                  <a:lnTo>
                    <a:pt x="267189" y="71210"/>
                  </a:lnTo>
                  <a:lnTo>
                    <a:pt x="268245" y="69842"/>
                  </a:lnTo>
                  <a:lnTo>
                    <a:pt x="269302" y="68475"/>
                  </a:lnTo>
                  <a:lnTo>
                    <a:pt x="270357" y="67093"/>
                  </a:lnTo>
                  <a:lnTo>
                    <a:pt x="271413" y="65704"/>
                  </a:lnTo>
                  <a:lnTo>
                    <a:pt x="272470" y="64307"/>
                  </a:lnTo>
                  <a:lnTo>
                    <a:pt x="273526" y="62904"/>
                  </a:lnTo>
                  <a:lnTo>
                    <a:pt x="274581" y="61493"/>
                  </a:lnTo>
                  <a:lnTo>
                    <a:pt x="275638" y="60075"/>
                  </a:lnTo>
                  <a:lnTo>
                    <a:pt x="276694" y="58643"/>
                  </a:lnTo>
                  <a:lnTo>
                    <a:pt x="277750" y="57204"/>
                  </a:lnTo>
                  <a:lnTo>
                    <a:pt x="278806" y="55764"/>
                  </a:lnTo>
                  <a:lnTo>
                    <a:pt x="279862" y="54310"/>
                  </a:lnTo>
                  <a:lnTo>
                    <a:pt x="280919" y="52849"/>
                  </a:lnTo>
                  <a:lnTo>
                    <a:pt x="281974" y="51381"/>
                  </a:lnTo>
                  <a:lnTo>
                    <a:pt x="283030" y="49899"/>
                  </a:lnTo>
                  <a:lnTo>
                    <a:pt x="284087" y="48416"/>
                  </a:lnTo>
                  <a:lnTo>
                    <a:pt x="285143" y="46919"/>
                  </a:lnTo>
                  <a:lnTo>
                    <a:pt x="286198" y="45415"/>
                  </a:lnTo>
                  <a:lnTo>
                    <a:pt x="287255" y="43910"/>
                  </a:lnTo>
                  <a:lnTo>
                    <a:pt x="288311" y="42392"/>
                  </a:lnTo>
                  <a:lnTo>
                    <a:pt x="289367" y="40859"/>
                  </a:lnTo>
                  <a:lnTo>
                    <a:pt x="290423" y="39326"/>
                  </a:lnTo>
                  <a:lnTo>
                    <a:pt x="291479" y="37786"/>
                  </a:lnTo>
                  <a:lnTo>
                    <a:pt x="292535" y="36231"/>
                  </a:lnTo>
                  <a:lnTo>
                    <a:pt x="293592" y="34669"/>
                  </a:lnTo>
                  <a:lnTo>
                    <a:pt x="294647" y="33100"/>
                  </a:lnTo>
                  <a:lnTo>
                    <a:pt x="295703" y="31524"/>
                  </a:lnTo>
                  <a:lnTo>
                    <a:pt x="296760" y="29941"/>
                  </a:lnTo>
                  <a:lnTo>
                    <a:pt x="297816" y="28350"/>
                  </a:lnTo>
                  <a:lnTo>
                    <a:pt x="298871" y="26745"/>
                  </a:lnTo>
                  <a:lnTo>
                    <a:pt x="299928" y="25133"/>
                  </a:lnTo>
                  <a:lnTo>
                    <a:pt x="300984" y="23521"/>
                  </a:lnTo>
                  <a:lnTo>
                    <a:pt x="302040" y="21894"/>
                  </a:lnTo>
                  <a:lnTo>
                    <a:pt x="303096" y="20260"/>
                  </a:lnTo>
                  <a:lnTo>
                    <a:pt x="304152" y="18612"/>
                  </a:lnTo>
                  <a:lnTo>
                    <a:pt x="305208" y="16964"/>
                  </a:lnTo>
                  <a:lnTo>
                    <a:pt x="306264" y="15301"/>
                  </a:lnTo>
                  <a:lnTo>
                    <a:pt x="307320" y="13639"/>
                  </a:lnTo>
                  <a:lnTo>
                    <a:pt x="308377" y="11962"/>
                  </a:lnTo>
                  <a:lnTo>
                    <a:pt x="309433" y="10278"/>
                  </a:lnTo>
                  <a:lnTo>
                    <a:pt x="310488" y="8586"/>
                  </a:lnTo>
                  <a:lnTo>
                    <a:pt x="311545" y="6888"/>
                  </a:lnTo>
                  <a:lnTo>
                    <a:pt x="312601" y="5175"/>
                  </a:lnTo>
                  <a:lnTo>
                    <a:pt x="313657" y="3462"/>
                  </a:lnTo>
                  <a:lnTo>
                    <a:pt x="314713" y="1735"/>
                  </a:lnTo>
                  <a:lnTo>
                    <a:pt x="315769" y="0"/>
                  </a:lnTo>
                  <a:lnTo>
                    <a:pt x="315769" y="233025"/>
                  </a:lnTo>
                  <a:lnTo>
                    <a:pt x="0" y="233025"/>
                  </a:lnTo>
                  <a:lnTo>
                    <a:pt x="0" y="223014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AF89FCD4-6B67-82AB-5B35-BB6DB9CC6E59}"/>
              </a:ext>
            </a:extLst>
          </p:cNvPr>
          <p:cNvGrpSpPr/>
          <p:nvPr/>
        </p:nvGrpSpPr>
        <p:grpSpPr>
          <a:xfrm>
            <a:off x="7637579" y="3244144"/>
            <a:ext cx="25910" cy="225944"/>
            <a:chOff x="7637579" y="3244144"/>
            <a:chExt cx="25910" cy="225944"/>
          </a:xfrm>
        </p:grpSpPr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A79D9F72-89F4-DEB3-D203-959FAEC89458}"/>
                </a:ext>
              </a:extLst>
            </p:cNvPr>
            <p:cNvSpPr/>
            <p:nvPr/>
          </p:nvSpPr>
          <p:spPr>
            <a:xfrm>
              <a:off x="7650534" y="3244144"/>
              <a:ext cx="719" cy="225944"/>
            </a:xfrm>
            <a:custGeom>
              <a:avLst/>
              <a:gdLst>
                <a:gd name="connsiteX0" fmla="*/ 0 w 719"/>
                <a:gd name="connsiteY0" fmla="*/ 0 h 225944"/>
                <a:gd name="connsiteX1" fmla="*/ 0 w 719"/>
                <a:gd name="connsiteY1" fmla="*/ 225944 h 22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44">
                  <a:moveTo>
                    <a:pt x="0" y="0"/>
                  </a:moveTo>
                  <a:lnTo>
                    <a:pt x="0" y="225944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8AF9C79E-5C00-F3B6-94A7-78573D4EE056}"/>
                </a:ext>
              </a:extLst>
            </p:cNvPr>
            <p:cNvSpPr/>
            <p:nvPr/>
          </p:nvSpPr>
          <p:spPr>
            <a:xfrm>
              <a:off x="7637579" y="3444178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id="{2AF67B3F-5950-1D44-C885-19617FBD14CA}"/>
                </a:ext>
              </a:extLst>
            </p:cNvPr>
            <p:cNvSpPr/>
            <p:nvPr/>
          </p:nvSpPr>
          <p:spPr>
            <a:xfrm>
              <a:off x="7650534" y="3244144"/>
              <a:ext cx="719" cy="200034"/>
            </a:xfrm>
            <a:custGeom>
              <a:avLst/>
              <a:gdLst>
                <a:gd name="connsiteX0" fmla="*/ 0 w 719"/>
                <a:gd name="connsiteY0" fmla="*/ 200034 h 200034"/>
                <a:gd name="connsiteX1" fmla="*/ 0 w 719"/>
                <a:gd name="connsiteY1" fmla="*/ 0 h 20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34">
                  <a:moveTo>
                    <a:pt x="0" y="200034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FD38AC54-6725-EFF0-6BB8-7AB706E25BF5}"/>
              </a:ext>
            </a:extLst>
          </p:cNvPr>
          <p:cNvGrpSpPr/>
          <p:nvPr/>
        </p:nvGrpSpPr>
        <p:grpSpPr>
          <a:xfrm>
            <a:off x="7808418" y="2599094"/>
            <a:ext cx="1082319" cy="901373"/>
            <a:chOff x="7808418" y="2599094"/>
            <a:chExt cx="1082319" cy="901373"/>
          </a:xfrm>
        </p:grpSpPr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4D33D74C-0EEE-2CEA-CFE8-7AD847C1975F}"/>
                </a:ext>
              </a:extLst>
            </p:cNvPr>
            <p:cNvSpPr/>
            <p:nvPr/>
          </p:nvSpPr>
          <p:spPr>
            <a:xfrm>
              <a:off x="7808418" y="2599094"/>
              <a:ext cx="1082319" cy="901373"/>
            </a:xfrm>
            <a:custGeom>
              <a:avLst/>
              <a:gdLst>
                <a:gd name="connsiteX0" fmla="*/ 0 w 1082319"/>
                <a:gd name="connsiteY0" fmla="*/ 668348 h 901373"/>
                <a:gd name="connsiteX1" fmla="*/ 3619 w 1082319"/>
                <a:gd name="connsiteY1" fmla="*/ 662346 h 901373"/>
                <a:gd name="connsiteX2" fmla="*/ 7240 w 1082319"/>
                <a:gd name="connsiteY2" fmla="*/ 656249 h 901373"/>
                <a:gd name="connsiteX3" fmla="*/ 10859 w 1082319"/>
                <a:gd name="connsiteY3" fmla="*/ 650057 h 901373"/>
                <a:gd name="connsiteX4" fmla="*/ 14479 w 1082319"/>
                <a:gd name="connsiteY4" fmla="*/ 643770 h 901373"/>
                <a:gd name="connsiteX5" fmla="*/ 18099 w 1082319"/>
                <a:gd name="connsiteY5" fmla="*/ 637389 h 901373"/>
                <a:gd name="connsiteX6" fmla="*/ 21718 w 1082319"/>
                <a:gd name="connsiteY6" fmla="*/ 630916 h 901373"/>
                <a:gd name="connsiteX7" fmla="*/ 25339 w 1082319"/>
                <a:gd name="connsiteY7" fmla="*/ 624352 h 901373"/>
                <a:gd name="connsiteX8" fmla="*/ 28958 w 1082319"/>
                <a:gd name="connsiteY8" fmla="*/ 617696 h 901373"/>
                <a:gd name="connsiteX9" fmla="*/ 32578 w 1082319"/>
                <a:gd name="connsiteY9" fmla="*/ 610950 h 901373"/>
                <a:gd name="connsiteX10" fmla="*/ 36198 w 1082319"/>
                <a:gd name="connsiteY10" fmla="*/ 604116 h 901373"/>
                <a:gd name="connsiteX11" fmla="*/ 39818 w 1082319"/>
                <a:gd name="connsiteY11" fmla="*/ 597194 h 901373"/>
                <a:gd name="connsiteX12" fmla="*/ 43438 w 1082319"/>
                <a:gd name="connsiteY12" fmla="*/ 590186 h 901373"/>
                <a:gd name="connsiteX13" fmla="*/ 47057 w 1082319"/>
                <a:gd name="connsiteY13" fmla="*/ 583093 h 901373"/>
                <a:gd name="connsiteX14" fmla="*/ 50677 w 1082319"/>
                <a:gd name="connsiteY14" fmla="*/ 575918 h 901373"/>
                <a:gd name="connsiteX15" fmla="*/ 54297 w 1082319"/>
                <a:gd name="connsiteY15" fmla="*/ 568661 h 901373"/>
                <a:gd name="connsiteX16" fmla="*/ 57917 w 1082319"/>
                <a:gd name="connsiteY16" fmla="*/ 561324 h 901373"/>
                <a:gd name="connsiteX17" fmla="*/ 61536 w 1082319"/>
                <a:gd name="connsiteY17" fmla="*/ 553909 h 901373"/>
                <a:gd name="connsiteX18" fmla="*/ 65157 w 1082319"/>
                <a:gd name="connsiteY18" fmla="*/ 546418 h 901373"/>
                <a:gd name="connsiteX19" fmla="*/ 68776 w 1082319"/>
                <a:gd name="connsiteY19" fmla="*/ 538854 h 901373"/>
                <a:gd name="connsiteX20" fmla="*/ 72396 w 1082319"/>
                <a:gd name="connsiteY20" fmla="*/ 531217 h 901373"/>
                <a:gd name="connsiteX21" fmla="*/ 76016 w 1082319"/>
                <a:gd name="connsiteY21" fmla="*/ 523511 h 901373"/>
                <a:gd name="connsiteX22" fmla="*/ 79635 w 1082319"/>
                <a:gd name="connsiteY22" fmla="*/ 515737 h 901373"/>
                <a:gd name="connsiteX23" fmla="*/ 83256 w 1082319"/>
                <a:gd name="connsiteY23" fmla="*/ 507899 h 901373"/>
                <a:gd name="connsiteX24" fmla="*/ 86875 w 1082319"/>
                <a:gd name="connsiteY24" fmla="*/ 499998 h 901373"/>
                <a:gd name="connsiteX25" fmla="*/ 90495 w 1082319"/>
                <a:gd name="connsiteY25" fmla="*/ 492037 h 901373"/>
                <a:gd name="connsiteX26" fmla="*/ 94115 w 1082319"/>
                <a:gd name="connsiteY26" fmla="*/ 484019 h 901373"/>
                <a:gd name="connsiteX27" fmla="*/ 97734 w 1082319"/>
                <a:gd name="connsiteY27" fmla="*/ 475947 h 901373"/>
                <a:gd name="connsiteX28" fmla="*/ 101355 w 1082319"/>
                <a:gd name="connsiteY28" fmla="*/ 467823 h 901373"/>
                <a:gd name="connsiteX29" fmla="*/ 104974 w 1082319"/>
                <a:gd name="connsiteY29" fmla="*/ 459651 h 901373"/>
                <a:gd name="connsiteX30" fmla="*/ 108594 w 1082319"/>
                <a:gd name="connsiteY30" fmla="*/ 451433 h 901373"/>
                <a:gd name="connsiteX31" fmla="*/ 112214 w 1082319"/>
                <a:gd name="connsiteY31" fmla="*/ 443172 h 901373"/>
                <a:gd name="connsiteX32" fmla="*/ 115833 w 1082319"/>
                <a:gd name="connsiteY32" fmla="*/ 434873 h 901373"/>
                <a:gd name="connsiteX33" fmla="*/ 119453 w 1082319"/>
                <a:gd name="connsiteY33" fmla="*/ 426538 h 901373"/>
                <a:gd name="connsiteX34" fmla="*/ 123073 w 1082319"/>
                <a:gd name="connsiteY34" fmla="*/ 418171 h 901373"/>
                <a:gd name="connsiteX35" fmla="*/ 126693 w 1082319"/>
                <a:gd name="connsiteY35" fmla="*/ 409775 h 901373"/>
                <a:gd name="connsiteX36" fmla="*/ 130313 w 1082319"/>
                <a:gd name="connsiteY36" fmla="*/ 401354 h 901373"/>
                <a:gd name="connsiteX37" fmla="*/ 133933 w 1082319"/>
                <a:gd name="connsiteY37" fmla="*/ 392911 h 901373"/>
                <a:gd name="connsiteX38" fmla="*/ 137552 w 1082319"/>
                <a:gd name="connsiteY38" fmla="*/ 384450 h 901373"/>
                <a:gd name="connsiteX39" fmla="*/ 141172 w 1082319"/>
                <a:gd name="connsiteY39" fmla="*/ 375975 h 901373"/>
                <a:gd name="connsiteX40" fmla="*/ 144792 w 1082319"/>
                <a:gd name="connsiteY40" fmla="*/ 367491 h 901373"/>
                <a:gd name="connsiteX41" fmla="*/ 148412 w 1082319"/>
                <a:gd name="connsiteY41" fmla="*/ 359000 h 901373"/>
                <a:gd name="connsiteX42" fmla="*/ 152032 w 1082319"/>
                <a:gd name="connsiteY42" fmla="*/ 350507 h 901373"/>
                <a:gd name="connsiteX43" fmla="*/ 155653 w 1082319"/>
                <a:gd name="connsiteY43" fmla="*/ 342017 h 901373"/>
                <a:gd name="connsiteX44" fmla="*/ 159273 w 1082319"/>
                <a:gd name="connsiteY44" fmla="*/ 333532 h 901373"/>
                <a:gd name="connsiteX45" fmla="*/ 162893 w 1082319"/>
                <a:gd name="connsiteY45" fmla="*/ 325058 h 901373"/>
                <a:gd name="connsiteX46" fmla="*/ 166513 w 1082319"/>
                <a:gd name="connsiteY46" fmla="*/ 316598 h 901373"/>
                <a:gd name="connsiteX47" fmla="*/ 170134 w 1082319"/>
                <a:gd name="connsiteY47" fmla="*/ 308158 h 901373"/>
                <a:gd name="connsiteX48" fmla="*/ 173754 w 1082319"/>
                <a:gd name="connsiteY48" fmla="*/ 299741 h 901373"/>
                <a:gd name="connsiteX49" fmla="*/ 177367 w 1082319"/>
                <a:gd name="connsiteY49" fmla="*/ 291351 h 901373"/>
                <a:gd name="connsiteX50" fmla="*/ 180987 w 1082319"/>
                <a:gd name="connsiteY50" fmla="*/ 282994 h 901373"/>
                <a:gd name="connsiteX51" fmla="*/ 184607 w 1082319"/>
                <a:gd name="connsiteY51" fmla="*/ 274673 h 901373"/>
                <a:gd name="connsiteX52" fmla="*/ 188227 w 1082319"/>
                <a:gd name="connsiteY52" fmla="*/ 266394 h 901373"/>
                <a:gd name="connsiteX53" fmla="*/ 191848 w 1082319"/>
                <a:gd name="connsiteY53" fmla="*/ 258162 h 901373"/>
                <a:gd name="connsiteX54" fmla="*/ 195468 w 1082319"/>
                <a:gd name="connsiteY54" fmla="*/ 249979 h 901373"/>
                <a:gd name="connsiteX55" fmla="*/ 199088 w 1082319"/>
                <a:gd name="connsiteY55" fmla="*/ 241851 h 901373"/>
                <a:gd name="connsiteX56" fmla="*/ 202708 w 1082319"/>
                <a:gd name="connsiteY56" fmla="*/ 233784 h 901373"/>
                <a:gd name="connsiteX57" fmla="*/ 206328 w 1082319"/>
                <a:gd name="connsiteY57" fmla="*/ 225780 h 901373"/>
                <a:gd name="connsiteX58" fmla="*/ 209949 w 1082319"/>
                <a:gd name="connsiteY58" fmla="*/ 217845 h 901373"/>
                <a:gd name="connsiteX59" fmla="*/ 213569 w 1082319"/>
                <a:gd name="connsiteY59" fmla="*/ 209985 h 901373"/>
                <a:gd name="connsiteX60" fmla="*/ 217189 w 1082319"/>
                <a:gd name="connsiteY60" fmla="*/ 202202 h 901373"/>
                <a:gd name="connsiteX61" fmla="*/ 220809 w 1082319"/>
                <a:gd name="connsiteY61" fmla="*/ 194503 h 901373"/>
                <a:gd name="connsiteX62" fmla="*/ 224430 w 1082319"/>
                <a:gd name="connsiteY62" fmla="*/ 186891 h 901373"/>
                <a:gd name="connsiteX63" fmla="*/ 228050 w 1082319"/>
                <a:gd name="connsiteY63" fmla="*/ 179371 h 901373"/>
                <a:gd name="connsiteX64" fmla="*/ 231670 w 1082319"/>
                <a:gd name="connsiteY64" fmla="*/ 171949 h 901373"/>
                <a:gd name="connsiteX65" fmla="*/ 235290 w 1082319"/>
                <a:gd name="connsiteY65" fmla="*/ 164628 h 901373"/>
                <a:gd name="connsiteX66" fmla="*/ 238903 w 1082319"/>
                <a:gd name="connsiteY66" fmla="*/ 157412 h 901373"/>
                <a:gd name="connsiteX67" fmla="*/ 242523 w 1082319"/>
                <a:gd name="connsiteY67" fmla="*/ 150308 h 901373"/>
                <a:gd name="connsiteX68" fmla="*/ 246144 w 1082319"/>
                <a:gd name="connsiteY68" fmla="*/ 143319 h 901373"/>
                <a:gd name="connsiteX69" fmla="*/ 249764 w 1082319"/>
                <a:gd name="connsiteY69" fmla="*/ 136449 h 901373"/>
                <a:gd name="connsiteX70" fmla="*/ 253384 w 1082319"/>
                <a:gd name="connsiteY70" fmla="*/ 129704 h 901373"/>
                <a:gd name="connsiteX71" fmla="*/ 257004 w 1082319"/>
                <a:gd name="connsiteY71" fmla="*/ 123086 h 901373"/>
                <a:gd name="connsiteX72" fmla="*/ 260625 w 1082319"/>
                <a:gd name="connsiteY72" fmla="*/ 116601 h 901373"/>
                <a:gd name="connsiteX73" fmla="*/ 264245 w 1082319"/>
                <a:gd name="connsiteY73" fmla="*/ 110254 h 901373"/>
                <a:gd name="connsiteX74" fmla="*/ 267865 w 1082319"/>
                <a:gd name="connsiteY74" fmla="*/ 104047 h 901373"/>
                <a:gd name="connsiteX75" fmla="*/ 271485 w 1082319"/>
                <a:gd name="connsiteY75" fmla="*/ 97985 h 901373"/>
                <a:gd name="connsiteX76" fmla="*/ 275105 w 1082319"/>
                <a:gd name="connsiteY76" fmla="*/ 92073 h 901373"/>
                <a:gd name="connsiteX77" fmla="*/ 278726 w 1082319"/>
                <a:gd name="connsiteY77" fmla="*/ 86314 h 901373"/>
                <a:gd name="connsiteX78" fmla="*/ 282346 w 1082319"/>
                <a:gd name="connsiteY78" fmla="*/ 80712 h 901373"/>
                <a:gd name="connsiteX79" fmla="*/ 285966 w 1082319"/>
                <a:gd name="connsiteY79" fmla="*/ 75271 h 901373"/>
                <a:gd name="connsiteX80" fmla="*/ 289586 w 1082319"/>
                <a:gd name="connsiteY80" fmla="*/ 69995 h 901373"/>
                <a:gd name="connsiteX81" fmla="*/ 293206 w 1082319"/>
                <a:gd name="connsiteY81" fmla="*/ 64886 h 901373"/>
                <a:gd name="connsiteX82" fmla="*/ 296827 w 1082319"/>
                <a:gd name="connsiteY82" fmla="*/ 59949 h 901373"/>
                <a:gd name="connsiteX83" fmla="*/ 300440 w 1082319"/>
                <a:gd name="connsiteY83" fmla="*/ 55188 h 901373"/>
                <a:gd name="connsiteX84" fmla="*/ 304060 w 1082319"/>
                <a:gd name="connsiteY84" fmla="*/ 50605 h 901373"/>
                <a:gd name="connsiteX85" fmla="*/ 307680 w 1082319"/>
                <a:gd name="connsiteY85" fmla="*/ 46203 h 901373"/>
                <a:gd name="connsiteX86" fmla="*/ 311300 w 1082319"/>
                <a:gd name="connsiteY86" fmla="*/ 41987 h 901373"/>
                <a:gd name="connsiteX87" fmla="*/ 314921 w 1082319"/>
                <a:gd name="connsiteY87" fmla="*/ 37958 h 901373"/>
                <a:gd name="connsiteX88" fmla="*/ 318541 w 1082319"/>
                <a:gd name="connsiteY88" fmla="*/ 34119 h 901373"/>
                <a:gd name="connsiteX89" fmla="*/ 322161 w 1082319"/>
                <a:gd name="connsiteY89" fmla="*/ 30472 h 901373"/>
                <a:gd name="connsiteX90" fmla="*/ 325781 w 1082319"/>
                <a:gd name="connsiteY90" fmla="*/ 27023 h 901373"/>
                <a:gd name="connsiteX91" fmla="*/ 329401 w 1082319"/>
                <a:gd name="connsiteY91" fmla="*/ 23771 h 901373"/>
                <a:gd name="connsiteX92" fmla="*/ 333022 w 1082319"/>
                <a:gd name="connsiteY92" fmla="*/ 20719 h 901373"/>
                <a:gd name="connsiteX93" fmla="*/ 336642 w 1082319"/>
                <a:gd name="connsiteY93" fmla="*/ 17871 h 901373"/>
                <a:gd name="connsiteX94" fmla="*/ 340262 w 1082319"/>
                <a:gd name="connsiteY94" fmla="*/ 15226 h 901373"/>
                <a:gd name="connsiteX95" fmla="*/ 343882 w 1082319"/>
                <a:gd name="connsiteY95" fmla="*/ 12789 h 901373"/>
                <a:gd name="connsiteX96" fmla="*/ 347502 w 1082319"/>
                <a:gd name="connsiteY96" fmla="*/ 10559 h 901373"/>
                <a:gd name="connsiteX97" fmla="*/ 351123 w 1082319"/>
                <a:gd name="connsiteY97" fmla="*/ 8540 h 901373"/>
                <a:gd name="connsiteX98" fmla="*/ 354743 w 1082319"/>
                <a:gd name="connsiteY98" fmla="*/ 6732 h 901373"/>
                <a:gd name="connsiteX99" fmla="*/ 358363 w 1082319"/>
                <a:gd name="connsiteY99" fmla="*/ 5137 h 901373"/>
                <a:gd name="connsiteX100" fmla="*/ 361983 w 1082319"/>
                <a:gd name="connsiteY100" fmla="*/ 3755 h 901373"/>
                <a:gd name="connsiteX101" fmla="*/ 365596 w 1082319"/>
                <a:gd name="connsiteY101" fmla="*/ 2588 h 901373"/>
                <a:gd name="connsiteX102" fmla="*/ 369217 w 1082319"/>
                <a:gd name="connsiteY102" fmla="*/ 1637 h 901373"/>
                <a:gd name="connsiteX103" fmla="*/ 372837 w 1082319"/>
                <a:gd name="connsiteY103" fmla="*/ 902 h 901373"/>
                <a:gd name="connsiteX104" fmla="*/ 376457 w 1082319"/>
                <a:gd name="connsiteY104" fmla="*/ 384 h 901373"/>
                <a:gd name="connsiteX105" fmla="*/ 380077 w 1082319"/>
                <a:gd name="connsiteY105" fmla="*/ 83 h 901373"/>
                <a:gd name="connsiteX106" fmla="*/ 383697 w 1082319"/>
                <a:gd name="connsiteY106" fmla="*/ 0 h 901373"/>
                <a:gd name="connsiteX107" fmla="*/ 387318 w 1082319"/>
                <a:gd name="connsiteY107" fmla="*/ 134 h 901373"/>
                <a:gd name="connsiteX108" fmla="*/ 390938 w 1082319"/>
                <a:gd name="connsiteY108" fmla="*/ 486 h 901373"/>
                <a:gd name="connsiteX109" fmla="*/ 394558 w 1082319"/>
                <a:gd name="connsiteY109" fmla="*/ 1055 h 901373"/>
                <a:gd name="connsiteX110" fmla="*/ 398178 w 1082319"/>
                <a:gd name="connsiteY110" fmla="*/ 1840 h 901373"/>
                <a:gd name="connsiteX111" fmla="*/ 401798 w 1082319"/>
                <a:gd name="connsiteY111" fmla="*/ 2842 h 901373"/>
                <a:gd name="connsiteX112" fmla="*/ 405419 w 1082319"/>
                <a:gd name="connsiteY112" fmla="*/ 4059 h 901373"/>
                <a:gd name="connsiteX113" fmla="*/ 409039 w 1082319"/>
                <a:gd name="connsiteY113" fmla="*/ 5491 h 901373"/>
                <a:gd name="connsiteX114" fmla="*/ 412659 w 1082319"/>
                <a:gd name="connsiteY114" fmla="*/ 7136 h 901373"/>
                <a:gd name="connsiteX115" fmla="*/ 416279 w 1082319"/>
                <a:gd name="connsiteY115" fmla="*/ 8994 h 901373"/>
                <a:gd name="connsiteX116" fmla="*/ 419900 w 1082319"/>
                <a:gd name="connsiteY116" fmla="*/ 11062 h 901373"/>
                <a:gd name="connsiteX117" fmla="*/ 423520 w 1082319"/>
                <a:gd name="connsiteY117" fmla="*/ 13340 h 901373"/>
                <a:gd name="connsiteX118" fmla="*/ 427133 w 1082319"/>
                <a:gd name="connsiteY118" fmla="*/ 15827 h 901373"/>
                <a:gd name="connsiteX119" fmla="*/ 430753 w 1082319"/>
                <a:gd name="connsiteY119" fmla="*/ 18519 h 901373"/>
                <a:gd name="connsiteX120" fmla="*/ 434373 w 1082319"/>
                <a:gd name="connsiteY120" fmla="*/ 21415 h 901373"/>
                <a:gd name="connsiteX121" fmla="*/ 437993 w 1082319"/>
                <a:gd name="connsiteY121" fmla="*/ 24514 h 901373"/>
                <a:gd name="connsiteX122" fmla="*/ 441614 w 1082319"/>
                <a:gd name="connsiteY122" fmla="*/ 27812 h 901373"/>
                <a:gd name="connsiteX123" fmla="*/ 445234 w 1082319"/>
                <a:gd name="connsiteY123" fmla="*/ 31308 h 901373"/>
                <a:gd name="connsiteX124" fmla="*/ 448854 w 1082319"/>
                <a:gd name="connsiteY124" fmla="*/ 34999 h 901373"/>
                <a:gd name="connsiteX125" fmla="*/ 452474 w 1082319"/>
                <a:gd name="connsiteY125" fmla="*/ 38883 h 901373"/>
                <a:gd name="connsiteX126" fmla="*/ 456095 w 1082319"/>
                <a:gd name="connsiteY126" fmla="*/ 42956 h 901373"/>
                <a:gd name="connsiteX127" fmla="*/ 459715 w 1082319"/>
                <a:gd name="connsiteY127" fmla="*/ 47217 h 901373"/>
                <a:gd name="connsiteX128" fmla="*/ 463335 w 1082319"/>
                <a:gd name="connsiteY128" fmla="*/ 51661 h 901373"/>
                <a:gd name="connsiteX129" fmla="*/ 466955 w 1082319"/>
                <a:gd name="connsiteY129" fmla="*/ 56286 h 901373"/>
                <a:gd name="connsiteX130" fmla="*/ 470575 w 1082319"/>
                <a:gd name="connsiteY130" fmla="*/ 61089 h 901373"/>
                <a:gd name="connsiteX131" fmla="*/ 474196 w 1082319"/>
                <a:gd name="connsiteY131" fmla="*/ 66066 h 901373"/>
                <a:gd name="connsiteX132" fmla="*/ 477816 w 1082319"/>
                <a:gd name="connsiteY132" fmla="*/ 71214 h 901373"/>
                <a:gd name="connsiteX133" fmla="*/ 481436 w 1082319"/>
                <a:gd name="connsiteY133" fmla="*/ 76529 h 901373"/>
                <a:gd name="connsiteX134" fmla="*/ 485056 w 1082319"/>
                <a:gd name="connsiteY134" fmla="*/ 82008 h 901373"/>
                <a:gd name="connsiteX135" fmla="*/ 488669 w 1082319"/>
                <a:gd name="connsiteY135" fmla="*/ 87647 h 901373"/>
                <a:gd name="connsiteX136" fmla="*/ 492290 w 1082319"/>
                <a:gd name="connsiteY136" fmla="*/ 93443 h 901373"/>
                <a:gd name="connsiteX137" fmla="*/ 495910 w 1082319"/>
                <a:gd name="connsiteY137" fmla="*/ 99390 h 901373"/>
                <a:gd name="connsiteX138" fmla="*/ 499530 w 1082319"/>
                <a:gd name="connsiteY138" fmla="*/ 105486 h 901373"/>
                <a:gd name="connsiteX139" fmla="*/ 503150 w 1082319"/>
                <a:gd name="connsiteY139" fmla="*/ 111726 h 901373"/>
                <a:gd name="connsiteX140" fmla="*/ 506770 w 1082319"/>
                <a:gd name="connsiteY140" fmla="*/ 118106 h 901373"/>
                <a:gd name="connsiteX141" fmla="*/ 510391 w 1082319"/>
                <a:gd name="connsiteY141" fmla="*/ 124622 h 901373"/>
                <a:gd name="connsiteX142" fmla="*/ 514011 w 1082319"/>
                <a:gd name="connsiteY142" fmla="*/ 131270 h 901373"/>
                <a:gd name="connsiteX143" fmla="*/ 517631 w 1082319"/>
                <a:gd name="connsiteY143" fmla="*/ 138045 h 901373"/>
                <a:gd name="connsiteX144" fmla="*/ 521251 w 1082319"/>
                <a:gd name="connsiteY144" fmla="*/ 144943 h 901373"/>
                <a:gd name="connsiteX145" fmla="*/ 524871 w 1082319"/>
                <a:gd name="connsiteY145" fmla="*/ 151960 h 901373"/>
                <a:gd name="connsiteX146" fmla="*/ 528492 w 1082319"/>
                <a:gd name="connsiteY146" fmla="*/ 159091 h 901373"/>
                <a:gd name="connsiteX147" fmla="*/ 532112 w 1082319"/>
                <a:gd name="connsiteY147" fmla="*/ 166330 h 901373"/>
                <a:gd name="connsiteX148" fmla="*/ 535732 w 1082319"/>
                <a:gd name="connsiteY148" fmla="*/ 173676 h 901373"/>
                <a:gd name="connsiteX149" fmla="*/ 539352 w 1082319"/>
                <a:gd name="connsiteY149" fmla="*/ 181122 h 901373"/>
                <a:gd name="connsiteX150" fmla="*/ 542972 w 1082319"/>
                <a:gd name="connsiteY150" fmla="*/ 188664 h 901373"/>
                <a:gd name="connsiteX151" fmla="*/ 546593 w 1082319"/>
                <a:gd name="connsiteY151" fmla="*/ 196296 h 901373"/>
                <a:gd name="connsiteX152" fmla="*/ 550206 w 1082319"/>
                <a:gd name="connsiteY152" fmla="*/ 204015 h 901373"/>
                <a:gd name="connsiteX153" fmla="*/ 553826 w 1082319"/>
                <a:gd name="connsiteY153" fmla="*/ 211816 h 901373"/>
                <a:gd name="connsiteX154" fmla="*/ 557446 w 1082319"/>
                <a:gd name="connsiteY154" fmla="*/ 219695 h 901373"/>
                <a:gd name="connsiteX155" fmla="*/ 561066 w 1082319"/>
                <a:gd name="connsiteY155" fmla="*/ 227646 h 901373"/>
                <a:gd name="connsiteX156" fmla="*/ 564687 w 1082319"/>
                <a:gd name="connsiteY156" fmla="*/ 235665 h 901373"/>
                <a:gd name="connsiteX157" fmla="*/ 568307 w 1082319"/>
                <a:gd name="connsiteY157" fmla="*/ 243748 h 901373"/>
                <a:gd name="connsiteX158" fmla="*/ 571927 w 1082319"/>
                <a:gd name="connsiteY158" fmla="*/ 251888 h 901373"/>
                <a:gd name="connsiteX159" fmla="*/ 575547 w 1082319"/>
                <a:gd name="connsiteY159" fmla="*/ 260083 h 901373"/>
                <a:gd name="connsiteX160" fmla="*/ 579167 w 1082319"/>
                <a:gd name="connsiteY160" fmla="*/ 268328 h 901373"/>
                <a:gd name="connsiteX161" fmla="*/ 582788 w 1082319"/>
                <a:gd name="connsiteY161" fmla="*/ 276617 h 901373"/>
                <a:gd name="connsiteX162" fmla="*/ 586408 w 1082319"/>
                <a:gd name="connsiteY162" fmla="*/ 284946 h 901373"/>
                <a:gd name="connsiteX163" fmla="*/ 590028 w 1082319"/>
                <a:gd name="connsiteY163" fmla="*/ 293311 h 901373"/>
                <a:gd name="connsiteX164" fmla="*/ 593648 w 1082319"/>
                <a:gd name="connsiteY164" fmla="*/ 301707 h 901373"/>
                <a:gd name="connsiteX165" fmla="*/ 597269 w 1082319"/>
                <a:gd name="connsiteY165" fmla="*/ 310130 h 901373"/>
                <a:gd name="connsiteX166" fmla="*/ 600889 w 1082319"/>
                <a:gd name="connsiteY166" fmla="*/ 318576 h 901373"/>
                <a:gd name="connsiteX167" fmla="*/ 604509 w 1082319"/>
                <a:gd name="connsiteY167" fmla="*/ 327039 h 901373"/>
                <a:gd name="connsiteX168" fmla="*/ 608129 w 1082319"/>
                <a:gd name="connsiteY168" fmla="*/ 335516 h 901373"/>
                <a:gd name="connsiteX169" fmla="*/ 611749 w 1082319"/>
                <a:gd name="connsiteY169" fmla="*/ 344002 h 901373"/>
                <a:gd name="connsiteX170" fmla="*/ 615362 w 1082319"/>
                <a:gd name="connsiteY170" fmla="*/ 352494 h 901373"/>
                <a:gd name="connsiteX171" fmla="*/ 618983 w 1082319"/>
                <a:gd name="connsiteY171" fmla="*/ 360986 h 901373"/>
                <a:gd name="connsiteX172" fmla="*/ 622603 w 1082319"/>
                <a:gd name="connsiteY172" fmla="*/ 369476 h 901373"/>
                <a:gd name="connsiteX173" fmla="*/ 626223 w 1082319"/>
                <a:gd name="connsiteY173" fmla="*/ 377959 h 901373"/>
                <a:gd name="connsiteX174" fmla="*/ 629843 w 1082319"/>
                <a:gd name="connsiteY174" fmla="*/ 386431 h 901373"/>
                <a:gd name="connsiteX175" fmla="*/ 633463 w 1082319"/>
                <a:gd name="connsiteY175" fmla="*/ 394888 h 901373"/>
                <a:gd name="connsiteX176" fmla="*/ 637084 w 1082319"/>
                <a:gd name="connsiteY176" fmla="*/ 403326 h 901373"/>
                <a:gd name="connsiteX177" fmla="*/ 640704 w 1082319"/>
                <a:gd name="connsiteY177" fmla="*/ 411741 h 901373"/>
                <a:gd name="connsiteX178" fmla="*/ 644324 w 1082319"/>
                <a:gd name="connsiteY178" fmla="*/ 420130 h 901373"/>
                <a:gd name="connsiteX179" fmla="*/ 647944 w 1082319"/>
                <a:gd name="connsiteY179" fmla="*/ 428491 h 901373"/>
                <a:gd name="connsiteX180" fmla="*/ 651565 w 1082319"/>
                <a:gd name="connsiteY180" fmla="*/ 436817 h 901373"/>
                <a:gd name="connsiteX181" fmla="*/ 655185 w 1082319"/>
                <a:gd name="connsiteY181" fmla="*/ 445108 h 901373"/>
                <a:gd name="connsiteX182" fmla="*/ 658805 w 1082319"/>
                <a:gd name="connsiteY182" fmla="*/ 453359 h 901373"/>
                <a:gd name="connsiteX183" fmla="*/ 662425 w 1082319"/>
                <a:gd name="connsiteY183" fmla="*/ 461566 h 901373"/>
                <a:gd name="connsiteX184" fmla="*/ 666045 w 1082319"/>
                <a:gd name="connsiteY184" fmla="*/ 469727 h 901373"/>
                <a:gd name="connsiteX185" fmla="*/ 669666 w 1082319"/>
                <a:gd name="connsiteY185" fmla="*/ 477839 h 901373"/>
                <a:gd name="connsiteX186" fmla="*/ 673286 w 1082319"/>
                <a:gd name="connsiteY186" fmla="*/ 485900 h 901373"/>
                <a:gd name="connsiteX187" fmla="*/ 676899 w 1082319"/>
                <a:gd name="connsiteY187" fmla="*/ 493904 h 901373"/>
                <a:gd name="connsiteX188" fmla="*/ 680519 w 1082319"/>
                <a:gd name="connsiteY188" fmla="*/ 501852 h 901373"/>
                <a:gd name="connsiteX189" fmla="*/ 684139 w 1082319"/>
                <a:gd name="connsiteY189" fmla="*/ 509738 h 901373"/>
                <a:gd name="connsiteX190" fmla="*/ 687760 w 1082319"/>
                <a:gd name="connsiteY190" fmla="*/ 517562 h 901373"/>
                <a:gd name="connsiteX191" fmla="*/ 691380 w 1082319"/>
                <a:gd name="connsiteY191" fmla="*/ 525320 h 901373"/>
                <a:gd name="connsiteX192" fmla="*/ 695000 w 1082319"/>
                <a:gd name="connsiteY192" fmla="*/ 533010 h 901373"/>
                <a:gd name="connsiteX193" fmla="*/ 698620 w 1082319"/>
                <a:gd name="connsiteY193" fmla="*/ 540630 h 901373"/>
                <a:gd name="connsiteX194" fmla="*/ 702240 w 1082319"/>
                <a:gd name="connsiteY194" fmla="*/ 548177 h 901373"/>
                <a:gd name="connsiteX195" fmla="*/ 705861 w 1082319"/>
                <a:gd name="connsiteY195" fmla="*/ 555651 h 901373"/>
                <a:gd name="connsiteX196" fmla="*/ 709481 w 1082319"/>
                <a:gd name="connsiteY196" fmla="*/ 563048 h 901373"/>
                <a:gd name="connsiteX197" fmla="*/ 713101 w 1082319"/>
                <a:gd name="connsiteY197" fmla="*/ 570366 h 901373"/>
                <a:gd name="connsiteX198" fmla="*/ 716721 w 1082319"/>
                <a:gd name="connsiteY198" fmla="*/ 577604 h 901373"/>
                <a:gd name="connsiteX199" fmla="*/ 720341 w 1082319"/>
                <a:gd name="connsiteY199" fmla="*/ 584760 h 901373"/>
                <a:gd name="connsiteX200" fmla="*/ 723962 w 1082319"/>
                <a:gd name="connsiteY200" fmla="*/ 591833 h 901373"/>
                <a:gd name="connsiteX201" fmla="*/ 727582 w 1082319"/>
                <a:gd name="connsiteY201" fmla="*/ 598821 h 901373"/>
                <a:gd name="connsiteX202" fmla="*/ 731202 w 1082319"/>
                <a:gd name="connsiteY202" fmla="*/ 605722 h 901373"/>
                <a:gd name="connsiteX203" fmla="*/ 734822 w 1082319"/>
                <a:gd name="connsiteY203" fmla="*/ 612536 h 901373"/>
                <a:gd name="connsiteX204" fmla="*/ 738435 w 1082319"/>
                <a:gd name="connsiteY204" fmla="*/ 619261 h 901373"/>
                <a:gd name="connsiteX205" fmla="*/ 742055 w 1082319"/>
                <a:gd name="connsiteY205" fmla="*/ 625895 h 901373"/>
                <a:gd name="connsiteX206" fmla="*/ 745676 w 1082319"/>
                <a:gd name="connsiteY206" fmla="*/ 632439 h 901373"/>
                <a:gd name="connsiteX207" fmla="*/ 749296 w 1082319"/>
                <a:gd name="connsiteY207" fmla="*/ 638891 h 901373"/>
                <a:gd name="connsiteX208" fmla="*/ 752916 w 1082319"/>
                <a:gd name="connsiteY208" fmla="*/ 645249 h 901373"/>
                <a:gd name="connsiteX209" fmla="*/ 756536 w 1082319"/>
                <a:gd name="connsiteY209" fmla="*/ 651514 h 901373"/>
                <a:gd name="connsiteX210" fmla="*/ 760157 w 1082319"/>
                <a:gd name="connsiteY210" fmla="*/ 657684 h 901373"/>
                <a:gd name="connsiteX211" fmla="*/ 763777 w 1082319"/>
                <a:gd name="connsiteY211" fmla="*/ 663756 h 901373"/>
                <a:gd name="connsiteX212" fmla="*/ 767397 w 1082319"/>
                <a:gd name="connsiteY212" fmla="*/ 669737 h 901373"/>
                <a:gd name="connsiteX213" fmla="*/ 771017 w 1082319"/>
                <a:gd name="connsiteY213" fmla="*/ 675625 h 901373"/>
                <a:gd name="connsiteX214" fmla="*/ 774637 w 1082319"/>
                <a:gd name="connsiteY214" fmla="*/ 681411 h 901373"/>
                <a:gd name="connsiteX215" fmla="*/ 778258 w 1082319"/>
                <a:gd name="connsiteY215" fmla="*/ 687104 h 901373"/>
                <a:gd name="connsiteX216" fmla="*/ 781878 w 1082319"/>
                <a:gd name="connsiteY216" fmla="*/ 692697 h 901373"/>
                <a:gd name="connsiteX217" fmla="*/ 785498 w 1082319"/>
                <a:gd name="connsiteY217" fmla="*/ 698195 h 901373"/>
                <a:gd name="connsiteX218" fmla="*/ 789118 w 1082319"/>
                <a:gd name="connsiteY218" fmla="*/ 703593 h 901373"/>
                <a:gd name="connsiteX219" fmla="*/ 792739 w 1082319"/>
                <a:gd name="connsiteY219" fmla="*/ 708898 h 901373"/>
                <a:gd name="connsiteX220" fmla="*/ 796359 w 1082319"/>
                <a:gd name="connsiteY220" fmla="*/ 714101 h 901373"/>
                <a:gd name="connsiteX221" fmla="*/ 799979 w 1082319"/>
                <a:gd name="connsiteY221" fmla="*/ 719211 h 901373"/>
                <a:gd name="connsiteX222" fmla="*/ 803592 w 1082319"/>
                <a:gd name="connsiteY222" fmla="*/ 724221 h 901373"/>
                <a:gd name="connsiteX223" fmla="*/ 807212 w 1082319"/>
                <a:gd name="connsiteY223" fmla="*/ 729136 h 901373"/>
                <a:gd name="connsiteX224" fmla="*/ 810832 w 1082319"/>
                <a:gd name="connsiteY224" fmla="*/ 733958 h 901373"/>
                <a:gd name="connsiteX225" fmla="*/ 814453 w 1082319"/>
                <a:gd name="connsiteY225" fmla="*/ 738680 h 901373"/>
                <a:gd name="connsiteX226" fmla="*/ 818073 w 1082319"/>
                <a:gd name="connsiteY226" fmla="*/ 743315 h 901373"/>
                <a:gd name="connsiteX227" fmla="*/ 821693 w 1082319"/>
                <a:gd name="connsiteY227" fmla="*/ 747849 h 901373"/>
                <a:gd name="connsiteX228" fmla="*/ 825313 w 1082319"/>
                <a:gd name="connsiteY228" fmla="*/ 752290 h 901373"/>
                <a:gd name="connsiteX229" fmla="*/ 828934 w 1082319"/>
                <a:gd name="connsiteY229" fmla="*/ 756637 h 901373"/>
                <a:gd name="connsiteX230" fmla="*/ 832554 w 1082319"/>
                <a:gd name="connsiteY230" fmla="*/ 760890 h 901373"/>
                <a:gd name="connsiteX231" fmla="*/ 836174 w 1082319"/>
                <a:gd name="connsiteY231" fmla="*/ 765051 h 901373"/>
                <a:gd name="connsiteX232" fmla="*/ 839794 w 1082319"/>
                <a:gd name="connsiteY232" fmla="*/ 769124 h 901373"/>
                <a:gd name="connsiteX233" fmla="*/ 843414 w 1082319"/>
                <a:gd name="connsiteY233" fmla="*/ 773104 h 901373"/>
                <a:gd name="connsiteX234" fmla="*/ 847035 w 1082319"/>
                <a:gd name="connsiteY234" fmla="*/ 776991 h 901373"/>
                <a:gd name="connsiteX235" fmla="*/ 850655 w 1082319"/>
                <a:gd name="connsiteY235" fmla="*/ 780791 h 901373"/>
                <a:gd name="connsiteX236" fmla="*/ 854275 w 1082319"/>
                <a:gd name="connsiteY236" fmla="*/ 784505 h 901373"/>
                <a:gd name="connsiteX237" fmla="*/ 857895 w 1082319"/>
                <a:gd name="connsiteY237" fmla="*/ 788132 h 901373"/>
                <a:gd name="connsiteX238" fmla="*/ 861515 w 1082319"/>
                <a:gd name="connsiteY238" fmla="*/ 791673 h 901373"/>
                <a:gd name="connsiteX239" fmla="*/ 865128 w 1082319"/>
                <a:gd name="connsiteY239" fmla="*/ 795128 h 901373"/>
                <a:gd name="connsiteX240" fmla="*/ 868749 w 1082319"/>
                <a:gd name="connsiteY240" fmla="*/ 798496 h 901373"/>
                <a:gd name="connsiteX241" fmla="*/ 872369 w 1082319"/>
                <a:gd name="connsiteY241" fmla="*/ 801785 h 901373"/>
                <a:gd name="connsiteX242" fmla="*/ 875989 w 1082319"/>
                <a:gd name="connsiteY242" fmla="*/ 804995 h 901373"/>
                <a:gd name="connsiteX243" fmla="*/ 879609 w 1082319"/>
                <a:gd name="connsiteY243" fmla="*/ 808119 h 901373"/>
                <a:gd name="connsiteX244" fmla="*/ 883229 w 1082319"/>
                <a:gd name="connsiteY244" fmla="*/ 811163 h 901373"/>
                <a:gd name="connsiteX245" fmla="*/ 886850 w 1082319"/>
                <a:gd name="connsiteY245" fmla="*/ 814136 h 901373"/>
                <a:gd name="connsiteX246" fmla="*/ 890470 w 1082319"/>
                <a:gd name="connsiteY246" fmla="*/ 817022 h 901373"/>
                <a:gd name="connsiteX247" fmla="*/ 894090 w 1082319"/>
                <a:gd name="connsiteY247" fmla="*/ 819836 h 901373"/>
                <a:gd name="connsiteX248" fmla="*/ 897710 w 1082319"/>
                <a:gd name="connsiteY248" fmla="*/ 822578 h 901373"/>
                <a:gd name="connsiteX249" fmla="*/ 901331 w 1082319"/>
                <a:gd name="connsiteY249" fmla="*/ 825241 h 901373"/>
                <a:gd name="connsiteX250" fmla="*/ 904951 w 1082319"/>
                <a:gd name="connsiteY250" fmla="*/ 827839 h 901373"/>
                <a:gd name="connsiteX251" fmla="*/ 908571 w 1082319"/>
                <a:gd name="connsiteY251" fmla="*/ 830358 h 901373"/>
                <a:gd name="connsiteX252" fmla="*/ 912191 w 1082319"/>
                <a:gd name="connsiteY252" fmla="*/ 832813 h 901373"/>
                <a:gd name="connsiteX253" fmla="*/ 915811 w 1082319"/>
                <a:gd name="connsiteY253" fmla="*/ 835195 h 901373"/>
                <a:gd name="connsiteX254" fmla="*/ 919432 w 1082319"/>
                <a:gd name="connsiteY254" fmla="*/ 837512 h 901373"/>
                <a:gd name="connsiteX255" fmla="*/ 923052 w 1082319"/>
                <a:gd name="connsiteY255" fmla="*/ 839765 h 901373"/>
                <a:gd name="connsiteX256" fmla="*/ 926665 w 1082319"/>
                <a:gd name="connsiteY256" fmla="*/ 841946 h 901373"/>
                <a:gd name="connsiteX257" fmla="*/ 930285 w 1082319"/>
                <a:gd name="connsiteY257" fmla="*/ 844069 h 901373"/>
                <a:gd name="connsiteX258" fmla="*/ 933905 w 1082319"/>
                <a:gd name="connsiteY258" fmla="*/ 846127 h 901373"/>
                <a:gd name="connsiteX259" fmla="*/ 937526 w 1082319"/>
                <a:gd name="connsiteY259" fmla="*/ 848121 h 901373"/>
                <a:gd name="connsiteX260" fmla="*/ 941146 w 1082319"/>
                <a:gd name="connsiteY260" fmla="*/ 850064 h 901373"/>
                <a:gd name="connsiteX261" fmla="*/ 944766 w 1082319"/>
                <a:gd name="connsiteY261" fmla="*/ 851943 h 901373"/>
                <a:gd name="connsiteX262" fmla="*/ 948386 w 1082319"/>
                <a:gd name="connsiteY262" fmla="*/ 853764 h 901373"/>
                <a:gd name="connsiteX263" fmla="*/ 952006 w 1082319"/>
                <a:gd name="connsiteY263" fmla="*/ 855527 h 901373"/>
                <a:gd name="connsiteX264" fmla="*/ 955627 w 1082319"/>
                <a:gd name="connsiteY264" fmla="*/ 857240 h 901373"/>
                <a:gd name="connsiteX265" fmla="*/ 959247 w 1082319"/>
                <a:gd name="connsiteY265" fmla="*/ 858895 h 901373"/>
                <a:gd name="connsiteX266" fmla="*/ 962867 w 1082319"/>
                <a:gd name="connsiteY266" fmla="*/ 860500 h 901373"/>
                <a:gd name="connsiteX267" fmla="*/ 966487 w 1082319"/>
                <a:gd name="connsiteY267" fmla="*/ 862055 h 901373"/>
                <a:gd name="connsiteX268" fmla="*/ 970108 w 1082319"/>
                <a:gd name="connsiteY268" fmla="*/ 863559 h 901373"/>
                <a:gd name="connsiteX269" fmla="*/ 973728 w 1082319"/>
                <a:gd name="connsiteY269" fmla="*/ 865020 h 901373"/>
                <a:gd name="connsiteX270" fmla="*/ 977348 w 1082319"/>
                <a:gd name="connsiteY270" fmla="*/ 866424 h 901373"/>
                <a:gd name="connsiteX271" fmla="*/ 980968 w 1082319"/>
                <a:gd name="connsiteY271" fmla="*/ 867784 h 901373"/>
                <a:gd name="connsiteX272" fmla="*/ 984588 w 1082319"/>
                <a:gd name="connsiteY272" fmla="*/ 869101 h 901373"/>
                <a:gd name="connsiteX273" fmla="*/ 988201 w 1082319"/>
                <a:gd name="connsiteY273" fmla="*/ 870375 h 901373"/>
                <a:gd name="connsiteX274" fmla="*/ 991822 w 1082319"/>
                <a:gd name="connsiteY274" fmla="*/ 871606 h 901373"/>
                <a:gd name="connsiteX275" fmla="*/ 995442 w 1082319"/>
                <a:gd name="connsiteY275" fmla="*/ 872793 h 901373"/>
                <a:gd name="connsiteX276" fmla="*/ 999062 w 1082319"/>
                <a:gd name="connsiteY276" fmla="*/ 873938 h 901373"/>
                <a:gd name="connsiteX277" fmla="*/ 1002682 w 1082319"/>
                <a:gd name="connsiteY277" fmla="*/ 875046 h 901373"/>
                <a:gd name="connsiteX278" fmla="*/ 1006302 w 1082319"/>
                <a:gd name="connsiteY278" fmla="*/ 876111 h 901373"/>
                <a:gd name="connsiteX279" fmla="*/ 1009923 w 1082319"/>
                <a:gd name="connsiteY279" fmla="*/ 877140 h 901373"/>
                <a:gd name="connsiteX280" fmla="*/ 1013543 w 1082319"/>
                <a:gd name="connsiteY280" fmla="*/ 878134 h 901373"/>
                <a:gd name="connsiteX281" fmla="*/ 1017163 w 1082319"/>
                <a:gd name="connsiteY281" fmla="*/ 879098 h 901373"/>
                <a:gd name="connsiteX282" fmla="*/ 1020783 w 1082319"/>
                <a:gd name="connsiteY282" fmla="*/ 880019 h 901373"/>
                <a:gd name="connsiteX283" fmla="*/ 1024403 w 1082319"/>
                <a:gd name="connsiteY283" fmla="*/ 880912 h 901373"/>
                <a:gd name="connsiteX284" fmla="*/ 1028024 w 1082319"/>
                <a:gd name="connsiteY284" fmla="*/ 881768 h 901373"/>
                <a:gd name="connsiteX285" fmla="*/ 1031644 w 1082319"/>
                <a:gd name="connsiteY285" fmla="*/ 882596 h 901373"/>
                <a:gd name="connsiteX286" fmla="*/ 1035264 w 1082319"/>
                <a:gd name="connsiteY286" fmla="*/ 883395 h 901373"/>
                <a:gd name="connsiteX287" fmla="*/ 1038884 w 1082319"/>
                <a:gd name="connsiteY287" fmla="*/ 884158 h 901373"/>
                <a:gd name="connsiteX288" fmla="*/ 1042504 w 1082319"/>
                <a:gd name="connsiteY288" fmla="*/ 884899 h 901373"/>
                <a:gd name="connsiteX289" fmla="*/ 1046125 w 1082319"/>
                <a:gd name="connsiteY289" fmla="*/ 885612 h 901373"/>
                <a:gd name="connsiteX290" fmla="*/ 1049745 w 1082319"/>
                <a:gd name="connsiteY290" fmla="*/ 886295 h 901373"/>
                <a:gd name="connsiteX291" fmla="*/ 1053358 w 1082319"/>
                <a:gd name="connsiteY291" fmla="*/ 886950 h 901373"/>
                <a:gd name="connsiteX292" fmla="*/ 1056978 w 1082319"/>
                <a:gd name="connsiteY292" fmla="*/ 887584 h 901373"/>
                <a:gd name="connsiteX293" fmla="*/ 1060598 w 1082319"/>
                <a:gd name="connsiteY293" fmla="*/ 888188 h 901373"/>
                <a:gd name="connsiteX294" fmla="*/ 1064219 w 1082319"/>
                <a:gd name="connsiteY294" fmla="*/ 888771 h 901373"/>
                <a:gd name="connsiteX295" fmla="*/ 1067839 w 1082319"/>
                <a:gd name="connsiteY295" fmla="*/ 889332 h 901373"/>
                <a:gd name="connsiteX296" fmla="*/ 1071459 w 1082319"/>
                <a:gd name="connsiteY296" fmla="*/ 889872 h 901373"/>
                <a:gd name="connsiteX297" fmla="*/ 1075079 w 1082319"/>
                <a:gd name="connsiteY297" fmla="*/ 890391 h 901373"/>
                <a:gd name="connsiteX298" fmla="*/ 1078699 w 1082319"/>
                <a:gd name="connsiteY298" fmla="*/ 890887 h 901373"/>
                <a:gd name="connsiteX299" fmla="*/ 1082320 w 1082319"/>
                <a:gd name="connsiteY299" fmla="*/ 891362 h 901373"/>
                <a:gd name="connsiteX300" fmla="*/ 1082320 w 1082319"/>
                <a:gd name="connsiteY300" fmla="*/ 901374 h 901373"/>
                <a:gd name="connsiteX301" fmla="*/ 0 w 1082319"/>
                <a:gd name="connsiteY301" fmla="*/ 901374 h 901373"/>
                <a:gd name="connsiteX302" fmla="*/ 0 w 1082319"/>
                <a:gd name="connsiteY302" fmla="*/ 668348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9" h="901373">
                  <a:moveTo>
                    <a:pt x="0" y="668348"/>
                  </a:moveTo>
                  <a:lnTo>
                    <a:pt x="3619" y="662346"/>
                  </a:lnTo>
                  <a:lnTo>
                    <a:pt x="7240" y="656249"/>
                  </a:lnTo>
                  <a:lnTo>
                    <a:pt x="10859" y="650057"/>
                  </a:lnTo>
                  <a:lnTo>
                    <a:pt x="14479" y="643770"/>
                  </a:lnTo>
                  <a:lnTo>
                    <a:pt x="18099" y="637389"/>
                  </a:lnTo>
                  <a:lnTo>
                    <a:pt x="21718" y="630916"/>
                  </a:lnTo>
                  <a:lnTo>
                    <a:pt x="25339" y="624352"/>
                  </a:lnTo>
                  <a:lnTo>
                    <a:pt x="28958" y="617696"/>
                  </a:lnTo>
                  <a:lnTo>
                    <a:pt x="32578" y="610950"/>
                  </a:lnTo>
                  <a:lnTo>
                    <a:pt x="36198" y="604116"/>
                  </a:lnTo>
                  <a:lnTo>
                    <a:pt x="39818" y="597194"/>
                  </a:lnTo>
                  <a:lnTo>
                    <a:pt x="43438" y="590186"/>
                  </a:lnTo>
                  <a:lnTo>
                    <a:pt x="47057" y="583093"/>
                  </a:lnTo>
                  <a:lnTo>
                    <a:pt x="50677" y="575918"/>
                  </a:lnTo>
                  <a:lnTo>
                    <a:pt x="54297" y="568661"/>
                  </a:lnTo>
                  <a:lnTo>
                    <a:pt x="57917" y="561324"/>
                  </a:lnTo>
                  <a:lnTo>
                    <a:pt x="61536" y="553909"/>
                  </a:lnTo>
                  <a:lnTo>
                    <a:pt x="65157" y="546418"/>
                  </a:lnTo>
                  <a:lnTo>
                    <a:pt x="68776" y="538854"/>
                  </a:lnTo>
                  <a:lnTo>
                    <a:pt x="72396" y="531217"/>
                  </a:lnTo>
                  <a:lnTo>
                    <a:pt x="76016" y="523511"/>
                  </a:lnTo>
                  <a:lnTo>
                    <a:pt x="79635" y="515737"/>
                  </a:lnTo>
                  <a:lnTo>
                    <a:pt x="83256" y="507899"/>
                  </a:lnTo>
                  <a:lnTo>
                    <a:pt x="86875" y="499998"/>
                  </a:lnTo>
                  <a:lnTo>
                    <a:pt x="90495" y="492037"/>
                  </a:lnTo>
                  <a:lnTo>
                    <a:pt x="94115" y="484019"/>
                  </a:lnTo>
                  <a:lnTo>
                    <a:pt x="97734" y="475947"/>
                  </a:lnTo>
                  <a:lnTo>
                    <a:pt x="101355" y="467823"/>
                  </a:lnTo>
                  <a:lnTo>
                    <a:pt x="104974" y="459651"/>
                  </a:lnTo>
                  <a:lnTo>
                    <a:pt x="108594" y="451433"/>
                  </a:lnTo>
                  <a:lnTo>
                    <a:pt x="112214" y="443172"/>
                  </a:lnTo>
                  <a:lnTo>
                    <a:pt x="115833" y="434873"/>
                  </a:lnTo>
                  <a:lnTo>
                    <a:pt x="119453" y="426538"/>
                  </a:lnTo>
                  <a:lnTo>
                    <a:pt x="123073" y="418171"/>
                  </a:lnTo>
                  <a:lnTo>
                    <a:pt x="126693" y="409775"/>
                  </a:lnTo>
                  <a:lnTo>
                    <a:pt x="130313" y="401354"/>
                  </a:lnTo>
                  <a:lnTo>
                    <a:pt x="133933" y="392911"/>
                  </a:lnTo>
                  <a:lnTo>
                    <a:pt x="137552" y="384450"/>
                  </a:lnTo>
                  <a:lnTo>
                    <a:pt x="141172" y="375975"/>
                  </a:lnTo>
                  <a:lnTo>
                    <a:pt x="144792" y="367491"/>
                  </a:lnTo>
                  <a:lnTo>
                    <a:pt x="148412" y="359000"/>
                  </a:lnTo>
                  <a:lnTo>
                    <a:pt x="152032" y="350507"/>
                  </a:lnTo>
                  <a:lnTo>
                    <a:pt x="155653" y="342017"/>
                  </a:lnTo>
                  <a:lnTo>
                    <a:pt x="159273" y="333532"/>
                  </a:lnTo>
                  <a:lnTo>
                    <a:pt x="162893" y="325058"/>
                  </a:lnTo>
                  <a:lnTo>
                    <a:pt x="166513" y="316598"/>
                  </a:lnTo>
                  <a:lnTo>
                    <a:pt x="170134" y="308158"/>
                  </a:lnTo>
                  <a:lnTo>
                    <a:pt x="173754" y="299741"/>
                  </a:lnTo>
                  <a:lnTo>
                    <a:pt x="177367" y="291351"/>
                  </a:lnTo>
                  <a:lnTo>
                    <a:pt x="180987" y="282994"/>
                  </a:lnTo>
                  <a:lnTo>
                    <a:pt x="184607" y="274673"/>
                  </a:lnTo>
                  <a:lnTo>
                    <a:pt x="188227" y="266394"/>
                  </a:lnTo>
                  <a:lnTo>
                    <a:pt x="191848" y="258162"/>
                  </a:lnTo>
                  <a:lnTo>
                    <a:pt x="195468" y="249979"/>
                  </a:lnTo>
                  <a:lnTo>
                    <a:pt x="199088" y="241851"/>
                  </a:lnTo>
                  <a:lnTo>
                    <a:pt x="202708" y="233784"/>
                  </a:lnTo>
                  <a:lnTo>
                    <a:pt x="206328" y="225780"/>
                  </a:lnTo>
                  <a:lnTo>
                    <a:pt x="209949" y="217845"/>
                  </a:lnTo>
                  <a:lnTo>
                    <a:pt x="213569" y="209985"/>
                  </a:lnTo>
                  <a:lnTo>
                    <a:pt x="217189" y="202202"/>
                  </a:lnTo>
                  <a:lnTo>
                    <a:pt x="220809" y="194503"/>
                  </a:lnTo>
                  <a:lnTo>
                    <a:pt x="224430" y="186891"/>
                  </a:lnTo>
                  <a:lnTo>
                    <a:pt x="228050" y="179371"/>
                  </a:lnTo>
                  <a:lnTo>
                    <a:pt x="231670" y="171949"/>
                  </a:lnTo>
                  <a:lnTo>
                    <a:pt x="235290" y="164628"/>
                  </a:lnTo>
                  <a:lnTo>
                    <a:pt x="238903" y="157412"/>
                  </a:lnTo>
                  <a:lnTo>
                    <a:pt x="242523" y="150308"/>
                  </a:lnTo>
                  <a:lnTo>
                    <a:pt x="246144" y="143319"/>
                  </a:lnTo>
                  <a:lnTo>
                    <a:pt x="249764" y="136449"/>
                  </a:lnTo>
                  <a:lnTo>
                    <a:pt x="253384" y="129704"/>
                  </a:lnTo>
                  <a:lnTo>
                    <a:pt x="257004" y="123086"/>
                  </a:lnTo>
                  <a:lnTo>
                    <a:pt x="260625" y="116601"/>
                  </a:lnTo>
                  <a:lnTo>
                    <a:pt x="264245" y="110254"/>
                  </a:lnTo>
                  <a:lnTo>
                    <a:pt x="267865" y="104047"/>
                  </a:lnTo>
                  <a:lnTo>
                    <a:pt x="271485" y="97985"/>
                  </a:lnTo>
                  <a:lnTo>
                    <a:pt x="275105" y="92073"/>
                  </a:lnTo>
                  <a:lnTo>
                    <a:pt x="278726" y="86314"/>
                  </a:lnTo>
                  <a:lnTo>
                    <a:pt x="282346" y="80712"/>
                  </a:lnTo>
                  <a:lnTo>
                    <a:pt x="285966" y="75271"/>
                  </a:lnTo>
                  <a:lnTo>
                    <a:pt x="289586" y="69995"/>
                  </a:lnTo>
                  <a:lnTo>
                    <a:pt x="293206" y="64886"/>
                  </a:lnTo>
                  <a:lnTo>
                    <a:pt x="296827" y="59949"/>
                  </a:lnTo>
                  <a:lnTo>
                    <a:pt x="300440" y="55188"/>
                  </a:lnTo>
                  <a:lnTo>
                    <a:pt x="304060" y="50605"/>
                  </a:lnTo>
                  <a:lnTo>
                    <a:pt x="307680" y="46203"/>
                  </a:lnTo>
                  <a:lnTo>
                    <a:pt x="311300" y="41987"/>
                  </a:lnTo>
                  <a:lnTo>
                    <a:pt x="314921" y="37958"/>
                  </a:lnTo>
                  <a:lnTo>
                    <a:pt x="318541" y="34119"/>
                  </a:lnTo>
                  <a:lnTo>
                    <a:pt x="322161" y="30472"/>
                  </a:lnTo>
                  <a:lnTo>
                    <a:pt x="325781" y="27023"/>
                  </a:lnTo>
                  <a:lnTo>
                    <a:pt x="329401" y="23771"/>
                  </a:lnTo>
                  <a:lnTo>
                    <a:pt x="333022" y="20719"/>
                  </a:lnTo>
                  <a:lnTo>
                    <a:pt x="336642" y="17871"/>
                  </a:lnTo>
                  <a:lnTo>
                    <a:pt x="340262" y="15226"/>
                  </a:lnTo>
                  <a:lnTo>
                    <a:pt x="343882" y="12789"/>
                  </a:lnTo>
                  <a:lnTo>
                    <a:pt x="347502" y="10559"/>
                  </a:lnTo>
                  <a:lnTo>
                    <a:pt x="351123" y="8540"/>
                  </a:lnTo>
                  <a:lnTo>
                    <a:pt x="354743" y="6732"/>
                  </a:lnTo>
                  <a:lnTo>
                    <a:pt x="358363" y="5137"/>
                  </a:lnTo>
                  <a:lnTo>
                    <a:pt x="361983" y="3755"/>
                  </a:lnTo>
                  <a:lnTo>
                    <a:pt x="365596" y="2588"/>
                  </a:lnTo>
                  <a:lnTo>
                    <a:pt x="369217" y="1637"/>
                  </a:lnTo>
                  <a:lnTo>
                    <a:pt x="372837" y="902"/>
                  </a:lnTo>
                  <a:lnTo>
                    <a:pt x="376457" y="384"/>
                  </a:lnTo>
                  <a:lnTo>
                    <a:pt x="380077" y="83"/>
                  </a:lnTo>
                  <a:lnTo>
                    <a:pt x="383697" y="0"/>
                  </a:lnTo>
                  <a:lnTo>
                    <a:pt x="387318" y="134"/>
                  </a:lnTo>
                  <a:lnTo>
                    <a:pt x="390938" y="486"/>
                  </a:lnTo>
                  <a:lnTo>
                    <a:pt x="394558" y="1055"/>
                  </a:lnTo>
                  <a:lnTo>
                    <a:pt x="398178" y="1840"/>
                  </a:lnTo>
                  <a:lnTo>
                    <a:pt x="401798" y="2842"/>
                  </a:lnTo>
                  <a:lnTo>
                    <a:pt x="405419" y="4059"/>
                  </a:lnTo>
                  <a:lnTo>
                    <a:pt x="409039" y="5491"/>
                  </a:lnTo>
                  <a:lnTo>
                    <a:pt x="412659" y="7136"/>
                  </a:lnTo>
                  <a:lnTo>
                    <a:pt x="416279" y="8994"/>
                  </a:lnTo>
                  <a:lnTo>
                    <a:pt x="419900" y="11062"/>
                  </a:lnTo>
                  <a:lnTo>
                    <a:pt x="423520" y="13340"/>
                  </a:lnTo>
                  <a:lnTo>
                    <a:pt x="427133" y="15827"/>
                  </a:lnTo>
                  <a:lnTo>
                    <a:pt x="430753" y="18519"/>
                  </a:lnTo>
                  <a:lnTo>
                    <a:pt x="434373" y="21415"/>
                  </a:lnTo>
                  <a:lnTo>
                    <a:pt x="437993" y="24514"/>
                  </a:lnTo>
                  <a:lnTo>
                    <a:pt x="441614" y="27812"/>
                  </a:lnTo>
                  <a:lnTo>
                    <a:pt x="445234" y="31308"/>
                  </a:lnTo>
                  <a:lnTo>
                    <a:pt x="448854" y="34999"/>
                  </a:lnTo>
                  <a:lnTo>
                    <a:pt x="452474" y="38883"/>
                  </a:lnTo>
                  <a:lnTo>
                    <a:pt x="456095" y="42956"/>
                  </a:lnTo>
                  <a:lnTo>
                    <a:pt x="459715" y="47217"/>
                  </a:lnTo>
                  <a:lnTo>
                    <a:pt x="463335" y="51661"/>
                  </a:lnTo>
                  <a:lnTo>
                    <a:pt x="466955" y="56286"/>
                  </a:lnTo>
                  <a:lnTo>
                    <a:pt x="470575" y="61089"/>
                  </a:lnTo>
                  <a:lnTo>
                    <a:pt x="474196" y="66066"/>
                  </a:lnTo>
                  <a:lnTo>
                    <a:pt x="477816" y="71214"/>
                  </a:lnTo>
                  <a:lnTo>
                    <a:pt x="481436" y="76529"/>
                  </a:lnTo>
                  <a:lnTo>
                    <a:pt x="485056" y="82008"/>
                  </a:lnTo>
                  <a:lnTo>
                    <a:pt x="488669" y="87647"/>
                  </a:lnTo>
                  <a:lnTo>
                    <a:pt x="492290" y="93443"/>
                  </a:lnTo>
                  <a:lnTo>
                    <a:pt x="495910" y="99390"/>
                  </a:lnTo>
                  <a:lnTo>
                    <a:pt x="499530" y="105486"/>
                  </a:lnTo>
                  <a:lnTo>
                    <a:pt x="503150" y="111726"/>
                  </a:lnTo>
                  <a:lnTo>
                    <a:pt x="506770" y="118106"/>
                  </a:lnTo>
                  <a:lnTo>
                    <a:pt x="510391" y="124622"/>
                  </a:lnTo>
                  <a:lnTo>
                    <a:pt x="514011" y="131270"/>
                  </a:lnTo>
                  <a:lnTo>
                    <a:pt x="517631" y="138045"/>
                  </a:lnTo>
                  <a:lnTo>
                    <a:pt x="521251" y="144943"/>
                  </a:lnTo>
                  <a:lnTo>
                    <a:pt x="524871" y="151960"/>
                  </a:lnTo>
                  <a:lnTo>
                    <a:pt x="528492" y="159091"/>
                  </a:lnTo>
                  <a:lnTo>
                    <a:pt x="532112" y="166330"/>
                  </a:lnTo>
                  <a:lnTo>
                    <a:pt x="535732" y="173676"/>
                  </a:lnTo>
                  <a:lnTo>
                    <a:pt x="539352" y="181122"/>
                  </a:lnTo>
                  <a:lnTo>
                    <a:pt x="542972" y="188664"/>
                  </a:lnTo>
                  <a:lnTo>
                    <a:pt x="546593" y="196296"/>
                  </a:lnTo>
                  <a:lnTo>
                    <a:pt x="550206" y="204015"/>
                  </a:lnTo>
                  <a:lnTo>
                    <a:pt x="553826" y="211816"/>
                  </a:lnTo>
                  <a:lnTo>
                    <a:pt x="557446" y="219695"/>
                  </a:lnTo>
                  <a:lnTo>
                    <a:pt x="561066" y="227646"/>
                  </a:lnTo>
                  <a:lnTo>
                    <a:pt x="564687" y="235665"/>
                  </a:lnTo>
                  <a:lnTo>
                    <a:pt x="568307" y="243748"/>
                  </a:lnTo>
                  <a:lnTo>
                    <a:pt x="571927" y="251888"/>
                  </a:lnTo>
                  <a:lnTo>
                    <a:pt x="575547" y="260083"/>
                  </a:lnTo>
                  <a:lnTo>
                    <a:pt x="579167" y="268328"/>
                  </a:lnTo>
                  <a:lnTo>
                    <a:pt x="582788" y="276617"/>
                  </a:lnTo>
                  <a:lnTo>
                    <a:pt x="586408" y="284946"/>
                  </a:lnTo>
                  <a:lnTo>
                    <a:pt x="590028" y="293311"/>
                  </a:lnTo>
                  <a:lnTo>
                    <a:pt x="593648" y="301707"/>
                  </a:lnTo>
                  <a:lnTo>
                    <a:pt x="597269" y="310130"/>
                  </a:lnTo>
                  <a:lnTo>
                    <a:pt x="600889" y="318576"/>
                  </a:lnTo>
                  <a:lnTo>
                    <a:pt x="604509" y="327039"/>
                  </a:lnTo>
                  <a:lnTo>
                    <a:pt x="608129" y="335516"/>
                  </a:lnTo>
                  <a:lnTo>
                    <a:pt x="611749" y="344002"/>
                  </a:lnTo>
                  <a:lnTo>
                    <a:pt x="615362" y="352494"/>
                  </a:lnTo>
                  <a:lnTo>
                    <a:pt x="618983" y="360986"/>
                  </a:lnTo>
                  <a:lnTo>
                    <a:pt x="622603" y="369476"/>
                  </a:lnTo>
                  <a:lnTo>
                    <a:pt x="626223" y="377959"/>
                  </a:lnTo>
                  <a:lnTo>
                    <a:pt x="629843" y="386431"/>
                  </a:lnTo>
                  <a:lnTo>
                    <a:pt x="633463" y="394888"/>
                  </a:lnTo>
                  <a:lnTo>
                    <a:pt x="637084" y="403326"/>
                  </a:lnTo>
                  <a:lnTo>
                    <a:pt x="640704" y="411741"/>
                  </a:lnTo>
                  <a:lnTo>
                    <a:pt x="644324" y="420130"/>
                  </a:lnTo>
                  <a:lnTo>
                    <a:pt x="647944" y="428491"/>
                  </a:lnTo>
                  <a:lnTo>
                    <a:pt x="651565" y="436817"/>
                  </a:lnTo>
                  <a:lnTo>
                    <a:pt x="655185" y="445108"/>
                  </a:lnTo>
                  <a:lnTo>
                    <a:pt x="658805" y="453359"/>
                  </a:lnTo>
                  <a:lnTo>
                    <a:pt x="662425" y="461566"/>
                  </a:lnTo>
                  <a:lnTo>
                    <a:pt x="666045" y="469727"/>
                  </a:lnTo>
                  <a:lnTo>
                    <a:pt x="669666" y="477839"/>
                  </a:lnTo>
                  <a:lnTo>
                    <a:pt x="673286" y="485900"/>
                  </a:lnTo>
                  <a:lnTo>
                    <a:pt x="676899" y="493904"/>
                  </a:lnTo>
                  <a:lnTo>
                    <a:pt x="680519" y="501852"/>
                  </a:lnTo>
                  <a:lnTo>
                    <a:pt x="684139" y="509738"/>
                  </a:lnTo>
                  <a:lnTo>
                    <a:pt x="687760" y="517562"/>
                  </a:lnTo>
                  <a:lnTo>
                    <a:pt x="691380" y="525320"/>
                  </a:lnTo>
                  <a:lnTo>
                    <a:pt x="695000" y="533010"/>
                  </a:lnTo>
                  <a:lnTo>
                    <a:pt x="698620" y="540630"/>
                  </a:lnTo>
                  <a:lnTo>
                    <a:pt x="702240" y="548177"/>
                  </a:lnTo>
                  <a:lnTo>
                    <a:pt x="705861" y="555651"/>
                  </a:lnTo>
                  <a:lnTo>
                    <a:pt x="709481" y="563048"/>
                  </a:lnTo>
                  <a:lnTo>
                    <a:pt x="713101" y="570366"/>
                  </a:lnTo>
                  <a:lnTo>
                    <a:pt x="716721" y="577604"/>
                  </a:lnTo>
                  <a:lnTo>
                    <a:pt x="720341" y="584760"/>
                  </a:lnTo>
                  <a:lnTo>
                    <a:pt x="723962" y="591833"/>
                  </a:lnTo>
                  <a:lnTo>
                    <a:pt x="727582" y="598821"/>
                  </a:lnTo>
                  <a:lnTo>
                    <a:pt x="731202" y="605722"/>
                  </a:lnTo>
                  <a:lnTo>
                    <a:pt x="734822" y="612536"/>
                  </a:lnTo>
                  <a:lnTo>
                    <a:pt x="738435" y="619261"/>
                  </a:lnTo>
                  <a:lnTo>
                    <a:pt x="742055" y="625895"/>
                  </a:lnTo>
                  <a:lnTo>
                    <a:pt x="745676" y="632439"/>
                  </a:lnTo>
                  <a:lnTo>
                    <a:pt x="749296" y="638891"/>
                  </a:lnTo>
                  <a:lnTo>
                    <a:pt x="752916" y="645249"/>
                  </a:lnTo>
                  <a:lnTo>
                    <a:pt x="756536" y="651514"/>
                  </a:lnTo>
                  <a:lnTo>
                    <a:pt x="760157" y="657684"/>
                  </a:lnTo>
                  <a:lnTo>
                    <a:pt x="763777" y="663756"/>
                  </a:lnTo>
                  <a:lnTo>
                    <a:pt x="767397" y="669737"/>
                  </a:lnTo>
                  <a:lnTo>
                    <a:pt x="771017" y="675625"/>
                  </a:lnTo>
                  <a:lnTo>
                    <a:pt x="774637" y="681411"/>
                  </a:lnTo>
                  <a:lnTo>
                    <a:pt x="778258" y="687104"/>
                  </a:lnTo>
                  <a:lnTo>
                    <a:pt x="781878" y="692697"/>
                  </a:lnTo>
                  <a:lnTo>
                    <a:pt x="785498" y="698195"/>
                  </a:lnTo>
                  <a:lnTo>
                    <a:pt x="789118" y="703593"/>
                  </a:lnTo>
                  <a:lnTo>
                    <a:pt x="792739" y="708898"/>
                  </a:lnTo>
                  <a:lnTo>
                    <a:pt x="796359" y="714101"/>
                  </a:lnTo>
                  <a:lnTo>
                    <a:pt x="799979" y="719211"/>
                  </a:lnTo>
                  <a:lnTo>
                    <a:pt x="803592" y="724221"/>
                  </a:lnTo>
                  <a:lnTo>
                    <a:pt x="807212" y="729136"/>
                  </a:lnTo>
                  <a:lnTo>
                    <a:pt x="810832" y="733958"/>
                  </a:lnTo>
                  <a:lnTo>
                    <a:pt x="814453" y="738680"/>
                  </a:lnTo>
                  <a:lnTo>
                    <a:pt x="818073" y="743315"/>
                  </a:lnTo>
                  <a:lnTo>
                    <a:pt x="821693" y="747849"/>
                  </a:lnTo>
                  <a:lnTo>
                    <a:pt x="825313" y="752290"/>
                  </a:lnTo>
                  <a:lnTo>
                    <a:pt x="828934" y="756637"/>
                  </a:lnTo>
                  <a:lnTo>
                    <a:pt x="832554" y="760890"/>
                  </a:lnTo>
                  <a:lnTo>
                    <a:pt x="836174" y="765051"/>
                  </a:lnTo>
                  <a:lnTo>
                    <a:pt x="839794" y="769124"/>
                  </a:lnTo>
                  <a:lnTo>
                    <a:pt x="843414" y="773104"/>
                  </a:lnTo>
                  <a:lnTo>
                    <a:pt x="847035" y="776991"/>
                  </a:lnTo>
                  <a:lnTo>
                    <a:pt x="850655" y="780791"/>
                  </a:lnTo>
                  <a:lnTo>
                    <a:pt x="854275" y="784505"/>
                  </a:lnTo>
                  <a:lnTo>
                    <a:pt x="857895" y="788132"/>
                  </a:lnTo>
                  <a:lnTo>
                    <a:pt x="861515" y="791673"/>
                  </a:lnTo>
                  <a:lnTo>
                    <a:pt x="865128" y="795128"/>
                  </a:lnTo>
                  <a:lnTo>
                    <a:pt x="868749" y="798496"/>
                  </a:lnTo>
                  <a:lnTo>
                    <a:pt x="872369" y="801785"/>
                  </a:lnTo>
                  <a:lnTo>
                    <a:pt x="875989" y="804995"/>
                  </a:lnTo>
                  <a:lnTo>
                    <a:pt x="879609" y="808119"/>
                  </a:lnTo>
                  <a:lnTo>
                    <a:pt x="883229" y="811163"/>
                  </a:lnTo>
                  <a:lnTo>
                    <a:pt x="886850" y="814136"/>
                  </a:lnTo>
                  <a:lnTo>
                    <a:pt x="890470" y="817022"/>
                  </a:lnTo>
                  <a:lnTo>
                    <a:pt x="894090" y="819836"/>
                  </a:lnTo>
                  <a:lnTo>
                    <a:pt x="897710" y="822578"/>
                  </a:lnTo>
                  <a:lnTo>
                    <a:pt x="901331" y="825241"/>
                  </a:lnTo>
                  <a:lnTo>
                    <a:pt x="904951" y="827839"/>
                  </a:lnTo>
                  <a:lnTo>
                    <a:pt x="908571" y="830358"/>
                  </a:lnTo>
                  <a:lnTo>
                    <a:pt x="912191" y="832813"/>
                  </a:lnTo>
                  <a:lnTo>
                    <a:pt x="915811" y="835195"/>
                  </a:lnTo>
                  <a:lnTo>
                    <a:pt x="919432" y="837512"/>
                  </a:lnTo>
                  <a:lnTo>
                    <a:pt x="923052" y="839765"/>
                  </a:lnTo>
                  <a:lnTo>
                    <a:pt x="926665" y="841946"/>
                  </a:lnTo>
                  <a:lnTo>
                    <a:pt x="930285" y="844069"/>
                  </a:lnTo>
                  <a:lnTo>
                    <a:pt x="933905" y="846127"/>
                  </a:lnTo>
                  <a:lnTo>
                    <a:pt x="937526" y="848121"/>
                  </a:lnTo>
                  <a:lnTo>
                    <a:pt x="941146" y="850064"/>
                  </a:lnTo>
                  <a:lnTo>
                    <a:pt x="944766" y="851943"/>
                  </a:lnTo>
                  <a:lnTo>
                    <a:pt x="948386" y="853764"/>
                  </a:lnTo>
                  <a:lnTo>
                    <a:pt x="952006" y="855527"/>
                  </a:lnTo>
                  <a:lnTo>
                    <a:pt x="955627" y="857240"/>
                  </a:lnTo>
                  <a:lnTo>
                    <a:pt x="959247" y="858895"/>
                  </a:lnTo>
                  <a:lnTo>
                    <a:pt x="962867" y="860500"/>
                  </a:lnTo>
                  <a:lnTo>
                    <a:pt x="966487" y="862055"/>
                  </a:lnTo>
                  <a:lnTo>
                    <a:pt x="970108" y="863559"/>
                  </a:lnTo>
                  <a:lnTo>
                    <a:pt x="973728" y="865020"/>
                  </a:lnTo>
                  <a:lnTo>
                    <a:pt x="977348" y="866424"/>
                  </a:lnTo>
                  <a:lnTo>
                    <a:pt x="980968" y="867784"/>
                  </a:lnTo>
                  <a:lnTo>
                    <a:pt x="984588" y="869101"/>
                  </a:lnTo>
                  <a:lnTo>
                    <a:pt x="988201" y="870375"/>
                  </a:lnTo>
                  <a:lnTo>
                    <a:pt x="991822" y="871606"/>
                  </a:lnTo>
                  <a:lnTo>
                    <a:pt x="995442" y="872793"/>
                  </a:lnTo>
                  <a:lnTo>
                    <a:pt x="999062" y="873938"/>
                  </a:lnTo>
                  <a:lnTo>
                    <a:pt x="1002682" y="875046"/>
                  </a:lnTo>
                  <a:lnTo>
                    <a:pt x="1006302" y="876111"/>
                  </a:lnTo>
                  <a:lnTo>
                    <a:pt x="1009923" y="877140"/>
                  </a:lnTo>
                  <a:lnTo>
                    <a:pt x="1013543" y="878134"/>
                  </a:lnTo>
                  <a:lnTo>
                    <a:pt x="1017163" y="879098"/>
                  </a:lnTo>
                  <a:lnTo>
                    <a:pt x="1020783" y="880019"/>
                  </a:lnTo>
                  <a:lnTo>
                    <a:pt x="1024403" y="880912"/>
                  </a:lnTo>
                  <a:lnTo>
                    <a:pt x="1028024" y="881768"/>
                  </a:lnTo>
                  <a:lnTo>
                    <a:pt x="1031644" y="882596"/>
                  </a:lnTo>
                  <a:lnTo>
                    <a:pt x="1035264" y="883395"/>
                  </a:lnTo>
                  <a:lnTo>
                    <a:pt x="1038884" y="884158"/>
                  </a:lnTo>
                  <a:lnTo>
                    <a:pt x="1042504" y="884899"/>
                  </a:lnTo>
                  <a:lnTo>
                    <a:pt x="1046125" y="885612"/>
                  </a:lnTo>
                  <a:lnTo>
                    <a:pt x="1049745" y="886295"/>
                  </a:lnTo>
                  <a:lnTo>
                    <a:pt x="1053358" y="886950"/>
                  </a:lnTo>
                  <a:lnTo>
                    <a:pt x="1056978" y="887584"/>
                  </a:lnTo>
                  <a:lnTo>
                    <a:pt x="1060598" y="888188"/>
                  </a:lnTo>
                  <a:lnTo>
                    <a:pt x="1064219" y="888771"/>
                  </a:lnTo>
                  <a:lnTo>
                    <a:pt x="1067839" y="889332"/>
                  </a:lnTo>
                  <a:lnTo>
                    <a:pt x="1071459" y="889872"/>
                  </a:lnTo>
                  <a:lnTo>
                    <a:pt x="1075079" y="890391"/>
                  </a:lnTo>
                  <a:lnTo>
                    <a:pt x="1078699" y="890887"/>
                  </a:lnTo>
                  <a:lnTo>
                    <a:pt x="1082320" y="891362"/>
                  </a:lnTo>
                  <a:lnTo>
                    <a:pt x="1082320" y="901374"/>
                  </a:lnTo>
                  <a:lnTo>
                    <a:pt x="0" y="901374"/>
                  </a:lnTo>
                  <a:lnTo>
                    <a:pt x="0" y="668348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849D4F57-41C7-0F0E-C3D8-0834FE2C92A3}"/>
                </a:ext>
              </a:extLst>
            </p:cNvPr>
            <p:cNvSpPr/>
            <p:nvPr/>
          </p:nvSpPr>
          <p:spPr>
            <a:xfrm>
              <a:off x="7808418" y="2599094"/>
              <a:ext cx="1082319" cy="901373"/>
            </a:xfrm>
            <a:custGeom>
              <a:avLst/>
              <a:gdLst>
                <a:gd name="connsiteX0" fmla="*/ 0 w 1082319"/>
                <a:gd name="connsiteY0" fmla="*/ 668348 h 901373"/>
                <a:gd name="connsiteX1" fmla="*/ 3619 w 1082319"/>
                <a:gd name="connsiteY1" fmla="*/ 662346 h 901373"/>
                <a:gd name="connsiteX2" fmla="*/ 7240 w 1082319"/>
                <a:gd name="connsiteY2" fmla="*/ 656249 h 901373"/>
                <a:gd name="connsiteX3" fmla="*/ 10859 w 1082319"/>
                <a:gd name="connsiteY3" fmla="*/ 650057 h 901373"/>
                <a:gd name="connsiteX4" fmla="*/ 14479 w 1082319"/>
                <a:gd name="connsiteY4" fmla="*/ 643770 h 901373"/>
                <a:gd name="connsiteX5" fmla="*/ 18099 w 1082319"/>
                <a:gd name="connsiteY5" fmla="*/ 637389 h 901373"/>
                <a:gd name="connsiteX6" fmla="*/ 21718 w 1082319"/>
                <a:gd name="connsiteY6" fmla="*/ 630916 h 901373"/>
                <a:gd name="connsiteX7" fmla="*/ 25339 w 1082319"/>
                <a:gd name="connsiteY7" fmla="*/ 624352 h 901373"/>
                <a:gd name="connsiteX8" fmla="*/ 28958 w 1082319"/>
                <a:gd name="connsiteY8" fmla="*/ 617696 h 901373"/>
                <a:gd name="connsiteX9" fmla="*/ 32578 w 1082319"/>
                <a:gd name="connsiteY9" fmla="*/ 610950 h 901373"/>
                <a:gd name="connsiteX10" fmla="*/ 36198 w 1082319"/>
                <a:gd name="connsiteY10" fmla="*/ 604116 h 901373"/>
                <a:gd name="connsiteX11" fmla="*/ 39818 w 1082319"/>
                <a:gd name="connsiteY11" fmla="*/ 597194 h 901373"/>
                <a:gd name="connsiteX12" fmla="*/ 43438 w 1082319"/>
                <a:gd name="connsiteY12" fmla="*/ 590186 h 901373"/>
                <a:gd name="connsiteX13" fmla="*/ 47057 w 1082319"/>
                <a:gd name="connsiteY13" fmla="*/ 583093 h 901373"/>
                <a:gd name="connsiteX14" fmla="*/ 50677 w 1082319"/>
                <a:gd name="connsiteY14" fmla="*/ 575918 h 901373"/>
                <a:gd name="connsiteX15" fmla="*/ 54297 w 1082319"/>
                <a:gd name="connsiteY15" fmla="*/ 568661 h 901373"/>
                <a:gd name="connsiteX16" fmla="*/ 57917 w 1082319"/>
                <a:gd name="connsiteY16" fmla="*/ 561324 h 901373"/>
                <a:gd name="connsiteX17" fmla="*/ 61536 w 1082319"/>
                <a:gd name="connsiteY17" fmla="*/ 553909 h 901373"/>
                <a:gd name="connsiteX18" fmla="*/ 65157 w 1082319"/>
                <a:gd name="connsiteY18" fmla="*/ 546418 h 901373"/>
                <a:gd name="connsiteX19" fmla="*/ 68776 w 1082319"/>
                <a:gd name="connsiteY19" fmla="*/ 538854 h 901373"/>
                <a:gd name="connsiteX20" fmla="*/ 72396 w 1082319"/>
                <a:gd name="connsiteY20" fmla="*/ 531217 h 901373"/>
                <a:gd name="connsiteX21" fmla="*/ 76016 w 1082319"/>
                <a:gd name="connsiteY21" fmla="*/ 523511 h 901373"/>
                <a:gd name="connsiteX22" fmla="*/ 79635 w 1082319"/>
                <a:gd name="connsiteY22" fmla="*/ 515737 h 901373"/>
                <a:gd name="connsiteX23" fmla="*/ 83256 w 1082319"/>
                <a:gd name="connsiteY23" fmla="*/ 507899 h 901373"/>
                <a:gd name="connsiteX24" fmla="*/ 86875 w 1082319"/>
                <a:gd name="connsiteY24" fmla="*/ 499998 h 901373"/>
                <a:gd name="connsiteX25" fmla="*/ 90495 w 1082319"/>
                <a:gd name="connsiteY25" fmla="*/ 492037 h 901373"/>
                <a:gd name="connsiteX26" fmla="*/ 94115 w 1082319"/>
                <a:gd name="connsiteY26" fmla="*/ 484019 h 901373"/>
                <a:gd name="connsiteX27" fmla="*/ 97734 w 1082319"/>
                <a:gd name="connsiteY27" fmla="*/ 475947 h 901373"/>
                <a:gd name="connsiteX28" fmla="*/ 101355 w 1082319"/>
                <a:gd name="connsiteY28" fmla="*/ 467823 h 901373"/>
                <a:gd name="connsiteX29" fmla="*/ 104974 w 1082319"/>
                <a:gd name="connsiteY29" fmla="*/ 459651 h 901373"/>
                <a:gd name="connsiteX30" fmla="*/ 108594 w 1082319"/>
                <a:gd name="connsiteY30" fmla="*/ 451433 h 901373"/>
                <a:gd name="connsiteX31" fmla="*/ 112214 w 1082319"/>
                <a:gd name="connsiteY31" fmla="*/ 443172 h 901373"/>
                <a:gd name="connsiteX32" fmla="*/ 115833 w 1082319"/>
                <a:gd name="connsiteY32" fmla="*/ 434873 h 901373"/>
                <a:gd name="connsiteX33" fmla="*/ 119453 w 1082319"/>
                <a:gd name="connsiteY33" fmla="*/ 426538 h 901373"/>
                <a:gd name="connsiteX34" fmla="*/ 123073 w 1082319"/>
                <a:gd name="connsiteY34" fmla="*/ 418171 h 901373"/>
                <a:gd name="connsiteX35" fmla="*/ 126693 w 1082319"/>
                <a:gd name="connsiteY35" fmla="*/ 409775 h 901373"/>
                <a:gd name="connsiteX36" fmla="*/ 130313 w 1082319"/>
                <a:gd name="connsiteY36" fmla="*/ 401354 h 901373"/>
                <a:gd name="connsiteX37" fmla="*/ 133933 w 1082319"/>
                <a:gd name="connsiteY37" fmla="*/ 392911 h 901373"/>
                <a:gd name="connsiteX38" fmla="*/ 137552 w 1082319"/>
                <a:gd name="connsiteY38" fmla="*/ 384450 h 901373"/>
                <a:gd name="connsiteX39" fmla="*/ 141172 w 1082319"/>
                <a:gd name="connsiteY39" fmla="*/ 375975 h 901373"/>
                <a:gd name="connsiteX40" fmla="*/ 144792 w 1082319"/>
                <a:gd name="connsiteY40" fmla="*/ 367491 h 901373"/>
                <a:gd name="connsiteX41" fmla="*/ 148412 w 1082319"/>
                <a:gd name="connsiteY41" fmla="*/ 359000 h 901373"/>
                <a:gd name="connsiteX42" fmla="*/ 152032 w 1082319"/>
                <a:gd name="connsiteY42" fmla="*/ 350507 h 901373"/>
                <a:gd name="connsiteX43" fmla="*/ 155653 w 1082319"/>
                <a:gd name="connsiteY43" fmla="*/ 342017 h 901373"/>
                <a:gd name="connsiteX44" fmla="*/ 159273 w 1082319"/>
                <a:gd name="connsiteY44" fmla="*/ 333532 h 901373"/>
                <a:gd name="connsiteX45" fmla="*/ 162893 w 1082319"/>
                <a:gd name="connsiteY45" fmla="*/ 325058 h 901373"/>
                <a:gd name="connsiteX46" fmla="*/ 166513 w 1082319"/>
                <a:gd name="connsiteY46" fmla="*/ 316598 h 901373"/>
                <a:gd name="connsiteX47" fmla="*/ 170134 w 1082319"/>
                <a:gd name="connsiteY47" fmla="*/ 308158 h 901373"/>
                <a:gd name="connsiteX48" fmla="*/ 173754 w 1082319"/>
                <a:gd name="connsiteY48" fmla="*/ 299741 h 901373"/>
                <a:gd name="connsiteX49" fmla="*/ 177367 w 1082319"/>
                <a:gd name="connsiteY49" fmla="*/ 291351 h 901373"/>
                <a:gd name="connsiteX50" fmla="*/ 180987 w 1082319"/>
                <a:gd name="connsiteY50" fmla="*/ 282994 h 901373"/>
                <a:gd name="connsiteX51" fmla="*/ 184607 w 1082319"/>
                <a:gd name="connsiteY51" fmla="*/ 274673 h 901373"/>
                <a:gd name="connsiteX52" fmla="*/ 188227 w 1082319"/>
                <a:gd name="connsiteY52" fmla="*/ 266394 h 901373"/>
                <a:gd name="connsiteX53" fmla="*/ 191848 w 1082319"/>
                <a:gd name="connsiteY53" fmla="*/ 258162 h 901373"/>
                <a:gd name="connsiteX54" fmla="*/ 195468 w 1082319"/>
                <a:gd name="connsiteY54" fmla="*/ 249979 h 901373"/>
                <a:gd name="connsiteX55" fmla="*/ 199088 w 1082319"/>
                <a:gd name="connsiteY55" fmla="*/ 241851 h 901373"/>
                <a:gd name="connsiteX56" fmla="*/ 202708 w 1082319"/>
                <a:gd name="connsiteY56" fmla="*/ 233784 h 901373"/>
                <a:gd name="connsiteX57" fmla="*/ 206328 w 1082319"/>
                <a:gd name="connsiteY57" fmla="*/ 225780 h 901373"/>
                <a:gd name="connsiteX58" fmla="*/ 209949 w 1082319"/>
                <a:gd name="connsiteY58" fmla="*/ 217845 h 901373"/>
                <a:gd name="connsiteX59" fmla="*/ 213569 w 1082319"/>
                <a:gd name="connsiteY59" fmla="*/ 209985 h 901373"/>
                <a:gd name="connsiteX60" fmla="*/ 217189 w 1082319"/>
                <a:gd name="connsiteY60" fmla="*/ 202202 h 901373"/>
                <a:gd name="connsiteX61" fmla="*/ 220809 w 1082319"/>
                <a:gd name="connsiteY61" fmla="*/ 194503 h 901373"/>
                <a:gd name="connsiteX62" fmla="*/ 224430 w 1082319"/>
                <a:gd name="connsiteY62" fmla="*/ 186891 h 901373"/>
                <a:gd name="connsiteX63" fmla="*/ 228050 w 1082319"/>
                <a:gd name="connsiteY63" fmla="*/ 179371 h 901373"/>
                <a:gd name="connsiteX64" fmla="*/ 231670 w 1082319"/>
                <a:gd name="connsiteY64" fmla="*/ 171949 h 901373"/>
                <a:gd name="connsiteX65" fmla="*/ 235290 w 1082319"/>
                <a:gd name="connsiteY65" fmla="*/ 164628 h 901373"/>
                <a:gd name="connsiteX66" fmla="*/ 238903 w 1082319"/>
                <a:gd name="connsiteY66" fmla="*/ 157412 h 901373"/>
                <a:gd name="connsiteX67" fmla="*/ 242523 w 1082319"/>
                <a:gd name="connsiteY67" fmla="*/ 150308 h 901373"/>
                <a:gd name="connsiteX68" fmla="*/ 246144 w 1082319"/>
                <a:gd name="connsiteY68" fmla="*/ 143319 h 901373"/>
                <a:gd name="connsiteX69" fmla="*/ 249764 w 1082319"/>
                <a:gd name="connsiteY69" fmla="*/ 136449 h 901373"/>
                <a:gd name="connsiteX70" fmla="*/ 253384 w 1082319"/>
                <a:gd name="connsiteY70" fmla="*/ 129704 h 901373"/>
                <a:gd name="connsiteX71" fmla="*/ 257004 w 1082319"/>
                <a:gd name="connsiteY71" fmla="*/ 123086 h 901373"/>
                <a:gd name="connsiteX72" fmla="*/ 260625 w 1082319"/>
                <a:gd name="connsiteY72" fmla="*/ 116601 h 901373"/>
                <a:gd name="connsiteX73" fmla="*/ 264245 w 1082319"/>
                <a:gd name="connsiteY73" fmla="*/ 110254 h 901373"/>
                <a:gd name="connsiteX74" fmla="*/ 267865 w 1082319"/>
                <a:gd name="connsiteY74" fmla="*/ 104047 h 901373"/>
                <a:gd name="connsiteX75" fmla="*/ 271485 w 1082319"/>
                <a:gd name="connsiteY75" fmla="*/ 97985 h 901373"/>
                <a:gd name="connsiteX76" fmla="*/ 275105 w 1082319"/>
                <a:gd name="connsiteY76" fmla="*/ 92073 h 901373"/>
                <a:gd name="connsiteX77" fmla="*/ 278726 w 1082319"/>
                <a:gd name="connsiteY77" fmla="*/ 86314 h 901373"/>
                <a:gd name="connsiteX78" fmla="*/ 282346 w 1082319"/>
                <a:gd name="connsiteY78" fmla="*/ 80712 h 901373"/>
                <a:gd name="connsiteX79" fmla="*/ 285966 w 1082319"/>
                <a:gd name="connsiteY79" fmla="*/ 75271 h 901373"/>
                <a:gd name="connsiteX80" fmla="*/ 289586 w 1082319"/>
                <a:gd name="connsiteY80" fmla="*/ 69995 h 901373"/>
                <a:gd name="connsiteX81" fmla="*/ 293206 w 1082319"/>
                <a:gd name="connsiteY81" fmla="*/ 64886 h 901373"/>
                <a:gd name="connsiteX82" fmla="*/ 296827 w 1082319"/>
                <a:gd name="connsiteY82" fmla="*/ 59949 h 901373"/>
                <a:gd name="connsiteX83" fmla="*/ 300440 w 1082319"/>
                <a:gd name="connsiteY83" fmla="*/ 55188 h 901373"/>
                <a:gd name="connsiteX84" fmla="*/ 304060 w 1082319"/>
                <a:gd name="connsiteY84" fmla="*/ 50605 h 901373"/>
                <a:gd name="connsiteX85" fmla="*/ 307680 w 1082319"/>
                <a:gd name="connsiteY85" fmla="*/ 46203 h 901373"/>
                <a:gd name="connsiteX86" fmla="*/ 311300 w 1082319"/>
                <a:gd name="connsiteY86" fmla="*/ 41987 h 901373"/>
                <a:gd name="connsiteX87" fmla="*/ 314921 w 1082319"/>
                <a:gd name="connsiteY87" fmla="*/ 37958 h 901373"/>
                <a:gd name="connsiteX88" fmla="*/ 318541 w 1082319"/>
                <a:gd name="connsiteY88" fmla="*/ 34119 h 901373"/>
                <a:gd name="connsiteX89" fmla="*/ 322161 w 1082319"/>
                <a:gd name="connsiteY89" fmla="*/ 30472 h 901373"/>
                <a:gd name="connsiteX90" fmla="*/ 325781 w 1082319"/>
                <a:gd name="connsiteY90" fmla="*/ 27023 h 901373"/>
                <a:gd name="connsiteX91" fmla="*/ 329401 w 1082319"/>
                <a:gd name="connsiteY91" fmla="*/ 23771 h 901373"/>
                <a:gd name="connsiteX92" fmla="*/ 333022 w 1082319"/>
                <a:gd name="connsiteY92" fmla="*/ 20719 h 901373"/>
                <a:gd name="connsiteX93" fmla="*/ 336642 w 1082319"/>
                <a:gd name="connsiteY93" fmla="*/ 17871 h 901373"/>
                <a:gd name="connsiteX94" fmla="*/ 340262 w 1082319"/>
                <a:gd name="connsiteY94" fmla="*/ 15226 h 901373"/>
                <a:gd name="connsiteX95" fmla="*/ 343882 w 1082319"/>
                <a:gd name="connsiteY95" fmla="*/ 12789 h 901373"/>
                <a:gd name="connsiteX96" fmla="*/ 347502 w 1082319"/>
                <a:gd name="connsiteY96" fmla="*/ 10559 h 901373"/>
                <a:gd name="connsiteX97" fmla="*/ 351123 w 1082319"/>
                <a:gd name="connsiteY97" fmla="*/ 8540 h 901373"/>
                <a:gd name="connsiteX98" fmla="*/ 354743 w 1082319"/>
                <a:gd name="connsiteY98" fmla="*/ 6732 h 901373"/>
                <a:gd name="connsiteX99" fmla="*/ 358363 w 1082319"/>
                <a:gd name="connsiteY99" fmla="*/ 5137 h 901373"/>
                <a:gd name="connsiteX100" fmla="*/ 361983 w 1082319"/>
                <a:gd name="connsiteY100" fmla="*/ 3755 h 901373"/>
                <a:gd name="connsiteX101" fmla="*/ 365596 w 1082319"/>
                <a:gd name="connsiteY101" fmla="*/ 2588 h 901373"/>
                <a:gd name="connsiteX102" fmla="*/ 369217 w 1082319"/>
                <a:gd name="connsiteY102" fmla="*/ 1637 h 901373"/>
                <a:gd name="connsiteX103" fmla="*/ 372837 w 1082319"/>
                <a:gd name="connsiteY103" fmla="*/ 902 h 901373"/>
                <a:gd name="connsiteX104" fmla="*/ 376457 w 1082319"/>
                <a:gd name="connsiteY104" fmla="*/ 384 h 901373"/>
                <a:gd name="connsiteX105" fmla="*/ 380077 w 1082319"/>
                <a:gd name="connsiteY105" fmla="*/ 83 h 901373"/>
                <a:gd name="connsiteX106" fmla="*/ 383697 w 1082319"/>
                <a:gd name="connsiteY106" fmla="*/ 0 h 901373"/>
                <a:gd name="connsiteX107" fmla="*/ 387318 w 1082319"/>
                <a:gd name="connsiteY107" fmla="*/ 134 h 901373"/>
                <a:gd name="connsiteX108" fmla="*/ 390938 w 1082319"/>
                <a:gd name="connsiteY108" fmla="*/ 486 h 901373"/>
                <a:gd name="connsiteX109" fmla="*/ 394558 w 1082319"/>
                <a:gd name="connsiteY109" fmla="*/ 1055 h 901373"/>
                <a:gd name="connsiteX110" fmla="*/ 398178 w 1082319"/>
                <a:gd name="connsiteY110" fmla="*/ 1840 h 901373"/>
                <a:gd name="connsiteX111" fmla="*/ 401798 w 1082319"/>
                <a:gd name="connsiteY111" fmla="*/ 2842 h 901373"/>
                <a:gd name="connsiteX112" fmla="*/ 405419 w 1082319"/>
                <a:gd name="connsiteY112" fmla="*/ 4059 h 901373"/>
                <a:gd name="connsiteX113" fmla="*/ 409039 w 1082319"/>
                <a:gd name="connsiteY113" fmla="*/ 5491 h 901373"/>
                <a:gd name="connsiteX114" fmla="*/ 412659 w 1082319"/>
                <a:gd name="connsiteY114" fmla="*/ 7136 h 901373"/>
                <a:gd name="connsiteX115" fmla="*/ 416279 w 1082319"/>
                <a:gd name="connsiteY115" fmla="*/ 8994 h 901373"/>
                <a:gd name="connsiteX116" fmla="*/ 419900 w 1082319"/>
                <a:gd name="connsiteY116" fmla="*/ 11062 h 901373"/>
                <a:gd name="connsiteX117" fmla="*/ 423520 w 1082319"/>
                <a:gd name="connsiteY117" fmla="*/ 13340 h 901373"/>
                <a:gd name="connsiteX118" fmla="*/ 427133 w 1082319"/>
                <a:gd name="connsiteY118" fmla="*/ 15827 h 901373"/>
                <a:gd name="connsiteX119" fmla="*/ 430753 w 1082319"/>
                <a:gd name="connsiteY119" fmla="*/ 18519 h 901373"/>
                <a:gd name="connsiteX120" fmla="*/ 434373 w 1082319"/>
                <a:gd name="connsiteY120" fmla="*/ 21415 h 901373"/>
                <a:gd name="connsiteX121" fmla="*/ 437993 w 1082319"/>
                <a:gd name="connsiteY121" fmla="*/ 24514 h 901373"/>
                <a:gd name="connsiteX122" fmla="*/ 441614 w 1082319"/>
                <a:gd name="connsiteY122" fmla="*/ 27812 h 901373"/>
                <a:gd name="connsiteX123" fmla="*/ 445234 w 1082319"/>
                <a:gd name="connsiteY123" fmla="*/ 31308 h 901373"/>
                <a:gd name="connsiteX124" fmla="*/ 448854 w 1082319"/>
                <a:gd name="connsiteY124" fmla="*/ 34999 h 901373"/>
                <a:gd name="connsiteX125" fmla="*/ 452474 w 1082319"/>
                <a:gd name="connsiteY125" fmla="*/ 38883 h 901373"/>
                <a:gd name="connsiteX126" fmla="*/ 456095 w 1082319"/>
                <a:gd name="connsiteY126" fmla="*/ 42956 h 901373"/>
                <a:gd name="connsiteX127" fmla="*/ 459715 w 1082319"/>
                <a:gd name="connsiteY127" fmla="*/ 47217 h 901373"/>
                <a:gd name="connsiteX128" fmla="*/ 463335 w 1082319"/>
                <a:gd name="connsiteY128" fmla="*/ 51661 h 901373"/>
                <a:gd name="connsiteX129" fmla="*/ 466955 w 1082319"/>
                <a:gd name="connsiteY129" fmla="*/ 56286 h 901373"/>
                <a:gd name="connsiteX130" fmla="*/ 470575 w 1082319"/>
                <a:gd name="connsiteY130" fmla="*/ 61089 h 901373"/>
                <a:gd name="connsiteX131" fmla="*/ 474196 w 1082319"/>
                <a:gd name="connsiteY131" fmla="*/ 66066 h 901373"/>
                <a:gd name="connsiteX132" fmla="*/ 477816 w 1082319"/>
                <a:gd name="connsiteY132" fmla="*/ 71214 h 901373"/>
                <a:gd name="connsiteX133" fmla="*/ 481436 w 1082319"/>
                <a:gd name="connsiteY133" fmla="*/ 76529 h 901373"/>
                <a:gd name="connsiteX134" fmla="*/ 485056 w 1082319"/>
                <a:gd name="connsiteY134" fmla="*/ 82008 h 901373"/>
                <a:gd name="connsiteX135" fmla="*/ 488669 w 1082319"/>
                <a:gd name="connsiteY135" fmla="*/ 87647 h 901373"/>
                <a:gd name="connsiteX136" fmla="*/ 492290 w 1082319"/>
                <a:gd name="connsiteY136" fmla="*/ 93443 h 901373"/>
                <a:gd name="connsiteX137" fmla="*/ 495910 w 1082319"/>
                <a:gd name="connsiteY137" fmla="*/ 99390 h 901373"/>
                <a:gd name="connsiteX138" fmla="*/ 499530 w 1082319"/>
                <a:gd name="connsiteY138" fmla="*/ 105486 h 901373"/>
                <a:gd name="connsiteX139" fmla="*/ 503150 w 1082319"/>
                <a:gd name="connsiteY139" fmla="*/ 111726 h 901373"/>
                <a:gd name="connsiteX140" fmla="*/ 506770 w 1082319"/>
                <a:gd name="connsiteY140" fmla="*/ 118106 h 901373"/>
                <a:gd name="connsiteX141" fmla="*/ 510391 w 1082319"/>
                <a:gd name="connsiteY141" fmla="*/ 124622 h 901373"/>
                <a:gd name="connsiteX142" fmla="*/ 514011 w 1082319"/>
                <a:gd name="connsiteY142" fmla="*/ 131270 h 901373"/>
                <a:gd name="connsiteX143" fmla="*/ 517631 w 1082319"/>
                <a:gd name="connsiteY143" fmla="*/ 138045 h 901373"/>
                <a:gd name="connsiteX144" fmla="*/ 521251 w 1082319"/>
                <a:gd name="connsiteY144" fmla="*/ 144943 h 901373"/>
                <a:gd name="connsiteX145" fmla="*/ 524871 w 1082319"/>
                <a:gd name="connsiteY145" fmla="*/ 151960 h 901373"/>
                <a:gd name="connsiteX146" fmla="*/ 528492 w 1082319"/>
                <a:gd name="connsiteY146" fmla="*/ 159091 h 901373"/>
                <a:gd name="connsiteX147" fmla="*/ 532112 w 1082319"/>
                <a:gd name="connsiteY147" fmla="*/ 166330 h 901373"/>
                <a:gd name="connsiteX148" fmla="*/ 535732 w 1082319"/>
                <a:gd name="connsiteY148" fmla="*/ 173676 h 901373"/>
                <a:gd name="connsiteX149" fmla="*/ 539352 w 1082319"/>
                <a:gd name="connsiteY149" fmla="*/ 181122 h 901373"/>
                <a:gd name="connsiteX150" fmla="*/ 542972 w 1082319"/>
                <a:gd name="connsiteY150" fmla="*/ 188664 h 901373"/>
                <a:gd name="connsiteX151" fmla="*/ 546593 w 1082319"/>
                <a:gd name="connsiteY151" fmla="*/ 196296 h 901373"/>
                <a:gd name="connsiteX152" fmla="*/ 550206 w 1082319"/>
                <a:gd name="connsiteY152" fmla="*/ 204015 h 901373"/>
                <a:gd name="connsiteX153" fmla="*/ 553826 w 1082319"/>
                <a:gd name="connsiteY153" fmla="*/ 211816 h 901373"/>
                <a:gd name="connsiteX154" fmla="*/ 557446 w 1082319"/>
                <a:gd name="connsiteY154" fmla="*/ 219695 h 901373"/>
                <a:gd name="connsiteX155" fmla="*/ 561066 w 1082319"/>
                <a:gd name="connsiteY155" fmla="*/ 227646 h 901373"/>
                <a:gd name="connsiteX156" fmla="*/ 564687 w 1082319"/>
                <a:gd name="connsiteY156" fmla="*/ 235665 h 901373"/>
                <a:gd name="connsiteX157" fmla="*/ 568307 w 1082319"/>
                <a:gd name="connsiteY157" fmla="*/ 243748 h 901373"/>
                <a:gd name="connsiteX158" fmla="*/ 571927 w 1082319"/>
                <a:gd name="connsiteY158" fmla="*/ 251888 h 901373"/>
                <a:gd name="connsiteX159" fmla="*/ 575547 w 1082319"/>
                <a:gd name="connsiteY159" fmla="*/ 260083 h 901373"/>
                <a:gd name="connsiteX160" fmla="*/ 579167 w 1082319"/>
                <a:gd name="connsiteY160" fmla="*/ 268328 h 901373"/>
                <a:gd name="connsiteX161" fmla="*/ 582788 w 1082319"/>
                <a:gd name="connsiteY161" fmla="*/ 276617 h 901373"/>
                <a:gd name="connsiteX162" fmla="*/ 586408 w 1082319"/>
                <a:gd name="connsiteY162" fmla="*/ 284946 h 901373"/>
                <a:gd name="connsiteX163" fmla="*/ 590028 w 1082319"/>
                <a:gd name="connsiteY163" fmla="*/ 293311 h 901373"/>
                <a:gd name="connsiteX164" fmla="*/ 593648 w 1082319"/>
                <a:gd name="connsiteY164" fmla="*/ 301707 h 901373"/>
                <a:gd name="connsiteX165" fmla="*/ 597269 w 1082319"/>
                <a:gd name="connsiteY165" fmla="*/ 310130 h 901373"/>
                <a:gd name="connsiteX166" fmla="*/ 600889 w 1082319"/>
                <a:gd name="connsiteY166" fmla="*/ 318576 h 901373"/>
                <a:gd name="connsiteX167" fmla="*/ 604509 w 1082319"/>
                <a:gd name="connsiteY167" fmla="*/ 327039 h 901373"/>
                <a:gd name="connsiteX168" fmla="*/ 608129 w 1082319"/>
                <a:gd name="connsiteY168" fmla="*/ 335516 h 901373"/>
                <a:gd name="connsiteX169" fmla="*/ 611749 w 1082319"/>
                <a:gd name="connsiteY169" fmla="*/ 344002 h 901373"/>
                <a:gd name="connsiteX170" fmla="*/ 615362 w 1082319"/>
                <a:gd name="connsiteY170" fmla="*/ 352494 h 901373"/>
                <a:gd name="connsiteX171" fmla="*/ 618983 w 1082319"/>
                <a:gd name="connsiteY171" fmla="*/ 360986 h 901373"/>
                <a:gd name="connsiteX172" fmla="*/ 622603 w 1082319"/>
                <a:gd name="connsiteY172" fmla="*/ 369476 h 901373"/>
                <a:gd name="connsiteX173" fmla="*/ 626223 w 1082319"/>
                <a:gd name="connsiteY173" fmla="*/ 377959 h 901373"/>
                <a:gd name="connsiteX174" fmla="*/ 629843 w 1082319"/>
                <a:gd name="connsiteY174" fmla="*/ 386431 h 901373"/>
                <a:gd name="connsiteX175" fmla="*/ 633463 w 1082319"/>
                <a:gd name="connsiteY175" fmla="*/ 394888 h 901373"/>
                <a:gd name="connsiteX176" fmla="*/ 637084 w 1082319"/>
                <a:gd name="connsiteY176" fmla="*/ 403326 h 901373"/>
                <a:gd name="connsiteX177" fmla="*/ 640704 w 1082319"/>
                <a:gd name="connsiteY177" fmla="*/ 411741 h 901373"/>
                <a:gd name="connsiteX178" fmla="*/ 644324 w 1082319"/>
                <a:gd name="connsiteY178" fmla="*/ 420130 h 901373"/>
                <a:gd name="connsiteX179" fmla="*/ 647944 w 1082319"/>
                <a:gd name="connsiteY179" fmla="*/ 428491 h 901373"/>
                <a:gd name="connsiteX180" fmla="*/ 651565 w 1082319"/>
                <a:gd name="connsiteY180" fmla="*/ 436817 h 901373"/>
                <a:gd name="connsiteX181" fmla="*/ 655185 w 1082319"/>
                <a:gd name="connsiteY181" fmla="*/ 445108 h 901373"/>
                <a:gd name="connsiteX182" fmla="*/ 658805 w 1082319"/>
                <a:gd name="connsiteY182" fmla="*/ 453359 h 901373"/>
                <a:gd name="connsiteX183" fmla="*/ 662425 w 1082319"/>
                <a:gd name="connsiteY183" fmla="*/ 461566 h 901373"/>
                <a:gd name="connsiteX184" fmla="*/ 666045 w 1082319"/>
                <a:gd name="connsiteY184" fmla="*/ 469727 h 901373"/>
                <a:gd name="connsiteX185" fmla="*/ 669666 w 1082319"/>
                <a:gd name="connsiteY185" fmla="*/ 477839 h 901373"/>
                <a:gd name="connsiteX186" fmla="*/ 673286 w 1082319"/>
                <a:gd name="connsiteY186" fmla="*/ 485900 h 901373"/>
                <a:gd name="connsiteX187" fmla="*/ 676899 w 1082319"/>
                <a:gd name="connsiteY187" fmla="*/ 493904 h 901373"/>
                <a:gd name="connsiteX188" fmla="*/ 680519 w 1082319"/>
                <a:gd name="connsiteY188" fmla="*/ 501852 h 901373"/>
                <a:gd name="connsiteX189" fmla="*/ 684139 w 1082319"/>
                <a:gd name="connsiteY189" fmla="*/ 509738 h 901373"/>
                <a:gd name="connsiteX190" fmla="*/ 687760 w 1082319"/>
                <a:gd name="connsiteY190" fmla="*/ 517562 h 901373"/>
                <a:gd name="connsiteX191" fmla="*/ 691380 w 1082319"/>
                <a:gd name="connsiteY191" fmla="*/ 525320 h 901373"/>
                <a:gd name="connsiteX192" fmla="*/ 695000 w 1082319"/>
                <a:gd name="connsiteY192" fmla="*/ 533010 h 901373"/>
                <a:gd name="connsiteX193" fmla="*/ 698620 w 1082319"/>
                <a:gd name="connsiteY193" fmla="*/ 540630 h 901373"/>
                <a:gd name="connsiteX194" fmla="*/ 702240 w 1082319"/>
                <a:gd name="connsiteY194" fmla="*/ 548177 h 901373"/>
                <a:gd name="connsiteX195" fmla="*/ 705861 w 1082319"/>
                <a:gd name="connsiteY195" fmla="*/ 555651 h 901373"/>
                <a:gd name="connsiteX196" fmla="*/ 709481 w 1082319"/>
                <a:gd name="connsiteY196" fmla="*/ 563048 h 901373"/>
                <a:gd name="connsiteX197" fmla="*/ 713101 w 1082319"/>
                <a:gd name="connsiteY197" fmla="*/ 570366 h 901373"/>
                <a:gd name="connsiteX198" fmla="*/ 716721 w 1082319"/>
                <a:gd name="connsiteY198" fmla="*/ 577604 h 901373"/>
                <a:gd name="connsiteX199" fmla="*/ 720341 w 1082319"/>
                <a:gd name="connsiteY199" fmla="*/ 584760 h 901373"/>
                <a:gd name="connsiteX200" fmla="*/ 723962 w 1082319"/>
                <a:gd name="connsiteY200" fmla="*/ 591833 h 901373"/>
                <a:gd name="connsiteX201" fmla="*/ 727582 w 1082319"/>
                <a:gd name="connsiteY201" fmla="*/ 598821 h 901373"/>
                <a:gd name="connsiteX202" fmla="*/ 731202 w 1082319"/>
                <a:gd name="connsiteY202" fmla="*/ 605722 h 901373"/>
                <a:gd name="connsiteX203" fmla="*/ 734822 w 1082319"/>
                <a:gd name="connsiteY203" fmla="*/ 612536 h 901373"/>
                <a:gd name="connsiteX204" fmla="*/ 738435 w 1082319"/>
                <a:gd name="connsiteY204" fmla="*/ 619261 h 901373"/>
                <a:gd name="connsiteX205" fmla="*/ 742055 w 1082319"/>
                <a:gd name="connsiteY205" fmla="*/ 625895 h 901373"/>
                <a:gd name="connsiteX206" fmla="*/ 745676 w 1082319"/>
                <a:gd name="connsiteY206" fmla="*/ 632439 h 901373"/>
                <a:gd name="connsiteX207" fmla="*/ 749296 w 1082319"/>
                <a:gd name="connsiteY207" fmla="*/ 638891 h 901373"/>
                <a:gd name="connsiteX208" fmla="*/ 752916 w 1082319"/>
                <a:gd name="connsiteY208" fmla="*/ 645249 h 901373"/>
                <a:gd name="connsiteX209" fmla="*/ 756536 w 1082319"/>
                <a:gd name="connsiteY209" fmla="*/ 651514 h 901373"/>
                <a:gd name="connsiteX210" fmla="*/ 760157 w 1082319"/>
                <a:gd name="connsiteY210" fmla="*/ 657684 h 901373"/>
                <a:gd name="connsiteX211" fmla="*/ 763777 w 1082319"/>
                <a:gd name="connsiteY211" fmla="*/ 663756 h 901373"/>
                <a:gd name="connsiteX212" fmla="*/ 767397 w 1082319"/>
                <a:gd name="connsiteY212" fmla="*/ 669737 h 901373"/>
                <a:gd name="connsiteX213" fmla="*/ 771017 w 1082319"/>
                <a:gd name="connsiteY213" fmla="*/ 675625 h 901373"/>
                <a:gd name="connsiteX214" fmla="*/ 774637 w 1082319"/>
                <a:gd name="connsiteY214" fmla="*/ 681411 h 901373"/>
                <a:gd name="connsiteX215" fmla="*/ 778258 w 1082319"/>
                <a:gd name="connsiteY215" fmla="*/ 687104 h 901373"/>
                <a:gd name="connsiteX216" fmla="*/ 781878 w 1082319"/>
                <a:gd name="connsiteY216" fmla="*/ 692697 h 901373"/>
                <a:gd name="connsiteX217" fmla="*/ 785498 w 1082319"/>
                <a:gd name="connsiteY217" fmla="*/ 698195 h 901373"/>
                <a:gd name="connsiteX218" fmla="*/ 789118 w 1082319"/>
                <a:gd name="connsiteY218" fmla="*/ 703593 h 901373"/>
                <a:gd name="connsiteX219" fmla="*/ 792739 w 1082319"/>
                <a:gd name="connsiteY219" fmla="*/ 708898 h 901373"/>
                <a:gd name="connsiteX220" fmla="*/ 796359 w 1082319"/>
                <a:gd name="connsiteY220" fmla="*/ 714101 h 901373"/>
                <a:gd name="connsiteX221" fmla="*/ 799979 w 1082319"/>
                <a:gd name="connsiteY221" fmla="*/ 719211 h 901373"/>
                <a:gd name="connsiteX222" fmla="*/ 803592 w 1082319"/>
                <a:gd name="connsiteY222" fmla="*/ 724221 h 901373"/>
                <a:gd name="connsiteX223" fmla="*/ 807212 w 1082319"/>
                <a:gd name="connsiteY223" fmla="*/ 729136 h 901373"/>
                <a:gd name="connsiteX224" fmla="*/ 810832 w 1082319"/>
                <a:gd name="connsiteY224" fmla="*/ 733958 h 901373"/>
                <a:gd name="connsiteX225" fmla="*/ 814453 w 1082319"/>
                <a:gd name="connsiteY225" fmla="*/ 738680 h 901373"/>
                <a:gd name="connsiteX226" fmla="*/ 818073 w 1082319"/>
                <a:gd name="connsiteY226" fmla="*/ 743315 h 901373"/>
                <a:gd name="connsiteX227" fmla="*/ 821693 w 1082319"/>
                <a:gd name="connsiteY227" fmla="*/ 747849 h 901373"/>
                <a:gd name="connsiteX228" fmla="*/ 825313 w 1082319"/>
                <a:gd name="connsiteY228" fmla="*/ 752290 h 901373"/>
                <a:gd name="connsiteX229" fmla="*/ 828934 w 1082319"/>
                <a:gd name="connsiteY229" fmla="*/ 756637 h 901373"/>
                <a:gd name="connsiteX230" fmla="*/ 832554 w 1082319"/>
                <a:gd name="connsiteY230" fmla="*/ 760890 h 901373"/>
                <a:gd name="connsiteX231" fmla="*/ 836174 w 1082319"/>
                <a:gd name="connsiteY231" fmla="*/ 765051 h 901373"/>
                <a:gd name="connsiteX232" fmla="*/ 839794 w 1082319"/>
                <a:gd name="connsiteY232" fmla="*/ 769124 h 901373"/>
                <a:gd name="connsiteX233" fmla="*/ 843414 w 1082319"/>
                <a:gd name="connsiteY233" fmla="*/ 773104 h 901373"/>
                <a:gd name="connsiteX234" fmla="*/ 847035 w 1082319"/>
                <a:gd name="connsiteY234" fmla="*/ 776991 h 901373"/>
                <a:gd name="connsiteX235" fmla="*/ 850655 w 1082319"/>
                <a:gd name="connsiteY235" fmla="*/ 780791 h 901373"/>
                <a:gd name="connsiteX236" fmla="*/ 854275 w 1082319"/>
                <a:gd name="connsiteY236" fmla="*/ 784505 h 901373"/>
                <a:gd name="connsiteX237" fmla="*/ 857895 w 1082319"/>
                <a:gd name="connsiteY237" fmla="*/ 788132 h 901373"/>
                <a:gd name="connsiteX238" fmla="*/ 861515 w 1082319"/>
                <a:gd name="connsiteY238" fmla="*/ 791673 h 901373"/>
                <a:gd name="connsiteX239" fmla="*/ 865128 w 1082319"/>
                <a:gd name="connsiteY239" fmla="*/ 795128 h 901373"/>
                <a:gd name="connsiteX240" fmla="*/ 868749 w 1082319"/>
                <a:gd name="connsiteY240" fmla="*/ 798496 h 901373"/>
                <a:gd name="connsiteX241" fmla="*/ 872369 w 1082319"/>
                <a:gd name="connsiteY241" fmla="*/ 801785 h 901373"/>
                <a:gd name="connsiteX242" fmla="*/ 875989 w 1082319"/>
                <a:gd name="connsiteY242" fmla="*/ 804995 h 901373"/>
                <a:gd name="connsiteX243" fmla="*/ 879609 w 1082319"/>
                <a:gd name="connsiteY243" fmla="*/ 808119 h 901373"/>
                <a:gd name="connsiteX244" fmla="*/ 883229 w 1082319"/>
                <a:gd name="connsiteY244" fmla="*/ 811163 h 901373"/>
                <a:gd name="connsiteX245" fmla="*/ 886850 w 1082319"/>
                <a:gd name="connsiteY245" fmla="*/ 814136 h 901373"/>
                <a:gd name="connsiteX246" fmla="*/ 890470 w 1082319"/>
                <a:gd name="connsiteY246" fmla="*/ 817022 h 901373"/>
                <a:gd name="connsiteX247" fmla="*/ 894090 w 1082319"/>
                <a:gd name="connsiteY247" fmla="*/ 819836 h 901373"/>
                <a:gd name="connsiteX248" fmla="*/ 897710 w 1082319"/>
                <a:gd name="connsiteY248" fmla="*/ 822578 h 901373"/>
                <a:gd name="connsiteX249" fmla="*/ 901331 w 1082319"/>
                <a:gd name="connsiteY249" fmla="*/ 825241 h 901373"/>
                <a:gd name="connsiteX250" fmla="*/ 904951 w 1082319"/>
                <a:gd name="connsiteY250" fmla="*/ 827839 h 901373"/>
                <a:gd name="connsiteX251" fmla="*/ 908571 w 1082319"/>
                <a:gd name="connsiteY251" fmla="*/ 830358 h 901373"/>
                <a:gd name="connsiteX252" fmla="*/ 912191 w 1082319"/>
                <a:gd name="connsiteY252" fmla="*/ 832813 h 901373"/>
                <a:gd name="connsiteX253" fmla="*/ 915811 w 1082319"/>
                <a:gd name="connsiteY253" fmla="*/ 835195 h 901373"/>
                <a:gd name="connsiteX254" fmla="*/ 919432 w 1082319"/>
                <a:gd name="connsiteY254" fmla="*/ 837512 h 901373"/>
                <a:gd name="connsiteX255" fmla="*/ 923052 w 1082319"/>
                <a:gd name="connsiteY255" fmla="*/ 839765 h 901373"/>
                <a:gd name="connsiteX256" fmla="*/ 926665 w 1082319"/>
                <a:gd name="connsiteY256" fmla="*/ 841946 h 901373"/>
                <a:gd name="connsiteX257" fmla="*/ 930285 w 1082319"/>
                <a:gd name="connsiteY257" fmla="*/ 844069 h 901373"/>
                <a:gd name="connsiteX258" fmla="*/ 933905 w 1082319"/>
                <a:gd name="connsiteY258" fmla="*/ 846127 h 901373"/>
                <a:gd name="connsiteX259" fmla="*/ 937526 w 1082319"/>
                <a:gd name="connsiteY259" fmla="*/ 848121 h 901373"/>
                <a:gd name="connsiteX260" fmla="*/ 941146 w 1082319"/>
                <a:gd name="connsiteY260" fmla="*/ 850064 h 901373"/>
                <a:gd name="connsiteX261" fmla="*/ 944766 w 1082319"/>
                <a:gd name="connsiteY261" fmla="*/ 851943 h 901373"/>
                <a:gd name="connsiteX262" fmla="*/ 948386 w 1082319"/>
                <a:gd name="connsiteY262" fmla="*/ 853764 h 901373"/>
                <a:gd name="connsiteX263" fmla="*/ 952006 w 1082319"/>
                <a:gd name="connsiteY263" fmla="*/ 855527 h 901373"/>
                <a:gd name="connsiteX264" fmla="*/ 955627 w 1082319"/>
                <a:gd name="connsiteY264" fmla="*/ 857240 h 901373"/>
                <a:gd name="connsiteX265" fmla="*/ 959247 w 1082319"/>
                <a:gd name="connsiteY265" fmla="*/ 858895 h 901373"/>
                <a:gd name="connsiteX266" fmla="*/ 962867 w 1082319"/>
                <a:gd name="connsiteY266" fmla="*/ 860500 h 901373"/>
                <a:gd name="connsiteX267" fmla="*/ 966487 w 1082319"/>
                <a:gd name="connsiteY267" fmla="*/ 862055 h 901373"/>
                <a:gd name="connsiteX268" fmla="*/ 970108 w 1082319"/>
                <a:gd name="connsiteY268" fmla="*/ 863559 h 901373"/>
                <a:gd name="connsiteX269" fmla="*/ 973728 w 1082319"/>
                <a:gd name="connsiteY269" fmla="*/ 865020 h 901373"/>
                <a:gd name="connsiteX270" fmla="*/ 977348 w 1082319"/>
                <a:gd name="connsiteY270" fmla="*/ 866424 h 901373"/>
                <a:gd name="connsiteX271" fmla="*/ 980968 w 1082319"/>
                <a:gd name="connsiteY271" fmla="*/ 867784 h 901373"/>
                <a:gd name="connsiteX272" fmla="*/ 984588 w 1082319"/>
                <a:gd name="connsiteY272" fmla="*/ 869101 h 901373"/>
                <a:gd name="connsiteX273" fmla="*/ 988201 w 1082319"/>
                <a:gd name="connsiteY273" fmla="*/ 870375 h 901373"/>
                <a:gd name="connsiteX274" fmla="*/ 991822 w 1082319"/>
                <a:gd name="connsiteY274" fmla="*/ 871606 h 901373"/>
                <a:gd name="connsiteX275" fmla="*/ 995442 w 1082319"/>
                <a:gd name="connsiteY275" fmla="*/ 872793 h 901373"/>
                <a:gd name="connsiteX276" fmla="*/ 999062 w 1082319"/>
                <a:gd name="connsiteY276" fmla="*/ 873938 h 901373"/>
                <a:gd name="connsiteX277" fmla="*/ 1002682 w 1082319"/>
                <a:gd name="connsiteY277" fmla="*/ 875046 h 901373"/>
                <a:gd name="connsiteX278" fmla="*/ 1006302 w 1082319"/>
                <a:gd name="connsiteY278" fmla="*/ 876111 h 901373"/>
                <a:gd name="connsiteX279" fmla="*/ 1009923 w 1082319"/>
                <a:gd name="connsiteY279" fmla="*/ 877140 h 901373"/>
                <a:gd name="connsiteX280" fmla="*/ 1013543 w 1082319"/>
                <a:gd name="connsiteY280" fmla="*/ 878134 h 901373"/>
                <a:gd name="connsiteX281" fmla="*/ 1017163 w 1082319"/>
                <a:gd name="connsiteY281" fmla="*/ 879098 h 901373"/>
                <a:gd name="connsiteX282" fmla="*/ 1020783 w 1082319"/>
                <a:gd name="connsiteY282" fmla="*/ 880019 h 901373"/>
                <a:gd name="connsiteX283" fmla="*/ 1024403 w 1082319"/>
                <a:gd name="connsiteY283" fmla="*/ 880912 h 901373"/>
                <a:gd name="connsiteX284" fmla="*/ 1028024 w 1082319"/>
                <a:gd name="connsiteY284" fmla="*/ 881768 h 901373"/>
                <a:gd name="connsiteX285" fmla="*/ 1031644 w 1082319"/>
                <a:gd name="connsiteY285" fmla="*/ 882596 h 901373"/>
                <a:gd name="connsiteX286" fmla="*/ 1035264 w 1082319"/>
                <a:gd name="connsiteY286" fmla="*/ 883395 h 901373"/>
                <a:gd name="connsiteX287" fmla="*/ 1038884 w 1082319"/>
                <a:gd name="connsiteY287" fmla="*/ 884158 h 901373"/>
                <a:gd name="connsiteX288" fmla="*/ 1042504 w 1082319"/>
                <a:gd name="connsiteY288" fmla="*/ 884899 h 901373"/>
                <a:gd name="connsiteX289" fmla="*/ 1046125 w 1082319"/>
                <a:gd name="connsiteY289" fmla="*/ 885612 h 901373"/>
                <a:gd name="connsiteX290" fmla="*/ 1049745 w 1082319"/>
                <a:gd name="connsiteY290" fmla="*/ 886295 h 901373"/>
                <a:gd name="connsiteX291" fmla="*/ 1053358 w 1082319"/>
                <a:gd name="connsiteY291" fmla="*/ 886950 h 901373"/>
                <a:gd name="connsiteX292" fmla="*/ 1056978 w 1082319"/>
                <a:gd name="connsiteY292" fmla="*/ 887584 h 901373"/>
                <a:gd name="connsiteX293" fmla="*/ 1060598 w 1082319"/>
                <a:gd name="connsiteY293" fmla="*/ 888188 h 901373"/>
                <a:gd name="connsiteX294" fmla="*/ 1064219 w 1082319"/>
                <a:gd name="connsiteY294" fmla="*/ 888771 h 901373"/>
                <a:gd name="connsiteX295" fmla="*/ 1067839 w 1082319"/>
                <a:gd name="connsiteY295" fmla="*/ 889332 h 901373"/>
                <a:gd name="connsiteX296" fmla="*/ 1071459 w 1082319"/>
                <a:gd name="connsiteY296" fmla="*/ 889872 h 901373"/>
                <a:gd name="connsiteX297" fmla="*/ 1075079 w 1082319"/>
                <a:gd name="connsiteY297" fmla="*/ 890391 h 901373"/>
                <a:gd name="connsiteX298" fmla="*/ 1078699 w 1082319"/>
                <a:gd name="connsiteY298" fmla="*/ 890887 h 901373"/>
                <a:gd name="connsiteX299" fmla="*/ 1082320 w 1082319"/>
                <a:gd name="connsiteY299" fmla="*/ 891362 h 901373"/>
                <a:gd name="connsiteX300" fmla="*/ 1082320 w 1082319"/>
                <a:gd name="connsiteY300" fmla="*/ 901374 h 901373"/>
                <a:gd name="connsiteX301" fmla="*/ 0 w 1082319"/>
                <a:gd name="connsiteY301" fmla="*/ 901374 h 901373"/>
                <a:gd name="connsiteX302" fmla="*/ 0 w 1082319"/>
                <a:gd name="connsiteY302" fmla="*/ 668348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9" h="901373">
                  <a:moveTo>
                    <a:pt x="0" y="668348"/>
                  </a:moveTo>
                  <a:lnTo>
                    <a:pt x="3619" y="662346"/>
                  </a:lnTo>
                  <a:lnTo>
                    <a:pt x="7240" y="656249"/>
                  </a:lnTo>
                  <a:lnTo>
                    <a:pt x="10859" y="650057"/>
                  </a:lnTo>
                  <a:lnTo>
                    <a:pt x="14479" y="643770"/>
                  </a:lnTo>
                  <a:lnTo>
                    <a:pt x="18099" y="637389"/>
                  </a:lnTo>
                  <a:lnTo>
                    <a:pt x="21718" y="630916"/>
                  </a:lnTo>
                  <a:lnTo>
                    <a:pt x="25339" y="624352"/>
                  </a:lnTo>
                  <a:lnTo>
                    <a:pt x="28958" y="617696"/>
                  </a:lnTo>
                  <a:lnTo>
                    <a:pt x="32578" y="610950"/>
                  </a:lnTo>
                  <a:lnTo>
                    <a:pt x="36198" y="604116"/>
                  </a:lnTo>
                  <a:lnTo>
                    <a:pt x="39818" y="597194"/>
                  </a:lnTo>
                  <a:lnTo>
                    <a:pt x="43438" y="590186"/>
                  </a:lnTo>
                  <a:lnTo>
                    <a:pt x="47057" y="583093"/>
                  </a:lnTo>
                  <a:lnTo>
                    <a:pt x="50677" y="575918"/>
                  </a:lnTo>
                  <a:lnTo>
                    <a:pt x="54297" y="568661"/>
                  </a:lnTo>
                  <a:lnTo>
                    <a:pt x="57917" y="561324"/>
                  </a:lnTo>
                  <a:lnTo>
                    <a:pt x="61536" y="553909"/>
                  </a:lnTo>
                  <a:lnTo>
                    <a:pt x="65157" y="546418"/>
                  </a:lnTo>
                  <a:lnTo>
                    <a:pt x="68776" y="538854"/>
                  </a:lnTo>
                  <a:lnTo>
                    <a:pt x="72396" y="531217"/>
                  </a:lnTo>
                  <a:lnTo>
                    <a:pt x="76016" y="523511"/>
                  </a:lnTo>
                  <a:lnTo>
                    <a:pt x="79635" y="515737"/>
                  </a:lnTo>
                  <a:lnTo>
                    <a:pt x="83256" y="507899"/>
                  </a:lnTo>
                  <a:lnTo>
                    <a:pt x="86875" y="499998"/>
                  </a:lnTo>
                  <a:lnTo>
                    <a:pt x="90495" y="492037"/>
                  </a:lnTo>
                  <a:lnTo>
                    <a:pt x="94115" y="484019"/>
                  </a:lnTo>
                  <a:lnTo>
                    <a:pt x="97734" y="475947"/>
                  </a:lnTo>
                  <a:lnTo>
                    <a:pt x="101355" y="467823"/>
                  </a:lnTo>
                  <a:lnTo>
                    <a:pt x="104974" y="459651"/>
                  </a:lnTo>
                  <a:lnTo>
                    <a:pt x="108594" y="451433"/>
                  </a:lnTo>
                  <a:lnTo>
                    <a:pt x="112214" y="443172"/>
                  </a:lnTo>
                  <a:lnTo>
                    <a:pt x="115833" y="434873"/>
                  </a:lnTo>
                  <a:lnTo>
                    <a:pt x="119453" y="426538"/>
                  </a:lnTo>
                  <a:lnTo>
                    <a:pt x="123073" y="418171"/>
                  </a:lnTo>
                  <a:lnTo>
                    <a:pt x="126693" y="409775"/>
                  </a:lnTo>
                  <a:lnTo>
                    <a:pt x="130313" y="401354"/>
                  </a:lnTo>
                  <a:lnTo>
                    <a:pt x="133933" y="392911"/>
                  </a:lnTo>
                  <a:lnTo>
                    <a:pt x="137552" y="384450"/>
                  </a:lnTo>
                  <a:lnTo>
                    <a:pt x="141172" y="375975"/>
                  </a:lnTo>
                  <a:lnTo>
                    <a:pt x="144792" y="367491"/>
                  </a:lnTo>
                  <a:lnTo>
                    <a:pt x="148412" y="359000"/>
                  </a:lnTo>
                  <a:lnTo>
                    <a:pt x="152032" y="350507"/>
                  </a:lnTo>
                  <a:lnTo>
                    <a:pt x="155653" y="342017"/>
                  </a:lnTo>
                  <a:lnTo>
                    <a:pt x="159273" y="333532"/>
                  </a:lnTo>
                  <a:lnTo>
                    <a:pt x="162893" y="325058"/>
                  </a:lnTo>
                  <a:lnTo>
                    <a:pt x="166513" y="316598"/>
                  </a:lnTo>
                  <a:lnTo>
                    <a:pt x="170134" y="308158"/>
                  </a:lnTo>
                  <a:lnTo>
                    <a:pt x="173754" y="299741"/>
                  </a:lnTo>
                  <a:lnTo>
                    <a:pt x="177367" y="291351"/>
                  </a:lnTo>
                  <a:lnTo>
                    <a:pt x="180987" y="282994"/>
                  </a:lnTo>
                  <a:lnTo>
                    <a:pt x="184607" y="274673"/>
                  </a:lnTo>
                  <a:lnTo>
                    <a:pt x="188227" y="266394"/>
                  </a:lnTo>
                  <a:lnTo>
                    <a:pt x="191848" y="258162"/>
                  </a:lnTo>
                  <a:lnTo>
                    <a:pt x="195468" y="249979"/>
                  </a:lnTo>
                  <a:lnTo>
                    <a:pt x="199088" y="241851"/>
                  </a:lnTo>
                  <a:lnTo>
                    <a:pt x="202708" y="233784"/>
                  </a:lnTo>
                  <a:lnTo>
                    <a:pt x="206328" y="225780"/>
                  </a:lnTo>
                  <a:lnTo>
                    <a:pt x="209949" y="217845"/>
                  </a:lnTo>
                  <a:lnTo>
                    <a:pt x="213569" y="209985"/>
                  </a:lnTo>
                  <a:lnTo>
                    <a:pt x="217189" y="202202"/>
                  </a:lnTo>
                  <a:lnTo>
                    <a:pt x="220809" y="194503"/>
                  </a:lnTo>
                  <a:lnTo>
                    <a:pt x="224430" y="186891"/>
                  </a:lnTo>
                  <a:lnTo>
                    <a:pt x="228050" y="179371"/>
                  </a:lnTo>
                  <a:lnTo>
                    <a:pt x="231670" y="171949"/>
                  </a:lnTo>
                  <a:lnTo>
                    <a:pt x="235290" y="164628"/>
                  </a:lnTo>
                  <a:lnTo>
                    <a:pt x="238903" y="157412"/>
                  </a:lnTo>
                  <a:lnTo>
                    <a:pt x="242523" y="150308"/>
                  </a:lnTo>
                  <a:lnTo>
                    <a:pt x="246144" y="143319"/>
                  </a:lnTo>
                  <a:lnTo>
                    <a:pt x="249764" y="136449"/>
                  </a:lnTo>
                  <a:lnTo>
                    <a:pt x="253384" y="129704"/>
                  </a:lnTo>
                  <a:lnTo>
                    <a:pt x="257004" y="123086"/>
                  </a:lnTo>
                  <a:lnTo>
                    <a:pt x="260625" y="116601"/>
                  </a:lnTo>
                  <a:lnTo>
                    <a:pt x="264245" y="110254"/>
                  </a:lnTo>
                  <a:lnTo>
                    <a:pt x="267865" y="104047"/>
                  </a:lnTo>
                  <a:lnTo>
                    <a:pt x="271485" y="97985"/>
                  </a:lnTo>
                  <a:lnTo>
                    <a:pt x="275105" y="92073"/>
                  </a:lnTo>
                  <a:lnTo>
                    <a:pt x="278726" y="86314"/>
                  </a:lnTo>
                  <a:lnTo>
                    <a:pt x="282346" y="80712"/>
                  </a:lnTo>
                  <a:lnTo>
                    <a:pt x="285966" y="75271"/>
                  </a:lnTo>
                  <a:lnTo>
                    <a:pt x="289586" y="69995"/>
                  </a:lnTo>
                  <a:lnTo>
                    <a:pt x="293206" y="64886"/>
                  </a:lnTo>
                  <a:lnTo>
                    <a:pt x="296827" y="59949"/>
                  </a:lnTo>
                  <a:lnTo>
                    <a:pt x="300440" y="55188"/>
                  </a:lnTo>
                  <a:lnTo>
                    <a:pt x="304060" y="50605"/>
                  </a:lnTo>
                  <a:lnTo>
                    <a:pt x="307680" y="46203"/>
                  </a:lnTo>
                  <a:lnTo>
                    <a:pt x="311300" y="41987"/>
                  </a:lnTo>
                  <a:lnTo>
                    <a:pt x="314921" y="37958"/>
                  </a:lnTo>
                  <a:lnTo>
                    <a:pt x="318541" y="34119"/>
                  </a:lnTo>
                  <a:lnTo>
                    <a:pt x="322161" y="30472"/>
                  </a:lnTo>
                  <a:lnTo>
                    <a:pt x="325781" y="27023"/>
                  </a:lnTo>
                  <a:lnTo>
                    <a:pt x="329401" y="23771"/>
                  </a:lnTo>
                  <a:lnTo>
                    <a:pt x="333022" y="20719"/>
                  </a:lnTo>
                  <a:lnTo>
                    <a:pt x="336642" y="17871"/>
                  </a:lnTo>
                  <a:lnTo>
                    <a:pt x="340262" y="15226"/>
                  </a:lnTo>
                  <a:lnTo>
                    <a:pt x="343882" y="12789"/>
                  </a:lnTo>
                  <a:lnTo>
                    <a:pt x="347502" y="10559"/>
                  </a:lnTo>
                  <a:lnTo>
                    <a:pt x="351123" y="8540"/>
                  </a:lnTo>
                  <a:lnTo>
                    <a:pt x="354743" y="6732"/>
                  </a:lnTo>
                  <a:lnTo>
                    <a:pt x="358363" y="5137"/>
                  </a:lnTo>
                  <a:lnTo>
                    <a:pt x="361983" y="3755"/>
                  </a:lnTo>
                  <a:lnTo>
                    <a:pt x="365596" y="2588"/>
                  </a:lnTo>
                  <a:lnTo>
                    <a:pt x="369217" y="1637"/>
                  </a:lnTo>
                  <a:lnTo>
                    <a:pt x="372837" y="902"/>
                  </a:lnTo>
                  <a:lnTo>
                    <a:pt x="376457" y="384"/>
                  </a:lnTo>
                  <a:lnTo>
                    <a:pt x="380077" y="83"/>
                  </a:lnTo>
                  <a:lnTo>
                    <a:pt x="383697" y="0"/>
                  </a:lnTo>
                  <a:lnTo>
                    <a:pt x="387318" y="134"/>
                  </a:lnTo>
                  <a:lnTo>
                    <a:pt x="390938" y="486"/>
                  </a:lnTo>
                  <a:lnTo>
                    <a:pt x="394558" y="1055"/>
                  </a:lnTo>
                  <a:lnTo>
                    <a:pt x="398178" y="1840"/>
                  </a:lnTo>
                  <a:lnTo>
                    <a:pt x="401798" y="2842"/>
                  </a:lnTo>
                  <a:lnTo>
                    <a:pt x="405419" y="4059"/>
                  </a:lnTo>
                  <a:lnTo>
                    <a:pt x="409039" y="5491"/>
                  </a:lnTo>
                  <a:lnTo>
                    <a:pt x="412659" y="7136"/>
                  </a:lnTo>
                  <a:lnTo>
                    <a:pt x="416279" y="8994"/>
                  </a:lnTo>
                  <a:lnTo>
                    <a:pt x="419900" y="11062"/>
                  </a:lnTo>
                  <a:lnTo>
                    <a:pt x="423520" y="13340"/>
                  </a:lnTo>
                  <a:lnTo>
                    <a:pt x="427133" y="15827"/>
                  </a:lnTo>
                  <a:lnTo>
                    <a:pt x="430753" y="18519"/>
                  </a:lnTo>
                  <a:lnTo>
                    <a:pt x="434373" y="21415"/>
                  </a:lnTo>
                  <a:lnTo>
                    <a:pt x="437993" y="24514"/>
                  </a:lnTo>
                  <a:lnTo>
                    <a:pt x="441614" y="27812"/>
                  </a:lnTo>
                  <a:lnTo>
                    <a:pt x="445234" y="31308"/>
                  </a:lnTo>
                  <a:lnTo>
                    <a:pt x="448854" y="34999"/>
                  </a:lnTo>
                  <a:lnTo>
                    <a:pt x="452474" y="38883"/>
                  </a:lnTo>
                  <a:lnTo>
                    <a:pt x="456095" y="42956"/>
                  </a:lnTo>
                  <a:lnTo>
                    <a:pt x="459715" y="47217"/>
                  </a:lnTo>
                  <a:lnTo>
                    <a:pt x="463335" y="51661"/>
                  </a:lnTo>
                  <a:lnTo>
                    <a:pt x="466955" y="56286"/>
                  </a:lnTo>
                  <a:lnTo>
                    <a:pt x="470575" y="61089"/>
                  </a:lnTo>
                  <a:lnTo>
                    <a:pt x="474196" y="66066"/>
                  </a:lnTo>
                  <a:lnTo>
                    <a:pt x="477816" y="71214"/>
                  </a:lnTo>
                  <a:lnTo>
                    <a:pt x="481436" y="76529"/>
                  </a:lnTo>
                  <a:lnTo>
                    <a:pt x="485056" y="82008"/>
                  </a:lnTo>
                  <a:lnTo>
                    <a:pt x="488669" y="87647"/>
                  </a:lnTo>
                  <a:lnTo>
                    <a:pt x="492290" y="93443"/>
                  </a:lnTo>
                  <a:lnTo>
                    <a:pt x="495910" y="99390"/>
                  </a:lnTo>
                  <a:lnTo>
                    <a:pt x="499530" y="105486"/>
                  </a:lnTo>
                  <a:lnTo>
                    <a:pt x="503150" y="111726"/>
                  </a:lnTo>
                  <a:lnTo>
                    <a:pt x="506770" y="118106"/>
                  </a:lnTo>
                  <a:lnTo>
                    <a:pt x="510391" y="124622"/>
                  </a:lnTo>
                  <a:lnTo>
                    <a:pt x="514011" y="131270"/>
                  </a:lnTo>
                  <a:lnTo>
                    <a:pt x="517631" y="138045"/>
                  </a:lnTo>
                  <a:lnTo>
                    <a:pt x="521251" y="144943"/>
                  </a:lnTo>
                  <a:lnTo>
                    <a:pt x="524871" y="151960"/>
                  </a:lnTo>
                  <a:lnTo>
                    <a:pt x="528492" y="159091"/>
                  </a:lnTo>
                  <a:lnTo>
                    <a:pt x="532112" y="166330"/>
                  </a:lnTo>
                  <a:lnTo>
                    <a:pt x="535732" y="173676"/>
                  </a:lnTo>
                  <a:lnTo>
                    <a:pt x="539352" y="181122"/>
                  </a:lnTo>
                  <a:lnTo>
                    <a:pt x="542972" y="188664"/>
                  </a:lnTo>
                  <a:lnTo>
                    <a:pt x="546593" y="196296"/>
                  </a:lnTo>
                  <a:lnTo>
                    <a:pt x="550206" y="204015"/>
                  </a:lnTo>
                  <a:lnTo>
                    <a:pt x="553826" y="211816"/>
                  </a:lnTo>
                  <a:lnTo>
                    <a:pt x="557446" y="219695"/>
                  </a:lnTo>
                  <a:lnTo>
                    <a:pt x="561066" y="227646"/>
                  </a:lnTo>
                  <a:lnTo>
                    <a:pt x="564687" y="235665"/>
                  </a:lnTo>
                  <a:lnTo>
                    <a:pt x="568307" y="243748"/>
                  </a:lnTo>
                  <a:lnTo>
                    <a:pt x="571927" y="251888"/>
                  </a:lnTo>
                  <a:lnTo>
                    <a:pt x="575547" y="260083"/>
                  </a:lnTo>
                  <a:lnTo>
                    <a:pt x="579167" y="268328"/>
                  </a:lnTo>
                  <a:lnTo>
                    <a:pt x="582788" y="276617"/>
                  </a:lnTo>
                  <a:lnTo>
                    <a:pt x="586408" y="284946"/>
                  </a:lnTo>
                  <a:lnTo>
                    <a:pt x="590028" y="293311"/>
                  </a:lnTo>
                  <a:lnTo>
                    <a:pt x="593648" y="301707"/>
                  </a:lnTo>
                  <a:lnTo>
                    <a:pt x="597269" y="310130"/>
                  </a:lnTo>
                  <a:lnTo>
                    <a:pt x="600889" y="318576"/>
                  </a:lnTo>
                  <a:lnTo>
                    <a:pt x="604509" y="327039"/>
                  </a:lnTo>
                  <a:lnTo>
                    <a:pt x="608129" y="335516"/>
                  </a:lnTo>
                  <a:lnTo>
                    <a:pt x="611749" y="344002"/>
                  </a:lnTo>
                  <a:lnTo>
                    <a:pt x="615362" y="352494"/>
                  </a:lnTo>
                  <a:lnTo>
                    <a:pt x="618983" y="360986"/>
                  </a:lnTo>
                  <a:lnTo>
                    <a:pt x="622603" y="369476"/>
                  </a:lnTo>
                  <a:lnTo>
                    <a:pt x="626223" y="377959"/>
                  </a:lnTo>
                  <a:lnTo>
                    <a:pt x="629843" y="386431"/>
                  </a:lnTo>
                  <a:lnTo>
                    <a:pt x="633463" y="394888"/>
                  </a:lnTo>
                  <a:lnTo>
                    <a:pt x="637084" y="403326"/>
                  </a:lnTo>
                  <a:lnTo>
                    <a:pt x="640704" y="411741"/>
                  </a:lnTo>
                  <a:lnTo>
                    <a:pt x="644324" y="420130"/>
                  </a:lnTo>
                  <a:lnTo>
                    <a:pt x="647944" y="428491"/>
                  </a:lnTo>
                  <a:lnTo>
                    <a:pt x="651565" y="436817"/>
                  </a:lnTo>
                  <a:lnTo>
                    <a:pt x="655185" y="445108"/>
                  </a:lnTo>
                  <a:lnTo>
                    <a:pt x="658805" y="453359"/>
                  </a:lnTo>
                  <a:lnTo>
                    <a:pt x="662425" y="461566"/>
                  </a:lnTo>
                  <a:lnTo>
                    <a:pt x="666045" y="469727"/>
                  </a:lnTo>
                  <a:lnTo>
                    <a:pt x="669666" y="477839"/>
                  </a:lnTo>
                  <a:lnTo>
                    <a:pt x="673286" y="485900"/>
                  </a:lnTo>
                  <a:lnTo>
                    <a:pt x="676899" y="493904"/>
                  </a:lnTo>
                  <a:lnTo>
                    <a:pt x="680519" y="501852"/>
                  </a:lnTo>
                  <a:lnTo>
                    <a:pt x="684139" y="509738"/>
                  </a:lnTo>
                  <a:lnTo>
                    <a:pt x="687760" y="517562"/>
                  </a:lnTo>
                  <a:lnTo>
                    <a:pt x="691380" y="525320"/>
                  </a:lnTo>
                  <a:lnTo>
                    <a:pt x="695000" y="533010"/>
                  </a:lnTo>
                  <a:lnTo>
                    <a:pt x="698620" y="540630"/>
                  </a:lnTo>
                  <a:lnTo>
                    <a:pt x="702240" y="548177"/>
                  </a:lnTo>
                  <a:lnTo>
                    <a:pt x="705861" y="555651"/>
                  </a:lnTo>
                  <a:lnTo>
                    <a:pt x="709481" y="563048"/>
                  </a:lnTo>
                  <a:lnTo>
                    <a:pt x="713101" y="570366"/>
                  </a:lnTo>
                  <a:lnTo>
                    <a:pt x="716721" y="577604"/>
                  </a:lnTo>
                  <a:lnTo>
                    <a:pt x="720341" y="584760"/>
                  </a:lnTo>
                  <a:lnTo>
                    <a:pt x="723962" y="591833"/>
                  </a:lnTo>
                  <a:lnTo>
                    <a:pt x="727582" y="598821"/>
                  </a:lnTo>
                  <a:lnTo>
                    <a:pt x="731202" y="605722"/>
                  </a:lnTo>
                  <a:lnTo>
                    <a:pt x="734822" y="612536"/>
                  </a:lnTo>
                  <a:lnTo>
                    <a:pt x="738435" y="619261"/>
                  </a:lnTo>
                  <a:lnTo>
                    <a:pt x="742055" y="625895"/>
                  </a:lnTo>
                  <a:lnTo>
                    <a:pt x="745676" y="632439"/>
                  </a:lnTo>
                  <a:lnTo>
                    <a:pt x="749296" y="638891"/>
                  </a:lnTo>
                  <a:lnTo>
                    <a:pt x="752916" y="645249"/>
                  </a:lnTo>
                  <a:lnTo>
                    <a:pt x="756536" y="651514"/>
                  </a:lnTo>
                  <a:lnTo>
                    <a:pt x="760157" y="657684"/>
                  </a:lnTo>
                  <a:lnTo>
                    <a:pt x="763777" y="663756"/>
                  </a:lnTo>
                  <a:lnTo>
                    <a:pt x="767397" y="669737"/>
                  </a:lnTo>
                  <a:lnTo>
                    <a:pt x="771017" y="675625"/>
                  </a:lnTo>
                  <a:lnTo>
                    <a:pt x="774637" y="681411"/>
                  </a:lnTo>
                  <a:lnTo>
                    <a:pt x="778258" y="687104"/>
                  </a:lnTo>
                  <a:lnTo>
                    <a:pt x="781878" y="692697"/>
                  </a:lnTo>
                  <a:lnTo>
                    <a:pt x="785498" y="698195"/>
                  </a:lnTo>
                  <a:lnTo>
                    <a:pt x="789118" y="703593"/>
                  </a:lnTo>
                  <a:lnTo>
                    <a:pt x="792739" y="708898"/>
                  </a:lnTo>
                  <a:lnTo>
                    <a:pt x="796359" y="714101"/>
                  </a:lnTo>
                  <a:lnTo>
                    <a:pt x="799979" y="719211"/>
                  </a:lnTo>
                  <a:lnTo>
                    <a:pt x="803592" y="724221"/>
                  </a:lnTo>
                  <a:lnTo>
                    <a:pt x="807212" y="729136"/>
                  </a:lnTo>
                  <a:lnTo>
                    <a:pt x="810832" y="733958"/>
                  </a:lnTo>
                  <a:lnTo>
                    <a:pt x="814453" y="738680"/>
                  </a:lnTo>
                  <a:lnTo>
                    <a:pt x="818073" y="743315"/>
                  </a:lnTo>
                  <a:lnTo>
                    <a:pt x="821693" y="747849"/>
                  </a:lnTo>
                  <a:lnTo>
                    <a:pt x="825313" y="752290"/>
                  </a:lnTo>
                  <a:lnTo>
                    <a:pt x="828934" y="756637"/>
                  </a:lnTo>
                  <a:lnTo>
                    <a:pt x="832554" y="760890"/>
                  </a:lnTo>
                  <a:lnTo>
                    <a:pt x="836174" y="765051"/>
                  </a:lnTo>
                  <a:lnTo>
                    <a:pt x="839794" y="769124"/>
                  </a:lnTo>
                  <a:lnTo>
                    <a:pt x="843414" y="773104"/>
                  </a:lnTo>
                  <a:lnTo>
                    <a:pt x="847035" y="776991"/>
                  </a:lnTo>
                  <a:lnTo>
                    <a:pt x="850655" y="780791"/>
                  </a:lnTo>
                  <a:lnTo>
                    <a:pt x="854275" y="784505"/>
                  </a:lnTo>
                  <a:lnTo>
                    <a:pt x="857895" y="788132"/>
                  </a:lnTo>
                  <a:lnTo>
                    <a:pt x="861515" y="791673"/>
                  </a:lnTo>
                  <a:lnTo>
                    <a:pt x="865128" y="795128"/>
                  </a:lnTo>
                  <a:lnTo>
                    <a:pt x="868749" y="798496"/>
                  </a:lnTo>
                  <a:lnTo>
                    <a:pt x="872369" y="801785"/>
                  </a:lnTo>
                  <a:lnTo>
                    <a:pt x="875989" y="804995"/>
                  </a:lnTo>
                  <a:lnTo>
                    <a:pt x="879609" y="808119"/>
                  </a:lnTo>
                  <a:lnTo>
                    <a:pt x="883229" y="811163"/>
                  </a:lnTo>
                  <a:lnTo>
                    <a:pt x="886850" y="814136"/>
                  </a:lnTo>
                  <a:lnTo>
                    <a:pt x="890470" y="817022"/>
                  </a:lnTo>
                  <a:lnTo>
                    <a:pt x="894090" y="819836"/>
                  </a:lnTo>
                  <a:lnTo>
                    <a:pt x="897710" y="822578"/>
                  </a:lnTo>
                  <a:lnTo>
                    <a:pt x="901331" y="825241"/>
                  </a:lnTo>
                  <a:lnTo>
                    <a:pt x="904951" y="827839"/>
                  </a:lnTo>
                  <a:lnTo>
                    <a:pt x="908571" y="830358"/>
                  </a:lnTo>
                  <a:lnTo>
                    <a:pt x="912191" y="832813"/>
                  </a:lnTo>
                  <a:lnTo>
                    <a:pt x="915811" y="835195"/>
                  </a:lnTo>
                  <a:lnTo>
                    <a:pt x="919432" y="837512"/>
                  </a:lnTo>
                  <a:lnTo>
                    <a:pt x="923052" y="839765"/>
                  </a:lnTo>
                  <a:lnTo>
                    <a:pt x="926665" y="841946"/>
                  </a:lnTo>
                  <a:lnTo>
                    <a:pt x="930285" y="844069"/>
                  </a:lnTo>
                  <a:lnTo>
                    <a:pt x="933905" y="846127"/>
                  </a:lnTo>
                  <a:lnTo>
                    <a:pt x="937526" y="848121"/>
                  </a:lnTo>
                  <a:lnTo>
                    <a:pt x="941146" y="850064"/>
                  </a:lnTo>
                  <a:lnTo>
                    <a:pt x="944766" y="851943"/>
                  </a:lnTo>
                  <a:lnTo>
                    <a:pt x="948386" y="853764"/>
                  </a:lnTo>
                  <a:lnTo>
                    <a:pt x="952006" y="855527"/>
                  </a:lnTo>
                  <a:lnTo>
                    <a:pt x="955627" y="857240"/>
                  </a:lnTo>
                  <a:lnTo>
                    <a:pt x="959247" y="858895"/>
                  </a:lnTo>
                  <a:lnTo>
                    <a:pt x="962867" y="860500"/>
                  </a:lnTo>
                  <a:lnTo>
                    <a:pt x="966487" y="862055"/>
                  </a:lnTo>
                  <a:lnTo>
                    <a:pt x="970108" y="863559"/>
                  </a:lnTo>
                  <a:lnTo>
                    <a:pt x="973728" y="865020"/>
                  </a:lnTo>
                  <a:lnTo>
                    <a:pt x="977348" y="866424"/>
                  </a:lnTo>
                  <a:lnTo>
                    <a:pt x="980968" y="867784"/>
                  </a:lnTo>
                  <a:lnTo>
                    <a:pt x="984588" y="869101"/>
                  </a:lnTo>
                  <a:lnTo>
                    <a:pt x="988201" y="870375"/>
                  </a:lnTo>
                  <a:lnTo>
                    <a:pt x="991822" y="871606"/>
                  </a:lnTo>
                  <a:lnTo>
                    <a:pt x="995442" y="872793"/>
                  </a:lnTo>
                  <a:lnTo>
                    <a:pt x="999062" y="873938"/>
                  </a:lnTo>
                  <a:lnTo>
                    <a:pt x="1002682" y="875046"/>
                  </a:lnTo>
                  <a:lnTo>
                    <a:pt x="1006302" y="876111"/>
                  </a:lnTo>
                  <a:lnTo>
                    <a:pt x="1009923" y="877140"/>
                  </a:lnTo>
                  <a:lnTo>
                    <a:pt x="1013543" y="878134"/>
                  </a:lnTo>
                  <a:lnTo>
                    <a:pt x="1017163" y="879098"/>
                  </a:lnTo>
                  <a:lnTo>
                    <a:pt x="1020783" y="880019"/>
                  </a:lnTo>
                  <a:lnTo>
                    <a:pt x="1024403" y="880912"/>
                  </a:lnTo>
                  <a:lnTo>
                    <a:pt x="1028024" y="881768"/>
                  </a:lnTo>
                  <a:lnTo>
                    <a:pt x="1031644" y="882596"/>
                  </a:lnTo>
                  <a:lnTo>
                    <a:pt x="1035264" y="883395"/>
                  </a:lnTo>
                  <a:lnTo>
                    <a:pt x="1038884" y="884158"/>
                  </a:lnTo>
                  <a:lnTo>
                    <a:pt x="1042504" y="884899"/>
                  </a:lnTo>
                  <a:lnTo>
                    <a:pt x="1046125" y="885612"/>
                  </a:lnTo>
                  <a:lnTo>
                    <a:pt x="1049745" y="886295"/>
                  </a:lnTo>
                  <a:lnTo>
                    <a:pt x="1053358" y="886950"/>
                  </a:lnTo>
                  <a:lnTo>
                    <a:pt x="1056978" y="887584"/>
                  </a:lnTo>
                  <a:lnTo>
                    <a:pt x="1060598" y="888188"/>
                  </a:lnTo>
                  <a:lnTo>
                    <a:pt x="1064219" y="888771"/>
                  </a:lnTo>
                  <a:lnTo>
                    <a:pt x="1067839" y="889332"/>
                  </a:lnTo>
                  <a:lnTo>
                    <a:pt x="1071459" y="889872"/>
                  </a:lnTo>
                  <a:lnTo>
                    <a:pt x="1075079" y="890391"/>
                  </a:lnTo>
                  <a:lnTo>
                    <a:pt x="1078699" y="890887"/>
                  </a:lnTo>
                  <a:lnTo>
                    <a:pt x="1082320" y="891362"/>
                  </a:lnTo>
                  <a:lnTo>
                    <a:pt x="1082320" y="901374"/>
                  </a:lnTo>
                  <a:lnTo>
                    <a:pt x="0" y="901374"/>
                  </a:lnTo>
                  <a:lnTo>
                    <a:pt x="0" y="668348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C4B64635-DFA6-3B0F-FFD7-3975B7529AE8}"/>
              </a:ext>
            </a:extLst>
          </p:cNvPr>
          <p:cNvGrpSpPr/>
          <p:nvPr/>
        </p:nvGrpSpPr>
        <p:grpSpPr>
          <a:xfrm>
            <a:off x="8191691" y="2598495"/>
            <a:ext cx="233018" cy="225942"/>
            <a:chOff x="8191691" y="2598495"/>
            <a:chExt cx="233018" cy="225942"/>
          </a:xfrm>
        </p:grpSpPr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26447254-7241-B690-C02B-42406DD47C8D}"/>
                </a:ext>
              </a:extLst>
            </p:cNvPr>
            <p:cNvSpPr/>
            <p:nvPr/>
          </p:nvSpPr>
          <p:spPr>
            <a:xfrm>
              <a:off x="8191691" y="2598495"/>
              <a:ext cx="233018" cy="225941"/>
            </a:xfrm>
            <a:custGeom>
              <a:avLst/>
              <a:gdLst>
                <a:gd name="connsiteX0" fmla="*/ 233018 w 233018"/>
                <a:gd name="connsiteY0" fmla="*/ 0 h 225941"/>
                <a:gd name="connsiteX1" fmla="*/ 0 w 233018"/>
                <a:gd name="connsiteY1" fmla="*/ 225942 h 2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018" h="225941">
                  <a:moveTo>
                    <a:pt x="233018" y="0"/>
                  </a:moveTo>
                  <a:lnTo>
                    <a:pt x="0" y="225942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3902C53F-7F5A-0007-EF96-37AA7A461AC2}"/>
                </a:ext>
              </a:extLst>
            </p:cNvPr>
            <p:cNvSpPr/>
            <p:nvPr/>
          </p:nvSpPr>
          <p:spPr>
            <a:xfrm>
              <a:off x="8191691" y="2797100"/>
              <a:ext cx="27623" cy="27337"/>
            </a:xfrm>
            <a:custGeom>
              <a:avLst/>
              <a:gdLst>
                <a:gd name="connsiteX0" fmla="*/ 18605 w 27623"/>
                <a:gd name="connsiteY0" fmla="*/ 9300 h 27337"/>
                <a:gd name="connsiteX1" fmla="*/ 27623 w 27623"/>
                <a:gd name="connsiteY1" fmla="*/ 18601 h 27337"/>
                <a:gd name="connsiteX2" fmla="*/ 0 w 27623"/>
                <a:gd name="connsiteY2" fmla="*/ 27337 h 27337"/>
                <a:gd name="connsiteX3" fmla="*/ 9587 w 27623"/>
                <a:gd name="connsiteY3" fmla="*/ 0 h 2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3" h="27337">
                  <a:moveTo>
                    <a:pt x="18605" y="9300"/>
                  </a:moveTo>
                  <a:lnTo>
                    <a:pt x="27623" y="18601"/>
                  </a:lnTo>
                  <a:lnTo>
                    <a:pt x="0" y="27337"/>
                  </a:lnTo>
                  <a:lnTo>
                    <a:pt x="9587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4F96E551-5F83-4802-92B4-0742F5A69486}"/>
                </a:ext>
              </a:extLst>
            </p:cNvPr>
            <p:cNvSpPr/>
            <p:nvPr/>
          </p:nvSpPr>
          <p:spPr>
            <a:xfrm>
              <a:off x="8210296" y="2598495"/>
              <a:ext cx="214413" cy="207904"/>
            </a:xfrm>
            <a:custGeom>
              <a:avLst/>
              <a:gdLst>
                <a:gd name="connsiteX0" fmla="*/ 0 w 214413"/>
                <a:gd name="connsiteY0" fmla="*/ 207905 h 207904"/>
                <a:gd name="connsiteX1" fmla="*/ 214413 w 214413"/>
                <a:gd name="connsiteY1" fmla="*/ 0 h 20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13" h="207904">
                  <a:moveTo>
                    <a:pt x="0" y="207905"/>
                  </a:moveTo>
                  <a:lnTo>
                    <a:pt x="214413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459" name="Freeform 458">
            <a:extLst>
              <a:ext uri="{FF2B5EF4-FFF2-40B4-BE49-F238E27FC236}">
                <a16:creationId xmlns:a16="http://schemas.microsoft.com/office/drawing/2014/main" id="{B3C55DED-2882-9BA0-06F5-689F313EB5D4}"/>
              </a:ext>
            </a:extLst>
          </p:cNvPr>
          <p:cNvSpPr/>
          <p:nvPr/>
        </p:nvSpPr>
        <p:spPr>
          <a:xfrm>
            <a:off x="7631396" y="3162544"/>
            <a:ext cx="33896" cy="27376"/>
          </a:xfrm>
          <a:custGeom>
            <a:avLst/>
            <a:gdLst>
              <a:gd name="connsiteX0" fmla="*/ 33896 w 33896"/>
              <a:gd name="connsiteY0" fmla="*/ 3570 h 27376"/>
              <a:gd name="connsiteX1" fmla="*/ 33719 w 33896"/>
              <a:gd name="connsiteY1" fmla="*/ 4396 h 27376"/>
              <a:gd name="connsiteX2" fmla="*/ 33070 w 33896"/>
              <a:gd name="connsiteY2" fmla="*/ 6490 h 27376"/>
              <a:gd name="connsiteX3" fmla="*/ 31831 w 33896"/>
              <a:gd name="connsiteY3" fmla="*/ 9706 h 27376"/>
              <a:gd name="connsiteX4" fmla="*/ 29825 w 33896"/>
              <a:gd name="connsiteY4" fmla="*/ 13541 h 27376"/>
              <a:gd name="connsiteX5" fmla="*/ 26934 w 33896"/>
              <a:gd name="connsiteY5" fmla="*/ 17760 h 27376"/>
              <a:gd name="connsiteX6" fmla="*/ 26403 w 33896"/>
              <a:gd name="connsiteY6" fmla="*/ 18616 h 27376"/>
              <a:gd name="connsiteX7" fmla="*/ 26344 w 33896"/>
              <a:gd name="connsiteY7" fmla="*/ 19884 h 27376"/>
              <a:gd name="connsiteX8" fmla="*/ 28202 w 33896"/>
              <a:gd name="connsiteY8" fmla="*/ 26020 h 27376"/>
              <a:gd name="connsiteX9" fmla="*/ 28438 w 33896"/>
              <a:gd name="connsiteY9" fmla="*/ 26020 h 27376"/>
              <a:gd name="connsiteX10" fmla="*/ 29058 w 33896"/>
              <a:gd name="connsiteY10" fmla="*/ 25843 h 27376"/>
              <a:gd name="connsiteX11" fmla="*/ 29943 w 33896"/>
              <a:gd name="connsiteY11" fmla="*/ 25401 h 27376"/>
              <a:gd name="connsiteX12" fmla="*/ 30828 w 33896"/>
              <a:gd name="connsiteY12" fmla="*/ 24515 h 27376"/>
              <a:gd name="connsiteX13" fmla="*/ 31595 w 33896"/>
              <a:gd name="connsiteY13" fmla="*/ 23070 h 27376"/>
              <a:gd name="connsiteX14" fmla="*/ 32392 w 33896"/>
              <a:gd name="connsiteY14" fmla="*/ 22480 h 27376"/>
              <a:gd name="connsiteX15" fmla="*/ 33099 w 33896"/>
              <a:gd name="connsiteY15" fmla="*/ 23070 h 27376"/>
              <a:gd name="connsiteX16" fmla="*/ 31625 w 33896"/>
              <a:gd name="connsiteY16" fmla="*/ 25755 h 27376"/>
              <a:gd name="connsiteX17" fmla="*/ 28025 w 33896"/>
              <a:gd name="connsiteY17" fmla="*/ 27377 h 27376"/>
              <a:gd name="connsiteX18" fmla="*/ 24545 w 33896"/>
              <a:gd name="connsiteY18" fmla="*/ 26050 h 27376"/>
              <a:gd name="connsiteX19" fmla="*/ 22538 w 33896"/>
              <a:gd name="connsiteY19" fmla="*/ 22273 h 27376"/>
              <a:gd name="connsiteX20" fmla="*/ 9794 w 33896"/>
              <a:gd name="connsiteY20" fmla="*/ 27377 h 27376"/>
              <a:gd name="connsiteX21" fmla="*/ 2655 w 33896"/>
              <a:gd name="connsiteY21" fmla="*/ 24456 h 27376"/>
              <a:gd name="connsiteX22" fmla="*/ 0 w 33896"/>
              <a:gd name="connsiteY22" fmla="*/ 17140 h 27376"/>
              <a:gd name="connsiteX23" fmla="*/ 2301 w 33896"/>
              <a:gd name="connsiteY23" fmla="*/ 8968 h 27376"/>
              <a:gd name="connsiteX24" fmla="*/ 8407 w 33896"/>
              <a:gd name="connsiteY24" fmla="*/ 2508 h 27376"/>
              <a:gd name="connsiteX25" fmla="*/ 16255 w 33896"/>
              <a:gd name="connsiteY25" fmla="*/ 0 h 27376"/>
              <a:gd name="connsiteX26" fmla="*/ 19028 w 33896"/>
              <a:gd name="connsiteY26" fmla="*/ 384 h 27376"/>
              <a:gd name="connsiteX27" fmla="*/ 21742 w 33896"/>
              <a:gd name="connsiteY27" fmla="*/ 1653 h 27376"/>
              <a:gd name="connsiteX28" fmla="*/ 24102 w 33896"/>
              <a:gd name="connsiteY28" fmla="*/ 3953 h 27376"/>
              <a:gd name="connsiteX29" fmla="*/ 25724 w 33896"/>
              <a:gd name="connsiteY29" fmla="*/ 7523 h 27376"/>
              <a:gd name="connsiteX30" fmla="*/ 26344 w 33896"/>
              <a:gd name="connsiteY30" fmla="*/ 12450 h 27376"/>
              <a:gd name="connsiteX31" fmla="*/ 26344 w 33896"/>
              <a:gd name="connsiteY31" fmla="*/ 16196 h 27376"/>
              <a:gd name="connsiteX32" fmla="*/ 32274 w 33896"/>
              <a:gd name="connsiteY32" fmla="*/ 4219 h 27376"/>
              <a:gd name="connsiteX33" fmla="*/ 32746 w 33896"/>
              <a:gd name="connsiteY33" fmla="*/ 3039 h 27376"/>
              <a:gd name="connsiteX34" fmla="*/ 33158 w 33896"/>
              <a:gd name="connsiteY34" fmla="*/ 2950 h 27376"/>
              <a:gd name="connsiteX35" fmla="*/ 33631 w 33896"/>
              <a:gd name="connsiteY35" fmla="*/ 3127 h 27376"/>
              <a:gd name="connsiteX36" fmla="*/ 33867 w 33896"/>
              <a:gd name="connsiteY36" fmla="*/ 3422 h 27376"/>
              <a:gd name="connsiteX37" fmla="*/ 33896 w 33896"/>
              <a:gd name="connsiteY37" fmla="*/ 3570 h 27376"/>
              <a:gd name="connsiteX38" fmla="*/ 22302 w 33896"/>
              <a:gd name="connsiteY38" fmla="*/ 20710 h 27376"/>
              <a:gd name="connsiteX39" fmla="*/ 22184 w 33896"/>
              <a:gd name="connsiteY39" fmla="*/ 13954 h 27376"/>
              <a:gd name="connsiteX40" fmla="*/ 22184 w 33896"/>
              <a:gd name="connsiteY40" fmla="*/ 12273 h 27376"/>
              <a:gd name="connsiteX41" fmla="*/ 22125 w 33896"/>
              <a:gd name="connsiteY41" fmla="*/ 10473 h 27376"/>
              <a:gd name="connsiteX42" fmla="*/ 21949 w 33896"/>
              <a:gd name="connsiteY42" fmla="*/ 8555 h 27376"/>
              <a:gd name="connsiteX43" fmla="*/ 21654 w 33896"/>
              <a:gd name="connsiteY43" fmla="*/ 6756 h 27376"/>
              <a:gd name="connsiteX44" fmla="*/ 21152 w 33896"/>
              <a:gd name="connsiteY44" fmla="*/ 5016 h 27376"/>
              <a:gd name="connsiteX45" fmla="*/ 20385 w 33896"/>
              <a:gd name="connsiteY45" fmla="*/ 3570 h 27376"/>
              <a:gd name="connsiteX46" fmla="*/ 19352 w 33896"/>
              <a:gd name="connsiteY46" fmla="*/ 2360 h 27376"/>
              <a:gd name="connsiteX47" fmla="*/ 17966 w 33896"/>
              <a:gd name="connsiteY47" fmla="*/ 1623 h 27376"/>
              <a:gd name="connsiteX48" fmla="*/ 16196 w 33896"/>
              <a:gd name="connsiteY48" fmla="*/ 1328 h 27376"/>
              <a:gd name="connsiteX49" fmla="*/ 13718 w 33896"/>
              <a:gd name="connsiteY49" fmla="*/ 1771 h 27376"/>
              <a:gd name="connsiteX50" fmla="*/ 10886 w 33896"/>
              <a:gd name="connsiteY50" fmla="*/ 3511 h 27376"/>
              <a:gd name="connsiteX51" fmla="*/ 7965 w 33896"/>
              <a:gd name="connsiteY51" fmla="*/ 6874 h 27376"/>
              <a:gd name="connsiteX52" fmla="*/ 5517 w 33896"/>
              <a:gd name="connsiteY52" fmla="*/ 13069 h 27376"/>
              <a:gd name="connsiteX53" fmla="*/ 4484 w 33896"/>
              <a:gd name="connsiteY53" fmla="*/ 19441 h 27376"/>
              <a:gd name="connsiteX54" fmla="*/ 5870 w 33896"/>
              <a:gd name="connsiteY54" fmla="*/ 24250 h 27376"/>
              <a:gd name="connsiteX55" fmla="*/ 9912 w 33896"/>
              <a:gd name="connsiteY55" fmla="*/ 26020 h 27376"/>
              <a:gd name="connsiteX56" fmla="*/ 22302 w 33896"/>
              <a:gd name="connsiteY56" fmla="*/ 20710 h 2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3896" h="27376">
                <a:moveTo>
                  <a:pt x="33896" y="3570"/>
                </a:moveTo>
                <a:cubicBezTo>
                  <a:pt x="33857" y="3766"/>
                  <a:pt x="33798" y="4042"/>
                  <a:pt x="33719" y="4396"/>
                </a:cubicBezTo>
                <a:cubicBezTo>
                  <a:pt x="33641" y="4731"/>
                  <a:pt x="33424" y="5429"/>
                  <a:pt x="33070" y="6490"/>
                </a:cubicBezTo>
                <a:cubicBezTo>
                  <a:pt x="32717" y="7552"/>
                  <a:pt x="32303" y="8624"/>
                  <a:pt x="31831" y="9706"/>
                </a:cubicBezTo>
                <a:cubicBezTo>
                  <a:pt x="31379" y="10768"/>
                  <a:pt x="30710" y="12046"/>
                  <a:pt x="29825" y="13541"/>
                </a:cubicBezTo>
                <a:cubicBezTo>
                  <a:pt x="28960" y="15016"/>
                  <a:pt x="27996" y="16423"/>
                  <a:pt x="26934" y="17760"/>
                </a:cubicBezTo>
                <a:cubicBezTo>
                  <a:pt x="26639" y="18114"/>
                  <a:pt x="26462" y="18399"/>
                  <a:pt x="26403" y="18616"/>
                </a:cubicBezTo>
                <a:cubicBezTo>
                  <a:pt x="26364" y="18812"/>
                  <a:pt x="26344" y="19235"/>
                  <a:pt x="26344" y="19884"/>
                </a:cubicBezTo>
                <a:cubicBezTo>
                  <a:pt x="26344" y="23975"/>
                  <a:pt x="26964" y="26020"/>
                  <a:pt x="28202" y="26020"/>
                </a:cubicBezTo>
                <a:cubicBezTo>
                  <a:pt x="28261" y="26020"/>
                  <a:pt x="28340" y="26020"/>
                  <a:pt x="28438" y="26020"/>
                </a:cubicBezTo>
                <a:cubicBezTo>
                  <a:pt x="28557" y="26001"/>
                  <a:pt x="28763" y="25942"/>
                  <a:pt x="29058" y="25843"/>
                </a:cubicBezTo>
                <a:cubicBezTo>
                  <a:pt x="29373" y="25725"/>
                  <a:pt x="29668" y="25578"/>
                  <a:pt x="29943" y="25401"/>
                </a:cubicBezTo>
                <a:cubicBezTo>
                  <a:pt x="30218" y="25204"/>
                  <a:pt x="30513" y="24909"/>
                  <a:pt x="30828" y="24515"/>
                </a:cubicBezTo>
                <a:cubicBezTo>
                  <a:pt x="31142" y="24103"/>
                  <a:pt x="31399" y="23621"/>
                  <a:pt x="31595" y="23070"/>
                </a:cubicBezTo>
                <a:cubicBezTo>
                  <a:pt x="31772" y="22676"/>
                  <a:pt x="32038" y="22480"/>
                  <a:pt x="32392" y="22480"/>
                </a:cubicBezTo>
                <a:cubicBezTo>
                  <a:pt x="32863" y="22480"/>
                  <a:pt x="33099" y="22676"/>
                  <a:pt x="33099" y="23070"/>
                </a:cubicBezTo>
                <a:cubicBezTo>
                  <a:pt x="33099" y="23778"/>
                  <a:pt x="32608" y="24673"/>
                  <a:pt x="31625" y="25755"/>
                </a:cubicBezTo>
                <a:cubicBezTo>
                  <a:pt x="30642" y="26836"/>
                  <a:pt x="29442" y="27377"/>
                  <a:pt x="28025" y="27377"/>
                </a:cubicBezTo>
                <a:cubicBezTo>
                  <a:pt x="26669" y="27377"/>
                  <a:pt x="25508" y="26934"/>
                  <a:pt x="24545" y="26050"/>
                </a:cubicBezTo>
                <a:cubicBezTo>
                  <a:pt x="23601" y="25145"/>
                  <a:pt x="22932" y="23886"/>
                  <a:pt x="22538" y="22273"/>
                </a:cubicBezTo>
                <a:cubicBezTo>
                  <a:pt x="18290" y="25675"/>
                  <a:pt x="14043" y="27377"/>
                  <a:pt x="9794" y="27377"/>
                </a:cubicBezTo>
                <a:cubicBezTo>
                  <a:pt x="6805" y="27377"/>
                  <a:pt x="4425" y="26403"/>
                  <a:pt x="2655" y="24456"/>
                </a:cubicBezTo>
                <a:cubicBezTo>
                  <a:pt x="885" y="22490"/>
                  <a:pt x="0" y="20052"/>
                  <a:pt x="0" y="17140"/>
                </a:cubicBezTo>
                <a:cubicBezTo>
                  <a:pt x="0" y="14348"/>
                  <a:pt x="767" y="11624"/>
                  <a:pt x="2301" y="8968"/>
                </a:cubicBezTo>
                <a:cubicBezTo>
                  <a:pt x="3855" y="6313"/>
                  <a:pt x="5890" y="4160"/>
                  <a:pt x="8407" y="2508"/>
                </a:cubicBezTo>
                <a:cubicBezTo>
                  <a:pt x="10944" y="836"/>
                  <a:pt x="13560" y="0"/>
                  <a:pt x="16255" y="0"/>
                </a:cubicBezTo>
                <a:cubicBezTo>
                  <a:pt x="17199" y="0"/>
                  <a:pt x="18123" y="128"/>
                  <a:pt x="19028" y="384"/>
                </a:cubicBezTo>
                <a:cubicBezTo>
                  <a:pt x="19933" y="620"/>
                  <a:pt x="20837" y="1043"/>
                  <a:pt x="21742" y="1653"/>
                </a:cubicBezTo>
                <a:cubicBezTo>
                  <a:pt x="22647" y="2262"/>
                  <a:pt x="23434" y="3029"/>
                  <a:pt x="24102" y="3953"/>
                </a:cubicBezTo>
                <a:cubicBezTo>
                  <a:pt x="24771" y="4878"/>
                  <a:pt x="25311" y="6067"/>
                  <a:pt x="25724" y="7523"/>
                </a:cubicBezTo>
                <a:cubicBezTo>
                  <a:pt x="26138" y="8979"/>
                  <a:pt x="26344" y="10621"/>
                  <a:pt x="26344" y="12450"/>
                </a:cubicBezTo>
                <a:lnTo>
                  <a:pt x="26344" y="16196"/>
                </a:lnTo>
                <a:cubicBezTo>
                  <a:pt x="28940" y="12912"/>
                  <a:pt x="30917" y="8920"/>
                  <a:pt x="32274" y="4219"/>
                </a:cubicBezTo>
                <a:cubicBezTo>
                  <a:pt x="32470" y="3511"/>
                  <a:pt x="32628" y="3117"/>
                  <a:pt x="32746" y="3039"/>
                </a:cubicBezTo>
                <a:cubicBezTo>
                  <a:pt x="32824" y="2980"/>
                  <a:pt x="32962" y="2950"/>
                  <a:pt x="33158" y="2950"/>
                </a:cubicBezTo>
                <a:cubicBezTo>
                  <a:pt x="33355" y="2950"/>
                  <a:pt x="33513" y="3009"/>
                  <a:pt x="33631" y="3127"/>
                </a:cubicBezTo>
                <a:cubicBezTo>
                  <a:pt x="33768" y="3226"/>
                  <a:pt x="33847" y="3324"/>
                  <a:pt x="33867" y="3422"/>
                </a:cubicBezTo>
                <a:lnTo>
                  <a:pt x="33896" y="3570"/>
                </a:lnTo>
                <a:moveTo>
                  <a:pt x="22302" y="20710"/>
                </a:moveTo>
                <a:cubicBezTo>
                  <a:pt x="22224" y="20021"/>
                  <a:pt x="22184" y="17769"/>
                  <a:pt x="22184" y="13954"/>
                </a:cubicBezTo>
                <a:cubicBezTo>
                  <a:pt x="22184" y="13226"/>
                  <a:pt x="22184" y="12666"/>
                  <a:pt x="22184" y="12273"/>
                </a:cubicBezTo>
                <a:cubicBezTo>
                  <a:pt x="22184" y="11860"/>
                  <a:pt x="22165" y="11260"/>
                  <a:pt x="22125" y="10473"/>
                </a:cubicBezTo>
                <a:cubicBezTo>
                  <a:pt x="22085" y="9687"/>
                  <a:pt x="22027" y="9047"/>
                  <a:pt x="21949" y="8555"/>
                </a:cubicBezTo>
                <a:cubicBezTo>
                  <a:pt x="21890" y="8064"/>
                  <a:pt x="21791" y="7464"/>
                  <a:pt x="21654" y="6756"/>
                </a:cubicBezTo>
                <a:cubicBezTo>
                  <a:pt x="21516" y="6048"/>
                  <a:pt x="21349" y="5468"/>
                  <a:pt x="21152" y="5016"/>
                </a:cubicBezTo>
                <a:cubicBezTo>
                  <a:pt x="20956" y="4563"/>
                  <a:pt x="20699" y="4082"/>
                  <a:pt x="20385" y="3570"/>
                </a:cubicBezTo>
                <a:cubicBezTo>
                  <a:pt x="20090" y="3058"/>
                  <a:pt x="19746" y="2655"/>
                  <a:pt x="19352" y="2360"/>
                </a:cubicBezTo>
                <a:cubicBezTo>
                  <a:pt x="18978" y="2066"/>
                  <a:pt x="18516" y="1819"/>
                  <a:pt x="17966" y="1623"/>
                </a:cubicBezTo>
                <a:cubicBezTo>
                  <a:pt x="17435" y="1426"/>
                  <a:pt x="16844" y="1328"/>
                  <a:pt x="16196" y="1328"/>
                </a:cubicBezTo>
                <a:cubicBezTo>
                  <a:pt x="15389" y="1328"/>
                  <a:pt x="14564" y="1475"/>
                  <a:pt x="13718" y="1771"/>
                </a:cubicBezTo>
                <a:cubicBezTo>
                  <a:pt x="12892" y="2046"/>
                  <a:pt x="11947" y="2626"/>
                  <a:pt x="10886" y="3511"/>
                </a:cubicBezTo>
                <a:cubicBezTo>
                  <a:pt x="9824" y="4377"/>
                  <a:pt x="8850" y="5497"/>
                  <a:pt x="7965" y="6874"/>
                </a:cubicBezTo>
                <a:cubicBezTo>
                  <a:pt x="7040" y="8329"/>
                  <a:pt x="6224" y="10394"/>
                  <a:pt x="5517" y="13069"/>
                </a:cubicBezTo>
                <a:cubicBezTo>
                  <a:pt x="4828" y="15725"/>
                  <a:pt x="4484" y="17848"/>
                  <a:pt x="4484" y="19441"/>
                </a:cubicBezTo>
                <a:cubicBezTo>
                  <a:pt x="4484" y="21447"/>
                  <a:pt x="4946" y="23051"/>
                  <a:pt x="5870" y="24250"/>
                </a:cubicBezTo>
                <a:cubicBezTo>
                  <a:pt x="6795" y="25430"/>
                  <a:pt x="8142" y="26020"/>
                  <a:pt x="9912" y="26020"/>
                </a:cubicBezTo>
                <a:cubicBezTo>
                  <a:pt x="14140" y="26020"/>
                  <a:pt x="18271" y="24250"/>
                  <a:pt x="22302" y="20710"/>
                </a:cubicBezTo>
                <a:close/>
              </a:path>
            </a:pathLst>
          </a:custGeom>
          <a:solidFill>
            <a:srgbClr val="000000"/>
          </a:solidFill>
          <a:ln w="718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1976F556-C4A0-2634-A4F5-D325EF7262D6}"/>
              </a:ext>
            </a:extLst>
          </p:cNvPr>
          <p:cNvGrpSpPr/>
          <p:nvPr/>
        </p:nvGrpSpPr>
        <p:grpSpPr>
          <a:xfrm>
            <a:off x="8350578" y="2555252"/>
            <a:ext cx="143887" cy="40917"/>
            <a:chOff x="8350578" y="2555252"/>
            <a:chExt cx="143887" cy="40917"/>
          </a:xfrm>
        </p:grpSpPr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94AE5B76-CEBB-E598-95E8-04F6762D8152}"/>
                </a:ext>
              </a:extLst>
            </p:cNvPr>
            <p:cNvSpPr/>
            <p:nvPr/>
          </p:nvSpPr>
          <p:spPr>
            <a:xfrm>
              <a:off x="8350578" y="2555252"/>
              <a:ext cx="19943" cy="40239"/>
            </a:xfrm>
            <a:custGeom>
              <a:avLst/>
              <a:gdLst>
                <a:gd name="connsiteX0" fmla="*/ 0 w 19943"/>
                <a:gd name="connsiteY0" fmla="*/ 5753 h 40239"/>
                <a:gd name="connsiteX1" fmla="*/ 0 w 19943"/>
                <a:gd name="connsiteY1" fmla="*/ 3865 h 40239"/>
                <a:gd name="connsiteX2" fmla="*/ 11005 w 19943"/>
                <a:gd name="connsiteY2" fmla="*/ 0 h 40239"/>
                <a:gd name="connsiteX3" fmla="*/ 12214 w 19943"/>
                <a:gd name="connsiteY3" fmla="*/ 236 h 40239"/>
                <a:gd name="connsiteX4" fmla="*/ 12387 w 19943"/>
                <a:gd name="connsiteY4" fmla="*/ 1564 h 40239"/>
                <a:gd name="connsiteX5" fmla="*/ 12387 w 19943"/>
                <a:gd name="connsiteY5" fmla="*/ 35460 h 40239"/>
                <a:gd name="connsiteX6" fmla="*/ 13272 w 19943"/>
                <a:gd name="connsiteY6" fmla="*/ 37820 h 40239"/>
                <a:gd name="connsiteX7" fmla="*/ 18022 w 19943"/>
                <a:gd name="connsiteY7" fmla="*/ 38381 h 40239"/>
                <a:gd name="connsiteX8" fmla="*/ 19944 w 19943"/>
                <a:gd name="connsiteY8" fmla="*/ 38381 h 40239"/>
                <a:gd name="connsiteX9" fmla="*/ 19944 w 19943"/>
                <a:gd name="connsiteY9" fmla="*/ 40239 h 40239"/>
                <a:gd name="connsiteX10" fmla="*/ 10148 w 19943"/>
                <a:gd name="connsiteY10" fmla="*/ 40062 h 40239"/>
                <a:gd name="connsiteX11" fmla="*/ 381 w 19943"/>
                <a:gd name="connsiteY11" fmla="*/ 40239 h 40239"/>
                <a:gd name="connsiteX12" fmla="*/ 381 w 19943"/>
                <a:gd name="connsiteY12" fmla="*/ 38381 h 40239"/>
                <a:gd name="connsiteX13" fmla="*/ 2303 w 19943"/>
                <a:gd name="connsiteY13" fmla="*/ 38381 h 40239"/>
                <a:gd name="connsiteX14" fmla="*/ 7017 w 19943"/>
                <a:gd name="connsiteY14" fmla="*/ 37850 h 40239"/>
                <a:gd name="connsiteX15" fmla="*/ 7931 w 19943"/>
                <a:gd name="connsiteY15" fmla="*/ 35460 h 40239"/>
                <a:gd name="connsiteX16" fmla="*/ 7931 w 19943"/>
                <a:gd name="connsiteY16" fmla="*/ 4160 h 40239"/>
                <a:gd name="connsiteX17" fmla="*/ 0 w 19943"/>
                <a:gd name="connsiteY17" fmla="*/ 5753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43" h="40239">
                  <a:moveTo>
                    <a:pt x="0" y="5753"/>
                  </a:moveTo>
                  <a:lnTo>
                    <a:pt x="0" y="3865"/>
                  </a:lnTo>
                  <a:cubicBezTo>
                    <a:pt x="4837" y="3865"/>
                    <a:pt x="8507" y="2576"/>
                    <a:pt x="11005" y="0"/>
                  </a:cubicBezTo>
                  <a:cubicBezTo>
                    <a:pt x="11688" y="0"/>
                    <a:pt x="12091" y="79"/>
                    <a:pt x="12214" y="236"/>
                  </a:cubicBezTo>
                  <a:cubicBezTo>
                    <a:pt x="12329" y="393"/>
                    <a:pt x="12387" y="836"/>
                    <a:pt x="12387" y="1564"/>
                  </a:cubicBezTo>
                  <a:lnTo>
                    <a:pt x="12387" y="35460"/>
                  </a:lnTo>
                  <a:cubicBezTo>
                    <a:pt x="12387" y="36660"/>
                    <a:pt x="12682" y="37447"/>
                    <a:pt x="13272" y="37820"/>
                  </a:cubicBezTo>
                  <a:cubicBezTo>
                    <a:pt x="13862" y="38194"/>
                    <a:pt x="15445" y="38381"/>
                    <a:pt x="18022" y="38381"/>
                  </a:cubicBezTo>
                  <a:lnTo>
                    <a:pt x="19944" y="38381"/>
                  </a:lnTo>
                  <a:lnTo>
                    <a:pt x="19944" y="40239"/>
                  </a:lnTo>
                  <a:cubicBezTo>
                    <a:pt x="18526" y="40121"/>
                    <a:pt x="15265" y="40062"/>
                    <a:pt x="10148" y="40062"/>
                  </a:cubicBezTo>
                  <a:cubicBezTo>
                    <a:pt x="5031" y="40062"/>
                    <a:pt x="1778" y="40121"/>
                    <a:pt x="381" y="40239"/>
                  </a:cubicBezTo>
                  <a:lnTo>
                    <a:pt x="381" y="38381"/>
                  </a:lnTo>
                  <a:lnTo>
                    <a:pt x="2303" y="38381"/>
                  </a:lnTo>
                  <a:cubicBezTo>
                    <a:pt x="4837" y="38381"/>
                    <a:pt x="6406" y="38204"/>
                    <a:pt x="7017" y="37850"/>
                  </a:cubicBezTo>
                  <a:cubicBezTo>
                    <a:pt x="7629" y="37476"/>
                    <a:pt x="7931" y="36680"/>
                    <a:pt x="7931" y="35460"/>
                  </a:cubicBezTo>
                  <a:lnTo>
                    <a:pt x="7931" y="4160"/>
                  </a:lnTo>
                  <a:cubicBezTo>
                    <a:pt x="5830" y="5222"/>
                    <a:pt x="3188" y="5753"/>
                    <a:pt x="0" y="575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F557F0D7-1EEA-3140-05E1-14BEBF21BB14}"/>
                </a:ext>
              </a:extLst>
            </p:cNvPr>
            <p:cNvSpPr/>
            <p:nvPr/>
          </p:nvSpPr>
          <p:spPr>
            <a:xfrm>
              <a:off x="8397259" y="2579177"/>
              <a:ext cx="40239" cy="2419"/>
            </a:xfrm>
            <a:custGeom>
              <a:avLst/>
              <a:gdLst>
                <a:gd name="connsiteX0" fmla="*/ 39887 w 40239"/>
                <a:gd name="connsiteY0" fmla="*/ 354 h 2419"/>
                <a:gd name="connsiteX1" fmla="*/ 40240 w 40239"/>
                <a:gd name="connsiteY1" fmla="*/ 1210 h 2419"/>
                <a:gd name="connsiteX2" fmla="*/ 39887 w 40239"/>
                <a:gd name="connsiteY2" fmla="*/ 2065 h 2419"/>
                <a:gd name="connsiteX3" fmla="*/ 39031 w 40239"/>
                <a:gd name="connsiteY3" fmla="*/ 2419 h 2419"/>
                <a:gd name="connsiteX4" fmla="*/ 1209 w 40239"/>
                <a:gd name="connsiteY4" fmla="*/ 2419 h 2419"/>
                <a:gd name="connsiteX5" fmla="*/ 353 w 40239"/>
                <a:gd name="connsiteY5" fmla="*/ 2065 h 2419"/>
                <a:gd name="connsiteX6" fmla="*/ 0 w 40239"/>
                <a:gd name="connsiteY6" fmla="*/ 1210 h 2419"/>
                <a:gd name="connsiteX7" fmla="*/ 353 w 40239"/>
                <a:gd name="connsiteY7" fmla="*/ 354 h 2419"/>
                <a:gd name="connsiteX8" fmla="*/ 1209 w 40239"/>
                <a:gd name="connsiteY8" fmla="*/ 0 h 2419"/>
                <a:gd name="connsiteX9" fmla="*/ 39031 w 40239"/>
                <a:gd name="connsiteY9" fmla="*/ 0 h 2419"/>
                <a:gd name="connsiteX10" fmla="*/ 39887 w 40239"/>
                <a:gd name="connsiteY10" fmla="*/ 354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239" h="2419">
                  <a:moveTo>
                    <a:pt x="39887" y="354"/>
                  </a:moveTo>
                  <a:cubicBezTo>
                    <a:pt x="40125" y="590"/>
                    <a:pt x="40240" y="875"/>
                    <a:pt x="40240" y="1210"/>
                  </a:cubicBezTo>
                  <a:cubicBezTo>
                    <a:pt x="40240" y="1544"/>
                    <a:pt x="40125" y="1829"/>
                    <a:pt x="39887" y="2065"/>
                  </a:cubicBezTo>
                  <a:cubicBezTo>
                    <a:pt x="39650" y="2301"/>
                    <a:pt x="39362" y="2419"/>
                    <a:pt x="39031" y="2419"/>
                  </a:cubicBezTo>
                  <a:lnTo>
                    <a:pt x="1209" y="2419"/>
                  </a:lnTo>
                  <a:cubicBezTo>
                    <a:pt x="871" y="2419"/>
                    <a:pt x="590" y="2301"/>
                    <a:pt x="353" y="2065"/>
                  </a:cubicBezTo>
                  <a:cubicBezTo>
                    <a:pt x="115" y="1829"/>
                    <a:pt x="0" y="1544"/>
                    <a:pt x="0" y="1210"/>
                  </a:cubicBezTo>
                  <a:cubicBezTo>
                    <a:pt x="0" y="875"/>
                    <a:pt x="115" y="590"/>
                    <a:pt x="353" y="354"/>
                  </a:cubicBezTo>
                  <a:cubicBezTo>
                    <a:pt x="590" y="118"/>
                    <a:pt x="871" y="0"/>
                    <a:pt x="1209" y="0"/>
                  </a:cubicBezTo>
                  <a:lnTo>
                    <a:pt x="39031" y="0"/>
                  </a:lnTo>
                  <a:cubicBezTo>
                    <a:pt x="39362" y="0"/>
                    <a:pt x="39650" y="118"/>
                    <a:pt x="39887" y="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55C91A8C-83C3-F86A-9515-97CC9C0A656A}"/>
                </a:ext>
              </a:extLst>
            </p:cNvPr>
            <p:cNvSpPr/>
            <p:nvPr/>
          </p:nvSpPr>
          <p:spPr>
            <a:xfrm>
              <a:off x="8460566" y="2568793"/>
              <a:ext cx="33899" cy="27376"/>
            </a:xfrm>
            <a:custGeom>
              <a:avLst/>
              <a:gdLst>
                <a:gd name="connsiteX0" fmla="*/ 33899 w 33899"/>
                <a:gd name="connsiteY0" fmla="*/ 3570 h 27376"/>
                <a:gd name="connsiteX1" fmla="*/ 33719 w 33899"/>
                <a:gd name="connsiteY1" fmla="*/ 4396 h 27376"/>
                <a:gd name="connsiteX2" fmla="*/ 33071 w 33899"/>
                <a:gd name="connsiteY2" fmla="*/ 6490 h 27376"/>
                <a:gd name="connsiteX3" fmla="*/ 31833 w 33899"/>
                <a:gd name="connsiteY3" fmla="*/ 9706 h 27376"/>
                <a:gd name="connsiteX4" fmla="*/ 29825 w 33899"/>
                <a:gd name="connsiteY4" fmla="*/ 13541 h 27376"/>
                <a:gd name="connsiteX5" fmla="*/ 26932 w 33899"/>
                <a:gd name="connsiteY5" fmla="*/ 17760 h 27376"/>
                <a:gd name="connsiteX6" fmla="*/ 26399 w 33899"/>
                <a:gd name="connsiteY6" fmla="*/ 18615 h 27376"/>
                <a:gd name="connsiteX7" fmla="*/ 26342 w 33899"/>
                <a:gd name="connsiteY7" fmla="*/ 19884 h 27376"/>
                <a:gd name="connsiteX8" fmla="*/ 28199 w 33899"/>
                <a:gd name="connsiteY8" fmla="*/ 26020 h 27376"/>
                <a:gd name="connsiteX9" fmla="*/ 28436 w 33899"/>
                <a:gd name="connsiteY9" fmla="*/ 26020 h 27376"/>
                <a:gd name="connsiteX10" fmla="*/ 29055 w 33899"/>
                <a:gd name="connsiteY10" fmla="*/ 25843 h 27376"/>
                <a:gd name="connsiteX11" fmla="*/ 29941 w 33899"/>
                <a:gd name="connsiteY11" fmla="*/ 25400 h 27376"/>
                <a:gd name="connsiteX12" fmla="*/ 30826 w 33899"/>
                <a:gd name="connsiteY12" fmla="*/ 24515 h 27376"/>
                <a:gd name="connsiteX13" fmla="*/ 31596 w 33899"/>
                <a:gd name="connsiteY13" fmla="*/ 23070 h 27376"/>
                <a:gd name="connsiteX14" fmla="*/ 32395 w 33899"/>
                <a:gd name="connsiteY14" fmla="*/ 22480 h 27376"/>
                <a:gd name="connsiteX15" fmla="*/ 33100 w 33899"/>
                <a:gd name="connsiteY15" fmla="*/ 23070 h 27376"/>
                <a:gd name="connsiteX16" fmla="*/ 31625 w 33899"/>
                <a:gd name="connsiteY16" fmla="*/ 25754 h 27376"/>
                <a:gd name="connsiteX17" fmla="*/ 28026 w 33899"/>
                <a:gd name="connsiteY17" fmla="*/ 27377 h 27376"/>
                <a:gd name="connsiteX18" fmla="*/ 24543 w 33899"/>
                <a:gd name="connsiteY18" fmla="*/ 26049 h 27376"/>
                <a:gd name="connsiteX19" fmla="*/ 22535 w 33899"/>
                <a:gd name="connsiteY19" fmla="*/ 22273 h 27376"/>
                <a:gd name="connsiteX20" fmla="*/ 9795 w 33899"/>
                <a:gd name="connsiteY20" fmla="*/ 27377 h 27376"/>
                <a:gd name="connsiteX21" fmla="*/ 2656 w 33899"/>
                <a:gd name="connsiteY21" fmla="*/ 24456 h 27376"/>
                <a:gd name="connsiteX22" fmla="*/ 0 w 33899"/>
                <a:gd name="connsiteY22" fmla="*/ 17140 h 27376"/>
                <a:gd name="connsiteX23" fmla="*/ 2303 w 33899"/>
                <a:gd name="connsiteY23" fmla="*/ 8968 h 27376"/>
                <a:gd name="connsiteX24" fmla="*/ 8406 w 33899"/>
                <a:gd name="connsiteY24" fmla="*/ 2508 h 27376"/>
                <a:gd name="connsiteX25" fmla="*/ 16251 w 33899"/>
                <a:gd name="connsiteY25" fmla="*/ 0 h 27376"/>
                <a:gd name="connsiteX26" fmla="*/ 19029 w 33899"/>
                <a:gd name="connsiteY26" fmla="*/ 384 h 27376"/>
                <a:gd name="connsiteX27" fmla="*/ 21743 w 33899"/>
                <a:gd name="connsiteY27" fmla="*/ 1652 h 27376"/>
                <a:gd name="connsiteX28" fmla="*/ 24104 w 33899"/>
                <a:gd name="connsiteY28" fmla="*/ 3953 h 27376"/>
                <a:gd name="connsiteX29" fmla="*/ 25723 w 33899"/>
                <a:gd name="connsiteY29" fmla="*/ 7523 h 27376"/>
                <a:gd name="connsiteX30" fmla="*/ 26342 w 33899"/>
                <a:gd name="connsiteY30" fmla="*/ 12449 h 27376"/>
                <a:gd name="connsiteX31" fmla="*/ 26342 w 33899"/>
                <a:gd name="connsiteY31" fmla="*/ 16196 h 27376"/>
                <a:gd name="connsiteX32" fmla="*/ 32272 w 33899"/>
                <a:gd name="connsiteY32" fmla="*/ 4219 h 27376"/>
                <a:gd name="connsiteX33" fmla="*/ 32747 w 33899"/>
                <a:gd name="connsiteY33" fmla="*/ 3039 h 27376"/>
                <a:gd name="connsiteX34" fmla="*/ 33158 w 33899"/>
                <a:gd name="connsiteY34" fmla="*/ 2950 h 27376"/>
                <a:gd name="connsiteX35" fmla="*/ 33633 w 33899"/>
                <a:gd name="connsiteY35" fmla="*/ 3127 h 27376"/>
                <a:gd name="connsiteX36" fmla="*/ 33863 w 33899"/>
                <a:gd name="connsiteY36" fmla="*/ 3422 h 27376"/>
                <a:gd name="connsiteX37" fmla="*/ 33899 w 33899"/>
                <a:gd name="connsiteY37" fmla="*/ 3570 h 27376"/>
                <a:gd name="connsiteX38" fmla="*/ 22304 w 33899"/>
                <a:gd name="connsiteY38" fmla="*/ 20710 h 27376"/>
                <a:gd name="connsiteX39" fmla="*/ 22182 w 33899"/>
                <a:gd name="connsiteY39" fmla="*/ 13954 h 27376"/>
                <a:gd name="connsiteX40" fmla="*/ 22182 w 33899"/>
                <a:gd name="connsiteY40" fmla="*/ 12272 h 27376"/>
                <a:gd name="connsiteX41" fmla="*/ 22124 w 33899"/>
                <a:gd name="connsiteY41" fmla="*/ 10473 h 27376"/>
                <a:gd name="connsiteX42" fmla="*/ 21944 w 33899"/>
                <a:gd name="connsiteY42" fmla="*/ 8555 h 27376"/>
                <a:gd name="connsiteX43" fmla="*/ 21656 w 33899"/>
                <a:gd name="connsiteY43" fmla="*/ 6756 h 27376"/>
                <a:gd name="connsiteX44" fmla="*/ 21153 w 33899"/>
                <a:gd name="connsiteY44" fmla="*/ 5015 h 27376"/>
                <a:gd name="connsiteX45" fmla="*/ 20383 w 33899"/>
                <a:gd name="connsiteY45" fmla="*/ 3570 h 27376"/>
                <a:gd name="connsiteX46" fmla="*/ 19353 w 33899"/>
                <a:gd name="connsiteY46" fmla="*/ 2360 h 27376"/>
                <a:gd name="connsiteX47" fmla="*/ 17964 w 33899"/>
                <a:gd name="connsiteY47" fmla="*/ 1623 h 27376"/>
                <a:gd name="connsiteX48" fmla="*/ 16194 w 33899"/>
                <a:gd name="connsiteY48" fmla="*/ 1328 h 27376"/>
                <a:gd name="connsiteX49" fmla="*/ 13718 w 33899"/>
                <a:gd name="connsiteY49" fmla="*/ 1770 h 27376"/>
                <a:gd name="connsiteX50" fmla="*/ 10882 w 33899"/>
                <a:gd name="connsiteY50" fmla="*/ 3511 h 27376"/>
                <a:gd name="connsiteX51" fmla="*/ 7967 w 33899"/>
                <a:gd name="connsiteY51" fmla="*/ 6874 h 27376"/>
                <a:gd name="connsiteX52" fmla="*/ 5513 w 33899"/>
                <a:gd name="connsiteY52" fmla="*/ 13069 h 27376"/>
                <a:gd name="connsiteX53" fmla="*/ 4484 w 33899"/>
                <a:gd name="connsiteY53" fmla="*/ 19441 h 27376"/>
                <a:gd name="connsiteX54" fmla="*/ 5873 w 33899"/>
                <a:gd name="connsiteY54" fmla="*/ 24250 h 27376"/>
                <a:gd name="connsiteX55" fmla="*/ 9911 w 33899"/>
                <a:gd name="connsiteY55" fmla="*/ 26020 h 27376"/>
                <a:gd name="connsiteX56" fmla="*/ 22304 w 33899"/>
                <a:gd name="connsiteY56" fmla="*/ 20710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9" h="27376">
                  <a:moveTo>
                    <a:pt x="33899" y="3570"/>
                  </a:moveTo>
                  <a:cubicBezTo>
                    <a:pt x="33856" y="3766"/>
                    <a:pt x="33798" y="4042"/>
                    <a:pt x="33719" y="4396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60"/>
                  </a:cubicBezTo>
                  <a:cubicBezTo>
                    <a:pt x="26637" y="18114"/>
                    <a:pt x="26464" y="18399"/>
                    <a:pt x="26399" y="18615"/>
                  </a:cubicBezTo>
                  <a:cubicBezTo>
                    <a:pt x="26364" y="18812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199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0" y="25941"/>
                    <a:pt x="29055" y="25843"/>
                  </a:cubicBezTo>
                  <a:cubicBezTo>
                    <a:pt x="29372" y="25725"/>
                    <a:pt x="29667" y="25577"/>
                    <a:pt x="29941" y="25400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0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4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5"/>
                    <a:pt x="22930" y="23886"/>
                    <a:pt x="22535" y="22273"/>
                  </a:cubicBezTo>
                  <a:cubicBezTo>
                    <a:pt x="18288" y="25676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90"/>
                    <a:pt x="0" y="20051"/>
                    <a:pt x="0" y="17140"/>
                  </a:cubicBezTo>
                  <a:cubicBezTo>
                    <a:pt x="0" y="14347"/>
                    <a:pt x="770" y="11623"/>
                    <a:pt x="2303" y="8968"/>
                  </a:cubicBezTo>
                  <a:cubicBezTo>
                    <a:pt x="3851" y="6313"/>
                    <a:pt x="5887" y="4160"/>
                    <a:pt x="8406" y="2508"/>
                  </a:cubicBezTo>
                  <a:cubicBezTo>
                    <a:pt x="10947" y="836"/>
                    <a:pt x="13560" y="0"/>
                    <a:pt x="16251" y="0"/>
                  </a:cubicBezTo>
                  <a:cubicBezTo>
                    <a:pt x="17194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43" y="2262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9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5"/>
                    <a:pt x="33841" y="3324"/>
                    <a:pt x="33863" y="3422"/>
                  </a:cubicBezTo>
                  <a:lnTo>
                    <a:pt x="33899" y="3570"/>
                  </a:lnTo>
                  <a:moveTo>
                    <a:pt x="22304" y="20710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59"/>
                    <a:pt x="22160" y="11260"/>
                    <a:pt x="22124" y="10473"/>
                  </a:cubicBezTo>
                  <a:cubicBezTo>
                    <a:pt x="22088" y="9686"/>
                    <a:pt x="22024" y="9047"/>
                    <a:pt x="21944" y="8555"/>
                  </a:cubicBezTo>
                  <a:cubicBezTo>
                    <a:pt x="21887" y="8064"/>
                    <a:pt x="21793" y="7464"/>
                    <a:pt x="21656" y="6756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3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3"/>
                  </a:cubicBezTo>
                  <a:cubicBezTo>
                    <a:pt x="17432" y="1426"/>
                    <a:pt x="16841" y="1328"/>
                    <a:pt x="16194" y="1328"/>
                  </a:cubicBezTo>
                  <a:cubicBezTo>
                    <a:pt x="15388" y="1328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2" y="3511"/>
                  </a:cubicBezTo>
                  <a:cubicBezTo>
                    <a:pt x="9824" y="4376"/>
                    <a:pt x="8853" y="5497"/>
                    <a:pt x="7967" y="6874"/>
                  </a:cubicBezTo>
                  <a:cubicBezTo>
                    <a:pt x="7039" y="8329"/>
                    <a:pt x="6226" y="10394"/>
                    <a:pt x="5513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5" y="23050"/>
                    <a:pt x="5873" y="24250"/>
                  </a:cubicBezTo>
                  <a:cubicBezTo>
                    <a:pt x="6794" y="25430"/>
                    <a:pt x="8140" y="26020"/>
                    <a:pt x="9911" y="26020"/>
                  </a:cubicBezTo>
                  <a:cubicBezTo>
                    <a:pt x="14135" y="26020"/>
                    <a:pt x="18267" y="24250"/>
                    <a:pt x="22304" y="2071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21663C87-363A-80AC-7784-161740270965}"/>
              </a:ext>
            </a:extLst>
          </p:cNvPr>
          <p:cNvGrpSpPr/>
          <p:nvPr/>
        </p:nvGrpSpPr>
        <p:grpSpPr>
          <a:xfrm>
            <a:off x="7239345" y="1206974"/>
            <a:ext cx="1727339" cy="1151559"/>
            <a:chOff x="7239345" y="1206974"/>
            <a:chExt cx="1727339" cy="1151559"/>
          </a:xfrm>
        </p:grpSpPr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8DDC414A-A92E-E887-A7B9-5621AD71BEC9}"/>
                </a:ext>
              </a:extLst>
            </p:cNvPr>
            <p:cNvSpPr/>
            <p:nvPr/>
          </p:nvSpPr>
          <p:spPr>
            <a:xfrm>
              <a:off x="7239345" y="1206974"/>
              <a:ext cx="1727339" cy="1151559"/>
            </a:xfrm>
            <a:custGeom>
              <a:avLst/>
              <a:gdLst>
                <a:gd name="connsiteX0" fmla="*/ 0 w 1727339"/>
                <a:gd name="connsiteY0" fmla="*/ 1151559 h 1151559"/>
                <a:gd name="connsiteX1" fmla="*/ 1727339 w 1727339"/>
                <a:gd name="connsiteY1" fmla="*/ 1151559 h 1151559"/>
                <a:gd name="connsiteX2" fmla="*/ 1727339 w 1727339"/>
                <a:gd name="connsiteY2" fmla="*/ 0 h 1151559"/>
                <a:gd name="connsiteX3" fmla="*/ 0 w 1727339"/>
                <a:gd name="connsiteY3" fmla="*/ 0 h 115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339" h="1151559">
                  <a:moveTo>
                    <a:pt x="0" y="1151559"/>
                  </a:moveTo>
                  <a:lnTo>
                    <a:pt x="1727339" y="1151559"/>
                  </a:lnTo>
                  <a:lnTo>
                    <a:pt x="17273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AD78E3AC-481B-D6C4-EF25-487C8297DFE7}"/>
                </a:ext>
              </a:extLst>
            </p:cNvPr>
            <p:cNvSpPr/>
            <p:nvPr/>
          </p:nvSpPr>
          <p:spPr>
            <a:xfrm>
              <a:off x="7450707" y="1240976"/>
              <a:ext cx="1481976" cy="956093"/>
            </a:xfrm>
            <a:custGeom>
              <a:avLst/>
              <a:gdLst>
                <a:gd name="connsiteX0" fmla="*/ 0 w 1481976"/>
                <a:gd name="connsiteY0" fmla="*/ 956093 h 956093"/>
                <a:gd name="connsiteX1" fmla="*/ 1481977 w 1481976"/>
                <a:gd name="connsiteY1" fmla="*/ 956093 h 956093"/>
                <a:gd name="connsiteX2" fmla="*/ 1481977 w 1481976"/>
                <a:gd name="connsiteY2" fmla="*/ 0 h 956093"/>
                <a:gd name="connsiteX3" fmla="*/ 0 w 1481976"/>
                <a:gd name="connsiteY3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1976" h="956093">
                  <a:moveTo>
                    <a:pt x="0" y="956093"/>
                  </a:moveTo>
                  <a:lnTo>
                    <a:pt x="1481977" y="956093"/>
                  </a:lnTo>
                  <a:lnTo>
                    <a:pt x="14819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23877804-1405-6BAC-3631-8EE1622EC271}"/>
                </a:ext>
              </a:extLst>
            </p:cNvPr>
            <p:cNvSpPr/>
            <p:nvPr/>
          </p:nvSpPr>
          <p:spPr>
            <a:xfrm>
              <a:off x="7492649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4D665FA7-4A4C-33D8-D345-CA17D8ACBDEF}"/>
                </a:ext>
              </a:extLst>
            </p:cNvPr>
            <p:cNvSpPr/>
            <p:nvPr/>
          </p:nvSpPr>
          <p:spPr>
            <a:xfrm>
              <a:off x="7725664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C610FA9A-77E9-1816-79D4-896A10C0AA60}"/>
                </a:ext>
              </a:extLst>
            </p:cNvPr>
            <p:cNvSpPr/>
            <p:nvPr/>
          </p:nvSpPr>
          <p:spPr>
            <a:xfrm>
              <a:off x="7958679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B1074ACC-BA69-A209-E32C-4833C63EFDF2}"/>
                </a:ext>
              </a:extLst>
            </p:cNvPr>
            <p:cNvSpPr/>
            <p:nvPr/>
          </p:nvSpPr>
          <p:spPr>
            <a:xfrm>
              <a:off x="8191691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97177368-6F2B-FD08-8C06-EB0D4A182CC8}"/>
                </a:ext>
              </a:extLst>
            </p:cNvPr>
            <p:cNvSpPr/>
            <p:nvPr/>
          </p:nvSpPr>
          <p:spPr>
            <a:xfrm>
              <a:off x="8424709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457F5643-1BFE-701A-358E-A3EFCBDA4489}"/>
                </a:ext>
              </a:extLst>
            </p:cNvPr>
            <p:cNvSpPr/>
            <p:nvPr/>
          </p:nvSpPr>
          <p:spPr>
            <a:xfrm>
              <a:off x="8657720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BC20FABD-6EC9-D7F1-3BA6-9CA8BE48D3DF}"/>
                </a:ext>
              </a:extLst>
            </p:cNvPr>
            <p:cNvSpPr/>
            <p:nvPr/>
          </p:nvSpPr>
          <p:spPr>
            <a:xfrm>
              <a:off x="8890738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4" name="Freeform 293">
              <a:extLst>
                <a:ext uri="{FF2B5EF4-FFF2-40B4-BE49-F238E27FC236}">
                  <a16:creationId xmlns:a16="http://schemas.microsoft.com/office/drawing/2014/main" id="{D41722F7-E18B-F53C-69D2-F9F3B6178A0D}"/>
                </a:ext>
              </a:extLst>
            </p:cNvPr>
            <p:cNvSpPr/>
            <p:nvPr/>
          </p:nvSpPr>
          <p:spPr>
            <a:xfrm>
              <a:off x="7450707" y="2197070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B0E09355-3190-92A6-F794-50638A9DF68A}"/>
                </a:ext>
              </a:extLst>
            </p:cNvPr>
            <p:cNvSpPr/>
            <p:nvPr/>
          </p:nvSpPr>
          <p:spPr>
            <a:xfrm>
              <a:off x="7492649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6" name="Freeform 295">
              <a:extLst>
                <a:ext uri="{FF2B5EF4-FFF2-40B4-BE49-F238E27FC236}">
                  <a16:creationId xmlns:a16="http://schemas.microsoft.com/office/drawing/2014/main" id="{6D352F28-5906-84CD-1EB7-2452D5331979}"/>
                </a:ext>
              </a:extLst>
            </p:cNvPr>
            <p:cNvSpPr/>
            <p:nvPr/>
          </p:nvSpPr>
          <p:spPr>
            <a:xfrm>
              <a:off x="7725664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EF7D78EA-C312-02E4-55B1-B836FDC5E87C}"/>
                </a:ext>
              </a:extLst>
            </p:cNvPr>
            <p:cNvSpPr/>
            <p:nvPr/>
          </p:nvSpPr>
          <p:spPr>
            <a:xfrm>
              <a:off x="7958679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928254F4-7809-E80D-CCB1-42F725A6F581}"/>
                </a:ext>
              </a:extLst>
            </p:cNvPr>
            <p:cNvSpPr/>
            <p:nvPr/>
          </p:nvSpPr>
          <p:spPr>
            <a:xfrm>
              <a:off x="8191691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211FE12C-81E0-8790-BB57-9C9A2347D1A4}"/>
                </a:ext>
              </a:extLst>
            </p:cNvPr>
            <p:cNvSpPr/>
            <p:nvPr/>
          </p:nvSpPr>
          <p:spPr>
            <a:xfrm>
              <a:off x="8424709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0" name="Freeform 299">
              <a:extLst>
                <a:ext uri="{FF2B5EF4-FFF2-40B4-BE49-F238E27FC236}">
                  <a16:creationId xmlns:a16="http://schemas.microsoft.com/office/drawing/2014/main" id="{6F4F1247-BF30-030F-B076-0B1F8D9DE9C5}"/>
                </a:ext>
              </a:extLst>
            </p:cNvPr>
            <p:cNvSpPr/>
            <p:nvPr/>
          </p:nvSpPr>
          <p:spPr>
            <a:xfrm>
              <a:off x="8657720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1" name="Freeform 300">
              <a:extLst>
                <a:ext uri="{FF2B5EF4-FFF2-40B4-BE49-F238E27FC236}">
                  <a16:creationId xmlns:a16="http://schemas.microsoft.com/office/drawing/2014/main" id="{2C148141-CA80-3F04-EA77-08CCF9F254A8}"/>
                </a:ext>
              </a:extLst>
            </p:cNvPr>
            <p:cNvSpPr/>
            <p:nvPr/>
          </p:nvSpPr>
          <p:spPr>
            <a:xfrm>
              <a:off x="8890738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id="{C70A0789-5155-FBBC-2D42-32DDE9AB91D4}"/>
                </a:ext>
              </a:extLst>
            </p:cNvPr>
            <p:cNvSpPr/>
            <p:nvPr/>
          </p:nvSpPr>
          <p:spPr>
            <a:xfrm>
              <a:off x="7454193" y="224410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3" name="Freeform 302">
              <a:extLst>
                <a:ext uri="{FF2B5EF4-FFF2-40B4-BE49-F238E27FC236}">
                  <a16:creationId xmlns:a16="http://schemas.microsoft.com/office/drawing/2014/main" id="{E8B86A08-8A06-316E-F644-1E5041BB6B8F}"/>
                </a:ext>
              </a:extLst>
            </p:cNvPr>
            <p:cNvSpPr/>
            <p:nvPr/>
          </p:nvSpPr>
          <p:spPr>
            <a:xfrm>
              <a:off x="7502446" y="2220986"/>
              <a:ext cx="28659" cy="45155"/>
            </a:xfrm>
            <a:custGeom>
              <a:avLst/>
              <a:gdLst>
                <a:gd name="connsiteX0" fmla="*/ 19679 w 28659"/>
                <a:gd name="connsiteY0" fmla="*/ 20843 h 45155"/>
                <a:gd name="connsiteX1" fmla="*/ 26269 w 28659"/>
                <a:gd name="connsiteY1" fmla="*/ 24607 h 45155"/>
                <a:gd name="connsiteX2" fmla="*/ 28659 w 28659"/>
                <a:gd name="connsiteY2" fmla="*/ 31661 h 45155"/>
                <a:gd name="connsiteX3" fmla="*/ 24228 w 28659"/>
                <a:gd name="connsiteY3" fmla="*/ 41629 h 45155"/>
                <a:gd name="connsiteX4" fmla="*/ 11633 w 28659"/>
                <a:gd name="connsiteY4" fmla="*/ 45156 h 45155"/>
                <a:gd name="connsiteX5" fmla="*/ 5977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5 w 28659"/>
                <a:gd name="connsiteY8" fmla="*/ 39477 h 45155"/>
                <a:gd name="connsiteX9" fmla="*/ 11458 w 28659"/>
                <a:gd name="connsiteY9" fmla="*/ 40204 h 45155"/>
                <a:gd name="connsiteX10" fmla="*/ 19884 w 28659"/>
                <a:gd name="connsiteY10" fmla="*/ 38016 h 45155"/>
                <a:gd name="connsiteX11" fmla="*/ 22799 w 28659"/>
                <a:gd name="connsiteY11" fmla="*/ 31661 h 45155"/>
                <a:gd name="connsiteX12" fmla="*/ 20088 w 28659"/>
                <a:gd name="connsiteY12" fmla="*/ 25651 h 45155"/>
                <a:gd name="connsiteX13" fmla="*/ 12595 w 28659"/>
                <a:gd name="connsiteY13" fmla="*/ 23470 h 45155"/>
                <a:gd name="connsiteX14" fmla="*/ 7522 w 28659"/>
                <a:gd name="connsiteY14" fmla="*/ 23470 h 45155"/>
                <a:gd name="connsiteX15" fmla="*/ 7522 w 28659"/>
                <a:gd name="connsiteY15" fmla="*/ 18626 h 45155"/>
                <a:gd name="connsiteX16" fmla="*/ 12828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8 w 28659"/>
                <a:gd name="connsiteY19" fmla="*/ 6758 h 45155"/>
                <a:gd name="connsiteX20" fmla="*/ 12595 w 28659"/>
                <a:gd name="connsiteY20" fmla="*/ 4952 h 45155"/>
                <a:gd name="connsiteX21" fmla="*/ 7405 w 28659"/>
                <a:gd name="connsiteY21" fmla="*/ 5477 h 45155"/>
                <a:gd name="connsiteX22" fmla="*/ 1312 w 28659"/>
                <a:gd name="connsiteY22" fmla="*/ 7111 h 45155"/>
                <a:gd name="connsiteX23" fmla="*/ 1312 w 28659"/>
                <a:gd name="connsiteY23" fmla="*/ 1864 h 45155"/>
                <a:gd name="connsiteX24" fmla="*/ 7580 w 28659"/>
                <a:gd name="connsiteY24" fmla="*/ 461 h 45155"/>
                <a:gd name="connsiteX25" fmla="*/ 13120 w 28659"/>
                <a:gd name="connsiteY25" fmla="*/ 0 h 45155"/>
                <a:gd name="connsiteX26" fmla="*/ 23732 w 28659"/>
                <a:gd name="connsiteY26" fmla="*/ 3059 h 45155"/>
                <a:gd name="connsiteX27" fmla="*/ 27639 w 28659"/>
                <a:gd name="connsiteY27" fmla="*/ 11278 h 45155"/>
                <a:gd name="connsiteX28" fmla="*/ 25569 w 28659"/>
                <a:gd name="connsiteY28" fmla="*/ 17403 h 45155"/>
                <a:gd name="connsiteX29" fmla="*/ 19679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9" y="20843"/>
                  </a:moveTo>
                  <a:cubicBezTo>
                    <a:pt x="22498" y="21448"/>
                    <a:pt x="24694" y="22700"/>
                    <a:pt x="26269" y="24607"/>
                  </a:cubicBezTo>
                  <a:cubicBezTo>
                    <a:pt x="27863" y="26515"/>
                    <a:pt x="28659" y="28861"/>
                    <a:pt x="28659" y="31661"/>
                  </a:cubicBezTo>
                  <a:cubicBezTo>
                    <a:pt x="28659" y="35957"/>
                    <a:pt x="27183" y="39275"/>
                    <a:pt x="24228" y="41629"/>
                  </a:cubicBezTo>
                  <a:cubicBezTo>
                    <a:pt x="21274" y="43982"/>
                    <a:pt x="17075" y="45156"/>
                    <a:pt x="11633" y="45156"/>
                  </a:cubicBezTo>
                  <a:cubicBezTo>
                    <a:pt x="9806" y="45156"/>
                    <a:pt x="7921" y="44968"/>
                    <a:pt x="5977" y="44601"/>
                  </a:cubicBezTo>
                  <a:cubicBezTo>
                    <a:pt x="4053" y="44256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68"/>
                    <a:pt x="3421" y="38988"/>
                    <a:pt x="5365" y="39477"/>
                  </a:cubicBezTo>
                  <a:cubicBezTo>
                    <a:pt x="7308" y="39959"/>
                    <a:pt x="9339" y="40204"/>
                    <a:pt x="11458" y="40204"/>
                  </a:cubicBezTo>
                  <a:cubicBezTo>
                    <a:pt x="15151" y="40204"/>
                    <a:pt x="17960" y="39477"/>
                    <a:pt x="19884" y="38016"/>
                  </a:cubicBezTo>
                  <a:cubicBezTo>
                    <a:pt x="21828" y="36555"/>
                    <a:pt x="22799" y="34439"/>
                    <a:pt x="22799" y="31661"/>
                  </a:cubicBezTo>
                  <a:cubicBezTo>
                    <a:pt x="22799" y="29091"/>
                    <a:pt x="21895" y="27090"/>
                    <a:pt x="20088" y="25651"/>
                  </a:cubicBezTo>
                  <a:cubicBezTo>
                    <a:pt x="18300" y="24197"/>
                    <a:pt x="15802" y="23470"/>
                    <a:pt x="12595" y="23470"/>
                  </a:cubicBezTo>
                  <a:lnTo>
                    <a:pt x="7522" y="23470"/>
                  </a:lnTo>
                  <a:lnTo>
                    <a:pt x="7522" y="18626"/>
                  </a:lnTo>
                  <a:lnTo>
                    <a:pt x="12828" y="18626"/>
                  </a:lnTo>
                  <a:cubicBezTo>
                    <a:pt x="15725" y="18626"/>
                    <a:pt x="17941" y="18051"/>
                    <a:pt x="19476" y="16906"/>
                  </a:cubicBezTo>
                  <a:cubicBezTo>
                    <a:pt x="21011" y="15740"/>
                    <a:pt x="21779" y="14071"/>
                    <a:pt x="21779" y="11890"/>
                  </a:cubicBezTo>
                  <a:cubicBezTo>
                    <a:pt x="21779" y="9659"/>
                    <a:pt x="20982" y="7946"/>
                    <a:pt x="19388" y="6758"/>
                  </a:cubicBezTo>
                  <a:cubicBezTo>
                    <a:pt x="17814" y="5556"/>
                    <a:pt x="15550" y="4952"/>
                    <a:pt x="12595" y="4952"/>
                  </a:cubicBezTo>
                  <a:cubicBezTo>
                    <a:pt x="10982" y="4952"/>
                    <a:pt x="9252" y="5124"/>
                    <a:pt x="7405" y="5477"/>
                  </a:cubicBezTo>
                  <a:cubicBezTo>
                    <a:pt x="5559" y="5830"/>
                    <a:pt x="3528" y="6370"/>
                    <a:pt x="1312" y="7111"/>
                  </a:cubicBezTo>
                  <a:lnTo>
                    <a:pt x="1312" y="1864"/>
                  </a:lnTo>
                  <a:cubicBezTo>
                    <a:pt x="3547" y="1238"/>
                    <a:pt x="5636" y="770"/>
                    <a:pt x="7580" y="461"/>
                  </a:cubicBezTo>
                  <a:cubicBezTo>
                    <a:pt x="9544" y="151"/>
                    <a:pt x="11390" y="0"/>
                    <a:pt x="13120" y="0"/>
                  </a:cubicBezTo>
                  <a:cubicBezTo>
                    <a:pt x="17590" y="0"/>
                    <a:pt x="21128" y="1022"/>
                    <a:pt x="23732" y="3059"/>
                  </a:cubicBezTo>
                  <a:cubicBezTo>
                    <a:pt x="26337" y="5081"/>
                    <a:pt x="27639" y="7816"/>
                    <a:pt x="27639" y="11278"/>
                  </a:cubicBezTo>
                  <a:cubicBezTo>
                    <a:pt x="27639" y="13689"/>
                    <a:pt x="26949" y="15733"/>
                    <a:pt x="25569" y="17403"/>
                  </a:cubicBezTo>
                  <a:cubicBezTo>
                    <a:pt x="24189" y="19051"/>
                    <a:pt x="22226" y="20203"/>
                    <a:pt x="19679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" name="Freeform 303">
              <a:extLst>
                <a:ext uri="{FF2B5EF4-FFF2-40B4-BE49-F238E27FC236}">
                  <a16:creationId xmlns:a16="http://schemas.microsoft.com/office/drawing/2014/main" id="{E03FEA10-2990-CFEB-BD85-998C519A2BA9}"/>
                </a:ext>
              </a:extLst>
            </p:cNvPr>
            <p:cNvSpPr/>
            <p:nvPr/>
          </p:nvSpPr>
          <p:spPr>
            <a:xfrm>
              <a:off x="7687806" y="224410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5" name="Freeform 304">
              <a:extLst>
                <a:ext uri="{FF2B5EF4-FFF2-40B4-BE49-F238E27FC236}">
                  <a16:creationId xmlns:a16="http://schemas.microsoft.com/office/drawing/2014/main" id="{E7910367-2C04-4317-5063-78C97773A922}"/>
                </a:ext>
              </a:extLst>
            </p:cNvPr>
            <p:cNvSpPr/>
            <p:nvPr/>
          </p:nvSpPr>
          <p:spPr>
            <a:xfrm>
              <a:off x="7735883" y="2220986"/>
              <a:ext cx="27638" cy="44313"/>
            </a:xfrm>
            <a:custGeom>
              <a:avLst/>
              <a:gdLst>
                <a:gd name="connsiteX0" fmla="*/ 7084 w 27638"/>
                <a:gd name="connsiteY0" fmla="*/ 39354 h 44313"/>
                <a:gd name="connsiteX1" fmla="*/ 27639 w 27638"/>
                <a:gd name="connsiteY1" fmla="*/ 39354 h 44313"/>
                <a:gd name="connsiteX2" fmla="*/ 27639 w 27638"/>
                <a:gd name="connsiteY2" fmla="*/ 44313 h 44313"/>
                <a:gd name="connsiteX3" fmla="*/ 0 w 27638"/>
                <a:gd name="connsiteY3" fmla="*/ 44313 h 44313"/>
                <a:gd name="connsiteX4" fmla="*/ 0 w 27638"/>
                <a:gd name="connsiteY4" fmla="*/ 39354 h 44313"/>
                <a:gd name="connsiteX5" fmla="*/ 9125 w 27638"/>
                <a:gd name="connsiteY5" fmla="*/ 30056 h 44313"/>
                <a:gd name="connsiteX6" fmla="*/ 16414 w 27638"/>
                <a:gd name="connsiteY6" fmla="*/ 22506 h 44313"/>
                <a:gd name="connsiteX7" fmla="*/ 20350 w 27638"/>
                <a:gd name="connsiteY7" fmla="*/ 17144 h 44313"/>
                <a:gd name="connsiteX8" fmla="*/ 21487 w 27638"/>
                <a:gd name="connsiteY8" fmla="*/ 12797 h 44313"/>
                <a:gd name="connsiteX9" fmla="*/ 19038 w 27638"/>
                <a:gd name="connsiteY9" fmla="*/ 7140 h 44313"/>
                <a:gd name="connsiteX10" fmla="*/ 12712 w 27638"/>
                <a:gd name="connsiteY10" fmla="*/ 4952 h 44313"/>
                <a:gd name="connsiteX11" fmla="*/ 6851 w 27638"/>
                <a:gd name="connsiteY11" fmla="*/ 5916 h 44313"/>
                <a:gd name="connsiteX12" fmla="*/ 292 w 27638"/>
                <a:gd name="connsiteY12" fmla="*/ 8831 h 44313"/>
                <a:gd name="connsiteX13" fmla="*/ 292 w 27638"/>
                <a:gd name="connsiteY13" fmla="*/ 2886 h 44313"/>
                <a:gd name="connsiteX14" fmla="*/ 6939 w 27638"/>
                <a:gd name="connsiteY14" fmla="*/ 727 h 44313"/>
                <a:gd name="connsiteX15" fmla="*/ 12595 w 27638"/>
                <a:gd name="connsiteY15" fmla="*/ 0 h 44313"/>
                <a:gd name="connsiteX16" fmla="*/ 23382 w 27638"/>
                <a:gd name="connsiteY16" fmla="*/ 3383 h 44313"/>
                <a:gd name="connsiteX17" fmla="*/ 27406 w 27638"/>
                <a:gd name="connsiteY17" fmla="*/ 12415 h 44313"/>
                <a:gd name="connsiteX18" fmla="*/ 26385 w 27638"/>
                <a:gd name="connsiteY18" fmla="*/ 17518 h 44313"/>
                <a:gd name="connsiteX19" fmla="*/ 22741 w 27638"/>
                <a:gd name="connsiteY19" fmla="*/ 23175 h 44313"/>
                <a:gd name="connsiteX20" fmla="*/ 18105 w 27638"/>
                <a:gd name="connsiteY20" fmla="*/ 28076 h 44313"/>
                <a:gd name="connsiteX21" fmla="*/ 7084 w 27638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8" h="44313">
                  <a:moveTo>
                    <a:pt x="7084" y="39354"/>
                  </a:moveTo>
                  <a:lnTo>
                    <a:pt x="27639" y="39354"/>
                  </a:lnTo>
                  <a:lnTo>
                    <a:pt x="27639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5" y="37044"/>
                    <a:pt x="5277" y="33942"/>
                    <a:pt x="9125" y="30056"/>
                  </a:cubicBezTo>
                  <a:cubicBezTo>
                    <a:pt x="12993" y="26148"/>
                    <a:pt x="15423" y="23636"/>
                    <a:pt x="16414" y="22506"/>
                  </a:cubicBezTo>
                  <a:cubicBezTo>
                    <a:pt x="18300" y="20383"/>
                    <a:pt x="19612" y="18598"/>
                    <a:pt x="20350" y="17144"/>
                  </a:cubicBezTo>
                  <a:cubicBezTo>
                    <a:pt x="21108" y="15668"/>
                    <a:pt x="21487" y="14215"/>
                    <a:pt x="21487" y="12797"/>
                  </a:cubicBezTo>
                  <a:cubicBezTo>
                    <a:pt x="21487" y="10486"/>
                    <a:pt x="20671" y="8601"/>
                    <a:pt x="19038" y="7140"/>
                  </a:cubicBezTo>
                  <a:cubicBezTo>
                    <a:pt x="17425" y="5679"/>
                    <a:pt x="15316" y="4952"/>
                    <a:pt x="12712" y="4952"/>
                  </a:cubicBezTo>
                  <a:cubicBezTo>
                    <a:pt x="10865" y="4952"/>
                    <a:pt x="8912" y="5276"/>
                    <a:pt x="6851" y="5916"/>
                  </a:cubicBezTo>
                  <a:cubicBezTo>
                    <a:pt x="4811" y="6557"/>
                    <a:pt x="2624" y="7528"/>
                    <a:pt x="292" y="8831"/>
                  </a:cubicBezTo>
                  <a:lnTo>
                    <a:pt x="292" y="2886"/>
                  </a:lnTo>
                  <a:cubicBezTo>
                    <a:pt x="2663" y="1929"/>
                    <a:pt x="4878" y="1209"/>
                    <a:pt x="6939" y="727"/>
                  </a:cubicBezTo>
                  <a:cubicBezTo>
                    <a:pt x="8999" y="245"/>
                    <a:pt x="10884" y="0"/>
                    <a:pt x="12595" y="0"/>
                  </a:cubicBezTo>
                  <a:cubicBezTo>
                    <a:pt x="17104" y="0"/>
                    <a:pt x="20700" y="1130"/>
                    <a:pt x="23382" y="3383"/>
                  </a:cubicBezTo>
                  <a:cubicBezTo>
                    <a:pt x="26065" y="5635"/>
                    <a:pt x="27406" y="8644"/>
                    <a:pt x="27406" y="12415"/>
                  </a:cubicBezTo>
                  <a:cubicBezTo>
                    <a:pt x="27406" y="14207"/>
                    <a:pt x="27065" y="15906"/>
                    <a:pt x="26385" y="17518"/>
                  </a:cubicBezTo>
                  <a:cubicBezTo>
                    <a:pt x="25724" y="19109"/>
                    <a:pt x="24510" y="20994"/>
                    <a:pt x="22741" y="23175"/>
                  </a:cubicBezTo>
                  <a:cubicBezTo>
                    <a:pt x="22255" y="23744"/>
                    <a:pt x="20710" y="25377"/>
                    <a:pt x="18105" y="28076"/>
                  </a:cubicBezTo>
                  <a:cubicBezTo>
                    <a:pt x="15501" y="30761"/>
                    <a:pt x="11827" y="34518"/>
                    <a:pt x="7084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id="{E8CB043E-5A34-AC28-BD54-CB9AA214ACCA}"/>
                </a:ext>
              </a:extLst>
            </p:cNvPr>
            <p:cNvSpPr/>
            <p:nvPr/>
          </p:nvSpPr>
          <p:spPr>
            <a:xfrm>
              <a:off x="7920588" y="2244104"/>
              <a:ext cx="37376" cy="4958"/>
            </a:xfrm>
            <a:custGeom>
              <a:avLst/>
              <a:gdLst>
                <a:gd name="connsiteX0" fmla="*/ 0 w 37376"/>
                <a:gd name="connsiteY0" fmla="*/ 0 h 4958"/>
                <a:gd name="connsiteX1" fmla="*/ 37377 w 37376"/>
                <a:gd name="connsiteY1" fmla="*/ 0 h 4958"/>
                <a:gd name="connsiteX2" fmla="*/ 37377 w 37376"/>
                <a:gd name="connsiteY2" fmla="*/ 4959 h 4958"/>
                <a:gd name="connsiteX3" fmla="*/ 0 w 37376"/>
                <a:gd name="connsiteY3" fmla="*/ 4959 h 4958"/>
                <a:gd name="connsiteX4" fmla="*/ 0 w 37376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6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8BAA45B9-4CFA-6E7D-E36D-733AA913BFEA}"/>
                </a:ext>
              </a:extLst>
            </p:cNvPr>
            <p:cNvSpPr/>
            <p:nvPr/>
          </p:nvSpPr>
          <p:spPr>
            <a:xfrm>
              <a:off x="7970851" y="2221770"/>
              <a:ext cx="25917" cy="43528"/>
            </a:xfrm>
            <a:custGeom>
              <a:avLst/>
              <a:gdLst>
                <a:gd name="connsiteX0" fmla="*/ 849 w 25917"/>
                <a:gd name="connsiteY0" fmla="*/ 38570 h 43528"/>
                <a:gd name="connsiteX1" fmla="*/ 10465 w 25917"/>
                <a:gd name="connsiteY1" fmla="*/ 38570 h 43528"/>
                <a:gd name="connsiteX2" fmla="*/ 10465 w 25917"/>
                <a:gd name="connsiteY2" fmla="*/ 5362 h 43528"/>
                <a:gd name="connsiteX3" fmla="*/ 0 w 25917"/>
                <a:gd name="connsiteY3" fmla="*/ 7464 h 43528"/>
                <a:gd name="connsiteX4" fmla="*/ 0 w 25917"/>
                <a:gd name="connsiteY4" fmla="*/ 2102 h 43528"/>
                <a:gd name="connsiteX5" fmla="*/ 10407 w 25917"/>
                <a:gd name="connsiteY5" fmla="*/ 0 h 43528"/>
                <a:gd name="connsiteX6" fmla="*/ 16295 w 25917"/>
                <a:gd name="connsiteY6" fmla="*/ 0 h 43528"/>
                <a:gd name="connsiteX7" fmla="*/ 16295 w 25917"/>
                <a:gd name="connsiteY7" fmla="*/ 38570 h 43528"/>
                <a:gd name="connsiteX8" fmla="*/ 25917 w 25917"/>
                <a:gd name="connsiteY8" fmla="*/ 38570 h 43528"/>
                <a:gd name="connsiteX9" fmla="*/ 25917 w 25917"/>
                <a:gd name="connsiteY9" fmla="*/ 43529 h 43528"/>
                <a:gd name="connsiteX10" fmla="*/ 849 w 25917"/>
                <a:gd name="connsiteY10" fmla="*/ 43529 h 43528"/>
                <a:gd name="connsiteX11" fmla="*/ 849 w 25917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7" h="43528">
                  <a:moveTo>
                    <a:pt x="849" y="38570"/>
                  </a:moveTo>
                  <a:lnTo>
                    <a:pt x="10465" y="38570"/>
                  </a:lnTo>
                  <a:lnTo>
                    <a:pt x="10465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295" y="0"/>
                  </a:lnTo>
                  <a:lnTo>
                    <a:pt x="16295" y="38570"/>
                  </a:lnTo>
                  <a:lnTo>
                    <a:pt x="25917" y="38570"/>
                  </a:lnTo>
                  <a:lnTo>
                    <a:pt x="25917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8" name="Freeform 307">
              <a:extLst>
                <a:ext uri="{FF2B5EF4-FFF2-40B4-BE49-F238E27FC236}">
                  <a16:creationId xmlns:a16="http://schemas.microsoft.com/office/drawing/2014/main" id="{336E8D6D-DC7B-DADE-C9B8-798932FF6BF0}"/>
                </a:ext>
              </a:extLst>
            </p:cNvPr>
            <p:cNvSpPr/>
            <p:nvPr/>
          </p:nvSpPr>
          <p:spPr>
            <a:xfrm>
              <a:off x="8176649" y="2220986"/>
              <a:ext cx="30091" cy="45155"/>
            </a:xfrm>
            <a:custGeom>
              <a:avLst/>
              <a:gdLst>
                <a:gd name="connsiteX0" fmla="*/ 15042 w 30091"/>
                <a:gd name="connsiteY0" fmla="*/ 4664 h 45155"/>
                <a:gd name="connsiteX1" fmla="*/ 8190 w 30091"/>
                <a:gd name="connsiteY1" fmla="*/ 9155 h 45155"/>
                <a:gd name="connsiteX2" fmla="*/ 5916 w 30091"/>
                <a:gd name="connsiteY2" fmla="*/ 22592 h 45155"/>
                <a:gd name="connsiteX3" fmla="*/ 8190 w 30091"/>
                <a:gd name="connsiteY3" fmla="*/ 36037 h 45155"/>
                <a:gd name="connsiteX4" fmla="*/ 15042 w 30091"/>
                <a:gd name="connsiteY4" fmla="*/ 40492 h 45155"/>
                <a:gd name="connsiteX5" fmla="*/ 21894 w 30091"/>
                <a:gd name="connsiteY5" fmla="*/ 36037 h 45155"/>
                <a:gd name="connsiteX6" fmla="*/ 24197 w 30091"/>
                <a:gd name="connsiteY6" fmla="*/ 22592 h 45155"/>
                <a:gd name="connsiteX7" fmla="*/ 21894 w 30091"/>
                <a:gd name="connsiteY7" fmla="*/ 9155 h 45155"/>
                <a:gd name="connsiteX8" fmla="*/ 15042 w 30091"/>
                <a:gd name="connsiteY8" fmla="*/ 4664 h 45155"/>
                <a:gd name="connsiteX9" fmla="*/ 15042 w 30091"/>
                <a:gd name="connsiteY9" fmla="*/ 0 h 45155"/>
                <a:gd name="connsiteX10" fmla="*/ 26212 w 30091"/>
                <a:gd name="connsiteY10" fmla="*/ 5801 h 45155"/>
                <a:gd name="connsiteX11" fmla="*/ 30092 w 30091"/>
                <a:gd name="connsiteY11" fmla="*/ 22592 h 45155"/>
                <a:gd name="connsiteX12" fmla="*/ 26212 w 30091"/>
                <a:gd name="connsiteY12" fmla="*/ 39383 h 45155"/>
                <a:gd name="connsiteX13" fmla="*/ 15042 w 30091"/>
                <a:gd name="connsiteY13" fmla="*/ 45156 h 45155"/>
                <a:gd name="connsiteX14" fmla="*/ 3851 w 30091"/>
                <a:gd name="connsiteY14" fmla="*/ 39383 h 45155"/>
                <a:gd name="connsiteX15" fmla="*/ 0 w 30091"/>
                <a:gd name="connsiteY15" fmla="*/ 22592 h 45155"/>
                <a:gd name="connsiteX16" fmla="*/ 3851 w 30091"/>
                <a:gd name="connsiteY16" fmla="*/ 5801 h 45155"/>
                <a:gd name="connsiteX17" fmla="*/ 15042 w 30091"/>
                <a:gd name="connsiteY17" fmla="*/ 0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91" h="45155">
                  <a:moveTo>
                    <a:pt x="15042" y="4664"/>
                  </a:moveTo>
                  <a:cubicBezTo>
                    <a:pt x="12012" y="4664"/>
                    <a:pt x="9723" y="6161"/>
                    <a:pt x="8190" y="9155"/>
                  </a:cubicBezTo>
                  <a:cubicBezTo>
                    <a:pt x="6672" y="12127"/>
                    <a:pt x="5916" y="16604"/>
                    <a:pt x="5916" y="22592"/>
                  </a:cubicBezTo>
                  <a:cubicBezTo>
                    <a:pt x="5916" y="28559"/>
                    <a:pt x="6672" y="33043"/>
                    <a:pt x="8190" y="36037"/>
                  </a:cubicBezTo>
                  <a:cubicBezTo>
                    <a:pt x="9723" y="39009"/>
                    <a:pt x="12012" y="40492"/>
                    <a:pt x="15042" y="40492"/>
                  </a:cubicBezTo>
                  <a:cubicBezTo>
                    <a:pt x="18094" y="40492"/>
                    <a:pt x="20375" y="39009"/>
                    <a:pt x="21894" y="36037"/>
                  </a:cubicBezTo>
                  <a:cubicBezTo>
                    <a:pt x="23427" y="33043"/>
                    <a:pt x="24197" y="28559"/>
                    <a:pt x="24197" y="22592"/>
                  </a:cubicBezTo>
                  <a:cubicBezTo>
                    <a:pt x="24197" y="16604"/>
                    <a:pt x="23427" y="12127"/>
                    <a:pt x="21894" y="9155"/>
                  </a:cubicBezTo>
                  <a:cubicBezTo>
                    <a:pt x="20375" y="6161"/>
                    <a:pt x="18094" y="4664"/>
                    <a:pt x="15042" y="4664"/>
                  </a:cubicBezTo>
                  <a:moveTo>
                    <a:pt x="15042" y="0"/>
                  </a:moveTo>
                  <a:cubicBezTo>
                    <a:pt x="19922" y="0"/>
                    <a:pt x="23643" y="1936"/>
                    <a:pt x="26212" y="5801"/>
                  </a:cubicBezTo>
                  <a:cubicBezTo>
                    <a:pt x="28796" y="9652"/>
                    <a:pt x="30092" y="15244"/>
                    <a:pt x="30092" y="22592"/>
                  </a:cubicBezTo>
                  <a:cubicBezTo>
                    <a:pt x="30092" y="29919"/>
                    <a:pt x="28796" y="35518"/>
                    <a:pt x="26212" y="39383"/>
                  </a:cubicBezTo>
                  <a:cubicBezTo>
                    <a:pt x="23643" y="43234"/>
                    <a:pt x="19922" y="45156"/>
                    <a:pt x="15042" y="45156"/>
                  </a:cubicBezTo>
                  <a:cubicBezTo>
                    <a:pt x="10170" y="45156"/>
                    <a:pt x="6434" y="43234"/>
                    <a:pt x="3851" y="39383"/>
                  </a:cubicBezTo>
                  <a:cubicBezTo>
                    <a:pt x="1281" y="35518"/>
                    <a:pt x="0" y="29919"/>
                    <a:pt x="0" y="22592"/>
                  </a:cubicBezTo>
                  <a:cubicBezTo>
                    <a:pt x="0" y="15244"/>
                    <a:pt x="1281" y="9652"/>
                    <a:pt x="3851" y="5801"/>
                  </a:cubicBezTo>
                  <a:cubicBezTo>
                    <a:pt x="6434" y="1936"/>
                    <a:pt x="10170" y="0"/>
                    <a:pt x="15042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9" name="Freeform 308">
              <a:extLst>
                <a:ext uri="{FF2B5EF4-FFF2-40B4-BE49-F238E27FC236}">
                  <a16:creationId xmlns:a16="http://schemas.microsoft.com/office/drawing/2014/main" id="{9EF4393D-CDFC-084A-CB93-675EDC72D9EE}"/>
                </a:ext>
              </a:extLst>
            </p:cNvPr>
            <p:cNvSpPr/>
            <p:nvPr/>
          </p:nvSpPr>
          <p:spPr>
            <a:xfrm>
              <a:off x="8411747" y="2221770"/>
              <a:ext cx="25924" cy="43528"/>
            </a:xfrm>
            <a:custGeom>
              <a:avLst/>
              <a:gdLst>
                <a:gd name="connsiteX0" fmla="*/ 849 w 25924"/>
                <a:gd name="connsiteY0" fmla="*/ 38570 h 43528"/>
                <a:gd name="connsiteX1" fmla="*/ 10472 w 25924"/>
                <a:gd name="connsiteY1" fmla="*/ 38570 h 43528"/>
                <a:gd name="connsiteX2" fmla="*/ 10472 w 25924"/>
                <a:gd name="connsiteY2" fmla="*/ 5362 h 43528"/>
                <a:gd name="connsiteX3" fmla="*/ 0 w 25924"/>
                <a:gd name="connsiteY3" fmla="*/ 7464 h 43528"/>
                <a:gd name="connsiteX4" fmla="*/ 0 w 25924"/>
                <a:gd name="connsiteY4" fmla="*/ 2102 h 43528"/>
                <a:gd name="connsiteX5" fmla="*/ 10407 w 25924"/>
                <a:gd name="connsiteY5" fmla="*/ 0 h 43528"/>
                <a:gd name="connsiteX6" fmla="*/ 16302 w 25924"/>
                <a:gd name="connsiteY6" fmla="*/ 0 h 43528"/>
                <a:gd name="connsiteX7" fmla="*/ 16302 w 25924"/>
                <a:gd name="connsiteY7" fmla="*/ 38570 h 43528"/>
                <a:gd name="connsiteX8" fmla="*/ 25924 w 25924"/>
                <a:gd name="connsiteY8" fmla="*/ 38570 h 43528"/>
                <a:gd name="connsiteX9" fmla="*/ 25924 w 25924"/>
                <a:gd name="connsiteY9" fmla="*/ 43529 h 43528"/>
                <a:gd name="connsiteX10" fmla="*/ 849 w 25924"/>
                <a:gd name="connsiteY10" fmla="*/ 43529 h 43528"/>
                <a:gd name="connsiteX11" fmla="*/ 849 w 25924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24" h="43528">
                  <a:moveTo>
                    <a:pt x="849" y="38570"/>
                  </a:moveTo>
                  <a:lnTo>
                    <a:pt x="10472" y="38570"/>
                  </a:lnTo>
                  <a:lnTo>
                    <a:pt x="10472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302" y="0"/>
                  </a:lnTo>
                  <a:lnTo>
                    <a:pt x="16302" y="38570"/>
                  </a:lnTo>
                  <a:lnTo>
                    <a:pt x="25924" y="38570"/>
                  </a:lnTo>
                  <a:lnTo>
                    <a:pt x="25924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0" name="Freeform 309">
              <a:extLst>
                <a:ext uri="{FF2B5EF4-FFF2-40B4-BE49-F238E27FC236}">
                  <a16:creationId xmlns:a16="http://schemas.microsoft.com/office/drawing/2014/main" id="{7B696B37-814C-E721-B8F4-44FF6600A4C1}"/>
                </a:ext>
              </a:extLst>
            </p:cNvPr>
            <p:cNvSpPr/>
            <p:nvPr/>
          </p:nvSpPr>
          <p:spPr>
            <a:xfrm>
              <a:off x="8643901" y="2220986"/>
              <a:ext cx="27644" cy="44313"/>
            </a:xfrm>
            <a:custGeom>
              <a:avLst/>
              <a:gdLst>
                <a:gd name="connsiteX0" fmla="*/ 7089 w 27644"/>
                <a:gd name="connsiteY0" fmla="*/ 39354 h 44313"/>
                <a:gd name="connsiteX1" fmla="*/ 27645 w 27644"/>
                <a:gd name="connsiteY1" fmla="*/ 39354 h 44313"/>
                <a:gd name="connsiteX2" fmla="*/ 27645 w 27644"/>
                <a:gd name="connsiteY2" fmla="*/ 44313 h 44313"/>
                <a:gd name="connsiteX3" fmla="*/ 0 w 27644"/>
                <a:gd name="connsiteY3" fmla="*/ 44313 h 44313"/>
                <a:gd name="connsiteX4" fmla="*/ 0 w 27644"/>
                <a:gd name="connsiteY4" fmla="*/ 39354 h 44313"/>
                <a:gd name="connsiteX5" fmla="*/ 9126 w 27644"/>
                <a:gd name="connsiteY5" fmla="*/ 30056 h 44313"/>
                <a:gd name="connsiteX6" fmla="*/ 16417 w 27644"/>
                <a:gd name="connsiteY6" fmla="*/ 22506 h 44313"/>
                <a:gd name="connsiteX7" fmla="*/ 20354 w 27644"/>
                <a:gd name="connsiteY7" fmla="*/ 17144 h 44313"/>
                <a:gd name="connsiteX8" fmla="*/ 21491 w 27644"/>
                <a:gd name="connsiteY8" fmla="*/ 12797 h 44313"/>
                <a:gd name="connsiteX9" fmla="*/ 19044 w 27644"/>
                <a:gd name="connsiteY9" fmla="*/ 7140 h 44313"/>
                <a:gd name="connsiteX10" fmla="*/ 12717 w 27644"/>
                <a:gd name="connsiteY10" fmla="*/ 4952 h 44313"/>
                <a:gd name="connsiteX11" fmla="*/ 6852 w 27644"/>
                <a:gd name="connsiteY11" fmla="*/ 5916 h 44313"/>
                <a:gd name="connsiteX12" fmla="*/ 295 w 27644"/>
                <a:gd name="connsiteY12" fmla="*/ 8831 h 44313"/>
                <a:gd name="connsiteX13" fmla="*/ 295 w 27644"/>
                <a:gd name="connsiteY13" fmla="*/ 2886 h 44313"/>
                <a:gd name="connsiteX14" fmla="*/ 6938 w 27644"/>
                <a:gd name="connsiteY14" fmla="*/ 727 h 44313"/>
                <a:gd name="connsiteX15" fmla="*/ 12595 w 27644"/>
                <a:gd name="connsiteY15" fmla="*/ 0 h 44313"/>
                <a:gd name="connsiteX16" fmla="*/ 23384 w 27644"/>
                <a:gd name="connsiteY16" fmla="*/ 3383 h 44313"/>
                <a:gd name="connsiteX17" fmla="*/ 27407 w 27644"/>
                <a:gd name="connsiteY17" fmla="*/ 12415 h 44313"/>
                <a:gd name="connsiteX18" fmla="*/ 26385 w 27644"/>
                <a:gd name="connsiteY18" fmla="*/ 17518 h 44313"/>
                <a:gd name="connsiteX19" fmla="*/ 22743 w 27644"/>
                <a:gd name="connsiteY19" fmla="*/ 23175 h 44313"/>
                <a:gd name="connsiteX20" fmla="*/ 18108 w 27644"/>
                <a:gd name="connsiteY20" fmla="*/ 28076 h 44313"/>
                <a:gd name="connsiteX21" fmla="*/ 7089 w 27644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44" h="44313">
                  <a:moveTo>
                    <a:pt x="7089" y="39354"/>
                  </a:moveTo>
                  <a:lnTo>
                    <a:pt x="27645" y="39354"/>
                  </a:lnTo>
                  <a:lnTo>
                    <a:pt x="27645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8" y="37044"/>
                    <a:pt x="5276" y="33942"/>
                    <a:pt x="9126" y="30056"/>
                  </a:cubicBezTo>
                  <a:cubicBezTo>
                    <a:pt x="12991" y="26148"/>
                    <a:pt x="15424" y="23636"/>
                    <a:pt x="16417" y="22506"/>
                  </a:cubicBezTo>
                  <a:cubicBezTo>
                    <a:pt x="18303" y="20383"/>
                    <a:pt x="19612" y="18598"/>
                    <a:pt x="20354" y="17144"/>
                  </a:cubicBezTo>
                  <a:cubicBezTo>
                    <a:pt x="21109" y="15668"/>
                    <a:pt x="21491" y="14215"/>
                    <a:pt x="21491" y="12797"/>
                  </a:cubicBezTo>
                  <a:cubicBezTo>
                    <a:pt x="21491" y="10486"/>
                    <a:pt x="20678" y="8601"/>
                    <a:pt x="19044" y="7140"/>
                  </a:cubicBezTo>
                  <a:cubicBezTo>
                    <a:pt x="17425" y="5679"/>
                    <a:pt x="15316" y="4952"/>
                    <a:pt x="12717" y="4952"/>
                  </a:cubicBezTo>
                  <a:cubicBezTo>
                    <a:pt x="10868" y="4952"/>
                    <a:pt x="8917" y="5276"/>
                    <a:pt x="6852" y="5916"/>
                  </a:cubicBezTo>
                  <a:cubicBezTo>
                    <a:pt x="4815" y="6557"/>
                    <a:pt x="2627" y="7528"/>
                    <a:pt x="295" y="8831"/>
                  </a:cubicBezTo>
                  <a:lnTo>
                    <a:pt x="295" y="2886"/>
                  </a:lnTo>
                  <a:cubicBezTo>
                    <a:pt x="2663" y="1929"/>
                    <a:pt x="4880" y="1209"/>
                    <a:pt x="6938" y="727"/>
                  </a:cubicBezTo>
                  <a:cubicBezTo>
                    <a:pt x="9004" y="245"/>
                    <a:pt x="10889" y="0"/>
                    <a:pt x="12595" y="0"/>
                  </a:cubicBezTo>
                  <a:cubicBezTo>
                    <a:pt x="17108" y="0"/>
                    <a:pt x="20699" y="1130"/>
                    <a:pt x="23384" y="3383"/>
                  </a:cubicBezTo>
                  <a:cubicBezTo>
                    <a:pt x="26068" y="5635"/>
                    <a:pt x="27407" y="8644"/>
                    <a:pt x="27407" y="12415"/>
                  </a:cubicBezTo>
                  <a:cubicBezTo>
                    <a:pt x="27407" y="14207"/>
                    <a:pt x="27069" y="15906"/>
                    <a:pt x="26385" y="17518"/>
                  </a:cubicBezTo>
                  <a:cubicBezTo>
                    <a:pt x="25730" y="19109"/>
                    <a:pt x="24514" y="20994"/>
                    <a:pt x="22743" y="23175"/>
                  </a:cubicBezTo>
                  <a:cubicBezTo>
                    <a:pt x="22261" y="23744"/>
                    <a:pt x="20714" y="25377"/>
                    <a:pt x="18108" y="28076"/>
                  </a:cubicBezTo>
                  <a:cubicBezTo>
                    <a:pt x="15503" y="30761"/>
                    <a:pt x="11832" y="34518"/>
                    <a:pt x="7089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E8F6E057-9A92-0974-B827-CA9D74010ADC}"/>
                </a:ext>
              </a:extLst>
            </p:cNvPr>
            <p:cNvSpPr/>
            <p:nvPr/>
          </p:nvSpPr>
          <p:spPr>
            <a:xfrm>
              <a:off x="8876408" y="2220986"/>
              <a:ext cx="28659" cy="45155"/>
            </a:xfrm>
            <a:custGeom>
              <a:avLst/>
              <a:gdLst>
                <a:gd name="connsiteX0" fmla="*/ 19677 w 28659"/>
                <a:gd name="connsiteY0" fmla="*/ 20843 h 45155"/>
                <a:gd name="connsiteX1" fmla="*/ 26270 w 28659"/>
                <a:gd name="connsiteY1" fmla="*/ 24607 h 45155"/>
                <a:gd name="connsiteX2" fmla="*/ 28659 w 28659"/>
                <a:gd name="connsiteY2" fmla="*/ 31661 h 45155"/>
                <a:gd name="connsiteX3" fmla="*/ 24226 w 28659"/>
                <a:gd name="connsiteY3" fmla="*/ 41629 h 45155"/>
                <a:gd name="connsiteX4" fmla="*/ 11631 w 28659"/>
                <a:gd name="connsiteY4" fmla="*/ 45156 h 45155"/>
                <a:gd name="connsiteX5" fmla="*/ 5974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2 w 28659"/>
                <a:gd name="connsiteY8" fmla="*/ 39477 h 45155"/>
                <a:gd name="connsiteX9" fmla="*/ 11458 w 28659"/>
                <a:gd name="connsiteY9" fmla="*/ 40204 h 45155"/>
                <a:gd name="connsiteX10" fmla="*/ 19886 w 28659"/>
                <a:gd name="connsiteY10" fmla="*/ 38016 h 45155"/>
                <a:gd name="connsiteX11" fmla="*/ 22801 w 28659"/>
                <a:gd name="connsiteY11" fmla="*/ 31661 h 45155"/>
                <a:gd name="connsiteX12" fmla="*/ 20087 w 28659"/>
                <a:gd name="connsiteY12" fmla="*/ 25651 h 45155"/>
                <a:gd name="connsiteX13" fmla="*/ 12595 w 28659"/>
                <a:gd name="connsiteY13" fmla="*/ 23470 h 45155"/>
                <a:gd name="connsiteX14" fmla="*/ 7521 w 28659"/>
                <a:gd name="connsiteY14" fmla="*/ 23470 h 45155"/>
                <a:gd name="connsiteX15" fmla="*/ 7521 w 28659"/>
                <a:gd name="connsiteY15" fmla="*/ 18626 h 45155"/>
                <a:gd name="connsiteX16" fmla="*/ 12825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9 w 28659"/>
                <a:gd name="connsiteY19" fmla="*/ 6758 h 45155"/>
                <a:gd name="connsiteX20" fmla="*/ 12595 w 28659"/>
                <a:gd name="connsiteY20" fmla="*/ 4952 h 45155"/>
                <a:gd name="connsiteX21" fmla="*/ 7406 w 28659"/>
                <a:gd name="connsiteY21" fmla="*/ 5477 h 45155"/>
                <a:gd name="connsiteX22" fmla="*/ 1310 w 28659"/>
                <a:gd name="connsiteY22" fmla="*/ 7111 h 45155"/>
                <a:gd name="connsiteX23" fmla="*/ 1310 w 28659"/>
                <a:gd name="connsiteY23" fmla="*/ 1864 h 45155"/>
                <a:gd name="connsiteX24" fmla="*/ 7579 w 28659"/>
                <a:gd name="connsiteY24" fmla="*/ 461 h 45155"/>
                <a:gd name="connsiteX25" fmla="*/ 13121 w 28659"/>
                <a:gd name="connsiteY25" fmla="*/ 0 h 45155"/>
                <a:gd name="connsiteX26" fmla="*/ 23729 w 28659"/>
                <a:gd name="connsiteY26" fmla="*/ 3059 h 45155"/>
                <a:gd name="connsiteX27" fmla="*/ 27637 w 28659"/>
                <a:gd name="connsiteY27" fmla="*/ 11278 h 45155"/>
                <a:gd name="connsiteX28" fmla="*/ 25572 w 28659"/>
                <a:gd name="connsiteY28" fmla="*/ 17403 h 45155"/>
                <a:gd name="connsiteX29" fmla="*/ 19677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7" y="20843"/>
                  </a:moveTo>
                  <a:cubicBezTo>
                    <a:pt x="22499" y="21448"/>
                    <a:pt x="24694" y="22700"/>
                    <a:pt x="26270" y="24607"/>
                  </a:cubicBezTo>
                  <a:cubicBezTo>
                    <a:pt x="27861" y="26515"/>
                    <a:pt x="28659" y="28861"/>
                    <a:pt x="28659" y="31661"/>
                  </a:cubicBezTo>
                  <a:cubicBezTo>
                    <a:pt x="28659" y="35957"/>
                    <a:pt x="27184" y="39275"/>
                    <a:pt x="24226" y="41629"/>
                  </a:cubicBezTo>
                  <a:cubicBezTo>
                    <a:pt x="21275" y="43982"/>
                    <a:pt x="17079" y="45156"/>
                    <a:pt x="11631" y="45156"/>
                  </a:cubicBezTo>
                  <a:cubicBezTo>
                    <a:pt x="9803" y="45156"/>
                    <a:pt x="7917" y="44968"/>
                    <a:pt x="5974" y="44601"/>
                  </a:cubicBezTo>
                  <a:cubicBezTo>
                    <a:pt x="4052" y="44256"/>
                    <a:pt x="2058" y="43723"/>
                    <a:pt x="0" y="43004"/>
                  </a:cubicBezTo>
                  <a:lnTo>
                    <a:pt x="0" y="37318"/>
                  </a:lnTo>
                  <a:cubicBezTo>
                    <a:pt x="1634" y="38268"/>
                    <a:pt x="3419" y="38988"/>
                    <a:pt x="5362" y="39477"/>
                  </a:cubicBezTo>
                  <a:cubicBezTo>
                    <a:pt x="7305" y="39959"/>
                    <a:pt x="9335" y="40204"/>
                    <a:pt x="11458" y="40204"/>
                  </a:cubicBezTo>
                  <a:cubicBezTo>
                    <a:pt x="15150" y="40204"/>
                    <a:pt x="17964" y="39477"/>
                    <a:pt x="19886" y="38016"/>
                  </a:cubicBezTo>
                  <a:cubicBezTo>
                    <a:pt x="21829" y="36555"/>
                    <a:pt x="22801" y="34439"/>
                    <a:pt x="22801" y="31661"/>
                  </a:cubicBezTo>
                  <a:cubicBezTo>
                    <a:pt x="22801" y="29091"/>
                    <a:pt x="21894" y="27090"/>
                    <a:pt x="20087" y="25651"/>
                  </a:cubicBezTo>
                  <a:cubicBezTo>
                    <a:pt x="18295" y="24197"/>
                    <a:pt x="15798" y="23470"/>
                    <a:pt x="12595" y="23470"/>
                  </a:cubicBezTo>
                  <a:lnTo>
                    <a:pt x="7521" y="23470"/>
                  </a:lnTo>
                  <a:lnTo>
                    <a:pt x="7521" y="18626"/>
                  </a:lnTo>
                  <a:lnTo>
                    <a:pt x="12825" y="18626"/>
                  </a:lnTo>
                  <a:cubicBezTo>
                    <a:pt x="15726" y="18626"/>
                    <a:pt x="17943" y="18051"/>
                    <a:pt x="19476" y="16906"/>
                  </a:cubicBezTo>
                  <a:cubicBezTo>
                    <a:pt x="21009" y="15740"/>
                    <a:pt x="21779" y="14071"/>
                    <a:pt x="21779" y="11890"/>
                  </a:cubicBezTo>
                  <a:cubicBezTo>
                    <a:pt x="21779" y="9659"/>
                    <a:pt x="20980" y="7946"/>
                    <a:pt x="19389" y="6758"/>
                  </a:cubicBezTo>
                  <a:cubicBezTo>
                    <a:pt x="17813" y="5556"/>
                    <a:pt x="15553" y="4952"/>
                    <a:pt x="12595" y="4952"/>
                  </a:cubicBezTo>
                  <a:cubicBezTo>
                    <a:pt x="10983" y="4952"/>
                    <a:pt x="9256" y="5124"/>
                    <a:pt x="7406" y="5477"/>
                  </a:cubicBezTo>
                  <a:cubicBezTo>
                    <a:pt x="5556" y="5830"/>
                    <a:pt x="3527" y="6370"/>
                    <a:pt x="1310" y="7111"/>
                  </a:cubicBezTo>
                  <a:lnTo>
                    <a:pt x="1310" y="1864"/>
                  </a:lnTo>
                  <a:cubicBezTo>
                    <a:pt x="3548" y="1238"/>
                    <a:pt x="5635" y="770"/>
                    <a:pt x="7579" y="461"/>
                  </a:cubicBezTo>
                  <a:cubicBezTo>
                    <a:pt x="9544" y="151"/>
                    <a:pt x="11386" y="0"/>
                    <a:pt x="13121" y="0"/>
                  </a:cubicBezTo>
                  <a:cubicBezTo>
                    <a:pt x="17590" y="0"/>
                    <a:pt x="21131" y="1022"/>
                    <a:pt x="23729" y="3059"/>
                  </a:cubicBezTo>
                  <a:cubicBezTo>
                    <a:pt x="26335" y="5081"/>
                    <a:pt x="27637" y="7816"/>
                    <a:pt x="27637" y="11278"/>
                  </a:cubicBezTo>
                  <a:cubicBezTo>
                    <a:pt x="27637" y="13689"/>
                    <a:pt x="26946" y="15733"/>
                    <a:pt x="25572" y="17403"/>
                  </a:cubicBezTo>
                  <a:cubicBezTo>
                    <a:pt x="24190" y="19051"/>
                    <a:pt x="22225" y="20203"/>
                    <a:pt x="19677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3" name="Freeform 312">
              <a:extLst>
                <a:ext uri="{FF2B5EF4-FFF2-40B4-BE49-F238E27FC236}">
                  <a16:creationId xmlns:a16="http://schemas.microsoft.com/office/drawing/2014/main" id="{78245EC0-44F6-427D-A858-0D1E1A8C7E5C}"/>
                </a:ext>
              </a:extLst>
            </p:cNvPr>
            <p:cNvSpPr/>
            <p:nvPr/>
          </p:nvSpPr>
          <p:spPr>
            <a:xfrm>
              <a:off x="7450707" y="2170008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" name="Freeform 313">
              <a:extLst>
                <a:ext uri="{FF2B5EF4-FFF2-40B4-BE49-F238E27FC236}">
                  <a16:creationId xmlns:a16="http://schemas.microsoft.com/office/drawing/2014/main" id="{08356D0A-DBF2-BC25-E8A3-7B36F496CBD7}"/>
                </a:ext>
              </a:extLst>
            </p:cNvPr>
            <p:cNvSpPr/>
            <p:nvPr/>
          </p:nvSpPr>
          <p:spPr>
            <a:xfrm>
              <a:off x="7450707" y="194406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" name="Freeform 314">
              <a:extLst>
                <a:ext uri="{FF2B5EF4-FFF2-40B4-BE49-F238E27FC236}">
                  <a16:creationId xmlns:a16="http://schemas.microsoft.com/office/drawing/2014/main" id="{2FC5CEC2-85B4-A093-3010-76BBCE16A336}"/>
                </a:ext>
              </a:extLst>
            </p:cNvPr>
            <p:cNvSpPr/>
            <p:nvPr/>
          </p:nvSpPr>
          <p:spPr>
            <a:xfrm>
              <a:off x="7450707" y="1718127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6" name="Freeform 315">
              <a:extLst>
                <a:ext uri="{FF2B5EF4-FFF2-40B4-BE49-F238E27FC236}">
                  <a16:creationId xmlns:a16="http://schemas.microsoft.com/office/drawing/2014/main" id="{ACAAD768-28D3-EDBE-F5A5-38D583BC09FE}"/>
                </a:ext>
              </a:extLst>
            </p:cNvPr>
            <p:cNvSpPr/>
            <p:nvPr/>
          </p:nvSpPr>
          <p:spPr>
            <a:xfrm>
              <a:off x="7450707" y="149218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7" name="Freeform 316">
              <a:extLst>
                <a:ext uri="{FF2B5EF4-FFF2-40B4-BE49-F238E27FC236}">
                  <a16:creationId xmlns:a16="http://schemas.microsoft.com/office/drawing/2014/main" id="{D1C5D454-5078-23F0-4A1E-1FF8D02B5F9C}"/>
                </a:ext>
              </a:extLst>
            </p:cNvPr>
            <p:cNvSpPr/>
            <p:nvPr/>
          </p:nvSpPr>
          <p:spPr>
            <a:xfrm>
              <a:off x="7450707" y="1266243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8" name="Freeform 317">
              <a:extLst>
                <a:ext uri="{FF2B5EF4-FFF2-40B4-BE49-F238E27FC236}">
                  <a16:creationId xmlns:a16="http://schemas.microsoft.com/office/drawing/2014/main" id="{3980EAD3-E6A7-10D5-8961-D6117A203291}"/>
                </a:ext>
              </a:extLst>
            </p:cNvPr>
            <p:cNvSpPr/>
            <p:nvPr/>
          </p:nvSpPr>
          <p:spPr>
            <a:xfrm>
              <a:off x="7450707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9" name="Freeform 318">
              <a:extLst>
                <a:ext uri="{FF2B5EF4-FFF2-40B4-BE49-F238E27FC236}">
                  <a16:creationId xmlns:a16="http://schemas.microsoft.com/office/drawing/2014/main" id="{5F2330C0-ADFE-BB92-834A-03A27BCFBD6C}"/>
                </a:ext>
              </a:extLst>
            </p:cNvPr>
            <p:cNvSpPr/>
            <p:nvPr/>
          </p:nvSpPr>
          <p:spPr>
            <a:xfrm>
              <a:off x="7450707" y="2170008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0" name="Freeform 319">
              <a:extLst>
                <a:ext uri="{FF2B5EF4-FFF2-40B4-BE49-F238E27FC236}">
                  <a16:creationId xmlns:a16="http://schemas.microsoft.com/office/drawing/2014/main" id="{1E60F111-767F-D41B-6D98-C72AF7A82AF3}"/>
                </a:ext>
              </a:extLst>
            </p:cNvPr>
            <p:cNvSpPr/>
            <p:nvPr/>
          </p:nvSpPr>
          <p:spPr>
            <a:xfrm>
              <a:off x="7450707" y="194406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1" name="Freeform 320">
              <a:extLst>
                <a:ext uri="{FF2B5EF4-FFF2-40B4-BE49-F238E27FC236}">
                  <a16:creationId xmlns:a16="http://schemas.microsoft.com/office/drawing/2014/main" id="{4E67B7E2-95CB-4B4F-6BD2-A5238305671B}"/>
                </a:ext>
              </a:extLst>
            </p:cNvPr>
            <p:cNvSpPr/>
            <p:nvPr/>
          </p:nvSpPr>
          <p:spPr>
            <a:xfrm>
              <a:off x="7450707" y="1718127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0E4D0F69-4ABE-A3DC-881B-82FAA7117DDD}"/>
                </a:ext>
              </a:extLst>
            </p:cNvPr>
            <p:cNvSpPr/>
            <p:nvPr/>
          </p:nvSpPr>
          <p:spPr>
            <a:xfrm>
              <a:off x="7450707" y="149218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A7CA599C-3553-9A10-173E-DFC8D537B737}"/>
                </a:ext>
              </a:extLst>
            </p:cNvPr>
            <p:cNvSpPr/>
            <p:nvPr/>
          </p:nvSpPr>
          <p:spPr>
            <a:xfrm>
              <a:off x="7450707" y="1266243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B831D3D2-46D7-7251-85DA-03F2C1BAD4D0}"/>
                </a:ext>
              </a:extLst>
            </p:cNvPr>
            <p:cNvSpPr/>
            <p:nvPr/>
          </p:nvSpPr>
          <p:spPr>
            <a:xfrm>
              <a:off x="7337739" y="214745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2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2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4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4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94DD10BF-C9C0-4A3C-3F7E-99342DF38E3A}"/>
                </a:ext>
              </a:extLst>
            </p:cNvPr>
            <p:cNvSpPr/>
            <p:nvPr/>
          </p:nvSpPr>
          <p:spPr>
            <a:xfrm>
              <a:off x="7378177" y="2184366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16515ECF-E7D2-06CF-D20E-ECA0E6A7E1CA}"/>
                </a:ext>
              </a:extLst>
            </p:cNvPr>
            <p:cNvSpPr/>
            <p:nvPr/>
          </p:nvSpPr>
          <p:spPr>
            <a:xfrm>
              <a:off x="7394709" y="214745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1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1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3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3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7" name="Freeform 326">
              <a:extLst>
                <a:ext uri="{FF2B5EF4-FFF2-40B4-BE49-F238E27FC236}">
                  <a16:creationId xmlns:a16="http://schemas.microsoft.com/office/drawing/2014/main" id="{7A74E6D0-6DFD-B3B0-263D-DAEE44C119DB}"/>
                </a:ext>
              </a:extLst>
            </p:cNvPr>
            <p:cNvSpPr/>
            <p:nvPr/>
          </p:nvSpPr>
          <p:spPr>
            <a:xfrm>
              <a:off x="7339284" y="1921517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4 h 45162"/>
                <a:gd name="connsiteX2" fmla="*/ 5918 w 30088"/>
                <a:gd name="connsiteY2" fmla="*/ 22599 h 45162"/>
                <a:gd name="connsiteX3" fmla="*/ 8193 w 30088"/>
                <a:gd name="connsiteY3" fmla="*/ 36036 h 45162"/>
                <a:gd name="connsiteX4" fmla="*/ 15044 w 30088"/>
                <a:gd name="connsiteY4" fmla="*/ 40498 h 45162"/>
                <a:gd name="connsiteX5" fmla="*/ 21895 w 30088"/>
                <a:gd name="connsiteY5" fmla="*/ 36036 h 45162"/>
                <a:gd name="connsiteX6" fmla="*/ 24199 w 30088"/>
                <a:gd name="connsiteY6" fmla="*/ 22599 h 45162"/>
                <a:gd name="connsiteX7" fmla="*/ 21895 w 30088"/>
                <a:gd name="connsiteY7" fmla="*/ 9154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0 w 30088"/>
                <a:gd name="connsiteY10" fmla="*/ 5800 h 45162"/>
                <a:gd name="connsiteX11" fmla="*/ 30088 w 30088"/>
                <a:gd name="connsiteY11" fmla="*/ 22599 h 45162"/>
                <a:gd name="connsiteX12" fmla="*/ 26210 w 30088"/>
                <a:gd name="connsiteY12" fmla="*/ 39390 h 45162"/>
                <a:gd name="connsiteX13" fmla="*/ 15044 w 30088"/>
                <a:gd name="connsiteY13" fmla="*/ 45162 h 45162"/>
                <a:gd name="connsiteX14" fmla="*/ 3848 w 30088"/>
                <a:gd name="connsiteY14" fmla="*/ 39390 h 45162"/>
                <a:gd name="connsiteX15" fmla="*/ 0 w 30088"/>
                <a:gd name="connsiteY15" fmla="*/ 22599 h 45162"/>
                <a:gd name="connsiteX16" fmla="*/ 3848 w 30088"/>
                <a:gd name="connsiteY16" fmla="*/ 5800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1" y="4665"/>
                    <a:pt x="9728" y="6160"/>
                    <a:pt x="8193" y="9154"/>
                  </a:cubicBezTo>
                  <a:cubicBezTo>
                    <a:pt x="6676" y="12127"/>
                    <a:pt x="5918" y="16611"/>
                    <a:pt x="5918" y="22599"/>
                  </a:cubicBezTo>
                  <a:cubicBezTo>
                    <a:pt x="5918" y="28565"/>
                    <a:pt x="6676" y="33042"/>
                    <a:pt x="8193" y="36036"/>
                  </a:cubicBezTo>
                  <a:cubicBezTo>
                    <a:pt x="9728" y="39008"/>
                    <a:pt x="12011" y="40498"/>
                    <a:pt x="15044" y="40498"/>
                  </a:cubicBezTo>
                  <a:cubicBezTo>
                    <a:pt x="18095" y="40498"/>
                    <a:pt x="20379" y="39008"/>
                    <a:pt x="21895" y="36036"/>
                  </a:cubicBezTo>
                  <a:cubicBezTo>
                    <a:pt x="23431" y="33042"/>
                    <a:pt x="24199" y="28565"/>
                    <a:pt x="24199" y="22599"/>
                  </a:cubicBezTo>
                  <a:cubicBezTo>
                    <a:pt x="24199" y="16611"/>
                    <a:pt x="23431" y="12127"/>
                    <a:pt x="21895" y="9154"/>
                  </a:cubicBezTo>
                  <a:cubicBezTo>
                    <a:pt x="20379" y="6160"/>
                    <a:pt x="18095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4" y="1933"/>
                    <a:pt x="26210" y="5800"/>
                  </a:cubicBezTo>
                  <a:cubicBezTo>
                    <a:pt x="28795" y="9651"/>
                    <a:pt x="30088" y="15250"/>
                    <a:pt x="30088" y="22599"/>
                  </a:cubicBezTo>
                  <a:cubicBezTo>
                    <a:pt x="30088" y="29925"/>
                    <a:pt x="28795" y="35525"/>
                    <a:pt x="26210" y="39390"/>
                  </a:cubicBezTo>
                  <a:cubicBezTo>
                    <a:pt x="23644" y="43240"/>
                    <a:pt x="19923" y="45162"/>
                    <a:pt x="15044" y="45162"/>
                  </a:cubicBezTo>
                  <a:cubicBezTo>
                    <a:pt x="10165" y="45162"/>
                    <a:pt x="6434" y="43240"/>
                    <a:pt x="3848" y="39390"/>
                  </a:cubicBezTo>
                  <a:cubicBezTo>
                    <a:pt x="1283" y="35525"/>
                    <a:pt x="0" y="29925"/>
                    <a:pt x="0" y="22599"/>
                  </a:cubicBezTo>
                  <a:cubicBezTo>
                    <a:pt x="0" y="15250"/>
                    <a:pt x="1283" y="9651"/>
                    <a:pt x="3848" y="5800"/>
                  </a:cubicBezTo>
                  <a:cubicBezTo>
                    <a:pt x="6434" y="1933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8" name="Freeform 327">
              <a:extLst>
                <a:ext uri="{FF2B5EF4-FFF2-40B4-BE49-F238E27FC236}">
                  <a16:creationId xmlns:a16="http://schemas.microsoft.com/office/drawing/2014/main" id="{DCAE3576-A488-9385-2D0E-D70025BBA79C}"/>
                </a:ext>
              </a:extLst>
            </p:cNvPr>
            <p:cNvSpPr/>
            <p:nvPr/>
          </p:nvSpPr>
          <p:spPr>
            <a:xfrm>
              <a:off x="7379722" y="1958430"/>
              <a:ext cx="6151" cy="7398"/>
            </a:xfrm>
            <a:custGeom>
              <a:avLst/>
              <a:gdLst>
                <a:gd name="connsiteX0" fmla="*/ 0 w 6151"/>
                <a:gd name="connsiteY0" fmla="*/ 0 h 7398"/>
                <a:gd name="connsiteX1" fmla="*/ 6151 w 6151"/>
                <a:gd name="connsiteY1" fmla="*/ 0 h 7398"/>
                <a:gd name="connsiteX2" fmla="*/ 6151 w 6151"/>
                <a:gd name="connsiteY2" fmla="*/ 7399 h 7398"/>
                <a:gd name="connsiteX3" fmla="*/ 0 w 6151"/>
                <a:gd name="connsiteY3" fmla="*/ 7399 h 7398"/>
                <a:gd name="connsiteX4" fmla="*/ 0 w 6151"/>
                <a:gd name="connsiteY4" fmla="*/ 0 h 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398">
                  <a:moveTo>
                    <a:pt x="0" y="0"/>
                  </a:moveTo>
                  <a:lnTo>
                    <a:pt x="6151" y="0"/>
                  </a:lnTo>
                  <a:lnTo>
                    <a:pt x="6151" y="7399"/>
                  </a:lnTo>
                  <a:lnTo>
                    <a:pt x="0" y="7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0AECF33A-A188-5A0B-B5B5-B00239F5B44A}"/>
                </a:ext>
              </a:extLst>
            </p:cNvPr>
            <p:cNvSpPr/>
            <p:nvPr/>
          </p:nvSpPr>
          <p:spPr>
            <a:xfrm>
              <a:off x="7398877" y="1922304"/>
              <a:ext cx="25919" cy="43525"/>
            </a:xfrm>
            <a:custGeom>
              <a:avLst/>
              <a:gdLst>
                <a:gd name="connsiteX0" fmla="*/ 846 w 25919"/>
                <a:gd name="connsiteY0" fmla="*/ 38574 h 43525"/>
                <a:gd name="connsiteX1" fmla="*/ 10467 w 25919"/>
                <a:gd name="connsiteY1" fmla="*/ 38574 h 43525"/>
                <a:gd name="connsiteX2" fmla="*/ 10467 w 25919"/>
                <a:gd name="connsiteY2" fmla="*/ 5366 h 43525"/>
                <a:gd name="connsiteX3" fmla="*/ 0 w 25919"/>
                <a:gd name="connsiteY3" fmla="*/ 7467 h 43525"/>
                <a:gd name="connsiteX4" fmla="*/ 0 w 25919"/>
                <a:gd name="connsiteY4" fmla="*/ 2099 h 43525"/>
                <a:gd name="connsiteX5" fmla="*/ 10409 w 25919"/>
                <a:gd name="connsiteY5" fmla="*/ 0 h 43525"/>
                <a:gd name="connsiteX6" fmla="*/ 16298 w 25919"/>
                <a:gd name="connsiteY6" fmla="*/ 0 h 43525"/>
                <a:gd name="connsiteX7" fmla="*/ 16298 w 25919"/>
                <a:gd name="connsiteY7" fmla="*/ 38574 h 43525"/>
                <a:gd name="connsiteX8" fmla="*/ 25919 w 25919"/>
                <a:gd name="connsiteY8" fmla="*/ 38574 h 43525"/>
                <a:gd name="connsiteX9" fmla="*/ 25919 w 25919"/>
                <a:gd name="connsiteY9" fmla="*/ 43525 h 43525"/>
                <a:gd name="connsiteX10" fmla="*/ 846 w 25919"/>
                <a:gd name="connsiteY10" fmla="*/ 43525 h 43525"/>
                <a:gd name="connsiteX11" fmla="*/ 846 w 25919"/>
                <a:gd name="connsiteY11" fmla="*/ 38574 h 4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9" h="43525">
                  <a:moveTo>
                    <a:pt x="846" y="38574"/>
                  </a:moveTo>
                  <a:lnTo>
                    <a:pt x="10467" y="38574"/>
                  </a:lnTo>
                  <a:lnTo>
                    <a:pt x="10467" y="5366"/>
                  </a:lnTo>
                  <a:lnTo>
                    <a:pt x="0" y="7467"/>
                  </a:lnTo>
                  <a:lnTo>
                    <a:pt x="0" y="2099"/>
                  </a:lnTo>
                  <a:lnTo>
                    <a:pt x="10409" y="0"/>
                  </a:lnTo>
                  <a:lnTo>
                    <a:pt x="16298" y="0"/>
                  </a:lnTo>
                  <a:lnTo>
                    <a:pt x="16298" y="38574"/>
                  </a:lnTo>
                  <a:lnTo>
                    <a:pt x="25919" y="38574"/>
                  </a:lnTo>
                  <a:lnTo>
                    <a:pt x="25919" y="43525"/>
                  </a:lnTo>
                  <a:lnTo>
                    <a:pt x="846" y="43525"/>
                  </a:lnTo>
                  <a:lnTo>
                    <a:pt x="846" y="38574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07F28814-3195-68F3-E02C-D4AE42CDB52C}"/>
                </a:ext>
              </a:extLst>
            </p:cNvPr>
            <p:cNvSpPr/>
            <p:nvPr/>
          </p:nvSpPr>
          <p:spPr>
            <a:xfrm>
              <a:off x="7339750" y="1695575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5 h 45162"/>
                <a:gd name="connsiteX2" fmla="*/ 5918 w 30088"/>
                <a:gd name="connsiteY2" fmla="*/ 22596 h 45162"/>
                <a:gd name="connsiteX3" fmla="*/ 8193 w 30088"/>
                <a:gd name="connsiteY3" fmla="*/ 36036 h 45162"/>
                <a:gd name="connsiteX4" fmla="*/ 15044 w 30088"/>
                <a:gd name="connsiteY4" fmla="*/ 40497 h 45162"/>
                <a:gd name="connsiteX5" fmla="*/ 21895 w 30088"/>
                <a:gd name="connsiteY5" fmla="*/ 36036 h 45162"/>
                <a:gd name="connsiteX6" fmla="*/ 24199 w 30088"/>
                <a:gd name="connsiteY6" fmla="*/ 22596 h 45162"/>
                <a:gd name="connsiteX7" fmla="*/ 21895 w 30088"/>
                <a:gd name="connsiteY7" fmla="*/ 9155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1 w 30088"/>
                <a:gd name="connsiteY10" fmla="*/ 5802 h 45162"/>
                <a:gd name="connsiteX11" fmla="*/ 30088 w 30088"/>
                <a:gd name="connsiteY11" fmla="*/ 22596 h 45162"/>
                <a:gd name="connsiteX12" fmla="*/ 26211 w 30088"/>
                <a:gd name="connsiteY12" fmla="*/ 39389 h 45162"/>
                <a:gd name="connsiteX13" fmla="*/ 15044 w 30088"/>
                <a:gd name="connsiteY13" fmla="*/ 45162 h 45162"/>
                <a:gd name="connsiteX14" fmla="*/ 3848 w 30088"/>
                <a:gd name="connsiteY14" fmla="*/ 39389 h 45162"/>
                <a:gd name="connsiteX15" fmla="*/ 0 w 30088"/>
                <a:gd name="connsiteY15" fmla="*/ 22596 h 45162"/>
                <a:gd name="connsiteX16" fmla="*/ 3848 w 30088"/>
                <a:gd name="connsiteY16" fmla="*/ 5802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6"/>
                  </a:cubicBezTo>
                  <a:cubicBezTo>
                    <a:pt x="5918" y="28563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3"/>
                    <a:pt x="24199" y="22596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6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2"/>
                    <a:pt x="15044" y="45162"/>
                  </a:cubicBezTo>
                  <a:cubicBezTo>
                    <a:pt x="10165" y="45162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6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D088E96C-8559-1D64-E61F-885DCBEE6CEB}"/>
                </a:ext>
              </a:extLst>
            </p:cNvPr>
            <p:cNvSpPr/>
            <p:nvPr/>
          </p:nvSpPr>
          <p:spPr>
            <a:xfrm>
              <a:off x="7380189" y="1732485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6CCAC905-EEE9-9D6A-C3A9-FDB1457B1086}"/>
                </a:ext>
              </a:extLst>
            </p:cNvPr>
            <p:cNvSpPr/>
            <p:nvPr/>
          </p:nvSpPr>
          <p:spPr>
            <a:xfrm>
              <a:off x="7397157" y="1695575"/>
              <a:ext cx="27639" cy="44316"/>
            </a:xfrm>
            <a:custGeom>
              <a:avLst/>
              <a:gdLst>
                <a:gd name="connsiteX0" fmla="*/ 7085 w 27639"/>
                <a:gd name="connsiteY0" fmla="*/ 39360 h 44316"/>
                <a:gd name="connsiteX1" fmla="*/ 27640 w 27639"/>
                <a:gd name="connsiteY1" fmla="*/ 39360 h 44316"/>
                <a:gd name="connsiteX2" fmla="*/ 27640 w 27639"/>
                <a:gd name="connsiteY2" fmla="*/ 44316 h 44316"/>
                <a:gd name="connsiteX3" fmla="*/ 0 w 27639"/>
                <a:gd name="connsiteY3" fmla="*/ 44316 h 44316"/>
                <a:gd name="connsiteX4" fmla="*/ 0 w 27639"/>
                <a:gd name="connsiteY4" fmla="*/ 39360 h 44316"/>
                <a:gd name="connsiteX5" fmla="*/ 9126 w 27639"/>
                <a:gd name="connsiteY5" fmla="*/ 30059 h 44316"/>
                <a:gd name="connsiteX6" fmla="*/ 16415 w 27639"/>
                <a:gd name="connsiteY6" fmla="*/ 22508 h 44316"/>
                <a:gd name="connsiteX7" fmla="*/ 20351 w 27639"/>
                <a:gd name="connsiteY7" fmla="*/ 17143 h 44316"/>
                <a:gd name="connsiteX8" fmla="*/ 21487 w 27639"/>
                <a:gd name="connsiteY8" fmla="*/ 12800 h 44316"/>
                <a:gd name="connsiteX9" fmla="*/ 19039 w 27639"/>
                <a:gd name="connsiteY9" fmla="*/ 7143 h 44316"/>
                <a:gd name="connsiteX10" fmla="*/ 12712 w 27639"/>
                <a:gd name="connsiteY10" fmla="*/ 4957 h 44316"/>
                <a:gd name="connsiteX11" fmla="*/ 6852 w 27639"/>
                <a:gd name="connsiteY11" fmla="*/ 5918 h 44316"/>
                <a:gd name="connsiteX12" fmla="*/ 291 w 27639"/>
                <a:gd name="connsiteY12" fmla="*/ 8834 h 44316"/>
                <a:gd name="connsiteX13" fmla="*/ 291 w 27639"/>
                <a:gd name="connsiteY13" fmla="*/ 2886 h 44316"/>
                <a:gd name="connsiteX14" fmla="*/ 6939 w 27639"/>
                <a:gd name="connsiteY14" fmla="*/ 729 h 44316"/>
                <a:gd name="connsiteX15" fmla="*/ 12595 w 27639"/>
                <a:gd name="connsiteY15" fmla="*/ 0 h 44316"/>
                <a:gd name="connsiteX16" fmla="*/ 23383 w 27639"/>
                <a:gd name="connsiteY16" fmla="*/ 3382 h 44316"/>
                <a:gd name="connsiteX17" fmla="*/ 27406 w 27639"/>
                <a:gd name="connsiteY17" fmla="*/ 12420 h 44316"/>
                <a:gd name="connsiteX18" fmla="*/ 26386 w 27639"/>
                <a:gd name="connsiteY18" fmla="*/ 17522 h 44316"/>
                <a:gd name="connsiteX19" fmla="*/ 22741 w 27639"/>
                <a:gd name="connsiteY19" fmla="*/ 23179 h 44316"/>
                <a:gd name="connsiteX20" fmla="*/ 18105 w 27639"/>
                <a:gd name="connsiteY20" fmla="*/ 28076 h 44316"/>
                <a:gd name="connsiteX21" fmla="*/ 7085 w 27639"/>
                <a:gd name="connsiteY21" fmla="*/ 39360 h 4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9" h="44316">
                  <a:moveTo>
                    <a:pt x="7085" y="39360"/>
                  </a:moveTo>
                  <a:lnTo>
                    <a:pt x="27640" y="39360"/>
                  </a:lnTo>
                  <a:lnTo>
                    <a:pt x="27640" y="44316"/>
                  </a:lnTo>
                  <a:lnTo>
                    <a:pt x="0" y="44316"/>
                  </a:lnTo>
                  <a:lnTo>
                    <a:pt x="0" y="39360"/>
                  </a:lnTo>
                  <a:cubicBezTo>
                    <a:pt x="2235" y="37047"/>
                    <a:pt x="5278" y="33947"/>
                    <a:pt x="9126" y="30059"/>
                  </a:cubicBezTo>
                  <a:cubicBezTo>
                    <a:pt x="12994" y="26153"/>
                    <a:pt x="15424" y="23636"/>
                    <a:pt x="16415" y="22508"/>
                  </a:cubicBezTo>
                  <a:cubicBezTo>
                    <a:pt x="18300" y="20390"/>
                    <a:pt x="19612" y="18601"/>
                    <a:pt x="20351" y="17143"/>
                  </a:cubicBezTo>
                  <a:cubicBezTo>
                    <a:pt x="21109" y="15666"/>
                    <a:pt x="21487" y="14218"/>
                    <a:pt x="21487" y="12800"/>
                  </a:cubicBezTo>
                  <a:cubicBezTo>
                    <a:pt x="21487" y="10486"/>
                    <a:pt x="20671" y="8601"/>
                    <a:pt x="19039" y="7143"/>
                  </a:cubicBezTo>
                  <a:cubicBezTo>
                    <a:pt x="17425" y="5686"/>
                    <a:pt x="15316" y="4957"/>
                    <a:pt x="12712" y="4957"/>
                  </a:cubicBezTo>
                  <a:cubicBezTo>
                    <a:pt x="10866" y="4957"/>
                    <a:pt x="8912" y="5277"/>
                    <a:pt x="6852" y="5918"/>
                  </a:cubicBezTo>
                  <a:cubicBezTo>
                    <a:pt x="4811" y="6560"/>
                    <a:pt x="2624" y="7532"/>
                    <a:pt x="291" y="8834"/>
                  </a:cubicBezTo>
                  <a:lnTo>
                    <a:pt x="291" y="2886"/>
                  </a:lnTo>
                  <a:cubicBezTo>
                    <a:pt x="2663" y="1934"/>
                    <a:pt x="4878" y="1215"/>
                    <a:pt x="6939" y="729"/>
                  </a:cubicBezTo>
                  <a:cubicBezTo>
                    <a:pt x="8999" y="243"/>
                    <a:pt x="10884" y="0"/>
                    <a:pt x="12595" y="0"/>
                  </a:cubicBezTo>
                  <a:cubicBezTo>
                    <a:pt x="17104" y="0"/>
                    <a:pt x="20701" y="1127"/>
                    <a:pt x="23383" y="3382"/>
                  </a:cubicBezTo>
                  <a:cubicBezTo>
                    <a:pt x="26066" y="5637"/>
                    <a:pt x="27406" y="8650"/>
                    <a:pt x="27406" y="12420"/>
                  </a:cubicBezTo>
                  <a:cubicBezTo>
                    <a:pt x="27406" y="14209"/>
                    <a:pt x="27066" y="15910"/>
                    <a:pt x="26386" y="17522"/>
                  </a:cubicBezTo>
                  <a:cubicBezTo>
                    <a:pt x="25725" y="19117"/>
                    <a:pt x="24510" y="21002"/>
                    <a:pt x="22741" y="23179"/>
                  </a:cubicBezTo>
                  <a:cubicBezTo>
                    <a:pt x="22255" y="23742"/>
                    <a:pt x="20710" y="25375"/>
                    <a:pt x="18105" y="28076"/>
                  </a:cubicBezTo>
                  <a:cubicBezTo>
                    <a:pt x="15501" y="30759"/>
                    <a:pt x="11827" y="34519"/>
                    <a:pt x="7085" y="3936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0D2E25A2-8E6B-1D96-5E80-9D6EE6B03684}"/>
                </a:ext>
              </a:extLst>
            </p:cNvPr>
            <p:cNvSpPr/>
            <p:nvPr/>
          </p:nvSpPr>
          <p:spPr>
            <a:xfrm>
              <a:off x="7338555" y="1469633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4" name="Freeform 333">
              <a:extLst>
                <a:ext uri="{FF2B5EF4-FFF2-40B4-BE49-F238E27FC236}">
                  <a16:creationId xmlns:a16="http://schemas.microsoft.com/office/drawing/2014/main" id="{D46DAAC2-6FE4-295B-D50E-778A3BE3FD43}"/>
                </a:ext>
              </a:extLst>
            </p:cNvPr>
            <p:cNvSpPr/>
            <p:nvPr/>
          </p:nvSpPr>
          <p:spPr>
            <a:xfrm>
              <a:off x="7378993" y="1506544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6 h 7405"/>
                <a:gd name="connsiteX3" fmla="*/ 0 w 6152"/>
                <a:gd name="connsiteY3" fmla="*/ 7406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5" name="Freeform 334">
              <a:extLst>
                <a:ext uri="{FF2B5EF4-FFF2-40B4-BE49-F238E27FC236}">
                  <a16:creationId xmlns:a16="http://schemas.microsoft.com/office/drawing/2014/main" id="{DEEAFACA-14FE-83E9-10D0-85E4E5C5E869}"/>
                </a:ext>
              </a:extLst>
            </p:cNvPr>
            <p:cNvSpPr/>
            <p:nvPr/>
          </p:nvSpPr>
          <p:spPr>
            <a:xfrm>
              <a:off x="7396137" y="1469633"/>
              <a:ext cx="28660" cy="45161"/>
            </a:xfrm>
            <a:custGeom>
              <a:avLst/>
              <a:gdLst>
                <a:gd name="connsiteX0" fmla="*/ 19680 w 28660"/>
                <a:gd name="connsiteY0" fmla="*/ 20846 h 45161"/>
                <a:gd name="connsiteX1" fmla="*/ 26269 w 28660"/>
                <a:gd name="connsiteY1" fmla="*/ 24607 h 45161"/>
                <a:gd name="connsiteX2" fmla="*/ 28660 w 28660"/>
                <a:gd name="connsiteY2" fmla="*/ 31663 h 45161"/>
                <a:gd name="connsiteX3" fmla="*/ 24228 w 28660"/>
                <a:gd name="connsiteY3" fmla="*/ 41634 h 45161"/>
                <a:gd name="connsiteX4" fmla="*/ 11634 w 28660"/>
                <a:gd name="connsiteY4" fmla="*/ 45161 h 45161"/>
                <a:gd name="connsiteX5" fmla="*/ 5977 w 28660"/>
                <a:gd name="connsiteY5" fmla="*/ 44608 h 45161"/>
                <a:gd name="connsiteX6" fmla="*/ 0 w 28660"/>
                <a:gd name="connsiteY6" fmla="*/ 43004 h 45161"/>
                <a:gd name="connsiteX7" fmla="*/ 0 w 28660"/>
                <a:gd name="connsiteY7" fmla="*/ 37318 h 45161"/>
                <a:gd name="connsiteX8" fmla="*/ 5365 w 28660"/>
                <a:gd name="connsiteY8" fmla="*/ 39476 h 45161"/>
                <a:gd name="connsiteX9" fmla="*/ 11459 w 28660"/>
                <a:gd name="connsiteY9" fmla="*/ 40205 h 45161"/>
                <a:gd name="connsiteX10" fmla="*/ 19885 w 28660"/>
                <a:gd name="connsiteY10" fmla="*/ 38019 h 45161"/>
                <a:gd name="connsiteX11" fmla="*/ 22800 w 28660"/>
                <a:gd name="connsiteY11" fmla="*/ 31663 h 45161"/>
                <a:gd name="connsiteX12" fmla="*/ 20088 w 28660"/>
                <a:gd name="connsiteY12" fmla="*/ 25657 h 45161"/>
                <a:gd name="connsiteX13" fmla="*/ 12595 w 28660"/>
                <a:gd name="connsiteY13" fmla="*/ 23470 h 45161"/>
                <a:gd name="connsiteX14" fmla="*/ 7523 w 28660"/>
                <a:gd name="connsiteY14" fmla="*/ 23470 h 45161"/>
                <a:gd name="connsiteX15" fmla="*/ 7523 w 28660"/>
                <a:gd name="connsiteY15" fmla="*/ 18630 h 45161"/>
                <a:gd name="connsiteX16" fmla="*/ 12828 w 28660"/>
                <a:gd name="connsiteY16" fmla="*/ 18630 h 45161"/>
                <a:gd name="connsiteX17" fmla="*/ 19476 w 28660"/>
                <a:gd name="connsiteY17" fmla="*/ 16910 h 45161"/>
                <a:gd name="connsiteX18" fmla="*/ 21780 w 28660"/>
                <a:gd name="connsiteY18" fmla="*/ 11896 h 45161"/>
                <a:gd name="connsiteX19" fmla="*/ 19389 w 28660"/>
                <a:gd name="connsiteY19" fmla="*/ 6764 h 45161"/>
                <a:gd name="connsiteX20" fmla="*/ 12595 w 28660"/>
                <a:gd name="connsiteY20" fmla="*/ 4956 h 45161"/>
                <a:gd name="connsiteX21" fmla="*/ 7406 w 28660"/>
                <a:gd name="connsiteY21" fmla="*/ 5481 h 45161"/>
                <a:gd name="connsiteX22" fmla="*/ 1312 w 28660"/>
                <a:gd name="connsiteY22" fmla="*/ 7114 h 45161"/>
                <a:gd name="connsiteX23" fmla="*/ 1312 w 28660"/>
                <a:gd name="connsiteY23" fmla="*/ 1866 h 45161"/>
                <a:gd name="connsiteX24" fmla="*/ 7581 w 28660"/>
                <a:gd name="connsiteY24" fmla="*/ 466 h 45161"/>
                <a:gd name="connsiteX25" fmla="*/ 13121 w 28660"/>
                <a:gd name="connsiteY25" fmla="*/ 0 h 45161"/>
                <a:gd name="connsiteX26" fmla="*/ 23733 w 28660"/>
                <a:gd name="connsiteY26" fmla="*/ 3061 h 45161"/>
                <a:gd name="connsiteX27" fmla="*/ 27640 w 28660"/>
                <a:gd name="connsiteY27" fmla="*/ 11283 h 45161"/>
                <a:gd name="connsiteX28" fmla="*/ 25570 w 28660"/>
                <a:gd name="connsiteY28" fmla="*/ 17406 h 45161"/>
                <a:gd name="connsiteX29" fmla="*/ 19680 w 28660"/>
                <a:gd name="connsiteY29" fmla="*/ 20846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60" h="45161">
                  <a:moveTo>
                    <a:pt x="19680" y="20846"/>
                  </a:moveTo>
                  <a:cubicBezTo>
                    <a:pt x="22499" y="21449"/>
                    <a:pt x="24695" y="22702"/>
                    <a:pt x="26269" y="24607"/>
                  </a:cubicBezTo>
                  <a:cubicBezTo>
                    <a:pt x="27863" y="26512"/>
                    <a:pt x="28660" y="28864"/>
                    <a:pt x="28660" y="31663"/>
                  </a:cubicBezTo>
                  <a:cubicBezTo>
                    <a:pt x="28660" y="35958"/>
                    <a:pt x="27183" y="39282"/>
                    <a:pt x="24228" y="41634"/>
                  </a:cubicBezTo>
                  <a:cubicBezTo>
                    <a:pt x="21274" y="43985"/>
                    <a:pt x="17075" y="45161"/>
                    <a:pt x="11634" y="45161"/>
                  </a:cubicBezTo>
                  <a:cubicBezTo>
                    <a:pt x="9806" y="45161"/>
                    <a:pt x="7921" y="44977"/>
                    <a:pt x="5977" y="44608"/>
                  </a:cubicBezTo>
                  <a:cubicBezTo>
                    <a:pt x="4053" y="44258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71"/>
                    <a:pt x="3421" y="38990"/>
                    <a:pt x="5365" y="39476"/>
                  </a:cubicBezTo>
                  <a:cubicBezTo>
                    <a:pt x="7309" y="39962"/>
                    <a:pt x="9340" y="40205"/>
                    <a:pt x="11459" y="40205"/>
                  </a:cubicBezTo>
                  <a:cubicBezTo>
                    <a:pt x="15152" y="40205"/>
                    <a:pt x="17960" y="39476"/>
                    <a:pt x="19885" y="38019"/>
                  </a:cubicBezTo>
                  <a:cubicBezTo>
                    <a:pt x="21829" y="36561"/>
                    <a:pt x="22800" y="34442"/>
                    <a:pt x="22800" y="31663"/>
                  </a:cubicBezTo>
                  <a:cubicBezTo>
                    <a:pt x="22800" y="29097"/>
                    <a:pt x="21896" y="27095"/>
                    <a:pt x="20088" y="25657"/>
                  </a:cubicBezTo>
                  <a:cubicBezTo>
                    <a:pt x="18300" y="24199"/>
                    <a:pt x="15802" y="23470"/>
                    <a:pt x="12595" y="23470"/>
                  </a:cubicBezTo>
                  <a:lnTo>
                    <a:pt x="7523" y="23470"/>
                  </a:lnTo>
                  <a:lnTo>
                    <a:pt x="7523" y="18630"/>
                  </a:lnTo>
                  <a:lnTo>
                    <a:pt x="12828" y="18630"/>
                  </a:lnTo>
                  <a:cubicBezTo>
                    <a:pt x="15725" y="18630"/>
                    <a:pt x="17941" y="18056"/>
                    <a:pt x="19476" y="16910"/>
                  </a:cubicBezTo>
                  <a:cubicBezTo>
                    <a:pt x="21012" y="15744"/>
                    <a:pt x="21780" y="14073"/>
                    <a:pt x="21780" y="11896"/>
                  </a:cubicBezTo>
                  <a:cubicBezTo>
                    <a:pt x="21780" y="9660"/>
                    <a:pt x="20983" y="7949"/>
                    <a:pt x="19389" y="6764"/>
                  </a:cubicBezTo>
                  <a:cubicBezTo>
                    <a:pt x="17815" y="5558"/>
                    <a:pt x="15550" y="4956"/>
                    <a:pt x="12595" y="4956"/>
                  </a:cubicBezTo>
                  <a:cubicBezTo>
                    <a:pt x="10982" y="4956"/>
                    <a:pt x="9252" y="5131"/>
                    <a:pt x="7406" y="5481"/>
                  </a:cubicBezTo>
                  <a:cubicBezTo>
                    <a:pt x="5559" y="5831"/>
                    <a:pt x="3528" y="6375"/>
                    <a:pt x="1312" y="7114"/>
                  </a:cubicBezTo>
                  <a:lnTo>
                    <a:pt x="1312" y="1866"/>
                  </a:lnTo>
                  <a:cubicBezTo>
                    <a:pt x="3548" y="1244"/>
                    <a:pt x="5637" y="777"/>
                    <a:pt x="7581" y="466"/>
                  </a:cubicBezTo>
                  <a:cubicBezTo>
                    <a:pt x="9544" y="155"/>
                    <a:pt x="11390" y="0"/>
                    <a:pt x="13121" y="0"/>
                  </a:cubicBezTo>
                  <a:cubicBezTo>
                    <a:pt x="17591" y="0"/>
                    <a:pt x="21128" y="1021"/>
                    <a:pt x="23733" y="3061"/>
                  </a:cubicBezTo>
                  <a:cubicBezTo>
                    <a:pt x="26338" y="5083"/>
                    <a:pt x="27640" y="7823"/>
                    <a:pt x="27640" y="11283"/>
                  </a:cubicBezTo>
                  <a:cubicBezTo>
                    <a:pt x="27640" y="13693"/>
                    <a:pt x="26949" y="15734"/>
                    <a:pt x="25570" y="17406"/>
                  </a:cubicBezTo>
                  <a:cubicBezTo>
                    <a:pt x="24190" y="19058"/>
                    <a:pt x="22227" y="20205"/>
                    <a:pt x="19680" y="20846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6" name="Freeform 335">
              <a:extLst>
                <a:ext uri="{FF2B5EF4-FFF2-40B4-BE49-F238E27FC236}">
                  <a16:creationId xmlns:a16="http://schemas.microsoft.com/office/drawing/2014/main" id="{C7EE051E-FA58-C561-2E32-329AED1DEB83}"/>
                </a:ext>
              </a:extLst>
            </p:cNvPr>
            <p:cNvSpPr/>
            <p:nvPr/>
          </p:nvSpPr>
          <p:spPr>
            <a:xfrm>
              <a:off x="7337126" y="1243691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1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1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7" name="Freeform 336">
              <a:extLst>
                <a:ext uri="{FF2B5EF4-FFF2-40B4-BE49-F238E27FC236}">
                  <a16:creationId xmlns:a16="http://schemas.microsoft.com/office/drawing/2014/main" id="{14CDA0E8-7F15-583A-B353-5BD0CEC04B50}"/>
                </a:ext>
              </a:extLst>
            </p:cNvPr>
            <p:cNvSpPr/>
            <p:nvPr/>
          </p:nvSpPr>
          <p:spPr>
            <a:xfrm>
              <a:off x="7377565" y="1280602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5 h 7405"/>
                <a:gd name="connsiteX3" fmla="*/ 0 w 6152"/>
                <a:gd name="connsiteY3" fmla="*/ 7405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5"/>
                  </a:lnTo>
                  <a:lnTo>
                    <a:pt x="0" y="7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8" name="Freeform 337">
              <a:extLst>
                <a:ext uri="{FF2B5EF4-FFF2-40B4-BE49-F238E27FC236}">
                  <a16:creationId xmlns:a16="http://schemas.microsoft.com/office/drawing/2014/main" id="{F2DD99E7-1D4F-461B-A8A2-8D08B0297C49}"/>
                </a:ext>
              </a:extLst>
            </p:cNvPr>
            <p:cNvSpPr/>
            <p:nvPr/>
          </p:nvSpPr>
          <p:spPr>
            <a:xfrm>
              <a:off x="7393076" y="1244479"/>
              <a:ext cx="31721" cy="43528"/>
            </a:xfrm>
            <a:custGeom>
              <a:avLst/>
              <a:gdLst>
                <a:gd name="connsiteX0" fmla="*/ 19651 w 31721"/>
                <a:gd name="connsiteY0" fmla="*/ 5131 h 43528"/>
                <a:gd name="connsiteX1" fmla="*/ 4781 w 31721"/>
                <a:gd name="connsiteY1" fmla="*/ 28368 h 43528"/>
                <a:gd name="connsiteX2" fmla="*/ 19651 w 31721"/>
                <a:gd name="connsiteY2" fmla="*/ 28368 h 43528"/>
                <a:gd name="connsiteX3" fmla="*/ 19651 w 31721"/>
                <a:gd name="connsiteY3" fmla="*/ 5131 h 43528"/>
                <a:gd name="connsiteX4" fmla="*/ 18105 w 31721"/>
                <a:gd name="connsiteY4" fmla="*/ 0 h 43528"/>
                <a:gd name="connsiteX5" fmla="*/ 25511 w 31721"/>
                <a:gd name="connsiteY5" fmla="*/ 0 h 43528"/>
                <a:gd name="connsiteX6" fmla="*/ 25511 w 31721"/>
                <a:gd name="connsiteY6" fmla="*/ 28368 h 43528"/>
                <a:gd name="connsiteX7" fmla="*/ 31721 w 31721"/>
                <a:gd name="connsiteY7" fmla="*/ 28368 h 43528"/>
                <a:gd name="connsiteX8" fmla="*/ 31721 w 31721"/>
                <a:gd name="connsiteY8" fmla="*/ 33266 h 43528"/>
                <a:gd name="connsiteX9" fmla="*/ 25511 w 31721"/>
                <a:gd name="connsiteY9" fmla="*/ 33266 h 43528"/>
                <a:gd name="connsiteX10" fmla="*/ 25511 w 31721"/>
                <a:gd name="connsiteY10" fmla="*/ 43529 h 43528"/>
                <a:gd name="connsiteX11" fmla="*/ 19651 w 31721"/>
                <a:gd name="connsiteY11" fmla="*/ 43529 h 43528"/>
                <a:gd name="connsiteX12" fmla="*/ 19651 w 31721"/>
                <a:gd name="connsiteY12" fmla="*/ 33266 h 43528"/>
                <a:gd name="connsiteX13" fmla="*/ 0 w 31721"/>
                <a:gd name="connsiteY13" fmla="*/ 33266 h 43528"/>
                <a:gd name="connsiteX14" fmla="*/ 0 w 31721"/>
                <a:gd name="connsiteY14" fmla="*/ 27581 h 43528"/>
                <a:gd name="connsiteX15" fmla="*/ 18105 w 31721"/>
                <a:gd name="connsiteY15" fmla="*/ 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21" h="43528">
                  <a:moveTo>
                    <a:pt x="19651" y="5131"/>
                  </a:moveTo>
                  <a:lnTo>
                    <a:pt x="4781" y="28368"/>
                  </a:lnTo>
                  <a:lnTo>
                    <a:pt x="19651" y="28368"/>
                  </a:lnTo>
                  <a:lnTo>
                    <a:pt x="19651" y="5131"/>
                  </a:lnTo>
                  <a:moveTo>
                    <a:pt x="18105" y="0"/>
                  </a:moveTo>
                  <a:lnTo>
                    <a:pt x="25511" y="0"/>
                  </a:lnTo>
                  <a:lnTo>
                    <a:pt x="25511" y="28368"/>
                  </a:lnTo>
                  <a:lnTo>
                    <a:pt x="31721" y="28368"/>
                  </a:lnTo>
                  <a:lnTo>
                    <a:pt x="31721" y="33266"/>
                  </a:lnTo>
                  <a:lnTo>
                    <a:pt x="25511" y="33266"/>
                  </a:lnTo>
                  <a:lnTo>
                    <a:pt x="25511" y="43529"/>
                  </a:lnTo>
                  <a:lnTo>
                    <a:pt x="19651" y="43529"/>
                  </a:lnTo>
                  <a:lnTo>
                    <a:pt x="19651" y="33266"/>
                  </a:lnTo>
                  <a:lnTo>
                    <a:pt x="0" y="33266"/>
                  </a:lnTo>
                  <a:lnTo>
                    <a:pt x="0" y="27581"/>
                  </a:lnTo>
                  <a:lnTo>
                    <a:pt x="18105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348" name="Freeform 347">
            <a:extLst>
              <a:ext uri="{FF2B5EF4-FFF2-40B4-BE49-F238E27FC236}">
                <a16:creationId xmlns:a16="http://schemas.microsoft.com/office/drawing/2014/main" id="{AB94A8AD-A645-4FE0-C357-0903683CE4AC}"/>
              </a:ext>
            </a:extLst>
          </p:cNvPr>
          <p:cNvSpPr/>
          <p:nvPr/>
        </p:nvSpPr>
        <p:spPr>
          <a:xfrm>
            <a:off x="7492649" y="1268637"/>
            <a:ext cx="1398088" cy="891359"/>
          </a:xfrm>
          <a:custGeom>
            <a:avLst/>
            <a:gdLst>
              <a:gd name="connsiteX0" fmla="*/ 0 w 1398088"/>
              <a:gd name="connsiteY0" fmla="*/ 891360 h 891359"/>
              <a:gd name="connsiteX1" fmla="*/ 1399 w 1398088"/>
              <a:gd name="connsiteY1" fmla="*/ 891180 h 891359"/>
              <a:gd name="connsiteX2" fmla="*/ 2799 w 1398088"/>
              <a:gd name="connsiteY2" fmla="*/ 890993 h 891359"/>
              <a:gd name="connsiteX3" fmla="*/ 4198 w 1398088"/>
              <a:gd name="connsiteY3" fmla="*/ 890805 h 891359"/>
              <a:gd name="connsiteX4" fmla="*/ 5598 w 1398088"/>
              <a:gd name="connsiteY4" fmla="*/ 890611 h 891359"/>
              <a:gd name="connsiteX5" fmla="*/ 6997 w 1398088"/>
              <a:gd name="connsiteY5" fmla="*/ 890424 h 891359"/>
              <a:gd name="connsiteX6" fmla="*/ 8397 w 1398088"/>
              <a:gd name="connsiteY6" fmla="*/ 890222 h 891359"/>
              <a:gd name="connsiteX7" fmla="*/ 9796 w 1398088"/>
              <a:gd name="connsiteY7" fmla="*/ 890021 h 891359"/>
              <a:gd name="connsiteX8" fmla="*/ 11196 w 1398088"/>
              <a:gd name="connsiteY8" fmla="*/ 889819 h 891359"/>
              <a:gd name="connsiteX9" fmla="*/ 12595 w 1398088"/>
              <a:gd name="connsiteY9" fmla="*/ 889611 h 891359"/>
              <a:gd name="connsiteX10" fmla="*/ 13995 w 1398088"/>
              <a:gd name="connsiteY10" fmla="*/ 889402 h 891359"/>
              <a:gd name="connsiteX11" fmla="*/ 15394 w 1398088"/>
              <a:gd name="connsiteY11" fmla="*/ 889193 h 891359"/>
              <a:gd name="connsiteX12" fmla="*/ 16794 w 1398088"/>
              <a:gd name="connsiteY12" fmla="*/ 888977 h 891359"/>
              <a:gd name="connsiteX13" fmla="*/ 18193 w 1398088"/>
              <a:gd name="connsiteY13" fmla="*/ 888754 h 891359"/>
              <a:gd name="connsiteX14" fmla="*/ 19593 w 1398088"/>
              <a:gd name="connsiteY14" fmla="*/ 888531 h 891359"/>
              <a:gd name="connsiteX15" fmla="*/ 20992 w 1398088"/>
              <a:gd name="connsiteY15" fmla="*/ 888308 h 891359"/>
              <a:gd name="connsiteX16" fmla="*/ 22391 w 1398088"/>
              <a:gd name="connsiteY16" fmla="*/ 888078 h 891359"/>
              <a:gd name="connsiteX17" fmla="*/ 23791 w 1398088"/>
              <a:gd name="connsiteY17" fmla="*/ 887840 h 891359"/>
              <a:gd name="connsiteX18" fmla="*/ 25190 w 1398088"/>
              <a:gd name="connsiteY18" fmla="*/ 887603 h 891359"/>
              <a:gd name="connsiteX19" fmla="*/ 26590 w 1398088"/>
              <a:gd name="connsiteY19" fmla="*/ 887365 h 891359"/>
              <a:gd name="connsiteX20" fmla="*/ 27989 w 1398088"/>
              <a:gd name="connsiteY20" fmla="*/ 887120 h 891359"/>
              <a:gd name="connsiteX21" fmla="*/ 29389 w 1398088"/>
              <a:gd name="connsiteY21" fmla="*/ 886869 h 891359"/>
              <a:gd name="connsiteX22" fmla="*/ 30788 w 1398088"/>
              <a:gd name="connsiteY22" fmla="*/ 886617 h 891359"/>
              <a:gd name="connsiteX23" fmla="*/ 32188 w 1398088"/>
              <a:gd name="connsiteY23" fmla="*/ 886365 h 891359"/>
              <a:gd name="connsiteX24" fmla="*/ 33587 w 1398088"/>
              <a:gd name="connsiteY24" fmla="*/ 886106 h 891359"/>
              <a:gd name="connsiteX25" fmla="*/ 34987 w 1398088"/>
              <a:gd name="connsiteY25" fmla="*/ 885839 h 891359"/>
              <a:gd name="connsiteX26" fmla="*/ 36386 w 1398088"/>
              <a:gd name="connsiteY26" fmla="*/ 885573 h 891359"/>
              <a:gd name="connsiteX27" fmla="*/ 37786 w 1398088"/>
              <a:gd name="connsiteY27" fmla="*/ 885300 h 891359"/>
              <a:gd name="connsiteX28" fmla="*/ 39185 w 1398088"/>
              <a:gd name="connsiteY28" fmla="*/ 885019 h 891359"/>
              <a:gd name="connsiteX29" fmla="*/ 40585 w 1398088"/>
              <a:gd name="connsiteY29" fmla="*/ 884745 h 891359"/>
              <a:gd name="connsiteX30" fmla="*/ 41984 w 1398088"/>
              <a:gd name="connsiteY30" fmla="*/ 884457 h 891359"/>
              <a:gd name="connsiteX31" fmla="*/ 43384 w 1398088"/>
              <a:gd name="connsiteY31" fmla="*/ 884170 h 891359"/>
              <a:gd name="connsiteX32" fmla="*/ 44783 w 1398088"/>
              <a:gd name="connsiteY32" fmla="*/ 883874 h 891359"/>
              <a:gd name="connsiteX33" fmla="*/ 46183 w 1398088"/>
              <a:gd name="connsiteY33" fmla="*/ 883579 h 891359"/>
              <a:gd name="connsiteX34" fmla="*/ 47582 w 1398088"/>
              <a:gd name="connsiteY34" fmla="*/ 883277 h 891359"/>
              <a:gd name="connsiteX35" fmla="*/ 48982 w 1398088"/>
              <a:gd name="connsiteY35" fmla="*/ 882975 h 891359"/>
              <a:gd name="connsiteX36" fmla="*/ 50381 w 1398088"/>
              <a:gd name="connsiteY36" fmla="*/ 882658 h 891359"/>
              <a:gd name="connsiteX37" fmla="*/ 51781 w 1398088"/>
              <a:gd name="connsiteY37" fmla="*/ 882349 h 891359"/>
              <a:gd name="connsiteX38" fmla="*/ 53180 w 1398088"/>
              <a:gd name="connsiteY38" fmla="*/ 882025 h 891359"/>
              <a:gd name="connsiteX39" fmla="*/ 54580 w 1398088"/>
              <a:gd name="connsiteY39" fmla="*/ 881701 h 891359"/>
              <a:gd name="connsiteX40" fmla="*/ 55979 w 1398088"/>
              <a:gd name="connsiteY40" fmla="*/ 881370 h 891359"/>
              <a:gd name="connsiteX41" fmla="*/ 57379 w 1398088"/>
              <a:gd name="connsiteY41" fmla="*/ 881039 h 891359"/>
              <a:gd name="connsiteX42" fmla="*/ 58778 w 1398088"/>
              <a:gd name="connsiteY42" fmla="*/ 880700 h 891359"/>
              <a:gd name="connsiteX43" fmla="*/ 60178 w 1398088"/>
              <a:gd name="connsiteY43" fmla="*/ 880355 h 891359"/>
              <a:gd name="connsiteX44" fmla="*/ 61577 w 1398088"/>
              <a:gd name="connsiteY44" fmla="*/ 880010 h 891359"/>
              <a:gd name="connsiteX45" fmla="*/ 62977 w 1398088"/>
              <a:gd name="connsiteY45" fmla="*/ 879657 h 891359"/>
              <a:gd name="connsiteX46" fmla="*/ 64376 w 1398088"/>
              <a:gd name="connsiteY46" fmla="*/ 879297 h 891359"/>
              <a:gd name="connsiteX47" fmla="*/ 65776 w 1398088"/>
              <a:gd name="connsiteY47" fmla="*/ 878930 h 891359"/>
              <a:gd name="connsiteX48" fmla="*/ 67176 w 1398088"/>
              <a:gd name="connsiteY48" fmla="*/ 878563 h 891359"/>
              <a:gd name="connsiteX49" fmla="*/ 68575 w 1398088"/>
              <a:gd name="connsiteY49" fmla="*/ 878189 h 891359"/>
              <a:gd name="connsiteX50" fmla="*/ 69975 w 1398088"/>
              <a:gd name="connsiteY50" fmla="*/ 877807 h 891359"/>
              <a:gd name="connsiteX51" fmla="*/ 71374 w 1398088"/>
              <a:gd name="connsiteY51" fmla="*/ 877426 h 891359"/>
              <a:gd name="connsiteX52" fmla="*/ 72774 w 1398088"/>
              <a:gd name="connsiteY52" fmla="*/ 877037 h 891359"/>
              <a:gd name="connsiteX53" fmla="*/ 74173 w 1398088"/>
              <a:gd name="connsiteY53" fmla="*/ 876641 h 891359"/>
              <a:gd name="connsiteX54" fmla="*/ 75573 w 1398088"/>
              <a:gd name="connsiteY54" fmla="*/ 876238 h 891359"/>
              <a:gd name="connsiteX55" fmla="*/ 76972 w 1398088"/>
              <a:gd name="connsiteY55" fmla="*/ 875828 h 891359"/>
              <a:gd name="connsiteX56" fmla="*/ 78372 w 1398088"/>
              <a:gd name="connsiteY56" fmla="*/ 875418 h 891359"/>
              <a:gd name="connsiteX57" fmla="*/ 79771 w 1398088"/>
              <a:gd name="connsiteY57" fmla="*/ 875000 h 891359"/>
              <a:gd name="connsiteX58" fmla="*/ 81171 w 1398088"/>
              <a:gd name="connsiteY58" fmla="*/ 874576 h 891359"/>
              <a:gd name="connsiteX59" fmla="*/ 82570 w 1398088"/>
              <a:gd name="connsiteY59" fmla="*/ 874144 h 891359"/>
              <a:gd name="connsiteX60" fmla="*/ 83969 w 1398088"/>
              <a:gd name="connsiteY60" fmla="*/ 873712 h 891359"/>
              <a:gd name="connsiteX61" fmla="*/ 85369 w 1398088"/>
              <a:gd name="connsiteY61" fmla="*/ 873266 h 891359"/>
              <a:gd name="connsiteX62" fmla="*/ 86768 w 1398088"/>
              <a:gd name="connsiteY62" fmla="*/ 872820 h 891359"/>
              <a:gd name="connsiteX63" fmla="*/ 88168 w 1398088"/>
              <a:gd name="connsiteY63" fmla="*/ 872366 h 891359"/>
              <a:gd name="connsiteX64" fmla="*/ 89567 w 1398088"/>
              <a:gd name="connsiteY64" fmla="*/ 871905 h 891359"/>
              <a:gd name="connsiteX65" fmla="*/ 90967 w 1398088"/>
              <a:gd name="connsiteY65" fmla="*/ 871445 h 891359"/>
              <a:gd name="connsiteX66" fmla="*/ 92366 w 1398088"/>
              <a:gd name="connsiteY66" fmla="*/ 870970 h 891359"/>
              <a:gd name="connsiteX67" fmla="*/ 93766 w 1398088"/>
              <a:gd name="connsiteY67" fmla="*/ 870495 h 891359"/>
              <a:gd name="connsiteX68" fmla="*/ 95165 w 1398088"/>
              <a:gd name="connsiteY68" fmla="*/ 870005 h 891359"/>
              <a:gd name="connsiteX69" fmla="*/ 96565 w 1398088"/>
              <a:gd name="connsiteY69" fmla="*/ 869516 h 891359"/>
              <a:gd name="connsiteX70" fmla="*/ 97964 w 1398088"/>
              <a:gd name="connsiteY70" fmla="*/ 869019 h 891359"/>
              <a:gd name="connsiteX71" fmla="*/ 99364 w 1398088"/>
              <a:gd name="connsiteY71" fmla="*/ 868516 h 891359"/>
              <a:gd name="connsiteX72" fmla="*/ 100763 w 1398088"/>
              <a:gd name="connsiteY72" fmla="*/ 868005 h 891359"/>
              <a:gd name="connsiteX73" fmla="*/ 102163 w 1398088"/>
              <a:gd name="connsiteY73" fmla="*/ 867486 h 891359"/>
              <a:gd name="connsiteX74" fmla="*/ 103562 w 1398088"/>
              <a:gd name="connsiteY74" fmla="*/ 866961 h 891359"/>
              <a:gd name="connsiteX75" fmla="*/ 104962 w 1398088"/>
              <a:gd name="connsiteY75" fmla="*/ 866428 h 891359"/>
              <a:gd name="connsiteX76" fmla="*/ 106361 w 1398088"/>
              <a:gd name="connsiteY76" fmla="*/ 865889 h 891359"/>
              <a:gd name="connsiteX77" fmla="*/ 107761 w 1398088"/>
              <a:gd name="connsiteY77" fmla="*/ 865342 h 891359"/>
              <a:gd name="connsiteX78" fmla="*/ 109160 w 1398088"/>
              <a:gd name="connsiteY78" fmla="*/ 864787 h 891359"/>
              <a:gd name="connsiteX79" fmla="*/ 110560 w 1398088"/>
              <a:gd name="connsiteY79" fmla="*/ 864233 h 891359"/>
              <a:gd name="connsiteX80" fmla="*/ 111959 w 1398088"/>
              <a:gd name="connsiteY80" fmla="*/ 863665 h 891359"/>
              <a:gd name="connsiteX81" fmla="*/ 113359 w 1398088"/>
              <a:gd name="connsiteY81" fmla="*/ 863089 h 891359"/>
              <a:gd name="connsiteX82" fmla="*/ 114758 w 1398088"/>
              <a:gd name="connsiteY82" fmla="*/ 862506 h 891359"/>
              <a:gd name="connsiteX83" fmla="*/ 116157 w 1398088"/>
              <a:gd name="connsiteY83" fmla="*/ 861916 h 891359"/>
              <a:gd name="connsiteX84" fmla="*/ 117557 w 1398088"/>
              <a:gd name="connsiteY84" fmla="*/ 861318 h 891359"/>
              <a:gd name="connsiteX85" fmla="*/ 118956 w 1398088"/>
              <a:gd name="connsiteY85" fmla="*/ 860714 h 891359"/>
              <a:gd name="connsiteX86" fmla="*/ 120356 w 1398088"/>
              <a:gd name="connsiteY86" fmla="*/ 860109 h 891359"/>
              <a:gd name="connsiteX87" fmla="*/ 121755 w 1398088"/>
              <a:gd name="connsiteY87" fmla="*/ 859483 h 891359"/>
              <a:gd name="connsiteX88" fmla="*/ 123155 w 1398088"/>
              <a:gd name="connsiteY88" fmla="*/ 858857 h 891359"/>
              <a:gd name="connsiteX89" fmla="*/ 124554 w 1398088"/>
              <a:gd name="connsiteY89" fmla="*/ 858223 h 891359"/>
              <a:gd name="connsiteX90" fmla="*/ 125954 w 1398088"/>
              <a:gd name="connsiteY90" fmla="*/ 857583 h 891359"/>
              <a:gd name="connsiteX91" fmla="*/ 127353 w 1398088"/>
              <a:gd name="connsiteY91" fmla="*/ 856928 h 891359"/>
              <a:gd name="connsiteX92" fmla="*/ 128753 w 1398088"/>
              <a:gd name="connsiteY92" fmla="*/ 856273 h 891359"/>
              <a:gd name="connsiteX93" fmla="*/ 130152 w 1398088"/>
              <a:gd name="connsiteY93" fmla="*/ 855604 h 891359"/>
              <a:gd name="connsiteX94" fmla="*/ 131552 w 1398088"/>
              <a:gd name="connsiteY94" fmla="*/ 854927 h 891359"/>
              <a:gd name="connsiteX95" fmla="*/ 132951 w 1398088"/>
              <a:gd name="connsiteY95" fmla="*/ 854243 h 891359"/>
              <a:gd name="connsiteX96" fmla="*/ 134351 w 1398088"/>
              <a:gd name="connsiteY96" fmla="*/ 853552 h 891359"/>
              <a:gd name="connsiteX97" fmla="*/ 135750 w 1398088"/>
              <a:gd name="connsiteY97" fmla="*/ 852854 h 891359"/>
              <a:gd name="connsiteX98" fmla="*/ 137150 w 1398088"/>
              <a:gd name="connsiteY98" fmla="*/ 852142 h 891359"/>
              <a:gd name="connsiteX99" fmla="*/ 138549 w 1398088"/>
              <a:gd name="connsiteY99" fmla="*/ 851429 h 891359"/>
              <a:gd name="connsiteX100" fmla="*/ 139949 w 1398088"/>
              <a:gd name="connsiteY100" fmla="*/ 850702 h 891359"/>
              <a:gd name="connsiteX101" fmla="*/ 141348 w 1398088"/>
              <a:gd name="connsiteY101" fmla="*/ 849968 h 891359"/>
              <a:gd name="connsiteX102" fmla="*/ 142748 w 1398088"/>
              <a:gd name="connsiteY102" fmla="*/ 849227 h 891359"/>
              <a:gd name="connsiteX103" fmla="*/ 144147 w 1398088"/>
              <a:gd name="connsiteY103" fmla="*/ 848471 h 891359"/>
              <a:gd name="connsiteX104" fmla="*/ 145547 w 1398088"/>
              <a:gd name="connsiteY104" fmla="*/ 847708 h 891359"/>
              <a:gd name="connsiteX105" fmla="*/ 146946 w 1398088"/>
              <a:gd name="connsiteY105" fmla="*/ 846938 h 891359"/>
              <a:gd name="connsiteX106" fmla="*/ 148345 w 1398088"/>
              <a:gd name="connsiteY106" fmla="*/ 846161 h 891359"/>
              <a:gd name="connsiteX107" fmla="*/ 149745 w 1398088"/>
              <a:gd name="connsiteY107" fmla="*/ 845376 h 891359"/>
              <a:gd name="connsiteX108" fmla="*/ 151144 w 1398088"/>
              <a:gd name="connsiteY108" fmla="*/ 844578 h 891359"/>
              <a:gd name="connsiteX109" fmla="*/ 152544 w 1398088"/>
              <a:gd name="connsiteY109" fmla="*/ 843771 h 891359"/>
              <a:gd name="connsiteX110" fmla="*/ 153943 w 1398088"/>
              <a:gd name="connsiteY110" fmla="*/ 842951 h 891359"/>
              <a:gd name="connsiteX111" fmla="*/ 155343 w 1398088"/>
              <a:gd name="connsiteY111" fmla="*/ 842130 h 891359"/>
              <a:gd name="connsiteX112" fmla="*/ 156742 w 1398088"/>
              <a:gd name="connsiteY112" fmla="*/ 841296 h 891359"/>
              <a:gd name="connsiteX113" fmla="*/ 158142 w 1398088"/>
              <a:gd name="connsiteY113" fmla="*/ 840446 h 891359"/>
              <a:gd name="connsiteX114" fmla="*/ 159541 w 1398088"/>
              <a:gd name="connsiteY114" fmla="*/ 839590 h 891359"/>
              <a:gd name="connsiteX115" fmla="*/ 160941 w 1398088"/>
              <a:gd name="connsiteY115" fmla="*/ 838726 h 891359"/>
              <a:gd name="connsiteX116" fmla="*/ 162340 w 1398088"/>
              <a:gd name="connsiteY116" fmla="*/ 837855 h 891359"/>
              <a:gd name="connsiteX117" fmla="*/ 163740 w 1398088"/>
              <a:gd name="connsiteY117" fmla="*/ 836970 h 891359"/>
              <a:gd name="connsiteX118" fmla="*/ 165139 w 1398088"/>
              <a:gd name="connsiteY118" fmla="*/ 836078 h 891359"/>
              <a:gd name="connsiteX119" fmla="*/ 166539 w 1398088"/>
              <a:gd name="connsiteY119" fmla="*/ 835178 h 891359"/>
              <a:gd name="connsiteX120" fmla="*/ 167938 w 1398088"/>
              <a:gd name="connsiteY120" fmla="*/ 834264 h 891359"/>
              <a:gd name="connsiteX121" fmla="*/ 169338 w 1398088"/>
              <a:gd name="connsiteY121" fmla="*/ 833335 h 891359"/>
              <a:gd name="connsiteX122" fmla="*/ 170737 w 1398088"/>
              <a:gd name="connsiteY122" fmla="*/ 832400 h 891359"/>
              <a:gd name="connsiteX123" fmla="*/ 172137 w 1398088"/>
              <a:gd name="connsiteY123" fmla="*/ 831457 h 891359"/>
              <a:gd name="connsiteX124" fmla="*/ 173536 w 1398088"/>
              <a:gd name="connsiteY124" fmla="*/ 830507 h 891359"/>
              <a:gd name="connsiteX125" fmla="*/ 174936 w 1398088"/>
              <a:gd name="connsiteY125" fmla="*/ 829542 h 891359"/>
              <a:gd name="connsiteX126" fmla="*/ 176335 w 1398088"/>
              <a:gd name="connsiteY126" fmla="*/ 828564 h 891359"/>
              <a:gd name="connsiteX127" fmla="*/ 177735 w 1398088"/>
              <a:gd name="connsiteY127" fmla="*/ 827578 h 891359"/>
              <a:gd name="connsiteX128" fmla="*/ 179134 w 1398088"/>
              <a:gd name="connsiteY128" fmla="*/ 826577 h 891359"/>
              <a:gd name="connsiteX129" fmla="*/ 180534 w 1398088"/>
              <a:gd name="connsiteY129" fmla="*/ 825570 h 891359"/>
              <a:gd name="connsiteX130" fmla="*/ 181933 w 1398088"/>
              <a:gd name="connsiteY130" fmla="*/ 824555 h 891359"/>
              <a:gd name="connsiteX131" fmla="*/ 183333 w 1398088"/>
              <a:gd name="connsiteY131" fmla="*/ 823526 h 891359"/>
              <a:gd name="connsiteX132" fmla="*/ 184732 w 1398088"/>
              <a:gd name="connsiteY132" fmla="*/ 822482 h 891359"/>
              <a:gd name="connsiteX133" fmla="*/ 186132 w 1398088"/>
              <a:gd name="connsiteY133" fmla="*/ 821431 h 891359"/>
              <a:gd name="connsiteX134" fmla="*/ 187531 w 1398088"/>
              <a:gd name="connsiteY134" fmla="*/ 820373 h 891359"/>
              <a:gd name="connsiteX135" fmla="*/ 188931 w 1398088"/>
              <a:gd name="connsiteY135" fmla="*/ 819294 h 891359"/>
              <a:gd name="connsiteX136" fmla="*/ 190330 w 1398088"/>
              <a:gd name="connsiteY136" fmla="*/ 818214 h 891359"/>
              <a:gd name="connsiteX137" fmla="*/ 191730 w 1398088"/>
              <a:gd name="connsiteY137" fmla="*/ 817113 h 891359"/>
              <a:gd name="connsiteX138" fmla="*/ 193129 w 1398088"/>
              <a:gd name="connsiteY138" fmla="*/ 816012 h 891359"/>
              <a:gd name="connsiteX139" fmla="*/ 194529 w 1398088"/>
              <a:gd name="connsiteY139" fmla="*/ 814889 h 891359"/>
              <a:gd name="connsiteX140" fmla="*/ 195928 w 1398088"/>
              <a:gd name="connsiteY140" fmla="*/ 813759 h 891359"/>
              <a:gd name="connsiteX141" fmla="*/ 197328 w 1398088"/>
              <a:gd name="connsiteY141" fmla="*/ 812615 h 891359"/>
              <a:gd name="connsiteX142" fmla="*/ 198727 w 1398088"/>
              <a:gd name="connsiteY142" fmla="*/ 811463 h 891359"/>
              <a:gd name="connsiteX143" fmla="*/ 200127 w 1398088"/>
              <a:gd name="connsiteY143" fmla="*/ 810297 h 891359"/>
              <a:gd name="connsiteX144" fmla="*/ 201527 w 1398088"/>
              <a:gd name="connsiteY144" fmla="*/ 809124 h 891359"/>
              <a:gd name="connsiteX145" fmla="*/ 202926 w 1398088"/>
              <a:gd name="connsiteY145" fmla="*/ 807929 h 891359"/>
              <a:gd name="connsiteX146" fmla="*/ 204326 w 1398088"/>
              <a:gd name="connsiteY146" fmla="*/ 806734 h 891359"/>
              <a:gd name="connsiteX147" fmla="*/ 205725 w 1398088"/>
              <a:gd name="connsiteY147" fmla="*/ 805518 h 891359"/>
              <a:gd name="connsiteX148" fmla="*/ 207125 w 1398088"/>
              <a:gd name="connsiteY148" fmla="*/ 804295 h 891359"/>
              <a:gd name="connsiteX149" fmla="*/ 208524 w 1398088"/>
              <a:gd name="connsiteY149" fmla="*/ 803057 h 891359"/>
              <a:gd name="connsiteX150" fmla="*/ 209923 w 1398088"/>
              <a:gd name="connsiteY150" fmla="*/ 801804 h 891359"/>
              <a:gd name="connsiteX151" fmla="*/ 211323 w 1398088"/>
              <a:gd name="connsiteY151" fmla="*/ 800545 h 891359"/>
              <a:gd name="connsiteX152" fmla="*/ 212722 w 1398088"/>
              <a:gd name="connsiteY152" fmla="*/ 799271 h 891359"/>
              <a:gd name="connsiteX153" fmla="*/ 214122 w 1398088"/>
              <a:gd name="connsiteY153" fmla="*/ 797990 h 891359"/>
              <a:gd name="connsiteX154" fmla="*/ 215521 w 1398088"/>
              <a:gd name="connsiteY154" fmla="*/ 796687 h 891359"/>
              <a:gd name="connsiteX155" fmla="*/ 216921 w 1398088"/>
              <a:gd name="connsiteY155" fmla="*/ 795377 h 891359"/>
              <a:gd name="connsiteX156" fmla="*/ 218320 w 1398088"/>
              <a:gd name="connsiteY156" fmla="*/ 794053 h 891359"/>
              <a:gd name="connsiteX157" fmla="*/ 219720 w 1398088"/>
              <a:gd name="connsiteY157" fmla="*/ 792721 h 891359"/>
              <a:gd name="connsiteX158" fmla="*/ 221119 w 1398088"/>
              <a:gd name="connsiteY158" fmla="*/ 791368 h 891359"/>
              <a:gd name="connsiteX159" fmla="*/ 222519 w 1398088"/>
              <a:gd name="connsiteY159" fmla="*/ 790008 h 891359"/>
              <a:gd name="connsiteX160" fmla="*/ 223918 w 1398088"/>
              <a:gd name="connsiteY160" fmla="*/ 788633 h 891359"/>
              <a:gd name="connsiteX161" fmla="*/ 225318 w 1398088"/>
              <a:gd name="connsiteY161" fmla="*/ 787244 h 891359"/>
              <a:gd name="connsiteX162" fmla="*/ 226717 w 1398088"/>
              <a:gd name="connsiteY162" fmla="*/ 785848 h 891359"/>
              <a:gd name="connsiteX163" fmla="*/ 228117 w 1398088"/>
              <a:gd name="connsiteY163" fmla="*/ 784430 h 891359"/>
              <a:gd name="connsiteX164" fmla="*/ 229516 w 1398088"/>
              <a:gd name="connsiteY164" fmla="*/ 783005 h 891359"/>
              <a:gd name="connsiteX165" fmla="*/ 230916 w 1398088"/>
              <a:gd name="connsiteY165" fmla="*/ 781566 h 891359"/>
              <a:gd name="connsiteX166" fmla="*/ 232315 w 1398088"/>
              <a:gd name="connsiteY166" fmla="*/ 780119 h 891359"/>
              <a:gd name="connsiteX167" fmla="*/ 233715 w 1398088"/>
              <a:gd name="connsiteY167" fmla="*/ 778651 h 891359"/>
              <a:gd name="connsiteX168" fmla="*/ 235114 w 1398088"/>
              <a:gd name="connsiteY168" fmla="*/ 777175 h 891359"/>
              <a:gd name="connsiteX169" fmla="*/ 236514 w 1398088"/>
              <a:gd name="connsiteY169" fmla="*/ 775678 h 891359"/>
              <a:gd name="connsiteX170" fmla="*/ 237913 w 1398088"/>
              <a:gd name="connsiteY170" fmla="*/ 774174 h 891359"/>
              <a:gd name="connsiteX171" fmla="*/ 239313 w 1398088"/>
              <a:gd name="connsiteY171" fmla="*/ 772655 h 891359"/>
              <a:gd name="connsiteX172" fmla="*/ 240712 w 1398088"/>
              <a:gd name="connsiteY172" fmla="*/ 771122 h 891359"/>
              <a:gd name="connsiteX173" fmla="*/ 242111 w 1398088"/>
              <a:gd name="connsiteY173" fmla="*/ 769582 h 891359"/>
              <a:gd name="connsiteX174" fmla="*/ 243511 w 1398088"/>
              <a:gd name="connsiteY174" fmla="*/ 768020 h 891359"/>
              <a:gd name="connsiteX175" fmla="*/ 244910 w 1398088"/>
              <a:gd name="connsiteY175" fmla="*/ 766444 h 891359"/>
              <a:gd name="connsiteX176" fmla="*/ 246310 w 1398088"/>
              <a:gd name="connsiteY176" fmla="*/ 764861 h 891359"/>
              <a:gd name="connsiteX177" fmla="*/ 247709 w 1398088"/>
              <a:gd name="connsiteY177" fmla="*/ 763263 h 891359"/>
              <a:gd name="connsiteX178" fmla="*/ 249109 w 1398088"/>
              <a:gd name="connsiteY178" fmla="*/ 761651 h 891359"/>
              <a:gd name="connsiteX179" fmla="*/ 250508 w 1398088"/>
              <a:gd name="connsiteY179" fmla="*/ 760024 h 891359"/>
              <a:gd name="connsiteX180" fmla="*/ 251908 w 1398088"/>
              <a:gd name="connsiteY180" fmla="*/ 758383 h 891359"/>
              <a:gd name="connsiteX181" fmla="*/ 253307 w 1398088"/>
              <a:gd name="connsiteY181" fmla="*/ 756728 h 891359"/>
              <a:gd name="connsiteX182" fmla="*/ 254707 w 1398088"/>
              <a:gd name="connsiteY182" fmla="*/ 755058 h 891359"/>
              <a:gd name="connsiteX183" fmla="*/ 256106 w 1398088"/>
              <a:gd name="connsiteY183" fmla="*/ 753374 h 891359"/>
              <a:gd name="connsiteX184" fmla="*/ 257506 w 1398088"/>
              <a:gd name="connsiteY184" fmla="*/ 751675 h 891359"/>
              <a:gd name="connsiteX185" fmla="*/ 258905 w 1398088"/>
              <a:gd name="connsiteY185" fmla="*/ 749963 h 891359"/>
              <a:gd name="connsiteX186" fmla="*/ 260305 w 1398088"/>
              <a:gd name="connsiteY186" fmla="*/ 748242 h 891359"/>
              <a:gd name="connsiteX187" fmla="*/ 261704 w 1398088"/>
              <a:gd name="connsiteY187" fmla="*/ 746501 h 891359"/>
              <a:gd name="connsiteX188" fmla="*/ 263104 w 1398088"/>
              <a:gd name="connsiteY188" fmla="*/ 744752 h 891359"/>
              <a:gd name="connsiteX189" fmla="*/ 264503 w 1398088"/>
              <a:gd name="connsiteY189" fmla="*/ 742981 h 891359"/>
              <a:gd name="connsiteX190" fmla="*/ 265903 w 1398088"/>
              <a:gd name="connsiteY190" fmla="*/ 741204 h 891359"/>
              <a:gd name="connsiteX191" fmla="*/ 267302 w 1398088"/>
              <a:gd name="connsiteY191" fmla="*/ 739404 h 891359"/>
              <a:gd name="connsiteX192" fmla="*/ 268702 w 1398088"/>
              <a:gd name="connsiteY192" fmla="*/ 737598 h 891359"/>
              <a:gd name="connsiteX193" fmla="*/ 270101 w 1398088"/>
              <a:gd name="connsiteY193" fmla="*/ 735770 h 891359"/>
              <a:gd name="connsiteX194" fmla="*/ 271500 w 1398088"/>
              <a:gd name="connsiteY194" fmla="*/ 733934 h 891359"/>
              <a:gd name="connsiteX195" fmla="*/ 272900 w 1398088"/>
              <a:gd name="connsiteY195" fmla="*/ 732085 h 891359"/>
              <a:gd name="connsiteX196" fmla="*/ 274299 w 1398088"/>
              <a:gd name="connsiteY196" fmla="*/ 730213 h 891359"/>
              <a:gd name="connsiteX197" fmla="*/ 275699 w 1398088"/>
              <a:gd name="connsiteY197" fmla="*/ 728335 h 891359"/>
              <a:gd name="connsiteX198" fmla="*/ 277098 w 1398088"/>
              <a:gd name="connsiteY198" fmla="*/ 726442 h 891359"/>
              <a:gd name="connsiteX199" fmla="*/ 278498 w 1398088"/>
              <a:gd name="connsiteY199" fmla="*/ 724527 h 891359"/>
              <a:gd name="connsiteX200" fmla="*/ 279897 w 1398088"/>
              <a:gd name="connsiteY200" fmla="*/ 722606 h 891359"/>
              <a:gd name="connsiteX201" fmla="*/ 281297 w 1398088"/>
              <a:gd name="connsiteY201" fmla="*/ 720670 h 891359"/>
              <a:gd name="connsiteX202" fmla="*/ 282696 w 1398088"/>
              <a:gd name="connsiteY202" fmla="*/ 718712 h 891359"/>
              <a:gd name="connsiteX203" fmla="*/ 284096 w 1398088"/>
              <a:gd name="connsiteY203" fmla="*/ 716747 h 891359"/>
              <a:gd name="connsiteX204" fmla="*/ 285495 w 1398088"/>
              <a:gd name="connsiteY204" fmla="*/ 714768 h 891359"/>
              <a:gd name="connsiteX205" fmla="*/ 286895 w 1398088"/>
              <a:gd name="connsiteY205" fmla="*/ 712767 h 891359"/>
              <a:gd name="connsiteX206" fmla="*/ 288294 w 1398088"/>
              <a:gd name="connsiteY206" fmla="*/ 710759 h 891359"/>
              <a:gd name="connsiteX207" fmla="*/ 289694 w 1398088"/>
              <a:gd name="connsiteY207" fmla="*/ 708730 h 891359"/>
              <a:gd name="connsiteX208" fmla="*/ 291093 w 1398088"/>
              <a:gd name="connsiteY208" fmla="*/ 706693 h 891359"/>
              <a:gd name="connsiteX209" fmla="*/ 292493 w 1398088"/>
              <a:gd name="connsiteY209" fmla="*/ 704641 h 891359"/>
              <a:gd name="connsiteX210" fmla="*/ 293892 w 1398088"/>
              <a:gd name="connsiteY210" fmla="*/ 702569 h 891359"/>
              <a:gd name="connsiteX211" fmla="*/ 295292 w 1398088"/>
              <a:gd name="connsiteY211" fmla="*/ 700489 h 891359"/>
              <a:gd name="connsiteX212" fmla="*/ 296691 w 1398088"/>
              <a:gd name="connsiteY212" fmla="*/ 698387 h 891359"/>
              <a:gd name="connsiteX213" fmla="*/ 298091 w 1398088"/>
              <a:gd name="connsiteY213" fmla="*/ 696278 h 891359"/>
              <a:gd name="connsiteX214" fmla="*/ 299490 w 1398088"/>
              <a:gd name="connsiteY214" fmla="*/ 694148 h 891359"/>
              <a:gd name="connsiteX215" fmla="*/ 300890 w 1398088"/>
              <a:gd name="connsiteY215" fmla="*/ 692010 h 891359"/>
              <a:gd name="connsiteX216" fmla="*/ 302289 w 1398088"/>
              <a:gd name="connsiteY216" fmla="*/ 689851 h 891359"/>
              <a:gd name="connsiteX217" fmla="*/ 303689 w 1398088"/>
              <a:gd name="connsiteY217" fmla="*/ 687685 h 891359"/>
              <a:gd name="connsiteX218" fmla="*/ 305088 w 1398088"/>
              <a:gd name="connsiteY218" fmla="*/ 685497 h 891359"/>
              <a:gd name="connsiteX219" fmla="*/ 306488 w 1398088"/>
              <a:gd name="connsiteY219" fmla="*/ 683295 h 891359"/>
              <a:gd name="connsiteX220" fmla="*/ 307887 w 1398088"/>
              <a:gd name="connsiteY220" fmla="*/ 681085 h 891359"/>
              <a:gd name="connsiteX221" fmla="*/ 309287 w 1398088"/>
              <a:gd name="connsiteY221" fmla="*/ 678854 h 891359"/>
              <a:gd name="connsiteX222" fmla="*/ 310686 w 1398088"/>
              <a:gd name="connsiteY222" fmla="*/ 676615 h 891359"/>
              <a:gd name="connsiteX223" fmla="*/ 312086 w 1398088"/>
              <a:gd name="connsiteY223" fmla="*/ 674356 h 891359"/>
              <a:gd name="connsiteX224" fmla="*/ 313485 w 1398088"/>
              <a:gd name="connsiteY224" fmla="*/ 672081 h 891359"/>
              <a:gd name="connsiteX225" fmla="*/ 314885 w 1398088"/>
              <a:gd name="connsiteY225" fmla="*/ 669800 h 891359"/>
              <a:gd name="connsiteX226" fmla="*/ 316284 w 1398088"/>
              <a:gd name="connsiteY226" fmla="*/ 667497 h 891359"/>
              <a:gd name="connsiteX227" fmla="*/ 317684 w 1398088"/>
              <a:gd name="connsiteY227" fmla="*/ 665186 h 891359"/>
              <a:gd name="connsiteX228" fmla="*/ 319083 w 1398088"/>
              <a:gd name="connsiteY228" fmla="*/ 662854 h 891359"/>
              <a:gd name="connsiteX229" fmla="*/ 320483 w 1398088"/>
              <a:gd name="connsiteY229" fmla="*/ 660515 h 891359"/>
              <a:gd name="connsiteX230" fmla="*/ 321882 w 1398088"/>
              <a:gd name="connsiteY230" fmla="*/ 658155 h 891359"/>
              <a:gd name="connsiteX231" fmla="*/ 323282 w 1398088"/>
              <a:gd name="connsiteY231" fmla="*/ 655783 h 891359"/>
              <a:gd name="connsiteX232" fmla="*/ 324681 w 1398088"/>
              <a:gd name="connsiteY232" fmla="*/ 653397 h 891359"/>
              <a:gd name="connsiteX233" fmla="*/ 326081 w 1398088"/>
              <a:gd name="connsiteY233" fmla="*/ 650998 h 891359"/>
              <a:gd name="connsiteX234" fmla="*/ 327480 w 1398088"/>
              <a:gd name="connsiteY234" fmla="*/ 648584 h 891359"/>
              <a:gd name="connsiteX235" fmla="*/ 328880 w 1398088"/>
              <a:gd name="connsiteY235" fmla="*/ 646155 h 891359"/>
              <a:gd name="connsiteX236" fmla="*/ 330279 w 1398088"/>
              <a:gd name="connsiteY236" fmla="*/ 643713 h 891359"/>
              <a:gd name="connsiteX237" fmla="*/ 331679 w 1398088"/>
              <a:gd name="connsiteY237" fmla="*/ 641258 h 891359"/>
              <a:gd name="connsiteX238" fmla="*/ 333078 w 1398088"/>
              <a:gd name="connsiteY238" fmla="*/ 638787 h 891359"/>
              <a:gd name="connsiteX239" fmla="*/ 334478 w 1398088"/>
              <a:gd name="connsiteY239" fmla="*/ 636304 h 891359"/>
              <a:gd name="connsiteX240" fmla="*/ 335877 w 1398088"/>
              <a:gd name="connsiteY240" fmla="*/ 633806 h 891359"/>
              <a:gd name="connsiteX241" fmla="*/ 337277 w 1398088"/>
              <a:gd name="connsiteY241" fmla="*/ 631294 h 891359"/>
              <a:gd name="connsiteX242" fmla="*/ 338676 w 1398088"/>
              <a:gd name="connsiteY242" fmla="*/ 628769 h 891359"/>
              <a:gd name="connsiteX243" fmla="*/ 340076 w 1398088"/>
              <a:gd name="connsiteY243" fmla="*/ 626230 h 891359"/>
              <a:gd name="connsiteX244" fmla="*/ 341475 w 1398088"/>
              <a:gd name="connsiteY244" fmla="*/ 623678 h 891359"/>
              <a:gd name="connsiteX245" fmla="*/ 342875 w 1398088"/>
              <a:gd name="connsiteY245" fmla="*/ 621112 h 891359"/>
              <a:gd name="connsiteX246" fmla="*/ 344274 w 1398088"/>
              <a:gd name="connsiteY246" fmla="*/ 618532 h 891359"/>
              <a:gd name="connsiteX247" fmla="*/ 345674 w 1398088"/>
              <a:gd name="connsiteY247" fmla="*/ 615938 h 891359"/>
              <a:gd name="connsiteX248" fmla="*/ 347073 w 1398088"/>
              <a:gd name="connsiteY248" fmla="*/ 613332 h 891359"/>
              <a:gd name="connsiteX249" fmla="*/ 348473 w 1398088"/>
              <a:gd name="connsiteY249" fmla="*/ 610712 h 891359"/>
              <a:gd name="connsiteX250" fmla="*/ 349872 w 1398088"/>
              <a:gd name="connsiteY250" fmla="*/ 608080 h 891359"/>
              <a:gd name="connsiteX251" fmla="*/ 351272 w 1398088"/>
              <a:gd name="connsiteY251" fmla="*/ 605433 h 891359"/>
              <a:gd name="connsiteX252" fmla="*/ 352671 w 1398088"/>
              <a:gd name="connsiteY252" fmla="*/ 602774 h 891359"/>
              <a:gd name="connsiteX253" fmla="*/ 354071 w 1398088"/>
              <a:gd name="connsiteY253" fmla="*/ 600102 h 891359"/>
              <a:gd name="connsiteX254" fmla="*/ 355470 w 1398088"/>
              <a:gd name="connsiteY254" fmla="*/ 597416 h 891359"/>
              <a:gd name="connsiteX255" fmla="*/ 356870 w 1398088"/>
              <a:gd name="connsiteY255" fmla="*/ 594718 h 891359"/>
              <a:gd name="connsiteX256" fmla="*/ 358269 w 1398088"/>
              <a:gd name="connsiteY256" fmla="*/ 592007 h 891359"/>
              <a:gd name="connsiteX257" fmla="*/ 359669 w 1398088"/>
              <a:gd name="connsiteY257" fmla="*/ 589283 h 891359"/>
              <a:gd name="connsiteX258" fmla="*/ 361068 w 1398088"/>
              <a:gd name="connsiteY258" fmla="*/ 586547 h 891359"/>
              <a:gd name="connsiteX259" fmla="*/ 362468 w 1398088"/>
              <a:gd name="connsiteY259" fmla="*/ 583798 h 891359"/>
              <a:gd name="connsiteX260" fmla="*/ 363867 w 1398088"/>
              <a:gd name="connsiteY260" fmla="*/ 581037 h 891359"/>
              <a:gd name="connsiteX261" fmla="*/ 365266 w 1398088"/>
              <a:gd name="connsiteY261" fmla="*/ 578264 h 891359"/>
              <a:gd name="connsiteX262" fmla="*/ 366666 w 1398088"/>
              <a:gd name="connsiteY262" fmla="*/ 575478 h 891359"/>
              <a:gd name="connsiteX263" fmla="*/ 368065 w 1398088"/>
              <a:gd name="connsiteY263" fmla="*/ 572679 h 891359"/>
              <a:gd name="connsiteX264" fmla="*/ 369465 w 1398088"/>
              <a:gd name="connsiteY264" fmla="*/ 569870 h 891359"/>
              <a:gd name="connsiteX265" fmla="*/ 370864 w 1398088"/>
              <a:gd name="connsiteY265" fmla="*/ 567047 h 891359"/>
              <a:gd name="connsiteX266" fmla="*/ 372264 w 1398088"/>
              <a:gd name="connsiteY266" fmla="*/ 564213 h 891359"/>
              <a:gd name="connsiteX267" fmla="*/ 373663 w 1398088"/>
              <a:gd name="connsiteY267" fmla="*/ 561367 h 891359"/>
              <a:gd name="connsiteX268" fmla="*/ 375063 w 1398088"/>
              <a:gd name="connsiteY268" fmla="*/ 558510 h 891359"/>
              <a:gd name="connsiteX269" fmla="*/ 376462 w 1398088"/>
              <a:gd name="connsiteY269" fmla="*/ 555641 h 891359"/>
              <a:gd name="connsiteX270" fmla="*/ 377862 w 1398088"/>
              <a:gd name="connsiteY270" fmla="*/ 552761 h 891359"/>
              <a:gd name="connsiteX271" fmla="*/ 379261 w 1398088"/>
              <a:gd name="connsiteY271" fmla="*/ 549869 h 891359"/>
              <a:gd name="connsiteX272" fmla="*/ 380661 w 1398088"/>
              <a:gd name="connsiteY272" fmla="*/ 546966 h 891359"/>
              <a:gd name="connsiteX273" fmla="*/ 382060 w 1398088"/>
              <a:gd name="connsiteY273" fmla="*/ 544052 h 891359"/>
              <a:gd name="connsiteX274" fmla="*/ 383460 w 1398088"/>
              <a:gd name="connsiteY274" fmla="*/ 541127 h 891359"/>
              <a:gd name="connsiteX275" fmla="*/ 384859 w 1398088"/>
              <a:gd name="connsiteY275" fmla="*/ 538192 h 891359"/>
              <a:gd name="connsiteX276" fmla="*/ 386259 w 1398088"/>
              <a:gd name="connsiteY276" fmla="*/ 535246 h 891359"/>
              <a:gd name="connsiteX277" fmla="*/ 387658 w 1398088"/>
              <a:gd name="connsiteY277" fmla="*/ 532288 h 891359"/>
              <a:gd name="connsiteX278" fmla="*/ 389058 w 1398088"/>
              <a:gd name="connsiteY278" fmla="*/ 529321 h 891359"/>
              <a:gd name="connsiteX279" fmla="*/ 390457 w 1398088"/>
              <a:gd name="connsiteY279" fmla="*/ 526343 h 891359"/>
              <a:gd name="connsiteX280" fmla="*/ 391857 w 1398088"/>
              <a:gd name="connsiteY280" fmla="*/ 523355 h 891359"/>
              <a:gd name="connsiteX281" fmla="*/ 393256 w 1398088"/>
              <a:gd name="connsiteY281" fmla="*/ 520357 h 891359"/>
              <a:gd name="connsiteX282" fmla="*/ 394656 w 1398088"/>
              <a:gd name="connsiteY282" fmla="*/ 517349 h 891359"/>
              <a:gd name="connsiteX283" fmla="*/ 396055 w 1398088"/>
              <a:gd name="connsiteY283" fmla="*/ 514331 h 891359"/>
              <a:gd name="connsiteX284" fmla="*/ 397454 w 1398088"/>
              <a:gd name="connsiteY284" fmla="*/ 511303 h 891359"/>
              <a:gd name="connsiteX285" fmla="*/ 398854 w 1398088"/>
              <a:gd name="connsiteY285" fmla="*/ 508267 h 891359"/>
              <a:gd name="connsiteX286" fmla="*/ 400253 w 1398088"/>
              <a:gd name="connsiteY286" fmla="*/ 505220 h 891359"/>
              <a:gd name="connsiteX287" fmla="*/ 401653 w 1398088"/>
              <a:gd name="connsiteY287" fmla="*/ 502165 h 891359"/>
              <a:gd name="connsiteX288" fmla="*/ 403052 w 1398088"/>
              <a:gd name="connsiteY288" fmla="*/ 499100 h 891359"/>
              <a:gd name="connsiteX289" fmla="*/ 404452 w 1398088"/>
              <a:gd name="connsiteY289" fmla="*/ 496027 h 891359"/>
              <a:gd name="connsiteX290" fmla="*/ 405851 w 1398088"/>
              <a:gd name="connsiteY290" fmla="*/ 492945 h 891359"/>
              <a:gd name="connsiteX291" fmla="*/ 407251 w 1398088"/>
              <a:gd name="connsiteY291" fmla="*/ 489854 h 891359"/>
              <a:gd name="connsiteX292" fmla="*/ 408650 w 1398088"/>
              <a:gd name="connsiteY292" fmla="*/ 486754 h 891359"/>
              <a:gd name="connsiteX293" fmla="*/ 410050 w 1398088"/>
              <a:gd name="connsiteY293" fmla="*/ 483647 h 891359"/>
              <a:gd name="connsiteX294" fmla="*/ 411449 w 1398088"/>
              <a:gd name="connsiteY294" fmla="*/ 480532 h 891359"/>
              <a:gd name="connsiteX295" fmla="*/ 412849 w 1398088"/>
              <a:gd name="connsiteY295" fmla="*/ 477408 h 891359"/>
              <a:gd name="connsiteX296" fmla="*/ 414248 w 1398088"/>
              <a:gd name="connsiteY296" fmla="*/ 474276 h 891359"/>
              <a:gd name="connsiteX297" fmla="*/ 415648 w 1398088"/>
              <a:gd name="connsiteY297" fmla="*/ 471138 h 891359"/>
              <a:gd name="connsiteX298" fmla="*/ 417047 w 1398088"/>
              <a:gd name="connsiteY298" fmla="*/ 467991 h 891359"/>
              <a:gd name="connsiteX299" fmla="*/ 418447 w 1398088"/>
              <a:gd name="connsiteY299" fmla="*/ 464837 h 891359"/>
              <a:gd name="connsiteX300" fmla="*/ 419846 w 1398088"/>
              <a:gd name="connsiteY300" fmla="*/ 461677 h 891359"/>
              <a:gd name="connsiteX301" fmla="*/ 421246 w 1398088"/>
              <a:gd name="connsiteY301" fmla="*/ 458509 h 891359"/>
              <a:gd name="connsiteX302" fmla="*/ 422645 w 1398088"/>
              <a:gd name="connsiteY302" fmla="*/ 455335 h 891359"/>
              <a:gd name="connsiteX303" fmla="*/ 424045 w 1398088"/>
              <a:gd name="connsiteY303" fmla="*/ 452154 h 891359"/>
              <a:gd name="connsiteX304" fmla="*/ 425444 w 1398088"/>
              <a:gd name="connsiteY304" fmla="*/ 448967 h 891359"/>
              <a:gd name="connsiteX305" fmla="*/ 426843 w 1398088"/>
              <a:gd name="connsiteY305" fmla="*/ 445773 h 891359"/>
              <a:gd name="connsiteX306" fmla="*/ 428243 w 1398088"/>
              <a:gd name="connsiteY306" fmla="*/ 442574 h 891359"/>
              <a:gd name="connsiteX307" fmla="*/ 429642 w 1398088"/>
              <a:gd name="connsiteY307" fmla="*/ 439368 h 891359"/>
              <a:gd name="connsiteX308" fmla="*/ 431042 w 1398088"/>
              <a:gd name="connsiteY308" fmla="*/ 436158 h 891359"/>
              <a:gd name="connsiteX309" fmla="*/ 432441 w 1398088"/>
              <a:gd name="connsiteY309" fmla="*/ 432941 h 891359"/>
              <a:gd name="connsiteX310" fmla="*/ 433841 w 1398088"/>
              <a:gd name="connsiteY310" fmla="*/ 429720 h 891359"/>
              <a:gd name="connsiteX311" fmla="*/ 435241 w 1398088"/>
              <a:gd name="connsiteY311" fmla="*/ 426493 h 891359"/>
              <a:gd name="connsiteX312" fmla="*/ 436640 w 1398088"/>
              <a:gd name="connsiteY312" fmla="*/ 423262 h 891359"/>
              <a:gd name="connsiteX313" fmla="*/ 438040 w 1398088"/>
              <a:gd name="connsiteY313" fmla="*/ 420026 h 891359"/>
              <a:gd name="connsiteX314" fmla="*/ 439439 w 1398088"/>
              <a:gd name="connsiteY314" fmla="*/ 416786 h 891359"/>
              <a:gd name="connsiteX315" fmla="*/ 440839 w 1398088"/>
              <a:gd name="connsiteY315" fmla="*/ 413541 h 891359"/>
              <a:gd name="connsiteX316" fmla="*/ 442238 w 1398088"/>
              <a:gd name="connsiteY316" fmla="*/ 410292 h 891359"/>
              <a:gd name="connsiteX317" fmla="*/ 443638 w 1398088"/>
              <a:gd name="connsiteY317" fmla="*/ 407040 h 891359"/>
              <a:gd name="connsiteX318" fmla="*/ 445037 w 1398088"/>
              <a:gd name="connsiteY318" fmla="*/ 403784 h 891359"/>
              <a:gd name="connsiteX319" fmla="*/ 446437 w 1398088"/>
              <a:gd name="connsiteY319" fmla="*/ 400524 h 891359"/>
              <a:gd name="connsiteX320" fmla="*/ 447836 w 1398088"/>
              <a:gd name="connsiteY320" fmla="*/ 397262 h 891359"/>
              <a:gd name="connsiteX321" fmla="*/ 449236 w 1398088"/>
              <a:gd name="connsiteY321" fmla="*/ 393996 h 891359"/>
              <a:gd name="connsiteX322" fmla="*/ 450635 w 1398088"/>
              <a:gd name="connsiteY322" fmla="*/ 390728 h 891359"/>
              <a:gd name="connsiteX323" fmla="*/ 452035 w 1398088"/>
              <a:gd name="connsiteY323" fmla="*/ 387457 h 891359"/>
              <a:gd name="connsiteX324" fmla="*/ 453434 w 1398088"/>
              <a:gd name="connsiteY324" fmla="*/ 384184 h 891359"/>
              <a:gd name="connsiteX325" fmla="*/ 454834 w 1398088"/>
              <a:gd name="connsiteY325" fmla="*/ 380909 h 891359"/>
              <a:gd name="connsiteX326" fmla="*/ 456233 w 1398088"/>
              <a:gd name="connsiteY326" fmla="*/ 377632 h 891359"/>
              <a:gd name="connsiteX327" fmla="*/ 457633 w 1398088"/>
              <a:gd name="connsiteY327" fmla="*/ 374353 h 891359"/>
              <a:gd name="connsiteX328" fmla="*/ 459032 w 1398088"/>
              <a:gd name="connsiteY328" fmla="*/ 371073 h 891359"/>
              <a:gd name="connsiteX329" fmla="*/ 460432 w 1398088"/>
              <a:gd name="connsiteY329" fmla="*/ 367792 h 891359"/>
              <a:gd name="connsiteX330" fmla="*/ 461831 w 1398088"/>
              <a:gd name="connsiteY330" fmla="*/ 364510 h 891359"/>
              <a:gd name="connsiteX331" fmla="*/ 463231 w 1398088"/>
              <a:gd name="connsiteY331" fmla="*/ 361227 h 891359"/>
              <a:gd name="connsiteX332" fmla="*/ 464630 w 1398088"/>
              <a:gd name="connsiteY332" fmla="*/ 357944 h 891359"/>
              <a:gd name="connsiteX333" fmla="*/ 466030 w 1398088"/>
              <a:gd name="connsiteY333" fmla="*/ 354660 h 891359"/>
              <a:gd name="connsiteX334" fmla="*/ 467427 w 1398088"/>
              <a:gd name="connsiteY334" fmla="*/ 351377 h 891359"/>
              <a:gd name="connsiteX335" fmla="*/ 468831 w 1398088"/>
              <a:gd name="connsiteY335" fmla="*/ 348094 h 891359"/>
              <a:gd name="connsiteX336" fmla="*/ 470227 w 1398088"/>
              <a:gd name="connsiteY336" fmla="*/ 344811 h 891359"/>
              <a:gd name="connsiteX337" fmla="*/ 471630 w 1398088"/>
              <a:gd name="connsiteY337" fmla="*/ 341528 h 891359"/>
              <a:gd name="connsiteX338" fmla="*/ 473027 w 1398088"/>
              <a:gd name="connsiteY338" fmla="*/ 338248 h 891359"/>
              <a:gd name="connsiteX339" fmla="*/ 474423 w 1398088"/>
              <a:gd name="connsiteY339" fmla="*/ 334967 h 891359"/>
              <a:gd name="connsiteX340" fmla="*/ 475827 w 1398088"/>
              <a:gd name="connsiteY340" fmla="*/ 331689 h 891359"/>
              <a:gd name="connsiteX341" fmla="*/ 477223 w 1398088"/>
              <a:gd name="connsiteY341" fmla="*/ 328412 h 891359"/>
              <a:gd name="connsiteX342" fmla="*/ 478626 w 1398088"/>
              <a:gd name="connsiteY342" fmla="*/ 325137 h 891359"/>
              <a:gd name="connsiteX343" fmla="*/ 480023 w 1398088"/>
              <a:gd name="connsiteY343" fmla="*/ 321865 h 891359"/>
              <a:gd name="connsiteX344" fmla="*/ 481426 w 1398088"/>
              <a:gd name="connsiteY344" fmla="*/ 318594 h 891359"/>
              <a:gd name="connsiteX345" fmla="*/ 482822 w 1398088"/>
              <a:gd name="connsiteY345" fmla="*/ 315327 h 891359"/>
              <a:gd name="connsiteX346" fmla="*/ 484226 w 1398088"/>
              <a:gd name="connsiteY346" fmla="*/ 312062 h 891359"/>
              <a:gd name="connsiteX347" fmla="*/ 485622 w 1398088"/>
              <a:gd name="connsiteY347" fmla="*/ 308801 h 891359"/>
              <a:gd name="connsiteX348" fmla="*/ 487025 w 1398088"/>
              <a:gd name="connsiteY348" fmla="*/ 305543 h 891359"/>
              <a:gd name="connsiteX349" fmla="*/ 488422 w 1398088"/>
              <a:gd name="connsiteY349" fmla="*/ 302289 h 891359"/>
              <a:gd name="connsiteX350" fmla="*/ 489818 w 1398088"/>
              <a:gd name="connsiteY350" fmla="*/ 299039 h 891359"/>
              <a:gd name="connsiteX351" fmla="*/ 491221 w 1398088"/>
              <a:gd name="connsiteY351" fmla="*/ 295792 h 891359"/>
              <a:gd name="connsiteX352" fmla="*/ 492618 w 1398088"/>
              <a:gd name="connsiteY352" fmla="*/ 292550 h 891359"/>
              <a:gd name="connsiteX353" fmla="*/ 494021 w 1398088"/>
              <a:gd name="connsiteY353" fmla="*/ 289314 h 891359"/>
              <a:gd name="connsiteX354" fmla="*/ 495417 w 1398088"/>
              <a:gd name="connsiteY354" fmla="*/ 286081 h 891359"/>
              <a:gd name="connsiteX355" fmla="*/ 496821 w 1398088"/>
              <a:gd name="connsiteY355" fmla="*/ 282855 h 891359"/>
              <a:gd name="connsiteX356" fmla="*/ 498217 w 1398088"/>
              <a:gd name="connsiteY356" fmla="*/ 279634 h 891359"/>
              <a:gd name="connsiteX357" fmla="*/ 499621 w 1398088"/>
              <a:gd name="connsiteY357" fmla="*/ 276418 h 891359"/>
              <a:gd name="connsiteX358" fmla="*/ 501017 w 1398088"/>
              <a:gd name="connsiteY358" fmla="*/ 273209 h 891359"/>
              <a:gd name="connsiteX359" fmla="*/ 502413 w 1398088"/>
              <a:gd name="connsiteY359" fmla="*/ 270006 h 891359"/>
              <a:gd name="connsiteX360" fmla="*/ 503817 w 1398088"/>
              <a:gd name="connsiteY360" fmla="*/ 266809 h 891359"/>
              <a:gd name="connsiteX361" fmla="*/ 505213 w 1398088"/>
              <a:gd name="connsiteY361" fmla="*/ 263620 h 891359"/>
              <a:gd name="connsiteX362" fmla="*/ 506616 w 1398088"/>
              <a:gd name="connsiteY362" fmla="*/ 260437 h 891359"/>
              <a:gd name="connsiteX363" fmla="*/ 508013 w 1398088"/>
              <a:gd name="connsiteY363" fmla="*/ 257262 h 891359"/>
              <a:gd name="connsiteX364" fmla="*/ 509416 w 1398088"/>
              <a:gd name="connsiteY364" fmla="*/ 254094 h 891359"/>
              <a:gd name="connsiteX365" fmla="*/ 510812 w 1398088"/>
              <a:gd name="connsiteY365" fmla="*/ 250934 h 891359"/>
              <a:gd name="connsiteX366" fmla="*/ 512216 w 1398088"/>
              <a:gd name="connsiteY366" fmla="*/ 247783 h 891359"/>
              <a:gd name="connsiteX367" fmla="*/ 513612 w 1398088"/>
              <a:gd name="connsiteY367" fmla="*/ 244640 h 891359"/>
              <a:gd name="connsiteX368" fmla="*/ 515008 w 1398088"/>
              <a:gd name="connsiteY368" fmla="*/ 241505 h 891359"/>
              <a:gd name="connsiteX369" fmla="*/ 516412 w 1398088"/>
              <a:gd name="connsiteY369" fmla="*/ 238380 h 891359"/>
              <a:gd name="connsiteX370" fmla="*/ 517808 w 1398088"/>
              <a:gd name="connsiteY370" fmla="*/ 235263 h 891359"/>
              <a:gd name="connsiteX371" fmla="*/ 519211 w 1398088"/>
              <a:gd name="connsiteY371" fmla="*/ 232156 h 891359"/>
              <a:gd name="connsiteX372" fmla="*/ 520608 w 1398088"/>
              <a:gd name="connsiteY372" fmla="*/ 229059 h 891359"/>
              <a:gd name="connsiteX373" fmla="*/ 522011 w 1398088"/>
              <a:gd name="connsiteY373" fmla="*/ 225972 h 891359"/>
              <a:gd name="connsiteX374" fmla="*/ 523408 w 1398088"/>
              <a:gd name="connsiteY374" fmla="*/ 222895 h 891359"/>
              <a:gd name="connsiteX375" fmla="*/ 524811 w 1398088"/>
              <a:gd name="connsiteY375" fmla="*/ 219829 h 891359"/>
              <a:gd name="connsiteX376" fmla="*/ 526207 w 1398088"/>
              <a:gd name="connsiteY376" fmla="*/ 216774 h 891359"/>
              <a:gd name="connsiteX377" fmla="*/ 527604 w 1398088"/>
              <a:gd name="connsiteY377" fmla="*/ 213730 h 891359"/>
              <a:gd name="connsiteX378" fmla="*/ 529007 w 1398088"/>
              <a:gd name="connsiteY378" fmla="*/ 210697 h 891359"/>
              <a:gd name="connsiteX379" fmla="*/ 530403 w 1398088"/>
              <a:gd name="connsiteY379" fmla="*/ 207676 h 891359"/>
              <a:gd name="connsiteX380" fmla="*/ 531807 w 1398088"/>
              <a:gd name="connsiteY380" fmla="*/ 204666 h 891359"/>
              <a:gd name="connsiteX381" fmla="*/ 533203 w 1398088"/>
              <a:gd name="connsiteY381" fmla="*/ 201669 h 891359"/>
              <a:gd name="connsiteX382" fmla="*/ 534606 w 1398088"/>
              <a:gd name="connsiteY382" fmla="*/ 198685 h 891359"/>
              <a:gd name="connsiteX383" fmla="*/ 536003 w 1398088"/>
              <a:gd name="connsiteY383" fmla="*/ 195713 h 891359"/>
              <a:gd name="connsiteX384" fmla="*/ 537406 w 1398088"/>
              <a:gd name="connsiteY384" fmla="*/ 192754 h 891359"/>
              <a:gd name="connsiteX385" fmla="*/ 538802 w 1398088"/>
              <a:gd name="connsiteY385" fmla="*/ 189808 h 891359"/>
              <a:gd name="connsiteX386" fmla="*/ 540206 w 1398088"/>
              <a:gd name="connsiteY386" fmla="*/ 186876 h 891359"/>
              <a:gd name="connsiteX387" fmla="*/ 541602 w 1398088"/>
              <a:gd name="connsiteY387" fmla="*/ 183958 h 891359"/>
              <a:gd name="connsiteX388" fmla="*/ 542998 w 1398088"/>
              <a:gd name="connsiteY388" fmla="*/ 181054 h 891359"/>
              <a:gd name="connsiteX389" fmla="*/ 544402 w 1398088"/>
              <a:gd name="connsiteY389" fmla="*/ 178164 h 891359"/>
              <a:gd name="connsiteX390" fmla="*/ 545798 w 1398088"/>
              <a:gd name="connsiteY390" fmla="*/ 175289 h 891359"/>
              <a:gd name="connsiteX391" fmla="*/ 547202 w 1398088"/>
              <a:gd name="connsiteY391" fmla="*/ 172428 h 891359"/>
              <a:gd name="connsiteX392" fmla="*/ 548598 w 1398088"/>
              <a:gd name="connsiteY392" fmla="*/ 169583 h 891359"/>
              <a:gd name="connsiteX393" fmla="*/ 550001 w 1398088"/>
              <a:gd name="connsiteY393" fmla="*/ 166753 h 891359"/>
              <a:gd name="connsiteX394" fmla="*/ 551398 w 1398088"/>
              <a:gd name="connsiteY394" fmla="*/ 163938 h 891359"/>
              <a:gd name="connsiteX395" fmla="*/ 552801 w 1398088"/>
              <a:gd name="connsiteY395" fmla="*/ 161139 h 891359"/>
              <a:gd name="connsiteX396" fmla="*/ 554197 w 1398088"/>
              <a:gd name="connsiteY396" fmla="*/ 158358 h 891359"/>
              <a:gd name="connsiteX397" fmla="*/ 555594 w 1398088"/>
              <a:gd name="connsiteY397" fmla="*/ 155592 h 891359"/>
              <a:gd name="connsiteX398" fmla="*/ 556997 w 1398088"/>
              <a:gd name="connsiteY398" fmla="*/ 152842 h 891359"/>
              <a:gd name="connsiteX399" fmla="*/ 558393 w 1398088"/>
              <a:gd name="connsiteY399" fmla="*/ 150110 h 891359"/>
              <a:gd name="connsiteX400" fmla="*/ 559797 w 1398088"/>
              <a:gd name="connsiteY400" fmla="*/ 147396 h 891359"/>
              <a:gd name="connsiteX401" fmla="*/ 561193 w 1398088"/>
              <a:gd name="connsiteY401" fmla="*/ 144698 h 891359"/>
              <a:gd name="connsiteX402" fmla="*/ 562597 w 1398088"/>
              <a:gd name="connsiteY402" fmla="*/ 142019 h 891359"/>
              <a:gd name="connsiteX403" fmla="*/ 563993 w 1398088"/>
              <a:gd name="connsiteY403" fmla="*/ 139357 h 891359"/>
              <a:gd name="connsiteX404" fmla="*/ 565396 w 1398088"/>
              <a:gd name="connsiteY404" fmla="*/ 136713 h 891359"/>
              <a:gd name="connsiteX405" fmla="*/ 566792 w 1398088"/>
              <a:gd name="connsiteY405" fmla="*/ 134089 h 891359"/>
              <a:gd name="connsiteX406" fmla="*/ 568189 w 1398088"/>
              <a:gd name="connsiteY406" fmla="*/ 131482 h 891359"/>
              <a:gd name="connsiteX407" fmla="*/ 569592 w 1398088"/>
              <a:gd name="connsiteY407" fmla="*/ 128896 h 891359"/>
              <a:gd name="connsiteX408" fmla="*/ 570989 w 1398088"/>
              <a:gd name="connsiteY408" fmla="*/ 126328 h 891359"/>
              <a:gd name="connsiteX409" fmla="*/ 572392 w 1398088"/>
              <a:gd name="connsiteY409" fmla="*/ 123779 h 891359"/>
              <a:gd name="connsiteX410" fmla="*/ 573788 w 1398088"/>
              <a:gd name="connsiteY410" fmla="*/ 121251 h 891359"/>
              <a:gd name="connsiteX411" fmla="*/ 575192 w 1398088"/>
              <a:gd name="connsiteY411" fmla="*/ 118743 h 891359"/>
              <a:gd name="connsiteX412" fmla="*/ 576588 w 1398088"/>
              <a:gd name="connsiteY412" fmla="*/ 116254 h 891359"/>
              <a:gd name="connsiteX413" fmla="*/ 577991 w 1398088"/>
              <a:gd name="connsiteY413" fmla="*/ 113787 h 891359"/>
              <a:gd name="connsiteX414" fmla="*/ 579388 w 1398088"/>
              <a:gd name="connsiteY414" fmla="*/ 111340 h 891359"/>
              <a:gd name="connsiteX415" fmla="*/ 580791 w 1398088"/>
              <a:gd name="connsiteY415" fmla="*/ 108913 h 891359"/>
              <a:gd name="connsiteX416" fmla="*/ 582187 w 1398088"/>
              <a:gd name="connsiteY416" fmla="*/ 106509 h 891359"/>
              <a:gd name="connsiteX417" fmla="*/ 583584 w 1398088"/>
              <a:gd name="connsiteY417" fmla="*/ 104125 h 891359"/>
              <a:gd name="connsiteX418" fmla="*/ 584987 w 1398088"/>
              <a:gd name="connsiteY418" fmla="*/ 101764 h 891359"/>
              <a:gd name="connsiteX419" fmla="*/ 586383 w 1398088"/>
              <a:gd name="connsiteY419" fmla="*/ 99424 h 891359"/>
              <a:gd name="connsiteX420" fmla="*/ 587787 w 1398088"/>
              <a:gd name="connsiteY420" fmla="*/ 97106 h 891359"/>
              <a:gd name="connsiteX421" fmla="*/ 589183 w 1398088"/>
              <a:gd name="connsiteY421" fmla="*/ 94811 h 891359"/>
              <a:gd name="connsiteX422" fmla="*/ 590587 w 1398088"/>
              <a:gd name="connsiteY422" fmla="*/ 92538 h 891359"/>
              <a:gd name="connsiteX423" fmla="*/ 591983 w 1398088"/>
              <a:gd name="connsiteY423" fmla="*/ 90288 h 891359"/>
              <a:gd name="connsiteX424" fmla="*/ 593386 w 1398088"/>
              <a:gd name="connsiteY424" fmla="*/ 88062 h 891359"/>
              <a:gd name="connsiteX425" fmla="*/ 594783 w 1398088"/>
              <a:gd name="connsiteY425" fmla="*/ 85858 h 891359"/>
              <a:gd name="connsiteX426" fmla="*/ 596179 w 1398088"/>
              <a:gd name="connsiteY426" fmla="*/ 83679 h 891359"/>
              <a:gd name="connsiteX427" fmla="*/ 597582 w 1398088"/>
              <a:gd name="connsiteY427" fmla="*/ 81523 h 891359"/>
              <a:gd name="connsiteX428" fmla="*/ 598979 w 1398088"/>
              <a:gd name="connsiteY428" fmla="*/ 79391 h 891359"/>
              <a:gd name="connsiteX429" fmla="*/ 600382 w 1398088"/>
              <a:gd name="connsiteY429" fmla="*/ 77283 h 891359"/>
              <a:gd name="connsiteX430" fmla="*/ 601778 w 1398088"/>
              <a:gd name="connsiteY430" fmla="*/ 75199 h 891359"/>
              <a:gd name="connsiteX431" fmla="*/ 603182 w 1398088"/>
              <a:gd name="connsiteY431" fmla="*/ 73140 h 891359"/>
              <a:gd name="connsiteX432" fmla="*/ 604578 w 1398088"/>
              <a:gd name="connsiteY432" fmla="*/ 71106 h 891359"/>
              <a:gd name="connsiteX433" fmla="*/ 605982 w 1398088"/>
              <a:gd name="connsiteY433" fmla="*/ 69098 h 891359"/>
              <a:gd name="connsiteX434" fmla="*/ 607378 w 1398088"/>
              <a:gd name="connsiteY434" fmla="*/ 67113 h 891359"/>
              <a:gd name="connsiteX435" fmla="*/ 608774 w 1398088"/>
              <a:gd name="connsiteY435" fmla="*/ 65155 h 891359"/>
              <a:gd name="connsiteX436" fmla="*/ 610177 w 1398088"/>
              <a:gd name="connsiteY436" fmla="*/ 63222 h 891359"/>
              <a:gd name="connsiteX437" fmla="*/ 611574 w 1398088"/>
              <a:gd name="connsiteY437" fmla="*/ 61316 h 891359"/>
              <a:gd name="connsiteX438" fmla="*/ 612977 w 1398088"/>
              <a:gd name="connsiteY438" fmla="*/ 59434 h 891359"/>
              <a:gd name="connsiteX439" fmla="*/ 614373 w 1398088"/>
              <a:gd name="connsiteY439" fmla="*/ 57580 h 891359"/>
              <a:gd name="connsiteX440" fmla="*/ 615777 w 1398088"/>
              <a:gd name="connsiteY440" fmla="*/ 55752 h 891359"/>
              <a:gd name="connsiteX441" fmla="*/ 617173 w 1398088"/>
              <a:gd name="connsiteY441" fmla="*/ 53950 h 891359"/>
              <a:gd name="connsiteX442" fmla="*/ 618577 w 1398088"/>
              <a:gd name="connsiteY442" fmla="*/ 52175 h 891359"/>
              <a:gd name="connsiteX443" fmla="*/ 619973 w 1398088"/>
              <a:gd name="connsiteY443" fmla="*/ 50428 h 891359"/>
              <a:gd name="connsiteX444" fmla="*/ 621369 w 1398088"/>
              <a:gd name="connsiteY444" fmla="*/ 48707 h 891359"/>
              <a:gd name="connsiteX445" fmla="*/ 622773 w 1398088"/>
              <a:gd name="connsiteY445" fmla="*/ 47013 h 891359"/>
              <a:gd name="connsiteX446" fmla="*/ 624169 w 1398088"/>
              <a:gd name="connsiteY446" fmla="*/ 45348 h 891359"/>
              <a:gd name="connsiteX447" fmla="*/ 625572 w 1398088"/>
              <a:gd name="connsiteY447" fmla="*/ 43709 h 891359"/>
              <a:gd name="connsiteX448" fmla="*/ 626969 w 1398088"/>
              <a:gd name="connsiteY448" fmla="*/ 42099 h 891359"/>
              <a:gd name="connsiteX449" fmla="*/ 628372 w 1398088"/>
              <a:gd name="connsiteY449" fmla="*/ 40517 h 891359"/>
              <a:gd name="connsiteX450" fmla="*/ 629768 w 1398088"/>
              <a:gd name="connsiteY450" fmla="*/ 38963 h 891359"/>
              <a:gd name="connsiteX451" fmla="*/ 631172 w 1398088"/>
              <a:gd name="connsiteY451" fmla="*/ 37438 h 891359"/>
              <a:gd name="connsiteX452" fmla="*/ 632568 w 1398088"/>
              <a:gd name="connsiteY452" fmla="*/ 35940 h 891359"/>
              <a:gd name="connsiteX453" fmla="*/ 633972 w 1398088"/>
              <a:gd name="connsiteY453" fmla="*/ 34472 h 891359"/>
              <a:gd name="connsiteX454" fmla="*/ 635368 w 1398088"/>
              <a:gd name="connsiteY454" fmla="*/ 33032 h 891359"/>
              <a:gd name="connsiteX455" fmla="*/ 636764 w 1398088"/>
              <a:gd name="connsiteY455" fmla="*/ 31621 h 891359"/>
              <a:gd name="connsiteX456" fmla="*/ 638168 w 1398088"/>
              <a:gd name="connsiteY456" fmla="*/ 30240 h 891359"/>
              <a:gd name="connsiteX457" fmla="*/ 639564 w 1398088"/>
              <a:gd name="connsiteY457" fmla="*/ 28887 h 891359"/>
              <a:gd name="connsiteX458" fmla="*/ 640967 w 1398088"/>
              <a:gd name="connsiteY458" fmla="*/ 27564 h 891359"/>
              <a:gd name="connsiteX459" fmla="*/ 642364 w 1398088"/>
              <a:gd name="connsiteY459" fmla="*/ 26272 h 891359"/>
              <a:gd name="connsiteX460" fmla="*/ 643767 w 1398088"/>
              <a:gd name="connsiteY460" fmla="*/ 25008 h 891359"/>
              <a:gd name="connsiteX461" fmla="*/ 645163 w 1398088"/>
              <a:gd name="connsiteY461" fmla="*/ 23774 h 891359"/>
              <a:gd name="connsiteX462" fmla="*/ 646567 w 1398088"/>
              <a:gd name="connsiteY462" fmla="*/ 22570 h 891359"/>
              <a:gd name="connsiteX463" fmla="*/ 647963 w 1398088"/>
              <a:gd name="connsiteY463" fmla="*/ 21396 h 891359"/>
              <a:gd name="connsiteX464" fmla="*/ 649359 w 1398088"/>
              <a:gd name="connsiteY464" fmla="*/ 20253 h 891359"/>
              <a:gd name="connsiteX465" fmla="*/ 650763 w 1398088"/>
              <a:gd name="connsiteY465" fmla="*/ 19140 h 891359"/>
              <a:gd name="connsiteX466" fmla="*/ 652159 w 1398088"/>
              <a:gd name="connsiteY466" fmla="*/ 18058 h 891359"/>
              <a:gd name="connsiteX467" fmla="*/ 653563 w 1398088"/>
              <a:gd name="connsiteY467" fmla="*/ 17005 h 891359"/>
              <a:gd name="connsiteX468" fmla="*/ 654959 w 1398088"/>
              <a:gd name="connsiteY468" fmla="*/ 15984 h 891359"/>
              <a:gd name="connsiteX469" fmla="*/ 656362 w 1398088"/>
              <a:gd name="connsiteY469" fmla="*/ 14993 h 891359"/>
              <a:gd name="connsiteX470" fmla="*/ 657758 w 1398088"/>
              <a:gd name="connsiteY470" fmla="*/ 14034 h 891359"/>
              <a:gd name="connsiteX471" fmla="*/ 659162 w 1398088"/>
              <a:gd name="connsiteY471" fmla="*/ 13104 h 891359"/>
              <a:gd name="connsiteX472" fmla="*/ 660558 w 1398088"/>
              <a:gd name="connsiteY472" fmla="*/ 12207 h 891359"/>
              <a:gd name="connsiteX473" fmla="*/ 661955 w 1398088"/>
              <a:gd name="connsiteY473" fmla="*/ 11340 h 891359"/>
              <a:gd name="connsiteX474" fmla="*/ 663358 w 1398088"/>
              <a:gd name="connsiteY474" fmla="*/ 10505 h 891359"/>
              <a:gd name="connsiteX475" fmla="*/ 664754 w 1398088"/>
              <a:gd name="connsiteY475" fmla="*/ 9702 h 891359"/>
              <a:gd name="connsiteX476" fmla="*/ 666158 w 1398088"/>
              <a:gd name="connsiteY476" fmla="*/ 8929 h 891359"/>
              <a:gd name="connsiteX477" fmla="*/ 667554 w 1398088"/>
              <a:gd name="connsiteY477" fmla="*/ 8189 h 891359"/>
              <a:gd name="connsiteX478" fmla="*/ 668957 w 1398088"/>
              <a:gd name="connsiteY478" fmla="*/ 7480 h 891359"/>
              <a:gd name="connsiteX479" fmla="*/ 670354 w 1398088"/>
              <a:gd name="connsiteY479" fmla="*/ 6802 h 891359"/>
              <a:gd name="connsiteX480" fmla="*/ 671757 w 1398088"/>
              <a:gd name="connsiteY480" fmla="*/ 6157 h 891359"/>
              <a:gd name="connsiteX481" fmla="*/ 673153 w 1398088"/>
              <a:gd name="connsiteY481" fmla="*/ 5543 h 891359"/>
              <a:gd name="connsiteX482" fmla="*/ 674557 w 1398088"/>
              <a:gd name="connsiteY482" fmla="*/ 4961 h 891359"/>
              <a:gd name="connsiteX483" fmla="*/ 675953 w 1398088"/>
              <a:gd name="connsiteY483" fmla="*/ 4411 h 891359"/>
              <a:gd name="connsiteX484" fmla="*/ 677349 w 1398088"/>
              <a:gd name="connsiteY484" fmla="*/ 3893 h 891359"/>
              <a:gd name="connsiteX485" fmla="*/ 678753 w 1398088"/>
              <a:gd name="connsiteY485" fmla="*/ 3408 h 891359"/>
              <a:gd name="connsiteX486" fmla="*/ 680149 w 1398088"/>
              <a:gd name="connsiteY486" fmla="*/ 2954 h 891359"/>
              <a:gd name="connsiteX487" fmla="*/ 681553 w 1398088"/>
              <a:gd name="connsiteY487" fmla="*/ 2533 h 891359"/>
              <a:gd name="connsiteX488" fmla="*/ 682949 w 1398088"/>
              <a:gd name="connsiteY488" fmla="*/ 2143 h 891359"/>
              <a:gd name="connsiteX489" fmla="*/ 684352 w 1398088"/>
              <a:gd name="connsiteY489" fmla="*/ 1787 h 891359"/>
              <a:gd name="connsiteX490" fmla="*/ 685749 w 1398088"/>
              <a:gd name="connsiteY490" fmla="*/ 1462 h 891359"/>
              <a:gd name="connsiteX491" fmla="*/ 687152 w 1398088"/>
              <a:gd name="connsiteY491" fmla="*/ 1170 h 891359"/>
              <a:gd name="connsiteX492" fmla="*/ 688548 w 1398088"/>
              <a:gd name="connsiteY492" fmla="*/ 910 h 891359"/>
              <a:gd name="connsiteX493" fmla="*/ 689945 w 1398088"/>
              <a:gd name="connsiteY493" fmla="*/ 683 h 891359"/>
              <a:gd name="connsiteX494" fmla="*/ 691348 w 1398088"/>
              <a:gd name="connsiteY494" fmla="*/ 488 h 891359"/>
              <a:gd name="connsiteX495" fmla="*/ 692744 w 1398088"/>
              <a:gd name="connsiteY495" fmla="*/ 325 h 891359"/>
              <a:gd name="connsiteX496" fmla="*/ 694148 w 1398088"/>
              <a:gd name="connsiteY496" fmla="*/ 195 h 891359"/>
              <a:gd name="connsiteX497" fmla="*/ 695544 w 1398088"/>
              <a:gd name="connsiteY497" fmla="*/ 98 h 891359"/>
              <a:gd name="connsiteX498" fmla="*/ 696948 w 1398088"/>
              <a:gd name="connsiteY498" fmla="*/ 33 h 891359"/>
              <a:gd name="connsiteX499" fmla="*/ 698344 w 1398088"/>
              <a:gd name="connsiteY499" fmla="*/ 0 h 891359"/>
              <a:gd name="connsiteX500" fmla="*/ 699747 w 1398088"/>
              <a:gd name="connsiteY500" fmla="*/ 0 h 891359"/>
              <a:gd name="connsiteX501" fmla="*/ 701143 w 1398088"/>
              <a:gd name="connsiteY501" fmla="*/ 33 h 891359"/>
              <a:gd name="connsiteX502" fmla="*/ 702540 w 1398088"/>
              <a:gd name="connsiteY502" fmla="*/ 98 h 891359"/>
              <a:gd name="connsiteX503" fmla="*/ 703943 w 1398088"/>
              <a:gd name="connsiteY503" fmla="*/ 195 h 891359"/>
              <a:gd name="connsiteX504" fmla="*/ 705339 w 1398088"/>
              <a:gd name="connsiteY504" fmla="*/ 325 h 891359"/>
              <a:gd name="connsiteX505" fmla="*/ 706743 w 1398088"/>
              <a:gd name="connsiteY505" fmla="*/ 488 h 891359"/>
              <a:gd name="connsiteX506" fmla="*/ 708139 w 1398088"/>
              <a:gd name="connsiteY506" fmla="*/ 683 h 891359"/>
              <a:gd name="connsiteX507" fmla="*/ 709543 w 1398088"/>
              <a:gd name="connsiteY507" fmla="*/ 910 h 891359"/>
              <a:gd name="connsiteX508" fmla="*/ 710939 w 1398088"/>
              <a:gd name="connsiteY508" fmla="*/ 1170 h 891359"/>
              <a:gd name="connsiteX509" fmla="*/ 712342 w 1398088"/>
              <a:gd name="connsiteY509" fmla="*/ 1462 h 891359"/>
              <a:gd name="connsiteX510" fmla="*/ 713739 w 1398088"/>
              <a:gd name="connsiteY510" fmla="*/ 1787 h 891359"/>
              <a:gd name="connsiteX511" fmla="*/ 715135 w 1398088"/>
              <a:gd name="connsiteY511" fmla="*/ 2143 h 891359"/>
              <a:gd name="connsiteX512" fmla="*/ 716538 w 1398088"/>
              <a:gd name="connsiteY512" fmla="*/ 2533 h 891359"/>
              <a:gd name="connsiteX513" fmla="*/ 717935 w 1398088"/>
              <a:gd name="connsiteY513" fmla="*/ 2954 h 891359"/>
              <a:gd name="connsiteX514" fmla="*/ 719338 w 1398088"/>
              <a:gd name="connsiteY514" fmla="*/ 3408 h 891359"/>
              <a:gd name="connsiteX515" fmla="*/ 720734 w 1398088"/>
              <a:gd name="connsiteY515" fmla="*/ 3893 h 891359"/>
              <a:gd name="connsiteX516" fmla="*/ 722138 w 1398088"/>
              <a:gd name="connsiteY516" fmla="*/ 4411 h 891359"/>
              <a:gd name="connsiteX517" fmla="*/ 723534 w 1398088"/>
              <a:gd name="connsiteY517" fmla="*/ 4961 h 891359"/>
              <a:gd name="connsiteX518" fmla="*/ 724938 w 1398088"/>
              <a:gd name="connsiteY518" fmla="*/ 5543 h 891359"/>
              <a:gd name="connsiteX519" fmla="*/ 726334 w 1398088"/>
              <a:gd name="connsiteY519" fmla="*/ 6157 h 891359"/>
              <a:gd name="connsiteX520" fmla="*/ 727737 w 1398088"/>
              <a:gd name="connsiteY520" fmla="*/ 6802 h 891359"/>
              <a:gd name="connsiteX521" fmla="*/ 729134 w 1398088"/>
              <a:gd name="connsiteY521" fmla="*/ 7480 h 891359"/>
              <a:gd name="connsiteX522" fmla="*/ 730530 w 1398088"/>
              <a:gd name="connsiteY522" fmla="*/ 8189 h 891359"/>
              <a:gd name="connsiteX523" fmla="*/ 731933 w 1398088"/>
              <a:gd name="connsiteY523" fmla="*/ 8929 h 891359"/>
              <a:gd name="connsiteX524" fmla="*/ 733330 w 1398088"/>
              <a:gd name="connsiteY524" fmla="*/ 9702 h 891359"/>
              <a:gd name="connsiteX525" fmla="*/ 734733 w 1398088"/>
              <a:gd name="connsiteY525" fmla="*/ 10505 h 891359"/>
              <a:gd name="connsiteX526" fmla="*/ 736129 w 1398088"/>
              <a:gd name="connsiteY526" fmla="*/ 11340 h 891359"/>
              <a:gd name="connsiteX527" fmla="*/ 737533 w 1398088"/>
              <a:gd name="connsiteY527" fmla="*/ 12207 h 891359"/>
              <a:gd name="connsiteX528" fmla="*/ 738929 w 1398088"/>
              <a:gd name="connsiteY528" fmla="*/ 13104 h 891359"/>
              <a:gd name="connsiteX529" fmla="*/ 740332 w 1398088"/>
              <a:gd name="connsiteY529" fmla="*/ 14034 h 891359"/>
              <a:gd name="connsiteX530" fmla="*/ 741729 w 1398088"/>
              <a:gd name="connsiteY530" fmla="*/ 14993 h 891359"/>
              <a:gd name="connsiteX531" fmla="*/ 743125 w 1398088"/>
              <a:gd name="connsiteY531" fmla="*/ 15984 h 891359"/>
              <a:gd name="connsiteX532" fmla="*/ 744529 w 1398088"/>
              <a:gd name="connsiteY532" fmla="*/ 17005 h 891359"/>
              <a:gd name="connsiteX533" fmla="*/ 745925 w 1398088"/>
              <a:gd name="connsiteY533" fmla="*/ 18058 h 891359"/>
              <a:gd name="connsiteX534" fmla="*/ 747328 w 1398088"/>
              <a:gd name="connsiteY534" fmla="*/ 19140 h 891359"/>
              <a:gd name="connsiteX535" fmla="*/ 748724 w 1398088"/>
              <a:gd name="connsiteY535" fmla="*/ 20253 h 891359"/>
              <a:gd name="connsiteX536" fmla="*/ 750128 w 1398088"/>
              <a:gd name="connsiteY536" fmla="*/ 21396 h 891359"/>
              <a:gd name="connsiteX537" fmla="*/ 751524 w 1398088"/>
              <a:gd name="connsiteY537" fmla="*/ 22570 h 891359"/>
              <a:gd name="connsiteX538" fmla="*/ 752928 w 1398088"/>
              <a:gd name="connsiteY538" fmla="*/ 23774 h 891359"/>
              <a:gd name="connsiteX539" fmla="*/ 754324 w 1398088"/>
              <a:gd name="connsiteY539" fmla="*/ 25008 h 891359"/>
              <a:gd name="connsiteX540" fmla="*/ 755720 w 1398088"/>
              <a:gd name="connsiteY540" fmla="*/ 26272 h 891359"/>
              <a:gd name="connsiteX541" fmla="*/ 757124 w 1398088"/>
              <a:gd name="connsiteY541" fmla="*/ 27564 h 891359"/>
              <a:gd name="connsiteX542" fmla="*/ 758520 w 1398088"/>
              <a:gd name="connsiteY542" fmla="*/ 28887 h 891359"/>
              <a:gd name="connsiteX543" fmla="*/ 759923 w 1398088"/>
              <a:gd name="connsiteY543" fmla="*/ 30240 h 891359"/>
              <a:gd name="connsiteX544" fmla="*/ 761320 w 1398088"/>
              <a:gd name="connsiteY544" fmla="*/ 31621 h 891359"/>
              <a:gd name="connsiteX545" fmla="*/ 762723 w 1398088"/>
              <a:gd name="connsiteY545" fmla="*/ 33032 h 891359"/>
              <a:gd name="connsiteX546" fmla="*/ 764119 w 1398088"/>
              <a:gd name="connsiteY546" fmla="*/ 34472 h 891359"/>
              <a:gd name="connsiteX547" fmla="*/ 765523 w 1398088"/>
              <a:gd name="connsiteY547" fmla="*/ 35940 h 891359"/>
              <a:gd name="connsiteX548" fmla="*/ 766919 w 1398088"/>
              <a:gd name="connsiteY548" fmla="*/ 37438 h 891359"/>
              <a:gd name="connsiteX549" fmla="*/ 768323 w 1398088"/>
              <a:gd name="connsiteY549" fmla="*/ 38963 h 891359"/>
              <a:gd name="connsiteX550" fmla="*/ 769719 w 1398088"/>
              <a:gd name="connsiteY550" fmla="*/ 40517 h 891359"/>
              <a:gd name="connsiteX551" fmla="*/ 771115 w 1398088"/>
              <a:gd name="connsiteY551" fmla="*/ 42099 h 891359"/>
              <a:gd name="connsiteX552" fmla="*/ 772519 w 1398088"/>
              <a:gd name="connsiteY552" fmla="*/ 43709 h 891359"/>
              <a:gd name="connsiteX553" fmla="*/ 773915 w 1398088"/>
              <a:gd name="connsiteY553" fmla="*/ 45348 h 891359"/>
              <a:gd name="connsiteX554" fmla="*/ 775318 w 1398088"/>
              <a:gd name="connsiteY554" fmla="*/ 47013 h 891359"/>
              <a:gd name="connsiteX555" fmla="*/ 776715 w 1398088"/>
              <a:gd name="connsiteY555" fmla="*/ 48707 h 891359"/>
              <a:gd name="connsiteX556" fmla="*/ 778118 w 1398088"/>
              <a:gd name="connsiteY556" fmla="*/ 50428 h 891359"/>
              <a:gd name="connsiteX557" fmla="*/ 779514 w 1398088"/>
              <a:gd name="connsiteY557" fmla="*/ 52175 h 891359"/>
              <a:gd name="connsiteX558" fmla="*/ 780918 w 1398088"/>
              <a:gd name="connsiteY558" fmla="*/ 53950 h 891359"/>
              <a:gd name="connsiteX559" fmla="*/ 782314 w 1398088"/>
              <a:gd name="connsiteY559" fmla="*/ 55752 h 891359"/>
              <a:gd name="connsiteX560" fmla="*/ 783710 w 1398088"/>
              <a:gd name="connsiteY560" fmla="*/ 57580 h 891359"/>
              <a:gd name="connsiteX561" fmla="*/ 785114 w 1398088"/>
              <a:gd name="connsiteY561" fmla="*/ 59434 h 891359"/>
              <a:gd name="connsiteX562" fmla="*/ 786510 w 1398088"/>
              <a:gd name="connsiteY562" fmla="*/ 61316 h 891359"/>
              <a:gd name="connsiteX563" fmla="*/ 787913 w 1398088"/>
              <a:gd name="connsiteY563" fmla="*/ 63222 h 891359"/>
              <a:gd name="connsiteX564" fmla="*/ 789310 w 1398088"/>
              <a:gd name="connsiteY564" fmla="*/ 65155 h 891359"/>
              <a:gd name="connsiteX565" fmla="*/ 790713 w 1398088"/>
              <a:gd name="connsiteY565" fmla="*/ 67113 h 891359"/>
              <a:gd name="connsiteX566" fmla="*/ 792109 w 1398088"/>
              <a:gd name="connsiteY566" fmla="*/ 69098 h 891359"/>
              <a:gd name="connsiteX567" fmla="*/ 793513 w 1398088"/>
              <a:gd name="connsiteY567" fmla="*/ 71106 h 891359"/>
              <a:gd name="connsiteX568" fmla="*/ 794909 w 1398088"/>
              <a:gd name="connsiteY568" fmla="*/ 73140 h 891359"/>
              <a:gd name="connsiteX569" fmla="*/ 796305 w 1398088"/>
              <a:gd name="connsiteY569" fmla="*/ 75199 h 891359"/>
              <a:gd name="connsiteX570" fmla="*/ 797709 w 1398088"/>
              <a:gd name="connsiteY570" fmla="*/ 77283 h 891359"/>
              <a:gd name="connsiteX571" fmla="*/ 799105 w 1398088"/>
              <a:gd name="connsiteY571" fmla="*/ 79391 h 891359"/>
              <a:gd name="connsiteX572" fmla="*/ 800509 w 1398088"/>
              <a:gd name="connsiteY572" fmla="*/ 81523 h 891359"/>
              <a:gd name="connsiteX573" fmla="*/ 801905 w 1398088"/>
              <a:gd name="connsiteY573" fmla="*/ 83679 h 891359"/>
              <a:gd name="connsiteX574" fmla="*/ 803308 w 1398088"/>
              <a:gd name="connsiteY574" fmla="*/ 85858 h 891359"/>
              <a:gd name="connsiteX575" fmla="*/ 804705 w 1398088"/>
              <a:gd name="connsiteY575" fmla="*/ 88062 h 891359"/>
              <a:gd name="connsiteX576" fmla="*/ 806108 w 1398088"/>
              <a:gd name="connsiteY576" fmla="*/ 90288 h 891359"/>
              <a:gd name="connsiteX577" fmla="*/ 807504 w 1398088"/>
              <a:gd name="connsiteY577" fmla="*/ 92538 h 891359"/>
              <a:gd name="connsiteX578" fmla="*/ 808901 w 1398088"/>
              <a:gd name="connsiteY578" fmla="*/ 94811 h 891359"/>
              <a:gd name="connsiteX579" fmla="*/ 810304 w 1398088"/>
              <a:gd name="connsiteY579" fmla="*/ 97106 h 891359"/>
              <a:gd name="connsiteX580" fmla="*/ 811700 w 1398088"/>
              <a:gd name="connsiteY580" fmla="*/ 99424 h 891359"/>
              <a:gd name="connsiteX581" fmla="*/ 813104 w 1398088"/>
              <a:gd name="connsiteY581" fmla="*/ 101764 h 891359"/>
              <a:gd name="connsiteX582" fmla="*/ 814500 w 1398088"/>
              <a:gd name="connsiteY582" fmla="*/ 104125 h 891359"/>
              <a:gd name="connsiteX583" fmla="*/ 815904 w 1398088"/>
              <a:gd name="connsiteY583" fmla="*/ 106509 h 891359"/>
              <a:gd name="connsiteX584" fmla="*/ 817300 w 1398088"/>
              <a:gd name="connsiteY584" fmla="*/ 108913 h 891359"/>
              <a:gd name="connsiteX585" fmla="*/ 818703 w 1398088"/>
              <a:gd name="connsiteY585" fmla="*/ 111340 h 891359"/>
              <a:gd name="connsiteX586" fmla="*/ 820100 w 1398088"/>
              <a:gd name="connsiteY586" fmla="*/ 113787 h 891359"/>
              <a:gd name="connsiteX587" fmla="*/ 821503 w 1398088"/>
              <a:gd name="connsiteY587" fmla="*/ 116254 h 891359"/>
              <a:gd name="connsiteX588" fmla="*/ 822899 w 1398088"/>
              <a:gd name="connsiteY588" fmla="*/ 118743 h 891359"/>
              <a:gd name="connsiteX589" fmla="*/ 824296 w 1398088"/>
              <a:gd name="connsiteY589" fmla="*/ 121251 h 891359"/>
              <a:gd name="connsiteX590" fmla="*/ 825699 w 1398088"/>
              <a:gd name="connsiteY590" fmla="*/ 123779 h 891359"/>
              <a:gd name="connsiteX591" fmla="*/ 827095 w 1398088"/>
              <a:gd name="connsiteY591" fmla="*/ 126328 h 891359"/>
              <a:gd name="connsiteX592" fmla="*/ 828499 w 1398088"/>
              <a:gd name="connsiteY592" fmla="*/ 128896 h 891359"/>
              <a:gd name="connsiteX593" fmla="*/ 829895 w 1398088"/>
              <a:gd name="connsiteY593" fmla="*/ 131482 h 891359"/>
              <a:gd name="connsiteX594" fmla="*/ 831298 w 1398088"/>
              <a:gd name="connsiteY594" fmla="*/ 134089 h 891359"/>
              <a:gd name="connsiteX595" fmla="*/ 832695 w 1398088"/>
              <a:gd name="connsiteY595" fmla="*/ 136713 h 891359"/>
              <a:gd name="connsiteX596" fmla="*/ 834098 w 1398088"/>
              <a:gd name="connsiteY596" fmla="*/ 139357 h 891359"/>
              <a:gd name="connsiteX597" fmla="*/ 835495 w 1398088"/>
              <a:gd name="connsiteY597" fmla="*/ 142019 h 891359"/>
              <a:gd name="connsiteX598" fmla="*/ 836891 w 1398088"/>
              <a:gd name="connsiteY598" fmla="*/ 144698 h 891359"/>
              <a:gd name="connsiteX599" fmla="*/ 838294 w 1398088"/>
              <a:gd name="connsiteY599" fmla="*/ 147396 h 891359"/>
              <a:gd name="connsiteX600" fmla="*/ 839690 w 1398088"/>
              <a:gd name="connsiteY600" fmla="*/ 150110 h 891359"/>
              <a:gd name="connsiteX601" fmla="*/ 841094 w 1398088"/>
              <a:gd name="connsiteY601" fmla="*/ 152842 h 891359"/>
              <a:gd name="connsiteX602" fmla="*/ 842490 w 1398088"/>
              <a:gd name="connsiteY602" fmla="*/ 155592 h 891359"/>
              <a:gd name="connsiteX603" fmla="*/ 843894 w 1398088"/>
              <a:gd name="connsiteY603" fmla="*/ 158358 h 891359"/>
              <a:gd name="connsiteX604" fmla="*/ 845290 w 1398088"/>
              <a:gd name="connsiteY604" fmla="*/ 161139 h 891359"/>
              <a:gd name="connsiteX605" fmla="*/ 846693 w 1398088"/>
              <a:gd name="connsiteY605" fmla="*/ 163938 h 891359"/>
              <a:gd name="connsiteX606" fmla="*/ 848090 w 1398088"/>
              <a:gd name="connsiteY606" fmla="*/ 166753 h 891359"/>
              <a:gd name="connsiteX607" fmla="*/ 849486 w 1398088"/>
              <a:gd name="connsiteY607" fmla="*/ 169583 h 891359"/>
              <a:gd name="connsiteX608" fmla="*/ 850889 w 1398088"/>
              <a:gd name="connsiteY608" fmla="*/ 172428 h 891359"/>
              <a:gd name="connsiteX609" fmla="*/ 852286 w 1398088"/>
              <a:gd name="connsiteY609" fmla="*/ 175289 h 891359"/>
              <a:gd name="connsiteX610" fmla="*/ 853689 w 1398088"/>
              <a:gd name="connsiteY610" fmla="*/ 178164 h 891359"/>
              <a:gd name="connsiteX611" fmla="*/ 855085 w 1398088"/>
              <a:gd name="connsiteY611" fmla="*/ 181054 h 891359"/>
              <a:gd name="connsiteX612" fmla="*/ 856489 w 1398088"/>
              <a:gd name="connsiteY612" fmla="*/ 183958 h 891359"/>
              <a:gd name="connsiteX613" fmla="*/ 857885 w 1398088"/>
              <a:gd name="connsiteY613" fmla="*/ 186876 h 891359"/>
              <a:gd name="connsiteX614" fmla="*/ 859289 w 1398088"/>
              <a:gd name="connsiteY614" fmla="*/ 189808 h 891359"/>
              <a:gd name="connsiteX615" fmla="*/ 860685 w 1398088"/>
              <a:gd name="connsiteY615" fmla="*/ 192754 h 891359"/>
              <a:gd name="connsiteX616" fmla="*/ 862088 w 1398088"/>
              <a:gd name="connsiteY616" fmla="*/ 195713 h 891359"/>
              <a:gd name="connsiteX617" fmla="*/ 863485 w 1398088"/>
              <a:gd name="connsiteY617" fmla="*/ 198685 h 891359"/>
              <a:gd name="connsiteX618" fmla="*/ 864881 w 1398088"/>
              <a:gd name="connsiteY618" fmla="*/ 201669 h 891359"/>
              <a:gd name="connsiteX619" fmla="*/ 866284 w 1398088"/>
              <a:gd name="connsiteY619" fmla="*/ 204666 h 891359"/>
              <a:gd name="connsiteX620" fmla="*/ 867681 w 1398088"/>
              <a:gd name="connsiteY620" fmla="*/ 207676 h 891359"/>
              <a:gd name="connsiteX621" fmla="*/ 869084 w 1398088"/>
              <a:gd name="connsiteY621" fmla="*/ 210697 h 891359"/>
              <a:gd name="connsiteX622" fmla="*/ 870480 w 1398088"/>
              <a:gd name="connsiteY622" fmla="*/ 213730 h 891359"/>
              <a:gd name="connsiteX623" fmla="*/ 871884 w 1398088"/>
              <a:gd name="connsiteY623" fmla="*/ 216774 h 891359"/>
              <a:gd name="connsiteX624" fmla="*/ 873280 w 1398088"/>
              <a:gd name="connsiteY624" fmla="*/ 219829 h 891359"/>
              <a:gd name="connsiteX625" fmla="*/ 874683 w 1398088"/>
              <a:gd name="connsiteY625" fmla="*/ 222895 h 891359"/>
              <a:gd name="connsiteX626" fmla="*/ 876080 w 1398088"/>
              <a:gd name="connsiteY626" fmla="*/ 225972 h 891359"/>
              <a:gd name="connsiteX627" fmla="*/ 877476 w 1398088"/>
              <a:gd name="connsiteY627" fmla="*/ 229059 h 891359"/>
              <a:gd name="connsiteX628" fmla="*/ 878879 w 1398088"/>
              <a:gd name="connsiteY628" fmla="*/ 232156 h 891359"/>
              <a:gd name="connsiteX629" fmla="*/ 880276 w 1398088"/>
              <a:gd name="connsiteY629" fmla="*/ 235263 h 891359"/>
              <a:gd name="connsiteX630" fmla="*/ 881679 w 1398088"/>
              <a:gd name="connsiteY630" fmla="*/ 238380 h 891359"/>
              <a:gd name="connsiteX631" fmla="*/ 883075 w 1398088"/>
              <a:gd name="connsiteY631" fmla="*/ 241505 h 891359"/>
              <a:gd name="connsiteX632" fmla="*/ 884479 w 1398088"/>
              <a:gd name="connsiteY632" fmla="*/ 244640 h 891359"/>
              <a:gd name="connsiteX633" fmla="*/ 885875 w 1398088"/>
              <a:gd name="connsiteY633" fmla="*/ 247783 h 891359"/>
              <a:gd name="connsiteX634" fmla="*/ 887279 w 1398088"/>
              <a:gd name="connsiteY634" fmla="*/ 250934 h 891359"/>
              <a:gd name="connsiteX635" fmla="*/ 888675 w 1398088"/>
              <a:gd name="connsiteY635" fmla="*/ 254094 h 891359"/>
              <a:gd name="connsiteX636" fmla="*/ 890071 w 1398088"/>
              <a:gd name="connsiteY636" fmla="*/ 257262 h 891359"/>
              <a:gd name="connsiteX637" fmla="*/ 891475 w 1398088"/>
              <a:gd name="connsiteY637" fmla="*/ 260437 h 891359"/>
              <a:gd name="connsiteX638" fmla="*/ 892871 w 1398088"/>
              <a:gd name="connsiteY638" fmla="*/ 263620 h 891359"/>
              <a:gd name="connsiteX639" fmla="*/ 894274 w 1398088"/>
              <a:gd name="connsiteY639" fmla="*/ 266809 h 891359"/>
              <a:gd name="connsiteX640" fmla="*/ 895671 w 1398088"/>
              <a:gd name="connsiteY640" fmla="*/ 270006 h 891359"/>
              <a:gd name="connsiteX641" fmla="*/ 897074 w 1398088"/>
              <a:gd name="connsiteY641" fmla="*/ 273209 h 891359"/>
              <a:gd name="connsiteX642" fmla="*/ 898470 w 1398088"/>
              <a:gd name="connsiteY642" fmla="*/ 276418 h 891359"/>
              <a:gd name="connsiteX643" fmla="*/ 899874 w 1398088"/>
              <a:gd name="connsiteY643" fmla="*/ 279634 h 891359"/>
              <a:gd name="connsiteX644" fmla="*/ 901270 w 1398088"/>
              <a:gd name="connsiteY644" fmla="*/ 282855 h 891359"/>
              <a:gd name="connsiteX645" fmla="*/ 902666 w 1398088"/>
              <a:gd name="connsiteY645" fmla="*/ 286081 h 891359"/>
              <a:gd name="connsiteX646" fmla="*/ 904070 w 1398088"/>
              <a:gd name="connsiteY646" fmla="*/ 289314 h 891359"/>
              <a:gd name="connsiteX647" fmla="*/ 905466 w 1398088"/>
              <a:gd name="connsiteY647" fmla="*/ 292550 h 891359"/>
              <a:gd name="connsiteX648" fmla="*/ 906870 w 1398088"/>
              <a:gd name="connsiteY648" fmla="*/ 295792 h 891359"/>
              <a:gd name="connsiteX649" fmla="*/ 908266 w 1398088"/>
              <a:gd name="connsiteY649" fmla="*/ 299039 h 891359"/>
              <a:gd name="connsiteX650" fmla="*/ 909669 w 1398088"/>
              <a:gd name="connsiteY650" fmla="*/ 302289 h 891359"/>
              <a:gd name="connsiteX651" fmla="*/ 911066 w 1398088"/>
              <a:gd name="connsiteY651" fmla="*/ 305543 h 891359"/>
              <a:gd name="connsiteX652" fmla="*/ 912469 w 1398088"/>
              <a:gd name="connsiteY652" fmla="*/ 308801 h 891359"/>
              <a:gd name="connsiteX653" fmla="*/ 913865 w 1398088"/>
              <a:gd name="connsiteY653" fmla="*/ 312062 h 891359"/>
              <a:gd name="connsiteX654" fmla="*/ 915269 w 1398088"/>
              <a:gd name="connsiteY654" fmla="*/ 315327 h 891359"/>
              <a:gd name="connsiteX655" fmla="*/ 916665 w 1398088"/>
              <a:gd name="connsiteY655" fmla="*/ 318594 h 891359"/>
              <a:gd name="connsiteX656" fmla="*/ 918061 w 1398088"/>
              <a:gd name="connsiteY656" fmla="*/ 321865 h 891359"/>
              <a:gd name="connsiteX657" fmla="*/ 919465 w 1398088"/>
              <a:gd name="connsiteY657" fmla="*/ 325137 h 891359"/>
              <a:gd name="connsiteX658" fmla="*/ 920861 w 1398088"/>
              <a:gd name="connsiteY658" fmla="*/ 328412 h 891359"/>
              <a:gd name="connsiteX659" fmla="*/ 922264 w 1398088"/>
              <a:gd name="connsiteY659" fmla="*/ 331689 h 891359"/>
              <a:gd name="connsiteX660" fmla="*/ 923661 w 1398088"/>
              <a:gd name="connsiteY660" fmla="*/ 334967 h 891359"/>
              <a:gd name="connsiteX661" fmla="*/ 925064 w 1398088"/>
              <a:gd name="connsiteY661" fmla="*/ 338248 h 891359"/>
              <a:gd name="connsiteX662" fmla="*/ 926460 w 1398088"/>
              <a:gd name="connsiteY662" fmla="*/ 341528 h 891359"/>
              <a:gd name="connsiteX663" fmla="*/ 927864 w 1398088"/>
              <a:gd name="connsiteY663" fmla="*/ 344811 h 891359"/>
              <a:gd name="connsiteX664" fmla="*/ 929260 w 1398088"/>
              <a:gd name="connsiteY664" fmla="*/ 348094 h 891359"/>
              <a:gd name="connsiteX665" fmla="*/ 930656 w 1398088"/>
              <a:gd name="connsiteY665" fmla="*/ 351377 h 891359"/>
              <a:gd name="connsiteX666" fmla="*/ 932060 w 1398088"/>
              <a:gd name="connsiteY666" fmla="*/ 354660 h 891359"/>
              <a:gd name="connsiteX667" fmla="*/ 933456 w 1398088"/>
              <a:gd name="connsiteY667" fmla="*/ 357944 h 891359"/>
              <a:gd name="connsiteX668" fmla="*/ 934860 w 1398088"/>
              <a:gd name="connsiteY668" fmla="*/ 361227 h 891359"/>
              <a:gd name="connsiteX669" fmla="*/ 936256 w 1398088"/>
              <a:gd name="connsiteY669" fmla="*/ 364510 h 891359"/>
              <a:gd name="connsiteX670" fmla="*/ 937659 w 1398088"/>
              <a:gd name="connsiteY670" fmla="*/ 367792 h 891359"/>
              <a:gd name="connsiteX671" fmla="*/ 939056 w 1398088"/>
              <a:gd name="connsiteY671" fmla="*/ 371073 h 891359"/>
              <a:gd name="connsiteX672" fmla="*/ 940459 w 1398088"/>
              <a:gd name="connsiteY672" fmla="*/ 374353 h 891359"/>
              <a:gd name="connsiteX673" fmla="*/ 941855 w 1398088"/>
              <a:gd name="connsiteY673" fmla="*/ 377632 h 891359"/>
              <a:gd name="connsiteX674" fmla="*/ 943252 w 1398088"/>
              <a:gd name="connsiteY674" fmla="*/ 380909 h 891359"/>
              <a:gd name="connsiteX675" fmla="*/ 944655 w 1398088"/>
              <a:gd name="connsiteY675" fmla="*/ 384184 h 891359"/>
              <a:gd name="connsiteX676" fmla="*/ 946051 w 1398088"/>
              <a:gd name="connsiteY676" fmla="*/ 387457 h 891359"/>
              <a:gd name="connsiteX677" fmla="*/ 947455 w 1398088"/>
              <a:gd name="connsiteY677" fmla="*/ 390728 h 891359"/>
              <a:gd name="connsiteX678" fmla="*/ 948851 w 1398088"/>
              <a:gd name="connsiteY678" fmla="*/ 393996 h 891359"/>
              <a:gd name="connsiteX679" fmla="*/ 950255 w 1398088"/>
              <a:gd name="connsiteY679" fmla="*/ 397262 h 891359"/>
              <a:gd name="connsiteX680" fmla="*/ 951651 w 1398088"/>
              <a:gd name="connsiteY680" fmla="*/ 400524 h 891359"/>
              <a:gd name="connsiteX681" fmla="*/ 953054 w 1398088"/>
              <a:gd name="connsiteY681" fmla="*/ 403784 h 891359"/>
              <a:gd name="connsiteX682" fmla="*/ 954451 w 1398088"/>
              <a:gd name="connsiteY682" fmla="*/ 407040 h 891359"/>
              <a:gd name="connsiteX683" fmla="*/ 955854 w 1398088"/>
              <a:gd name="connsiteY683" fmla="*/ 410292 h 891359"/>
              <a:gd name="connsiteX684" fmla="*/ 957250 w 1398088"/>
              <a:gd name="connsiteY684" fmla="*/ 413541 h 891359"/>
              <a:gd name="connsiteX685" fmla="*/ 958647 w 1398088"/>
              <a:gd name="connsiteY685" fmla="*/ 416786 h 891359"/>
              <a:gd name="connsiteX686" fmla="*/ 960050 w 1398088"/>
              <a:gd name="connsiteY686" fmla="*/ 420026 h 891359"/>
              <a:gd name="connsiteX687" fmla="*/ 961446 w 1398088"/>
              <a:gd name="connsiteY687" fmla="*/ 423262 h 891359"/>
              <a:gd name="connsiteX688" fmla="*/ 962850 w 1398088"/>
              <a:gd name="connsiteY688" fmla="*/ 426493 h 891359"/>
              <a:gd name="connsiteX689" fmla="*/ 964246 w 1398088"/>
              <a:gd name="connsiteY689" fmla="*/ 429720 h 891359"/>
              <a:gd name="connsiteX690" fmla="*/ 965649 w 1398088"/>
              <a:gd name="connsiteY690" fmla="*/ 432941 h 891359"/>
              <a:gd name="connsiteX691" fmla="*/ 967046 w 1398088"/>
              <a:gd name="connsiteY691" fmla="*/ 436158 h 891359"/>
              <a:gd name="connsiteX692" fmla="*/ 968449 w 1398088"/>
              <a:gd name="connsiteY692" fmla="*/ 439368 h 891359"/>
              <a:gd name="connsiteX693" fmla="*/ 969845 w 1398088"/>
              <a:gd name="connsiteY693" fmla="*/ 442574 h 891359"/>
              <a:gd name="connsiteX694" fmla="*/ 971242 w 1398088"/>
              <a:gd name="connsiteY694" fmla="*/ 445773 h 891359"/>
              <a:gd name="connsiteX695" fmla="*/ 972645 w 1398088"/>
              <a:gd name="connsiteY695" fmla="*/ 448967 h 891359"/>
              <a:gd name="connsiteX696" fmla="*/ 974041 w 1398088"/>
              <a:gd name="connsiteY696" fmla="*/ 452154 h 891359"/>
              <a:gd name="connsiteX697" fmla="*/ 975445 w 1398088"/>
              <a:gd name="connsiteY697" fmla="*/ 455335 h 891359"/>
              <a:gd name="connsiteX698" fmla="*/ 976841 w 1398088"/>
              <a:gd name="connsiteY698" fmla="*/ 458509 h 891359"/>
              <a:gd name="connsiteX699" fmla="*/ 978245 w 1398088"/>
              <a:gd name="connsiteY699" fmla="*/ 461677 h 891359"/>
              <a:gd name="connsiteX700" fmla="*/ 979641 w 1398088"/>
              <a:gd name="connsiteY700" fmla="*/ 464837 h 891359"/>
              <a:gd name="connsiteX701" fmla="*/ 981044 w 1398088"/>
              <a:gd name="connsiteY701" fmla="*/ 467991 h 891359"/>
              <a:gd name="connsiteX702" fmla="*/ 982441 w 1398088"/>
              <a:gd name="connsiteY702" fmla="*/ 471138 h 891359"/>
              <a:gd name="connsiteX703" fmla="*/ 983837 w 1398088"/>
              <a:gd name="connsiteY703" fmla="*/ 474276 h 891359"/>
              <a:gd name="connsiteX704" fmla="*/ 985240 w 1398088"/>
              <a:gd name="connsiteY704" fmla="*/ 477408 h 891359"/>
              <a:gd name="connsiteX705" fmla="*/ 986637 w 1398088"/>
              <a:gd name="connsiteY705" fmla="*/ 480532 h 891359"/>
              <a:gd name="connsiteX706" fmla="*/ 988040 w 1398088"/>
              <a:gd name="connsiteY706" fmla="*/ 483647 h 891359"/>
              <a:gd name="connsiteX707" fmla="*/ 989436 w 1398088"/>
              <a:gd name="connsiteY707" fmla="*/ 486754 h 891359"/>
              <a:gd name="connsiteX708" fmla="*/ 990840 w 1398088"/>
              <a:gd name="connsiteY708" fmla="*/ 489854 h 891359"/>
              <a:gd name="connsiteX709" fmla="*/ 992236 w 1398088"/>
              <a:gd name="connsiteY709" fmla="*/ 492945 h 891359"/>
              <a:gd name="connsiteX710" fmla="*/ 993640 w 1398088"/>
              <a:gd name="connsiteY710" fmla="*/ 496027 h 891359"/>
              <a:gd name="connsiteX711" fmla="*/ 995036 w 1398088"/>
              <a:gd name="connsiteY711" fmla="*/ 499100 h 891359"/>
              <a:gd name="connsiteX712" fmla="*/ 996432 w 1398088"/>
              <a:gd name="connsiteY712" fmla="*/ 502165 h 891359"/>
              <a:gd name="connsiteX713" fmla="*/ 997836 w 1398088"/>
              <a:gd name="connsiteY713" fmla="*/ 505220 h 891359"/>
              <a:gd name="connsiteX714" fmla="*/ 999232 w 1398088"/>
              <a:gd name="connsiteY714" fmla="*/ 508267 h 891359"/>
              <a:gd name="connsiteX715" fmla="*/ 1000635 w 1398088"/>
              <a:gd name="connsiteY715" fmla="*/ 511303 h 891359"/>
              <a:gd name="connsiteX716" fmla="*/ 1002032 w 1398088"/>
              <a:gd name="connsiteY716" fmla="*/ 514331 h 891359"/>
              <a:gd name="connsiteX717" fmla="*/ 1003435 w 1398088"/>
              <a:gd name="connsiteY717" fmla="*/ 517349 h 891359"/>
              <a:gd name="connsiteX718" fmla="*/ 1004831 w 1398088"/>
              <a:gd name="connsiteY718" fmla="*/ 520357 h 891359"/>
              <a:gd name="connsiteX719" fmla="*/ 1006235 w 1398088"/>
              <a:gd name="connsiteY719" fmla="*/ 523355 h 891359"/>
              <a:gd name="connsiteX720" fmla="*/ 1007631 w 1398088"/>
              <a:gd name="connsiteY720" fmla="*/ 526343 h 891359"/>
              <a:gd name="connsiteX721" fmla="*/ 1009035 w 1398088"/>
              <a:gd name="connsiteY721" fmla="*/ 529321 h 891359"/>
              <a:gd name="connsiteX722" fmla="*/ 1010431 w 1398088"/>
              <a:gd name="connsiteY722" fmla="*/ 532288 h 891359"/>
              <a:gd name="connsiteX723" fmla="*/ 1011827 w 1398088"/>
              <a:gd name="connsiteY723" fmla="*/ 535246 h 891359"/>
              <a:gd name="connsiteX724" fmla="*/ 1013230 w 1398088"/>
              <a:gd name="connsiteY724" fmla="*/ 538192 h 891359"/>
              <a:gd name="connsiteX725" fmla="*/ 1014627 w 1398088"/>
              <a:gd name="connsiteY725" fmla="*/ 541127 h 891359"/>
              <a:gd name="connsiteX726" fmla="*/ 1016030 w 1398088"/>
              <a:gd name="connsiteY726" fmla="*/ 544052 h 891359"/>
              <a:gd name="connsiteX727" fmla="*/ 1017426 w 1398088"/>
              <a:gd name="connsiteY727" fmla="*/ 546966 h 891359"/>
              <a:gd name="connsiteX728" fmla="*/ 1018830 w 1398088"/>
              <a:gd name="connsiteY728" fmla="*/ 549869 h 891359"/>
              <a:gd name="connsiteX729" fmla="*/ 1020226 w 1398088"/>
              <a:gd name="connsiteY729" fmla="*/ 552761 h 891359"/>
              <a:gd name="connsiteX730" fmla="*/ 1021630 w 1398088"/>
              <a:gd name="connsiteY730" fmla="*/ 555641 h 891359"/>
              <a:gd name="connsiteX731" fmla="*/ 1023026 w 1398088"/>
              <a:gd name="connsiteY731" fmla="*/ 558510 h 891359"/>
              <a:gd name="connsiteX732" fmla="*/ 1024422 w 1398088"/>
              <a:gd name="connsiteY732" fmla="*/ 561367 h 891359"/>
              <a:gd name="connsiteX733" fmla="*/ 1025826 w 1398088"/>
              <a:gd name="connsiteY733" fmla="*/ 564213 h 891359"/>
              <a:gd name="connsiteX734" fmla="*/ 1027222 w 1398088"/>
              <a:gd name="connsiteY734" fmla="*/ 567047 h 891359"/>
              <a:gd name="connsiteX735" fmla="*/ 1028625 w 1398088"/>
              <a:gd name="connsiteY735" fmla="*/ 569870 h 891359"/>
              <a:gd name="connsiteX736" fmla="*/ 1030022 w 1398088"/>
              <a:gd name="connsiteY736" fmla="*/ 572679 h 891359"/>
              <a:gd name="connsiteX737" fmla="*/ 1031425 w 1398088"/>
              <a:gd name="connsiteY737" fmla="*/ 575478 h 891359"/>
              <a:gd name="connsiteX738" fmla="*/ 1032821 w 1398088"/>
              <a:gd name="connsiteY738" fmla="*/ 578264 h 891359"/>
              <a:gd name="connsiteX739" fmla="*/ 1034225 w 1398088"/>
              <a:gd name="connsiteY739" fmla="*/ 581037 h 891359"/>
              <a:gd name="connsiteX740" fmla="*/ 1035621 w 1398088"/>
              <a:gd name="connsiteY740" fmla="*/ 583798 h 891359"/>
              <a:gd name="connsiteX741" fmla="*/ 1037017 w 1398088"/>
              <a:gd name="connsiteY741" fmla="*/ 586547 h 891359"/>
              <a:gd name="connsiteX742" fmla="*/ 1038421 w 1398088"/>
              <a:gd name="connsiteY742" fmla="*/ 589283 h 891359"/>
              <a:gd name="connsiteX743" fmla="*/ 1039817 w 1398088"/>
              <a:gd name="connsiteY743" fmla="*/ 592007 h 891359"/>
              <a:gd name="connsiteX744" fmla="*/ 1041221 w 1398088"/>
              <a:gd name="connsiteY744" fmla="*/ 594718 h 891359"/>
              <a:gd name="connsiteX745" fmla="*/ 1042617 w 1398088"/>
              <a:gd name="connsiteY745" fmla="*/ 597416 h 891359"/>
              <a:gd name="connsiteX746" fmla="*/ 1044020 w 1398088"/>
              <a:gd name="connsiteY746" fmla="*/ 600102 h 891359"/>
              <a:gd name="connsiteX747" fmla="*/ 1045417 w 1398088"/>
              <a:gd name="connsiteY747" fmla="*/ 602774 h 891359"/>
              <a:gd name="connsiteX748" fmla="*/ 1046820 w 1398088"/>
              <a:gd name="connsiteY748" fmla="*/ 605433 h 891359"/>
              <a:gd name="connsiteX749" fmla="*/ 1048216 w 1398088"/>
              <a:gd name="connsiteY749" fmla="*/ 608080 h 891359"/>
              <a:gd name="connsiteX750" fmla="*/ 1049620 w 1398088"/>
              <a:gd name="connsiteY750" fmla="*/ 610712 h 891359"/>
              <a:gd name="connsiteX751" fmla="*/ 1051016 w 1398088"/>
              <a:gd name="connsiteY751" fmla="*/ 613332 h 891359"/>
              <a:gd name="connsiteX752" fmla="*/ 1052412 w 1398088"/>
              <a:gd name="connsiteY752" fmla="*/ 615938 h 891359"/>
              <a:gd name="connsiteX753" fmla="*/ 1053816 w 1398088"/>
              <a:gd name="connsiteY753" fmla="*/ 618532 h 891359"/>
              <a:gd name="connsiteX754" fmla="*/ 1055212 w 1398088"/>
              <a:gd name="connsiteY754" fmla="*/ 621112 h 891359"/>
              <a:gd name="connsiteX755" fmla="*/ 1056616 w 1398088"/>
              <a:gd name="connsiteY755" fmla="*/ 623678 h 891359"/>
              <a:gd name="connsiteX756" fmla="*/ 1058012 w 1398088"/>
              <a:gd name="connsiteY756" fmla="*/ 626230 h 891359"/>
              <a:gd name="connsiteX757" fmla="*/ 1059415 w 1398088"/>
              <a:gd name="connsiteY757" fmla="*/ 628769 h 891359"/>
              <a:gd name="connsiteX758" fmla="*/ 1060811 w 1398088"/>
              <a:gd name="connsiteY758" fmla="*/ 631294 h 891359"/>
              <a:gd name="connsiteX759" fmla="*/ 1062215 w 1398088"/>
              <a:gd name="connsiteY759" fmla="*/ 633806 h 891359"/>
              <a:gd name="connsiteX760" fmla="*/ 1063611 w 1398088"/>
              <a:gd name="connsiteY760" fmla="*/ 636304 h 891359"/>
              <a:gd name="connsiteX761" fmla="*/ 1065007 w 1398088"/>
              <a:gd name="connsiteY761" fmla="*/ 638787 h 891359"/>
              <a:gd name="connsiteX762" fmla="*/ 1066411 w 1398088"/>
              <a:gd name="connsiteY762" fmla="*/ 641258 h 891359"/>
              <a:gd name="connsiteX763" fmla="*/ 1067807 w 1398088"/>
              <a:gd name="connsiteY763" fmla="*/ 643713 h 891359"/>
              <a:gd name="connsiteX764" fmla="*/ 1069211 w 1398088"/>
              <a:gd name="connsiteY764" fmla="*/ 646155 h 891359"/>
              <a:gd name="connsiteX765" fmla="*/ 1070607 w 1398088"/>
              <a:gd name="connsiteY765" fmla="*/ 648584 h 891359"/>
              <a:gd name="connsiteX766" fmla="*/ 1072010 w 1398088"/>
              <a:gd name="connsiteY766" fmla="*/ 650998 h 891359"/>
              <a:gd name="connsiteX767" fmla="*/ 1073407 w 1398088"/>
              <a:gd name="connsiteY767" fmla="*/ 653397 h 891359"/>
              <a:gd name="connsiteX768" fmla="*/ 1074810 w 1398088"/>
              <a:gd name="connsiteY768" fmla="*/ 655783 h 891359"/>
              <a:gd name="connsiteX769" fmla="*/ 1076206 w 1398088"/>
              <a:gd name="connsiteY769" fmla="*/ 658155 h 891359"/>
              <a:gd name="connsiteX770" fmla="*/ 1077603 w 1398088"/>
              <a:gd name="connsiteY770" fmla="*/ 660515 h 891359"/>
              <a:gd name="connsiteX771" fmla="*/ 1079006 w 1398088"/>
              <a:gd name="connsiteY771" fmla="*/ 662854 h 891359"/>
              <a:gd name="connsiteX772" fmla="*/ 1080402 w 1398088"/>
              <a:gd name="connsiteY772" fmla="*/ 665186 h 891359"/>
              <a:gd name="connsiteX773" fmla="*/ 1081806 w 1398088"/>
              <a:gd name="connsiteY773" fmla="*/ 667497 h 891359"/>
              <a:gd name="connsiteX774" fmla="*/ 1083202 w 1398088"/>
              <a:gd name="connsiteY774" fmla="*/ 669800 h 891359"/>
              <a:gd name="connsiteX775" fmla="*/ 1084606 w 1398088"/>
              <a:gd name="connsiteY775" fmla="*/ 672081 h 891359"/>
              <a:gd name="connsiteX776" fmla="*/ 1086002 w 1398088"/>
              <a:gd name="connsiteY776" fmla="*/ 674356 h 891359"/>
              <a:gd name="connsiteX777" fmla="*/ 1087405 w 1398088"/>
              <a:gd name="connsiteY777" fmla="*/ 676615 h 891359"/>
              <a:gd name="connsiteX778" fmla="*/ 1088802 w 1398088"/>
              <a:gd name="connsiteY778" fmla="*/ 678854 h 891359"/>
              <a:gd name="connsiteX779" fmla="*/ 1090198 w 1398088"/>
              <a:gd name="connsiteY779" fmla="*/ 681085 h 891359"/>
              <a:gd name="connsiteX780" fmla="*/ 1091601 w 1398088"/>
              <a:gd name="connsiteY780" fmla="*/ 683295 h 891359"/>
              <a:gd name="connsiteX781" fmla="*/ 1092998 w 1398088"/>
              <a:gd name="connsiteY781" fmla="*/ 685497 h 891359"/>
              <a:gd name="connsiteX782" fmla="*/ 1094401 w 1398088"/>
              <a:gd name="connsiteY782" fmla="*/ 687685 h 891359"/>
              <a:gd name="connsiteX783" fmla="*/ 1095797 w 1398088"/>
              <a:gd name="connsiteY783" fmla="*/ 689851 h 891359"/>
              <a:gd name="connsiteX784" fmla="*/ 1097201 w 1398088"/>
              <a:gd name="connsiteY784" fmla="*/ 692010 h 891359"/>
              <a:gd name="connsiteX785" fmla="*/ 1098597 w 1398088"/>
              <a:gd name="connsiteY785" fmla="*/ 694148 h 891359"/>
              <a:gd name="connsiteX786" fmla="*/ 1100001 w 1398088"/>
              <a:gd name="connsiteY786" fmla="*/ 696278 h 891359"/>
              <a:gd name="connsiteX787" fmla="*/ 1101397 w 1398088"/>
              <a:gd name="connsiteY787" fmla="*/ 698387 h 891359"/>
              <a:gd name="connsiteX788" fmla="*/ 1102800 w 1398088"/>
              <a:gd name="connsiteY788" fmla="*/ 700489 h 891359"/>
              <a:gd name="connsiteX789" fmla="*/ 1104196 w 1398088"/>
              <a:gd name="connsiteY789" fmla="*/ 702569 h 891359"/>
              <a:gd name="connsiteX790" fmla="*/ 1105593 w 1398088"/>
              <a:gd name="connsiteY790" fmla="*/ 704641 h 891359"/>
              <a:gd name="connsiteX791" fmla="*/ 1106996 w 1398088"/>
              <a:gd name="connsiteY791" fmla="*/ 706693 h 891359"/>
              <a:gd name="connsiteX792" fmla="*/ 1108392 w 1398088"/>
              <a:gd name="connsiteY792" fmla="*/ 708730 h 891359"/>
              <a:gd name="connsiteX793" fmla="*/ 1109796 w 1398088"/>
              <a:gd name="connsiteY793" fmla="*/ 710759 h 891359"/>
              <a:gd name="connsiteX794" fmla="*/ 1111192 w 1398088"/>
              <a:gd name="connsiteY794" fmla="*/ 712767 h 891359"/>
              <a:gd name="connsiteX795" fmla="*/ 1112596 w 1398088"/>
              <a:gd name="connsiteY795" fmla="*/ 714768 h 891359"/>
              <a:gd name="connsiteX796" fmla="*/ 1113992 w 1398088"/>
              <a:gd name="connsiteY796" fmla="*/ 716747 h 891359"/>
              <a:gd name="connsiteX797" fmla="*/ 1115395 w 1398088"/>
              <a:gd name="connsiteY797" fmla="*/ 718712 h 891359"/>
              <a:gd name="connsiteX798" fmla="*/ 1116792 w 1398088"/>
              <a:gd name="connsiteY798" fmla="*/ 720670 h 891359"/>
              <a:gd name="connsiteX799" fmla="*/ 1118188 w 1398088"/>
              <a:gd name="connsiteY799" fmla="*/ 722606 h 891359"/>
              <a:gd name="connsiteX800" fmla="*/ 1119591 w 1398088"/>
              <a:gd name="connsiteY800" fmla="*/ 724527 h 891359"/>
              <a:gd name="connsiteX801" fmla="*/ 1120988 w 1398088"/>
              <a:gd name="connsiteY801" fmla="*/ 726442 h 891359"/>
              <a:gd name="connsiteX802" fmla="*/ 1122391 w 1398088"/>
              <a:gd name="connsiteY802" fmla="*/ 728335 h 891359"/>
              <a:gd name="connsiteX803" fmla="*/ 1123787 w 1398088"/>
              <a:gd name="connsiteY803" fmla="*/ 730213 h 891359"/>
              <a:gd name="connsiteX804" fmla="*/ 1125191 w 1398088"/>
              <a:gd name="connsiteY804" fmla="*/ 732085 h 891359"/>
              <a:gd name="connsiteX805" fmla="*/ 1126587 w 1398088"/>
              <a:gd name="connsiteY805" fmla="*/ 733934 h 891359"/>
              <a:gd name="connsiteX806" fmla="*/ 1127991 w 1398088"/>
              <a:gd name="connsiteY806" fmla="*/ 735770 h 891359"/>
              <a:gd name="connsiteX807" fmla="*/ 1129387 w 1398088"/>
              <a:gd name="connsiteY807" fmla="*/ 737598 h 891359"/>
              <a:gd name="connsiteX808" fmla="*/ 1130783 w 1398088"/>
              <a:gd name="connsiteY808" fmla="*/ 739404 h 891359"/>
              <a:gd name="connsiteX809" fmla="*/ 1132187 w 1398088"/>
              <a:gd name="connsiteY809" fmla="*/ 741204 h 891359"/>
              <a:gd name="connsiteX810" fmla="*/ 1133583 w 1398088"/>
              <a:gd name="connsiteY810" fmla="*/ 742981 h 891359"/>
              <a:gd name="connsiteX811" fmla="*/ 1134986 w 1398088"/>
              <a:gd name="connsiteY811" fmla="*/ 744752 h 891359"/>
              <a:gd name="connsiteX812" fmla="*/ 1136383 w 1398088"/>
              <a:gd name="connsiteY812" fmla="*/ 746501 h 891359"/>
              <a:gd name="connsiteX813" fmla="*/ 1137786 w 1398088"/>
              <a:gd name="connsiteY813" fmla="*/ 748242 h 891359"/>
              <a:gd name="connsiteX814" fmla="*/ 1139182 w 1398088"/>
              <a:gd name="connsiteY814" fmla="*/ 749963 h 891359"/>
              <a:gd name="connsiteX815" fmla="*/ 1140586 w 1398088"/>
              <a:gd name="connsiteY815" fmla="*/ 751675 h 891359"/>
              <a:gd name="connsiteX816" fmla="*/ 1141982 w 1398088"/>
              <a:gd name="connsiteY816" fmla="*/ 753374 h 891359"/>
              <a:gd name="connsiteX817" fmla="*/ 1143378 w 1398088"/>
              <a:gd name="connsiteY817" fmla="*/ 755058 h 891359"/>
              <a:gd name="connsiteX818" fmla="*/ 1144782 w 1398088"/>
              <a:gd name="connsiteY818" fmla="*/ 756728 h 891359"/>
              <a:gd name="connsiteX819" fmla="*/ 1146178 w 1398088"/>
              <a:gd name="connsiteY819" fmla="*/ 758383 h 891359"/>
              <a:gd name="connsiteX820" fmla="*/ 1147582 w 1398088"/>
              <a:gd name="connsiteY820" fmla="*/ 760024 h 891359"/>
              <a:gd name="connsiteX821" fmla="*/ 1148978 w 1398088"/>
              <a:gd name="connsiteY821" fmla="*/ 761651 h 891359"/>
              <a:gd name="connsiteX822" fmla="*/ 1150381 w 1398088"/>
              <a:gd name="connsiteY822" fmla="*/ 763263 h 891359"/>
              <a:gd name="connsiteX823" fmla="*/ 1151777 w 1398088"/>
              <a:gd name="connsiteY823" fmla="*/ 764861 h 891359"/>
              <a:gd name="connsiteX824" fmla="*/ 1153181 w 1398088"/>
              <a:gd name="connsiteY824" fmla="*/ 766444 h 891359"/>
              <a:gd name="connsiteX825" fmla="*/ 1154577 w 1398088"/>
              <a:gd name="connsiteY825" fmla="*/ 768020 h 891359"/>
              <a:gd name="connsiteX826" fmla="*/ 1155981 w 1398088"/>
              <a:gd name="connsiteY826" fmla="*/ 769582 h 891359"/>
              <a:gd name="connsiteX827" fmla="*/ 1157377 w 1398088"/>
              <a:gd name="connsiteY827" fmla="*/ 771122 h 891359"/>
              <a:gd name="connsiteX828" fmla="*/ 1158773 w 1398088"/>
              <a:gd name="connsiteY828" fmla="*/ 772655 h 891359"/>
              <a:gd name="connsiteX829" fmla="*/ 1160177 w 1398088"/>
              <a:gd name="connsiteY829" fmla="*/ 774174 h 891359"/>
              <a:gd name="connsiteX830" fmla="*/ 1161573 w 1398088"/>
              <a:gd name="connsiteY830" fmla="*/ 775678 h 891359"/>
              <a:gd name="connsiteX831" fmla="*/ 1162976 w 1398088"/>
              <a:gd name="connsiteY831" fmla="*/ 777175 h 891359"/>
              <a:gd name="connsiteX832" fmla="*/ 1164373 w 1398088"/>
              <a:gd name="connsiteY832" fmla="*/ 778651 h 891359"/>
              <a:gd name="connsiteX833" fmla="*/ 1165776 w 1398088"/>
              <a:gd name="connsiteY833" fmla="*/ 780119 h 891359"/>
              <a:gd name="connsiteX834" fmla="*/ 1167172 w 1398088"/>
              <a:gd name="connsiteY834" fmla="*/ 781566 h 891359"/>
              <a:gd name="connsiteX835" fmla="*/ 1168576 w 1398088"/>
              <a:gd name="connsiteY835" fmla="*/ 783005 h 891359"/>
              <a:gd name="connsiteX836" fmla="*/ 1169972 w 1398088"/>
              <a:gd name="connsiteY836" fmla="*/ 784430 h 891359"/>
              <a:gd name="connsiteX837" fmla="*/ 1171368 w 1398088"/>
              <a:gd name="connsiteY837" fmla="*/ 785848 h 891359"/>
              <a:gd name="connsiteX838" fmla="*/ 1172772 w 1398088"/>
              <a:gd name="connsiteY838" fmla="*/ 787244 h 891359"/>
              <a:gd name="connsiteX839" fmla="*/ 1174168 w 1398088"/>
              <a:gd name="connsiteY839" fmla="*/ 788633 h 891359"/>
              <a:gd name="connsiteX840" fmla="*/ 1175572 w 1398088"/>
              <a:gd name="connsiteY840" fmla="*/ 790008 h 891359"/>
              <a:gd name="connsiteX841" fmla="*/ 1176968 w 1398088"/>
              <a:gd name="connsiteY841" fmla="*/ 791368 h 891359"/>
              <a:gd name="connsiteX842" fmla="*/ 1178371 w 1398088"/>
              <a:gd name="connsiteY842" fmla="*/ 792721 h 891359"/>
              <a:gd name="connsiteX843" fmla="*/ 1179768 w 1398088"/>
              <a:gd name="connsiteY843" fmla="*/ 794053 h 891359"/>
              <a:gd name="connsiteX844" fmla="*/ 1181171 w 1398088"/>
              <a:gd name="connsiteY844" fmla="*/ 795377 h 891359"/>
              <a:gd name="connsiteX845" fmla="*/ 1182567 w 1398088"/>
              <a:gd name="connsiteY845" fmla="*/ 796687 h 891359"/>
              <a:gd name="connsiteX846" fmla="*/ 1183964 w 1398088"/>
              <a:gd name="connsiteY846" fmla="*/ 797990 h 891359"/>
              <a:gd name="connsiteX847" fmla="*/ 1185367 w 1398088"/>
              <a:gd name="connsiteY847" fmla="*/ 799271 h 891359"/>
              <a:gd name="connsiteX848" fmla="*/ 1186763 w 1398088"/>
              <a:gd name="connsiteY848" fmla="*/ 800545 h 891359"/>
              <a:gd name="connsiteX849" fmla="*/ 1188167 w 1398088"/>
              <a:gd name="connsiteY849" fmla="*/ 801804 h 891359"/>
              <a:gd name="connsiteX850" fmla="*/ 1189563 w 1398088"/>
              <a:gd name="connsiteY850" fmla="*/ 803057 h 891359"/>
              <a:gd name="connsiteX851" fmla="*/ 1190966 w 1398088"/>
              <a:gd name="connsiteY851" fmla="*/ 804295 h 891359"/>
              <a:gd name="connsiteX852" fmla="*/ 1192363 w 1398088"/>
              <a:gd name="connsiteY852" fmla="*/ 805518 h 891359"/>
              <a:gd name="connsiteX853" fmla="*/ 1193766 w 1398088"/>
              <a:gd name="connsiteY853" fmla="*/ 806734 h 891359"/>
              <a:gd name="connsiteX854" fmla="*/ 1195162 w 1398088"/>
              <a:gd name="connsiteY854" fmla="*/ 807929 h 891359"/>
              <a:gd name="connsiteX855" fmla="*/ 1196566 w 1398088"/>
              <a:gd name="connsiteY855" fmla="*/ 809124 h 891359"/>
              <a:gd name="connsiteX856" fmla="*/ 1197962 w 1398088"/>
              <a:gd name="connsiteY856" fmla="*/ 810297 h 891359"/>
              <a:gd name="connsiteX857" fmla="*/ 1199358 w 1398088"/>
              <a:gd name="connsiteY857" fmla="*/ 811463 h 891359"/>
              <a:gd name="connsiteX858" fmla="*/ 1200762 w 1398088"/>
              <a:gd name="connsiteY858" fmla="*/ 812615 h 891359"/>
              <a:gd name="connsiteX859" fmla="*/ 1202158 w 1398088"/>
              <a:gd name="connsiteY859" fmla="*/ 813759 h 891359"/>
              <a:gd name="connsiteX860" fmla="*/ 1203562 w 1398088"/>
              <a:gd name="connsiteY860" fmla="*/ 814889 h 891359"/>
              <a:gd name="connsiteX861" fmla="*/ 1204958 w 1398088"/>
              <a:gd name="connsiteY861" fmla="*/ 816012 h 891359"/>
              <a:gd name="connsiteX862" fmla="*/ 1206361 w 1398088"/>
              <a:gd name="connsiteY862" fmla="*/ 817113 h 891359"/>
              <a:gd name="connsiteX863" fmla="*/ 1207758 w 1398088"/>
              <a:gd name="connsiteY863" fmla="*/ 818214 h 891359"/>
              <a:gd name="connsiteX864" fmla="*/ 1209161 w 1398088"/>
              <a:gd name="connsiteY864" fmla="*/ 819294 h 891359"/>
              <a:gd name="connsiteX865" fmla="*/ 1210557 w 1398088"/>
              <a:gd name="connsiteY865" fmla="*/ 820373 h 891359"/>
              <a:gd name="connsiteX866" fmla="*/ 1211954 w 1398088"/>
              <a:gd name="connsiteY866" fmla="*/ 821431 h 891359"/>
              <a:gd name="connsiteX867" fmla="*/ 1213357 w 1398088"/>
              <a:gd name="connsiteY867" fmla="*/ 822482 h 891359"/>
              <a:gd name="connsiteX868" fmla="*/ 1214753 w 1398088"/>
              <a:gd name="connsiteY868" fmla="*/ 823526 h 891359"/>
              <a:gd name="connsiteX869" fmla="*/ 1216157 w 1398088"/>
              <a:gd name="connsiteY869" fmla="*/ 824555 h 891359"/>
              <a:gd name="connsiteX870" fmla="*/ 1217553 w 1398088"/>
              <a:gd name="connsiteY870" fmla="*/ 825570 h 891359"/>
              <a:gd name="connsiteX871" fmla="*/ 1218957 w 1398088"/>
              <a:gd name="connsiteY871" fmla="*/ 826577 h 891359"/>
              <a:gd name="connsiteX872" fmla="*/ 1220353 w 1398088"/>
              <a:gd name="connsiteY872" fmla="*/ 827578 h 891359"/>
              <a:gd name="connsiteX873" fmla="*/ 1221756 w 1398088"/>
              <a:gd name="connsiteY873" fmla="*/ 828564 h 891359"/>
              <a:gd name="connsiteX874" fmla="*/ 1223153 w 1398088"/>
              <a:gd name="connsiteY874" fmla="*/ 829542 h 891359"/>
              <a:gd name="connsiteX875" fmla="*/ 1224549 w 1398088"/>
              <a:gd name="connsiteY875" fmla="*/ 830507 h 891359"/>
              <a:gd name="connsiteX876" fmla="*/ 1225952 w 1398088"/>
              <a:gd name="connsiteY876" fmla="*/ 831457 h 891359"/>
              <a:gd name="connsiteX877" fmla="*/ 1227349 w 1398088"/>
              <a:gd name="connsiteY877" fmla="*/ 832400 h 891359"/>
              <a:gd name="connsiteX878" fmla="*/ 1228752 w 1398088"/>
              <a:gd name="connsiteY878" fmla="*/ 833335 h 891359"/>
              <a:gd name="connsiteX879" fmla="*/ 1230148 w 1398088"/>
              <a:gd name="connsiteY879" fmla="*/ 834264 h 891359"/>
              <a:gd name="connsiteX880" fmla="*/ 1231552 w 1398088"/>
              <a:gd name="connsiteY880" fmla="*/ 835178 h 891359"/>
              <a:gd name="connsiteX881" fmla="*/ 1232948 w 1398088"/>
              <a:gd name="connsiteY881" fmla="*/ 836078 h 891359"/>
              <a:gd name="connsiteX882" fmla="*/ 1234351 w 1398088"/>
              <a:gd name="connsiteY882" fmla="*/ 836970 h 891359"/>
              <a:gd name="connsiteX883" fmla="*/ 1235748 w 1398088"/>
              <a:gd name="connsiteY883" fmla="*/ 837855 h 891359"/>
              <a:gd name="connsiteX884" fmla="*/ 1237144 w 1398088"/>
              <a:gd name="connsiteY884" fmla="*/ 838726 h 891359"/>
              <a:gd name="connsiteX885" fmla="*/ 1238548 w 1398088"/>
              <a:gd name="connsiteY885" fmla="*/ 839590 h 891359"/>
              <a:gd name="connsiteX886" fmla="*/ 1239944 w 1398088"/>
              <a:gd name="connsiteY886" fmla="*/ 840446 h 891359"/>
              <a:gd name="connsiteX887" fmla="*/ 1241347 w 1398088"/>
              <a:gd name="connsiteY887" fmla="*/ 841296 h 891359"/>
              <a:gd name="connsiteX888" fmla="*/ 1242743 w 1398088"/>
              <a:gd name="connsiteY888" fmla="*/ 842130 h 891359"/>
              <a:gd name="connsiteX889" fmla="*/ 1244147 w 1398088"/>
              <a:gd name="connsiteY889" fmla="*/ 842951 h 891359"/>
              <a:gd name="connsiteX890" fmla="*/ 1245543 w 1398088"/>
              <a:gd name="connsiteY890" fmla="*/ 843771 h 891359"/>
              <a:gd name="connsiteX891" fmla="*/ 1246947 w 1398088"/>
              <a:gd name="connsiteY891" fmla="*/ 844578 h 891359"/>
              <a:gd name="connsiteX892" fmla="*/ 1248343 w 1398088"/>
              <a:gd name="connsiteY892" fmla="*/ 845376 h 891359"/>
              <a:gd name="connsiteX893" fmla="*/ 1249746 w 1398088"/>
              <a:gd name="connsiteY893" fmla="*/ 846161 h 891359"/>
              <a:gd name="connsiteX894" fmla="*/ 1251143 w 1398088"/>
              <a:gd name="connsiteY894" fmla="*/ 846938 h 891359"/>
              <a:gd name="connsiteX895" fmla="*/ 1252539 w 1398088"/>
              <a:gd name="connsiteY895" fmla="*/ 847708 h 891359"/>
              <a:gd name="connsiteX896" fmla="*/ 1253942 w 1398088"/>
              <a:gd name="connsiteY896" fmla="*/ 848471 h 891359"/>
              <a:gd name="connsiteX897" fmla="*/ 1255339 w 1398088"/>
              <a:gd name="connsiteY897" fmla="*/ 849227 h 891359"/>
              <a:gd name="connsiteX898" fmla="*/ 1256742 w 1398088"/>
              <a:gd name="connsiteY898" fmla="*/ 849968 h 891359"/>
              <a:gd name="connsiteX899" fmla="*/ 1258138 w 1398088"/>
              <a:gd name="connsiteY899" fmla="*/ 850702 h 891359"/>
              <a:gd name="connsiteX900" fmla="*/ 1259542 w 1398088"/>
              <a:gd name="connsiteY900" fmla="*/ 851429 h 891359"/>
              <a:gd name="connsiteX901" fmla="*/ 1260938 w 1398088"/>
              <a:gd name="connsiteY901" fmla="*/ 852142 h 891359"/>
              <a:gd name="connsiteX902" fmla="*/ 1262342 w 1398088"/>
              <a:gd name="connsiteY902" fmla="*/ 852854 h 891359"/>
              <a:gd name="connsiteX903" fmla="*/ 1263738 w 1398088"/>
              <a:gd name="connsiteY903" fmla="*/ 853552 h 891359"/>
              <a:gd name="connsiteX904" fmla="*/ 1265134 w 1398088"/>
              <a:gd name="connsiteY904" fmla="*/ 854243 h 891359"/>
              <a:gd name="connsiteX905" fmla="*/ 1266538 w 1398088"/>
              <a:gd name="connsiteY905" fmla="*/ 854927 h 891359"/>
              <a:gd name="connsiteX906" fmla="*/ 1267934 w 1398088"/>
              <a:gd name="connsiteY906" fmla="*/ 855604 h 891359"/>
              <a:gd name="connsiteX907" fmla="*/ 1269337 w 1398088"/>
              <a:gd name="connsiteY907" fmla="*/ 856273 h 891359"/>
              <a:gd name="connsiteX908" fmla="*/ 1270734 w 1398088"/>
              <a:gd name="connsiteY908" fmla="*/ 856928 h 891359"/>
              <a:gd name="connsiteX909" fmla="*/ 1272137 w 1398088"/>
              <a:gd name="connsiteY909" fmla="*/ 857583 h 891359"/>
              <a:gd name="connsiteX910" fmla="*/ 1273533 w 1398088"/>
              <a:gd name="connsiteY910" fmla="*/ 858223 h 891359"/>
              <a:gd name="connsiteX911" fmla="*/ 1274937 w 1398088"/>
              <a:gd name="connsiteY911" fmla="*/ 858857 h 891359"/>
              <a:gd name="connsiteX912" fmla="*/ 1276333 w 1398088"/>
              <a:gd name="connsiteY912" fmla="*/ 859483 h 891359"/>
              <a:gd name="connsiteX913" fmla="*/ 1277729 w 1398088"/>
              <a:gd name="connsiteY913" fmla="*/ 860109 h 891359"/>
              <a:gd name="connsiteX914" fmla="*/ 1279133 w 1398088"/>
              <a:gd name="connsiteY914" fmla="*/ 860714 h 891359"/>
              <a:gd name="connsiteX915" fmla="*/ 1280529 w 1398088"/>
              <a:gd name="connsiteY915" fmla="*/ 861318 h 891359"/>
              <a:gd name="connsiteX916" fmla="*/ 1281933 w 1398088"/>
              <a:gd name="connsiteY916" fmla="*/ 861916 h 891359"/>
              <a:gd name="connsiteX917" fmla="*/ 1283329 w 1398088"/>
              <a:gd name="connsiteY917" fmla="*/ 862506 h 891359"/>
              <a:gd name="connsiteX918" fmla="*/ 1284732 w 1398088"/>
              <a:gd name="connsiteY918" fmla="*/ 863089 h 891359"/>
              <a:gd name="connsiteX919" fmla="*/ 1286128 w 1398088"/>
              <a:gd name="connsiteY919" fmla="*/ 863665 h 891359"/>
              <a:gd name="connsiteX920" fmla="*/ 1287532 w 1398088"/>
              <a:gd name="connsiteY920" fmla="*/ 864233 h 891359"/>
              <a:gd name="connsiteX921" fmla="*/ 1288928 w 1398088"/>
              <a:gd name="connsiteY921" fmla="*/ 864787 h 891359"/>
              <a:gd name="connsiteX922" fmla="*/ 1290332 w 1398088"/>
              <a:gd name="connsiteY922" fmla="*/ 865342 h 891359"/>
              <a:gd name="connsiteX923" fmla="*/ 1291728 w 1398088"/>
              <a:gd name="connsiteY923" fmla="*/ 865889 h 891359"/>
              <a:gd name="connsiteX924" fmla="*/ 1293124 w 1398088"/>
              <a:gd name="connsiteY924" fmla="*/ 866428 h 891359"/>
              <a:gd name="connsiteX925" fmla="*/ 1294528 w 1398088"/>
              <a:gd name="connsiteY925" fmla="*/ 866961 h 891359"/>
              <a:gd name="connsiteX926" fmla="*/ 1295924 w 1398088"/>
              <a:gd name="connsiteY926" fmla="*/ 867486 h 891359"/>
              <a:gd name="connsiteX927" fmla="*/ 1297327 w 1398088"/>
              <a:gd name="connsiteY927" fmla="*/ 868005 h 891359"/>
              <a:gd name="connsiteX928" fmla="*/ 1298724 w 1398088"/>
              <a:gd name="connsiteY928" fmla="*/ 868516 h 891359"/>
              <a:gd name="connsiteX929" fmla="*/ 1300127 w 1398088"/>
              <a:gd name="connsiteY929" fmla="*/ 869019 h 891359"/>
              <a:gd name="connsiteX930" fmla="*/ 1301523 w 1398088"/>
              <a:gd name="connsiteY930" fmla="*/ 869516 h 891359"/>
              <a:gd name="connsiteX931" fmla="*/ 1302927 w 1398088"/>
              <a:gd name="connsiteY931" fmla="*/ 870005 h 891359"/>
              <a:gd name="connsiteX932" fmla="*/ 1304323 w 1398088"/>
              <a:gd name="connsiteY932" fmla="*/ 870495 h 891359"/>
              <a:gd name="connsiteX933" fmla="*/ 1305719 w 1398088"/>
              <a:gd name="connsiteY933" fmla="*/ 870970 h 891359"/>
              <a:gd name="connsiteX934" fmla="*/ 1307123 w 1398088"/>
              <a:gd name="connsiteY934" fmla="*/ 871445 h 891359"/>
              <a:gd name="connsiteX935" fmla="*/ 1308519 w 1398088"/>
              <a:gd name="connsiteY935" fmla="*/ 871905 h 891359"/>
              <a:gd name="connsiteX936" fmla="*/ 1309923 w 1398088"/>
              <a:gd name="connsiteY936" fmla="*/ 872366 h 891359"/>
              <a:gd name="connsiteX937" fmla="*/ 1311319 w 1398088"/>
              <a:gd name="connsiteY937" fmla="*/ 872820 h 891359"/>
              <a:gd name="connsiteX938" fmla="*/ 1312722 w 1398088"/>
              <a:gd name="connsiteY938" fmla="*/ 873266 h 891359"/>
              <a:gd name="connsiteX939" fmla="*/ 1314119 w 1398088"/>
              <a:gd name="connsiteY939" fmla="*/ 873712 h 891359"/>
              <a:gd name="connsiteX940" fmla="*/ 1315522 w 1398088"/>
              <a:gd name="connsiteY940" fmla="*/ 874144 h 891359"/>
              <a:gd name="connsiteX941" fmla="*/ 1316918 w 1398088"/>
              <a:gd name="connsiteY941" fmla="*/ 874576 h 891359"/>
              <a:gd name="connsiteX942" fmla="*/ 1318314 w 1398088"/>
              <a:gd name="connsiteY942" fmla="*/ 875000 h 891359"/>
              <a:gd name="connsiteX943" fmla="*/ 1319718 w 1398088"/>
              <a:gd name="connsiteY943" fmla="*/ 875418 h 891359"/>
              <a:gd name="connsiteX944" fmla="*/ 1321114 w 1398088"/>
              <a:gd name="connsiteY944" fmla="*/ 875828 h 891359"/>
              <a:gd name="connsiteX945" fmla="*/ 1322518 w 1398088"/>
              <a:gd name="connsiteY945" fmla="*/ 876238 h 891359"/>
              <a:gd name="connsiteX946" fmla="*/ 1323914 w 1398088"/>
              <a:gd name="connsiteY946" fmla="*/ 876641 h 891359"/>
              <a:gd name="connsiteX947" fmla="*/ 1325318 w 1398088"/>
              <a:gd name="connsiteY947" fmla="*/ 877037 h 891359"/>
              <a:gd name="connsiteX948" fmla="*/ 1326714 w 1398088"/>
              <a:gd name="connsiteY948" fmla="*/ 877426 h 891359"/>
              <a:gd name="connsiteX949" fmla="*/ 1328117 w 1398088"/>
              <a:gd name="connsiteY949" fmla="*/ 877807 h 891359"/>
              <a:gd name="connsiteX950" fmla="*/ 1329513 w 1398088"/>
              <a:gd name="connsiteY950" fmla="*/ 878189 h 891359"/>
              <a:gd name="connsiteX951" fmla="*/ 1330910 w 1398088"/>
              <a:gd name="connsiteY951" fmla="*/ 878563 h 891359"/>
              <a:gd name="connsiteX952" fmla="*/ 1332313 w 1398088"/>
              <a:gd name="connsiteY952" fmla="*/ 878930 h 891359"/>
              <a:gd name="connsiteX953" fmla="*/ 1333709 w 1398088"/>
              <a:gd name="connsiteY953" fmla="*/ 879297 h 891359"/>
              <a:gd name="connsiteX954" fmla="*/ 1335113 w 1398088"/>
              <a:gd name="connsiteY954" fmla="*/ 879657 h 891359"/>
              <a:gd name="connsiteX955" fmla="*/ 1336509 w 1398088"/>
              <a:gd name="connsiteY955" fmla="*/ 880010 h 891359"/>
              <a:gd name="connsiteX956" fmla="*/ 1337913 w 1398088"/>
              <a:gd name="connsiteY956" fmla="*/ 880355 h 891359"/>
              <a:gd name="connsiteX957" fmla="*/ 1339309 w 1398088"/>
              <a:gd name="connsiteY957" fmla="*/ 880700 h 891359"/>
              <a:gd name="connsiteX958" fmla="*/ 1340712 w 1398088"/>
              <a:gd name="connsiteY958" fmla="*/ 881039 h 891359"/>
              <a:gd name="connsiteX959" fmla="*/ 1342109 w 1398088"/>
              <a:gd name="connsiteY959" fmla="*/ 881370 h 891359"/>
              <a:gd name="connsiteX960" fmla="*/ 1343512 w 1398088"/>
              <a:gd name="connsiteY960" fmla="*/ 881701 h 891359"/>
              <a:gd name="connsiteX961" fmla="*/ 1344908 w 1398088"/>
              <a:gd name="connsiteY961" fmla="*/ 882025 h 891359"/>
              <a:gd name="connsiteX962" fmla="*/ 1346305 w 1398088"/>
              <a:gd name="connsiteY962" fmla="*/ 882349 h 891359"/>
              <a:gd name="connsiteX963" fmla="*/ 1347708 w 1398088"/>
              <a:gd name="connsiteY963" fmla="*/ 882658 h 891359"/>
              <a:gd name="connsiteX964" fmla="*/ 1349104 w 1398088"/>
              <a:gd name="connsiteY964" fmla="*/ 882975 h 891359"/>
              <a:gd name="connsiteX965" fmla="*/ 1350508 w 1398088"/>
              <a:gd name="connsiteY965" fmla="*/ 883277 h 891359"/>
              <a:gd name="connsiteX966" fmla="*/ 1351904 w 1398088"/>
              <a:gd name="connsiteY966" fmla="*/ 883579 h 891359"/>
              <a:gd name="connsiteX967" fmla="*/ 1353308 w 1398088"/>
              <a:gd name="connsiteY967" fmla="*/ 883874 h 891359"/>
              <a:gd name="connsiteX968" fmla="*/ 1354704 w 1398088"/>
              <a:gd name="connsiteY968" fmla="*/ 884170 h 891359"/>
              <a:gd name="connsiteX969" fmla="*/ 1356107 w 1398088"/>
              <a:gd name="connsiteY969" fmla="*/ 884457 h 891359"/>
              <a:gd name="connsiteX970" fmla="*/ 1357504 w 1398088"/>
              <a:gd name="connsiteY970" fmla="*/ 884745 h 891359"/>
              <a:gd name="connsiteX971" fmla="*/ 1358900 w 1398088"/>
              <a:gd name="connsiteY971" fmla="*/ 885019 h 891359"/>
              <a:gd name="connsiteX972" fmla="*/ 1360303 w 1398088"/>
              <a:gd name="connsiteY972" fmla="*/ 885300 h 891359"/>
              <a:gd name="connsiteX973" fmla="*/ 1361699 w 1398088"/>
              <a:gd name="connsiteY973" fmla="*/ 885573 h 891359"/>
              <a:gd name="connsiteX974" fmla="*/ 1363103 w 1398088"/>
              <a:gd name="connsiteY974" fmla="*/ 885839 h 891359"/>
              <a:gd name="connsiteX975" fmla="*/ 1364499 w 1398088"/>
              <a:gd name="connsiteY975" fmla="*/ 886106 h 891359"/>
              <a:gd name="connsiteX976" fmla="*/ 1365903 w 1398088"/>
              <a:gd name="connsiteY976" fmla="*/ 886365 h 891359"/>
              <a:gd name="connsiteX977" fmla="*/ 1367299 w 1398088"/>
              <a:gd name="connsiteY977" fmla="*/ 886617 h 891359"/>
              <a:gd name="connsiteX978" fmla="*/ 1368702 w 1398088"/>
              <a:gd name="connsiteY978" fmla="*/ 886869 h 891359"/>
              <a:gd name="connsiteX979" fmla="*/ 1370099 w 1398088"/>
              <a:gd name="connsiteY979" fmla="*/ 887120 h 891359"/>
              <a:gd name="connsiteX980" fmla="*/ 1371495 w 1398088"/>
              <a:gd name="connsiteY980" fmla="*/ 887365 h 891359"/>
              <a:gd name="connsiteX981" fmla="*/ 1372898 w 1398088"/>
              <a:gd name="connsiteY981" fmla="*/ 887603 h 891359"/>
              <a:gd name="connsiteX982" fmla="*/ 1374295 w 1398088"/>
              <a:gd name="connsiteY982" fmla="*/ 887840 h 891359"/>
              <a:gd name="connsiteX983" fmla="*/ 1375698 w 1398088"/>
              <a:gd name="connsiteY983" fmla="*/ 888078 h 891359"/>
              <a:gd name="connsiteX984" fmla="*/ 1377094 w 1398088"/>
              <a:gd name="connsiteY984" fmla="*/ 888308 h 891359"/>
              <a:gd name="connsiteX985" fmla="*/ 1378498 w 1398088"/>
              <a:gd name="connsiteY985" fmla="*/ 888531 h 891359"/>
              <a:gd name="connsiteX986" fmla="*/ 1379894 w 1398088"/>
              <a:gd name="connsiteY986" fmla="*/ 888754 h 891359"/>
              <a:gd name="connsiteX987" fmla="*/ 1381298 w 1398088"/>
              <a:gd name="connsiteY987" fmla="*/ 888977 h 891359"/>
              <a:gd name="connsiteX988" fmla="*/ 1382694 w 1398088"/>
              <a:gd name="connsiteY988" fmla="*/ 889193 h 891359"/>
              <a:gd name="connsiteX989" fmla="*/ 1384097 w 1398088"/>
              <a:gd name="connsiteY989" fmla="*/ 889402 h 891359"/>
              <a:gd name="connsiteX990" fmla="*/ 1385494 w 1398088"/>
              <a:gd name="connsiteY990" fmla="*/ 889611 h 891359"/>
              <a:gd name="connsiteX991" fmla="*/ 1386890 w 1398088"/>
              <a:gd name="connsiteY991" fmla="*/ 889819 h 891359"/>
              <a:gd name="connsiteX992" fmla="*/ 1388293 w 1398088"/>
              <a:gd name="connsiteY992" fmla="*/ 890021 h 891359"/>
              <a:gd name="connsiteX993" fmla="*/ 1389690 w 1398088"/>
              <a:gd name="connsiteY993" fmla="*/ 890222 h 891359"/>
              <a:gd name="connsiteX994" fmla="*/ 1391093 w 1398088"/>
              <a:gd name="connsiteY994" fmla="*/ 890424 h 891359"/>
              <a:gd name="connsiteX995" fmla="*/ 1392489 w 1398088"/>
              <a:gd name="connsiteY995" fmla="*/ 890611 h 891359"/>
              <a:gd name="connsiteX996" fmla="*/ 1393893 w 1398088"/>
              <a:gd name="connsiteY996" fmla="*/ 890805 h 891359"/>
              <a:gd name="connsiteX997" fmla="*/ 1395289 w 1398088"/>
              <a:gd name="connsiteY997" fmla="*/ 890993 h 891359"/>
              <a:gd name="connsiteX998" fmla="*/ 1396693 w 1398088"/>
              <a:gd name="connsiteY998" fmla="*/ 891180 h 891359"/>
              <a:gd name="connsiteX999" fmla="*/ 1398089 w 1398088"/>
              <a:gd name="connsiteY999" fmla="*/ 891360 h 89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98088" h="891359">
                <a:moveTo>
                  <a:pt x="0" y="891360"/>
                </a:moveTo>
                <a:lnTo>
                  <a:pt x="1399" y="891180"/>
                </a:lnTo>
                <a:lnTo>
                  <a:pt x="2799" y="890993"/>
                </a:lnTo>
                <a:lnTo>
                  <a:pt x="4198" y="890805"/>
                </a:lnTo>
                <a:lnTo>
                  <a:pt x="5598" y="890611"/>
                </a:lnTo>
                <a:lnTo>
                  <a:pt x="6997" y="890424"/>
                </a:lnTo>
                <a:lnTo>
                  <a:pt x="8397" y="890222"/>
                </a:lnTo>
                <a:lnTo>
                  <a:pt x="9796" y="890021"/>
                </a:lnTo>
                <a:lnTo>
                  <a:pt x="11196" y="889819"/>
                </a:lnTo>
                <a:lnTo>
                  <a:pt x="12595" y="889611"/>
                </a:lnTo>
                <a:lnTo>
                  <a:pt x="13995" y="889402"/>
                </a:lnTo>
                <a:lnTo>
                  <a:pt x="15394" y="889193"/>
                </a:lnTo>
                <a:lnTo>
                  <a:pt x="16794" y="888977"/>
                </a:lnTo>
                <a:lnTo>
                  <a:pt x="18193" y="888754"/>
                </a:lnTo>
                <a:lnTo>
                  <a:pt x="19593" y="888531"/>
                </a:lnTo>
                <a:lnTo>
                  <a:pt x="20992" y="888308"/>
                </a:lnTo>
                <a:lnTo>
                  <a:pt x="22391" y="888078"/>
                </a:lnTo>
                <a:lnTo>
                  <a:pt x="23791" y="887840"/>
                </a:lnTo>
                <a:lnTo>
                  <a:pt x="25190" y="887603"/>
                </a:lnTo>
                <a:lnTo>
                  <a:pt x="26590" y="887365"/>
                </a:lnTo>
                <a:lnTo>
                  <a:pt x="27989" y="887120"/>
                </a:lnTo>
                <a:lnTo>
                  <a:pt x="29389" y="886869"/>
                </a:lnTo>
                <a:lnTo>
                  <a:pt x="30788" y="886617"/>
                </a:lnTo>
                <a:lnTo>
                  <a:pt x="32188" y="886365"/>
                </a:lnTo>
                <a:lnTo>
                  <a:pt x="33587" y="886106"/>
                </a:lnTo>
                <a:lnTo>
                  <a:pt x="34987" y="885839"/>
                </a:lnTo>
                <a:lnTo>
                  <a:pt x="36386" y="885573"/>
                </a:lnTo>
                <a:lnTo>
                  <a:pt x="37786" y="885300"/>
                </a:lnTo>
                <a:lnTo>
                  <a:pt x="39185" y="885019"/>
                </a:lnTo>
                <a:lnTo>
                  <a:pt x="40585" y="884745"/>
                </a:lnTo>
                <a:lnTo>
                  <a:pt x="41984" y="884457"/>
                </a:lnTo>
                <a:lnTo>
                  <a:pt x="43384" y="884170"/>
                </a:lnTo>
                <a:lnTo>
                  <a:pt x="44783" y="883874"/>
                </a:lnTo>
                <a:lnTo>
                  <a:pt x="46183" y="883579"/>
                </a:lnTo>
                <a:lnTo>
                  <a:pt x="47582" y="883277"/>
                </a:lnTo>
                <a:lnTo>
                  <a:pt x="48982" y="882975"/>
                </a:lnTo>
                <a:lnTo>
                  <a:pt x="50381" y="882658"/>
                </a:lnTo>
                <a:lnTo>
                  <a:pt x="51781" y="882349"/>
                </a:lnTo>
                <a:lnTo>
                  <a:pt x="53180" y="882025"/>
                </a:lnTo>
                <a:lnTo>
                  <a:pt x="54580" y="881701"/>
                </a:lnTo>
                <a:lnTo>
                  <a:pt x="55979" y="881370"/>
                </a:lnTo>
                <a:lnTo>
                  <a:pt x="57379" y="881039"/>
                </a:lnTo>
                <a:lnTo>
                  <a:pt x="58778" y="880700"/>
                </a:lnTo>
                <a:lnTo>
                  <a:pt x="60178" y="880355"/>
                </a:lnTo>
                <a:lnTo>
                  <a:pt x="61577" y="880010"/>
                </a:lnTo>
                <a:lnTo>
                  <a:pt x="62977" y="879657"/>
                </a:lnTo>
                <a:lnTo>
                  <a:pt x="64376" y="879297"/>
                </a:lnTo>
                <a:lnTo>
                  <a:pt x="65776" y="878930"/>
                </a:lnTo>
                <a:lnTo>
                  <a:pt x="67176" y="878563"/>
                </a:lnTo>
                <a:lnTo>
                  <a:pt x="68575" y="878189"/>
                </a:lnTo>
                <a:lnTo>
                  <a:pt x="69975" y="877807"/>
                </a:lnTo>
                <a:lnTo>
                  <a:pt x="71374" y="877426"/>
                </a:lnTo>
                <a:lnTo>
                  <a:pt x="72774" y="877037"/>
                </a:lnTo>
                <a:lnTo>
                  <a:pt x="74173" y="876641"/>
                </a:lnTo>
                <a:lnTo>
                  <a:pt x="75573" y="876238"/>
                </a:lnTo>
                <a:lnTo>
                  <a:pt x="76972" y="875828"/>
                </a:lnTo>
                <a:lnTo>
                  <a:pt x="78372" y="875418"/>
                </a:lnTo>
                <a:lnTo>
                  <a:pt x="79771" y="875000"/>
                </a:lnTo>
                <a:lnTo>
                  <a:pt x="81171" y="874576"/>
                </a:lnTo>
                <a:lnTo>
                  <a:pt x="82570" y="874144"/>
                </a:lnTo>
                <a:lnTo>
                  <a:pt x="83969" y="873712"/>
                </a:lnTo>
                <a:lnTo>
                  <a:pt x="85369" y="873266"/>
                </a:lnTo>
                <a:lnTo>
                  <a:pt x="86768" y="872820"/>
                </a:lnTo>
                <a:lnTo>
                  <a:pt x="88168" y="872366"/>
                </a:lnTo>
                <a:lnTo>
                  <a:pt x="89567" y="871905"/>
                </a:lnTo>
                <a:lnTo>
                  <a:pt x="90967" y="871445"/>
                </a:lnTo>
                <a:lnTo>
                  <a:pt x="92366" y="870970"/>
                </a:lnTo>
                <a:lnTo>
                  <a:pt x="93766" y="870495"/>
                </a:lnTo>
                <a:lnTo>
                  <a:pt x="95165" y="870005"/>
                </a:lnTo>
                <a:lnTo>
                  <a:pt x="96565" y="869516"/>
                </a:lnTo>
                <a:lnTo>
                  <a:pt x="97964" y="869019"/>
                </a:lnTo>
                <a:lnTo>
                  <a:pt x="99364" y="868516"/>
                </a:lnTo>
                <a:lnTo>
                  <a:pt x="100763" y="868005"/>
                </a:lnTo>
                <a:lnTo>
                  <a:pt x="102163" y="867486"/>
                </a:lnTo>
                <a:lnTo>
                  <a:pt x="103562" y="866961"/>
                </a:lnTo>
                <a:lnTo>
                  <a:pt x="104962" y="866428"/>
                </a:lnTo>
                <a:lnTo>
                  <a:pt x="106361" y="865889"/>
                </a:lnTo>
                <a:lnTo>
                  <a:pt x="107761" y="865342"/>
                </a:lnTo>
                <a:lnTo>
                  <a:pt x="109160" y="864787"/>
                </a:lnTo>
                <a:lnTo>
                  <a:pt x="110560" y="864233"/>
                </a:lnTo>
                <a:lnTo>
                  <a:pt x="111959" y="863665"/>
                </a:lnTo>
                <a:lnTo>
                  <a:pt x="113359" y="863089"/>
                </a:lnTo>
                <a:lnTo>
                  <a:pt x="114758" y="862506"/>
                </a:lnTo>
                <a:lnTo>
                  <a:pt x="116157" y="861916"/>
                </a:lnTo>
                <a:lnTo>
                  <a:pt x="117557" y="861318"/>
                </a:lnTo>
                <a:lnTo>
                  <a:pt x="118956" y="860714"/>
                </a:lnTo>
                <a:lnTo>
                  <a:pt x="120356" y="860109"/>
                </a:lnTo>
                <a:lnTo>
                  <a:pt x="121755" y="859483"/>
                </a:lnTo>
                <a:lnTo>
                  <a:pt x="123155" y="858857"/>
                </a:lnTo>
                <a:lnTo>
                  <a:pt x="124554" y="858223"/>
                </a:lnTo>
                <a:lnTo>
                  <a:pt x="125954" y="857583"/>
                </a:lnTo>
                <a:lnTo>
                  <a:pt x="127353" y="856928"/>
                </a:lnTo>
                <a:lnTo>
                  <a:pt x="128753" y="856273"/>
                </a:lnTo>
                <a:lnTo>
                  <a:pt x="130152" y="855604"/>
                </a:lnTo>
                <a:lnTo>
                  <a:pt x="131552" y="854927"/>
                </a:lnTo>
                <a:lnTo>
                  <a:pt x="132951" y="854243"/>
                </a:lnTo>
                <a:lnTo>
                  <a:pt x="134351" y="853552"/>
                </a:lnTo>
                <a:lnTo>
                  <a:pt x="135750" y="852854"/>
                </a:lnTo>
                <a:lnTo>
                  <a:pt x="137150" y="852142"/>
                </a:lnTo>
                <a:lnTo>
                  <a:pt x="138549" y="851429"/>
                </a:lnTo>
                <a:lnTo>
                  <a:pt x="139949" y="850702"/>
                </a:lnTo>
                <a:lnTo>
                  <a:pt x="141348" y="849968"/>
                </a:lnTo>
                <a:lnTo>
                  <a:pt x="142748" y="849227"/>
                </a:lnTo>
                <a:lnTo>
                  <a:pt x="144147" y="848471"/>
                </a:lnTo>
                <a:lnTo>
                  <a:pt x="145547" y="847708"/>
                </a:lnTo>
                <a:lnTo>
                  <a:pt x="146946" y="846938"/>
                </a:lnTo>
                <a:lnTo>
                  <a:pt x="148345" y="846161"/>
                </a:lnTo>
                <a:lnTo>
                  <a:pt x="149745" y="845376"/>
                </a:lnTo>
                <a:lnTo>
                  <a:pt x="151144" y="844578"/>
                </a:lnTo>
                <a:lnTo>
                  <a:pt x="152544" y="843771"/>
                </a:lnTo>
                <a:lnTo>
                  <a:pt x="153943" y="842951"/>
                </a:lnTo>
                <a:lnTo>
                  <a:pt x="155343" y="842130"/>
                </a:lnTo>
                <a:lnTo>
                  <a:pt x="156742" y="841296"/>
                </a:lnTo>
                <a:lnTo>
                  <a:pt x="158142" y="840446"/>
                </a:lnTo>
                <a:lnTo>
                  <a:pt x="159541" y="839590"/>
                </a:lnTo>
                <a:lnTo>
                  <a:pt x="160941" y="838726"/>
                </a:lnTo>
                <a:lnTo>
                  <a:pt x="162340" y="837855"/>
                </a:lnTo>
                <a:lnTo>
                  <a:pt x="163740" y="836970"/>
                </a:lnTo>
                <a:lnTo>
                  <a:pt x="165139" y="836078"/>
                </a:lnTo>
                <a:lnTo>
                  <a:pt x="166539" y="835178"/>
                </a:lnTo>
                <a:lnTo>
                  <a:pt x="167938" y="834264"/>
                </a:lnTo>
                <a:lnTo>
                  <a:pt x="169338" y="833335"/>
                </a:lnTo>
                <a:lnTo>
                  <a:pt x="170737" y="832400"/>
                </a:lnTo>
                <a:lnTo>
                  <a:pt x="172137" y="831457"/>
                </a:lnTo>
                <a:lnTo>
                  <a:pt x="173536" y="830507"/>
                </a:lnTo>
                <a:lnTo>
                  <a:pt x="174936" y="829542"/>
                </a:lnTo>
                <a:lnTo>
                  <a:pt x="176335" y="828564"/>
                </a:lnTo>
                <a:lnTo>
                  <a:pt x="177735" y="827578"/>
                </a:lnTo>
                <a:lnTo>
                  <a:pt x="179134" y="826577"/>
                </a:lnTo>
                <a:lnTo>
                  <a:pt x="180534" y="825570"/>
                </a:lnTo>
                <a:lnTo>
                  <a:pt x="181933" y="824555"/>
                </a:lnTo>
                <a:lnTo>
                  <a:pt x="183333" y="823526"/>
                </a:lnTo>
                <a:lnTo>
                  <a:pt x="184732" y="822482"/>
                </a:lnTo>
                <a:lnTo>
                  <a:pt x="186132" y="821431"/>
                </a:lnTo>
                <a:lnTo>
                  <a:pt x="187531" y="820373"/>
                </a:lnTo>
                <a:lnTo>
                  <a:pt x="188931" y="819294"/>
                </a:lnTo>
                <a:lnTo>
                  <a:pt x="190330" y="818214"/>
                </a:lnTo>
                <a:lnTo>
                  <a:pt x="191730" y="817113"/>
                </a:lnTo>
                <a:lnTo>
                  <a:pt x="193129" y="816012"/>
                </a:lnTo>
                <a:lnTo>
                  <a:pt x="194529" y="814889"/>
                </a:lnTo>
                <a:lnTo>
                  <a:pt x="195928" y="813759"/>
                </a:lnTo>
                <a:lnTo>
                  <a:pt x="197328" y="812615"/>
                </a:lnTo>
                <a:lnTo>
                  <a:pt x="198727" y="811463"/>
                </a:lnTo>
                <a:lnTo>
                  <a:pt x="200127" y="810297"/>
                </a:lnTo>
                <a:lnTo>
                  <a:pt x="201527" y="809124"/>
                </a:lnTo>
                <a:lnTo>
                  <a:pt x="202926" y="807929"/>
                </a:lnTo>
                <a:lnTo>
                  <a:pt x="204326" y="806734"/>
                </a:lnTo>
                <a:lnTo>
                  <a:pt x="205725" y="805518"/>
                </a:lnTo>
                <a:lnTo>
                  <a:pt x="207125" y="804295"/>
                </a:lnTo>
                <a:lnTo>
                  <a:pt x="208524" y="803057"/>
                </a:lnTo>
                <a:lnTo>
                  <a:pt x="209923" y="801804"/>
                </a:lnTo>
                <a:lnTo>
                  <a:pt x="211323" y="800545"/>
                </a:lnTo>
                <a:lnTo>
                  <a:pt x="212722" y="799271"/>
                </a:lnTo>
                <a:lnTo>
                  <a:pt x="214122" y="797990"/>
                </a:lnTo>
                <a:lnTo>
                  <a:pt x="215521" y="796687"/>
                </a:lnTo>
                <a:lnTo>
                  <a:pt x="216921" y="795377"/>
                </a:lnTo>
                <a:lnTo>
                  <a:pt x="218320" y="794053"/>
                </a:lnTo>
                <a:lnTo>
                  <a:pt x="219720" y="792721"/>
                </a:lnTo>
                <a:lnTo>
                  <a:pt x="221119" y="791368"/>
                </a:lnTo>
                <a:lnTo>
                  <a:pt x="222519" y="790008"/>
                </a:lnTo>
                <a:lnTo>
                  <a:pt x="223918" y="788633"/>
                </a:lnTo>
                <a:lnTo>
                  <a:pt x="225318" y="787244"/>
                </a:lnTo>
                <a:lnTo>
                  <a:pt x="226717" y="785848"/>
                </a:lnTo>
                <a:lnTo>
                  <a:pt x="228117" y="784430"/>
                </a:lnTo>
                <a:lnTo>
                  <a:pt x="229516" y="783005"/>
                </a:lnTo>
                <a:lnTo>
                  <a:pt x="230916" y="781566"/>
                </a:lnTo>
                <a:lnTo>
                  <a:pt x="232315" y="780119"/>
                </a:lnTo>
                <a:lnTo>
                  <a:pt x="233715" y="778651"/>
                </a:lnTo>
                <a:lnTo>
                  <a:pt x="235114" y="777175"/>
                </a:lnTo>
                <a:lnTo>
                  <a:pt x="236514" y="775678"/>
                </a:lnTo>
                <a:lnTo>
                  <a:pt x="237913" y="774174"/>
                </a:lnTo>
                <a:lnTo>
                  <a:pt x="239313" y="772655"/>
                </a:lnTo>
                <a:lnTo>
                  <a:pt x="240712" y="771122"/>
                </a:lnTo>
                <a:lnTo>
                  <a:pt x="242111" y="769582"/>
                </a:lnTo>
                <a:lnTo>
                  <a:pt x="243511" y="768020"/>
                </a:lnTo>
                <a:lnTo>
                  <a:pt x="244910" y="766444"/>
                </a:lnTo>
                <a:lnTo>
                  <a:pt x="246310" y="764861"/>
                </a:lnTo>
                <a:lnTo>
                  <a:pt x="247709" y="763263"/>
                </a:lnTo>
                <a:lnTo>
                  <a:pt x="249109" y="761651"/>
                </a:lnTo>
                <a:lnTo>
                  <a:pt x="250508" y="760024"/>
                </a:lnTo>
                <a:lnTo>
                  <a:pt x="251908" y="758383"/>
                </a:lnTo>
                <a:lnTo>
                  <a:pt x="253307" y="756728"/>
                </a:lnTo>
                <a:lnTo>
                  <a:pt x="254707" y="755058"/>
                </a:lnTo>
                <a:lnTo>
                  <a:pt x="256106" y="753374"/>
                </a:lnTo>
                <a:lnTo>
                  <a:pt x="257506" y="751675"/>
                </a:lnTo>
                <a:lnTo>
                  <a:pt x="258905" y="749963"/>
                </a:lnTo>
                <a:lnTo>
                  <a:pt x="260305" y="748242"/>
                </a:lnTo>
                <a:lnTo>
                  <a:pt x="261704" y="746501"/>
                </a:lnTo>
                <a:lnTo>
                  <a:pt x="263104" y="744752"/>
                </a:lnTo>
                <a:lnTo>
                  <a:pt x="264503" y="742981"/>
                </a:lnTo>
                <a:lnTo>
                  <a:pt x="265903" y="741204"/>
                </a:lnTo>
                <a:lnTo>
                  <a:pt x="267302" y="739404"/>
                </a:lnTo>
                <a:lnTo>
                  <a:pt x="268702" y="737598"/>
                </a:lnTo>
                <a:lnTo>
                  <a:pt x="270101" y="735770"/>
                </a:lnTo>
                <a:lnTo>
                  <a:pt x="271500" y="733934"/>
                </a:lnTo>
                <a:lnTo>
                  <a:pt x="272900" y="732085"/>
                </a:lnTo>
                <a:lnTo>
                  <a:pt x="274299" y="730213"/>
                </a:lnTo>
                <a:lnTo>
                  <a:pt x="275699" y="728335"/>
                </a:lnTo>
                <a:lnTo>
                  <a:pt x="277098" y="726442"/>
                </a:lnTo>
                <a:lnTo>
                  <a:pt x="278498" y="724527"/>
                </a:lnTo>
                <a:lnTo>
                  <a:pt x="279897" y="722606"/>
                </a:lnTo>
                <a:lnTo>
                  <a:pt x="281297" y="720670"/>
                </a:lnTo>
                <a:lnTo>
                  <a:pt x="282696" y="718712"/>
                </a:lnTo>
                <a:lnTo>
                  <a:pt x="284096" y="716747"/>
                </a:lnTo>
                <a:lnTo>
                  <a:pt x="285495" y="714768"/>
                </a:lnTo>
                <a:lnTo>
                  <a:pt x="286895" y="712767"/>
                </a:lnTo>
                <a:lnTo>
                  <a:pt x="288294" y="710759"/>
                </a:lnTo>
                <a:lnTo>
                  <a:pt x="289694" y="708730"/>
                </a:lnTo>
                <a:lnTo>
                  <a:pt x="291093" y="706693"/>
                </a:lnTo>
                <a:lnTo>
                  <a:pt x="292493" y="704641"/>
                </a:lnTo>
                <a:lnTo>
                  <a:pt x="293892" y="702569"/>
                </a:lnTo>
                <a:lnTo>
                  <a:pt x="295292" y="700489"/>
                </a:lnTo>
                <a:lnTo>
                  <a:pt x="296691" y="698387"/>
                </a:lnTo>
                <a:lnTo>
                  <a:pt x="298091" y="696278"/>
                </a:lnTo>
                <a:lnTo>
                  <a:pt x="299490" y="694148"/>
                </a:lnTo>
                <a:lnTo>
                  <a:pt x="300890" y="692010"/>
                </a:lnTo>
                <a:lnTo>
                  <a:pt x="302289" y="689851"/>
                </a:lnTo>
                <a:lnTo>
                  <a:pt x="303689" y="687685"/>
                </a:lnTo>
                <a:lnTo>
                  <a:pt x="305088" y="685497"/>
                </a:lnTo>
                <a:lnTo>
                  <a:pt x="306488" y="683295"/>
                </a:lnTo>
                <a:lnTo>
                  <a:pt x="307887" y="681085"/>
                </a:lnTo>
                <a:lnTo>
                  <a:pt x="309287" y="678854"/>
                </a:lnTo>
                <a:lnTo>
                  <a:pt x="310686" y="676615"/>
                </a:lnTo>
                <a:lnTo>
                  <a:pt x="312086" y="674356"/>
                </a:lnTo>
                <a:lnTo>
                  <a:pt x="313485" y="672081"/>
                </a:lnTo>
                <a:lnTo>
                  <a:pt x="314885" y="669800"/>
                </a:lnTo>
                <a:lnTo>
                  <a:pt x="316284" y="667497"/>
                </a:lnTo>
                <a:lnTo>
                  <a:pt x="317684" y="665186"/>
                </a:lnTo>
                <a:lnTo>
                  <a:pt x="319083" y="662854"/>
                </a:lnTo>
                <a:lnTo>
                  <a:pt x="320483" y="660515"/>
                </a:lnTo>
                <a:lnTo>
                  <a:pt x="321882" y="658155"/>
                </a:lnTo>
                <a:lnTo>
                  <a:pt x="323282" y="655783"/>
                </a:lnTo>
                <a:lnTo>
                  <a:pt x="324681" y="653397"/>
                </a:lnTo>
                <a:lnTo>
                  <a:pt x="326081" y="650998"/>
                </a:lnTo>
                <a:lnTo>
                  <a:pt x="327480" y="648584"/>
                </a:lnTo>
                <a:lnTo>
                  <a:pt x="328880" y="646155"/>
                </a:lnTo>
                <a:lnTo>
                  <a:pt x="330279" y="643713"/>
                </a:lnTo>
                <a:lnTo>
                  <a:pt x="331679" y="641258"/>
                </a:lnTo>
                <a:lnTo>
                  <a:pt x="333078" y="638787"/>
                </a:lnTo>
                <a:lnTo>
                  <a:pt x="334478" y="636304"/>
                </a:lnTo>
                <a:lnTo>
                  <a:pt x="335877" y="633806"/>
                </a:lnTo>
                <a:lnTo>
                  <a:pt x="337277" y="631294"/>
                </a:lnTo>
                <a:lnTo>
                  <a:pt x="338676" y="628769"/>
                </a:lnTo>
                <a:lnTo>
                  <a:pt x="340076" y="626230"/>
                </a:lnTo>
                <a:lnTo>
                  <a:pt x="341475" y="623678"/>
                </a:lnTo>
                <a:lnTo>
                  <a:pt x="342875" y="621112"/>
                </a:lnTo>
                <a:lnTo>
                  <a:pt x="344274" y="618532"/>
                </a:lnTo>
                <a:lnTo>
                  <a:pt x="345674" y="615938"/>
                </a:lnTo>
                <a:lnTo>
                  <a:pt x="347073" y="613332"/>
                </a:lnTo>
                <a:lnTo>
                  <a:pt x="348473" y="610712"/>
                </a:lnTo>
                <a:lnTo>
                  <a:pt x="349872" y="608080"/>
                </a:lnTo>
                <a:lnTo>
                  <a:pt x="351272" y="605433"/>
                </a:lnTo>
                <a:lnTo>
                  <a:pt x="352671" y="602774"/>
                </a:lnTo>
                <a:lnTo>
                  <a:pt x="354071" y="600102"/>
                </a:lnTo>
                <a:lnTo>
                  <a:pt x="355470" y="597416"/>
                </a:lnTo>
                <a:lnTo>
                  <a:pt x="356870" y="594718"/>
                </a:lnTo>
                <a:lnTo>
                  <a:pt x="358269" y="592007"/>
                </a:lnTo>
                <a:lnTo>
                  <a:pt x="359669" y="589283"/>
                </a:lnTo>
                <a:lnTo>
                  <a:pt x="361068" y="586547"/>
                </a:lnTo>
                <a:lnTo>
                  <a:pt x="362468" y="583798"/>
                </a:lnTo>
                <a:lnTo>
                  <a:pt x="363867" y="581037"/>
                </a:lnTo>
                <a:lnTo>
                  <a:pt x="365266" y="578264"/>
                </a:lnTo>
                <a:lnTo>
                  <a:pt x="366666" y="575478"/>
                </a:lnTo>
                <a:lnTo>
                  <a:pt x="368065" y="572679"/>
                </a:lnTo>
                <a:lnTo>
                  <a:pt x="369465" y="569870"/>
                </a:lnTo>
                <a:lnTo>
                  <a:pt x="370864" y="567047"/>
                </a:lnTo>
                <a:lnTo>
                  <a:pt x="372264" y="564213"/>
                </a:lnTo>
                <a:lnTo>
                  <a:pt x="373663" y="561367"/>
                </a:lnTo>
                <a:lnTo>
                  <a:pt x="375063" y="558510"/>
                </a:lnTo>
                <a:lnTo>
                  <a:pt x="376462" y="555641"/>
                </a:lnTo>
                <a:lnTo>
                  <a:pt x="377862" y="552761"/>
                </a:lnTo>
                <a:lnTo>
                  <a:pt x="379261" y="549869"/>
                </a:lnTo>
                <a:lnTo>
                  <a:pt x="380661" y="546966"/>
                </a:lnTo>
                <a:lnTo>
                  <a:pt x="382060" y="544052"/>
                </a:lnTo>
                <a:lnTo>
                  <a:pt x="383460" y="541127"/>
                </a:lnTo>
                <a:lnTo>
                  <a:pt x="384859" y="538192"/>
                </a:lnTo>
                <a:lnTo>
                  <a:pt x="386259" y="535246"/>
                </a:lnTo>
                <a:lnTo>
                  <a:pt x="387658" y="532288"/>
                </a:lnTo>
                <a:lnTo>
                  <a:pt x="389058" y="529321"/>
                </a:lnTo>
                <a:lnTo>
                  <a:pt x="390457" y="526343"/>
                </a:lnTo>
                <a:lnTo>
                  <a:pt x="391857" y="523355"/>
                </a:lnTo>
                <a:lnTo>
                  <a:pt x="393256" y="520357"/>
                </a:lnTo>
                <a:lnTo>
                  <a:pt x="394656" y="517349"/>
                </a:lnTo>
                <a:lnTo>
                  <a:pt x="396055" y="514331"/>
                </a:lnTo>
                <a:lnTo>
                  <a:pt x="397454" y="511303"/>
                </a:lnTo>
                <a:lnTo>
                  <a:pt x="398854" y="508267"/>
                </a:lnTo>
                <a:lnTo>
                  <a:pt x="400253" y="505220"/>
                </a:lnTo>
                <a:lnTo>
                  <a:pt x="401653" y="502165"/>
                </a:lnTo>
                <a:lnTo>
                  <a:pt x="403052" y="499100"/>
                </a:lnTo>
                <a:lnTo>
                  <a:pt x="404452" y="496027"/>
                </a:lnTo>
                <a:lnTo>
                  <a:pt x="405851" y="492945"/>
                </a:lnTo>
                <a:lnTo>
                  <a:pt x="407251" y="489854"/>
                </a:lnTo>
                <a:lnTo>
                  <a:pt x="408650" y="486754"/>
                </a:lnTo>
                <a:lnTo>
                  <a:pt x="410050" y="483647"/>
                </a:lnTo>
                <a:lnTo>
                  <a:pt x="411449" y="480532"/>
                </a:lnTo>
                <a:lnTo>
                  <a:pt x="412849" y="477408"/>
                </a:lnTo>
                <a:lnTo>
                  <a:pt x="414248" y="474276"/>
                </a:lnTo>
                <a:lnTo>
                  <a:pt x="415648" y="471138"/>
                </a:lnTo>
                <a:lnTo>
                  <a:pt x="417047" y="467991"/>
                </a:lnTo>
                <a:lnTo>
                  <a:pt x="418447" y="464837"/>
                </a:lnTo>
                <a:lnTo>
                  <a:pt x="419846" y="461677"/>
                </a:lnTo>
                <a:lnTo>
                  <a:pt x="421246" y="458509"/>
                </a:lnTo>
                <a:lnTo>
                  <a:pt x="422645" y="455335"/>
                </a:lnTo>
                <a:lnTo>
                  <a:pt x="424045" y="452154"/>
                </a:lnTo>
                <a:lnTo>
                  <a:pt x="425444" y="448967"/>
                </a:lnTo>
                <a:lnTo>
                  <a:pt x="426843" y="445773"/>
                </a:lnTo>
                <a:lnTo>
                  <a:pt x="428243" y="442574"/>
                </a:lnTo>
                <a:lnTo>
                  <a:pt x="429642" y="439368"/>
                </a:lnTo>
                <a:lnTo>
                  <a:pt x="431042" y="436158"/>
                </a:lnTo>
                <a:lnTo>
                  <a:pt x="432441" y="432941"/>
                </a:lnTo>
                <a:lnTo>
                  <a:pt x="433841" y="429720"/>
                </a:lnTo>
                <a:lnTo>
                  <a:pt x="435241" y="426493"/>
                </a:lnTo>
                <a:lnTo>
                  <a:pt x="436640" y="423262"/>
                </a:lnTo>
                <a:lnTo>
                  <a:pt x="438040" y="420026"/>
                </a:lnTo>
                <a:lnTo>
                  <a:pt x="439439" y="416786"/>
                </a:lnTo>
                <a:lnTo>
                  <a:pt x="440839" y="413541"/>
                </a:lnTo>
                <a:lnTo>
                  <a:pt x="442238" y="410292"/>
                </a:lnTo>
                <a:lnTo>
                  <a:pt x="443638" y="407040"/>
                </a:lnTo>
                <a:lnTo>
                  <a:pt x="445037" y="403784"/>
                </a:lnTo>
                <a:lnTo>
                  <a:pt x="446437" y="400524"/>
                </a:lnTo>
                <a:lnTo>
                  <a:pt x="447836" y="397262"/>
                </a:lnTo>
                <a:lnTo>
                  <a:pt x="449236" y="393996"/>
                </a:lnTo>
                <a:lnTo>
                  <a:pt x="450635" y="390728"/>
                </a:lnTo>
                <a:lnTo>
                  <a:pt x="452035" y="387457"/>
                </a:lnTo>
                <a:lnTo>
                  <a:pt x="453434" y="384184"/>
                </a:lnTo>
                <a:lnTo>
                  <a:pt x="454834" y="380909"/>
                </a:lnTo>
                <a:lnTo>
                  <a:pt x="456233" y="377632"/>
                </a:lnTo>
                <a:lnTo>
                  <a:pt x="457633" y="374353"/>
                </a:lnTo>
                <a:lnTo>
                  <a:pt x="459032" y="371073"/>
                </a:lnTo>
                <a:lnTo>
                  <a:pt x="460432" y="367792"/>
                </a:lnTo>
                <a:lnTo>
                  <a:pt x="461831" y="364510"/>
                </a:lnTo>
                <a:lnTo>
                  <a:pt x="463231" y="361227"/>
                </a:lnTo>
                <a:lnTo>
                  <a:pt x="464630" y="357944"/>
                </a:lnTo>
                <a:lnTo>
                  <a:pt x="466030" y="354660"/>
                </a:lnTo>
                <a:lnTo>
                  <a:pt x="467427" y="351377"/>
                </a:lnTo>
                <a:lnTo>
                  <a:pt x="468831" y="348094"/>
                </a:lnTo>
                <a:lnTo>
                  <a:pt x="470227" y="344811"/>
                </a:lnTo>
                <a:lnTo>
                  <a:pt x="471630" y="341528"/>
                </a:lnTo>
                <a:lnTo>
                  <a:pt x="473027" y="338248"/>
                </a:lnTo>
                <a:lnTo>
                  <a:pt x="474423" y="334967"/>
                </a:lnTo>
                <a:lnTo>
                  <a:pt x="475827" y="331689"/>
                </a:lnTo>
                <a:lnTo>
                  <a:pt x="477223" y="328412"/>
                </a:lnTo>
                <a:lnTo>
                  <a:pt x="478626" y="325137"/>
                </a:lnTo>
                <a:lnTo>
                  <a:pt x="480023" y="321865"/>
                </a:lnTo>
                <a:lnTo>
                  <a:pt x="481426" y="318594"/>
                </a:lnTo>
                <a:lnTo>
                  <a:pt x="482822" y="315327"/>
                </a:lnTo>
                <a:lnTo>
                  <a:pt x="484226" y="312062"/>
                </a:lnTo>
                <a:lnTo>
                  <a:pt x="485622" y="308801"/>
                </a:lnTo>
                <a:lnTo>
                  <a:pt x="487025" y="305543"/>
                </a:lnTo>
                <a:lnTo>
                  <a:pt x="488422" y="302289"/>
                </a:lnTo>
                <a:lnTo>
                  <a:pt x="489818" y="299039"/>
                </a:lnTo>
                <a:lnTo>
                  <a:pt x="491221" y="295792"/>
                </a:lnTo>
                <a:lnTo>
                  <a:pt x="492618" y="292550"/>
                </a:lnTo>
                <a:lnTo>
                  <a:pt x="494021" y="289314"/>
                </a:lnTo>
                <a:lnTo>
                  <a:pt x="495417" y="286081"/>
                </a:lnTo>
                <a:lnTo>
                  <a:pt x="496821" y="282855"/>
                </a:lnTo>
                <a:lnTo>
                  <a:pt x="498217" y="279634"/>
                </a:lnTo>
                <a:lnTo>
                  <a:pt x="499621" y="276418"/>
                </a:lnTo>
                <a:lnTo>
                  <a:pt x="501017" y="273209"/>
                </a:lnTo>
                <a:lnTo>
                  <a:pt x="502413" y="270006"/>
                </a:lnTo>
                <a:lnTo>
                  <a:pt x="503817" y="266809"/>
                </a:lnTo>
                <a:lnTo>
                  <a:pt x="505213" y="263620"/>
                </a:lnTo>
                <a:lnTo>
                  <a:pt x="506616" y="260437"/>
                </a:lnTo>
                <a:lnTo>
                  <a:pt x="508013" y="257262"/>
                </a:lnTo>
                <a:lnTo>
                  <a:pt x="509416" y="254094"/>
                </a:lnTo>
                <a:lnTo>
                  <a:pt x="510812" y="250934"/>
                </a:lnTo>
                <a:lnTo>
                  <a:pt x="512216" y="247783"/>
                </a:lnTo>
                <a:lnTo>
                  <a:pt x="513612" y="244640"/>
                </a:lnTo>
                <a:lnTo>
                  <a:pt x="515008" y="241505"/>
                </a:lnTo>
                <a:lnTo>
                  <a:pt x="516412" y="238380"/>
                </a:lnTo>
                <a:lnTo>
                  <a:pt x="517808" y="235263"/>
                </a:lnTo>
                <a:lnTo>
                  <a:pt x="519211" y="232156"/>
                </a:lnTo>
                <a:lnTo>
                  <a:pt x="520608" y="229059"/>
                </a:lnTo>
                <a:lnTo>
                  <a:pt x="522011" y="225972"/>
                </a:lnTo>
                <a:lnTo>
                  <a:pt x="523408" y="222895"/>
                </a:lnTo>
                <a:lnTo>
                  <a:pt x="524811" y="219829"/>
                </a:lnTo>
                <a:lnTo>
                  <a:pt x="526207" y="216774"/>
                </a:lnTo>
                <a:lnTo>
                  <a:pt x="527604" y="213730"/>
                </a:lnTo>
                <a:lnTo>
                  <a:pt x="529007" y="210697"/>
                </a:lnTo>
                <a:lnTo>
                  <a:pt x="530403" y="207676"/>
                </a:lnTo>
                <a:lnTo>
                  <a:pt x="531807" y="204666"/>
                </a:lnTo>
                <a:lnTo>
                  <a:pt x="533203" y="201669"/>
                </a:lnTo>
                <a:lnTo>
                  <a:pt x="534606" y="198685"/>
                </a:lnTo>
                <a:lnTo>
                  <a:pt x="536003" y="195713"/>
                </a:lnTo>
                <a:lnTo>
                  <a:pt x="537406" y="192754"/>
                </a:lnTo>
                <a:lnTo>
                  <a:pt x="538802" y="189808"/>
                </a:lnTo>
                <a:lnTo>
                  <a:pt x="540206" y="186876"/>
                </a:lnTo>
                <a:lnTo>
                  <a:pt x="541602" y="183958"/>
                </a:lnTo>
                <a:lnTo>
                  <a:pt x="542998" y="181054"/>
                </a:lnTo>
                <a:lnTo>
                  <a:pt x="544402" y="178164"/>
                </a:lnTo>
                <a:lnTo>
                  <a:pt x="545798" y="175289"/>
                </a:lnTo>
                <a:lnTo>
                  <a:pt x="547202" y="172428"/>
                </a:lnTo>
                <a:lnTo>
                  <a:pt x="548598" y="169583"/>
                </a:lnTo>
                <a:lnTo>
                  <a:pt x="550001" y="166753"/>
                </a:lnTo>
                <a:lnTo>
                  <a:pt x="551398" y="163938"/>
                </a:lnTo>
                <a:lnTo>
                  <a:pt x="552801" y="161139"/>
                </a:lnTo>
                <a:lnTo>
                  <a:pt x="554197" y="158358"/>
                </a:lnTo>
                <a:lnTo>
                  <a:pt x="555594" y="155592"/>
                </a:lnTo>
                <a:lnTo>
                  <a:pt x="556997" y="152842"/>
                </a:lnTo>
                <a:lnTo>
                  <a:pt x="558393" y="150110"/>
                </a:lnTo>
                <a:lnTo>
                  <a:pt x="559797" y="147396"/>
                </a:lnTo>
                <a:lnTo>
                  <a:pt x="561193" y="144698"/>
                </a:lnTo>
                <a:lnTo>
                  <a:pt x="562597" y="142019"/>
                </a:lnTo>
                <a:lnTo>
                  <a:pt x="563993" y="139357"/>
                </a:lnTo>
                <a:lnTo>
                  <a:pt x="565396" y="136713"/>
                </a:lnTo>
                <a:lnTo>
                  <a:pt x="566792" y="134089"/>
                </a:lnTo>
                <a:lnTo>
                  <a:pt x="568189" y="131482"/>
                </a:lnTo>
                <a:lnTo>
                  <a:pt x="569592" y="128896"/>
                </a:lnTo>
                <a:lnTo>
                  <a:pt x="570989" y="126328"/>
                </a:lnTo>
                <a:lnTo>
                  <a:pt x="572392" y="123779"/>
                </a:lnTo>
                <a:lnTo>
                  <a:pt x="573788" y="121251"/>
                </a:lnTo>
                <a:lnTo>
                  <a:pt x="575192" y="118743"/>
                </a:lnTo>
                <a:lnTo>
                  <a:pt x="576588" y="116254"/>
                </a:lnTo>
                <a:lnTo>
                  <a:pt x="577991" y="113787"/>
                </a:lnTo>
                <a:lnTo>
                  <a:pt x="579388" y="111340"/>
                </a:lnTo>
                <a:lnTo>
                  <a:pt x="580791" y="108913"/>
                </a:lnTo>
                <a:lnTo>
                  <a:pt x="582187" y="106509"/>
                </a:lnTo>
                <a:lnTo>
                  <a:pt x="583584" y="104125"/>
                </a:lnTo>
                <a:lnTo>
                  <a:pt x="584987" y="101764"/>
                </a:lnTo>
                <a:lnTo>
                  <a:pt x="586383" y="99424"/>
                </a:lnTo>
                <a:lnTo>
                  <a:pt x="587787" y="97106"/>
                </a:lnTo>
                <a:lnTo>
                  <a:pt x="589183" y="94811"/>
                </a:lnTo>
                <a:lnTo>
                  <a:pt x="590587" y="92538"/>
                </a:lnTo>
                <a:lnTo>
                  <a:pt x="591983" y="90288"/>
                </a:lnTo>
                <a:lnTo>
                  <a:pt x="593386" y="88062"/>
                </a:lnTo>
                <a:lnTo>
                  <a:pt x="594783" y="85858"/>
                </a:lnTo>
                <a:lnTo>
                  <a:pt x="596179" y="83679"/>
                </a:lnTo>
                <a:lnTo>
                  <a:pt x="597582" y="81523"/>
                </a:lnTo>
                <a:lnTo>
                  <a:pt x="598979" y="79391"/>
                </a:lnTo>
                <a:lnTo>
                  <a:pt x="600382" y="77283"/>
                </a:lnTo>
                <a:lnTo>
                  <a:pt x="601778" y="75199"/>
                </a:lnTo>
                <a:lnTo>
                  <a:pt x="603182" y="73140"/>
                </a:lnTo>
                <a:lnTo>
                  <a:pt x="604578" y="71106"/>
                </a:lnTo>
                <a:lnTo>
                  <a:pt x="605982" y="69098"/>
                </a:lnTo>
                <a:lnTo>
                  <a:pt x="607378" y="67113"/>
                </a:lnTo>
                <a:lnTo>
                  <a:pt x="608774" y="65155"/>
                </a:lnTo>
                <a:lnTo>
                  <a:pt x="610177" y="63222"/>
                </a:lnTo>
                <a:lnTo>
                  <a:pt x="611574" y="61316"/>
                </a:lnTo>
                <a:lnTo>
                  <a:pt x="612977" y="59434"/>
                </a:lnTo>
                <a:lnTo>
                  <a:pt x="614373" y="57580"/>
                </a:lnTo>
                <a:lnTo>
                  <a:pt x="615777" y="55752"/>
                </a:lnTo>
                <a:lnTo>
                  <a:pt x="617173" y="53950"/>
                </a:lnTo>
                <a:lnTo>
                  <a:pt x="618577" y="52175"/>
                </a:lnTo>
                <a:lnTo>
                  <a:pt x="619973" y="50428"/>
                </a:lnTo>
                <a:lnTo>
                  <a:pt x="621369" y="48707"/>
                </a:lnTo>
                <a:lnTo>
                  <a:pt x="622773" y="47013"/>
                </a:lnTo>
                <a:lnTo>
                  <a:pt x="624169" y="45348"/>
                </a:lnTo>
                <a:lnTo>
                  <a:pt x="625572" y="43709"/>
                </a:lnTo>
                <a:lnTo>
                  <a:pt x="626969" y="42099"/>
                </a:lnTo>
                <a:lnTo>
                  <a:pt x="628372" y="40517"/>
                </a:lnTo>
                <a:lnTo>
                  <a:pt x="629768" y="38963"/>
                </a:lnTo>
                <a:lnTo>
                  <a:pt x="631172" y="37438"/>
                </a:lnTo>
                <a:lnTo>
                  <a:pt x="632568" y="35940"/>
                </a:lnTo>
                <a:lnTo>
                  <a:pt x="633972" y="34472"/>
                </a:lnTo>
                <a:lnTo>
                  <a:pt x="635368" y="33032"/>
                </a:lnTo>
                <a:lnTo>
                  <a:pt x="636764" y="31621"/>
                </a:lnTo>
                <a:lnTo>
                  <a:pt x="638168" y="30240"/>
                </a:lnTo>
                <a:lnTo>
                  <a:pt x="639564" y="28887"/>
                </a:lnTo>
                <a:lnTo>
                  <a:pt x="640967" y="27564"/>
                </a:lnTo>
                <a:lnTo>
                  <a:pt x="642364" y="26272"/>
                </a:lnTo>
                <a:lnTo>
                  <a:pt x="643767" y="25008"/>
                </a:lnTo>
                <a:lnTo>
                  <a:pt x="645163" y="23774"/>
                </a:lnTo>
                <a:lnTo>
                  <a:pt x="646567" y="22570"/>
                </a:lnTo>
                <a:lnTo>
                  <a:pt x="647963" y="21396"/>
                </a:lnTo>
                <a:lnTo>
                  <a:pt x="649359" y="20253"/>
                </a:lnTo>
                <a:lnTo>
                  <a:pt x="650763" y="19140"/>
                </a:lnTo>
                <a:lnTo>
                  <a:pt x="652159" y="18058"/>
                </a:lnTo>
                <a:lnTo>
                  <a:pt x="653563" y="17005"/>
                </a:lnTo>
                <a:lnTo>
                  <a:pt x="654959" y="15984"/>
                </a:lnTo>
                <a:lnTo>
                  <a:pt x="656362" y="14993"/>
                </a:lnTo>
                <a:lnTo>
                  <a:pt x="657758" y="14034"/>
                </a:lnTo>
                <a:lnTo>
                  <a:pt x="659162" y="13104"/>
                </a:lnTo>
                <a:lnTo>
                  <a:pt x="660558" y="12207"/>
                </a:lnTo>
                <a:lnTo>
                  <a:pt x="661955" y="11340"/>
                </a:lnTo>
                <a:lnTo>
                  <a:pt x="663358" y="10505"/>
                </a:lnTo>
                <a:lnTo>
                  <a:pt x="664754" y="9702"/>
                </a:lnTo>
                <a:lnTo>
                  <a:pt x="666158" y="8929"/>
                </a:lnTo>
                <a:lnTo>
                  <a:pt x="667554" y="8189"/>
                </a:lnTo>
                <a:lnTo>
                  <a:pt x="668957" y="7480"/>
                </a:lnTo>
                <a:lnTo>
                  <a:pt x="670354" y="6802"/>
                </a:lnTo>
                <a:lnTo>
                  <a:pt x="671757" y="6157"/>
                </a:lnTo>
                <a:lnTo>
                  <a:pt x="673153" y="5543"/>
                </a:lnTo>
                <a:lnTo>
                  <a:pt x="674557" y="4961"/>
                </a:lnTo>
                <a:lnTo>
                  <a:pt x="675953" y="4411"/>
                </a:lnTo>
                <a:lnTo>
                  <a:pt x="677349" y="3893"/>
                </a:lnTo>
                <a:lnTo>
                  <a:pt x="678753" y="3408"/>
                </a:lnTo>
                <a:lnTo>
                  <a:pt x="680149" y="2954"/>
                </a:lnTo>
                <a:lnTo>
                  <a:pt x="681553" y="2533"/>
                </a:lnTo>
                <a:lnTo>
                  <a:pt x="682949" y="2143"/>
                </a:lnTo>
                <a:lnTo>
                  <a:pt x="684352" y="1787"/>
                </a:lnTo>
                <a:lnTo>
                  <a:pt x="685749" y="1462"/>
                </a:lnTo>
                <a:lnTo>
                  <a:pt x="687152" y="1170"/>
                </a:lnTo>
                <a:lnTo>
                  <a:pt x="688548" y="910"/>
                </a:lnTo>
                <a:lnTo>
                  <a:pt x="689945" y="683"/>
                </a:lnTo>
                <a:lnTo>
                  <a:pt x="691348" y="488"/>
                </a:lnTo>
                <a:lnTo>
                  <a:pt x="692744" y="325"/>
                </a:lnTo>
                <a:lnTo>
                  <a:pt x="694148" y="195"/>
                </a:lnTo>
                <a:lnTo>
                  <a:pt x="695544" y="98"/>
                </a:lnTo>
                <a:lnTo>
                  <a:pt x="696948" y="33"/>
                </a:lnTo>
                <a:lnTo>
                  <a:pt x="698344" y="0"/>
                </a:lnTo>
                <a:lnTo>
                  <a:pt x="699747" y="0"/>
                </a:lnTo>
                <a:lnTo>
                  <a:pt x="701143" y="33"/>
                </a:lnTo>
                <a:lnTo>
                  <a:pt x="702540" y="98"/>
                </a:lnTo>
                <a:lnTo>
                  <a:pt x="703943" y="195"/>
                </a:lnTo>
                <a:lnTo>
                  <a:pt x="705339" y="325"/>
                </a:lnTo>
                <a:lnTo>
                  <a:pt x="706743" y="488"/>
                </a:lnTo>
                <a:lnTo>
                  <a:pt x="708139" y="683"/>
                </a:lnTo>
                <a:lnTo>
                  <a:pt x="709543" y="910"/>
                </a:lnTo>
                <a:lnTo>
                  <a:pt x="710939" y="1170"/>
                </a:lnTo>
                <a:lnTo>
                  <a:pt x="712342" y="1462"/>
                </a:lnTo>
                <a:lnTo>
                  <a:pt x="713739" y="1787"/>
                </a:lnTo>
                <a:lnTo>
                  <a:pt x="715135" y="2143"/>
                </a:lnTo>
                <a:lnTo>
                  <a:pt x="716538" y="2533"/>
                </a:lnTo>
                <a:lnTo>
                  <a:pt x="717935" y="2954"/>
                </a:lnTo>
                <a:lnTo>
                  <a:pt x="719338" y="3408"/>
                </a:lnTo>
                <a:lnTo>
                  <a:pt x="720734" y="3893"/>
                </a:lnTo>
                <a:lnTo>
                  <a:pt x="722138" y="4411"/>
                </a:lnTo>
                <a:lnTo>
                  <a:pt x="723534" y="4961"/>
                </a:lnTo>
                <a:lnTo>
                  <a:pt x="724938" y="5543"/>
                </a:lnTo>
                <a:lnTo>
                  <a:pt x="726334" y="6157"/>
                </a:lnTo>
                <a:lnTo>
                  <a:pt x="727737" y="6802"/>
                </a:lnTo>
                <a:lnTo>
                  <a:pt x="729134" y="7480"/>
                </a:lnTo>
                <a:lnTo>
                  <a:pt x="730530" y="8189"/>
                </a:lnTo>
                <a:lnTo>
                  <a:pt x="731933" y="8929"/>
                </a:lnTo>
                <a:lnTo>
                  <a:pt x="733330" y="9702"/>
                </a:lnTo>
                <a:lnTo>
                  <a:pt x="734733" y="10505"/>
                </a:lnTo>
                <a:lnTo>
                  <a:pt x="736129" y="11340"/>
                </a:lnTo>
                <a:lnTo>
                  <a:pt x="737533" y="12207"/>
                </a:lnTo>
                <a:lnTo>
                  <a:pt x="738929" y="13104"/>
                </a:lnTo>
                <a:lnTo>
                  <a:pt x="740332" y="14034"/>
                </a:lnTo>
                <a:lnTo>
                  <a:pt x="741729" y="14993"/>
                </a:lnTo>
                <a:lnTo>
                  <a:pt x="743125" y="15984"/>
                </a:lnTo>
                <a:lnTo>
                  <a:pt x="744529" y="17005"/>
                </a:lnTo>
                <a:lnTo>
                  <a:pt x="745925" y="18058"/>
                </a:lnTo>
                <a:lnTo>
                  <a:pt x="747328" y="19140"/>
                </a:lnTo>
                <a:lnTo>
                  <a:pt x="748724" y="20253"/>
                </a:lnTo>
                <a:lnTo>
                  <a:pt x="750128" y="21396"/>
                </a:lnTo>
                <a:lnTo>
                  <a:pt x="751524" y="22570"/>
                </a:lnTo>
                <a:lnTo>
                  <a:pt x="752928" y="23774"/>
                </a:lnTo>
                <a:lnTo>
                  <a:pt x="754324" y="25008"/>
                </a:lnTo>
                <a:lnTo>
                  <a:pt x="755720" y="26272"/>
                </a:lnTo>
                <a:lnTo>
                  <a:pt x="757124" y="27564"/>
                </a:lnTo>
                <a:lnTo>
                  <a:pt x="758520" y="28887"/>
                </a:lnTo>
                <a:lnTo>
                  <a:pt x="759923" y="30240"/>
                </a:lnTo>
                <a:lnTo>
                  <a:pt x="761320" y="31621"/>
                </a:lnTo>
                <a:lnTo>
                  <a:pt x="762723" y="33032"/>
                </a:lnTo>
                <a:lnTo>
                  <a:pt x="764119" y="34472"/>
                </a:lnTo>
                <a:lnTo>
                  <a:pt x="765523" y="35940"/>
                </a:lnTo>
                <a:lnTo>
                  <a:pt x="766919" y="37438"/>
                </a:lnTo>
                <a:lnTo>
                  <a:pt x="768323" y="38963"/>
                </a:lnTo>
                <a:lnTo>
                  <a:pt x="769719" y="40517"/>
                </a:lnTo>
                <a:lnTo>
                  <a:pt x="771115" y="42099"/>
                </a:lnTo>
                <a:lnTo>
                  <a:pt x="772519" y="43709"/>
                </a:lnTo>
                <a:lnTo>
                  <a:pt x="773915" y="45348"/>
                </a:lnTo>
                <a:lnTo>
                  <a:pt x="775318" y="47013"/>
                </a:lnTo>
                <a:lnTo>
                  <a:pt x="776715" y="48707"/>
                </a:lnTo>
                <a:lnTo>
                  <a:pt x="778118" y="50428"/>
                </a:lnTo>
                <a:lnTo>
                  <a:pt x="779514" y="52175"/>
                </a:lnTo>
                <a:lnTo>
                  <a:pt x="780918" y="53950"/>
                </a:lnTo>
                <a:lnTo>
                  <a:pt x="782314" y="55752"/>
                </a:lnTo>
                <a:lnTo>
                  <a:pt x="783710" y="57580"/>
                </a:lnTo>
                <a:lnTo>
                  <a:pt x="785114" y="59434"/>
                </a:lnTo>
                <a:lnTo>
                  <a:pt x="786510" y="61316"/>
                </a:lnTo>
                <a:lnTo>
                  <a:pt x="787913" y="63222"/>
                </a:lnTo>
                <a:lnTo>
                  <a:pt x="789310" y="65155"/>
                </a:lnTo>
                <a:lnTo>
                  <a:pt x="790713" y="67113"/>
                </a:lnTo>
                <a:lnTo>
                  <a:pt x="792109" y="69098"/>
                </a:lnTo>
                <a:lnTo>
                  <a:pt x="793513" y="71106"/>
                </a:lnTo>
                <a:lnTo>
                  <a:pt x="794909" y="73140"/>
                </a:lnTo>
                <a:lnTo>
                  <a:pt x="796305" y="75199"/>
                </a:lnTo>
                <a:lnTo>
                  <a:pt x="797709" y="77283"/>
                </a:lnTo>
                <a:lnTo>
                  <a:pt x="799105" y="79391"/>
                </a:lnTo>
                <a:lnTo>
                  <a:pt x="800509" y="81523"/>
                </a:lnTo>
                <a:lnTo>
                  <a:pt x="801905" y="83679"/>
                </a:lnTo>
                <a:lnTo>
                  <a:pt x="803308" y="85858"/>
                </a:lnTo>
                <a:lnTo>
                  <a:pt x="804705" y="88062"/>
                </a:lnTo>
                <a:lnTo>
                  <a:pt x="806108" y="90288"/>
                </a:lnTo>
                <a:lnTo>
                  <a:pt x="807504" y="92538"/>
                </a:lnTo>
                <a:lnTo>
                  <a:pt x="808901" y="94811"/>
                </a:lnTo>
                <a:lnTo>
                  <a:pt x="810304" y="97106"/>
                </a:lnTo>
                <a:lnTo>
                  <a:pt x="811700" y="99424"/>
                </a:lnTo>
                <a:lnTo>
                  <a:pt x="813104" y="101764"/>
                </a:lnTo>
                <a:lnTo>
                  <a:pt x="814500" y="104125"/>
                </a:lnTo>
                <a:lnTo>
                  <a:pt x="815904" y="106509"/>
                </a:lnTo>
                <a:lnTo>
                  <a:pt x="817300" y="108913"/>
                </a:lnTo>
                <a:lnTo>
                  <a:pt x="818703" y="111340"/>
                </a:lnTo>
                <a:lnTo>
                  <a:pt x="820100" y="113787"/>
                </a:lnTo>
                <a:lnTo>
                  <a:pt x="821503" y="116254"/>
                </a:lnTo>
                <a:lnTo>
                  <a:pt x="822899" y="118743"/>
                </a:lnTo>
                <a:lnTo>
                  <a:pt x="824296" y="121251"/>
                </a:lnTo>
                <a:lnTo>
                  <a:pt x="825699" y="123779"/>
                </a:lnTo>
                <a:lnTo>
                  <a:pt x="827095" y="126328"/>
                </a:lnTo>
                <a:lnTo>
                  <a:pt x="828499" y="128896"/>
                </a:lnTo>
                <a:lnTo>
                  <a:pt x="829895" y="131482"/>
                </a:lnTo>
                <a:lnTo>
                  <a:pt x="831298" y="134089"/>
                </a:lnTo>
                <a:lnTo>
                  <a:pt x="832695" y="136713"/>
                </a:lnTo>
                <a:lnTo>
                  <a:pt x="834098" y="139357"/>
                </a:lnTo>
                <a:lnTo>
                  <a:pt x="835495" y="142019"/>
                </a:lnTo>
                <a:lnTo>
                  <a:pt x="836891" y="144698"/>
                </a:lnTo>
                <a:lnTo>
                  <a:pt x="838294" y="147396"/>
                </a:lnTo>
                <a:lnTo>
                  <a:pt x="839690" y="150110"/>
                </a:lnTo>
                <a:lnTo>
                  <a:pt x="841094" y="152842"/>
                </a:lnTo>
                <a:lnTo>
                  <a:pt x="842490" y="155592"/>
                </a:lnTo>
                <a:lnTo>
                  <a:pt x="843894" y="158358"/>
                </a:lnTo>
                <a:lnTo>
                  <a:pt x="845290" y="161139"/>
                </a:lnTo>
                <a:lnTo>
                  <a:pt x="846693" y="163938"/>
                </a:lnTo>
                <a:lnTo>
                  <a:pt x="848090" y="166753"/>
                </a:lnTo>
                <a:lnTo>
                  <a:pt x="849486" y="169583"/>
                </a:lnTo>
                <a:lnTo>
                  <a:pt x="850889" y="172428"/>
                </a:lnTo>
                <a:lnTo>
                  <a:pt x="852286" y="175289"/>
                </a:lnTo>
                <a:lnTo>
                  <a:pt x="853689" y="178164"/>
                </a:lnTo>
                <a:lnTo>
                  <a:pt x="855085" y="181054"/>
                </a:lnTo>
                <a:lnTo>
                  <a:pt x="856489" y="183958"/>
                </a:lnTo>
                <a:lnTo>
                  <a:pt x="857885" y="186876"/>
                </a:lnTo>
                <a:lnTo>
                  <a:pt x="859289" y="189808"/>
                </a:lnTo>
                <a:lnTo>
                  <a:pt x="860685" y="192754"/>
                </a:lnTo>
                <a:lnTo>
                  <a:pt x="862088" y="195713"/>
                </a:lnTo>
                <a:lnTo>
                  <a:pt x="863485" y="198685"/>
                </a:lnTo>
                <a:lnTo>
                  <a:pt x="864881" y="201669"/>
                </a:lnTo>
                <a:lnTo>
                  <a:pt x="866284" y="204666"/>
                </a:lnTo>
                <a:lnTo>
                  <a:pt x="867681" y="207676"/>
                </a:lnTo>
                <a:lnTo>
                  <a:pt x="869084" y="210697"/>
                </a:lnTo>
                <a:lnTo>
                  <a:pt x="870480" y="213730"/>
                </a:lnTo>
                <a:lnTo>
                  <a:pt x="871884" y="216774"/>
                </a:lnTo>
                <a:lnTo>
                  <a:pt x="873280" y="219829"/>
                </a:lnTo>
                <a:lnTo>
                  <a:pt x="874683" y="222895"/>
                </a:lnTo>
                <a:lnTo>
                  <a:pt x="876080" y="225972"/>
                </a:lnTo>
                <a:lnTo>
                  <a:pt x="877476" y="229059"/>
                </a:lnTo>
                <a:lnTo>
                  <a:pt x="878879" y="232156"/>
                </a:lnTo>
                <a:lnTo>
                  <a:pt x="880276" y="235263"/>
                </a:lnTo>
                <a:lnTo>
                  <a:pt x="881679" y="238380"/>
                </a:lnTo>
                <a:lnTo>
                  <a:pt x="883075" y="241505"/>
                </a:lnTo>
                <a:lnTo>
                  <a:pt x="884479" y="244640"/>
                </a:lnTo>
                <a:lnTo>
                  <a:pt x="885875" y="247783"/>
                </a:lnTo>
                <a:lnTo>
                  <a:pt x="887279" y="250934"/>
                </a:lnTo>
                <a:lnTo>
                  <a:pt x="888675" y="254094"/>
                </a:lnTo>
                <a:lnTo>
                  <a:pt x="890071" y="257262"/>
                </a:lnTo>
                <a:lnTo>
                  <a:pt x="891475" y="260437"/>
                </a:lnTo>
                <a:lnTo>
                  <a:pt x="892871" y="263620"/>
                </a:lnTo>
                <a:lnTo>
                  <a:pt x="894274" y="266809"/>
                </a:lnTo>
                <a:lnTo>
                  <a:pt x="895671" y="270006"/>
                </a:lnTo>
                <a:lnTo>
                  <a:pt x="897074" y="273209"/>
                </a:lnTo>
                <a:lnTo>
                  <a:pt x="898470" y="276418"/>
                </a:lnTo>
                <a:lnTo>
                  <a:pt x="899874" y="279634"/>
                </a:lnTo>
                <a:lnTo>
                  <a:pt x="901270" y="282855"/>
                </a:lnTo>
                <a:lnTo>
                  <a:pt x="902666" y="286081"/>
                </a:lnTo>
                <a:lnTo>
                  <a:pt x="904070" y="289314"/>
                </a:lnTo>
                <a:lnTo>
                  <a:pt x="905466" y="292550"/>
                </a:lnTo>
                <a:lnTo>
                  <a:pt x="906870" y="295792"/>
                </a:lnTo>
                <a:lnTo>
                  <a:pt x="908266" y="299039"/>
                </a:lnTo>
                <a:lnTo>
                  <a:pt x="909669" y="302289"/>
                </a:lnTo>
                <a:lnTo>
                  <a:pt x="911066" y="305543"/>
                </a:lnTo>
                <a:lnTo>
                  <a:pt x="912469" y="308801"/>
                </a:lnTo>
                <a:lnTo>
                  <a:pt x="913865" y="312062"/>
                </a:lnTo>
                <a:lnTo>
                  <a:pt x="915269" y="315327"/>
                </a:lnTo>
                <a:lnTo>
                  <a:pt x="916665" y="318594"/>
                </a:lnTo>
                <a:lnTo>
                  <a:pt x="918061" y="321865"/>
                </a:lnTo>
                <a:lnTo>
                  <a:pt x="919465" y="325137"/>
                </a:lnTo>
                <a:lnTo>
                  <a:pt x="920861" y="328412"/>
                </a:lnTo>
                <a:lnTo>
                  <a:pt x="922264" y="331689"/>
                </a:lnTo>
                <a:lnTo>
                  <a:pt x="923661" y="334967"/>
                </a:lnTo>
                <a:lnTo>
                  <a:pt x="925064" y="338248"/>
                </a:lnTo>
                <a:lnTo>
                  <a:pt x="926460" y="341528"/>
                </a:lnTo>
                <a:lnTo>
                  <a:pt x="927864" y="344811"/>
                </a:lnTo>
                <a:lnTo>
                  <a:pt x="929260" y="348094"/>
                </a:lnTo>
                <a:lnTo>
                  <a:pt x="930656" y="351377"/>
                </a:lnTo>
                <a:lnTo>
                  <a:pt x="932060" y="354660"/>
                </a:lnTo>
                <a:lnTo>
                  <a:pt x="933456" y="357944"/>
                </a:lnTo>
                <a:lnTo>
                  <a:pt x="934860" y="361227"/>
                </a:lnTo>
                <a:lnTo>
                  <a:pt x="936256" y="364510"/>
                </a:lnTo>
                <a:lnTo>
                  <a:pt x="937659" y="367792"/>
                </a:lnTo>
                <a:lnTo>
                  <a:pt x="939056" y="371073"/>
                </a:lnTo>
                <a:lnTo>
                  <a:pt x="940459" y="374353"/>
                </a:lnTo>
                <a:lnTo>
                  <a:pt x="941855" y="377632"/>
                </a:lnTo>
                <a:lnTo>
                  <a:pt x="943252" y="380909"/>
                </a:lnTo>
                <a:lnTo>
                  <a:pt x="944655" y="384184"/>
                </a:lnTo>
                <a:lnTo>
                  <a:pt x="946051" y="387457"/>
                </a:lnTo>
                <a:lnTo>
                  <a:pt x="947455" y="390728"/>
                </a:lnTo>
                <a:lnTo>
                  <a:pt x="948851" y="393996"/>
                </a:lnTo>
                <a:lnTo>
                  <a:pt x="950255" y="397262"/>
                </a:lnTo>
                <a:lnTo>
                  <a:pt x="951651" y="400524"/>
                </a:lnTo>
                <a:lnTo>
                  <a:pt x="953054" y="403784"/>
                </a:lnTo>
                <a:lnTo>
                  <a:pt x="954451" y="407040"/>
                </a:lnTo>
                <a:lnTo>
                  <a:pt x="955854" y="410292"/>
                </a:lnTo>
                <a:lnTo>
                  <a:pt x="957250" y="413541"/>
                </a:lnTo>
                <a:lnTo>
                  <a:pt x="958647" y="416786"/>
                </a:lnTo>
                <a:lnTo>
                  <a:pt x="960050" y="420026"/>
                </a:lnTo>
                <a:lnTo>
                  <a:pt x="961446" y="423262"/>
                </a:lnTo>
                <a:lnTo>
                  <a:pt x="962850" y="426493"/>
                </a:lnTo>
                <a:lnTo>
                  <a:pt x="964246" y="429720"/>
                </a:lnTo>
                <a:lnTo>
                  <a:pt x="965649" y="432941"/>
                </a:lnTo>
                <a:lnTo>
                  <a:pt x="967046" y="436158"/>
                </a:lnTo>
                <a:lnTo>
                  <a:pt x="968449" y="439368"/>
                </a:lnTo>
                <a:lnTo>
                  <a:pt x="969845" y="442574"/>
                </a:lnTo>
                <a:lnTo>
                  <a:pt x="971242" y="445773"/>
                </a:lnTo>
                <a:lnTo>
                  <a:pt x="972645" y="448967"/>
                </a:lnTo>
                <a:lnTo>
                  <a:pt x="974041" y="452154"/>
                </a:lnTo>
                <a:lnTo>
                  <a:pt x="975445" y="455335"/>
                </a:lnTo>
                <a:lnTo>
                  <a:pt x="976841" y="458509"/>
                </a:lnTo>
                <a:lnTo>
                  <a:pt x="978245" y="461677"/>
                </a:lnTo>
                <a:lnTo>
                  <a:pt x="979641" y="464837"/>
                </a:lnTo>
                <a:lnTo>
                  <a:pt x="981044" y="467991"/>
                </a:lnTo>
                <a:lnTo>
                  <a:pt x="982441" y="471138"/>
                </a:lnTo>
                <a:lnTo>
                  <a:pt x="983837" y="474276"/>
                </a:lnTo>
                <a:lnTo>
                  <a:pt x="985240" y="477408"/>
                </a:lnTo>
                <a:lnTo>
                  <a:pt x="986637" y="480532"/>
                </a:lnTo>
                <a:lnTo>
                  <a:pt x="988040" y="483647"/>
                </a:lnTo>
                <a:lnTo>
                  <a:pt x="989436" y="486754"/>
                </a:lnTo>
                <a:lnTo>
                  <a:pt x="990840" y="489854"/>
                </a:lnTo>
                <a:lnTo>
                  <a:pt x="992236" y="492945"/>
                </a:lnTo>
                <a:lnTo>
                  <a:pt x="993640" y="496027"/>
                </a:lnTo>
                <a:lnTo>
                  <a:pt x="995036" y="499100"/>
                </a:lnTo>
                <a:lnTo>
                  <a:pt x="996432" y="502165"/>
                </a:lnTo>
                <a:lnTo>
                  <a:pt x="997836" y="505220"/>
                </a:lnTo>
                <a:lnTo>
                  <a:pt x="999232" y="508267"/>
                </a:lnTo>
                <a:lnTo>
                  <a:pt x="1000635" y="511303"/>
                </a:lnTo>
                <a:lnTo>
                  <a:pt x="1002032" y="514331"/>
                </a:lnTo>
                <a:lnTo>
                  <a:pt x="1003435" y="517349"/>
                </a:lnTo>
                <a:lnTo>
                  <a:pt x="1004831" y="520357"/>
                </a:lnTo>
                <a:lnTo>
                  <a:pt x="1006235" y="523355"/>
                </a:lnTo>
                <a:lnTo>
                  <a:pt x="1007631" y="526343"/>
                </a:lnTo>
                <a:lnTo>
                  <a:pt x="1009035" y="529321"/>
                </a:lnTo>
                <a:lnTo>
                  <a:pt x="1010431" y="532288"/>
                </a:lnTo>
                <a:lnTo>
                  <a:pt x="1011827" y="535246"/>
                </a:lnTo>
                <a:lnTo>
                  <a:pt x="1013230" y="538192"/>
                </a:lnTo>
                <a:lnTo>
                  <a:pt x="1014627" y="541127"/>
                </a:lnTo>
                <a:lnTo>
                  <a:pt x="1016030" y="544052"/>
                </a:lnTo>
                <a:lnTo>
                  <a:pt x="1017426" y="546966"/>
                </a:lnTo>
                <a:lnTo>
                  <a:pt x="1018830" y="549869"/>
                </a:lnTo>
                <a:lnTo>
                  <a:pt x="1020226" y="552761"/>
                </a:lnTo>
                <a:lnTo>
                  <a:pt x="1021630" y="555641"/>
                </a:lnTo>
                <a:lnTo>
                  <a:pt x="1023026" y="558510"/>
                </a:lnTo>
                <a:lnTo>
                  <a:pt x="1024422" y="561367"/>
                </a:lnTo>
                <a:lnTo>
                  <a:pt x="1025826" y="564213"/>
                </a:lnTo>
                <a:lnTo>
                  <a:pt x="1027222" y="567047"/>
                </a:lnTo>
                <a:lnTo>
                  <a:pt x="1028625" y="569870"/>
                </a:lnTo>
                <a:lnTo>
                  <a:pt x="1030022" y="572679"/>
                </a:lnTo>
                <a:lnTo>
                  <a:pt x="1031425" y="575478"/>
                </a:lnTo>
                <a:lnTo>
                  <a:pt x="1032821" y="578264"/>
                </a:lnTo>
                <a:lnTo>
                  <a:pt x="1034225" y="581037"/>
                </a:lnTo>
                <a:lnTo>
                  <a:pt x="1035621" y="583798"/>
                </a:lnTo>
                <a:lnTo>
                  <a:pt x="1037017" y="586547"/>
                </a:lnTo>
                <a:lnTo>
                  <a:pt x="1038421" y="589283"/>
                </a:lnTo>
                <a:lnTo>
                  <a:pt x="1039817" y="592007"/>
                </a:lnTo>
                <a:lnTo>
                  <a:pt x="1041221" y="594718"/>
                </a:lnTo>
                <a:lnTo>
                  <a:pt x="1042617" y="597416"/>
                </a:lnTo>
                <a:lnTo>
                  <a:pt x="1044020" y="600102"/>
                </a:lnTo>
                <a:lnTo>
                  <a:pt x="1045417" y="602774"/>
                </a:lnTo>
                <a:lnTo>
                  <a:pt x="1046820" y="605433"/>
                </a:lnTo>
                <a:lnTo>
                  <a:pt x="1048216" y="608080"/>
                </a:lnTo>
                <a:lnTo>
                  <a:pt x="1049620" y="610712"/>
                </a:lnTo>
                <a:lnTo>
                  <a:pt x="1051016" y="613332"/>
                </a:lnTo>
                <a:lnTo>
                  <a:pt x="1052412" y="615938"/>
                </a:lnTo>
                <a:lnTo>
                  <a:pt x="1053816" y="618532"/>
                </a:lnTo>
                <a:lnTo>
                  <a:pt x="1055212" y="621112"/>
                </a:lnTo>
                <a:lnTo>
                  <a:pt x="1056616" y="623678"/>
                </a:lnTo>
                <a:lnTo>
                  <a:pt x="1058012" y="626230"/>
                </a:lnTo>
                <a:lnTo>
                  <a:pt x="1059415" y="628769"/>
                </a:lnTo>
                <a:lnTo>
                  <a:pt x="1060811" y="631294"/>
                </a:lnTo>
                <a:lnTo>
                  <a:pt x="1062215" y="633806"/>
                </a:lnTo>
                <a:lnTo>
                  <a:pt x="1063611" y="636304"/>
                </a:lnTo>
                <a:lnTo>
                  <a:pt x="1065007" y="638787"/>
                </a:lnTo>
                <a:lnTo>
                  <a:pt x="1066411" y="641258"/>
                </a:lnTo>
                <a:lnTo>
                  <a:pt x="1067807" y="643713"/>
                </a:lnTo>
                <a:lnTo>
                  <a:pt x="1069211" y="646155"/>
                </a:lnTo>
                <a:lnTo>
                  <a:pt x="1070607" y="648584"/>
                </a:lnTo>
                <a:lnTo>
                  <a:pt x="1072010" y="650998"/>
                </a:lnTo>
                <a:lnTo>
                  <a:pt x="1073407" y="653397"/>
                </a:lnTo>
                <a:lnTo>
                  <a:pt x="1074810" y="655783"/>
                </a:lnTo>
                <a:lnTo>
                  <a:pt x="1076206" y="658155"/>
                </a:lnTo>
                <a:lnTo>
                  <a:pt x="1077603" y="660515"/>
                </a:lnTo>
                <a:lnTo>
                  <a:pt x="1079006" y="662854"/>
                </a:lnTo>
                <a:lnTo>
                  <a:pt x="1080402" y="665186"/>
                </a:lnTo>
                <a:lnTo>
                  <a:pt x="1081806" y="667497"/>
                </a:lnTo>
                <a:lnTo>
                  <a:pt x="1083202" y="669800"/>
                </a:lnTo>
                <a:lnTo>
                  <a:pt x="1084606" y="672081"/>
                </a:lnTo>
                <a:lnTo>
                  <a:pt x="1086002" y="674356"/>
                </a:lnTo>
                <a:lnTo>
                  <a:pt x="1087405" y="676615"/>
                </a:lnTo>
                <a:lnTo>
                  <a:pt x="1088802" y="678854"/>
                </a:lnTo>
                <a:lnTo>
                  <a:pt x="1090198" y="681085"/>
                </a:lnTo>
                <a:lnTo>
                  <a:pt x="1091601" y="683295"/>
                </a:lnTo>
                <a:lnTo>
                  <a:pt x="1092998" y="685497"/>
                </a:lnTo>
                <a:lnTo>
                  <a:pt x="1094401" y="687685"/>
                </a:lnTo>
                <a:lnTo>
                  <a:pt x="1095797" y="689851"/>
                </a:lnTo>
                <a:lnTo>
                  <a:pt x="1097201" y="692010"/>
                </a:lnTo>
                <a:lnTo>
                  <a:pt x="1098597" y="694148"/>
                </a:lnTo>
                <a:lnTo>
                  <a:pt x="1100001" y="696278"/>
                </a:lnTo>
                <a:lnTo>
                  <a:pt x="1101397" y="698387"/>
                </a:lnTo>
                <a:lnTo>
                  <a:pt x="1102800" y="700489"/>
                </a:lnTo>
                <a:lnTo>
                  <a:pt x="1104196" y="702569"/>
                </a:lnTo>
                <a:lnTo>
                  <a:pt x="1105593" y="704641"/>
                </a:lnTo>
                <a:lnTo>
                  <a:pt x="1106996" y="706693"/>
                </a:lnTo>
                <a:lnTo>
                  <a:pt x="1108392" y="708730"/>
                </a:lnTo>
                <a:lnTo>
                  <a:pt x="1109796" y="710759"/>
                </a:lnTo>
                <a:lnTo>
                  <a:pt x="1111192" y="712767"/>
                </a:lnTo>
                <a:lnTo>
                  <a:pt x="1112596" y="714768"/>
                </a:lnTo>
                <a:lnTo>
                  <a:pt x="1113992" y="716747"/>
                </a:lnTo>
                <a:lnTo>
                  <a:pt x="1115395" y="718712"/>
                </a:lnTo>
                <a:lnTo>
                  <a:pt x="1116792" y="720670"/>
                </a:lnTo>
                <a:lnTo>
                  <a:pt x="1118188" y="722606"/>
                </a:lnTo>
                <a:lnTo>
                  <a:pt x="1119591" y="724527"/>
                </a:lnTo>
                <a:lnTo>
                  <a:pt x="1120988" y="726442"/>
                </a:lnTo>
                <a:lnTo>
                  <a:pt x="1122391" y="728335"/>
                </a:lnTo>
                <a:lnTo>
                  <a:pt x="1123787" y="730213"/>
                </a:lnTo>
                <a:lnTo>
                  <a:pt x="1125191" y="732085"/>
                </a:lnTo>
                <a:lnTo>
                  <a:pt x="1126587" y="733934"/>
                </a:lnTo>
                <a:lnTo>
                  <a:pt x="1127991" y="735770"/>
                </a:lnTo>
                <a:lnTo>
                  <a:pt x="1129387" y="737598"/>
                </a:lnTo>
                <a:lnTo>
                  <a:pt x="1130783" y="739404"/>
                </a:lnTo>
                <a:lnTo>
                  <a:pt x="1132187" y="741204"/>
                </a:lnTo>
                <a:lnTo>
                  <a:pt x="1133583" y="742981"/>
                </a:lnTo>
                <a:lnTo>
                  <a:pt x="1134986" y="744752"/>
                </a:lnTo>
                <a:lnTo>
                  <a:pt x="1136383" y="746501"/>
                </a:lnTo>
                <a:lnTo>
                  <a:pt x="1137786" y="748242"/>
                </a:lnTo>
                <a:lnTo>
                  <a:pt x="1139182" y="749963"/>
                </a:lnTo>
                <a:lnTo>
                  <a:pt x="1140586" y="751675"/>
                </a:lnTo>
                <a:lnTo>
                  <a:pt x="1141982" y="753374"/>
                </a:lnTo>
                <a:lnTo>
                  <a:pt x="1143378" y="755058"/>
                </a:lnTo>
                <a:lnTo>
                  <a:pt x="1144782" y="756728"/>
                </a:lnTo>
                <a:lnTo>
                  <a:pt x="1146178" y="758383"/>
                </a:lnTo>
                <a:lnTo>
                  <a:pt x="1147582" y="760024"/>
                </a:lnTo>
                <a:lnTo>
                  <a:pt x="1148978" y="761651"/>
                </a:lnTo>
                <a:lnTo>
                  <a:pt x="1150381" y="763263"/>
                </a:lnTo>
                <a:lnTo>
                  <a:pt x="1151777" y="764861"/>
                </a:lnTo>
                <a:lnTo>
                  <a:pt x="1153181" y="766444"/>
                </a:lnTo>
                <a:lnTo>
                  <a:pt x="1154577" y="768020"/>
                </a:lnTo>
                <a:lnTo>
                  <a:pt x="1155981" y="769582"/>
                </a:lnTo>
                <a:lnTo>
                  <a:pt x="1157377" y="771122"/>
                </a:lnTo>
                <a:lnTo>
                  <a:pt x="1158773" y="772655"/>
                </a:lnTo>
                <a:lnTo>
                  <a:pt x="1160177" y="774174"/>
                </a:lnTo>
                <a:lnTo>
                  <a:pt x="1161573" y="775678"/>
                </a:lnTo>
                <a:lnTo>
                  <a:pt x="1162976" y="777175"/>
                </a:lnTo>
                <a:lnTo>
                  <a:pt x="1164373" y="778651"/>
                </a:lnTo>
                <a:lnTo>
                  <a:pt x="1165776" y="780119"/>
                </a:lnTo>
                <a:lnTo>
                  <a:pt x="1167172" y="781566"/>
                </a:lnTo>
                <a:lnTo>
                  <a:pt x="1168576" y="783005"/>
                </a:lnTo>
                <a:lnTo>
                  <a:pt x="1169972" y="784430"/>
                </a:lnTo>
                <a:lnTo>
                  <a:pt x="1171368" y="785848"/>
                </a:lnTo>
                <a:lnTo>
                  <a:pt x="1172772" y="787244"/>
                </a:lnTo>
                <a:lnTo>
                  <a:pt x="1174168" y="788633"/>
                </a:lnTo>
                <a:lnTo>
                  <a:pt x="1175572" y="790008"/>
                </a:lnTo>
                <a:lnTo>
                  <a:pt x="1176968" y="791368"/>
                </a:lnTo>
                <a:lnTo>
                  <a:pt x="1178371" y="792721"/>
                </a:lnTo>
                <a:lnTo>
                  <a:pt x="1179768" y="794053"/>
                </a:lnTo>
                <a:lnTo>
                  <a:pt x="1181171" y="795377"/>
                </a:lnTo>
                <a:lnTo>
                  <a:pt x="1182567" y="796687"/>
                </a:lnTo>
                <a:lnTo>
                  <a:pt x="1183964" y="797990"/>
                </a:lnTo>
                <a:lnTo>
                  <a:pt x="1185367" y="799271"/>
                </a:lnTo>
                <a:lnTo>
                  <a:pt x="1186763" y="800545"/>
                </a:lnTo>
                <a:lnTo>
                  <a:pt x="1188167" y="801804"/>
                </a:lnTo>
                <a:lnTo>
                  <a:pt x="1189563" y="803057"/>
                </a:lnTo>
                <a:lnTo>
                  <a:pt x="1190966" y="804295"/>
                </a:lnTo>
                <a:lnTo>
                  <a:pt x="1192363" y="805518"/>
                </a:lnTo>
                <a:lnTo>
                  <a:pt x="1193766" y="806734"/>
                </a:lnTo>
                <a:lnTo>
                  <a:pt x="1195162" y="807929"/>
                </a:lnTo>
                <a:lnTo>
                  <a:pt x="1196566" y="809124"/>
                </a:lnTo>
                <a:lnTo>
                  <a:pt x="1197962" y="810297"/>
                </a:lnTo>
                <a:lnTo>
                  <a:pt x="1199358" y="811463"/>
                </a:lnTo>
                <a:lnTo>
                  <a:pt x="1200762" y="812615"/>
                </a:lnTo>
                <a:lnTo>
                  <a:pt x="1202158" y="813759"/>
                </a:lnTo>
                <a:lnTo>
                  <a:pt x="1203562" y="814889"/>
                </a:lnTo>
                <a:lnTo>
                  <a:pt x="1204958" y="816012"/>
                </a:lnTo>
                <a:lnTo>
                  <a:pt x="1206361" y="817113"/>
                </a:lnTo>
                <a:lnTo>
                  <a:pt x="1207758" y="818214"/>
                </a:lnTo>
                <a:lnTo>
                  <a:pt x="1209161" y="819294"/>
                </a:lnTo>
                <a:lnTo>
                  <a:pt x="1210557" y="820373"/>
                </a:lnTo>
                <a:lnTo>
                  <a:pt x="1211954" y="821431"/>
                </a:lnTo>
                <a:lnTo>
                  <a:pt x="1213357" y="822482"/>
                </a:lnTo>
                <a:lnTo>
                  <a:pt x="1214753" y="823526"/>
                </a:lnTo>
                <a:lnTo>
                  <a:pt x="1216157" y="824555"/>
                </a:lnTo>
                <a:lnTo>
                  <a:pt x="1217553" y="825570"/>
                </a:lnTo>
                <a:lnTo>
                  <a:pt x="1218957" y="826577"/>
                </a:lnTo>
                <a:lnTo>
                  <a:pt x="1220353" y="827578"/>
                </a:lnTo>
                <a:lnTo>
                  <a:pt x="1221756" y="828564"/>
                </a:lnTo>
                <a:lnTo>
                  <a:pt x="1223153" y="829542"/>
                </a:lnTo>
                <a:lnTo>
                  <a:pt x="1224549" y="830507"/>
                </a:lnTo>
                <a:lnTo>
                  <a:pt x="1225952" y="831457"/>
                </a:lnTo>
                <a:lnTo>
                  <a:pt x="1227349" y="832400"/>
                </a:lnTo>
                <a:lnTo>
                  <a:pt x="1228752" y="833335"/>
                </a:lnTo>
                <a:lnTo>
                  <a:pt x="1230148" y="834264"/>
                </a:lnTo>
                <a:lnTo>
                  <a:pt x="1231552" y="835178"/>
                </a:lnTo>
                <a:lnTo>
                  <a:pt x="1232948" y="836078"/>
                </a:lnTo>
                <a:lnTo>
                  <a:pt x="1234351" y="836970"/>
                </a:lnTo>
                <a:lnTo>
                  <a:pt x="1235748" y="837855"/>
                </a:lnTo>
                <a:lnTo>
                  <a:pt x="1237144" y="838726"/>
                </a:lnTo>
                <a:lnTo>
                  <a:pt x="1238548" y="839590"/>
                </a:lnTo>
                <a:lnTo>
                  <a:pt x="1239944" y="840446"/>
                </a:lnTo>
                <a:lnTo>
                  <a:pt x="1241347" y="841296"/>
                </a:lnTo>
                <a:lnTo>
                  <a:pt x="1242743" y="842130"/>
                </a:lnTo>
                <a:lnTo>
                  <a:pt x="1244147" y="842951"/>
                </a:lnTo>
                <a:lnTo>
                  <a:pt x="1245543" y="843771"/>
                </a:lnTo>
                <a:lnTo>
                  <a:pt x="1246947" y="844578"/>
                </a:lnTo>
                <a:lnTo>
                  <a:pt x="1248343" y="845376"/>
                </a:lnTo>
                <a:lnTo>
                  <a:pt x="1249746" y="846161"/>
                </a:lnTo>
                <a:lnTo>
                  <a:pt x="1251143" y="846938"/>
                </a:lnTo>
                <a:lnTo>
                  <a:pt x="1252539" y="847708"/>
                </a:lnTo>
                <a:lnTo>
                  <a:pt x="1253942" y="848471"/>
                </a:lnTo>
                <a:lnTo>
                  <a:pt x="1255339" y="849227"/>
                </a:lnTo>
                <a:lnTo>
                  <a:pt x="1256742" y="849968"/>
                </a:lnTo>
                <a:lnTo>
                  <a:pt x="1258138" y="850702"/>
                </a:lnTo>
                <a:lnTo>
                  <a:pt x="1259542" y="851429"/>
                </a:lnTo>
                <a:lnTo>
                  <a:pt x="1260938" y="852142"/>
                </a:lnTo>
                <a:lnTo>
                  <a:pt x="1262342" y="852854"/>
                </a:lnTo>
                <a:lnTo>
                  <a:pt x="1263738" y="853552"/>
                </a:lnTo>
                <a:lnTo>
                  <a:pt x="1265134" y="854243"/>
                </a:lnTo>
                <a:lnTo>
                  <a:pt x="1266538" y="854927"/>
                </a:lnTo>
                <a:lnTo>
                  <a:pt x="1267934" y="855604"/>
                </a:lnTo>
                <a:lnTo>
                  <a:pt x="1269337" y="856273"/>
                </a:lnTo>
                <a:lnTo>
                  <a:pt x="1270734" y="856928"/>
                </a:lnTo>
                <a:lnTo>
                  <a:pt x="1272137" y="857583"/>
                </a:lnTo>
                <a:lnTo>
                  <a:pt x="1273533" y="858223"/>
                </a:lnTo>
                <a:lnTo>
                  <a:pt x="1274937" y="858857"/>
                </a:lnTo>
                <a:lnTo>
                  <a:pt x="1276333" y="859483"/>
                </a:lnTo>
                <a:lnTo>
                  <a:pt x="1277729" y="860109"/>
                </a:lnTo>
                <a:lnTo>
                  <a:pt x="1279133" y="860714"/>
                </a:lnTo>
                <a:lnTo>
                  <a:pt x="1280529" y="861318"/>
                </a:lnTo>
                <a:lnTo>
                  <a:pt x="1281933" y="861916"/>
                </a:lnTo>
                <a:lnTo>
                  <a:pt x="1283329" y="862506"/>
                </a:lnTo>
                <a:lnTo>
                  <a:pt x="1284732" y="863089"/>
                </a:lnTo>
                <a:lnTo>
                  <a:pt x="1286128" y="863665"/>
                </a:lnTo>
                <a:lnTo>
                  <a:pt x="1287532" y="864233"/>
                </a:lnTo>
                <a:lnTo>
                  <a:pt x="1288928" y="864787"/>
                </a:lnTo>
                <a:lnTo>
                  <a:pt x="1290332" y="865342"/>
                </a:lnTo>
                <a:lnTo>
                  <a:pt x="1291728" y="865889"/>
                </a:lnTo>
                <a:lnTo>
                  <a:pt x="1293124" y="866428"/>
                </a:lnTo>
                <a:lnTo>
                  <a:pt x="1294528" y="866961"/>
                </a:lnTo>
                <a:lnTo>
                  <a:pt x="1295924" y="867486"/>
                </a:lnTo>
                <a:lnTo>
                  <a:pt x="1297327" y="868005"/>
                </a:lnTo>
                <a:lnTo>
                  <a:pt x="1298724" y="868516"/>
                </a:lnTo>
                <a:lnTo>
                  <a:pt x="1300127" y="869019"/>
                </a:lnTo>
                <a:lnTo>
                  <a:pt x="1301523" y="869516"/>
                </a:lnTo>
                <a:lnTo>
                  <a:pt x="1302927" y="870005"/>
                </a:lnTo>
                <a:lnTo>
                  <a:pt x="1304323" y="870495"/>
                </a:lnTo>
                <a:lnTo>
                  <a:pt x="1305719" y="870970"/>
                </a:lnTo>
                <a:lnTo>
                  <a:pt x="1307123" y="871445"/>
                </a:lnTo>
                <a:lnTo>
                  <a:pt x="1308519" y="871905"/>
                </a:lnTo>
                <a:lnTo>
                  <a:pt x="1309923" y="872366"/>
                </a:lnTo>
                <a:lnTo>
                  <a:pt x="1311319" y="872820"/>
                </a:lnTo>
                <a:lnTo>
                  <a:pt x="1312722" y="873266"/>
                </a:lnTo>
                <a:lnTo>
                  <a:pt x="1314119" y="873712"/>
                </a:lnTo>
                <a:lnTo>
                  <a:pt x="1315522" y="874144"/>
                </a:lnTo>
                <a:lnTo>
                  <a:pt x="1316918" y="874576"/>
                </a:lnTo>
                <a:lnTo>
                  <a:pt x="1318314" y="875000"/>
                </a:lnTo>
                <a:lnTo>
                  <a:pt x="1319718" y="875418"/>
                </a:lnTo>
                <a:lnTo>
                  <a:pt x="1321114" y="875828"/>
                </a:lnTo>
                <a:lnTo>
                  <a:pt x="1322518" y="876238"/>
                </a:lnTo>
                <a:lnTo>
                  <a:pt x="1323914" y="876641"/>
                </a:lnTo>
                <a:lnTo>
                  <a:pt x="1325318" y="877037"/>
                </a:lnTo>
                <a:lnTo>
                  <a:pt x="1326714" y="877426"/>
                </a:lnTo>
                <a:lnTo>
                  <a:pt x="1328117" y="877807"/>
                </a:lnTo>
                <a:lnTo>
                  <a:pt x="1329513" y="878189"/>
                </a:lnTo>
                <a:lnTo>
                  <a:pt x="1330910" y="878563"/>
                </a:lnTo>
                <a:lnTo>
                  <a:pt x="1332313" y="878930"/>
                </a:lnTo>
                <a:lnTo>
                  <a:pt x="1333709" y="879297"/>
                </a:lnTo>
                <a:lnTo>
                  <a:pt x="1335113" y="879657"/>
                </a:lnTo>
                <a:lnTo>
                  <a:pt x="1336509" y="880010"/>
                </a:lnTo>
                <a:lnTo>
                  <a:pt x="1337913" y="880355"/>
                </a:lnTo>
                <a:lnTo>
                  <a:pt x="1339309" y="880700"/>
                </a:lnTo>
                <a:lnTo>
                  <a:pt x="1340712" y="881039"/>
                </a:lnTo>
                <a:lnTo>
                  <a:pt x="1342109" y="881370"/>
                </a:lnTo>
                <a:lnTo>
                  <a:pt x="1343512" y="881701"/>
                </a:lnTo>
                <a:lnTo>
                  <a:pt x="1344908" y="882025"/>
                </a:lnTo>
                <a:lnTo>
                  <a:pt x="1346305" y="882349"/>
                </a:lnTo>
                <a:lnTo>
                  <a:pt x="1347708" y="882658"/>
                </a:lnTo>
                <a:lnTo>
                  <a:pt x="1349104" y="882975"/>
                </a:lnTo>
                <a:lnTo>
                  <a:pt x="1350508" y="883277"/>
                </a:lnTo>
                <a:lnTo>
                  <a:pt x="1351904" y="883579"/>
                </a:lnTo>
                <a:lnTo>
                  <a:pt x="1353308" y="883874"/>
                </a:lnTo>
                <a:lnTo>
                  <a:pt x="1354704" y="884170"/>
                </a:lnTo>
                <a:lnTo>
                  <a:pt x="1356107" y="884457"/>
                </a:lnTo>
                <a:lnTo>
                  <a:pt x="1357504" y="884745"/>
                </a:lnTo>
                <a:lnTo>
                  <a:pt x="1358900" y="885019"/>
                </a:lnTo>
                <a:lnTo>
                  <a:pt x="1360303" y="885300"/>
                </a:lnTo>
                <a:lnTo>
                  <a:pt x="1361699" y="885573"/>
                </a:lnTo>
                <a:lnTo>
                  <a:pt x="1363103" y="885839"/>
                </a:lnTo>
                <a:lnTo>
                  <a:pt x="1364499" y="886106"/>
                </a:lnTo>
                <a:lnTo>
                  <a:pt x="1365903" y="886365"/>
                </a:lnTo>
                <a:lnTo>
                  <a:pt x="1367299" y="886617"/>
                </a:lnTo>
                <a:lnTo>
                  <a:pt x="1368702" y="886869"/>
                </a:lnTo>
                <a:lnTo>
                  <a:pt x="1370099" y="887120"/>
                </a:lnTo>
                <a:lnTo>
                  <a:pt x="1371495" y="887365"/>
                </a:lnTo>
                <a:lnTo>
                  <a:pt x="1372898" y="887603"/>
                </a:lnTo>
                <a:lnTo>
                  <a:pt x="1374295" y="887840"/>
                </a:lnTo>
                <a:lnTo>
                  <a:pt x="1375698" y="888078"/>
                </a:lnTo>
                <a:lnTo>
                  <a:pt x="1377094" y="888308"/>
                </a:lnTo>
                <a:lnTo>
                  <a:pt x="1378498" y="888531"/>
                </a:lnTo>
                <a:lnTo>
                  <a:pt x="1379894" y="888754"/>
                </a:lnTo>
                <a:lnTo>
                  <a:pt x="1381298" y="888977"/>
                </a:lnTo>
                <a:lnTo>
                  <a:pt x="1382694" y="889193"/>
                </a:lnTo>
                <a:lnTo>
                  <a:pt x="1384097" y="889402"/>
                </a:lnTo>
                <a:lnTo>
                  <a:pt x="1385494" y="889611"/>
                </a:lnTo>
                <a:lnTo>
                  <a:pt x="1386890" y="889819"/>
                </a:lnTo>
                <a:lnTo>
                  <a:pt x="1388293" y="890021"/>
                </a:lnTo>
                <a:lnTo>
                  <a:pt x="1389690" y="890222"/>
                </a:lnTo>
                <a:lnTo>
                  <a:pt x="1391093" y="890424"/>
                </a:lnTo>
                <a:lnTo>
                  <a:pt x="1392489" y="890611"/>
                </a:lnTo>
                <a:lnTo>
                  <a:pt x="1393893" y="890805"/>
                </a:lnTo>
                <a:lnTo>
                  <a:pt x="1395289" y="890993"/>
                </a:lnTo>
                <a:lnTo>
                  <a:pt x="1396693" y="891180"/>
                </a:lnTo>
                <a:lnTo>
                  <a:pt x="1398089" y="891360"/>
                </a:lnTo>
              </a:path>
            </a:pathLst>
          </a:custGeom>
          <a:noFill/>
          <a:ln w="862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8F8D2BB7-76C3-8CB0-6754-F0EE4AB56318}"/>
              </a:ext>
            </a:extLst>
          </p:cNvPr>
          <p:cNvGrpSpPr/>
          <p:nvPr/>
        </p:nvGrpSpPr>
        <p:grpSpPr>
          <a:xfrm>
            <a:off x="7492649" y="2037960"/>
            <a:ext cx="242343" cy="132047"/>
            <a:chOff x="7492649" y="2037960"/>
            <a:chExt cx="242343" cy="132047"/>
          </a:xfrm>
        </p:grpSpPr>
        <p:sp>
          <p:nvSpPr>
            <p:cNvPr id="349" name="Freeform 348">
              <a:extLst>
                <a:ext uri="{FF2B5EF4-FFF2-40B4-BE49-F238E27FC236}">
                  <a16:creationId xmlns:a16="http://schemas.microsoft.com/office/drawing/2014/main" id="{EB52A9E0-E919-7FB5-70C4-85971F9DE025}"/>
                </a:ext>
              </a:extLst>
            </p:cNvPr>
            <p:cNvSpPr/>
            <p:nvPr/>
          </p:nvSpPr>
          <p:spPr>
            <a:xfrm>
              <a:off x="7492649" y="2037960"/>
              <a:ext cx="242343" cy="132047"/>
            </a:xfrm>
            <a:custGeom>
              <a:avLst/>
              <a:gdLst>
                <a:gd name="connsiteX0" fmla="*/ 0 w 242343"/>
                <a:gd name="connsiteY0" fmla="*/ 122037 h 132047"/>
                <a:gd name="connsiteX1" fmla="*/ 810 w 242343"/>
                <a:gd name="connsiteY1" fmla="*/ 121929 h 132047"/>
                <a:gd name="connsiteX2" fmla="*/ 1621 w 242343"/>
                <a:gd name="connsiteY2" fmla="*/ 121828 h 132047"/>
                <a:gd name="connsiteX3" fmla="*/ 2431 w 242343"/>
                <a:gd name="connsiteY3" fmla="*/ 121720 h 132047"/>
                <a:gd name="connsiteX4" fmla="*/ 3242 w 242343"/>
                <a:gd name="connsiteY4" fmla="*/ 121612 h 132047"/>
                <a:gd name="connsiteX5" fmla="*/ 4053 w 242343"/>
                <a:gd name="connsiteY5" fmla="*/ 121504 h 132047"/>
                <a:gd name="connsiteX6" fmla="*/ 4863 w 242343"/>
                <a:gd name="connsiteY6" fmla="*/ 121389 h 132047"/>
                <a:gd name="connsiteX7" fmla="*/ 5674 w 242343"/>
                <a:gd name="connsiteY7" fmla="*/ 121281 h 132047"/>
                <a:gd name="connsiteX8" fmla="*/ 6484 w 242343"/>
                <a:gd name="connsiteY8" fmla="*/ 121166 h 132047"/>
                <a:gd name="connsiteX9" fmla="*/ 7294 w 242343"/>
                <a:gd name="connsiteY9" fmla="*/ 121058 h 132047"/>
                <a:gd name="connsiteX10" fmla="*/ 8105 w 242343"/>
                <a:gd name="connsiteY10" fmla="*/ 120943 h 132047"/>
                <a:gd name="connsiteX11" fmla="*/ 8915 w 242343"/>
                <a:gd name="connsiteY11" fmla="*/ 120827 h 132047"/>
                <a:gd name="connsiteX12" fmla="*/ 9726 w 242343"/>
                <a:gd name="connsiteY12" fmla="*/ 120712 h 132047"/>
                <a:gd name="connsiteX13" fmla="*/ 10537 w 242343"/>
                <a:gd name="connsiteY13" fmla="*/ 120597 h 132047"/>
                <a:gd name="connsiteX14" fmla="*/ 11347 w 242343"/>
                <a:gd name="connsiteY14" fmla="*/ 120475 h 132047"/>
                <a:gd name="connsiteX15" fmla="*/ 12158 w 242343"/>
                <a:gd name="connsiteY15" fmla="*/ 120359 h 132047"/>
                <a:gd name="connsiteX16" fmla="*/ 12968 w 242343"/>
                <a:gd name="connsiteY16" fmla="*/ 120237 h 132047"/>
                <a:gd name="connsiteX17" fmla="*/ 13778 w 242343"/>
                <a:gd name="connsiteY17" fmla="*/ 120115 h 132047"/>
                <a:gd name="connsiteX18" fmla="*/ 14589 w 242343"/>
                <a:gd name="connsiteY18" fmla="*/ 119993 h 132047"/>
                <a:gd name="connsiteX19" fmla="*/ 15400 w 242343"/>
                <a:gd name="connsiteY19" fmla="*/ 119870 h 132047"/>
                <a:gd name="connsiteX20" fmla="*/ 16210 w 242343"/>
                <a:gd name="connsiteY20" fmla="*/ 119741 h 132047"/>
                <a:gd name="connsiteX21" fmla="*/ 17021 w 242343"/>
                <a:gd name="connsiteY21" fmla="*/ 119618 h 132047"/>
                <a:gd name="connsiteX22" fmla="*/ 17831 w 242343"/>
                <a:gd name="connsiteY22" fmla="*/ 119489 h 132047"/>
                <a:gd name="connsiteX23" fmla="*/ 18642 w 242343"/>
                <a:gd name="connsiteY23" fmla="*/ 119359 h 132047"/>
                <a:gd name="connsiteX24" fmla="*/ 19452 w 242343"/>
                <a:gd name="connsiteY24" fmla="*/ 119230 h 132047"/>
                <a:gd name="connsiteX25" fmla="*/ 20262 w 242343"/>
                <a:gd name="connsiteY25" fmla="*/ 119100 h 132047"/>
                <a:gd name="connsiteX26" fmla="*/ 21074 w 242343"/>
                <a:gd name="connsiteY26" fmla="*/ 118970 h 132047"/>
                <a:gd name="connsiteX27" fmla="*/ 21884 w 242343"/>
                <a:gd name="connsiteY27" fmla="*/ 118834 h 132047"/>
                <a:gd name="connsiteX28" fmla="*/ 22694 w 242343"/>
                <a:gd name="connsiteY28" fmla="*/ 118704 h 132047"/>
                <a:gd name="connsiteX29" fmla="*/ 23505 w 242343"/>
                <a:gd name="connsiteY29" fmla="*/ 118567 h 132047"/>
                <a:gd name="connsiteX30" fmla="*/ 24315 w 242343"/>
                <a:gd name="connsiteY30" fmla="*/ 118431 h 132047"/>
                <a:gd name="connsiteX31" fmla="*/ 25126 w 242343"/>
                <a:gd name="connsiteY31" fmla="*/ 118294 h 132047"/>
                <a:gd name="connsiteX32" fmla="*/ 25936 w 242343"/>
                <a:gd name="connsiteY32" fmla="*/ 118150 h 132047"/>
                <a:gd name="connsiteX33" fmla="*/ 26747 w 242343"/>
                <a:gd name="connsiteY33" fmla="*/ 118013 h 132047"/>
                <a:gd name="connsiteX34" fmla="*/ 27558 w 242343"/>
                <a:gd name="connsiteY34" fmla="*/ 117869 h 132047"/>
                <a:gd name="connsiteX35" fmla="*/ 28368 w 242343"/>
                <a:gd name="connsiteY35" fmla="*/ 117725 h 132047"/>
                <a:gd name="connsiteX36" fmla="*/ 29178 w 242343"/>
                <a:gd name="connsiteY36" fmla="*/ 117581 h 132047"/>
                <a:gd name="connsiteX37" fmla="*/ 29989 w 242343"/>
                <a:gd name="connsiteY37" fmla="*/ 117437 h 132047"/>
                <a:gd name="connsiteX38" fmla="*/ 30799 w 242343"/>
                <a:gd name="connsiteY38" fmla="*/ 117294 h 132047"/>
                <a:gd name="connsiteX39" fmla="*/ 31610 w 242343"/>
                <a:gd name="connsiteY39" fmla="*/ 117142 h 132047"/>
                <a:gd name="connsiteX40" fmla="*/ 32421 w 242343"/>
                <a:gd name="connsiteY40" fmla="*/ 116998 h 132047"/>
                <a:gd name="connsiteX41" fmla="*/ 33231 w 242343"/>
                <a:gd name="connsiteY41" fmla="*/ 116847 h 132047"/>
                <a:gd name="connsiteX42" fmla="*/ 34042 w 242343"/>
                <a:gd name="connsiteY42" fmla="*/ 116696 h 132047"/>
                <a:gd name="connsiteX43" fmla="*/ 34852 w 242343"/>
                <a:gd name="connsiteY43" fmla="*/ 116538 h 132047"/>
                <a:gd name="connsiteX44" fmla="*/ 35662 w 242343"/>
                <a:gd name="connsiteY44" fmla="*/ 116387 h 132047"/>
                <a:gd name="connsiteX45" fmla="*/ 36473 w 242343"/>
                <a:gd name="connsiteY45" fmla="*/ 116228 h 132047"/>
                <a:gd name="connsiteX46" fmla="*/ 37284 w 242343"/>
                <a:gd name="connsiteY46" fmla="*/ 116070 h 132047"/>
                <a:gd name="connsiteX47" fmla="*/ 38094 w 242343"/>
                <a:gd name="connsiteY47" fmla="*/ 115912 h 132047"/>
                <a:gd name="connsiteX48" fmla="*/ 38905 w 242343"/>
                <a:gd name="connsiteY48" fmla="*/ 115753 h 132047"/>
                <a:gd name="connsiteX49" fmla="*/ 39715 w 242343"/>
                <a:gd name="connsiteY49" fmla="*/ 115595 h 132047"/>
                <a:gd name="connsiteX50" fmla="*/ 40526 w 242343"/>
                <a:gd name="connsiteY50" fmla="*/ 115429 h 132047"/>
                <a:gd name="connsiteX51" fmla="*/ 41336 w 242343"/>
                <a:gd name="connsiteY51" fmla="*/ 115264 h 132047"/>
                <a:gd name="connsiteX52" fmla="*/ 42146 w 242343"/>
                <a:gd name="connsiteY52" fmla="*/ 115098 h 132047"/>
                <a:gd name="connsiteX53" fmla="*/ 42957 w 242343"/>
                <a:gd name="connsiteY53" fmla="*/ 114933 h 132047"/>
                <a:gd name="connsiteX54" fmla="*/ 43768 w 242343"/>
                <a:gd name="connsiteY54" fmla="*/ 114767 h 132047"/>
                <a:gd name="connsiteX55" fmla="*/ 44578 w 242343"/>
                <a:gd name="connsiteY55" fmla="*/ 114595 h 132047"/>
                <a:gd name="connsiteX56" fmla="*/ 45389 w 242343"/>
                <a:gd name="connsiteY56" fmla="*/ 114422 h 132047"/>
                <a:gd name="connsiteX57" fmla="*/ 46199 w 242343"/>
                <a:gd name="connsiteY57" fmla="*/ 114249 h 132047"/>
                <a:gd name="connsiteX58" fmla="*/ 47010 w 242343"/>
                <a:gd name="connsiteY58" fmla="*/ 114076 h 132047"/>
                <a:gd name="connsiteX59" fmla="*/ 47820 w 242343"/>
                <a:gd name="connsiteY59" fmla="*/ 113904 h 132047"/>
                <a:gd name="connsiteX60" fmla="*/ 48631 w 242343"/>
                <a:gd name="connsiteY60" fmla="*/ 113724 h 132047"/>
                <a:gd name="connsiteX61" fmla="*/ 49441 w 242343"/>
                <a:gd name="connsiteY61" fmla="*/ 113544 h 132047"/>
                <a:gd name="connsiteX62" fmla="*/ 50252 w 242343"/>
                <a:gd name="connsiteY62" fmla="*/ 113364 h 132047"/>
                <a:gd name="connsiteX63" fmla="*/ 51062 w 242343"/>
                <a:gd name="connsiteY63" fmla="*/ 113184 h 132047"/>
                <a:gd name="connsiteX64" fmla="*/ 51873 w 242343"/>
                <a:gd name="connsiteY64" fmla="*/ 113004 h 132047"/>
                <a:gd name="connsiteX65" fmla="*/ 52683 w 242343"/>
                <a:gd name="connsiteY65" fmla="*/ 112817 h 132047"/>
                <a:gd name="connsiteX66" fmla="*/ 53494 w 242343"/>
                <a:gd name="connsiteY66" fmla="*/ 112630 h 132047"/>
                <a:gd name="connsiteX67" fmla="*/ 54305 w 242343"/>
                <a:gd name="connsiteY67" fmla="*/ 112443 h 132047"/>
                <a:gd name="connsiteX68" fmla="*/ 55115 w 242343"/>
                <a:gd name="connsiteY68" fmla="*/ 112255 h 132047"/>
                <a:gd name="connsiteX69" fmla="*/ 55925 w 242343"/>
                <a:gd name="connsiteY69" fmla="*/ 112061 h 132047"/>
                <a:gd name="connsiteX70" fmla="*/ 56736 w 242343"/>
                <a:gd name="connsiteY70" fmla="*/ 111867 h 132047"/>
                <a:gd name="connsiteX71" fmla="*/ 57546 w 242343"/>
                <a:gd name="connsiteY71" fmla="*/ 111672 h 132047"/>
                <a:gd name="connsiteX72" fmla="*/ 58357 w 242343"/>
                <a:gd name="connsiteY72" fmla="*/ 111478 h 132047"/>
                <a:gd name="connsiteX73" fmla="*/ 59167 w 242343"/>
                <a:gd name="connsiteY73" fmla="*/ 111284 h 132047"/>
                <a:gd name="connsiteX74" fmla="*/ 59978 w 242343"/>
                <a:gd name="connsiteY74" fmla="*/ 111082 h 132047"/>
                <a:gd name="connsiteX75" fmla="*/ 60789 w 242343"/>
                <a:gd name="connsiteY75" fmla="*/ 110881 h 132047"/>
                <a:gd name="connsiteX76" fmla="*/ 61599 w 242343"/>
                <a:gd name="connsiteY76" fmla="*/ 110679 h 132047"/>
                <a:gd name="connsiteX77" fmla="*/ 62409 w 242343"/>
                <a:gd name="connsiteY77" fmla="*/ 110478 h 132047"/>
                <a:gd name="connsiteX78" fmla="*/ 63220 w 242343"/>
                <a:gd name="connsiteY78" fmla="*/ 110269 h 132047"/>
                <a:gd name="connsiteX79" fmla="*/ 64030 w 242343"/>
                <a:gd name="connsiteY79" fmla="*/ 110060 h 132047"/>
                <a:gd name="connsiteX80" fmla="*/ 64841 w 242343"/>
                <a:gd name="connsiteY80" fmla="*/ 109852 h 132047"/>
                <a:gd name="connsiteX81" fmla="*/ 65652 w 242343"/>
                <a:gd name="connsiteY81" fmla="*/ 109643 h 132047"/>
                <a:gd name="connsiteX82" fmla="*/ 66462 w 242343"/>
                <a:gd name="connsiteY82" fmla="*/ 109427 h 132047"/>
                <a:gd name="connsiteX83" fmla="*/ 67273 w 242343"/>
                <a:gd name="connsiteY83" fmla="*/ 109211 h 132047"/>
                <a:gd name="connsiteX84" fmla="*/ 68083 w 242343"/>
                <a:gd name="connsiteY84" fmla="*/ 108995 h 132047"/>
                <a:gd name="connsiteX85" fmla="*/ 68893 w 242343"/>
                <a:gd name="connsiteY85" fmla="*/ 108779 h 132047"/>
                <a:gd name="connsiteX86" fmla="*/ 69704 w 242343"/>
                <a:gd name="connsiteY86" fmla="*/ 108556 h 132047"/>
                <a:gd name="connsiteX87" fmla="*/ 70514 w 242343"/>
                <a:gd name="connsiteY87" fmla="*/ 108340 h 132047"/>
                <a:gd name="connsiteX88" fmla="*/ 71325 w 242343"/>
                <a:gd name="connsiteY88" fmla="*/ 108117 h 132047"/>
                <a:gd name="connsiteX89" fmla="*/ 72136 w 242343"/>
                <a:gd name="connsiteY89" fmla="*/ 107887 h 132047"/>
                <a:gd name="connsiteX90" fmla="*/ 72946 w 242343"/>
                <a:gd name="connsiteY90" fmla="*/ 107664 h 132047"/>
                <a:gd name="connsiteX91" fmla="*/ 73757 w 242343"/>
                <a:gd name="connsiteY91" fmla="*/ 107433 h 132047"/>
                <a:gd name="connsiteX92" fmla="*/ 74567 w 242343"/>
                <a:gd name="connsiteY92" fmla="*/ 107203 h 132047"/>
                <a:gd name="connsiteX93" fmla="*/ 75377 w 242343"/>
                <a:gd name="connsiteY93" fmla="*/ 106973 h 132047"/>
                <a:gd name="connsiteX94" fmla="*/ 76188 w 242343"/>
                <a:gd name="connsiteY94" fmla="*/ 106735 h 132047"/>
                <a:gd name="connsiteX95" fmla="*/ 76999 w 242343"/>
                <a:gd name="connsiteY95" fmla="*/ 106498 h 132047"/>
                <a:gd name="connsiteX96" fmla="*/ 77809 w 242343"/>
                <a:gd name="connsiteY96" fmla="*/ 106260 h 132047"/>
                <a:gd name="connsiteX97" fmla="*/ 78620 w 242343"/>
                <a:gd name="connsiteY97" fmla="*/ 106023 h 132047"/>
                <a:gd name="connsiteX98" fmla="*/ 79430 w 242343"/>
                <a:gd name="connsiteY98" fmla="*/ 105778 h 132047"/>
                <a:gd name="connsiteX99" fmla="*/ 80241 w 242343"/>
                <a:gd name="connsiteY99" fmla="*/ 105533 h 132047"/>
                <a:gd name="connsiteX100" fmla="*/ 81051 w 242343"/>
                <a:gd name="connsiteY100" fmla="*/ 105289 h 132047"/>
                <a:gd name="connsiteX101" fmla="*/ 81861 w 242343"/>
                <a:gd name="connsiteY101" fmla="*/ 105044 h 132047"/>
                <a:gd name="connsiteX102" fmla="*/ 82673 w 242343"/>
                <a:gd name="connsiteY102" fmla="*/ 104792 h 132047"/>
                <a:gd name="connsiteX103" fmla="*/ 83483 w 242343"/>
                <a:gd name="connsiteY103" fmla="*/ 104540 h 132047"/>
                <a:gd name="connsiteX104" fmla="*/ 84293 w 242343"/>
                <a:gd name="connsiteY104" fmla="*/ 104288 h 132047"/>
                <a:gd name="connsiteX105" fmla="*/ 85104 w 242343"/>
                <a:gd name="connsiteY105" fmla="*/ 104029 h 132047"/>
                <a:gd name="connsiteX106" fmla="*/ 85914 w 242343"/>
                <a:gd name="connsiteY106" fmla="*/ 103770 h 132047"/>
                <a:gd name="connsiteX107" fmla="*/ 86725 w 242343"/>
                <a:gd name="connsiteY107" fmla="*/ 103511 h 132047"/>
                <a:gd name="connsiteX108" fmla="*/ 87536 w 242343"/>
                <a:gd name="connsiteY108" fmla="*/ 103252 h 132047"/>
                <a:gd name="connsiteX109" fmla="*/ 88346 w 242343"/>
                <a:gd name="connsiteY109" fmla="*/ 102985 h 132047"/>
                <a:gd name="connsiteX110" fmla="*/ 89157 w 242343"/>
                <a:gd name="connsiteY110" fmla="*/ 102719 h 132047"/>
                <a:gd name="connsiteX111" fmla="*/ 89967 w 242343"/>
                <a:gd name="connsiteY111" fmla="*/ 102453 h 132047"/>
                <a:gd name="connsiteX112" fmla="*/ 90777 w 242343"/>
                <a:gd name="connsiteY112" fmla="*/ 102179 h 132047"/>
                <a:gd name="connsiteX113" fmla="*/ 91588 w 242343"/>
                <a:gd name="connsiteY113" fmla="*/ 101913 h 132047"/>
                <a:gd name="connsiteX114" fmla="*/ 92398 w 242343"/>
                <a:gd name="connsiteY114" fmla="*/ 101640 h 132047"/>
                <a:gd name="connsiteX115" fmla="*/ 93209 w 242343"/>
                <a:gd name="connsiteY115" fmla="*/ 101359 h 132047"/>
                <a:gd name="connsiteX116" fmla="*/ 94020 w 242343"/>
                <a:gd name="connsiteY116" fmla="*/ 101078 h 132047"/>
                <a:gd name="connsiteX117" fmla="*/ 94830 w 242343"/>
                <a:gd name="connsiteY117" fmla="*/ 100797 h 132047"/>
                <a:gd name="connsiteX118" fmla="*/ 95641 w 242343"/>
                <a:gd name="connsiteY118" fmla="*/ 100517 h 132047"/>
                <a:gd name="connsiteX119" fmla="*/ 96451 w 242343"/>
                <a:gd name="connsiteY119" fmla="*/ 100229 h 132047"/>
                <a:gd name="connsiteX120" fmla="*/ 97261 w 242343"/>
                <a:gd name="connsiteY120" fmla="*/ 99948 h 132047"/>
                <a:gd name="connsiteX121" fmla="*/ 98072 w 242343"/>
                <a:gd name="connsiteY121" fmla="*/ 99653 h 132047"/>
                <a:gd name="connsiteX122" fmla="*/ 98883 w 242343"/>
                <a:gd name="connsiteY122" fmla="*/ 99365 h 132047"/>
                <a:gd name="connsiteX123" fmla="*/ 99693 w 242343"/>
                <a:gd name="connsiteY123" fmla="*/ 99070 h 132047"/>
                <a:gd name="connsiteX124" fmla="*/ 100504 w 242343"/>
                <a:gd name="connsiteY124" fmla="*/ 98775 h 132047"/>
                <a:gd name="connsiteX125" fmla="*/ 101314 w 242343"/>
                <a:gd name="connsiteY125" fmla="*/ 98473 h 132047"/>
                <a:gd name="connsiteX126" fmla="*/ 102125 w 242343"/>
                <a:gd name="connsiteY126" fmla="*/ 98178 h 132047"/>
                <a:gd name="connsiteX127" fmla="*/ 102935 w 242343"/>
                <a:gd name="connsiteY127" fmla="*/ 97868 h 132047"/>
                <a:gd name="connsiteX128" fmla="*/ 103745 w 242343"/>
                <a:gd name="connsiteY128" fmla="*/ 97566 h 132047"/>
                <a:gd name="connsiteX129" fmla="*/ 104557 w 242343"/>
                <a:gd name="connsiteY129" fmla="*/ 97256 h 132047"/>
                <a:gd name="connsiteX130" fmla="*/ 105367 w 242343"/>
                <a:gd name="connsiteY130" fmla="*/ 96947 h 132047"/>
                <a:gd name="connsiteX131" fmla="*/ 106177 w 242343"/>
                <a:gd name="connsiteY131" fmla="*/ 96637 h 132047"/>
                <a:gd name="connsiteX132" fmla="*/ 106988 w 242343"/>
                <a:gd name="connsiteY132" fmla="*/ 96321 h 132047"/>
                <a:gd name="connsiteX133" fmla="*/ 107798 w 242343"/>
                <a:gd name="connsiteY133" fmla="*/ 96004 h 132047"/>
                <a:gd name="connsiteX134" fmla="*/ 108609 w 242343"/>
                <a:gd name="connsiteY134" fmla="*/ 95687 h 132047"/>
                <a:gd name="connsiteX135" fmla="*/ 109419 w 242343"/>
                <a:gd name="connsiteY135" fmla="*/ 95363 h 132047"/>
                <a:gd name="connsiteX136" fmla="*/ 110230 w 242343"/>
                <a:gd name="connsiteY136" fmla="*/ 95040 h 132047"/>
                <a:gd name="connsiteX137" fmla="*/ 111041 w 242343"/>
                <a:gd name="connsiteY137" fmla="*/ 94716 h 132047"/>
                <a:gd name="connsiteX138" fmla="*/ 111851 w 242343"/>
                <a:gd name="connsiteY138" fmla="*/ 94385 h 132047"/>
                <a:gd name="connsiteX139" fmla="*/ 112661 w 242343"/>
                <a:gd name="connsiteY139" fmla="*/ 94054 h 132047"/>
                <a:gd name="connsiteX140" fmla="*/ 113472 w 242343"/>
                <a:gd name="connsiteY140" fmla="*/ 93715 h 132047"/>
                <a:gd name="connsiteX141" fmla="*/ 114282 w 242343"/>
                <a:gd name="connsiteY141" fmla="*/ 93384 h 132047"/>
                <a:gd name="connsiteX142" fmla="*/ 115093 w 242343"/>
                <a:gd name="connsiteY142" fmla="*/ 93046 h 132047"/>
                <a:gd name="connsiteX143" fmla="*/ 115904 w 242343"/>
                <a:gd name="connsiteY143" fmla="*/ 92701 h 132047"/>
                <a:gd name="connsiteX144" fmla="*/ 116714 w 242343"/>
                <a:gd name="connsiteY144" fmla="*/ 92355 h 132047"/>
                <a:gd name="connsiteX145" fmla="*/ 117525 w 242343"/>
                <a:gd name="connsiteY145" fmla="*/ 92010 h 132047"/>
                <a:gd name="connsiteX146" fmla="*/ 118335 w 242343"/>
                <a:gd name="connsiteY146" fmla="*/ 91664 h 132047"/>
                <a:gd name="connsiteX147" fmla="*/ 119145 w 242343"/>
                <a:gd name="connsiteY147" fmla="*/ 91311 h 132047"/>
                <a:gd name="connsiteX148" fmla="*/ 119956 w 242343"/>
                <a:gd name="connsiteY148" fmla="*/ 90959 h 132047"/>
                <a:gd name="connsiteX149" fmla="*/ 120766 w 242343"/>
                <a:gd name="connsiteY149" fmla="*/ 90599 h 132047"/>
                <a:gd name="connsiteX150" fmla="*/ 121577 w 242343"/>
                <a:gd name="connsiteY150" fmla="*/ 90239 h 132047"/>
                <a:gd name="connsiteX151" fmla="*/ 122388 w 242343"/>
                <a:gd name="connsiteY151" fmla="*/ 89879 h 132047"/>
                <a:gd name="connsiteX152" fmla="*/ 123198 w 242343"/>
                <a:gd name="connsiteY152" fmla="*/ 89519 h 132047"/>
                <a:gd name="connsiteX153" fmla="*/ 124009 w 242343"/>
                <a:gd name="connsiteY153" fmla="*/ 89152 h 132047"/>
                <a:gd name="connsiteX154" fmla="*/ 124819 w 242343"/>
                <a:gd name="connsiteY154" fmla="*/ 88778 h 132047"/>
                <a:gd name="connsiteX155" fmla="*/ 125629 w 242343"/>
                <a:gd name="connsiteY155" fmla="*/ 88411 h 132047"/>
                <a:gd name="connsiteX156" fmla="*/ 126440 w 242343"/>
                <a:gd name="connsiteY156" fmla="*/ 88030 h 132047"/>
                <a:gd name="connsiteX157" fmla="*/ 127251 w 242343"/>
                <a:gd name="connsiteY157" fmla="*/ 87655 h 132047"/>
                <a:gd name="connsiteX158" fmla="*/ 128061 w 242343"/>
                <a:gd name="connsiteY158" fmla="*/ 87274 h 132047"/>
                <a:gd name="connsiteX159" fmla="*/ 128872 w 242343"/>
                <a:gd name="connsiteY159" fmla="*/ 86892 h 132047"/>
                <a:gd name="connsiteX160" fmla="*/ 129682 w 242343"/>
                <a:gd name="connsiteY160" fmla="*/ 86504 h 132047"/>
                <a:gd name="connsiteX161" fmla="*/ 130493 w 242343"/>
                <a:gd name="connsiteY161" fmla="*/ 86115 h 132047"/>
                <a:gd name="connsiteX162" fmla="*/ 131303 w 242343"/>
                <a:gd name="connsiteY162" fmla="*/ 85726 h 132047"/>
                <a:gd name="connsiteX163" fmla="*/ 132113 w 242343"/>
                <a:gd name="connsiteY163" fmla="*/ 85331 h 132047"/>
                <a:gd name="connsiteX164" fmla="*/ 132925 w 242343"/>
                <a:gd name="connsiteY164" fmla="*/ 84935 h 132047"/>
                <a:gd name="connsiteX165" fmla="*/ 133735 w 242343"/>
                <a:gd name="connsiteY165" fmla="*/ 84539 h 132047"/>
                <a:gd name="connsiteX166" fmla="*/ 134545 w 242343"/>
                <a:gd name="connsiteY166" fmla="*/ 84136 h 132047"/>
                <a:gd name="connsiteX167" fmla="*/ 135356 w 242343"/>
                <a:gd name="connsiteY167" fmla="*/ 83726 h 132047"/>
                <a:gd name="connsiteX168" fmla="*/ 136166 w 242343"/>
                <a:gd name="connsiteY168" fmla="*/ 83323 h 132047"/>
                <a:gd name="connsiteX169" fmla="*/ 136977 w 242343"/>
                <a:gd name="connsiteY169" fmla="*/ 82912 h 132047"/>
                <a:gd name="connsiteX170" fmla="*/ 137788 w 242343"/>
                <a:gd name="connsiteY170" fmla="*/ 82495 h 132047"/>
                <a:gd name="connsiteX171" fmla="*/ 138598 w 242343"/>
                <a:gd name="connsiteY171" fmla="*/ 82077 h 132047"/>
                <a:gd name="connsiteX172" fmla="*/ 139408 w 242343"/>
                <a:gd name="connsiteY172" fmla="*/ 81660 h 132047"/>
                <a:gd name="connsiteX173" fmla="*/ 140219 w 242343"/>
                <a:gd name="connsiteY173" fmla="*/ 81235 h 132047"/>
                <a:gd name="connsiteX174" fmla="*/ 141029 w 242343"/>
                <a:gd name="connsiteY174" fmla="*/ 80811 h 132047"/>
                <a:gd name="connsiteX175" fmla="*/ 141840 w 242343"/>
                <a:gd name="connsiteY175" fmla="*/ 80386 h 132047"/>
                <a:gd name="connsiteX176" fmla="*/ 142650 w 242343"/>
                <a:gd name="connsiteY176" fmla="*/ 79954 h 132047"/>
                <a:gd name="connsiteX177" fmla="*/ 143461 w 242343"/>
                <a:gd name="connsiteY177" fmla="*/ 79515 h 132047"/>
                <a:gd name="connsiteX178" fmla="*/ 144272 w 242343"/>
                <a:gd name="connsiteY178" fmla="*/ 79083 h 132047"/>
                <a:gd name="connsiteX179" fmla="*/ 145082 w 242343"/>
                <a:gd name="connsiteY179" fmla="*/ 78644 h 132047"/>
                <a:gd name="connsiteX180" fmla="*/ 145893 w 242343"/>
                <a:gd name="connsiteY180" fmla="*/ 78198 h 132047"/>
                <a:gd name="connsiteX181" fmla="*/ 146703 w 242343"/>
                <a:gd name="connsiteY181" fmla="*/ 77752 h 132047"/>
                <a:gd name="connsiteX182" fmla="*/ 147513 w 242343"/>
                <a:gd name="connsiteY182" fmla="*/ 77306 h 132047"/>
                <a:gd name="connsiteX183" fmla="*/ 148324 w 242343"/>
                <a:gd name="connsiteY183" fmla="*/ 76852 h 132047"/>
                <a:gd name="connsiteX184" fmla="*/ 149135 w 242343"/>
                <a:gd name="connsiteY184" fmla="*/ 76392 h 132047"/>
                <a:gd name="connsiteX185" fmla="*/ 149945 w 242343"/>
                <a:gd name="connsiteY185" fmla="*/ 75938 h 132047"/>
                <a:gd name="connsiteX186" fmla="*/ 150756 w 242343"/>
                <a:gd name="connsiteY186" fmla="*/ 75477 h 132047"/>
                <a:gd name="connsiteX187" fmla="*/ 151566 w 242343"/>
                <a:gd name="connsiteY187" fmla="*/ 75010 h 132047"/>
                <a:gd name="connsiteX188" fmla="*/ 152376 w 242343"/>
                <a:gd name="connsiteY188" fmla="*/ 74542 h 132047"/>
                <a:gd name="connsiteX189" fmla="*/ 153187 w 242343"/>
                <a:gd name="connsiteY189" fmla="*/ 74074 h 132047"/>
                <a:gd name="connsiteX190" fmla="*/ 153997 w 242343"/>
                <a:gd name="connsiteY190" fmla="*/ 73599 h 132047"/>
                <a:gd name="connsiteX191" fmla="*/ 154808 w 242343"/>
                <a:gd name="connsiteY191" fmla="*/ 73124 h 132047"/>
                <a:gd name="connsiteX192" fmla="*/ 155619 w 242343"/>
                <a:gd name="connsiteY192" fmla="*/ 72642 h 132047"/>
                <a:gd name="connsiteX193" fmla="*/ 156429 w 242343"/>
                <a:gd name="connsiteY193" fmla="*/ 72160 h 132047"/>
                <a:gd name="connsiteX194" fmla="*/ 157240 w 242343"/>
                <a:gd name="connsiteY194" fmla="*/ 71670 h 132047"/>
                <a:gd name="connsiteX195" fmla="*/ 158050 w 242343"/>
                <a:gd name="connsiteY195" fmla="*/ 71181 h 132047"/>
                <a:gd name="connsiteX196" fmla="*/ 158861 w 242343"/>
                <a:gd name="connsiteY196" fmla="*/ 70684 h 132047"/>
                <a:gd name="connsiteX197" fmla="*/ 159671 w 242343"/>
                <a:gd name="connsiteY197" fmla="*/ 70188 h 132047"/>
                <a:gd name="connsiteX198" fmla="*/ 160482 w 242343"/>
                <a:gd name="connsiteY198" fmla="*/ 69691 h 132047"/>
                <a:gd name="connsiteX199" fmla="*/ 161292 w 242343"/>
                <a:gd name="connsiteY199" fmla="*/ 69187 h 132047"/>
                <a:gd name="connsiteX200" fmla="*/ 162103 w 242343"/>
                <a:gd name="connsiteY200" fmla="*/ 68683 h 132047"/>
                <a:gd name="connsiteX201" fmla="*/ 162913 w 242343"/>
                <a:gd name="connsiteY201" fmla="*/ 68172 h 132047"/>
                <a:gd name="connsiteX202" fmla="*/ 163724 w 242343"/>
                <a:gd name="connsiteY202" fmla="*/ 67661 h 132047"/>
                <a:gd name="connsiteX203" fmla="*/ 164534 w 242343"/>
                <a:gd name="connsiteY203" fmla="*/ 67143 h 132047"/>
                <a:gd name="connsiteX204" fmla="*/ 165344 w 242343"/>
                <a:gd name="connsiteY204" fmla="*/ 66625 h 132047"/>
                <a:gd name="connsiteX205" fmla="*/ 166156 w 242343"/>
                <a:gd name="connsiteY205" fmla="*/ 66100 h 132047"/>
                <a:gd name="connsiteX206" fmla="*/ 166966 w 242343"/>
                <a:gd name="connsiteY206" fmla="*/ 65574 h 132047"/>
                <a:gd name="connsiteX207" fmla="*/ 167776 w 242343"/>
                <a:gd name="connsiteY207" fmla="*/ 65041 h 132047"/>
                <a:gd name="connsiteX208" fmla="*/ 168587 w 242343"/>
                <a:gd name="connsiteY208" fmla="*/ 64509 h 132047"/>
                <a:gd name="connsiteX209" fmla="*/ 169397 w 242343"/>
                <a:gd name="connsiteY209" fmla="*/ 63976 h 132047"/>
                <a:gd name="connsiteX210" fmla="*/ 170208 w 242343"/>
                <a:gd name="connsiteY210" fmla="*/ 63437 h 132047"/>
                <a:gd name="connsiteX211" fmla="*/ 171018 w 242343"/>
                <a:gd name="connsiteY211" fmla="*/ 62890 h 132047"/>
                <a:gd name="connsiteX212" fmla="*/ 171829 w 242343"/>
                <a:gd name="connsiteY212" fmla="*/ 62343 h 132047"/>
                <a:gd name="connsiteX213" fmla="*/ 172640 w 242343"/>
                <a:gd name="connsiteY213" fmla="*/ 61796 h 132047"/>
                <a:gd name="connsiteX214" fmla="*/ 173450 w 242343"/>
                <a:gd name="connsiteY214" fmla="*/ 61241 h 132047"/>
                <a:gd name="connsiteX215" fmla="*/ 174260 w 242343"/>
                <a:gd name="connsiteY215" fmla="*/ 60680 h 132047"/>
                <a:gd name="connsiteX216" fmla="*/ 175071 w 242343"/>
                <a:gd name="connsiteY216" fmla="*/ 60119 h 132047"/>
                <a:gd name="connsiteX217" fmla="*/ 175881 w 242343"/>
                <a:gd name="connsiteY217" fmla="*/ 59557 h 132047"/>
                <a:gd name="connsiteX218" fmla="*/ 176692 w 242343"/>
                <a:gd name="connsiteY218" fmla="*/ 58989 h 132047"/>
                <a:gd name="connsiteX219" fmla="*/ 177503 w 242343"/>
                <a:gd name="connsiteY219" fmla="*/ 58420 h 132047"/>
                <a:gd name="connsiteX220" fmla="*/ 178313 w 242343"/>
                <a:gd name="connsiteY220" fmla="*/ 57844 h 132047"/>
                <a:gd name="connsiteX221" fmla="*/ 179124 w 242343"/>
                <a:gd name="connsiteY221" fmla="*/ 57261 h 132047"/>
                <a:gd name="connsiteX222" fmla="*/ 179934 w 242343"/>
                <a:gd name="connsiteY222" fmla="*/ 56686 h 132047"/>
                <a:gd name="connsiteX223" fmla="*/ 180744 w 242343"/>
                <a:gd name="connsiteY223" fmla="*/ 56095 h 132047"/>
                <a:gd name="connsiteX224" fmla="*/ 181555 w 242343"/>
                <a:gd name="connsiteY224" fmla="*/ 55505 h 132047"/>
                <a:gd name="connsiteX225" fmla="*/ 182365 w 242343"/>
                <a:gd name="connsiteY225" fmla="*/ 54915 h 132047"/>
                <a:gd name="connsiteX226" fmla="*/ 183176 w 242343"/>
                <a:gd name="connsiteY226" fmla="*/ 54318 h 132047"/>
                <a:gd name="connsiteX227" fmla="*/ 183987 w 242343"/>
                <a:gd name="connsiteY227" fmla="*/ 53720 h 132047"/>
                <a:gd name="connsiteX228" fmla="*/ 184797 w 242343"/>
                <a:gd name="connsiteY228" fmla="*/ 53116 h 132047"/>
                <a:gd name="connsiteX229" fmla="*/ 185608 w 242343"/>
                <a:gd name="connsiteY229" fmla="*/ 52504 h 132047"/>
                <a:gd name="connsiteX230" fmla="*/ 186418 w 242343"/>
                <a:gd name="connsiteY230" fmla="*/ 51892 h 132047"/>
                <a:gd name="connsiteX231" fmla="*/ 187228 w 242343"/>
                <a:gd name="connsiteY231" fmla="*/ 51280 h 132047"/>
                <a:gd name="connsiteX232" fmla="*/ 188040 w 242343"/>
                <a:gd name="connsiteY232" fmla="*/ 50661 h 132047"/>
                <a:gd name="connsiteX233" fmla="*/ 188850 w 242343"/>
                <a:gd name="connsiteY233" fmla="*/ 50035 h 132047"/>
                <a:gd name="connsiteX234" fmla="*/ 189660 w 242343"/>
                <a:gd name="connsiteY234" fmla="*/ 49409 h 132047"/>
                <a:gd name="connsiteX235" fmla="*/ 190471 w 242343"/>
                <a:gd name="connsiteY235" fmla="*/ 48783 h 132047"/>
                <a:gd name="connsiteX236" fmla="*/ 191281 w 242343"/>
                <a:gd name="connsiteY236" fmla="*/ 48142 h 132047"/>
                <a:gd name="connsiteX237" fmla="*/ 192092 w 242343"/>
                <a:gd name="connsiteY237" fmla="*/ 47509 h 132047"/>
                <a:gd name="connsiteX238" fmla="*/ 192902 w 242343"/>
                <a:gd name="connsiteY238" fmla="*/ 46868 h 132047"/>
                <a:gd name="connsiteX239" fmla="*/ 193713 w 242343"/>
                <a:gd name="connsiteY239" fmla="*/ 46221 h 132047"/>
                <a:gd name="connsiteX240" fmla="*/ 194524 w 242343"/>
                <a:gd name="connsiteY240" fmla="*/ 45573 h 132047"/>
                <a:gd name="connsiteX241" fmla="*/ 195334 w 242343"/>
                <a:gd name="connsiteY241" fmla="*/ 44918 h 132047"/>
                <a:gd name="connsiteX242" fmla="*/ 196144 w 242343"/>
                <a:gd name="connsiteY242" fmla="*/ 44263 h 132047"/>
                <a:gd name="connsiteX243" fmla="*/ 196955 w 242343"/>
                <a:gd name="connsiteY243" fmla="*/ 43601 h 132047"/>
                <a:gd name="connsiteX244" fmla="*/ 197765 w 242343"/>
                <a:gd name="connsiteY244" fmla="*/ 42932 h 132047"/>
                <a:gd name="connsiteX245" fmla="*/ 198576 w 242343"/>
                <a:gd name="connsiteY245" fmla="*/ 42269 h 132047"/>
                <a:gd name="connsiteX246" fmla="*/ 199387 w 242343"/>
                <a:gd name="connsiteY246" fmla="*/ 41593 h 132047"/>
                <a:gd name="connsiteX247" fmla="*/ 200197 w 242343"/>
                <a:gd name="connsiteY247" fmla="*/ 40916 h 132047"/>
                <a:gd name="connsiteX248" fmla="*/ 201008 w 242343"/>
                <a:gd name="connsiteY248" fmla="*/ 40233 h 132047"/>
                <a:gd name="connsiteX249" fmla="*/ 201818 w 242343"/>
                <a:gd name="connsiteY249" fmla="*/ 39549 h 132047"/>
                <a:gd name="connsiteX250" fmla="*/ 202628 w 242343"/>
                <a:gd name="connsiteY250" fmla="*/ 38865 h 132047"/>
                <a:gd name="connsiteX251" fmla="*/ 203439 w 242343"/>
                <a:gd name="connsiteY251" fmla="*/ 38167 h 132047"/>
                <a:gd name="connsiteX252" fmla="*/ 204249 w 242343"/>
                <a:gd name="connsiteY252" fmla="*/ 37476 h 132047"/>
                <a:gd name="connsiteX253" fmla="*/ 205060 w 242343"/>
                <a:gd name="connsiteY253" fmla="*/ 36771 h 132047"/>
                <a:gd name="connsiteX254" fmla="*/ 205871 w 242343"/>
                <a:gd name="connsiteY254" fmla="*/ 36065 h 132047"/>
                <a:gd name="connsiteX255" fmla="*/ 206681 w 242343"/>
                <a:gd name="connsiteY255" fmla="*/ 35360 h 132047"/>
                <a:gd name="connsiteX256" fmla="*/ 207492 w 242343"/>
                <a:gd name="connsiteY256" fmla="*/ 34648 h 132047"/>
                <a:gd name="connsiteX257" fmla="*/ 208302 w 242343"/>
                <a:gd name="connsiteY257" fmla="*/ 33928 h 132047"/>
                <a:gd name="connsiteX258" fmla="*/ 209112 w 242343"/>
                <a:gd name="connsiteY258" fmla="*/ 33208 h 132047"/>
                <a:gd name="connsiteX259" fmla="*/ 209923 w 242343"/>
                <a:gd name="connsiteY259" fmla="*/ 32481 h 132047"/>
                <a:gd name="connsiteX260" fmla="*/ 210734 w 242343"/>
                <a:gd name="connsiteY260" fmla="*/ 31754 h 132047"/>
                <a:gd name="connsiteX261" fmla="*/ 211544 w 242343"/>
                <a:gd name="connsiteY261" fmla="*/ 31020 h 132047"/>
                <a:gd name="connsiteX262" fmla="*/ 212355 w 242343"/>
                <a:gd name="connsiteY262" fmla="*/ 30286 h 132047"/>
                <a:gd name="connsiteX263" fmla="*/ 213165 w 242343"/>
                <a:gd name="connsiteY263" fmla="*/ 29545 h 132047"/>
                <a:gd name="connsiteX264" fmla="*/ 213976 w 242343"/>
                <a:gd name="connsiteY264" fmla="*/ 28796 h 132047"/>
                <a:gd name="connsiteX265" fmla="*/ 214786 w 242343"/>
                <a:gd name="connsiteY265" fmla="*/ 28048 h 132047"/>
                <a:gd name="connsiteX266" fmla="*/ 215596 w 242343"/>
                <a:gd name="connsiteY266" fmla="*/ 27292 h 132047"/>
                <a:gd name="connsiteX267" fmla="*/ 216408 w 242343"/>
                <a:gd name="connsiteY267" fmla="*/ 26536 h 132047"/>
                <a:gd name="connsiteX268" fmla="*/ 217218 w 242343"/>
                <a:gd name="connsiteY268" fmla="*/ 25773 h 132047"/>
                <a:gd name="connsiteX269" fmla="*/ 218028 w 242343"/>
                <a:gd name="connsiteY269" fmla="*/ 25010 h 132047"/>
                <a:gd name="connsiteX270" fmla="*/ 218839 w 242343"/>
                <a:gd name="connsiteY270" fmla="*/ 24240 h 132047"/>
                <a:gd name="connsiteX271" fmla="*/ 219649 w 242343"/>
                <a:gd name="connsiteY271" fmla="*/ 23463 h 132047"/>
                <a:gd name="connsiteX272" fmla="*/ 220460 w 242343"/>
                <a:gd name="connsiteY272" fmla="*/ 22686 h 132047"/>
                <a:gd name="connsiteX273" fmla="*/ 221270 w 242343"/>
                <a:gd name="connsiteY273" fmla="*/ 21901 h 132047"/>
                <a:gd name="connsiteX274" fmla="*/ 222081 w 242343"/>
                <a:gd name="connsiteY274" fmla="*/ 21110 h 132047"/>
                <a:gd name="connsiteX275" fmla="*/ 222892 w 242343"/>
                <a:gd name="connsiteY275" fmla="*/ 20318 h 132047"/>
                <a:gd name="connsiteX276" fmla="*/ 223702 w 242343"/>
                <a:gd name="connsiteY276" fmla="*/ 19526 h 132047"/>
                <a:gd name="connsiteX277" fmla="*/ 224512 w 242343"/>
                <a:gd name="connsiteY277" fmla="*/ 18720 h 132047"/>
                <a:gd name="connsiteX278" fmla="*/ 225323 w 242343"/>
                <a:gd name="connsiteY278" fmla="*/ 17921 h 132047"/>
                <a:gd name="connsiteX279" fmla="*/ 226133 w 242343"/>
                <a:gd name="connsiteY279" fmla="*/ 17108 h 132047"/>
                <a:gd name="connsiteX280" fmla="*/ 226944 w 242343"/>
                <a:gd name="connsiteY280" fmla="*/ 16295 h 132047"/>
                <a:gd name="connsiteX281" fmla="*/ 227755 w 242343"/>
                <a:gd name="connsiteY281" fmla="*/ 15474 h 132047"/>
                <a:gd name="connsiteX282" fmla="*/ 228565 w 242343"/>
                <a:gd name="connsiteY282" fmla="*/ 14654 h 132047"/>
                <a:gd name="connsiteX283" fmla="*/ 229376 w 242343"/>
                <a:gd name="connsiteY283" fmla="*/ 13826 h 132047"/>
                <a:gd name="connsiteX284" fmla="*/ 230186 w 242343"/>
                <a:gd name="connsiteY284" fmla="*/ 12998 h 132047"/>
                <a:gd name="connsiteX285" fmla="*/ 230996 w 242343"/>
                <a:gd name="connsiteY285" fmla="*/ 12163 h 132047"/>
                <a:gd name="connsiteX286" fmla="*/ 231807 w 242343"/>
                <a:gd name="connsiteY286" fmla="*/ 11321 h 132047"/>
                <a:gd name="connsiteX287" fmla="*/ 232617 w 242343"/>
                <a:gd name="connsiteY287" fmla="*/ 10479 h 132047"/>
                <a:gd name="connsiteX288" fmla="*/ 233428 w 242343"/>
                <a:gd name="connsiteY288" fmla="*/ 9630 h 132047"/>
                <a:gd name="connsiteX289" fmla="*/ 234239 w 242343"/>
                <a:gd name="connsiteY289" fmla="*/ 8773 h 132047"/>
                <a:gd name="connsiteX290" fmla="*/ 235049 w 242343"/>
                <a:gd name="connsiteY290" fmla="*/ 7917 h 132047"/>
                <a:gd name="connsiteX291" fmla="*/ 235860 w 242343"/>
                <a:gd name="connsiteY291" fmla="*/ 7053 h 132047"/>
                <a:gd name="connsiteX292" fmla="*/ 236670 w 242343"/>
                <a:gd name="connsiteY292" fmla="*/ 6190 h 132047"/>
                <a:gd name="connsiteX293" fmla="*/ 237480 w 242343"/>
                <a:gd name="connsiteY293" fmla="*/ 5319 h 132047"/>
                <a:gd name="connsiteX294" fmla="*/ 238291 w 242343"/>
                <a:gd name="connsiteY294" fmla="*/ 4441 h 132047"/>
                <a:gd name="connsiteX295" fmla="*/ 239102 w 242343"/>
                <a:gd name="connsiteY295" fmla="*/ 3563 h 132047"/>
                <a:gd name="connsiteX296" fmla="*/ 239912 w 242343"/>
                <a:gd name="connsiteY296" fmla="*/ 2677 h 132047"/>
                <a:gd name="connsiteX297" fmla="*/ 240723 w 242343"/>
                <a:gd name="connsiteY297" fmla="*/ 1792 h 132047"/>
                <a:gd name="connsiteX298" fmla="*/ 241533 w 242343"/>
                <a:gd name="connsiteY298" fmla="*/ 900 h 132047"/>
                <a:gd name="connsiteX299" fmla="*/ 242344 w 242343"/>
                <a:gd name="connsiteY299" fmla="*/ 0 h 132047"/>
                <a:gd name="connsiteX300" fmla="*/ 242344 w 242343"/>
                <a:gd name="connsiteY300" fmla="*/ 132048 h 132047"/>
                <a:gd name="connsiteX301" fmla="*/ 0 w 242343"/>
                <a:gd name="connsiteY301" fmla="*/ 132048 h 132047"/>
                <a:gd name="connsiteX302" fmla="*/ 0 w 242343"/>
                <a:gd name="connsiteY302" fmla="*/ 122037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3" h="132047">
                  <a:moveTo>
                    <a:pt x="0" y="122037"/>
                  </a:moveTo>
                  <a:lnTo>
                    <a:pt x="810" y="121929"/>
                  </a:lnTo>
                  <a:lnTo>
                    <a:pt x="1621" y="121828"/>
                  </a:lnTo>
                  <a:lnTo>
                    <a:pt x="2431" y="121720"/>
                  </a:lnTo>
                  <a:lnTo>
                    <a:pt x="3242" y="121612"/>
                  </a:lnTo>
                  <a:lnTo>
                    <a:pt x="4053" y="121504"/>
                  </a:lnTo>
                  <a:lnTo>
                    <a:pt x="4863" y="121389"/>
                  </a:lnTo>
                  <a:lnTo>
                    <a:pt x="5674" y="121281"/>
                  </a:lnTo>
                  <a:lnTo>
                    <a:pt x="6484" y="121166"/>
                  </a:lnTo>
                  <a:lnTo>
                    <a:pt x="7294" y="121058"/>
                  </a:lnTo>
                  <a:lnTo>
                    <a:pt x="8105" y="120943"/>
                  </a:lnTo>
                  <a:lnTo>
                    <a:pt x="8915" y="120827"/>
                  </a:lnTo>
                  <a:lnTo>
                    <a:pt x="9726" y="120712"/>
                  </a:lnTo>
                  <a:lnTo>
                    <a:pt x="10537" y="120597"/>
                  </a:lnTo>
                  <a:lnTo>
                    <a:pt x="11347" y="120475"/>
                  </a:lnTo>
                  <a:lnTo>
                    <a:pt x="12158" y="120359"/>
                  </a:lnTo>
                  <a:lnTo>
                    <a:pt x="12968" y="120237"/>
                  </a:lnTo>
                  <a:lnTo>
                    <a:pt x="13778" y="120115"/>
                  </a:lnTo>
                  <a:lnTo>
                    <a:pt x="14589" y="119993"/>
                  </a:lnTo>
                  <a:lnTo>
                    <a:pt x="15400" y="119870"/>
                  </a:lnTo>
                  <a:lnTo>
                    <a:pt x="16210" y="119741"/>
                  </a:lnTo>
                  <a:lnTo>
                    <a:pt x="17021" y="119618"/>
                  </a:lnTo>
                  <a:lnTo>
                    <a:pt x="17831" y="119489"/>
                  </a:lnTo>
                  <a:lnTo>
                    <a:pt x="18642" y="119359"/>
                  </a:lnTo>
                  <a:lnTo>
                    <a:pt x="19452" y="119230"/>
                  </a:lnTo>
                  <a:lnTo>
                    <a:pt x="20262" y="119100"/>
                  </a:lnTo>
                  <a:lnTo>
                    <a:pt x="21074" y="118970"/>
                  </a:lnTo>
                  <a:lnTo>
                    <a:pt x="21884" y="118834"/>
                  </a:lnTo>
                  <a:lnTo>
                    <a:pt x="22694" y="118704"/>
                  </a:lnTo>
                  <a:lnTo>
                    <a:pt x="23505" y="118567"/>
                  </a:lnTo>
                  <a:lnTo>
                    <a:pt x="24315" y="118431"/>
                  </a:lnTo>
                  <a:lnTo>
                    <a:pt x="25126" y="118294"/>
                  </a:lnTo>
                  <a:lnTo>
                    <a:pt x="25936" y="118150"/>
                  </a:lnTo>
                  <a:lnTo>
                    <a:pt x="26747" y="118013"/>
                  </a:lnTo>
                  <a:lnTo>
                    <a:pt x="27558" y="117869"/>
                  </a:lnTo>
                  <a:lnTo>
                    <a:pt x="28368" y="117725"/>
                  </a:lnTo>
                  <a:lnTo>
                    <a:pt x="29178" y="117581"/>
                  </a:lnTo>
                  <a:lnTo>
                    <a:pt x="29989" y="117437"/>
                  </a:lnTo>
                  <a:lnTo>
                    <a:pt x="30799" y="117294"/>
                  </a:lnTo>
                  <a:lnTo>
                    <a:pt x="31610" y="117142"/>
                  </a:lnTo>
                  <a:lnTo>
                    <a:pt x="32421" y="116998"/>
                  </a:lnTo>
                  <a:lnTo>
                    <a:pt x="33231" y="116847"/>
                  </a:lnTo>
                  <a:lnTo>
                    <a:pt x="34042" y="116696"/>
                  </a:lnTo>
                  <a:lnTo>
                    <a:pt x="34852" y="116538"/>
                  </a:lnTo>
                  <a:lnTo>
                    <a:pt x="35662" y="116387"/>
                  </a:lnTo>
                  <a:lnTo>
                    <a:pt x="36473" y="116228"/>
                  </a:lnTo>
                  <a:lnTo>
                    <a:pt x="37284" y="116070"/>
                  </a:lnTo>
                  <a:lnTo>
                    <a:pt x="38094" y="115912"/>
                  </a:lnTo>
                  <a:lnTo>
                    <a:pt x="38905" y="115753"/>
                  </a:lnTo>
                  <a:lnTo>
                    <a:pt x="39715" y="115595"/>
                  </a:lnTo>
                  <a:lnTo>
                    <a:pt x="40526" y="115429"/>
                  </a:lnTo>
                  <a:lnTo>
                    <a:pt x="41336" y="115264"/>
                  </a:lnTo>
                  <a:lnTo>
                    <a:pt x="42146" y="115098"/>
                  </a:lnTo>
                  <a:lnTo>
                    <a:pt x="42957" y="114933"/>
                  </a:lnTo>
                  <a:lnTo>
                    <a:pt x="43768" y="114767"/>
                  </a:lnTo>
                  <a:lnTo>
                    <a:pt x="44578" y="114595"/>
                  </a:lnTo>
                  <a:lnTo>
                    <a:pt x="45389" y="114422"/>
                  </a:lnTo>
                  <a:lnTo>
                    <a:pt x="46199" y="114249"/>
                  </a:lnTo>
                  <a:lnTo>
                    <a:pt x="47010" y="114076"/>
                  </a:lnTo>
                  <a:lnTo>
                    <a:pt x="47820" y="113904"/>
                  </a:lnTo>
                  <a:lnTo>
                    <a:pt x="48631" y="113724"/>
                  </a:lnTo>
                  <a:lnTo>
                    <a:pt x="49441" y="113544"/>
                  </a:lnTo>
                  <a:lnTo>
                    <a:pt x="50252" y="113364"/>
                  </a:lnTo>
                  <a:lnTo>
                    <a:pt x="51062" y="113184"/>
                  </a:lnTo>
                  <a:lnTo>
                    <a:pt x="51873" y="113004"/>
                  </a:lnTo>
                  <a:lnTo>
                    <a:pt x="52683" y="112817"/>
                  </a:lnTo>
                  <a:lnTo>
                    <a:pt x="53494" y="112630"/>
                  </a:lnTo>
                  <a:lnTo>
                    <a:pt x="54305" y="112443"/>
                  </a:lnTo>
                  <a:lnTo>
                    <a:pt x="55115" y="112255"/>
                  </a:lnTo>
                  <a:lnTo>
                    <a:pt x="55925" y="112061"/>
                  </a:lnTo>
                  <a:lnTo>
                    <a:pt x="56736" y="111867"/>
                  </a:lnTo>
                  <a:lnTo>
                    <a:pt x="57546" y="111672"/>
                  </a:lnTo>
                  <a:lnTo>
                    <a:pt x="58357" y="111478"/>
                  </a:lnTo>
                  <a:lnTo>
                    <a:pt x="59167" y="111284"/>
                  </a:lnTo>
                  <a:lnTo>
                    <a:pt x="59978" y="111082"/>
                  </a:lnTo>
                  <a:lnTo>
                    <a:pt x="60789" y="110881"/>
                  </a:lnTo>
                  <a:lnTo>
                    <a:pt x="61599" y="110679"/>
                  </a:lnTo>
                  <a:lnTo>
                    <a:pt x="62409" y="110478"/>
                  </a:lnTo>
                  <a:lnTo>
                    <a:pt x="63220" y="110269"/>
                  </a:lnTo>
                  <a:lnTo>
                    <a:pt x="64030" y="110060"/>
                  </a:lnTo>
                  <a:lnTo>
                    <a:pt x="64841" y="109852"/>
                  </a:lnTo>
                  <a:lnTo>
                    <a:pt x="65652" y="109643"/>
                  </a:lnTo>
                  <a:lnTo>
                    <a:pt x="66462" y="109427"/>
                  </a:lnTo>
                  <a:lnTo>
                    <a:pt x="67273" y="109211"/>
                  </a:lnTo>
                  <a:lnTo>
                    <a:pt x="68083" y="108995"/>
                  </a:lnTo>
                  <a:lnTo>
                    <a:pt x="68893" y="108779"/>
                  </a:lnTo>
                  <a:lnTo>
                    <a:pt x="69704" y="108556"/>
                  </a:lnTo>
                  <a:lnTo>
                    <a:pt x="70514" y="108340"/>
                  </a:lnTo>
                  <a:lnTo>
                    <a:pt x="71325" y="108117"/>
                  </a:lnTo>
                  <a:lnTo>
                    <a:pt x="72136" y="107887"/>
                  </a:lnTo>
                  <a:lnTo>
                    <a:pt x="72946" y="107664"/>
                  </a:lnTo>
                  <a:lnTo>
                    <a:pt x="73757" y="107433"/>
                  </a:lnTo>
                  <a:lnTo>
                    <a:pt x="74567" y="107203"/>
                  </a:lnTo>
                  <a:lnTo>
                    <a:pt x="75377" y="106973"/>
                  </a:lnTo>
                  <a:lnTo>
                    <a:pt x="76188" y="106735"/>
                  </a:lnTo>
                  <a:lnTo>
                    <a:pt x="76999" y="106498"/>
                  </a:lnTo>
                  <a:lnTo>
                    <a:pt x="77809" y="106260"/>
                  </a:lnTo>
                  <a:lnTo>
                    <a:pt x="78620" y="106023"/>
                  </a:lnTo>
                  <a:lnTo>
                    <a:pt x="79430" y="105778"/>
                  </a:lnTo>
                  <a:lnTo>
                    <a:pt x="80241" y="105533"/>
                  </a:lnTo>
                  <a:lnTo>
                    <a:pt x="81051" y="105289"/>
                  </a:lnTo>
                  <a:lnTo>
                    <a:pt x="81861" y="105044"/>
                  </a:lnTo>
                  <a:lnTo>
                    <a:pt x="82673" y="104792"/>
                  </a:lnTo>
                  <a:lnTo>
                    <a:pt x="83483" y="104540"/>
                  </a:lnTo>
                  <a:lnTo>
                    <a:pt x="84293" y="104288"/>
                  </a:lnTo>
                  <a:lnTo>
                    <a:pt x="85104" y="104029"/>
                  </a:lnTo>
                  <a:lnTo>
                    <a:pt x="85914" y="103770"/>
                  </a:lnTo>
                  <a:lnTo>
                    <a:pt x="86725" y="103511"/>
                  </a:lnTo>
                  <a:lnTo>
                    <a:pt x="87536" y="103252"/>
                  </a:lnTo>
                  <a:lnTo>
                    <a:pt x="88346" y="102985"/>
                  </a:lnTo>
                  <a:lnTo>
                    <a:pt x="89157" y="102719"/>
                  </a:lnTo>
                  <a:lnTo>
                    <a:pt x="89967" y="102453"/>
                  </a:lnTo>
                  <a:lnTo>
                    <a:pt x="90777" y="102179"/>
                  </a:lnTo>
                  <a:lnTo>
                    <a:pt x="91588" y="101913"/>
                  </a:lnTo>
                  <a:lnTo>
                    <a:pt x="92398" y="101640"/>
                  </a:lnTo>
                  <a:lnTo>
                    <a:pt x="93209" y="101359"/>
                  </a:lnTo>
                  <a:lnTo>
                    <a:pt x="94020" y="101078"/>
                  </a:lnTo>
                  <a:lnTo>
                    <a:pt x="94830" y="100797"/>
                  </a:lnTo>
                  <a:lnTo>
                    <a:pt x="95641" y="100517"/>
                  </a:lnTo>
                  <a:lnTo>
                    <a:pt x="96451" y="100229"/>
                  </a:lnTo>
                  <a:lnTo>
                    <a:pt x="97261" y="99948"/>
                  </a:lnTo>
                  <a:lnTo>
                    <a:pt x="98072" y="99653"/>
                  </a:lnTo>
                  <a:lnTo>
                    <a:pt x="98883" y="99365"/>
                  </a:lnTo>
                  <a:lnTo>
                    <a:pt x="99693" y="99070"/>
                  </a:lnTo>
                  <a:lnTo>
                    <a:pt x="100504" y="98775"/>
                  </a:lnTo>
                  <a:lnTo>
                    <a:pt x="101314" y="98473"/>
                  </a:lnTo>
                  <a:lnTo>
                    <a:pt x="102125" y="98178"/>
                  </a:lnTo>
                  <a:lnTo>
                    <a:pt x="102935" y="97868"/>
                  </a:lnTo>
                  <a:lnTo>
                    <a:pt x="103745" y="97566"/>
                  </a:lnTo>
                  <a:lnTo>
                    <a:pt x="104557" y="97256"/>
                  </a:lnTo>
                  <a:lnTo>
                    <a:pt x="105367" y="96947"/>
                  </a:lnTo>
                  <a:lnTo>
                    <a:pt x="106177" y="96637"/>
                  </a:lnTo>
                  <a:lnTo>
                    <a:pt x="106988" y="96321"/>
                  </a:lnTo>
                  <a:lnTo>
                    <a:pt x="107798" y="96004"/>
                  </a:lnTo>
                  <a:lnTo>
                    <a:pt x="108609" y="95687"/>
                  </a:lnTo>
                  <a:lnTo>
                    <a:pt x="109419" y="95363"/>
                  </a:lnTo>
                  <a:lnTo>
                    <a:pt x="110230" y="95040"/>
                  </a:lnTo>
                  <a:lnTo>
                    <a:pt x="111041" y="94716"/>
                  </a:lnTo>
                  <a:lnTo>
                    <a:pt x="111851" y="94385"/>
                  </a:lnTo>
                  <a:lnTo>
                    <a:pt x="112661" y="94054"/>
                  </a:lnTo>
                  <a:lnTo>
                    <a:pt x="113472" y="93715"/>
                  </a:lnTo>
                  <a:lnTo>
                    <a:pt x="114282" y="93384"/>
                  </a:lnTo>
                  <a:lnTo>
                    <a:pt x="115093" y="93046"/>
                  </a:lnTo>
                  <a:lnTo>
                    <a:pt x="115904" y="92701"/>
                  </a:lnTo>
                  <a:lnTo>
                    <a:pt x="116714" y="92355"/>
                  </a:lnTo>
                  <a:lnTo>
                    <a:pt x="117525" y="92010"/>
                  </a:lnTo>
                  <a:lnTo>
                    <a:pt x="118335" y="91664"/>
                  </a:lnTo>
                  <a:lnTo>
                    <a:pt x="119145" y="91311"/>
                  </a:lnTo>
                  <a:lnTo>
                    <a:pt x="119956" y="90959"/>
                  </a:lnTo>
                  <a:lnTo>
                    <a:pt x="120766" y="90599"/>
                  </a:lnTo>
                  <a:lnTo>
                    <a:pt x="121577" y="90239"/>
                  </a:lnTo>
                  <a:lnTo>
                    <a:pt x="122388" y="89879"/>
                  </a:lnTo>
                  <a:lnTo>
                    <a:pt x="123198" y="89519"/>
                  </a:lnTo>
                  <a:lnTo>
                    <a:pt x="124009" y="89152"/>
                  </a:lnTo>
                  <a:lnTo>
                    <a:pt x="124819" y="88778"/>
                  </a:lnTo>
                  <a:lnTo>
                    <a:pt x="125629" y="88411"/>
                  </a:lnTo>
                  <a:lnTo>
                    <a:pt x="126440" y="88030"/>
                  </a:lnTo>
                  <a:lnTo>
                    <a:pt x="127251" y="87655"/>
                  </a:lnTo>
                  <a:lnTo>
                    <a:pt x="128061" y="87274"/>
                  </a:lnTo>
                  <a:lnTo>
                    <a:pt x="128872" y="86892"/>
                  </a:lnTo>
                  <a:lnTo>
                    <a:pt x="129682" y="86504"/>
                  </a:lnTo>
                  <a:lnTo>
                    <a:pt x="130493" y="86115"/>
                  </a:lnTo>
                  <a:lnTo>
                    <a:pt x="131303" y="85726"/>
                  </a:lnTo>
                  <a:lnTo>
                    <a:pt x="132113" y="85331"/>
                  </a:lnTo>
                  <a:lnTo>
                    <a:pt x="132925" y="84935"/>
                  </a:lnTo>
                  <a:lnTo>
                    <a:pt x="133735" y="84539"/>
                  </a:lnTo>
                  <a:lnTo>
                    <a:pt x="134545" y="84136"/>
                  </a:lnTo>
                  <a:lnTo>
                    <a:pt x="135356" y="83726"/>
                  </a:lnTo>
                  <a:lnTo>
                    <a:pt x="136166" y="83323"/>
                  </a:lnTo>
                  <a:lnTo>
                    <a:pt x="136977" y="82912"/>
                  </a:lnTo>
                  <a:lnTo>
                    <a:pt x="137788" y="82495"/>
                  </a:lnTo>
                  <a:lnTo>
                    <a:pt x="138598" y="82077"/>
                  </a:lnTo>
                  <a:lnTo>
                    <a:pt x="139408" y="81660"/>
                  </a:lnTo>
                  <a:lnTo>
                    <a:pt x="140219" y="81235"/>
                  </a:lnTo>
                  <a:lnTo>
                    <a:pt x="141029" y="80811"/>
                  </a:lnTo>
                  <a:lnTo>
                    <a:pt x="141840" y="80386"/>
                  </a:lnTo>
                  <a:lnTo>
                    <a:pt x="142650" y="79954"/>
                  </a:lnTo>
                  <a:lnTo>
                    <a:pt x="143461" y="79515"/>
                  </a:lnTo>
                  <a:lnTo>
                    <a:pt x="144272" y="79083"/>
                  </a:lnTo>
                  <a:lnTo>
                    <a:pt x="145082" y="78644"/>
                  </a:lnTo>
                  <a:lnTo>
                    <a:pt x="145893" y="78198"/>
                  </a:lnTo>
                  <a:lnTo>
                    <a:pt x="146703" y="77752"/>
                  </a:lnTo>
                  <a:lnTo>
                    <a:pt x="147513" y="77306"/>
                  </a:lnTo>
                  <a:lnTo>
                    <a:pt x="148324" y="76852"/>
                  </a:lnTo>
                  <a:lnTo>
                    <a:pt x="149135" y="76392"/>
                  </a:lnTo>
                  <a:lnTo>
                    <a:pt x="149945" y="75938"/>
                  </a:lnTo>
                  <a:lnTo>
                    <a:pt x="150756" y="75477"/>
                  </a:lnTo>
                  <a:lnTo>
                    <a:pt x="151566" y="75010"/>
                  </a:lnTo>
                  <a:lnTo>
                    <a:pt x="152376" y="74542"/>
                  </a:lnTo>
                  <a:lnTo>
                    <a:pt x="153187" y="74074"/>
                  </a:lnTo>
                  <a:lnTo>
                    <a:pt x="153997" y="73599"/>
                  </a:lnTo>
                  <a:lnTo>
                    <a:pt x="154808" y="73124"/>
                  </a:lnTo>
                  <a:lnTo>
                    <a:pt x="155619" y="72642"/>
                  </a:lnTo>
                  <a:lnTo>
                    <a:pt x="156429" y="72160"/>
                  </a:lnTo>
                  <a:lnTo>
                    <a:pt x="157240" y="71670"/>
                  </a:lnTo>
                  <a:lnTo>
                    <a:pt x="158050" y="71181"/>
                  </a:lnTo>
                  <a:lnTo>
                    <a:pt x="158861" y="70684"/>
                  </a:lnTo>
                  <a:lnTo>
                    <a:pt x="159671" y="70188"/>
                  </a:lnTo>
                  <a:lnTo>
                    <a:pt x="160482" y="69691"/>
                  </a:lnTo>
                  <a:lnTo>
                    <a:pt x="161292" y="69187"/>
                  </a:lnTo>
                  <a:lnTo>
                    <a:pt x="162103" y="68683"/>
                  </a:lnTo>
                  <a:lnTo>
                    <a:pt x="162913" y="68172"/>
                  </a:lnTo>
                  <a:lnTo>
                    <a:pt x="163724" y="67661"/>
                  </a:lnTo>
                  <a:lnTo>
                    <a:pt x="164534" y="67143"/>
                  </a:lnTo>
                  <a:lnTo>
                    <a:pt x="165344" y="66625"/>
                  </a:lnTo>
                  <a:lnTo>
                    <a:pt x="166156" y="66100"/>
                  </a:lnTo>
                  <a:lnTo>
                    <a:pt x="166966" y="65574"/>
                  </a:lnTo>
                  <a:lnTo>
                    <a:pt x="167776" y="65041"/>
                  </a:lnTo>
                  <a:lnTo>
                    <a:pt x="168587" y="64509"/>
                  </a:lnTo>
                  <a:lnTo>
                    <a:pt x="169397" y="63976"/>
                  </a:lnTo>
                  <a:lnTo>
                    <a:pt x="170208" y="63437"/>
                  </a:lnTo>
                  <a:lnTo>
                    <a:pt x="171018" y="62890"/>
                  </a:lnTo>
                  <a:lnTo>
                    <a:pt x="171829" y="62343"/>
                  </a:lnTo>
                  <a:lnTo>
                    <a:pt x="172640" y="61796"/>
                  </a:lnTo>
                  <a:lnTo>
                    <a:pt x="173450" y="61241"/>
                  </a:lnTo>
                  <a:lnTo>
                    <a:pt x="174260" y="60680"/>
                  </a:lnTo>
                  <a:lnTo>
                    <a:pt x="175071" y="60119"/>
                  </a:lnTo>
                  <a:lnTo>
                    <a:pt x="175881" y="59557"/>
                  </a:lnTo>
                  <a:lnTo>
                    <a:pt x="176692" y="58989"/>
                  </a:lnTo>
                  <a:lnTo>
                    <a:pt x="177503" y="58420"/>
                  </a:lnTo>
                  <a:lnTo>
                    <a:pt x="178313" y="57844"/>
                  </a:lnTo>
                  <a:lnTo>
                    <a:pt x="179124" y="57261"/>
                  </a:lnTo>
                  <a:lnTo>
                    <a:pt x="179934" y="56686"/>
                  </a:lnTo>
                  <a:lnTo>
                    <a:pt x="180744" y="56095"/>
                  </a:lnTo>
                  <a:lnTo>
                    <a:pt x="181555" y="55505"/>
                  </a:lnTo>
                  <a:lnTo>
                    <a:pt x="182365" y="54915"/>
                  </a:lnTo>
                  <a:lnTo>
                    <a:pt x="183176" y="54318"/>
                  </a:lnTo>
                  <a:lnTo>
                    <a:pt x="183987" y="53720"/>
                  </a:lnTo>
                  <a:lnTo>
                    <a:pt x="184797" y="53116"/>
                  </a:lnTo>
                  <a:lnTo>
                    <a:pt x="185608" y="52504"/>
                  </a:lnTo>
                  <a:lnTo>
                    <a:pt x="186418" y="51892"/>
                  </a:lnTo>
                  <a:lnTo>
                    <a:pt x="187228" y="51280"/>
                  </a:lnTo>
                  <a:lnTo>
                    <a:pt x="188040" y="50661"/>
                  </a:lnTo>
                  <a:lnTo>
                    <a:pt x="188850" y="50035"/>
                  </a:lnTo>
                  <a:lnTo>
                    <a:pt x="189660" y="49409"/>
                  </a:lnTo>
                  <a:lnTo>
                    <a:pt x="190471" y="48783"/>
                  </a:lnTo>
                  <a:lnTo>
                    <a:pt x="191281" y="48142"/>
                  </a:lnTo>
                  <a:lnTo>
                    <a:pt x="192092" y="47509"/>
                  </a:lnTo>
                  <a:lnTo>
                    <a:pt x="192902" y="46868"/>
                  </a:lnTo>
                  <a:lnTo>
                    <a:pt x="193713" y="46221"/>
                  </a:lnTo>
                  <a:lnTo>
                    <a:pt x="194524" y="45573"/>
                  </a:lnTo>
                  <a:lnTo>
                    <a:pt x="195334" y="44918"/>
                  </a:lnTo>
                  <a:lnTo>
                    <a:pt x="196144" y="44263"/>
                  </a:lnTo>
                  <a:lnTo>
                    <a:pt x="196955" y="43601"/>
                  </a:lnTo>
                  <a:lnTo>
                    <a:pt x="197765" y="42932"/>
                  </a:lnTo>
                  <a:lnTo>
                    <a:pt x="198576" y="42269"/>
                  </a:lnTo>
                  <a:lnTo>
                    <a:pt x="199387" y="41593"/>
                  </a:lnTo>
                  <a:lnTo>
                    <a:pt x="200197" y="40916"/>
                  </a:lnTo>
                  <a:lnTo>
                    <a:pt x="201008" y="40233"/>
                  </a:lnTo>
                  <a:lnTo>
                    <a:pt x="201818" y="39549"/>
                  </a:lnTo>
                  <a:lnTo>
                    <a:pt x="202628" y="38865"/>
                  </a:lnTo>
                  <a:lnTo>
                    <a:pt x="203439" y="38167"/>
                  </a:lnTo>
                  <a:lnTo>
                    <a:pt x="204249" y="37476"/>
                  </a:lnTo>
                  <a:lnTo>
                    <a:pt x="205060" y="36771"/>
                  </a:lnTo>
                  <a:lnTo>
                    <a:pt x="205871" y="36065"/>
                  </a:lnTo>
                  <a:lnTo>
                    <a:pt x="206681" y="35360"/>
                  </a:lnTo>
                  <a:lnTo>
                    <a:pt x="207492" y="34648"/>
                  </a:lnTo>
                  <a:lnTo>
                    <a:pt x="208302" y="33928"/>
                  </a:lnTo>
                  <a:lnTo>
                    <a:pt x="209112" y="33208"/>
                  </a:lnTo>
                  <a:lnTo>
                    <a:pt x="209923" y="32481"/>
                  </a:lnTo>
                  <a:lnTo>
                    <a:pt x="210734" y="31754"/>
                  </a:lnTo>
                  <a:lnTo>
                    <a:pt x="211544" y="31020"/>
                  </a:lnTo>
                  <a:lnTo>
                    <a:pt x="212355" y="30286"/>
                  </a:lnTo>
                  <a:lnTo>
                    <a:pt x="213165" y="29545"/>
                  </a:lnTo>
                  <a:lnTo>
                    <a:pt x="213976" y="28796"/>
                  </a:lnTo>
                  <a:lnTo>
                    <a:pt x="214786" y="28048"/>
                  </a:lnTo>
                  <a:lnTo>
                    <a:pt x="215596" y="27292"/>
                  </a:lnTo>
                  <a:lnTo>
                    <a:pt x="216408" y="26536"/>
                  </a:lnTo>
                  <a:lnTo>
                    <a:pt x="217218" y="25773"/>
                  </a:lnTo>
                  <a:lnTo>
                    <a:pt x="218028" y="25010"/>
                  </a:lnTo>
                  <a:lnTo>
                    <a:pt x="218839" y="24240"/>
                  </a:lnTo>
                  <a:lnTo>
                    <a:pt x="219649" y="23463"/>
                  </a:lnTo>
                  <a:lnTo>
                    <a:pt x="220460" y="22686"/>
                  </a:lnTo>
                  <a:lnTo>
                    <a:pt x="221270" y="21901"/>
                  </a:lnTo>
                  <a:lnTo>
                    <a:pt x="222081" y="21110"/>
                  </a:lnTo>
                  <a:lnTo>
                    <a:pt x="222892" y="20318"/>
                  </a:lnTo>
                  <a:lnTo>
                    <a:pt x="223702" y="19526"/>
                  </a:lnTo>
                  <a:lnTo>
                    <a:pt x="224512" y="18720"/>
                  </a:lnTo>
                  <a:lnTo>
                    <a:pt x="225323" y="17921"/>
                  </a:lnTo>
                  <a:lnTo>
                    <a:pt x="226133" y="17108"/>
                  </a:lnTo>
                  <a:lnTo>
                    <a:pt x="226944" y="16295"/>
                  </a:lnTo>
                  <a:lnTo>
                    <a:pt x="227755" y="15474"/>
                  </a:lnTo>
                  <a:lnTo>
                    <a:pt x="228565" y="14654"/>
                  </a:lnTo>
                  <a:lnTo>
                    <a:pt x="229376" y="13826"/>
                  </a:lnTo>
                  <a:lnTo>
                    <a:pt x="230186" y="12998"/>
                  </a:lnTo>
                  <a:lnTo>
                    <a:pt x="230996" y="12163"/>
                  </a:lnTo>
                  <a:lnTo>
                    <a:pt x="231807" y="11321"/>
                  </a:lnTo>
                  <a:lnTo>
                    <a:pt x="232617" y="10479"/>
                  </a:lnTo>
                  <a:lnTo>
                    <a:pt x="233428" y="9630"/>
                  </a:lnTo>
                  <a:lnTo>
                    <a:pt x="234239" y="8773"/>
                  </a:lnTo>
                  <a:lnTo>
                    <a:pt x="235049" y="7917"/>
                  </a:lnTo>
                  <a:lnTo>
                    <a:pt x="235860" y="7053"/>
                  </a:lnTo>
                  <a:lnTo>
                    <a:pt x="236670" y="6190"/>
                  </a:lnTo>
                  <a:lnTo>
                    <a:pt x="237480" y="5319"/>
                  </a:lnTo>
                  <a:lnTo>
                    <a:pt x="238291" y="4441"/>
                  </a:lnTo>
                  <a:lnTo>
                    <a:pt x="239102" y="3563"/>
                  </a:lnTo>
                  <a:lnTo>
                    <a:pt x="239912" y="2677"/>
                  </a:lnTo>
                  <a:lnTo>
                    <a:pt x="240723" y="1792"/>
                  </a:lnTo>
                  <a:lnTo>
                    <a:pt x="241533" y="900"/>
                  </a:lnTo>
                  <a:lnTo>
                    <a:pt x="242344" y="0"/>
                  </a:lnTo>
                  <a:lnTo>
                    <a:pt x="242344" y="132048"/>
                  </a:lnTo>
                  <a:lnTo>
                    <a:pt x="0" y="132048"/>
                  </a:lnTo>
                  <a:lnTo>
                    <a:pt x="0" y="122037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0" name="Freeform 349">
              <a:extLst>
                <a:ext uri="{FF2B5EF4-FFF2-40B4-BE49-F238E27FC236}">
                  <a16:creationId xmlns:a16="http://schemas.microsoft.com/office/drawing/2014/main" id="{02E856B7-D988-2427-810D-B843CA3E4C32}"/>
                </a:ext>
              </a:extLst>
            </p:cNvPr>
            <p:cNvSpPr/>
            <p:nvPr/>
          </p:nvSpPr>
          <p:spPr>
            <a:xfrm>
              <a:off x="7492649" y="2037960"/>
              <a:ext cx="242343" cy="132047"/>
            </a:xfrm>
            <a:custGeom>
              <a:avLst/>
              <a:gdLst>
                <a:gd name="connsiteX0" fmla="*/ 0 w 242343"/>
                <a:gd name="connsiteY0" fmla="*/ 122037 h 132047"/>
                <a:gd name="connsiteX1" fmla="*/ 810 w 242343"/>
                <a:gd name="connsiteY1" fmla="*/ 121929 h 132047"/>
                <a:gd name="connsiteX2" fmla="*/ 1621 w 242343"/>
                <a:gd name="connsiteY2" fmla="*/ 121828 h 132047"/>
                <a:gd name="connsiteX3" fmla="*/ 2431 w 242343"/>
                <a:gd name="connsiteY3" fmla="*/ 121720 h 132047"/>
                <a:gd name="connsiteX4" fmla="*/ 3242 w 242343"/>
                <a:gd name="connsiteY4" fmla="*/ 121612 h 132047"/>
                <a:gd name="connsiteX5" fmla="*/ 4053 w 242343"/>
                <a:gd name="connsiteY5" fmla="*/ 121504 h 132047"/>
                <a:gd name="connsiteX6" fmla="*/ 4863 w 242343"/>
                <a:gd name="connsiteY6" fmla="*/ 121389 h 132047"/>
                <a:gd name="connsiteX7" fmla="*/ 5674 w 242343"/>
                <a:gd name="connsiteY7" fmla="*/ 121281 h 132047"/>
                <a:gd name="connsiteX8" fmla="*/ 6484 w 242343"/>
                <a:gd name="connsiteY8" fmla="*/ 121166 h 132047"/>
                <a:gd name="connsiteX9" fmla="*/ 7294 w 242343"/>
                <a:gd name="connsiteY9" fmla="*/ 121058 h 132047"/>
                <a:gd name="connsiteX10" fmla="*/ 8105 w 242343"/>
                <a:gd name="connsiteY10" fmla="*/ 120943 h 132047"/>
                <a:gd name="connsiteX11" fmla="*/ 8915 w 242343"/>
                <a:gd name="connsiteY11" fmla="*/ 120827 h 132047"/>
                <a:gd name="connsiteX12" fmla="*/ 9726 w 242343"/>
                <a:gd name="connsiteY12" fmla="*/ 120712 h 132047"/>
                <a:gd name="connsiteX13" fmla="*/ 10537 w 242343"/>
                <a:gd name="connsiteY13" fmla="*/ 120597 h 132047"/>
                <a:gd name="connsiteX14" fmla="*/ 11347 w 242343"/>
                <a:gd name="connsiteY14" fmla="*/ 120475 h 132047"/>
                <a:gd name="connsiteX15" fmla="*/ 12158 w 242343"/>
                <a:gd name="connsiteY15" fmla="*/ 120359 h 132047"/>
                <a:gd name="connsiteX16" fmla="*/ 12968 w 242343"/>
                <a:gd name="connsiteY16" fmla="*/ 120237 h 132047"/>
                <a:gd name="connsiteX17" fmla="*/ 13778 w 242343"/>
                <a:gd name="connsiteY17" fmla="*/ 120115 h 132047"/>
                <a:gd name="connsiteX18" fmla="*/ 14589 w 242343"/>
                <a:gd name="connsiteY18" fmla="*/ 119993 h 132047"/>
                <a:gd name="connsiteX19" fmla="*/ 15400 w 242343"/>
                <a:gd name="connsiteY19" fmla="*/ 119870 h 132047"/>
                <a:gd name="connsiteX20" fmla="*/ 16210 w 242343"/>
                <a:gd name="connsiteY20" fmla="*/ 119741 h 132047"/>
                <a:gd name="connsiteX21" fmla="*/ 17021 w 242343"/>
                <a:gd name="connsiteY21" fmla="*/ 119618 h 132047"/>
                <a:gd name="connsiteX22" fmla="*/ 17831 w 242343"/>
                <a:gd name="connsiteY22" fmla="*/ 119489 h 132047"/>
                <a:gd name="connsiteX23" fmla="*/ 18642 w 242343"/>
                <a:gd name="connsiteY23" fmla="*/ 119359 h 132047"/>
                <a:gd name="connsiteX24" fmla="*/ 19452 w 242343"/>
                <a:gd name="connsiteY24" fmla="*/ 119230 h 132047"/>
                <a:gd name="connsiteX25" fmla="*/ 20262 w 242343"/>
                <a:gd name="connsiteY25" fmla="*/ 119100 h 132047"/>
                <a:gd name="connsiteX26" fmla="*/ 21074 w 242343"/>
                <a:gd name="connsiteY26" fmla="*/ 118970 h 132047"/>
                <a:gd name="connsiteX27" fmla="*/ 21884 w 242343"/>
                <a:gd name="connsiteY27" fmla="*/ 118834 h 132047"/>
                <a:gd name="connsiteX28" fmla="*/ 22694 w 242343"/>
                <a:gd name="connsiteY28" fmla="*/ 118704 h 132047"/>
                <a:gd name="connsiteX29" fmla="*/ 23505 w 242343"/>
                <a:gd name="connsiteY29" fmla="*/ 118567 h 132047"/>
                <a:gd name="connsiteX30" fmla="*/ 24315 w 242343"/>
                <a:gd name="connsiteY30" fmla="*/ 118431 h 132047"/>
                <a:gd name="connsiteX31" fmla="*/ 25126 w 242343"/>
                <a:gd name="connsiteY31" fmla="*/ 118294 h 132047"/>
                <a:gd name="connsiteX32" fmla="*/ 25936 w 242343"/>
                <a:gd name="connsiteY32" fmla="*/ 118150 h 132047"/>
                <a:gd name="connsiteX33" fmla="*/ 26747 w 242343"/>
                <a:gd name="connsiteY33" fmla="*/ 118013 h 132047"/>
                <a:gd name="connsiteX34" fmla="*/ 27558 w 242343"/>
                <a:gd name="connsiteY34" fmla="*/ 117869 h 132047"/>
                <a:gd name="connsiteX35" fmla="*/ 28368 w 242343"/>
                <a:gd name="connsiteY35" fmla="*/ 117725 h 132047"/>
                <a:gd name="connsiteX36" fmla="*/ 29178 w 242343"/>
                <a:gd name="connsiteY36" fmla="*/ 117581 h 132047"/>
                <a:gd name="connsiteX37" fmla="*/ 29989 w 242343"/>
                <a:gd name="connsiteY37" fmla="*/ 117437 h 132047"/>
                <a:gd name="connsiteX38" fmla="*/ 30799 w 242343"/>
                <a:gd name="connsiteY38" fmla="*/ 117294 h 132047"/>
                <a:gd name="connsiteX39" fmla="*/ 31610 w 242343"/>
                <a:gd name="connsiteY39" fmla="*/ 117142 h 132047"/>
                <a:gd name="connsiteX40" fmla="*/ 32421 w 242343"/>
                <a:gd name="connsiteY40" fmla="*/ 116998 h 132047"/>
                <a:gd name="connsiteX41" fmla="*/ 33231 w 242343"/>
                <a:gd name="connsiteY41" fmla="*/ 116847 h 132047"/>
                <a:gd name="connsiteX42" fmla="*/ 34042 w 242343"/>
                <a:gd name="connsiteY42" fmla="*/ 116696 h 132047"/>
                <a:gd name="connsiteX43" fmla="*/ 34852 w 242343"/>
                <a:gd name="connsiteY43" fmla="*/ 116538 h 132047"/>
                <a:gd name="connsiteX44" fmla="*/ 35662 w 242343"/>
                <a:gd name="connsiteY44" fmla="*/ 116387 h 132047"/>
                <a:gd name="connsiteX45" fmla="*/ 36473 w 242343"/>
                <a:gd name="connsiteY45" fmla="*/ 116228 h 132047"/>
                <a:gd name="connsiteX46" fmla="*/ 37284 w 242343"/>
                <a:gd name="connsiteY46" fmla="*/ 116070 h 132047"/>
                <a:gd name="connsiteX47" fmla="*/ 38094 w 242343"/>
                <a:gd name="connsiteY47" fmla="*/ 115912 h 132047"/>
                <a:gd name="connsiteX48" fmla="*/ 38905 w 242343"/>
                <a:gd name="connsiteY48" fmla="*/ 115753 h 132047"/>
                <a:gd name="connsiteX49" fmla="*/ 39715 w 242343"/>
                <a:gd name="connsiteY49" fmla="*/ 115595 h 132047"/>
                <a:gd name="connsiteX50" fmla="*/ 40526 w 242343"/>
                <a:gd name="connsiteY50" fmla="*/ 115429 h 132047"/>
                <a:gd name="connsiteX51" fmla="*/ 41336 w 242343"/>
                <a:gd name="connsiteY51" fmla="*/ 115264 h 132047"/>
                <a:gd name="connsiteX52" fmla="*/ 42146 w 242343"/>
                <a:gd name="connsiteY52" fmla="*/ 115098 h 132047"/>
                <a:gd name="connsiteX53" fmla="*/ 42957 w 242343"/>
                <a:gd name="connsiteY53" fmla="*/ 114933 h 132047"/>
                <a:gd name="connsiteX54" fmla="*/ 43768 w 242343"/>
                <a:gd name="connsiteY54" fmla="*/ 114767 h 132047"/>
                <a:gd name="connsiteX55" fmla="*/ 44578 w 242343"/>
                <a:gd name="connsiteY55" fmla="*/ 114595 h 132047"/>
                <a:gd name="connsiteX56" fmla="*/ 45389 w 242343"/>
                <a:gd name="connsiteY56" fmla="*/ 114422 h 132047"/>
                <a:gd name="connsiteX57" fmla="*/ 46199 w 242343"/>
                <a:gd name="connsiteY57" fmla="*/ 114249 h 132047"/>
                <a:gd name="connsiteX58" fmla="*/ 47010 w 242343"/>
                <a:gd name="connsiteY58" fmla="*/ 114076 h 132047"/>
                <a:gd name="connsiteX59" fmla="*/ 47820 w 242343"/>
                <a:gd name="connsiteY59" fmla="*/ 113904 h 132047"/>
                <a:gd name="connsiteX60" fmla="*/ 48631 w 242343"/>
                <a:gd name="connsiteY60" fmla="*/ 113724 h 132047"/>
                <a:gd name="connsiteX61" fmla="*/ 49441 w 242343"/>
                <a:gd name="connsiteY61" fmla="*/ 113544 h 132047"/>
                <a:gd name="connsiteX62" fmla="*/ 50252 w 242343"/>
                <a:gd name="connsiteY62" fmla="*/ 113364 h 132047"/>
                <a:gd name="connsiteX63" fmla="*/ 51062 w 242343"/>
                <a:gd name="connsiteY63" fmla="*/ 113184 h 132047"/>
                <a:gd name="connsiteX64" fmla="*/ 51873 w 242343"/>
                <a:gd name="connsiteY64" fmla="*/ 113004 h 132047"/>
                <a:gd name="connsiteX65" fmla="*/ 52683 w 242343"/>
                <a:gd name="connsiteY65" fmla="*/ 112817 h 132047"/>
                <a:gd name="connsiteX66" fmla="*/ 53494 w 242343"/>
                <a:gd name="connsiteY66" fmla="*/ 112630 h 132047"/>
                <a:gd name="connsiteX67" fmla="*/ 54305 w 242343"/>
                <a:gd name="connsiteY67" fmla="*/ 112443 h 132047"/>
                <a:gd name="connsiteX68" fmla="*/ 55115 w 242343"/>
                <a:gd name="connsiteY68" fmla="*/ 112255 h 132047"/>
                <a:gd name="connsiteX69" fmla="*/ 55925 w 242343"/>
                <a:gd name="connsiteY69" fmla="*/ 112061 h 132047"/>
                <a:gd name="connsiteX70" fmla="*/ 56736 w 242343"/>
                <a:gd name="connsiteY70" fmla="*/ 111867 h 132047"/>
                <a:gd name="connsiteX71" fmla="*/ 57546 w 242343"/>
                <a:gd name="connsiteY71" fmla="*/ 111672 h 132047"/>
                <a:gd name="connsiteX72" fmla="*/ 58357 w 242343"/>
                <a:gd name="connsiteY72" fmla="*/ 111478 h 132047"/>
                <a:gd name="connsiteX73" fmla="*/ 59167 w 242343"/>
                <a:gd name="connsiteY73" fmla="*/ 111284 h 132047"/>
                <a:gd name="connsiteX74" fmla="*/ 59978 w 242343"/>
                <a:gd name="connsiteY74" fmla="*/ 111082 h 132047"/>
                <a:gd name="connsiteX75" fmla="*/ 60789 w 242343"/>
                <a:gd name="connsiteY75" fmla="*/ 110881 h 132047"/>
                <a:gd name="connsiteX76" fmla="*/ 61599 w 242343"/>
                <a:gd name="connsiteY76" fmla="*/ 110679 h 132047"/>
                <a:gd name="connsiteX77" fmla="*/ 62409 w 242343"/>
                <a:gd name="connsiteY77" fmla="*/ 110478 h 132047"/>
                <a:gd name="connsiteX78" fmla="*/ 63220 w 242343"/>
                <a:gd name="connsiteY78" fmla="*/ 110269 h 132047"/>
                <a:gd name="connsiteX79" fmla="*/ 64030 w 242343"/>
                <a:gd name="connsiteY79" fmla="*/ 110060 h 132047"/>
                <a:gd name="connsiteX80" fmla="*/ 64841 w 242343"/>
                <a:gd name="connsiteY80" fmla="*/ 109852 h 132047"/>
                <a:gd name="connsiteX81" fmla="*/ 65652 w 242343"/>
                <a:gd name="connsiteY81" fmla="*/ 109643 h 132047"/>
                <a:gd name="connsiteX82" fmla="*/ 66462 w 242343"/>
                <a:gd name="connsiteY82" fmla="*/ 109427 h 132047"/>
                <a:gd name="connsiteX83" fmla="*/ 67273 w 242343"/>
                <a:gd name="connsiteY83" fmla="*/ 109211 h 132047"/>
                <a:gd name="connsiteX84" fmla="*/ 68083 w 242343"/>
                <a:gd name="connsiteY84" fmla="*/ 108995 h 132047"/>
                <a:gd name="connsiteX85" fmla="*/ 68893 w 242343"/>
                <a:gd name="connsiteY85" fmla="*/ 108779 h 132047"/>
                <a:gd name="connsiteX86" fmla="*/ 69704 w 242343"/>
                <a:gd name="connsiteY86" fmla="*/ 108556 h 132047"/>
                <a:gd name="connsiteX87" fmla="*/ 70514 w 242343"/>
                <a:gd name="connsiteY87" fmla="*/ 108340 h 132047"/>
                <a:gd name="connsiteX88" fmla="*/ 71325 w 242343"/>
                <a:gd name="connsiteY88" fmla="*/ 108117 h 132047"/>
                <a:gd name="connsiteX89" fmla="*/ 72136 w 242343"/>
                <a:gd name="connsiteY89" fmla="*/ 107887 h 132047"/>
                <a:gd name="connsiteX90" fmla="*/ 72946 w 242343"/>
                <a:gd name="connsiteY90" fmla="*/ 107664 h 132047"/>
                <a:gd name="connsiteX91" fmla="*/ 73757 w 242343"/>
                <a:gd name="connsiteY91" fmla="*/ 107433 h 132047"/>
                <a:gd name="connsiteX92" fmla="*/ 74567 w 242343"/>
                <a:gd name="connsiteY92" fmla="*/ 107203 h 132047"/>
                <a:gd name="connsiteX93" fmla="*/ 75377 w 242343"/>
                <a:gd name="connsiteY93" fmla="*/ 106973 h 132047"/>
                <a:gd name="connsiteX94" fmla="*/ 76188 w 242343"/>
                <a:gd name="connsiteY94" fmla="*/ 106735 h 132047"/>
                <a:gd name="connsiteX95" fmla="*/ 76999 w 242343"/>
                <a:gd name="connsiteY95" fmla="*/ 106498 h 132047"/>
                <a:gd name="connsiteX96" fmla="*/ 77809 w 242343"/>
                <a:gd name="connsiteY96" fmla="*/ 106260 h 132047"/>
                <a:gd name="connsiteX97" fmla="*/ 78620 w 242343"/>
                <a:gd name="connsiteY97" fmla="*/ 106023 h 132047"/>
                <a:gd name="connsiteX98" fmla="*/ 79430 w 242343"/>
                <a:gd name="connsiteY98" fmla="*/ 105778 h 132047"/>
                <a:gd name="connsiteX99" fmla="*/ 80241 w 242343"/>
                <a:gd name="connsiteY99" fmla="*/ 105533 h 132047"/>
                <a:gd name="connsiteX100" fmla="*/ 81051 w 242343"/>
                <a:gd name="connsiteY100" fmla="*/ 105289 h 132047"/>
                <a:gd name="connsiteX101" fmla="*/ 81861 w 242343"/>
                <a:gd name="connsiteY101" fmla="*/ 105044 h 132047"/>
                <a:gd name="connsiteX102" fmla="*/ 82673 w 242343"/>
                <a:gd name="connsiteY102" fmla="*/ 104792 h 132047"/>
                <a:gd name="connsiteX103" fmla="*/ 83483 w 242343"/>
                <a:gd name="connsiteY103" fmla="*/ 104540 h 132047"/>
                <a:gd name="connsiteX104" fmla="*/ 84293 w 242343"/>
                <a:gd name="connsiteY104" fmla="*/ 104288 h 132047"/>
                <a:gd name="connsiteX105" fmla="*/ 85104 w 242343"/>
                <a:gd name="connsiteY105" fmla="*/ 104029 h 132047"/>
                <a:gd name="connsiteX106" fmla="*/ 85914 w 242343"/>
                <a:gd name="connsiteY106" fmla="*/ 103770 h 132047"/>
                <a:gd name="connsiteX107" fmla="*/ 86725 w 242343"/>
                <a:gd name="connsiteY107" fmla="*/ 103511 h 132047"/>
                <a:gd name="connsiteX108" fmla="*/ 87536 w 242343"/>
                <a:gd name="connsiteY108" fmla="*/ 103252 h 132047"/>
                <a:gd name="connsiteX109" fmla="*/ 88346 w 242343"/>
                <a:gd name="connsiteY109" fmla="*/ 102985 h 132047"/>
                <a:gd name="connsiteX110" fmla="*/ 89157 w 242343"/>
                <a:gd name="connsiteY110" fmla="*/ 102719 h 132047"/>
                <a:gd name="connsiteX111" fmla="*/ 89967 w 242343"/>
                <a:gd name="connsiteY111" fmla="*/ 102453 h 132047"/>
                <a:gd name="connsiteX112" fmla="*/ 90777 w 242343"/>
                <a:gd name="connsiteY112" fmla="*/ 102179 h 132047"/>
                <a:gd name="connsiteX113" fmla="*/ 91588 w 242343"/>
                <a:gd name="connsiteY113" fmla="*/ 101913 h 132047"/>
                <a:gd name="connsiteX114" fmla="*/ 92398 w 242343"/>
                <a:gd name="connsiteY114" fmla="*/ 101640 h 132047"/>
                <a:gd name="connsiteX115" fmla="*/ 93209 w 242343"/>
                <a:gd name="connsiteY115" fmla="*/ 101359 h 132047"/>
                <a:gd name="connsiteX116" fmla="*/ 94020 w 242343"/>
                <a:gd name="connsiteY116" fmla="*/ 101078 h 132047"/>
                <a:gd name="connsiteX117" fmla="*/ 94830 w 242343"/>
                <a:gd name="connsiteY117" fmla="*/ 100797 h 132047"/>
                <a:gd name="connsiteX118" fmla="*/ 95641 w 242343"/>
                <a:gd name="connsiteY118" fmla="*/ 100517 h 132047"/>
                <a:gd name="connsiteX119" fmla="*/ 96451 w 242343"/>
                <a:gd name="connsiteY119" fmla="*/ 100229 h 132047"/>
                <a:gd name="connsiteX120" fmla="*/ 97261 w 242343"/>
                <a:gd name="connsiteY120" fmla="*/ 99948 h 132047"/>
                <a:gd name="connsiteX121" fmla="*/ 98072 w 242343"/>
                <a:gd name="connsiteY121" fmla="*/ 99653 h 132047"/>
                <a:gd name="connsiteX122" fmla="*/ 98883 w 242343"/>
                <a:gd name="connsiteY122" fmla="*/ 99365 h 132047"/>
                <a:gd name="connsiteX123" fmla="*/ 99693 w 242343"/>
                <a:gd name="connsiteY123" fmla="*/ 99070 h 132047"/>
                <a:gd name="connsiteX124" fmla="*/ 100504 w 242343"/>
                <a:gd name="connsiteY124" fmla="*/ 98775 h 132047"/>
                <a:gd name="connsiteX125" fmla="*/ 101314 w 242343"/>
                <a:gd name="connsiteY125" fmla="*/ 98473 h 132047"/>
                <a:gd name="connsiteX126" fmla="*/ 102125 w 242343"/>
                <a:gd name="connsiteY126" fmla="*/ 98178 h 132047"/>
                <a:gd name="connsiteX127" fmla="*/ 102935 w 242343"/>
                <a:gd name="connsiteY127" fmla="*/ 97868 h 132047"/>
                <a:gd name="connsiteX128" fmla="*/ 103745 w 242343"/>
                <a:gd name="connsiteY128" fmla="*/ 97566 h 132047"/>
                <a:gd name="connsiteX129" fmla="*/ 104557 w 242343"/>
                <a:gd name="connsiteY129" fmla="*/ 97256 h 132047"/>
                <a:gd name="connsiteX130" fmla="*/ 105367 w 242343"/>
                <a:gd name="connsiteY130" fmla="*/ 96947 h 132047"/>
                <a:gd name="connsiteX131" fmla="*/ 106177 w 242343"/>
                <a:gd name="connsiteY131" fmla="*/ 96637 h 132047"/>
                <a:gd name="connsiteX132" fmla="*/ 106988 w 242343"/>
                <a:gd name="connsiteY132" fmla="*/ 96321 h 132047"/>
                <a:gd name="connsiteX133" fmla="*/ 107798 w 242343"/>
                <a:gd name="connsiteY133" fmla="*/ 96004 h 132047"/>
                <a:gd name="connsiteX134" fmla="*/ 108609 w 242343"/>
                <a:gd name="connsiteY134" fmla="*/ 95687 h 132047"/>
                <a:gd name="connsiteX135" fmla="*/ 109419 w 242343"/>
                <a:gd name="connsiteY135" fmla="*/ 95363 h 132047"/>
                <a:gd name="connsiteX136" fmla="*/ 110230 w 242343"/>
                <a:gd name="connsiteY136" fmla="*/ 95040 h 132047"/>
                <a:gd name="connsiteX137" fmla="*/ 111041 w 242343"/>
                <a:gd name="connsiteY137" fmla="*/ 94716 h 132047"/>
                <a:gd name="connsiteX138" fmla="*/ 111851 w 242343"/>
                <a:gd name="connsiteY138" fmla="*/ 94385 h 132047"/>
                <a:gd name="connsiteX139" fmla="*/ 112661 w 242343"/>
                <a:gd name="connsiteY139" fmla="*/ 94054 h 132047"/>
                <a:gd name="connsiteX140" fmla="*/ 113472 w 242343"/>
                <a:gd name="connsiteY140" fmla="*/ 93715 h 132047"/>
                <a:gd name="connsiteX141" fmla="*/ 114282 w 242343"/>
                <a:gd name="connsiteY141" fmla="*/ 93384 h 132047"/>
                <a:gd name="connsiteX142" fmla="*/ 115093 w 242343"/>
                <a:gd name="connsiteY142" fmla="*/ 93046 h 132047"/>
                <a:gd name="connsiteX143" fmla="*/ 115904 w 242343"/>
                <a:gd name="connsiteY143" fmla="*/ 92701 h 132047"/>
                <a:gd name="connsiteX144" fmla="*/ 116714 w 242343"/>
                <a:gd name="connsiteY144" fmla="*/ 92355 h 132047"/>
                <a:gd name="connsiteX145" fmla="*/ 117525 w 242343"/>
                <a:gd name="connsiteY145" fmla="*/ 92010 h 132047"/>
                <a:gd name="connsiteX146" fmla="*/ 118335 w 242343"/>
                <a:gd name="connsiteY146" fmla="*/ 91664 h 132047"/>
                <a:gd name="connsiteX147" fmla="*/ 119145 w 242343"/>
                <a:gd name="connsiteY147" fmla="*/ 91311 h 132047"/>
                <a:gd name="connsiteX148" fmla="*/ 119956 w 242343"/>
                <a:gd name="connsiteY148" fmla="*/ 90959 h 132047"/>
                <a:gd name="connsiteX149" fmla="*/ 120766 w 242343"/>
                <a:gd name="connsiteY149" fmla="*/ 90599 h 132047"/>
                <a:gd name="connsiteX150" fmla="*/ 121577 w 242343"/>
                <a:gd name="connsiteY150" fmla="*/ 90239 h 132047"/>
                <a:gd name="connsiteX151" fmla="*/ 122388 w 242343"/>
                <a:gd name="connsiteY151" fmla="*/ 89879 h 132047"/>
                <a:gd name="connsiteX152" fmla="*/ 123198 w 242343"/>
                <a:gd name="connsiteY152" fmla="*/ 89519 h 132047"/>
                <a:gd name="connsiteX153" fmla="*/ 124009 w 242343"/>
                <a:gd name="connsiteY153" fmla="*/ 89152 h 132047"/>
                <a:gd name="connsiteX154" fmla="*/ 124819 w 242343"/>
                <a:gd name="connsiteY154" fmla="*/ 88778 h 132047"/>
                <a:gd name="connsiteX155" fmla="*/ 125629 w 242343"/>
                <a:gd name="connsiteY155" fmla="*/ 88411 h 132047"/>
                <a:gd name="connsiteX156" fmla="*/ 126440 w 242343"/>
                <a:gd name="connsiteY156" fmla="*/ 88030 h 132047"/>
                <a:gd name="connsiteX157" fmla="*/ 127251 w 242343"/>
                <a:gd name="connsiteY157" fmla="*/ 87655 h 132047"/>
                <a:gd name="connsiteX158" fmla="*/ 128061 w 242343"/>
                <a:gd name="connsiteY158" fmla="*/ 87274 h 132047"/>
                <a:gd name="connsiteX159" fmla="*/ 128872 w 242343"/>
                <a:gd name="connsiteY159" fmla="*/ 86892 h 132047"/>
                <a:gd name="connsiteX160" fmla="*/ 129682 w 242343"/>
                <a:gd name="connsiteY160" fmla="*/ 86504 h 132047"/>
                <a:gd name="connsiteX161" fmla="*/ 130493 w 242343"/>
                <a:gd name="connsiteY161" fmla="*/ 86115 h 132047"/>
                <a:gd name="connsiteX162" fmla="*/ 131303 w 242343"/>
                <a:gd name="connsiteY162" fmla="*/ 85726 h 132047"/>
                <a:gd name="connsiteX163" fmla="*/ 132113 w 242343"/>
                <a:gd name="connsiteY163" fmla="*/ 85331 h 132047"/>
                <a:gd name="connsiteX164" fmla="*/ 132925 w 242343"/>
                <a:gd name="connsiteY164" fmla="*/ 84935 h 132047"/>
                <a:gd name="connsiteX165" fmla="*/ 133735 w 242343"/>
                <a:gd name="connsiteY165" fmla="*/ 84539 h 132047"/>
                <a:gd name="connsiteX166" fmla="*/ 134545 w 242343"/>
                <a:gd name="connsiteY166" fmla="*/ 84136 h 132047"/>
                <a:gd name="connsiteX167" fmla="*/ 135356 w 242343"/>
                <a:gd name="connsiteY167" fmla="*/ 83726 h 132047"/>
                <a:gd name="connsiteX168" fmla="*/ 136166 w 242343"/>
                <a:gd name="connsiteY168" fmla="*/ 83323 h 132047"/>
                <a:gd name="connsiteX169" fmla="*/ 136977 w 242343"/>
                <a:gd name="connsiteY169" fmla="*/ 82912 h 132047"/>
                <a:gd name="connsiteX170" fmla="*/ 137788 w 242343"/>
                <a:gd name="connsiteY170" fmla="*/ 82495 h 132047"/>
                <a:gd name="connsiteX171" fmla="*/ 138598 w 242343"/>
                <a:gd name="connsiteY171" fmla="*/ 82077 h 132047"/>
                <a:gd name="connsiteX172" fmla="*/ 139408 w 242343"/>
                <a:gd name="connsiteY172" fmla="*/ 81660 h 132047"/>
                <a:gd name="connsiteX173" fmla="*/ 140219 w 242343"/>
                <a:gd name="connsiteY173" fmla="*/ 81235 h 132047"/>
                <a:gd name="connsiteX174" fmla="*/ 141029 w 242343"/>
                <a:gd name="connsiteY174" fmla="*/ 80811 h 132047"/>
                <a:gd name="connsiteX175" fmla="*/ 141840 w 242343"/>
                <a:gd name="connsiteY175" fmla="*/ 80386 h 132047"/>
                <a:gd name="connsiteX176" fmla="*/ 142650 w 242343"/>
                <a:gd name="connsiteY176" fmla="*/ 79954 h 132047"/>
                <a:gd name="connsiteX177" fmla="*/ 143461 w 242343"/>
                <a:gd name="connsiteY177" fmla="*/ 79515 h 132047"/>
                <a:gd name="connsiteX178" fmla="*/ 144272 w 242343"/>
                <a:gd name="connsiteY178" fmla="*/ 79083 h 132047"/>
                <a:gd name="connsiteX179" fmla="*/ 145082 w 242343"/>
                <a:gd name="connsiteY179" fmla="*/ 78644 h 132047"/>
                <a:gd name="connsiteX180" fmla="*/ 145893 w 242343"/>
                <a:gd name="connsiteY180" fmla="*/ 78198 h 132047"/>
                <a:gd name="connsiteX181" fmla="*/ 146703 w 242343"/>
                <a:gd name="connsiteY181" fmla="*/ 77752 h 132047"/>
                <a:gd name="connsiteX182" fmla="*/ 147513 w 242343"/>
                <a:gd name="connsiteY182" fmla="*/ 77306 h 132047"/>
                <a:gd name="connsiteX183" fmla="*/ 148324 w 242343"/>
                <a:gd name="connsiteY183" fmla="*/ 76852 h 132047"/>
                <a:gd name="connsiteX184" fmla="*/ 149135 w 242343"/>
                <a:gd name="connsiteY184" fmla="*/ 76392 h 132047"/>
                <a:gd name="connsiteX185" fmla="*/ 149945 w 242343"/>
                <a:gd name="connsiteY185" fmla="*/ 75938 h 132047"/>
                <a:gd name="connsiteX186" fmla="*/ 150756 w 242343"/>
                <a:gd name="connsiteY186" fmla="*/ 75477 h 132047"/>
                <a:gd name="connsiteX187" fmla="*/ 151566 w 242343"/>
                <a:gd name="connsiteY187" fmla="*/ 75010 h 132047"/>
                <a:gd name="connsiteX188" fmla="*/ 152376 w 242343"/>
                <a:gd name="connsiteY188" fmla="*/ 74542 h 132047"/>
                <a:gd name="connsiteX189" fmla="*/ 153187 w 242343"/>
                <a:gd name="connsiteY189" fmla="*/ 74074 h 132047"/>
                <a:gd name="connsiteX190" fmla="*/ 153997 w 242343"/>
                <a:gd name="connsiteY190" fmla="*/ 73599 h 132047"/>
                <a:gd name="connsiteX191" fmla="*/ 154808 w 242343"/>
                <a:gd name="connsiteY191" fmla="*/ 73124 h 132047"/>
                <a:gd name="connsiteX192" fmla="*/ 155619 w 242343"/>
                <a:gd name="connsiteY192" fmla="*/ 72642 h 132047"/>
                <a:gd name="connsiteX193" fmla="*/ 156429 w 242343"/>
                <a:gd name="connsiteY193" fmla="*/ 72160 h 132047"/>
                <a:gd name="connsiteX194" fmla="*/ 157240 w 242343"/>
                <a:gd name="connsiteY194" fmla="*/ 71670 h 132047"/>
                <a:gd name="connsiteX195" fmla="*/ 158050 w 242343"/>
                <a:gd name="connsiteY195" fmla="*/ 71181 h 132047"/>
                <a:gd name="connsiteX196" fmla="*/ 158861 w 242343"/>
                <a:gd name="connsiteY196" fmla="*/ 70684 h 132047"/>
                <a:gd name="connsiteX197" fmla="*/ 159671 w 242343"/>
                <a:gd name="connsiteY197" fmla="*/ 70188 h 132047"/>
                <a:gd name="connsiteX198" fmla="*/ 160482 w 242343"/>
                <a:gd name="connsiteY198" fmla="*/ 69691 h 132047"/>
                <a:gd name="connsiteX199" fmla="*/ 161292 w 242343"/>
                <a:gd name="connsiteY199" fmla="*/ 69187 h 132047"/>
                <a:gd name="connsiteX200" fmla="*/ 162103 w 242343"/>
                <a:gd name="connsiteY200" fmla="*/ 68683 h 132047"/>
                <a:gd name="connsiteX201" fmla="*/ 162913 w 242343"/>
                <a:gd name="connsiteY201" fmla="*/ 68172 h 132047"/>
                <a:gd name="connsiteX202" fmla="*/ 163724 w 242343"/>
                <a:gd name="connsiteY202" fmla="*/ 67661 h 132047"/>
                <a:gd name="connsiteX203" fmla="*/ 164534 w 242343"/>
                <a:gd name="connsiteY203" fmla="*/ 67143 h 132047"/>
                <a:gd name="connsiteX204" fmla="*/ 165344 w 242343"/>
                <a:gd name="connsiteY204" fmla="*/ 66625 h 132047"/>
                <a:gd name="connsiteX205" fmla="*/ 166156 w 242343"/>
                <a:gd name="connsiteY205" fmla="*/ 66100 h 132047"/>
                <a:gd name="connsiteX206" fmla="*/ 166966 w 242343"/>
                <a:gd name="connsiteY206" fmla="*/ 65574 h 132047"/>
                <a:gd name="connsiteX207" fmla="*/ 167776 w 242343"/>
                <a:gd name="connsiteY207" fmla="*/ 65041 h 132047"/>
                <a:gd name="connsiteX208" fmla="*/ 168587 w 242343"/>
                <a:gd name="connsiteY208" fmla="*/ 64509 h 132047"/>
                <a:gd name="connsiteX209" fmla="*/ 169397 w 242343"/>
                <a:gd name="connsiteY209" fmla="*/ 63976 h 132047"/>
                <a:gd name="connsiteX210" fmla="*/ 170208 w 242343"/>
                <a:gd name="connsiteY210" fmla="*/ 63437 h 132047"/>
                <a:gd name="connsiteX211" fmla="*/ 171018 w 242343"/>
                <a:gd name="connsiteY211" fmla="*/ 62890 h 132047"/>
                <a:gd name="connsiteX212" fmla="*/ 171829 w 242343"/>
                <a:gd name="connsiteY212" fmla="*/ 62343 h 132047"/>
                <a:gd name="connsiteX213" fmla="*/ 172640 w 242343"/>
                <a:gd name="connsiteY213" fmla="*/ 61796 h 132047"/>
                <a:gd name="connsiteX214" fmla="*/ 173450 w 242343"/>
                <a:gd name="connsiteY214" fmla="*/ 61241 h 132047"/>
                <a:gd name="connsiteX215" fmla="*/ 174260 w 242343"/>
                <a:gd name="connsiteY215" fmla="*/ 60680 h 132047"/>
                <a:gd name="connsiteX216" fmla="*/ 175071 w 242343"/>
                <a:gd name="connsiteY216" fmla="*/ 60119 h 132047"/>
                <a:gd name="connsiteX217" fmla="*/ 175881 w 242343"/>
                <a:gd name="connsiteY217" fmla="*/ 59557 h 132047"/>
                <a:gd name="connsiteX218" fmla="*/ 176692 w 242343"/>
                <a:gd name="connsiteY218" fmla="*/ 58989 h 132047"/>
                <a:gd name="connsiteX219" fmla="*/ 177503 w 242343"/>
                <a:gd name="connsiteY219" fmla="*/ 58420 h 132047"/>
                <a:gd name="connsiteX220" fmla="*/ 178313 w 242343"/>
                <a:gd name="connsiteY220" fmla="*/ 57844 h 132047"/>
                <a:gd name="connsiteX221" fmla="*/ 179124 w 242343"/>
                <a:gd name="connsiteY221" fmla="*/ 57261 h 132047"/>
                <a:gd name="connsiteX222" fmla="*/ 179934 w 242343"/>
                <a:gd name="connsiteY222" fmla="*/ 56686 h 132047"/>
                <a:gd name="connsiteX223" fmla="*/ 180744 w 242343"/>
                <a:gd name="connsiteY223" fmla="*/ 56095 h 132047"/>
                <a:gd name="connsiteX224" fmla="*/ 181555 w 242343"/>
                <a:gd name="connsiteY224" fmla="*/ 55505 h 132047"/>
                <a:gd name="connsiteX225" fmla="*/ 182365 w 242343"/>
                <a:gd name="connsiteY225" fmla="*/ 54915 h 132047"/>
                <a:gd name="connsiteX226" fmla="*/ 183176 w 242343"/>
                <a:gd name="connsiteY226" fmla="*/ 54318 h 132047"/>
                <a:gd name="connsiteX227" fmla="*/ 183987 w 242343"/>
                <a:gd name="connsiteY227" fmla="*/ 53720 h 132047"/>
                <a:gd name="connsiteX228" fmla="*/ 184797 w 242343"/>
                <a:gd name="connsiteY228" fmla="*/ 53116 h 132047"/>
                <a:gd name="connsiteX229" fmla="*/ 185608 w 242343"/>
                <a:gd name="connsiteY229" fmla="*/ 52504 h 132047"/>
                <a:gd name="connsiteX230" fmla="*/ 186418 w 242343"/>
                <a:gd name="connsiteY230" fmla="*/ 51892 h 132047"/>
                <a:gd name="connsiteX231" fmla="*/ 187228 w 242343"/>
                <a:gd name="connsiteY231" fmla="*/ 51280 h 132047"/>
                <a:gd name="connsiteX232" fmla="*/ 188040 w 242343"/>
                <a:gd name="connsiteY232" fmla="*/ 50661 h 132047"/>
                <a:gd name="connsiteX233" fmla="*/ 188850 w 242343"/>
                <a:gd name="connsiteY233" fmla="*/ 50035 h 132047"/>
                <a:gd name="connsiteX234" fmla="*/ 189660 w 242343"/>
                <a:gd name="connsiteY234" fmla="*/ 49409 h 132047"/>
                <a:gd name="connsiteX235" fmla="*/ 190471 w 242343"/>
                <a:gd name="connsiteY235" fmla="*/ 48783 h 132047"/>
                <a:gd name="connsiteX236" fmla="*/ 191281 w 242343"/>
                <a:gd name="connsiteY236" fmla="*/ 48142 h 132047"/>
                <a:gd name="connsiteX237" fmla="*/ 192092 w 242343"/>
                <a:gd name="connsiteY237" fmla="*/ 47509 h 132047"/>
                <a:gd name="connsiteX238" fmla="*/ 192902 w 242343"/>
                <a:gd name="connsiteY238" fmla="*/ 46868 h 132047"/>
                <a:gd name="connsiteX239" fmla="*/ 193713 w 242343"/>
                <a:gd name="connsiteY239" fmla="*/ 46221 h 132047"/>
                <a:gd name="connsiteX240" fmla="*/ 194524 w 242343"/>
                <a:gd name="connsiteY240" fmla="*/ 45573 h 132047"/>
                <a:gd name="connsiteX241" fmla="*/ 195334 w 242343"/>
                <a:gd name="connsiteY241" fmla="*/ 44918 h 132047"/>
                <a:gd name="connsiteX242" fmla="*/ 196144 w 242343"/>
                <a:gd name="connsiteY242" fmla="*/ 44263 h 132047"/>
                <a:gd name="connsiteX243" fmla="*/ 196955 w 242343"/>
                <a:gd name="connsiteY243" fmla="*/ 43601 h 132047"/>
                <a:gd name="connsiteX244" fmla="*/ 197765 w 242343"/>
                <a:gd name="connsiteY244" fmla="*/ 42932 h 132047"/>
                <a:gd name="connsiteX245" fmla="*/ 198576 w 242343"/>
                <a:gd name="connsiteY245" fmla="*/ 42269 h 132047"/>
                <a:gd name="connsiteX246" fmla="*/ 199387 w 242343"/>
                <a:gd name="connsiteY246" fmla="*/ 41593 h 132047"/>
                <a:gd name="connsiteX247" fmla="*/ 200197 w 242343"/>
                <a:gd name="connsiteY247" fmla="*/ 40916 h 132047"/>
                <a:gd name="connsiteX248" fmla="*/ 201008 w 242343"/>
                <a:gd name="connsiteY248" fmla="*/ 40233 h 132047"/>
                <a:gd name="connsiteX249" fmla="*/ 201818 w 242343"/>
                <a:gd name="connsiteY249" fmla="*/ 39549 h 132047"/>
                <a:gd name="connsiteX250" fmla="*/ 202628 w 242343"/>
                <a:gd name="connsiteY250" fmla="*/ 38865 h 132047"/>
                <a:gd name="connsiteX251" fmla="*/ 203439 w 242343"/>
                <a:gd name="connsiteY251" fmla="*/ 38167 h 132047"/>
                <a:gd name="connsiteX252" fmla="*/ 204249 w 242343"/>
                <a:gd name="connsiteY252" fmla="*/ 37476 h 132047"/>
                <a:gd name="connsiteX253" fmla="*/ 205060 w 242343"/>
                <a:gd name="connsiteY253" fmla="*/ 36771 h 132047"/>
                <a:gd name="connsiteX254" fmla="*/ 205871 w 242343"/>
                <a:gd name="connsiteY254" fmla="*/ 36065 h 132047"/>
                <a:gd name="connsiteX255" fmla="*/ 206681 w 242343"/>
                <a:gd name="connsiteY255" fmla="*/ 35360 h 132047"/>
                <a:gd name="connsiteX256" fmla="*/ 207492 w 242343"/>
                <a:gd name="connsiteY256" fmla="*/ 34648 h 132047"/>
                <a:gd name="connsiteX257" fmla="*/ 208302 w 242343"/>
                <a:gd name="connsiteY257" fmla="*/ 33928 h 132047"/>
                <a:gd name="connsiteX258" fmla="*/ 209112 w 242343"/>
                <a:gd name="connsiteY258" fmla="*/ 33208 h 132047"/>
                <a:gd name="connsiteX259" fmla="*/ 209923 w 242343"/>
                <a:gd name="connsiteY259" fmla="*/ 32481 h 132047"/>
                <a:gd name="connsiteX260" fmla="*/ 210734 w 242343"/>
                <a:gd name="connsiteY260" fmla="*/ 31754 h 132047"/>
                <a:gd name="connsiteX261" fmla="*/ 211544 w 242343"/>
                <a:gd name="connsiteY261" fmla="*/ 31020 h 132047"/>
                <a:gd name="connsiteX262" fmla="*/ 212355 w 242343"/>
                <a:gd name="connsiteY262" fmla="*/ 30286 h 132047"/>
                <a:gd name="connsiteX263" fmla="*/ 213165 w 242343"/>
                <a:gd name="connsiteY263" fmla="*/ 29545 h 132047"/>
                <a:gd name="connsiteX264" fmla="*/ 213976 w 242343"/>
                <a:gd name="connsiteY264" fmla="*/ 28796 h 132047"/>
                <a:gd name="connsiteX265" fmla="*/ 214786 w 242343"/>
                <a:gd name="connsiteY265" fmla="*/ 28048 h 132047"/>
                <a:gd name="connsiteX266" fmla="*/ 215596 w 242343"/>
                <a:gd name="connsiteY266" fmla="*/ 27292 h 132047"/>
                <a:gd name="connsiteX267" fmla="*/ 216408 w 242343"/>
                <a:gd name="connsiteY267" fmla="*/ 26536 h 132047"/>
                <a:gd name="connsiteX268" fmla="*/ 217218 w 242343"/>
                <a:gd name="connsiteY268" fmla="*/ 25773 h 132047"/>
                <a:gd name="connsiteX269" fmla="*/ 218028 w 242343"/>
                <a:gd name="connsiteY269" fmla="*/ 25010 h 132047"/>
                <a:gd name="connsiteX270" fmla="*/ 218839 w 242343"/>
                <a:gd name="connsiteY270" fmla="*/ 24240 h 132047"/>
                <a:gd name="connsiteX271" fmla="*/ 219649 w 242343"/>
                <a:gd name="connsiteY271" fmla="*/ 23463 h 132047"/>
                <a:gd name="connsiteX272" fmla="*/ 220460 w 242343"/>
                <a:gd name="connsiteY272" fmla="*/ 22686 h 132047"/>
                <a:gd name="connsiteX273" fmla="*/ 221270 w 242343"/>
                <a:gd name="connsiteY273" fmla="*/ 21901 h 132047"/>
                <a:gd name="connsiteX274" fmla="*/ 222081 w 242343"/>
                <a:gd name="connsiteY274" fmla="*/ 21110 h 132047"/>
                <a:gd name="connsiteX275" fmla="*/ 222892 w 242343"/>
                <a:gd name="connsiteY275" fmla="*/ 20318 h 132047"/>
                <a:gd name="connsiteX276" fmla="*/ 223702 w 242343"/>
                <a:gd name="connsiteY276" fmla="*/ 19526 h 132047"/>
                <a:gd name="connsiteX277" fmla="*/ 224512 w 242343"/>
                <a:gd name="connsiteY277" fmla="*/ 18720 h 132047"/>
                <a:gd name="connsiteX278" fmla="*/ 225323 w 242343"/>
                <a:gd name="connsiteY278" fmla="*/ 17921 h 132047"/>
                <a:gd name="connsiteX279" fmla="*/ 226133 w 242343"/>
                <a:gd name="connsiteY279" fmla="*/ 17108 h 132047"/>
                <a:gd name="connsiteX280" fmla="*/ 226944 w 242343"/>
                <a:gd name="connsiteY280" fmla="*/ 16295 h 132047"/>
                <a:gd name="connsiteX281" fmla="*/ 227755 w 242343"/>
                <a:gd name="connsiteY281" fmla="*/ 15474 h 132047"/>
                <a:gd name="connsiteX282" fmla="*/ 228565 w 242343"/>
                <a:gd name="connsiteY282" fmla="*/ 14654 h 132047"/>
                <a:gd name="connsiteX283" fmla="*/ 229376 w 242343"/>
                <a:gd name="connsiteY283" fmla="*/ 13826 h 132047"/>
                <a:gd name="connsiteX284" fmla="*/ 230186 w 242343"/>
                <a:gd name="connsiteY284" fmla="*/ 12998 h 132047"/>
                <a:gd name="connsiteX285" fmla="*/ 230996 w 242343"/>
                <a:gd name="connsiteY285" fmla="*/ 12163 h 132047"/>
                <a:gd name="connsiteX286" fmla="*/ 231807 w 242343"/>
                <a:gd name="connsiteY286" fmla="*/ 11321 h 132047"/>
                <a:gd name="connsiteX287" fmla="*/ 232617 w 242343"/>
                <a:gd name="connsiteY287" fmla="*/ 10479 h 132047"/>
                <a:gd name="connsiteX288" fmla="*/ 233428 w 242343"/>
                <a:gd name="connsiteY288" fmla="*/ 9630 h 132047"/>
                <a:gd name="connsiteX289" fmla="*/ 234239 w 242343"/>
                <a:gd name="connsiteY289" fmla="*/ 8773 h 132047"/>
                <a:gd name="connsiteX290" fmla="*/ 235049 w 242343"/>
                <a:gd name="connsiteY290" fmla="*/ 7917 h 132047"/>
                <a:gd name="connsiteX291" fmla="*/ 235860 w 242343"/>
                <a:gd name="connsiteY291" fmla="*/ 7053 h 132047"/>
                <a:gd name="connsiteX292" fmla="*/ 236670 w 242343"/>
                <a:gd name="connsiteY292" fmla="*/ 6190 h 132047"/>
                <a:gd name="connsiteX293" fmla="*/ 237480 w 242343"/>
                <a:gd name="connsiteY293" fmla="*/ 5319 h 132047"/>
                <a:gd name="connsiteX294" fmla="*/ 238291 w 242343"/>
                <a:gd name="connsiteY294" fmla="*/ 4441 h 132047"/>
                <a:gd name="connsiteX295" fmla="*/ 239102 w 242343"/>
                <a:gd name="connsiteY295" fmla="*/ 3563 h 132047"/>
                <a:gd name="connsiteX296" fmla="*/ 239912 w 242343"/>
                <a:gd name="connsiteY296" fmla="*/ 2677 h 132047"/>
                <a:gd name="connsiteX297" fmla="*/ 240723 w 242343"/>
                <a:gd name="connsiteY297" fmla="*/ 1792 h 132047"/>
                <a:gd name="connsiteX298" fmla="*/ 241533 w 242343"/>
                <a:gd name="connsiteY298" fmla="*/ 900 h 132047"/>
                <a:gd name="connsiteX299" fmla="*/ 242344 w 242343"/>
                <a:gd name="connsiteY299" fmla="*/ 0 h 132047"/>
                <a:gd name="connsiteX300" fmla="*/ 242344 w 242343"/>
                <a:gd name="connsiteY300" fmla="*/ 132048 h 132047"/>
                <a:gd name="connsiteX301" fmla="*/ 0 w 242343"/>
                <a:gd name="connsiteY301" fmla="*/ 132048 h 132047"/>
                <a:gd name="connsiteX302" fmla="*/ 0 w 242343"/>
                <a:gd name="connsiteY302" fmla="*/ 122037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3" h="132047">
                  <a:moveTo>
                    <a:pt x="0" y="122037"/>
                  </a:moveTo>
                  <a:lnTo>
                    <a:pt x="810" y="121929"/>
                  </a:lnTo>
                  <a:lnTo>
                    <a:pt x="1621" y="121828"/>
                  </a:lnTo>
                  <a:lnTo>
                    <a:pt x="2431" y="121720"/>
                  </a:lnTo>
                  <a:lnTo>
                    <a:pt x="3242" y="121612"/>
                  </a:lnTo>
                  <a:lnTo>
                    <a:pt x="4053" y="121504"/>
                  </a:lnTo>
                  <a:lnTo>
                    <a:pt x="4863" y="121389"/>
                  </a:lnTo>
                  <a:lnTo>
                    <a:pt x="5674" y="121281"/>
                  </a:lnTo>
                  <a:lnTo>
                    <a:pt x="6484" y="121166"/>
                  </a:lnTo>
                  <a:lnTo>
                    <a:pt x="7294" y="121058"/>
                  </a:lnTo>
                  <a:lnTo>
                    <a:pt x="8105" y="120943"/>
                  </a:lnTo>
                  <a:lnTo>
                    <a:pt x="8915" y="120827"/>
                  </a:lnTo>
                  <a:lnTo>
                    <a:pt x="9726" y="120712"/>
                  </a:lnTo>
                  <a:lnTo>
                    <a:pt x="10537" y="120597"/>
                  </a:lnTo>
                  <a:lnTo>
                    <a:pt x="11347" y="120475"/>
                  </a:lnTo>
                  <a:lnTo>
                    <a:pt x="12158" y="120359"/>
                  </a:lnTo>
                  <a:lnTo>
                    <a:pt x="12968" y="120237"/>
                  </a:lnTo>
                  <a:lnTo>
                    <a:pt x="13778" y="120115"/>
                  </a:lnTo>
                  <a:lnTo>
                    <a:pt x="14589" y="119993"/>
                  </a:lnTo>
                  <a:lnTo>
                    <a:pt x="15400" y="119870"/>
                  </a:lnTo>
                  <a:lnTo>
                    <a:pt x="16210" y="119741"/>
                  </a:lnTo>
                  <a:lnTo>
                    <a:pt x="17021" y="119618"/>
                  </a:lnTo>
                  <a:lnTo>
                    <a:pt x="17831" y="119489"/>
                  </a:lnTo>
                  <a:lnTo>
                    <a:pt x="18642" y="119359"/>
                  </a:lnTo>
                  <a:lnTo>
                    <a:pt x="19452" y="119230"/>
                  </a:lnTo>
                  <a:lnTo>
                    <a:pt x="20262" y="119100"/>
                  </a:lnTo>
                  <a:lnTo>
                    <a:pt x="21074" y="118970"/>
                  </a:lnTo>
                  <a:lnTo>
                    <a:pt x="21884" y="118834"/>
                  </a:lnTo>
                  <a:lnTo>
                    <a:pt x="22694" y="118704"/>
                  </a:lnTo>
                  <a:lnTo>
                    <a:pt x="23505" y="118567"/>
                  </a:lnTo>
                  <a:lnTo>
                    <a:pt x="24315" y="118431"/>
                  </a:lnTo>
                  <a:lnTo>
                    <a:pt x="25126" y="118294"/>
                  </a:lnTo>
                  <a:lnTo>
                    <a:pt x="25936" y="118150"/>
                  </a:lnTo>
                  <a:lnTo>
                    <a:pt x="26747" y="118013"/>
                  </a:lnTo>
                  <a:lnTo>
                    <a:pt x="27558" y="117869"/>
                  </a:lnTo>
                  <a:lnTo>
                    <a:pt x="28368" y="117725"/>
                  </a:lnTo>
                  <a:lnTo>
                    <a:pt x="29178" y="117581"/>
                  </a:lnTo>
                  <a:lnTo>
                    <a:pt x="29989" y="117437"/>
                  </a:lnTo>
                  <a:lnTo>
                    <a:pt x="30799" y="117294"/>
                  </a:lnTo>
                  <a:lnTo>
                    <a:pt x="31610" y="117142"/>
                  </a:lnTo>
                  <a:lnTo>
                    <a:pt x="32421" y="116998"/>
                  </a:lnTo>
                  <a:lnTo>
                    <a:pt x="33231" y="116847"/>
                  </a:lnTo>
                  <a:lnTo>
                    <a:pt x="34042" y="116696"/>
                  </a:lnTo>
                  <a:lnTo>
                    <a:pt x="34852" y="116538"/>
                  </a:lnTo>
                  <a:lnTo>
                    <a:pt x="35662" y="116387"/>
                  </a:lnTo>
                  <a:lnTo>
                    <a:pt x="36473" y="116228"/>
                  </a:lnTo>
                  <a:lnTo>
                    <a:pt x="37284" y="116070"/>
                  </a:lnTo>
                  <a:lnTo>
                    <a:pt x="38094" y="115912"/>
                  </a:lnTo>
                  <a:lnTo>
                    <a:pt x="38905" y="115753"/>
                  </a:lnTo>
                  <a:lnTo>
                    <a:pt x="39715" y="115595"/>
                  </a:lnTo>
                  <a:lnTo>
                    <a:pt x="40526" y="115429"/>
                  </a:lnTo>
                  <a:lnTo>
                    <a:pt x="41336" y="115264"/>
                  </a:lnTo>
                  <a:lnTo>
                    <a:pt x="42146" y="115098"/>
                  </a:lnTo>
                  <a:lnTo>
                    <a:pt x="42957" y="114933"/>
                  </a:lnTo>
                  <a:lnTo>
                    <a:pt x="43768" y="114767"/>
                  </a:lnTo>
                  <a:lnTo>
                    <a:pt x="44578" y="114595"/>
                  </a:lnTo>
                  <a:lnTo>
                    <a:pt x="45389" y="114422"/>
                  </a:lnTo>
                  <a:lnTo>
                    <a:pt x="46199" y="114249"/>
                  </a:lnTo>
                  <a:lnTo>
                    <a:pt x="47010" y="114076"/>
                  </a:lnTo>
                  <a:lnTo>
                    <a:pt x="47820" y="113904"/>
                  </a:lnTo>
                  <a:lnTo>
                    <a:pt x="48631" y="113724"/>
                  </a:lnTo>
                  <a:lnTo>
                    <a:pt x="49441" y="113544"/>
                  </a:lnTo>
                  <a:lnTo>
                    <a:pt x="50252" y="113364"/>
                  </a:lnTo>
                  <a:lnTo>
                    <a:pt x="51062" y="113184"/>
                  </a:lnTo>
                  <a:lnTo>
                    <a:pt x="51873" y="113004"/>
                  </a:lnTo>
                  <a:lnTo>
                    <a:pt x="52683" y="112817"/>
                  </a:lnTo>
                  <a:lnTo>
                    <a:pt x="53494" y="112630"/>
                  </a:lnTo>
                  <a:lnTo>
                    <a:pt x="54305" y="112443"/>
                  </a:lnTo>
                  <a:lnTo>
                    <a:pt x="55115" y="112255"/>
                  </a:lnTo>
                  <a:lnTo>
                    <a:pt x="55925" y="112061"/>
                  </a:lnTo>
                  <a:lnTo>
                    <a:pt x="56736" y="111867"/>
                  </a:lnTo>
                  <a:lnTo>
                    <a:pt x="57546" y="111672"/>
                  </a:lnTo>
                  <a:lnTo>
                    <a:pt x="58357" y="111478"/>
                  </a:lnTo>
                  <a:lnTo>
                    <a:pt x="59167" y="111284"/>
                  </a:lnTo>
                  <a:lnTo>
                    <a:pt x="59978" y="111082"/>
                  </a:lnTo>
                  <a:lnTo>
                    <a:pt x="60789" y="110881"/>
                  </a:lnTo>
                  <a:lnTo>
                    <a:pt x="61599" y="110679"/>
                  </a:lnTo>
                  <a:lnTo>
                    <a:pt x="62409" y="110478"/>
                  </a:lnTo>
                  <a:lnTo>
                    <a:pt x="63220" y="110269"/>
                  </a:lnTo>
                  <a:lnTo>
                    <a:pt x="64030" y="110060"/>
                  </a:lnTo>
                  <a:lnTo>
                    <a:pt x="64841" y="109852"/>
                  </a:lnTo>
                  <a:lnTo>
                    <a:pt x="65652" y="109643"/>
                  </a:lnTo>
                  <a:lnTo>
                    <a:pt x="66462" y="109427"/>
                  </a:lnTo>
                  <a:lnTo>
                    <a:pt x="67273" y="109211"/>
                  </a:lnTo>
                  <a:lnTo>
                    <a:pt x="68083" y="108995"/>
                  </a:lnTo>
                  <a:lnTo>
                    <a:pt x="68893" y="108779"/>
                  </a:lnTo>
                  <a:lnTo>
                    <a:pt x="69704" y="108556"/>
                  </a:lnTo>
                  <a:lnTo>
                    <a:pt x="70514" y="108340"/>
                  </a:lnTo>
                  <a:lnTo>
                    <a:pt x="71325" y="108117"/>
                  </a:lnTo>
                  <a:lnTo>
                    <a:pt x="72136" y="107887"/>
                  </a:lnTo>
                  <a:lnTo>
                    <a:pt x="72946" y="107664"/>
                  </a:lnTo>
                  <a:lnTo>
                    <a:pt x="73757" y="107433"/>
                  </a:lnTo>
                  <a:lnTo>
                    <a:pt x="74567" y="107203"/>
                  </a:lnTo>
                  <a:lnTo>
                    <a:pt x="75377" y="106973"/>
                  </a:lnTo>
                  <a:lnTo>
                    <a:pt x="76188" y="106735"/>
                  </a:lnTo>
                  <a:lnTo>
                    <a:pt x="76999" y="106498"/>
                  </a:lnTo>
                  <a:lnTo>
                    <a:pt x="77809" y="106260"/>
                  </a:lnTo>
                  <a:lnTo>
                    <a:pt x="78620" y="106023"/>
                  </a:lnTo>
                  <a:lnTo>
                    <a:pt x="79430" y="105778"/>
                  </a:lnTo>
                  <a:lnTo>
                    <a:pt x="80241" y="105533"/>
                  </a:lnTo>
                  <a:lnTo>
                    <a:pt x="81051" y="105289"/>
                  </a:lnTo>
                  <a:lnTo>
                    <a:pt x="81861" y="105044"/>
                  </a:lnTo>
                  <a:lnTo>
                    <a:pt x="82673" y="104792"/>
                  </a:lnTo>
                  <a:lnTo>
                    <a:pt x="83483" y="104540"/>
                  </a:lnTo>
                  <a:lnTo>
                    <a:pt x="84293" y="104288"/>
                  </a:lnTo>
                  <a:lnTo>
                    <a:pt x="85104" y="104029"/>
                  </a:lnTo>
                  <a:lnTo>
                    <a:pt x="85914" y="103770"/>
                  </a:lnTo>
                  <a:lnTo>
                    <a:pt x="86725" y="103511"/>
                  </a:lnTo>
                  <a:lnTo>
                    <a:pt x="87536" y="103252"/>
                  </a:lnTo>
                  <a:lnTo>
                    <a:pt x="88346" y="102985"/>
                  </a:lnTo>
                  <a:lnTo>
                    <a:pt x="89157" y="102719"/>
                  </a:lnTo>
                  <a:lnTo>
                    <a:pt x="89967" y="102453"/>
                  </a:lnTo>
                  <a:lnTo>
                    <a:pt x="90777" y="102179"/>
                  </a:lnTo>
                  <a:lnTo>
                    <a:pt x="91588" y="101913"/>
                  </a:lnTo>
                  <a:lnTo>
                    <a:pt x="92398" y="101640"/>
                  </a:lnTo>
                  <a:lnTo>
                    <a:pt x="93209" y="101359"/>
                  </a:lnTo>
                  <a:lnTo>
                    <a:pt x="94020" y="101078"/>
                  </a:lnTo>
                  <a:lnTo>
                    <a:pt x="94830" y="100797"/>
                  </a:lnTo>
                  <a:lnTo>
                    <a:pt x="95641" y="100517"/>
                  </a:lnTo>
                  <a:lnTo>
                    <a:pt x="96451" y="100229"/>
                  </a:lnTo>
                  <a:lnTo>
                    <a:pt x="97261" y="99948"/>
                  </a:lnTo>
                  <a:lnTo>
                    <a:pt x="98072" y="99653"/>
                  </a:lnTo>
                  <a:lnTo>
                    <a:pt x="98883" y="99365"/>
                  </a:lnTo>
                  <a:lnTo>
                    <a:pt x="99693" y="99070"/>
                  </a:lnTo>
                  <a:lnTo>
                    <a:pt x="100504" y="98775"/>
                  </a:lnTo>
                  <a:lnTo>
                    <a:pt x="101314" y="98473"/>
                  </a:lnTo>
                  <a:lnTo>
                    <a:pt x="102125" y="98178"/>
                  </a:lnTo>
                  <a:lnTo>
                    <a:pt x="102935" y="97868"/>
                  </a:lnTo>
                  <a:lnTo>
                    <a:pt x="103745" y="97566"/>
                  </a:lnTo>
                  <a:lnTo>
                    <a:pt x="104557" y="97256"/>
                  </a:lnTo>
                  <a:lnTo>
                    <a:pt x="105367" y="96947"/>
                  </a:lnTo>
                  <a:lnTo>
                    <a:pt x="106177" y="96637"/>
                  </a:lnTo>
                  <a:lnTo>
                    <a:pt x="106988" y="96321"/>
                  </a:lnTo>
                  <a:lnTo>
                    <a:pt x="107798" y="96004"/>
                  </a:lnTo>
                  <a:lnTo>
                    <a:pt x="108609" y="95687"/>
                  </a:lnTo>
                  <a:lnTo>
                    <a:pt x="109419" y="95363"/>
                  </a:lnTo>
                  <a:lnTo>
                    <a:pt x="110230" y="95040"/>
                  </a:lnTo>
                  <a:lnTo>
                    <a:pt x="111041" y="94716"/>
                  </a:lnTo>
                  <a:lnTo>
                    <a:pt x="111851" y="94385"/>
                  </a:lnTo>
                  <a:lnTo>
                    <a:pt x="112661" y="94054"/>
                  </a:lnTo>
                  <a:lnTo>
                    <a:pt x="113472" y="93715"/>
                  </a:lnTo>
                  <a:lnTo>
                    <a:pt x="114282" y="93384"/>
                  </a:lnTo>
                  <a:lnTo>
                    <a:pt x="115093" y="93046"/>
                  </a:lnTo>
                  <a:lnTo>
                    <a:pt x="115904" y="92701"/>
                  </a:lnTo>
                  <a:lnTo>
                    <a:pt x="116714" y="92355"/>
                  </a:lnTo>
                  <a:lnTo>
                    <a:pt x="117525" y="92010"/>
                  </a:lnTo>
                  <a:lnTo>
                    <a:pt x="118335" y="91664"/>
                  </a:lnTo>
                  <a:lnTo>
                    <a:pt x="119145" y="91311"/>
                  </a:lnTo>
                  <a:lnTo>
                    <a:pt x="119956" y="90959"/>
                  </a:lnTo>
                  <a:lnTo>
                    <a:pt x="120766" y="90599"/>
                  </a:lnTo>
                  <a:lnTo>
                    <a:pt x="121577" y="90239"/>
                  </a:lnTo>
                  <a:lnTo>
                    <a:pt x="122388" y="89879"/>
                  </a:lnTo>
                  <a:lnTo>
                    <a:pt x="123198" y="89519"/>
                  </a:lnTo>
                  <a:lnTo>
                    <a:pt x="124009" y="89152"/>
                  </a:lnTo>
                  <a:lnTo>
                    <a:pt x="124819" y="88778"/>
                  </a:lnTo>
                  <a:lnTo>
                    <a:pt x="125629" y="88411"/>
                  </a:lnTo>
                  <a:lnTo>
                    <a:pt x="126440" y="88030"/>
                  </a:lnTo>
                  <a:lnTo>
                    <a:pt x="127251" y="87655"/>
                  </a:lnTo>
                  <a:lnTo>
                    <a:pt x="128061" y="87274"/>
                  </a:lnTo>
                  <a:lnTo>
                    <a:pt x="128872" y="86892"/>
                  </a:lnTo>
                  <a:lnTo>
                    <a:pt x="129682" y="86504"/>
                  </a:lnTo>
                  <a:lnTo>
                    <a:pt x="130493" y="86115"/>
                  </a:lnTo>
                  <a:lnTo>
                    <a:pt x="131303" y="85726"/>
                  </a:lnTo>
                  <a:lnTo>
                    <a:pt x="132113" y="85331"/>
                  </a:lnTo>
                  <a:lnTo>
                    <a:pt x="132925" y="84935"/>
                  </a:lnTo>
                  <a:lnTo>
                    <a:pt x="133735" y="84539"/>
                  </a:lnTo>
                  <a:lnTo>
                    <a:pt x="134545" y="84136"/>
                  </a:lnTo>
                  <a:lnTo>
                    <a:pt x="135356" y="83726"/>
                  </a:lnTo>
                  <a:lnTo>
                    <a:pt x="136166" y="83323"/>
                  </a:lnTo>
                  <a:lnTo>
                    <a:pt x="136977" y="82912"/>
                  </a:lnTo>
                  <a:lnTo>
                    <a:pt x="137788" y="82495"/>
                  </a:lnTo>
                  <a:lnTo>
                    <a:pt x="138598" y="82077"/>
                  </a:lnTo>
                  <a:lnTo>
                    <a:pt x="139408" y="81660"/>
                  </a:lnTo>
                  <a:lnTo>
                    <a:pt x="140219" y="81235"/>
                  </a:lnTo>
                  <a:lnTo>
                    <a:pt x="141029" y="80811"/>
                  </a:lnTo>
                  <a:lnTo>
                    <a:pt x="141840" y="80386"/>
                  </a:lnTo>
                  <a:lnTo>
                    <a:pt x="142650" y="79954"/>
                  </a:lnTo>
                  <a:lnTo>
                    <a:pt x="143461" y="79515"/>
                  </a:lnTo>
                  <a:lnTo>
                    <a:pt x="144272" y="79083"/>
                  </a:lnTo>
                  <a:lnTo>
                    <a:pt x="145082" y="78644"/>
                  </a:lnTo>
                  <a:lnTo>
                    <a:pt x="145893" y="78198"/>
                  </a:lnTo>
                  <a:lnTo>
                    <a:pt x="146703" y="77752"/>
                  </a:lnTo>
                  <a:lnTo>
                    <a:pt x="147513" y="77306"/>
                  </a:lnTo>
                  <a:lnTo>
                    <a:pt x="148324" y="76852"/>
                  </a:lnTo>
                  <a:lnTo>
                    <a:pt x="149135" y="76392"/>
                  </a:lnTo>
                  <a:lnTo>
                    <a:pt x="149945" y="75938"/>
                  </a:lnTo>
                  <a:lnTo>
                    <a:pt x="150756" y="75477"/>
                  </a:lnTo>
                  <a:lnTo>
                    <a:pt x="151566" y="75010"/>
                  </a:lnTo>
                  <a:lnTo>
                    <a:pt x="152376" y="74542"/>
                  </a:lnTo>
                  <a:lnTo>
                    <a:pt x="153187" y="74074"/>
                  </a:lnTo>
                  <a:lnTo>
                    <a:pt x="153997" y="73599"/>
                  </a:lnTo>
                  <a:lnTo>
                    <a:pt x="154808" y="73124"/>
                  </a:lnTo>
                  <a:lnTo>
                    <a:pt x="155619" y="72642"/>
                  </a:lnTo>
                  <a:lnTo>
                    <a:pt x="156429" y="72160"/>
                  </a:lnTo>
                  <a:lnTo>
                    <a:pt x="157240" y="71670"/>
                  </a:lnTo>
                  <a:lnTo>
                    <a:pt x="158050" y="71181"/>
                  </a:lnTo>
                  <a:lnTo>
                    <a:pt x="158861" y="70684"/>
                  </a:lnTo>
                  <a:lnTo>
                    <a:pt x="159671" y="70188"/>
                  </a:lnTo>
                  <a:lnTo>
                    <a:pt x="160482" y="69691"/>
                  </a:lnTo>
                  <a:lnTo>
                    <a:pt x="161292" y="69187"/>
                  </a:lnTo>
                  <a:lnTo>
                    <a:pt x="162103" y="68683"/>
                  </a:lnTo>
                  <a:lnTo>
                    <a:pt x="162913" y="68172"/>
                  </a:lnTo>
                  <a:lnTo>
                    <a:pt x="163724" y="67661"/>
                  </a:lnTo>
                  <a:lnTo>
                    <a:pt x="164534" y="67143"/>
                  </a:lnTo>
                  <a:lnTo>
                    <a:pt x="165344" y="66625"/>
                  </a:lnTo>
                  <a:lnTo>
                    <a:pt x="166156" y="66100"/>
                  </a:lnTo>
                  <a:lnTo>
                    <a:pt x="166966" y="65574"/>
                  </a:lnTo>
                  <a:lnTo>
                    <a:pt x="167776" y="65041"/>
                  </a:lnTo>
                  <a:lnTo>
                    <a:pt x="168587" y="64509"/>
                  </a:lnTo>
                  <a:lnTo>
                    <a:pt x="169397" y="63976"/>
                  </a:lnTo>
                  <a:lnTo>
                    <a:pt x="170208" y="63437"/>
                  </a:lnTo>
                  <a:lnTo>
                    <a:pt x="171018" y="62890"/>
                  </a:lnTo>
                  <a:lnTo>
                    <a:pt x="171829" y="62343"/>
                  </a:lnTo>
                  <a:lnTo>
                    <a:pt x="172640" y="61796"/>
                  </a:lnTo>
                  <a:lnTo>
                    <a:pt x="173450" y="61241"/>
                  </a:lnTo>
                  <a:lnTo>
                    <a:pt x="174260" y="60680"/>
                  </a:lnTo>
                  <a:lnTo>
                    <a:pt x="175071" y="60119"/>
                  </a:lnTo>
                  <a:lnTo>
                    <a:pt x="175881" y="59557"/>
                  </a:lnTo>
                  <a:lnTo>
                    <a:pt x="176692" y="58989"/>
                  </a:lnTo>
                  <a:lnTo>
                    <a:pt x="177503" y="58420"/>
                  </a:lnTo>
                  <a:lnTo>
                    <a:pt x="178313" y="57844"/>
                  </a:lnTo>
                  <a:lnTo>
                    <a:pt x="179124" y="57261"/>
                  </a:lnTo>
                  <a:lnTo>
                    <a:pt x="179934" y="56686"/>
                  </a:lnTo>
                  <a:lnTo>
                    <a:pt x="180744" y="56095"/>
                  </a:lnTo>
                  <a:lnTo>
                    <a:pt x="181555" y="55505"/>
                  </a:lnTo>
                  <a:lnTo>
                    <a:pt x="182365" y="54915"/>
                  </a:lnTo>
                  <a:lnTo>
                    <a:pt x="183176" y="54318"/>
                  </a:lnTo>
                  <a:lnTo>
                    <a:pt x="183987" y="53720"/>
                  </a:lnTo>
                  <a:lnTo>
                    <a:pt x="184797" y="53116"/>
                  </a:lnTo>
                  <a:lnTo>
                    <a:pt x="185608" y="52504"/>
                  </a:lnTo>
                  <a:lnTo>
                    <a:pt x="186418" y="51892"/>
                  </a:lnTo>
                  <a:lnTo>
                    <a:pt x="187228" y="51280"/>
                  </a:lnTo>
                  <a:lnTo>
                    <a:pt x="188040" y="50661"/>
                  </a:lnTo>
                  <a:lnTo>
                    <a:pt x="188850" y="50035"/>
                  </a:lnTo>
                  <a:lnTo>
                    <a:pt x="189660" y="49409"/>
                  </a:lnTo>
                  <a:lnTo>
                    <a:pt x="190471" y="48783"/>
                  </a:lnTo>
                  <a:lnTo>
                    <a:pt x="191281" y="48142"/>
                  </a:lnTo>
                  <a:lnTo>
                    <a:pt x="192092" y="47509"/>
                  </a:lnTo>
                  <a:lnTo>
                    <a:pt x="192902" y="46868"/>
                  </a:lnTo>
                  <a:lnTo>
                    <a:pt x="193713" y="46221"/>
                  </a:lnTo>
                  <a:lnTo>
                    <a:pt x="194524" y="45573"/>
                  </a:lnTo>
                  <a:lnTo>
                    <a:pt x="195334" y="44918"/>
                  </a:lnTo>
                  <a:lnTo>
                    <a:pt x="196144" y="44263"/>
                  </a:lnTo>
                  <a:lnTo>
                    <a:pt x="196955" y="43601"/>
                  </a:lnTo>
                  <a:lnTo>
                    <a:pt x="197765" y="42932"/>
                  </a:lnTo>
                  <a:lnTo>
                    <a:pt x="198576" y="42269"/>
                  </a:lnTo>
                  <a:lnTo>
                    <a:pt x="199387" y="41593"/>
                  </a:lnTo>
                  <a:lnTo>
                    <a:pt x="200197" y="40916"/>
                  </a:lnTo>
                  <a:lnTo>
                    <a:pt x="201008" y="40233"/>
                  </a:lnTo>
                  <a:lnTo>
                    <a:pt x="201818" y="39549"/>
                  </a:lnTo>
                  <a:lnTo>
                    <a:pt x="202628" y="38865"/>
                  </a:lnTo>
                  <a:lnTo>
                    <a:pt x="203439" y="38167"/>
                  </a:lnTo>
                  <a:lnTo>
                    <a:pt x="204249" y="37476"/>
                  </a:lnTo>
                  <a:lnTo>
                    <a:pt x="205060" y="36771"/>
                  </a:lnTo>
                  <a:lnTo>
                    <a:pt x="205871" y="36065"/>
                  </a:lnTo>
                  <a:lnTo>
                    <a:pt x="206681" y="35360"/>
                  </a:lnTo>
                  <a:lnTo>
                    <a:pt x="207492" y="34648"/>
                  </a:lnTo>
                  <a:lnTo>
                    <a:pt x="208302" y="33928"/>
                  </a:lnTo>
                  <a:lnTo>
                    <a:pt x="209112" y="33208"/>
                  </a:lnTo>
                  <a:lnTo>
                    <a:pt x="209923" y="32481"/>
                  </a:lnTo>
                  <a:lnTo>
                    <a:pt x="210734" y="31754"/>
                  </a:lnTo>
                  <a:lnTo>
                    <a:pt x="211544" y="31020"/>
                  </a:lnTo>
                  <a:lnTo>
                    <a:pt x="212355" y="30286"/>
                  </a:lnTo>
                  <a:lnTo>
                    <a:pt x="213165" y="29545"/>
                  </a:lnTo>
                  <a:lnTo>
                    <a:pt x="213976" y="28796"/>
                  </a:lnTo>
                  <a:lnTo>
                    <a:pt x="214786" y="28048"/>
                  </a:lnTo>
                  <a:lnTo>
                    <a:pt x="215596" y="27292"/>
                  </a:lnTo>
                  <a:lnTo>
                    <a:pt x="216408" y="26536"/>
                  </a:lnTo>
                  <a:lnTo>
                    <a:pt x="217218" y="25773"/>
                  </a:lnTo>
                  <a:lnTo>
                    <a:pt x="218028" y="25010"/>
                  </a:lnTo>
                  <a:lnTo>
                    <a:pt x="218839" y="24240"/>
                  </a:lnTo>
                  <a:lnTo>
                    <a:pt x="219649" y="23463"/>
                  </a:lnTo>
                  <a:lnTo>
                    <a:pt x="220460" y="22686"/>
                  </a:lnTo>
                  <a:lnTo>
                    <a:pt x="221270" y="21901"/>
                  </a:lnTo>
                  <a:lnTo>
                    <a:pt x="222081" y="21110"/>
                  </a:lnTo>
                  <a:lnTo>
                    <a:pt x="222892" y="20318"/>
                  </a:lnTo>
                  <a:lnTo>
                    <a:pt x="223702" y="19526"/>
                  </a:lnTo>
                  <a:lnTo>
                    <a:pt x="224512" y="18720"/>
                  </a:lnTo>
                  <a:lnTo>
                    <a:pt x="225323" y="17921"/>
                  </a:lnTo>
                  <a:lnTo>
                    <a:pt x="226133" y="17108"/>
                  </a:lnTo>
                  <a:lnTo>
                    <a:pt x="226944" y="16295"/>
                  </a:lnTo>
                  <a:lnTo>
                    <a:pt x="227755" y="15474"/>
                  </a:lnTo>
                  <a:lnTo>
                    <a:pt x="228565" y="14654"/>
                  </a:lnTo>
                  <a:lnTo>
                    <a:pt x="229376" y="13826"/>
                  </a:lnTo>
                  <a:lnTo>
                    <a:pt x="230186" y="12998"/>
                  </a:lnTo>
                  <a:lnTo>
                    <a:pt x="230996" y="12163"/>
                  </a:lnTo>
                  <a:lnTo>
                    <a:pt x="231807" y="11321"/>
                  </a:lnTo>
                  <a:lnTo>
                    <a:pt x="232617" y="10479"/>
                  </a:lnTo>
                  <a:lnTo>
                    <a:pt x="233428" y="9630"/>
                  </a:lnTo>
                  <a:lnTo>
                    <a:pt x="234239" y="8773"/>
                  </a:lnTo>
                  <a:lnTo>
                    <a:pt x="235049" y="7917"/>
                  </a:lnTo>
                  <a:lnTo>
                    <a:pt x="235860" y="7053"/>
                  </a:lnTo>
                  <a:lnTo>
                    <a:pt x="236670" y="6190"/>
                  </a:lnTo>
                  <a:lnTo>
                    <a:pt x="237480" y="5319"/>
                  </a:lnTo>
                  <a:lnTo>
                    <a:pt x="238291" y="4441"/>
                  </a:lnTo>
                  <a:lnTo>
                    <a:pt x="239102" y="3563"/>
                  </a:lnTo>
                  <a:lnTo>
                    <a:pt x="239912" y="2677"/>
                  </a:lnTo>
                  <a:lnTo>
                    <a:pt x="240723" y="1792"/>
                  </a:lnTo>
                  <a:lnTo>
                    <a:pt x="241533" y="900"/>
                  </a:lnTo>
                  <a:lnTo>
                    <a:pt x="242344" y="0"/>
                  </a:lnTo>
                  <a:lnTo>
                    <a:pt x="242344" y="132048"/>
                  </a:lnTo>
                  <a:lnTo>
                    <a:pt x="0" y="132048"/>
                  </a:lnTo>
                  <a:lnTo>
                    <a:pt x="0" y="122037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C9921C80-01BD-687A-9827-662999F716E9}"/>
              </a:ext>
            </a:extLst>
          </p:cNvPr>
          <p:cNvGrpSpPr/>
          <p:nvPr/>
        </p:nvGrpSpPr>
        <p:grpSpPr>
          <a:xfrm>
            <a:off x="7600866" y="1923255"/>
            <a:ext cx="25910" cy="225938"/>
            <a:chOff x="7600866" y="1923255"/>
            <a:chExt cx="25910" cy="225938"/>
          </a:xfrm>
        </p:grpSpPr>
        <p:sp>
          <p:nvSpPr>
            <p:cNvPr id="351" name="Freeform 350">
              <a:extLst>
                <a:ext uri="{FF2B5EF4-FFF2-40B4-BE49-F238E27FC236}">
                  <a16:creationId xmlns:a16="http://schemas.microsoft.com/office/drawing/2014/main" id="{77898874-3E84-1CB4-94C7-21EE3D27F2EA}"/>
                </a:ext>
              </a:extLst>
            </p:cNvPr>
            <p:cNvSpPr/>
            <p:nvPr/>
          </p:nvSpPr>
          <p:spPr>
            <a:xfrm>
              <a:off x="7613822" y="1923255"/>
              <a:ext cx="719" cy="225938"/>
            </a:xfrm>
            <a:custGeom>
              <a:avLst/>
              <a:gdLst>
                <a:gd name="connsiteX0" fmla="*/ 0 w 719"/>
                <a:gd name="connsiteY0" fmla="*/ 0 h 225938"/>
                <a:gd name="connsiteX1" fmla="*/ 0 w 719"/>
                <a:gd name="connsiteY1" fmla="*/ 225939 h 22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38">
                  <a:moveTo>
                    <a:pt x="0" y="0"/>
                  </a:moveTo>
                  <a:lnTo>
                    <a:pt x="0" y="225939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F14C5309-9635-729C-B816-8598622F0DC7}"/>
                </a:ext>
              </a:extLst>
            </p:cNvPr>
            <p:cNvSpPr/>
            <p:nvPr/>
          </p:nvSpPr>
          <p:spPr>
            <a:xfrm>
              <a:off x="7600866" y="2123283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DCF66060-4DE3-D8A9-0DAA-BF3F53C6C844}"/>
                </a:ext>
              </a:extLst>
            </p:cNvPr>
            <p:cNvSpPr/>
            <p:nvPr/>
          </p:nvSpPr>
          <p:spPr>
            <a:xfrm>
              <a:off x="7613822" y="1923255"/>
              <a:ext cx="719" cy="200028"/>
            </a:xfrm>
            <a:custGeom>
              <a:avLst/>
              <a:gdLst>
                <a:gd name="connsiteX0" fmla="*/ 0 w 719"/>
                <a:gd name="connsiteY0" fmla="*/ 200029 h 200028"/>
                <a:gd name="connsiteX1" fmla="*/ 0 w 719"/>
                <a:gd name="connsiteY1" fmla="*/ 0 h 20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28">
                  <a:moveTo>
                    <a:pt x="0" y="200029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99E1146A-2448-C072-D6CF-102CFF7EAEFE}"/>
              </a:ext>
            </a:extLst>
          </p:cNvPr>
          <p:cNvGrpSpPr/>
          <p:nvPr/>
        </p:nvGrpSpPr>
        <p:grpSpPr>
          <a:xfrm>
            <a:off x="8648393" y="2037960"/>
            <a:ext cx="242345" cy="132047"/>
            <a:chOff x="8648393" y="2037960"/>
            <a:chExt cx="242345" cy="132047"/>
          </a:xfrm>
        </p:grpSpPr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3D65CD7B-D7AD-5527-7B57-F8AEEB9F01AC}"/>
                </a:ext>
              </a:extLst>
            </p:cNvPr>
            <p:cNvSpPr/>
            <p:nvPr/>
          </p:nvSpPr>
          <p:spPr>
            <a:xfrm>
              <a:off x="8648393" y="2037960"/>
              <a:ext cx="242345" cy="132047"/>
            </a:xfrm>
            <a:custGeom>
              <a:avLst/>
              <a:gdLst>
                <a:gd name="connsiteX0" fmla="*/ 0 w 242345"/>
                <a:gd name="connsiteY0" fmla="*/ 0 h 132047"/>
                <a:gd name="connsiteX1" fmla="*/ 813 w 242345"/>
                <a:gd name="connsiteY1" fmla="*/ 900 h 132047"/>
                <a:gd name="connsiteX2" fmla="*/ 1619 w 242345"/>
                <a:gd name="connsiteY2" fmla="*/ 1792 h 132047"/>
                <a:gd name="connsiteX3" fmla="*/ 2433 w 242345"/>
                <a:gd name="connsiteY3" fmla="*/ 2677 h 132047"/>
                <a:gd name="connsiteX4" fmla="*/ 3246 w 242345"/>
                <a:gd name="connsiteY4" fmla="*/ 3563 h 132047"/>
                <a:gd name="connsiteX5" fmla="*/ 4052 w 242345"/>
                <a:gd name="connsiteY5" fmla="*/ 4441 h 132047"/>
                <a:gd name="connsiteX6" fmla="*/ 4865 w 242345"/>
                <a:gd name="connsiteY6" fmla="*/ 5319 h 132047"/>
                <a:gd name="connsiteX7" fmla="*/ 5679 w 242345"/>
                <a:gd name="connsiteY7" fmla="*/ 6190 h 132047"/>
                <a:gd name="connsiteX8" fmla="*/ 6485 w 242345"/>
                <a:gd name="connsiteY8" fmla="*/ 7053 h 132047"/>
                <a:gd name="connsiteX9" fmla="*/ 7298 w 242345"/>
                <a:gd name="connsiteY9" fmla="*/ 7917 h 132047"/>
                <a:gd name="connsiteX10" fmla="*/ 8104 w 242345"/>
                <a:gd name="connsiteY10" fmla="*/ 8773 h 132047"/>
                <a:gd name="connsiteX11" fmla="*/ 8917 w 242345"/>
                <a:gd name="connsiteY11" fmla="*/ 9630 h 132047"/>
                <a:gd name="connsiteX12" fmla="*/ 9731 w 242345"/>
                <a:gd name="connsiteY12" fmla="*/ 10479 h 132047"/>
                <a:gd name="connsiteX13" fmla="*/ 10537 w 242345"/>
                <a:gd name="connsiteY13" fmla="*/ 11321 h 132047"/>
                <a:gd name="connsiteX14" fmla="*/ 11350 w 242345"/>
                <a:gd name="connsiteY14" fmla="*/ 12163 h 132047"/>
                <a:gd name="connsiteX15" fmla="*/ 12156 w 242345"/>
                <a:gd name="connsiteY15" fmla="*/ 12998 h 132047"/>
                <a:gd name="connsiteX16" fmla="*/ 12969 w 242345"/>
                <a:gd name="connsiteY16" fmla="*/ 13826 h 132047"/>
                <a:gd name="connsiteX17" fmla="*/ 13783 w 242345"/>
                <a:gd name="connsiteY17" fmla="*/ 14654 h 132047"/>
                <a:gd name="connsiteX18" fmla="*/ 14589 w 242345"/>
                <a:gd name="connsiteY18" fmla="*/ 15474 h 132047"/>
                <a:gd name="connsiteX19" fmla="*/ 15402 w 242345"/>
                <a:gd name="connsiteY19" fmla="*/ 16295 h 132047"/>
                <a:gd name="connsiteX20" fmla="*/ 16215 w 242345"/>
                <a:gd name="connsiteY20" fmla="*/ 17108 h 132047"/>
                <a:gd name="connsiteX21" fmla="*/ 17022 w 242345"/>
                <a:gd name="connsiteY21" fmla="*/ 17921 h 132047"/>
                <a:gd name="connsiteX22" fmla="*/ 17835 w 242345"/>
                <a:gd name="connsiteY22" fmla="*/ 18720 h 132047"/>
                <a:gd name="connsiteX23" fmla="*/ 18641 w 242345"/>
                <a:gd name="connsiteY23" fmla="*/ 19526 h 132047"/>
                <a:gd name="connsiteX24" fmla="*/ 19454 w 242345"/>
                <a:gd name="connsiteY24" fmla="*/ 20318 h 132047"/>
                <a:gd name="connsiteX25" fmla="*/ 20267 w 242345"/>
                <a:gd name="connsiteY25" fmla="*/ 21110 h 132047"/>
                <a:gd name="connsiteX26" fmla="*/ 21074 w 242345"/>
                <a:gd name="connsiteY26" fmla="*/ 21901 h 132047"/>
                <a:gd name="connsiteX27" fmla="*/ 21887 w 242345"/>
                <a:gd name="connsiteY27" fmla="*/ 22686 h 132047"/>
                <a:gd name="connsiteX28" fmla="*/ 22693 w 242345"/>
                <a:gd name="connsiteY28" fmla="*/ 23463 h 132047"/>
                <a:gd name="connsiteX29" fmla="*/ 23506 w 242345"/>
                <a:gd name="connsiteY29" fmla="*/ 24240 h 132047"/>
                <a:gd name="connsiteX30" fmla="*/ 24320 w 242345"/>
                <a:gd name="connsiteY30" fmla="*/ 25010 h 132047"/>
                <a:gd name="connsiteX31" fmla="*/ 25126 w 242345"/>
                <a:gd name="connsiteY31" fmla="*/ 25773 h 132047"/>
                <a:gd name="connsiteX32" fmla="*/ 25939 w 242345"/>
                <a:gd name="connsiteY32" fmla="*/ 26536 h 132047"/>
                <a:gd name="connsiteX33" fmla="*/ 26752 w 242345"/>
                <a:gd name="connsiteY33" fmla="*/ 27292 h 132047"/>
                <a:gd name="connsiteX34" fmla="*/ 27558 w 242345"/>
                <a:gd name="connsiteY34" fmla="*/ 28048 h 132047"/>
                <a:gd name="connsiteX35" fmla="*/ 28372 w 242345"/>
                <a:gd name="connsiteY35" fmla="*/ 28796 h 132047"/>
                <a:gd name="connsiteX36" fmla="*/ 29178 w 242345"/>
                <a:gd name="connsiteY36" fmla="*/ 29545 h 132047"/>
                <a:gd name="connsiteX37" fmla="*/ 29991 w 242345"/>
                <a:gd name="connsiteY37" fmla="*/ 30286 h 132047"/>
                <a:gd name="connsiteX38" fmla="*/ 30804 w 242345"/>
                <a:gd name="connsiteY38" fmla="*/ 31020 h 132047"/>
                <a:gd name="connsiteX39" fmla="*/ 31610 w 242345"/>
                <a:gd name="connsiteY39" fmla="*/ 31754 h 132047"/>
                <a:gd name="connsiteX40" fmla="*/ 32424 w 242345"/>
                <a:gd name="connsiteY40" fmla="*/ 32481 h 132047"/>
                <a:gd name="connsiteX41" fmla="*/ 33230 w 242345"/>
                <a:gd name="connsiteY41" fmla="*/ 33208 h 132047"/>
                <a:gd name="connsiteX42" fmla="*/ 34043 w 242345"/>
                <a:gd name="connsiteY42" fmla="*/ 33928 h 132047"/>
                <a:gd name="connsiteX43" fmla="*/ 34856 w 242345"/>
                <a:gd name="connsiteY43" fmla="*/ 34648 h 132047"/>
                <a:gd name="connsiteX44" fmla="*/ 35662 w 242345"/>
                <a:gd name="connsiteY44" fmla="*/ 35360 h 132047"/>
                <a:gd name="connsiteX45" fmla="*/ 36476 w 242345"/>
                <a:gd name="connsiteY45" fmla="*/ 36065 h 132047"/>
                <a:gd name="connsiteX46" fmla="*/ 37289 w 242345"/>
                <a:gd name="connsiteY46" fmla="*/ 36771 h 132047"/>
                <a:gd name="connsiteX47" fmla="*/ 38095 w 242345"/>
                <a:gd name="connsiteY47" fmla="*/ 37476 h 132047"/>
                <a:gd name="connsiteX48" fmla="*/ 38908 w 242345"/>
                <a:gd name="connsiteY48" fmla="*/ 38167 h 132047"/>
                <a:gd name="connsiteX49" fmla="*/ 39714 w 242345"/>
                <a:gd name="connsiteY49" fmla="*/ 38865 h 132047"/>
                <a:gd name="connsiteX50" fmla="*/ 40528 w 242345"/>
                <a:gd name="connsiteY50" fmla="*/ 39549 h 132047"/>
                <a:gd name="connsiteX51" fmla="*/ 41341 w 242345"/>
                <a:gd name="connsiteY51" fmla="*/ 40233 h 132047"/>
                <a:gd name="connsiteX52" fmla="*/ 42147 w 242345"/>
                <a:gd name="connsiteY52" fmla="*/ 40916 h 132047"/>
                <a:gd name="connsiteX53" fmla="*/ 42960 w 242345"/>
                <a:gd name="connsiteY53" fmla="*/ 41593 h 132047"/>
                <a:gd name="connsiteX54" fmla="*/ 43766 w 242345"/>
                <a:gd name="connsiteY54" fmla="*/ 42269 h 132047"/>
                <a:gd name="connsiteX55" fmla="*/ 44580 w 242345"/>
                <a:gd name="connsiteY55" fmla="*/ 42932 h 132047"/>
                <a:gd name="connsiteX56" fmla="*/ 45393 w 242345"/>
                <a:gd name="connsiteY56" fmla="*/ 43601 h 132047"/>
                <a:gd name="connsiteX57" fmla="*/ 46199 w 242345"/>
                <a:gd name="connsiteY57" fmla="*/ 44263 h 132047"/>
                <a:gd name="connsiteX58" fmla="*/ 47012 w 242345"/>
                <a:gd name="connsiteY58" fmla="*/ 44918 h 132047"/>
                <a:gd name="connsiteX59" fmla="*/ 47826 w 242345"/>
                <a:gd name="connsiteY59" fmla="*/ 45573 h 132047"/>
                <a:gd name="connsiteX60" fmla="*/ 48632 w 242345"/>
                <a:gd name="connsiteY60" fmla="*/ 46221 h 132047"/>
                <a:gd name="connsiteX61" fmla="*/ 49445 w 242345"/>
                <a:gd name="connsiteY61" fmla="*/ 46868 h 132047"/>
                <a:gd name="connsiteX62" fmla="*/ 50251 w 242345"/>
                <a:gd name="connsiteY62" fmla="*/ 47509 h 132047"/>
                <a:gd name="connsiteX63" fmla="*/ 51064 w 242345"/>
                <a:gd name="connsiteY63" fmla="*/ 48142 h 132047"/>
                <a:gd name="connsiteX64" fmla="*/ 51878 w 242345"/>
                <a:gd name="connsiteY64" fmla="*/ 48783 h 132047"/>
                <a:gd name="connsiteX65" fmla="*/ 52684 w 242345"/>
                <a:gd name="connsiteY65" fmla="*/ 49409 h 132047"/>
                <a:gd name="connsiteX66" fmla="*/ 53497 w 242345"/>
                <a:gd name="connsiteY66" fmla="*/ 50035 h 132047"/>
                <a:gd name="connsiteX67" fmla="*/ 54303 w 242345"/>
                <a:gd name="connsiteY67" fmla="*/ 50661 h 132047"/>
                <a:gd name="connsiteX68" fmla="*/ 55116 w 242345"/>
                <a:gd name="connsiteY68" fmla="*/ 51280 h 132047"/>
                <a:gd name="connsiteX69" fmla="*/ 55930 w 242345"/>
                <a:gd name="connsiteY69" fmla="*/ 51892 h 132047"/>
                <a:gd name="connsiteX70" fmla="*/ 56736 w 242345"/>
                <a:gd name="connsiteY70" fmla="*/ 52504 h 132047"/>
                <a:gd name="connsiteX71" fmla="*/ 57549 w 242345"/>
                <a:gd name="connsiteY71" fmla="*/ 53116 h 132047"/>
                <a:gd name="connsiteX72" fmla="*/ 58355 w 242345"/>
                <a:gd name="connsiteY72" fmla="*/ 53720 h 132047"/>
                <a:gd name="connsiteX73" fmla="*/ 59169 w 242345"/>
                <a:gd name="connsiteY73" fmla="*/ 54318 h 132047"/>
                <a:gd name="connsiteX74" fmla="*/ 59982 w 242345"/>
                <a:gd name="connsiteY74" fmla="*/ 54915 h 132047"/>
                <a:gd name="connsiteX75" fmla="*/ 60788 w 242345"/>
                <a:gd name="connsiteY75" fmla="*/ 55505 h 132047"/>
                <a:gd name="connsiteX76" fmla="*/ 61601 w 242345"/>
                <a:gd name="connsiteY76" fmla="*/ 56095 h 132047"/>
                <a:gd name="connsiteX77" fmla="*/ 62414 w 242345"/>
                <a:gd name="connsiteY77" fmla="*/ 56686 h 132047"/>
                <a:gd name="connsiteX78" fmla="*/ 63221 w 242345"/>
                <a:gd name="connsiteY78" fmla="*/ 57261 h 132047"/>
                <a:gd name="connsiteX79" fmla="*/ 64034 w 242345"/>
                <a:gd name="connsiteY79" fmla="*/ 57844 h 132047"/>
                <a:gd name="connsiteX80" fmla="*/ 64840 w 242345"/>
                <a:gd name="connsiteY80" fmla="*/ 58420 h 132047"/>
                <a:gd name="connsiteX81" fmla="*/ 65653 w 242345"/>
                <a:gd name="connsiteY81" fmla="*/ 58989 h 132047"/>
                <a:gd name="connsiteX82" fmla="*/ 66467 w 242345"/>
                <a:gd name="connsiteY82" fmla="*/ 59557 h 132047"/>
                <a:gd name="connsiteX83" fmla="*/ 67273 w 242345"/>
                <a:gd name="connsiteY83" fmla="*/ 60119 h 132047"/>
                <a:gd name="connsiteX84" fmla="*/ 68086 w 242345"/>
                <a:gd name="connsiteY84" fmla="*/ 60680 h 132047"/>
                <a:gd name="connsiteX85" fmla="*/ 68892 w 242345"/>
                <a:gd name="connsiteY85" fmla="*/ 61241 h 132047"/>
                <a:gd name="connsiteX86" fmla="*/ 69705 w 242345"/>
                <a:gd name="connsiteY86" fmla="*/ 61796 h 132047"/>
                <a:gd name="connsiteX87" fmla="*/ 70519 w 242345"/>
                <a:gd name="connsiteY87" fmla="*/ 62343 h 132047"/>
                <a:gd name="connsiteX88" fmla="*/ 71325 w 242345"/>
                <a:gd name="connsiteY88" fmla="*/ 62890 h 132047"/>
                <a:gd name="connsiteX89" fmla="*/ 72138 w 242345"/>
                <a:gd name="connsiteY89" fmla="*/ 63437 h 132047"/>
                <a:gd name="connsiteX90" fmla="*/ 72951 w 242345"/>
                <a:gd name="connsiteY90" fmla="*/ 63976 h 132047"/>
                <a:gd name="connsiteX91" fmla="*/ 73757 w 242345"/>
                <a:gd name="connsiteY91" fmla="*/ 64509 h 132047"/>
                <a:gd name="connsiteX92" fmla="*/ 74571 w 242345"/>
                <a:gd name="connsiteY92" fmla="*/ 65041 h 132047"/>
                <a:gd name="connsiteX93" fmla="*/ 75377 w 242345"/>
                <a:gd name="connsiteY93" fmla="*/ 65574 h 132047"/>
                <a:gd name="connsiteX94" fmla="*/ 76190 w 242345"/>
                <a:gd name="connsiteY94" fmla="*/ 66100 h 132047"/>
                <a:gd name="connsiteX95" fmla="*/ 77003 w 242345"/>
                <a:gd name="connsiteY95" fmla="*/ 66625 h 132047"/>
                <a:gd name="connsiteX96" fmla="*/ 77810 w 242345"/>
                <a:gd name="connsiteY96" fmla="*/ 67143 h 132047"/>
                <a:gd name="connsiteX97" fmla="*/ 78623 w 242345"/>
                <a:gd name="connsiteY97" fmla="*/ 67661 h 132047"/>
                <a:gd name="connsiteX98" fmla="*/ 79429 w 242345"/>
                <a:gd name="connsiteY98" fmla="*/ 68172 h 132047"/>
                <a:gd name="connsiteX99" fmla="*/ 80242 w 242345"/>
                <a:gd name="connsiteY99" fmla="*/ 68683 h 132047"/>
                <a:gd name="connsiteX100" fmla="*/ 81055 w 242345"/>
                <a:gd name="connsiteY100" fmla="*/ 69187 h 132047"/>
                <a:gd name="connsiteX101" fmla="*/ 81861 w 242345"/>
                <a:gd name="connsiteY101" fmla="*/ 69691 h 132047"/>
                <a:gd name="connsiteX102" fmla="*/ 82675 w 242345"/>
                <a:gd name="connsiteY102" fmla="*/ 70188 h 132047"/>
                <a:gd name="connsiteX103" fmla="*/ 83488 w 242345"/>
                <a:gd name="connsiteY103" fmla="*/ 70684 h 132047"/>
                <a:gd name="connsiteX104" fmla="*/ 84294 w 242345"/>
                <a:gd name="connsiteY104" fmla="*/ 71181 h 132047"/>
                <a:gd name="connsiteX105" fmla="*/ 85107 w 242345"/>
                <a:gd name="connsiteY105" fmla="*/ 71670 h 132047"/>
                <a:gd name="connsiteX106" fmla="*/ 85913 w 242345"/>
                <a:gd name="connsiteY106" fmla="*/ 72160 h 132047"/>
                <a:gd name="connsiteX107" fmla="*/ 86727 w 242345"/>
                <a:gd name="connsiteY107" fmla="*/ 72642 h 132047"/>
                <a:gd name="connsiteX108" fmla="*/ 87540 w 242345"/>
                <a:gd name="connsiteY108" fmla="*/ 73124 h 132047"/>
                <a:gd name="connsiteX109" fmla="*/ 88346 w 242345"/>
                <a:gd name="connsiteY109" fmla="*/ 73599 h 132047"/>
                <a:gd name="connsiteX110" fmla="*/ 89159 w 242345"/>
                <a:gd name="connsiteY110" fmla="*/ 74074 h 132047"/>
                <a:gd name="connsiteX111" fmla="*/ 89966 w 242345"/>
                <a:gd name="connsiteY111" fmla="*/ 74542 h 132047"/>
                <a:gd name="connsiteX112" fmla="*/ 90779 w 242345"/>
                <a:gd name="connsiteY112" fmla="*/ 75010 h 132047"/>
                <a:gd name="connsiteX113" fmla="*/ 91592 w 242345"/>
                <a:gd name="connsiteY113" fmla="*/ 75477 h 132047"/>
                <a:gd name="connsiteX114" fmla="*/ 92398 w 242345"/>
                <a:gd name="connsiteY114" fmla="*/ 75938 h 132047"/>
                <a:gd name="connsiteX115" fmla="*/ 93212 w 242345"/>
                <a:gd name="connsiteY115" fmla="*/ 76392 h 132047"/>
                <a:gd name="connsiteX116" fmla="*/ 94025 w 242345"/>
                <a:gd name="connsiteY116" fmla="*/ 76852 h 132047"/>
                <a:gd name="connsiteX117" fmla="*/ 94831 w 242345"/>
                <a:gd name="connsiteY117" fmla="*/ 77306 h 132047"/>
                <a:gd name="connsiteX118" fmla="*/ 95644 w 242345"/>
                <a:gd name="connsiteY118" fmla="*/ 77752 h 132047"/>
                <a:gd name="connsiteX119" fmla="*/ 96450 w 242345"/>
                <a:gd name="connsiteY119" fmla="*/ 78198 h 132047"/>
                <a:gd name="connsiteX120" fmla="*/ 97264 w 242345"/>
                <a:gd name="connsiteY120" fmla="*/ 78644 h 132047"/>
                <a:gd name="connsiteX121" fmla="*/ 98077 w 242345"/>
                <a:gd name="connsiteY121" fmla="*/ 79083 h 132047"/>
                <a:gd name="connsiteX122" fmla="*/ 98883 w 242345"/>
                <a:gd name="connsiteY122" fmla="*/ 79515 h 132047"/>
                <a:gd name="connsiteX123" fmla="*/ 99696 w 242345"/>
                <a:gd name="connsiteY123" fmla="*/ 79954 h 132047"/>
                <a:gd name="connsiteX124" fmla="*/ 100502 w 242345"/>
                <a:gd name="connsiteY124" fmla="*/ 80386 h 132047"/>
                <a:gd name="connsiteX125" fmla="*/ 101316 w 242345"/>
                <a:gd name="connsiteY125" fmla="*/ 80811 h 132047"/>
                <a:gd name="connsiteX126" fmla="*/ 102129 w 242345"/>
                <a:gd name="connsiteY126" fmla="*/ 81235 h 132047"/>
                <a:gd name="connsiteX127" fmla="*/ 102935 w 242345"/>
                <a:gd name="connsiteY127" fmla="*/ 81660 h 132047"/>
                <a:gd name="connsiteX128" fmla="*/ 103748 w 242345"/>
                <a:gd name="connsiteY128" fmla="*/ 82077 h 132047"/>
                <a:gd name="connsiteX129" fmla="*/ 104562 w 242345"/>
                <a:gd name="connsiteY129" fmla="*/ 82495 h 132047"/>
                <a:gd name="connsiteX130" fmla="*/ 105368 w 242345"/>
                <a:gd name="connsiteY130" fmla="*/ 82912 h 132047"/>
                <a:gd name="connsiteX131" fmla="*/ 106181 w 242345"/>
                <a:gd name="connsiteY131" fmla="*/ 83323 h 132047"/>
                <a:gd name="connsiteX132" fmla="*/ 106987 w 242345"/>
                <a:gd name="connsiteY132" fmla="*/ 83726 h 132047"/>
                <a:gd name="connsiteX133" fmla="*/ 107800 w 242345"/>
                <a:gd name="connsiteY133" fmla="*/ 84136 h 132047"/>
                <a:gd name="connsiteX134" fmla="*/ 108614 w 242345"/>
                <a:gd name="connsiteY134" fmla="*/ 84539 h 132047"/>
                <a:gd name="connsiteX135" fmla="*/ 109420 w 242345"/>
                <a:gd name="connsiteY135" fmla="*/ 84935 h 132047"/>
                <a:gd name="connsiteX136" fmla="*/ 110233 w 242345"/>
                <a:gd name="connsiteY136" fmla="*/ 85331 h 132047"/>
                <a:gd name="connsiteX137" fmla="*/ 111039 w 242345"/>
                <a:gd name="connsiteY137" fmla="*/ 85726 h 132047"/>
                <a:gd name="connsiteX138" fmla="*/ 111852 w 242345"/>
                <a:gd name="connsiteY138" fmla="*/ 86115 h 132047"/>
                <a:gd name="connsiteX139" fmla="*/ 112666 w 242345"/>
                <a:gd name="connsiteY139" fmla="*/ 86504 h 132047"/>
                <a:gd name="connsiteX140" fmla="*/ 113472 w 242345"/>
                <a:gd name="connsiteY140" fmla="*/ 86892 h 132047"/>
                <a:gd name="connsiteX141" fmla="*/ 114285 w 242345"/>
                <a:gd name="connsiteY141" fmla="*/ 87274 h 132047"/>
                <a:gd name="connsiteX142" fmla="*/ 115098 w 242345"/>
                <a:gd name="connsiteY142" fmla="*/ 87655 h 132047"/>
                <a:gd name="connsiteX143" fmla="*/ 115904 w 242345"/>
                <a:gd name="connsiteY143" fmla="*/ 88030 h 132047"/>
                <a:gd name="connsiteX144" fmla="*/ 116718 w 242345"/>
                <a:gd name="connsiteY144" fmla="*/ 88411 h 132047"/>
                <a:gd name="connsiteX145" fmla="*/ 117524 w 242345"/>
                <a:gd name="connsiteY145" fmla="*/ 88778 h 132047"/>
                <a:gd name="connsiteX146" fmla="*/ 118337 w 242345"/>
                <a:gd name="connsiteY146" fmla="*/ 89152 h 132047"/>
                <a:gd name="connsiteX147" fmla="*/ 119150 w 242345"/>
                <a:gd name="connsiteY147" fmla="*/ 89519 h 132047"/>
                <a:gd name="connsiteX148" fmla="*/ 119956 w 242345"/>
                <a:gd name="connsiteY148" fmla="*/ 89879 h 132047"/>
                <a:gd name="connsiteX149" fmla="*/ 120770 w 242345"/>
                <a:gd name="connsiteY149" fmla="*/ 90239 h 132047"/>
                <a:gd name="connsiteX150" fmla="*/ 121576 w 242345"/>
                <a:gd name="connsiteY150" fmla="*/ 90599 h 132047"/>
                <a:gd name="connsiteX151" fmla="*/ 122389 w 242345"/>
                <a:gd name="connsiteY151" fmla="*/ 90959 h 132047"/>
                <a:gd name="connsiteX152" fmla="*/ 123202 w 242345"/>
                <a:gd name="connsiteY152" fmla="*/ 91311 h 132047"/>
                <a:gd name="connsiteX153" fmla="*/ 124009 w 242345"/>
                <a:gd name="connsiteY153" fmla="*/ 91664 h 132047"/>
                <a:gd name="connsiteX154" fmla="*/ 124822 w 242345"/>
                <a:gd name="connsiteY154" fmla="*/ 92010 h 132047"/>
                <a:gd name="connsiteX155" fmla="*/ 125635 w 242345"/>
                <a:gd name="connsiteY155" fmla="*/ 92355 h 132047"/>
                <a:gd name="connsiteX156" fmla="*/ 126441 w 242345"/>
                <a:gd name="connsiteY156" fmla="*/ 92701 h 132047"/>
                <a:gd name="connsiteX157" fmla="*/ 127255 w 242345"/>
                <a:gd name="connsiteY157" fmla="*/ 93046 h 132047"/>
                <a:gd name="connsiteX158" fmla="*/ 128061 w 242345"/>
                <a:gd name="connsiteY158" fmla="*/ 93384 h 132047"/>
                <a:gd name="connsiteX159" fmla="*/ 128874 w 242345"/>
                <a:gd name="connsiteY159" fmla="*/ 93715 h 132047"/>
                <a:gd name="connsiteX160" fmla="*/ 129687 w 242345"/>
                <a:gd name="connsiteY160" fmla="*/ 94054 h 132047"/>
                <a:gd name="connsiteX161" fmla="*/ 130493 w 242345"/>
                <a:gd name="connsiteY161" fmla="*/ 94385 h 132047"/>
                <a:gd name="connsiteX162" fmla="*/ 131307 w 242345"/>
                <a:gd name="connsiteY162" fmla="*/ 94716 h 132047"/>
                <a:gd name="connsiteX163" fmla="*/ 132113 w 242345"/>
                <a:gd name="connsiteY163" fmla="*/ 95040 h 132047"/>
                <a:gd name="connsiteX164" fmla="*/ 132926 w 242345"/>
                <a:gd name="connsiteY164" fmla="*/ 95363 h 132047"/>
                <a:gd name="connsiteX165" fmla="*/ 133739 w 242345"/>
                <a:gd name="connsiteY165" fmla="*/ 95687 h 132047"/>
                <a:gd name="connsiteX166" fmla="*/ 134545 w 242345"/>
                <a:gd name="connsiteY166" fmla="*/ 96004 h 132047"/>
                <a:gd name="connsiteX167" fmla="*/ 135359 w 242345"/>
                <a:gd name="connsiteY167" fmla="*/ 96321 h 132047"/>
                <a:gd name="connsiteX168" fmla="*/ 136165 w 242345"/>
                <a:gd name="connsiteY168" fmla="*/ 96637 h 132047"/>
                <a:gd name="connsiteX169" fmla="*/ 136978 w 242345"/>
                <a:gd name="connsiteY169" fmla="*/ 96947 h 132047"/>
                <a:gd name="connsiteX170" fmla="*/ 137791 w 242345"/>
                <a:gd name="connsiteY170" fmla="*/ 97256 h 132047"/>
                <a:gd name="connsiteX171" fmla="*/ 138597 w 242345"/>
                <a:gd name="connsiteY171" fmla="*/ 97566 h 132047"/>
                <a:gd name="connsiteX172" fmla="*/ 139411 w 242345"/>
                <a:gd name="connsiteY172" fmla="*/ 97868 h 132047"/>
                <a:gd name="connsiteX173" fmla="*/ 140224 w 242345"/>
                <a:gd name="connsiteY173" fmla="*/ 98178 h 132047"/>
                <a:gd name="connsiteX174" fmla="*/ 141030 w 242345"/>
                <a:gd name="connsiteY174" fmla="*/ 98473 h 132047"/>
                <a:gd name="connsiteX175" fmla="*/ 141843 w 242345"/>
                <a:gd name="connsiteY175" fmla="*/ 98775 h 132047"/>
                <a:gd name="connsiteX176" fmla="*/ 142649 w 242345"/>
                <a:gd name="connsiteY176" fmla="*/ 99070 h 132047"/>
                <a:gd name="connsiteX177" fmla="*/ 143463 w 242345"/>
                <a:gd name="connsiteY177" fmla="*/ 99365 h 132047"/>
                <a:gd name="connsiteX178" fmla="*/ 144276 w 242345"/>
                <a:gd name="connsiteY178" fmla="*/ 99653 h 132047"/>
                <a:gd name="connsiteX179" fmla="*/ 145082 w 242345"/>
                <a:gd name="connsiteY179" fmla="*/ 99948 h 132047"/>
                <a:gd name="connsiteX180" fmla="*/ 145895 w 242345"/>
                <a:gd name="connsiteY180" fmla="*/ 100229 h 132047"/>
                <a:gd name="connsiteX181" fmla="*/ 146702 w 242345"/>
                <a:gd name="connsiteY181" fmla="*/ 100517 h 132047"/>
                <a:gd name="connsiteX182" fmla="*/ 147515 w 242345"/>
                <a:gd name="connsiteY182" fmla="*/ 100797 h 132047"/>
                <a:gd name="connsiteX183" fmla="*/ 148328 w 242345"/>
                <a:gd name="connsiteY183" fmla="*/ 101078 h 132047"/>
                <a:gd name="connsiteX184" fmla="*/ 149134 w 242345"/>
                <a:gd name="connsiteY184" fmla="*/ 101359 h 132047"/>
                <a:gd name="connsiteX185" fmla="*/ 149947 w 242345"/>
                <a:gd name="connsiteY185" fmla="*/ 101640 h 132047"/>
                <a:gd name="connsiteX186" fmla="*/ 150761 w 242345"/>
                <a:gd name="connsiteY186" fmla="*/ 101913 h 132047"/>
                <a:gd name="connsiteX187" fmla="*/ 151567 w 242345"/>
                <a:gd name="connsiteY187" fmla="*/ 102179 h 132047"/>
                <a:gd name="connsiteX188" fmla="*/ 152380 w 242345"/>
                <a:gd name="connsiteY188" fmla="*/ 102453 h 132047"/>
                <a:gd name="connsiteX189" fmla="*/ 153186 w 242345"/>
                <a:gd name="connsiteY189" fmla="*/ 102719 h 132047"/>
                <a:gd name="connsiteX190" fmla="*/ 153999 w 242345"/>
                <a:gd name="connsiteY190" fmla="*/ 102985 h 132047"/>
                <a:gd name="connsiteX191" fmla="*/ 154813 w 242345"/>
                <a:gd name="connsiteY191" fmla="*/ 103252 h 132047"/>
                <a:gd name="connsiteX192" fmla="*/ 155619 w 242345"/>
                <a:gd name="connsiteY192" fmla="*/ 103511 h 132047"/>
                <a:gd name="connsiteX193" fmla="*/ 156432 w 242345"/>
                <a:gd name="connsiteY193" fmla="*/ 103770 h 132047"/>
                <a:gd name="connsiteX194" fmla="*/ 157238 w 242345"/>
                <a:gd name="connsiteY194" fmla="*/ 104029 h 132047"/>
                <a:gd name="connsiteX195" fmla="*/ 158052 w 242345"/>
                <a:gd name="connsiteY195" fmla="*/ 104288 h 132047"/>
                <a:gd name="connsiteX196" fmla="*/ 158865 w 242345"/>
                <a:gd name="connsiteY196" fmla="*/ 104540 h 132047"/>
                <a:gd name="connsiteX197" fmla="*/ 159671 w 242345"/>
                <a:gd name="connsiteY197" fmla="*/ 104792 h 132047"/>
                <a:gd name="connsiteX198" fmla="*/ 160484 w 242345"/>
                <a:gd name="connsiteY198" fmla="*/ 105044 h 132047"/>
                <a:gd name="connsiteX199" fmla="*/ 161298 w 242345"/>
                <a:gd name="connsiteY199" fmla="*/ 105289 h 132047"/>
                <a:gd name="connsiteX200" fmla="*/ 162104 w 242345"/>
                <a:gd name="connsiteY200" fmla="*/ 105533 h 132047"/>
                <a:gd name="connsiteX201" fmla="*/ 162917 w 242345"/>
                <a:gd name="connsiteY201" fmla="*/ 105778 h 132047"/>
                <a:gd name="connsiteX202" fmla="*/ 163723 w 242345"/>
                <a:gd name="connsiteY202" fmla="*/ 106023 h 132047"/>
                <a:gd name="connsiteX203" fmla="*/ 164536 w 242345"/>
                <a:gd name="connsiteY203" fmla="*/ 106260 h 132047"/>
                <a:gd name="connsiteX204" fmla="*/ 165350 w 242345"/>
                <a:gd name="connsiteY204" fmla="*/ 106498 h 132047"/>
                <a:gd name="connsiteX205" fmla="*/ 166156 w 242345"/>
                <a:gd name="connsiteY205" fmla="*/ 106735 h 132047"/>
                <a:gd name="connsiteX206" fmla="*/ 166969 w 242345"/>
                <a:gd name="connsiteY206" fmla="*/ 106973 h 132047"/>
                <a:gd name="connsiteX207" fmla="*/ 167775 w 242345"/>
                <a:gd name="connsiteY207" fmla="*/ 107203 h 132047"/>
                <a:gd name="connsiteX208" fmla="*/ 168588 w 242345"/>
                <a:gd name="connsiteY208" fmla="*/ 107433 h 132047"/>
                <a:gd name="connsiteX209" fmla="*/ 169401 w 242345"/>
                <a:gd name="connsiteY209" fmla="*/ 107664 h 132047"/>
                <a:gd name="connsiteX210" fmla="*/ 170208 w 242345"/>
                <a:gd name="connsiteY210" fmla="*/ 107887 h 132047"/>
                <a:gd name="connsiteX211" fmla="*/ 171021 w 242345"/>
                <a:gd name="connsiteY211" fmla="*/ 108117 h 132047"/>
                <a:gd name="connsiteX212" fmla="*/ 171834 w 242345"/>
                <a:gd name="connsiteY212" fmla="*/ 108340 h 132047"/>
                <a:gd name="connsiteX213" fmla="*/ 172640 w 242345"/>
                <a:gd name="connsiteY213" fmla="*/ 108556 h 132047"/>
                <a:gd name="connsiteX214" fmla="*/ 173454 w 242345"/>
                <a:gd name="connsiteY214" fmla="*/ 108779 h 132047"/>
                <a:gd name="connsiteX215" fmla="*/ 174260 w 242345"/>
                <a:gd name="connsiteY215" fmla="*/ 108995 h 132047"/>
                <a:gd name="connsiteX216" fmla="*/ 175073 w 242345"/>
                <a:gd name="connsiteY216" fmla="*/ 109211 h 132047"/>
                <a:gd name="connsiteX217" fmla="*/ 175886 w 242345"/>
                <a:gd name="connsiteY217" fmla="*/ 109427 h 132047"/>
                <a:gd name="connsiteX218" fmla="*/ 176692 w 242345"/>
                <a:gd name="connsiteY218" fmla="*/ 109643 h 132047"/>
                <a:gd name="connsiteX219" fmla="*/ 177506 w 242345"/>
                <a:gd name="connsiteY219" fmla="*/ 109852 h 132047"/>
                <a:gd name="connsiteX220" fmla="*/ 178312 w 242345"/>
                <a:gd name="connsiteY220" fmla="*/ 110060 h 132047"/>
                <a:gd name="connsiteX221" fmla="*/ 179125 w 242345"/>
                <a:gd name="connsiteY221" fmla="*/ 110269 h 132047"/>
                <a:gd name="connsiteX222" fmla="*/ 179938 w 242345"/>
                <a:gd name="connsiteY222" fmla="*/ 110478 h 132047"/>
                <a:gd name="connsiteX223" fmla="*/ 180744 w 242345"/>
                <a:gd name="connsiteY223" fmla="*/ 110679 h 132047"/>
                <a:gd name="connsiteX224" fmla="*/ 181558 w 242345"/>
                <a:gd name="connsiteY224" fmla="*/ 110881 h 132047"/>
                <a:gd name="connsiteX225" fmla="*/ 182371 w 242345"/>
                <a:gd name="connsiteY225" fmla="*/ 111082 h 132047"/>
                <a:gd name="connsiteX226" fmla="*/ 183177 w 242345"/>
                <a:gd name="connsiteY226" fmla="*/ 111284 h 132047"/>
                <a:gd name="connsiteX227" fmla="*/ 183990 w 242345"/>
                <a:gd name="connsiteY227" fmla="*/ 111478 h 132047"/>
                <a:gd name="connsiteX228" fmla="*/ 184796 w 242345"/>
                <a:gd name="connsiteY228" fmla="*/ 111672 h 132047"/>
                <a:gd name="connsiteX229" fmla="*/ 185610 w 242345"/>
                <a:gd name="connsiteY229" fmla="*/ 111867 h 132047"/>
                <a:gd name="connsiteX230" fmla="*/ 186423 w 242345"/>
                <a:gd name="connsiteY230" fmla="*/ 112061 h 132047"/>
                <a:gd name="connsiteX231" fmla="*/ 187229 w 242345"/>
                <a:gd name="connsiteY231" fmla="*/ 112255 h 132047"/>
                <a:gd name="connsiteX232" fmla="*/ 188042 w 242345"/>
                <a:gd name="connsiteY232" fmla="*/ 112443 h 132047"/>
                <a:gd name="connsiteX233" fmla="*/ 188848 w 242345"/>
                <a:gd name="connsiteY233" fmla="*/ 112630 h 132047"/>
                <a:gd name="connsiteX234" fmla="*/ 189662 w 242345"/>
                <a:gd name="connsiteY234" fmla="*/ 112817 h 132047"/>
                <a:gd name="connsiteX235" fmla="*/ 190475 w 242345"/>
                <a:gd name="connsiteY235" fmla="*/ 113004 h 132047"/>
                <a:gd name="connsiteX236" fmla="*/ 191281 w 242345"/>
                <a:gd name="connsiteY236" fmla="*/ 113184 h 132047"/>
                <a:gd name="connsiteX237" fmla="*/ 192094 w 242345"/>
                <a:gd name="connsiteY237" fmla="*/ 113364 h 132047"/>
                <a:gd name="connsiteX238" fmla="*/ 192908 w 242345"/>
                <a:gd name="connsiteY238" fmla="*/ 113544 h 132047"/>
                <a:gd name="connsiteX239" fmla="*/ 193714 w 242345"/>
                <a:gd name="connsiteY239" fmla="*/ 113724 h 132047"/>
                <a:gd name="connsiteX240" fmla="*/ 194527 w 242345"/>
                <a:gd name="connsiteY240" fmla="*/ 113904 h 132047"/>
                <a:gd name="connsiteX241" fmla="*/ 195333 w 242345"/>
                <a:gd name="connsiteY241" fmla="*/ 114076 h 132047"/>
                <a:gd name="connsiteX242" fmla="*/ 196147 w 242345"/>
                <a:gd name="connsiteY242" fmla="*/ 114249 h 132047"/>
                <a:gd name="connsiteX243" fmla="*/ 196960 w 242345"/>
                <a:gd name="connsiteY243" fmla="*/ 114422 h 132047"/>
                <a:gd name="connsiteX244" fmla="*/ 197766 w 242345"/>
                <a:gd name="connsiteY244" fmla="*/ 114595 h 132047"/>
                <a:gd name="connsiteX245" fmla="*/ 198579 w 242345"/>
                <a:gd name="connsiteY245" fmla="*/ 114767 h 132047"/>
                <a:gd name="connsiteX246" fmla="*/ 199385 w 242345"/>
                <a:gd name="connsiteY246" fmla="*/ 114933 h 132047"/>
                <a:gd name="connsiteX247" fmla="*/ 200199 w 242345"/>
                <a:gd name="connsiteY247" fmla="*/ 115098 h 132047"/>
                <a:gd name="connsiteX248" fmla="*/ 201012 w 242345"/>
                <a:gd name="connsiteY248" fmla="*/ 115264 h 132047"/>
                <a:gd name="connsiteX249" fmla="*/ 201818 w 242345"/>
                <a:gd name="connsiteY249" fmla="*/ 115429 h 132047"/>
                <a:gd name="connsiteX250" fmla="*/ 202631 w 242345"/>
                <a:gd name="connsiteY250" fmla="*/ 115595 h 132047"/>
                <a:gd name="connsiteX251" fmla="*/ 203437 w 242345"/>
                <a:gd name="connsiteY251" fmla="*/ 115753 h 132047"/>
                <a:gd name="connsiteX252" fmla="*/ 204251 w 242345"/>
                <a:gd name="connsiteY252" fmla="*/ 115912 h 132047"/>
                <a:gd name="connsiteX253" fmla="*/ 205064 w 242345"/>
                <a:gd name="connsiteY253" fmla="*/ 116070 h 132047"/>
                <a:gd name="connsiteX254" fmla="*/ 205870 w 242345"/>
                <a:gd name="connsiteY254" fmla="*/ 116228 h 132047"/>
                <a:gd name="connsiteX255" fmla="*/ 206683 w 242345"/>
                <a:gd name="connsiteY255" fmla="*/ 116387 h 132047"/>
                <a:gd name="connsiteX256" fmla="*/ 207497 w 242345"/>
                <a:gd name="connsiteY256" fmla="*/ 116538 h 132047"/>
                <a:gd name="connsiteX257" fmla="*/ 208303 w 242345"/>
                <a:gd name="connsiteY257" fmla="*/ 116696 h 132047"/>
                <a:gd name="connsiteX258" fmla="*/ 209116 w 242345"/>
                <a:gd name="connsiteY258" fmla="*/ 116847 h 132047"/>
                <a:gd name="connsiteX259" fmla="*/ 209922 w 242345"/>
                <a:gd name="connsiteY259" fmla="*/ 116998 h 132047"/>
                <a:gd name="connsiteX260" fmla="*/ 210735 w 242345"/>
                <a:gd name="connsiteY260" fmla="*/ 117142 h 132047"/>
                <a:gd name="connsiteX261" fmla="*/ 211549 w 242345"/>
                <a:gd name="connsiteY261" fmla="*/ 117294 h 132047"/>
                <a:gd name="connsiteX262" fmla="*/ 212355 w 242345"/>
                <a:gd name="connsiteY262" fmla="*/ 117437 h 132047"/>
                <a:gd name="connsiteX263" fmla="*/ 213168 w 242345"/>
                <a:gd name="connsiteY263" fmla="*/ 117581 h 132047"/>
                <a:gd name="connsiteX264" fmla="*/ 213974 w 242345"/>
                <a:gd name="connsiteY264" fmla="*/ 117725 h 132047"/>
                <a:gd name="connsiteX265" fmla="*/ 214787 w 242345"/>
                <a:gd name="connsiteY265" fmla="*/ 117869 h 132047"/>
                <a:gd name="connsiteX266" fmla="*/ 215601 w 242345"/>
                <a:gd name="connsiteY266" fmla="*/ 118013 h 132047"/>
                <a:gd name="connsiteX267" fmla="*/ 216407 w 242345"/>
                <a:gd name="connsiteY267" fmla="*/ 118150 h 132047"/>
                <a:gd name="connsiteX268" fmla="*/ 217220 w 242345"/>
                <a:gd name="connsiteY268" fmla="*/ 118294 h 132047"/>
                <a:gd name="connsiteX269" fmla="*/ 218033 w 242345"/>
                <a:gd name="connsiteY269" fmla="*/ 118431 h 132047"/>
                <a:gd name="connsiteX270" fmla="*/ 218840 w 242345"/>
                <a:gd name="connsiteY270" fmla="*/ 118567 h 132047"/>
                <a:gd name="connsiteX271" fmla="*/ 219653 w 242345"/>
                <a:gd name="connsiteY271" fmla="*/ 118704 h 132047"/>
                <a:gd name="connsiteX272" fmla="*/ 220459 w 242345"/>
                <a:gd name="connsiteY272" fmla="*/ 118834 h 132047"/>
                <a:gd name="connsiteX273" fmla="*/ 221272 w 242345"/>
                <a:gd name="connsiteY273" fmla="*/ 118970 h 132047"/>
                <a:gd name="connsiteX274" fmla="*/ 222085 w 242345"/>
                <a:gd name="connsiteY274" fmla="*/ 119100 h 132047"/>
                <a:gd name="connsiteX275" fmla="*/ 222891 w 242345"/>
                <a:gd name="connsiteY275" fmla="*/ 119230 h 132047"/>
                <a:gd name="connsiteX276" fmla="*/ 223705 w 242345"/>
                <a:gd name="connsiteY276" fmla="*/ 119359 h 132047"/>
                <a:gd name="connsiteX277" fmla="*/ 224511 w 242345"/>
                <a:gd name="connsiteY277" fmla="*/ 119489 h 132047"/>
                <a:gd name="connsiteX278" fmla="*/ 225324 w 242345"/>
                <a:gd name="connsiteY278" fmla="*/ 119618 h 132047"/>
                <a:gd name="connsiteX279" fmla="*/ 226137 w 242345"/>
                <a:gd name="connsiteY279" fmla="*/ 119741 h 132047"/>
                <a:gd name="connsiteX280" fmla="*/ 226944 w 242345"/>
                <a:gd name="connsiteY280" fmla="*/ 119870 h 132047"/>
                <a:gd name="connsiteX281" fmla="*/ 227757 w 242345"/>
                <a:gd name="connsiteY281" fmla="*/ 119993 h 132047"/>
                <a:gd name="connsiteX282" fmla="*/ 228570 w 242345"/>
                <a:gd name="connsiteY282" fmla="*/ 120115 h 132047"/>
                <a:gd name="connsiteX283" fmla="*/ 229376 w 242345"/>
                <a:gd name="connsiteY283" fmla="*/ 120237 h 132047"/>
                <a:gd name="connsiteX284" fmla="*/ 230190 w 242345"/>
                <a:gd name="connsiteY284" fmla="*/ 120359 h 132047"/>
                <a:gd name="connsiteX285" fmla="*/ 230996 w 242345"/>
                <a:gd name="connsiteY285" fmla="*/ 120475 h 132047"/>
                <a:gd name="connsiteX286" fmla="*/ 231809 w 242345"/>
                <a:gd name="connsiteY286" fmla="*/ 120597 h 132047"/>
                <a:gd name="connsiteX287" fmla="*/ 232622 w 242345"/>
                <a:gd name="connsiteY287" fmla="*/ 120712 h 132047"/>
                <a:gd name="connsiteX288" fmla="*/ 233428 w 242345"/>
                <a:gd name="connsiteY288" fmla="*/ 120827 h 132047"/>
                <a:gd name="connsiteX289" fmla="*/ 234242 w 242345"/>
                <a:gd name="connsiteY289" fmla="*/ 120943 h 132047"/>
                <a:gd name="connsiteX290" fmla="*/ 235048 w 242345"/>
                <a:gd name="connsiteY290" fmla="*/ 121058 h 132047"/>
                <a:gd name="connsiteX291" fmla="*/ 235861 w 242345"/>
                <a:gd name="connsiteY291" fmla="*/ 121166 h 132047"/>
                <a:gd name="connsiteX292" fmla="*/ 236674 w 242345"/>
                <a:gd name="connsiteY292" fmla="*/ 121281 h 132047"/>
                <a:gd name="connsiteX293" fmla="*/ 237480 w 242345"/>
                <a:gd name="connsiteY293" fmla="*/ 121389 h 132047"/>
                <a:gd name="connsiteX294" fmla="*/ 238294 w 242345"/>
                <a:gd name="connsiteY294" fmla="*/ 121504 h 132047"/>
                <a:gd name="connsiteX295" fmla="*/ 239107 w 242345"/>
                <a:gd name="connsiteY295" fmla="*/ 121612 h 132047"/>
                <a:gd name="connsiteX296" fmla="*/ 239913 w 242345"/>
                <a:gd name="connsiteY296" fmla="*/ 121720 h 132047"/>
                <a:gd name="connsiteX297" fmla="*/ 240726 w 242345"/>
                <a:gd name="connsiteY297" fmla="*/ 121828 h 132047"/>
                <a:gd name="connsiteX298" fmla="*/ 241532 w 242345"/>
                <a:gd name="connsiteY298" fmla="*/ 121929 h 132047"/>
                <a:gd name="connsiteX299" fmla="*/ 242346 w 242345"/>
                <a:gd name="connsiteY299" fmla="*/ 122037 h 132047"/>
                <a:gd name="connsiteX300" fmla="*/ 242346 w 242345"/>
                <a:gd name="connsiteY300" fmla="*/ 132048 h 132047"/>
                <a:gd name="connsiteX301" fmla="*/ 0 w 242345"/>
                <a:gd name="connsiteY301" fmla="*/ 132048 h 132047"/>
                <a:gd name="connsiteX302" fmla="*/ 0 w 242345"/>
                <a:gd name="connsiteY302" fmla="*/ 0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5" h="132047">
                  <a:moveTo>
                    <a:pt x="0" y="0"/>
                  </a:moveTo>
                  <a:lnTo>
                    <a:pt x="813" y="900"/>
                  </a:lnTo>
                  <a:lnTo>
                    <a:pt x="1619" y="1792"/>
                  </a:lnTo>
                  <a:lnTo>
                    <a:pt x="2433" y="2677"/>
                  </a:lnTo>
                  <a:lnTo>
                    <a:pt x="3246" y="3563"/>
                  </a:lnTo>
                  <a:lnTo>
                    <a:pt x="4052" y="4441"/>
                  </a:lnTo>
                  <a:lnTo>
                    <a:pt x="4865" y="5319"/>
                  </a:lnTo>
                  <a:lnTo>
                    <a:pt x="5679" y="6190"/>
                  </a:lnTo>
                  <a:lnTo>
                    <a:pt x="6485" y="7053"/>
                  </a:lnTo>
                  <a:lnTo>
                    <a:pt x="7298" y="7917"/>
                  </a:lnTo>
                  <a:lnTo>
                    <a:pt x="8104" y="8773"/>
                  </a:lnTo>
                  <a:lnTo>
                    <a:pt x="8917" y="9630"/>
                  </a:lnTo>
                  <a:lnTo>
                    <a:pt x="9731" y="10479"/>
                  </a:lnTo>
                  <a:lnTo>
                    <a:pt x="10537" y="11321"/>
                  </a:lnTo>
                  <a:lnTo>
                    <a:pt x="11350" y="12163"/>
                  </a:lnTo>
                  <a:lnTo>
                    <a:pt x="12156" y="12998"/>
                  </a:lnTo>
                  <a:lnTo>
                    <a:pt x="12969" y="13826"/>
                  </a:lnTo>
                  <a:lnTo>
                    <a:pt x="13783" y="14654"/>
                  </a:lnTo>
                  <a:lnTo>
                    <a:pt x="14589" y="15474"/>
                  </a:lnTo>
                  <a:lnTo>
                    <a:pt x="15402" y="16295"/>
                  </a:lnTo>
                  <a:lnTo>
                    <a:pt x="16215" y="17108"/>
                  </a:lnTo>
                  <a:lnTo>
                    <a:pt x="17022" y="17921"/>
                  </a:lnTo>
                  <a:lnTo>
                    <a:pt x="17835" y="18720"/>
                  </a:lnTo>
                  <a:lnTo>
                    <a:pt x="18641" y="19526"/>
                  </a:lnTo>
                  <a:lnTo>
                    <a:pt x="19454" y="20318"/>
                  </a:lnTo>
                  <a:lnTo>
                    <a:pt x="20267" y="21110"/>
                  </a:lnTo>
                  <a:lnTo>
                    <a:pt x="21074" y="21901"/>
                  </a:lnTo>
                  <a:lnTo>
                    <a:pt x="21887" y="22686"/>
                  </a:lnTo>
                  <a:lnTo>
                    <a:pt x="22693" y="23463"/>
                  </a:lnTo>
                  <a:lnTo>
                    <a:pt x="23506" y="24240"/>
                  </a:lnTo>
                  <a:lnTo>
                    <a:pt x="24320" y="25010"/>
                  </a:lnTo>
                  <a:lnTo>
                    <a:pt x="25126" y="25773"/>
                  </a:lnTo>
                  <a:lnTo>
                    <a:pt x="25939" y="26536"/>
                  </a:lnTo>
                  <a:lnTo>
                    <a:pt x="26752" y="27292"/>
                  </a:lnTo>
                  <a:lnTo>
                    <a:pt x="27558" y="28048"/>
                  </a:lnTo>
                  <a:lnTo>
                    <a:pt x="28372" y="28796"/>
                  </a:lnTo>
                  <a:lnTo>
                    <a:pt x="29178" y="29545"/>
                  </a:lnTo>
                  <a:lnTo>
                    <a:pt x="29991" y="30286"/>
                  </a:lnTo>
                  <a:lnTo>
                    <a:pt x="30804" y="31020"/>
                  </a:lnTo>
                  <a:lnTo>
                    <a:pt x="31610" y="31754"/>
                  </a:lnTo>
                  <a:lnTo>
                    <a:pt x="32424" y="32481"/>
                  </a:lnTo>
                  <a:lnTo>
                    <a:pt x="33230" y="33208"/>
                  </a:lnTo>
                  <a:lnTo>
                    <a:pt x="34043" y="33928"/>
                  </a:lnTo>
                  <a:lnTo>
                    <a:pt x="34856" y="34648"/>
                  </a:lnTo>
                  <a:lnTo>
                    <a:pt x="35662" y="35360"/>
                  </a:lnTo>
                  <a:lnTo>
                    <a:pt x="36476" y="36065"/>
                  </a:lnTo>
                  <a:lnTo>
                    <a:pt x="37289" y="36771"/>
                  </a:lnTo>
                  <a:lnTo>
                    <a:pt x="38095" y="37476"/>
                  </a:lnTo>
                  <a:lnTo>
                    <a:pt x="38908" y="38167"/>
                  </a:lnTo>
                  <a:lnTo>
                    <a:pt x="39714" y="38865"/>
                  </a:lnTo>
                  <a:lnTo>
                    <a:pt x="40528" y="39549"/>
                  </a:lnTo>
                  <a:lnTo>
                    <a:pt x="41341" y="40233"/>
                  </a:lnTo>
                  <a:lnTo>
                    <a:pt x="42147" y="40916"/>
                  </a:lnTo>
                  <a:lnTo>
                    <a:pt x="42960" y="41593"/>
                  </a:lnTo>
                  <a:lnTo>
                    <a:pt x="43766" y="42269"/>
                  </a:lnTo>
                  <a:lnTo>
                    <a:pt x="44580" y="42932"/>
                  </a:lnTo>
                  <a:lnTo>
                    <a:pt x="45393" y="43601"/>
                  </a:lnTo>
                  <a:lnTo>
                    <a:pt x="46199" y="44263"/>
                  </a:lnTo>
                  <a:lnTo>
                    <a:pt x="47012" y="44918"/>
                  </a:lnTo>
                  <a:lnTo>
                    <a:pt x="47826" y="45573"/>
                  </a:lnTo>
                  <a:lnTo>
                    <a:pt x="48632" y="46221"/>
                  </a:lnTo>
                  <a:lnTo>
                    <a:pt x="49445" y="46868"/>
                  </a:lnTo>
                  <a:lnTo>
                    <a:pt x="50251" y="47509"/>
                  </a:lnTo>
                  <a:lnTo>
                    <a:pt x="51064" y="48142"/>
                  </a:lnTo>
                  <a:lnTo>
                    <a:pt x="51878" y="48783"/>
                  </a:lnTo>
                  <a:lnTo>
                    <a:pt x="52684" y="49409"/>
                  </a:lnTo>
                  <a:lnTo>
                    <a:pt x="53497" y="50035"/>
                  </a:lnTo>
                  <a:lnTo>
                    <a:pt x="54303" y="50661"/>
                  </a:lnTo>
                  <a:lnTo>
                    <a:pt x="55116" y="51280"/>
                  </a:lnTo>
                  <a:lnTo>
                    <a:pt x="55930" y="51892"/>
                  </a:lnTo>
                  <a:lnTo>
                    <a:pt x="56736" y="52504"/>
                  </a:lnTo>
                  <a:lnTo>
                    <a:pt x="57549" y="53116"/>
                  </a:lnTo>
                  <a:lnTo>
                    <a:pt x="58355" y="53720"/>
                  </a:lnTo>
                  <a:lnTo>
                    <a:pt x="59169" y="54318"/>
                  </a:lnTo>
                  <a:lnTo>
                    <a:pt x="59982" y="54915"/>
                  </a:lnTo>
                  <a:lnTo>
                    <a:pt x="60788" y="55505"/>
                  </a:lnTo>
                  <a:lnTo>
                    <a:pt x="61601" y="56095"/>
                  </a:lnTo>
                  <a:lnTo>
                    <a:pt x="62414" y="56686"/>
                  </a:lnTo>
                  <a:lnTo>
                    <a:pt x="63221" y="57261"/>
                  </a:lnTo>
                  <a:lnTo>
                    <a:pt x="64034" y="57844"/>
                  </a:lnTo>
                  <a:lnTo>
                    <a:pt x="64840" y="58420"/>
                  </a:lnTo>
                  <a:lnTo>
                    <a:pt x="65653" y="58989"/>
                  </a:lnTo>
                  <a:lnTo>
                    <a:pt x="66467" y="59557"/>
                  </a:lnTo>
                  <a:lnTo>
                    <a:pt x="67273" y="60119"/>
                  </a:lnTo>
                  <a:lnTo>
                    <a:pt x="68086" y="60680"/>
                  </a:lnTo>
                  <a:lnTo>
                    <a:pt x="68892" y="61241"/>
                  </a:lnTo>
                  <a:lnTo>
                    <a:pt x="69705" y="61796"/>
                  </a:lnTo>
                  <a:lnTo>
                    <a:pt x="70519" y="62343"/>
                  </a:lnTo>
                  <a:lnTo>
                    <a:pt x="71325" y="62890"/>
                  </a:lnTo>
                  <a:lnTo>
                    <a:pt x="72138" y="63437"/>
                  </a:lnTo>
                  <a:lnTo>
                    <a:pt x="72951" y="63976"/>
                  </a:lnTo>
                  <a:lnTo>
                    <a:pt x="73757" y="64509"/>
                  </a:lnTo>
                  <a:lnTo>
                    <a:pt x="74571" y="65041"/>
                  </a:lnTo>
                  <a:lnTo>
                    <a:pt x="75377" y="65574"/>
                  </a:lnTo>
                  <a:lnTo>
                    <a:pt x="76190" y="66100"/>
                  </a:lnTo>
                  <a:lnTo>
                    <a:pt x="77003" y="66625"/>
                  </a:lnTo>
                  <a:lnTo>
                    <a:pt x="77810" y="67143"/>
                  </a:lnTo>
                  <a:lnTo>
                    <a:pt x="78623" y="67661"/>
                  </a:lnTo>
                  <a:lnTo>
                    <a:pt x="79429" y="68172"/>
                  </a:lnTo>
                  <a:lnTo>
                    <a:pt x="80242" y="68683"/>
                  </a:lnTo>
                  <a:lnTo>
                    <a:pt x="81055" y="69187"/>
                  </a:lnTo>
                  <a:lnTo>
                    <a:pt x="81861" y="69691"/>
                  </a:lnTo>
                  <a:lnTo>
                    <a:pt x="82675" y="70188"/>
                  </a:lnTo>
                  <a:lnTo>
                    <a:pt x="83488" y="70684"/>
                  </a:lnTo>
                  <a:lnTo>
                    <a:pt x="84294" y="71181"/>
                  </a:lnTo>
                  <a:lnTo>
                    <a:pt x="85107" y="71670"/>
                  </a:lnTo>
                  <a:lnTo>
                    <a:pt x="85913" y="72160"/>
                  </a:lnTo>
                  <a:lnTo>
                    <a:pt x="86727" y="72642"/>
                  </a:lnTo>
                  <a:lnTo>
                    <a:pt x="87540" y="73124"/>
                  </a:lnTo>
                  <a:lnTo>
                    <a:pt x="88346" y="73599"/>
                  </a:lnTo>
                  <a:lnTo>
                    <a:pt x="89159" y="74074"/>
                  </a:lnTo>
                  <a:lnTo>
                    <a:pt x="89966" y="74542"/>
                  </a:lnTo>
                  <a:lnTo>
                    <a:pt x="90779" y="75010"/>
                  </a:lnTo>
                  <a:lnTo>
                    <a:pt x="91592" y="75477"/>
                  </a:lnTo>
                  <a:lnTo>
                    <a:pt x="92398" y="75938"/>
                  </a:lnTo>
                  <a:lnTo>
                    <a:pt x="93212" y="76392"/>
                  </a:lnTo>
                  <a:lnTo>
                    <a:pt x="94025" y="76852"/>
                  </a:lnTo>
                  <a:lnTo>
                    <a:pt x="94831" y="77306"/>
                  </a:lnTo>
                  <a:lnTo>
                    <a:pt x="95644" y="77752"/>
                  </a:lnTo>
                  <a:lnTo>
                    <a:pt x="96450" y="78198"/>
                  </a:lnTo>
                  <a:lnTo>
                    <a:pt x="97264" y="78644"/>
                  </a:lnTo>
                  <a:lnTo>
                    <a:pt x="98077" y="79083"/>
                  </a:lnTo>
                  <a:lnTo>
                    <a:pt x="98883" y="79515"/>
                  </a:lnTo>
                  <a:lnTo>
                    <a:pt x="99696" y="79954"/>
                  </a:lnTo>
                  <a:lnTo>
                    <a:pt x="100502" y="80386"/>
                  </a:lnTo>
                  <a:lnTo>
                    <a:pt x="101316" y="80811"/>
                  </a:lnTo>
                  <a:lnTo>
                    <a:pt x="102129" y="81235"/>
                  </a:lnTo>
                  <a:lnTo>
                    <a:pt x="102935" y="81660"/>
                  </a:lnTo>
                  <a:lnTo>
                    <a:pt x="103748" y="82077"/>
                  </a:lnTo>
                  <a:lnTo>
                    <a:pt x="104562" y="82495"/>
                  </a:lnTo>
                  <a:lnTo>
                    <a:pt x="105368" y="82912"/>
                  </a:lnTo>
                  <a:lnTo>
                    <a:pt x="106181" y="83323"/>
                  </a:lnTo>
                  <a:lnTo>
                    <a:pt x="106987" y="83726"/>
                  </a:lnTo>
                  <a:lnTo>
                    <a:pt x="107800" y="84136"/>
                  </a:lnTo>
                  <a:lnTo>
                    <a:pt x="108614" y="84539"/>
                  </a:lnTo>
                  <a:lnTo>
                    <a:pt x="109420" y="84935"/>
                  </a:lnTo>
                  <a:lnTo>
                    <a:pt x="110233" y="85331"/>
                  </a:lnTo>
                  <a:lnTo>
                    <a:pt x="111039" y="85726"/>
                  </a:lnTo>
                  <a:lnTo>
                    <a:pt x="111852" y="86115"/>
                  </a:lnTo>
                  <a:lnTo>
                    <a:pt x="112666" y="86504"/>
                  </a:lnTo>
                  <a:lnTo>
                    <a:pt x="113472" y="86892"/>
                  </a:lnTo>
                  <a:lnTo>
                    <a:pt x="114285" y="87274"/>
                  </a:lnTo>
                  <a:lnTo>
                    <a:pt x="115098" y="87655"/>
                  </a:lnTo>
                  <a:lnTo>
                    <a:pt x="115904" y="88030"/>
                  </a:lnTo>
                  <a:lnTo>
                    <a:pt x="116718" y="88411"/>
                  </a:lnTo>
                  <a:lnTo>
                    <a:pt x="117524" y="88778"/>
                  </a:lnTo>
                  <a:lnTo>
                    <a:pt x="118337" y="89152"/>
                  </a:lnTo>
                  <a:lnTo>
                    <a:pt x="119150" y="89519"/>
                  </a:lnTo>
                  <a:lnTo>
                    <a:pt x="119956" y="89879"/>
                  </a:lnTo>
                  <a:lnTo>
                    <a:pt x="120770" y="90239"/>
                  </a:lnTo>
                  <a:lnTo>
                    <a:pt x="121576" y="90599"/>
                  </a:lnTo>
                  <a:lnTo>
                    <a:pt x="122389" y="90959"/>
                  </a:lnTo>
                  <a:lnTo>
                    <a:pt x="123202" y="91311"/>
                  </a:lnTo>
                  <a:lnTo>
                    <a:pt x="124009" y="91664"/>
                  </a:lnTo>
                  <a:lnTo>
                    <a:pt x="124822" y="92010"/>
                  </a:lnTo>
                  <a:lnTo>
                    <a:pt x="125635" y="92355"/>
                  </a:lnTo>
                  <a:lnTo>
                    <a:pt x="126441" y="92701"/>
                  </a:lnTo>
                  <a:lnTo>
                    <a:pt x="127255" y="93046"/>
                  </a:lnTo>
                  <a:lnTo>
                    <a:pt x="128061" y="93384"/>
                  </a:lnTo>
                  <a:lnTo>
                    <a:pt x="128874" y="93715"/>
                  </a:lnTo>
                  <a:lnTo>
                    <a:pt x="129687" y="94054"/>
                  </a:lnTo>
                  <a:lnTo>
                    <a:pt x="130493" y="94385"/>
                  </a:lnTo>
                  <a:lnTo>
                    <a:pt x="131307" y="94716"/>
                  </a:lnTo>
                  <a:lnTo>
                    <a:pt x="132113" y="95040"/>
                  </a:lnTo>
                  <a:lnTo>
                    <a:pt x="132926" y="95363"/>
                  </a:lnTo>
                  <a:lnTo>
                    <a:pt x="133739" y="95687"/>
                  </a:lnTo>
                  <a:lnTo>
                    <a:pt x="134545" y="96004"/>
                  </a:lnTo>
                  <a:lnTo>
                    <a:pt x="135359" y="96321"/>
                  </a:lnTo>
                  <a:lnTo>
                    <a:pt x="136165" y="96637"/>
                  </a:lnTo>
                  <a:lnTo>
                    <a:pt x="136978" y="96947"/>
                  </a:lnTo>
                  <a:lnTo>
                    <a:pt x="137791" y="97256"/>
                  </a:lnTo>
                  <a:lnTo>
                    <a:pt x="138597" y="97566"/>
                  </a:lnTo>
                  <a:lnTo>
                    <a:pt x="139411" y="97868"/>
                  </a:lnTo>
                  <a:lnTo>
                    <a:pt x="140224" y="98178"/>
                  </a:lnTo>
                  <a:lnTo>
                    <a:pt x="141030" y="98473"/>
                  </a:lnTo>
                  <a:lnTo>
                    <a:pt x="141843" y="98775"/>
                  </a:lnTo>
                  <a:lnTo>
                    <a:pt x="142649" y="99070"/>
                  </a:lnTo>
                  <a:lnTo>
                    <a:pt x="143463" y="99365"/>
                  </a:lnTo>
                  <a:lnTo>
                    <a:pt x="144276" y="99653"/>
                  </a:lnTo>
                  <a:lnTo>
                    <a:pt x="145082" y="99948"/>
                  </a:lnTo>
                  <a:lnTo>
                    <a:pt x="145895" y="100229"/>
                  </a:lnTo>
                  <a:lnTo>
                    <a:pt x="146702" y="100517"/>
                  </a:lnTo>
                  <a:lnTo>
                    <a:pt x="147515" y="100797"/>
                  </a:lnTo>
                  <a:lnTo>
                    <a:pt x="148328" y="101078"/>
                  </a:lnTo>
                  <a:lnTo>
                    <a:pt x="149134" y="101359"/>
                  </a:lnTo>
                  <a:lnTo>
                    <a:pt x="149947" y="101640"/>
                  </a:lnTo>
                  <a:lnTo>
                    <a:pt x="150761" y="101913"/>
                  </a:lnTo>
                  <a:lnTo>
                    <a:pt x="151567" y="102179"/>
                  </a:lnTo>
                  <a:lnTo>
                    <a:pt x="152380" y="102453"/>
                  </a:lnTo>
                  <a:lnTo>
                    <a:pt x="153186" y="102719"/>
                  </a:lnTo>
                  <a:lnTo>
                    <a:pt x="153999" y="102985"/>
                  </a:lnTo>
                  <a:lnTo>
                    <a:pt x="154813" y="103252"/>
                  </a:lnTo>
                  <a:lnTo>
                    <a:pt x="155619" y="103511"/>
                  </a:lnTo>
                  <a:lnTo>
                    <a:pt x="156432" y="103770"/>
                  </a:lnTo>
                  <a:lnTo>
                    <a:pt x="157238" y="104029"/>
                  </a:lnTo>
                  <a:lnTo>
                    <a:pt x="158052" y="104288"/>
                  </a:lnTo>
                  <a:lnTo>
                    <a:pt x="158865" y="104540"/>
                  </a:lnTo>
                  <a:lnTo>
                    <a:pt x="159671" y="104792"/>
                  </a:lnTo>
                  <a:lnTo>
                    <a:pt x="160484" y="105044"/>
                  </a:lnTo>
                  <a:lnTo>
                    <a:pt x="161298" y="105289"/>
                  </a:lnTo>
                  <a:lnTo>
                    <a:pt x="162104" y="105533"/>
                  </a:lnTo>
                  <a:lnTo>
                    <a:pt x="162917" y="105778"/>
                  </a:lnTo>
                  <a:lnTo>
                    <a:pt x="163723" y="106023"/>
                  </a:lnTo>
                  <a:lnTo>
                    <a:pt x="164536" y="106260"/>
                  </a:lnTo>
                  <a:lnTo>
                    <a:pt x="165350" y="106498"/>
                  </a:lnTo>
                  <a:lnTo>
                    <a:pt x="166156" y="106735"/>
                  </a:lnTo>
                  <a:lnTo>
                    <a:pt x="166969" y="106973"/>
                  </a:lnTo>
                  <a:lnTo>
                    <a:pt x="167775" y="107203"/>
                  </a:lnTo>
                  <a:lnTo>
                    <a:pt x="168588" y="107433"/>
                  </a:lnTo>
                  <a:lnTo>
                    <a:pt x="169401" y="107664"/>
                  </a:lnTo>
                  <a:lnTo>
                    <a:pt x="170208" y="107887"/>
                  </a:lnTo>
                  <a:lnTo>
                    <a:pt x="171021" y="108117"/>
                  </a:lnTo>
                  <a:lnTo>
                    <a:pt x="171834" y="108340"/>
                  </a:lnTo>
                  <a:lnTo>
                    <a:pt x="172640" y="108556"/>
                  </a:lnTo>
                  <a:lnTo>
                    <a:pt x="173454" y="108779"/>
                  </a:lnTo>
                  <a:lnTo>
                    <a:pt x="174260" y="108995"/>
                  </a:lnTo>
                  <a:lnTo>
                    <a:pt x="175073" y="109211"/>
                  </a:lnTo>
                  <a:lnTo>
                    <a:pt x="175886" y="109427"/>
                  </a:lnTo>
                  <a:lnTo>
                    <a:pt x="176692" y="109643"/>
                  </a:lnTo>
                  <a:lnTo>
                    <a:pt x="177506" y="109852"/>
                  </a:lnTo>
                  <a:lnTo>
                    <a:pt x="178312" y="110060"/>
                  </a:lnTo>
                  <a:lnTo>
                    <a:pt x="179125" y="110269"/>
                  </a:lnTo>
                  <a:lnTo>
                    <a:pt x="179938" y="110478"/>
                  </a:lnTo>
                  <a:lnTo>
                    <a:pt x="180744" y="110679"/>
                  </a:lnTo>
                  <a:lnTo>
                    <a:pt x="181558" y="110881"/>
                  </a:lnTo>
                  <a:lnTo>
                    <a:pt x="182371" y="111082"/>
                  </a:lnTo>
                  <a:lnTo>
                    <a:pt x="183177" y="111284"/>
                  </a:lnTo>
                  <a:lnTo>
                    <a:pt x="183990" y="111478"/>
                  </a:lnTo>
                  <a:lnTo>
                    <a:pt x="184796" y="111672"/>
                  </a:lnTo>
                  <a:lnTo>
                    <a:pt x="185610" y="111867"/>
                  </a:lnTo>
                  <a:lnTo>
                    <a:pt x="186423" y="112061"/>
                  </a:lnTo>
                  <a:lnTo>
                    <a:pt x="187229" y="112255"/>
                  </a:lnTo>
                  <a:lnTo>
                    <a:pt x="188042" y="112443"/>
                  </a:lnTo>
                  <a:lnTo>
                    <a:pt x="188848" y="112630"/>
                  </a:lnTo>
                  <a:lnTo>
                    <a:pt x="189662" y="112817"/>
                  </a:lnTo>
                  <a:lnTo>
                    <a:pt x="190475" y="113004"/>
                  </a:lnTo>
                  <a:lnTo>
                    <a:pt x="191281" y="113184"/>
                  </a:lnTo>
                  <a:lnTo>
                    <a:pt x="192094" y="113364"/>
                  </a:lnTo>
                  <a:lnTo>
                    <a:pt x="192908" y="113544"/>
                  </a:lnTo>
                  <a:lnTo>
                    <a:pt x="193714" y="113724"/>
                  </a:lnTo>
                  <a:lnTo>
                    <a:pt x="194527" y="113904"/>
                  </a:lnTo>
                  <a:lnTo>
                    <a:pt x="195333" y="114076"/>
                  </a:lnTo>
                  <a:lnTo>
                    <a:pt x="196147" y="114249"/>
                  </a:lnTo>
                  <a:lnTo>
                    <a:pt x="196960" y="114422"/>
                  </a:lnTo>
                  <a:lnTo>
                    <a:pt x="197766" y="114595"/>
                  </a:lnTo>
                  <a:lnTo>
                    <a:pt x="198579" y="114767"/>
                  </a:lnTo>
                  <a:lnTo>
                    <a:pt x="199385" y="114933"/>
                  </a:lnTo>
                  <a:lnTo>
                    <a:pt x="200199" y="115098"/>
                  </a:lnTo>
                  <a:lnTo>
                    <a:pt x="201012" y="115264"/>
                  </a:lnTo>
                  <a:lnTo>
                    <a:pt x="201818" y="115429"/>
                  </a:lnTo>
                  <a:lnTo>
                    <a:pt x="202631" y="115595"/>
                  </a:lnTo>
                  <a:lnTo>
                    <a:pt x="203437" y="115753"/>
                  </a:lnTo>
                  <a:lnTo>
                    <a:pt x="204251" y="115912"/>
                  </a:lnTo>
                  <a:lnTo>
                    <a:pt x="205064" y="116070"/>
                  </a:lnTo>
                  <a:lnTo>
                    <a:pt x="205870" y="116228"/>
                  </a:lnTo>
                  <a:lnTo>
                    <a:pt x="206683" y="116387"/>
                  </a:lnTo>
                  <a:lnTo>
                    <a:pt x="207497" y="116538"/>
                  </a:lnTo>
                  <a:lnTo>
                    <a:pt x="208303" y="116696"/>
                  </a:lnTo>
                  <a:lnTo>
                    <a:pt x="209116" y="116847"/>
                  </a:lnTo>
                  <a:lnTo>
                    <a:pt x="209922" y="116998"/>
                  </a:lnTo>
                  <a:lnTo>
                    <a:pt x="210735" y="117142"/>
                  </a:lnTo>
                  <a:lnTo>
                    <a:pt x="211549" y="117294"/>
                  </a:lnTo>
                  <a:lnTo>
                    <a:pt x="212355" y="117437"/>
                  </a:lnTo>
                  <a:lnTo>
                    <a:pt x="213168" y="117581"/>
                  </a:lnTo>
                  <a:lnTo>
                    <a:pt x="213974" y="117725"/>
                  </a:lnTo>
                  <a:lnTo>
                    <a:pt x="214787" y="117869"/>
                  </a:lnTo>
                  <a:lnTo>
                    <a:pt x="215601" y="118013"/>
                  </a:lnTo>
                  <a:lnTo>
                    <a:pt x="216407" y="118150"/>
                  </a:lnTo>
                  <a:lnTo>
                    <a:pt x="217220" y="118294"/>
                  </a:lnTo>
                  <a:lnTo>
                    <a:pt x="218033" y="118431"/>
                  </a:lnTo>
                  <a:lnTo>
                    <a:pt x="218840" y="118567"/>
                  </a:lnTo>
                  <a:lnTo>
                    <a:pt x="219653" y="118704"/>
                  </a:lnTo>
                  <a:lnTo>
                    <a:pt x="220459" y="118834"/>
                  </a:lnTo>
                  <a:lnTo>
                    <a:pt x="221272" y="118970"/>
                  </a:lnTo>
                  <a:lnTo>
                    <a:pt x="222085" y="119100"/>
                  </a:lnTo>
                  <a:lnTo>
                    <a:pt x="222891" y="119230"/>
                  </a:lnTo>
                  <a:lnTo>
                    <a:pt x="223705" y="119359"/>
                  </a:lnTo>
                  <a:lnTo>
                    <a:pt x="224511" y="119489"/>
                  </a:lnTo>
                  <a:lnTo>
                    <a:pt x="225324" y="119618"/>
                  </a:lnTo>
                  <a:lnTo>
                    <a:pt x="226137" y="119741"/>
                  </a:lnTo>
                  <a:lnTo>
                    <a:pt x="226944" y="119870"/>
                  </a:lnTo>
                  <a:lnTo>
                    <a:pt x="227757" y="119993"/>
                  </a:lnTo>
                  <a:lnTo>
                    <a:pt x="228570" y="120115"/>
                  </a:lnTo>
                  <a:lnTo>
                    <a:pt x="229376" y="120237"/>
                  </a:lnTo>
                  <a:lnTo>
                    <a:pt x="230190" y="120359"/>
                  </a:lnTo>
                  <a:lnTo>
                    <a:pt x="230996" y="120475"/>
                  </a:lnTo>
                  <a:lnTo>
                    <a:pt x="231809" y="120597"/>
                  </a:lnTo>
                  <a:lnTo>
                    <a:pt x="232622" y="120712"/>
                  </a:lnTo>
                  <a:lnTo>
                    <a:pt x="233428" y="120827"/>
                  </a:lnTo>
                  <a:lnTo>
                    <a:pt x="234242" y="120943"/>
                  </a:lnTo>
                  <a:lnTo>
                    <a:pt x="235048" y="121058"/>
                  </a:lnTo>
                  <a:lnTo>
                    <a:pt x="235861" y="121166"/>
                  </a:lnTo>
                  <a:lnTo>
                    <a:pt x="236674" y="121281"/>
                  </a:lnTo>
                  <a:lnTo>
                    <a:pt x="237480" y="121389"/>
                  </a:lnTo>
                  <a:lnTo>
                    <a:pt x="238294" y="121504"/>
                  </a:lnTo>
                  <a:lnTo>
                    <a:pt x="239107" y="121612"/>
                  </a:lnTo>
                  <a:lnTo>
                    <a:pt x="239913" y="121720"/>
                  </a:lnTo>
                  <a:lnTo>
                    <a:pt x="240726" y="121828"/>
                  </a:lnTo>
                  <a:lnTo>
                    <a:pt x="241532" y="121929"/>
                  </a:lnTo>
                  <a:lnTo>
                    <a:pt x="242346" y="122037"/>
                  </a:lnTo>
                  <a:lnTo>
                    <a:pt x="242346" y="132048"/>
                  </a:lnTo>
                  <a:lnTo>
                    <a:pt x="0" y="1320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46B80A10-A8E7-E04A-1524-5DCA79137B6E}"/>
                </a:ext>
              </a:extLst>
            </p:cNvPr>
            <p:cNvSpPr/>
            <p:nvPr/>
          </p:nvSpPr>
          <p:spPr>
            <a:xfrm>
              <a:off x="8648393" y="2037960"/>
              <a:ext cx="242345" cy="132047"/>
            </a:xfrm>
            <a:custGeom>
              <a:avLst/>
              <a:gdLst>
                <a:gd name="connsiteX0" fmla="*/ 0 w 242345"/>
                <a:gd name="connsiteY0" fmla="*/ 0 h 132047"/>
                <a:gd name="connsiteX1" fmla="*/ 813 w 242345"/>
                <a:gd name="connsiteY1" fmla="*/ 900 h 132047"/>
                <a:gd name="connsiteX2" fmla="*/ 1619 w 242345"/>
                <a:gd name="connsiteY2" fmla="*/ 1792 h 132047"/>
                <a:gd name="connsiteX3" fmla="*/ 2433 w 242345"/>
                <a:gd name="connsiteY3" fmla="*/ 2677 h 132047"/>
                <a:gd name="connsiteX4" fmla="*/ 3246 w 242345"/>
                <a:gd name="connsiteY4" fmla="*/ 3563 h 132047"/>
                <a:gd name="connsiteX5" fmla="*/ 4052 w 242345"/>
                <a:gd name="connsiteY5" fmla="*/ 4441 h 132047"/>
                <a:gd name="connsiteX6" fmla="*/ 4865 w 242345"/>
                <a:gd name="connsiteY6" fmla="*/ 5319 h 132047"/>
                <a:gd name="connsiteX7" fmla="*/ 5679 w 242345"/>
                <a:gd name="connsiteY7" fmla="*/ 6190 h 132047"/>
                <a:gd name="connsiteX8" fmla="*/ 6485 w 242345"/>
                <a:gd name="connsiteY8" fmla="*/ 7053 h 132047"/>
                <a:gd name="connsiteX9" fmla="*/ 7298 w 242345"/>
                <a:gd name="connsiteY9" fmla="*/ 7917 h 132047"/>
                <a:gd name="connsiteX10" fmla="*/ 8104 w 242345"/>
                <a:gd name="connsiteY10" fmla="*/ 8773 h 132047"/>
                <a:gd name="connsiteX11" fmla="*/ 8917 w 242345"/>
                <a:gd name="connsiteY11" fmla="*/ 9630 h 132047"/>
                <a:gd name="connsiteX12" fmla="*/ 9731 w 242345"/>
                <a:gd name="connsiteY12" fmla="*/ 10479 h 132047"/>
                <a:gd name="connsiteX13" fmla="*/ 10537 w 242345"/>
                <a:gd name="connsiteY13" fmla="*/ 11321 h 132047"/>
                <a:gd name="connsiteX14" fmla="*/ 11350 w 242345"/>
                <a:gd name="connsiteY14" fmla="*/ 12163 h 132047"/>
                <a:gd name="connsiteX15" fmla="*/ 12156 w 242345"/>
                <a:gd name="connsiteY15" fmla="*/ 12998 h 132047"/>
                <a:gd name="connsiteX16" fmla="*/ 12969 w 242345"/>
                <a:gd name="connsiteY16" fmla="*/ 13826 h 132047"/>
                <a:gd name="connsiteX17" fmla="*/ 13783 w 242345"/>
                <a:gd name="connsiteY17" fmla="*/ 14654 h 132047"/>
                <a:gd name="connsiteX18" fmla="*/ 14589 w 242345"/>
                <a:gd name="connsiteY18" fmla="*/ 15474 h 132047"/>
                <a:gd name="connsiteX19" fmla="*/ 15402 w 242345"/>
                <a:gd name="connsiteY19" fmla="*/ 16295 h 132047"/>
                <a:gd name="connsiteX20" fmla="*/ 16215 w 242345"/>
                <a:gd name="connsiteY20" fmla="*/ 17108 h 132047"/>
                <a:gd name="connsiteX21" fmla="*/ 17022 w 242345"/>
                <a:gd name="connsiteY21" fmla="*/ 17921 h 132047"/>
                <a:gd name="connsiteX22" fmla="*/ 17835 w 242345"/>
                <a:gd name="connsiteY22" fmla="*/ 18720 h 132047"/>
                <a:gd name="connsiteX23" fmla="*/ 18641 w 242345"/>
                <a:gd name="connsiteY23" fmla="*/ 19526 h 132047"/>
                <a:gd name="connsiteX24" fmla="*/ 19454 w 242345"/>
                <a:gd name="connsiteY24" fmla="*/ 20318 h 132047"/>
                <a:gd name="connsiteX25" fmla="*/ 20267 w 242345"/>
                <a:gd name="connsiteY25" fmla="*/ 21110 h 132047"/>
                <a:gd name="connsiteX26" fmla="*/ 21074 w 242345"/>
                <a:gd name="connsiteY26" fmla="*/ 21901 h 132047"/>
                <a:gd name="connsiteX27" fmla="*/ 21887 w 242345"/>
                <a:gd name="connsiteY27" fmla="*/ 22686 h 132047"/>
                <a:gd name="connsiteX28" fmla="*/ 22693 w 242345"/>
                <a:gd name="connsiteY28" fmla="*/ 23463 h 132047"/>
                <a:gd name="connsiteX29" fmla="*/ 23506 w 242345"/>
                <a:gd name="connsiteY29" fmla="*/ 24240 h 132047"/>
                <a:gd name="connsiteX30" fmla="*/ 24320 w 242345"/>
                <a:gd name="connsiteY30" fmla="*/ 25010 h 132047"/>
                <a:gd name="connsiteX31" fmla="*/ 25126 w 242345"/>
                <a:gd name="connsiteY31" fmla="*/ 25773 h 132047"/>
                <a:gd name="connsiteX32" fmla="*/ 25939 w 242345"/>
                <a:gd name="connsiteY32" fmla="*/ 26536 h 132047"/>
                <a:gd name="connsiteX33" fmla="*/ 26752 w 242345"/>
                <a:gd name="connsiteY33" fmla="*/ 27292 h 132047"/>
                <a:gd name="connsiteX34" fmla="*/ 27558 w 242345"/>
                <a:gd name="connsiteY34" fmla="*/ 28048 h 132047"/>
                <a:gd name="connsiteX35" fmla="*/ 28372 w 242345"/>
                <a:gd name="connsiteY35" fmla="*/ 28796 h 132047"/>
                <a:gd name="connsiteX36" fmla="*/ 29178 w 242345"/>
                <a:gd name="connsiteY36" fmla="*/ 29545 h 132047"/>
                <a:gd name="connsiteX37" fmla="*/ 29991 w 242345"/>
                <a:gd name="connsiteY37" fmla="*/ 30286 h 132047"/>
                <a:gd name="connsiteX38" fmla="*/ 30804 w 242345"/>
                <a:gd name="connsiteY38" fmla="*/ 31020 h 132047"/>
                <a:gd name="connsiteX39" fmla="*/ 31610 w 242345"/>
                <a:gd name="connsiteY39" fmla="*/ 31754 h 132047"/>
                <a:gd name="connsiteX40" fmla="*/ 32424 w 242345"/>
                <a:gd name="connsiteY40" fmla="*/ 32481 h 132047"/>
                <a:gd name="connsiteX41" fmla="*/ 33230 w 242345"/>
                <a:gd name="connsiteY41" fmla="*/ 33208 h 132047"/>
                <a:gd name="connsiteX42" fmla="*/ 34043 w 242345"/>
                <a:gd name="connsiteY42" fmla="*/ 33928 h 132047"/>
                <a:gd name="connsiteX43" fmla="*/ 34856 w 242345"/>
                <a:gd name="connsiteY43" fmla="*/ 34648 h 132047"/>
                <a:gd name="connsiteX44" fmla="*/ 35662 w 242345"/>
                <a:gd name="connsiteY44" fmla="*/ 35360 h 132047"/>
                <a:gd name="connsiteX45" fmla="*/ 36476 w 242345"/>
                <a:gd name="connsiteY45" fmla="*/ 36065 h 132047"/>
                <a:gd name="connsiteX46" fmla="*/ 37289 w 242345"/>
                <a:gd name="connsiteY46" fmla="*/ 36771 h 132047"/>
                <a:gd name="connsiteX47" fmla="*/ 38095 w 242345"/>
                <a:gd name="connsiteY47" fmla="*/ 37476 h 132047"/>
                <a:gd name="connsiteX48" fmla="*/ 38908 w 242345"/>
                <a:gd name="connsiteY48" fmla="*/ 38167 h 132047"/>
                <a:gd name="connsiteX49" fmla="*/ 39714 w 242345"/>
                <a:gd name="connsiteY49" fmla="*/ 38865 h 132047"/>
                <a:gd name="connsiteX50" fmla="*/ 40528 w 242345"/>
                <a:gd name="connsiteY50" fmla="*/ 39549 h 132047"/>
                <a:gd name="connsiteX51" fmla="*/ 41341 w 242345"/>
                <a:gd name="connsiteY51" fmla="*/ 40233 h 132047"/>
                <a:gd name="connsiteX52" fmla="*/ 42147 w 242345"/>
                <a:gd name="connsiteY52" fmla="*/ 40916 h 132047"/>
                <a:gd name="connsiteX53" fmla="*/ 42960 w 242345"/>
                <a:gd name="connsiteY53" fmla="*/ 41593 h 132047"/>
                <a:gd name="connsiteX54" fmla="*/ 43766 w 242345"/>
                <a:gd name="connsiteY54" fmla="*/ 42269 h 132047"/>
                <a:gd name="connsiteX55" fmla="*/ 44580 w 242345"/>
                <a:gd name="connsiteY55" fmla="*/ 42932 h 132047"/>
                <a:gd name="connsiteX56" fmla="*/ 45393 w 242345"/>
                <a:gd name="connsiteY56" fmla="*/ 43601 h 132047"/>
                <a:gd name="connsiteX57" fmla="*/ 46199 w 242345"/>
                <a:gd name="connsiteY57" fmla="*/ 44263 h 132047"/>
                <a:gd name="connsiteX58" fmla="*/ 47012 w 242345"/>
                <a:gd name="connsiteY58" fmla="*/ 44918 h 132047"/>
                <a:gd name="connsiteX59" fmla="*/ 47826 w 242345"/>
                <a:gd name="connsiteY59" fmla="*/ 45573 h 132047"/>
                <a:gd name="connsiteX60" fmla="*/ 48632 w 242345"/>
                <a:gd name="connsiteY60" fmla="*/ 46221 h 132047"/>
                <a:gd name="connsiteX61" fmla="*/ 49445 w 242345"/>
                <a:gd name="connsiteY61" fmla="*/ 46868 h 132047"/>
                <a:gd name="connsiteX62" fmla="*/ 50251 w 242345"/>
                <a:gd name="connsiteY62" fmla="*/ 47509 h 132047"/>
                <a:gd name="connsiteX63" fmla="*/ 51064 w 242345"/>
                <a:gd name="connsiteY63" fmla="*/ 48142 h 132047"/>
                <a:gd name="connsiteX64" fmla="*/ 51878 w 242345"/>
                <a:gd name="connsiteY64" fmla="*/ 48783 h 132047"/>
                <a:gd name="connsiteX65" fmla="*/ 52684 w 242345"/>
                <a:gd name="connsiteY65" fmla="*/ 49409 h 132047"/>
                <a:gd name="connsiteX66" fmla="*/ 53497 w 242345"/>
                <a:gd name="connsiteY66" fmla="*/ 50035 h 132047"/>
                <a:gd name="connsiteX67" fmla="*/ 54303 w 242345"/>
                <a:gd name="connsiteY67" fmla="*/ 50661 h 132047"/>
                <a:gd name="connsiteX68" fmla="*/ 55116 w 242345"/>
                <a:gd name="connsiteY68" fmla="*/ 51280 h 132047"/>
                <a:gd name="connsiteX69" fmla="*/ 55930 w 242345"/>
                <a:gd name="connsiteY69" fmla="*/ 51892 h 132047"/>
                <a:gd name="connsiteX70" fmla="*/ 56736 w 242345"/>
                <a:gd name="connsiteY70" fmla="*/ 52504 h 132047"/>
                <a:gd name="connsiteX71" fmla="*/ 57549 w 242345"/>
                <a:gd name="connsiteY71" fmla="*/ 53116 h 132047"/>
                <a:gd name="connsiteX72" fmla="*/ 58355 w 242345"/>
                <a:gd name="connsiteY72" fmla="*/ 53720 h 132047"/>
                <a:gd name="connsiteX73" fmla="*/ 59169 w 242345"/>
                <a:gd name="connsiteY73" fmla="*/ 54318 h 132047"/>
                <a:gd name="connsiteX74" fmla="*/ 59982 w 242345"/>
                <a:gd name="connsiteY74" fmla="*/ 54915 h 132047"/>
                <a:gd name="connsiteX75" fmla="*/ 60788 w 242345"/>
                <a:gd name="connsiteY75" fmla="*/ 55505 h 132047"/>
                <a:gd name="connsiteX76" fmla="*/ 61601 w 242345"/>
                <a:gd name="connsiteY76" fmla="*/ 56095 h 132047"/>
                <a:gd name="connsiteX77" fmla="*/ 62414 w 242345"/>
                <a:gd name="connsiteY77" fmla="*/ 56686 h 132047"/>
                <a:gd name="connsiteX78" fmla="*/ 63221 w 242345"/>
                <a:gd name="connsiteY78" fmla="*/ 57261 h 132047"/>
                <a:gd name="connsiteX79" fmla="*/ 64034 w 242345"/>
                <a:gd name="connsiteY79" fmla="*/ 57844 h 132047"/>
                <a:gd name="connsiteX80" fmla="*/ 64840 w 242345"/>
                <a:gd name="connsiteY80" fmla="*/ 58420 h 132047"/>
                <a:gd name="connsiteX81" fmla="*/ 65653 w 242345"/>
                <a:gd name="connsiteY81" fmla="*/ 58989 h 132047"/>
                <a:gd name="connsiteX82" fmla="*/ 66467 w 242345"/>
                <a:gd name="connsiteY82" fmla="*/ 59557 h 132047"/>
                <a:gd name="connsiteX83" fmla="*/ 67273 w 242345"/>
                <a:gd name="connsiteY83" fmla="*/ 60119 h 132047"/>
                <a:gd name="connsiteX84" fmla="*/ 68086 w 242345"/>
                <a:gd name="connsiteY84" fmla="*/ 60680 h 132047"/>
                <a:gd name="connsiteX85" fmla="*/ 68892 w 242345"/>
                <a:gd name="connsiteY85" fmla="*/ 61241 h 132047"/>
                <a:gd name="connsiteX86" fmla="*/ 69705 w 242345"/>
                <a:gd name="connsiteY86" fmla="*/ 61796 h 132047"/>
                <a:gd name="connsiteX87" fmla="*/ 70519 w 242345"/>
                <a:gd name="connsiteY87" fmla="*/ 62343 h 132047"/>
                <a:gd name="connsiteX88" fmla="*/ 71325 w 242345"/>
                <a:gd name="connsiteY88" fmla="*/ 62890 h 132047"/>
                <a:gd name="connsiteX89" fmla="*/ 72138 w 242345"/>
                <a:gd name="connsiteY89" fmla="*/ 63437 h 132047"/>
                <a:gd name="connsiteX90" fmla="*/ 72951 w 242345"/>
                <a:gd name="connsiteY90" fmla="*/ 63976 h 132047"/>
                <a:gd name="connsiteX91" fmla="*/ 73757 w 242345"/>
                <a:gd name="connsiteY91" fmla="*/ 64509 h 132047"/>
                <a:gd name="connsiteX92" fmla="*/ 74571 w 242345"/>
                <a:gd name="connsiteY92" fmla="*/ 65041 h 132047"/>
                <a:gd name="connsiteX93" fmla="*/ 75377 w 242345"/>
                <a:gd name="connsiteY93" fmla="*/ 65574 h 132047"/>
                <a:gd name="connsiteX94" fmla="*/ 76190 w 242345"/>
                <a:gd name="connsiteY94" fmla="*/ 66100 h 132047"/>
                <a:gd name="connsiteX95" fmla="*/ 77003 w 242345"/>
                <a:gd name="connsiteY95" fmla="*/ 66625 h 132047"/>
                <a:gd name="connsiteX96" fmla="*/ 77810 w 242345"/>
                <a:gd name="connsiteY96" fmla="*/ 67143 h 132047"/>
                <a:gd name="connsiteX97" fmla="*/ 78623 w 242345"/>
                <a:gd name="connsiteY97" fmla="*/ 67661 h 132047"/>
                <a:gd name="connsiteX98" fmla="*/ 79429 w 242345"/>
                <a:gd name="connsiteY98" fmla="*/ 68172 h 132047"/>
                <a:gd name="connsiteX99" fmla="*/ 80242 w 242345"/>
                <a:gd name="connsiteY99" fmla="*/ 68683 h 132047"/>
                <a:gd name="connsiteX100" fmla="*/ 81055 w 242345"/>
                <a:gd name="connsiteY100" fmla="*/ 69187 h 132047"/>
                <a:gd name="connsiteX101" fmla="*/ 81861 w 242345"/>
                <a:gd name="connsiteY101" fmla="*/ 69691 h 132047"/>
                <a:gd name="connsiteX102" fmla="*/ 82675 w 242345"/>
                <a:gd name="connsiteY102" fmla="*/ 70188 h 132047"/>
                <a:gd name="connsiteX103" fmla="*/ 83488 w 242345"/>
                <a:gd name="connsiteY103" fmla="*/ 70684 h 132047"/>
                <a:gd name="connsiteX104" fmla="*/ 84294 w 242345"/>
                <a:gd name="connsiteY104" fmla="*/ 71181 h 132047"/>
                <a:gd name="connsiteX105" fmla="*/ 85107 w 242345"/>
                <a:gd name="connsiteY105" fmla="*/ 71670 h 132047"/>
                <a:gd name="connsiteX106" fmla="*/ 85913 w 242345"/>
                <a:gd name="connsiteY106" fmla="*/ 72160 h 132047"/>
                <a:gd name="connsiteX107" fmla="*/ 86727 w 242345"/>
                <a:gd name="connsiteY107" fmla="*/ 72642 h 132047"/>
                <a:gd name="connsiteX108" fmla="*/ 87540 w 242345"/>
                <a:gd name="connsiteY108" fmla="*/ 73124 h 132047"/>
                <a:gd name="connsiteX109" fmla="*/ 88346 w 242345"/>
                <a:gd name="connsiteY109" fmla="*/ 73599 h 132047"/>
                <a:gd name="connsiteX110" fmla="*/ 89159 w 242345"/>
                <a:gd name="connsiteY110" fmla="*/ 74074 h 132047"/>
                <a:gd name="connsiteX111" fmla="*/ 89966 w 242345"/>
                <a:gd name="connsiteY111" fmla="*/ 74542 h 132047"/>
                <a:gd name="connsiteX112" fmla="*/ 90779 w 242345"/>
                <a:gd name="connsiteY112" fmla="*/ 75010 h 132047"/>
                <a:gd name="connsiteX113" fmla="*/ 91592 w 242345"/>
                <a:gd name="connsiteY113" fmla="*/ 75477 h 132047"/>
                <a:gd name="connsiteX114" fmla="*/ 92398 w 242345"/>
                <a:gd name="connsiteY114" fmla="*/ 75938 h 132047"/>
                <a:gd name="connsiteX115" fmla="*/ 93212 w 242345"/>
                <a:gd name="connsiteY115" fmla="*/ 76392 h 132047"/>
                <a:gd name="connsiteX116" fmla="*/ 94025 w 242345"/>
                <a:gd name="connsiteY116" fmla="*/ 76852 h 132047"/>
                <a:gd name="connsiteX117" fmla="*/ 94831 w 242345"/>
                <a:gd name="connsiteY117" fmla="*/ 77306 h 132047"/>
                <a:gd name="connsiteX118" fmla="*/ 95644 w 242345"/>
                <a:gd name="connsiteY118" fmla="*/ 77752 h 132047"/>
                <a:gd name="connsiteX119" fmla="*/ 96450 w 242345"/>
                <a:gd name="connsiteY119" fmla="*/ 78198 h 132047"/>
                <a:gd name="connsiteX120" fmla="*/ 97264 w 242345"/>
                <a:gd name="connsiteY120" fmla="*/ 78644 h 132047"/>
                <a:gd name="connsiteX121" fmla="*/ 98077 w 242345"/>
                <a:gd name="connsiteY121" fmla="*/ 79083 h 132047"/>
                <a:gd name="connsiteX122" fmla="*/ 98883 w 242345"/>
                <a:gd name="connsiteY122" fmla="*/ 79515 h 132047"/>
                <a:gd name="connsiteX123" fmla="*/ 99696 w 242345"/>
                <a:gd name="connsiteY123" fmla="*/ 79954 h 132047"/>
                <a:gd name="connsiteX124" fmla="*/ 100502 w 242345"/>
                <a:gd name="connsiteY124" fmla="*/ 80386 h 132047"/>
                <a:gd name="connsiteX125" fmla="*/ 101316 w 242345"/>
                <a:gd name="connsiteY125" fmla="*/ 80811 h 132047"/>
                <a:gd name="connsiteX126" fmla="*/ 102129 w 242345"/>
                <a:gd name="connsiteY126" fmla="*/ 81235 h 132047"/>
                <a:gd name="connsiteX127" fmla="*/ 102935 w 242345"/>
                <a:gd name="connsiteY127" fmla="*/ 81660 h 132047"/>
                <a:gd name="connsiteX128" fmla="*/ 103748 w 242345"/>
                <a:gd name="connsiteY128" fmla="*/ 82077 h 132047"/>
                <a:gd name="connsiteX129" fmla="*/ 104562 w 242345"/>
                <a:gd name="connsiteY129" fmla="*/ 82495 h 132047"/>
                <a:gd name="connsiteX130" fmla="*/ 105368 w 242345"/>
                <a:gd name="connsiteY130" fmla="*/ 82912 h 132047"/>
                <a:gd name="connsiteX131" fmla="*/ 106181 w 242345"/>
                <a:gd name="connsiteY131" fmla="*/ 83323 h 132047"/>
                <a:gd name="connsiteX132" fmla="*/ 106987 w 242345"/>
                <a:gd name="connsiteY132" fmla="*/ 83726 h 132047"/>
                <a:gd name="connsiteX133" fmla="*/ 107800 w 242345"/>
                <a:gd name="connsiteY133" fmla="*/ 84136 h 132047"/>
                <a:gd name="connsiteX134" fmla="*/ 108614 w 242345"/>
                <a:gd name="connsiteY134" fmla="*/ 84539 h 132047"/>
                <a:gd name="connsiteX135" fmla="*/ 109420 w 242345"/>
                <a:gd name="connsiteY135" fmla="*/ 84935 h 132047"/>
                <a:gd name="connsiteX136" fmla="*/ 110233 w 242345"/>
                <a:gd name="connsiteY136" fmla="*/ 85331 h 132047"/>
                <a:gd name="connsiteX137" fmla="*/ 111039 w 242345"/>
                <a:gd name="connsiteY137" fmla="*/ 85726 h 132047"/>
                <a:gd name="connsiteX138" fmla="*/ 111852 w 242345"/>
                <a:gd name="connsiteY138" fmla="*/ 86115 h 132047"/>
                <a:gd name="connsiteX139" fmla="*/ 112666 w 242345"/>
                <a:gd name="connsiteY139" fmla="*/ 86504 h 132047"/>
                <a:gd name="connsiteX140" fmla="*/ 113472 w 242345"/>
                <a:gd name="connsiteY140" fmla="*/ 86892 h 132047"/>
                <a:gd name="connsiteX141" fmla="*/ 114285 w 242345"/>
                <a:gd name="connsiteY141" fmla="*/ 87274 h 132047"/>
                <a:gd name="connsiteX142" fmla="*/ 115098 w 242345"/>
                <a:gd name="connsiteY142" fmla="*/ 87655 h 132047"/>
                <a:gd name="connsiteX143" fmla="*/ 115904 w 242345"/>
                <a:gd name="connsiteY143" fmla="*/ 88030 h 132047"/>
                <a:gd name="connsiteX144" fmla="*/ 116718 w 242345"/>
                <a:gd name="connsiteY144" fmla="*/ 88411 h 132047"/>
                <a:gd name="connsiteX145" fmla="*/ 117524 w 242345"/>
                <a:gd name="connsiteY145" fmla="*/ 88778 h 132047"/>
                <a:gd name="connsiteX146" fmla="*/ 118337 w 242345"/>
                <a:gd name="connsiteY146" fmla="*/ 89152 h 132047"/>
                <a:gd name="connsiteX147" fmla="*/ 119150 w 242345"/>
                <a:gd name="connsiteY147" fmla="*/ 89519 h 132047"/>
                <a:gd name="connsiteX148" fmla="*/ 119956 w 242345"/>
                <a:gd name="connsiteY148" fmla="*/ 89879 h 132047"/>
                <a:gd name="connsiteX149" fmla="*/ 120770 w 242345"/>
                <a:gd name="connsiteY149" fmla="*/ 90239 h 132047"/>
                <a:gd name="connsiteX150" fmla="*/ 121576 w 242345"/>
                <a:gd name="connsiteY150" fmla="*/ 90599 h 132047"/>
                <a:gd name="connsiteX151" fmla="*/ 122389 w 242345"/>
                <a:gd name="connsiteY151" fmla="*/ 90959 h 132047"/>
                <a:gd name="connsiteX152" fmla="*/ 123202 w 242345"/>
                <a:gd name="connsiteY152" fmla="*/ 91311 h 132047"/>
                <a:gd name="connsiteX153" fmla="*/ 124009 w 242345"/>
                <a:gd name="connsiteY153" fmla="*/ 91664 h 132047"/>
                <a:gd name="connsiteX154" fmla="*/ 124822 w 242345"/>
                <a:gd name="connsiteY154" fmla="*/ 92010 h 132047"/>
                <a:gd name="connsiteX155" fmla="*/ 125635 w 242345"/>
                <a:gd name="connsiteY155" fmla="*/ 92355 h 132047"/>
                <a:gd name="connsiteX156" fmla="*/ 126441 w 242345"/>
                <a:gd name="connsiteY156" fmla="*/ 92701 h 132047"/>
                <a:gd name="connsiteX157" fmla="*/ 127255 w 242345"/>
                <a:gd name="connsiteY157" fmla="*/ 93046 h 132047"/>
                <a:gd name="connsiteX158" fmla="*/ 128061 w 242345"/>
                <a:gd name="connsiteY158" fmla="*/ 93384 h 132047"/>
                <a:gd name="connsiteX159" fmla="*/ 128874 w 242345"/>
                <a:gd name="connsiteY159" fmla="*/ 93715 h 132047"/>
                <a:gd name="connsiteX160" fmla="*/ 129687 w 242345"/>
                <a:gd name="connsiteY160" fmla="*/ 94054 h 132047"/>
                <a:gd name="connsiteX161" fmla="*/ 130493 w 242345"/>
                <a:gd name="connsiteY161" fmla="*/ 94385 h 132047"/>
                <a:gd name="connsiteX162" fmla="*/ 131307 w 242345"/>
                <a:gd name="connsiteY162" fmla="*/ 94716 h 132047"/>
                <a:gd name="connsiteX163" fmla="*/ 132113 w 242345"/>
                <a:gd name="connsiteY163" fmla="*/ 95040 h 132047"/>
                <a:gd name="connsiteX164" fmla="*/ 132926 w 242345"/>
                <a:gd name="connsiteY164" fmla="*/ 95363 h 132047"/>
                <a:gd name="connsiteX165" fmla="*/ 133739 w 242345"/>
                <a:gd name="connsiteY165" fmla="*/ 95687 h 132047"/>
                <a:gd name="connsiteX166" fmla="*/ 134545 w 242345"/>
                <a:gd name="connsiteY166" fmla="*/ 96004 h 132047"/>
                <a:gd name="connsiteX167" fmla="*/ 135359 w 242345"/>
                <a:gd name="connsiteY167" fmla="*/ 96321 h 132047"/>
                <a:gd name="connsiteX168" fmla="*/ 136165 w 242345"/>
                <a:gd name="connsiteY168" fmla="*/ 96637 h 132047"/>
                <a:gd name="connsiteX169" fmla="*/ 136978 w 242345"/>
                <a:gd name="connsiteY169" fmla="*/ 96947 h 132047"/>
                <a:gd name="connsiteX170" fmla="*/ 137791 w 242345"/>
                <a:gd name="connsiteY170" fmla="*/ 97256 h 132047"/>
                <a:gd name="connsiteX171" fmla="*/ 138597 w 242345"/>
                <a:gd name="connsiteY171" fmla="*/ 97566 h 132047"/>
                <a:gd name="connsiteX172" fmla="*/ 139411 w 242345"/>
                <a:gd name="connsiteY172" fmla="*/ 97868 h 132047"/>
                <a:gd name="connsiteX173" fmla="*/ 140224 w 242345"/>
                <a:gd name="connsiteY173" fmla="*/ 98178 h 132047"/>
                <a:gd name="connsiteX174" fmla="*/ 141030 w 242345"/>
                <a:gd name="connsiteY174" fmla="*/ 98473 h 132047"/>
                <a:gd name="connsiteX175" fmla="*/ 141843 w 242345"/>
                <a:gd name="connsiteY175" fmla="*/ 98775 h 132047"/>
                <a:gd name="connsiteX176" fmla="*/ 142649 w 242345"/>
                <a:gd name="connsiteY176" fmla="*/ 99070 h 132047"/>
                <a:gd name="connsiteX177" fmla="*/ 143463 w 242345"/>
                <a:gd name="connsiteY177" fmla="*/ 99365 h 132047"/>
                <a:gd name="connsiteX178" fmla="*/ 144276 w 242345"/>
                <a:gd name="connsiteY178" fmla="*/ 99653 h 132047"/>
                <a:gd name="connsiteX179" fmla="*/ 145082 w 242345"/>
                <a:gd name="connsiteY179" fmla="*/ 99948 h 132047"/>
                <a:gd name="connsiteX180" fmla="*/ 145895 w 242345"/>
                <a:gd name="connsiteY180" fmla="*/ 100229 h 132047"/>
                <a:gd name="connsiteX181" fmla="*/ 146702 w 242345"/>
                <a:gd name="connsiteY181" fmla="*/ 100517 h 132047"/>
                <a:gd name="connsiteX182" fmla="*/ 147515 w 242345"/>
                <a:gd name="connsiteY182" fmla="*/ 100797 h 132047"/>
                <a:gd name="connsiteX183" fmla="*/ 148328 w 242345"/>
                <a:gd name="connsiteY183" fmla="*/ 101078 h 132047"/>
                <a:gd name="connsiteX184" fmla="*/ 149134 w 242345"/>
                <a:gd name="connsiteY184" fmla="*/ 101359 h 132047"/>
                <a:gd name="connsiteX185" fmla="*/ 149947 w 242345"/>
                <a:gd name="connsiteY185" fmla="*/ 101640 h 132047"/>
                <a:gd name="connsiteX186" fmla="*/ 150761 w 242345"/>
                <a:gd name="connsiteY186" fmla="*/ 101913 h 132047"/>
                <a:gd name="connsiteX187" fmla="*/ 151567 w 242345"/>
                <a:gd name="connsiteY187" fmla="*/ 102179 h 132047"/>
                <a:gd name="connsiteX188" fmla="*/ 152380 w 242345"/>
                <a:gd name="connsiteY188" fmla="*/ 102453 h 132047"/>
                <a:gd name="connsiteX189" fmla="*/ 153186 w 242345"/>
                <a:gd name="connsiteY189" fmla="*/ 102719 h 132047"/>
                <a:gd name="connsiteX190" fmla="*/ 153999 w 242345"/>
                <a:gd name="connsiteY190" fmla="*/ 102985 h 132047"/>
                <a:gd name="connsiteX191" fmla="*/ 154813 w 242345"/>
                <a:gd name="connsiteY191" fmla="*/ 103252 h 132047"/>
                <a:gd name="connsiteX192" fmla="*/ 155619 w 242345"/>
                <a:gd name="connsiteY192" fmla="*/ 103511 h 132047"/>
                <a:gd name="connsiteX193" fmla="*/ 156432 w 242345"/>
                <a:gd name="connsiteY193" fmla="*/ 103770 h 132047"/>
                <a:gd name="connsiteX194" fmla="*/ 157238 w 242345"/>
                <a:gd name="connsiteY194" fmla="*/ 104029 h 132047"/>
                <a:gd name="connsiteX195" fmla="*/ 158052 w 242345"/>
                <a:gd name="connsiteY195" fmla="*/ 104288 h 132047"/>
                <a:gd name="connsiteX196" fmla="*/ 158865 w 242345"/>
                <a:gd name="connsiteY196" fmla="*/ 104540 h 132047"/>
                <a:gd name="connsiteX197" fmla="*/ 159671 w 242345"/>
                <a:gd name="connsiteY197" fmla="*/ 104792 h 132047"/>
                <a:gd name="connsiteX198" fmla="*/ 160484 w 242345"/>
                <a:gd name="connsiteY198" fmla="*/ 105044 h 132047"/>
                <a:gd name="connsiteX199" fmla="*/ 161298 w 242345"/>
                <a:gd name="connsiteY199" fmla="*/ 105289 h 132047"/>
                <a:gd name="connsiteX200" fmla="*/ 162104 w 242345"/>
                <a:gd name="connsiteY200" fmla="*/ 105533 h 132047"/>
                <a:gd name="connsiteX201" fmla="*/ 162917 w 242345"/>
                <a:gd name="connsiteY201" fmla="*/ 105778 h 132047"/>
                <a:gd name="connsiteX202" fmla="*/ 163723 w 242345"/>
                <a:gd name="connsiteY202" fmla="*/ 106023 h 132047"/>
                <a:gd name="connsiteX203" fmla="*/ 164536 w 242345"/>
                <a:gd name="connsiteY203" fmla="*/ 106260 h 132047"/>
                <a:gd name="connsiteX204" fmla="*/ 165350 w 242345"/>
                <a:gd name="connsiteY204" fmla="*/ 106498 h 132047"/>
                <a:gd name="connsiteX205" fmla="*/ 166156 w 242345"/>
                <a:gd name="connsiteY205" fmla="*/ 106735 h 132047"/>
                <a:gd name="connsiteX206" fmla="*/ 166969 w 242345"/>
                <a:gd name="connsiteY206" fmla="*/ 106973 h 132047"/>
                <a:gd name="connsiteX207" fmla="*/ 167775 w 242345"/>
                <a:gd name="connsiteY207" fmla="*/ 107203 h 132047"/>
                <a:gd name="connsiteX208" fmla="*/ 168588 w 242345"/>
                <a:gd name="connsiteY208" fmla="*/ 107433 h 132047"/>
                <a:gd name="connsiteX209" fmla="*/ 169401 w 242345"/>
                <a:gd name="connsiteY209" fmla="*/ 107664 h 132047"/>
                <a:gd name="connsiteX210" fmla="*/ 170208 w 242345"/>
                <a:gd name="connsiteY210" fmla="*/ 107887 h 132047"/>
                <a:gd name="connsiteX211" fmla="*/ 171021 w 242345"/>
                <a:gd name="connsiteY211" fmla="*/ 108117 h 132047"/>
                <a:gd name="connsiteX212" fmla="*/ 171834 w 242345"/>
                <a:gd name="connsiteY212" fmla="*/ 108340 h 132047"/>
                <a:gd name="connsiteX213" fmla="*/ 172640 w 242345"/>
                <a:gd name="connsiteY213" fmla="*/ 108556 h 132047"/>
                <a:gd name="connsiteX214" fmla="*/ 173454 w 242345"/>
                <a:gd name="connsiteY214" fmla="*/ 108779 h 132047"/>
                <a:gd name="connsiteX215" fmla="*/ 174260 w 242345"/>
                <a:gd name="connsiteY215" fmla="*/ 108995 h 132047"/>
                <a:gd name="connsiteX216" fmla="*/ 175073 w 242345"/>
                <a:gd name="connsiteY216" fmla="*/ 109211 h 132047"/>
                <a:gd name="connsiteX217" fmla="*/ 175886 w 242345"/>
                <a:gd name="connsiteY217" fmla="*/ 109427 h 132047"/>
                <a:gd name="connsiteX218" fmla="*/ 176692 w 242345"/>
                <a:gd name="connsiteY218" fmla="*/ 109643 h 132047"/>
                <a:gd name="connsiteX219" fmla="*/ 177506 w 242345"/>
                <a:gd name="connsiteY219" fmla="*/ 109852 h 132047"/>
                <a:gd name="connsiteX220" fmla="*/ 178312 w 242345"/>
                <a:gd name="connsiteY220" fmla="*/ 110060 h 132047"/>
                <a:gd name="connsiteX221" fmla="*/ 179125 w 242345"/>
                <a:gd name="connsiteY221" fmla="*/ 110269 h 132047"/>
                <a:gd name="connsiteX222" fmla="*/ 179938 w 242345"/>
                <a:gd name="connsiteY222" fmla="*/ 110478 h 132047"/>
                <a:gd name="connsiteX223" fmla="*/ 180744 w 242345"/>
                <a:gd name="connsiteY223" fmla="*/ 110679 h 132047"/>
                <a:gd name="connsiteX224" fmla="*/ 181558 w 242345"/>
                <a:gd name="connsiteY224" fmla="*/ 110881 h 132047"/>
                <a:gd name="connsiteX225" fmla="*/ 182371 w 242345"/>
                <a:gd name="connsiteY225" fmla="*/ 111082 h 132047"/>
                <a:gd name="connsiteX226" fmla="*/ 183177 w 242345"/>
                <a:gd name="connsiteY226" fmla="*/ 111284 h 132047"/>
                <a:gd name="connsiteX227" fmla="*/ 183990 w 242345"/>
                <a:gd name="connsiteY227" fmla="*/ 111478 h 132047"/>
                <a:gd name="connsiteX228" fmla="*/ 184796 w 242345"/>
                <a:gd name="connsiteY228" fmla="*/ 111672 h 132047"/>
                <a:gd name="connsiteX229" fmla="*/ 185610 w 242345"/>
                <a:gd name="connsiteY229" fmla="*/ 111867 h 132047"/>
                <a:gd name="connsiteX230" fmla="*/ 186423 w 242345"/>
                <a:gd name="connsiteY230" fmla="*/ 112061 h 132047"/>
                <a:gd name="connsiteX231" fmla="*/ 187229 w 242345"/>
                <a:gd name="connsiteY231" fmla="*/ 112255 h 132047"/>
                <a:gd name="connsiteX232" fmla="*/ 188042 w 242345"/>
                <a:gd name="connsiteY232" fmla="*/ 112443 h 132047"/>
                <a:gd name="connsiteX233" fmla="*/ 188848 w 242345"/>
                <a:gd name="connsiteY233" fmla="*/ 112630 h 132047"/>
                <a:gd name="connsiteX234" fmla="*/ 189662 w 242345"/>
                <a:gd name="connsiteY234" fmla="*/ 112817 h 132047"/>
                <a:gd name="connsiteX235" fmla="*/ 190475 w 242345"/>
                <a:gd name="connsiteY235" fmla="*/ 113004 h 132047"/>
                <a:gd name="connsiteX236" fmla="*/ 191281 w 242345"/>
                <a:gd name="connsiteY236" fmla="*/ 113184 h 132047"/>
                <a:gd name="connsiteX237" fmla="*/ 192094 w 242345"/>
                <a:gd name="connsiteY237" fmla="*/ 113364 h 132047"/>
                <a:gd name="connsiteX238" fmla="*/ 192908 w 242345"/>
                <a:gd name="connsiteY238" fmla="*/ 113544 h 132047"/>
                <a:gd name="connsiteX239" fmla="*/ 193714 w 242345"/>
                <a:gd name="connsiteY239" fmla="*/ 113724 h 132047"/>
                <a:gd name="connsiteX240" fmla="*/ 194527 w 242345"/>
                <a:gd name="connsiteY240" fmla="*/ 113904 h 132047"/>
                <a:gd name="connsiteX241" fmla="*/ 195333 w 242345"/>
                <a:gd name="connsiteY241" fmla="*/ 114076 h 132047"/>
                <a:gd name="connsiteX242" fmla="*/ 196147 w 242345"/>
                <a:gd name="connsiteY242" fmla="*/ 114249 h 132047"/>
                <a:gd name="connsiteX243" fmla="*/ 196960 w 242345"/>
                <a:gd name="connsiteY243" fmla="*/ 114422 h 132047"/>
                <a:gd name="connsiteX244" fmla="*/ 197766 w 242345"/>
                <a:gd name="connsiteY244" fmla="*/ 114595 h 132047"/>
                <a:gd name="connsiteX245" fmla="*/ 198579 w 242345"/>
                <a:gd name="connsiteY245" fmla="*/ 114767 h 132047"/>
                <a:gd name="connsiteX246" fmla="*/ 199385 w 242345"/>
                <a:gd name="connsiteY246" fmla="*/ 114933 h 132047"/>
                <a:gd name="connsiteX247" fmla="*/ 200199 w 242345"/>
                <a:gd name="connsiteY247" fmla="*/ 115098 h 132047"/>
                <a:gd name="connsiteX248" fmla="*/ 201012 w 242345"/>
                <a:gd name="connsiteY248" fmla="*/ 115264 h 132047"/>
                <a:gd name="connsiteX249" fmla="*/ 201818 w 242345"/>
                <a:gd name="connsiteY249" fmla="*/ 115429 h 132047"/>
                <a:gd name="connsiteX250" fmla="*/ 202631 w 242345"/>
                <a:gd name="connsiteY250" fmla="*/ 115595 h 132047"/>
                <a:gd name="connsiteX251" fmla="*/ 203437 w 242345"/>
                <a:gd name="connsiteY251" fmla="*/ 115753 h 132047"/>
                <a:gd name="connsiteX252" fmla="*/ 204251 w 242345"/>
                <a:gd name="connsiteY252" fmla="*/ 115912 h 132047"/>
                <a:gd name="connsiteX253" fmla="*/ 205064 w 242345"/>
                <a:gd name="connsiteY253" fmla="*/ 116070 h 132047"/>
                <a:gd name="connsiteX254" fmla="*/ 205870 w 242345"/>
                <a:gd name="connsiteY254" fmla="*/ 116228 h 132047"/>
                <a:gd name="connsiteX255" fmla="*/ 206683 w 242345"/>
                <a:gd name="connsiteY255" fmla="*/ 116387 h 132047"/>
                <a:gd name="connsiteX256" fmla="*/ 207497 w 242345"/>
                <a:gd name="connsiteY256" fmla="*/ 116538 h 132047"/>
                <a:gd name="connsiteX257" fmla="*/ 208303 w 242345"/>
                <a:gd name="connsiteY257" fmla="*/ 116696 h 132047"/>
                <a:gd name="connsiteX258" fmla="*/ 209116 w 242345"/>
                <a:gd name="connsiteY258" fmla="*/ 116847 h 132047"/>
                <a:gd name="connsiteX259" fmla="*/ 209922 w 242345"/>
                <a:gd name="connsiteY259" fmla="*/ 116998 h 132047"/>
                <a:gd name="connsiteX260" fmla="*/ 210735 w 242345"/>
                <a:gd name="connsiteY260" fmla="*/ 117142 h 132047"/>
                <a:gd name="connsiteX261" fmla="*/ 211549 w 242345"/>
                <a:gd name="connsiteY261" fmla="*/ 117294 h 132047"/>
                <a:gd name="connsiteX262" fmla="*/ 212355 w 242345"/>
                <a:gd name="connsiteY262" fmla="*/ 117437 h 132047"/>
                <a:gd name="connsiteX263" fmla="*/ 213168 w 242345"/>
                <a:gd name="connsiteY263" fmla="*/ 117581 h 132047"/>
                <a:gd name="connsiteX264" fmla="*/ 213974 w 242345"/>
                <a:gd name="connsiteY264" fmla="*/ 117725 h 132047"/>
                <a:gd name="connsiteX265" fmla="*/ 214787 w 242345"/>
                <a:gd name="connsiteY265" fmla="*/ 117869 h 132047"/>
                <a:gd name="connsiteX266" fmla="*/ 215601 w 242345"/>
                <a:gd name="connsiteY266" fmla="*/ 118013 h 132047"/>
                <a:gd name="connsiteX267" fmla="*/ 216407 w 242345"/>
                <a:gd name="connsiteY267" fmla="*/ 118150 h 132047"/>
                <a:gd name="connsiteX268" fmla="*/ 217220 w 242345"/>
                <a:gd name="connsiteY268" fmla="*/ 118294 h 132047"/>
                <a:gd name="connsiteX269" fmla="*/ 218033 w 242345"/>
                <a:gd name="connsiteY269" fmla="*/ 118431 h 132047"/>
                <a:gd name="connsiteX270" fmla="*/ 218840 w 242345"/>
                <a:gd name="connsiteY270" fmla="*/ 118567 h 132047"/>
                <a:gd name="connsiteX271" fmla="*/ 219653 w 242345"/>
                <a:gd name="connsiteY271" fmla="*/ 118704 h 132047"/>
                <a:gd name="connsiteX272" fmla="*/ 220459 w 242345"/>
                <a:gd name="connsiteY272" fmla="*/ 118834 h 132047"/>
                <a:gd name="connsiteX273" fmla="*/ 221272 w 242345"/>
                <a:gd name="connsiteY273" fmla="*/ 118970 h 132047"/>
                <a:gd name="connsiteX274" fmla="*/ 222085 w 242345"/>
                <a:gd name="connsiteY274" fmla="*/ 119100 h 132047"/>
                <a:gd name="connsiteX275" fmla="*/ 222891 w 242345"/>
                <a:gd name="connsiteY275" fmla="*/ 119230 h 132047"/>
                <a:gd name="connsiteX276" fmla="*/ 223705 w 242345"/>
                <a:gd name="connsiteY276" fmla="*/ 119359 h 132047"/>
                <a:gd name="connsiteX277" fmla="*/ 224511 w 242345"/>
                <a:gd name="connsiteY277" fmla="*/ 119489 h 132047"/>
                <a:gd name="connsiteX278" fmla="*/ 225324 w 242345"/>
                <a:gd name="connsiteY278" fmla="*/ 119618 h 132047"/>
                <a:gd name="connsiteX279" fmla="*/ 226137 w 242345"/>
                <a:gd name="connsiteY279" fmla="*/ 119741 h 132047"/>
                <a:gd name="connsiteX280" fmla="*/ 226944 w 242345"/>
                <a:gd name="connsiteY280" fmla="*/ 119870 h 132047"/>
                <a:gd name="connsiteX281" fmla="*/ 227757 w 242345"/>
                <a:gd name="connsiteY281" fmla="*/ 119993 h 132047"/>
                <a:gd name="connsiteX282" fmla="*/ 228570 w 242345"/>
                <a:gd name="connsiteY282" fmla="*/ 120115 h 132047"/>
                <a:gd name="connsiteX283" fmla="*/ 229376 w 242345"/>
                <a:gd name="connsiteY283" fmla="*/ 120237 h 132047"/>
                <a:gd name="connsiteX284" fmla="*/ 230190 w 242345"/>
                <a:gd name="connsiteY284" fmla="*/ 120359 h 132047"/>
                <a:gd name="connsiteX285" fmla="*/ 230996 w 242345"/>
                <a:gd name="connsiteY285" fmla="*/ 120475 h 132047"/>
                <a:gd name="connsiteX286" fmla="*/ 231809 w 242345"/>
                <a:gd name="connsiteY286" fmla="*/ 120597 h 132047"/>
                <a:gd name="connsiteX287" fmla="*/ 232622 w 242345"/>
                <a:gd name="connsiteY287" fmla="*/ 120712 h 132047"/>
                <a:gd name="connsiteX288" fmla="*/ 233428 w 242345"/>
                <a:gd name="connsiteY288" fmla="*/ 120827 h 132047"/>
                <a:gd name="connsiteX289" fmla="*/ 234242 w 242345"/>
                <a:gd name="connsiteY289" fmla="*/ 120943 h 132047"/>
                <a:gd name="connsiteX290" fmla="*/ 235048 w 242345"/>
                <a:gd name="connsiteY290" fmla="*/ 121058 h 132047"/>
                <a:gd name="connsiteX291" fmla="*/ 235861 w 242345"/>
                <a:gd name="connsiteY291" fmla="*/ 121166 h 132047"/>
                <a:gd name="connsiteX292" fmla="*/ 236674 w 242345"/>
                <a:gd name="connsiteY292" fmla="*/ 121281 h 132047"/>
                <a:gd name="connsiteX293" fmla="*/ 237480 w 242345"/>
                <a:gd name="connsiteY293" fmla="*/ 121389 h 132047"/>
                <a:gd name="connsiteX294" fmla="*/ 238294 w 242345"/>
                <a:gd name="connsiteY294" fmla="*/ 121504 h 132047"/>
                <a:gd name="connsiteX295" fmla="*/ 239107 w 242345"/>
                <a:gd name="connsiteY295" fmla="*/ 121612 h 132047"/>
                <a:gd name="connsiteX296" fmla="*/ 239913 w 242345"/>
                <a:gd name="connsiteY296" fmla="*/ 121720 h 132047"/>
                <a:gd name="connsiteX297" fmla="*/ 240726 w 242345"/>
                <a:gd name="connsiteY297" fmla="*/ 121828 h 132047"/>
                <a:gd name="connsiteX298" fmla="*/ 241532 w 242345"/>
                <a:gd name="connsiteY298" fmla="*/ 121929 h 132047"/>
                <a:gd name="connsiteX299" fmla="*/ 242346 w 242345"/>
                <a:gd name="connsiteY299" fmla="*/ 122037 h 132047"/>
                <a:gd name="connsiteX300" fmla="*/ 242346 w 242345"/>
                <a:gd name="connsiteY300" fmla="*/ 132048 h 132047"/>
                <a:gd name="connsiteX301" fmla="*/ 0 w 242345"/>
                <a:gd name="connsiteY301" fmla="*/ 132048 h 132047"/>
                <a:gd name="connsiteX302" fmla="*/ 0 w 242345"/>
                <a:gd name="connsiteY302" fmla="*/ 0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5" h="132047">
                  <a:moveTo>
                    <a:pt x="0" y="0"/>
                  </a:moveTo>
                  <a:lnTo>
                    <a:pt x="813" y="900"/>
                  </a:lnTo>
                  <a:lnTo>
                    <a:pt x="1619" y="1792"/>
                  </a:lnTo>
                  <a:lnTo>
                    <a:pt x="2433" y="2677"/>
                  </a:lnTo>
                  <a:lnTo>
                    <a:pt x="3246" y="3563"/>
                  </a:lnTo>
                  <a:lnTo>
                    <a:pt x="4052" y="4441"/>
                  </a:lnTo>
                  <a:lnTo>
                    <a:pt x="4865" y="5319"/>
                  </a:lnTo>
                  <a:lnTo>
                    <a:pt x="5679" y="6190"/>
                  </a:lnTo>
                  <a:lnTo>
                    <a:pt x="6485" y="7053"/>
                  </a:lnTo>
                  <a:lnTo>
                    <a:pt x="7298" y="7917"/>
                  </a:lnTo>
                  <a:lnTo>
                    <a:pt x="8104" y="8773"/>
                  </a:lnTo>
                  <a:lnTo>
                    <a:pt x="8917" y="9630"/>
                  </a:lnTo>
                  <a:lnTo>
                    <a:pt x="9731" y="10479"/>
                  </a:lnTo>
                  <a:lnTo>
                    <a:pt x="10537" y="11321"/>
                  </a:lnTo>
                  <a:lnTo>
                    <a:pt x="11350" y="12163"/>
                  </a:lnTo>
                  <a:lnTo>
                    <a:pt x="12156" y="12998"/>
                  </a:lnTo>
                  <a:lnTo>
                    <a:pt x="12969" y="13826"/>
                  </a:lnTo>
                  <a:lnTo>
                    <a:pt x="13783" y="14654"/>
                  </a:lnTo>
                  <a:lnTo>
                    <a:pt x="14589" y="15474"/>
                  </a:lnTo>
                  <a:lnTo>
                    <a:pt x="15402" y="16295"/>
                  </a:lnTo>
                  <a:lnTo>
                    <a:pt x="16215" y="17108"/>
                  </a:lnTo>
                  <a:lnTo>
                    <a:pt x="17022" y="17921"/>
                  </a:lnTo>
                  <a:lnTo>
                    <a:pt x="17835" y="18720"/>
                  </a:lnTo>
                  <a:lnTo>
                    <a:pt x="18641" y="19526"/>
                  </a:lnTo>
                  <a:lnTo>
                    <a:pt x="19454" y="20318"/>
                  </a:lnTo>
                  <a:lnTo>
                    <a:pt x="20267" y="21110"/>
                  </a:lnTo>
                  <a:lnTo>
                    <a:pt x="21074" y="21901"/>
                  </a:lnTo>
                  <a:lnTo>
                    <a:pt x="21887" y="22686"/>
                  </a:lnTo>
                  <a:lnTo>
                    <a:pt x="22693" y="23463"/>
                  </a:lnTo>
                  <a:lnTo>
                    <a:pt x="23506" y="24240"/>
                  </a:lnTo>
                  <a:lnTo>
                    <a:pt x="24320" y="25010"/>
                  </a:lnTo>
                  <a:lnTo>
                    <a:pt x="25126" y="25773"/>
                  </a:lnTo>
                  <a:lnTo>
                    <a:pt x="25939" y="26536"/>
                  </a:lnTo>
                  <a:lnTo>
                    <a:pt x="26752" y="27292"/>
                  </a:lnTo>
                  <a:lnTo>
                    <a:pt x="27558" y="28048"/>
                  </a:lnTo>
                  <a:lnTo>
                    <a:pt x="28372" y="28796"/>
                  </a:lnTo>
                  <a:lnTo>
                    <a:pt x="29178" y="29545"/>
                  </a:lnTo>
                  <a:lnTo>
                    <a:pt x="29991" y="30286"/>
                  </a:lnTo>
                  <a:lnTo>
                    <a:pt x="30804" y="31020"/>
                  </a:lnTo>
                  <a:lnTo>
                    <a:pt x="31610" y="31754"/>
                  </a:lnTo>
                  <a:lnTo>
                    <a:pt x="32424" y="32481"/>
                  </a:lnTo>
                  <a:lnTo>
                    <a:pt x="33230" y="33208"/>
                  </a:lnTo>
                  <a:lnTo>
                    <a:pt x="34043" y="33928"/>
                  </a:lnTo>
                  <a:lnTo>
                    <a:pt x="34856" y="34648"/>
                  </a:lnTo>
                  <a:lnTo>
                    <a:pt x="35662" y="35360"/>
                  </a:lnTo>
                  <a:lnTo>
                    <a:pt x="36476" y="36065"/>
                  </a:lnTo>
                  <a:lnTo>
                    <a:pt x="37289" y="36771"/>
                  </a:lnTo>
                  <a:lnTo>
                    <a:pt x="38095" y="37476"/>
                  </a:lnTo>
                  <a:lnTo>
                    <a:pt x="38908" y="38167"/>
                  </a:lnTo>
                  <a:lnTo>
                    <a:pt x="39714" y="38865"/>
                  </a:lnTo>
                  <a:lnTo>
                    <a:pt x="40528" y="39549"/>
                  </a:lnTo>
                  <a:lnTo>
                    <a:pt x="41341" y="40233"/>
                  </a:lnTo>
                  <a:lnTo>
                    <a:pt x="42147" y="40916"/>
                  </a:lnTo>
                  <a:lnTo>
                    <a:pt x="42960" y="41593"/>
                  </a:lnTo>
                  <a:lnTo>
                    <a:pt x="43766" y="42269"/>
                  </a:lnTo>
                  <a:lnTo>
                    <a:pt x="44580" y="42932"/>
                  </a:lnTo>
                  <a:lnTo>
                    <a:pt x="45393" y="43601"/>
                  </a:lnTo>
                  <a:lnTo>
                    <a:pt x="46199" y="44263"/>
                  </a:lnTo>
                  <a:lnTo>
                    <a:pt x="47012" y="44918"/>
                  </a:lnTo>
                  <a:lnTo>
                    <a:pt x="47826" y="45573"/>
                  </a:lnTo>
                  <a:lnTo>
                    <a:pt x="48632" y="46221"/>
                  </a:lnTo>
                  <a:lnTo>
                    <a:pt x="49445" y="46868"/>
                  </a:lnTo>
                  <a:lnTo>
                    <a:pt x="50251" y="47509"/>
                  </a:lnTo>
                  <a:lnTo>
                    <a:pt x="51064" y="48142"/>
                  </a:lnTo>
                  <a:lnTo>
                    <a:pt x="51878" y="48783"/>
                  </a:lnTo>
                  <a:lnTo>
                    <a:pt x="52684" y="49409"/>
                  </a:lnTo>
                  <a:lnTo>
                    <a:pt x="53497" y="50035"/>
                  </a:lnTo>
                  <a:lnTo>
                    <a:pt x="54303" y="50661"/>
                  </a:lnTo>
                  <a:lnTo>
                    <a:pt x="55116" y="51280"/>
                  </a:lnTo>
                  <a:lnTo>
                    <a:pt x="55930" y="51892"/>
                  </a:lnTo>
                  <a:lnTo>
                    <a:pt x="56736" y="52504"/>
                  </a:lnTo>
                  <a:lnTo>
                    <a:pt x="57549" y="53116"/>
                  </a:lnTo>
                  <a:lnTo>
                    <a:pt x="58355" y="53720"/>
                  </a:lnTo>
                  <a:lnTo>
                    <a:pt x="59169" y="54318"/>
                  </a:lnTo>
                  <a:lnTo>
                    <a:pt x="59982" y="54915"/>
                  </a:lnTo>
                  <a:lnTo>
                    <a:pt x="60788" y="55505"/>
                  </a:lnTo>
                  <a:lnTo>
                    <a:pt x="61601" y="56095"/>
                  </a:lnTo>
                  <a:lnTo>
                    <a:pt x="62414" y="56686"/>
                  </a:lnTo>
                  <a:lnTo>
                    <a:pt x="63221" y="57261"/>
                  </a:lnTo>
                  <a:lnTo>
                    <a:pt x="64034" y="57844"/>
                  </a:lnTo>
                  <a:lnTo>
                    <a:pt x="64840" y="58420"/>
                  </a:lnTo>
                  <a:lnTo>
                    <a:pt x="65653" y="58989"/>
                  </a:lnTo>
                  <a:lnTo>
                    <a:pt x="66467" y="59557"/>
                  </a:lnTo>
                  <a:lnTo>
                    <a:pt x="67273" y="60119"/>
                  </a:lnTo>
                  <a:lnTo>
                    <a:pt x="68086" y="60680"/>
                  </a:lnTo>
                  <a:lnTo>
                    <a:pt x="68892" y="61241"/>
                  </a:lnTo>
                  <a:lnTo>
                    <a:pt x="69705" y="61796"/>
                  </a:lnTo>
                  <a:lnTo>
                    <a:pt x="70519" y="62343"/>
                  </a:lnTo>
                  <a:lnTo>
                    <a:pt x="71325" y="62890"/>
                  </a:lnTo>
                  <a:lnTo>
                    <a:pt x="72138" y="63437"/>
                  </a:lnTo>
                  <a:lnTo>
                    <a:pt x="72951" y="63976"/>
                  </a:lnTo>
                  <a:lnTo>
                    <a:pt x="73757" y="64509"/>
                  </a:lnTo>
                  <a:lnTo>
                    <a:pt x="74571" y="65041"/>
                  </a:lnTo>
                  <a:lnTo>
                    <a:pt x="75377" y="65574"/>
                  </a:lnTo>
                  <a:lnTo>
                    <a:pt x="76190" y="66100"/>
                  </a:lnTo>
                  <a:lnTo>
                    <a:pt x="77003" y="66625"/>
                  </a:lnTo>
                  <a:lnTo>
                    <a:pt x="77810" y="67143"/>
                  </a:lnTo>
                  <a:lnTo>
                    <a:pt x="78623" y="67661"/>
                  </a:lnTo>
                  <a:lnTo>
                    <a:pt x="79429" y="68172"/>
                  </a:lnTo>
                  <a:lnTo>
                    <a:pt x="80242" y="68683"/>
                  </a:lnTo>
                  <a:lnTo>
                    <a:pt x="81055" y="69187"/>
                  </a:lnTo>
                  <a:lnTo>
                    <a:pt x="81861" y="69691"/>
                  </a:lnTo>
                  <a:lnTo>
                    <a:pt x="82675" y="70188"/>
                  </a:lnTo>
                  <a:lnTo>
                    <a:pt x="83488" y="70684"/>
                  </a:lnTo>
                  <a:lnTo>
                    <a:pt x="84294" y="71181"/>
                  </a:lnTo>
                  <a:lnTo>
                    <a:pt x="85107" y="71670"/>
                  </a:lnTo>
                  <a:lnTo>
                    <a:pt x="85913" y="72160"/>
                  </a:lnTo>
                  <a:lnTo>
                    <a:pt x="86727" y="72642"/>
                  </a:lnTo>
                  <a:lnTo>
                    <a:pt x="87540" y="73124"/>
                  </a:lnTo>
                  <a:lnTo>
                    <a:pt x="88346" y="73599"/>
                  </a:lnTo>
                  <a:lnTo>
                    <a:pt x="89159" y="74074"/>
                  </a:lnTo>
                  <a:lnTo>
                    <a:pt x="89966" y="74542"/>
                  </a:lnTo>
                  <a:lnTo>
                    <a:pt x="90779" y="75010"/>
                  </a:lnTo>
                  <a:lnTo>
                    <a:pt x="91592" y="75477"/>
                  </a:lnTo>
                  <a:lnTo>
                    <a:pt x="92398" y="75938"/>
                  </a:lnTo>
                  <a:lnTo>
                    <a:pt x="93212" y="76392"/>
                  </a:lnTo>
                  <a:lnTo>
                    <a:pt x="94025" y="76852"/>
                  </a:lnTo>
                  <a:lnTo>
                    <a:pt x="94831" y="77306"/>
                  </a:lnTo>
                  <a:lnTo>
                    <a:pt x="95644" y="77752"/>
                  </a:lnTo>
                  <a:lnTo>
                    <a:pt x="96450" y="78198"/>
                  </a:lnTo>
                  <a:lnTo>
                    <a:pt x="97264" y="78644"/>
                  </a:lnTo>
                  <a:lnTo>
                    <a:pt x="98077" y="79083"/>
                  </a:lnTo>
                  <a:lnTo>
                    <a:pt x="98883" y="79515"/>
                  </a:lnTo>
                  <a:lnTo>
                    <a:pt x="99696" y="79954"/>
                  </a:lnTo>
                  <a:lnTo>
                    <a:pt x="100502" y="80386"/>
                  </a:lnTo>
                  <a:lnTo>
                    <a:pt x="101316" y="80811"/>
                  </a:lnTo>
                  <a:lnTo>
                    <a:pt x="102129" y="81235"/>
                  </a:lnTo>
                  <a:lnTo>
                    <a:pt x="102935" y="81660"/>
                  </a:lnTo>
                  <a:lnTo>
                    <a:pt x="103748" y="82077"/>
                  </a:lnTo>
                  <a:lnTo>
                    <a:pt x="104562" y="82495"/>
                  </a:lnTo>
                  <a:lnTo>
                    <a:pt x="105368" y="82912"/>
                  </a:lnTo>
                  <a:lnTo>
                    <a:pt x="106181" y="83323"/>
                  </a:lnTo>
                  <a:lnTo>
                    <a:pt x="106987" y="83726"/>
                  </a:lnTo>
                  <a:lnTo>
                    <a:pt x="107800" y="84136"/>
                  </a:lnTo>
                  <a:lnTo>
                    <a:pt x="108614" y="84539"/>
                  </a:lnTo>
                  <a:lnTo>
                    <a:pt x="109420" y="84935"/>
                  </a:lnTo>
                  <a:lnTo>
                    <a:pt x="110233" y="85331"/>
                  </a:lnTo>
                  <a:lnTo>
                    <a:pt x="111039" y="85726"/>
                  </a:lnTo>
                  <a:lnTo>
                    <a:pt x="111852" y="86115"/>
                  </a:lnTo>
                  <a:lnTo>
                    <a:pt x="112666" y="86504"/>
                  </a:lnTo>
                  <a:lnTo>
                    <a:pt x="113472" y="86892"/>
                  </a:lnTo>
                  <a:lnTo>
                    <a:pt x="114285" y="87274"/>
                  </a:lnTo>
                  <a:lnTo>
                    <a:pt x="115098" y="87655"/>
                  </a:lnTo>
                  <a:lnTo>
                    <a:pt x="115904" y="88030"/>
                  </a:lnTo>
                  <a:lnTo>
                    <a:pt x="116718" y="88411"/>
                  </a:lnTo>
                  <a:lnTo>
                    <a:pt x="117524" y="88778"/>
                  </a:lnTo>
                  <a:lnTo>
                    <a:pt x="118337" y="89152"/>
                  </a:lnTo>
                  <a:lnTo>
                    <a:pt x="119150" y="89519"/>
                  </a:lnTo>
                  <a:lnTo>
                    <a:pt x="119956" y="89879"/>
                  </a:lnTo>
                  <a:lnTo>
                    <a:pt x="120770" y="90239"/>
                  </a:lnTo>
                  <a:lnTo>
                    <a:pt x="121576" y="90599"/>
                  </a:lnTo>
                  <a:lnTo>
                    <a:pt x="122389" y="90959"/>
                  </a:lnTo>
                  <a:lnTo>
                    <a:pt x="123202" y="91311"/>
                  </a:lnTo>
                  <a:lnTo>
                    <a:pt x="124009" y="91664"/>
                  </a:lnTo>
                  <a:lnTo>
                    <a:pt x="124822" y="92010"/>
                  </a:lnTo>
                  <a:lnTo>
                    <a:pt x="125635" y="92355"/>
                  </a:lnTo>
                  <a:lnTo>
                    <a:pt x="126441" y="92701"/>
                  </a:lnTo>
                  <a:lnTo>
                    <a:pt x="127255" y="93046"/>
                  </a:lnTo>
                  <a:lnTo>
                    <a:pt x="128061" y="93384"/>
                  </a:lnTo>
                  <a:lnTo>
                    <a:pt x="128874" y="93715"/>
                  </a:lnTo>
                  <a:lnTo>
                    <a:pt x="129687" y="94054"/>
                  </a:lnTo>
                  <a:lnTo>
                    <a:pt x="130493" y="94385"/>
                  </a:lnTo>
                  <a:lnTo>
                    <a:pt x="131307" y="94716"/>
                  </a:lnTo>
                  <a:lnTo>
                    <a:pt x="132113" y="95040"/>
                  </a:lnTo>
                  <a:lnTo>
                    <a:pt x="132926" y="95363"/>
                  </a:lnTo>
                  <a:lnTo>
                    <a:pt x="133739" y="95687"/>
                  </a:lnTo>
                  <a:lnTo>
                    <a:pt x="134545" y="96004"/>
                  </a:lnTo>
                  <a:lnTo>
                    <a:pt x="135359" y="96321"/>
                  </a:lnTo>
                  <a:lnTo>
                    <a:pt x="136165" y="96637"/>
                  </a:lnTo>
                  <a:lnTo>
                    <a:pt x="136978" y="96947"/>
                  </a:lnTo>
                  <a:lnTo>
                    <a:pt x="137791" y="97256"/>
                  </a:lnTo>
                  <a:lnTo>
                    <a:pt x="138597" y="97566"/>
                  </a:lnTo>
                  <a:lnTo>
                    <a:pt x="139411" y="97868"/>
                  </a:lnTo>
                  <a:lnTo>
                    <a:pt x="140224" y="98178"/>
                  </a:lnTo>
                  <a:lnTo>
                    <a:pt x="141030" y="98473"/>
                  </a:lnTo>
                  <a:lnTo>
                    <a:pt x="141843" y="98775"/>
                  </a:lnTo>
                  <a:lnTo>
                    <a:pt x="142649" y="99070"/>
                  </a:lnTo>
                  <a:lnTo>
                    <a:pt x="143463" y="99365"/>
                  </a:lnTo>
                  <a:lnTo>
                    <a:pt x="144276" y="99653"/>
                  </a:lnTo>
                  <a:lnTo>
                    <a:pt x="145082" y="99948"/>
                  </a:lnTo>
                  <a:lnTo>
                    <a:pt x="145895" y="100229"/>
                  </a:lnTo>
                  <a:lnTo>
                    <a:pt x="146702" y="100517"/>
                  </a:lnTo>
                  <a:lnTo>
                    <a:pt x="147515" y="100797"/>
                  </a:lnTo>
                  <a:lnTo>
                    <a:pt x="148328" y="101078"/>
                  </a:lnTo>
                  <a:lnTo>
                    <a:pt x="149134" y="101359"/>
                  </a:lnTo>
                  <a:lnTo>
                    <a:pt x="149947" y="101640"/>
                  </a:lnTo>
                  <a:lnTo>
                    <a:pt x="150761" y="101913"/>
                  </a:lnTo>
                  <a:lnTo>
                    <a:pt x="151567" y="102179"/>
                  </a:lnTo>
                  <a:lnTo>
                    <a:pt x="152380" y="102453"/>
                  </a:lnTo>
                  <a:lnTo>
                    <a:pt x="153186" y="102719"/>
                  </a:lnTo>
                  <a:lnTo>
                    <a:pt x="153999" y="102985"/>
                  </a:lnTo>
                  <a:lnTo>
                    <a:pt x="154813" y="103252"/>
                  </a:lnTo>
                  <a:lnTo>
                    <a:pt x="155619" y="103511"/>
                  </a:lnTo>
                  <a:lnTo>
                    <a:pt x="156432" y="103770"/>
                  </a:lnTo>
                  <a:lnTo>
                    <a:pt x="157238" y="104029"/>
                  </a:lnTo>
                  <a:lnTo>
                    <a:pt x="158052" y="104288"/>
                  </a:lnTo>
                  <a:lnTo>
                    <a:pt x="158865" y="104540"/>
                  </a:lnTo>
                  <a:lnTo>
                    <a:pt x="159671" y="104792"/>
                  </a:lnTo>
                  <a:lnTo>
                    <a:pt x="160484" y="105044"/>
                  </a:lnTo>
                  <a:lnTo>
                    <a:pt x="161298" y="105289"/>
                  </a:lnTo>
                  <a:lnTo>
                    <a:pt x="162104" y="105533"/>
                  </a:lnTo>
                  <a:lnTo>
                    <a:pt x="162917" y="105778"/>
                  </a:lnTo>
                  <a:lnTo>
                    <a:pt x="163723" y="106023"/>
                  </a:lnTo>
                  <a:lnTo>
                    <a:pt x="164536" y="106260"/>
                  </a:lnTo>
                  <a:lnTo>
                    <a:pt x="165350" y="106498"/>
                  </a:lnTo>
                  <a:lnTo>
                    <a:pt x="166156" y="106735"/>
                  </a:lnTo>
                  <a:lnTo>
                    <a:pt x="166969" y="106973"/>
                  </a:lnTo>
                  <a:lnTo>
                    <a:pt x="167775" y="107203"/>
                  </a:lnTo>
                  <a:lnTo>
                    <a:pt x="168588" y="107433"/>
                  </a:lnTo>
                  <a:lnTo>
                    <a:pt x="169401" y="107664"/>
                  </a:lnTo>
                  <a:lnTo>
                    <a:pt x="170208" y="107887"/>
                  </a:lnTo>
                  <a:lnTo>
                    <a:pt x="171021" y="108117"/>
                  </a:lnTo>
                  <a:lnTo>
                    <a:pt x="171834" y="108340"/>
                  </a:lnTo>
                  <a:lnTo>
                    <a:pt x="172640" y="108556"/>
                  </a:lnTo>
                  <a:lnTo>
                    <a:pt x="173454" y="108779"/>
                  </a:lnTo>
                  <a:lnTo>
                    <a:pt x="174260" y="108995"/>
                  </a:lnTo>
                  <a:lnTo>
                    <a:pt x="175073" y="109211"/>
                  </a:lnTo>
                  <a:lnTo>
                    <a:pt x="175886" y="109427"/>
                  </a:lnTo>
                  <a:lnTo>
                    <a:pt x="176692" y="109643"/>
                  </a:lnTo>
                  <a:lnTo>
                    <a:pt x="177506" y="109852"/>
                  </a:lnTo>
                  <a:lnTo>
                    <a:pt x="178312" y="110060"/>
                  </a:lnTo>
                  <a:lnTo>
                    <a:pt x="179125" y="110269"/>
                  </a:lnTo>
                  <a:lnTo>
                    <a:pt x="179938" y="110478"/>
                  </a:lnTo>
                  <a:lnTo>
                    <a:pt x="180744" y="110679"/>
                  </a:lnTo>
                  <a:lnTo>
                    <a:pt x="181558" y="110881"/>
                  </a:lnTo>
                  <a:lnTo>
                    <a:pt x="182371" y="111082"/>
                  </a:lnTo>
                  <a:lnTo>
                    <a:pt x="183177" y="111284"/>
                  </a:lnTo>
                  <a:lnTo>
                    <a:pt x="183990" y="111478"/>
                  </a:lnTo>
                  <a:lnTo>
                    <a:pt x="184796" y="111672"/>
                  </a:lnTo>
                  <a:lnTo>
                    <a:pt x="185610" y="111867"/>
                  </a:lnTo>
                  <a:lnTo>
                    <a:pt x="186423" y="112061"/>
                  </a:lnTo>
                  <a:lnTo>
                    <a:pt x="187229" y="112255"/>
                  </a:lnTo>
                  <a:lnTo>
                    <a:pt x="188042" y="112443"/>
                  </a:lnTo>
                  <a:lnTo>
                    <a:pt x="188848" y="112630"/>
                  </a:lnTo>
                  <a:lnTo>
                    <a:pt x="189662" y="112817"/>
                  </a:lnTo>
                  <a:lnTo>
                    <a:pt x="190475" y="113004"/>
                  </a:lnTo>
                  <a:lnTo>
                    <a:pt x="191281" y="113184"/>
                  </a:lnTo>
                  <a:lnTo>
                    <a:pt x="192094" y="113364"/>
                  </a:lnTo>
                  <a:lnTo>
                    <a:pt x="192908" y="113544"/>
                  </a:lnTo>
                  <a:lnTo>
                    <a:pt x="193714" y="113724"/>
                  </a:lnTo>
                  <a:lnTo>
                    <a:pt x="194527" y="113904"/>
                  </a:lnTo>
                  <a:lnTo>
                    <a:pt x="195333" y="114076"/>
                  </a:lnTo>
                  <a:lnTo>
                    <a:pt x="196147" y="114249"/>
                  </a:lnTo>
                  <a:lnTo>
                    <a:pt x="196960" y="114422"/>
                  </a:lnTo>
                  <a:lnTo>
                    <a:pt x="197766" y="114595"/>
                  </a:lnTo>
                  <a:lnTo>
                    <a:pt x="198579" y="114767"/>
                  </a:lnTo>
                  <a:lnTo>
                    <a:pt x="199385" y="114933"/>
                  </a:lnTo>
                  <a:lnTo>
                    <a:pt x="200199" y="115098"/>
                  </a:lnTo>
                  <a:lnTo>
                    <a:pt x="201012" y="115264"/>
                  </a:lnTo>
                  <a:lnTo>
                    <a:pt x="201818" y="115429"/>
                  </a:lnTo>
                  <a:lnTo>
                    <a:pt x="202631" y="115595"/>
                  </a:lnTo>
                  <a:lnTo>
                    <a:pt x="203437" y="115753"/>
                  </a:lnTo>
                  <a:lnTo>
                    <a:pt x="204251" y="115912"/>
                  </a:lnTo>
                  <a:lnTo>
                    <a:pt x="205064" y="116070"/>
                  </a:lnTo>
                  <a:lnTo>
                    <a:pt x="205870" y="116228"/>
                  </a:lnTo>
                  <a:lnTo>
                    <a:pt x="206683" y="116387"/>
                  </a:lnTo>
                  <a:lnTo>
                    <a:pt x="207497" y="116538"/>
                  </a:lnTo>
                  <a:lnTo>
                    <a:pt x="208303" y="116696"/>
                  </a:lnTo>
                  <a:lnTo>
                    <a:pt x="209116" y="116847"/>
                  </a:lnTo>
                  <a:lnTo>
                    <a:pt x="209922" y="116998"/>
                  </a:lnTo>
                  <a:lnTo>
                    <a:pt x="210735" y="117142"/>
                  </a:lnTo>
                  <a:lnTo>
                    <a:pt x="211549" y="117294"/>
                  </a:lnTo>
                  <a:lnTo>
                    <a:pt x="212355" y="117437"/>
                  </a:lnTo>
                  <a:lnTo>
                    <a:pt x="213168" y="117581"/>
                  </a:lnTo>
                  <a:lnTo>
                    <a:pt x="213974" y="117725"/>
                  </a:lnTo>
                  <a:lnTo>
                    <a:pt x="214787" y="117869"/>
                  </a:lnTo>
                  <a:lnTo>
                    <a:pt x="215601" y="118013"/>
                  </a:lnTo>
                  <a:lnTo>
                    <a:pt x="216407" y="118150"/>
                  </a:lnTo>
                  <a:lnTo>
                    <a:pt x="217220" y="118294"/>
                  </a:lnTo>
                  <a:lnTo>
                    <a:pt x="218033" y="118431"/>
                  </a:lnTo>
                  <a:lnTo>
                    <a:pt x="218840" y="118567"/>
                  </a:lnTo>
                  <a:lnTo>
                    <a:pt x="219653" y="118704"/>
                  </a:lnTo>
                  <a:lnTo>
                    <a:pt x="220459" y="118834"/>
                  </a:lnTo>
                  <a:lnTo>
                    <a:pt x="221272" y="118970"/>
                  </a:lnTo>
                  <a:lnTo>
                    <a:pt x="222085" y="119100"/>
                  </a:lnTo>
                  <a:lnTo>
                    <a:pt x="222891" y="119230"/>
                  </a:lnTo>
                  <a:lnTo>
                    <a:pt x="223705" y="119359"/>
                  </a:lnTo>
                  <a:lnTo>
                    <a:pt x="224511" y="119489"/>
                  </a:lnTo>
                  <a:lnTo>
                    <a:pt x="225324" y="119618"/>
                  </a:lnTo>
                  <a:lnTo>
                    <a:pt x="226137" y="119741"/>
                  </a:lnTo>
                  <a:lnTo>
                    <a:pt x="226944" y="119870"/>
                  </a:lnTo>
                  <a:lnTo>
                    <a:pt x="227757" y="119993"/>
                  </a:lnTo>
                  <a:lnTo>
                    <a:pt x="228570" y="120115"/>
                  </a:lnTo>
                  <a:lnTo>
                    <a:pt x="229376" y="120237"/>
                  </a:lnTo>
                  <a:lnTo>
                    <a:pt x="230190" y="120359"/>
                  </a:lnTo>
                  <a:lnTo>
                    <a:pt x="230996" y="120475"/>
                  </a:lnTo>
                  <a:lnTo>
                    <a:pt x="231809" y="120597"/>
                  </a:lnTo>
                  <a:lnTo>
                    <a:pt x="232622" y="120712"/>
                  </a:lnTo>
                  <a:lnTo>
                    <a:pt x="233428" y="120827"/>
                  </a:lnTo>
                  <a:lnTo>
                    <a:pt x="234242" y="120943"/>
                  </a:lnTo>
                  <a:lnTo>
                    <a:pt x="235048" y="121058"/>
                  </a:lnTo>
                  <a:lnTo>
                    <a:pt x="235861" y="121166"/>
                  </a:lnTo>
                  <a:lnTo>
                    <a:pt x="236674" y="121281"/>
                  </a:lnTo>
                  <a:lnTo>
                    <a:pt x="237480" y="121389"/>
                  </a:lnTo>
                  <a:lnTo>
                    <a:pt x="238294" y="121504"/>
                  </a:lnTo>
                  <a:lnTo>
                    <a:pt x="239107" y="121612"/>
                  </a:lnTo>
                  <a:lnTo>
                    <a:pt x="239913" y="121720"/>
                  </a:lnTo>
                  <a:lnTo>
                    <a:pt x="240726" y="121828"/>
                  </a:lnTo>
                  <a:lnTo>
                    <a:pt x="241532" y="121929"/>
                  </a:lnTo>
                  <a:lnTo>
                    <a:pt x="242346" y="122037"/>
                  </a:lnTo>
                  <a:lnTo>
                    <a:pt x="242346" y="132048"/>
                  </a:lnTo>
                  <a:lnTo>
                    <a:pt x="0" y="132048"/>
                  </a:ln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2A9D39A1-A259-7F09-5A4C-D01BA70B8486}"/>
              </a:ext>
            </a:extLst>
          </p:cNvPr>
          <p:cNvGrpSpPr/>
          <p:nvPr/>
        </p:nvGrpSpPr>
        <p:grpSpPr>
          <a:xfrm>
            <a:off x="8756610" y="1923255"/>
            <a:ext cx="25910" cy="225938"/>
            <a:chOff x="8756610" y="1923255"/>
            <a:chExt cx="25910" cy="225938"/>
          </a:xfrm>
        </p:grpSpPr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EA436409-81CC-AE24-CFFA-FBB1B5DE8D94}"/>
                </a:ext>
              </a:extLst>
            </p:cNvPr>
            <p:cNvSpPr/>
            <p:nvPr/>
          </p:nvSpPr>
          <p:spPr>
            <a:xfrm>
              <a:off x="8769565" y="1923255"/>
              <a:ext cx="719" cy="225938"/>
            </a:xfrm>
            <a:custGeom>
              <a:avLst/>
              <a:gdLst>
                <a:gd name="connsiteX0" fmla="*/ 0 w 719"/>
                <a:gd name="connsiteY0" fmla="*/ 0 h 225938"/>
                <a:gd name="connsiteX1" fmla="*/ 0 w 719"/>
                <a:gd name="connsiteY1" fmla="*/ 225939 h 22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38">
                  <a:moveTo>
                    <a:pt x="0" y="0"/>
                  </a:moveTo>
                  <a:lnTo>
                    <a:pt x="0" y="225939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7" name="Freeform 356">
              <a:extLst>
                <a:ext uri="{FF2B5EF4-FFF2-40B4-BE49-F238E27FC236}">
                  <a16:creationId xmlns:a16="http://schemas.microsoft.com/office/drawing/2014/main" id="{5D9AEC79-9C89-75BC-7DDD-E168E99F4B7E}"/>
                </a:ext>
              </a:extLst>
            </p:cNvPr>
            <p:cNvSpPr/>
            <p:nvPr/>
          </p:nvSpPr>
          <p:spPr>
            <a:xfrm>
              <a:off x="8756610" y="2123283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047115DF-427F-DC0A-656F-0757560007D5}"/>
                </a:ext>
              </a:extLst>
            </p:cNvPr>
            <p:cNvSpPr/>
            <p:nvPr/>
          </p:nvSpPr>
          <p:spPr>
            <a:xfrm>
              <a:off x="8769565" y="1923255"/>
              <a:ext cx="719" cy="200028"/>
            </a:xfrm>
            <a:custGeom>
              <a:avLst/>
              <a:gdLst>
                <a:gd name="connsiteX0" fmla="*/ 0 w 719"/>
                <a:gd name="connsiteY0" fmla="*/ 200029 h 200028"/>
                <a:gd name="connsiteX1" fmla="*/ 0 w 719"/>
                <a:gd name="connsiteY1" fmla="*/ 0 h 20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28">
                  <a:moveTo>
                    <a:pt x="0" y="200029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C3C3D8DD-1D7B-E5A5-C788-D66FBD21B210}"/>
              </a:ext>
            </a:extLst>
          </p:cNvPr>
          <p:cNvGrpSpPr/>
          <p:nvPr/>
        </p:nvGrpSpPr>
        <p:grpSpPr>
          <a:xfrm>
            <a:off x="7734993" y="1268652"/>
            <a:ext cx="913399" cy="901355"/>
            <a:chOff x="7734993" y="1268652"/>
            <a:chExt cx="913399" cy="901355"/>
          </a:xfrm>
        </p:grpSpPr>
        <p:sp>
          <p:nvSpPr>
            <p:cNvPr id="359" name="Freeform 358">
              <a:extLst>
                <a:ext uri="{FF2B5EF4-FFF2-40B4-BE49-F238E27FC236}">
                  <a16:creationId xmlns:a16="http://schemas.microsoft.com/office/drawing/2014/main" id="{0A39A228-025A-FF0E-EBD5-1A10C00F34EF}"/>
                </a:ext>
              </a:extLst>
            </p:cNvPr>
            <p:cNvSpPr/>
            <p:nvPr/>
          </p:nvSpPr>
          <p:spPr>
            <a:xfrm>
              <a:off x="7734993" y="1268652"/>
              <a:ext cx="913399" cy="901355"/>
            </a:xfrm>
            <a:custGeom>
              <a:avLst/>
              <a:gdLst>
                <a:gd name="connsiteX0" fmla="*/ 0 w 913399"/>
                <a:gd name="connsiteY0" fmla="*/ 769308 h 901355"/>
                <a:gd name="connsiteX1" fmla="*/ 3055 w 913399"/>
                <a:gd name="connsiteY1" fmla="*/ 765882 h 901355"/>
                <a:gd name="connsiteX2" fmla="*/ 6110 w 913399"/>
                <a:gd name="connsiteY2" fmla="*/ 762391 h 901355"/>
                <a:gd name="connsiteX3" fmla="*/ 9165 w 913399"/>
                <a:gd name="connsiteY3" fmla="*/ 758836 h 901355"/>
                <a:gd name="connsiteX4" fmla="*/ 12220 w 913399"/>
                <a:gd name="connsiteY4" fmla="*/ 755216 h 901355"/>
                <a:gd name="connsiteX5" fmla="*/ 15275 w 913399"/>
                <a:gd name="connsiteY5" fmla="*/ 751523 h 901355"/>
                <a:gd name="connsiteX6" fmla="*/ 18329 w 913399"/>
                <a:gd name="connsiteY6" fmla="*/ 747766 h 901355"/>
                <a:gd name="connsiteX7" fmla="*/ 21384 w 913399"/>
                <a:gd name="connsiteY7" fmla="*/ 743952 h 901355"/>
                <a:gd name="connsiteX8" fmla="*/ 24439 w 913399"/>
                <a:gd name="connsiteY8" fmla="*/ 740058 h 901355"/>
                <a:gd name="connsiteX9" fmla="*/ 27494 w 913399"/>
                <a:gd name="connsiteY9" fmla="*/ 736100 h 901355"/>
                <a:gd name="connsiteX10" fmla="*/ 30549 w 913399"/>
                <a:gd name="connsiteY10" fmla="*/ 732076 h 901355"/>
                <a:gd name="connsiteX11" fmla="*/ 33603 w 913399"/>
                <a:gd name="connsiteY11" fmla="*/ 727988 h 901355"/>
                <a:gd name="connsiteX12" fmla="*/ 36658 w 913399"/>
                <a:gd name="connsiteY12" fmla="*/ 723821 h 901355"/>
                <a:gd name="connsiteX13" fmla="*/ 39713 w 913399"/>
                <a:gd name="connsiteY13" fmla="*/ 719596 h 901355"/>
                <a:gd name="connsiteX14" fmla="*/ 42768 w 913399"/>
                <a:gd name="connsiteY14" fmla="*/ 715293 h 901355"/>
                <a:gd name="connsiteX15" fmla="*/ 45823 w 913399"/>
                <a:gd name="connsiteY15" fmla="*/ 710924 h 901355"/>
                <a:gd name="connsiteX16" fmla="*/ 48878 w 913399"/>
                <a:gd name="connsiteY16" fmla="*/ 706490 h 901355"/>
                <a:gd name="connsiteX17" fmla="*/ 51932 w 913399"/>
                <a:gd name="connsiteY17" fmla="*/ 701985 h 901355"/>
                <a:gd name="connsiteX18" fmla="*/ 54988 w 913399"/>
                <a:gd name="connsiteY18" fmla="*/ 697407 h 901355"/>
                <a:gd name="connsiteX19" fmla="*/ 58042 w 913399"/>
                <a:gd name="connsiteY19" fmla="*/ 692765 h 901355"/>
                <a:gd name="connsiteX20" fmla="*/ 61097 w 913399"/>
                <a:gd name="connsiteY20" fmla="*/ 688051 h 901355"/>
                <a:gd name="connsiteX21" fmla="*/ 64152 w 913399"/>
                <a:gd name="connsiteY21" fmla="*/ 683272 h 901355"/>
                <a:gd name="connsiteX22" fmla="*/ 67207 w 913399"/>
                <a:gd name="connsiteY22" fmla="*/ 678421 h 901355"/>
                <a:gd name="connsiteX23" fmla="*/ 70262 w 913399"/>
                <a:gd name="connsiteY23" fmla="*/ 673498 h 901355"/>
                <a:gd name="connsiteX24" fmla="*/ 73317 w 913399"/>
                <a:gd name="connsiteY24" fmla="*/ 668510 h 901355"/>
                <a:gd name="connsiteX25" fmla="*/ 76371 w 913399"/>
                <a:gd name="connsiteY25" fmla="*/ 663451 h 901355"/>
                <a:gd name="connsiteX26" fmla="*/ 79427 w 913399"/>
                <a:gd name="connsiteY26" fmla="*/ 658326 h 901355"/>
                <a:gd name="connsiteX27" fmla="*/ 82481 w 913399"/>
                <a:gd name="connsiteY27" fmla="*/ 653136 h 901355"/>
                <a:gd name="connsiteX28" fmla="*/ 85536 w 913399"/>
                <a:gd name="connsiteY28" fmla="*/ 647877 h 901355"/>
                <a:gd name="connsiteX29" fmla="*/ 88591 w 913399"/>
                <a:gd name="connsiteY29" fmla="*/ 642550 h 901355"/>
                <a:gd name="connsiteX30" fmla="*/ 91646 w 913399"/>
                <a:gd name="connsiteY30" fmla="*/ 637156 h 901355"/>
                <a:gd name="connsiteX31" fmla="*/ 94701 w 913399"/>
                <a:gd name="connsiteY31" fmla="*/ 631697 h 901355"/>
                <a:gd name="connsiteX32" fmla="*/ 97755 w 913399"/>
                <a:gd name="connsiteY32" fmla="*/ 626172 h 901355"/>
                <a:gd name="connsiteX33" fmla="*/ 100810 w 913399"/>
                <a:gd name="connsiteY33" fmla="*/ 620583 h 901355"/>
                <a:gd name="connsiteX34" fmla="*/ 103865 w 913399"/>
                <a:gd name="connsiteY34" fmla="*/ 614928 h 901355"/>
                <a:gd name="connsiteX35" fmla="*/ 106920 w 913399"/>
                <a:gd name="connsiteY35" fmla="*/ 609210 h 901355"/>
                <a:gd name="connsiteX36" fmla="*/ 109975 w 913399"/>
                <a:gd name="connsiteY36" fmla="*/ 603429 h 901355"/>
                <a:gd name="connsiteX37" fmla="*/ 113030 w 913399"/>
                <a:gd name="connsiteY37" fmla="*/ 597587 h 901355"/>
                <a:gd name="connsiteX38" fmla="*/ 116084 w 913399"/>
                <a:gd name="connsiteY38" fmla="*/ 591683 h 901355"/>
                <a:gd name="connsiteX39" fmla="*/ 119140 w 913399"/>
                <a:gd name="connsiteY39" fmla="*/ 585718 h 901355"/>
                <a:gd name="connsiteX40" fmla="*/ 122194 w 913399"/>
                <a:gd name="connsiteY40" fmla="*/ 579694 h 901355"/>
                <a:gd name="connsiteX41" fmla="*/ 125249 w 913399"/>
                <a:gd name="connsiteY41" fmla="*/ 573610 h 901355"/>
                <a:gd name="connsiteX42" fmla="*/ 128304 w 913399"/>
                <a:gd name="connsiteY42" fmla="*/ 567470 h 901355"/>
                <a:gd name="connsiteX43" fmla="*/ 131359 w 913399"/>
                <a:gd name="connsiteY43" fmla="*/ 561272 h 901355"/>
                <a:gd name="connsiteX44" fmla="*/ 134414 w 913399"/>
                <a:gd name="connsiteY44" fmla="*/ 555020 h 901355"/>
                <a:gd name="connsiteX45" fmla="*/ 137469 w 913399"/>
                <a:gd name="connsiteY45" fmla="*/ 548713 h 901355"/>
                <a:gd name="connsiteX46" fmla="*/ 140523 w 913399"/>
                <a:gd name="connsiteY46" fmla="*/ 542353 h 901355"/>
                <a:gd name="connsiteX47" fmla="*/ 143579 w 913399"/>
                <a:gd name="connsiteY47" fmla="*/ 535940 h 901355"/>
                <a:gd name="connsiteX48" fmla="*/ 146633 w 913399"/>
                <a:gd name="connsiteY48" fmla="*/ 529478 h 901355"/>
                <a:gd name="connsiteX49" fmla="*/ 149688 w 913399"/>
                <a:gd name="connsiteY49" fmla="*/ 522966 h 901355"/>
                <a:gd name="connsiteX50" fmla="*/ 152743 w 913399"/>
                <a:gd name="connsiteY50" fmla="*/ 516406 h 901355"/>
                <a:gd name="connsiteX51" fmla="*/ 155798 w 913399"/>
                <a:gd name="connsiteY51" fmla="*/ 509800 h 901355"/>
                <a:gd name="connsiteX52" fmla="*/ 158853 w 913399"/>
                <a:gd name="connsiteY52" fmla="*/ 503148 h 901355"/>
                <a:gd name="connsiteX53" fmla="*/ 161907 w 913399"/>
                <a:gd name="connsiteY53" fmla="*/ 496454 h 901355"/>
                <a:gd name="connsiteX54" fmla="*/ 164962 w 913399"/>
                <a:gd name="connsiteY54" fmla="*/ 489717 h 901355"/>
                <a:gd name="connsiteX55" fmla="*/ 168017 w 913399"/>
                <a:gd name="connsiteY55" fmla="*/ 482941 h 901355"/>
                <a:gd name="connsiteX56" fmla="*/ 171072 w 913399"/>
                <a:gd name="connsiteY56" fmla="*/ 476126 h 901355"/>
                <a:gd name="connsiteX57" fmla="*/ 174127 w 913399"/>
                <a:gd name="connsiteY57" fmla="*/ 469274 h 901355"/>
                <a:gd name="connsiteX58" fmla="*/ 177182 w 913399"/>
                <a:gd name="connsiteY58" fmla="*/ 462388 h 901355"/>
                <a:gd name="connsiteX59" fmla="*/ 180236 w 913399"/>
                <a:gd name="connsiteY59" fmla="*/ 455468 h 901355"/>
                <a:gd name="connsiteX60" fmla="*/ 183292 w 913399"/>
                <a:gd name="connsiteY60" fmla="*/ 448517 h 901355"/>
                <a:gd name="connsiteX61" fmla="*/ 186346 w 913399"/>
                <a:gd name="connsiteY61" fmla="*/ 441537 h 901355"/>
                <a:gd name="connsiteX62" fmla="*/ 189401 w 913399"/>
                <a:gd name="connsiteY62" fmla="*/ 434529 h 901355"/>
                <a:gd name="connsiteX63" fmla="*/ 192456 w 913399"/>
                <a:gd name="connsiteY63" fmla="*/ 427496 h 901355"/>
                <a:gd name="connsiteX64" fmla="*/ 195511 w 913399"/>
                <a:gd name="connsiteY64" fmla="*/ 420439 h 901355"/>
                <a:gd name="connsiteX65" fmla="*/ 198566 w 913399"/>
                <a:gd name="connsiteY65" fmla="*/ 413362 h 901355"/>
                <a:gd name="connsiteX66" fmla="*/ 201621 w 913399"/>
                <a:gd name="connsiteY66" fmla="*/ 406265 h 901355"/>
                <a:gd name="connsiteX67" fmla="*/ 204675 w 913399"/>
                <a:gd name="connsiteY67" fmla="*/ 399152 h 901355"/>
                <a:gd name="connsiteX68" fmla="*/ 207731 w 913399"/>
                <a:gd name="connsiteY68" fmla="*/ 392024 h 901355"/>
                <a:gd name="connsiteX69" fmla="*/ 210785 w 913399"/>
                <a:gd name="connsiteY69" fmla="*/ 384884 h 901355"/>
                <a:gd name="connsiteX70" fmla="*/ 213840 w 913399"/>
                <a:gd name="connsiteY70" fmla="*/ 377733 h 901355"/>
                <a:gd name="connsiteX71" fmla="*/ 216895 w 913399"/>
                <a:gd name="connsiteY71" fmla="*/ 370575 h 901355"/>
                <a:gd name="connsiteX72" fmla="*/ 219949 w 913399"/>
                <a:gd name="connsiteY72" fmla="*/ 363411 h 901355"/>
                <a:gd name="connsiteX73" fmla="*/ 223004 w 913399"/>
                <a:gd name="connsiteY73" fmla="*/ 356244 h 901355"/>
                <a:gd name="connsiteX74" fmla="*/ 226063 w 913399"/>
                <a:gd name="connsiteY74" fmla="*/ 349077 h 901355"/>
                <a:gd name="connsiteX75" fmla="*/ 229114 w 913399"/>
                <a:gd name="connsiteY75" fmla="*/ 341911 h 901355"/>
                <a:gd name="connsiteX76" fmla="*/ 232166 w 913399"/>
                <a:gd name="connsiteY76" fmla="*/ 334750 h 901355"/>
                <a:gd name="connsiteX77" fmla="*/ 235225 w 913399"/>
                <a:gd name="connsiteY77" fmla="*/ 327596 h 901355"/>
                <a:gd name="connsiteX78" fmla="*/ 238276 w 913399"/>
                <a:gd name="connsiteY78" fmla="*/ 320452 h 901355"/>
                <a:gd name="connsiteX79" fmla="*/ 241335 w 913399"/>
                <a:gd name="connsiteY79" fmla="*/ 313320 h 901355"/>
                <a:gd name="connsiteX80" fmla="*/ 244387 w 913399"/>
                <a:gd name="connsiteY80" fmla="*/ 306202 h 901355"/>
                <a:gd name="connsiteX81" fmla="*/ 247446 w 913399"/>
                <a:gd name="connsiteY81" fmla="*/ 299102 h 901355"/>
                <a:gd name="connsiteX82" fmla="*/ 250497 w 913399"/>
                <a:gd name="connsiteY82" fmla="*/ 292022 h 901355"/>
                <a:gd name="connsiteX83" fmla="*/ 253556 w 913399"/>
                <a:gd name="connsiteY83" fmla="*/ 284964 h 901355"/>
                <a:gd name="connsiteX84" fmla="*/ 256608 w 913399"/>
                <a:gd name="connsiteY84" fmla="*/ 277933 h 901355"/>
                <a:gd name="connsiteX85" fmla="*/ 259659 w 913399"/>
                <a:gd name="connsiteY85" fmla="*/ 270928 h 901355"/>
                <a:gd name="connsiteX86" fmla="*/ 262718 w 913399"/>
                <a:gd name="connsiteY86" fmla="*/ 263955 h 901355"/>
                <a:gd name="connsiteX87" fmla="*/ 265770 w 913399"/>
                <a:gd name="connsiteY87" fmla="*/ 257016 h 901355"/>
                <a:gd name="connsiteX88" fmla="*/ 268829 w 913399"/>
                <a:gd name="connsiteY88" fmla="*/ 250113 h 901355"/>
                <a:gd name="connsiteX89" fmla="*/ 271880 w 913399"/>
                <a:gd name="connsiteY89" fmla="*/ 243249 h 901355"/>
                <a:gd name="connsiteX90" fmla="*/ 274939 w 913399"/>
                <a:gd name="connsiteY90" fmla="*/ 236427 h 901355"/>
                <a:gd name="connsiteX91" fmla="*/ 277991 w 913399"/>
                <a:gd name="connsiteY91" fmla="*/ 229650 h 901355"/>
                <a:gd name="connsiteX92" fmla="*/ 281050 w 913399"/>
                <a:gd name="connsiteY92" fmla="*/ 222920 h 901355"/>
                <a:gd name="connsiteX93" fmla="*/ 284101 w 913399"/>
                <a:gd name="connsiteY93" fmla="*/ 216241 h 901355"/>
                <a:gd name="connsiteX94" fmla="*/ 287153 w 913399"/>
                <a:gd name="connsiteY94" fmla="*/ 209615 h 901355"/>
                <a:gd name="connsiteX95" fmla="*/ 290212 w 913399"/>
                <a:gd name="connsiteY95" fmla="*/ 203045 h 901355"/>
                <a:gd name="connsiteX96" fmla="*/ 293263 w 913399"/>
                <a:gd name="connsiteY96" fmla="*/ 196534 h 901355"/>
                <a:gd name="connsiteX97" fmla="*/ 296322 w 913399"/>
                <a:gd name="connsiteY97" fmla="*/ 190084 h 901355"/>
                <a:gd name="connsiteX98" fmla="*/ 299374 w 913399"/>
                <a:gd name="connsiteY98" fmla="*/ 183698 h 901355"/>
                <a:gd name="connsiteX99" fmla="*/ 302433 w 913399"/>
                <a:gd name="connsiteY99" fmla="*/ 177380 h 901355"/>
                <a:gd name="connsiteX100" fmla="*/ 305484 w 913399"/>
                <a:gd name="connsiteY100" fmla="*/ 171131 h 901355"/>
                <a:gd name="connsiteX101" fmla="*/ 308543 w 913399"/>
                <a:gd name="connsiteY101" fmla="*/ 164955 h 901355"/>
                <a:gd name="connsiteX102" fmla="*/ 311595 w 913399"/>
                <a:gd name="connsiteY102" fmla="*/ 158855 h 901355"/>
                <a:gd name="connsiteX103" fmla="*/ 314654 w 913399"/>
                <a:gd name="connsiteY103" fmla="*/ 152833 h 901355"/>
                <a:gd name="connsiteX104" fmla="*/ 317705 w 913399"/>
                <a:gd name="connsiteY104" fmla="*/ 146891 h 901355"/>
                <a:gd name="connsiteX105" fmla="*/ 320757 w 913399"/>
                <a:gd name="connsiteY105" fmla="*/ 141033 h 901355"/>
                <a:gd name="connsiteX106" fmla="*/ 323816 w 913399"/>
                <a:gd name="connsiteY106" fmla="*/ 135262 h 901355"/>
                <a:gd name="connsiteX107" fmla="*/ 326867 w 913399"/>
                <a:gd name="connsiteY107" fmla="*/ 129579 h 901355"/>
                <a:gd name="connsiteX108" fmla="*/ 329926 w 913399"/>
                <a:gd name="connsiteY108" fmla="*/ 123987 h 901355"/>
                <a:gd name="connsiteX109" fmla="*/ 332978 w 913399"/>
                <a:gd name="connsiteY109" fmla="*/ 118490 h 901355"/>
                <a:gd name="connsiteX110" fmla="*/ 336037 w 913399"/>
                <a:gd name="connsiteY110" fmla="*/ 113089 h 901355"/>
                <a:gd name="connsiteX111" fmla="*/ 339088 w 913399"/>
                <a:gd name="connsiteY111" fmla="*/ 107787 h 901355"/>
                <a:gd name="connsiteX112" fmla="*/ 342147 w 913399"/>
                <a:gd name="connsiteY112" fmla="*/ 102588 h 901355"/>
                <a:gd name="connsiteX113" fmla="*/ 345199 w 913399"/>
                <a:gd name="connsiteY113" fmla="*/ 97491 h 901355"/>
                <a:gd name="connsiteX114" fmla="*/ 348250 w 913399"/>
                <a:gd name="connsiteY114" fmla="*/ 92502 h 901355"/>
                <a:gd name="connsiteX115" fmla="*/ 351309 w 913399"/>
                <a:gd name="connsiteY115" fmla="*/ 87622 h 901355"/>
                <a:gd name="connsiteX116" fmla="*/ 354361 w 913399"/>
                <a:gd name="connsiteY116" fmla="*/ 82852 h 901355"/>
                <a:gd name="connsiteX117" fmla="*/ 357420 w 913399"/>
                <a:gd name="connsiteY117" fmla="*/ 78197 h 901355"/>
                <a:gd name="connsiteX118" fmla="*/ 360471 w 913399"/>
                <a:gd name="connsiteY118" fmla="*/ 73657 h 901355"/>
                <a:gd name="connsiteX119" fmla="*/ 363530 w 913399"/>
                <a:gd name="connsiteY119" fmla="*/ 69235 h 901355"/>
                <a:gd name="connsiteX120" fmla="*/ 366582 w 913399"/>
                <a:gd name="connsiteY120" fmla="*/ 64933 h 901355"/>
                <a:gd name="connsiteX121" fmla="*/ 369640 w 913399"/>
                <a:gd name="connsiteY121" fmla="*/ 60754 h 901355"/>
                <a:gd name="connsiteX122" fmla="*/ 372692 w 913399"/>
                <a:gd name="connsiteY122" fmla="*/ 56699 h 901355"/>
                <a:gd name="connsiteX123" fmla="*/ 375744 w 913399"/>
                <a:gd name="connsiteY123" fmla="*/ 52770 h 901355"/>
                <a:gd name="connsiteX124" fmla="*/ 378803 w 913399"/>
                <a:gd name="connsiteY124" fmla="*/ 48969 h 901355"/>
                <a:gd name="connsiteX125" fmla="*/ 381854 w 913399"/>
                <a:gd name="connsiteY125" fmla="*/ 45298 h 901355"/>
                <a:gd name="connsiteX126" fmla="*/ 384913 w 913399"/>
                <a:gd name="connsiteY126" fmla="*/ 41760 h 901355"/>
                <a:gd name="connsiteX127" fmla="*/ 387965 w 913399"/>
                <a:gd name="connsiteY127" fmla="*/ 38355 h 901355"/>
                <a:gd name="connsiteX128" fmla="*/ 391023 w 913399"/>
                <a:gd name="connsiteY128" fmla="*/ 35086 h 901355"/>
                <a:gd name="connsiteX129" fmla="*/ 394075 w 913399"/>
                <a:gd name="connsiteY129" fmla="*/ 31953 h 901355"/>
                <a:gd name="connsiteX130" fmla="*/ 397134 w 913399"/>
                <a:gd name="connsiteY130" fmla="*/ 28960 h 901355"/>
                <a:gd name="connsiteX131" fmla="*/ 400186 w 913399"/>
                <a:gd name="connsiteY131" fmla="*/ 26106 h 901355"/>
                <a:gd name="connsiteX132" fmla="*/ 403244 w 913399"/>
                <a:gd name="connsiteY132" fmla="*/ 23394 h 901355"/>
                <a:gd name="connsiteX133" fmla="*/ 406296 w 913399"/>
                <a:gd name="connsiteY133" fmla="*/ 20825 h 901355"/>
                <a:gd name="connsiteX134" fmla="*/ 409348 w 913399"/>
                <a:gd name="connsiteY134" fmla="*/ 18400 h 901355"/>
                <a:gd name="connsiteX135" fmla="*/ 412407 w 913399"/>
                <a:gd name="connsiteY135" fmla="*/ 16121 h 901355"/>
                <a:gd name="connsiteX136" fmla="*/ 415458 w 913399"/>
                <a:gd name="connsiteY136" fmla="*/ 13988 h 901355"/>
                <a:gd name="connsiteX137" fmla="*/ 418517 w 913399"/>
                <a:gd name="connsiteY137" fmla="*/ 12003 h 901355"/>
                <a:gd name="connsiteX138" fmla="*/ 421569 w 913399"/>
                <a:gd name="connsiteY138" fmla="*/ 10167 h 901355"/>
                <a:gd name="connsiteX139" fmla="*/ 424627 w 913399"/>
                <a:gd name="connsiteY139" fmla="*/ 8481 h 901355"/>
                <a:gd name="connsiteX140" fmla="*/ 427679 w 913399"/>
                <a:gd name="connsiteY140" fmla="*/ 6945 h 901355"/>
                <a:gd name="connsiteX141" fmla="*/ 430738 w 913399"/>
                <a:gd name="connsiteY141" fmla="*/ 5560 h 901355"/>
                <a:gd name="connsiteX142" fmla="*/ 433790 w 913399"/>
                <a:gd name="connsiteY142" fmla="*/ 4327 h 901355"/>
                <a:gd name="connsiteX143" fmla="*/ 436841 w 913399"/>
                <a:gd name="connsiteY143" fmla="*/ 3247 h 901355"/>
                <a:gd name="connsiteX144" fmla="*/ 439900 w 913399"/>
                <a:gd name="connsiteY144" fmla="*/ 2321 h 901355"/>
                <a:gd name="connsiteX145" fmla="*/ 442952 w 913399"/>
                <a:gd name="connsiteY145" fmla="*/ 1548 h 901355"/>
                <a:gd name="connsiteX146" fmla="*/ 446010 w 913399"/>
                <a:gd name="connsiteY146" fmla="*/ 929 h 901355"/>
                <a:gd name="connsiteX147" fmla="*/ 449062 w 913399"/>
                <a:gd name="connsiteY147" fmla="*/ 465 h 901355"/>
                <a:gd name="connsiteX148" fmla="*/ 452121 w 913399"/>
                <a:gd name="connsiteY148" fmla="*/ 155 h 901355"/>
                <a:gd name="connsiteX149" fmla="*/ 455173 w 913399"/>
                <a:gd name="connsiteY149" fmla="*/ 0 h 901355"/>
                <a:gd name="connsiteX150" fmla="*/ 458231 w 913399"/>
                <a:gd name="connsiteY150" fmla="*/ 0 h 901355"/>
                <a:gd name="connsiteX151" fmla="*/ 461283 w 913399"/>
                <a:gd name="connsiteY151" fmla="*/ 155 h 901355"/>
                <a:gd name="connsiteX152" fmla="*/ 464335 w 913399"/>
                <a:gd name="connsiteY152" fmla="*/ 465 h 901355"/>
                <a:gd name="connsiteX153" fmla="*/ 467393 w 913399"/>
                <a:gd name="connsiteY153" fmla="*/ 929 h 901355"/>
                <a:gd name="connsiteX154" fmla="*/ 470445 w 913399"/>
                <a:gd name="connsiteY154" fmla="*/ 1548 h 901355"/>
                <a:gd name="connsiteX155" fmla="*/ 473504 w 913399"/>
                <a:gd name="connsiteY155" fmla="*/ 2321 h 901355"/>
                <a:gd name="connsiteX156" fmla="*/ 476556 w 913399"/>
                <a:gd name="connsiteY156" fmla="*/ 3247 h 901355"/>
                <a:gd name="connsiteX157" fmla="*/ 479614 w 913399"/>
                <a:gd name="connsiteY157" fmla="*/ 4327 h 901355"/>
                <a:gd name="connsiteX158" fmla="*/ 482666 w 913399"/>
                <a:gd name="connsiteY158" fmla="*/ 5560 h 901355"/>
                <a:gd name="connsiteX159" fmla="*/ 485725 w 913399"/>
                <a:gd name="connsiteY159" fmla="*/ 6945 h 901355"/>
                <a:gd name="connsiteX160" fmla="*/ 488777 w 913399"/>
                <a:gd name="connsiteY160" fmla="*/ 8481 h 901355"/>
                <a:gd name="connsiteX161" fmla="*/ 491828 w 913399"/>
                <a:gd name="connsiteY161" fmla="*/ 10167 h 901355"/>
                <a:gd name="connsiteX162" fmla="*/ 494887 w 913399"/>
                <a:gd name="connsiteY162" fmla="*/ 12003 h 901355"/>
                <a:gd name="connsiteX163" fmla="*/ 497939 w 913399"/>
                <a:gd name="connsiteY163" fmla="*/ 13988 h 901355"/>
                <a:gd name="connsiteX164" fmla="*/ 500997 w 913399"/>
                <a:gd name="connsiteY164" fmla="*/ 16121 h 901355"/>
                <a:gd name="connsiteX165" fmla="*/ 504049 w 913399"/>
                <a:gd name="connsiteY165" fmla="*/ 18400 h 901355"/>
                <a:gd name="connsiteX166" fmla="*/ 507108 w 913399"/>
                <a:gd name="connsiteY166" fmla="*/ 20825 h 901355"/>
                <a:gd name="connsiteX167" fmla="*/ 510160 w 913399"/>
                <a:gd name="connsiteY167" fmla="*/ 23394 h 901355"/>
                <a:gd name="connsiteX168" fmla="*/ 513218 w 913399"/>
                <a:gd name="connsiteY168" fmla="*/ 26106 h 901355"/>
                <a:gd name="connsiteX169" fmla="*/ 516270 w 913399"/>
                <a:gd name="connsiteY169" fmla="*/ 28960 h 901355"/>
                <a:gd name="connsiteX170" fmla="*/ 519329 w 913399"/>
                <a:gd name="connsiteY170" fmla="*/ 31953 h 901355"/>
                <a:gd name="connsiteX171" fmla="*/ 522380 w 913399"/>
                <a:gd name="connsiteY171" fmla="*/ 35086 h 901355"/>
                <a:gd name="connsiteX172" fmla="*/ 525432 w 913399"/>
                <a:gd name="connsiteY172" fmla="*/ 38355 h 901355"/>
                <a:gd name="connsiteX173" fmla="*/ 528491 w 913399"/>
                <a:gd name="connsiteY173" fmla="*/ 41760 h 901355"/>
                <a:gd name="connsiteX174" fmla="*/ 531543 w 913399"/>
                <a:gd name="connsiteY174" fmla="*/ 45298 h 901355"/>
                <a:gd name="connsiteX175" fmla="*/ 534601 w 913399"/>
                <a:gd name="connsiteY175" fmla="*/ 48969 h 901355"/>
                <a:gd name="connsiteX176" fmla="*/ 537653 w 913399"/>
                <a:gd name="connsiteY176" fmla="*/ 52770 h 901355"/>
                <a:gd name="connsiteX177" fmla="*/ 540712 w 913399"/>
                <a:gd name="connsiteY177" fmla="*/ 56699 h 901355"/>
                <a:gd name="connsiteX178" fmla="*/ 543764 w 913399"/>
                <a:gd name="connsiteY178" fmla="*/ 60754 h 901355"/>
                <a:gd name="connsiteX179" fmla="*/ 546822 w 913399"/>
                <a:gd name="connsiteY179" fmla="*/ 64933 h 901355"/>
                <a:gd name="connsiteX180" fmla="*/ 549874 w 913399"/>
                <a:gd name="connsiteY180" fmla="*/ 69235 h 901355"/>
                <a:gd name="connsiteX181" fmla="*/ 552926 w 913399"/>
                <a:gd name="connsiteY181" fmla="*/ 73657 h 901355"/>
                <a:gd name="connsiteX182" fmla="*/ 555984 w 913399"/>
                <a:gd name="connsiteY182" fmla="*/ 78197 h 901355"/>
                <a:gd name="connsiteX183" fmla="*/ 559036 w 913399"/>
                <a:gd name="connsiteY183" fmla="*/ 82852 h 901355"/>
                <a:gd name="connsiteX184" fmla="*/ 562095 w 913399"/>
                <a:gd name="connsiteY184" fmla="*/ 87622 h 901355"/>
                <a:gd name="connsiteX185" fmla="*/ 565146 w 913399"/>
                <a:gd name="connsiteY185" fmla="*/ 92502 h 901355"/>
                <a:gd name="connsiteX186" fmla="*/ 568205 w 913399"/>
                <a:gd name="connsiteY186" fmla="*/ 97491 h 901355"/>
                <a:gd name="connsiteX187" fmla="*/ 571257 w 913399"/>
                <a:gd name="connsiteY187" fmla="*/ 102588 h 901355"/>
                <a:gd name="connsiteX188" fmla="*/ 574316 w 913399"/>
                <a:gd name="connsiteY188" fmla="*/ 107787 h 901355"/>
                <a:gd name="connsiteX189" fmla="*/ 577367 w 913399"/>
                <a:gd name="connsiteY189" fmla="*/ 113089 h 901355"/>
                <a:gd name="connsiteX190" fmla="*/ 580419 w 913399"/>
                <a:gd name="connsiteY190" fmla="*/ 118490 h 901355"/>
                <a:gd name="connsiteX191" fmla="*/ 583478 w 913399"/>
                <a:gd name="connsiteY191" fmla="*/ 123987 h 901355"/>
                <a:gd name="connsiteX192" fmla="*/ 586529 w 913399"/>
                <a:gd name="connsiteY192" fmla="*/ 129579 h 901355"/>
                <a:gd name="connsiteX193" fmla="*/ 589588 w 913399"/>
                <a:gd name="connsiteY193" fmla="*/ 135262 h 901355"/>
                <a:gd name="connsiteX194" fmla="*/ 592640 w 913399"/>
                <a:gd name="connsiteY194" fmla="*/ 141033 h 901355"/>
                <a:gd name="connsiteX195" fmla="*/ 595699 w 913399"/>
                <a:gd name="connsiteY195" fmla="*/ 146891 h 901355"/>
                <a:gd name="connsiteX196" fmla="*/ 598750 w 913399"/>
                <a:gd name="connsiteY196" fmla="*/ 152833 h 901355"/>
                <a:gd name="connsiteX197" fmla="*/ 601809 w 913399"/>
                <a:gd name="connsiteY197" fmla="*/ 158855 h 901355"/>
                <a:gd name="connsiteX198" fmla="*/ 604861 w 913399"/>
                <a:gd name="connsiteY198" fmla="*/ 164955 h 901355"/>
                <a:gd name="connsiteX199" fmla="*/ 607913 w 913399"/>
                <a:gd name="connsiteY199" fmla="*/ 171131 h 901355"/>
                <a:gd name="connsiteX200" fmla="*/ 610971 w 913399"/>
                <a:gd name="connsiteY200" fmla="*/ 177380 h 901355"/>
                <a:gd name="connsiteX201" fmla="*/ 614023 w 913399"/>
                <a:gd name="connsiteY201" fmla="*/ 183698 h 901355"/>
                <a:gd name="connsiteX202" fmla="*/ 617082 w 913399"/>
                <a:gd name="connsiteY202" fmla="*/ 190084 h 901355"/>
                <a:gd name="connsiteX203" fmla="*/ 620133 w 913399"/>
                <a:gd name="connsiteY203" fmla="*/ 196534 h 901355"/>
                <a:gd name="connsiteX204" fmla="*/ 623192 w 913399"/>
                <a:gd name="connsiteY204" fmla="*/ 203045 h 901355"/>
                <a:gd name="connsiteX205" fmla="*/ 626244 w 913399"/>
                <a:gd name="connsiteY205" fmla="*/ 209615 h 901355"/>
                <a:gd name="connsiteX206" fmla="*/ 629303 w 913399"/>
                <a:gd name="connsiteY206" fmla="*/ 216241 h 901355"/>
                <a:gd name="connsiteX207" fmla="*/ 632354 w 913399"/>
                <a:gd name="connsiteY207" fmla="*/ 222920 h 901355"/>
                <a:gd name="connsiteX208" fmla="*/ 635413 w 913399"/>
                <a:gd name="connsiteY208" fmla="*/ 229650 h 901355"/>
                <a:gd name="connsiteX209" fmla="*/ 638465 w 913399"/>
                <a:gd name="connsiteY209" fmla="*/ 236427 h 901355"/>
                <a:gd name="connsiteX210" fmla="*/ 641516 w 913399"/>
                <a:gd name="connsiteY210" fmla="*/ 243249 h 901355"/>
                <a:gd name="connsiteX211" fmla="*/ 644575 w 913399"/>
                <a:gd name="connsiteY211" fmla="*/ 250113 h 901355"/>
                <a:gd name="connsiteX212" fmla="*/ 647627 w 913399"/>
                <a:gd name="connsiteY212" fmla="*/ 257016 h 901355"/>
                <a:gd name="connsiteX213" fmla="*/ 650686 w 913399"/>
                <a:gd name="connsiteY213" fmla="*/ 263955 h 901355"/>
                <a:gd name="connsiteX214" fmla="*/ 653737 w 913399"/>
                <a:gd name="connsiteY214" fmla="*/ 270928 h 901355"/>
                <a:gd name="connsiteX215" fmla="*/ 656796 w 913399"/>
                <a:gd name="connsiteY215" fmla="*/ 277933 h 901355"/>
                <a:gd name="connsiteX216" fmla="*/ 659848 w 913399"/>
                <a:gd name="connsiteY216" fmla="*/ 284964 h 901355"/>
                <a:gd name="connsiteX217" fmla="*/ 662907 w 913399"/>
                <a:gd name="connsiteY217" fmla="*/ 292022 h 901355"/>
                <a:gd name="connsiteX218" fmla="*/ 665958 w 913399"/>
                <a:gd name="connsiteY218" fmla="*/ 299102 h 901355"/>
                <a:gd name="connsiteX219" fmla="*/ 669010 w 913399"/>
                <a:gd name="connsiteY219" fmla="*/ 306202 h 901355"/>
                <a:gd name="connsiteX220" fmla="*/ 672069 w 913399"/>
                <a:gd name="connsiteY220" fmla="*/ 313320 h 901355"/>
                <a:gd name="connsiteX221" fmla="*/ 675120 w 913399"/>
                <a:gd name="connsiteY221" fmla="*/ 320452 h 901355"/>
                <a:gd name="connsiteX222" fmla="*/ 678179 w 913399"/>
                <a:gd name="connsiteY222" fmla="*/ 327596 h 901355"/>
                <a:gd name="connsiteX223" fmla="*/ 681231 w 913399"/>
                <a:gd name="connsiteY223" fmla="*/ 334750 h 901355"/>
                <a:gd name="connsiteX224" fmla="*/ 684290 w 913399"/>
                <a:gd name="connsiteY224" fmla="*/ 341911 h 901355"/>
                <a:gd name="connsiteX225" fmla="*/ 687341 w 913399"/>
                <a:gd name="connsiteY225" fmla="*/ 349077 h 901355"/>
                <a:gd name="connsiteX226" fmla="*/ 690400 w 913399"/>
                <a:gd name="connsiteY226" fmla="*/ 356244 h 901355"/>
                <a:gd name="connsiteX227" fmla="*/ 693452 w 913399"/>
                <a:gd name="connsiteY227" fmla="*/ 363411 h 901355"/>
                <a:gd name="connsiteX228" fmla="*/ 696503 w 913399"/>
                <a:gd name="connsiteY228" fmla="*/ 370575 h 901355"/>
                <a:gd name="connsiteX229" fmla="*/ 699562 w 913399"/>
                <a:gd name="connsiteY229" fmla="*/ 377733 h 901355"/>
                <a:gd name="connsiteX230" fmla="*/ 702614 w 913399"/>
                <a:gd name="connsiteY230" fmla="*/ 384884 h 901355"/>
                <a:gd name="connsiteX231" fmla="*/ 705673 w 913399"/>
                <a:gd name="connsiteY231" fmla="*/ 392024 h 901355"/>
                <a:gd name="connsiteX232" fmla="*/ 708724 w 913399"/>
                <a:gd name="connsiteY232" fmla="*/ 399152 h 901355"/>
                <a:gd name="connsiteX233" fmla="*/ 711783 w 913399"/>
                <a:gd name="connsiteY233" fmla="*/ 406265 h 901355"/>
                <a:gd name="connsiteX234" fmla="*/ 714835 w 913399"/>
                <a:gd name="connsiteY234" fmla="*/ 413362 h 901355"/>
                <a:gd name="connsiteX235" fmla="*/ 717894 w 913399"/>
                <a:gd name="connsiteY235" fmla="*/ 420439 h 901355"/>
                <a:gd name="connsiteX236" fmla="*/ 720945 w 913399"/>
                <a:gd name="connsiteY236" fmla="*/ 427496 h 901355"/>
                <a:gd name="connsiteX237" fmla="*/ 724004 w 913399"/>
                <a:gd name="connsiteY237" fmla="*/ 434529 h 901355"/>
                <a:gd name="connsiteX238" fmla="*/ 727056 w 913399"/>
                <a:gd name="connsiteY238" fmla="*/ 441537 h 901355"/>
                <a:gd name="connsiteX239" fmla="*/ 730107 w 913399"/>
                <a:gd name="connsiteY239" fmla="*/ 448517 h 901355"/>
                <a:gd name="connsiteX240" fmla="*/ 733166 w 913399"/>
                <a:gd name="connsiteY240" fmla="*/ 455468 h 901355"/>
                <a:gd name="connsiteX241" fmla="*/ 736218 w 913399"/>
                <a:gd name="connsiteY241" fmla="*/ 462388 h 901355"/>
                <a:gd name="connsiteX242" fmla="*/ 739277 w 913399"/>
                <a:gd name="connsiteY242" fmla="*/ 469274 h 901355"/>
                <a:gd name="connsiteX243" fmla="*/ 742328 w 913399"/>
                <a:gd name="connsiteY243" fmla="*/ 476126 h 901355"/>
                <a:gd name="connsiteX244" fmla="*/ 745387 w 913399"/>
                <a:gd name="connsiteY244" fmla="*/ 482941 h 901355"/>
                <a:gd name="connsiteX245" fmla="*/ 748439 w 913399"/>
                <a:gd name="connsiteY245" fmla="*/ 489717 h 901355"/>
                <a:gd name="connsiteX246" fmla="*/ 751498 w 913399"/>
                <a:gd name="connsiteY246" fmla="*/ 496454 h 901355"/>
                <a:gd name="connsiteX247" fmla="*/ 754549 w 913399"/>
                <a:gd name="connsiteY247" fmla="*/ 503148 h 901355"/>
                <a:gd name="connsiteX248" fmla="*/ 757601 w 913399"/>
                <a:gd name="connsiteY248" fmla="*/ 509800 h 901355"/>
                <a:gd name="connsiteX249" fmla="*/ 760660 w 913399"/>
                <a:gd name="connsiteY249" fmla="*/ 516406 h 901355"/>
                <a:gd name="connsiteX250" fmla="*/ 763711 w 913399"/>
                <a:gd name="connsiteY250" fmla="*/ 522966 h 901355"/>
                <a:gd name="connsiteX251" fmla="*/ 766770 w 913399"/>
                <a:gd name="connsiteY251" fmla="*/ 529478 h 901355"/>
                <a:gd name="connsiteX252" fmla="*/ 769822 w 913399"/>
                <a:gd name="connsiteY252" fmla="*/ 535940 h 901355"/>
                <a:gd name="connsiteX253" fmla="*/ 772881 w 913399"/>
                <a:gd name="connsiteY253" fmla="*/ 542353 h 901355"/>
                <a:gd name="connsiteX254" fmla="*/ 775932 w 913399"/>
                <a:gd name="connsiteY254" fmla="*/ 548713 h 901355"/>
                <a:gd name="connsiteX255" fmla="*/ 778991 w 913399"/>
                <a:gd name="connsiteY255" fmla="*/ 555020 h 901355"/>
                <a:gd name="connsiteX256" fmla="*/ 782043 w 913399"/>
                <a:gd name="connsiteY256" fmla="*/ 561272 h 901355"/>
                <a:gd name="connsiteX257" fmla="*/ 785094 w 913399"/>
                <a:gd name="connsiteY257" fmla="*/ 567470 h 901355"/>
                <a:gd name="connsiteX258" fmla="*/ 788153 w 913399"/>
                <a:gd name="connsiteY258" fmla="*/ 573610 h 901355"/>
                <a:gd name="connsiteX259" fmla="*/ 791205 w 913399"/>
                <a:gd name="connsiteY259" fmla="*/ 579694 h 901355"/>
                <a:gd name="connsiteX260" fmla="*/ 794264 w 913399"/>
                <a:gd name="connsiteY260" fmla="*/ 585718 h 901355"/>
                <a:gd name="connsiteX261" fmla="*/ 797315 w 913399"/>
                <a:gd name="connsiteY261" fmla="*/ 591683 h 901355"/>
                <a:gd name="connsiteX262" fmla="*/ 800374 w 913399"/>
                <a:gd name="connsiteY262" fmla="*/ 597587 h 901355"/>
                <a:gd name="connsiteX263" fmla="*/ 803426 w 913399"/>
                <a:gd name="connsiteY263" fmla="*/ 603429 h 901355"/>
                <a:gd name="connsiteX264" fmla="*/ 806485 w 913399"/>
                <a:gd name="connsiteY264" fmla="*/ 609210 h 901355"/>
                <a:gd name="connsiteX265" fmla="*/ 809536 w 913399"/>
                <a:gd name="connsiteY265" fmla="*/ 614928 h 901355"/>
                <a:gd name="connsiteX266" fmla="*/ 812588 w 913399"/>
                <a:gd name="connsiteY266" fmla="*/ 620583 h 901355"/>
                <a:gd name="connsiteX267" fmla="*/ 815647 w 913399"/>
                <a:gd name="connsiteY267" fmla="*/ 626172 h 901355"/>
                <a:gd name="connsiteX268" fmla="*/ 818698 w 913399"/>
                <a:gd name="connsiteY268" fmla="*/ 631697 h 901355"/>
                <a:gd name="connsiteX269" fmla="*/ 821757 w 913399"/>
                <a:gd name="connsiteY269" fmla="*/ 637156 h 901355"/>
                <a:gd name="connsiteX270" fmla="*/ 824809 w 913399"/>
                <a:gd name="connsiteY270" fmla="*/ 642550 h 901355"/>
                <a:gd name="connsiteX271" fmla="*/ 827868 w 913399"/>
                <a:gd name="connsiteY271" fmla="*/ 647877 h 901355"/>
                <a:gd name="connsiteX272" fmla="*/ 830919 w 913399"/>
                <a:gd name="connsiteY272" fmla="*/ 653136 h 901355"/>
                <a:gd name="connsiteX273" fmla="*/ 833978 w 913399"/>
                <a:gd name="connsiteY273" fmla="*/ 658326 h 901355"/>
                <a:gd name="connsiteX274" fmla="*/ 837030 w 913399"/>
                <a:gd name="connsiteY274" fmla="*/ 663451 h 901355"/>
                <a:gd name="connsiteX275" fmla="*/ 840088 w 913399"/>
                <a:gd name="connsiteY275" fmla="*/ 668510 h 901355"/>
                <a:gd name="connsiteX276" fmla="*/ 843140 w 913399"/>
                <a:gd name="connsiteY276" fmla="*/ 673498 h 901355"/>
                <a:gd name="connsiteX277" fmla="*/ 846192 w 913399"/>
                <a:gd name="connsiteY277" fmla="*/ 678421 h 901355"/>
                <a:gd name="connsiteX278" fmla="*/ 849251 w 913399"/>
                <a:gd name="connsiteY278" fmla="*/ 683272 h 901355"/>
                <a:gd name="connsiteX279" fmla="*/ 852302 w 913399"/>
                <a:gd name="connsiteY279" fmla="*/ 688051 h 901355"/>
                <a:gd name="connsiteX280" fmla="*/ 855361 w 913399"/>
                <a:gd name="connsiteY280" fmla="*/ 692765 h 901355"/>
                <a:gd name="connsiteX281" fmla="*/ 858413 w 913399"/>
                <a:gd name="connsiteY281" fmla="*/ 697407 h 901355"/>
                <a:gd name="connsiteX282" fmla="*/ 861471 w 913399"/>
                <a:gd name="connsiteY282" fmla="*/ 701985 h 901355"/>
                <a:gd name="connsiteX283" fmla="*/ 864523 w 913399"/>
                <a:gd name="connsiteY283" fmla="*/ 706490 h 901355"/>
                <a:gd name="connsiteX284" fmla="*/ 867582 w 913399"/>
                <a:gd name="connsiteY284" fmla="*/ 710924 h 901355"/>
                <a:gd name="connsiteX285" fmla="*/ 870634 w 913399"/>
                <a:gd name="connsiteY285" fmla="*/ 715293 h 901355"/>
                <a:gd name="connsiteX286" fmla="*/ 873685 w 913399"/>
                <a:gd name="connsiteY286" fmla="*/ 719596 h 901355"/>
                <a:gd name="connsiteX287" fmla="*/ 876744 w 913399"/>
                <a:gd name="connsiteY287" fmla="*/ 723821 h 901355"/>
                <a:gd name="connsiteX288" fmla="*/ 879796 w 913399"/>
                <a:gd name="connsiteY288" fmla="*/ 727988 h 901355"/>
                <a:gd name="connsiteX289" fmla="*/ 882854 w 913399"/>
                <a:gd name="connsiteY289" fmla="*/ 732076 h 901355"/>
                <a:gd name="connsiteX290" fmla="*/ 885906 w 913399"/>
                <a:gd name="connsiteY290" fmla="*/ 736100 h 901355"/>
                <a:gd name="connsiteX291" fmla="*/ 888965 w 913399"/>
                <a:gd name="connsiteY291" fmla="*/ 740058 h 901355"/>
                <a:gd name="connsiteX292" fmla="*/ 892017 w 913399"/>
                <a:gd name="connsiteY292" fmla="*/ 743952 h 901355"/>
                <a:gd name="connsiteX293" fmla="*/ 895075 w 913399"/>
                <a:gd name="connsiteY293" fmla="*/ 747766 h 901355"/>
                <a:gd name="connsiteX294" fmla="*/ 898127 w 913399"/>
                <a:gd name="connsiteY294" fmla="*/ 751523 h 901355"/>
                <a:gd name="connsiteX295" fmla="*/ 901179 w 913399"/>
                <a:gd name="connsiteY295" fmla="*/ 755216 h 901355"/>
                <a:gd name="connsiteX296" fmla="*/ 904238 w 913399"/>
                <a:gd name="connsiteY296" fmla="*/ 758836 h 901355"/>
                <a:gd name="connsiteX297" fmla="*/ 907289 w 913399"/>
                <a:gd name="connsiteY297" fmla="*/ 762391 h 901355"/>
                <a:gd name="connsiteX298" fmla="*/ 910348 w 913399"/>
                <a:gd name="connsiteY298" fmla="*/ 765882 h 901355"/>
                <a:gd name="connsiteX299" fmla="*/ 913400 w 913399"/>
                <a:gd name="connsiteY299" fmla="*/ 769308 h 901355"/>
                <a:gd name="connsiteX300" fmla="*/ 913400 w 913399"/>
                <a:gd name="connsiteY300" fmla="*/ 901356 h 901355"/>
                <a:gd name="connsiteX301" fmla="*/ 0 w 913399"/>
                <a:gd name="connsiteY301" fmla="*/ 901356 h 901355"/>
                <a:gd name="connsiteX302" fmla="*/ 0 w 913399"/>
                <a:gd name="connsiteY302" fmla="*/ 769308 h 90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913399" h="901355">
                  <a:moveTo>
                    <a:pt x="0" y="769308"/>
                  </a:moveTo>
                  <a:lnTo>
                    <a:pt x="3055" y="765882"/>
                  </a:lnTo>
                  <a:lnTo>
                    <a:pt x="6110" y="762391"/>
                  </a:lnTo>
                  <a:lnTo>
                    <a:pt x="9165" y="758836"/>
                  </a:lnTo>
                  <a:lnTo>
                    <a:pt x="12220" y="755216"/>
                  </a:lnTo>
                  <a:lnTo>
                    <a:pt x="15275" y="751523"/>
                  </a:lnTo>
                  <a:lnTo>
                    <a:pt x="18329" y="747766"/>
                  </a:lnTo>
                  <a:lnTo>
                    <a:pt x="21384" y="743952"/>
                  </a:lnTo>
                  <a:lnTo>
                    <a:pt x="24439" y="740058"/>
                  </a:lnTo>
                  <a:lnTo>
                    <a:pt x="27494" y="736100"/>
                  </a:lnTo>
                  <a:lnTo>
                    <a:pt x="30549" y="732076"/>
                  </a:lnTo>
                  <a:lnTo>
                    <a:pt x="33603" y="727988"/>
                  </a:lnTo>
                  <a:lnTo>
                    <a:pt x="36658" y="723821"/>
                  </a:lnTo>
                  <a:lnTo>
                    <a:pt x="39713" y="719596"/>
                  </a:lnTo>
                  <a:lnTo>
                    <a:pt x="42768" y="715293"/>
                  </a:lnTo>
                  <a:lnTo>
                    <a:pt x="45823" y="710924"/>
                  </a:lnTo>
                  <a:lnTo>
                    <a:pt x="48878" y="706490"/>
                  </a:lnTo>
                  <a:lnTo>
                    <a:pt x="51932" y="701985"/>
                  </a:lnTo>
                  <a:lnTo>
                    <a:pt x="54988" y="697407"/>
                  </a:lnTo>
                  <a:lnTo>
                    <a:pt x="58042" y="692765"/>
                  </a:lnTo>
                  <a:lnTo>
                    <a:pt x="61097" y="688051"/>
                  </a:lnTo>
                  <a:lnTo>
                    <a:pt x="64152" y="683272"/>
                  </a:lnTo>
                  <a:lnTo>
                    <a:pt x="67207" y="678421"/>
                  </a:lnTo>
                  <a:lnTo>
                    <a:pt x="70262" y="673498"/>
                  </a:lnTo>
                  <a:lnTo>
                    <a:pt x="73317" y="668510"/>
                  </a:lnTo>
                  <a:lnTo>
                    <a:pt x="76371" y="663451"/>
                  </a:lnTo>
                  <a:lnTo>
                    <a:pt x="79427" y="658326"/>
                  </a:lnTo>
                  <a:lnTo>
                    <a:pt x="82481" y="653136"/>
                  </a:lnTo>
                  <a:lnTo>
                    <a:pt x="85536" y="647877"/>
                  </a:lnTo>
                  <a:lnTo>
                    <a:pt x="88591" y="642550"/>
                  </a:lnTo>
                  <a:lnTo>
                    <a:pt x="91646" y="637156"/>
                  </a:lnTo>
                  <a:lnTo>
                    <a:pt x="94701" y="631697"/>
                  </a:lnTo>
                  <a:lnTo>
                    <a:pt x="97755" y="626172"/>
                  </a:lnTo>
                  <a:lnTo>
                    <a:pt x="100810" y="620583"/>
                  </a:lnTo>
                  <a:lnTo>
                    <a:pt x="103865" y="614928"/>
                  </a:lnTo>
                  <a:lnTo>
                    <a:pt x="106920" y="609210"/>
                  </a:lnTo>
                  <a:lnTo>
                    <a:pt x="109975" y="603429"/>
                  </a:lnTo>
                  <a:lnTo>
                    <a:pt x="113030" y="597587"/>
                  </a:lnTo>
                  <a:lnTo>
                    <a:pt x="116084" y="591683"/>
                  </a:lnTo>
                  <a:lnTo>
                    <a:pt x="119140" y="585718"/>
                  </a:lnTo>
                  <a:lnTo>
                    <a:pt x="122194" y="579694"/>
                  </a:lnTo>
                  <a:lnTo>
                    <a:pt x="125249" y="573610"/>
                  </a:lnTo>
                  <a:lnTo>
                    <a:pt x="128304" y="567470"/>
                  </a:lnTo>
                  <a:lnTo>
                    <a:pt x="131359" y="561272"/>
                  </a:lnTo>
                  <a:lnTo>
                    <a:pt x="134414" y="555020"/>
                  </a:lnTo>
                  <a:lnTo>
                    <a:pt x="137469" y="548713"/>
                  </a:lnTo>
                  <a:lnTo>
                    <a:pt x="140523" y="542353"/>
                  </a:lnTo>
                  <a:lnTo>
                    <a:pt x="143579" y="535940"/>
                  </a:lnTo>
                  <a:lnTo>
                    <a:pt x="146633" y="529478"/>
                  </a:lnTo>
                  <a:lnTo>
                    <a:pt x="149688" y="522966"/>
                  </a:lnTo>
                  <a:lnTo>
                    <a:pt x="152743" y="516406"/>
                  </a:lnTo>
                  <a:lnTo>
                    <a:pt x="155798" y="509800"/>
                  </a:lnTo>
                  <a:lnTo>
                    <a:pt x="158853" y="503148"/>
                  </a:lnTo>
                  <a:lnTo>
                    <a:pt x="161907" y="496454"/>
                  </a:lnTo>
                  <a:lnTo>
                    <a:pt x="164962" y="489717"/>
                  </a:lnTo>
                  <a:lnTo>
                    <a:pt x="168017" y="482941"/>
                  </a:lnTo>
                  <a:lnTo>
                    <a:pt x="171072" y="476126"/>
                  </a:lnTo>
                  <a:lnTo>
                    <a:pt x="174127" y="469274"/>
                  </a:lnTo>
                  <a:lnTo>
                    <a:pt x="177182" y="462388"/>
                  </a:lnTo>
                  <a:lnTo>
                    <a:pt x="180236" y="455468"/>
                  </a:lnTo>
                  <a:lnTo>
                    <a:pt x="183292" y="448517"/>
                  </a:lnTo>
                  <a:lnTo>
                    <a:pt x="186346" y="441537"/>
                  </a:lnTo>
                  <a:lnTo>
                    <a:pt x="189401" y="434529"/>
                  </a:lnTo>
                  <a:lnTo>
                    <a:pt x="192456" y="427496"/>
                  </a:lnTo>
                  <a:lnTo>
                    <a:pt x="195511" y="420439"/>
                  </a:lnTo>
                  <a:lnTo>
                    <a:pt x="198566" y="413362"/>
                  </a:lnTo>
                  <a:lnTo>
                    <a:pt x="201621" y="406265"/>
                  </a:lnTo>
                  <a:lnTo>
                    <a:pt x="204675" y="399152"/>
                  </a:lnTo>
                  <a:lnTo>
                    <a:pt x="207731" y="392024"/>
                  </a:lnTo>
                  <a:lnTo>
                    <a:pt x="210785" y="384884"/>
                  </a:lnTo>
                  <a:lnTo>
                    <a:pt x="213840" y="377733"/>
                  </a:lnTo>
                  <a:lnTo>
                    <a:pt x="216895" y="370575"/>
                  </a:lnTo>
                  <a:lnTo>
                    <a:pt x="219949" y="363411"/>
                  </a:lnTo>
                  <a:lnTo>
                    <a:pt x="223004" y="356244"/>
                  </a:lnTo>
                  <a:lnTo>
                    <a:pt x="226063" y="349077"/>
                  </a:lnTo>
                  <a:lnTo>
                    <a:pt x="229114" y="341911"/>
                  </a:lnTo>
                  <a:lnTo>
                    <a:pt x="232166" y="334750"/>
                  </a:lnTo>
                  <a:lnTo>
                    <a:pt x="235225" y="327596"/>
                  </a:lnTo>
                  <a:lnTo>
                    <a:pt x="238276" y="320452"/>
                  </a:lnTo>
                  <a:lnTo>
                    <a:pt x="241335" y="313320"/>
                  </a:lnTo>
                  <a:lnTo>
                    <a:pt x="244387" y="306202"/>
                  </a:lnTo>
                  <a:lnTo>
                    <a:pt x="247446" y="299102"/>
                  </a:lnTo>
                  <a:lnTo>
                    <a:pt x="250497" y="292022"/>
                  </a:lnTo>
                  <a:lnTo>
                    <a:pt x="253556" y="284964"/>
                  </a:lnTo>
                  <a:lnTo>
                    <a:pt x="256608" y="277933"/>
                  </a:lnTo>
                  <a:lnTo>
                    <a:pt x="259659" y="270928"/>
                  </a:lnTo>
                  <a:lnTo>
                    <a:pt x="262718" y="263955"/>
                  </a:lnTo>
                  <a:lnTo>
                    <a:pt x="265770" y="257016"/>
                  </a:lnTo>
                  <a:lnTo>
                    <a:pt x="268829" y="250113"/>
                  </a:lnTo>
                  <a:lnTo>
                    <a:pt x="271880" y="243249"/>
                  </a:lnTo>
                  <a:lnTo>
                    <a:pt x="274939" y="236427"/>
                  </a:lnTo>
                  <a:lnTo>
                    <a:pt x="277991" y="229650"/>
                  </a:lnTo>
                  <a:lnTo>
                    <a:pt x="281050" y="222920"/>
                  </a:lnTo>
                  <a:lnTo>
                    <a:pt x="284101" y="216241"/>
                  </a:lnTo>
                  <a:lnTo>
                    <a:pt x="287153" y="209615"/>
                  </a:lnTo>
                  <a:lnTo>
                    <a:pt x="290212" y="203045"/>
                  </a:lnTo>
                  <a:lnTo>
                    <a:pt x="293263" y="196534"/>
                  </a:lnTo>
                  <a:lnTo>
                    <a:pt x="296322" y="190084"/>
                  </a:lnTo>
                  <a:lnTo>
                    <a:pt x="299374" y="183698"/>
                  </a:lnTo>
                  <a:lnTo>
                    <a:pt x="302433" y="177380"/>
                  </a:lnTo>
                  <a:lnTo>
                    <a:pt x="305484" y="171131"/>
                  </a:lnTo>
                  <a:lnTo>
                    <a:pt x="308543" y="164955"/>
                  </a:lnTo>
                  <a:lnTo>
                    <a:pt x="311595" y="158855"/>
                  </a:lnTo>
                  <a:lnTo>
                    <a:pt x="314654" y="152833"/>
                  </a:lnTo>
                  <a:lnTo>
                    <a:pt x="317705" y="146891"/>
                  </a:lnTo>
                  <a:lnTo>
                    <a:pt x="320757" y="141033"/>
                  </a:lnTo>
                  <a:lnTo>
                    <a:pt x="323816" y="135262"/>
                  </a:lnTo>
                  <a:lnTo>
                    <a:pt x="326867" y="129579"/>
                  </a:lnTo>
                  <a:lnTo>
                    <a:pt x="329926" y="123987"/>
                  </a:lnTo>
                  <a:lnTo>
                    <a:pt x="332978" y="118490"/>
                  </a:lnTo>
                  <a:lnTo>
                    <a:pt x="336037" y="113089"/>
                  </a:lnTo>
                  <a:lnTo>
                    <a:pt x="339088" y="107787"/>
                  </a:lnTo>
                  <a:lnTo>
                    <a:pt x="342147" y="102588"/>
                  </a:lnTo>
                  <a:lnTo>
                    <a:pt x="345199" y="97491"/>
                  </a:lnTo>
                  <a:lnTo>
                    <a:pt x="348250" y="92502"/>
                  </a:lnTo>
                  <a:lnTo>
                    <a:pt x="351309" y="87622"/>
                  </a:lnTo>
                  <a:lnTo>
                    <a:pt x="354361" y="82852"/>
                  </a:lnTo>
                  <a:lnTo>
                    <a:pt x="357420" y="78197"/>
                  </a:lnTo>
                  <a:lnTo>
                    <a:pt x="360471" y="73657"/>
                  </a:lnTo>
                  <a:lnTo>
                    <a:pt x="363530" y="69235"/>
                  </a:lnTo>
                  <a:lnTo>
                    <a:pt x="366582" y="64933"/>
                  </a:lnTo>
                  <a:lnTo>
                    <a:pt x="369640" y="60754"/>
                  </a:lnTo>
                  <a:lnTo>
                    <a:pt x="372692" y="56699"/>
                  </a:lnTo>
                  <a:lnTo>
                    <a:pt x="375744" y="52770"/>
                  </a:lnTo>
                  <a:lnTo>
                    <a:pt x="378803" y="48969"/>
                  </a:lnTo>
                  <a:lnTo>
                    <a:pt x="381854" y="45298"/>
                  </a:lnTo>
                  <a:lnTo>
                    <a:pt x="384913" y="41760"/>
                  </a:lnTo>
                  <a:lnTo>
                    <a:pt x="387965" y="38355"/>
                  </a:lnTo>
                  <a:lnTo>
                    <a:pt x="391023" y="35086"/>
                  </a:lnTo>
                  <a:lnTo>
                    <a:pt x="394075" y="31953"/>
                  </a:lnTo>
                  <a:lnTo>
                    <a:pt x="397134" y="28960"/>
                  </a:lnTo>
                  <a:lnTo>
                    <a:pt x="400186" y="26106"/>
                  </a:lnTo>
                  <a:lnTo>
                    <a:pt x="403244" y="23394"/>
                  </a:lnTo>
                  <a:lnTo>
                    <a:pt x="406296" y="20825"/>
                  </a:lnTo>
                  <a:lnTo>
                    <a:pt x="409348" y="18400"/>
                  </a:lnTo>
                  <a:lnTo>
                    <a:pt x="412407" y="16121"/>
                  </a:lnTo>
                  <a:lnTo>
                    <a:pt x="415458" y="13988"/>
                  </a:lnTo>
                  <a:lnTo>
                    <a:pt x="418517" y="12003"/>
                  </a:lnTo>
                  <a:lnTo>
                    <a:pt x="421569" y="10167"/>
                  </a:lnTo>
                  <a:lnTo>
                    <a:pt x="424627" y="8481"/>
                  </a:lnTo>
                  <a:lnTo>
                    <a:pt x="427679" y="6945"/>
                  </a:lnTo>
                  <a:lnTo>
                    <a:pt x="430738" y="5560"/>
                  </a:lnTo>
                  <a:lnTo>
                    <a:pt x="433790" y="4327"/>
                  </a:lnTo>
                  <a:lnTo>
                    <a:pt x="436841" y="3247"/>
                  </a:lnTo>
                  <a:lnTo>
                    <a:pt x="439900" y="2321"/>
                  </a:lnTo>
                  <a:lnTo>
                    <a:pt x="442952" y="1548"/>
                  </a:lnTo>
                  <a:lnTo>
                    <a:pt x="446010" y="929"/>
                  </a:lnTo>
                  <a:lnTo>
                    <a:pt x="449062" y="465"/>
                  </a:lnTo>
                  <a:lnTo>
                    <a:pt x="452121" y="155"/>
                  </a:lnTo>
                  <a:lnTo>
                    <a:pt x="455173" y="0"/>
                  </a:lnTo>
                  <a:lnTo>
                    <a:pt x="458231" y="0"/>
                  </a:lnTo>
                  <a:lnTo>
                    <a:pt x="461283" y="155"/>
                  </a:lnTo>
                  <a:lnTo>
                    <a:pt x="464335" y="465"/>
                  </a:lnTo>
                  <a:lnTo>
                    <a:pt x="467393" y="929"/>
                  </a:lnTo>
                  <a:lnTo>
                    <a:pt x="470445" y="1548"/>
                  </a:lnTo>
                  <a:lnTo>
                    <a:pt x="473504" y="2321"/>
                  </a:lnTo>
                  <a:lnTo>
                    <a:pt x="476556" y="3247"/>
                  </a:lnTo>
                  <a:lnTo>
                    <a:pt x="479614" y="4327"/>
                  </a:lnTo>
                  <a:lnTo>
                    <a:pt x="482666" y="5560"/>
                  </a:lnTo>
                  <a:lnTo>
                    <a:pt x="485725" y="6945"/>
                  </a:lnTo>
                  <a:lnTo>
                    <a:pt x="488777" y="8481"/>
                  </a:lnTo>
                  <a:lnTo>
                    <a:pt x="491828" y="10167"/>
                  </a:lnTo>
                  <a:lnTo>
                    <a:pt x="494887" y="12003"/>
                  </a:lnTo>
                  <a:lnTo>
                    <a:pt x="497939" y="13988"/>
                  </a:lnTo>
                  <a:lnTo>
                    <a:pt x="500997" y="16121"/>
                  </a:lnTo>
                  <a:lnTo>
                    <a:pt x="504049" y="18400"/>
                  </a:lnTo>
                  <a:lnTo>
                    <a:pt x="507108" y="20825"/>
                  </a:lnTo>
                  <a:lnTo>
                    <a:pt x="510160" y="23394"/>
                  </a:lnTo>
                  <a:lnTo>
                    <a:pt x="513218" y="26106"/>
                  </a:lnTo>
                  <a:lnTo>
                    <a:pt x="516270" y="28960"/>
                  </a:lnTo>
                  <a:lnTo>
                    <a:pt x="519329" y="31953"/>
                  </a:lnTo>
                  <a:lnTo>
                    <a:pt x="522380" y="35086"/>
                  </a:lnTo>
                  <a:lnTo>
                    <a:pt x="525432" y="38355"/>
                  </a:lnTo>
                  <a:lnTo>
                    <a:pt x="528491" y="41760"/>
                  </a:lnTo>
                  <a:lnTo>
                    <a:pt x="531543" y="45298"/>
                  </a:lnTo>
                  <a:lnTo>
                    <a:pt x="534601" y="48969"/>
                  </a:lnTo>
                  <a:lnTo>
                    <a:pt x="537653" y="52770"/>
                  </a:lnTo>
                  <a:lnTo>
                    <a:pt x="540712" y="56699"/>
                  </a:lnTo>
                  <a:lnTo>
                    <a:pt x="543764" y="60754"/>
                  </a:lnTo>
                  <a:lnTo>
                    <a:pt x="546822" y="64933"/>
                  </a:lnTo>
                  <a:lnTo>
                    <a:pt x="549874" y="69235"/>
                  </a:lnTo>
                  <a:lnTo>
                    <a:pt x="552926" y="73657"/>
                  </a:lnTo>
                  <a:lnTo>
                    <a:pt x="555984" y="78197"/>
                  </a:lnTo>
                  <a:lnTo>
                    <a:pt x="559036" y="82852"/>
                  </a:lnTo>
                  <a:lnTo>
                    <a:pt x="562095" y="87622"/>
                  </a:lnTo>
                  <a:lnTo>
                    <a:pt x="565146" y="92502"/>
                  </a:lnTo>
                  <a:lnTo>
                    <a:pt x="568205" y="97491"/>
                  </a:lnTo>
                  <a:lnTo>
                    <a:pt x="571257" y="102588"/>
                  </a:lnTo>
                  <a:lnTo>
                    <a:pt x="574316" y="107787"/>
                  </a:lnTo>
                  <a:lnTo>
                    <a:pt x="577367" y="113089"/>
                  </a:lnTo>
                  <a:lnTo>
                    <a:pt x="580419" y="118490"/>
                  </a:lnTo>
                  <a:lnTo>
                    <a:pt x="583478" y="123987"/>
                  </a:lnTo>
                  <a:lnTo>
                    <a:pt x="586529" y="129579"/>
                  </a:lnTo>
                  <a:lnTo>
                    <a:pt x="589588" y="135262"/>
                  </a:lnTo>
                  <a:lnTo>
                    <a:pt x="592640" y="141033"/>
                  </a:lnTo>
                  <a:lnTo>
                    <a:pt x="595699" y="146891"/>
                  </a:lnTo>
                  <a:lnTo>
                    <a:pt x="598750" y="152833"/>
                  </a:lnTo>
                  <a:lnTo>
                    <a:pt x="601809" y="158855"/>
                  </a:lnTo>
                  <a:lnTo>
                    <a:pt x="604861" y="164955"/>
                  </a:lnTo>
                  <a:lnTo>
                    <a:pt x="607913" y="171131"/>
                  </a:lnTo>
                  <a:lnTo>
                    <a:pt x="610971" y="177380"/>
                  </a:lnTo>
                  <a:lnTo>
                    <a:pt x="614023" y="183698"/>
                  </a:lnTo>
                  <a:lnTo>
                    <a:pt x="617082" y="190084"/>
                  </a:lnTo>
                  <a:lnTo>
                    <a:pt x="620133" y="196534"/>
                  </a:lnTo>
                  <a:lnTo>
                    <a:pt x="623192" y="203045"/>
                  </a:lnTo>
                  <a:lnTo>
                    <a:pt x="626244" y="209615"/>
                  </a:lnTo>
                  <a:lnTo>
                    <a:pt x="629303" y="216241"/>
                  </a:lnTo>
                  <a:lnTo>
                    <a:pt x="632354" y="222920"/>
                  </a:lnTo>
                  <a:lnTo>
                    <a:pt x="635413" y="229650"/>
                  </a:lnTo>
                  <a:lnTo>
                    <a:pt x="638465" y="236427"/>
                  </a:lnTo>
                  <a:lnTo>
                    <a:pt x="641516" y="243249"/>
                  </a:lnTo>
                  <a:lnTo>
                    <a:pt x="644575" y="250113"/>
                  </a:lnTo>
                  <a:lnTo>
                    <a:pt x="647627" y="257016"/>
                  </a:lnTo>
                  <a:lnTo>
                    <a:pt x="650686" y="263955"/>
                  </a:lnTo>
                  <a:lnTo>
                    <a:pt x="653737" y="270928"/>
                  </a:lnTo>
                  <a:lnTo>
                    <a:pt x="656796" y="277933"/>
                  </a:lnTo>
                  <a:lnTo>
                    <a:pt x="659848" y="284964"/>
                  </a:lnTo>
                  <a:lnTo>
                    <a:pt x="662907" y="292022"/>
                  </a:lnTo>
                  <a:lnTo>
                    <a:pt x="665958" y="299102"/>
                  </a:lnTo>
                  <a:lnTo>
                    <a:pt x="669010" y="306202"/>
                  </a:lnTo>
                  <a:lnTo>
                    <a:pt x="672069" y="313320"/>
                  </a:lnTo>
                  <a:lnTo>
                    <a:pt x="675120" y="320452"/>
                  </a:lnTo>
                  <a:lnTo>
                    <a:pt x="678179" y="327596"/>
                  </a:lnTo>
                  <a:lnTo>
                    <a:pt x="681231" y="334750"/>
                  </a:lnTo>
                  <a:lnTo>
                    <a:pt x="684290" y="341911"/>
                  </a:lnTo>
                  <a:lnTo>
                    <a:pt x="687341" y="349077"/>
                  </a:lnTo>
                  <a:lnTo>
                    <a:pt x="690400" y="356244"/>
                  </a:lnTo>
                  <a:lnTo>
                    <a:pt x="693452" y="363411"/>
                  </a:lnTo>
                  <a:lnTo>
                    <a:pt x="696503" y="370575"/>
                  </a:lnTo>
                  <a:lnTo>
                    <a:pt x="699562" y="377733"/>
                  </a:lnTo>
                  <a:lnTo>
                    <a:pt x="702614" y="384884"/>
                  </a:lnTo>
                  <a:lnTo>
                    <a:pt x="705673" y="392024"/>
                  </a:lnTo>
                  <a:lnTo>
                    <a:pt x="708724" y="399152"/>
                  </a:lnTo>
                  <a:lnTo>
                    <a:pt x="711783" y="406265"/>
                  </a:lnTo>
                  <a:lnTo>
                    <a:pt x="714835" y="413362"/>
                  </a:lnTo>
                  <a:lnTo>
                    <a:pt x="717894" y="420439"/>
                  </a:lnTo>
                  <a:lnTo>
                    <a:pt x="720945" y="427496"/>
                  </a:lnTo>
                  <a:lnTo>
                    <a:pt x="724004" y="434529"/>
                  </a:lnTo>
                  <a:lnTo>
                    <a:pt x="727056" y="441537"/>
                  </a:lnTo>
                  <a:lnTo>
                    <a:pt x="730107" y="448517"/>
                  </a:lnTo>
                  <a:lnTo>
                    <a:pt x="733166" y="455468"/>
                  </a:lnTo>
                  <a:lnTo>
                    <a:pt x="736218" y="462388"/>
                  </a:lnTo>
                  <a:lnTo>
                    <a:pt x="739277" y="469274"/>
                  </a:lnTo>
                  <a:lnTo>
                    <a:pt x="742328" y="476126"/>
                  </a:lnTo>
                  <a:lnTo>
                    <a:pt x="745387" y="482941"/>
                  </a:lnTo>
                  <a:lnTo>
                    <a:pt x="748439" y="489717"/>
                  </a:lnTo>
                  <a:lnTo>
                    <a:pt x="751498" y="496454"/>
                  </a:lnTo>
                  <a:lnTo>
                    <a:pt x="754549" y="503148"/>
                  </a:lnTo>
                  <a:lnTo>
                    <a:pt x="757601" y="509800"/>
                  </a:lnTo>
                  <a:lnTo>
                    <a:pt x="760660" y="516406"/>
                  </a:lnTo>
                  <a:lnTo>
                    <a:pt x="763711" y="522966"/>
                  </a:lnTo>
                  <a:lnTo>
                    <a:pt x="766770" y="529478"/>
                  </a:lnTo>
                  <a:lnTo>
                    <a:pt x="769822" y="535940"/>
                  </a:lnTo>
                  <a:lnTo>
                    <a:pt x="772881" y="542353"/>
                  </a:lnTo>
                  <a:lnTo>
                    <a:pt x="775932" y="548713"/>
                  </a:lnTo>
                  <a:lnTo>
                    <a:pt x="778991" y="555020"/>
                  </a:lnTo>
                  <a:lnTo>
                    <a:pt x="782043" y="561272"/>
                  </a:lnTo>
                  <a:lnTo>
                    <a:pt x="785094" y="567470"/>
                  </a:lnTo>
                  <a:lnTo>
                    <a:pt x="788153" y="573610"/>
                  </a:lnTo>
                  <a:lnTo>
                    <a:pt x="791205" y="579694"/>
                  </a:lnTo>
                  <a:lnTo>
                    <a:pt x="794264" y="585718"/>
                  </a:lnTo>
                  <a:lnTo>
                    <a:pt x="797315" y="591683"/>
                  </a:lnTo>
                  <a:lnTo>
                    <a:pt x="800374" y="597587"/>
                  </a:lnTo>
                  <a:lnTo>
                    <a:pt x="803426" y="603429"/>
                  </a:lnTo>
                  <a:lnTo>
                    <a:pt x="806485" y="609210"/>
                  </a:lnTo>
                  <a:lnTo>
                    <a:pt x="809536" y="614928"/>
                  </a:lnTo>
                  <a:lnTo>
                    <a:pt x="812588" y="620583"/>
                  </a:lnTo>
                  <a:lnTo>
                    <a:pt x="815647" y="626172"/>
                  </a:lnTo>
                  <a:lnTo>
                    <a:pt x="818698" y="631697"/>
                  </a:lnTo>
                  <a:lnTo>
                    <a:pt x="821757" y="637156"/>
                  </a:lnTo>
                  <a:lnTo>
                    <a:pt x="824809" y="642550"/>
                  </a:lnTo>
                  <a:lnTo>
                    <a:pt x="827868" y="647877"/>
                  </a:lnTo>
                  <a:lnTo>
                    <a:pt x="830919" y="653136"/>
                  </a:lnTo>
                  <a:lnTo>
                    <a:pt x="833978" y="658326"/>
                  </a:lnTo>
                  <a:lnTo>
                    <a:pt x="837030" y="663451"/>
                  </a:lnTo>
                  <a:lnTo>
                    <a:pt x="840088" y="668510"/>
                  </a:lnTo>
                  <a:lnTo>
                    <a:pt x="843140" y="673498"/>
                  </a:lnTo>
                  <a:lnTo>
                    <a:pt x="846192" y="678421"/>
                  </a:lnTo>
                  <a:lnTo>
                    <a:pt x="849251" y="683272"/>
                  </a:lnTo>
                  <a:lnTo>
                    <a:pt x="852302" y="688051"/>
                  </a:lnTo>
                  <a:lnTo>
                    <a:pt x="855361" y="692765"/>
                  </a:lnTo>
                  <a:lnTo>
                    <a:pt x="858413" y="697407"/>
                  </a:lnTo>
                  <a:lnTo>
                    <a:pt x="861471" y="701985"/>
                  </a:lnTo>
                  <a:lnTo>
                    <a:pt x="864523" y="706490"/>
                  </a:lnTo>
                  <a:lnTo>
                    <a:pt x="867582" y="710924"/>
                  </a:lnTo>
                  <a:lnTo>
                    <a:pt x="870634" y="715293"/>
                  </a:lnTo>
                  <a:lnTo>
                    <a:pt x="873685" y="719596"/>
                  </a:lnTo>
                  <a:lnTo>
                    <a:pt x="876744" y="723821"/>
                  </a:lnTo>
                  <a:lnTo>
                    <a:pt x="879796" y="727988"/>
                  </a:lnTo>
                  <a:lnTo>
                    <a:pt x="882854" y="732076"/>
                  </a:lnTo>
                  <a:lnTo>
                    <a:pt x="885906" y="736100"/>
                  </a:lnTo>
                  <a:lnTo>
                    <a:pt x="888965" y="740058"/>
                  </a:lnTo>
                  <a:lnTo>
                    <a:pt x="892017" y="743952"/>
                  </a:lnTo>
                  <a:lnTo>
                    <a:pt x="895075" y="747766"/>
                  </a:lnTo>
                  <a:lnTo>
                    <a:pt x="898127" y="751523"/>
                  </a:lnTo>
                  <a:lnTo>
                    <a:pt x="901179" y="755216"/>
                  </a:lnTo>
                  <a:lnTo>
                    <a:pt x="904238" y="758836"/>
                  </a:lnTo>
                  <a:lnTo>
                    <a:pt x="907289" y="762391"/>
                  </a:lnTo>
                  <a:lnTo>
                    <a:pt x="910348" y="765882"/>
                  </a:lnTo>
                  <a:lnTo>
                    <a:pt x="913400" y="769308"/>
                  </a:lnTo>
                  <a:lnTo>
                    <a:pt x="913400" y="901356"/>
                  </a:lnTo>
                  <a:lnTo>
                    <a:pt x="0" y="901356"/>
                  </a:lnTo>
                  <a:lnTo>
                    <a:pt x="0" y="769308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0" name="Freeform 359">
              <a:extLst>
                <a:ext uri="{FF2B5EF4-FFF2-40B4-BE49-F238E27FC236}">
                  <a16:creationId xmlns:a16="http://schemas.microsoft.com/office/drawing/2014/main" id="{1771A73E-1710-CA9D-FF51-CCD73880BD8A}"/>
                </a:ext>
              </a:extLst>
            </p:cNvPr>
            <p:cNvSpPr/>
            <p:nvPr/>
          </p:nvSpPr>
          <p:spPr>
            <a:xfrm>
              <a:off x="7734993" y="1268652"/>
              <a:ext cx="913399" cy="901355"/>
            </a:xfrm>
            <a:custGeom>
              <a:avLst/>
              <a:gdLst>
                <a:gd name="connsiteX0" fmla="*/ 0 w 913399"/>
                <a:gd name="connsiteY0" fmla="*/ 769308 h 901355"/>
                <a:gd name="connsiteX1" fmla="*/ 3055 w 913399"/>
                <a:gd name="connsiteY1" fmla="*/ 765882 h 901355"/>
                <a:gd name="connsiteX2" fmla="*/ 6110 w 913399"/>
                <a:gd name="connsiteY2" fmla="*/ 762391 h 901355"/>
                <a:gd name="connsiteX3" fmla="*/ 9165 w 913399"/>
                <a:gd name="connsiteY3" fmla="*/ 758836 h 901355"/>
                <a:gd name="connsiteX4" fmla="*/ 12220 w 913399"/>
                <a:gd name="connsiteY4" fmla="*/ 755216 h 901355"/>
                <a:gd name="connsiteX5" fmla="*/ 15275 w 913399"/>
                <a:gd name="connsiteY5" fmla="*/ 751523 h 901355"/>
                <a:gd name="connsiteX6" fmla="*/ 18329 w 913399"/>
                <a:gd name="connsiteY6" fmla="*/ 747766 h 901355"/>
                <a:gd name="connsiteX7" fmla="*/ 21384 w 913399"/>
                <a:gd name="connsiteY7" fmla="*/ 743952 h 901355"/>
                <a:gd name="connsiteX8" fmla="*/ 24439 w 913399"/>
                <a:gd name="connsiteY8" fmla="*/ 740058 h 901355"/>
                <a:gd name="connsiteX9" fmla="*/ 27494 w 913399"/>
                <a:gd name="connsiteY9" fmla="*/ 736100 h 901355"/>
                <a:gd name="connsiteX10" fmla="*/ 30549 w 913399"/>
                <a:gd name="connsiteY10" fmla="*/ 732076 h 901355"/>
                <a:gd name="connsiteX11" fmla="*/ 33603 w 913399"/>
                <a:gd name="connsiteY11" fmla="*/ 727988 h 901355"/>
                <a:gd name="connsiteX12" fmla="*/ 36658 w 913399"/>
                <a:gd name="connsiteY12" fmla="*/ 723821 h 901355"/>
                <a:gd name="connsiteX13" fmla="*/ 39713 w 913399"/>
                <a:gd name="connsiteY13" fmla="*/ 719596 h 901355"/>
                <a:gd name="connsiteX14" fmla="*/ 42768 w 913399"/>
                <a:gd name="connsiteY14" fmla="*/ 715293 h 901355"/>
                <a:gd name="connsiteX15" fmla="*/ 45823 w 913399"/>
                <a:gd name="connsiteY15" fmla="*/ 710924 h 901355"/>
                <a:gd name="connsiteX16" fmla="*/ 48878 w 913399"/>
                <a:gd name="connsiteY16" fmla="*/ 706490 h 901355"/>
                <a:gd name="connsiteX17" fmla="*/ 51932 w 913399"/>
                <a:gd name="connsiteY17" fmla="*/ 701985 h 901355"/>
                <a:gd name="connsiteX18" fmla="*/ 54988 w 913399"/>
                <a:gd name="connsiteY18" fmla="*/ 697407 h 901355"/>
                <a:gd name="connsiteX19" fmla="*/ 58042 w 913399"/>
                <a:gd name="connsiteY19" fmla="*/ 692765 h 901355"/>
                <a:gd name="connsiteX20" fmla="*/ 61097 w 913399"/>
                <a:gd name="connsiteY20" fmla="*/ 688051 h 901355"/>
                <a:gd name="connsiteX21" fmla="*/ 64152 w 913399"/>
                <a:gd name="connsiteY21" fmla="*/ 683272 h 901355"/>
                <a:gd name="connsiteX22" fmla="*/ 67207 w 913399"/>
                <a:gd name="connsiteY22" fmla="*/ 678421 h 901355"/>
                <a:gd name="connsiteX23" fmla="*/ 70262 w 913399"/>
                <a:gd name="connsiteY23" fmla="*/ 673498 h 901355"/>
                <a:gd name="connsiteX24" fmla="*/ 73317 w 913399"/>
                <a:gd name="connsiteY24" fmla="*/ 668510 h 901355"/>
                <a:gd name="connsiteX25" fmla="*/ 76371 w 913399"/>
                <a:gd name="connsiteY25" fmla="*/ 663451 h 901355"/>
                <a:gd name="connsiteX26" fmla="*/ 79427 w 913399"/>
                <a:gd name="connsiteY26" fmla="*/ 658326 h 901355"/>
                <a:gd name="connsiteX27" fmla="*/ 82481 w 913399"/>
                <a:gd name="connsiteY27" fmla="*/ 653136 h 901355"/>
                <a:gd name="connsiteX28" fmla="*/ 85536 w 913399"/>
                <a:gd name="connsiteY28" fmla="*/ 647877 h 901355"/>
                <a:gd name="connsiteX29" fmla="*/ 88591 w 913399"/>
                <a:gd name="connsiteY29" fmla="*/ 642550 h 901355"/>
                <a:gd name="connsiteX30" fmla="*/ 91646 w 913399"/>
                <a:gd name="connsiteY30" fmla="*/ 637156 h 901355"/>
                <a:gd name="connsiteX31" fmla="*/ 94701 w 913399"/>
                <a:gd name="connsiteY31" fmla="*/ 631697 h 901355"/>
                <a:gd name="connsiteX32" fmla="*/ 97755 w 913399"/>
                <a:gd name="connsiteY32" fmla="*/ 626172 h 901355"/>
                <a:gd name="connsiteX33" fmla="*/ 100810 w 913399"/>
                <a:gd name="connsiteY33" fmla="*/ 620583 h 901355"/>
                <a:gd name="connsiteX34" fmla="*/ 103865 w 913399"/>
                <a:gd name="connsiteY34" fmla="*/ 614928 h 901355"/>
                <a:gd name="connsiteX35" fmla="*/ 106920 w 913399"/>
                <a:gd name="connsiteY35" fmla="*/ 609210 h 901355"/>
                <a:gd name="connsiteX36" fmla="*/ 109975 w 913399"/>
                <a:gd name="connsiteY36" fmla="*/ 603429 h 901355"/>
                <a:gd name="connsiteX37" fmla="*/ 113030 w 913399"/>
                <a:gd name="connsiteY37" fmla="*/ 597587 h 901355"/>
                <a:gd name="connsiteX38" fmla="*/ 116084 w 913399"/>
                <a:gd name="connsiteY38" fmla="*/ 591683 h 901355"/>
                <a:gd name="connsiteX39" fmla="*/ 119140 w 913399"/>
                <a:gd name="connsiteY39" fmla="*/ 585718 h 901355"/>
                <a:gd name="connsiteX40" fmla="*/ 122194 w 913399"/>
                <a:gd name="connsiteY40" fmla="*/ 579694 h 901355"/>
                <a:gd name="connsiteX41" fmla="*/ 125249 w 913399"/>
                <a:gd name="connsiteY41" fmla="*/ 573610 h 901355"/>
                <a:gd name="connsiteX42" fmla="*/ 128304 w 913399"/>
                <a:gd name="connsiteY42" fmla="*/ 567470 h 901355"/>
                <a:gd name="connsiteX43" fmla="*/ 131359 w 913399"/>
                <a:gd name="connsiteY43" fmla="*/ 561272 h 901355"/>
                <a:gd name="connsiteX44" fmla="*/ 134414 w 913399"/>
                <a:gd name="connsiteY44" fmla="*/ 555020 h 901355"/>
                <a:gd name="connsiteX45" fmla="*/ 137469 w 913399"/>
                <a:gd name="connsiteY45" fmla="*/ 548713 h 901355"/>
                <a:gd name="connsiteX46" fmla="*/ 140523 w 913399"/>
                <a:gd name="connsiteY46" fmla="*/ 542353 h 901355"/>
                <a:gd name="connsiteX47" fmla="*/ 143579 w 913399"/>
                <a:gd name="connsiteY47" fmla="*/ 535940 h 901355"/>
                <a:gd name="connsiteX48" fmla="*/ 146633 w 913399"/>
                <a:gd name="connsiteY48" fmla="*/ 529478 h 901355"/>
                <a:gd name="connsiteX49" fmla="*/ 149688 w 913399"/>
                <a:gd name="connsiteY49" fmla="*/ 522966 h 901355"/>
                <a:gd name="connsiteX50" fmla="*/ 152743 w 913399"/>
                <a:gd name="connsiteY50" fmla="*/ 516406 h 901355"/>
                <a:gd name="connsiteX51" fmla="*/ 155798 w 913399"/>
                <a:gd name="connsiteY51" fmla="*/ 509800 h 901355"/>
                <a:gd name="connsiteX52" fmla="*/ 158853 w 913399"/>
                <a:gd name="connsiteY52" fmla="*/ 503148 h 901355"/>
                <a:gd name="connsiteX53" fmla="*/ 161907 w 913399"/>
                <a:gd name="connsiteY53" fmla="*/ 496454 h 901355"/>
                <a:gd name="connsiteX54" fmla="*/ 164962 w 913399"/>
                <a:gd name="connsiteY54" fmla="*/ 489717 h 901355"/>
                <a:gd name="connsiteX55" fmla="*/ 168017 w 913399"/>
                <a:gd name="connsiteY55" fmla="*/ 482941 h 901355"/>
                <a:gd name="connsiteX56" fmla="*/ 171072 w 913399"/>
                <a:gd name="connsiteY56" fmla="*/ 476126 h 901355"/>
                <a:gd name="connsiteX57" fmla="*/ 174127 w 913399"/>
                <a:gd name="connsiteY57" fmla="*/ 469274 h 901355"/>
                <a:gd name="connsiteX58" fmla="*/ 177182 w 913399"/>
                <a:gd name="connsiteY58" fmla="*/ 462388 h 901355"/>
                <a:gd name="connsiteX59" fmla="*/ 180236 w 913399"/>
                <a:gd name="connsiteY59" fmla="*/ 455468 h 901355"/>
                <a:gd name="connsiteX60" fmla="*/ 183292 w 913399"/>
                <a:gd name="connsiteY60" fmla="*/ 448517 h 901355"/>
                <a:gd name="connsiteX61" fmla="*/ 186346 w 913399"/>
                <a:gd name="connsiteY61" fmla="*/ 441537 h 901355"/>
                <a:gd name="connsiteX62" fmla="*/ 189401 w 913399"/>
                <a:gd name="connsiteY62" fmla="*/ 434529 h 901355"/>
                <a:gd name="connsiteX63" fmla="*/ 192456 w 913399"/>
                <a:gd name="connsiteY63" fmla="*/ 427496 h 901355"/>
                <a:gd name="connsiteX64" fmla="*/ 195511 w 913399"/>
                <a:gd name="connsiteY64" fmla="*/ 420439 h 901355"/>
                <a:gd name="connsiteX65" fmla="*/ 198566 w 913399"/>
                <a:gd name="connsiteY65" fmla="*/ 413362 h 901355"/>
                <a:gd name="connsiteX66" fmla="*/ 201621 w 913399"/>
                <a:gd name="connsiteY66" fmla="*/ 406265 h 901355"/>
                <a:gd name="connsiteX67" fmla="*/ 204675 w 913399"/>
                <a:gd name="connsiteY67" fmla="*/ 399152 h 901355"/>
                <a:gd name="connsiteX68" fmla="*/ 207731 w 913399"/>
                <a:gd name="connsiteY68" fmla="*/ 392024 h 901355"/>
                <a:gd name="connsiteX69" fmla="*/ 210785 w 913399"/>
                <a:gd name="connsiteY69" fmla="*/ 384884 h 901355"/>
                <a:gd name="connsiteX70" fmla="*/ 213840 w 913399"/>
                <a:gd name="connsiteY70" fmla="*/ 377733 h 901355"/>
                <a:gd name="connsiteX71" fmla="*/ 216895 w 913399"/>
                <a:gd name="connsiteY71" fmla="*/ 370575 h 901355"/>
                <a:gd name="connsiteX72" fmla="*/ 219949 w 913399"/>
                <a:gd name="connsiteY72" fmla="*/ 363411 h 901355"/>
                <a:gd name="connsiteX73" fmla="*/ 223004 w 913399"/>
                <a:gd name="connsiteY73" fmla="*/ 356244 h 901355"/>
                <a:gd name="connsiteX74" fmla="*/ 226063 w 913399"/>
                <a:gd name="connsiteY74" fmla="*/ 349077 h 901355"/>
                <a:gd name="connsiteX75" fmla="*/ 229114 w 913399"/>
                <a:gd name="connsiteY75" fmla="*/ 341911 h 901355"/>
                <a:gd name="connsiteX76" fmla="*/ 232166 w 913399"/>
                <a:gd name="connsiteY76" fmla="*/ 334750 h 901355"/>
                <a:gd name="connsiteX77" fmla="*/ 235225 w 913399"/>
                <a:gd name="connsiteY77" fmla="*/ 327596 h 901355"/>
                <a:gd name="connsiteX78" fmla="*/ 238276 w 913399"/>
                <a:gd name="connsiteY78" fmla="*/ 320452 h 901355"/>
                <a:gd name="connsiteX79" fmla="*/ 241335 w 913399"/>
                <a:gd name="connsiteY79" fmla="*/ 313320 h 901355"/>
                <a:gd name="connsiteX80" fmla="*/ 244387 w 913399"/>
                <a:gd name="connsiteY80" fmla="*/ 306202 h 901355"/>
                <a:gd name="connsiteX81" fmla="*/ 247446 w 913399"/>
                <a:gd name="connsiteY81" fmla="*/ 299102 h 901355"/>
                <a:gd name="connsiteX82" fmla="*/ 250497 w 913399"/>
                <a:gd name="connsiteY82" fmla="*/ 292022 h 901355"/>
                <a:gd name="connsiteX83" fmla="*/ 253556 w 913399"/>
                <a:gd name="connsiteY83" fmla="*/ 284964 h 901355"/>
                <a:gd name="connsiteX84" fmla="*/ 256608 w 913399"/>
                <a:gd name="connsiteY84" fmla="*/ 277933 h 901355"/>
                <a:gd name="connsiteX85" fmla="*/ 259659 w 913399"/>
                <a:gd name="connsiteY85" fmla="*/ 270928 h 901355"/>
                <a:gd name="connsiteX86" fmla="*/ 262718 w 913399"/>
                <a:gd name="connsiteY86" fmla="*/ 263955 h 901355"/>
                <a:gd name="connsiteX87" fmla="*/ 265770 w 913399"/>
                <a:gd name="connsiteY87" fmla="*/ 257016 h 901355"/>
                <a:gd name="connsiteX88" fmla="*/ 268829 w 913399"/>
                <a:gd name="connsiteY88" fmla="*/ 250113 h 901355"/>
                <a:gd name="connsiteX89" fmla="*/ 271880 w 913399"/>
                <a:gd name="connsiteY89" fmla="*/ 243249 h 901355"/>
                <a:gd name="connsiteX90" fmla="*/ 274939 w 913399"/>
                <a:gd name="connsiteY90" fmla="*/ 236427 h 901355"/>
                <a:gd name="connsiteX91" fmla="*/ 277991 w 913399"/>
                <a:gd name="connsiteY91" fmla="*/ 229650 h 901355"/>
                <a:gd name="connsiteX92" fmla="*/ 281050 w 913399"/>
                <a:gd name="connsiteY92" fmla="*/ 222920 h 901355"/>
                <a:gd name="connsiteX93" fmla="*/ 284101 w 913399"/>
                <a:gd name="connsiteY93" fmla="*/ 216241 h 901355"/>
                <a:gd name="connsiteX94" fmla="*/ 287153 w 913399"/>
                <a:gd name="connsiteY94" fmla="*/ 209615 h 901355"/>
                <a:gd name="connsiteX95" fmla="*/ 290212 w 913399"/>
                <a:gd name="connsiteY95" fmla="*/ 203045 h 901355"/>
                <a:gd name="connsiteX96" fmla="*/ 293263 w 913399"/>
                <a:gd name="connsiteY96" fmla="*/ 196534 h 901355"/>
                <a:gd name="connsiteX97" fmla="*/ 296322 w 913399"/>
                <a:gd name="connsiteY97" fmla="*/ 190084 h 901355"/>
                <a:gd name="connsiteX98" fmla="*/ 299374 w 913399"/>
                <a:gd name="connsiteY98" fmla="*/ 183698 h 901355"/>
                <a:gd name="connsiteX99" fmla="*/ 302433 w 913399"/>
                <a:gd name="connsiteY99" fmla="*/ 177380 h 901355"/>
                <a:gd name="connsiteX100" fmla="*/ 305484 w 913399"/>
                <a:gd name="connsiteY100" fmla="*/ 171131 h 901355"/>
                <a:gd name="connsiteX101" fmla="*/ 308543 w 913399"/>
                <a:gd name="connsiteY101" fmla="*/ 164955 h 901355"/>
                <a:gd name="connsiteX102" fmla="*/ 311595 w 913399"/>
                <a:gd name="connsiteY102" fmla="*/ 158855 h 901355"/>
                <a:gd name="connsiteX103" fmla="*/ 314654 w 913399"/>
                <a:gd name="connsiteY103" fmla="*/ 152833 h 901355"/>
                <a:gd name="connsiteX104" fmla="*/ 317705 w 913399"/>
                <a:gd name="connsiteY104" fmla="*/ 146891 h 901355"/>
                <a:gd name="connsiteX105" fmla="*/ 320757 w 913399"/>
                <a:gd name="connsiteY105" fmla="*/ 141033 h 901355"/>
                <a:gd name="connsiteX106" fmla="*/ 323816 w 913399"/>
                <a:gd name="connsiteY106" fmla="*/ 135262 h 901355"/>
                <a:gd name="connsiteX107" fmla="*/ 326867 w 913399"/>
                <a:gd name="connsiteY107" fmla="*/ 129579 h 901355"/>
                <a:gd name="connsiteX108" fmla="*/ 329926 w 913399"/>
                <a:gd name="connsiteY108" fmla="*/ 123987 h 901355"/>
                <a:gd name="connsiteX109" fmla="*/ 332978 w 913399"/>
                <a:gd name="connsiteY109" fmla="*/ 118490 h 901355"/>
                <a:gd name="connsiteX110" fmla="*/ 336037 w 913399"/>
                <a:gd name="connsiteY110" fmla="*/ 113089 h 901355"/>
                <a:gd name="connsiteX111" fmla="*/ 339088 w 913399"/>
                <a:gd name="connsiteY111" fmla="*/ 107787 h 901355"/>
                <a:gd name="connsiteX112" fmla="*/ 342147 w 913399"/>
                <a:gd name="connsiteY112" fmla="*/ 102588 h 901355"/>
                <a:gd name="connsiteX113" fmla="*/ 345199 w 913399"/>
                <a:gd name="connsiteY113" fmla="*/ 97491 h 901355"/>
                <a:gd name="connsiteX114" fmla="*/ 348250 w 913399"/>
                <a:gd name="connsiteY114" fmla="*/ 92502 h 901355"/>
                <a:gd name="connsiteX115" fmla="*/ 351309 w 913399"/>
                <a:gd name="connsiteY115" fmla="*/ 87622 h 901355"/>
                <a:gd name="connsiteX116" fmla="*/ 354361 w 913399"/>
                <a:gd name="connsiteY116" fmla="*/ 82852 h 901355"/>
                <a:gd name="connsiteX117" fmla="*/ 357420 w 913399"/>
                <a:gd name="connsiteY117" fmla="*/ 78197 h 901355"/>
                <a:gd name="connsiteX118" fmla="*/ 360471 w 913399"/>
                <a:gd name="connsiteY118" fmla="*/ 73657 h 901355"/>
                <a:gd name="connsiteX119" fmla="*/ 363530 w 913399"/>
                <a:gd name="connsiteY119" fmla="*/ 69235 h 901355"/>
                <a:gd name="connsiteX120" fmla="*/ 366582 w 913399"/>
                <a:gd name="connsiteY120" fmla="*/ 64933 h 901355"/>
                <a:gd name="connsiteX121" fmla="*/ 369640 w 913399"/>
                <a:gd name="connsiteY121" fmla="*/ 60754 h 901355"/>
                <a:gd name="connsiteX122" fmla="*/ 372692 w 913399"/>
                <a:gd name="connsiteY122" fmla="*/ 56699 h 901355"/>
                <a:gd name="connsiteX123" fmla="*/ 375744 w 913399"/>
                <a:gd name="connsiteY123" fmla="*/ 52770 h 901355"/>
                <a:gd name="connsiteX124" fmla="*/ 378803 w 913399"/>
                <a:gd name="connsiteY124" fmla="*/ 48969 h 901355"/>
                <a:gd name="connsiteX125" fmla="*/ 381854 w 913399"/>
                <a:gd name="connsiteY125" fmla="*/ 45298 h 901355"/>
                <a:gd name="connsiteX126" fmla="*/ 384913 w 913399"/>
                <a:gd name="connsiteY126" fmla="*/ 41760 h 901355"/>
                <a:gd name="connsiteX127" fmla="*/ 387965 w 913399"/>
                <a:gd name="connsiteY127" fmla="*/ 38355 h 901355"/>
                <a:gd name="connsiteX128" fmla="*/ 391023 w 913399"/>
                <a:gd name="connsiteY128" fmla="*/ 35086 h 901355"/>
                <a:gd name="connsiteX129" fmla="*/ 394075 w 913399"/>
                <a:gd name="connsiteY129" fmla="*/ 31953 h 901355"/>
                <a:gd name="connsiteX130" fmla="*/ 397134 w 913399"/>
                <a:gd name="connsiteY130" fmla="*/ 28960 h 901355"/>
                <a:gd name="connsiteX131" fmla="*/ 400186 w 913399"/>
                <a:gd name="connsiteY131" fmla="*/ 26106 h 901355"/>
                <a:gd name="connsiteX132" fmla="*/ 403244 w 913399"/>
                <a:gd name="connsiteY132" fmla="*/ 23394 h 901355"/>
                <a:gd name="connsiteX133" fmla="*/ 406296 w 913399"/>
                <a:gd name="connsiteY133" fmla="*/ 20825 h 901355"/>
                <a:gd name="connsiteX134" fmla="*/ 409348 w 913399"/>
                <a:gd name="connsiteY134" fmla="*/ 18400 h 901355"/>
                <a:gd name="connsiteX135" fmla="*/ 412407 w 913399"/>
                <a:gd name="connsiteY135" fmla="*/ 16121 h 901355"/>
                <a:gd name="connsiteX136" fmla="*/ 415458 w 913399"/>
                <a:gd name="connsiteY136" fmla="*/ 13988 h 901355"/>
                <a:gd name="connsiteX137" fmla="*/ 418517 w 913399"/>
                <a:gd name="connsiteY137" fmla="*/ 12003 h 901355"/>
                <a:gd name="connsiteX138" fmla="*/ 421569 w 913399"/>
                <a:gd name="connsiteY138" fmla="*/ 10167 h 901355"/>
                <a:gd name="connsiteX139" fmla="*/ 424627 w 913399"/>
                <a:gd name="connsiteY139" fmla="*/ 8481 h 901355"/>
                <a:gd name="connsiteX140" fmla="*/ 427679 w 913399"/>
                <a:gd name="connsiteY140" fmla="*/ 6945 h 901355"/>
                <a:gd name="connsiteX141" fmla="*/ 430738 w 913399"/>
                <a:gd name="connsiteY141" fmla="*/ 5560 h 901355"/>
                <a:gd name="connsiteX142" fmla="*/ 433790 w 913399"/>
                <a:gd name="connsiteY142" fmla="*/ 4327 h 901355"/>
                <a:gd name="connsiteX143" fmla="*/ 436841 w 913399"/>
                <a:gd name="connsiteY143" fmla="*/ 3247 h 901355"/>
                <a:gd name="connsiteX144" fmla="*/ 439900 w 913399"/>
                <a:gd name="connsiteY144" fmla="*/ 2321 h 901355"/>
                <a:gd name="connsiteX145" fmla="*/ 442952 w 913399"/>
                <a:gd name="connsiteY145" fmla="*/ 1548 h 901355"/>
                <a:gd name="connsiteX146" fmla="*/ 446010 w 913399"/>
                <a:gd name="connsiteY146" fmla="*/ 929 h 901355"/>
                <a:gd name="connsiteX147" fmla="*/ 449062 w 913399"/>
                <a:gd name="connsiteY147" fmla="*/ 465 h 901355"/>
                <a:gd name="connsiteX148" fmla="*/ 452121 w 913399"/>
                <a:gd name="connsiteY148" fmla="*/ 155 h 901355"/>
                <a:gd name="connsiteX149" fmla="*/ 455173 w 913399"/>
                <a:gd name="connsiteY149" fmla="*/ 0 h 901355"/>
                <a:gd name="connsiteX150" fmla="*/ 458231 w 913399"/>
                <a:gd name="connsiteY150" fmla="*/ 0 h 901355"/>
                <a:gd name="connsiteX151" fmla="*/ 461283 w 913399"/>
                <a:gd name="connsiteY151" fmla="*/ 155 h 901355"/>
                <a:gd name="connsiteX152" fmla="*/ 464335 w 913399"/>
                <a:gd name="connsiteY152" fmla="*/ 465 h 901355"/>
                <a:gd name="connsiteX153" fmla="*/ 467393 w 913399"/>
                <a:gd name="connsiteY153" fmla="*/ 929 h 901355"/>
                <a:gd name="connsiteX154" fmla="*/ 470445 w 913399"/>
                <a:gd name="connsiteY154" fmla="*/ 1548 h 901355"/>
                <a:gd name="connsiteX155" fmla="*/ 473504 w 913399"/>
                <a:gd name="connsiteY155" fmla="*/ 2321 h 901355"/>
                <a:gd name="connsiteX156" fmla="*/ 476556 w 913399"/>
                <a:gd name="connsiteY156" fmla="*/ 3247 h 901355"/>
                <a:gd name="connsiteX157" fmla="*/ 479614 w 913399"/>
                <a:gd name="connsiteY157" fmla="*/ 4327 h 901355"/>
                <a:gd name="connsiteX158" fmla="*/ 482666 w 913399"/>
                <a:gd name="connsiteY158" fmla="*/ 5560 h 901355"/>
                <a:gd name="connsiteX159" fmla="*/ 485725 w 913399"/>
                <a:gd name="connsiteY159" fmla="*/ 6945 h 901355"/>
                <a:gd name="connsiteX160" fmla="*/ 488777 w 913399"/>
                <a:gd name="connsiteY160" fmla="*/ 8481 h 901355"/>
                <a:gd name="connsiteX161" fmla="*/ 491828 w 913399"/>
                <a:gd name="connsiteY161" fmla="*/ 10167 h 901355"/>
                <a:gd name="connsiteX162" fmla="*/ 494887 w 913399"/>
                <a:gd name="connsiteY162" fmla="*/ 12003 h 901355"/>
                <a:gd name="connsiteX163" fmla="*/ 497939 w 913399"/>
                <a:gd name="connsiteY163" fmla="*/ 13988 h 901355"/>
                <a:gd name="connsiteX164" fmla="*/ 500997 w 913399"/>
                <a:gd name="connsiteY164" fmla="*/ 16121 h 901355"/>
                <a:gd name="connsiteX165" fmla="*/ 504049 w 913399"/>
                <a:gd name="connsiteY165" fmla="*/ 18400 h 901355"/>
                <a:gd name="connsiteX166" fmla="*/ 507108 w 913399"/>
                <a:gd name="connsiteY166" fmla="*/ 20825 h 901355"/>
                <a:gd name="connsiteX167" fmla="*/ 510160 w 913399"/>
                <a:gd name="connsiteY167" fmla="*/ 23394 h 901355"/>
                <a:gd name="connsiteX168" fmla="*/ 513218 w 913399"/>
                <a:gd name="connsiteY168" fmla="*/ 26106 h 901355"/>
                <a:gd name="connsiteX169" fmla="*/ 516270 w 913399"/>
                <a:gd name="connsiteY169" fmla="*/ 28960 h 901355"/>
                <a:gd name="connsiteX170" fmla="*/ 519329 w 913399"/>
                <a:gd name="connsiteY170" fmla="*/ 31953 h 901355"/>
                <a:gd name="connsiteX171" fmla="*/ 522380 w 913399"/>
                <a:gd name="connsiteY171" fmla="*/ 35086 h 901355"/>
                <a:gd name="connsiteX172" fmla="*/ 525432 w 913399"/>
                <a:gd name="connsiteY172" fmla="*/ 38355 h 901355"/>
                <a:gd name="connsiteX173" fmla="*/ 528491 w 913399"/>
                <a:gd name="connsiteY173" fmla="*/ 41760 h 901355"/>
                <a:gd name="connsiteX174" fmla="*/ 531543 w 913399"/>
                <a:gd name="connsiteY174" fmla="*/ 45298 h 901355"/>
                <a:gd name="connsiteX175" fmla="*/ 534601 w 913399"/>
                <a:gd name="connsiteY175" fmla="*/ 48969 h 901355"/>
                <a:gd name="connsiteX176" fmla="*/ 537653 w 913399"/>
                <a:gd name="connsiteY176" fmla="*/ 52770 h 901355"/>
                <a:gd name="connsiteX177" fmla="*/ 540712 w 913399"/>
                <a:gd name="connsiteY177" fmla="*/ 56699 h 901355"/>
                <a:gd name="connsiteX178" fmla="*/ 543764 w 913399"/>
                <a:gd name="connsiteY178" fmla="*/ 60754 h 901355"/>
                <a:gd name="connsiteX179" fmla="*/ 546822 w 913399"/>
                <a:gd name="connsiteY179" fmla="*/ 64933 h 901355"/>
                <a:gd name="connsiteX180" fmla="*/ 549874 w 913399"/>
                <a:gd name="connsiteY180" fmla="*/ 69235 h 901355"/>
                <a:gd name="connsiteX181" fmla="*/ 552926 w 913399"/>
                <a:gd name="connsiteY181" fmla="*/ 73657 h 901355"/>
                <a:gd name="connsiteX182" fmla="*/ 555984 w 913399"/>
                <a:gd name="connsiteY182" fmla="*/ 78197 h 901355"/>
                <a:gd name="connsiteX183" fmla="*/ 559036 w 913399"/>
                <a:gd name="connsiteY183" fmla="*/ 82852 h 901355"/>
                <a:gd name="connsiteX184" fmla="*/ 562095 w 913399"/>
                <a:gd name="connsiteY184" fmla="*/ 87622 h 901355"/>
                <a:gd name="connsiteX185" fmla="*/ 565146 w 913399"/>
                <a:gd name="connsiteY185" fmla="*/ 92502 h 901355"/>
                <a:gd name="connsiteX186" fmla="*/ 568205 w 913399"/>
                <a:gd name="connsiteY186" fmla="*/ 97491 h 901355"/>
                <a:gd name="connsiteX187" fmla="*/ 571257 w 913399"/>
                <a:gd name="connsiteY187" fmla="*/ 102588 h 901355"/>
                <a:gd name="connsiteX188" fmla="*/ 574316 w 913399"/>
                <a:gd name="connsiteY188" fmla="*/ 107787 h 901355"/>
                <a:gd name="connsiteX189" fmla="*/ 577367 w 913399"/>
                <a:gd name="connsiteY189" fmla="*/ 113089 h 901355"/>
                <a:gd name="connsiteX190" fmla="*/ 580419 w 913399"/>
                <a:gd name="connsiteY190" fmla="*/ 118490 h 901355"/>
                <a:gd name="connsiteX191" fmla="*/ 583478 w 913399"/>
                <a:gd name="connsiteY191" fmla="*/ 123987 h 901355"/>
                <a:gd name="connsiteX192" fmla="*/ 586529 w 913399"/>
                <a:gd name="connsiteY192" fmla="*/ 129579 h 901355"/>
                <a:gd name="connsiteX193" fmla="*/ 589588 w 913399"/>
                <a:gd name="connsiteY193" fmla="*/ 135262 h 901355"/>
                <a:gd name="connsiteX194" fmla="*/ 592640 w 913399"/>
                <a:gd name="connsiteY194" fmla="*/ 141033 h 901355"/>
                <a:gd name="connsiteX195" fmla="*/ 595699 w 913399"/>
                <a:gd name="connsiteY195" fmla="*/ 146891 h 901355"/>
                <a:gd name="connsiteX196" fmla="*/ 598750 w 913399"/>
                <a:gd name="connsiteY196" fmla="*/ 152833 h 901355"/>
                <a:gd name="connsiteX197" fmla="*/ 601809 w 913399"/>
                <a:gd name="connsiteY197" fmla="*/ 158855 h 901355"/>
                <a:gd name="connsiteX198" fmla="*/ 604861 w 913399"/>
                <a:gd name="connsiteY198" fmla="*/ 164955 h 901355"/>
                <a:gd name="connsiteX199" fmla="*/ 607913 w 913399"/>
                <a:gd name="connsiteY199" fmla="*/ 171131 h 901355"/>
                <a:gd name="connsiteX200" fmla="*/ 610971 w 913399"/>
                <a:gd name="connsiteY200" fmla="*/ 177380 h 901355"/>
                <a:gd name="connsiteX201" fmla="*/ 614023 w 913399"/>
                <a:gd name="connsiteY201" fmla="*/ 183698 h 901355"/>
                <a:gd name="connsiteX202" fmla="*/ 617082 w 913399"/>
                <a:gd name="connsiteY202" fmla="*/ 190084 h 901355"/>
                <a:gd name="connsiteX203" fmla="*/ 620133 w 913399"/>
                <a:gd name="connsiteY203" fmla="*/ 196534 h 901355"/>
                <a:gd name="connsiteX204" fmla="*/ 623192 w 913399"/>
                <a:gd name="connsiteY204" fmla="*/ 203045 h 901355"/>
                <a:gd name="connsiteX205" fmla="*/ 626244 w 913399"/>
                <a:gd name="connsiteY205" fmla="*/ 209615 h 901355"/>
                <a:gd name="connsiteX206" fmla="*/ 629303 w 913399"/>
                <a:gd name="connsiteY206" fmla="*/ 216241 h 901355"/>
                <a:gd name="connsiteX207" fmla="*/ 632354 w 913399"/>
                <a:gd name="connsiteY207" fmla="*/ 222920 h 901355"/>
                <a:gd name="connsiteX208" fmla="*/ 635413 w 913399"/>
                <a:gd name="connsiteY208" fmla="*/ 229650 h 901355"/>
                <a:gd name="connsiteX209" fmla="*/ 638465 w 913399"/>
                <a:gd name="connsiteY209" fmla="*/ 236427 h 901355"/>
                <a:gd name="connsiteX210" fmla="*/ 641516 w 913399"/>
                <a:gd name="connsiteY210" fmla="*/ 243249 h 901355"/>
                <a:gd name="connsiteX211" fmla="*/ 644575 w 913399"/>
                <a:gd name="connsiteY211" fmla="*/ 250113 h 901355"/>
                <a:gd name="connsiteX212" fmla="*/ 647627 w 913399"/>
                <a:gd name="connsiteY212" fmla="*/ 257016 h 901355"/>
                <a:gd name="connsiteX213" fmla="*/ 650686 w 913399"/>
                <a:gd name="connsiteY213" fmla="*/ 263955 h 901355"/>
                <a:gd name="connsiteX214" fmla="*/ 653737 w 913399"/>
                <a:gd name="connsiteY214" fmla="*/ 270928 h 901355"/>
                <a:gd name="connsiteX215" fmla="*/ 656796 w 913399"/>
                <a:gd name="connsiteY215" fmla="*/ 277933 h 901355"/>
                <a:gd name="connsiteX216" fmla="*/ 659848 w 913399"/>
                <a:gd name="connsiteY216" fmla="*/ 284964 h 901355"/>
                <a:gd name="connsiteX217" fmla="*/ 662907 w 913399"/>
                <a:gd name="connsiteY217" fmla="*/ 292022 h 901355"/>
                <a:gd name="connsiteX218" fmla="*/ 665958 w 913399"/>
                <a:gd name="connsiteY218" fmla="*/ 299102 h 901355"/>
                <a:gd name="connsiteX219" fmla="*/ 669010 w 913399"/>
                <a:gd name="connsiteY219" fmla="*/ 306202 h 901355"/>
                <a:gd name="connsiteX220" fmla="*/ 672069 w 913399"/>
                <a:gd name="connsiteY220" fmla="*/ 313320 h 901355"/>
                <a:gd name="connsiteX221" fmla="*/ 675120 w 913399"/>
                <a:gd name="connsiteY221" fmla="*/ 320452 h 901355"/>
                <a:gd name="connsiteX222" fmla="*/ 678179 w 913399"/>
                <a:gd name="connsiteY222" fmla="*/ 327596 h 901355"/>
                <a:gd name="connsiteX223" fmla="*/ 681231 w 913399"/>
                <a:gd name="connsiteY223" fmla="*/ 334750 h 901355"/>
                <a:gd name="connsiteX224" fmla="*/ 684290 w 913399"/>
                <a:gd name="connsiteY224" fmla="*/ 341911 h 901355"/>
                <a:gd name="connsiteX225" fmla="*/ 687341 w 913399"/>
                <a:gd name="connsiteY225" fmla="*/ 349077 h 901355"/>
                <a:gd name="connsiteX226" fmla="*/ 690400 w 913399"/>
                <a:gd name="connsiteY226" fmla="*/ 356244 h 901355"/>
                <a:gd name="connsiteX227" fmla="*/ 693452 w 913399"/>
                <a:gd name="connsiteY227" fmla="*/ 363411 h 901355"/>
                <a:gd name="connsiteX228" fmla="*/ 696503 w 913399"/>
                <a:gd name="connsiteY228" fmla="*/ 370575 h 901355"/>
                <a:gd name="connsiteX229" fmla="*/ 699562 w 913399"/>
                <a:gd name="connsiteY229" fmla="*/ 377733 h 901355"/>
                <a:gd name="connsiteX230" fmla="*/ 702614 w 913399"/>
                <a:gd name="connsiteY230" fmla="*/ 384884 h 901355"/>
                <a:gd name="connsiteX231" fmla="*/ 705673 w 913399"/>
                <a:gd name="connsiteY231" fmla="*/ 392024 h 901355"/>
                <a:gd name="connsiteX232" fmla="*/ 708724 w 913399"/>
                <a:gd name="connsiteY232" fmla="*/ 399152 h 901355"/>
                <a:gd name="connsiteX233" fmla="*/ 711783 w 913399"/>
                <a:gd name="connsiteY233" fmla="*/ 406265 h 901355"/>
                <a:gd name="connsiteX234" fmla="*/ 714835 w 913399"/>
                <a:gd name="connsiteY234" fmla="*/ 413362 h 901355"/>
                <a:gd name="connsiteX235" fmla="*/ 717894 w 913399"/>
                <a:gd name="connsiteY235" fmla="*/ 420439 h 901355"/>
                <a:gd name="connsiteX236" fmla="*/ 720945 w 913399"/>
                <a:gd name="connsiteY236" fmla="*/ 427496 h 901355"/>
                <a:gd name="connsiteX237" fmla="*/ 724004 w 913399"/>
                <a:gd name="connsiteY237" fmla="*/ 434529 h 901355"/>
                <a:gd name="connsiteX238" fmla="*/ 727056 w 913399"/>
                <a:gd name="connsiteY238" fmla="*/ 441537 h 901355"/>
                <a:gd name="connsiteX239" fmla="*/ 730107 w 913399"/>
                <a:gd name="connsiteY239" fmla="*/ 448517 h 901355"/>
                <a:gd name="connsiteX240" fmla="*/ 733166 w 913399"/>
                <a:gd name="connsiteY240" fmla="*/ 455468 h 901355"/>
                <a:gd name="connsiteX241" fmla="*/ 736218 w 913399"/>
                <a:gd name="connsiteY241" fmla="*/ 462388 h 901355"/>
                <a:gd name="connsiteX242" fmla="*/ 739277 w 913399"/>
                <a:gd name="connsiteY242" fmla="*/ 469274 h 901355"/>
                <a:gd name="connsiteX243" fmla="*/ 742328 w 913399"/>
                <a:gd name="connsiteY243" fmla="*/ 476126 h 901355"/>
                <a:gd name="connsiteX244" fmla="*/ 745387 w 913399"/>
                <a:gd name="connsiteY244" fmla="*/ 482941 h 901355"/>
                <a:gd name="connsiteX245" fmla="*/ 748439 w 913399"/>
                <a:gd name="connsiteY245" fmla="*/ 489717 h 901355"/>
                <a:gd name="connsiteX246" fmla="*/ 751498 w 913399"/>
                <a:gd name="connsiteY246" fmla="*/ 496454 h 901355"/>
                <a:gd name="connsiteX247" fmla="*/ 754549 w 913399"/>
                <a:gd name="connsiteY247" fmla="*/ 503148 h 901355"/>
                <a:gd name="connsiteX248" fmla="*/ 757601 w 913399"/>
                <a:gd name="connsiteY248" fmla="*/ 509800 h 901355"/>
                <a:gd name="connsiteX249" fmla="*/ 760660 w 913399"/>
                <a:gd name="connsiteY249" fmla="*/ 516406 h 901355"/>
                <a:gd name="connsiteX250" fmla="*/ 763711 w 913399"/>
                <a:gd name="connsiteY250" fmla="*/ 522966 h 901355"/>
                <a:gd name="connsiteX251" fmla="*/ 766770 w 913399"/>
                <a:gd name="connsiteY251" fmla="*/ 529478 h 901355"/>
                <a:gd name="connsiteX252" fmla="*/ 769822 w 913399"/>
                <a:gd name="connsiteY252" fmla="*/ 535940 h 901355"/>
                <a:gd name="connsiteX253" fmla="*/ 772881 w 913399"/>
                <a:gd name="connsiteY253" fmla="*/ 542353 h 901355"/>
                <a:gd name="connsiteX254" fmla="*/ 775932 w 913399"/>
                <a:gd name="connsiteY254" fmla="*/ 548713 h 901355"/>
                <a:gd name="connsiteX255" fmla="*/ 778991 w 913399"/>
                <a:gd name="connsiteY255" fmla="*/ 555020 h 901355"/>
                <a:gd name="connsiteX256" fmla="*/ 782043 w 913399"/>
                <a:gd name="connsiteY256" fmla="*/ 561272 h 901355"/>
                <a:gd name="connsiteX257" fmla="*/ 785094 w 913399"/>
                <a:gd name="connsiteY257" fmla="*/ 567470 h 901355"/>
                <a:gd name="connsiteX258" fmla="*/ 788153 w 913399"/>
                <a:gd name="connsiteY258" fmla="*/ 573610 h 901355"/>
                <a:gd name="connsiteX259" fmla="*/ 791205 w 913399"/>
                <a:gd name="connsiteY259" fmla="*/ 579694 h 901355"/>
                <a:gd name="connsiteX260" fmla="*/ 794264 w 913399"/>
                <a:gd name="connsiteY260" fmla="*/ 585718 h 901355"/>
                <a:gd name="connsiteX261" fmla="*/ 797315 w 913399"/>
                <a:gd name="connsiteY261" fmla="*/ 591683 h 901355"/>
                <a:gd name="connsiteX262" fmla="*/ 800374 w 913399"/>
                <a:gd name="connsiteY262" fmla="*/ 597587 h 901355"/>
                <a:gd name="connsiteX263" fmla="*/ 803426 w 913399"/>
                <a:gd name="connsiteY263" fmla="*/ 603429 h 901355"/>
                <a:gd name="connsiteX264" fmla="*/ 806485 w 913399"/>
                <a:gd name="connsiteY264" fmla="*/ 609210 h 901355"/>
                <a:gd name="connsiteX265" fmla="*/ 809536 w 913399"/>
                <a:gd name="connsiteY265" fmla="*/ 614928 h 901355"/>
                <a:gd name="connsiteX266" fmla="*/ 812588 w 913399"/>
                <a:gd name="connsiteY266" fmla="*/ 620583 h 901355"/>
                <a:gd name="connsiteX267" fmla="*/ 815647 w 913399"/>
                <a:gd name="connsiteY267" fmla="*/ 626172 h 901355"/>
                <a:gd name="connsiteX268" fmla="*/ 818698 w 913399"/>
                <a:gd name="connsiteY268" fmla="*/ 631697 h 901355"/>
                <a:gd name="connsiteX269" fmla="*/ 821757 w 913399"/>
                <a:gd name="connsiteY269" fmla="*/ 637156 h 901355"/>
                <a:gd name="connsiteX270" fmla="*/ 824809 w 913399"/>
                <a:gd name="connsiteY270" fmla="*/ 642550 h 901355"/>
                <a:gd name="connsiteX271" fmla="*/ 827868 w 913399"/>
                <a:gd name="connsiteY271" fmla="*/ 647877 h 901355"/>
                <a:gd name="connsiteX272" fmla="*/ 830919 w 913399"/>
                <a:gd name="connsiteY272" fmla="*/ 653136 h 901355"/>
                <a:gd name="connsiteX273" fmla="*/ 833978 w 913399"/>
                <a:gd name="connsiteY273" fmla="*/ 658326 h 901355"/>
                <a:gd name="connsiteX274" fmla="*/ 837030 w 913399"/>
                <a:gd name="connsiteY274" fmla="*/ 663451 h 901355"/>
                <a:gd name="connsiteX275" fmla="*/ 840088 w 913399"/>
                <a:gd name="connsiteY275" fmla="*/ 668510 h 901355"/>
                <a:gd name="connsiteX276" fmla="*/ 843140 w 913399"/>
                <a:gd name="connsiteY276" fmla="*/ 673498 h 901355"/>
                <a:gd name="connsiteX277" fmla="*/ 846192 w 913399"/>
                <a:gd name="connsiteY277" fmla="*/ 678421 h 901355"/>
                <a:gd name="connsiteX278" fmla="*/ 849251 w 913399"/>
                <a:gd name="connsiteY278" fmla="*/ 683272 h 901355"/>
                <a:gd name="connsiteX279" fmla="*/ 852302 w 913399"/>
                <a:gd name="connsiteY279" fmla="*/ 688051 h 901355"/>
                <a:gd name="connsiteX280" fmla="*/ 855361 w 913399"/>
                <a:gd name="connsiteY280" fmla="*/ 692765 h 901355"/>
                <a:gd name="connsiteX281" fmla="*/ 858413 w 913399"/>
                <a:gd name="connsiteY281" fmla="*/ 697407 h 901355"/>
                <a:gd name="connsiteX282" fmla="*/ 861471 w 913399"/>
                <a:gd name="connsiteY282" fmla="*/ 701985 h 901355"/>
                <a:gd name="connsiteX283" fmla="*/ 864523 w 913399"/>
                <a:gd name="connsiteY283" fmla="*/ 706490 h 901355"/>
                <a:gd name="connsiteX284" fmla="*/ 867582 w 913399"/>
                <a:gd name="connsiteY284" fmla="*/ 710924 h 901355"/>
                <a:gd name="connsiteX285" fmla="*/ 870634 w 913399"/>
                <a:gd name="connsiteY285" fmla="*/ 715293 h 901355"/>
                <a:gd name="connsiteX286" fmla="*/ 873685 w 913399"/>
                <a:gd name="connsiteY286" fmla="*/ 719596 h 901355"/>
                <a:gd name="connsiteX287" fmla="*/ 876744 w 913399"/>
                <a:gd name="connsiteY287" fmla="*/ 723821 h 901355"/>
                <a:gd name="connsiteX288" fmla="*/ 879796 w 913399"/>
                <a:gd name="connsiteY288" fmla="*/ 727988 h 901355"/>
                <a:gd name="connsiteX289" fmla="*/ 882854 w 913399"/>
                <a:gd name="connsiteY289" fmla="*/ 732076 h 901355"/>
                <a:gd name="connsiteX290" fmla="*/ 885906 w 913399"/>
                <a:gd name="connsiteY290" fmla="*/ 736100 h 901355"/>
                <a:gd name="connsiteX291" fmla="*/ 888965 w 913399"/>
                <a:gd name="connsiteY291" fmla="*/ 740058 h 901355"/>
                <a:gd name="connsiteX292" fmla="*/ 892017 w 913399"/>
                <a:gd name="connsiteY292" fmla="*/ 743952 h 901355"/>
                <a:gd name="connsiteX293" fmla="*/ 895075 w 913399"/>
                <a:gd name="connsiteY293" fmla="*/ 747766 h 901355"/>
                <a:gd name="connsiteX294" fmla="*/ 898127 w 913399"/>
                <a:gd name="connsiteY294" fmla="*/ 751523 h 901355"/>
                <a:gd name="connsiteX295" fmla="*/ 901179 w 913399"/>
                <a:gd name="connsiteY295" fmla="*/ 755216 h 901355"/>
                <a:gd name="connsiteX296" fmla="*/ 904238 w 913399"/>
                <a:gd name="connsiteY296" fmla="*/ 758836 h 901355"/>
                <a:gd name="connsiteX297" fmla="*/ 907289 w 913399"/>
                <a:gd name="connsiteY297" fmla="*/ 762391 h 901355"/>
                <a:gd name="connsiteX298" fmla="*/ 910348 w 913399"/>
                <a:gd name="connsiteY298" fmla="*/ 765882 h 901355"/>
                <a:gd name="connsiteX299" fmla="*/ 913400 w 913399"/>
                <a:gd name="connsiteY299" fmla="*/ 769308 h 901355"/>
                <a:gd name="connsiteX300" fmla="*/ 913400 w 913399"/>
                <a:gd name="connsiteY300" fmla="*/ 901356 h 901355"/>
                <a:gd name="connsiteX301" fmla="*/ 0 w 913399"/>
                <a:gd name="connsiteY301" fmla="*/ 901356 h 901355"/>
                <a:gd name="connsiteX302" fmla="*/ 0 w 913399"/>
                <a:gd name="connsiteY302" fmla="*/ 769308 h 90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913399" h="901355">
                  <a:moveTo>
                    <a:pt x="0" y="769308"/>
                  </a:moveTo>
                  <a:lnTo>
                    <a:pt x="3055" y="765882"/>
                  </a:lnTo>
                  <a:lnTo>
                    <a:pt x="6110" y="762391"/>
                  </a:lnTo>
                  <a:lnTo>
                    <a:pt x="9165" y="758836"/>
                  </a:lnTo>
                  <a:lnTo>
                    <a:pt x="12220" y="755216"/>
                  </a:lnTo>
                  <a:lnTo>
                    <a:pt x="15275" y="751523"/>
                  </a:lnTo>
                  <a:lnTo>
                    <a:pt x="18329" y="747766"/>
                  </a:lnTo>
                  <a:lnTo>
                    <a:pt x="21384" y="743952"/>
                  </a:lnTo>
                  <a:lnTo>
                    <a:pt x="24439" y="740058"/>
                  </a:lnTo>
                  <a:lnTo>
                    <a:pt x="27494" y="736100"/>
                  </a:lnTo>
                  <a:lnTo>
                    <a:pt x="30549" y="732076"/>
                  </a:lnTo>
                  <a:lnTo>
                    <a:pt x="33603" y="727988"/>
                  </a:lnTo>
                  <a:lnTo>
                    <a:pt x="36658" y="723821"/>
                  </a:lnTo>
                  <a:lnTo>
                    <a:pt x="39713" y="719596"/>
                  </a:lnTo>
                  <a:lnTo>
                    <a:pt x="42768" y="715293"/>
                  </a:lnTo>
                  <a:lnTo>
                    <a:pt x="45823" y="710924"/>
                  </a:lnTo>
                  <a:lnTo>
                    <a:pt x="48878" y="706490"/>
                  </a:lnTo>
                  <a:lnTo>
                    <a:pt x="51932" y="701985"/>
                  </a:lnTo>
                  <a:lnTo>
                    <a:pt x="54988" y="697407"/>
                  </a:lnTo>
                  <a:lnTo>
                    <a:pt x="58042" y="692765"/>
                  </a:lnTo>
                  <a:lnTo>
                    <a:pt x="61097" y="688051"/>
                  </a:lnTo>
                  <a:lnTo>
                    <a:pt x="64152" y="683272"/>
                  </a:lnTo>
                  <a:lnTo>
                    <a:pt x="67207" y="678421"/>
                  </a:lnTo>
                  <a:lnTo>
                    <a:pt x="70262" y="673498"/>
                  </a:lnTo>
                  <a:lnTo>
                    <a:pt x="73317" y="668510"/>
                  </a:lnTo>
                  <a:lnTo>
                    <a:pt x="76371" y="663451"/>
                  </a:lnTo>
                  <a:lnTo>
                    <a:pt x="79427" y="658326"/>
                  </a:lnTo>
                  <a:lnTo>
                    <a:pt x="82481" y="653136"/>
                  </a:lnTo>
                  <a:lnTo>
                    <a:pt x="85536" y="647877"/>
                  </a:lnTo>
                  <a:lnTo>
                    <a:pt x="88591" y="642550"/>
                  </a:lnTo>
                  <a:lnTo>
                    <a:pt x="91646" y="637156"/>
                  </a:lnTo>
                  <a:lnTo>
                    <a:pt x="94701" y="631697"/>
                  </a:lnTo>
                  <a:lnTo>
                    <a:pt x="97755" y="626172"/>
                  </a:lnTo>
                  <a:lnTo>
                    <a:pt x="100810" y="620583"/>
                  </a:lnTo>
                  <a:lnTo>
                    <a:pt x="103865" y="614928"/>
                  </a:lnTo>
                  <a:lnTo>
                    <a:pt x="106920" y="609210"/>
                  </a:lnTo>
                  <a:lnTo>
                    <a:pt x="109975" y="603429"/>
                  </a:lnTo>
                  <a:lnTo>
                    <a:pt x="113030" y="597587"/>
                  </a:lnTo>
                  <a:lnTo>
                    <a:pt x="116084" y="591683"/>
                  </a:lnTo>
                  <a:lnTo>
                    <a:pt x="119140" y="585718"/>
                  </a:lnTo>
                  <a:lnTo>
                    <a:pt x="122194" y="579694"/>
                  </a:lnTo>
                  <a:lnTo>
                    <a:pt x="125249" y="573610"/>
                  </a:lnTo>
                  <a:lnTo>
                    <a:pt x="128304" y="567470"/>
                  </a:lnTo>
                  <a:lnTo>
                    <a:pt x="131359" y="561272"/>
                  </a:lnTo>
                  <a:lnTo>
                    <a:pt x="134414" y="555020"/>
                  </a:lnTo>
                  <a:lnTo>
                    <a:pt x="137469" y="548713"/>
                  </a:lnTo>
                  <a:lnTo>
                    <a:pt x="140523" y="542353"/>
                  </a:lnTo>
                  <a:lnTo>
                    <a:pt x="143579" y="535940"/>
                  </a:lnTo>
                  <a:lnTo>
                    <a:pt x="146633" y="529478"/>
                  </a:lnTo>
                  <a:lnTo>
                    <a:pt x="149688" y="522966"/>
                  </a:lnTo>
                  <a:lnTo>
                    <a:pt x="152743" y="516406"/>
                  </a:lnTo>
                  <a:lnTo>
                    <a:pt x="155798" y="509800"/>
                  </a:lnTo>
                  <a:lnTo>
                    <a:pt x="158853" y="503148"/>
                  </a:lnTo>
                  <a:lnTo>
                    <a:pt x="161907" y="496454"/>
                  </a:lnTo>
                  <a:lnTo>
                    <a:pt x="164962" y="489717"/>
                  </a:lnTo>
                  <a:lnTo>
                    <a:pt x="168017" y="482941"/>
                  </a:lnTo>
                  <a:lnTo>
                    <a:pt x="171072" y="476126"/>
                  </a:lnTo>
                  <a:lnTo>
                    <a:pt x="174127" y="469274"/>
                  </a:lnTo>
                  <a:lnTo>
                    <a:pt x="177182" y="462388"/>
                  </a:lnTo>
                  <a:lnTo>
                    <a:pt x="180236" y="455468"/>
                  </a:lnTo>
                  <a:lnTo>
                    <a:pt x="183292" y="448517"/>
                  </a:lnTo>
                  <a:lnTo>
                    <a:pt x="186346" y="441537"/>
                  </a:lnTo>
                  <a:lnTo>
                    <a:pt x="189401" y="434529"/>
                  </a:lnTo>
                  <a:lnTo>
                    <a:pt x="192456" y="427496"/>
                  </a:lnTo>
                  <a:lnTo>
                    <a:pt x="195511" y="420439"/>
                  </a:lnTo>
                  <a:lnTo>
                    <a:pt x="198566" y="413362"/>
                  </a:lnTo>
                  <a:lnTo>
                    <a:pt x="201621" y="406265"/>
                  </a:lnTo>
                  <a:lnTo>
                    <a:pt x="204675" y="399152"/>
                  </a:lnTo>
                  <a:lnTo>
                    <a:pt x="207731" y="392024"/>
                  </a:lnTo>
                  <a:lnTo>
                    <a:pt x="210785" y="384884"/>
                  </a:lnTo>
                  <a:lnTo>
                    <a:pt x="213840" y="377733"/>
                  </a:lnTo>
                  <a:lnTo>
                    <a:pt x="216895" y="370575"/>
                  </a:lnTo>
                  <a:lnTo>
                    <a:pt x="219949" y="363411"/>
                  </a:lnTo>
                  <a:lnTo>
                    <a:pt x="223004" y="356244"/>
                  </a:lnTo>
                  <a:lnTo>
                    <a:pt x="226063" y="349077"/>
                  </a:lnTo>
                  <a:lnTo>
                    <a:pt x="229114" y="341911"/>
                  </a:lnTo>
                  <a:lnTo>
                    <a:pt x="232166" y="334750"/>
                  </a:lnTo>
                  <a:lnTo>
                    <a:pt x="235225" y="327596"/>
                  </a:lnTo>
                  <a:lnTo>
                    <a:pt x="238276" y="320452"/>
                  </a:lnTo>
                  <a:lnTo>
                    <a:pt x="241335" y="313320"/>
                  </a:lnTo>
                  <a:lnTo>
                    <a:pt x="244387" y="306202"/>
                  </a:lnTo>
                  <a:lnTo>
                    <a:pt x="247446" y="299102"/>
                  </a:lnTo>
                  <a:lnTo>
                    <a:pt x="250497" y="292022"/>
                  </a:lnTo>
                  <a:lnTo>
                    <a:pt x="253556" y="284964"/>
                  </a:lnTo>
                  <a:lnTo>
                    <a:pt x="256608" y="277933"/>
                  </a:lnTo>
                  <a:lnTo>
                    <a:pt x="259659" y="270928"/>
                  </a:lnTo>
                  <a:lnTo>
                    <a:pt x="262718" y="263955"/>
                  </a:lnTo>
                  <a:lnTo>
                    <a:pt x="265770" y="257016"/>
                  </a:lnTo>
                  <a:lnTo>
                    <a:pt x="268829" y="250113"/>
                  </a:lnTo>
                  <a:lnTo>
                    <a:pt x="271880" y="243249"/>
                  </a:lnTo>
                  <a:lnTo>
                    <a:pt x="274939" y="236427"/>
                  </a:lnTo>
                  <a:lnTo>
                    <a:pt x="277991" y="229650"/>
                  </a:lnTo>
                  <a:lnTo>
                    <a:pt x="281050" y="222920"/>
                  </a:lnTo>
                  <a:lnTo>
                    <a:pt x="284101" y="216241"/>
                  </a:lnTo>
                  <a:lnTo>
                    <a:pt x="287153" y="209615"/>
                  </a:lnTo>
                  <a:lnTo>
                    <a:pt x="290212" y="203045"/>
                  </a:lnTo>
                  <a:lnTo>
                    <a:pt x="293263" y="196534"/>
                  </a:lnTo>
                  <a:lnTo>
                    <a:pt x="296322" y="190084"/>
                  </a:lnTo>
                  <a:lnTo>
                    <a:pt x="299374" y="183698"/>
                  </a:lnTo>
                  <a:lnTo>
                    <a:pt x="302433" y="177380"/>
                  </a:lnTo>
                  <a:lnTo>
                    <a:pt x="305484" y="171131"/>
                  </a:lnTo>
                  <a:lnTo>
                    <a:pt x="308543" y="164955"/>
                  </a:lnTo>
                  <a:lnTo>
                    <a:pt x="311595" y="158855"/>
                  </a:lnTo>
                  <a:lnTo>
                    <a:pt x="314654" y="152833"/>
                  </a:lnTo>
                  <a:lnTo>
                    <a:pt x="317705" y="146891"/>
                  </a:lnTo>
                  <a:lnTo>
                    <a:pt x="320757" y="141033"/>
                  </a:lnTo>
                  <a:lnTo>
                    <a:pt x="323816" y="135262"/>
                  </a:lnTo>
                  <a:lnTo>
                    <a:pt x="326867" y="129579"/>
                  </a:lnTo>
                  <a:lnTo>
                    <a:pt x="329926" y="123987"/>
                  </a:lnTo>
                  <a:lnTo>
                    <a:pt x="332978" y="118490"/>
                  </a:lnTo>
                  <a:lnTo>
                    <a:pt x="336037" y="113089"/>
                  </a:lnTo>
                  <a:lnTo>
                    <a:pt x="339088" y="107787"/>
                  </a:lnTo>
                  <a:lnTo>
                    <a:pt x="342147" y="102588"/>
                  </a:lnTo>
                  <a:lnTo>
                    <a:pt x="345199" y="97491"/>
                  </a:lnTo>
                  <a:lnTo>
                    <a:pt x="348250" y="92502"/>
                  </a:lnTo>
                  <a:lnTo>
                    <a:pt x="351309" y="87622"/>
                  </a:lnTo>
                  <a:lnTo>
                    <a:pt x="354361" y="82852"/>
                  </a:lnTo>
                  <a:lnTo>
                    <a:pt x="357420" y="78197"/>
                  </a:lnTo>
                  <a:lnTo>
                    <a:pt x="360471" y="73657"/>
                  </a:lnTo>
                  <a:lnTo>
                    <a:pt x="363530" y="69235"/>
                  </a:lnTo>
                  <a:lnTo>
                    <a:pt x="366582" y="64933"/>
                  </a:lnTo>
                  <a:lnTo>
                    <a:pt x="369640" y="60754"/>
                  </a:lnTo>
                  <a:lnTo>
                    <a:pt x="372692" y="56699"/>
                  </a:lnTo>
                  <a:lnTo>
                    <a:pt x="375744" y="52770"/>
                  </a:lnTo>
                  <a:lnTo>
                    <a:pt x="378803" y="48969"/>
                  </a:lnTo>
                  <a:lnTo>
                    <a:pt x="381854" y="45298"/>
                  </a:lnTo>
                  <a:lnTo>
                    <a:pt x="384913" y="41760"/>
                  </a:lnTo>
                  <a:lnTo>
                    <a:pt x="387965" y="38355"/>
                  </a:lnTo>
                  <a:lnTo>
                    <a:pt x="391023" y="35086"/>
                  </a:lnTo>
                  <a:lnTo>
                    <a:pt x="394075" y="31953"/>
                  </a:lnTo>
                  <a:lnTo>
                    <a:pt x="397134" y="28960"/>
                  </a:lnTo>
                  <a:lnTo>
                    <a:pt x="400186" y="26106"/>
                  </a:lnTo>
                  <a:lnTo>
                    <a:pt x="403244" y="23394"/>
                  </a:lnTo>
                  <a:lnTo>
                    <a:pt x="406296" y="20825"/>
                  </a:lnTo>
                  <a:lnTo>
                    <a:pt x="409348" y="18400"/>
                  </a:lnTo>
                  <a:lnTo>
                    <a:pt x="412407" y="16121"/>
                  </a:lnTo>
                  <a:lnTo>
                    <a:pt x="415458" y="13988"/>
                  </a:lnTo>
                  <a:lnTo>
                    <a:pt x="418517" y="12003"/>
                  </a:lnTo>
                  <a:lnTo>
                    <a:pt x="421569" y="10167"/>
                  </a:lnTo>
                  <a:lnTo>
                    <a:pt x="424627" y="8481"/>
                  </a:lnTo>
                  <a:lnTo>
                    <a:pt x="427679" y="6945"/>
                  </a:lnTo>
                  <a:lnTo>
                    <a:pt x="430738" y="5560"/>
                  </a:lnTo>
                  <a:lnTo>
                    <a:pt x="433790" y="4327"/>
                  </a:lnTo>
                  <a:lnTo>
                    <a:pt x="436841" y="3247"/>
                  </a:lnTo>
                  <a:lnTo>
                    <a:pt x="439900" y="2321"/>
                  </a:lnTo>
                  <a:lnTo>
                    <a:pt x="442952" y="1548"/>
                  </a:lnTo>
                  <a:lnTo>
                    <a:pt x="446010" y="929"/>
                  </a:lnTo>
                  <a:lnTo>
                    <a:pt x="449062" y="465"/>
                  </a:lnTo>
                  <a:lnTo>
                    <a:pt x="452121" y="155"/>
                  </a:lnTo>
                  <a:lnTo>
                    <a:pt x="455173" y="0"/>
                  </a:lnTo>
                  <a:lnTo>
                    <a:pt x="458231" y="0"/>
                  </a:lnTo>
                  <a:lnTo>
                    <a:pt x="461283" y="155"/>
                  </a:lnTo>
                  <a:lnTo>
                    <a:pt x="464335" y="465"/>
                  </a:lnTo>
                  <a:lnTo>
                    <a:pt x="467393" y="929"/>
                  </a:lnTo>
                  <a:lnTo>
                    <a:pt x="470445" y="1548"/>
                  </a:lnTo>
                  <a:lnTo>
                    <a:pt x="473504" y="2321"/>
                  </a:lnTo>
                  <a:lnTo>
                    <a:pt x="476556" y="3247"/>
                  </a:lnTo>
                  <a:lnTo>
                    <a:pt x="479614" y="4327"/>
                  </a:lnTo>
                  <a:lnTo>
                    <a:pt x="482666" y="5560"/>
                  </a:lnTo>
                  <a:lnTo>
                    <a:pt x="485725" y="6945"/>
                  </a:lnTo>
                  <a:lnTo>
                    <a:pt x="488777" y="8481"/>
                  </a:lnTo>
                  <a:lnTo>
                    <a:pt x="491828" y="10167"/>
                  </a:lnTo>
                  <a:lnTo>
                    <a:pt x="494887" y="12003"/>
                  </a:lnTo>
                  <a:lnTo>
                    <a:pt x="497939" y="13988"/>
                  </a:lnTo>
                  <a:lnTo>
                    <a:pt x="500997" y="16121"/>
                  </a:lnTo>
                  <a:lnTo>
                    <a:pt x="504049" y="18400"/>
                  </a:lnTo>
                  <a:lnTo>
                    <a:pt x="507108" y="20825"/>
                  </a:lnTo>
                  <a:lnTo>
                    <a:pt x="510160" y="23394"/>
                  </a:lnTo>
                  <a:lnTo>
                    <a:pt x="513218" y="26106"/>
                  </a:lnTo>
                  <a:lnTo>
                    <a:pt x="516270" y="28960"/>
                  </a:lnTo>
                  <a:lnTo>
                    <a:pt x="519329" y="31953"/>
                  </a:lnTo>
                  <a:lnTo>
                    <a:pt x="522380" y="35086"/>
                  </a:lnTo>
                  <a:lnTo>
                    <a:pt x="525432" y="38355"/>
                  </a:lnTo>
                  <a:lnTo>
                    <a:pt x="528491" y="41760"/>
                  </a:lnTo>
                  <a:lnTo>
                    <a:pt x="531543" y="45298"/>
                  </a:lnTo>
                  <a:lnTo>
                    <a:pt x="534601" y="48969"/>
                  </a:lnTo>
                  <a:lnTo>
                    <a:pt x="537653" y="52770"/>
                  </a:lnTo>
                  <a:lnTo>
                    <a:pt x="540712" y="56699"/>
                  </a:lnTo>
                  <a:lnTo>
                    <a:pt x="543764" y="60754"/>
                  </a:lnTo>
                  <a:lnTo>
                    <a:pt x="546822" y="64933"/>
                  </a:lnTo>
                  <a:lnTo>
                    <a:pt x="549874" y="69235"/>
                  </a:lnTo>
                  <a:lnTo>
                    <a:pt x="552926" y="73657"/>
                  </a:lnTo>
                  <a:lnTo>
                    <a:pt x="555984" y="78197"/>
                  </a:lnTo>
                  <a:lnTo>
                    <a:pt x="559036" y="82852"/>
                  </a:lnTo>
                  <a:lnTo>
                    <a:pt x="562095" y="87622"/>
                  </a:lnTo>
                  <a:lnTo>
                    <a:pt x="565146" y="92502"/>
                  </a:lnTo>
                  <a:lnTo>
                    <a:pt x="568205" y="97491"/>
                  </a:lnTo>
                  <a:lnTo>
                    <a:pt x="571257" y="102588"/>
                  </a:lnTo>
                  <a:lnTo>
                    <a:pt x="574316" y="107787"/>
                  </a:lnTo>
                  <a:lnTo>
                    <a:pt x="577367" y="113089"/>
                  </a:lnTo>
                  <a:lnTo>
                    <a:pt x="580419" y="118490"/>
                  </a:lnTo>
                  <a:lnTo>
                    <a:pt x="583478" y="123987"/>
                  </a:lnTo>
                  <a:lnTo>
                    <a:pt x="586529" y="129579"/>
                  </a:lnTo>
                  <a:lnTo>
                    <a:pt x="589588" y="135262"/>
                  </a:lnTo>
                  <a:lnTo>
                    <a:pt x="592640" y="141033"/>
                  </a:lnTo>
                  <a:lnTo>
                    <a:pt x="595699" y="146891"/>
                  </a:lnTo>
                  <a:lnTo>
                    <a:pt x="598750" y="152833"/>
                  </a:lnTo>
                  <a:lnTo>
                    <a:pt x="601809" y="158855"/>
                  </a:lnTo>
                  <a:lnTo>
                    <a:pt x="604861" y="164955"/>
                  </a:lnTo>
                  <a:lnTo>
                    <a:pt x="607913" y="171131"/>
                  </a:lnTo>
                  <a:lnTo>
                    <a:pt x="610971" y="177380"/>
                  </a:lnTo>
                  <a:lnTo>
                    <a:pt x="614023" y="183698"/>
                  </a:lnTo>
                  <a:lnTo>
                    <a:pt x="617082" y="190084"/>
                  </a:lnTo>
                  <a:lnTo>
                    <a:pt x="620133" y="196534"/>
                  </a:lnTo>
                  <a:lnTo>
                    <a:pt x="623192" y="203045"/>
                  </a:lnTo>
                  <a:lnTo>
                    <a:pt x="626244" y="209615"/>
                  </a:lnTo>
                  <a:lnTo>
                    <a:pt x="629303" y="216241"/>
                  </a:lnTo>
                  <a:lnTo>
                    <a:pt x="632354" y="222920"/>
                  </a:lnTo>
                  <a:lnTo>
                    <a:pt x="635413" y="229650"/>
                  </a:lnTo>
                  <a:lnTo>
                    <a:pt x="638465" y="236427"/>
                  </a:lnTo>
                  <a:lnTo>
                    <a:pt x="641516" y="243249"/>
                  </a:lnTo>
                  <a:lnTo>
                    <a:pt x="644575" y="250113"/>
                  </a:lnTo>
                  <a:lnTo>
                    <a:pt x="647627" y="257016"/>
                  </a:lnTo>
                  <a:lnTo>
                    <a:pt x="650686" y="263955"/>
                  </a:lnTo>
                  <a:lnTo>
                    <a:pt x="653737" y="270928"/>
                  </a:lnTo>
                  <a:lnTo>
                    <a:pt x="656796" y="277933"/>
                  </a:lnTo>
                  <a:lnTo>
                    <a:pt x="659848" y="284964"/>
                  </a:lnTo>
                  <a:lnTo>
                    <a:pt x="662907" y="292022"/>
                  </a:lnTo>
                  <a:lnTo>
                    <a:pt x="665958" y="299102"/>
                  </a:lnTo>
                  <a:lnTo>
                    <a:pt x="669010" y="306202"/>
                  </a:lnTo>
                  <a:lnTo>
                    <a:pt x="672069" y="313320"/>
                  </a:lnTo>
                  <a:lnTo>
                    <a:pt x="675120" y="320452"/>
                  </a:lnTo>
                  <a:lnTo>
                    <a:pt x="678179" y="327596"/>
                  </a:lnTo>
                  <a:lnTo>
                    <a:pt x="681231" y="334750"/>
                  </a:lnTo>
                  <a:lnTo>
                    <a:pt x="684290" y="341911"/>
                  </a:lnTo>
                  <a:lnTo>
                    <a:pt x="687341" y="349077"/>
                  </a:lnTo>
                  <a:lnTo>
                    <a:pt x="690400" y="356244"/>
                  </a:lnTo>
                  <a:lnTo>
                    <a:pt x="693452" y="363411"/>
                  </a:lnTo>
                  <a:lnTo>
                    <a:pt x="696503" y="370575"/>
                  </a:lnTo>
                  <a:lnTo>
                    <a:pt x="699562" y="377733"/>
                  </a:lnTo>
                  <a:lnTo>
                    <a:pt x="702614" y="384884"/>
                  </a:lnTo>
                  <a:lnTo>
                    <a:pt x="705673" y="392024"/>
                  </a:lnTo>
                  <a:lnTo>
                    <a:pt x="708724" y="399152"/>
                  </a:lnTo>
                  <a:lnTo>
                    <a:pt x="711783" y="406265"/>
                  </a:lnTo>
                  <a:lnTo>
                    <a:pt x="714835" y="413362"/>
                  </a:lnTo>
                  <a:lnTo>
                    <a:pt x="717894" y="420439"/>
                  </a:lnTo>
                  <a:lnTo>
                    <a:pt x="720945" y="427496"/>
                  </a:lnTo>
                  <a:lnTo>
                    <a:pt x="724004" y="434529"/>
                  </a:lnTo>
                  <a:lnTo>
                    <a:pt x="727056" y="441537"/>
                  </a:lnTo>
                  <a:lnTo>
                    <a:pt x="730107" y="448517"/>
                  </a:lnTo>
                  <a:lnTo>
                    <a:pt x="733166" y="455468"/>
                  </a:lnTo>
                  <a:lnTo>
                    <a:pt x="736218" y="462388"/>
                  </a:lnTo>
                  <a:lnTo>
                    <a:pt x="739277" y="469274"/>
                  </a:lnTo>
                  <a:lnTo>
                    <a:pt x="742328" y="476126"/>
                  </a:lnTo>
                  <a:lnTo>
                    <a:pt x="745387" y="482941"/>
                  </a:lnTo>
                  <a:lnTo>
                    <a:pt x="748439" y="489717"/>
                  </a:lnTo>
                  <a:lnTo>
                    <a:pt x="751498" y="496454"/>
                  </a:lnTo>
                  <a:lnTo>
                    <a:pt x="754549" y="503148"/>
                  </a:lnTo>
                  <a:lnTo>
                    <a:pt x="757601" y="509800"/>
                  </a:lnTo>
                  <a:lnTo>
                    <a:pt x="760660" y="516406"/>
                  </a:lnTo>
                  <a:lnTo>
                    <a:pt x="763711" y="522966"/>
                  </a:lnTo>
                  <a:lnTo>
                    <a:pt x="766770" y="529478"/>
                  </a:lnTo>
                  <a:lnTo>
                    <a:pt x="769822" y="535940"/>
                  </a:lnTo>
                  <a:lnTo>
                    <a:pt x="772881" y="542353"/>
                  </a:lnTo>
                  <a:lnTo>
                    <a:pt x="775932" y="548713"/>
                  </a:lnTo>
                  <a:lnTo>
                    <a:pt x="778991" y="555020"/>
                  </a:lnTo>
                  <a:lnTo>
                    <a:pt x="782043" y="561272"/>
                  </a:lnTo>
                  <a:lnTo>
                    <a:pt x="785094" y="567470"/>
                  </a:lnTo>
                  <a:lnTo>
                    <a:pt x="788153" y="573610"/>
                  </a:lnTo>
                  <a:lnTo>
                    <a:pt x="791205" y="579694"/>
                  </a:lnTo>
                  <a:lnTo>
                    <a:pt x="794264" y="585718"/>
                  </a:lnTo>
                  <a:lnTo>
                    <a:pt x="797315" y="591683"/>
                  </a:lnTo>
                  <a:lnTo>
                    <a:pt x="800374" y="597587"/>
                  </a:lnTo>
                  <a:lnTo>
                    <a:pt x="803426" y="603429"/>
                  </a:lnTo>
                  <a:lnTo>
                    <a:pt x="806485" y="609210"/>
                  </a:lnTo>
                  <a:lnTo>
                    <a:pt x="809536" y="614928"/>
                  </a:lnTo>
                  <a:lnTo>
                    <a:pt x="812588" y="620583"/>
                  </a:lnTo>
                  <a:lnTo>
                    <a:pt x="815647" y="626172"/>
                  </a:lnTo>
                  <a:lnTo>
                    <a:pt x="818698" y="631697"/>
                  </a:lnTo>
                  <a:lnTo>
                    <a:pt x="821757" y="637156"/>
                  </a:lnTo>
                  <a:lnTo>
                    <a:pt x="824809" y="642550"/>
                  </a:lnTo>
                  <a:lnTo>
                    <a:pt x="827868" y="647877"/>
                  </a:lnTo>
                  <a:lnTo>
                    <a:pt x="830919" y="653136"/>
                  </a:lnTo>
                  <a:lnTo>
                    <a:pt x="833978" y="658326"/>
                  </a:lnTo>
                  <a:lnTo>
                    <a:pt x="837030" y="663451"/>
                  </a:lnTo>
                  <a:lnTo>
                    <a:pt x="840088" y="668510"/>
                  </a:lnTo>
                  <a:lnTo>
                    <a:pt x="843140" y="673498"/>
                  </a:lnTo>
                  <a:lnTo>
                    <a:pt x="846192" y="678421"/>
                  </a:lnTo>
                  <a:lnTo>
                    <a:pt x="849251" y="683272"/>
                  </a:lnTo>
                  <a:lnTo>
                    <a:pt x="852302" y="688051"/>
                  </a:lnTo>
                  <a:lnTo>
                    <a:pt x="855361" y="692765"/>
                  </a:lnTo>
                  <a:lnTo>
                    <a:pt x="858413" y="697407"/>
                  </a:lnTo>
                  <a:lnTo>
                    <a:pt x="861471" y="701985"/>
                  </a:lnTo>
                  <a:lnTo>
                    <a:pt x="864523" y="706490"/>
                  </a:lnTo>
                  <a:lnTo>
                    <a:pt x="867582" y="710924"/>
                  </a:lnTo>
                  <a:lnTo>
                    <a:pt x="870634" y="715293"/>
                  </a:lnTo>
                  <a:lnTo>
                    <a:pt x="873685" y="719596"/>
                  </a:lnTo>
                  <a:lnTo>
                    <a:pt x="876744" y="723821"/>
                  </a:lnTo>
                  <a:lnTo>
                    <a:pt x="879796" y="727988"/>
                  </a:lnTo>
                  <a:lnTo>
                    <a:pt x="882854" y="732076"/>
                  </a:lnTo>
                  <a:lnTo>
                    <a:pt x="885906" y="736100"/>
                  </a:lnTo>
                  <a:lnTo>
                    <a:pt x="888965" y="740058"/>
                  </a:lnTo>
                  <a:lnTo>
                    <a:pt x="892017" y="743952"/>
                  </a:lnTo>
                  <a:lnTo>
                    <a:pt x="895075" y="747766"/>
                  </a:lnTo>
                  <a:lnTo>
                    <a:pt x="898127" y="751523"/>
                  </a:lnTo>
                  <a:lnTo>
                    <a:pt x="901179" y="755216"/>
                  </a:lnTo>
                  <a:lnTo>
                    <a:pt x="904238" y="758836"/>
                  </a:lnTo>
                  <a:lnTo>
                    <a:pt x="907289" y="762391"/>
                  </a:lnTo>
                  <a:lnTo>
                    <a:pt x="910348" y="765882"/>
                  </a:lnTo>
                  <a:lnTo>
                    <a:pt x="913400" y="769308"/>
                  </a:lnTo>
                  <a:lnTo>
                    <a:pt x="913400" y="901356"/>
                  </a:lnTo>
                  <a:lnTo>
                    <a:pt x="0" y="901356"/>
                  </a:lnTo>
                  <a:lnTo>
                    <a:pt x="0" y="769308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A7E018FD-BDEB-96F1-FBC3-BCA40BAC4D93}"/>
              </a:ext>
            </a:extLst>
          </p:cNvPr>
          <p:cNvGrpSpPr/>
          <p:nvPr/>
        </p:nvGrpSpPr>
        <p:grpSpPr>
          <a:xfrm>
            <a:off x="8191691" y="1268035"/>
            <a:ext cx="233018" cy="225942"/>
            <a:chOff x="8191691" y="1268035"/>
            <a:chExt cx="233018" cy="225942"/>
          </a:xfrm>
        </p:grpSpPr>
        <p:sp>
          <p:nvSpPr>
            <p:cNvPr id="361" name="Freeform 360">
              <a:extLst>
                <a:ext uri="{FF2B5EF4-FFF2-40B4-BE49-F238E27FC236}">
                  <a16:creationId xmlns:a16="http://schemas.microsoft.com/office/drawing/2014/main" id="{64FEBF13-4913-3CBD-717A-9528D08B705A}"/>
                </a:ext>
              </a:extLst>
            </p:cNvPr>
            <p:cNvSpPr/>
            <p:nvPr/>
          </p:nvSpPr>
          <p:spPr>
            <a:xfrm>
              <a:off x="8191691" y="1268035"/>
              <a:ext cx="233018" cy="225941"/>
            </a:xfrm>
            <a:custGeom>
              <a:avLst/>
              <a:gdLst>
                <a:gd name="connsiteX0" fmla="*/ 233018 w 233018"/>
                <a:gd name="connsiteY0" fmla="*/ 0 h 225941"/>
                <a:gd name="connsiteX1" fmla="*/ 0 w 233018"/>
                <a:gd name="connsiteY1" fmla="*/ 225942 h 2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018" h="225941">
                  <a:moveTo>
                    <a:pt x="233018" y="0"/>
                  </a:moveTo>
                  <a:lnTo>
                    <a:pt x="0" y="225942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AD9D07B9-3DA7-4825-88C7-BB46F943ED38}"/>
                </a:ext>
              </a:extLst>
            </p:cNvPr>
            <p:cNvSpPr/>
            <p:nvPr/>
          </p:nvSpPr>
          <p:spPr>
            <a:xfrm>
              <a:off x="8191691" y="1466640"/>
              <a:ext cx="27623" cy="27337"/>
            </a:xfrm>
            <a:custGeom>
              <a:avLst/>
              <a:gdLst>
                <a:gd name="connsiteX0" fmla="*/ 18605 w 27623"/>
                <a:gd name="connsiteY0" fmla="*/ 9300 h 27337"/>
                <a:gd name="connsiteX1" fmla="*/ 27623 w 27623"/>
                <a:gd name="connsiteY1" fmla="*/ 18601 h 27337"/>
                <a:gd name="connsiteX2" fmla="*/ 0 w 27623"/>
                <a:gd name="connsiteY2" fmla="*/ 27337 h 27337"/>
                <a:gd name="connsiteX3" fmla="*/ 9587 w 27623"/>
                <a:gd name="connsiteY3" fmla="*/ 0 h 2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3" h="27337">
                  <a:moveTo>
                    <a:pt x="18605" y="9300"/>
                  </a:moveTo>
                  <a:lnTo>
                    <a:pt x="27623" y="18601"/>
                  </a:lnTo>
                  <a:lnTo>
                    <a:pt x="0" y="27337"/>
                  </a:lnTo>
                  <a:lnTo>
                    <a:pt x="9587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9FC2C986-D8EF-B7C3-3522-C729AA3B2C95}"/>
                </a:ext>
              </a:extLst>
            </p:cNvPr>
            <p:cNvSpPr/>
            <p:nvPr/>
          </p:nvSpPr>
          <p:spPr>
            <a:xfrm>
              <a:off x="8210296" y="1268035"/>
              <a:ext cx="214413" cy="207904"/>
            </a:xfrm>
            <a:custGeom>
              <a:avLst/>
              <a:gdLst>
                <a:gd name="connsiteX0" fmla="*/ 0 w 214413"/>
                <a:gd name="connsiteY0" fmla="*/ 207905 h 207904"/>
                <a:gd name="connsiteX1" fmla="*/ 214413 w 214413"/>
                <a:gd name="connsiteY1" fmla="*/ 0 h 20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13" h="207904">
                  <a:moveTo>
                    <a:pt x="0" y="207905"/>
                  </a:moveTo>
                  <a:lnTo>
                    <a:pt x="214413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4C64952C-160B-7374-1C52-4D81358538CE}"/>
              </a:ext>
            </a:extLst>
          </p:cNvPr>
          <p:cNvGrpSpPr/>
          <p:nvPr/>
        </p:nvGrpSpPr>
        <p:grpSpPr>
          <a:xfrm>
            <a:off x="7597037" y="1807219"/>
            <a:ext cx="40017" cy="96246"/>
            <a:chOff x="7597037" y="1807219"/>
            <a:chExt cx="40017" cy="96246"/>
          </a:xfrm>
        </p:grpSpPr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01806D46-798B-C5F6-E21A-434A23065966}"/>
                </a:ext>
              </a:extLst>
            </p:cNvPr>
            <p:cNvSpPr/>
            <p:nvPr/>
          </p:nvSpPr>
          <p:spPr>
            <a:xfrm>
              <a:off x="7597037" y="1807219"/>
              <a:ext cx="33896" cy="27376"/>
            </a:xfrm>
            <a:custGeom>
              <a:avLst/>
              <a:gdLst>
                <a:gd name="connsiteX0" fmla="*/ 33897 w 33896"/>
                <a:gd name="connsiteY0" fmla="*/ 3570 h 27376"/>
                <a:gd name="connsiteX1" fmla="*/ 33720 w 33896"/>
                <a:gd name="connsiteY1" fmla="*/ 4395 h 27376"/>
                <a:gd name="connsiteX2" fmla="*/ 33071 w 33896"/>
                <a:gd name="connsiteY2" fmla="*/ 6490 h 27376"/>
                <a:gd name="connsiteX3" fmla="*/ 31832 w 33896"/>
                <a:gd name="connsiteY3" fmla="*/ 9706 h 27376"/>
                <a:gd name="connsiteX4" fmla="*/ 29825 w 33896"/>
                <a:gd name="connsiteY4" fmla="*/ 13541 h 27376"/>
                <a:gd name="connsiteX5" fmla="*/ 26934 w 33896"/>
                <a:gd name="connsiteY5" fmla="*/ 17759 h 27376"/>
                <a:gd name="connsiteX6" fmla="*/ 26404 w 33896"/>
                <a:gd name="connsiteY6" fmla="*/ 18615 h 27376"/>
                <a:gd name="connsiteX7" fmla="*/ 26345 w 33896"/>
                <a:gd name="connsiteY7" fmla="*/ 19884 h 27376"/>
                <a:gd name="connsiteX8" fmla="*/ 28203 w 33896"/>
                <a:gd name="connsiteY8" fmla="*/ 26020 h 27376"/>
                <a:gd name="connsiteX9" fmla="*/ 28439 w 33896"/>
                <a:gd name="connsiteY9" fmla="*/ 26020 h 27376"/>
                <a:gd name="connsiteX10" fmla="*/ 29059 w 33896"/>
                <a:gd name="connsiteY10" fmla="*/ 25842 h 27376"/>
                <a:gd name="connsiteX11" fmla="*/ 29943 w 33896"/>
                <a:gd name="connsiteY11" fmla="*/ 25401 h 27376"/>
                <a:gd name="connsiteX12" fmla="*/ 30829 w 33896"/>
                <a:gd name="connsiteY12" fmla="*/ 24515 h 27376"/>
                <a:gd name="connsiteX13" fmla="*/ 31596 w 33896"/>
                <a:gd name="connsiteY13" fmla="*/ 23070 h 27376"/>
                <a:gd name="connsiteX14" fmla="*/ 32392 w 33896"/>
                <a:gd name="connsiteY14" fmla="*/ 22480 h 27376"/>
                <a:gd name="connsiteX15" fmla="*/ 33100 w 33896"/>
                <a:gd name="connsiteY15" fmla="*/ 23070 h 27376"/>
                <a:gd name="connsiteX16" fmla="*/ 31625 w 33896"/>
                <a:gd name="connsiteY16" fmla="*/ 25755 h 27376"/>
                <a:gd name="connsiteX17" fmla="*/ 28026 w 33896"/>
                <a:gd name="connsiteY17" fmla="*/ 27377 h 27376"/>
                <a:gd name="connsiteX18" fmla="*/ 24545 w 33896"/>
                <a:gd name="connsiteY18" fmla="*/ 26049 h 27376"/>
                <a:gd name="connsiteX19" fmla="*/ 22539 w 33896"/>
                <a:gd name="connsiteY19" fmla="*/ 22273 h 27376"/>
                <a:gd name="connsiteX20" fmla="*/ 9795 w 33896"/>
                <a:gd name="connsiteY20" fmla="*/ 27377 h 27376"/>
                <a:gd name="connsiteX21" fmla="*/ 2655 w 33896"/>
                <a:gd name="connsiteY21" fmla="*/ 24456 h 27376"/>
                <a:gd name="connsiteX22" fmla="*/ 0 w 33896"/>
                <a:gd name="connsiteY22" fmla="*/ 17140 h 27376"/>
                <a:gd name="connsiteX23" fmla="*/ 2301 w 33896"/>
                <a:gd name="connsiteY23" fmla="*/ 8968 h 27376"/>
                <a:gd name="connsiteX24" fmla="*/ 8408 w 33896"/>
                <a:gd name="connsiteY24" fmla="*/ 2508 h 27376"/>
                <a:gd name="connsiteX25" fmla="*/ 16255 w 33896"/>
                <a:gd name="connsiteY25" fmla="*/ 0 h 27376"/>
                <a:gd name="connsiteX26" fmla="*/ 19028 w 33896"/>
                <a:gd name="connsiteY26" fmla="*/ 384 h 27376"/>
                <a:gd name="connsiteX27" fmla="*/ 21742 w 33896"/>
                <a:gd name="connsiteY27" fmla="*/ 1652 h 27376"/>
                <a:gd name="connsiteX28" fmla="*/ 24102 w 33896"/>
                <a:gd name="connsiteY28" fmla="*/ 3953 h 27376"/>
                <a:gd name="connsiteX29" fmla="*/ 25725 w 33896"/>
                <a:gd name="connsiteY29" fmla="*/ 7523 h 27376"/>
                <a:gd name="connsiteX30" fmla="*/ 26345 w 33896"/>
                <a:gd name="connsiteY30" fmla="*/ 12449 h 27376"/>
                <a:gd name="connsiteX31" fmla="*/ 26345 w 33896"/>
                <a:gd name="connsiteY31" fmla="*/ 16196 h 27376"/>
                <a:gd name="connsiteX32" fmla="*/ 32274 w 33896"/>
                <a:gd name="connsiteY32" fmla="*/ 4218 h 27376"/>
                <a:gd name="connsiteX33" fmla="*/ 32746 w 33896"/>
                <a:gd name="connsiteY33" fmla="*/ 3039 h 27376"/>
                <a:gd name="connsiteX34" fmla="*/ 33159 w 33896"/>
                <a:gd name="connsiteY34" fmla="*/ 2950 h 27376"/>
                <a:gd name="connsiteX35" fmla="*/ 33631 w 33896"/>
                <a:gd name="connsiteY35" fmla="*/ 3127 h 27376"/>
                <a:gd name="connsiteX36" fmla="*/ 33867 w 33896"/>
                <a:gd name="connsiteY36" fmla="*/ 3422 h 27376"/>
                <a:gd name="connsiteX37" fmla="*/ 33897 w 33896"/>
                <a:gd name="connsiteY37" fmla="*/ 3570 h 27376"/>
                <a:gd name="connsiteX38" fmla="*/ 22303 w 33896"/>
                <a:gd name="connsiteY38" fmla="*/ 20709 h 27376"/>
                <a:gd name="connsiteX39" fmla="*/ 22185 w 33896"/>
                <a:gd name="connsiteY39" fmla="*/ 13954 h 27376"/>
                <a:gd name="connsiteX40" fmla="*/ 22185 w 33896"/>
                <a:gd name="connsiteY40" fmla="*/ 12272 h 27376"/>
                <a:gd name="connsiteX41" fmla="*/ 22126 w 33896"/>
                <a:gd name="connsiteY41" fmla="*/ 10473 h 27376"/>
                <a:gd name="connsiteX42" fmla="*/ 21949 w 33896"/>
                <a:gd name="connsiteY42" fmla="*/ 8555 h 27376"/>
                <a:gd name="connsiteX43" fmla="*/ 21654 w 33896"/>
                <a:gd name="connsiteY43" fmla="*/ 6755 h 27376"/>
                <a:gd name="connsiteX44" fmla="*/ 21153 w 33896"/>
                <a:gd name="connsiteY44" fmla="*/ 5015 h 27376"/>
                <a:gd name="connsiteX45" fmla="*/ 20386 w 33896"/>
                <a:gd name="connsiteY45" fmla="*/ 3570 h 27376"/>
                <a:gd name="connsiteX46" fmla="*/ 19353 w 33896"/>
                <a:gd name="connsiteY46" fmla="*/ 2360 h 27376"/>
                <a:gd name="connsiteX47" fmla="*/ 17966 w 33896"/>
                <a:gd name="connsiteY47" fmla="*/ 1622 h 27376"/>
                <a:gd name="connsiteX48" fmla="*/ 16196 w 33896"/>
                <a:gd name="connsiteY48" fmla="*/ 1327 h 27376"/>
                <a:gd name="connsiteX49" fmla="*/ 13718 w 33896"/>
                <a:gd name="connsiteY49" fmla="*/ 1770 h 27376"/>
                <a:gd name="connsiteX50" fmla="*/ 10886 w 33896"/>
                <a:gd name="connsiteY50" fmla="*/ 3511 h 27376"/>
                <a:gd name="connsiteX51" fmla="*/ 7965 w 33896"/>
                <a:gd name="connsiteY51" fmla="*/ 6873 h 27376"/>
                <a:gd name="connsiteX52" fmla="*/ 5517 w 33896"/>
                <a:gd name="connsiteY52" fmla="*/ 13069 h 27376"/>
                <a:gd name="connsiteX53" fmla="*/ 4485 w 33896"/>
                <a:gd name="connsiteY53" fmla="*/ 19441 h 27376"/>
                <a:gd name="connsiteX54" fmla="*/ 5871 w 33896"/>
                <a:gd name="connsiteY54" fmla="*/ 24250 h 27376"/>
                <a:gd name="connsiteX55" fmla="*/ 9913 w 33896"/>
                <a:gd name="connsiteY55" fmla="*/ 26020 h 27376"/>
                <a:gd name="connsiteX56" fmla="*/ 22303 w 33896"/>
                <a:gd name="connsiteY56" fmla="*/ 20709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6" h="27376">
                  <a:moveTo>
                    <a:pt x="33897" y="3570"/>
                  </a:moveTo>
                  <a:cubicBezTo>
                    <a:pt x="33857" y="3766"/>
                    <a:pt x="33798" y="4041"/>
                    <a:pt x="33720" y="4395"/>
                  </a:cubicBezTo>
                  <a:cubicBezTo>
                    <a:pt x="33641" y="4730"/>
                    <a:pt x="33425" y="5428"/>
                    <a:pt x="33071" y="6490"/>
                  </a:cubicBezTo>
                  <a:cubicBezTo>
                    <a:pt x="32717" y="7552"/>
                    <a:pt x="32303" y="8624"/>
                    <a:pt x="31832" y="9706"/>
                  </a:cubicBezTo>
                  <a:cubicBezTo>
                    <a:pt x="31379" y="10768"/>
                    <a:pt x="30711" y="12046"/>
                    <a:pt x="29825" y="13541"/>
                  </a:cubicBezTo>
                  <a:cubicBezTo>
                    <a:pt x="28960" y="15016"/>
                    <a:pt x="27997" y="16422"/>
                    <a:pt x="26934" y="17759"/>
                  </a:cubicBezTo>
                  <a:cubicBezTo>
                    <a:pt x="26640" y="18113"/>
                    <a:pt x="26463" y="18398"/>
                    <a:pt x="26404" y="18615"/>
                  </a:cubicBezTo>
                  <a:cubicBezTo>
                    <a:pt x="26364" y="18811"/>
                    <a:pt x="26345" y="19235"/>
                    <a:pt x="26345" y="19884"/>
                  </a:cubicBezTo>
                  <a:cubicBezTo>
                    <a:pt x="26345" y="23974"/>
                    <a:pt x="26965" y="26020"/>
                    <a:pt x="28203" y="26020"/>
                  </a:cubicBezTo>
                  <a:cubicBezTo>
                    <a:pt x="28262" y="26020"/>
                    <a:pt x="28341" y="26020"/>
                    <a:pt x="28439" y="26020"/>
                  </a:cubicBezTo>
                  <a:cubicBezTo>
                    <a:pt x="28557" y="26000"/>
                    <a:pt x="28764" y="25941"/>
                    <a:pt x="29059" y="25842"/>
                  </a:cubicBezTo>
                  <a:cubicBezTo>
                    <a:pt x="29373" y="25725"/>
                    <a:pt x="29668" y="25578"/>
                    <a:pt x="29943" y="25401"/>
                  </a:cubicBezTo>
                  <a:cubicBezTo>
                    <a:pt x="30219" y="25204"/>
                    <a:pt x="30514" y="24909"/>
                    <a:pt x="30829" y="24515"/>
                  </a:cubicBezTo>
                  <a:cubicBezTo>
                    <a:pt x="31143" y="24102"/>
                    <a:pt x="31399" y="23621"/>
                    <a:pt x="31596" y="23070"/>
                  </a:cubicBezTo>
                  <a:cubicBezTo>
                    <a:pt x="31773" y="22676"/>
                    <a:pt x="32039" y="22480"/>
                    <a:pt x="32392" y="22480"/>
                  </a:cubicBezTo>
                  <a:cubicBezTo>
                    <a:pt x="32864" y="22480"/>
                    <a:pt x="33100" y="22676"/>
                    <a:pt x="33100" y="23070"/>
                  </a:cubicBezTo>
                  <a:cubicBezTo>
                    <a:pt x="33100" y="23778"/>
                    <a:pt x="32609" y="24673"/>
                    <a:pt x="31625" y="25755"/>
                  </a:cubicBezTo>
                  <a:cubicBezTo>
                    <a:pt x="30642" y="26836"/>
                    <a:pt x="29442" y="27377"/>
                    <a:pt x="28026" y="27377"/>
                  </a:cubicBezTo>
                  <a:cubicBezTo>
                    <a:pt x="26669" y="27377"/>
                    <a:pt x="25508" y="26934"/>
                    <a:pt x="24545" y="26049"/>
                  </a:cubicBezTo>
                  <a:cubicBezTo>
                    <a:pt x="23601" y="25144"/>
                    <a:pt x="22933" y="23886"/>
                    <a:pt x="22539" y="22273"/>
                  </a:cubicBezTo>
                  <a:cubicBezTo>
                    <a:pt x="18290" y="25675"/>
                    <a:pt x="14043" y="27377"/>
                    <a:pt x="9795" y="27377"/>
                  </a:cubicBezTo>
                  <a:cubicBezTo>
                    <a:pt x="6805" y="27377"/>
                    <a:pt x="4425" y="26403"/>
                    <a:pt x="2655" y="24456"/>
                  </a:cubicBezTo>
                  <a:cubicBezTo>
                    <a:pt x="885" y="22489"/>
                    <a:pt x="0" y="20051"/>
                    <a:pt x="0" y="17140"/>
                  </a:cubicBezTo>
                  <a:cubicBezTo>
                    <a:pt x="0" y="14347"/>
                    <a:pt x="767" y="11624"/>
                    <a:pt x="2301" y="8968"/>
                  </a:cubicBezTo>
                  <a:cubicBezTo>
                    <a:pt x="3855" y="6313"/>
                    <a:pt x="5891" y="4159"/>
                    <a:pt x="8408" y="2508"/>
                  </a:cubicBezTo>
                  <a:cubicBezTo>
                    <a:pt x="10945" y="836"/>
                    <a:pt x="13561" y="0"/>
                    <a:pt x="16255" y="0"/>
                  </a:cubicBezTo>
                  <a:cubicBezTo>
                    <a:pt x="17199" y="0"/>
                    <a:pt x="18123" y="128"/>
                    <a:pt x="19028" y="384"/>
                  </a:cubicBezTo>
                  <a:cubicBezTo>
                    <a:pt x="19933" y="620"/>
                    <a:pt x="20837" y="1042"/>
                    <a:pt x="21742" y="1652"/>
                  </a:cubicBezTo>
                  <a:cubicBezTo>
                    <a:pt x="22647" y="2261"/>
                    <a:pt x="23434" y="3029"/>
                    <a:pt x="24102" y="3953"/>
                  </a:cubicBezTo>
                  <a:cubicBezTo>
                    <a:pt x="24771" y="4878"/>
                    <a:pt x="25312" y="6067"/>
                    <a:pt x="25725" y="7523"/>
                  </a:cubicBezTo>
                  <a:cubicBezTo>
                    <a:pt x="26138" y="8978"/>
                    <a:pt x="26345" y="10620"/>
                    <a:pt x="26345" y="12449"/>
                  </a:cubicBezTo>
                  <a:lnTo>
                    <a:pt x="26345" y="16196"/>
                  </a:lnTo>
                  <a:cubicBezTo>
                    <a:pt x="28941" y="12912"/>
                    <a:pt x="30917" y="8919"/>
                    <a:pt x="32274" y="4218"/>
                  </a:cubicBezTo>
                  <a:cubicBezTo>
                    <a:pt x="32470" y="3511"/>
                    <a:pt x="32628" y="3117"/>
                    <a:pt x="32746" y="3039"/>
                  </a:cubicBezTo>
                  <a:cubicBezTo>
                    <a:pt x="32824" y="2980"/>
                    <a:pt x="32963" y="2950"/>
                    <a:pt x="33159" y="2950"/>
                  </a:cubicBezTo>
                  <a:cubicBezTo>
                    <a:pt x="33356" y="2950"/>
                    <a:pt x="33513" y="3009"/>
                    <a:pt x="33631" y="3127"/>
                  </a:cubicBezTo>
                  <a:cubicBezTo>
                    <a:pt x="33769" y="3226"/>
                    <a:pt x="33848" y="3324"/>
                    <a:pt x="33867" y="3422"/>
                  </a:cubicBezTo>
                  <a:lnTo>
                    <a:pt x="33897" y="3570"/>
                  </a:lnTo>
                  <a:moveTo>
                    <a:pt x="22303" y="20709"/>
                  </a:moveTo>
                  <a:cubicBezTo>
                    <a:pt x="22224" y="20021"/>
                    <a:pt x="22185" y="17769"/>
                    <a:pt x="22185" y="13954"/>
                  </a:cubicBezTo>
                  <a:cubicBezTo>
                    <a:pt x="22185" y="13226"/>
                    <a:pt x="22185" y="12666"/>
                    <a:pt x="22185" y="12272"/>
                  </a:cubicBezTo>
                  <a:cubicBezTo>
                    <a:pt x="22185" y="11860"/>
                    <a:pt x="22165" y="11259"/>
                    <a:pt x="22126" y="10473"/>
                  </a:cubicBezTo>
                  <a:cubicBezTo>
                    <a:pt x="22086" y="9686"/>
                    <a:pt x="22027" y="9047"/>
                    <a:pt x="21949" y="8555"/>
                  </a:cubicBezTo>
                  <a:cubicBezTo>
                    <a:pt x="21890" y="8064"/>
                    <a:pt x="21791" y="7464"/>
                    <a:pt x="21654" y="6755"/>
                  </a:cubicBezTo>
                  <a:cubicBezTo>
                    <a:pt x="21516" y="6048"/>
                    <a:pt x="21349" y="5468"/>
                    <a:pt x="21153" y="5015"/>
                  </a:cubicBezTo>
                  <a:cubicBezTo>
                    <a:pt x="20956" y="4562"/>
                    <a:pt x="20700" y="4081"/>
                    <a:pt x="20386" y="3570"/>
                  </a:cubicBezTo>
                  <a:cubicBezTo>
                    <a:pt x="20090" y="3058"/>
                    <a:pt x="19746" y="2655"/>
                    <a:pt x="19353" y="2360"/>
                  </a:cubicBezTo>
                  <a:cubicBezTo>
                    <a:pt x="18979" y="2065"/>
                    <a:pt x="18517" y="1819"/>
                    <a:pt x="17966" y="1622"/>
                  </a:cubicBezTo>
                  <a:cubicBezTo>
                    <a:pt x="17435" y="1426"/>
                    <a:pt x="16845" y="1327"/>
                    <a:pt x="16196" y="1327"/>
                  </a:cubicBezTo>
                  <a:cubicBezTo>
                    <a:pt x="15390" y="1327"/>
                    <a:pt x="14564" y="1475"/>
                    <a:pt x="13718" y="1770"/>
                  </a:cubicBezTo>
                  <a:cubicBezTo>
                    <a:pt x="12892" y="2045"/>
                    <a:pt x="11948" y="2626"/>
                    <a:pt x="10886" y="3511"/>
                  </a:cubicBezTo>
                  <a:cubicBezTo>
                    <a:pt x="9824" y="4376"/>
                    <a:pt x="8850" y="5497"/>
                    <a:pt x="7965" y="6873"/>
                  </a:cubicBezTo>
                  <a:cubicBezTo>
                    <a:pt x="7041" y="8329"/>
                    <a:pt x="6225" y="10394"/>
                    <a:pt x="5517" y="13069"/>
                  </a:cubicBezTo>
                  <a:cubicBezTo>
                    <a:pt x="4829" y="15724"/>
                    <a:pt x="4485" y="17848"/>
                    <a:pt x="4485" y="19441"/>
                  </a:cubicBezTo>
                  <a:cubicBezTo>
                    <a:pt x="4485" y="21447"/>
                    <a:pt x="4947" y="23050"/>
                    <a:pt x="5871" y="24250"/>
                  </a:cubicBezTo>
                  <a:cubicBezTo>
                    <a:pt x="6796" y="25429"/>
                    <a:pt x="8143" y="26020"/>
                    <a:pt x="9913" y="26020"/>
                  </a:cubicBezTo>
                  <a:cubicBezTo>
                    <a:pt x="14141" y="26020"/>
                    <a:pt x="18271" y="24250"/>
                    <a:pt x="22303" y="20709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BDC9C93D-3361-BBB4-45DF-C86D311C410E}"/>
                </a:ext>
              </a:extLst>
            </p:cNvPr>
            <p:cNvSpPr/>
            <p:nvPr/>
          </p:nvSpPr>
          <p:spPr>
            <a:xfrm>
              <a:off x="7597037" y="1847489"/>
              <a:ext cx="40017" cy="3224"/>
            </a:xfrm>
            <a:custGeom>
              <a:avLst/>
              <a:gdLst>
                <a:gd name="connsiteX0" fmla="*/ 0 w 40017"/>
                <a:gd name="connsiteY0" fmla="*/ 3224 h 3224"/>
                <a:gd name="connsiteX1" fmla="*/ 40017 w 40017"/>
                <a:gd name="connsiteY1" fmla="*/ 3224 h 3224"/>
                <a:gd name="connsiteX2" fmla="*/ 40017 w 40017"/>
                <a:gd name="connsiteY2" fmla="*/ 0 h 3224"/>
                <a:gd name="connsiteX3" fmla="*/ 0 w 40017"/>
                <a:gd name="connsiteY3" fmla="*/ 0 h 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17" h="3224">
                  <a:moveTo>
                    <a:pt x="0" y="3224"/>
                  </a:moveTo>
                  <a:lnTo>
                    <a:pt x="40017" y="3224"/>
                  </a:lnTo>
                  <a:lnTo>
                    <a:pt x="400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id="{46FA855A-D230-FD1E-2EE6-55EAE7EA2347}"/>
                </a:ext>
              </a:extLst>
            </p:cNvPr>
            <p:cNvSpPr/>
            <p:nvPr/>
          </p:nvSpPr>
          <p:spPr>
            <a:xfrm>
              <a:off x="7602075" y="1863226"/>
              <a:ext cx="24131" cy="40239"/>
            </a:xfrm>
            <a:custGeom>
              <a:avLst/>
              <a:gdLst>
                <a:gd name="connsiteX0" fmla="*/ 0 w 24131"/>
                <a:gd name="connsiteY0" fmla="*/ 40240 h 40239"/>
                <a:gd name="connsiteX1" fmla="*/ 89 w 24131"/>
                <a:gd name="connsiteY1" fmla="*/ 38823 h 40239"/>
                <a:gd name="connsiteX2" fmla="*/ 679 w 24131"/>
                <a:gd name="connsiteY2" fmla="*/ 37998 h 40239"/>
                <a:gd name="connsiteX3" fmla="*/ 12273 w 24131"/>
                <a:gd name="connsiteY3" fmla="*/ 25076 h 40239"/>
                <a:gd name="connsiteX4" fmla="*/ 18615 w 24131"/>
                <a:gd name="connsiteY4" fmla="*/ 11712 h 40239"/>
                <a:gd name="connsiteX5" fmla="*/ 16491 w 24131"/>
                <a:gd name="connsiteY5" fmla="*/ 4780 h 40239"/>
                <a:gd name="connsiteX6" fmla="*/ 10532 w 24131"/>
                <a:gd name="connsiteY6" fmla="*/ 1889 h 40239"/>
                <a:gd name="connsiteX7" fmla="*/ 5635 w 24131"/>
                <a:gd name="connsiteY7" fmla="*/ 3511 h 40239"/>
                <a:gd name="connsiteX8" fmla="*/ 2360 w 24131"/>
                <a:gd name="connsiteY8" fmla="*/ 8024 h 40239"/>
                <a:gd name="connsiteX9" fmla="*/ 3157 w 24131"/>
                <a:gd name="connsiteY9" fmla="*/ 7965 h 40239"/>
                <a:gd name="connsiteX10" fmla="*/ 5487 w 24131"/>
                <a:gd name="connsiteY10" fmla="*/ 8909 h 40239"/>
                <a:gd name="connsiteX11" fmla="*/ 6343 w 24131"/>
                <a:gd name="connsiteY11" fmla="*/ 11122 h 40239"/>
                <a:gd name="connsiteX12" fmla="*/ 5281 w 24131"/>
                <a:gd name="connsiteY12" fmla="*/ 13541 h 40239"/>
                <a:gd name="connsiteX13" fmla="*/ 3216 w 24131"/>
                <a:gd name="connsiteY13" fmla="*/ 14308 h 40239"/>
                <a:gd name="connsiteX14" fmla="*/ 2242 w 24131"/>
                <a:gd name="connsiteY14" fmla="*/ 14220 h 40239"/>
                <a:gd name="connsiteX15" fmla="*/ 856 w 24131"/>
                <a:gd name="connsiteY15" fmla="*/ 13305 h 40239"/>
                <a:gd name="connsiteX16" fmla="*/ 0 w 24131"/>
                <a:gd name="connsiteY16" fmla="*/ 10945 h 40239"/>
                <a:gd name="connsiteX17" fmla="*/ 3186 w 24131"/>
                <a:gd name="connsiteY17" fmla="*/ 3363 h 40239"/>
                <a:gd name="connsiteX18" fmla="*/ 11299 w 24131"/>
                <a:gd name="connsiteY18" fmla="*/ 0 h 40239"/>
                <a:gd name="connsiteX19" fmla="*/ 20474 w 24131"/>
                <a:gd name="connsiteY19" fmla="*/ 3304 h 40239"/>
                <a:gd name="connsiteX20" fmla="*/ 24132 w 24131"/>
                <a:gd name="connsiteY20" fmla="*/ 11712 h 40239"/>
                <a:gd name="connsiteX21" fmla="*/ 23572 w 24131"/>
                <a:gd name="connsiteY21" fmla="*/ 15164 h 40239"/>
                <a:gd name="connsiteX22" fmla="*/ 22303 w 24131"/>
                <a:gd name="connsiteY22" fmla="*/ 18055 h 40239"/>
                <a:gd name="connsiteX23" fmla="*/ 19648 w 24131"/>
                <a:gd name="connsiteY23" fmla="*/ 21359 h 40239"/>
                <a:gd name="connsiteX24" fmla="*/ 16137 w 24131"/>
                <a:gd name="connsiteY24" fmla="*/ 24840 h 40239"/>
                <a:gd name="connsiteX25" fmla="*/ 11063 w 24131"/>
                <a:gd name="connsiteY25" fmla="*/ 29354 h 40239"/>
                <a:gd name="connsiteX26" fmla="*/ 4662 w 24131"/>
                <a:gd name="connsiteY26" fmla="*/ 35578 h 40239"/>
                <a:gd name="connsiteX27" fmla="*/ 15547 w 24131"/>
                <a:gd name="connsiteY27" fmla="*/ 35578 h 40239"/>
                <a:gd name="connsiteX28" fmla="*/ 21270 w 24131"/>
                <a:gd name="connsiteY28" fmla="*/ 35107 h 40239"/>
                <a:gd name="connsiteX29" fmla="*/ 22598 w 24131"/>
                <a:gd name="connsiteY29" fmla="*/ 29738 h 40239"/>
                <a:gd name="connsiteX30" fmla="*/ 24132 w 24131"/>
                <a:gd name="connsiteY30" fmla="*/ 29738 h 40239"/>
                <a:gd name="connsiteX31" fmla="*/ 22421 w 24131"/>
                <a:gd name="connsiteY31" fmla="*/ 40240 h 40239"/>
                <a:gd name="connsiteX32" fmla="*/ 0 w 24131"/>
                <a:gd name="connsiteY32" fmla="*/ 40240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131" h="40239">
                  <a:moveTo>
                    <a:pt x="0" y="40240"/>
                  </a:moveTo>
                  <a:cubicBezTo>
                    <a:pt x="0" y="39512"/>
                    <a:pt x="30" y="39040"/>
                    <a:pt x="89" y="38823"/>
                  </a:cubicBezTo>
                  <a:cubicBezTo>
                    <a:pt x="167" y="38607"/>
                    <a:pt x="364" y="38332"/>
                    <a:pt x="679" y="37998"/>
                  </a:cubicBezTo>
                  <a:lnTo>
                    <a:pt x="12273" y="25076"/>
                  </a:lnTo>
                  <a:cubicBezTo>
                    <a:pt x="16501" y="20316"/>
                    <a:pt x="18615" y="15862"/>
                    <a:pt x="18615" y="11712"/>
                  </a:cubicBezTo>
                  <a:cubicBezTo>
                    <a:pt x="18615" y="9018"/>
                    <a:pt x="17907" y="6707"/>
                    <a:pt x="16491" y="4780"/>
                  </a:cubicBezTo>
                  <a:cubicBezTo>
                    <a:pt x="15095" y="2852"/>
                    <a:pt x="13108" y="1889"/>
                    <a:pt x="10532" y="1889"/>
                  </a:cubicBezTo>
                  <a:cubicBezTo>
                    <a:pt x="8762" y="1889"/>
                    <a:pt x="7130" y="2429"/>
                    <a:pt x="5635" y="3511"/>
                  </a:cubicBezTo>
                  <a:cubicBezTo>
                    <a:pt x="4140" y="4593"/>
                    <a:pt x="3049" y="6097"/>
                    <a:pt x="2360" y="8024"/>
                  </a:cubicBezTo>
                  <a:cubicBezTo>
                    <a:pt x="2478" y="7985"/>
                    <a:pt x="2744" y="7965"/>
                    <a:pt x="3157" y="7965"/>
                  </a:cubicBezTo>
                  <a:cubicBezTo>
                    <a:pt x="4160" y="7965"/>
                    <a:pt x="4937" y="8280"/>
                    <a:pt x="5487" y="8909"/>
                  </a:cubicBezTo>
                  <a:cubicBezTo>
                    <a:pt x="6058" y="9539"/>
                    <a:pt x="6343" y="10276"/>
                    <a:pt x="6343" y="11122"/>
                  </a:cubicBezTo>
                  <a:cubicBezTo>
                    <a:pt x="6343" y="12204"/>
                    <a:pt x="5989" y="13010"/>
                    <a:pt x="5281" y="13541"/>
                  </a:cubicBezTo>
                  <a:cubicBezTo>
                    <a:pt x="4593" y="14053"/>
                    <a:pt x="3905" y="14308"/>
                    <a:pt x="3216" y="14308"/>
                  </a:cubicBezTo>
                  <a:cubicBezTo>
                    <a:pt x="2940" y="14308"/>
                    <a:pt x="2615" y="14279"/>
                    <a:pt x="2242" y="14220"/>
                  </a:cubicBezTo>
                  <a:cubicBezTo>
                    <a:pt x="1889" y="14161"/>
                    <a:pt x="1427" y="13855"/>
                    <a:pt x="856" y="13305"/>
                  </a:cubicBezTo>
                  <a:cubicBezTo>
                    <a:pt x="285" y="12735"/>
                    <a:pt x="0" y="11948"/>
                    <a:pt x="0" y="10945"/>
                  </a:cubicBezTo>
                  <a:cubicBezTo>
                    <a:pt x="0" y="8133"/>
                    <a:pt x="1062" y="5605"/>
                    <a:pt x="3186" y="3363"/>
                  </a:cubicBezTo>
                  <a:cubicBezTo>
                    <a:pt x="5330" y="1121"/>
                    <a:pt x="8034" y="0"/>
                    <a:pt x="11299" y="0"/>
                  </a:cubicBezTo>
                  <a:cubicBezTo>
                    <a:pt x="14996" y="0"/>
                    <a:pt x="18055" y="1101"/>
                    <a:pt x="20474" y="3304"/>
                  </a:cubicBezTo>
                  <a:cubicBezTo>
                    <a:pt x="22912" y="5487"/>
                    <a:pt x="24132" y="8290"/>
                    <a:pt x="24132" y="11712"/>
                  </a:cubicBezTo>
                  <a:cubicBezTo>
                    <a:pt x="24132" y="12912"/>
                    <a:pt x="23945" y="14062"/>
                    <a:pt x="23572" y="15164"/>
                  </a:cubicBezTo>
                  <a:cubicBezTo>
                    <a:pt x="23218" y="16246"/>
                    <a:pt x="22794" y="17209"/>
                    <a:pt x="22303" y="18055"/>
                  </a:cubicBezTo>
                  <a:cubicBezTo>
                    <a:pt x="21831" y="18901"/>
                    <a:pt x="20945" y="20002"/>
                    <a:pt x="19648" y="21359"/>
                  </a:cubicBezTo>
                  <a:cubicBezTo>
                    <a:pt x="18350" y="22716"/>
                    <a:pt x="17180" y="23876"/>
                    <a:pt x="16137" y="24840"/>
                  </a:cubicBezTo>
                  <a:cubicBezTo>
                    <a:pt x="15095" y="25804"/>
                    <a:pt x="13403" y="27309"/>
                    <a:pt x="11063" y="29354"/>
                  </a:cubicBezTo>
                  <a:lnTo>
                    <a:pt x="4662" y="35578"/>
                  </a:lnTo>
                  <a:lnTo>
                    <a:pt x="15547" y="35578"/>
                  </a:lnTo>
                  <a:cubicBezTo>
                    <a:pt x="19088" y="35578"/>
                    <a:pt x="20995" y="35421"/>
                    <a:pt x="21270" y="35107"/>
                  </a:cubicBezTo>
                  <a:cubicBezTo>
                    <a:pt x="21664" y="34536"/>
                    <a:pt x="22106" y="32747"/>
                    <a:pt x="22598" y="29738"/>
                  </a:cubicBezTo>
                  <a:lnTo>
                    <a:pt x="24132" y="29738"/>
                  </a:lnTo>
                  <a:lnTo>
                    <a:pt x="22421" y="40240"/>
                  </a:lnTo>
                  <a:lnTo>
                    <a:pt x="0" y="4024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751645B9-0D2A-36C3-03F5-C6E5B9EC3F41}"/>
              </a:ext>
            </a:extLst>
          </p:cNvPr>
          <p:cNvGrpSpPr/>
          <p:nvPr/>
        </p:nvGrpSpPr>
        <p:grpSpPr>
          <a:xfrm>
            <a:off x="8752781" y="1807219"/>
            <a:ext cx="40016" cy="96246"/>
            <a:chOff x="8752781" y="1807219"/>
            <a:chExt cx="40016" cy="96246"/>
          </a:xfrm>
        </p:grpSpPr>
        <p:sp>
          <p:nvSpPr>
            <p:cNvPr id="367" name="Freeform 366">
              <a:extLst>
                <a:ext uri="{FF2B5EF4-FFF2-40B4-BE49-F238E27FC236}">
                  <a16:creationId xmlns:a16="http://schemas.microsoft.com/office/drawing/2014/main" id="{C265859E-A88E-A0AD-82D9-DCD1595FF7F4}"/>
                </a:ext>
              </a:extLst>
            </p:cNvPr>
            <p:cNvSpPr/>
            <p:nvPr/>
          </p:nvSpPr>
          <p:spPr>
            <a:xfrm>
              <a:off x="8752781" y="1807219"/>
              <a:ext cx="33898" cy="27376"/>
            </a:xfrm>
            <a:custGeom>
              <a:avLst/>
              <a:gdLst>
                <a:gd name="connsiteX0" fmla="*/ 33899 w 33898"/>
                <a:gd name="connsiteY0" fmla="*/ 3570 h 27376"/>
                <a:gd name="connsiteX1" fmla="*/ 33719 w 33898"/>
                <a:gd name="connsiteY1" fmla="*/ 4395 h 27376"/>
                <a:gd name="connsiteX2" fmla="*/ 33071 w 33898"/>
                <a:gd name="connsiteY2" fmla="*/ 6490 h 27376"/>
                <a:gd name="connsiteX3" fmla="*/ 31833 w 33898"/>
                <a:gd name="connsiteY3" fmla="*/ 9706 h 27376"/>
                <a:gd name="connsiteX4" fmla="*/ 29825 w 33898"/>
                <a:gd name="connsiteY4" fmla="*/ 13541 h 27376"/>
                <a:gd name="connsiteX5" fmla="*/ 26932 w 33898"/>
                <a:gd name="connsiteY5" fmla="*/ 17759 h 27376"/>
                <a:gd name="connsiteX6" fmla="*/ 26407 w 33898"/>
                <a:gd name="connsiteY6" fmla="*/ 18615 h 27376"/>
                <a:gd name="connsiteX7" fmla="*/ 26342 w 33898"/>
                <a:gd name="connsiteY7" fmla="*/ 19884 h 27376"/>
                <a:gd name="connsiteX8" fmla="*/ 28206 w 33898"/>
                <a:gd name="connsiteY8" fmla="*/ 26020 h 27376"/>
                <a:gd name="connsiteX9" fmla="*/ 28436 w 33898"/>
                <a:gd name="connsiteY9" fmla="*/ 26020 h 27376"/>
                <a:gd name="connsiteX10" fmla="*/ 29062 w 33898"/>
                <a:gd name="connsiteY10" fmla="*/ 25842 h 27376"/>
                <a:gd name="connsiteX11" fmla="*/ 29948 w 33898"/>
                <a:gd name="connsiteY11" fmla="*/ 25401 h 27376"/>
                <a:gd name="connsiteX12" fmla="*/ 30826 w 33898"/>
                <a:gd name="connsiteY12" fmla="*/ 24515 h 27376"/>
                <a:gd name="connsiteX13" fmla="*/ 31596 w 33898"/>
                <a:gd name="connsiteY13" fmla="*/ 23070 h 27376"/>
                <a:gd name="connsiteX14" fmla="*/ 32395 w 33898"/>
                <a:gd name="connsiteY14" fmla="*/ 22480 h 27376"/>
                <a:gd name="connsiteX15" fmla="*/ 33100 w 33898"/>
                <a:gd name="connsiteY15" fmla="*/ 23070 h 27376"/>
                <a:gd name="connsiteX16" fmla="*/ 31625 w 33898"/>
                <a:gd name="connsiteY16" fmla="*/ 25755 h 27376"/>
                <a:gd name="connsiteX17" fmla="*/ 28026 w 33898"/>
                <a:gd name="connsiteY17" fmla="*/ 27377 h 27376"/>
                <a:gd name="connsiteX18" fmla="*/ 24543 w 33898"/>
                <a:gd name="connsiteY18" fmla="*/ 26049 h 27376"/>
                <a:gd name="connsiteX19" fmla="*/ 22542 w 33898"/>
                <a:gd name="connsiteY19" fmla="*/ 22273 h 27376"/>
                <a:gd name="connsiteX20" fmla="*/ 9795 w 33898"/>
                <a:gd name="connsiteY20" fmla="*/ 27377 h 27376"/>
                <a:gd name="connsiteX21" fmla="*/ 2656 w 33898"/>
                <a:gd name="connsiteY21" fmla="*/ 24456 h 27376"/>
                <a:gd name="connsiteX22" fmla="*/ 0 w 33898"/>
                <a:gd name="connsiteY22" fmla="*/ 17140 h 27376"/>
                <a:gd name="connsiteX23" fmla="*/ 2303 w 33898"/>
                <a:gd name="connsiteY23" fmla="*/ 8968 h 27376"/>
                <a:gd name="connsiteX24" fmla="*/ 8406 w 33898"/>
                <a:gd name="connsiteY24" fmla="*/ 2508 h 27376"/>
                <a:gd name="connsiteX25" fmla="*/ 16258 w 33898"/>
                <a:gd name="connsiteY25" fmla="*/ 0 h 27376"/>
                <a:gd name="connsiteX26" fmla="*/ 19029 w 33898"/>
                <a:gd name="connsiteY26" fmla="*/ 384 h 27376"/>
                <a:gd name="connsiteX27" fmla="*/ 21743 w 33898"/>
                <a:gd name="connsiteY27" fmla="*/ 1652 h 27376"/>
                <a:gd name="connsiteX28" fmla="*/ 24104 w 33898"/>
                <a:gd name="connsiteY28" fmla="*/ 3953 h 27376"/>
                <a:gd name="connsiteX29" fmla="*/ 25723 w 33898"/>
                <a:gd name="connsiteY29" fmla="*/ 7523 h 27376"/>
                <a:gd name="connsiteX30" fmla="*/ 26342 w 33898"/>
                <a:gd name="connsiteY30" fmla="*/ 12449 h 27376"/>
                <a:gd name="connsiteX31" fmla="*/ 26342 w 33898"/>
                <a:gd name="connsiteY31" fmla="*/ 16196 h 27376"/>
                <a:gd name="connsiteX32" fmla="*/ 32272 w 33898"/>
                <a:gd name="connsiteY32" fmla="*/ 4218 h 27376"/>
                <a:gd name="connsiteX33" fmla="*/ 32747 w 33898"/>
                <a:gd name="connsiteY33" fmla="*/ 3039 h 27376"/>
                <a:gd name="connsiteX34" fmla="*/ 33158 w 33898"/>
                <a:gd name="connsiteY34" fmla="*/ 2950 h 27376"/>
                <a:gd name="connsiteX35" fmla="*/ 33633 w 33898"/>
                <a:gd name="connsiteY35" fmla="*/ 3127 h 27376"/>
                <a:gd name="connsiteX36" fmla="*/ 33870 w 33898"/>
                <a:gd name="connsiteY36" fmla="*/ 3422 h 27376"/>
                <a:gd name="connsiteX37" fmla="*/ 33899 w 33898"/>
                <a:gd name="connsiteY37" fmla="*/ 3570 h 27376"/>
                <a:gd name="connsiteX38" fmla="*/ 22304 w 33898"/>
                <a:gd name="connsiteY38" fmla="*/ 20709 h 27376"/>
                <a:gd name="connsiteX39" fmla="*/ 22182 w 33898"/>
                <a:gd name="connsiteY39" fmla="*/ 13954 h 27376"/>
                <a:gd name="connsiteX40" fmla="*/ 22182 w 33898"/>
                <a:gd name="connsiteY40" fmla="*/ 12272 h 27376"/>
                <a:gd name="connsiteX41" fmla="*/ 22124 w 33898"/>
                <a:gd name="connsiteY41" fmla="*/ 10473 h 27376"/>
                <a:gd name="connsiteX42" fmla="*/ 21952 w 33898"/>
                <a:gd name="connsiteY42" fmla="*/ 8555 h 27376"/>
                <a:gd name="connsiteX43" fmla="*/ 21656 w 33898"/>
                <a:gd name="connsiteY43" fmla="*/ 6755 h 27376"/>
                <a:gd name="connsiteX44" fmla="*/ 21153 w 33898"/>
                <a:gd name="connsiteY44" fmla="*/ 5015 h 27376"/>
                <a:gd name="connsiteX45" fmla="*/ 20383 w 33898"/>
                <a:gd name="connsiteY45" fmla="*/ 3570 h 27376"/>
                <a:gd name="connsiteX46" fmla="*/ 19353 w 33898"/>
                <a:gd name="connsiteY46" fmla="*/ 2360 h 27376"/>
                <a:gd name="connsiteX47" fmla="*/ 17964 w 33898"/>
                <a:gd name="connsiteY47" fmla="*/ 1622 h 27376"/>
                <a:gd name="connsiteX48" fmla="*/ 16194 w 33898"/>
                <a:gd name="connsiteY48" fmla="*/ 1327 h 27376"/>
                <a:gd name="connsiteX49" fmla="*/ 13718 w 33898"/>
                <a:gd name="connsiteY49" fmla="*/ 1770 h 27376"/>
                <a:gd name="connsiteX50" fmla="*/ 10889 w 33898"/>
                <a:gd name="connsiteY50" fmla="*/ 3511 h 27376"/>
                <a:gd name="connsiteX51" fmla="*/ 7967 w 33898"/>
                <a:gd name="connsiteY51" fmla="*/ 6873 h 27376"/>
                <a:gd name="connsiteX52" fmla="*/ 5520 w 33898"/>
                <a:gd name="connsiteY52" fmla="*/ 13069 h 27376"/>
                <a:gd name="connsiteX53" fmla="*/ 4484 w 33898"/>
                <a:gd name="connsiteY53" fmla="*/ 19441 h 27376"/>
                <a:gd name="connsiteX54" fmla="*/ 5873 w 33898"/>
                <a:gd name="connsiteY54" fmla="*/ 24250 h 27376"/>
                <a:gd name="connsiteX55" fmla="*/ 9911 w 33898"/>
                <a:gd name="connsiteY55" fmla="*/ 26020 h 27376"/>
                <a:gd name="connsiteX56" fmla="*/ 22304 w 33898"/>
                <a:gd name="connsiteY56" fmla="*/ 20709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8" h="27376">
                  <a:moveTo>
                    <a:pt x="33899" y="3570"/>
                  </a:moveTo>
                  <a:cubicBezTo>
                    <a:pt x="33863" y="3766"/>
                    <a:pt x="33798" y="4041"/>
                    <a:pt x="33719" y="4395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59"/>
                  </a:cubicBezTo>
                  <a:cubicBezTo>
                    <a:pt x="26637" y="18113"/>
                    <a:pt x="26464" y="18398"/>
                    <a:pt x="26407" y="18615"/>
                  </a:cubicBezTo>
                  <a:cubicBezTo>
                    <a:pt x="26363" y="18811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206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7" y="25941"/>
                    <a:pt x="29062" y="25842"/>
                  </a:cubicBezTo>
                  <a:cubicBezTo>
                    <a:pt x="29372" y="25725"/>
                    <a:pt x="29667" y="25578"/>
                    <a:pt x="29948" y="25401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1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5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4"/>
                    <a:pt x="22938" y="23886"/>
                    <a:pt x="22542" y="22273"/>
                  </a:cubicBezTo>
                  <a:cubicBezTo>
                    <a:pt x="18288" y="25675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89"/>
                    <a:pt x="0" y="20051"/>
                    <a:pt x="0" y="17140"/>
                  </a:cubicBezTo>
                  <a:cubicBezTo>
                    <a:pt x="0" y="14347"/>
                    <a:pt x="770" y="11624"/>
                    <a:pt x="2303" y="8968"/>
                  </a:cubicBezTo>
                  <a:cubicBezTo>
                    <a:pt x="3858" y="6313"/>
                    <a:pt x="5895" y="4159"/>
                    <a:pt x="8406" y="2508"/>
                  </a:cubicBezTo>
                  <a:cubicBezTo>
                    <a:pt x="10947" y="836"/>
                    <a:pt x="13559" y="0"/>
                    <a:pt x="16258" y="0"/>
                  </a:cubicBezTo>
                  <a:cubicBezTo>
                    <a:pt x="17201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50" y="2261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8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6"/>
                    <a:pt x="33849" y="3324"/>
                    <a:pt x="33870" y="3422"/>
                  </a:cubicBezTo>
                  <a:lnTo>
                    <a:pt x="33899" y="3570"/>
                  </a:lnTo>
                  <a:moveTo>
                    <a:pt x="22304" y="20709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60"/>
                    <a:pt x="22160" y="11259"/>
                    <a:pt x="22124" y="10473"/>
                  </a:cubicBezTo>
                  <a:cubicBezTo>
                    <a:pt x="22088" y="9686"/>
                    <a:pt x="22031" y="9047"/>
                    <a:pt x="21952" y="8555"/>
                  </a:cubicBezTo>
                  <a:cubicBezTo>
                    <a:pt x="21887" y="8064"/>
                    <a:pt x="21793" y="7464"/>
                    <a:pt x="21656" y="6755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2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2"/>
                  </a:cubicBezTo>
                  <a:cubicBezTo>
                    <a:pt x="17439" y="1426"/>
                    <a:pt x="16849" y="1327"/>
                    <a:pt x="16194" y="1327"/>
                  </a:cubicBezTo>
                  <a:cubicBezTo>
                    <a:pt x="15388" y="1327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9" y="3511"/>
                  </a:cubicBezTo>
                  <a:cubicBezTo>
                    <a:pt x="9824" y="4376"/>
                    <a:pt x="8853" y="5497"/>
                    <a:pt x="7967" y="6873"/>
                  </a:cubicBezTo>
                  <a:cubicBezTo>
                    <a:pt x="7039" y="8329"/>
                    <a:pt x="6226" y="10394"/>
                    <a:pt x="5520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4" y="23050"/>
                    <a:pt x="5873" y="24250"/>
                  </a:cubicBezTo>
                  <a:cubicBezTo>
                    <a:pt x="6794" y="25429"/>
                    <a:pt x="8140" y="26020"/>
                    <a:pt x="9911" y="26020"/>
                  </a:cubicBezTo>
                  <a:cubicBezTo>
                    <a:pt x="14143" y="26020"/>
                    <a:pt x="18274" y="24250"/>
                    <a:pt x="22304" y="20709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8" name="Freeform 367">
              <a:extLst>
                <a:ext uri="{FF2B5EF4-FFF2-40B4-BE49-F238E27FC236}">
                  <a16:creationId xmlns:a16="http://schemas.microsoft.com/office/drawing/2014/main" id="{3D02D259-56BE-DCB2-F348-9B034CBF80C2}"/>
                </a:ext>
              </a:extLst>
            </p:cNvPr>
            <p:cNvSpPr/>
            <p:nvPr/>
          </p:nvSpPr>
          <p:spPr>
            <a:xfrm>
              <a:off x="8752781" y="1847489"/>
              <a:ext cx="40016" cy="3224"/>
            </a:xfrm>
            <a:custGeom>
              <a:avLst/>
              <a:gdLst>
                <a:gd name="connsiteX0" fmla="*/ 0 w 40016"/>
                <a:gd name="connsiteY0" fmla="*/ 3224 h 3224"/>
                <a:gd name="connsiteX1" fmla="*/ 40017 w 40016"/>
                <a:gd name="connsiteY1" fmla="*/ 3224 h 3224"/>
                <a:gd name="connsiteX2" fmla="*/ 40017 w 40016"/>
                <a:gd name="connsiteY2" fmla="*/ 0 h 3224"/>
                <a:gd name="connsiteX3" fmla="*/ 0 w 40016"/>
                <a:gd name="connsiteY3" fmla="*/ 0 h 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16" h="3224">
                  <a:moveTo>
                    <a:pt x="0" y="3224"/>
                  </a:moveTo>
                  <a:lnTo>
                    <a:pt x="40017" y="3224"/>
                  </a:lnTo>
                  <a:lnTo>
                    <a:pt x="400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9" name="Freeform 368">
              <a:extLst>
                <a:ext uri="{FF2B5EF4-FFF2-40B4-BE49-F238E27FC236}">
                  <a16:creationId xmlns:a16="http://schemas.microsoft.com/office/drawing/2014/main" id="{85503290-ABF9-3B71-6CC3-41263DBA4761}"/>
                </a:ext>
              </a:extLst>
            </p:cNvPr>
            <p:cNvSpPr/>
            <p:nvPr/>
          </p:nvSpPr>
          <p:spPr>
            <a:xfrm>
              <a:off x="8757819" y="1863226"/>
              <a:ext cx="24132" cy="40239"/>
            </a:xfrm>
            <a:custGeom>
              <a:avLst/>
              <a:gdLst>
                <a:gd name="connsiteX0" fmla="*/ 0 w 24132"/>
                <a:gd name="connsiteY0" fmla="*/ 40240 h 40239"/>
                <a:gd name="connsiteX1" fmla="*/ 86 w 24132"/>
                <a:gd name="connsiteY1" fmla="*/ 38823 h 40239"/>
                <a:gd name="connsiteX2" fmla="*/ 676 w 24132"/>
                <a:gd name="connsiteY2" fmla="*/ 37998 h 40239"/>
                <a:gd name="connsiteX3" fmla="*/ 12271 w 24132"/>
                <a:gd name="connsiteY3" fmla="*/ 25076 h 40239"/>
                <a:gd name="connsiteX4" fmla="*/ 18619 w 24132"/>
                <a:gd name="connsiteY4" fmla="*/ 11712 h 40239"/>
                <a:gd name="connsiteX5" fmla="*/ 16489 w 24132"/>
                <a:gd name="connsiteY5" fmla="*/ 4780 h 40239"/>
                <a:gd name="connsiteX6" fmla="*/ 10529 w 24132"/>
                <a:gd name="connsiteY6" fmla="*/ 1889 h 40239"/>
                <a:gd name="connsiteX7" fmla="*/ 5635 w 24132"/>
                <a:gd name="connsiteY7" fmla="*/ 3511 h 40239"/>
                <a:gd name="connsiteX8" fmla="*/ 2361 w 24132"/>
                <a:gd name="connsiteY8" fmla="*/ 8024 h 40239"/>
                <a:gd name="connsiteX9" fmla="*/ 3160 w 24132"/>
                <a:gd name="connsiteY9" fmla="*/ 7965 h 40239"/>
                <a:gd name="connsiteX10" fmla="*/ 5484 w 24132"/>
                <a:gd name="connsiteY10" fmla="*/ 8909 h 40239"/>
                <a:gd name="connsiteX11" fmla="*/ 6341 w 24132"/>
                <a:gd name="connsiteY11" fmla="*/ 11122 h 40239"/>
                <a:gd name="connsiteX12" fmla="*/ 5283 w 24132"/>
                <a:gd name="connsiteY12" fmla="*/ 13541 h 40239"/>
                <a:gd name="connsiteX13" fmla="*/ 3217 w 24132"/>
                <a:gd name="connsiteY13" fmla="*/ 14308 h 40239"/>
                <a:gd name="connsiteX14" fmla="*/ 2245 w 24132"/>
                <a:gd name="connsiteY14" fmla="*/ 14220 h 40239"/>
                <a:gd name="connsiteX15" fmla="*/ 856 w 24132"/>
                <a:gd name="connsiteY15" fmla="*/ 13305 h 40239"/>
                <a:gd name="connsiteX16" fmla="*/ 0 w 24132"/>
                <a:gd name="connsiteY16" fmla="*/ 10945 h 40239"/>
                <a:gd name="connsiteX17" fmla="*/ 3188 w 24132"/>
                <a:gd name="connsiteY17" fmla="*/ 3363 h 40239"/>
                <a:gd name="connsiteX18" fmla="*/ 11300 w 24132"/>
                <a:gd name="connsiteY18" fmla="*/ 0 h 40239"/>
                <a:gd name="connsiteX19" fmla="*/ 20476 w 24132"/>
                <a:gd name="connsiteY19" fmla="*/ 3304 h 40239"/>
                <a:gd name="connsiteX20" fmla="*/ 24132 w 24132"/>
                <a:gd name="connsiteY20" fmla="*/ 11712 h 40239"/>
                <a:gd name="connsiteX21" fmla="*/ 23571 w 24132"/>
                <a:gd name="connsiteY21" fmla="*/ 15164 h 40239"/>
                <a:gd name="connsiteX22" fmla="*/ 22304 w 24132"/>
                <a:gd name="connsiteY22" fmla="*/ 18055 h 40239"/>
                <a:gd name="connsiteX23" fmla="*/ 19649 w 24132"/>
                <a:gd name="connsiteY23" fmla="*/ 21359 h 40239"/>
                <a:gd name="connsiteX24" fmla="*/ 16136 w 24132"/>
                <a:gd name="connsiteY24" fmla="*/ 24840 h 40239"/>
                <a:gd name="connsiteX25" fmla="*/ 11062 w 24132"/>
                <a:gd name="connsiteY25" fmla="*/ 29354 h 40239"/>
                <a:gd name="connsiteX26" fmla="*/ 4664 w 24132"/>
                <a:gd name="connsiteY26" fmla="*/ 35578 h 40239"/>
                <a:gd name="connsiteX27" fmla="*/ 15546 w 24132"/>
                <a:gd name="connsiteY27" fmla="*/ 35578 h 40239"/>
                <a:gd name="connsiteX28" fmla="*/ 21268 w 24132"/>
                <a:gd name="connsiteY28" fmla="*/ 35107 h 40239"/>
                <a:gd name="connsiteX29" fmla="*/ 22599 w 24132"/>
                <a:gd name="connsiteY29" fmla="*/ 29738 h 40239"/>
                <a:gd name="connsiteX30" fmla="*/ 24132 w 24132"/>
                <a:gd name="connsiteY30" fmla="*/ 29738 h 40239"/>
                <a:gd name="connsiteX31" fmla="*/ 22419 w 24132"/>
                <a:gd name="connsiteY31" fmla="*/ 40240 h 40239"/>
                <a:gd name="connsiteX32" fmla="*/ 0 w 24132"/>
                <a:gd name="connsiteY32" fmla="*/ 40240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132" h="40239">
                  <a:moveTo>
                    <a:pt x="0" y="40240"/>
                  </a:moveTo>
                  <a:cubicBezTo>
                    <a:pt x="0" y="39512"/>
                    <a:pt x="29" y="39040"/>
                    <a:pt x="86" y="38823"/>
                  </a:cubicBezTo>
                  <a:cubicBezTo>
                    <a:pt x="166" y="38607"/>
                    <a:pt x="367" y="38332"/>
                    <a:pt x="676" y="37998"/>
                  </a:cubicBezTo>
                  <a:lnTo>
                    <a:pt x="12271" y="25076"/>
                  </a:lnTo>
                  <a:cubicBezTo>
                    <a:pt x="16503" y="20316"/>
                    <a:pt x="18619" y="15862"/>
                    <a:pt x="18619" y="11712"/>
                  </a:cubicBezTo>
                  <a:cubicBezTo>
                    <a:pt x="18619" y="9018"/>
                    <a:pt x="17907" y="6707"/>
                    <a:pt x="16489" y="4780"/>
                  </a:cubicBezTo>
                  <a:cubicBezTo>
                    <a:pt x="15093" y="2852"/>
                    <a:pt x="13106" y="1889"/>
                    <a:pt x="10529" y="1889"/>
                  </a:cubicBezTo>
                  <a:cubicBezTo>
                    <a:pt x="8766" y="1889"/>
                    <a:pt x="7132" y="2429"/>
                    <a:pt x="5635" y="3511"/>
                  </a:cubicBezTo>
                  <a:cubicBezTo>
                    <a:pt x="4138" y="4593"/>
                    <a:pt x="3044" y="6097"/>
                    <a:pt x="2361" y="8024"/>
                  </a:cubicBezTo>
                  <a:cubicBezTo>
                    <a:pt x="2483" y="7985"/>
                    <a:pt x="2749" y="7965"/>
                    <a:pt x="3160" y="7965"/>
                  </a:cubicBezTo>
                  <a:cubicBezTo>
                    <a:pt x="4160" y="7965"/>
                    <a:pt x="4937" y="8280"/>
                    <a:pt x="5484" y="8909"/>
                  </a:cubicBezTo>
                  <a:cubicBezTo>
                    <a:pt x="6053" y="9539"/>
                    <a:pt x="6341" y="10276"/>
                    <a:pt x="6341" y="11122"/>
                  </a:cubicBezTo>
                  <a:cubicBezTo>
                    <a:pt x="6341" y="12204"/>
                    <a:pt x="5988" y="13010"/>
                    <a:pt x="5283" y="13541"/>
                  </a:cubicBezTo>
                  <a:cubicBezTo>
                    <a:pt x="4592" y="14053"/>
                    <a:pt x="3901" y="14308"/>
                    <a:pt x="3217" y="14308"/>
                  </a:cubicBezTo>
                  <a:cubicBezTo>
                    <a:pt x="2936" y="14308"/>
                    <a:pt x="2613" y="14279"/>
                    <a:pt x="2245" y="14220"/>
                  </a:cubicBezTo>
                  <a:cubicBezTo>
                    <a:pt x="1893" y="14161"/>
                    <a:pt x="1425" y="13855"/>
                    <a:pt x="856" y="13305"/>
                  </a:cubicBezTo>
                  <a:cubicBezTo>
                    <a:pt x="288" y="12735"/>
                    <a:pt x="0" y="11948"/>
                    <a:pt x="0" y="10945"/>
                  </a:cubicBezTo>
                  <a:cubicBezTo>
                    <a:pt x="0" y="8133"/>
                    <a:pt x="1065" y="5605"/>
                    <a:pt x="3188" y="3363"/>
                  </a:cubicBezTo>
                  <a:cubicBezTo>
                    <a:pt x="5333" y="1121"/>
                    <a:pt x="8039" y="0"/>
                    <a:pt x="11300" y="0"/>
                  </a:cubicBezTo>
                  <a:cubicBezTo>
                    <a:pt x="14999" y="0"/>
                    <a:pt x="18058" y="1101"/>
                    <a:pt x="20476" y="3304"/>
                  </a:cubicBezTo>
                  <a:cubicBezTo>
                    <a:pt x="22916" y="5487"/>
                    <a:pt x="24132" y="8290"/>
                    <a:pt x="24132" y="11712"/>
                  </a:cubicBezTo>
                  <a:cubicBezTo>
                    <a:pt x="24132" y="12912"/>
                    <a:pt x="23945" y="14062"/>
                    <a:pt x="23571" y="15164"/>
                  </a:cubicBezTo>
                  <a:cubicBezTo>
                    <a:pt x="23218" y="16246"/>
                    <a:pt x="22794" y="17209"/>
                    <a:pt x="22304" y="18055"/>
                  </a:cubicBezTo>
                  <a:cubicBezTo>
                    <a:pt x="21836" y="18901"/>
                    <a:pt x="20951" y="20002"/>
                    <a:pt x="19649" y="21359"/>
                  </a:cubicBezTo>
                  <a:cubicBezTo>
                    <a:pt x="18346" y="22716"/>
                    <a:pt x="17180" y="23876"/>
                    <a:pt x="16136" y="24840"/>
                  </a:cubicBezTo>
                  <a:cubicBezTo>
                    <a:pt x="15093" y="25804"/>
                    <a:pt x="13401" y="27309"/>
                    <a:pt x="11062" y="29354"/>
                  </a:cubicBezTo>
                  <a:lnTo>
                    <a:pt x="4664" y="35578"/>
                  </a:lnTo>
                  <a:lnTo>
                    <a:pt x="15546" y="35578"/>
                  </a:lnTo>
                  <a:cubicBezTo>
                    <a:pt x="19087" y="35578"/>
                    <a:pt x="20994" y="35421"/>
                    <a:pt x="21268" y="35107"/>
                  </a:cubicBezTo>
                  <a:cubicBezTo>
                    <a:pt x="21664" y="34536"/>
                    <a:pt x="22103" y="32747"/>
                    <a:pt x="22599" y="29738"/>
                  </a:cubicBezTo>
                  <a:lnTo>
                    <a:pt x="24132" y="29738"/>
                  </a:lnTo>
                  <a:lnTo>
                    <a:pt x="22419" y="40240"/>
                  </a:lnTo>
                  <a:lnTo>
                    <a:pt x="0" y="4024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F7FA7F84-2A42-2B73-08CC-0797C2FC2793}"/>
              </a:ext>
            </a:extLst>
          </p:cNvPr>
          <p:cNvGrpSpPr/>
          <p:nvPr/>
        </p:nvGrpSpPr>
        <p:grpSpPr>
          <a:xfrm>
            <a:off x="8350578" y="1224792"/>
            <a:ext cx="143887" cy="40917"/>
            <a:chOff x="8350578" y="1224792"/>
            <a:chExt cx="143887" cy="40917"/>
          </a:xfrm>
        </p:grpSpPr>
        <p:sp>
          <p:nvSpPr>
            <p:cNvPr id="370" name="Freeform 369">
              <a:extLst>
                <a:ext uri="{FF2B5EF4-FFF2-40B4-BE49-F238E27FC236}">
                  <a16:creationId xmlns:a16="http://schemas.microsoft.com/office/drawing/2014/main" id="{0F58A150-1944-F7EA-BEBF-CD24C62E1805}"/>
                </a:ext>
              </a:extLst>
            </p:cNvPr>
            <p:cNvSpPr/>
            <p:nvPr/>
          </p:nvSpPr>
          <p:spPr>
            <a:xfrm>
              <a:off x="8350578" y="1224792"/>
              <a:ext cx="19943" cy="40239"/>
            </a:xfrm>
            <a:custGeom>
              <a:avLst/>
              <a:gdLst>
                <a:gd name="connsiteX0" fmla="*/ 0 w 19943"/>
                <a:gd name="connsiteY0" fmla="*/ 5753 h 40239"/>
                <a:gd name="connsiteX1" fmla="*/ 0 w 19943"/>
                <a:gd name="connsiteY1" fmla="*/ 3865 h 40239"/>
                <a:gd name="connsiteX2" fmla="*/ 11005 w 19943"/>
                <a:gd name="connsiteY2" fmla="*/ 0 h 40239"/>
                <a:gd name="connsiteX3" fmla="*/ 12214 w 19943"/>
                <a:gd name="connsiteY3" fmla="*/ 236 h 40239"/>
                <a:gd name="connsiteX4" fmla="*/ 12387 w 19943"/>
                <a:gd name="connsiteY4" fmla="*/ 1564 h 40239"/>
                <a:gd name="connsiteX5" fmla="*/ 12387 w 19943"/>
                <a:gd name="connsiteY5" fmla="*/ 35460 h 40239"/>
                <a:gd name="connsiteX6" fmla="*/ 13272 w 19943"/>
                <a:gd name="connsiteY6" fmla="*/ 37820 h 40239"/>
                <a:gd name="connsiteX7" fmla="*/ 18022 w 19943"/>
                <a:gd name="connsiteY7" fmla="*/ 38381 h 40239"/>
                <a:gd name="connsiteX8" fmla="*/ 19944 w 19943"/>
                <a:gd name="connsiteY8" fmla="*/ 38381 h 40239"/>
                <a:gd name="connsiteX9" fmla="*/ 19944 w 19943"/>
                <a:gd name="connsiteY9" fmla="*/ 40239 h 40239"/>
                <a:gd name="connsiteX10" fmla="*/ 10148 w 19943"/>
                <a:gd name="connsiteY10" fmla="*/ 40062 h 40239"/>
                <a:gd name="connsiteX11" fmla="*/ 381 w 19943"/>
                <a:gd name="connsiteY11" fmla="*/ 40239 h 40239"/>
                <a:gd name="connsiteX12" fmla="*/ 381 w 19943"/>
                <a:gd name="connsiteY12" fmla="*/ 38381 h 40239"/>
                <a:gd name="connsiteX13" fmla="*/ 2303 w 19943"/>
                <a:gd name="connsiteY13" fmla="*/ 38381 h 40239"/>
                <a:gd name="connsiteX14" fmla="*/ 7017 w 19943"/>
                <a:gd name="connsiteY14" fmla="*/ 37850 h 40239"/>
                <a:gd name="connsiteX15" fmla="*/ 7931 w 19943"/>
                <a:gd name="connsiteY15" fmla="*/ 35460 h 40239"/>
                <a:gd name="connsiteX16" fmla="*/ 7931 w 19943"/>
                <a:gd name="connsiteY16" fmla="*/ 4160 h 40239"/>
                <a:gd name="connsiteX17" fmla="*/ 0 w 19943"/>
                <a:gd name="connsiteY17" fmla="*/ 5753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43" h="40239">
                  <a:moveTo>
                    <a:pt x="0" y="5753"/>
                  </a:moveTo>
                  <a:lnTo>
                    <a:pt x="0" y="3865"/>
                  </a:lnTo>
                  <a:cubicBezTo>
                    <a:pt x="4837" y="3865"/>
                    <a:pt x="8507" y="2576"/>
                    <a:pt x="11005" y="0"/>
                  </a:cubicBezTo>
                  <a:cubicBezTo>
                    <a:pt x="11688" y="0"/>
                    <a:pt x="12091" y="79"/>
                    <a:pt x="12214" y="236"/>
                  </a:cubicBezTo>
                  <a:cubicBezTo>
                    <a:pt x="12329" y="393"/>
                    <a:pt x="12387" y="836"/>
                    <a:pt x="12387" y="1564"/>
                  </a:cubicBezTo>
                  <a:lnTo>
                    <a:pt x="12387" y="35460"/>
                  </a:lnTo>
                  <a:cubicBezTo>
                    <a:pt x="12387" y="36660"/>
                    <a:pt x="12682" y="37447"/>
                    <a:pt x="13272" y="37820"/>
                  </a:cubicBezTo>
                  <a:cubicBezTo>
                    <a:pt x="13862" y="38194"/>
                    <a:pt x="15445" y="38381"/>
                    <a:pt x="18022" y="38381"/>
                  </a:cubicBezTo>
                  <a:lnTo>
                    <a:pt x="19944" y="38381"/>
                  </a:lnTo>
                  <a:lnTo>
                    <a:pt x="19944" y="40239"/>
                  </a:lnTo>
                  <a:cubicBezTo>
                    <a:pt x="18526" y="40121"/>
                    <a:pt x="15265" y="40062"/>
                    <a:pt x="10148" y="40062"/>
                  </a:cubicBezTo>
                  <a:cubicBezTo>
                    <a:pt x="5031" y="40062"/>
                    <a:pt x="1778" y="40121"/>
                    <a:pt x="381" y="40239"/>
                  </a:cubicBezTo>
                  <a:lnTo>
                    <a:pt x="381" y="38381"/>
                  </a:lnTo>
                  <a:lnTo>
                    <a:pt x="2303" y="38381"/>
                  </a:lnTo>
                  <a:cubicBezTo>
                    <a:pt x="4837" y="38381"/>
                    <a:pt x="6406" y="38204"/>
                    <a:pt x="7017" y="37850"/>
                  </a:cubicBezTo>
                  <a:cubicBezTo>
                    <a:pt x="7629" y="37476"/>
                    <a:pt x="7931" y="36680"/>
                    <a:pt x="7931" y="35460"/>
                  </a:cubicBezTo>
                  <a:lnTo>
                    <a:pt x="7931" y="4160"/>
                  </a:lnTo>
                  <a:cubicBezTo>
                    <a:pt x="5830" y="5222"/>
                    <a:pt x="3188" y="5753"/>
                    <a:pt x="0" y="575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A20277D5-D129-A735-19C9-EDA75C897003}"/>
                </a:ext>
              </a:extLst>
            </p:cNvPr>
            <p:cNvSpPr/>
            <p:nvPr/>
          </p:nvSpPr>
          <p:spPr>
            <a:xfrm>
              <a:off x="8397259" y="1248717"/>
              <a:ext cx="40239" cy="2419"/>
            </a:xfrm>
            <a:custGeom>
              <a:avLst/>
              <a:gdLst>
                <a:gd name="connsiteX0" fmla="*/ 39887 w 40239"/>
                <a:gd name="connsiteY0" fmla="*/ 354 h 2419"/>
                <a:gd name="connsiteX1" fmla="*/ 40240 w 40239"/>
                <a:gd name="connsiteY1" fmla="*/ 1210 h 2419"/>
                <a:gd name="connsiteX2" fmla="*/ 39887 w 40239"/>
                <a:gd name="connsiteY2" fmla="*/ 2065 h 2419"/>
                <a:gd name="connsiteX3" fmla="*/ 39031 w 40239"/>
                <a:gd name="connsiteY3" fmla="*/ 2419 h 2419"/>
                <a:gd name="connsiteX4" fmla="*/ 1209 w 40239"/>
                <a:gd name="connsiteY4" fmla="*/ 2419 h 2419"/>
                <a:gd name="connsiteX5" fmla="*/ 353 w 40239"/>
                <a:gd name="connsiteY5" fmla="*/ 2065 h 2419"/>
                <a:gd name="connsiteX6" fmla="*/ 0 w 40239"/>
                <a:gd name="connsiteY6" fmla="*/ 1210 h 2419"/>
                <a:gd name="connsiteX7" fmla="*/ 353 w 40239"/>
                <a:gd name="connsiteY7" fmla="*/ 354 h 2419"/>
                <a:gd name="connsiteX8" fmla="*/ 1209 w 40239"/>
                <a:gd name="connsiteY8" fmla="*/ 0 h 2419"/>
                <a:gd name="connsiteX9" fmla="*/ 39031 w 40239"/>
                <a:gd name="connsiteY9" fmla="*/ 0 h 2419"/>
                <a:gd name="connsiteX10" fmla="*/ 39887 w 40239"/>
                <a:gd name="connsiteY10" fmla="*/ 354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239" h="2419">
                  <a:moveTo>
                    <a:pt x="39887" y="354"/>
                  </a:moveTo>
                  <a:cubicBezTo>
                    <a:pt x="40125" y="590"/>
                    <a:pt x="40240" y="875"/>
                    <a:pt x="40240" y="1210"/>
                  </a:cubicBezTo>
                  <a:cubicBezTo>
                    <a:pt x="40240" y="1544"/>
                    <a:pt x="40125" y="1829"/>
                    <a:pt x="39887" y="2065"/>
                  </a:cubicBezTo>
                  <a:cubicBezTo>
                    <a:pt x="39650" y="2301"/>
                    <a:pt x="39362" y="2419"/>
                    <a:pt x="39031" y="2419"/>
                  </a:cubicBezTo>
                  <a:lnTo>
                    <a:pt x="1209" y="2419"/>
                  </a:lnTo>
                  <a:cubicBezTo>
                    <a:pt x="871" y="2419"/>
                    <a:pt x="590" y="2301"/>
                    <a:pt x="353" y="2065"/>
                  </a:cubicBezTo>
                  <a:cubicBezTo>
                    <a:pt x="115" y="1829"/>
                    <a:pt x="0" y="1544"/>
                    <a:pt x="0" y="1210"/>
                  </a:cubicBezTo>
                  <a:cubicBezTo>
                    <a:pt x="0" y="875"/>
                    <a:pt x="115" y="590"/>
                    <a:pt x="353" y="354"/>
                  </a:cubicBezTo>
                  <a:cubicBezTo>
                    <a:pt x="590" y="118"/>
                    <a:pt x="871" y="0"/>
                    <a:pt x="1209" y="0"/>
                  </a:cubicBezTo>
                  <a:lnTo>
                    <a:pt x="39031" y="0"/>
                  </a:lnTo>
                  <a:cubicBezTo>
                    <a:pt x="39362" y="0"/>
                    <a:pt x="39650" y="118"/>
                    <a:pt x="39887" y="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94211FE1-D46E-F6AD-C6BE-2689158DEF37}"/>
                </a:ext>
              </a:extLst>
            </p:cNvPr>
            <p:cNvSpPr/>
            <p:nvPr/>
          </p:nvSpPr>
          <p:spPr>
            <a:xfrm>
              <a:off x="8460566" y="1238333"/>
              <a:ext cx="33899" cy="27376"/>
            </a:xfrm>
            <a:custGeom>
              <a:avLst/>
              <a:gdLst>
                <a:gd name="connsiteX0" fmla="*/ 33899 w 33899"/>
                <a:gd name="connsiteY0" fmla="*/ 3570 h 27376"/>
                <a:gd name="connsiteX1" fmla="*/ 33719 w 33899"/>
                <a:gd name="connsiteY1" fmla="*/ 4396 h 27376"/>
                <a:gd name="connsiteX2" fmla="*/ 33071 w 33899"/>
                <a:gd name="connsiteY2" fmla="*/ 6490 h 27376"/>
                <a:gd name="connsiteX3" fmla="*/ 31833 w 33899"/>
                <a:gd name="connsiteY3" fmla="*/ 9706 h 27376"/>
                <a:gd name="connsiteX4" fmla="*/ 29825 w 33899"/>
                <a:gd name="connsiteY4" fmla="*/ 13541 h 27376"/>
                <a:gd name="connsiteX5" fmla="*/ 26932 w 33899"/>
                <a:gd name="connsiteY5" fmla="*/ 17760 h 27376"/>
                <a:gd name="connsiteX6" fmla="*/ 26399 w 33899"/>
                <a:gd name="connsiteY6" fmla="*/ 18615 h 27376"/>
                <a:gd name="connsiteX7" fmla="*/ 26342 w 33899"/>
                <a:gd name="connsiteY7" fmla="*/ 19884 h 27376"/>
                <a:gd name="connsiteX8" fmla="*/ 28199 w 33899"/>
                <a:gd name="connsiteY8" fmla="*/ 26020 h 27376"/>
                <a:gd name="connsiteX9" fmla="*/ 28436 w 33899"/>
                <a:gd name="connsiteY9" fmla="*/ 26020 h 27376"/>
                <a:gd name="connsiteX10" fmla="*/ 29055 w 33899"/>
                <a:gd name="connsiteY10" fmla="*/ 25843 h 27376"/>
                <a:gd name="connsiteX11" fmla="*/ 29941 w 33899"/>
                <a:gd name="connsiteY11" fmla="*/ 25400 h 27376"/>
                <a:gd name="connsiteX12" fmla="*/ 30826 w 33899"/>
                <a:gd name="connsiteY12" fmla="*/ 24515 h 27376"/>
                <a:gd name="connsiteX13" fmla="*/ 31596 w 33899"/>
                <a:gd name="connsiteY13" fmla="*/ 23070 h 27376"/>
                <a:gd name="connsiteX14" fmla="*/ 32395 w 33899"/>
                <a:gd name="connsiteY14" fmla="*/ 22480 h 27376"/>
                <a:gd name="connsiteX15" fmla="*/ 33100 w 33899"/>
                <a:gd name="connsiteY15" fmla="*/ 23070 h 27376"/>
                <a:gd name="connsiteX16" fmla="*/ 31625 w 33899"/>
                <a:gd name="connsiteY16" fmla="*/ 25754 h 27376"/>
                <a:gd name="connsiteX17" fmla="*/ 28026 w 33899"/>
                <a:gd name="connsiteY17" fmla="*/ 27377 h 27376"/>
                <a:gd name="connsiteX18" fmla="*/ 24543 w 33899"/>
                <a:gd name="connsiteY18" fmla="*/ 26049 h 27376"/>
                <a:gd name="connsiteX19" fmla="*/ 22535 w 33899"/>
                <a:gd name="connsiteY19" fmla="*/ 22273 h 27376"/>
                <a:gd name="connsiteX20" fmla="*/ 9795 w 33899"/>
                <a:gd name="connsiteY20" fmla="*/ 27377 h 27376"/>
                <a:gd name="connsiteX21" fmla="*/ 2656 w 33899"/>
                <a:gd name="connsiteY21" fmla="*/ 24456 h 27376"/>
                <a:gd name="connsiteX22" fmla="*/ 0 w 33899"/>
                <a:gd name="connsiteY22" fmla="*/ 17140 h 27376"/>
                <a:gd name="connsiteX23" fmla="*/ 2303 w 33899"/>
                <a:gd name="connsiteY23" fmla="*/ 8968 h 27376"/>
                <a:gd name="connsiteX24" fmla="*/ 8406 w 33899"/>
                <a:gd name="connsiteY24" fmla="*/ 2508 h 27376"/>
                <a:gd name="connsiteX25" fmla="*/ 16251 w 33899"/>
                <a:gd name="connsiteY25" fmla="*/ 0 h 27376"/>
                <a:gd name="connsiteX26" fmla="*/ 19029 w 33899"/>
                <a:gd name="connsiteY26" fmla="*/ 384 h 27376"/>
                <a:gd name="connsiteX27" fmla="*/ 21743 w 33899"/>
                <a:gd name="connsiteY27" fmla="*/ 1652 h 27376"/>
                <a:gd name="connsiteX28" fmla="*/ 24104 w 33899"/>
                <a:gd name="connsiteY28" fmla="*/ 3953 h 27376"/>
                <a:gd name="connsiteX29" fmla="*/ 25723 w 33899"/>
                <a:gd name="connsiteY29" fmla="*/ 7523 h 27376"/>
                <a:gd name="connsiteX30" fmla="*/ 26342 w 33899"/>
                <a:gd name="connsiteY30" fmla="*/ 12449 h 27376"/>
                <a:gd name="connsiteX31" fmla="*/ 26342 w 33899"/>
                <a:gd name="connsiteY31" fmla="*/ 16196 h 27376"/>
                <a:gd name="connsiteX32" fmla="*/ 32272 w 33899"/>
                <a:gd name="connsiteY32" fmla="*/ 4219 h 27376"/>
                <a:gd name="connsiteX33" fmla="*/ 32747 w 33899"/>
                <a:gd name="connsiteY33" fmla="*/ 3039 h 27376"/>
                <a:gd name="connsiteX34" fmla="*/ 33158 w 33899"/>
                <a:gd name="connsiteY34" fmla="*/ 2950 h 27376"/>
                <a:gd name="connsiteX35" fmla="*/ 33633 w 33899"/>
                <a:gd name="connsiteY35" fmla="*/ 3127 h 27376"/>
                <a:gd name="connsiteX36" fmla="*/ 33863 w 33899"/>
                <a:gd name="connsiteY36" fmla="*/ 3422 h 27376"/>
                <a:gd name="connsiteX37" fmla="*/ 33899 w 33899"/>
                <a:gd name="connsiteY37" fmla="*/ 3570 h 27376"/>
                <a:gd name="connsiteX38" fmla="*/ 22304 w 33899"/>
                <a:gd name="connsiteY38" fmla="*/ 20710 h 27376"/>
                <a:gd name="connsiteX39" fmla="*/ 22182 w 33899"/>
                <a:gd name="connsiteY39" fmla="*/ 13954 h 27376"/>
                <a:gd name="connsiteX40" fmla="*/ 22182 w 33899"/>
                <a:gd name="connsiteY40" fmla="*/ 12272 h 27376"/>
                <a:gd name="connsiteX41" fmla="*/ 22124 w 33899"/>
                <a:gd name="connsiteY41" fmla="*/ 10473 h 27376"/>
                <a:gd name="connsiteX42" fmla="*/ 21944 w 33899"/>
                <a:gd name="connsiteY42" fmla="*/ 8555 h 27376"/>
                <a:gd name="connsiteX43" fmla="*/ 21656 w 33899"/>
                <a:gd name="connsiteY43" fmla="*/ 6756 h 27376"/>
                <a:gd name="connsiteX44" fmla="*/ 21153 w 33899"/>
                <a:gd name="connsiteY44" fmla="*/ 5015 h 27376"/>
                <a:gd name="connsiteX45" fmla="*/ 20383 w 33899"/>
                <a:gd name="connsiteY45" fmla="*/ 3570 h 27376"/>
                <a:gd name="connsiteX46" fmla="*/ 19353 w 33899"/>
                <a:gd name="connsiteY46" fmla="*/ 2360 h 27376"/>
                <a:gd name="connsiteX47" fmla="*/ 17964 w 33899"/>
                <a:gd name="connsiteY47" fmla="*/ 1623 h 27376"/>
                <a:gd name="connsiteX48" fmla="*/ 16194 w 33899"/>
                <a:gd name="connsiteY48" fmla="*/ 1328 h 27376"/>
                <a:gd name="connsiteX49" fmla="*/ 13718 w 33899"/>
                <a:gd name="connsiteY49" fmla="*/ 1770 h 27376"/>
                <a:gd name="connsiteX50" fmla="*/ 10882 w 33899"/>
                <a:gd name="connsiteY50" fmla="*/ 3511 h 27376"/>
                <a:gd name="connsiteX51" fmla="*/ 7967 w 33899"/>
                <a:gd name="connsiteY51" fmla="*/ 6874 h 27376"/>
                <a:gd name="connsiteX52" fmla="*/ 5513 w 33899"/>
                <a:gd name="connsiteY52" fmla="*/ 13069 h 27376"/>
                <a:gd name="connsiteX53" fmla="*/ 4484 w 33899"/>
                <a:gd name="connsiteY53" fmla="*/ 19441 h 27376"/>
                <a:gd name="connsiteX54" fmla="*/ 5873 w 33899"/>
                <a:gd name="connsiteY54" fmla="*/ 24250 h 27376"/>
                <a:gd name="connsiteX55" fmla="*/ 9911 w 33899"/>
                <a:gd name="connsiteY55" fmla="*/ 26020 h 27376"/>
                <a:gd name="connsiteX56" fmla="*/ 22304 w 33899"/>
                <a:gd name="connsiteY56" fmla="*/ 20710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9" h="27376">
                  <a:moveTo>
                    <a:pt x="33899" y="3570"/>
                  </a:moveTo>
                  <a:cubicBezTo>
                    <a:pt x="33856" y="3766"/>
                    <a:pt x="33798" y="4042"/>
                    <a:pt x="33719" y="4396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60"/>
                  </a:cubicBezTo>
                  <a:cubicBezTo>
                    <a:pt x="26637" y="18114"/>
                    <a:pt x="26464" y="18399"/>
                    <a:pt x="26399" y="18615"/>
                  </a:cubicBezTo>
                  <a:cubicBezTo>
                    <a:pt x="26364" y="18812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199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0" y="25941"/>
                    <a:pt x="29055" y="25843"/>
                  </a:cubicBezTo>
                  <a:cubicBezTo>
                    <a:pt x="29372" y="25725"/>
                    <a:pt x="29667" y="25577"/>
                    <a:pt x="29941" y="25400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0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4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5"/>
                    <a:pt x="22930" y="23886"/>
                    <a:pt x="22535" y="22273"/>
                  </a:cubicBezTo>
                  <a:cubicBezTo>
                    <a:pt x="18288" y="25676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90"/>
                    <a:pt x="0" y="20051"/>
                    <a:pt x="0" y="17140"/>
                  </a:cubicBezTo>
                  <a:cubicBezTo>
                    <a:pt x="0" y="14347"/>
                    <a:pt x="770" y="11623"/>
                    <a:pt x="2303" y="8968"/>
                  </a:cubicBezTo>
                  <a:cubicBezTo>
                    <a:pt x="3851" y="6313"/>
                    <a:pt x="5887" y="4160"/>
                    <a:pt x="8406" y="2508"/>
                  </a:cubicBezTo>
                  <a:cubicBezTo>
                    <a:pt x="10947" y="836"/>
                    <a:pt x="13560" y="0"/>
                    <a:pt x="16251" y="0"/>
                  </a:cubicBezTo>
                  <a:cubicBezTo>
                    <a:pt x="17194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43" y="2262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9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5"/>
                    <a:pt x="33841" y="3324"/>
                    <a:pt x="33863" y="3422"/>
                  </a:cubicBezTo>
                  <a:lnTo>
                    <a:pt x="33899" y="3570"/>
                  </a:lnTo>
                  <a:moveTo>
                    <a:pt x="22304" y="20710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59"/>
                    <a:pt x="22160" y="11260"/>
                    <a:pt x="22124" y="10473"/>
                  </a:cubicBezTo>
                  <a:cubicBezTo>
                    <a:pt x="22088" y="9686"/>
                    <a:pt x="22024" y="9047"/>
                    <a:pt x="21944" y="8555"/>
                  </a:cubicBezTo>
                  <a:cubicBezTo>
                    <a:pt x="21887" y="8064"/>
                    <a:pt x="21793" y="7464"/>
                    <a:pt x="21656" y="6756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3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3"/>
                  </a:cubicBezTo>
                  <a:cubicBezTo>
                    <a:pt x="17432" y="1426"/>
                    <a:pt x="16841" y="1328"/>
                    <a:pt x="16194" y="1328"/>
                  </a:cubicBezTo>
                  <a:cubicBezTo>
                    <a:pt x="15388" y="1328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2" y="3511"/>
                  </a:cubicBezTo>
                  <a:cubicBezTo>
                    <a:pt x="9824" y="4376"/>
                    <a:pt x="8853" y="5497"/>
                    <a:pt x="7967" y="6874"/>
                  </a:cubicBezTo>
                  <a:cubicBezTo>
                    <a:pt x="7039" y="8329"/>
                    <a:pt x="6226" y="10394"/>
                    <a:pt x="5513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5" y="23050"/>
                    <a:pt x="5873" y="24250"/>
                  </a:cubicBezTo>
                  <a:cubicBezTo>
                    <a:pt x="6794" y="25430"/>
                    <a:pt x="8140" y="26020"/>
                    <a:pt x="9911" y="26020"/>
                  </a:cubicBezTo>
                  <a:cubicBezTo>
                    <a:pt x="14135" y="26020"/>
                    <a:pt x="18267" y="24250"/>
                    <a:pt x="22304" y="2071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5EAC845A-54A3-92FB-BFA8-CFDAAA32A5B8}"/>
              </a:ext>
            </a:extLst>
          </p:cNvPr>
          <p:cNvCxnSpPr>
            <a:cxnSpLocks/>
          </p:cNvCxnSpPr>
          <p:nvPr/>
        </p:nvCxnSpPr>
        <p:spPr bwMode="gray">
          <a:xfrm flipV="1">
            <a:off x="2411760" y="1995686"/>
            <a:ext cx="4752528" cy="1578878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8BB88383-1EAD-7821-DF18-7139370C7520}"/>
              </a:ext>
            </a:extLst>
          </p:cNvPr>
          <p:cNvCxnSpPr>
            <a:cxnSpLocks/>
          </p:cNvCxnSpPr>
          <p:nvPr/>
        </p:nvCxnSpPr>
        <p:spPr bwMode="gray">
          <a:xfrm flipV="1">
            <a:off x="2339518" y="3096187"/>
            <a:ext cx="4824770" cy="840339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8F15AB90-7534-640E-3429-7DFE82C681AB}"/>
              </a:ext>
            </a:extLst>
          </p:cNvPr>
          <p:cNvCxnSpPr>
            <a:cxnSpLocks/>
          </p:cNvCxnSpPr>
          <p:nvPr/>
        </p:nvCxnSpPr>
        <p:spPr bwMode="gray">
          <a:xfrm>
            <a:off x="2411760" y="4356495"/>
            <a:ext cx="4752528" cy="159471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A81B6BFC-CBD2-945F-43C4-2DD7981D5689}"/>
                  </a:ext>
                </a:extLst>
              </p:cNvPr>
              <p:cNvSpPr txBox="1"/>
              <p:nvPr/>
            </p:nvSpPr>
            <p:spPr bwMode="gray">
              <a:xfrm>
                <a:off x="2713035" y="3363838"/>
                <a:ext cx="3744181" cy="4784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⇔</m:t>
                      </m:r>
                      <m:acc>
                        <m:accPr>
                          <m:chr m:val="̅"/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1200" b="0" i="0" dirty="0" smtClean="0">
                          <a:latin typeface="Cambria Math" panose="02040503050406030204" pitchFamily="18" charset="0"/>
                        </a:rPr>
                        <m:t>und</m:t>
                      </m:r>
                      <m:r>
                        <a:rPr lang="en-US" sz="1200" b="0" i="0" dirty="0" smtClean="0">
                          <a:latin typeface="Cambria Math" panose="02040503050406030204" pitchFamily="18" charset="0"/>
                        </a:rPr>
                        <m:t>   </m:t>
                      </m:r>
                      <m:acc>
                        <m:accPr>
                          <m:chr m:val="̅"/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A81B6BFC-CBD2-945F-43C4-2DD7981D5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713035" y="3363838"/>
                <a:ext cx="3744181" cy="4784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5D750FBA-113A-946A-E589-3131F776650A}"/>
                  </a:ext>
                </a:extLst>
              </p:cNvPr>
              <p:cNvSpPr txBox="1"/>
              <p:nvPr/>
            </p:nvSpPr>
            <p:spPr bwMode="gray">
              <a:xfrm>
                <a:off x="2699910" y="3728188"/>
                <a:ext cx="1885333" cy="4784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⇔</m:t>
                      </m:r>
                      <m:acc>
                        <m:accPr>
                          <m:chr m:val="̅"/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5D750FBA-113A-946A-E589-3131F7766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699910" y="3728188"/>
                <a:ext cx="1885333" cy="4784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5855CED7-5042-B8A1-58A1-17822EC55A49}"/>
                  </a:ext>
                </a:extLst>
              </p:cNvPr>
              <p:cNvSpPr txBox="1"/>
              <p:nvPr/>
            </p:nvSpPr>
            <p:spPr bwMode="gray">
              <a:xfrm>
                <a:off x="2699792" y="4109573"/>
                <a:ext cx="2029467" cy="4784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⇔</m:t>
                      </m:r>
                      <m:acc>
                        <m:accPr>
                          <m:chr m:val="̅"/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5855CED7-5042-B8A1-58A1-17822EC55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699792" y="4109573"/>
                <a:ext cx="2029467" cy="4784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5" name="Rounded Rectangle 554">
            <a:extLst>
              <a:ext uri="{FF2B5EF4-FFF2-40B4-BE49-F238E27FC236}">
                <a16:creationId xmlns:a16="http://schemas.microsoft.com/office/drawing/2014/main" id="{72156E76-2642-847D-6CFD-D6DEE248C948}"/>
              </a:ext>
            </a:extLst>
          </p:cNvPr>
          <p:cNvSpPr/>
          <p:nvPr/>
        </p:nvSpPr>
        <p:spPr bwMode="gray">
          <a:xfrm>
            <a:off x="680814" y="3807947"/>
            <a:ext cx="1546759" cy="347979"/>
          </a:xfrm>
          <a:prstGeom prst="roundRect">
            <a:avLst/>
          </a:prstGeom>
          <a:solidFill>
            <a:srgbClr val="F7A8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556" name="Rounded Rectangle 555">
            <a:extLst>
              <a:ext uri="{FF2B5EF4-FFF2-40B4-BE49-F238E27FC236}">
                <a16:creationId xmlns:a16="http://schemas.microsoft.com/office/drawing/2014/main" id="{2922B2A9-FC82-7F48-FDE1-41A1E019790C}"/>
              </a:ext>
            </a:extLst>
          </p:cNvPr>
          <p:cNvSpPr/>
          <p:nvPr/>
        </p:nvSpPr>
        <p:spPr bwMode="gray">
          <a:xfrm>
            <a:off x="4716016" y="4804386"/>
            <a:ext cx="504056" cy="287644"/>
          </a:xfrm>
          <a:prstGeom prst="roundRect">
            <a:avLst/>
          </a:prstGeom>
          <a:solidFill>
            <a:srgbClr val="F7A8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558" name="Rounded Rectangle 557">
            <a:extLst>
              <a:ext uri="{FF2B5EF4-FFF2-40B4-BE49-F238E27FC236}">
                <a16:creationId xmlns:a16="http://schemas.microsoft.com/office/drawing/2014/main" id="{7061C795-702F-AB75-7866-C41BC8971FEF}"/>
              </a:ext>
            </a:extLst>
          </p:cNvPr>
          <p:cNvSpPr/>
          <p:nvPr/>
        </p:nvSpPr>
        <p:spPr bwMode="gray">
          <a:xfrm>
            <a:off x="678884" y="4182304"/>
            <a:ext cx="1644767" cy="289606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559" name="Rounded Rectangle 558">
            <a:extLst>
              <a:ext uri="{FF2B5EF4-FFF2-40B4-BE49-F238E27FC236}">
                <a16:creationId xmlns:a16="http://schemas.microsoft.com/office/drawing/2014/main" id="{3D7DABF3-C905-FA36-8972-326D13526D86}"/>
              </a:ext>
            </a:extLst>
          </p:cNvPr>
          <p:cNvSpPr/>
          <p:nvPr/>
        </p:nvSpPr>
        <p:spPr bwMode="gray">
          <a:xfrm>
            <a:off x="5513342" y="4814220"/>
            <a:ext cx="500026" cy="287644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6704598-EE0E-7B17-7845-FD61F26770CF}"/>
              </a:ext>
            </a:extLst>
          </p:cNvPr>
          <p:cNvSpPr/>
          <p:nvPr/>
        </p:nvSpPr>
        <p:spPr bwMode="gray">
          <a:xfrm>
            <a:off x="4728121" y="2856870"/>
            <a:ext cx="792087" cy="232927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0B0BEE-D16D-61E2-EF25-B668C7A65CF7}"/>
                  </a:ext>
                </a:extLst>
              </p:cNvPr>
              <p:cNvSpPr txBox="1"/>
              <p:nvPr/>
            </p:nvSpPr>
            <p:spPr bwMode="gray">
              <a:xfrm>
                <a:off x="5796440" y="2957755"/>
                <a:ext cx="216928" cy="25976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05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05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sz="105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0B0BEE-D16D-61E2-EF25-B668C7A65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796440" y="2957755"/>
                <a:ext cx="216928" cy="259768"/>
              </a:xfrm>
              <a:prstGeom prst="rect">
                <a:avLst/>
              </a:prstGeom>
              <a:blipFill>
                <a:blip r:embed="rId9"/>
                <a:stretch>
                  <a:fillRect l="-55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24AC8A-BBA5-95D9-0C4C-9B94684E5187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 bwMode="gray">
          <a:xfrm flipH="1" flipV="1">
            <a:off x="5520208" y="2973334"/>
            <a:ext cx="276232" cy="114305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1486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3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4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7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6"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9"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2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34" grpId="0" animBg="1"/>
      <p:bldP spid="545" grpId="0" animBg="1"/>
      <p:bldP spid="448" grpId="0" animBg="1"/>
      <p:bldP spid="459" grpId="0" animBg="1"/>
      <p:bldP spid="348" grpId="0" animBg="1"/>
      <p:bldP spid="280" grpId="0"/>
      <p:bldP spid="282" grpId="0"/>
      <p:bldP spid="283" grpId="0"/>
      <p:bldP spid="555" grpId="0" animBg="1"/>
      <p:bldP spid="556" grpId="0" animBg="1"/>
      <p:bldP spid="558" grpId="0" animBg="1"/>
      <p:bldP spid="559" grpId="0" animBg="1"/>
      <p:bldP spid="6" grpId="0" animBg="1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F23D50-A2D2-2C40-493D-07C38EF413B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6264312" cy="3563938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Beispiel (Filmbewertungen)</a:t>
                </a:r>
                <a:r>
                  <a:rPr lang="de-DE" dirty="0"/>
                  <a:t>. Wenn wir alle Romantik Filme in 2022 in Betracht ziehen: 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Hat der Film </a:t>
                </a:r>
                <a:r>
                  <a:rPr lang="en-US" sz="1200" i="1" dirty="0"/>
                  <a:t>Marry Me </a:t>
                </a:r>
                <a:r>
                  <a:rPr lang="de-DE" sz="1200" dirty="0"/>
                  <a:t>ein durchschnittliches Rating?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Ist der Film </a:t>
                </a:r>
                <a:r>
                  <a:rPr lang="en-US" sz="1200" i="1" dirty="0"/>
                  <a:t>Marry Me </a:t>
                </a:r>
                <a:r>
                  <a:rPr lang="de-DE" sz="1200" dirty="0"/>
                  <a:t>schlechter bewertet als der Durchschnitt?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Ist der Film </a:t>
                </a:r>
                <a:r>
                  <a:rPr lang="en-US" sz="1200" i="1" dirty="0"/>
                  <a:t>Marry Me</a:t>
                </a:r>
                <a:r>
                  <a:rPr lang="de-DE" sz="1200" dirty="0"/>
                  <a:t> besser bewertet als der Durchschnitt?</a:t>
                </a:r>
              </a:p>
              <a:p>
                <a:r>
                  <a:rPr lang="de-DE" sz="1200" b="1" dirty="0"/>
                  <a:t>Lösung</a:t>
                </a:r>
                <a:r>
                  <a:rPr lang="de-DE" sz="1200" dirty="0"/>
                  <a:t>: Wir benutzen die Datenbank von </a:t>
                </a:r>
                <a:r>
                  <a:rPr lang="de-DE" sz="1200" dirty="0" err="1"/>
                  <a:t>IMDb</a:t>
                </a:r>
                <a:r>
                  <a:rPr lang="de-DE" sz="1200" dirty="0"/>
                  <a:t> mit insgesamt 812 Romantik Filmen, die 2022 veröffentlicht wurden auf einem Irrtumsniveau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1200" dirty="0"/>
                  <a:t> von 5%.</a:t>
                </a:r>
                <a:endParaRPr lang="de-DE" sz="1200" b="1" dirty="0"/>
              </a:p>
              <a:p>
                <a:pPr lvl="1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6.25−6.1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1.94</m:t>
                                </m:r>
                              </m:num>
                              <m:den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812</m:t>
                                </m:r>
                              </m:den>
                            </m:f>
                          </m:e>
                        </m:rad>
                      </m:den>
                    </m:f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=3.02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−1.96,+</m:t>
                        </m:r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1.9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</m:oMath>
                </a14:m>
                <a:endParaRPr lang="de-DE" sz="1200" dirty="0">
                  <a:solidFill>
                    <a:schemeClr val="tx1"/>
                  </a:solidFill>
                </a:endParaRPr>
              </a:p>
              <a:p>
                <a:pPr lvl="1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6.25−6.1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1.94</m:t>
                                </m:r>
                              </m:num>
                              <m:den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812</m:t>
                                </m:r>
                              </m:den>
                            </m:f>
                          </m:e>
                        </m:rad>
                      </m:den>
                    </m:f>
                    <m:r>
                      <a:rPr lang="en-US" sz="1200" i="1">
                        <a:latin typeface="Cambria Math" panose="02040503050406030204" pitchFamily="18" charset="0"/>
                      </a:rPr>
                      <m:t>=3.02∈</m:t>
                    </m:r>
                    <m:d>
                      <m:dPr>
                        <m:begChr m:val="[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−1.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65,+∞</m:t>
                        </m:r>
                      </m:e>
                    </m:d>
                  </m:oMath>
                </a14:m>
                <a:endParaRPr lang="de-DE" sz="1200" dirty="0"/>
              </a:p>
              <a:p>
                <a:pPr lvl="1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6.25−6.1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1.94</m:t>
                                </m:r>
                              </m:num>
                              <m:den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812</m:t>
                                </m:r>
                              </m:den>
                            </m:f>
                          </m:e>
                        </m:rad>
                      </m:den>
                    </m:f>
                    <m:r>
                      <a:rPr lang="en-US" sz="1200" i="1">
                        <a:latin typeface="Cambria Math" panose="02040503050406030204" pitchFamily="18" charset="0"/>
                      </a:rPr>
                      <m:t>=3.02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d>
                      <m:dPr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−∞,</m:t>
                        </m:r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1.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65</m:t>
                        </m:r>
                      </m:e>
                    </m:d>
                  </m:oMath>
                </a14:m>
                <a:endParaRPr lang="de-DE" sz="1200" dirty="0"/>
              </a:p>
              <a:p>
                <a:pPr>
                  <a:buFont typeface="+mj-lt"/>
                  <a:buAutoNum type="arabicPeriod"/>
                </a:pPr>
                <a:endParaRPr lang="de-DE" sz="1200" dirty="0"/>
              </a:p>
              <a:p>
                <a:pPr lvl="1">
                  <a:buFont typeface="+mj-lt"/>
                  <a:buAutoNum type="arabicPeriod"/>
                </a:pPr>
                <a:endParaRPr lang="de-DE" sz="1200" dirty="0">
                  <a:solidFill>
                    <a:schemeClr val="tx1"/>
                  </a:solidFill>
                </a:endParaRPr>
              </a:p>
              <a:p>
                <a:pPr lvl="1"/>
                <a:endParaRPr lang="de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F23D50-A2D2-2C40-493D-07C38EF413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6264312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241FA49-146C-CE59-2E8B-FD7F4C7509D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/>
                  <a:t>-Test mit einer Stichprobe: Beispiel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241FA49-146C-CE59-2E8B-FD7F4C7509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10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0BA08CE-8D67-7CDB-A4C8-FDFE88823A2C}"/>
              </a:ext>
            </a:extLst>
          </p:cNvPr>
          <p:cNvSpPr txBox="1"/>
          <p:nvPr/>
        </p:nvSpPr>
        <p:spPr bwMode="gray">
          <a:xfrm>
            <a:off x="6940538" y="3034964"/>
            <a:ext cx="156243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50" dirty="0"/>
              <a:t>Rating: 6.1 </a:t>
            </a:r>
          </a:p>
          <a:p>
            <a:r>
              <a:rPr lang="de-DE" sz="600" dirty="0"/>
              <a:t>(basierend auf 39.149 Bewertungen) </a:t>
            </a:r>
            <a:endParaRPr lang="de-DE" sz="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F68226-1EF3-5C0A-81FF-76BF0EF60647}"/>
                  </a:ext>
                </a:extLst>
              </p:cNvPr>
              <p:cNvSpPr txBox="1"/>
              <p:nvPr/>
            </p:nvSpPr>
            <p:spPr bwMode="gray">
              <a:xfrm>
                <a:off x="4355976" y="2959964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⇒“</m:t>
                      </m:r>
                      <m:sSub>
                        <m:sSubPr>
                          <m:ctrlP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F68226-1EF3-5C0A-81FF-76BF0EF60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355976" y="2959964"/>
                <a:ext cx="1042861" cy="3991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BF6C4D-0D11-0C1F-CBA9-54EE45AAA7E3}"/>
                  </a:ext>
                </a:extLst>
              </p:cNvPr>
              <p:cNvSpPr txBox="1"/>
              <p:nvPr/>
            </p:nvSpPr>
            <p:spPr bwMode="gray">
              <a:xfrm>
                <a:off x="4352908" y="3388766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⇒“</m:t>
                      </m:r>
                      <m:sSub>
                        <m:sSubPr>
                          <m:ctrlP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BF6C4D-0D11-0C1F-CBA9-54EE45AAA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352908" y="3388766"/>
                <a:ext cx="1042861" cy="3991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1B6612-D32A-8EC4-90DD-58F015EECA66}"/>
                  </a:ext>
                </a:extLst>
              </p:cNvPr>
              <p:cNvSpPr txBox="1"/>
              <p:nvPr/>
            </p:nvSpPr>
            <p:spPr bwMode="gray">
              <a:xfrm>
                <a:off x="4352907" y="3859071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⇒“</m:t>
                      </m:r>
                      <m:sSub>
                        <m:sSubPr>
                          <m:ctrlP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1B6612-D32A-8EC4-90DD-58F015EEC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352907" y="3859071"/>
                <a:ext cx="1042861" cy="399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88722B38-3335-5FAB-D8FB-D03A4FEF6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5239" y="1102838"/>
            <a:ext cx="1923678" cy="192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8" name="Group 1077">
            <a:extLst>
              <a:ext uri="{FF2B5EF4-FFF2-40B4-BE49-F238E27FC236}">
                <a16:creationId xmlns:a16="http://schemas.microsoft.com/office/drawing/2014/main" id="{F8BF0E45-64D3-31FD-9453-16051217C869}"/>
              </a:ext>
            </a:extLst>
          </p:cNvPr>
          <p:cNvGrpSpPr/>
          <p:nvPr/>
        </p:nvGrpSpPr>
        <p:grpSpPr>
          <a:xfrm>
            <a:off x="6623089" y="3471316"/>
            <a:ext cx="2360585" cy="1578689"/>
            <a:chOff x="6623089" y="3471316"/>
            <a:chExt cx="2360585" cy="1578689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5BCFAD7-E964-5FB5-4553-6A782CB714E7}"/>
                </a:ext>
              </a:extLst>
            </p:cNvPr>
            <p:cNvSpPr/>
            <p:nvPr/>
          </p:nvSpPr>
          <p:spPr>
            <a:xfrm>
              <a:off x="6623089" y="3471316"/>
              <a:ext cx="2360585" cy="1573723"/>
            </a:xfrm>
            <a:custGeom>
              <a:avLst/>
              <a:gdLst>
                <a:gd name="connsiteX0" fmla="*/ 0 w 2360585"/>
                <a:gd name="connsiteY0" fmla="*/ 1573723 h 1573723"/>
                <a:gd name="connsiteX1" fmla="*/ 2360585 w 2360585"/>
                <a:gd name="connsiteY1" fmla="*/ 1573723 h 1573723"/>
                <a:gd name="connsiteX2" fmla="*/ 2360585 w 2360585"/>
                <a:gd name="connsiteY2" fmla="*/ 0 h 1573723"/>
                <a:gd name="connsiteX3" fmla="*/ 0 w 2360585"/>
                <a:gd name="connsiteY3" fmla="*/ 0 h 15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0585" h="1573723">
                  <a:moveTo>
                    <a:pt x="0" y="1573723"/>
                  </a:moveTo>
                  <a:lnTo>
                    <a:pt x="2360585" y="1573723"/>
                  </a:lnTo>
                  <a:lnTo>
                    <a:pt x="236058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76AF866-C162-A8E2-D97B-123901FBBB40}"/>
                </a:ext>
              </a:extLst>
            </p:cNvPr>
            <p:cNvSpPr/>
            <p:nvPr/>
          </p:nvSpPr>
          <p:spPr>
            <a:xfrm>
              <a:off x="6911100" y="3517784"/>
              <a:ext cx="2026109" cy="1306599"/>
            </a:xfrm>
            <a:custGeom>
              <a:avLst/>
              <a:gdLst>
                <a:gd name="connsiteX0" fmla="*/ 0 w 2026109"/>
                <a:gd name="connsiteY0" fmla="*/ 1306599 h 1306599"/>
                <a:gd name="connsiteX1" fmla="*/ 2026110 w 2026109"/>
                <a:gd name="connsiteY1" fmla="*/ 1306599 h 1306599"/>
                <a:gd name="connsiteX2" fmla="*/ 2026110 w 2026109"/>
                <a:gd name="connsiteY2" fmla="*/ 0 h 1306599"/>
                <a:gd name="connsiteX3" fmla="*/ 0 w 2026109"/>
                <a:gd name="connsiteY3" fmla="*/ 0 h 130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6109" h="1306599">
                  <a:moveTo>
                    <a:pt x="0" y="1306599"/>
                  </a:moveTo>
                  <a:lnTo>
                    <a:pt x="2026110" y="1306599"/>
                  </a:lnTo>
                  <a:lnTo>
                    <a:pt x="20261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B93040A5-1704-19AA-8B7F-ACD71D676C1D}"/>
                </a:ext>
              </a:extLst>
            </p:cNvPr>
            <p:cNvSpPr/>
            <p:nvPr/>
          </p:nvSpPr>
          <p:spPr>
            <a:xfrm>
              <a:off x="7128612" y="3517784"/>
              <a:ext cx="983" cy="1306599"/>
            </a:xfrm>
            <a:custGeom>
              <a:avLst/>
              <a:gdLst>
                <a:gd name="connsiteX0" fmla="*/ 0 w 983"/>
                <a:gd name="connsiteY0" fmla="*/ 1306599 h 1306599"/>
                <a:gd name="connsiteX1" fmla="*/ 0 w 983"/>
                <a:gd name="connsiteY1" fmla="*/ 0 h 130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3" h="1306599">
                  <a:moveTo>
                    <a:pt x="0" y="1306599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929A337E-5000-3C63-7892-24A731B94D65}"/>
                </a:ext>
              </a:extLst>
            </p:cNvPr>
            <p:cNvSpPr/>
            <p:nvPr/>
          </p:nvSpPr>
          <p:spPr>
            <a:xfrm>
              <a:off x="7552900" y="3517784"/>
              <a:ext cx="983" cy="1306599"/>
            </a:xfrm>
            <a:custGeom>
              <a:avLst/>
              <a:gdLst>
                <a:gd name="connsiteX0" fmla="*/ 0 w 983"/>
                <a:gd name="connsiteY0" fmla="*/ 1306599 h 1306599"/>
                <a:gd name="connsiteX1" fmla="*/ 0 w 983"/>
                <a:gd name="connsiteY1" fmla="*/ 0 h 130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3" h="1306599">
                  <a:moveTo>
                    <a:pt x="0" y="1306599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02081F55-6BFD-A757-1493-F9BDCE3D2C4D}"/>
                </a:ext>
              </a:extLst>
            </p:cNvPr>
            <p:cNvSpPr/>
            <p:nvPr/>
          </p:nvSpPr>
          <p:spPr>
            <a:xfrm>
              <a:off x="7977189" y="3517784"/>
              <a:ext cx="983" cy="1306599"/>
            </a:xfrm>
            <a:custGeom>
              <a:avLst/>
              <a:gdLst>
                <a:gd name="connsiteX0" fmla="*/ 0 w 983"/>
                <a:gd name="connsiteY0" fmla="*/ 1306599 h 1306599"/>
                <a:gd name="connsiteX1" fmla="*/ 0 w 983"/>
                <a:gd name="connsiteY1" fmla="*/ 0 h 130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3" h="1306599">
                  <a:moveTo>
                    <a:pt x="0" y="1306599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AABD20E5-A7C8-B4FF-1A83-15A0166F0E4B}"/>
                </a:ext>
              </a:extLst>
            </p:cNvPr>
            <p:cNvSpPr/>
            <p:nvPr/>
          </p:nvSpPr>
          <p:spPr>
            <a:xfrm>
              <a:off x="8401475" y="3517784"/>
              <a:ext cx="983" cy="1306599"/>
            </a:xfrm>
            <a:custGeom>
              <a:avLst/>
              <a:gdLst>
                <a:gd name="connsiteX0" fmla="*/ 0 w 983"/>
                <a:gd name="connsiteY0" fmla="*/ 1306599 h 1306599"/>
                <a:gd name="connsiteX1" fmla="*/ 0 w 983"/>
                <a:gd name="connsiteY1" fmla="*/ 0 h 130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3" h="1306599">
                  <a:moveTo>
                    <a:pt x="0" y="1306599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F1E1037B-8044-E900-912A-A5AC4383FD6F}"/>
                </a:ext>
              </a:extLst>
            </p:cNvPr>
            <p:cNvSpPr/>
            <p:nvPr/>
          </p:nvSpPr>
          <p:spPr>
            <a:xfrm>
              <a:off x="8825770" y="3517784"/>
              <a:ext cx="983" cy="1306599"/>
            </a:xfrm>
            <a:custGeom>
              <a:avLst/>
              <a:gdLst>
                <a:gd name="connsiteX0" fmla="*/ 0 w 983"/>
                <a:gd name="connsiteY0" fmla="*/ 1306599 h 1306599"/>
                <a:gd name="connsiteX1" fmla="*/ 0 w 983"/>
                <a:gd name="connsiteY1" fmla="*/ 0 h 130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3" h="1306599">
                  <a:moveTo>
                    <a:pt x="0" y="1306599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871B8983-BBCA-70C6-83C7-14006411FB7B}"/>
                </a:ext>
              </a:extLst>
            </p:cNvPr>
            <p:cNvSpPr/>
            <p:nvPr/>
          </p:nvSpPr>
          <p:spPr>
            <a:xfrm>
              <a:off x="6911100" y="4824383"/>
              <a:ext cx="2026109" cy="983"/>
            </a:xfrm>
            <a:custGeom>
              <a:avLst/>
              <a:gdLst>
                <a:gd name="connsiteX0" fmla="*/ 0 w 2026109"/>
                <a:gd name="connsiteY0" fmla="*/ 0 h 983"/>
                <a:gd name="connsiteX1" fmla="*/ 2026110 w 2026109"/>
                <a:gd name="connsiteY1" fmla="*/ 0 h 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6109" h="983">
                  <a:moveTo>
                    <a:pt x="0" y="0"/>
                  </a:moveTo>
                  <a:lnTo>
                    <a:pt x="202611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42517A21-913A-F3E5-70E7-2FFAF76311B6}"/>
                </a:ext>
              </a:extLst>
            </p:cNvPr>
            <p:cNvSpPr/>
            <p:nvPr/>
          </p:nvSpPr>
          <p:spPr>
            <a:xfrm>
              <a:off x="7128612" y="4805793"/>
              <a:ext cx="983" cy="18589"/>
            </a:xfrm>
            <a:custGeom>
              <a:avLst/>
              <a:gdLst>
                <a:gd name="connsiteX0" fmla="*/ 0 w 983"/>
                <a:gd name="connsiteY0" fmla="*/ 18590 h 18589"/>
                <a:gd name="connsiteX1" fmla="*/ 0 w 983"/>
                <a:gd name="connsiteY1" fmla="*/ 0 h 1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3" h="18589">
                  <a:moveTo>
                    <a:pt x="0" y="18590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C579D43A-C320-D9CE-B376-3085FDA2519C}"/>
                </a:ext>
              </a:extLst>
            </p:cNvPr>
            <p:cNvSpPr/>
            <p:nvPr/>
          </p:nvSpPr>
          <p:spPr>
            <a:xfrm>
              <a:off x="7552900" y="4805793"/>
              <a:ext cx="983" cy="18589"/>
            </a:xfrm>
            <a:custGeom>
              <a:avLst/>
              <a:gdLst>
                <a:gd name="connsiteX0" fmla="*/ 0 w 983"/>
                <a:gd name="connsiteY0" fmla="*/ 18590 h 18589"/>
                <a:gd name="connsiteX1" fmla="*/ 0 w 983"/>
                <a:gd name="connsiteY1" fmla="*/ 0 h 1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3" h="18589">
                  <a:moveTo>
                    <a:pt x="0" y="18590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7964754B-9DFC-4FBA-E2A6-1C57E07C8ACF}"/>
                </a:ext>
              </a:extLst>
            </p:cNvPr>
            <p:cNvSpPr/>
            <p:nvPr/>
          </p:nvSpPr>
          <p:spPr>
            <a:xfrm>
              <a:off x="7977189" y="4805793"/>
              <a:ext cx="983" cy="18589"/>
            </a:xfrm>
            <a:custGeom>
              <a:avLst/>
              <a:gdLst>
                <a:gd name="connsiteX0" fmla="*/ 0 w 983"/>
                <a:gd name="connsiteY0" fmla="*/ 18590 h 18589"/>
                <a:gd name="connsiteX1" fmla="*/ 0 w 983"/>
                <a:gd name="connsiteY1" fmla="*/ 0 h 1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3" h="18589">
                  <a:moveTo>
                    <a:pt x="0" y="18590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F6EE5F30-ADAD-79D1-EA07-8333991D5752}"/>
                </a:ext>
              </a:extLst>
            </p:cNvPr>
            <p:cNvSpPr/>
            <p:nvPr/>
          </p:nvSpPr>
          <p:spPr>
            <a:xfrm>
              <a:off x="8401475" y="4805793"/>
              <a:ext cx="983" cy="18589"/>
            </a:xfrm>
            <a:custGeom>
              <a:avLst/>
              <a:gdLst>
                <a:gd name="connsiteX0" fmla="*/ 0 w 983"/>
                <a:gd name="connsiteY0" fmla="*/ 18590 h 18589"/>
                <a:gd name="connsiteX1" fmla="*/ 0 w 983"/>
                <a:gd name="connsiteY1" fmla="*/ 0 h 1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3" h="18589">
                  <a:moveTo>
                    <a:pt x="0" y="18590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E6639177-3C49-DB2E-4B18-EBFAEED54A3C}"/>
                </a:ext>
              </a:extLst>
            </p:cNvPr>
            <p:cNvSpPr/>
            <p:nvPr/>
          </p:nvSpPr>
          <p:spPr>
            <a:xfrm>
              <a:off x="8825770" y="4805793"/>
              <a:ext cx="983" cy="18589"/>
            </a:xfrm>
            <a:custGeom>
              <a:avLst/>
              <a:gdLst>
                <a:gd name="connsiteX0" fmla="*/ 0 w 983"/>
                <a:gd name="connsiteY0" fmla="*/ 18590 h 18589"/>
                <a:gd name="connsiteX1" fmla="*/ 0 w 983"/>
                <a:gd name="connsiteY1" fmla="*/ 0 h 1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3" h="18589">
                  <a:moveTo>
                    <a:pt x="0" y="18590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CB3E8766-A06A-7942-63AE-5379D497A086}"/>
                </a:ext>
              </a:extLst>
            </p:cNvPr>
            <p:cNvSpPr/>
            <p:nvPr/>
          </p:nvSpPr>
          <p:spPr>
            <a:xfrm>
              <a:off x="7109725" y="4857067"/>
              <a:ext cx="37772" cy="60558"/>
            </a:xfrm>
            <a:custGeom>
              <a:avLst/>
              <a:gdLst>
                <a:gd name="connsiteX0" fmla="*/ 9682 w 37772"/>
                <a:gd name="connsiteY0" fmla="*/ 53782 h 60558"/>
                <a:gd name="connsiteX1" fmla="*/ 37772 w 37772"/>
                <a:gd name="connsiteY1" fmla="*/ 53782 h 60558"/>
                <a:gd name="connsiteX2" fmla="*/ 37772 w 37772"/>
                <a:gd name="connsiteY2" fmla="*/ 60559 h 60558"/>
                <a:gd name="connsiteX3" fmla="*/ 0 w 37772"/>
                <a:gd name="connsiteY3" fmla="*/ 60559 h 60558"/>
                <a:gd name="connsiteX4" fmla="*/ 0 w 37772"/>
                <a:gd name="connsiteY4" fmla="*/ 53782 h 60558"/>
                <a:gd name="connsiteX5" fmla="*/ 12472 w 37772"/>
                <a:gd name="connsiteY5" fmla="*/ 41074 h 60558"/>
                <a:gd name="connsiteX6" fmla="*/ 22432 w 37772"/>
                <a:gd name="connsiteY6" fmla="*/ 30756 h 60558"/>
                <a:gd name="connsiteX7" fmla="*/ 27812 w 37772"/>
                <a:gd name="connsiteY7" fmla="*/ 23429 h 60558"/>
                <a:gd name="connsiteX8" fmla="*/ 29365 w 37772"/>
                <a:gd name="connsiteY8" fmla="*/ 17488 h 60558"/>
                <a:gd name="connsiteX9" fmla="*/ 26019 w 37772"/>
                <a:gd name="connsiteY9" fmla="*/ 9757 h 60558"/>
                <a:gd name="connsiteX10" fmla="*/ 17372 w 37772"/>
                <a:gd name="connsiteY10" fmla="*/ 6767 h 60558"/>
                <a:gd name="connsiteX11" fmla="*/ 9364 w 37772"/>
                <a:gd name="connsiteY11" fmla="*/ 8085 h 60558"/>
                <a:gd name="connsiteX12" fmla="*/ 398 w 37772"/>
                <a:gd name="connsiteY12" fmla="*/ 12069 h 60558"/>
                <a:gd name="connsiteX13" fmla="*/ 398 w 37772"/>
                <a:gd name="connsiteY13" fmla="*/ 3944 h 60558"/>
                <a:gd name="connsiteX14" fmla="*/ 9483 w 37772"/>
                <a:gd name="connsiteY14" fmla="*/ 993 h 60558"/>
                <a:gd name="connsiteX15" fmla="*/ 17213 w 37772"/>
                <a:gd name="connsiteY15" fmla="*/ 0 h 60558"/>
                <a:gd name="connsiteX16" fmla="*/ 31955 w 37772"/>
                <a:gd name="connsiteY16" fmla="*/ 4623 h 60558"/>
                <a:gd name="connsiteX17" fmla="*/ 37454 w 37772"/>
                <a:gd name="connsiteY17" fmla="*/ 16967 h 60558"/>
                <a:gd name="connsiteX18" fmla="*/ 36059 w 37772"/>
                <a:gd name="connsiteY18" fmla="*/ 23940 h 60558"/>
                <a:gd name="connsiteX19" fmla="*/ 31078 w 37772"/>
                <a:gd name="connsiteY19" fmla="*/ 31671 h 60558"/>
                <a:gd name="connsiteX20" fmla="*/ 24743 w 37772"/>
                <a:gd name="connsiteY20" fmla="*/ 38369 h 60558"/>
                <a:gd name="connsiteX21" fmla="*/ 9682 w 37772"/>
                <a:gd name="connsiteY21" fmla="*/ 53782 h 6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772" h="60558">
                  <a:moveTo>
                    <a:pt x="9682" y="53782"/>
                  </a:moveTo>
                  <a:lnTo>
                    <a:pt x="37772" y="53782"/>
                  </a:lnTo>
                  <a:lnTo>
                    <a:pt x="37772" y="60559"/>
                  </a:lnTo>
                  <a:lnTo>
                    <a:pt x="0" y="60559"/>
                  </a:lnTo>
                  <a:lnTo>
                    <a:pt x="0" y="53782"/>
                  </a:lnTo>
                  <a:cubicBezTo>
                    <a:pt x="3055" y="50625"/>
                    <a:pt x="7213" y="46386"/>
                    <a:pt x="12472" y="41074"/>
                  </a:cubicBezTo>
                  <a:cubicBezTo>
                    <a:pt x="17757" y="35733"/>
                    <a:pt x="21078" y="32301"/>
                    <a:pt x="22432" y="30756"/>
                  </a:cubicBezTo>
                  <a:cubicBezTo>
                    <a:pt x="25008" y="27855"/>
                    <a:pt x="26801" y="25416"/>
                    <a:pt x="27812" y="23429"/>
                  </a:cubicBezTo>
                  <a:cubicBezTo>
                    <a:pt x="28847" y="21412"/>
                    <a:pt x="29365" y="19426"/>
                    <a:pt x="29365" y="17488"/>
                  </a:cubicBezTo>
                  <a:cubicBezTo>
                    <a:pt x="29365" y="14331"/>
                    <a:pt x="28249" y="11754"/>
                    <a:pt x="26019" y="9757"/>
                  </a:cubicBezTo>
                  <a:cubicBezTo>
                    <a:pt x="23813" y="7760"/>
                    <a:pt x="20932" y="6767"/>
                    <a:pt x="17372" y="6767"/>
                  </a:cubicBezTo>
                  <a:cubicBezTo>
                    <a:pt x="14849" y="6767"/>
                    <a:pt x="12180" y="7210"/>
                    <a:pt x="9364" y="8085"/>
                  </a:cubicBezTo>
                  <a:cubicBezTo>
                    <a:pt x="6574" y="8960"/>
                    <a:pt x="3586" y="10288"/>
                    <a:pt x="398" y="12069"/>
                  </a:cubicBezTo>
                  <a:lnTo>
                    <a:pt x="398" y="3944"/>
                  </a:lnTo>
                  <a:cubicBezTo>
                    <a:pt x="3639" y="2636"/>
                    <a:pt x="6667" y="1652"/>
                    <a:pt x="9483" y="993"/>
                  </a:cubicBezTo>
                  <a:cubicBezTo>
                    <a:pt x="12299" y="334"/>
                    <a:pt x="14875" y="0"/>
                    <a:pt x="17213" y="0"/>
                  </a:cubicBezTo>
                  <a:cubicBezTo>
                    <a:pt x="23375" y="0"/>
                    <a:pt x="28290" y="1544"/>
                    <a:pt x="31955" y="4623"/>
                  </a:cubicBezTo>
                  <a:cubicBezTo>
                    <a:pt x="35621" y="7701"/>
                    <a:pt x="37454" y="11813"/>
                    <a:pt x="37454" y="16967"/>
                  </a:cubicBezTo>
                  <a:cubicBezTo>
                    <a:pt x="37454" y="19416"/>
                    <a:pt x="36988" y="21737"/>
                    <a:pt x="36059" y="23940"/>
                  </a:cubicBezTo>
                  <a:cubicBezTo>
                    <a:pt x="35156" y="26114"/>
                    <a:pt x="33496" y="28691"/>
                    <a:pt x="31078" y="31671"/>
                  </a:cubicBezTo>
                  <a:cubicBezTo>
                    <a:pt x="30414" y="32448"/>
                    <a:pt x="28302" y="34681"/>
                    <a:pt x="24743" y="38369"/>
                  </a:cubicBezTo>
                  <a:cubicBezTo>
                    <a:pt x="21183" y="42038"/>
                    <a:pt x="16163" y="47172"/>
                    <a:pt x="9682" y="53782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75823690-FA56-D764-A8E8-AA7444C72C71}"/>
                </a:ext>
              </a:extLst>
            </p:cNvPr>
            <p:cNvSpPr/>
            <p:nvPr/>
          </p:nvSpPr>
          <p:spPr>
            <a:xfrm>
              <a:off x="7531225" y="4858139"/>
              <a:ext cx="43350" cy="59486"/>
            </a:xfrm>
            <a:custGeom>
              <a:avLst/>
              <a:gdLst>
                <a:gd name="connsiteX0" fmla="*/ 26855 w 43350"/>
                <a:gd name="connsiteY0" fmla="*/ 7013 h 59486"/>
                <a:gd name="connsiteX1" fmla="*/ 6534 w 43350"/>
                <a:gd name="connsiteY1" fmla="*/ 38773 h 59486"/>
                <a:gd name="connsiteX2" fmla="*/ 26855 w 43350"/>
                <a:gd name="connsiteY2" fmla="*/ 38773 h 59486"/>
                <a:gd name="connsiteX3" fmla="*/ 26855 w 43350"/>
                <a:gd name="connsiteY3" fmla="*/ 7013 h 59486"/>
                <a:gd name="connsiteX4" fmla="*/ 24743 w 43350"/>
                <a:gd name="connsiteY4" fmla="*/ 0 h 59486"/>
                <a:gd name="connsiteX5" fmla="*/ 34863 w 43350"/>
                <a:gd name="connsiteY5" fmla="*/ 0 h 59486"/>
                <a:gd name="connsiteX6" fmla="*/ 34863 w 43350"/>
                <a:gd name="connsiteY6" fmla="*/ 38773 h 59486"/>
                <a:gd name="connsiteX7" fmla="*/ 43350 w 43350"/>
                <a:gd name="connsiteY7" fmla="*/ 38773 h 59486"/>
                <a:gd name="connsiteX8" fmla="*/ 43350 w 43350"/>
                <a:gd name="connsiteY8" fmla="*/ 45461 h 59486"/>
                <a:gd name="connsiteX9" fmla="*/ 34863 w 43350"/>
                <a:gd name="connsiteY9" fmla="*/ 45461 h 59486"/>
                <a:gd name="connsiteX10" fmla="*/ 34863 w 43350"/>
                <a:gd name="connsiteY10" fmla="*/ 59487 h 59486"/>
                <a:gd name="connsiteX11" fmla="*/ 26855 w 43350"/>
                <a:gd name="connsiteY11" fmla="*/ 59487 h 59486"/>
                <a:gd name="connsiteX12" fmla="*/ 26855 w 43350"/>
                <a:gd name="connsiteY12" fmla="*/ 45461 h 59486"/>
                <a:gd name="connsiteX13" fmla="*/ 0 w 43350"/>
                <a:gd name="connsiteY13" fmla="*/ 45461 h 59486"/>
                <a:gd name="connsiteX14" fmla="*/ 0 w 43350"/>
                <a:gd name="connsiteY14" fmla="*/ 37691 h 59486"/>
                <a:gd name="connsiteX15" fmla="*/ 24743 w 43350"/>
                <a:gd name="connsiteY15" fmla="*/ 0 h 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350" h="59486">
                  <a:moveTo>
                    <a:pt x="26855" y="7013"/>
                  </a:moveTo>
                  <a:lnTo>
                    <a:pt x="6534" y="38773"/>
                  </a:lnTo>
                  <a:lnTo>
                    <a:pt x="26855" y="38773"/>
                  </a:lnTo>
                  <a:lnTo>
                    <a:pt x="26855" y="7013"/>
                  </a:lnTo>
                  <a:moveTo>
                    <a:pt x="24743" y="0"/>
                  </a:moveTo>
                  <a:lnTo>
                    <a:pt x="34863" y="0"/>
                  </a:lnTo>
                  <a:lnTo>
                    <a:pt x="34863" y="38773"/>
                  </a:lnTo>
                  <a:lnTo>
                    <a:pt x="43350" y="38773"/>
                  </a:lnTo>
                  <a:lnTo>
                    <a:pt x="43350" y="45461"/>
                  </a:lnTo>
                  <a:lnTo>
                    <a:pt x="34863" y="45461"/>
                  </a:lnTo>
                  <a:lnTo>
                    <a:pt x="34863" y="59487"/>
                  </a:lnTo>
                  <a:lnTo>
                    <a:pt x="26855" y="59487"/>
                  </a:lnTo>
                  <a:lnTo>
                    <a:pt x="26855" y="45461"/>
                  </a:lnTo>
                  <a:lnTo>
                    <a:pt x="0" y="45461"/>
                  </a:lnTo>
                  <a:lnTo>
                    <a:pt x="0" y="37691"/>
                  </a:lnTo>
                  <a:lnTo>
                    <a:pt x="24743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2AE47CA5-83C2-6653-6304-022505640CFB}"/>
                </a:ext>
              </a:extLst>
            </p:cNvPr>
            <p:cNvSpPr/>
            <p:nvPr/>
          </p:nvSpPr>
          <p:spPr>
            <a:xfrm>
              <a:off x="7956652" y="4857067"/>
              <a:ext cx="41074" cy="61709"/>
            </a:xfrm>
            <a:custGeom>
              <a:avLst/>
              <a:gdLst>
                <a:gd name="connsiteX0" fmla="*/ 21236 w 41074"/>
                <a:gd name="connsiteY0" fmla="*/ 27609 h 61709"/>
                <a:gd name="connsiteX1" fmla="*/ 12629 w 41074"/>
                <a:gd name="connsiteY1" fmla="*/ 31317 h 61709"/>
                <a:gd name="connsiteX2" fmla="*/ 9482 w 41074"/>
                <a:gd name="connsiteY2" fmla="*/ 41477 h 61709"/>
                <a:gd name="connsiteX3" fmla="*/ 12629 w 41074"/>
                <a:gd name="connsiteY3" fmla="*/ 51638 h 61709"/>
                <a:gd name="connsiteX4" fmla="*/ 21236 w 41074"/>
                <a:gd name="connsiteY4" fmla="*/ 55336 h 61709"/>
                <a:gd name="connsiteX5" fmla="*/ 29802 w 41074"/>
                <a:gd name="connsiteY5" fmla="*/ 51638 h 61709"/>
                <a:gd name="connsiteX6" fmla="*/ 32989 w 41074"/>
                <a:gd name="connsiteY6" fmla="*/ 41477 h 61709"/>
                <a:gd name="connsiteX7" fmla="*/ 29802 w 41074"/>
                <a:gd name="connsiteY7" fmla="*/ 31317 h 61709"/>
                <a:gd name="connsiteX8" fmla="*/ 21236 w 41074"/>
                <a:gd name="connsiteY8" fmla="*/ 27609 h 61709"/>
                <a:gd name="connsiteX9" fmla="*/ 37209 w 41074"/>
                <a:gd name="connsiteY9" fmla="*/ 2390 h 61709"/>
                <a:gd name="connsiteX10" fmla="*/ 37209 w 41074"/>
                <a:gd name="connsiteY10" fmla="*/ 9718 h 61709"/>
                <a:gd name="connsiteX11" fmla="*/ 31071 w 41074"/>
                <a:gd name="connsiteY11" fmla="*/ 7524 h 61709"/>
                <a:gd name="connsiteX12" fmla="*/ 24983 w 41074"/>
                <a:gd name="connsiteY12" fmla="*/ 6767 h 61709"/>
                <a:gd name="connsiteX13" fmla="*/ 12787 w 41074"/>
                <a:gd name="connsiteY13" fmla="*/ 12147 h 61709"/>
                <a:gd name="connsiteX14" fmla="*/ 8006 w 41074"/>
                <a:gd name="connsiteY14" fmla="*/ 28406 h 61709"/>
                <a:gd name="connsiteX15" fmla="*/ 13898 w 41074"/>
                <a:gd name="connsiteY15" fmla="*/ 23104 h 61709"/>
                <a:gd name="connsiteX16" fmla="*/ 21708 w 41074"/>
                <a:gd name="connsiteY16" fmla="*/ 21235 h 61709"/>
                <a:gd name="connsiteX17" fmla="*/ 35861 w 41074"/>
                <a:gd name="connsiteY17" fmla="*/ 26694 h 61709"/>
                <a:gd name="connsiteX18" fmla="*/ 41074 w 41074"/>
                <a:gd name="connsiteY18" fmla="*/ 41477 h 61709"/>
                <a:gd name="connsiteX19" fmla="*/ 35655 w 41074"/>
                <a:gd name="connsiteY19" fmla="*/ 56172 h 61709"/>
                <a:gd name="connsiteX20" fmla="*/ 21236 w 41074"/>
                <a:gd name="connsiteY20" fmla="*/ 61710 h 61709"/>
                <a:gd name="connsiteX21" fmla="*/ 5459 w 41074"/>
                <a:gd name="connsiteY21" fmla="*/ 53821 h 61709"/>
                <a:gd name="connsiteX22" fmla="*/ 0 w 41074"/>
                <a:gd name="connsiteY22" fmla="*/ 30874 h 61709"/>
                <a:gd name="connsiteX23" fmla="*/ 6688 w 41074"/>
                <a:gd name="connsiteY23" fmla="*/ 8400 h 61709"/>
                <a:gd name="connsiteX24" fmla="*/ 24658 w 41074"/>
                <a:gd name="connsiteY24" fmla="*/ 0 h 61709"/>
                <a:gd name="connsiteX25" fmla="*/ 30756 w 41074"/>
                <a:gd name="connsiteY25" fmla="*/ 590 h 61709"/>
                <a:gd name="connsiteX26" fmla="*/ 37209 w 41074"/>
                <a:gd name="connsiteY26" fmla="*/ 2390 h 61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074" h="61709">
                  <a:moveTo>
                    <a:pt x="21236" y="27609"/>
                  </a:moveTo>
                  <a:cubicBezTo>
                    <a:pt x="17626" y="27609"/>
                    <a:pt x="14754" y="28848"/>
                    <a:pt x="12629" y="31317"/>
                  </a:cubicBezTo>
                  <a:cubicBezTo>
                    <a:pt x="10534" y="33786"/>
                    <a:pt x="9482" y="37169"/>
                    <a:pt x="9482" y="41477"/>
                  </a:cubicBezTo>
                  <a:cubicBezTo>
                    <a:pt x="9482" y="45756"/>
                    <a:pt x="10534" y="49139"/>
                    <a:pt x="12629" y="51638"/>
                  </a:cubicBezTo>
                  <a:cubicBezTo>
                    <a:pt x="14754" y="54107"/>
                    <a:pt x="17626" y="55336"/>
                    <a:pt x="21236" y="55336"/>
                  </a:cubicBezTo>
                  <a:cubicBezTo>
                    <a:pt x="24845" y="55336"/>
                    <a:pt x="27707" y="54107"/>
                    <a:pt x="29802" y="51638"/>
                  </a:cubicBezTo>
                  <a:cubicBezTo>
                    <a:pt x="31927" y="49139"/>
                    <a:pt x="32989" y="45756"/>
                    <a:pt x="32989" y="41477"/>
                  </a:cubicBezTo>
                  <a:cubicBezTo>
                    <a:pt x="32989" y="37169"/>
                    <a:pt x="31927" y="33786"/>
                    <a:pt x="29802" y="31317"/>
                  </a:cubicBezTo>
                  <a:cubicBezTo>
                    <a:pt x="27707" y="28848"/>
                    <a:pt x="24845" y="27609"/>
                    <a:pt x="21236" y="27609"/>
                  </a:cubicBezTo>
                  <a:moveTo>
                    <a:pt x="37209" y="2390"/>
                  </a:moveTo>
                  <a:lnTo>
                    <a:pt x="37209" y="9718"/>
                  </a:lnTo>
                  <a:cubicBezTo>
                    <a:pt x="35192" y="8764"/>
                    <a:pt x="33147" y="8026"/>
                    <a:pt x="31071" y="7524"/>
                  </a:cubicBezTo>
                  <a:cubicBezTo>
                    <a:pt x="29035" y="7023"/>
                    <a:pt x="26999" y="6767"/>
                    <a:pt x="24983" y="6767"/>
                  </a:cubicBezTo>
                  <a:cubicBezTo>
                    <a:pt x="19662" y="6767"/>
                    <a:pt x="15600" y="8557"/>
                    <a:pt x="12787" y="12147"/>
                  </a:cubicBezTo>
                  <a:cubicBezTo>
                    <a:pt x="10003" y="15737"/>
                    <a:pt x="8410" y="21157"/>
                    <a:pt x="8006" y="28406"/>
                  </a:cubicBezTo>
                  <a:cubicBezTo>
                    <a:pt x="9570" y="26094"/>
                    <a:pt x="11537" y="24324"/>
                    <a:pt x="13898" y="23104"/>
                  </a:cubicBezTo>
                  <a:cubicBezTo>
                    <a:pt x="16268" y="21855"/>
                    <a:pt x="18865" y="21235"/>
                    <a:pt x="21708" y="21235"/>
                  </a:cubicBezTo>
                  <a:cubicBezTo>
                    <a:pt x="27688" y="21235"/>
                    <a:pt x="32409" y="23055"/>
                    <a:pt x="35861" y="26694"/>
                  </a:cubicBezTo>
                  <a:cubicBezTo>
                    <a:pt x="39333" y="30304"/>
                    <a:pt x="41074" y="35232"/>
                    <a:pt x="41074" y="41477"/>
                  </a:cubicBezTo>
                  <a:cubicBezTo>
                    <a:pt x="41074" y="47585"/>
                    <a:pt x="39264" y="52484"/>
                    <a:pt x="35655" y="56172"/>
                  </a:cubicBezTo>
                  <a:cubicBezTo>
                    <a:pt x="32045" y="59860"/>
                    <a:pt x="27235" y="61710"/>
                    <a:pt x="21236" y="61710"/>
                  </a:cubicBezTo>
                  <a:cubicBezTo>
                    <a:pt x="14360" y="61710"/>
                    <a:pt x="9098" y="59083"/>
                    <a:pt x="5459" y="53821"/>
                  </a:cubicBezTo>
                  <a:cubicBezTo>
                    <a:pt x="1820" y="48539"/>
                    <a:pt x="0" y="40887"/>
                    <a:pt x="0" y="30874"/>
                  </a:cubicBezTo>
                  <a:cubicBezTo>
                    <a:pt x="0" y="21471"/>
                    <a:pt x="2233" y="13977"/>
                    <a:pt x="6688" y="8400"/>
                  </a:cubicBezTo>
                  <a:cubicBezTo>
                    <a:pt x="11154" y="2803"/>
                    <a:pt x="17144" y="0"/>
                    <a:pt x="24658" y="0"/>
                  </a:cubicBezTo>
                  <a:cubicBezTo>
                    <a:pt x="26675" y="0"/>
                    <a:pt x="28711" y="197"/>
                    <a:pt x="30756" y="590"/>
                  </a:cubicBezTo>
                  <a:cubicBezTo>
                    <a:pt x="32832" y="993"/>
                    <a:pt x="34976" y="1593"/>
                    <a:pt x="37209" y="239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1052345C-46E4-D218-CC69-6504374B0E19}"/>
                </a:ext>
              </a:extLst>
            </p:cNvPr>
            <p:cNvSpPr/>
            <p:nvPr/>
          </p:nvSpPr>
          <p:spPr>
            <a:xfrm>
              <a:off x="8381075" y="4857067"/>
              <a:ext cx="40798" cy="61709"/>
            </a:xfrm>
            <a:custGeom>
              <a:avLst/>
              <a:gdLst>
                <a:gd name="connsiteX0" fmla="*/ 20399 w 40798"/>
                <a:gd name="connsiteY0" fmla="*/ 32310 h 61709"/>
                <a:gd name="connsiteX1" fmla="*/ 11360 w 40798"/>
                <a:gd name="connsiteY1" fmla="*/ 35379 h 61709"/>
                <a:gd name="connsiteX2" fmla="*/ 8095 w 40798"/>
                <a:gd name="connsiteY2" fmla="*/ 43828 h 61709"/>
                <a:gd name="connsiteX3" fmla="*/ 11360 w 40798"/>
                <a:gd name="connsiteY3" fmla="*/ 52267 h 61709"/>
                <a:gd name="connsiteX4" fmla="*/ 20399 w 40798"/>
                <a:gd name="connsiteY4" fmla="*/ 55336 h 61709"/>
                <a:gd name="connsiteX5" fmla="*/ 29448 w 40798"/>
                <a:gd name="connsiteY5" fmla="*/ 52267 h 61709"/>
                <a:gd name="connsiteX6" fmla="*/ 32753 w 40798"/>
                <a:gd name="connsiteY6" fmla="*/ 43828 h 61709"/>
                <a:gd name="connsiteX7" fmla="*/ 29448 w 40798"/>
                <a:gd name="connsiteY7" fmla="*/ 35379 h 61709"/>
                <a:gd name="connsiteX8" fmla="*/ 20399 w 40798"/>
                <a:gd name="connsiteY8" fmla="*/ 32310 h 61709"/>
                <a:gd name="connsiteX9" fmla="*/ 12354 w 40798"/>
                <a:gd name="connsiteY9" fmla="*/ 28888 h 61709"/>
                <a:gd name="connsiteX10" fmla="*/ 4269 w 40798"/>
                <a:gd name="connsiteY10" fmla="*/ 24058 h 61709"/>
                <a:gd name="connsiteX11" fmla="*/ 1397 w 40798"/>
                <a:gd name="connsiteY11" fmla="*/ 15413 h 61709"/>
                <a:gd name="connsiteX12" fmla="*/ 6452 w 40798"/>
                <a:gd name="connsiteY12" fmla="*/ 4141 h 61709"/>
                <a:gd name="connsiteX13" fmla="*/ 20399 w 40798"/>
                <a:gd name="connsiteY13" fmla="*/ 0 h 61709"/>
                <a:gd name="connsiteX14" fmla="*/ 34347 w 40798"/>
                <a:gd name="connsiteY14" fmla="*/ 4141 h 61709"/>
                <a:gd name="connsiteX15" fmla="*/ 39412 w 40798"/>
                <a:gd name="connsiteY15" fmla="*/ 15413 h 61709"/>
                <a:gd name="connsiteX16" fmla="*/ 36501 w 40798"/>
                <a:gd name="connsiteY16" fmla="*/ 24058 h 61709"/>
                <a:gd name="connsiteX17" fmla="*/ 28494 w 40798"/>
                <a:gd name="connsiteY17" fmla="*/ 28888 h 61709"/>
                <a:gd name="connsiteX18" fmla="*/ 37533 w 40798"/>
                <a:gd name="connsiteY18" fmla="*/ 34179 h 61709"/>
                <a:gd name="connsiteX19" fmla="*/ 40799 w 40798"/>
                <a:gd name="connsiteY19" fmla="*/ 43828 h 61709"/>
                <a:gd name="connsiteX20" fmla="*/ 35507 w 40798"/>
                <a:gd name="connsiteY20" fmla="*/ 57097 h 61709"/>
                <a:gd name="connsiteX21" fmla="*/ 20399 w 40798"/>
                <a:gd name="connsiteY21" fmla="*/ 61710 h 61709"/>
                <a:gd name="connsiteX22" fmla="*/ 5262 w 40798"/>
                <a:gd name="connsiteY22" fmla="*/ 57097 h 61709"/>
                <a:gd name="connsiteX23" fmla="*/ 0 w 40798"/>
                <a:gd name="connsiteY23" fmla="*/ 43828 h 61709"/>
                <a:gd name="connsiteX24" fmla="*/ 3266 w 40798"/>
                <a:gd name="connsiteY24" fmla="*/ 34179 h 61709"/>
                <a:gd name="connsiteX25" fmla="*/ 12354 w 40798"/>
                <a:gd name="connsiteY25" fmla="*/ 28888 h 61709"/>
                <a:gd name="connsiteX26" fmla="*/ 9403 w 40798"/>
                <a:gd name="connsiteY26" fmla="*/ 16170 h 61709"/>
                <a:gd name="connsiteX27" fmla="*/ 12275 w 40798"/>
                <a:gd name="connsiteY27" fmla="*/ 23380 h 61709"/>
                <a:gd name="connsiteX28" fmla="*/ 20399 w 40798"/>
                <a:gd name="connsiteY28" fmla="*/ 25976 h 61709"/>
                <a:gd name="connsiteX29" fmla="*/ 28494 w 40798"/>
                <a:gd name="connsiteY29" fmla="*/ 23380 h 61709"/>
                <a:gd name="connsiteX30" fmla="*/ 31435 w 40798"/>
                <a:gd name="connsiteY30" fmla="*/ 16170 h 61709"/>
                <a:gd name="connsiteX31" fmla="*/ 28494 w 40798"/>
                <a:gd name="connsiteY31" fmla="*/ 8960 h 61709"/>
                <a:gd name="connsiteX32" fmla="*/ 20399 w 40798"/>
                <a:gd name="connsiteY32" fmla="*/ 6374 h 61709"/>
                <a:gd name="connsiteX33" fmla="*/ 12275 w 40798"/>
                <a:gd name="connsiteY33" fmla="*/ 8960 h 61709"/>
                <a:gd name="connsiteX34" fmla="*/ 9403 w 40798"/>
                <a:gd name="connsiteY34" fmla="*/ 16170 h 61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0798" h="61709">
                  <a:moveTo>
                    <a:pt x="20399" y="32310"/>
                  </a:moveTo>
                  <a:cubicBezTo>
                    <a:pt x="16573" y="32310"/>
                    <a:pt x="13564" y="33333"/>
                    <a:pt x="11360" y="35379"/>
                  </a:cubicBezTo>
                  <a:cubicBezTo>
                    <a:pt x="9187" y="37425"/>
                    <a:pt x="8095" y="40238"/>
                    <a:pt x="8095" y="43828"/>
                  </a:cubicBezTo>
                  <a:cubicBezTo>
                    <a:pt x="8095" y="47408"/>
                    <a:pt x="9187" y="50221"/>
                    <a:pt x="11360" y="52267"/>
                  </a:cubicBezTo>
                  <a:cubicBezTo>
                    <a:pt x="13564" y="54313"/>
                    <a:pt x="16573" y="55336"/>
                    <a:pt x="20399" y="55336"/>
                  </a:cubicBezTo>
                  <a:cubicBezTo>
                    <a:pt x="24226" y="55336"/>
                    <a:pt x="27245" y="54313"/>
                    <a:pt x="29448" y="52267"/>
                  </a:cubicBezTo>
                  <a:cubicBezTo>
                    <a:pt x="31652" y="50192"/>
                    <a:pt x="32753" y="47379"/>
                    <a:pt x="32753" y="43828"/>
                  </a:cubicBezTo>
                  <a:cubicBezTo>
                    <a:pt x="32753" y="40238"/>
                    <a:pt x="31652" y="37425"/>
                    <a:pt x="29448" y="35379"/>
                  </a:cubicBezTo>
                  <a:cubicBezTo>
                    <a:pt x="27275" y="33333"/>
                    <a:pt x="24255" y="32310"/>
                    <a:pt x="20399" y="32310"/>
                  </a:cubicBezTo>
                  <a:moveTo>
                    <a:pt x="12354" y="28888"/>
                  </a:moveTo>
                  <a:cubicBezTo>
                    <a:pt x="8901" y="28032"/>
                    <a:pt x="6206" y="26429"/>
                    <a:pt x="4269" y="24058"/>
                  </a:cubicBezTo>
                  <a:cubicBezTo>
                    <a:pt x="2351" y="21698"/>
                    <a:pt x="1397" y="18816"/>
                    <a:pt x="1397" y="15413"/>
                  </a:cubicBezTo>
                  <a:cubicBezTo>
                    <a:pt x="1397" y="10662"/>
                    <a:pt x="3079" y="6905"/>
                    <a:pt x="6452" y="4141"/>
                  </a:cubicBezTo>
                  <a:cubicBezTo>
                    <a:pt x="9855" y="1377"/>
                    <a:pt x="14508" y="0"/>
                    <a:pt x="20399" y="0"/>
                  </a:cubicBezTo>
                  <a:cubicBezTo>
                    <a:pt x="26330" y="0"/>
                    <a:pt x="30973" y="1377"/>
                    <a:pt x="34347" y="4141"/>
                  </a:cubicBezTo>
                  <a:cubicBezTo>
                    <a:pt x="37720" y="6905"/>
                    <a:pt x="39412" y="10662"/>
                    <a:pt x="39412" y="15413"/>
                  </a:cubicBezTo>
                  <a:cubicBezTo>
                    <a:pt x="39412" y="18816"/>
                    <a:pt x="38438" y="21698"/>
                    <a:pt x="36501" y="24058"/>
                  </a:cubicBezTo>
                  <a:cubicBezTo>
                    <a:pt x="34583" y="26429"/>
                    <a:pt x="31917" y="28032"/>
                    <a:pt x="28494" y="28888"/>
                  </a:cubicBezTo>
                  <a:cubicBezTo>
                    <a:pt x="32370" y="29783"/>
                    <a:pt x="35379" y="31553"/>
                    <a:pt x="37533" y="34179"/>
                  </a:cubicBezTo>
                  <a:cubicBezTo>
                    <a:pt x="39707" y="36805"/>
                    <a:pt x="40799" y="40022"/>
                    <a:pt x="40799" y="43828"/>
                  </a:cubicBezTo>
                  <a:cubicBezTo>
                    <a:pt x="40799" y="49592"/>
                    <a:pt x="39038" y="54018"/>
                    <a:pt x="35507" y="57097"/>
                  </a:cubicBezTo>
                  <a:cubicBezTo>
                    <a:pt x="31996" y="60175"/>
                    <a:pt x="26960" y="61710"/>
                    <a:pt x="20399" y="61710"/>
                  </a:cubicBezTo>
                  <a:cubicBezTo>
                    <a:pt x="13839" y="61710"/>
                    <a:pt x="8793" y="60175"/>
                    <a:pt x="5262" y="57097"/>
                  </a:cubicBezTo>
                  <a:cubicBezTo>
                    <a:pt x="1751" y="54018"/>
                    <a:pt x="0" y="49592"/>
                    <a:pt x="0" y="43828"/>
                  </a:cubicBezTo>
                  <a:cubicBezTo>
                    <a:pt x="0" y="40022"/>
                    <a:pt x="1092" y="36805"/>
                    <a:pt x="3266" y="34179"/>
                  </a:cubicBezTo>
                  <a:cubicBezTo>
                    <a:pt x="5449" y="31553"/>
                    <a:pt x="8478" y="29783"/>
                    <a:pt x="12354" y="28888"/>
                  </a:cubicBezTo>
                  <a:moveTo>
                    <a:pt x="9403" y="16170"/>
                  </a:moveTo>
                  <a:cubicBezTo>
                    <a:pt x="9403" y="19249"/>
                    <a:pt x="10357" y="21658"/>
                    <a:pt x="12275" y="23380"/>
                  </a:cubicBezTo>
                  <a:cubicBezTo>
                    <a:pt x="14213" y="25111"/>
                    <a:pt x="16927" y="25976"/>
                    <a:pt x="20399" y="25976"/>
                  </a:cubicBezTo>
                  <a:cubicBezTo>
                    <a:pt x="23852" y="25976"/>
                    <a:pt x="26557" y="25111"/>
                    <a:pt x="28494" y="23380"/>
                  </a:cubicBezTo>
                  <a:cubicBezTo>
                    <a:pt x="30452" y="21658"/>
                    <a:pt x="31435" y="19249"/>
                    <a:pt x="31435" y="16170"/>
                  </a:cubicBezTo>
                  <a:cubicBezTo>
                    <a:pt x="31435" y="13091"/>
                    <a:pt x="30452" y="10682"/>
                    <a:pt x="28494" y="8960"/>
                  </a:cubicBezTo>
                  <a:cubicBezTo>
                    <a:pt x="26557" y="7239"/>
                    <a:pt x="23852" y="6374"/>
                    <a:pt x="20399" y="6374"/>
                  </a:cubicBezTo>
                  <a:cubicBezTo>
                    <a:pt x="16927" y="6374"/>
                    <a:pt x="14213" y="7239"/>
                    <a:pt x="12275" y="8960"/>
                  </a:cubicBezTo>
                  <a:cubicBezTo>
                    <a:pt x="10357" y="10682"/>
                    <a:pt x="9403" y="13091"/>
                    <a:pt x="9403" y="1617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AFEF6C11-C318-4D32-02D6-D67C3536BF76}"/>
                </a:ext>
              </a:extLst>
            </p:cNvPr>
            <p:cNvSpPr/>
            <p:nvPr/>
          </p:nvSpPr>
          <p:spPr>
            <a:xfrm>
              <a:off x="8781037" y="4858139"/>
              <a:ext cx="35428" cy="59486"/>
            </a:xfrm>
            <a:custGeom>
              <a:avLst/>
              <a:gdLst>
                <a:gd name="connsiteX0" fmla="*/ 1161 w 35428"/>
                <a:gd name="connsiteY0" fmla="*/ 52710 h 59486"/>
                <a:gd name="connsiteX1" fmla="*/ 14311 w 35428"/>
                <a:gd name="connsiteY1" fmla="*/ 52710 h 59486"/>
                <a:gd name="connsiteX2" fmla="*/ 14311 w 35428"/>
                <a:gd name="connsiteY2" fmla="*/ 7328 h 59486"/>
                <a:gd name="connsiteX3" fmla="*/ 0 w 35428"/>
                <a:gd name="connsiteY3" fmla="*/ 10200 h 59486"/>
                <a:gd name="connsiteX4" fmla="*/ 0 w 35428"/>
                <a:gd name="connsiteY4" fmla="*/ 2872 h 59486"/>
                <a:gd name="connsiteX5" fmla="*/ 14232 w 35428"/>
                <a:gd name="connsiteY5" fmla="*/ 0 h 59486"/>
                <a:gd name="connsiteX6" fmla="*/ 22278 w 35428"/>
                <a:gd name="connsiteY6" fmla="*/ 0 h 59486"/>
                <a:gd name="connsiteX7" fmla="*/ 22278 w 35428"/>
                <a:gd name="connsiteY7" fmla="*/ 52710 h 59486"/>
                <a:gd name="connsiteX8" fmla="*/ 35428 w 35428"/>
                <a:gd name="connsiteY8" fmla="*/ 52710 h 59486"/>
                <a:gd name="connsiteX9" fmla="*/ 35428 w 35428"/>
                <a:gd name="connsiteY9" fmla="*/ 59487 h 59486"/>
                <a:gd name="connsiteX10" fmla="*/ 1161 w 35428"/>
                <a:gd name="connsiteY10" fmla="*/ 59487 h 59486"/>
                <a:gd name="connsiteX11" fmla="*/ 1161 w 35428"/>
                <a:gd name="connsiteY11" fmla="*/ 52710 h 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428" h="59486">
                  <a:moveTo>
                    <a:pt x="1161" y="52710"/>
                  </a:moveTo>
                  <a:lnTo>
                    <a:pt x="14311" y="52710"/>
                  </a:lnTo>
                  <a:lnTo>
                    <a:pt x="14311" y="7328"/>
                  </a:lnTo>
                  <a:lnTo>
                    <a:pt x="0" y="10200"/>
                  </a:lnTo>
                  <a:lnTo>
                    <a:pt x="0" y="2872"/>
                  </a:lnTo>
                  <a:lnTo>
                    <a:pt x="14232" y="0"/>
                  </a:lnTo>
                  <a:lnTo>
                    <a:pt x="22278" y="0"/>
                  </a:lnTo>
                  <a:lnTo>
                    <a:pt x="22278" y="52710"/>
                  </a:lnTo>
                  <a:lnTo>
                    <a:pt x="35428" y="52710"/>
                  </a:lnTo>
                  <a:lnTo>
                    <a:pt x="35428" y="59487"/>
                  </a:lnTo>
                  <a:lnTo>
                    <a:pt x="1161" y="59487"/>
                  </a:lnTo>
                  <a:lnTo>
                    <a:pt x="1161" y="5271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214B3127-C3CF-3C67-B292-C2B0F295C344}"/>
                </a:ext>
              </a:extLst>
            </p:cNvPr>
            <p:cNvSpPr/>
            <p:nvPr/>
          </p:nvSpPr>
          <p:spPr>
            <a:xfrm>
              <a:off x="8829370" y="4857067"/>
              <a:ext cx="41123" cy="61709"/>
            </a:xfrm>
            <a:custGeom>
              <a:avLst/>
              <a:gdLst>
                <a:gd name="connsiteX0" fmla="*/ 20557 w 41123"/>
                <a:gd name="connsiteY0" fmla="*/ 6374 h 61709"/>
                <a:gd name="connsiteX1" fmla="*/ 11193 w 41123"/>
                <a:gd name="connsiteY1" fmla="*/ 12511 h 61709"/>
                <a:gd name="connsiteX2" fmla="*/ 8095 w 41123"/>
                <a:gd name="connsiteY2" fmla="*/ 30874 h 61709"/>
                <a:gd name="connsiteX3" fmla="*/ 11193 w 41123"/>
                <a:gd name="connsiteY3" fmla="*/ 49248 h 61709"/>
                <a:gd name="connsiteX4" fmla="*/ 20557 w 41123"/>
                <a:gd name="connsiteY4" fmla="*/ 55336 h 61709"/>
                <a:gd name="connsiteX5" fmla="*/ 29920 w 41123"/>
                <a:gd name="connsiteY5" fmla="*/ 49248 h 61709"/>
                <a:gd name="connsiteX6" fmla="*/ 33068 w 41123"/>
                <a:gd name="connsiteY6" fmla="*/ 30874 h 61709"/>
                <a:gd name="connsiteX7" fmla="*/ 29920 w 41123"/>
                <a:gd name="connsiteY7" fmla="*/ 12511 h 61709"/>
                <a:gd name="connsiteX8" fmla="*/ 20557 w 41123"/>
                <a:gd name="connsiteY8" fmla="*/ 6374 h 61709"/>
                <a:gd name="connsiteX9" fmla="*/ 20557 w 41123"/>
                <a:gd name="connsiteY9" fmla="*/ 0 h 61709"/>
                <a:gd name="connsiteX10" fmla="*/ 35822 w 41123"/>
                <a:gd name="connsiteY10" fmla="*/ 7928 h 61709"/>
                <a:gd name="connsiteX11" fmla="*/ 41123 w 41123"/>
                <a:gd name="connsiteY11" fmla="*/ 30874 h 61709"/>
                <a:gd name="connsiteX12" fmla="*/ 35822 w 41123"/>
                <a:gd name="connsiteY12" fmla="*/ 53821 h 61709"/>
                <a:gd name="connsiteX13" fmla="*/ 20557 w 41123"/>
                <a:gd name="connsiteY13" fmla="*/ 61710 h 61709"/>
                <a:gd name="connsiteX14" fmla="*/ 5262 w 41123"/>
                <a:gd name="connsiteY14" fmla="*/ 53821 h 61709"/>
                <a:gd name="connsiteX15" fmla="*/ 0 w 41123"/>
                <a:gd name="connsiteY15" fmla="*/ 30874 h 61709"/>
                <a:gd name="connsiteX16" fmla="*/ 5262 w 41123"/>
                <a:gd name="connsiteY16" fmla="*/ 7928 h 61709"/>
                <a:gd name="connsiteX17" fmla="*/ 20557 w 41123"/>
                <a:gd name="connsiteY17" fmla="*/ 0 h 61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123" h="61709">
                  <a:moveTo>
                    <a:pt x="20557" y="6374"/>
                  </a:moveTo>
                  <a:cubicBezTo>
                    <a:pt x="16416" y="6374"/>
                    <a:pt x="13298" y="8419"/>
                    <a:pt x="11193" y="12511"/>
                  </a:cubicBezTo>
                  <a:cubicBezTo>
                    <a:pt x="9127" y="16573"/>
                    <a:pt x="8095" y="22691"/>
                    <a:pt x="8095" y="30874"/>
                  </a:cubicBezTo>
                  <a:cubicBezTo>
                    <a:pt x="8095" y="39028"/>
                    <a:pt x="9127" y="45156"/>
                    <a:pt x="11193" y="49248"/>
                  </a:cubicBezTo>
                  <a:cubicBezTo>
                    <a:pt x="13298" y="53310"/>
                    <a:pt x="16416" y="55336"/>
                    <a:pt x="20557" y="55336"/>
                  </a:cubicBezTo>
                  <a:cubicBezTo>
                    <a:pt x="24727" y="55336"/>
                    <a:pt x="27845" y="53310"/>
                    <a:pt x="29920" y="49248"/>
                  </a:cubicBezTo>
                  <a:cubicBezTo>
                    <a:pt x="32015" y="45156"/>
                    <a:pt x="33068" y="39028"/>
                    <a:pt x="33068" y="30874"/>
                  </a:cubicBezTo>
                  <a:cubicBezTo>
                    <a:pt x="33068" y="22691"/>
                    <a:pt x="32015" y="16573"/>
                    <a:pt x="29920" y="12511"/>
                  </a:cubicBezTo>
                  <a:cubicBezTo>
                    <a:pt x="27845" y="8419"/>
                    <a:pt x="24727" y="6374"/>
                    <a:pt x="20557" y="6374"/>
                  </a:cubicBezTo>
                  <a:moveTo>
                    <a:pt x="20557" y="0"/>
                  </a:moveTo>
                  <a:cubicBezTo>
                    <a:pt x="27225" y="0"/>
                    <a:pt x="32310" y="2646"/>
                    <a:pt x="35822" y="7928"/>
                  </a:cubicBezTo>
                  <a:cubicBezTo>
                    <a:pt x="39353" y="13190"/>
                    <a:pt x="41123" y="20832"/>
                    <a:pt x="41123" y="30874"/>
                  </a:cubicBezTo>
                  <a:cubicBezTo>
                    <a:pt x="41123" y="40887"/>
                    <a:pt x="39353" y="48539"/>
                    <a:pt x="35822" y="53821"/>
                  </a:cubicBezTo>
                  <a:cubicBezTo>
                    <a:pt x="32310" y="59083"/>
                    <a:pt x="27225" y="61710"/>
                    <a:pt x="20557" y="61710"/>
                  </a:cubicBezTo>
                  <a:cubicBezTo>
                    <a:pt x="13898" y="61710"/>
                    <a:pt x="8793" y="59083"/>
                    <a:pt x="5262" y="53821"/>
                  </a:cubicBezTo>
                  <a:cubicBezTo>
                    <a:pt x="1751" y="48539"/>
                    <a:pt x="0" y="40887"/>
                    <a:pt x="0" y="30874"/>
                  </a:cubicBezTo>
                  <a:cubicBezTo>
                    <a:pt x="0" y="20832"/>
                    <a:pt x="1751" y="13190"/>
                    <a:pt x="5262" y="7928"/>
                  </a:cubicBezTo>
                  <a:cubicBezTo>
                    <a:pt x="8793" y="2646"/>
                    <a:pt x="13898" y="0"/>
                    <a:pt x="20557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55170158-0B0B-2EBF-1DFB-2423C66309E4}"/>
                </a:ext>
              </a:extLst>
            </p:cNvPr>
            <p:cNvSpPr/>
            <p:nvPr/>
          </p:nvSpPr>
          <p:spPr>
            <a:xfrm>
              <a:off x="7782628" y="4962615"/>
              <a:ext cx="52955" cy="67984"/>
            </a:xfrm>
            <a:custGeom>
              <a:avLst/>
              <a:gdLst>
                <a:gd name="connsiteX0" fmla="*/ 32242 w 52955"/>
                <a:gd name="connsiteY0" fmla="*/ 36117 h 67984"/>
                <a:gd name="connsiteX1" fmla="*/ 37976 w 52955"/>
                <a:gd name="connsiteY1" fmla="*/ 40396 h 67984"/>
                <a:gd name="connsiteX2" fmla="*/ 43622 w 52955"/>
                <a:gd name="connsiteY2" fmla="*/ 49415 h 67984"/>
                <a:gd name="connsiteX3" fmla="*/ 52956 w 52955"/>
                <a:gd name="connsiteY3" fmla="*/ 67985 h 67984"/>
                <a:gd name="connsiteX4" fmla="*/ 43081 w 52955"/>
                <a:gd name="connsiteY4" fmla="*/ 67985 h 67984"/>
                <a:gd name="connsiteX5" fmla="*/ 34376 w 52955"/>
                <a:gd name="connsiteY5" fmla="*/ 50546 h 67984"/>
                <a:gd name="connsiteX6" fmla="*/ 27825 w 52955"/>
                <a:gd name="connsiteY6" fmla="*/ 41487 h 67984"/>
                <a:gd name="connsiteX7" fmla="*/ 19219 w 52955"/>
                <a:gd name="connsiteY7" fmla="*/ 39255 h 67984"/>
                <a:gd name="connsiteX8" fmla="*/ 9196 w 52955"/>
                <a:gd name="connsiteY8" fmla="*/ 39255 h 67984"/>
                <a:gd name="connsiteX9" fmla="*/ 9196 w 52955"/>
                <a:gd name="connsiteY9" fmla="*/ 67985 h 67984"/>
                <a:gd name="connsiteX10" fmla="*/ 0 w 52955"/>
                <a:gd name="connsiteY10" fmla="*/ 67985 h 67984"/>
                <a:gd name="connsiteX11" fmla="*/ 0 w 52955"/>
                <a:gd name="connsiteY11" fmla="*/ 0 h 67984"/>
                <a:gd name="connsiteX12" fmla="*/ 20763 w 52955"/>
                <a:gd name="connsiteY12" fmla="*/ 0 h 67984"/>
                <a:gd name="connsiteX13" fmla="*/ 38163 w 52955"/>
                <a:gd name="connsiteY13" fmla="*/ 4879 h 67984"/>
                <a:gd name="connsiteX14" fmla="*/ 43897 w 52955"/>
                <a:gd name="connsiteY14" fmla="*/ 19583 h 67984"/>
                <a:gd name="connsiteX15" fmla="*/ 40887 w 52955"/>
                <a:gd name="connsiteY15" fmla="*/ 30235 h 67984"/>
                <a:gd name="connsiteX16" fmla="*/ 32242 w 52955"/>
                <a:gd name="connsiteY16" fmla="*/ 36117 h 67984"/>
                <a:gd name="connsiteX17" fmla="*/ 9196 w 52955"/>
                <a:gd name="connsiteY17" fmla="*/ 7564 h 67984"/>
                <a:gd name="connsiteX18" fmla="*/ 9196 w 52955"/>
                <a:gd name="connsiteY18" fmla="*/ 31701 h 67984"/>
                <a:gd name="connsiteX19" fmla="*/ 20763 w 52955"/>
                <a:gd name="connsiteY19" fmla="*/ 31701 h 67984"/>
                <a:gd name="connsiteX20" fmla="*/ 30786 w 52955"/>
                <a:gd name="connsiteY20" fmla="*/ 28642 h 67984"/>
                <a:gd name="connsiteX21" fmla="*/ 34199 w 52955"/>
                <a:gd name="connsiteY21" fmla="*/ 19583 h 67984"/>
                <a:gd name="connsiteX22" fmla="*/ 30786 w 52955"/>
                <a:gd name="connsiteY22" fmla="*/ 10613 h 67984"/>
                <a:gd name="connsiteX23" fmla="*/ 20763 w 52955"/>
                <a:gd name="connsiteY23" fmla="*/ 7564 h 67984"/>
                <a:gd name="connsiteX24" fmla="*/ 9196 w 52955"/>
                <a:gd name="connsiteY24" fmla="*/ 7564 h 67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955" h="67984">
                  <a:moveTo>
                    <a:pt x="32242" y="36117"/>
                  </a:moveTo>
                  <a:cubicBezTo>
                    <a:pt x="34219" y="36786"/>
                    <a:pt x="36127" y="38212"/>
                    <a:pt x="37976" y="40396"/>
                  </a:cubicBezTo>
                  <a:cubicBezTo>
                    <a:pt x="39855" y="42579"/>
                    <a:pt x="41743" y="45589"/>
                    <a:pt x="43622" y="49415"/>
                  </a:cubicBezTo>
                  <a:lnTo>
                    <a:pt x="52956" y="67985"/>
                  </a:lnTo>
                  <a:lnTo>
                    <a:pt x="43081" y="67985"/>
                  </a:lnTo>
                  <a:lnTo>
                    <a:pt x="34376" y="50546"/>
                  </a:lnTo>
                  <a:cubicBezTo>
                    <a:pt x="32133" y="45992"/>
                    <a:pt x="29950" y="42973"/>
                    <a:pt x="27825" y="41487"/>
                  </a:cubicBezTo>
                  <a:cubicBezTo>
                    <a:pt x="25730" y="40002"/>
                    <a:pt x="22858" y="39255"/>
                    <a:pt x="19219" y="39255"/>
                  </a:cubicBezTo>
                  <a:lnTo>
                    <a:pt x="9196" y="39255"/>
                  </a:lnTo>
                  <a:lnTo>
                    <a:pt x="9196" y="67985"/>
                  </a:lnTo>
                  <a:lnTo>
                    <a:pt x="0" y="67985"/>
                  </a:lnTo>
                  <a:lnTo>
                    <a:pt x="0" y="0"/>
                  </a:lnTo>
                  <a:lnTo>
                    <a:pt x="20763" y="0"/>
                  </a:lnTo>
                  <a:cubicBezTo>
                    <a:pt x="28534" y="0"/>
                    <a:pt x="34337" y="1623"/>
                    <a:pt x="38163" y="4879"/>
                  </a:cubicBezTo>
                  <a:cubicBezTo>
                    <a:pt x="41989" y="8124"/>
                    <a:pt x="43897" y="13023"/>
                    <a:pt x="43897" y="19583"/>
                  </a:cubicBezTo>
                  <a:cubicBezTo>
                    <a:pt x="43897" y="23862"/>
                    <a:pt x="42894" y="27412"/>
                    <a:pt x="40887" y="30235"/>
                  </a:cubicBezTo>
                  <a:cubicBezTo>
                    <a:pt x="38910" y="33058"/>
                    <a:pt x="36028" y="35025"/>
                    <a:pt x="32242" y="36117"/>
                  </a:cubicBezTo>
                  <a:moveTo>
                    <a:pt x="9196" y="7564"/>
                  </a:moveTo>
                  <a:lnTo>
                    <a:pt x="9196" y="31701"/>
                  </a:lnTo>
                  <a:lnTo>
                    <a:pt x="20763" y="31701"/>
                  </a:lnTo>
                  <a:cubicBezTo>
                    <a:pt x="25199" y="31701"/>
                    <a:pt x="28534" y="30678"/>
                    <a:pt x="30786" y="28642"/>
                  </a:cubicBezTo>
                  <a:cubicBezTo>
                    <a:pt x="33058" y="26586"/>
                    <a:pt x="34199" y="23567"/>
                    <a:pt x="34199" y="19583"/>
                  </a:cubicBezTo>
                  <a:cubicBezTo>
                    <a:pt x="34199" y="15609"/>
                    <a:pt x="33058" y="12619"/>
                    <a:pt x="30786" y="10613"/>
                  </a:cubicBezTo>
                  <a:cubicBezTo>
                    <a:pt x="28534" y="8577"/>
                    <a:pt x="25199" y="7564"/>
                    <a:pt x="20763" y="7564"/>
                  </a:cubicBezTo>
                  <a:lnTo>
                    <a:pt x="9196" y="7564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FDF70607-C42E-68BF-C299-DA57CED67C3C}"/>
                </a:ext>
              </a:extLst>
            </p:cNvPr>
            <p:cNvSpPr/>
            <p:nvPr/>
          </p:nvSpPr>
          <p:spPr>
            <a:xfrm>
              <a:off x="7841819" y="4978372"/>
              <a:ext cx="43080" cy="53555"/>
            </a:xfrm>
            <a:custGeom>
              <a:avLst/>
              <a:gdLst>
                <a:gd name="connsiteX0" fmla="*/ 26370 w 43080"/>
                <a:gd name="connsiteY0" fmla="*/ 26596 h 53555"/>
                <a:gd name="connsiteX1" fmla="*/ 12295 w 43080"/>
                <a:gd name="connsiteY1" fmla="*/ 28917 h 53555"/>
                <a:gd name="connsiteX2" fmla="*/ 8380 w 43080"/>
                <a:gd name="connsiteY2" fmla="*/ 36845 h 53555"/>
                <a:gd name="connsiteX3" fmla="*/ 11301 w 43080"/>
                <a:gd name="connsiteY3" fmla="*/ 43946 h 53555"/>
                <a:gd name="connsiteX4" fmla="*/ 19308 w 43080"/>
                <a:gd name="connsiteY4" fmla="*/ 46543 h 53555"/>
                <a:gd name="connsiteX5" fmla="*/ 30471 w 43080"/>
                <a:gd name="connsiteY5" fmla="*/ 41625 h 53555"/>
                <a:gd name="connsiteX6" fmla="*/ 34701 w 43080"/>
                <a:gd name="connsiteY6" fmla="*/ 28465 h 53555"/>
                <a:gd name="connsiteX7" fmla="*/ 34701 w 43080"/>
                <a:gd name="connsiteY7" fmla="*/ 26596 h 53555"/>
                <a:gd name="connsiteX8" fmla="*/ 26370 w 43080"/>
                <a:gd name="connsiteY8" fmla="*/ 26596 h 53555"/>
                <a:gd name="connsiteX9" fmla="*/ 43081 w 43080"/>
                <a:gd name="connsiteY9" fmla="*/ 23134 h 53555"/>
                <a:gd name="connsiteX10" fmla="*/ 43081 w 43080"/>
                <a:gd name="connsiteY10" fmla="*/ 52228 h 53555"/>
                <a:gd name="connsiteX11" fmla="*/ 34701 w 43080"/>
                <a:gd name="connsiteY11" fmla="*/ 52228 h 53555"/>
                <a:gd name="connsiteX12" fmla="*/ 34701 w 43080"/>
                <a:gd name="connsiteY12" fmla="*/ 44487 h 53555"/>
                <a:gd name="connsiteX13" fmla="*/ 27550 w 43080"/>
                <a:gd name="connsiteY13" fmla="*/ 51362 h 53555"/>
                <a:gd name="connsiteX14" fmla="*/ 17085 w 43080"/>
                <a:gd name="connsiteY14" fmla="*/ 53556 h 53555"/>
                <a:gd name="connsiteX15" fmla="*/ 4603 w 43080"/>
                <a:gd name="connsiteY15" fmla="*/ 49179 h 53555"/>
                <a:gd name="connsiteX16" fmla="*/ 0 w 43080"/>
                <a:gd name="connsiteY16" fmla="*/ 37386 h 53555"/>
                <a:gd name="connsiteX17" fmla="*/ 5744 w 43080"/>
                <a:gd name="connsiteY17" fmla="*/ 24412 h 53555"/>
                <a:gd name="connsiteX18" fmla="*/ 22957 w 43080"/>
                <a:gd name="connsiteY18" fmla="*/ 20035 h 53555"/>
                <a:gd name="connsiteX19" fmla="*/ 34701 w 43080"/>
                <a:gd name="connsiteY19" fmla="*/ 20035 h 53555"/>
                <a:gd name="connsiteX20" fmla="*/ 34701 w 43080"/>
                <a:gd name="connsiteY20" fmla="*/ 19219 h 53555"/>
                <a:gd name="connsiteX21" fmla="*/ 30875 w 43080"/>
                <a:gd name="connsiteY21" fmla="*/ 10298 h 53555"/>
                <a:gd name="connsiteX22" fmla="*/ 20222 w 43080"/>
                <a:gd name="connsiteY22" fmla="*/ 7101 h 53555"/>
                <a:gd name="connsiteX23" fmla="*/ 11705 w 43080"/>
                <a:gd name="connsiteY23" fmla="*/ 8154 h 53555"/>
                <a:gd name="connsiteX24" fmla="*/ 3738 w 43080"/>
                <a:gd name="connsiteY24" fmla="*/ 11291 h 53555"/>
                <a:gd name="connsiteX25" fmla="*/ 3738 w 43080"/>
                <a:gd name="connsiteY25" fmla="*/ 3551 h 53555"/>
                <a:gd name="connsiteX26" fmla="*/ 12668 w 43080"/>
                <a:gd name="connsiteY26" fmla="*/ 915 h 53555"/>
                <a:gd name="connsiteX27" fmla="*/ 21088 w 43080"/>
                <a:gd name="connsiteY27" fmla="*/ 0 h 53555"/>
                <a:gd name="connsiteX28" fmla="*/ 37622 w 43080"/>
                <a:gd name="connsiteY28" fmla="*/ 5744 h 53555"/>
                <a:gd name="connsiteX29" fmla="*/ 43081 w 43080"/>
                <a:gd name="connsiteY29" fmla="*/ 23134 h 5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3080" h="53555">
                  <a:moveTo>
                    <a:pt x="26370" y="26596"/>
                  </a:moveTo>
                  <a:cubicBezTo>
                    <a:pt x="19603" y="26596"/>
                    <a:pt x="14911" y="27373"/>
                    <a:pt x="12295" y="28917"/>
                  </a:cubicBezTo>
                  <a:cubicBezTo>
                    <a:pt x="9688" y="30461"/>
                    <a:pt x="8380" y="33107"/>
                    <a:pt x="8380" y="36845"/>
                  </a:cubicBezTo>
                  <a:cubicBezTo>
                    <a:pt x="8380" y="39815"/>
                    <a:pt x="9354" y="42186"/>
                    <a:pt x="11301" y="43946"/>
                  </a:cubicBezTo>
                  <a:cubicBezTo>
                    <a:pt x="13278" y="45677"/>
                    <a:pt x="15944" y="46543"/>
                    <a:pt x="19308" y="46543"/>
                  </a:cubicBezTo>
                  <a:cubicBezTo>
                    <a:pt x="23960" y="46543"/>
                    <a:pt x="27678" y="44900"/>
                    <a:pt x="30471" y="41625"/>
                  </a:cubicBezTo>
                  <a:cubicBezTo>
                    <a:pt x="33294" y="38310"/>
                    <a:pt x="34701" y="33924"/>
                    <a:pt x="34701" y="28465"/>
                  </a:cubicBezTo>
                  <a:lnTo>
                    <a:pt x="34701" y="26596"/>
                  </a:lnTo>
                  <a:lnTo>
                    <a:pt x="26370" y="26596"/>
                  </a:lnTo>
                  <a:moveTo>
                    <a:pt x="43081" y="23134"/>
                  </a:moveTo>
                  <a:lnTo>
                    <a:pt x="43081" y="52228"/>
                  </a:lnTo>
                  <a:lnTo>
                    <a:pt x="34701" y="52228"/>
                  </a:lnTo>
                  <a:lnTo>
                    <a:pt x="34701" y="44487"/>
                  </a:lnTo>
                  <a:cubicBezTo>
                    <a:pt x="32793" y="47585"/>
                    <a:pt x="30412" y="49877"/>
                    <a:pt x="27550" y="51362"/>
                  </a:cubicBezTo>
                  <a:cubicBezTo>
                    <a:pt x="24698" y="52828"/>
                    <a:pt x="21206" y="53556"/>
                    <a:pt x="17085" y="53556"/>
                  </a:cubicBezTo>
                  <a:cubicBezTo>
                    <a:pt x="11862" y="53556"/>
                    <a:pt x="7701" y="52100"/>
                    <a:pt x="4603" y="49179"/>
                  </a:cubicBezTo>
                  <a:cubicBezTo>
                    <a:pt x="1534" y="46238"/>
                    <a:pt x="0" y="42304"/>
                    <a:pt x="0" y="37386"/>
                  </a:cubicBezTo>
                  <a:cubicBezTo>
                    <a:pt x="0" y="31652"/>
                    <a:pt x="1918" y="27324"/>
                    <a:pt x="5744" y="24412"/>
                  </a:cubicBezTo>
                  <a:cubicBezTo>
                    <a:pt x="9600" y="21491"/>
                    <a:pt x="15334" y="20035"/>
                    <a:pt x="22957" y="20035"/>
                  </a:cubicBezTo>
                  <a:lnTo>
                    <a:pt x="34701" y="20035"/>
                  </a:lnTo>
                  <a:lnTo>
                    <a:pt x="34701" y="19219"/>
                  </a:lnTo>
                  <a:cubicBezTo>
                    <a:pt x="34701" y="15363"/>
                    <a:pt x="33422" y="12393"/>
                    <a:pt x="30875" y="10298"/>
                  </a:cubicBezTo>
                  <a:cubicBezTo>
                    <a:pt x="28357" y="8164"/>
                    <a:pt x="24806" y="7101"/>
                    <a:pt x="20222" y="7101"/>
                  </a:cubicBezTo>
                  <a:cubicBezTo>
                    <a:pt x="17311" y="7101"/>
                    <a:pt x="14469" y="7456"/>
                    <a:pt x="11705" y="8154"/>
                  </a:cubicBezTo>
                  <a:cubicBezTo>
                    <a:pt x="8941" y="8852"/>
                    <a:pt x="6285" y="9895"/>
                    <a:pt x="3738" y="11291"/>
                  </a:cubicBezTo>
                  <a:lnTo>
                    <a:pt x="3738" y="3551"/>
                  </a:lnTo>
                  <a:cubicBezTo>
                    <a:pt x="6806" y="2370"/>
                    <a:pt x="9787" y="1495"/>
                    <a:pt x="12668" y="915"/>
                  </a:cubicBezTo>
                  <a:cubicBezTo>
                    <a:pt x="15550" y="305"/>
                    <a:pt x="18354" y="0"/>
                    <a:pt x="21088" y="0"/>
                  </a:cubicBezTo>
                  <a:cubicBezTo>
                    <a:pt x="28465" y="0"/>
                    <a:pt x="33973" y="1918"/>
                    <a:pt x="37622" y="5744"/>
                  </a:cubicBezTo>
                  <a:cubicBezTo>
                    <a:pt x="41261" y="9570"/>
                    <a:pt x="43081" y="15363"/>
                    <a:pt x="43081" y="23134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67EC49D4-168C-CC0B-0B7E-ADA92D2B3FFC}"/>
                </a:ext>
              </a:extLst>
            </p:cNvPr>
            <p:cNvSpPr/>
            <p:nvPr/>
          </p:nvSpPr>
          <p:spPr>
            <a:xfrm>
              <a:off x="7895877" y="4965123"/>
              <a:ext cx="31828" cy="65476"/>
            </a:xfrm>
            <a:custGeom>
              <a:avLst/>
              <a:gdLst>
                <a:gd name="connsiteX0" fmla="*/ 14567 w 31828"/>
                <a:gd name="connsiteY0" fmla="*/ 0 h 65476"/>
                <a:gd name="connsiteX1" fmla="*/ 14567 w 31828"/>
                <a:gd name="connsiteY1" fmla="*/ 14478 h 65476"/>
                <a:gd name="connsiteX2" fmla="*/ 31829 w 31828"/>
                <a:gd name="connsiteY2" fmla="*/ 14478 h 65476"/>
                <a:gd name="connsiteX3" fmla="*/ 31829 w 31828"/>
                <a:gd name="connsiteY3" fmla="*/ 20989 h 65476"/>
                <a:gd name="connsiteX4" fmla="*/ 14567 w 31828"/>
                <a:gd name="connsiteY4" fmla="*/ 20989 h 65476"/>
                <a:gd name="connsiteX5" fmla="*/ 14567 w 31828"/>
                <a:gd name="connsiteY5" fmla="*/ 48677 h 65476"/>
                <a:gd name="connsiteX6" fmla="*/ 16258 w 31828"/>
                <a:gd name="connsiteY6" fmla="*/ 56693 h 65476"/>
                <a:gd name="connsiteX7" fmla="*/ 23222 w 31828"/>
                <a:gd name="connsiteY7" fmla="*/ 58464 h 65476"/>
                <a:gd name="connsiteX8" fmla="*/ 31829 w 31828"/>
                <a:gd name="connsiteY8" fmla="*/ 58464 h 65476"/>
                <a:gd name="connsiteX9" fmla="*/ 31829 w 31828"/>
                <a:gd name="connsiteY9" fmla="*/ 65477 h 65476"/>
                <a:gd name="connsiteX10" fmla="*/ 23222 w 31828"/>
                <a:gd name="connsiteY10" fmla="*/ 65477 h 65476"/>
                <a:gd name="connsiteX11" fmla="*/ 9836 w 31828"/>
                <a:gd name="connsiteY11" fmla="*/ 61887 h 65476"/>
                <a:gd name="connsiteX12" fmla="*/ 6147 w 31828"/>
                <a:gd name="connsiteY12" fmla="*/ 48677 h 65476"/>
                <a:gd name="connsiteX13" fmla="*/ 6147 w 31828"/>
                <a:gd name="connsiteY13" fmla="*/ 20989 h 65476"/>
                <a:gd name="connsiteX14" fmla="*/ 0 w 31828"/>
                <a:gd name="connsiteY14" fmla="*/ 20989 h 65476"/>
                <a:gd name="connsiteX15" fmla="*/ 0 w 31828"/>
                <a:gd name="connsiteY15" fmla="*/ 14478 h 65476"/>
                <a:gd name="connsiteX16" fmla="*/ 6147 w 31828"/>
                <a:gd name="connsiteY16" fmla="*/ 14478 h 65476"/>
                <a:gd name="connsiteX17" fmla="*/ 6147 w 31828"/>
                <a:gd name="connsiteY17" fmla="*/ 0 h 65476"/>
                <a:gd name="connsiteX18" fmla="*/ 14567 w 31828"/>
                <a:gd name="connsiteY18" fmla="*/ 0 h 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828" h="65476">
                  <a:moveTo>
                    <a:pt x="14567" y="0"/>
                  </a:moveTo>
                  <a:lnTo>
                    <a:pt x="14567" y="14478"/>
                  </a:lnTo>
                  <a:lnTo>
                    <a:pt x="31829" y="14478"/>
                  </a:lnTo>
                  <a:lnTo>
                    <a:pt x="31829" y="20989"/>
                  </a:lnTo>
                  <a:lnTo>
                    <a:pt x="14567" y="20989"/>
                  </a:lnTo>
                  <a:lnTo>
                    <a:pt x="14567" y="48677"/>
                  </a:lnTo>
                  <a:cubicBezTo>
                    <a:pt x="14567" y="52838"/>
                    <a:pt x="15127" y="55503"/>
                    <a:pt x="16258" y="56693"/>
                  </a:cubicBezTo>
                  <a:cubicBezTo>
                    <a:pt x="17409" y="57874"/>
                    <a:pt x="19730" y="58464"/>
                    <a:pt x="23222" y="58464"/>
                  </a:cubicBezTo>
                  <a:lnTo>
                    <a:pt x="31829" y="58464"/>
                  </a:lnTo>
                  <a:lnTo>
                    <a:pt x="31829" y="65477"/>
                  </a:lnTo>
                  <a:lnTo>
                    <a:pt x="23222" y="65477"/>
                  </a:lnTo>
                  <a:cubicBezTo>
                    <a:pt x="16760" y="65477"/>
                    <a:pt x="12295" y="64277"/>
                    <a:pt x="9836" y="61887"/>
                  </a:cubicBezTo>
                  <a:cubicBezTo>
                    <a:pt x="7377" y="59457"/>
                    <a:pt x="6147" y="55051"/>
                    <a:pt x="6147" y="48677"/>
                  </a:cubicBezTo>
                  <a:lnTo>
                    <a:pt x="6147" y="20989"/>
                  </a:lnTo>
                  <a:lnTo>
                    <a:pt x="0" y="20989"/>
                  </a:lnTo>
                  <a:lnTo>
                    <a:pt x="0" y="14478"/>
                  </a:lnTo>
                  <a:lnTo>
                    <a:pt x="6147" y="14478"/>
                  </a:lnTo>
                  <a:lnTo>
                    <a:pt x="6147" y="0"/>
                  </a:lnTo>
                  <a:lnTo>
                    <a:pt x="14567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3C8009C2-D6F6-5406-0BCA-81DFC6B8FF63}"/>
                </a:ext>
              </a:extLst>
            </p:cNvPr>
            <p:cNvSpPr/>
            <p:nvPr/>
          </p:nvSpPr>
          <p:spPr>
            <a:xfrm>
              <a:off x="7938721" y="4959753"/>
              <a:ext cx="8380" cy="70846"/>
            </a:xfrm>
            <a:custGeom>
              <a:avLst/>
              <a:gdLst>
                <a:gd name="connsiteX0" fmla="*/ 0 w 8380"/>
                <a:gd name="connsiteY0" fmla="*/ 19849 h 70846"/>
                <a:gd name="connsiteX1" fmla="*/ 8380 w 8380"/>
                <a:gd name="connsiteY1" fmla="*/ 19849 h 70846"/>
                <a:gd name="connsiteX2" fmla="*/ 8380 w 8380"/>
                <a:gd name="connsiteY2" fmla="*/ 70847 h 70846"/>
                <a:gd name="connsiteX3" fmla="*/ 0 w 8380"/>
                <a:gd name="connsiteY3" fmla="*/ 70847 h 70846"/>
                <a:gd name="connsiteX4" fmla="*/ 0 w 8380"/>
                <a:gd name="connsiteY4" fmla="*/ 19849 h 70846"/>
                <a:gd name="connsiteX5" fmla="*/ 0 w 8380"/>
                <a:gd name="connsiteY5" fmla="*/ 0 h 70846"/>
                <a:gd name="connsiteX6" fmla="*/ 8380 w 8380"/>
                <a:gd name="connsiteY6" fmla="*/ 0 h 70846"/>
                <a:gd name="connsiteX7" fmla="*/ 8380 w 8380"/>
                <a:gd name="connsiteY7" fmla="*/ 10603 h 70846"/>
                <a:gd name="connsiteX8" fmla="*/ 0 w 8380"/>
                <a:gd name="connsiteY8" fmla="*/ 10603 h 70846"/>
                <a:gd name="connsiteX9" fmla="*/ 0 w 8380"/>
                <a:gd name="connsiteY9" fmla="*/ 0 h 70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80" h="70846">
                  <a:moveTo>
                    <a:pt x="0" y="19849"/>
                  </a:moveTo>
                  <a:lnTo>
                    <a:pt x="8380" y="19849"/>
                  </a:lnTo>
                  <a:lnTo>
                    <a:pt x="8380" y="70847"/>
                  </a:lnTo>
                  <a:lnTo>
                    <a:pt x="0" y="70847"/>
                  </a:lnTo>
                  <a:lnTo>
                    <a:pt x="0" y="19849"/>
                  </a:lnTo>
                  <a:moveTo>
                    <a:pt x="0" y="0"/>
                  </a:moveTo>
                  <a:lnTo>
                    <a:pt x="8380" y="0"/>
                  </a:lnTo>
                  <a:lnTo>
                    <a:pt x="8380" y="10603"/>
                  </a:lnTo>
                  <a:lnTo>
                    <a:pt x="0" y="10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20276FC4-B09D-7FC3-CBD4-F6DCD21DC30C}"/>
                </a:ext>
              </a:extLst>
            </p:cNvPr>
            <p:cNvSpPr/>
            <p:nvPr/>
          </p:nvSpPr>
          <p:spPr>
            <a:xfrm>
              <a:off x="7964314" y="4978372"/>
              <a:ext cx="42716" cy="52227"/>
            </a:xfrm>
            <a:custGeom>
              <a:avLst/>
              <a:gdLst>
                <a:gd name="connsiteX0" fmla="*/ 42717 w 42716"/>
                <a:gd name="connsiteY0" fmla="*/ 21452 h 52227"/>
                <a:gd name="connsiteX1" fmla="*/ 42717 w 42716"/>
                <a:gd name="connsiteY1" fmla="*/ 52228 h 52227"/>
                <a:gd name="connsiteX2" fmla="*/ 34337 w 42716"/>
                <a:gd name="connsiteY2" fmla="*/ 52228 h 52227"/>
                <a:gd name="connsiteX3" fmla="*/ 34337 w 42716"/>
                <a:gd name="connsiteY3" fmla="*/ 21727 h 52227"/>
                <a:gd name="connsiteX4" fmla="*/ 31514 w 42716"/>
                <a:gd name="connsiteY4" fmla="*/ 10888 h 52227"/>
                <a:gd name="connsiteX5" fmla="*/ 23045 w 42716"/>
                <a:gd name="connsiteY5" fmla="*/ 7288 h 52227"/>
                <a:gd name="connsiteX6" fmla="*/ 12344 w 42716"/>
                <a:gd name="connsiteY6" fmla="*/ 11616 h 52227"/>
                <a:gd name="connsiteX7" fmla="*/ 8429 w 42716"/>
                <a:gd name="connsiteY7" fmla="*/ 23409 h 52227"/>
                <a:gd name="connsiteX8" fmla="*/ 8429 w 42716"/>
                <a:gd name="connsiteY8" fmla="*/ 52228 h 52227"/>
                <a:gd name="connsiteX9" fmla="*/ 0 w 42716"/>
                <a:gd name="connsiteY9" fmla="*/ 52228 h 52227"/>
                <a:gd name="connsiteX10" fmla="*/ 0 w 42716"/>
                <a:gd name="connsiteY10" fmla="*/ 1229 h 52227"/>
                <a:gd name="connsiteX11" fmla="*/ 8429 w 42716"/>
                <a:gd name="connsiteY11" fmla="*/ 1229 h 52227"/>
                <a:gd name="connsiteX12" fmla="*/ 8429 w 42716"/>
                <a:gd name="connsiteY12" fmla="*/ 9157 h 52227"/>
                <a:gd name="connsiteX13" fmla="*/ 15481 w 42716"/>
                <a:gd name="connsiteY13" fmla="*/ 2282 h 52227"/>
                <a:gd name="connsiteX14" fmla="*/ 24914 w 42716"/>
                <a:gd name="connsiteY14" fmla="*/ 0 h 52227"/>
                <a:gd name="connsiteX15" fmla="*/ 38202 w 42716"/>
                <a:gd name="connsiteY15" fmla="*/ 5469 h 52227"/>
                <a:gd name="connsiteX16" fmla="*/ 42717 w 42716"/>
                <a:gd name="connsiteY16" fmla="*/ 21452 h 52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716" h="52227">
                  <a:moveTo>
                    <a:pt x="42717" y="21452"/>
                  </a:moveTo>
                  <a:lnTo>
                    <a:pt x="42717" y="52228"/>
                  </a:lnTo>
                  <a:lnTo>
                    <a:pt x="34337" y="52228"/>
                  </a:lnTo>
                  <a:lnTo>
                    <a:pt x="34337" y="21727"/>
                  </a:lnTo>
                  <a:cubicBezTo>
                    <a:pt x="34337" y="16898"/>
                    <a:pt x="33392" y="13278"/>
                    <a:pt x="31514" y="10888"/>
                  </a:cubicBezTo>
                  <a:cubicBezTo>
                    <a:pt x="29635" y="8488"/>
                    <a:pt x="26812" y="7288"/>
                    <a:pt x="23045" y="7288"/>
                  </a:cubicBezTo>
                  <a:cubicBezTo>
                    <a:pt x="18521" y="7288"/>
                    <a:pt x="14950" y="8734"/>
                    <a:pt x="12344" y="11616"/>
                  </a:cubicBezTo>
                  <a:cubicBezTo>
                    <a:pt x="9737" y="14498"/>
                    <a:pt x="8429" y="18432"/>
                    <a:pt x="8429" y="23409"/>
                  </a:cubicBezTo>
                  <a:lnTo>
                    <a:pt x="8429" y="52228"/>
                  </a:lnTo>
                  <a:lnTo>
                    <a:pt x="0" y="52228"/>
                  </a:lnTo>
                  <a:lnTo>
                    <a:pt x="0" y="1229"/>
                  </a:lnTo>
                  <a:lnTo>
                    <a:pt x="8429" y="1229"/>
                  </a:lnTo>
                  <a:lnTo>
                    <a:pt x="8429" y="9157"/>
                  </a:lnTo>
                  <a:cubicBezTo>
                    <a:pt x="10426" y="6088"/>
                    <a:pt x="12777" y="3797"/>
                    <a:pt x="15481" y="2282"/>
                  </a:cubicBezTo>
                  <a:cubicBezTo>
                    <a:pt x="18216" y="757"/>
                    <a:pt x="21363" y="0"/>
                    <a:pt x="24914" y="0"/>
                  </a:cubicBezTo>
                  <a:cubicBezTo>
                    <a:pt x="30766" y="0"/>
                    <a:pt x="35202" y="1820"/>
                    <a:pt x="38202" y="5469"/>
                  </a:cubicBezTo>
                  <a:cubicBezTo>
                    <a:pt x="41212" y="9078"/>
                    <a:pt x="42717" y="14409"/>
                    <a:pt x="42717" y="21452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B7876F3D-FE0C-4829-5D57-B7D9B9675E43}"/>
                </a:ext>
              </a:extLst>
            </p:cNvPr>
            <p:cNvSpPr/>
            <p:nvPr/>
          </p:nvSpPr>
          <p:spPr>
            <a:xfrm>
              <a:off x="8020092" y="4978372"/>
              <a:ext cx="45588" cy="71633"/>
            </a:xfrm>
            <a:custGeom>
              <a:avLst/>
              <a:gdLst>
                <a:gd name="connsiteX0" fmla="*/ 37209 w 45588"/>
                <a:gd name="connsiteY0" fmla="*/ 26144 h 71633"/>
                <a:gd name="connsiteX1" fmla="*/ 33432 w 45588"/>
                <a:gd name="connsiteY1" fmla="*/ 12019 h 71633"/>
                <a:gd name="connsiteX2" fmla="*/ 22908 w 45588"/>
                <a:gd name="connsiteY2" fmla="*/ 7013 h 71633"/>
                <a:gd name="connsiteX3" fmla="*/ 12393 w 45588"/>
                <a:gd name="connsiteY3" fmla="*/ 12019 h 71633"/>
                <a:gd name="connsiteX4" fmla="*/ 8656 w 45588"/>
                <a:gd name="connsiteY4" fmla="*/ 26144 h 71633"/>
                <a:gd name="connsiteX5" fmla="*/ 12393 w 45588"/>
                <a:gd name="connsiteY5" fmla="*/ 40209 h 71633"/>
                <a:gd name="connsiteX6" fmla="*/ 22908 w 45588"/>
                <a:gd name="connsiteY6" fmla="*/ 45215 h 71633"/>
                <a:gd name="connsiteX7" fmla="*/ 33432 w 45588"/>
                <a:gd name="connsiteY7" fmla="*/ 40209 h 71633"/>
                <a:gd name="connsiteX8" fmla="*/ 37209 w 45588"/>
                <a:gd name="connsiteY8" fmla="*/ 26144 h 71633"/>
                <a:gd name="connsiteX9" fmla="*/ 45589 w 45588"/>
                <a:gd name="connsiteY9" fmla="*/ 45904 h 71633"/>
                <a:gd name="connsiteX10" fmla="*/ 39805 w 45588"/>
                <a:gd name="connsiteY10" fmla="*/ 65251 h 71633"/>
                <a:gd name="connsiteX11" fmla="*/ 22091 w 45588"/>
                <a:gd name="connsiteY11" fmla="*/ 71634 h 71633"/>
                <a:gd name="connsiteX12" fmla="*/ 13760 w 45588"/>
                <a:gd name="connsiteY12" fmla="*/ 70945 h 71633"/>
                <a:gd name="connsiteX13" fmla="*/ 6147 w 45588"/>
                <a:gd name="connsiteY13" fmla="*/ 68939 h 71633"/>
                <a:gd name="connsiteX14" fmla="*/ 6147 w 45588"/>
                <a:gd name="connsiteY14" fmla="*/ 60795 h 71633"/>
                <a:gd name="connsiteX15" fmla="*/ 13436 w 45588"/>
                <a:gd name="connsiteY15" fmla="*/ 63756 h 71633"/>
                <a:gd name="connsiteX16" fmla="*/ 20763 w 45588"/>
                <a:gd name="connsiteY16" fmla="*/ 64710 h 71633"/>
                <a:gd name="connsiteX17" fmla="*/ 33107 w 45588"/>
                <a:gd name="connsiteY17" fmla="*/ 60382 h 71633"/>
                <a:gd name="connsiteX18" fmla="*/ 37209 w 45588"/>
                <a:gd name="connsiteY18" fmla="*/ 47408 h 71633"/>
                <a:gd name="connsiteX19" fmla="*/ 37209 w 45588"/>
                <a:gd name="connsiteY19" fmla="*/ 43258 h 71633"/>
                <a:gd name="connsiteX20" fmla="*/ 30560 w 45588"/>
                <a:gd name="connsiteY20" fmla="*/ 50005 h 71633"/>
                <a:gd name="connsiteX21" fmla="*/ 20862 w 45588"/>
                <a:gd name="connsiteY21" fmla="*/ 52228 h 71633"/>
                <a:gd name="connsiteX22" fmla="*/ 5744 w 45588"/>
                <a:gd name="connsiteY22" fmla="*/ 45087 h 71633"/>
                <a:gd name="connsiteX23" fmla="*/ 0 w 45588"/>
                <a:gd name="connsiteY23" fmla="*/ 26144 h 71633"/>
                <a:gd name="connsiteX24" fmla="*/ 5744 w 45588"/>
                <a:gd name="connsiteY24" fmla="*/ 7151 h 71633"/>
                <a:gd name="connsiteX25" fmla="*/ 20862 w 45588"/>
                <a:gd name="connsiteY25" fmla="*/ 0 h 71633"/>
                <a:gd name="connsiteX26" fmla="*/ 30560 w 45588"/>
                <a:gd name="connsiteY26" fmla="*/ 2233 h 71633"/>
                <a:gd name="connsiteX27" fmla="*/ 37209 w 45588"/>
                <a:gd name="connsiteY27" fmla="*/ 8970 h 71633"/>
                <a:gd name="connsiteX28" fmla="*/ 37209 w 45588"/>
                <a:gd name="connsiteY28" fmla="*/ 1229 h 71633"/>
                <a:gd name="connsiteX29" fmla="*/ 45589 w 45588"/>
                <a:gd name="connsiteY29" fmla="*/ 1229 h 71633"/>
                <a:gd name="connsiteX30" fmla="*/ 45589 w 45588"/>
                <a:gd name="connsiteY30" fmla="*/ 45904 h 71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5588" h="71633">
                  <a:moveTo>
                    <a:pt x="37209" y="26144"/>
                  </a:moveTo>
                  <a:cubicBezTo>
                    <a:pt x="37209" y="20075"/>
                    <a:pt x="35950" y="15363"/>
                    <a:pt x="33432" y="12019"/>
                  </a:cubicBezTo>
                  <a:cubicBezTo>
                    <a:pt x="30943" y="8685"/>
                    <a:pt x="27432" y="7013"/>
                    <a:pt x="22908" y="7013"/>
                  </a:cubicBezTo>
                  <a:cubicBezTo>
                    <a:pt x="18413" y="7013"/>
                    <a:pt x="14911" y="8685"/>
                    <a:pt x="12393" y="12019"/>
                  </a:cubicBezTo>
                  <a:cubicBezTo>
                    <a:pt x="9905" y="15363"/>
                    <a:pt x="8656" y="20075"/>
                    <a:pt x="8656" y="26144"/>
                  </a:cubicBezTo>
                  <a:cubicBezTo>
                    <a:pt x="8656" y="32183"/>
                    <a:pt x="9905" y="36874"/>
                    <a:pt x="12393" y="40209"/>
                  </a:cubicBezTo>
                  <a:cubicBezTo>
                    <a:pt x="14911" y="43543"/>
                    <a:pt x="18413" y="45215"/>
                    <a:pt x="22908" y="45215"/>
                  </a:cubicBezTo>
                  <a:cubicBezTo>
                    <a:pt x="27432" y="45215"/>
                    <a:pt x="30943" y="43543"/>
                    <a:pt x="33432" y="40209"/>
                  </a:cubicBezTo>
                  <a:cubicBezTo>
                    <a:pt x="35950" y="36874"/>
                    <a:pt x="37209" y="32183"/>
                    <a:pt x="37209" y="26144"/>
                  </a:cubicBezTo>
                  <a:moveTo>
                    <a:pt x="45589" y="45904"/>
                  </a:moveTo>
                  <a:cubicBezTo>
                    <a:pt x="45589" y="54589"/>
                    <a:pt x="43661" y="61031"/>
                    <a:pt x="39805" y="65251"/>
                  </a:cubicBezTo>
                  <a:cubicBezTo>
                    <a:pt x="35950" y="69509"/>
                    <a:pt x="30048" y="71634"/>
                    <a:pt x="22091" y="71634"/>
                  </a:cubicBezTo>
                  <a:cubicBezTo>
                    <a:pt x="19150" y="71634"/>
                    <a:pt x="16367" y="71408"/>
                    <a:pt x="13760" y="70945"/>
                  </a:cubicBezTo>
                  <a:cubicBezTo>
                    <a:pt x="11144" y="70523"/>
                    <a:pt x="8606" y="69854"/>
                    <a:pt x="6147" y="68939"/>
                  </a:cubicBezTo>
                  <a:lnTo>
                    <a:pt x="6147" y="60795"/>
                  </a:lnTo>
                  <a:cubicBezTo>
                    <a:pt x="8606" y="62123"/>
                    <a:pt x="11036" y="63116"/>
                    <a:pt x="13436" y="63756"/>
                  </a:cubicBezTo>
                  <a:cubicBezTo>
                    <a:pt x="15836" y="64395"/>
                    <a:pt x="18275" y="64710"/>
                    <a:pt x="20763" y="64710"/>
                  </a:cubicBezTo>
                  <a:cubicBezTo>
                    <a:pt x="26262" y="64710"/>
                    <a:pt x="30373" y="63264"/>
                    <a:pt x="33107" y="60382"/>
                  </a:cubicBezTo>
                  <a:cubicBezTo>
                    <a:pt x="35842" y="57529"/>
                    <a:pt x="37209" y="53202"/>
                    <a:pt x="37209" y="47408"/>
                  </a:cubicBezTo>
                  <a:lnTo>
                    <a:pt x="37209" y="43258"/>
                  </a:lnTo>
                  <a:cubicBezTo>
                    <a:pt x="35478" y="46267"/>
                    <a:pt x="33265" y="48520"/>
                    <a:pt x="30560" y="50005"/>
                  </a:cubicBezTo>
                  <a:cubicBezTo>
                    <a:pt x="27855" y="51490"/>
                    <a:pt x="24629" y="52228"/>
                    <a:pt x="20862" y="52228"/>
                  </a:cubicBezTo>
                  <a:cubicBezTo>
                    <a:pt x="14606" y="52228"/>
                    <a:pt x="9570" y="49848"/>
                    <a:pt x="5744" y="45087"/>
                  </a:cubicBezTo>
                  <a:cubicBezTo>
                    <a:pt x="1918" y="40317"/>
                    <a:pt x="0" y="34002"/>
                    <a:pt x="0" y="26144"/>
                  </a:cubicBezTo>
                  <a:cubicBezTo>
                    <a:pt x="0" y="18245"/>
                    <a:pt x="1918" y="11921"/>
                    <a:pt x="5744" y="7151"/>
                  </a:cubicBezTo>
                  <a:cubicBezTo>
                    <a:pt x="9570" y="2380"/>
                    <a:pt x="14606" y="0"/>
                    <a:pt x="20862" y="0"/>
                  </a:cubicBezTo>
                  <a:cubicBezTo>
                    <a:pt x="24629" y="0"/>
                    <a:pt x="27855" y="748"/>
                    <a:pt x="30560" y="2233"/>
                  </a:cubicBezTo>
                  <a:cubicBezTo>
                    <a:pt x="33265" y="3718"/>
                    <a:pt x="35478" y="5970"/>
                    <a:pt x="37209" y="8970"/>
                  </a:cubicBezTo>
                  <a:lnTo>
                    <a:pt x="37209" y="1229"/>
                  </a:lnTo>
                  <a:lnTo>
                    <a:pt x="45589" y="1229"/>
                  </a:lnTo>
                  <a:lnTo>
                    <a:pt x="45589" y="45904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0B0DED82-12E5-9D7F-8B27-9A2459754A54}"/>
                </a:ext>
              </a:extLst>
            </p:cNvPr>
            <p:cNvSpPr/>
            <p:nvPr/>
          </p:nvSpPr>
          <p:spPr>
            <a:xfrm>
              <a:off x="6911100" y="4787400"/>
              <a:ext cx="2026109" cy="983"/>
            </a:xfrm>
            <a:custGeom>
              <a:avLst/>
              <a:gdLst>
                <a:gd name="connsiteX0" fmla="*/ 0 w 2026109"/>
                <a:gd name="connsiteY0" fmla="*/ 0 h 983"/>
                <a:gd name="connsiteX1" fmla="*/ 2026110 w 2026109"/>
                <a:gd name="connsiteY1" fmla="*/ 0 h 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6109" h="983">
                  <a:moveTo>
                    <a:pt x="0" y="0"/>
                  </a:moveTo>
                  <a:lnTo>
                    <a:pt x="202611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63B43519-FA2C-41C7-B19E-C7F67D2C9AB1}"/>
                </a:ext>
              </a:extLst>
            </p:cNvPr>
            <p:cNvSpPr/>
            <p:nvPr/>
          </p:nvSpPr>
          <p:spPr>
            <a:xfrm>
              <a:off x="6911100" y="4468643"/>
              <a:ext cx="2026109" cy="983"/>
            </a:xfrm>
            <a:custGeom>
              <a:avLst/>
              <a:gdLst>
                <a:gd name="connsiteX0" fmla="*/ 0 w 2026109"/>
                <a:gd name="connsiteY0" fmla="*/ 0 h 983"/>
                <a:gd name="connsiteX1" fmla="*/ 2026110 w 2026109"/>
                <a:gd name="connsiteY1" fmla="*/ 0 h 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6109" h="983">
                  <a:moveTo>
                    <a:pt x="0" y="0"/>
                  </a:moveTo>
                  <a:lnTo>
                    <a:pt x="202611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631D1B66-879C-CB80-456E-0F263B78FB2D}"/>
                </a:ext>
              </a:extLst>
            </p:cNvPr>
            <p:cNvSpPr/>
            <p:nvPr/>
          </p:nvSpPr>
          <p:spPr>
            <a:xfrm>
              <a:off x="6911100" y="4149885"/>
              <a:ext cx="2026109" cy="983"/>
            </a:xfrm>
            <a:custGeom>
              <a:avLst/>
              <a:gdLst>
                <a:gd name="connsiteX0" fmla="*/ 0 w 2026109"/>
                <a:gd name="connsiteY0" fmla="*/ 0 h 983"/>
                <a:gd name="connsiteX1" fmla="*/ 2026110 w 2026109"/>
                <a:gd name="connsiteY1" fmla="*/ 0 h 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6109" h="983">
                  <a:moveTo>
                    <a:pt x="0" y="0"/>
                  </a:moveTo>
                  <a:lnTo>
                    <a:pt x="202611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CD10A4FC-CD4E-35D2-33E9-D901BB36F2EE}"/>
                </a:ext>
              </a:extLst>
            </p:cNvPr>
            <p:cNvSpPr/>
            <p:nvPr/>
          </p:nvSpPr>
          <p:spPr>
            <a:xfrm>
              <a:off x="6911100" y="3831126"/>
              <a:ext cx="2026109" cy="983"/>
            </a:xfrm>
            <a:custGeom>
              <a:avLst/>
              <a:gdLst>
                <a:gd name="connsiteX0" fmla="*/ 0 w 2026109"/>
                <a:gd name="connsiteY0" fmla="*/ 0 h 983"/>
                <a:gd name="connsiteX1" fmla="*/ 2026110 w 2026109"/>
                <a:gd name="connsiteY1" fmla="*/ 0 h 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6109" h="983">
                  <a:moveTo>
                    <a:pt x="0" y="0"/>
                  </a:moveTo>
                  <a:lnTo>
                    <a:pt x="202611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4BBFE663-952F-C295-8492-0BCD03A5F866}"/>
                </a:ext>
              </a:extLst>
            </p:cNvPr>
            <p:cNvSpPr/>
            <p:nvPr/>
          </p:nvSpPr>
          <p:spPr>
            <a:xfrm>
              <a:off x="6911100" y="3517784"/>
              <a:ext cx="983" cy="1306599"/>
            </a:xfrm>
            <a:custGeom>
              <a:avLst/>
              <a:gdLst>
                <a:gd name="connsiteX0" fmla="*/ 0 w 983"/>
                <a:gd name="connsiteY0" fmla="*/ 1306599 h 1306599"/>
                <a:gd name="connsiteX1" fmla="*/ 0 w 983"/>
                <a:gd name="connsiteY1" fmla="*/ 0 h 130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3" h="1306599">
                  <a:moveTo>
                    <a:pt x="0" y="1306599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10F0DAA1-826E-02F7-AE86-860A7A2A7C62}"/>
                </a:ext>
              </a:extLst>
            </p:cNvPr>
            <p:cNvSpPr/>
            <p:nvPr/>
          </p:nvSpPr>
          <p:spPr>
            <a:xfrm>
              <a:off x="6911100" y="4787400"/>
              <a:ext cx="18587" cy="983"/>
            </a:xfrm>
            <a:custGeom>
              <a:avLst/>
              <a:gdLst>
                <a:gd name="connsiteX0" fmla="*/ 0 w 18587"/>
                <a:gd name="connsiteY0" fmla="*/ 0 h 983"/>
                <a:gd name="connsiteX1" fmla="*/ 18588 w 18587"/>
                <a:gd name="connsiteY1" fmla="*/ 0 h 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87" h="983">
                  <a:moveTo>
                    <a:pt x="0" y="0"/>
                  </a:moveTo>
                  <a:lnTo>
                    <a:pt x="18588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9961A533-9DAC-0DD9-81C5-3923DC117EA5}"/>
                </a:ext>
              </a:extLst>
            </p:cNvPr>
            <p:cNvSpPr/>
            <p:nvPr/>
          </p:nvSpPr>
          <p:spPr>
            <a:xfrm>
              <a:off x="6911100" y="4468643"/>
              <a:ext cx="18587" cy="983"/>
            </a:xfrm>
            <a:custGeom>
              <a:avLst/>
              <a:gdLst>
                <a:gd name="connsiteX0" fmla="*/ 0 w 18587"/>
                <a:gd name="connsiteY0" fmla="*/ 0 h 983"/>
                <a:gd name="connsiteX1" fmla="*/ 18588 w 18587"/>
                <a:gd name="connsiteY1" fmla="*/ 0 h 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87" h="983">
                  <a:moveTo>
                    <a:pt x="0" y="0"/>
                  </a:moveTo>
                  <a:lnTo>
                    <a:pt x="18588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F50B2F2A-30EB-4811-0BB7-AD86AAED7B7D}"/>
                </a:ext>
              </a:extLst>
            </p:cNvPr>
            <p:cNvSpPr/>
            <p:nvPr/>
          </p:nvSpPr>
          <p:spPr>
            <a:xfrm>
              <a:off x="6911100" y="4149885"/>
              <a:ext cx="18587" cy="983"/>
            </a:xfrm>
            <a:custGeom>
              <a:avLst/>
              <a:gdLst>
                <a:gd name="connsiteX0" fmla="*/ 0 w 18587"/>
                <a:gd name="connsiteY0" fmla="*/ 0 h 983"/>
                <a:gd name="connsiteX1" fmla="*/ 18588 w 18587"/>
                <a:gd name="connsiteY1" fmla="*/ 0 h 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87" h="983">
                  <a:moveTo>
                    <a:pt x="0" y="0"/>
                  </a:moveTo>
                  <a:lnTo>
                    <a:pt x="18588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713DDE1A-D0DC-A1C7-26E7-E3DEB107592F}"/>
                </a:ext>
              </a:extLst>
            </p:cNvPr>
            <p:cNvSpPr/>
            <p:nvPr/>
          </p:nvSpPr>
          <p:spPr>
            <a:xfrm>
              <a:off x="6911100" y="3831126"/>
              <a:ext cx="18587" cy="983"/>
            </a:xfrm>
            <a:custGeom>
              <a:avLst/>
              <a:gdLst>
                <a:gd name="connsiteX0" fmla="*/ 0 w 18587"/>
                <a:gd name="connsiteY0" fmla="*/ 0 h 983"/>
                <a:gd name="connsiteX1" fmla="*/ 18588 w 18587"/>
                <a:gd name="connsiteY1" fmla="*/ 0 h 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87" h="983">
                  <a:moveTo>
                    <a:pt x="0" y="0"/>
                  </a:moveTo>
                  <a:lnTo>
                    <a:pt x="18588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17D9987D-ED65-6BBE-5EC9-32022F4DF98A}"/>
                </a:ext>
              </a:extLst>
            </p:cNvPr>
            <p:cNvSpPr/>
            <p:nvPr/>
          </p:nvSpPr>
          <p:spPr>
            <a:xfrm>
              <a:off x="6756717" y="4756585"/>
              <a:ext cx="41118" cy="61719"/>
            </a:xfrm>
            <a:custGeom>
              <a:avLst/>
              <a:gdLst>
                <a:gd name="connsiteX0" fmla="*/ 20560 w 41118"/>
                <a:gd name="connsiteY0" fmla="*/ 6374 h 61719"/>
                <a:gd name="connsiteX1" fmla="*/ 11196 w 41118"/>
                <a:gd name="connsiteY1" fmla="*/ 12511 h 61719"/>
                <a:gd name="connsiteX2" fmla="*/ 8088 w 41118"/>
                <a:gd name="connsiteY2" fmla="*/ 30874 h 61719"/>
                <a:gd name="connsiteX3" fmla="*/ 11196 w 41118"/>
                <a:gd name="connsiteY3" fmla="*/ 49248 h 61719"/>
                <a:gd name="connsiteX4" fmla="*/ 20560 w 41118"/>
                <a:gd name="connsiteY4" fmla="*/ 55346 h 61719"/>
                <a:gd name="connsiteX5" fmla="*/ 29922 w 41118"/>
                <a:gd name="connsiteY5" fmla="*/ 49248 h 61719"/>
                <a:gd name="connsiteX6" fmla="*/ 33071 w 41118"/>
                <a:gd name="connsiteY6" fmla="*/ 30874 h 61719"/>
                <a:gd name="connsiteX7" fmla="*/ 29922 w 41118"/>
                <a:gd name="connsiteY7" fmla="*/ 12511 h 61719"/>
                <a:gd name="connsiteX8" fmla="*/ 20560 w 41118"/>
                <a:gd name="connsiteY8" fmla="*/ 6374 h 61719"/>
                <a:gd name="connsiteX9" fmla="*/ 20560 w 41118"/>
                <a:gd name="connsiteY9" fmla="*/ 0 h 61719"/>
                <a:gd name="connsiteX10" fmla="*/ 35820 w 41118"/>
                <a:gd name="connsiteY10" fmla="*/ 7928 h 61719"/>
                <a:gd name="connsiteX11" fmla="*/ 41118 w 41118"/>
                <a:gd name="connsiteY11" fmla="*/ 30874 h 61719"/>
                <a:gd name="connsiteX12" fmla="*/ 35820 w 41118"/>
                <a:gd name="connsiteY12" fmla="*/ 53831 h 61719"/>
                <a:gd name="connsiteX13" fmla="*/ 20560 w 41118"/>
                <a:gd name="connsiteY13" fmla="*/ 61719 h 61719"/>
                <a:gd name="connsiteX14" fmla="*/ 5259 w 41118"/>
                <a:gd name="connsiteY14" fmla="*/ 53831 h 61719"/>
                <a:gd name="connsiteX15" fmla="*/ 0 w 41118"/>
                <a:gd name="connsiteY15" fmla="*/ 30874 h 61719"/>
                <a:gd name="connsiteX16" fmla="*/ 5259 w 41118"/>
                <a:gd name="connsiteY16" fmla="*/ 7928 h 61719"/>
                <a:gd name="connsiteX17" fmla="*/ 20560 w 41118"/>
                <a:gd name="connsiteY17" fmla="*/ 0 h 6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118" h="61719">
                  <a:moveTo>
                    <a:pt x="20560" y="6374"/>
                  </a:moveTo>
                  <a:cubicBezTo>
                    <a:pt x="16416" y="6374"/>
                    <a:pt x="13294" y="8419"/>
                    <a:pt x="11196" y="12511"/>
                  </a:cubicBezTo>
                  <a:cubicBezTo>
                    <a:pt x="9124" y="16573"/>
                    <a:pt x="8088" y="22701"/>
                    <a:pt x="8088" y="30874"/>
                  </a:cubicBezTo>
                  <a:cubicBezTo>
                    <a:pt x="8088" y="39028"/>
                    <a:pt x="9124" y="45156"/>
                    <a:pt x="11196" y="49248"/>
                  </a:cubicBezTo>
                  <a:cubicBezTo>
                    <a:pt x="13294" y="53310"/>
                    <a:pt x="16416" y="55346"/>
                    <a:pt x="20560" y="55346"/>
                  </a:cubicBezTo>
                  <a:cubicBezTo>
                    <a:pt x="24730" y="55346"/>
                    <a:pt x="27851" y="53310"/>
                    <a:pt x="29922" y="49248"/>
                  </a:cubicBezTo>
                  <a:cubicBezTo>
                    <a:pt x="32021" y="45156"/>
                    <a:pt x="33071" y="39028"/>
                    <a:pt x="33071" y="30874"/>
                  </a:cubicBezTo>
                  <a:cubicBezTo>
                    <a:pt x="33071" y="22701"/>
                    <a:pt x="32021" y="16573"/>
                    <a:pt x="29922" y="12511"/>
                  </a:cubicBezTo>
                  <a:cubicBezTo>
                    <a:pt x="27851" y="8419"/>
                    <a:pt x="24730" y="6374"/>
                    <a:pt x="20560" y="6374"/>
                  </a:cubicBezTo>
                  <a:moveTo>
                    <a:pt x="20560" y="0"/>
                  </a:moveTo>
                  <a:cubicBezTo>
                    <a:pt x="27227" y="0"/>
                    <a:pt x="32313" y="2646"/>
                    <a:pt x="35820" y="7928"/>
                  </a:cubicBezTo>
                  <a:cubicBezTo>
                    <a:pt x="39352" y="13190"/>
                    <a:pt x="41118" y="20832"/>
                    <a:pt x="41118" y="30874"/>
                  </a:cubicBezTo>
                  <a:cubicBezTo>
                    <a:pt x="41118" y="40897"/>
                    <a:pt x="39352" y="48549"/>
                    <a:pt x="35820" y="53831"/>
                  </a:cubicBezTo>
                  <a:cubicBezTo>
                    <a:pt x="32313" y="59093"/>
                    <a:pt x="27227" y="61719"/>
                    <a:pt x="20560" y="61719"/>
                  </a:cubicBezTo>
                  <a:cubicBezTo>
                    <a:pt x="13892" y="61719"/>
                    <a:pt x="8792" y="59093"/>
                    <a:pt x="5259" y="53831"/>
                  </a:cubicBezTo>
                  <a:cubicBezTo>
                    <a:pt x="1753" y="48549"/>
                    <a:pt x="0" y="40897"/>
                    <a:pt x="0" y="30874"/>
                  </a:cubicBezTo>
                  <a:cubicBezTo>
                    <a:pt x="0" y="20832"/>
                    <a:pt x="1753" y="13190"/>
                    <a:pt x="5259" y="7928"/>
                  </a:cubicBezTo>
                  <a:cubicBezTo>
                    <a:pt x="8792" y="2646"/>
                    <a:pt x="13892" y="0"/>
                    <a:pt x="20560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0E821A00-E283-1CB0-2B5D-93558C23B1CC}"/>
                </a:ext>
              </a:extLst>
            </p:cNvPr>
            <p:cNvSpPr/>
            <p:nvPr/>
          </p:nvSpPr>
          <p:spPr>
            <a:xfrm>
              <a:off x="6811981" y="4807023"/>
              <a:ext cx="8407" cy="10121"/>
            </a:xfrm>
            <a:custGeom>
              <a:avLst/>
              <a:gdLst>
                <a:gd name="connsiteX0" fmla="*/ 0 w 8407"/>
                <a:gd name="connsiteY0" fmla="*/ 0 h 10121"/>
                <a:gd name="connsiteX1" fmla="*/ 8408 w 8407"/>
                <a:gd name="connsiteY1" fmla="*/ 0 h 10121"/>
                <a:gd name="connsiteX2" fmla="*/ 8408 w 8407"/>
                <a:gd name="connsiteY2" fmla="*/ 10121 h 10121"/>
                <a:gd name="connsiteX3" fmla="*/ 0 w 8407"/>
                <a:gd name="connsiteY3" fmla="*/ 10121 h 10121"/>
                <a:gd name="connsiteX4" fmla="*/ 0 w 8407"/>
                <a:gd name="connsiteY4" fmla="*/ 0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07" h="10121">
                  <a:moveTo>
                    <a:pt x="0" y="0"/>
                  </a:moveTo>
                  <a:lnTo>
                    <a:pt x="8408" y="0"/>
                  </a:lnTo>
                  <a:lnTo>
                    <a:pt x="8408" y="10121"/>
                  </a:lnTo>
                  <a:lnTo>
                    <a:pt x="0" y="10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307D0852-CEB3-2BF3-B821-5BABE3D3F379}"/>
                </a:ext>
              </a:extLst>
            </p:cNvPr>
            <p:cNvSpPr/>
            <p:nvPr/>
          </p:nvSpPr>
          <p:spPr>
            <a:xfrm>
              <a:off x="6834572" y="4756585"/>
              <a:ext cx="41118" cy="61719"/>
            </a:xfrm>
            <a:custGeom>
              <a:avLst/>
              <a:gdLst>
                <a:gd name="connsiteX0" fmla="*/ 20559 w 41118"/>
                <a:gd name="connsiteY0" fmla="*/ 6374 h 61719"/>
                <a:gd name="connsiteX1" fmla="*/ 11196 w 41118"/>
                <a:gd name="connsiteY1" fmla="*/ 12511 h 61719"/>
                <a:gd name="connsiteX2" fmla="*/ 8088 w 41118"/>
                <a:gd name="connsiteY2" fmla="*/ 30874 h 61719"/>
                <a:gd name="connsiteX3" fmla="*/ 11196 w 41118"/>
                <a:gd name="connsiteY3" fmla="*/ 49248 h 61719"/>
                <a:gd name="connsiteX4" fmla="*/ 20559 w 41118"/>
                <a:gd name="connsiteY4" fmla="*/ 55346 h 61719"/>
                <a:gd name="connsiteX5" fmla="*/ 29922 w 41118"/>
                <a:gd name="connsiteY5" fmla="*/ 49248 h 61719"/>
                <a:gd name="connsiteX6" fmla="*/ 33070 w 41118"/>
                <a:gd name="connsiteY6" fmla="*/ 30874 h 61719"/>
                <a:gd name="connsiteX7" fmla="*/ 29922 w 41118"/>
                <a:gd name="connsiteY7" fmla="*/ 12511 h 61719"/>
                <a:gd name="connsiteX8" fmla="*/ 20559 w 41118"/>
                <a:gd name="connsiteY8" fmla="*/ 6374 h 61719"/>
                <a:gd name="connsiteX9" fmla="*/ 20559 w 41118"/>
                <a:gd name="connsiteY9" fmla="*/ 0 h 61719"/>
                <a:gd name="connsiteX10" fmla="*/ 35819 w 41118"/>
                <a:gd name="connsiteY10" fmla="*/ 7928 h 61719"/>
                <a:gd name="connsiteX11" fmla="*/ 41118 w 41118"/>
                <a:gd name="connsiteY11" fmla="*/ 30874 h 61719"/>
                <a:gd name="connsiteX12" fmla="*/ 35819 w 41118"/>
                <a:gd name="connsiteY12" fmla="*/ 53831 h 61719"/>
                <a:gd name="connsiteX13" fmla="*/ 20559 w 41118"/>
                <a:gd name="connsiteY13" fmla="*/ 61719 h 61719"/>
                <a:gd name="connsiteX14" fmla="*/ 5259 w 41118"/>
                <a:gd name="connsiteY14" fmla="*/ 53831 h 61719"/>
                <a:gd name="connsiteX15" fmla="*/ 0 w 41118"/>
                <a:gd name="connsiteY15" fmla="*/ 30874 h 61719"/>
                <a:gd name="connsiteX16" fmla="*/ 5259 w 41118"/>
                <a:gd name="connsiteY16" fmla="*/ 7928 h 61719"/>
                <a:gd name="connsiteX17" fmla="*/ 20559 w 41118"/>
                <a:gd name="connsiteY17" fmla="*/ 0 h 6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118" h="61719">
                  <a:moveTo>
                    <a:pt x="20559" y="6374"/>
                  </a:moveTo>
                  <a:cubicBezTo>
                    <a:pt x="16415" y="6374"/>
                    <a:pt x="13294" y="8419"/>
                    <a:pt x="11196" y="12511"/>
                  </a:cubicBezTo>
                  <a:cubicBezTo>
                    <a:pt x="9124" y="16573"/>
                    <a:pt x="8088" y="22701"/>
                    <a:pt x="8088" y="30874"/>
                  </a:cubicBezTo>
                  <a:cubicBezTo>
                    <a:pt x="8088" y="39028"/>
                    <a:pt x="9124" y="45156"/>
                    <a:pt x="11196" y="49248"/>
                  </a:cubicBezTo>
                  <a:cubicBezTo>
                    <a:pt x="13294" y="53310"/>
                    <a:pt x="16415" y="55346"/>
                    <a:pt x="20559" y="55346"/>
                  </a:cubicBezTo>
                  <a:cubicBezTo>
                    <a:pt x="24729" y="55346"/>
                    <a:pt x="27850" y="53310"/>
                    <a:pt x="29922" y="49248"/>
                  </a:cubicBezTo>
                  <a:cubicBezTo>
                    <a:pt x="32020" y="45156"/>
                    <a:pt x="33070" y="39028"/>
                    <a:pt x="33070" y="30874"/>
                  </a:cubicBezTo>
                  <a:cubicBezTo>
                    <a:pt x="33070" y="22701"/>
                    <a:pt x="32020" y="16573"/>
                    <a:pt x="29922" y="12511"/>
                  </a:cubicBezTo>
                  <a:cubicBezTo>
                    <a:pt x="27850" y="8419"/>
                    <a:pt x="24729" y="6374"/>
                    <a:pt x="20559" y="6374"/>
                  </a:cubicBezTo>
                  <a:moveTo>
                    <a:pt x="20559" y="0"/>
                  </a:moveTo>
                  <a:cubicBezTo>
                    <a:pt x="27226" y="0"/>
                    <a:pt x="32312" y="2646"/>
                    <a:pt x="35819" y="7928"/>
                  </a:cubicBezTo>
                  <a:cubicBezTo>
                    <a:pt x="39352" y="13190"/>
                    <a:pt x="41118" y="20832"/>
                    <a:pt x="41118" y="30874"/>
                  </a:cubicBezTo>
                  <a:cubicBezTo>
                    <a:pt x="41118" y="40897"/>
                    <a:pt x="39352" y="48549"/>
                    <a:pt x="35819" y="53831"/>
                  </a:cubicBezTo>
                  <a:cubicBezTo>
                    <a:pt x="32312" y="59093"/>
                    <a:pt x="27226" y="61719"/>
                    <a:pt x="20559" y="61719"/>
                  </a:cubicBezTo>
                  <a:cubicBezTo>
                    <a:pt x="13892" y="61719"/>
                    <a:pt x="8792" y="59093"/>
                    <a:pt x="5259" y="53831"/>
                  </a:cubicBezTo>
                  <a:cubicBezTo>
                    <a:pt x="1753" y="48549"/>
                    <a:pt x="0" y="40897"/>
                    <a:pt x="0" y="30874"/>
                  </a:cubicBezTo>
                  <a:cubicBezTo>
                    <a:pt x="0" y="20832"/>
                    <a:pt x="1753" y="13190"/>
                    <a:pt x="5259" y="7928"/>
                  </a:cubicBezTo>
                  <a:cubicBezTo>
                    <a:pt x="8792" y="2646"/>
                    <a:pt x="13892" y="0"/>
                    <a:pt x="20559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031FCB8C-3BE8-6214-7E84-ACB64264FEED}"/>
                </a:ext>
              </a:extLst>
            </p:cNvPr>
            <p:cNvSpPr/>
            <p:nvPr/>
          </p:nvSpPr>
          <p:spPr>
            <a:xfrm>
              <a:off x="6758829" y="4437825"/>
              <a:ext cx="41118" cy="61721"/>
            </a:xfrm>
            <a:custGeom>
              <a:avLst/>
              <a:gdLst>
                <a:gd name="connsiteX0" fmla="*/ 20560 w 41118"/>
                <a:gd name="connsiteY0" fmla="*/ 6375 h 61721"/>
                <a:gd name="connsiteX1" fmla="*/ 11196 w 41118"/>
                <a:gd name="connsiteY1" fmla="*/ 12511 h 61721"/>
                <a:gd name="connsiteX2" fmla="*/ 8088 w 41118"/>
                <a:gd name="connsiteY2" fmla="*/ 30876 h 61721"/>
                <a:gd name="connsiteX3" fmla="*/ 11196 w 41118"/>
                <a:gd name="connsiteY3" fmla="*/ 49250 h 61721"/>
                <a:gd name="connsiteX4" fmla="*/ 20560 w 41118"/>
                <a:gd name="connsiteY4" fmla="*/ 55338 h 61721"/>
                <a:gd name="connsiteX5" fmla="*/ 29922 w 41118"/>
                <a:gd name="connsiteY5" fmla="*/ 49250 h 61721"/>
                <a:gd name="connsiteX6" fmla="*/ 33071 w 41118"/>
                <a:gd name="connsiteY6" fmla="*/ 30876 h 61721"/>
                <a:gd name="connsiteX7" fmla="*/ 29922 w 41118"/>
                <a:gd name="connsiteY7" fmla="*/ 12511 h 61721"/>
                <a:gd name="connsiteX8" fmla="*/ 20560 w 41118"/>
                <a:gd name="connsiteY8" fmla="*/ 6375 h 61721"/>
                <a:gd name="connsiteX9" fmla="*/ 20560 w 41118"/>
                <a:gd name="connsiteY9" fmla="*/ 0 h 61721"/>
                <a:gd name="connsiteX10" fmla="*/ 35820 w 41118"/>
                <a:gd name="connsiteY10" fmla="*/ 7929 h 61721"/>
                <a:gd name="connsiteX11" fmla="*/ 41118 w 41118"/>
                <a:gd name="connsiteY11" fmla="*/ 30876 h 61721"/>
                <a:gd name="connsiteX12" fmla="*/ 35820 w 41118"/>
                <a:gd name="connsiteY12" fmla="*/ 53833 h 61721"/>
                <a:gd name="connsiteX13" fmla="*/ 20560 w 41118"/>
                <a:gd name="connsiteY13" fmla="*/ 61721 h 61721"/>
                <a:gd name="connsiteX14" fmla="*/ 5259 w 41118"/>
                <a:gd name="connsiteY14" fmla="*/ 53833 h 61721"/>
                <a:gd name="connsiteX15" fmla="*/ 0 w 41118"/>
                <a:gd name="connsiteY15" fmla="*/ 30876 h 61721"/>
                <a:gd name="connsiteX16" fmla="*/ 5259 w 41118"/>
                <a:gd name="connsiteY16" fmla="*/ 7929 h 61721"/>
                <a:gd name="connsiteX17" fmla="*/ 20560 w 41118"/>
                <a:gd name="connsiteY17" fmla="*/ 0 h 61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118" h="61721">
                  <a:moveTo>
                    <a:pt x="20560" y="6375"/>
                  </a:moveTo>
                  <a:cubicBezTo>
                    <a:pt x="16416" y="6375"/>
                    <a:pt x="13294" y="8420"/>
                    <a:pt x="11196" y="12511"/>
                  </a:cubicBezTo>
                  <a:cubicBezTo>
                    <a:pt x="9124" y="16578"/>
                    <a:pt x="8088" y="22703"/>
                    <a:pt x="8088" y="30876"/>
                  </a:cubicBezTo>
                  <a:cubicBezTo>
                    <a:pt x="8088" y="39030"/>
                    <a:pt x="9124" y="45158"/>
                    <a:pt x="11196" y="49250"/>
                  </a:cubicBezTo>
                  <a:cubicBezTo>
                    <a:pt x="13294" y="53312"/>
                    <a:pt x="16416" y="55338"/>
                    <a:pt x="20560" y="55338"/>
                  </a:cubicBezTo>
                  <a:cubicBezTo>
                    <a:pt x="24730" y="55338"/>
                    <a:pt x="27851" y="53312"/>
                    <a:pt x="29922" y="49250"/>
                  </a:cubicBezTo>
                  <a:cubicBezTo>
                    <a:pt x="32021" y="45158"/>
                    <a:pt x="33071" y="39030"/>
                    <a:pt x="33071" y="30876"/>
                  </a:cubicBezTo>
                  <a:cubicBezTo>
                    <a:pt x="33071" y="22703"/>
                    <a:pt x="32021" y="16578"/>
                    <a:pt x="29922" y="12511"/>
                  </a:cubicBezTo>
                  <a:cubicBezTo>
                    <a:pt x="27851" y="8420"/>
                    <a:pt x="24730" y="6375"/>
                    <a:pt x="20560" y="6375"/>
                  </a:cubicBezTo>
                  <a:moveTo>
                    <a:pt x="20560" y="0"/>
                  </a:moveTo>
                  <a:cubicBezTo>
                    <a:pt x="27227" y="0"/>
                    <a:pt x="32313" y="2643"/>
                    <a:pt x="35820" y="7929"/>
                  </a:cubicBezTo>
                  <a:cubicBezTo>
                    <a:pt x="39352" y="13188"/>
                    <a:pt x="41118" y="20834"/>
                    <a:pt x="41118" y="30876"/>
                  </a:cubicBezTo>
                  <a:cubicBezTo>
                    <a:pt x="41118" y="40889"/>
                    <a:pt x="39352" y="48541"/>
                    <a:pt x="35820" y="53833"/>
                  </a:cubicBezTo>
                  <a:cubicBezTo>
                    <a:pt x="32313" y="59095"/>
                    <a:pt x="27227" y="61721"/>
                    <a:pt x="20560" y="61721"/>
                  </a:cubicBezTo>
                  <a:cubicBezTo>
                    <a:pt x="13892" y="61721"/>
                    <a:pt x="8792" y="59095"/>
                    <a:pt x="5259" y="53833"/>
                  </a:cubicBezTo>
                  <a:cubicBezTo>
                    <a:pt x="1753" y="48541"/>
                    <a:pt x="0" y="40889"/>
                    <a:pt x="0" y="30876"/>
                  </a:cubicBezTo>
                  <a:cubicBezTo>
                    <a:pt x="0" y="20834"/>
                    <a:pt x="1753" y="13188"/>
                    <a:pt x="5259" y="7929"/>
                  </a:cubicBezTo>
                  <a:cubicBezTo>
                    <a:pt x="8792" y="2643"/>
                    <a:pt x="13892" y="0"/>
                    <a:pt x="20560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7A95873D-6B43-F3EE-21D4-6CF40EAA3477}"/>
                </a:ext>
              </a:extLst>
            </p:cNvPr>
            <p:cNvSpPr/>
            <p:nvPr/>
          </p:nvSpPr>
          <p:spPr>
            <a:xfrm>
              <a:off x="6814092" y="4488265"/>
              <a:ext cx="8407" cy="10120"/>
            </a:xfrm>
            <a:custGeom>
              <a:avLst/>
              <a:gdLst>
                <a:gd name="connsiteX0" fmla="*/ 0 w 8407"/>
                <a:gd name="connsiteY0" fmla="*/ 0 h 10120"/>
                <a:gd name="connsiteX1" fmla="*/ 8408 w 8407"/>
                <a:gd name="connsiteY1" fmla="*/ 0 h 10120"/>
                <a:gd name="connsiteX2" fmla="*/ 8408 w 8407"/>
                <a:gd name="connsiteY2" fmla="*/ 10121 h 10120"/>
                <a:gd name="connsiteX3" fmla="*/ 0 w 8407"/>
                <a:gd name="connsiteY3" fmla="*/ 10121 h 10120"/>
                <a:gd name="connsiteX4" fmla="*/ 0 w 8407"/>
                <a:gd name="connsiteY4" fmla="*/ 0 h 1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07" h="10120">
                  <a:moveTo>
                    <a:pt x="0" y="0"/>
                  </a:moveTo>
                  <a:lnTo>
                    <a:pt x="8408" y="0"/>
                  </a:lnTo>
                  <a:lnTo>
                    <a:pt x="8408" y="10121"/>
                  </a:lnTo>
                  <a:lnTo>
                    <a:pt x="0" y="10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0D642E7F-82BF-A2FE-4E39-DAF200E3E9C7}"/>
                </a:ext>
              </a:extLst>
            </p:cNvPr>
            <p:cNvSpPr/>
            <p:nvPr/>
          </p:nvSpPr>
          <p:spPr>
            <a:xfrm>
              <a:off x="6840270" y="4438900"/>
              <a:ext cx="35420" cy="59485"/>
            </a:xfrm>
            <a:custGeom>
              <a:avLst/>
              <a:gdLst>
                <a:gd name="connsiteX0" fmla="*/ 1155 w 35420"/>
                <a:gd name="connsiteY0" fmla="*/ 52709 h 59485"/>
                <a:gd name="connsiteX1" fmla="*/ 14303 w 35420"/>
                <a:gd name="connsiteY1" fmla="*/ 52709 h 59485"/>
                <a:gd name="connsiteX2" fmla="*/ 14303 w 35420"/>
                <a:gd name="connsiteY2" fmla="*/ 7332 h 59485"/>
                <a:gd name="connsiteX3" fmla="*/ 0 w 35420"/>
                <a:gd name="connsiteY3" fmla="*/ 10201 h 59485"/>
                <a:gd name="connsiteX4" fmla="*/ 0 w 35420"/>
                <a:gd name="connsiteY4" fmla="*/ 2869 h 59485"/>
                <a:gd name="connsiteX5" fmla="*/ 14224 w 35420"/>
                <a:gd name="connsiteY5" fmla="*/ 0 h 59485"/>
                <a:gd name="connsiteX6" fmla="*/ 22272 w 35420"/>
                <a:gd name="connsiteY6" fmla="*/ 0 h 59485"/>
                <a:gd name="connsiteX7" fmla="*/ 22272 w 35420"/>
                <a:gd name="connsiteY7" fmla="*/ 52709 h 59485"/>
                <a:gd name="connsiteX8" fmla="*/ 35421 w 35420"/>
                <a:gd name="connsiteY8" fmla="*/ 52709 h 59485"/>
                <a:gd name="connsiteX9" fmla="*/ 35421 w 35420"/>
                <a:gd name="connsiteY9" fmla="*/ 59486 h 59485"/>
                <a:gd name="connsiteX10" fmla="*/ 1155 w 35420"/>
                <a:gd name="connsiteY10" fmla="*/ 59486 h 59485"/>
                <a:gd name="connsiteX11" fmla="*/ 1155 w 35420"/>
                <a:gd name="connsiteY11" fmla="*/ 52709 h 5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420" h="59485">
                  <a:moveTo>
                    <a:pt x="1155" y="52709"/>
                  </a:moveTo>
                  <a:lnTo>
                    <a:pt x="14303" y="52709"/>
                  </a:lnTo>
                  <a:lnTo>
                    <a:pt x="14303" y="7332"/>
                  </a:lnTo>
                  <a:lnTo>
                    <a:pt x="0" y="10201"/>
                  </a:lnTo>
                  <a:lnTo>
                    <a:pt x="0" y="2869"/>
                  </a:lnTo>
                  <a:lnTo>
                    <a:pt x="14224" y="0"/>
                  </a:lnTo>
                  <a:lnTo>
                    <a:pt x="22272" y="0"/>
                  </a:lnTo>
                  <a:lnTo>
                    <a:pt x="22272" y="52709"/>
                  </a:lnTo>
                  <a:lnTo>
                    <a:pt x="35421" y="52709"/>
                  </a:lnTo>
                  <a:lnTo>
                    <a:pt x="35421" y="59486"/>
                  </a:lnTo>
                  <a:lnTo>
                    <a:pt x="1155" y="59486"/>
                  </a:lnTo>
                  <a:lnTo>
                    <a:pt x="1155" y="52709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9397D36D-AE89-99D6-EDE6-749212809ABB}"/>
                </a:ext>
              </a:extLst>
            </p:cNvPr>
            <p:cNvSpPr/>
            <p:nvPr/>
          </p:nvSpPr>
          <p:spPr>
            <a:xfrm>
              <a:off x="6759466" y="4119066"/>
              <a:ext cx="41119" cy="61717"/>
            </a:xfrm>
            <a:custGeom>
              <a:avLst/>
              <a:gdLst>
                <a:gd name="connsiteX0" fmla="*/ 20560 w 41119"/>
                <a:gd name="connsiteY0" fmla="*/ 6375 h 61717"/>
                <a:gd name="connsiteX1" fmla="*/ 11196 w 41119"/>
                <a:gd name="connsiteY1" fmla="*/ 12511 h 61717"/>
                <a:gd name="connsiteX2" fmla="*/ 8089 w 41119"/>
                <a:gd name="connsiteY2" fmla="*/ 30878 h 61717"/>
                <a:gd name="connsiteX3" fmla="*/ 11196 w 41119"/>
                <a:gd name="connsiteY3" fmla="*/ 49247 h 61717"/>
                <a:gd name="connsiteX4" fmla="*/ 20560 w 41119"/>
                <a:gd name="connsiteY4" fmla="*/ 55343 h 61717"/>
                <a:gd name="connsiteX5" fmla="*/ 29923 w 41119"/>
                <a:gd name="connsiteY5" fmla="*/ 49247 h 61717"/>
                <a:gd name="connsiteX6" fmla="*/ 33071 w 41119"/>
                <a:gd name="connsiteY6" fmla="*/ 30878 h 61717"/>
                <a:gd name="connsiteX7" fmla="*/ 29923 w 41119"/>
                <a:gd name="connsiteY7" fmla="*/ 12511 h 61717"/>
                <a:gd name="connsiteX8" fmla="*/ 20560 w 41119"/>
                <a:gd name="connsiteY8" fmla="*/ 6375 h 61717"/>
                <a:gd name="connsiteX9" fmla="*/ 20560 w 41119"/>
                <a:gd name="connsiteY9" fmla="*/ 0 h 61717"/>
                <a:gd name="connsiteX10" fmla="*/ 35820 w 41119"/>
                <a:gd name="connsiteY10" fmla="*/ 7929 h 61717"/>
                <a:gd name="connsiteX11" fmla="*/ 41119 w 41119"/>
                <a:gd name="connsiteY11" fmla="*/ 30878 h 61717"/>
                <a:gd name="connsiteX12" fmla="*/ 35820 w 41119"/>
                <a:gd name="connsiteY12" fmla="*/ 53829 h 61717"/>
                <a:gd name="connsiteX13" fmla="*/ 20560 w 41119"/>
                <a:gd name="connsiteY13" fmla="*/ 61718 h 61717"/>
                <a:gd name="connsiteX14" fmla="*/ 5259 w 41119"/>
                <a:gd name="connsiteY14" fmla="*/ 53829 h 61717"/>
                <a:gd name="connsiteX15" fmla="*/ 0 w 41119"/>
                <a:gd name="connsiteY15" fmla="*/ 30878 h 61717"/>
                <a:gd name="connsiteX16" fmla="*/ 5259 w 41119"/>
                <a:gd name="connsiteY16" fmla="*/ 7929 h 61717"/>
                <a:gd name="connsiteX17" fmla="*/ 20560 w 41119"/>
                <a:gd name="connsiteY17" fmla="*/ 0 h 61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119" h="61717">
                  <a:moveTo>
                    <a:pt x="20560" y="6375"/>
                  </a:moveTo>
                  <a:cubicBezTo>
                    <a:pt x="16416" y="6375"/>
                    <a:pt x="13295" y="8420"/>
                    <a:pt x="11196" y="12511"/>
                  </a:cubicBezTo>
                  <a:cubicBezTo>
                    <a:pt x="9125" y="16575"/>
                    <a:pt x="8089" y="22698"/>
                    <a:pt x="8089" y="30878"/>
                  </a:cubicBezTo>
                  <a:cubicBezTo>
                    <a:pt x="8089" y="39033"/>
                    <a:pt x="9125" y="45156"/>
                    <a:pt x="11196" y="49247"/>
                  </a:cubicBezTo>
                  <a:cubicBezTo>
                    <a:pt x="13295" y="53311"/>
                    <a:pt x="16416" y="55343"/>
                    <a:pt x="20560" y="55343"/>
                  </a:cubicBezTo>
                  <a:cubicBezTo>
                    <a:pt x="24730" y="55343"/>
                    <a:pt x="27851" y="53311"/>
                    <a:pt x="29923" y="49247"/>
                  </a:cubicBezTo>
                  <a:cubicBezTo>
                    <a:pt x="32021" y="45156"/>
                    <a:pt x="33071" y="39033"/>
                    <a:pt x="33071" y="30878"/>
                  </a:cubicBezTo>
                  <a:cubicBezTo>
                    <a:pt x="33071" y="22698"/>
                    <a:pt x="32021" y="16575"/>
                    <a:pt x="29923" y="12511"/>
                  </a:cubicBezTo>
                  <a:cubicBezTo>
                    <a:pt x="27851" y="8420"/>
                    <a:pt x="24730" y="6375"/>
                    <a:pt x="20560" y="6375"/>
                  </a:cubicBezTo>
                  <a:moveTo>
                    <a:pt x="20560" y="0"/>
                  </a:moveTo>
                  <a:cubicBezTo>
                    <a:pt x="27227" y="0"/>
                    <a:pt x="32313" y="2643"/>
                    <a:pt x="35820" y="7929"/>
                  </a:cubicBezTo>
                  <a:cubicBezTo>
                    <a:pt x="39353" y="13188"/>
                    <a:pt x="41119" y="20838"/>
                    <a:pt x="41119" y="30878"/>
                  </a:cubicBezTo>
                  <a:cubicBezTo>
                    <a:pt x="41119" y="40892"/>
                    <a:pt x="39353" y="48542"/>
                    <a:pt x="35820" y="53829"/>
                  </a:cubicBezTo>
                  <a:cubicBezTo>
                    <a:pt x="32313" y="59088"/>
                    <a:pt x="27227" y="61718"/>
                    <a:pt x="20560" y="61718"/>
                  </a:cubicBezTo>
                  <a:cubicBezTo>
                    <a:pt x="13892" y="61718"/>
                    <a:pt x="8792" y="59088"/>
                    <a:pt x="5259" y="53829"/>
                  </a:cubicBezTo>
                  <a:cubicBezTo>
                    <a:pt x="1753" y="48542"/>
                    <a:pt x="0" y="40892"/>
                    <a:pt x="0" y="30878"/>
                  </a:cubicBezTo>
                  <a:cubicBezTo>
                    <a:pt x="0" y="20838"/>
                    <a:pt x="1753" y="13188"/>
                    <a:pt x="5259" y="7929"/>
                  </a:cubicBezTo>
                  <a:cubicBezTo>
                    <a:pt x="8792" y="2643"/>
                    <a:pt x="13892" y="0"/>
                    <a:pt x="20560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8581B005-FCF4-5EAF-D028-753DE5FF0BC8}"/>
                </a:ext>
              </a:extLst>
            </p:cNvPr>
            <p:cNvSpPr/>
            <p:nvPr/>
          </p:nvSpPr>
          <p:spPr>
            <a:xfrm>
              <a:off x="6814730" y="4169508"/>
              <a:ext cx="8407" cy="10121"/>
            </a:xfrm>
            <a:custGeom>
              <a:avLst/>
              <a:gdLst>
                <a:gd name="connsiteX0" fmla="*/ 0 w 8407"/>
                <a:gd name="connsiteY0" fmla="*/ 0 h 10121"/>
                <a:gd name="connsiteX1" fmla="*/ 8408 w 8407"/>
                <a:gd name="connsiteY1" fmla="*/ 0 h 10121"/>
                <a:gd name="connsiteX2" fmla="*/ 8408 w 8407"/>
                <a:gd name="connsiteY2" fmla="*/ 10121 h 10121"/>
                <a:gd name="connsiteX3" fmla="*/ 0 w 8407"/>
                <a:gd name="connsiteY3" fmla="*/ 10121 h 10121"/>
                <a:gd name="connsiteX4" fmla="*/ 0 w 8407"/>
                <a:gd name="connsiteY4" fmla="*/ 0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07" h="10121">
                  <a:moveTo>
                    <a:pt x="0" y="0"/>
                  </a:moveTo>
                  <a:lnTo>
                    <a:pt x="8408" y="0"/>
                  </a:lnTo>
                  <a:lnTo>
                    <a:pt x="8408" y="10121"/>
                  </a:lnTo>
                  <a:lnTo>
                    <a:pt x="0" y="10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061A060C-6B58-062E-DBEA-B9601F8D6D83}"/>
                </a:ext>
              </a:extLst>
            </p:cNvPr>
            <p:cNvSpPr/>
            <p:nvPr/>
          </p:nvSpPr>
          <p:spPr>
            <a:xfrm>
              <a:off x="6837919" y="4119066"/>
              <a:ext cx="37771" cy="60562"/>
            </a:xfrm>
            <a:custGeom>
              <a:avLst/>
              <a:gdLst>
                <a:gd name="connsiteX0" fmla="*/ 9681 w 37771"/>
                <a:gd name="connsiteY0" fmla="*/ 53789 h 60562"/>
                <a:gd name="connsiteX1" fmla="*/ 37771 w 37771"/>
                <a:gd name="connsiteY1" fmla="*/ 53789 h 60562"/>
                <a:gd name="connsiteX2" fmla="*/ 37771 w 37771"/>
                <a:gd name="connsiteY2" fmla="*/ 60563 h 60562"/>
                <a:gd name="connsiteX3" fmla="*/ 0 w 37771"/>
                <a:gd name="connsiteY3" fmla="*/ 60563 h 60562"/>
                <a:gd name="connsiteX4" fmla="*/ 0 w 37771"/>
                <a:gd name="connsiteY4" fmla="*/ 53789 h 60562"/>
                <a:gd name="connsiteX5" fmla="*/ 12471 w 37771"/>
                <a:gd name="connsiteY5" fmla="*/ 41079 h 60562"/>
                <a:gd name="connsiteX6" fmla="*/ 22431 w 37771"/>
                <a:gd name="connsiteY6" fmla="*/ 30759 h 60562"/>
                <a:gd name="connsiteX7" fmla="*/ 27811 w 37771"/>
                <a:gd name="connsiteY7" fmla="*/ 23428 h 60562"/>
                <a:gd name="connsiteX8" fmla="*/ 29365 w 37771"/>
                <a:gd name="connsiteY8" fmla="*/ 17491 h 60562"/>
                <a:gd name="connsiteX9" fmla="*/ 26018 w 37771"/>
                <a:gd name="connsiteY9" fmla="*/ 9762 h 60562"/>
                <a:gd name="connsiteX10" fmla="*/ 17372 w 37771"/>
                <a:gd name="connsiteY10" fmla="*/ 6774 h 60562"/>
                <a:gd name="connsiteX11" fmla="*/ 9363 w 37771"/>
                <a:gd name="connsiteY11" fmla="*/ 8088 h 60562"/>
                <a:gd name="connsiteX12" fmla="*/ 398 w 37771"/>
                <a:gd name="connsiteY12" fmla="*/ 12072 h 60562"/>
                <a:gd name="connsiteX13" fmla="*/ 398 w 37771"/>
                <a:gd name="connsiteY13" fmla="*/ 3944 h 60562"/>
                <a:gd name="connsiteX14" fmla="*/ 9483 w 37771"/>
                <a:gd name="connsiteY14" fmla="*/ 996 h 60562"/>
                <a:gd name="connsiteX15" fmla="*/ 17212 w 37771"/>
                <a:gd name="connsiteY15" fmla="*/ 0 h 60562"/>
                <a:gd name="connsiteX16" fmla="*/ 31954 w 37771"/>
                <a:gd name="connsiteY16" fmla="*/ 4622 h 60562"/>
                <a:gd name="connsiteX17" fmla="*/ 37453 w 37771"/>
                <a:gd name="connsiteY17" fmla="*/ 16974 h 60562"/>
                <a:gd name="connsiteX18" fmla="*/ 36058 w 37771"/>
                <a:gd name="connsiteY18" fmla="*/ 23946 h 60562"/>
                <a:gd name="connsiteX19" fmla="*/ 31078 w 37771"/>
                <a:gd name="connsiteY19" fmla="*/ 31676 h 60562"/>
                <a:gd name="connsiteX20" fmla="*/ 24743 w 37771"/>
                <a:gd name="connsiteY20" fmla="*/ 38369 h 60562"/>
                <a:gd name="connsiteX21" fmla="*/ 9681 w 37771"/>
                <a:gd name="connsiteY21" fmla="*/ 53789 h 6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771" h="60562">
                  <a:moveTo>
                    <a:pt x="9681" y="53789"/>
                  </a:moveTo>
                  <a:lnTo>
                    <a:pt x="37771" y="53789"/>
                  </a:lnTo>
                  <a:lnTo>
                    <a:pt x="37771" y="60563"/>
                  </a:lnTo>
                  <a:lnTo>
                    <a:pt x="0" y="60563"/>
                  </a:lnTo>
                  <a:lnTo>
                    <a:pt x="0" y="53789"/>
                  </a:lnTo>
                  <a:cubicBezTo>
                    <a:pt x="3054" y="50629"/>
                    <a:pt x="7212" y="46391"/>
                    <a:pt x="12471" y="41079"/>
                  </a:cubicBezTo>
                  <a:cubicBezTo>
                    <a:pt x="17757" y="35739"/>
                    <a:pt x="21077" y="32300"/>
                    <a:pt x="22431" y="30759"/>
                  </a:cubicBezTo>
                  <a:cubicBezTo>
                    <a:pt x="25008" y="27864"/>
                    <a:pt x="26802" y="25420"/>
                    <a:pt x="27811" y="23428"/>
                  </a:cubicBezTo>
                  <a:cubicBezTo>
                    <a:pt x="28846" y="21410"/>
                    <a:pt x="29365" y="19431"/>
                    <a:pt x="29365" y="17491"/>
                  </a:cubicBezTo>
                  <a:cubicBezTo>
                    <a:pt x="29365" y="14331"/>
                    <a:pt x="28249" y="11754"/>
                    <a:pt x="26018" y="9762"/>
                  </a:cubicBezTo>
                  <a:cubicBezTo>
                    <a:pt x="23813" y="7770"/>
                    <a:pt x="20932" y="6774"/>
                    <a:pt x="17372" y="6774"/>
                  </a:cubicBezTo>
                  <a:cubicBezTo>
                    <a:pt x="14848" y="6774"/>
                    <a:pt x="12179" y="7212"/>
                    <a:pt x="9363" y="8088"/>
                  </a:cubicBezTo>
                  <a:cubicBezTo>
                    <a:pt x="6574" y="8964"/>
                    <a:pt x="3586" y="10293"/>
                    <a:pt x="398" y="12072"/>
                  </a:cubicBezTo>
                  <a:lnTo>
                    <a:pt x="398" y="3944"/>
                  </a:lnTo>
                  <a:cubicBezTo>
                    <a:pt x="3639" y="2643"/>
                    <a:pt x="6667" y="1660"/>
                    <a:pt x="9483" y="996"/>
                  </a:cubicBezTo>
                  <a:cubicBezTo>
                    <a:pt x="12299" y="332"/>
                    <a:pt x="14875" y="0"/>
                    <a:pt x="17212" y="0"/>
                  </a:cubicBezTo>
                  <a:cubicBezTo>
                    <a:pt x="23375" y="0"/>
                    <a:pt x="28289" y="1540"/>
                    <a:pt x="31954" y="4622"/>
                  </a:cubicBezTo>
                  <a:cubicBezTo>
                    <a:pt x="35620" y="7703"/>
                    <a:pt x="37453" y="11821"/>
                    <a:pt x="37453" y="16974"/>
                  </a:cubicBezTo>
                  <a:cubicBezTo>
                    <a:pt x="37453" y="19418"/>
                    <a:pt x="36987" y="21742"/>
                    <a:pt x="36058" y="23946"/>
                  </a:cubicBezTo>
                  <a:cubicBezTo>
                    <a:pt x="35155" y="26125"/>
                    <a:pt x="33495" y="28701"/>
                    <a:pt x="31078" y="31676"/>
                  </a:cubicBezTo>
                  <a:cubicBezTo>
                    <a:pt x="30414" y="32446"/>
                    <a:pt x="28302" y="34677"/>
                    <a:pt x="24743" y="38369"/>
                  </a:cubicBezTo>
                  <a:cubicBezTo>
                    <a:pt x="21183" y="42035"/>
                    <a:pt x="16162" y="47174"/>
                    <a:pt x="9681" y="53789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5FE508C0-D2CF-C650-D690-0359D4944A4B}"/>
                </a:ext>
              </a:extLst>
            </p:cNvPr>
            <p:cNvSpPr/>
            <p:nvPr/>
          </p:nvSpPr>
          <p:spPr>
            <a:xfrm>
              <a:off x="6757833" y="3800306"/>
              <a:ext cx="41119" cy="61718"/>
            </a:xfrm>
            <a:custGeom>
              <a:avLst/>
              <a:gdLst>
                <a:gd name="connsiteX0" fmla="*/ 20560 w 41119"/>
                <a:gd name="connsiteY0" fmla="*/ 6376 h 61718"/>
                <a:gd name="connsiteX1" fmla="*/ 11196 w 41119"/>
                <a:gd name="connsiteY1" fmla="*/ 12511 h 61718"/>
                <a:gd name="connsiteX2" fmla="*/ 8089 w 41119"/>
                <a:gd name="connsiteY2" fmla="*/ 30879 h 61718"/>
                <a:gd name="connsiteX3" fmla="*/ 11196 w 41119"/>
                <a:gd name="connsiteY3" fmla="*/ 49247 h 61718"/>
                <a:gd name="connsiteX4" fmla="*/ 20560 w 41119"/>
                <a:gd name="connsiteY4" fmla="*/ 55343 h 61718"/>
                <a:gd name="connsiteX5" fmla="*/ 29923 w 41119"/>
                <a:gd name="connsiteY5" fmla="*/ 49247 h 61718"/>
                <a:gd name="connsiteX6" fmla="*/ 33071 w 41119"/>
                <a:gd name="connsiteY6" fmla="*/ 30879 h 61718"/>
                <a:gd name="connsiteX7" fmla="*/ 29923 w 41119"/>
                <a:gd name="connsiteY7" fmla="*/ 12511 h 61718"/>
                <a:gd name="connsiteX8" fmla="*/ 20560 w 41119"/>
                <a:gd name="connsiteY8" fmla="*/ 6376 h 61718"/>
                <a:gd name="connsiteX9" fmla="*/ 20560 w 41119"/>
                <a:gd name="connsiteY9" fmla="*/ 0 h 61718"/>
                <a:gd name="connsiteX10" fmla="*/ 35820 w 41119"/>
                <a:gd name="connsiteY10" fmla="*/ 7930 h 61718"/>
                <a:gd name="connsiteX11" fmla="*/ 41119 w 41119"/>
                <a:gd name="connsiteY11" fmla="*/ 30879 h 61718"/>
                <a:gd name="connsiteX12" fmla="*/ 35820 w 41119"/>
                <a:gd name="connsiteY12" fmla="*/ 53829 h 61718"/>
                <a:gd name="connsiteX13" fmla="*/ 20560 w 41119"/>
                <a:gd name="connsiteY13" fmla="*/ 61718 h 61718"/>
                <a:gd name="connsiteX14" fmla="*/ 5260 w 41119"/>
                <a:gd name="connsiteY14" fmla="*/ 53829 h 61718"/>
                <a:gd name="connsiteX15" fmla="*/ 0 w 41119"/>
                <a:gd name="connsiteY15" fmla="*/ 30879 h 61718"/>
                <a:gd name="connsiteX16" fmla="*/ 5260 w 41119"/>
                <a:gd name="connsiteY16" fmla="*/ 7930 h 61718"/>
                <a:gd name="connsiteX17" fmla="*/ 20560 w 41119"/>
                <a:gd name="connsiteY17" fmla="*/ 0 h 6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119" h="61718">
                  <a:moveTo>
                    <a:pt x="20560" y="6376"/>
                  </a:moveTo>
                  <a:cubicBezTo>
                    <a:pt x="16416" y="6376"/>
                    <a:pt x="13295" y="8420"/>
                    <a:pt x="11196" y="12511"/>
                  </a:cubicBezTo>
                  <a:cubicBezTo>
                    <a:pt x="9125" y="16575"/>
                    <a:pt x="8089" y="22698"/>
                    <a:pt x="8089" y="30879"/>
                  </a:cubicBezTo>
                  <a:cubicBezTo>
                    <a:pt x="8089" y="39034"/>
                    <a:pt x="9125" y="45156"/>
                    <a:pt x="11196" y="49247"/>
                  </a:cubicBezTo>
                  <a:cubicBezTo>
                    <a:pt x="13295" y="53311"/>
                    <a:pt x="16416" y="55343"/>
                    <a:pt x="20560" y="55343"/>
                  </a:cubicBezTo>
                  <a:cubicBezTo>
                    <a:pt x="24730" y="55343"/>
                    <a:pt x="27851" y="53311"/>
                    <a:pt x="29923" y="49247"/>
                  </a:cubicBezTo>
                  <a:cubicBezTo>
                    <a:pt x="32021" y="45156"/>
                    <a:pt x="33071" y="39034"/>
                    <a:pt x="33071" y="30879"/>
                  </a:cubicBezTo>
                  <a:cubicBezTo>
                    <a:pt x="33071" y="22698"/>
                    <a:pt x="32021" y="16575"/>
                    <a:pt x="29923" y="12511"/>
                  </a:cubicBezTo>
                  <a:cubicBezTo>
                    <a:pt x="27851" y="8420"/>
                    <a:pt x="24730" y="6376"/>
                    <a:pt x="20560" y="6376"/>
                  </a:cubicBezTo>
                  <a:moveTo>
                    <a:pt x="20560" y="0"/>
                  </a:moveTo>
                  <a:cubicBezTo>
                    <a:pt x="27227" y="0"/>
                    <a:pt x="32313" y="2643"/>
                    <a:pt x="35820" y="7930"/>
                  </a:cubicBezTo>
                  <a:cubicBezTo>
                    <a:pt x="39353" y="13189"/>
                    <a:pt x="41119" y="20838"/>
                    <a:pt x="41119" y="30879"/>
                  </a:cubicBezTo>
                  <a:cubicBezTo>
                    <a:pt x="41119" y="40893"/>
                    <a:pt x="39353" y="48543"/>
                    <a:pt x="35820" y="53829"/>
                  </a:cubicBezTo>
                  <a:cubicBezTo>
                    <a:pt x="32313" y="59088"/>
                    <a:pt x="27227" y="61718"/>
                    <a:pt x="20560" y="61718"/>
                  </a:cubicBezTo>
                  <a:cubicBezTo>
                    <a:pt x="13892" y="61718"/>
                    <a:pt x="8792" y="59088"/>
                    <a:pt x="5260" y="53829"/>
                  </a:cubicBezTo>
                  <a:cubicBezTo>
                    <a:pt x="1754" y="48543"/>
                    <a:pt x="0" y="40893"/>
                    <a:pt x="0" y="30879"/>
                  </a:cubicBezTo>
                  <a:cubicBezTo>
                    <a:pt x="0" y="20838"/>
                    <a:pt x="1754" y="13189"/>
                    <a:pt x="5260" y="7930"/>
                  </a:cubicBezTo>
                  <a:cubicBezTo>
                    <a:pt x="8792" y="2643"/>
                    <a:pt x="13892" y="0"/>
                    <a:pt x="20560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BFA0CAF3-A6FA-F3BE-C394-87133B7C2800}"/>
                </a:ext>
              </a:extLst>
            </p:cNvPr>
            <p:cNvSpPr/>
            <p:nvPr/>
          </p:nvSpPr>
          <p:spPr>
            <a:xfrm>
              <a:off x="6813096" y="3850749"/>
              <a:ext cx="8407" cy="10120"/>
            </a:xfrm>
            <a:custGeom>
              <a:avLst/>
              <a:gdLst>
                <a:gd name="connsiteX0" fmla="*/ 0 w 8407"/>
                <a:gd name="connsiteY0" fmla="*/ 0 h 10120"/>
                <a:gd name="connsiteX1" fmla="*/ 8408 w 8407"/>
                <a:gd name="connsiteY1" fmla="*/ 0 h 10120"/>
                <a:gd name="connsiteX2" fmla="*/ 8408 w 8407"/>
                <a:gd name="connsiteY2" fmla="*/ 10120 h 10120"/>
                <a:gd name="connsiteX3" fmla="*/ 0 w 8407"/>
                <a:gd name="connsiteY3" fmla="*/ 10120 h 10120"/>
                <a:gd name="connsiteX4" fmla="*/ 0 w 8407"/>
                <a:gd name="connsiteY4" fmla="*/ 0 h 1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07" h="10120">
                  <a:moveTo>
                    <a:pt x="0" y="0"/>
                  </a:moveTo>
                  <a:lnTo>
                    <a:pt x="8408" y="0"/>
                  </a:lnTo>
                  <a:lnTo>
                    <a:pt x="8408" y="10120"/>
                  </a:lnTo>
                  <a:lnTo>
                    <a:pt x="0" y="10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2D716CB9-3C2D-4312-2B76-2EE662C14BE0}"/>
                </a:ext>
              </a:extLst>
            </p:cNvPr>
            <p:cNvSpPr/>
            <p:nvPr/>
          </p:nvSpPr>
          <p:spPr>
            <a:xfrm>
              <a:off x="6836525" y="3800306"/>
              <a:ext cx="39166" cy="61718"/>
            </a:xfrm>
            <a:custGeom>
              <a:avLst/>
              <a:gdLst>
                <a:gd name="connsiteX0" fmla="*/ 26894 w 39166"/>
                <a:gd name="connsiteY0" fmla="*/ 28488 h 61718"/>
                <a:gd name="connsiteX1" fmla="*/ 35899 w 39166"/>
                <a:gd name="connsiteY1" fmla="*/ 33628 h 61718"/>
                <a:gd name="connsiteX2" fmla="*/ 39166 w 39166"/>
                <a:gd name="connsiteY2" fmla="*/ 43270 h 61718"/>
                <a:gd name="connsiteX3" fmla="*/ 33110 w 39166"/>
                <a:gd name="connsiteY3" fmla="*/ 56897 h 61718"/>
                <a:gd name="connsiteX4" fmla="*/ 15898 w 39166"/>
                <a:gd name="connsiteY4" fmla="*/ 61718 h 61718"/>
                <a:gd name="connsiteX5" fmla="*/ 8168 w 39166"/>
                <a:gd name="connsiteY5" fmla="*/ 60961 h 61718"/>
                <a:gd name="connsiteX6" fmla="*/ 0 w 39166"/>
                <a:gd name="connsiteY6" fmla="*/ 58770 h 61718"/>
                <a:gd name="connsiteX7" fmla="*/ 0 w 39166"/>
                <a:gd name="connsiteY7" fmla="*/ 51000 h 61718"/>
                <a:gd name="connsiteX8" fmla="*/ 7331 w 39166"/>
                <a:gd name="connsiteY8" fmla="*/ 53949 h 61718"/>
                <a:gd name="connsiteX9" fmla="*/ 15659 w 39166"/>
                <a:gd name="connsiteY9" fmla="*/ 54945 h 61718"/>
                <a:gd name="connsiteX10" fmla="*/ 27173 w 39166"/>
                <a:gd name="connsiteY10" fmla="*/ 51956 h 61718"/>
                <a:gd name="connsiteX11" fmla="*/ 31158 w 39166"/>
                <a:gd name="connsiteY11" fmla="*/ 43270 h 61718"/>
                <a:gd name="connsiteX12" fmla="*/ 27452 w 39166"/>
                <a:gd name="connsiteY12" fmla="*/ 35063 h 61718"/>
                <a:gd name="connsiteX13" fmla="*/ 17213 w 39166"/>
                <a:gd name="connsiteY13" fmla="*/ 32074 h 61718"/>
                <a:gd name="connsiteX14" fmla="*/ 10279 w 39166"/>
                <a:gd name="connsiteY14" fmla="*/ 32074 h 61718"/>
                <a:gd name="connsiteX15" fmla="*/ 10279 w 39166"/>
                <a:gd name="connsiteY15" fmla="*/ 25461 h 61718"/>
                <a:gd name="connsiteX16" fmla="*/ 17531 w 39166"/>
                <a:gd name="connsiteY16" fmla="*/ 25461 h 61718"/>
                <a:gd name="connsiteX17" fmla="*/ 26616 w 39166"/>
                <a:gd name="connsiteY17" fmla="*/ 23110 h 61718"/>
                <a:gd name="connsiteX18" fmla="*/ 29763 w 39166"/>
                <a:gd name="connsiteY18" fmla="*/ 16257 h 61718"/>
                <a:gd name="connsiteX19" fmla="*/ 26496 w 39166"/>
                <a:gd name="connsiteY19" fmla="*/ 9244 h 61718"/>
                <a:gd name="connsiteX20" fmla="*/ 17213 w 39166"/>
                <a:gd name="connsiteY20" fmla="*/ 6774 h 61718"/>
                <a:gd name="connsiteX21" fmla="*/ 10120 w 39166"/>
                <a:gd name="connsiteY21" fmla="*/ 7491 h 61718"/>
                <a:gd name="connsiteX22" fmla="*/ 1793 w 39166"/>
                <a:gd name="connsiteY22" fmla="*/ 9722 h 61718"/>
                <a:gd name="connsiteX23" fmla="*/ 1793 w 39166"/>
                <a:gd name="connsiteY23" fmla="*/ 2550 h 61718"/>
                <a:gd name="connsiteX24" fmla="*/ 10359 w 39166"/>
                <a:gd name="connsiteY24" fmla="*/ 637 h 61718"/>
                <a:gd name="connsiteX25" fmla="*/ 17930 w 39166"/>
                <a:gd name="connsiteY25" fmla="*/ 0 h 61718"/>
                <a:gd name="connsiteX26" fmla="*/ 32432 w 39166"/>
                <a:gd name="connsiteY26" fmla="*/ 4184 h 61718"/>
                <a:gd name="connsiteX27" fmla="*/ 37771 w 39166"/>
                <a:gd name="connsiteY27" fmla="*/ 15420 h 61718"/>
                <a:gd name="connsiteX28" fmla="*/ 34943 w 39166"/>
                <a:gd name="connsiteY28" fmla="*/ 23787 h 61718"/>
                <a:gd name="connsiteX29" fmla="*/ 26894 w 39166"/>
                <a:gd name="connsiteY29" fmla="*/ 28488 h 6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166" h="61718">
                  <a:moveTo>
                    <a:pt x="26894" y="28488"/>
                  </a:moveTo>
                  <a:cubicBezTo>
                    <a:pt x="30746" y="29312"/>
                    <a:pt x="33748" y="31025"/>
                    <a:pt x="35899" y="33628"/>
                  </a:cubicBezTo>
                  <a:cubicBezTo>
                    <a:pt x="38077" y="36232"/>
                    <a:pt x="39166" y="39445"/>
                    <a:pt x="39166" y="43270"/>
                  </a:cubicBezTo>
                  <a:cubicBezTo>
                    <a:pt x="39166" y="49141"/>
                    <a:pt x="37148" y="53684"/>
                    <a:pt x="33110" y="56897"/>
                  </a:cubicBezTo>
                  <a:cubicBezTo>
                    <a:pt x="29073" y="60111"/>
                    <a:pt x="23334" y="61718"/>
                    <a:pt x="15898" y="61718"/>
                  </a:cubicBezTo>
                  <a:cubicBezTo>
                    <a:pt x="13400" y="61718"/>
                    <a:pt x="10824" y="61466"/>
                    <a:pt x="8168" y="60961"/>
                  </a:cubicBezTo>
                  <a:cubicBezTo>
                    <a:pt x="5539" y="60483"/>
                    <a:pt x="2816" y="59752"/>
                    <a:pt x="0" y="58770"/>
                  </a:cubicBezTo>
                  <a:lnTo>
                    <a:pt x="0" y="51000"/>
                  </a:lnTo>
                  <a:cubicBezTo>
                    <a:pt x="2232" y="52302"/>
                    <a:pt x="4675" y="53285"/>
                    <a:pt x="7331" y="53949"/>
                  </a:cubicBezTo>
                  <a:cubicBezTo>
                    <a:pt x="9987" y="54613"/>
                    <a:pt x="12763" y="54945"/>
                    <a:pt x="15659" y="54945"/>
                  </a:cubicBezTo>
                  <a:cubicBezTo>
                    <a:pt x="20705" y="54945"/>
                    <a:pt x="24544" y="53948"/>
                    <a:pt x="27173" y="51956"/>
                  </a:cubicBezTo>
                  <a:cubicBezTo>
                    <a:pt x="29830" y="49965"/>
                    <a:pt x="31158" y="47069"/>
                    <a:pt x="31158" y="43270"/>
                  </a:cubicBezTo>
                  <a:cubicBezTo>
                    <a:pt x="31158" y="39764"/>
                    <a:pt x="29922" y="37029"/>
                    <a:pt x="27452" y="35063"/>
                  </a:cubicBezTo>
                  <a:cubicBezTo>
                    <a:pt x="25008" y="33071"/>
                    <a:pt x="21595" y="32074"/>
                    <a:pt x="17213" y="32074"/>
                  </a:cubicBezTo>
                  <a:lnTo>
                    <a:pt x="10279" y="32074"/>
                  </a:lnTo>
                  <a:lnTo>
                    <a:pt x="10279" y="25461"/>
                  </a:lnTo>
                  <a:lnTo>
                    <a:pt x="17531" y="25461"/>
                  </a:lnTo>
                  <a:cubicBezTo>
                    <a:pt x="21489" y="25461"/>
                    <a:pt x="24518" y="24677"/>
                    <a:pt x="26616" y="23110"/>
                  </a:cubicBezTo>
                  <a:cubicBezTo>
                    <a:pt x="28714" y="21516"/>
                    <a:pt x="29763" y="19232"/>
                    <a:pt x="29763" y="16257"/>
                  </a:cubicBezTo>
                  <a:cubicBezTo>
                    <a:pt x="29763" y="13202"/>
                    <a:pt x="28674" y="10864"/>
                    <a:pt x="26496" y="9244"/>
                  </a:cubicBezTo>
                  <a:cubicBezTo>
                    <a:pt x="24345" y="7597"/>
                    <a:pt x="21250" y="6774"/>
                    <a:pt x="17213" y="6774"/>
                  </a:cubicBezTo>
                  <a:cubicBezTo>
                    <a:pt x="15007" y="6774"/>
                    <a:pt x="12643" y="7013"/>
                    <a:pt x="10120" y="7491"/>
                  </a:cubicBezTo>
                  <a:cubicBezTo>
                    <a:pt x="7597" y="7969"/>
                    <a:pt x="4821" y="8713"/>
                    <a:pt x="1793" y="9722"/>
                  </a:cubicBezTo>
                  <a:lnTo>
                    <a:pt x="1793" y="2550"/>
                  </a:lnTo>
                  <a:cubicBezTo>
                    <a:pt x="4847" y="1701"/>
                    <a:pt x="7702" y="1063"/>
                    <a:pt x="10359" y="637"/>
                  </a:cubicBezTo>
                  <a:cubicBezTo>
                    <a:pt x="13042" y="212"/>
                    <a:pt x="15566" y="0"/>
                    <a:pt x="17930" y="0"/>
                  </a:cubicBezTo>
                  <a:cubicBezTo>
                    <a:pt x="24039" y="0"/>
                    <a:pt x="28873" y="1395"/>
                    <a:pt x="32432" y="4184"/>
                  </a:cubicBezTo>
                  <a:cubicBezTo>
                    <a:pt x="35992" y="6947"/>
                    <a:pt x="37771" y="10691"/>
                    <a:pt x="37771" y="15420"/>
                  </a:cubicBezTo>
                  <a:cubicBezTo>
                    <a:pt x="37771" y="18714"/>
                    <a:pt x="36828" y="21502"/>
                    <a:pt x="34943" y="23787"/>
                  </a:cubicBezTo>
                  <a:cubicBezTo>
                    <a:pt x="33057" y="26044"/>
                    <a:pt x="30374" y="27612"/>
                    <a:pt x="26894" y="28488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1381F0A6-6811-516B-6C33-F2859D28C1BD}"/>
                </a:ext>
              </a:extLst>
            </p:cNvPr>
            <p:cNvSpPr/>
            <p:nvPr/>
          </p:nvSpPr>
          <p:spPr>
            <a:xfrm>
              <a:off x="6642437" y="4324780"/>
              <a:ext cx="9708" cy="24027"/>
            </a:xfrm>
            <a:custGeom>
              <a:avLst/>
              <a:gdLst>
                <a:gd name="connsiteX0" fmla="*/ 8386 w 9708"/>
                <a:gd name="connsiteY0" fmla="*/ 0 h 24027"/>
                <a:gd name="connsiteX1" fmla="*/ 9708 w 9708"/>
                <a:gd name="connsiteY1" fmla="*/ 806 h 24027"/>
                <a:gd name="connsiteX2" fmla="*/ 4096 w 9708"/>
                <a:gd name="connsiteY2" fmla="*/ 12030 h 24027"/>
                <a:gd name="connsiteX3" fmla="*/ 9708 w 9708"/>
                <a:gd name="connsiteY3" fmla="*/ 23254 h 24027"/>
                <a:gd name="connsiteX4" fmla="*/ 8386 w 9708"/>
                <a:gd name="connsiteY4" fmla="*/ 24028 h 24027"/>
                <a:gd name="connsiteX5" fmla="*/ 0 w 9708"/>
                <a:gd name="connsiteY5" fmla="*/ 12030 h 24027"/>
                <a:gd name="connsiteX6" fmla="*/ 8386 w 9708"/>
                <a:gd name="connsiteY6" fmla="*/ 0 h 2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08" h="24027">
                  <a:moveTo>
                    <a:pt x="8386" y="0"/>
                  </a:moveTo>
                  <a:lnTo>
                    <a:pt x="9708" y="806"/>
                  </a:lnTo>
                  <a:cubicBezTo>
                    <a:pt x="8267" y="4139"/>
                    <a:pt x="6397" y="7880"/>
                    <a:pt x="4096" y="12030"/>
                  </a:cubicBezTo>
                  <a:cubicBezTo>
                    <a:pt x="6397" y="16180"/>
                    <a:pt x="8267" y="19921"/>
                    <a:pt x="9708" y="23254"/>
                  </a:cubicBezTo>
                  <a:lnTo>
                    <a:pt x="8386" y="24028"/>
                  </a:lnTo>
                  <a:cubicBezTo>
                    <a:pt x="5225" y="20394"/>
                    <a:pt x="2430" y="16395"/>
                    <a:pt x="0" y="12030"/>
                  </a:cubicBezTo>
                  <a:cubicBezTo>
                    <a:pt x="2451" y="7623"/>
                    <a:pt x="5246" y="3613"/>
                    <a:pt x="8386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B22722AA-DC7A-94EC-EF58-88BFB9D306E7}"/>
                </a:ext>
              </a:extLst>
            </p:cNvPr>
            <p:cNvSpPr/>
            <p:nvPr/>
          </p:nvSpPr>
          <p:spPr>
            <a:xfrm>
              <a:off x="6662187" y="4318930"/>
              <a:ext cx="59990" cy="49300"/>
            </a:xfrm>
            <a:custGeom>
              <a:avLst/>
              <a:gdLst>
                <a:gd name="connsiteX0" fmla="*/ 15067 w 59990"/>
                <a:gd name="connsiteY0" fmla="*/ 0 h 49300"/>
                <a:gd name="connsiteX1" fmla="*/ 28290 w 59990"/>
                <a:gd name="connsiteY1" fmla="*/ 3410 h 49300"/>
                <a:gd name="connsiteX2" fmla="*/ 38796 w 59990"/>
                <a:gd name="connsiteY2" fmla="*/ 12072 h 49300"/>
                <a:gd name="connsiteX3" fmla="*/ 42758 w 59990"/>
                <a:gd name="connsiteY3" fmla="*/ 22762 h 49300"/>
                <a:gd name="connsiteX4" fmla="*/ 41007 w 59990"/>
                <a:gd name="connsiteY4" fmla="*/ 28152 h 49300"/>
                <a:gd name="connsiteX5" fmla="*/ 36676 w 59990"/>
                <a:gd name="connsiteY5" fmla="*/ 31423 h 49300"/>
                <a:gd name="connsiteX6" fmla="*/ 47320 w 59990"/>
                <a:gd name="connsiteY6" fmla="*/ 34188 h 49300"/>
                <a:gd name="connsiteX7" fmla="*/ 55567 w 59990"/>
                <a:gd name="connsiteY7" fmla="*/ 36078 h 49300"/>
                <a:gd name="connsiteX8" fmla="*/ 56166 w 59990"/>
                <a:gd name="connsiteY8" fmla="*/ 35985 h 49300"/>
                <a:gd name="connsiteX9" fmla="*/ 56581 w 59990"/>
                <a:gd name="connsiteY9" fmla="*/ 35479 h 49300"/>
                <a:gd name="connsiteX10" fmla="*/ 56949 w 59990"/>
                <a:gd name="connsiteY10" fmla="*/ 34050 h 49300"/>
                <a:gd name="connsiteX11" fmla="*/ 57088 w 59990"/>
                <a:gd name="connsiteY11" fmla="*/ 31332 h 49300"/>
                <a:gd name="connsiteX12" fmla="*/ 57088 w 59990"/>
                <a:gd name="connsiteY12" fmla="*/ 30134 h 49300"/>
                <a:gd name="connsiteX13" fmla="*/ 57364 w 59990"/>
                <a:gd name="connsiteY13" fmla="*/ 29442 h 49300"/>
                <a:gd name="connsiteX14" fmla="*/ 58101 w 59990"/>
                <a:gd name="connsiteY14" fmla="*/ 29074 h 49300"/>
                <a:gd name="connsiteX15" fmla="*/ 59990 w 59990"/>
                <a:gd name="connsiteY15" fmla="*/ 30779 h 49300"/>
                <a:gd name="connsiteX16" fmla="*/ 59852 w 59990"/>
                <a:gd name="connsiteY16" fmla="*/ 35432 h 49300"/>
                <a:gd name="connsiteX17" fmla="*/ 59714 w 59990"/>
                <a:gd name="connsiteY17" fmla="*/ 40132 h 49300"/>
                <a:gd name="connsiteX18" fmla="*/ 59852 w 59990"/>
                <a:gd name="connsiteY18" fmla="*/ 44141 h 49300"/>
                <a:gd name="connsiteX19" fmla="*/ 59990 w 59990"/>
                <a:gd name="connsiteY19" fmla="*/ 48057 h 49300"/>
                <a:gd name="connsiteX20" fmla="*/ 58885 w 59990"/>
                <a:gd name="connsiteY20" fmla="*/ 49301 h 49300"/>
                <a:gd name="connsiteX21" fmla="*/ 57825 w 59990"/>
                <a:gd name="connsiteY21" fmla="*/ 49117 h 49300"/>
                <a:gd name="connsiteX22" fmla="*/ 57272 w 59990"/>
                <a:gd name="connsiteY22" fmla="*/ 48610 h 49300"/>
                <a:gd name="connsiteX23" fmla="*/ 57088 w 59990"/>
                <a:gd name="connsiteY23" fmla="*/ 47919 h 49300"/>
                <a:gd name="connsiteX24" fmla="*/ 57088 w 59990"/>
                <a:gd name="connsiteY24" fmla="*/ 47090 h 49300"/>
                <a:gd name="connsiteX25" fmla="*/ 56719 w 59990"/>
                <a:gd name="connsiteY25" fmla="*/ 44049 h 49300"/>
                <a:gd name="connsiteX26" fmla="*/ 55705 w 59990"/>
                <a:gd name="connsiteY26" fmla="*/ 42804 h 49300"/>
                <a:gd name="connsiteX27" fmla="*/ 53217 w 59990"/>
                <a:gd name="connsiteY27" fmla="*/ 42021 h 49300"/>
                <a:gd name="connsiteX28" fmla="*/ 11196 w 59990"/>
                <a:gd name="connsiteY28" fmla="*/ 31423 h 49300"/>
                <a:gd name="connsiteX29" fmla="*/ 6405 w 59990"/>
                <a:gd name="connsiteY29" fmla="*/ 30779 h 49300"/>
                <a:gd name="connsiteX30" fmla="*/ 2995 w 59990"/>
                <a:gd name="connsiteY30" fmla="*/ 31562 h 49300"/>
                <a:gd name="connsiteX31" fmla="*/ 2073 w 59990"/>
                <a:gd name="connsiteY31" fmla="*/ 33728 h 49300"/>
                <a:gd name="connsiteX32" fmla="*/ 4930 w 59990"/>
                <a:gd name="connsiteY32" fmla="*/ 37690 h 49300"/>
                <a:gd name="connsiteX33" fmla="*/ 13316 w 59990"/>
                <a:gd name="connsiteY33" fmla="*/ 40592 h 49300"/>
                <a:gd name="connsiteX34" fmla="*/ 15159 w 59990"/>
                <a:gd name="connsiteY34" fmla="*/ 41284 h 49300"/>
                <a:gd name="connsiteX35" fmla="*/ 15481 w 59990"/>
                <a:gd name="connsiteY35" fmla="*/ 42205 h 49300"/>
                <a:gd name="connsiteX36" fmla="*/ 14514 w 59990"/>
                <a:gd name="connsiteY36" fmla="*/ 43357 h 49300"/>
                <a:gd name="connsiteX37" fmla="*/ 12809 w 59990"/>
                <a:gd name="connsiteY37" fmla="*/ 42988 h 49300"/>
                <a:gd name="connsiteX38" fmla="*/ 9077 w 59990"/>
                <a:gd name="connsiteY38" fmla="*/ 41929 h 49300"/>
                <a:gd name="connsiteX39" fmla="*/ 5391 w 59990"/>
                <a:gd name="connsiteY39" fmla="*/ 40408 h 49300"/>
                <a:gd name="connsiteX40" fmla="*/ 3778 w 59990"/>
                <a:gd name="connsiteY40" fmla="*/ 39533 h 49300"/>
                <a:gd name="connsiteX41" fmla="*/ 2120 w 59990"/>
                <a:gd name="connsiteY41" fmla="*/ 38289 h 49300"/>
                <a:gd name="connsiteX42" fmla="*/ 553 w 59990"/>
                <a:gd name="connsiteY42" fmla="*/ 36169 h 49300"/>
                <a:gd name="connsiteX43" fmla="*/ 0 w 59990"/>
                <a:gd name="connsiteY43" fmla="*/ 33405 h 49300"/>
                <a:gd name="connsiteX44" fmla="*/ 1751 w 59990"/>
                <a:gd name="connsiteY44" fmla="*/ 28014 h 49300"/>
                <a:gd name="connsiteX45" fmla="*/ 7050 w 59990"/>
                <a:gd name="connsiteY45" fmla="*/ 24927 h 49300"/>
                <a:gd name="connsiteX46" fmla="*/ 1981 w 59990"/>
                <a:gd name="connsiteY46" fmla="*/ 19075 h 49300"/>
                <a:gd name="connsiteX47" fmla="*/ 0 w 59990"/>
                <a:gd name="connsiteY47" fmla="*/ 12579 h 49300"/>
                <a:gd name="connsiteX48" fmla="*/ 4239 w 59990"/>
                <a:gd name="connsiteY48" fmla="*/ 3594 h 49300"/>
                <a:gd name="connsiteX49" fmla="*/ 15067 w 59990"/>
                <a:gd name="connsiteY49" fmla="*/ 0 h 49300"/>
                <a:gd name="connsiteX50" fmla="*/ 10920 w 59990"/>
                <a:gd name="connsiteY50" fmla="*/ 6819 h 49300"/>
                <a:gd name="connsiteX51" fmla="*/ 4423 w 59990"/>
                <a:gd name="connsiteY51" fmla="*/ 8432 h 49300"/>
                <a:gd name="connsiteX52" fmla="*/ 2073 w 59990"/>
                <a:gd name="connsiteY52" fmla="*/ 12855 h 49300"/>
                <a:gd name="connsiteX53" fmla="*/ 5667 w 59990"/>
                <a:gd name="connsiteY53" fmla="*/ 20504 h 49300"/>
                <a:gd name="connsiteX54" fmla="*/ 12256 w 59990"/>
                <a:gd name="connsiteY54" fmla="*/ 25388 h 49300"/>
                <a:gd name="connsiteX55" fmla="*/ 30732 w 59990"/>
                <a:gd name="connsiteY55" fmla="*/ 30041 h 49300"/>
                <a:gd name="connsiteX56" fmla="*/ 32253 w 59990"/>
                <a:gd name="connsiteY56" fmla="*/ 30318 h 49300"/>
                <a:gd name="connsiteX57" fmla="*/ 33359 w 59990"/>
                <a:gd name="connsiteY57" fmla="*/ 30180 h 49300"/>
                <a:gd name="connsiteX58" fmla="*/ 35432 w 59990"/>
                <a:gd name="connsiteY58" fmla="*/ 29489 h 49300"/>
                <a:gd name="connsiteX59" fmla="*/ 37874 w 59990"/>
                <a:gd name="connsiteY59" fmla="*/ 28198 h 49300"/>
                <a:gd name="connsiteX60" fmla="*/ 39809 w 59990"/>
                <a:gd name="connsiteY60" fmla="*/ 26033 h 49300"/>
                <a:gd name="connsiteX61" fmla="*/ 40639 w 59990"/>
                <a:gd name="connsiteY61" fmla="*/ 22853 h 49300"/>
                <a:gd name="connsiteX62" fmla="*/ 38151 w 59990"/>
                <a:gd name="connsiteY62" fmla="*/ 17002 h 49300"/>
                <a:gd name="connsiteX63" fmla="*/ 30963 w 59990"/>
                <a:gd name="connsiteY63" fmla="*/ 11611 h 49300"/>
                <a:gd name="connsiteX64" fmla="*/ 21379 w 59990"/>
                <a:gd name="connsiteY64" fmla="*/ 8524 h 49300"/>
                <a:gd name="connsiteX65" fmla="*/ 10920 w 59990"/>
                <a:gd name="connsiteY65" fmla="*/ 6819 h 4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9990" h="49300">
                  <a:moveTo>
                    <a:pt x="15067" y="0"/>
                  </a:moveTo>
                  <a:cubicBezTo>
                    <a:pt x="19551" y="0"/>
                    <a:pt x="23959" y="1137"/>
                    <a:pt x="28290" y="3410"/>
                  </a:cubicBezTo>
                  <a:cubicBezTo>
                    <a:pt x="32622" y="5652"/>
                    <a:pt x="36123" y="8539"/>
                    <a:pt x="38796" y="12072"/>
                  </a:cubicBezTo>
                  <a:cubicBezTo>
                    <a:pt x="41437" y="15604"/>
                    <a:pt x="42758" y="19168"/>
                    <a:pt x="42758" y="22762"/>
                  </a:cubicBezTo>
                  <a:cubicBezTo>
                    <a:pt x="42758" y="24912"/>
                    <a:pt x="42175" y="26709"/>
                    <a:pt x="41007" y="28152"/>
                  </a:cubicBezTo>
                  <a:cubicBezTo>
                    <a:pt x="39809" y="29565"/>
                    <a:pt x="38366" y="30655"/>
                    <a:pt x="36676" y="31423"/>
                  </a:cubicBezTo>
                  <a:cubicBezTo>
                    <a:pt x="38765" y="32007"/>
                    <a:pt x="42313" y="32928"/>
                    <a:pt x="47320" y="34188"/>
                  </a:cubicBezTo>
                  <a:cubicBezTo>
                    <a:pt x="52326" y="35448"/>
                    <a:pt x="55076" y="36078"/>
                    <a:pt x="55567" y="36078"/>
                  </a:cubicBezTo>
                  <a:cubicBezTo>
                    <a:pt x="55844" y="36078"/>
                    <a:pt x="56043" y="36047"/>
                    <a:pt x="56166" y="35985"/>
                  </a:cubicBezTo>
                  <a:cubicBezTo>
                    <a:pt x="56289" y="35923"/>
                    <a:pt x="56427" y="35755"/>
                    <a:pt x="56581" y="35479"/>
                  </a:cubicBezTo>
                  <a:cubicBezTo>
                    <a:pt x="56765" y="35202"/>
                    <a:pt x="56888" y="34726"/>
                    <a:pt x="56949" y="34050"/>
                  </a:cubicBezTo>
                  <a:cubicBezTo>
                    <a:pt x="57042" y="33375"/>
                    <a:pt x="57088" y="32468"/>
                    <a:pt x="57088" y="31332"/>
                  </a:cubicBezTo>
                  <a:cubicBezTo>
                    <a:pt x="57088" y="30749"/>
                    <a:pt x="57088" y="30349"/>
                    <a:pt x="57088" y="30134"/>
                  </a:cubicBezTo>
                  <a:cubicBezTo>
                    <a:pt x="57118" y="29888"/>
                    <a:pt x="57211" y="29658"/>
                    <a:pt x="57364" y="29442"/>
                  </a:cubicBezTo>
                  <a:cubicBezTo>
                    <a:pt x="57518" y="29196"/>
                    <a:pt x="57764" y="29074"/>
                    <a:pt x="58101" y="29074"/>
                  </a:cubicBezTo>
                  <a:cubicBezTo>
                    <a:pt x="59361" y="29074"/>
                    <a:pt x="59990" y="29642"/>
                    <a:pt x="59990" y="30779"/>
                  </a:cubicBezTo>
                  <a:cubicBezTo>
                    <a:pt x="59990" y="31792"/>
                    <a:pt x="59944" y="33343"/>
                    <a:pt x="59852" y="35432"/>
                  </a:cubicBezTo>
                  <a:cubicBezTo>
                    <a:pt x="59760" y="37520"/>
                    <a:pt x="59714" y="39087"/>
                    <a:pt x="59714" y="40132"/>
                  </a:cubicBezTo>
                  <a:cubicBezTo>
                    <a:pt x="59714" y="41023"/>
                    <a:pt x="59760" y="42360"/>
                    <a:pt x="59852" y="44141"/>
                  </a:cubicBezTo>
                  <a:cubicBezTo>
                    <a:pt x="59944" y="45922"/>
                    <a:pt x="59990" y="47227"/>
                    <a:pt x="59990" y="48057"/>
                  </a:cubicBezTo>
                  <a:cubicBezTo>
                    <a:pt x="59990" y="48886"/>
                    <a:pt x="59621" y="49301"/>
                    <a:pt x="58885" y="49301"/>
                  </a:cubicBezTo>
                  <a:cubicBezTo>
                    <a:pt x="58455" y="49301"/>
                    <a:pt x="58101" y="49240"/>
                    <a:pt x="57825" y="49117"/>
                  </a:cubicBezTo>
                  <a:cubicBezTo>
                    <a:pt x="57579" y="49024"/>
                    <a:pt x="57395" y="48855"/>
                    <a:pt x="57272" y="48610"/>
                  </a:cubicBezTo>
                  <a:cubicBezTo>
                    <a:pt x="57180" y="48364"/>
                    <a:pt x="57118" y="48134"/>
                    <a:pt x="57088" y="47919"/>
                  </a:cubicBezTo>
                  <a:cubicBezTo>
                    <a:pt x="57088" y="47735"/>
                    <a:pt x="57088" y="47459"/>
                    <a:pt x="57088" y="47090"/>
                  </a:cubicBezTo>
                  <a:cubicBezTo>
                    <a:pt x="57088" y="45676"/>
                    <a:pt x="56965" y="44663"/>
                    <a:pt x="56719" y="44049"/>
                  </a:cubicBezTo>
                  <a:cubicBezTo>
                    <a:pt x="56504" y="43434"/>
                    <a:pt x="56166" y="43020"/>
                    <a:pt x="55705" y="42804"/>
                  </a:cubicBezTo>
                  <a:cubicBezTo>
                    <a:pt x="55275" y="42558"/>
                    <a:pt x="54446" y="42298"/>
                    <a:pt x="53217" y="42021"/>
                  </a:cubicBezTo>
                  <a:lnTo>
                    <a:pt x="11196" y="31423"/>
                  </a:lnTo>
                  <a:cubicBezTo>
                    <a:pt x="9323" y="30993"/>
                    <a:pt x="7725" y="30779"/>
                    <a:pt x="6405" y="30779"/>
                  </a:cubicBezTo>
                  <a:cubicBezTo>
                    <a:pt x="4746" y="30779"/>
                    <a:pt x="3609" y="31040"/>
                    <a:pt x="2995" y="31562"/>
                  </a:cubicBezTo>
                  <a:cubicBezTo>
                    <a:pt x="2381" y="32084"/>
                    <a:pt x="2073" y="32806"/>
                    <a:pt x="2073" y="33728"/>
                  </a:cubicBezTo>
                  <a:cubicBezTo>
                    <a:pt x="2073" y="35325"/>
                    <a:pt x="3026" y="36646"/>
                    <a:pt x="4930" y="37690"/>
                  </a:cubicBezTo>
                  <a:cubicBezTo>
                    <a:pt x="6835" y="38734"/>
                    <a:pt x="9630" y="39702"/>
                    <a:pt x="13316" y="40592"/>
                  </a:cubicBezTo>
                  <a:cubicBezTo>
                    <a:pt x="14330" y="40869"/>
                    <a:pt x="14944" y="41100"/>
                    <a:pt x="15159" y="41284"/>
                  </a:cubicBezTo>
                  <a:cubicBezTo>
                    <a:pt x="15374" y="41437"/>
                    <a:pt x="15481" y="41744"/>
                    <a:pt x="15481" y="42205"/>
                  </a:cubicBezTo>
                  <a:cubicBezTo>
                    <a:pt x="15451" y="42973"/>
                    <a:pt x="15128" y="43357"/>
                    <a:pt x="14514" y="43357"/>
                  </a:cubicBezTo>
                  <a:cubicBezTo>
                    <a:pt x="14360" y="43357"/>
                    <a:pt x="13792" y="43234"/>
                    <a:pt x="12809" y="42988"/>
                  </a:cubicBezTo>
                  <a:cubicBezTo>
                    <a:pt x="11795" y="42743"/>
                    <a:pt x="10551" y="42390"/>
                    <a:pt x="9077" y="41929"/>
                  </a:cubicBezTo>
                  <a:cubicBezTo>
                    <a:pt x="7572" y="41437"/>
                    <a:pt x="6343" y="40931"/>
                    <a:pt x="5391" y="40408"/>
                  </a:cubicBezTo>
                  <a:cubicBezTo>
                    <a:pt x="4746" y="40101"/>
                    <a:pt x="4208" y="39809"/>
                    <a:pt x="3778" y="39533"/>
                  </a:cubicBezTo>
                  <a:cubicBezTo>
                    <a:pt x="3348" y="39257"/>
                    <a:pt x="2795" y="38841"/>
                    <a:pt x="2120" y="38289"/>
                  </a:cubicBezTo>
                  <a:cubicBezTo>
                    <a:pt x="1444" y="37705"/>
                    <a:pt x="922" y="36998"/>
                    <a:pt x="553" y="36169"/>
                  </a:cubicBezTo>
                  <a:cubicBezTo>
                    <a:pt x="184" y="35340"/>
                    <a:pt x="0" y="34419"/>
                    <a:pt x="0" y="33405"/>
                  </a:cubicBezTo>
                  <a:cubicBezTo>
                    <a:pt x="0" y="31439"/>
                    <a:pt x="584" y="29642"/>
                    <a:pt x="1751" y="28014"/>
                  </a:cubicBezTo>
                  <a:cubicBezTo>
                    <a:pt x="2918" y="26386"/>
                    <a:pt x="4684" y="25357"/>
                    <a:pt x="7050" y="24927"/>
                  </a:cubicBezTo>
                  <a:cubicBezTo>
                    <a:pt x="4992" y="23176"/>
                    <a:pt x="3302" y="21226"/>
                    <a:pt x="1981" y="19075"/>
                  </a:cubicBezTo>
                  <a:cubicBezTo>
                    <a:pt x="660" y="16925"/>
                    <a:pt x="0" y="14760"/>
                    <a:pt x="0" y="12579"/>
                  </a:cubicBezTo>
                  <a:cubicBezTo>
                    <a:pt x="0" y="8954"/>
                    <a:pt x="1413" y="5959"/>
                    <a:pt x="4239" y="3594"/>
                  </a:cubicBezTo>
                  <a:cubicBezTo>
                    <a:pt x="7034" y="1198"/>
                    <a:pt x="10643" y="0"/>
                    <a:pt x="15067" y="0"/>
                  </a:cubicBezTo>
                  <a:moveTo>
                    <a:pt x="10920" y="6819"/>
                  </a:moveTo>
                  <a:cubicBezTo>
                    <a:pt x="8125" y="6819"/>
                    <a:pt x="5959" y="7357"/>
                    <a:pt x="4423" y="8432"/>
                  </a:cubicBezTo>
                  <a:cubicBezTo>
                    <a:pt x="2857" y="9476"/>
                    <a:pt x="2073" y="10950"/>
                    <a:pt x="2073" y="12855"/>
                  </a:cubicBezTo>
                  <a:cubicBezTo>
                    <a:pt x="2073" y="15221"/>
                    <a:pt x="3271" y="17770"/>
                    <a:pt x="5667" y="20504"/>
                  </a:cubicBezTo>
                  <a:cubicBezTo>
                    <a:pt x="7940" y="23207"/>
                    <a:pt x="10137" y="24834"/>
                    <a:pt x="12256" y="25388"/>
                  </a:cubicBezTo>
                  <a:lnTo>
                    <a:pt x="30732" y="30041"/>
                  </a:lnTo>
                  <a:lnTo>
                    <a:pt x="32253" y="30318"/>
                  </a:lnTo>
                  <a:cubicBezTo>
                    <a:pt x="32437" y="30318"/>
                    <a:pt x="32806" y="30272"/>
                    <a:pt x="33359" y="30180"/>
                  </a:cubicBezTo>
                  <a:cubicBezTo>
                    <a:pt x="33881" y="30057"/>
                    <a:pt x="34572" y="29826"/>
                    <a:pt x="35432" y="29489"/>
                  </a:cubicBezTo>
                  <a:cubicBezTo>
                    <a:pt x="36292" y="29120"/>
                    <a:pt x="37106" y="28690"/>
                    <a:pt x="37874" y="28198"/>
                  </a:cubicBezTo>
                  <a:cubicBezTo>
                    <a:pt x="38611" y="27676"/>
                    <a:pt x="39256" y="26955"/>
                    <a:pt x="39809" y="26033"/>
                  </a:cubicBezTo>
                  <a:cubicBezTo>
                    <a:pt x="40362" y="25080"/>
                    <a:pt x="40639" y="24021"/>
                    <a:pt x="40639" y="22853"/>
                  </a:cubicBezTo>
                  <a:cubicBezTo>
                    <a:pt x="40639" y="20980"/>
                    <a:pt x="39809" y="19029"/>
                    <a:pt x="38151" y="17002"/>
                  </a:cubicBezTo>
                  <a:cubicBezTo>
                    <a:pt x="36492" y="14943"/>
                    <a:pt x="34096" y="13146"/>
                    <a:pt x="30963" y="11611"/>
                  </a:cubicBezTo>
                  <a:cubicBezTo>
                    <a:pt x="28935" y="10659"/>
                    <a:pt x="25741" y="9630"/>
                    <a:pt x="21379" y="8524"/>
                  </a:cubicBezTo>
                  <a:cubicBezTo>
                    <a:pt x="16987" y="7388"/>
                    <a:pt x="13500" y="6819"/>
                    <a:pt x="10920" y="6819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8FDA75A3-32ED-17E2-A923-CCA73886C384}"/>
                </a:ext>
              </a:extLst>
            </p:cNvPr>
            <p:cNvSpPr/>
            <p:nvPr/>
          </p:nvSpPr>
          <p:spPr>
            <a:xfrm>
              <a:off x="6633113" y="4297519"/>
              <a:ext cx="94363" cy="21886"/>
            </a:xfrm>
            <a:custGeom>
              <a:avLst/>
              <a:gdLst>
                <a:gd name="connsiteX0" fmla="*/ 47181 w 94363"/>
                <a:gd name="connsiteY0" fmla="*/ 21887 h 21886"/>
                <a:gd name="connsiteX1" fmla="*/ 18384 w 94363"/>
                <a:gd name="connsiteY1" fmla="*/ 15943 h 21886"/>
                <a:gd name="connsiteX2" fmla="*/ 8478 w 94363"/>
                <a:gd name="connsiteY2" fmla="*/ 9860 h 21886"/>
                <a:gd name="connsiteX3" fmla="*/ 1981 w 94363"/>
                <a:gd name="connsiteY3" fmla="*/ 3963 h 21886"/>
                <a:gd name="connsiteX4" fmla="*/ 0 w 94363"/>
                <a:gd name="connsiteY4" fmla="*/ 968 h 21886"/>
                <a:gd name="connsiteX5" fmla="*/ 922 w 94363"/>
                <a:gd name="connsiteY5" fmla="*/ 0 h 21886"/>
                <a:gd name="connsiteX6" fmla="*/ 2534 w 94363"/>
                <a:gd name="connsiteY6" fmla="*/ 1244 h 21886"/>
                <a:gd name="connsiteX7" fmla="*/ 47181 w 94363"/>
                <a:gd name="connsiteY7" fmla="*/ 16403 h 21886"/>
                <a:gd name="connsiteX8" fmla="*/ 91322 w 94363"/>
                <a:gd name="connsiteY8" fmla="*/ 1613 h 21886"/>
                <a:gd name="connsiteX9" fmla="*/ 93442 w 94363"/>
                <a:gd name="connsiteY9" fmla="*/ 0 h 21886"/>
                <a:gd name="connsiteX10" fmla="*/ 94363 w 94363"/>
                <a:gd name="connsiteY10" fmla="*/ 968 h 21886"/>
                <a:gd name="connsiteX11" fmla="*/ 92474 w 94363"/>
                <a:gd name="connsiteY11" fmla="*/ 3870 h 21886"/>
                <a:gd name="connsiteX12" fmla="*/ 86254 w 94363"/>
                <a:gd name="connsiteY12" fmla="*/ 9630 h 21886"/>
                <a:gd name="connsiteX13" fmla="*/ 76624 w 94363"/>
                <a:gd name="connsiteY13" fmla="*/ 15665 h 21886"/>
                <a:gd name="connsiteX14" fmla="*/ 47181 w 94363"/>
                <a:gd name="connsiteY14" fmla="*/ 21887 h 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363" h="21886">
                  <a:moveTo>
                    <a:pt x="47181" y="21887"/>
                  </a:moveTo>
                  <a:cubicBezTo>
                    <a:pt x="36553" y="21887"/>
                    <a:pt x="26954" y="19906"/>
                    <a:pt x="18384" y="15943"/>
                  </a:cubicBezTo>
                  <a:cubicBezTo>
                    <a:pt x="14790" y="14253"/>
                    <a:pt x="11488" y="12226"/>
                    <a:pt x="8478" y="9860"/>
                  </a:cubicBezTo>
                  <a:cubicBezTo>
                    <a:pt x="5468" y="7495"/>
                    <a:pt x="3302" y="5530"/>
                    <a:pt x="1981" y="3963"/>
                  </a:cubicBezTo>
                  <a:cubicBezTo>
                    <a:pt x="660" y="2396"/>
                    <a:pt x="0" y="1398"/>
                    <a:pt x="0" y="968"/>
                  </a:cubicBezTo>
                  <a:cubicBezTo>
                    <a:pt x="0" y="353"/>
                    <a:pt x="307" y="30"/>
                    <a:pt x="922" y="0"/>
                  </a:cubicBezTo>
                  <a:cubicBezTo>
                    <a:pt x="1229" y="0"/>
                    <a:pt x="1766" y="415"/>
                    <a:pt x="2534" y="1244"/>
                  </a:cubicBezTo>
                  <a:cubicBezTo>
                    <a:pt x="12855" y="11381"/>
                    <a:pt x="27738" y="16434"/>
                    <a:pt x="47181" y="16403"/>
                  </a:cubicBezTo>
                  <a:cubicBezTo>
                    <a:pt x="66687" y="16403"/>
                    <a:pt x="81400" y="11473"/>
                    <a:pt x="91322" y="1613"/>
                  </a:cubicBezTo>
                  <a:cubicBezTo>
                    <a:pt x="92397" y="538"/>
                    <a:pt x="93103" y="0"/>
                    <a:pt x="93442" y="0"/>
                  </a:cubicBezTo>
                  <a:cubicBezTo>
                    <a:pt x="94056" y="0"/>
                    <a:pt x="94363" y="323"/>
                    <a:pt x="94363" y="968"/>
                  </a:cubicBezTo>
                  <a:cubicBezTo>
                    <a:pt x="94363" y="1398"/>
                    <a:pt x="93734" y="2365"/>
                    <a:pt x="92474" y="3870"/>
                  </a:cubicBezTo>
                  <a:cubicBezTo>
                    <a:pt x="91214" y="5376"/>
                    <a:pt x="89140" y="7296"/>
                    <a:pt x="86254" y="9630"/>
                  </a:cubicBezTo>
                  <a:cubicBezTo>
                    <a:pt x="83366" y="11964"/>
                    <a:pt x="80156" y="13977"/>
                    <a:pt x="76624" y="15665"/>
                  </a:cubicBezTo>
                  <a:cubicBezTo>
                    <a:pt x="68054" y="19813"/>
                    <a:pt x="58239" y="21887"/>
                    <a:pt x="47181" y="21887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AFBF9ADC-1250-0395-5918-65564EC19F52}"/>
                </a:ext>
              </a:extLst>
            </p:cNvPr>
            <p:cNvSpPr/>
            <p:nvPr/>
          </p:nvSpPr>
          <p:spPr>
            <a:xfrm>
              <a:off x="6639426" y="4217423"/>
              <a:ext cx="66533" cy="65749"/>
            </a:xfrm>
            <a:custGeom>
              <a:avLst/>
              <a:gdLst>
                <a:gd name="connsiteX0" fmla="*/ 64460 w 66533"/>
                <a:gd name="connsiteY0" fmla="*/ 65749 h 65749"/>
                <a:gd name="connsiteX1" fmla="*/ 61557 w 66533"/>
                <a:gd name="connsiteY1" fmla="*/ 65749 h 65749"/>
                <a:gd name="connsiteX2" fmla="*/ 61557 w 66533"/>
                <a:gd name="connsiteY2" fmla="*/ 63492 h 65749"/>
                <a:gd name="connsiteX3" fmla="*/ 60728 w 66533"/>
                <a:gd name="connsiteY3" fmla="*/ 57226 h 65749"/>
                <a:gd name="connsiteX4" fmla="*/ 57088 w 66533"/>
                <a:gd name="connsiteY4" fmla="*/ 56028 h 65749"/>
                <a:gd name="connsiteX5" fmla="*/ 7372 w 66533"/>
                <a:gd name="connsiteY5" fmla="*/ 56028 h 65749"/>
                <a:gd name="connsiteX6" fmla="*/ 3824 w 66533"/>
                <a:gd name="connsiteY6" fmla="*/ 57226 h 65749"/>
                <a:gd name="connsiteX7" fmla="*/ 2949 w 66533"/>
                <a:gd name="connsiteY7" fmla="*/ 63492 h 65749"/>
                <a:gd name="connsiteX8" fmla="*/ 2949 w 66533"/>
                <a:gd name="connsiteY8" fmla="*/ 65749 h 65749"/>
                <a:gd name="connsiteX9" fmla="*/ 0 w 66533"/>
                <a:gd name="connsiteY9" fmla="*/ 65749 h 65749"/>
                <a:gd name="connsiteX10" fmla="*/ 0 w 66533"/>
                <a:gd name="connsiteY10" fmla="*/ 36123 h 65749"/>
                <a:gd name="connsiteX11" fmla="*/ 5068 w 66533"/>
                <a:gd name="connsiteY11" fmla="*/ 18707 h 65749"/>
                <a:gd name="connsiteX12" fmla="*/ 17002 w 66533"/>
                <a:gd name="connsiteY12" fmla="*/ 11519 h 65749"/>
                <a:gd name="connsiteX13" fmla="*/ 26447 w 66533"/>
                <a:gd name="connsiteY13" fmla="*/ 16172 h 65749"/>
                <a:gd name="connsiteX14" fmla="*/ 32391 w 66533"/>
                <a:gd name="connsiteY14" fmla="*/ 28013 h 65749"/>
                <a:gd name="connsiteX15" fmla="*/ 43311 w 66533"/>
                <a:gd name="connsiteY15" fmla="*/ 16495 h 65749"/>
                <a:gd name="connsiteX16" fmla="*/ 50867 w 66533"/>
                <a:gd name="connsiteY16" fmla="*/ 15297 h 65749"/>
                <a:gd name="connsiteX17" fmla="*/ 54968 w 66533"/>
                <a:gd name="connsiteY17" fmla="*/ 14698 h 65749"/>
                <a:gd name="connsiteX18" fmla="*/ 58239 w 66533"/>
                <a:gd name="connsiteY18" fmla="*/ 14007 h 65749"/>
                <a:gd name="connsiteX19" fmla="*/ 61050 w 66533"/>
                <a:gd name="connsiteY19" fmla="*/ 13177 h 65749"/>
                <a:gd name="connsiteX20" fmla="*/ 62893 w 66533"/>
                <a:gd name="connsiteY20" fmla="*/ 12071 h 65749"/>
                <a:gd name="connsiteX21" fmla="*/ 64137 w 66533"/>
                <a:gd name="connsiteY21" fmla="*/ 10597 h 65749"/>
                <a:gd name="connsiteX22" fmla="*/ 64460 w 66533"/>
                <a:gd name="connsiteY22" fmla="*/ 8570 h 65749"/>
                <a:gd name="connsiteX23" fmla="*/ 62525 w 66533"/>
                <a:gd name="connsiteY23" fmla="*/ 4561 h 65749"/>
                <a:gd name="connsiteX24" fmla="*/ 56074 w 66533"/>
                <a:gd name="connsiteY24" fmla="*/ 2350 h 65749"/>
                <a:gd name="connsiteX25" fmla="*/ 54553 w 66533"/>
                <a:gd name="connsiteY25" fmla="*/ 1198 h 65749"/>
                <a:gd name="connsiteX26" fmla="*/ 56074 w 66533"/>
                <a:gd name="connsiteY26" fmla="*/ 0 h 65749"/>
                <a:gd name="connsiteX27" fmla="*/ 58977 w 66533"/>
                <a:gd name="connsiteY27" fmla="*/ 369 h 65749"/>
                <a:gd name="connsiteX28" fmla="*/ 62294 w 66533"/>
                <a:gd name="connsiteY28" fmla="*/ 1658 h 65749"/>
                <a:gd name="connsiteX29" fmla="*/ 65289 w 66533"/>
                <a:gd name="connsiteY29" fmla="*/ 4469 h 65749"/>
                <a:gd name="connsiteX30" fmla="*/ 66533 w 66533"/>
                <a:gd name="connsiteY30" fmla="*/ 8939 h 65749"/>
                <a:gd name="connsiteX31" fmla="*/ 62571 w 66533"/>
                <a:gd name="connsiteY31" fmla="*/ 20826 h 65749"/>
                <a:gd name="connsiteX32" fmla="*/ 58654 w 66533"/>
                <a:gd name="connsiteY32" fmla="*/ 23590 h 65749"/>
                <a:gd name="connsiteX33" fmla="*/ 54692 w 66533"/>
                <a:gd name="connsiteY33" fmla="*/ 24558 h 65749"/>
                <a:gd name="connsiteX34" fmla="*/ 49070 w 66533"/>
                <a:gd name="connsiteY34" fmla="*/ 24697 h 65749"/>
                <a:gd name="connsiteX35" fmla="*/ 41192 w 66533"/>
                <a:gd name="connsiteY35" fmla="*/ 25296 h 65749"/>
                <a:gd name="connsiteX36" fmla="*/ 36446 w 66533"/>
                <a:gd name="connsiteY36" fmla="*/ 28291 h 65749"/>
                <a:gd name="connsiteX37" fmla="*/ 33220 w 66533"/>
                <a:gd name="connsiteY37" fmla="*/ 37091 h 65749"/>
                <a:gd name="connsiteX38" fmla="*/ 33220 w 66533"/>
                <a:gd name="connsiteY38" fmla="*/ 47918 h 65749"/>
                <a:gd name="connsiteX39" fmla="*/ 57088 w 66533"/>
                <a:gd name="connsiteY39" fmla="*/ 47918 h 65749"/>
                <a:gd name="connsiteX40" fmla="*/ 60681 w 66533"/>
                <a:gd name="connsiteY40" fmla="*/ 46766 h 65749"/>
                <a:gd name="connsiteX41" fmla="*/ 61557 w 66533"/>
                <a:gd name="connsiteY41" fmla="*/ 40455 h 65749"/>
                <a:gd name="connsiteX42" fmla="*/ 61557 w 66533"/>
                <a:gd name="connsiteY42" fmla="*/ 38196 h 65749"/>
                <a:gd name="connsiteX43" fmla="*/ 64460 w 66533"/>
                <a:gd name="connsiteY43" fmla="*/ 38196 h 65749"/>
                <a:gd name="connsiteX44" fmla="*/ 64183 w 66533"/>
                <a:gd name="connsiteY44" fmla="*/ 51973 h 65749"/>
                <a:gd name="connsiteX45" fmla="*/ 64460 w 66533"/>
                <a:gd name="connsiteY45" fmla="*/ 65749 h 65749"/>
                <a:gd name="connsiteX46" fmla="*/ 31147 w 66533"/>
                <a:gd name="connsiteY46" fmla="*/ 47918 h 65749"/>
                <a:gd name="connsiteX47" fmla="*/ 31147 w 66533"/>
                <a:gd name="connsiteY47" fmla="*/ 37460 h 65749"/>
                <a:gd name="connsiteX48" fmla="*/ 29949 w 66533"/>
                <a:gd name="connsiteY48" fmla="*/ 29074 h 65749"/>
                <a:gd name="connsiteX49" fmla="*/ 26493 w 66533"/>
                <a:gd name="connsiteY49" fmla="*/ 24051 h 65749"/>
                <a:gd name="connsiteX50" fmla="*/ 22070 w 66533"/>
                <a:gd name="connsiteY50" fmla="*/ 21839 h 65749"/>
                <a:gd name="connsiteX51" fmla="*/ 17002 w 66533"/>
                <a:gd name="connsiteY51" fmla="*/ 21240 h 65749"/>
                <a:gd name="connsiteX52" fmla="*/ 11196 w 66533"/>
                <a:gd name="connsiteY52" fmla="*/ 21978 h 65749"/>
                <a:gd name="connsiteX53" fmla="*/ 7234 w 66533"/>
                <a:gd name="connsiteY53" fmla="*/ 24328 h 65749"/>
                <a:gd name="connsiteX54" fmla="*/ 4838 w 66533"/>
                <a:gd name="connsiteY54" fmla="*/ 27553 h 65749"/>
                <a:gd name="connsiteX55" fmla="*/ 3502 w 66533"/>
                <a:gd name="connsiteY55" fmla="*/ 31653 h 65749"/>
                <a:gd name="connsiteX56" fmla="*/ 3041 w 66533"/>
                <a:gd name="connsiteY56" fmla="*/ 35846 h 65749"/>
                <a:gd name="connsiteX57" fmla="*/ 2949 w 66533"/>
                <a:gd name="connsiteY57" fmla="*/ 40270 h 65749"/>
                <a:gd name="connsiteX58" fmla="*/ 3133 w 66533"/>
                <a:gd name="connsiteY58" fmla="*/ 45845 h 65749"/>
                <a:gd name="connsiteX59" fmla="*/ 3732 w 66533"/>
                <a:gd name="connsiteY59" fmla="*/ 47319 h 65749"/>
                <a:gd name="connsiteX60" fmla="*/ 4838 w 66533"/>
                <a:gd name="connsiteY60" fmla="*/ 47826 h 65749"/>
                <a:gd name="connsiteX61" fmla="*/ 6727 w 66533"/>
                <a:gd name="connsiteY61" fmla="*/ 47918 h 65749"/>
                <a:gd name="connsiteX62" fmla="*/ 31147 w 66533"/>
                <a:gd name="connsiteY62" fmla="*/ 47918 h 65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66533" h="65749">
                  <a:moveTo>
                    <a:pt x="64460" y="65749"/>
                  </a:moveTo>
                  <a:lnTo>
                    <a:pt x="61557" y="65749"/>
                  </a:lnTo>
                  <a:lnTo>
                    <a:pt x="61557" y="63492"/>
                  </a:lnTo>
                  <a:cubicBezTo>
                    <a:pt x="61557" y="60082"/>
                    <a:pt x="61280" y="57994"/>
                    <a:pt x="60728" y="57226"/>
                  </a:cubicBezTo>
                  <a:cubicBezTo>
                    <a:pt x="60144" y="56427"/>
                    <a:pt x="58931" y="56028"/>
                    <a:pt x="57088" y="56028"/>
                  </a:cubicBezTo>
                  <a:lnTo>
                    <a:pt x="7372" y="56028"/>
                  </a:lnTo>
                  <a:cubicBezTo>
                    <a:pt x="5560" y="56028"/>
                    <a:pt x="4377" y="56427"/>
                    <a:pt x="3824" y="57226"/>
                  </a:cubicBezTo>
                  <a:cubicBezTo>
                    <a:pt x="3241" y="58024"/>
                    <a:pt x="2949" y="60113"/>
                    <a:pt x="2949" y="63492"/>
                  </a:cubicBezTo>
                  <a:lnTo>
                    <a:pt x="2949" y="65749"/>
                  </a:lnTo>
                  <a:lnTo>
                    <a:pt x="0" y="65749"/>
                  </a:lnTo>
                  <a:lnTo>
                    <a:pt x="0" y="36123"/>
                  </a:lnTo>
                  <a:cubicBezTo>
                    <a:pt x="0" y="29273"/>
                    <a:pt x="1689" y="23468"/>
                    <a:pt x="5068" y="18707"/>
                  </a:cubicBezTo>
                  <a:cubicBezTo>
                    <a:pt x="8416" y="13915"/>
                    <a:pt x="12394" y="11519"/>
                    <a:pt x="17002" y="11519"/>
                  </a:cubicBezTo>
                  <a:cubicBezTo>
                    <a:pt x="20534" y="11519"/>
                    <a:pt x="23683" y="13070"/>
                    <a:pt x="26447" y="16172"/>
                  </a:cubicBezTo>
                  <a:cubicBezTo>
                    <a:pt x="29212" y="19275"/>
                    <a:pt x="31193" y="23222"/>
                    <a:pt x="32391" y="28013"/>
                  </a:cubicBezTo>
                  <a:cubicBezTo>
                    <a:pt x="34541" y="21778"/>
                    <a:pt x="38181" y="17939"/>
                    <a:pt x="43311" y="16495"/>
                  </a:cubicBezTo>
                  <a:lnTo>
                    <a:pt x="50867" y="15297"/>
                  </a:lnTo>
                  <a:cubicBezTo>
                    <a:pt x="52680" y="15052"/>
                    <a:pt x="54047" y="14852"/>
                    <a:pt x="54968" y="14698"/>
                  </a:cubicBezTo>
                  <a:cubicBezTo>
                    <a:pt x="55890" y="14514"/>
                    <a:pt x="56980" y="14284"/>
                    <a:pt x="58239" y="14007"/>
                  </a:cubicBezTo>
                  <a:cubicBezTo>
                    <a:pt x="59499" y="13731"/>
                    <a:pt x="60436" y="13453"/>
                    <a:pt x="61050" y="13177"/>
                  </a:cubicBezTo>
                  <a:cubicBezTo>
                    <a:pt x="61634" y="12870"/>
                    <a:pt x="62248" y="12501"/>
                    <a:pt x="62893" y="12071"/>
                  </a:cubicBezTo>
                  <a:cubicBezTo>
                    <a:pt x="63507" y="11642"/>
                    <a:pt x="63922" y="11150"/>
                    <a:pt x="64137" y="10597"/>
                  </a:cubicBezTo>
                  <a:cubicBezTo>
                    <a:pt x="64352" y="10014"/>
                    <a:pt x="64460" y="9338"/>
                    <a:pt x="64460" y="8570"/>
                  </a:cubicBezTo>
                  <a:cubicBezTo>
                    <a:pt x="64460" y="7126"/>
                    <a:pt x="63815" y="5789"/>
                    <a:pt x="62525" y="4561"/>
                  </a:cubicBezTo>
                  <a:cubicBezTo>
                    <a:pt x="61234" y="3332"/>
                    <a:pt x="59084" y="2596"/>
                    <a:pt x="56074" y="2350"/>
                  </a:cubicBezTo>
                  <a:cubicBezTo>
                    <a:pt x="55060" y="2227"/>
                    <a:pt x="54553" y="1842"/>
                    <a:pt x="54553" y="1198"/>
                  </a:cubicBezTo>
                  <a:cubicBezTo>
                    <a:pt x="54553" y="399"/>
                    <a:pt x="55060" y="0"/>
                    <a:pt x="56074" y="0"/>
                  </a:cubicBezTo>
                  <a:cubicBezTo>
                    <a:pt x="56965" y="0"/>
                    <a:pt x="57932" y="123"/>
                    <a:pt x="58977" y="369"/>
                  </a:cubicBezTo>
                  <a:cubicBezTo>
                    <a:pt x="59990" y="614"/>
                    <a:pt x="61096" y="1044"/>
                    <a:pt x="62294" y="1658"/>
                  </a:cubicBezTo>
                  <a:cubicBezTo>
                    <a:pt x="63492" y="2242"/>
                    <a:pt x="64490" y="3179"/>
                    <a:pt x="65289" y="4469"/>
                  </a:cubicBezTo>
                  <a:cubicBezTo>
                    <a:pt x="66118" y="5759"/>
                    <a:pt x="66533" y="7249"/>
                    <a:pt x="66533" y="8939"/>
                  </a:cubicBezTo>
                  <a:cubicBezTo>
                    <a:pt x="66533" y="13854"/>
                    <a:pt x="65212" y="17816"/>
                    <a:pt x="62571" y="20826"/>
                  </a:cubicBezTo>
                  <a:cubicBezTo>
                    <a:pt x="61434" y="22085"/>
                    <a:pt x="60129" y="23007"/>
                    <a:pt x="58654" y="23590"/>
                  </a:cubicBezTo>
                  <a:cubicBezTo>
                    <a:pt x="57180" y="24144"/>
                    <a:pt x="55859" y="24466"/>
                    <a:pt x="54692" y="24558"/>
                  </a:cubicBezTo>
                  <a:cubicBezTo>
                    <a:pt x="53524" y="24650"/>
                    <a:pt x="51651" y="24697"/>
                    <a:pt x="49070" y="24697"/>
                  </a:cubicBezTo>
                  <a:cubicBezTo>
                    <a:pt x="45415" y="24697"/>
                    <a:pt x="42789" y="24896"/>
                    <a:pt x="41192" y="25296"/>
                  </a:cubicBezTo>
                  <a:cubicBezTo>
                    <a:pt x="39594" y="25664"/>
                    <a:pt x="38012" y="26663"/>
                    <a:pt x="36446" y="28291"/>
                  </a:cubicBezTo>
                  <a:cubicBezTo>
                    <a:pt x="34296" y="30502"/>
                    <a:pt x="33220" y="33435"/>
                    <a:pt x="33220" y="37091"/>
                  </a:cubicBezTo>
                  <a:lnTo>
                    <a:pt x="33220" y="47918"/>
                  </a:lnTo>
                  <a:lnTo>
                    <a:pt x="57088" y="47918"/>
                  </a:lnTo>
                  <a:cubicBezTo>
                    <a:pt x="58900" y="47918"/>
                    <a:pt x="60098" y="47534"/>
                    <a:pt x="60681" y="46766"/>
                  </a:cubicBezTo>
                  <a:cubicBezTo>
                    <a:pt x="61265" y="45968"/>
                    <a:pt x="61557" y="43864"/>
                    <a:pt x="61557" y="40455"/>
                  </a:cubicBezTo>
                  <a:lnTo>
                    <a:pt x="61557" y="38196"/>
                  </a:lnTo>
                  <a:lnTo>
                    <a:pt x="64460" y="38196"/>
                  </a:lnTo>
                  <a:cubicBezTo>
                    <a:pt x="64275" y="40469"/>
                    <a:pt x="64183" y="45062"/>
                    <a:pt x="64183" y="51973"/>
                  </a:cubicBezTo>
                  <a:cubicBezTo>
                    <a:pt x="64183" y="58885"/>
                    <a:pt x="64275" y="63476"/>
                    <a:pt x="64460" y="65749"/>
                  </a:cubicBezTo>
                  <a:moveTo>
                    <a:pt x="31147" y="47918"/>
                  </a:moveTo>
                  <a:lnTo>
                    <a:pt x="31147" y="37460"/>
                  </a:lnTo>
                  <a:cubicBezTo>
                    <a:pt x="31147" y="34111"/>
                    <a:pt x="30748" y="31316"/>
                    <a:pt x="29949" y="29074"/>
                  </a:cubicBezTo>
                  <a:cubicBezTo>
                    <a:pt x="29120" y="26801"/>
                    <a:pt x="27968" y="25126"/>
                    <a:pt x="26493" y="24051"/>
                  </a:cubicBezTo>
                  <a:cubicBezTo>
                    <a:pt x="25019" y="22976"/>
                    <a:pt x="23545" y="22239"/>
                    <a:pt x="22070" y="21839"/>
                  </a:cubicBezTo>
                  <a:cubicBezTo>
                    <a:pt x="20565" y="21440"/>
                    <a:pt x="18876" y="21240"/>
                    <a:pt x="17002" y="21240"/>
                  </a:cubicBezTo>
                  <a:cubicBezTo>
                    <a:pt x="14790" y="21240"/>
                    <a:pt x="12855" y="21486"/>
                    <a:pt x="11196" y="21978"/>
                  </a:cubicBezTo>
                  <a:cubicBezTo>
                    <a:pt x="9538" y="22469"/>
                    <a:pt x="8217" y="23253"/>
                    <a:pt x="7234" y="24328"/>
                  </a:cubicBezTo>
                  <a:cubicBezTo>
                    <a:pt x="6251" y="25403"/>
                    <a:pt x="5452" y="26478"/>
                    <a:pt x="4838" y="27553"/>
                  </a:cubicBezTo>
                  <a:cubicBezTo>
                    <a:pt x="4193" y="28628"/>
                    <a:pt x="3747" y="29995"/>
                    <a:pt x="3502" y="31653"/>
                  </a:cubicBezTo>
                  <a:cubicBezTo>
                    <a:pt x="3256" y="33313"/>
                    <a:pt x="3102" y="34710"/>
                    <a:pt x="3041" y="35846"/>
                  </a:cubicBezTo>
                  <a:cubicBezTo>
                    <a:pt x="2979" y="36983"/>
                    <a:pt x="2949" y="38457"/>
                    <a:pt x="2949" y="40270"/>
                  </a:cubicBezTo>
                  <a:cubicBezTo>
                    <a:pt x="2949" y="43341"/>
                    <a:pt x="3010" y="45200"/>
                    <a:pt x="3133" y="45845"/>
                  </a:cubicBezTo>
                  <a:cubicBezTo>
                    <a:pt x="3195" y="46552"/>
                    <a:pt x="3394" y="47043"/>
                    <a:pt x="3732" y="47319"/>
                  </a:cubicBezTo>
                  <a:cubicBezTo>
                    <a:pt x="4070" y="47595"/>
                    <a:pt x="4439" y="47764"/>
                    <a:pt x="4838" y="47826"/>
                  </a:cubicBezTo>
                  <a:cubicBezTo>
                    <a:pt x="5206" y="47887"/>
                    <a:pt x="5836" y="47918"/>
                    <a:pt x="6727" y="47918"/>
                  </a:cubicBezTo>
                  <a:lnTo>
                    <a:pt x="31147" y="47918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C843BE82-DA93-0BDE-5146-7B9D80AF8C84}"/>
                </a:ext>
              </a:extLst>
            </p:cNvPr>
            <p:cNvSpPr/>
            <p:nvPr/>
          </p:nvSpPr>
          <p:spPr>
            <a:xfrm>
              <a:off x="6661588" y="4171594"/>
              <a:ext cx="43357" cy="42574"/>
            </a:xfrm>
            <a:custGeom>
              <a:avLst/>
              <a:gdLst>
                <a:gd name="connsiteX0" fmla="*/ 33313 w 43357"/>
                <a:gd name="connsiteY0" fmla="*/ 42574 h 42574"/>
                <a:gd name="connsiteX1" fmla="*/ 21057 w 43357"/>
                <a:gd name="connsiteY1" fmla="*/ 33129 h 42574"/>
                <a:gd name="connsiteX2" fmla="*/ 17647 w 43357"/>
                <a:gd name="connsiteY2" fmla="*/ 15758 h 42574"/>
                <a:gd name="connsiteX3" fmla="*/ 14191 w 43357"/>
                <a:gd name="connsiteY3" fmla="*/ 15758 h 42574"/>
                <a:gd name="connsiteX4" fmla="*/ 5253 w 43357"/>
                <a:gd name="connsiteY4" fmla="*/ 18845 h 42574"/>
                <a:gd name="connsiteX5" fmla="*/ 2119 w 43357"/>
                <a:gd name="connsiteY5" fmla="*/ 25757 h 42574"/>
                <a:gd name="connsiteX6" fmla="*/ 6450 w 43357"/>
                <a:gd name="connsiteY6" fmla="*/ 35985 h 42574"/>
                <a:gd name="connsiteX7" fmla="*/ 7971 w 43357"/>
                <a:gd name="connsiteY7" fmla="*/ 32161 h 42574"/>
                <a:gd name="connsiteX8" fmla="*/ 10782 w 43357"/>
                <a:gd name="connsiteY8" fmla="*/ 31148 h 42574"/>
                <a:gd name="connsiteX9" fmla="*/ 13915 w 43357"/>
                <a:gd name="connsiteY9" fmla="*/ 32346 h 42574"/>
                <a:gd name="connsiteX10" fmla="*/ 15113 w 43357"/>
                <a:gd name="connsiteY10" fmla="*/ 35479 h 42574"/>
                <a:gd name="connsiteX11" fmla="*/ 13961 w 43357"/>
                <a:gd name="connsiteY11" fmla="*/ 38612 h 42574"/>
                <a:gd name="connsiteX12" fmla="*/ 10690 w 43357"/>
                <a:gd name="connsiteY12" fmla="*/ 39856 h 42574"/>
                <a:gd name="connsiteX13" fmla="*/ 3041 w 43357"/>
                <a:gd name="connsiteY13" fmla="*/ 35709 h 42574"/>
                <a:gd name="connsiteX14" fmla="*/ 0 w 43357"/>
                <a:gd name="connsiteY14" fmla="*/ 25572 h 42574"/>
                <a:gd name="connsiteX15" fmla="*/ 5206 w 43357"/>
                <a:gd name="connsiteY15" fmla="*/ 12671 h 42574"/>
                <a:gd name="connsiteX16" fmla="*/ 8893 w 43357"/>
                <a:gd name="connsiteY16" fmla="*/ 10275 h 42574"/>
                <a:gd name="connsiteX17" fmla="*/ 12348 w 43357"/>
                <a:gd name="connsiteY17" fmla="*/ 9354 h 42574"/>
                <a:gd name="connsiteX18" fmla="*/ 16357 w 43357"/>
                <a:gd name="connsiteY18" fmla="*/ 9261 h 42574"/>
                <a:gd name="connsiteX19" fmla="*/ 35202 w 43357"/>
                <a:gd name="connsiteY19" fmla="*/ 9261 h 42574"/>
                <a:gd name="connsiteX20" fmla="*/ 36676 w 43357"/>
                <a:gd name="connsiteY20" fmla="*/ 9077 h 42574"/>
                <a:gd name="connsiteX21" fmla="*/ 38796 w 43357"/>
                <a:gd name="connsiteY21" fmla="*/ 8063 h 42574"/>
                <a:gd name="connsiteX22" fmla="*/ 39947 w 43357"/>
                <a:gd name="connsiteY22" fmla="*/ 5760 h 42574"/>
                <a:gd name="connsiteX23" fmla="*/ 33912 w 43357"/>
                <a:gd name="connsiteY23" fmla="*/ 2396 h 42574"/>
                <a:gd name="connsiteX24" fmla="*/ 28613 w 43357"/>
                <a:gd name="connsiteY24" fmla="*/ 2396 h 42574"/>
                <a:gd name="connsiteX25" fmla="*/ 28613 w 43357"/>
                <a:gd name="connsiteY25" fmla="*/ 0 h 42574"/>
                <a:gd name="connsiteX26" fmla="*/ 33912 w 43357"/>
                <a:gd name="connsiteY26" fmla="*/ 0 h 42574"/>
                <a:gd name="connsiteX27" fmla="*/ 40915 w 43357"/>
                <a:gd name="connsiteY27" fmla="*/ 2672 h 42574"/>
                <a:gd name="connsiteX28" fmla="*/ 42850 w 43357"/>
                <a:gd name="connsiteY28" fmla="*/ 7741 h 42574"/>
                <a:gd name="connsiteX29" fmla="*/ 40546 w 43357"/>
                <a:gd name="connsiteY29" fmla="*/ 12855 h 42574"/>
                <a:gd name="connsiteX30" fmla="*/ 35110 w 43357"/>
                <a:gd name="connsiteY30" fmla="*/ 15114 h 42574"/>
                <a:gd name="connsiteX31" fmla="*/ 41053 w 43357"/>
                <a:gd name="connsiteY31" fmla="*/ 19813 h 42574"/>
                <a:gd name="connsiteX32" fmla="*/ 43357 w 43357"/>
                <a:gd name="connsiteY32" fmla="*/ 27461 h 42574"/>
                <a:gd name="connsiteX33" fmla="*/ 42482 w 43357"/>
                <a:gd name="connsiteY33" fmla="*/ 34097 h 42574"/>
                <a:gd name="connsiteX34" fmla="*/ 39302 w 43357"/>
                <a:gd name="connsiteY34" fmla="*/ 39948 h 42574"/>
                <a:gd name="connsiteX35" fmla="*/ 33313 w 43357"/>
                <a:gd name="connsiteY35" fmla="*/ 42574 h 42574"/>
                <a:gd name="connsiteX36" fmla="*/ 33220 w 43357"/>
                <a:gd name="connsiteY36" fmla="*/ 35295 h 42574"/>
                <a:gd name="connsiteX37" fmla="*/ 38980 w 43357"/>
                <a:gd name="connsiteY37" fmla="*/ 32806 h 42574"/>
                <a:gd name="connsiteX38" fmla="*/ 41238 w 43357"/>
                <a:gd name="connsiteY38" fmla="*/ 26816 h 42574"/>
                <a:gd name="connsiteX39" fmla="*/ 38197 w 43357"/>
                <a:gd name="connsiteY39" fmla="*/ 19307 h 42574"/>
                <a:gd name="connsiteX40" fmla="*/ 29074 w 43357"/>
                <a:gd name="connsiteY40" fmla="*/ 15758 h 42574"/>
                <a:gd name="connsiteX41" fmla="*/ 19628 w 43357"/>
                <a:gd name="connsiteY41" fmla="*/ 15758 h 42574"/>
                <a:gd name="connsiteX42" fmla="*/ 24190 w 43357"/>
                <a:gd name="connsiteY42" fmla="*/ 30779 h 42574"/>
                <a:gd name="connsiteX43" fmla="*/ 33220 w 43357"/>
                <a:gd name="connsiteY43" fmla="*/ 35295 h 4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3357" h="42574">
                  <a:moveTo>
                    <a:pt x="33313" y="42574"/>
                  </a:moveTo>
                  <a:cubicBezTo>
                    <a:pt x="27968" y="42574"/>
                    <a:pt x="23882" y="39426"/>
                    <a:pt x="21057" y="33129"/>
                  </a:cubicBezTo>
                  <a:cubicBezTo>
                    <a:pt x="19244" y="29351"/>
                    <a:pt x="18108" y="23561"/>
                    <a:pt x="17647" y="15758"/>
                  </a:cubicBezTo>
                  <a:lnTo>
                    <a:pt x="14191" y="15758"/>
                  </a:lnTo>
                  <a:cubicBezTo>
                    <a:pt x="10290" y="15758"/>
                    <a:pt x="7311" y="16787"/>
                    <a:pt x="5253" y="18845"/>
                  </a:cubicBezTo>
                  <a:cubicBezTo>
                    <a:pt x="3164" y="20872"/>
                    <a:pt x="2119" y="23177"/>
                    <a:pt x="2119" y="25757"/>
                  </a:cubicBezTo>
                  <a:cubicBezTo>
                    <a:pt x="2119" y="30365"/>
                    <a:pt x="3563" y="33774"/>
                    <a:pt x="6450" y="35985"/>
                  </a:cubicBezTo>
                  <a:cubicBezTo>
                    <a:pt x="6512" y="34111"/>
                    <a:pt x="7019" y="32837"/>
                    <a:pt x="7971" y="32161"/>
                  </a:cubicBezTo>
                  <a:cubicBezTo>
                    <a:pt x="8893" y="31485"/>
                    <a:pt x="9829" y="31148"/>
                    <a:pt x="10782" y="31148"/>
                  </a:cubicBezTo>
                  <a:cubicBezTo>
                    <a:pt x="12041" y="31148"/>
                    <a:pt x="13085" y="31547"/>
                    <a:pt x="13915" y="32346"/>
                  </a:cubicBezTo>
                  <a:cubicBezTo>
                    <a:pt x="14713" y="33114"/>
                    <a:pt x="15113" y="34158"/>
                    <a:pt x="15113" y="35479"/>
                  </a:cubicBezTo>
                  <a:cubicBezTo>
                    <a:pt x="15113" y="36739"/>
                    <a:pt x="14729" y="37783"/>
                    <a:pt x="13961" y="38612"/>
                  </a:cubicBezTo>
                  <a:cubicBezTo>
                    <a:pt x="13162" y="39441"/>
                    <a:pt x="12072" y="39856"/>
                    <a:pt x="10690" y="39856"/>
                  </a:cubicBezTo>
                  <a:cubicBezTo>
                    <a:pt x="7618" y="39856"/>
                    <a:pt x="5068" y="38474"/>
                    <a:pt x="3041" y="35709"/>
                  </a:cubicBezTo>
                  <a:cubicBezTo>
                    <a:pt x="1014" y="32913"/>
                    <a:pt x="0" y="29535"/>
                    <a:pt x="0" y="25572"/>
                  </a:cubicBezTo>
                  <a:cubicBezTo>
                    <a:pt x="0" y="20411"/>
                    <a:pt x="1736" y="16111"/>
                    <a:pt x="5206" y="12671"/>
                  </a:cubicBezTo>
                  <a:cubicBezTo>
                    <a:pt x="6282" y="11596"/>
                    <a:pt x="7510" y="10798"/>
                    <a:pt x="8893" y="10275"/>
                  </a:cubicBezTo>
                  <a:cubicBezTo>
                    <a:pt x="10275" y="9723"/>
                    <a:pt x="11427" y="9416"/>
                    <a:pt x="12348" y="9354"/>
                  </a:cubicBezTo>
                  <a:cubicBezTo>
                    <a:pt x="13239" y="9292"/>
                    <a:pt x="14575" y="9261"/>
                    <a:pt x="16357" y="9261"/>
                  </a:cubicBezTo>
                  <a:lnTo>
                    <a:pt x="35202" y="9261"/>
                  </a:lnTo>
                  <a:cubicBezTo>
                    <a:pt x="35570" y="9261"/>
                    <a:pt x="36062" y="9200"/>
                    <a:pt x="36676" y="9077"/>
                  </a:cubicBezTo>
                  <a:cubicBezTo>
                    <a:pt x="37290" y="8954"/>
                    <a:pt x="37997" y="8617"/>
                    <a:pt x="38796" y="8063"/>
                  </a:cubicBezTo>
                  <a:cubicBezTo>
                    <a:pt x="39564" y="7480"/>
                    <a:pt x="39947" y="6712"/>
                    <a:pt x="39947" y="5760"/>
                  </a:cubicBezTo>
                  <a:cubicBezTo>
                    <a:pt x="39947" y="3487"/>
                    <a:pt x="37935" y="2365"/>
                    <a:pt x="33912" y="2396"/>
                  </a:cubicBezTo>
                  <a:lnTo>
                    <a:pt x="28613" y="2396"/>
                  </a:lnTo>
                  <a:lnTo>
                    <a:pt x="28613" y="0"/>
                  </a:lnTo>
                  <a:lnTo>
                    <a:pt x="33912" y="0"/>
                  </a:lnTo>
                  <a:cubicBezTo>
                    <a:pt x="37260" y="0"/>
                    <a:pt x="39594" y="891"/>
                    <a:pt x="40915" y="2672"/>
                  </a:cubicBezTo>
                  <a:cubicBezTo>
                    <a:pt x="42205" y="4424"/>
                    <a:pt x="42850" y="6113"/>
                    <a:pt x="42850" y="7741"/>
                  </a:cubicBezTo>
                  <a:cubicBezTo>
                    <a:pt x="42850" y="9830"/>
                    <a:pt x="42082" y="11534"/>
                    <a:pt x="40546" y="12855"/>
                  </a:cubicBezTo>
                  <a:cubicBezTo>
                    <a:pt x="39011" y="14176"/>
                    <a:pt x="37198" y="14930"/>
                    <a:pt x="35110" y="15114"/>
                  </a:cubicBezTo>
                  <a:cubicBezTo>
                    <a:pt x="37505" y="16066"/>
                    <a:pt x="39487" y="17633"/>
                    <a:pt x="41053" y="19813"/>
                  </a:cubicBezTo>
                  <a:cubicBezTo>
                    <a:pt x="42589" y="21963"/>
                    <a:pt x="43357" y="24513"/>
                    <a:pt x="43357" y="27461"/>
                  </a:cubicBezTo>
                  <a:cubicBezTo>
                    <a:pt x="43357" y="29735"/>
                    <a:pt x="43065" y="31947"/>
                    <a:pt x="42482" y="34097"/>
                  </a:cubicBezTo>
                  <a:cubicBezTo>
                    <a:pt x="41929" y="36216"/>
                    <a:pt x="40869" y="38167"/>
                    <a:pt x="39302" y="39948"/>
                  </a:cubicBezTo>
                  <a:cubicBezTo>
                    <a:pt x="37705" y="41699"/>
                    <a:pt x="35708" y="42574"/>
                    <a:pt x="33313" y="42574"/>
                  </a:cubicBezTo>
                  <a:moveTo>
                    <a:pt x="33220" y="35295"/>
                  </a:moveTo>
                  <a:cubicBezTo>
                    <a:pt x="35555" y="35295"/>
                    <a:pt x="37475" y="34466"/>
                    <a:pt x="38980" y="32806"/>
                  </a:cubicBezTo>
                  <a:cubicBezTo>
                    <a:pt x="40485" y="31147"/>
                    <a:pt x="41238" y="29150"/>
                    <a:pt x="41238" y="26816"/>
                  </a:cubicBezTo>
                  <a:cubicBezTo>
                    <a:pt x="41238" y="24175"/>
                    <a:pt x="40224" y="21672"/>
                    <a:pt x="38197" y="19307"/>
                  </a:cubicBezTo>
                  <a:cubicBezTo>
                    <a:pt x="36139" y="16941"/>
                    <a:pt x="33098" y="15758"/>
                    <a:pt x="29074" y="15758"/>
                  </a:cubicBezTo>
                  <a:lnTo>
                    <a:pt x="19628" y="15758"/>
                  </a:lnTo>
                  <a:cubicBezTo>
                    <a:pt x="19874" y="22730"/>
                    <a:pt x="21394" y="27738"/>
                    <a:pt x="24190" y="30779"/>
                  </a:cubicBezTo>
                  <a:cubicBezTo>
                    <a:pt x="26954" y="33790"/>
                    <a:pt x="29964" y="35295"/>
                    <a:pt x="33220" y="35295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63F97EA4-F7A8-98AC-DA4E-F518ACB185A5}"/>
                </a:ext>
              </a:extLst>
            </p:cNvPr>
            <p:cNvSpPr/>
            <p:nvPr/>
          </p:nvSpPr>
          <p:spPr>
            <a:xfrm>
              <a:off x="6645830" y="4139795"/>
              <a:ext cx="59114" cy="29533"/>
            </a:xfrm>
            <a:custGeom>
              <a:avLst/>
              <a:gdLst>
                <a:gd name="connsiteX0" fmla="*/ 20319 w 59114"/>
                <a:gd name="connsiteY0" fmla="*/ 29534 h 29533"/>
                <a:gd name="connsiteX1" fmla="*/ 18246 w 59114"/>
                <a:gd name="connsiteY1" fmla="*/ 29534 h 29533"/>
                <a:gd name="connsiteX2" fmla="*/ 15021 w 59114"/>
                <a:gd name="connsiteY2" fmla="*/ 22347 h 29533"/>
                <a:gd name="connsiteX3" fmla="*/ 8155 w 59114"/>
                <a:gd name="connsiteY3" fmla="*/ 18477 h 29533"/>
                <a:gd name="connsiteX4" fmla="*/ 0 w 59114"/>
                <a:gd name="connsiteY4" fmla="*/ 17370 h 29533"/>
                <a:gd name="connsiteX5" fmla="*/ 0 w 59114"/>
                <a:gd name="connsiteY5" fmla="*/ 15020 h 29533"/>
                <a:gd name="connsiteX6" fmla="*/ 17370 w 59114"/>
                <a:gd name="connsiteY6" fmla="*/ 15020 h 29533"/>
                <a:gd name="connsiteX7" fmla="*/ 17370 w 59114"/>
                <a:gd name="connsiteY7" fmla="*/ 1521 h 29533"/>
                <a:gd name="connsiteX8" fmla="*/ 20319 w 59114"/>
                <a:gd name="connsiteY8" fmla="*/ 1521 h 29533"/>
                <a:gd name="connsiteX9" fmla="*/ 20319 w 59114"/>
                <a:gd name="connsiteY9" fmla="*/ 15020 h 29533"/>
                <a:gd name="connsiteX10" fmla="*/ 46536 w 59114"/>
                <a:gd name="connsiteY10" fmla="*/ 15020 h 29533"/>
                <a:gd name="connsiteX11" fmla="*/ 56719 w 59114"/>
                <a:gd name="connsiteY11" fmla="*/ 8662 h 29533"/>
                <a:gd name="connsiteX12" fmla="*/ 53955 w 59114"/>
                <a:gd name="connsiteY12" fmla="*/ 4147 h 29533"/>
                <a:gd name="connsiteX13" fmla="*/ 46168 w 59114"/>
                <a:gd name="connsiteY13" fmla="*/ 2350 h 29533"/>
                <a:gd name="connsiteX14" fmla="*/ 40961 w 59114"/>
                <a:gd name="connsiteY14" fmla="*/ 2350 h 29533"/>
                <a:gd name="connsiteX15" fmla="*/ 40961 w 59114"/>
                <a:gd name="connsiteY15" fmla="*/ 0 h 29533"/>
                <a:gd name="connsiteX16" fmla="*/ 46352 w 59114"/>
                <a:gd name="connsiteY16" fmla="*/ 0 h 29533"/>
                <a:gd name="connsiteX17" fmla="*/ 55291 w 59114"/>
                <a:gd name="connsiteY17" fmla="*/ 2350 h 29533"/>
                <a:gd name="connsiteX18" fmla="*/ 59115 w 59114"/>
                <a:gd name="connsiteY18" fmla="*/ 9353 h 29533"/>
                <a:gd name="connsiteX19" fmla="*/ 58654 w 59114"/>
                <a:gd name="connsiteY19" fmla="*/ 12763 h 29533"/>
                <a:gd name="connsiteX20" fmla="*/ 57134 w 59114"/>
                <a:gd name="connsiteY20" fmla="*/ 16633 h 29533"/>
                <a:gd name="connsiteX21" fmla="*/ 53217 w 59114"/>
                <a:gd name="connsiteY21" fmla="*/ 20181 h 29533"/>
                <a:gd name="connsiteX22" fmla="*/ 46352 w 59114"/>
                <a:gd name="connsiteY22" fmla="*/ 21517 h 29533"/>
                <a:gd name="connsiteX23" fmla="*/ 20319 w 59114"/>
                <a:gd name="connsiteY23" fmla="*/ 21517 h 29533"/>
                <a:gd name="connsiteX24" fmla="*/ 20319 w 59114"/>
                <a:gd name="connsiteY24" fmla="*/ 29534 h 2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114" h="29533">
                  <a:moveTo>
                    <a:pt x="20319" y="29534"/>
                  </a:moveTo>
                  <a:lnTo>
                    <a:pt x="18246" y="29534"/>
                  </a:lnTo>
                  <a:cubicBezTo>
                    <a:pt x="18123" y="26647"/>
                    <a:pt x="17048" y="24251"/>
                    <a:pt x="15021" y="22347"/>
                  </a:cubicBezTo>
                  <a:cubicBezTo>
                    <a:pt x="12963" y="20411"/>
                    <a:pt x="10674" y="19121"/>
                    <a:pt x="8155" y="18477"/>
                  </a:cubicBezTo>
                  <a:cubicBezTo>
                    <a:pt x="5637" y="17801"/>
                    <a:pt x="2918" y="17432"/>
                    <a:pt x="0" y="17370"/>
                  </a:cubicBezTo>
                  <a:lnTo>
                    <a:pt x="0" y="15020"/>
                  </a:lnTo>
                  <a:lnTo>
                    <a:pt x="17370" y="15020"/>
                  </a:lnTo>
                  <a:lnTo>
                    <a:pt x="17370" y="1521"/>
                  </a:lnTo>
                  <a:lnTo>
                    <a:pt x="20319" y="1521"/>
                  </a:lnTo>
                  <a:lnTo>
                    <a:pt x="20319" y="15020"/>
                  </a:lnTo>
                  <a:lnTo>
                    <a:pt x="46536" y="15020"/>
                  </a:lnTo>
                  <a:cubicBezTo>
                    <a:pt x="53325" y="15020"/>
                    <a:pt x="56719" y="12901"/>
                    <a:pt x="56719" y="8662"/>
                  </a:cubicBezTo>
                  <a:cubicBezTo>
                    <a:pt x="56719" y="6850"/>
                    <a:pt x="55798" y="5345"/>
                    <a:pt x="53955" y="4147"/>
                  </a:cubicBezTo>
                  <a:cubicBezTo>
                    <a:pt x="52081" y="2949"/>
                    <a:pt x="49485" y="2350"/>
                    <a:pt x="46168" y="2350"/>
                  </a:cubicBezTo>
                  <a:lnTo>
                    <a:pt x="40961" y="2350"/>
                  </a:lnTo>
                  <a:lnTo>
                    <a:pt x="40961" y="0"/>
                  </a:lnTo>
                  <a:lnTo>
                    <a:pt x="46352" y="0"/>
                  </a:lnTo>
                  <a:cubicBezTo>
                    <a:pt x="49762" y="0"/>
                    <a:pt x="52741" y="783"/>
                    <a:pt x="55291" y="2350"/>
                  </a:cubicBezTo>
                  <a:cubicBezTo>
                    <a:pt x="57840" y="3917"/>
                    <a:pt x="59115" y="6251"/>
                    <a:pt x="59115" y="9353"/>
                  </a:cubicBezTo>
                  <a:cubicBezTo>
                    <a:pt x="59115" y="10490"/>
                    <a:pt x="58961" y="11627"/>
                    <a:pt x="58654" y="12763"/>
                  </a:cubicBezTo>
                  <a:cubicBezTo>
                    <a:pt x="58378" y="13868"/>
                    <a:pt x="57871" y="15159"/>
                    <a:pt x="57134" y="16633"/>
                  </a:cubicBezTo>
                  <a:cubicBezTo>
                    <a:pt x="56366" y="18076"/>
                    <a:pt x="55060" y="19259"/>
                    <a:pt x="53217" y="20181"/>
                  </a:cubicBezTo>
                  <a:cubicBezTo>
                    <a:pt x="51344" y="21071"/>
                    <a:pt x="49055" y="21517"/>
                    <a:pt x="46352" y="21517"/>
                  </a:cubicBezTo>
                  <a:lnTo>
                    <a:pt x="20319" y="21517"/>
                  </a:lnTo>
                  <a:lnTo>
                    <a:pt x="20319" y="29534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AFAC6DC5-F3B5-D323-F118-D46D99FF96EF}"/>
                </a:ext>
              </a:extLst>
            </p:cNvPr>
            <p:cNvSpPr/>
            <p:nvPr/>
          </p:nvSpPr>
          <p:spPr>
            <a:xfrm>
              <a:off x="6640762" y="4114049"/>
              <a:ext cx="63123" cy="20180"/>
            </a:xfrm>
            <a:custGeom>
              <a:avLst/>
              <a:gdLst>
                <a:gd name="connsiteX0" fmla="*/ 63124 w 63123"/>
                <a:gd name="connsiteY0" fmla="*/ 20181 h 20180"/>
                <a:gd name="connsiteX1" fmla="*/ 60221 w 63123"/>
                <a:gd name="connsiteY1" fmla="*/ 20181 h 20180"/>
                <a:gd name="connsiteX2" fmla="*/ 59622 w 63123"/>
                <a:gd name="connsiteY2" fmla="*/ 14007 h 20180"/>
                <a:gd name="connsiteX3" fmla="*/ 55936 w 63123"/>
                <a:gd name="connsiteY3" fmla="*/ 12855 h 20180"/>
                <a:gd name="connsiteX4" fmla="*/ 30548 w 63123"/>
                <a:gd name="connsiteY4" fmla="*/ 12855 h 20180"/>
                <a:gd name="connsiteX5" fmla="*/ 26217 w 63123"/>
                <a:gd name="connsiteY5" fmla="*/ 14053 h 20180"/>
                <a:gd name="connsiteX6" fmla="*/ 25388 w 63123"/>
                <a:gd name="connsiteY6" fmla="*/ 19812 h 20180"/>
                <a:gd name="connsiteX7" fmla="*/ 22439 w 63123"/>
                <a:gd name="connsiteY7" fmla="*/ 19812 h 20180"/>
                <a:gd name="connsiteX8" fmla="*/ 21425 w 63123"/>
                <a:gd name="connsiteY8" fmla="*/ 6635 h 20180"/>
                <a:gd name="connsiteX9" fmla="*/ 56028 w 63123"/>
                <a:gd name="connsiteY9" fmla="*/ 6635 h 20180"/>
                <a:gd name="connsiteX10" fmla="*/ 59530 w 63123"/>
                <a:gd name="connsiteY10" fmla="*/ 5621 h 20180"/>
                <a:gd name="connsiteX11" fmla="*/ 60221 w 63123"/>
                <a:gd name="connsiteY11" fmla="*/ 0 h 20180"/>
                <a:gd name="connsiteX12" fmla="*/ 63124 w 63123"/>
                <a:gd name="connsiteY12" fmla="*/ 0 h 20180"/>
                <a:gd name="connsiteX13" fmla="*/ 62847 w 63123"/>
                <a:gd name="connsiteY13" fmla="*/ 9814 h 20180"/>
                <a:gd name="connsiteX14" fmla="*/ 63124 w 63123"/>
                <a:gd name="connsiteY14" fmla="*/ 20181 h 20180"/>
                <a:gd name="connsiteX15" fmla="*/ 4976 w 63123"/>
                <a:gd name="connsiteY15" fmla="*/ 16219 h 20180"/>
                <a:gd name="connsiteX16" fmla="*/ 1567 w 63123"/>
                <a:gd name="connsiteY16" fmla="*/ 14790 h 20180"/>
                <a:gd name="connsiteX17" fmla="*/ 0 w 63123"/>
                <a:gd name="connsiteY17" fmla="*/ 11242 h 20180"/>
                <a:gd name="connsiteX18" fmla="*/ 1428 w 63123"/>
                <a:gd name="connsiteY18" fmla="*/ 7695 h 20180"/>
                <a:gd name="connsiteX19" fmla="*/ 5022 w 63123"/>
                <a:gd name="connsiteY19" fmla="*/ 6220 h 20180"/>
                <a:gd name="connsiteX20" fmla="*/ 8616 w 63123"/>
                <a:gd name="connsiteY20" fmla="*/ 7695 h 20180"/>
                <a:gd name="connsiteX21" fmla="*/ 9998 w 63123"/>
                <a:gd name="connsiteY21" fmla="*/ 11242 h 20180"/>
                <a:gd name="connsiteX22" fmla="*/ 8478 w 63123"/>
                <a:gd name="connsiteY22" fmla="*/ 14836 h 20180"/>
                <a:gd name="connsiteX23" fmla="*/ 4976 w 63123"/>
                <a:gd name="connsiteY23" fmla="*/ 16219 h 2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3123" h="20180">
                  <a:moveTo>
                    <a:pt x="63124" y="20181"/>
                  </a:moveTo>
                  <a:lnTo>
                    <a:pt x="60221" y="20181"/>
                  </a:lnTo>
                  <a:cubicBezTo>
                    <a:pt x="60221" y="16833"/>
                    <a:pt x="60021" y="14775"/>
                    <a:pt x="59622" y="14007"/>
                  </a:cubicBezTo>
                  <a:cubicBezTo>
                    <a:pt x="59192" y="13239"/>
                    <a:pt x="57963" y="12855"/>
                    <a:pt x="55936" y="12855"/>
                  </a:cubicBezTo>
                  <a:lnTo>
                    <a:pt x="30548" y="12855"/>
                  </a:lnTo>
                  <a:cubicBezTo>
                    <a:pt x="28214" y="12855"/>
                    <a:pt x="26770" y="13255"/>
                    <a:pt x="26217" y="14053"/>
                  </a:cubicBezTo>
                  <a:cubicBezTo>
                    <a:pt x="25664" y="14821"/>
                    <a:pt x="25388" y="16740"/>
                    <a:pt x="25388" y="19812"/>
                  </a:cubicBezTo>
                  <a:lnTo>
                    <a:pt x="22439" y="19812"/>
                  </a:lnTo>
                  <a:lnTo>
                    <a:pt x="21425" y="6635"/>
                  </a:lnTo>
                  <a:lnTo>
                    <a:pt x="56028" y="6635"/>
                  </a:lnTo>
                  <a:cubicBezTo>
                    <a:pt x="57902" y="6635"/>
                    <a:pt x="59069" y="6297"/>
                    <a:pt x="59530" y="5621"/>
                  </a:cubicBezTo>
                  <a:cubicBezTo>
                    <a:pt x="59990" y="4945"/>
                    <a:pt x="60221" y="3072"/>
                    <a:pt x="60221" y="0"/>
                  </a:cubicBezTo>
                  <a:lnTo>
                    <a:pt x="63124" y="0"/>
                  </a:lnTo>
                  <a:cubicBezTo>
                    <a:pt x="62939" y="6420"/>
                    <a:pt x="62847" y="9691"/>
                    <a:pt x="62847" y="9814"/>
                  </a:cubicBezTo>
                  <a:cubicBezTo>
                    <a:pt x="62847" y="10675"/>
                    <a:pt x="62939" y="14130"/>
                    <a:pt x="63124" y="20181"/>
                  </a:cubicBezTo>
                  <a:moveTo>
                    <a:pt x="4976" y="16219"/>
                  </a:moveTo>
                  <a:cubicBezTo>
                    <a:pt x="3717" y="16219"/>
                    <a:pt x="2580" y="15743"/>
                    <a:pt x="1567" y="14790"/>
                  </a:cubicBezTo>
                  <a:cubicBezTo>
                    <a:pt x="522" y="13807"/>
                    <a:pt x="0" y="12624"/>
                    <a:pt x="0" y="11242"/>
                  </a:cubicBezTo>
                  <a:cubicBezTo>
                    <a:pt x="0" y="9860"/>
                    <a:pt x="476" y="8677"/>
                    <a:pt x="1428" y="7695"/>
                  </a:cubicBezTo>
                  <a:cubicBezTo>
                    <a:pt x="2350" y="6712"/>
                    <a:pt x="3548" y="6220"/>
                    <a:pt x="5022" y="6220"/>
                  </a:cubicBezTo>
                  <a:cubicBezTo>
                    <a:pt x="6466" y="6220"/>
                    <a:pt x="7664" y="6712"/>
                    <a:pt x="8616" y="7695"/>
                  </a:cubicBezTo>
                  <a:cubicBezTo>
                    <a:pt x="9538" y="8677"/>
                    <a:pt x="9998" y="9860"/>
                    <a:pt x="9998" y="11242"/>
                  </a:cubicBezTo>
                  <a:cubicBezTo>
                    <a:pt x="9998" y="12686"/>
                    <a:pt x="9492" y="13884"/>
                    <a:pt x="8478" y="14836"/>
                  </a:cubicBezTo>
                  <a:cubicBezTo>
                    <a:pt x="7464" y="15758"/>
                    <a:pt x="6297" y="16219"/>
                    <a:pt x="4976" y="16219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66B5EB1F-28AF-763C-7A03-136049C6923A}"/>
                </a:ext>
              </a:extLst>
            </p:cNvPr>
            <p:cNvSpPr/>
            <p:nvPr/>
          </p:nvSpPr>
          <p:spPr>
            <a:xfrm>
              <a:off x="6662187" y="4060143"/>
              <a:ext cx="41698" cy="47458"/>
            </a:xfrm>
            <a:custGeom>
              <a:avLst/>
              <a:gdLst>
                <a:gd name="connsiteX0" fmla="*/ 41698 w 41698"/>
                <a:gd name="connsiteY0" fmla="*/ 47459 h 47458"/>
                <a:gd name="connsiteX1" fmla="*/ 38796 w 41698"/>
                <a:gd name="connsiteY1" fmla="*/ 47459 h 47458"/>
                <a:gd name="connsiteX2" fmla="*/ 38197 w 41698"/>
                <a:gd name="connsiteY2" fmla="*/ 41284 h 47458"/>
                <a:gd name="connsiteX3" fmla="*/ 34511 w 41698"/>
                <a:gd name="connsiteY3" fmla="*/ 40132 h 47458"/>
                <a:gd name="connsiteX4" fmla="*/ 9215 w 41698"/>
                <a:gd name="connsiteY4" fmla="*/ 40132 h 47458"/>
                <a:gd name="connsiteX5" fmla="*/ 4838 w 41698"/>
                <a:gd name="connsiteY5" fmla="*/ 41376 h 47458"/>
                <a:gd name="connsiteX6" fmla="*/ 3963 w 41698"/>
                <a:gd name="connsiteY6" fmla="*/ 47459 h 47458"/>
                <a:gd name="connsiteX7" fmla="*/ 1014 w 41698"/>
                <a:gd name="connsiteY7" fmla="*/ 47459 h 47458"/>
                <a:gd name="connsiteX8" fmla="*/ 0 w 41698"/>
                <a:gd name="connsiteY8" fmla="*/ 34188 h 47458"/>
                <a:gd name="connsiteX9" fmla="*/ 9906 w 41698"/>
                <a:gd name="connsiteY9" fmla="*/ 34188 h 47458"/>
                <a:gd name="connsiteX10" fmla="*/ 0 w 41698"/>
                <a:gd name="connsiteY10" fmla="*/ 20227 h 47458"/>
                <a:gd name="connsiteX11" fmla="*/ 3502 w 41698"/>
                <a:gd name="connsiteY11" fmla="*/ 10322 h 47458"/>
                <a:gd name="connsiteX12" fmla="*/ 8478 w 41698"/>
                <a:gd name="connsiteY12" fmla="*/ 7833 h 47458"/>
                <a:gd name="connsiteX13" fmla="*/ 17923 w 41698"/>
                <a:gd name="connsiteY13" fmla="*/ 7373 h 47458"/>
                <a:gd name="connsiteX14" fmla="*/ 35939 w 41698"/>
                <a:gd name="connsiteY14" fmla="*/ 7373 h 47458"/>
                <a:gd name="connsiteX15" fmla="*/ 38381 w 41698"/>
                <a:gd name="connsiteY15" fmla="*/ 5760 h 47458"/>
                <a:gd name="connsiteX16" fmla="*/ 38796 w 41698"/>
                <a:gd name="connsiteY16" fmla="*/ 0 h 47458"/>
                <a:gd name="connsiteX17" fmla="*/ 41698 w 41698"/>
                <a:gd name="connsiteY17" fmla="*/ 0 h 47458"/>
                <a:gd name="connsiteX18" fmla="*/ 41422 w 41698"/>
                <a:gd name="connsiteY18" fmla="*/ 10598 h 47458"/>
                <a:gd name="connsiteX19" fmla="*/ 41698 w 41698"/>
                <a:gd name="connsiteY19" fmla="*/ 21241 h 47458"/>
                <a:gd name="connsiteX20" fmla="*/ 38796 w 41698"/>
                <a:gd name="connsiteY20" fmla="*/ 21241 h 47458"/>
                <a:gd name="connsiteX21" fmla="*/ 38197 w 41698"/>
                <a:gd name="connsiteY21" fmla="*/ 15067 h 47458"/>
                <a:gd name="connsiteX22" fmla="*/ 34511 w 41698"/>
                <a:gd name="connsiteY22" fmla="*/ 13869 h 47458"/>
                <a:gd name="connsiteX23" fmla="*/ 12533 w 41698"/>
                <a:gd name="connsiteY23" fmla="*/ 13869 h 47458"/>
                <a:gd name="connsiteX24" fmla="*/ 4930 w 41698"/>
                <a:gd name="connsiteY24" fmla="*/ 15344 h 47458"/>
                <a:gd name="connsiteX25" fmla="*/ 2073 w 41698"/>
                <a:gd name="connsiteY25" fmla="*/ 20872 h 47458"/>
                <a:gd name="connsiteX26" fmla="*/ 6174 w 41698"/>
                <a:gd name="connsiteY26" fmla="*/ 29674 h 47458"/>
                <a:gd name="connsiteX27" fmla="*/ 17186 w 41698"/>
                <a:gd name="connsiteY27" fmla="*/ 33589 h 47458"/>
                <a:gd name="connsiteX28" fmla="*/ 34511 w 41698"/>
                <a:gd name="connsiteY28" fmla="*/ 33589 h 47458"/>
                <a:gd name="connsiteX29" fmla="*/ 38197 w 41698"/>
                <a:gd name="connsiteY29" fmla="*/ 32437 h 47458"/>
                <a:gd name="connsiteX30" fmla="*/ 38796 w 41698"/>
                <a:gd name="connsiteY30" fmla="*/ 26263 h 47458"/>
                <a:gd name="connsiteX31" fmla="*/ 41698 w 41698"/>
                <a:gd name="connsiteY31" fmla="*/ 26263 h 47458"/>
                <a:gd name="connsiteX32" fmla="*/ 41422 w 41698"/>
                <a:gd name="connsiteY32" fmla="*/ 36814 h 47458"/>
                <a:gd name="connsiteX33" fmla="*/ 41698 w 41698"/>
                <a:gd name="connsiteY33" fmla="*/ 47459 h 4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1698" h="47458">
                  <a:moveTo>
                    <a:pt x="41698" y="47459"/>
                  </a:moveTo>
                  <a:lnTo>
                    <a:pt x="38796" y="47459"/>
                  </a:lnTo>
                  <a:cubicBezTo>
                    <a:pt x="38796" y="44110"/>
                    <a:pt x="38596" y="42052"/>
                    <a:pt x="38197" y="41284"/>
                  </a:cubicBezTo>
                  <a:cubicBezTo>
                    <a:pt x="37767" y="40516"/>
                    <a:pt x="36538" y="40132"/>
                    <a:pt x="34511" y="40132"/>
                  </a:cubicBezTo>
                  <a:lnTo>
                    <a:pt x="9215" y="40132"/>
                  </a:lnTo>
                  <a:cubicBezTo>
                    <a:pt x="6881" y="40132"/>
                    <a:pt x="5422" y="40547"/>
                    <a:pt x="4838" y="41376"/>
                  </a:cubicBezTo>
                  <a:cubicBezTo>
                    <a:pt x="4254" y="42175"/>
                    <a:pt x="3963" y="44202"/>
                    <a:pt x="3963" y="47459"/>
                  </a:cubicBezTo>
                  <a:lnTo>
                    <a:pt x="1014" y="47459"/>
                  </a:lnTo>
                  <a:lnTo>
                    <a:pt x="0" y="34188"/>
                  </a:lnTo>
                  <a:lnTo>
                    <a:pt x="9906" y="34188"/>
                  </a:lnTo>
                  <a:cubicBezTo>
                    <a:pt x="3302" y="31239"/>
                    <a:pt x="0" y="26586"/>
                    <a:pt x="0" y="20227"/>
                  </a:cubicBezTo>
                  <a:cubicBezTo>
                    <a:pt x="0" y="15497"/>
                    <a:pt x="1167" y="12195"/>
                    <a:pt x="3502" y="10322"/>
                  </a:cubicBezTo>
                  <a:cubicBezTo>
                    <a:pt x="5068" y="8940"/>
                    <a:pt x="6727" y="8110"/>
                    <a:pt x="8478" y="7833"/>
                  </a:cubicBezTo>
                  <a:cubicBezTo>
                    <a:pt x="10229" y="7526"/>
                    <a:pt x="13377" y="7373"/>
                    <a:pt x="17923" y="7373"/>
                  </a:cubicBezTo>
                  <a:lnTo>
                    <a:pt x="35939" y="7373"/>
                  </a:lnTo>
                  <a:cubicBezTo>
                    <a:pt x="37260" y="7311"/>
                    <a:pt x="38074" y="6774"/>
                    <a:pt x="38381" y="5760"/>
                  </a:cubicBezTo>
                  <a:cubicBezTo>
                    <a:pt x="38657" y="4746"/>
                    <a:pt x="38796" y="2826"/>
                    <a:pt x="38796" y="0"/>
                  </a:cubicBezTo>
                  <a:lnTo>
                    <a:pt x="41698" y="0"/>
                  </a:lnTo>
                  <a:cubicBezTo>
                    <a:pt x="41514" y="6420"/>
                    <a:pt x="41422" y="9953"/>
                    <a:pt x="41422" y="10598"/>
                  </a:cubicBezTo>
                  <a:cubicBezTo>
                    <a:pt x="41422" y="11089"/>
                    <a:pt x="41514" y="14637"/>
                    <a:pt x="41698" y="21241"/>
                  </a:cubicBezTo>
                  <a:lnTo>
                    <a:pt x="38796" y="21241"/>
                  </a:lnTo>
                  <a:cubicBezTo>
                    <a:pt x="38796" y="17893"/>
                    <a:pt x="38596" y="15836"/>
                    <a:pt x="38197" y="15067"/>
                  </a:cubicBezTo>
                  <a:cubicBezTo>
                    <a:pt x="37767" y="14269"/>
                    <a:pt x="36538" y="13869"/>
                    <a:pt x="34511" y="13869"/>
                  </a:cubicBezTo>
                  <a:lnTo>
                    <a:pt x="12533" y="13869"/>
                  </a:lnTo>
                  <a:cubicBezTo>
                    <a:pt x="9338" y="13869"/>
                    <a:pt x="6804" y="14361"/>
                    <a:pt x="4930" y="15344"/>
                  </a:cubicBezTo>
                  <a:cubicBezTo>
                    <a:pt x="3026" y="16326"/>
                    <a:pt x="2073" y="18170"/>
                    <a:pt x="2073" y="20872"/>
                  </a:cubicBezTo>
                  <a:cubicBezTo>
                    <a:pt x="2073" y="24129"/>
                    <a:pt x="3440" y="27062"/>
                    <a:pt x="6174" y="29674"/>
                  </a:cubicBezTo>
                  <a:cubicBezTo>
                    <a:pt x="8908" y="32284"/>
                    <a:pt x="12579" y="33589"/>
                    <a:pt x="17186" y="33589"/>
                  </a:cubicBezTo>
                  <a:lnTo>
                    <a:pt x="34511" y="33589"/>
                  </a:lnTo>
                  <a:cubicBezTo>
                    <a:pt x="36538" y="33589"/>
                    <a:pt x="37767" y="33206"/>
                    <a:pt x="38197" y="32437"/>
                  </a:cubicBezTo>
                  <a:cubicBezTo>
                    <a:pt x="38596" y="31639"/>
                    <a:pt x="38796" y="29581"/>
                    <a:pt x="38796" y="26263"/>
                  </a:cubicBezTo>
                  <a:lnTo>
                    <a:pt x="41698" y="26263"/>
                  </a:lnTo>
                  <a:cubicBezTo>
                    <a:pt x="41514" y="32683"/>
                    <a:pt x="41422" y="36201"/>
                    <a:pt x="41422" y="36814"/>
                  </a:cubicBezTo>
                  <a:cubicBezTo>
                    <a:pt x="41422" y="37306"/>
                    <a:pt x="41514" y="40854"/>
                    <a:pt x="41698" y="47459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64E5ED17-A1F4-035E-048D-A1F706E78BA0}"/>
                </a:ext>
              </a:extLst>
            </p:cNvPr>
            <p:cNvSpPr/>
            <p:nvPr/>
          </p:nvSpPr>
          <p:spPr>
            <a:xfrm>
              <a:off x="6661127" y="4013769"/>
              <a:ext cx="62202" cy="43126"/>
            </a:xfrm>
            <a:custGeom>
              <a:avLst/>
              <a:gdLst>
                <a:gd name="connsiteX0" fmla="*/ 50222 w 62202"/>
                <a:gd name="connsiteY0" fmla="*/ 43127 h 43126"/>
                <a:gd name="connsiteX1" fmla="*/ 44555 w 62202"/>
                <a:gd name="connsiteY1" fmla="*/ 40822 h 43126"/>
                <a:gd name="connsiteX2" fmla="*/ 40777 w 62202"/>
                <a:gd name="connsiteY2" fmla="*/ 34418 h 43126"/>
                <a:gd name="connsiteX3" fmla="*/ 32391 w 62202"/>
                <a:gd name="connsiteY3" fmla="*/ 38565 h 43126"/>
                <a:gd name="connsiteX4" fmla="*/ 24558 w 62202"/>
                <a:gd name="connsiteY4" fmla="*/ 35663 h 43126"/>
                <a:gd name="connsiteX5" fmla="*/ 14836 w 62202"/>
                <a:gd name="connsiteY5" fmla="*/ 40086 h 43126"/>
                <a:gd name="connsiteX6" fmla="*/ 5160 w 62202"/>
                <a:gd name="connsiteY6" fmla="*/ 35663 h 43126"/>
                <a:gd name="connsiteX7" fmla="*/ 1060 w 62202"/>
                <a:gd name="connsiteY7" fmla="*/ 24788 h 43126"/>
                <a:gd name="connsiteX8" fmla="*/ 4469 w 62202"/>
                <a:gd name="connsiteY8" fmla="*/ 14790 h 43126"/>
                <a:gd name="connsiteX9" fmla="*/ 0 w 62202"/>
                <a:gd name="connsiteY9" fmla="*/ 4792 h 43126"/>
                <a:gd name="connsiteX10" fmla="*/ 1521 w 62202"/>
                <a:gd name="connsiteY10" fmla="*/ 1198 h 43126"/>
                <a:gd name="connsiteX11" fmla="*/ 4654 w 62202"/>
                <a:gd name="connsiteY11" fmla="*/ 0 h 43126"/>
                <a:gd name="connsiteX12" fmla="*/ 6773 w 62202"/>
                <a:gd name="connsiteY12" fmla="*/ 922 h 43126"/>
                <a:gd name="connsiteX13" fmla="*/ 7464 w 62202"/>
                <a:gd name="connsiteY13" fmla="*/ 2719 h 43126"/>
                <a:gd name="connsiteX14" fmla="*/ 6727 w 62202"/>
                <a:gd name="connsiteY14" fmla="*/ 4700 h 43126"/>
                <a:gd name="connsiteX15" fmla="*/ 4746 w 62202"/>
                <a:gd name="connsiteY15" fmla="*/ 5482 h 43126"/>
                <a:gd name="connsiteX16" fmla="*/ 2166 w 62202"/>
                <a:gd name="connsiteY16" fmla="*/ 3963 h 43126"/>
                <a:gd name="connsiteX17" fmla="*/ 2073 w 62202"/>
                <a:gd name="connsiteY17" fmla="*/ 4883 h 43126"/>
                <a:gd name="connsiteX18" fmla="*/ 5759 w 62202"/>
                <a:gd name="connsiteY18" fmla="*/ 13408 h 43126"/>
                <a:gd name="connsiteX19" fmla="*/ 14929 w 62202"/>
                <a:gd name="connsiteY19" fmla="*/ 9538 h 43126"/>
                <a:gd name="connsiteX20" fmla="*/ 24604 w 62202"/>
                <a:gd name="connsiteY20" fmla="*/ 13961 h 43126"/>
                <a:gd name="connsiteX21" fmla="*/ 28705 w 62202"/>
                <a:gd name="connsiteY21" fmla="*/ 24788 h 43126"/>
                <a:gd name="connsiteX22" fmla="*/ 25756 w 62202"/>
                <a:gd name="connsiteY22" fmla="*/ 34142 h 43126"/>
                <a:gd name="connsiteX23" fmla="*/ 30226 w 62202"/>
                <a:gd name="connsiteY23" fmla="*/ 35754 h 43126"/>
                <a:gd name="connsiteX24" fmla="*/ 34418 w 62202"/>
                <a:gd name="connsiteY24" fmla="*/ 34326 h 43126"/>
                <a:gd name="connsiteX25" fmla="*/ 36538 w 62202"/>
                <a:gd name="connsiteY25" fmla="*/ 30732 h 43126"/>
                <a:gd name="connsiteX26" fmla="*/ 36630 w 62202"/>
                <a:gd name="connsiteY26" fmla="*/ 23683 h 43126"/>
                <a:gd name="connsiteX27" fmla="*/ 36722 w 62202"/>
                <a:gd name="connsiteY27" fmla="*/ 17831 h 43126"/>
                <a:gd name="connsiteX28" fmla="*/ 37459 w 62202"/>
                <a:gd name="connsiteY28" fmla="*/ 12809 h 43126"/>
                <a:gd name="connsiteX29" fmla="*/ 39256 w 62202"/>
                <a:gd name="connsiteY29" fmla="*/ 7464 h 43126"/>
                <a:gd name="connsiteX30" fmla="*/ 50038 w 62202"/>
                <a:gd name="connsiteY30" fmla="*/ 1290 h 43126"/>
                <a:gd name="connsiteX31" fmla="*/ 58792 w 62202"/>
                <a:gd name="connsiteY31" fmla="*/ 7511 h 43126"/>
                <a:gd name="connsiteX32" fmla="*/ 62202 w 62202"/>
                <a:gd name="connsiteY32" fmla="*/ 22254 h 43126"/>
                <a:gd name="connsiteX33" fmla="*/ 58746 w 62202"/>
                <a:gd name="connsiteY33" fmla="*/ 37044 h 43126"/>
                <a:gd name="connsiteX34" fmla="*/ 50222 w 62202"/>
                <a:gd name="connsiteY34" fmla="*/ 43127 h 43126"/>
                <a:gd name="connsiteX35" fmla="*/ 50222 w 62202"/>
                <a:gd name="connsiteY35" fmla="*/ 38196 h 43126"/>
                <a:gd name="connsiteX36" fmla="*/ 57042 w 62202"/>
                <a:gd name="connsiteY36" fmla="*/ 33635 h 43126"/>
                <a:gd name="connsiteX37" fmla="*/ 60036 w 62202"/>
                <a:gd name="connsiteY37" fmla="*/ 22162 h 43126"/>
                <a:gd name="connsiteX38" fmla="*/ 57088 w 62202"/>
                <a:gd name="connsiteY38" fmla="*/ 10827 h 43126"/>
                <a:gd name="connsiteX39" fmla="*/ 50222 w 62202"/>
                <a:gd name="connsiteY39" fmla="*/ 6220 h 43126"/>
                <a:gd name="connsiteX40" fmla="*/ 45615 w 62202"/>
                <a:gd name="connsiteY40" fmla="*/ 7832 h 43126"/>
                <a:gd name="connsiteX41" fmla="*/ 43081 w 62202"/>
                <a:gd name="connsiteY41" fmla="*/ 12763 h 43126"/>
                <a:gd name="connsiteX42" fmla="*/ 42251 w 62202"/>
                <a:gd name="connsiteY42" fmla="*/ 18338 h 43126"/>
                <a:gd name="connsiteX43" fmla="*/ 42113 w 62202"/>
                <a:gd name="connsiteY43" fmla="*/ 24881 h 43126"/>
                <a:gd name="connsiteX44" fmla="*/ 42113 w 62202"/>
                <a:gd name="connsiteY44" fmla="*/ 30455 h 43126"/>
                <a:gd name="connsiteX45" fmla="*/ 44647 w 62202"/>
                <a:gd name="connsiteY45" fmla="*/ 35939 h 43126"/>
                <a:gd name="connsiteX46" fmla="*/ 50222 w 62202"/>
                <a:gd name="connsiteY46" fmla="*/ 38196 h 43126"/>
                <a:gd name="connsiteX47" fmla="*/ 14929 w 62202"/>
                <a:gd name="connsiteY47" fmla="*/ 33036 h 43126"/>
                <a:gd name="connsiteX48" fmla="*/ 26540 w 62202"/>
                <a:gd name="connsiteY48" fmla="*/ 24788 h 43126"/>
                <a:gd name="connsiteX49" fmla="*/ 22761 w 62202"/>
                <a:gd name="connsiteY49" fmla="*/ 18108 h 43126"/>
                <a:gd name="connsiteX50" fmla="*/ 14836 w 62202"/>
                <a:gd name="connsiteY50" fmla="*/ 16587 h 43126"/>
                <a:gd name="connsiteX51" fmla="*/ 3225 w 62202"/>
                <a:gd name="connsiteY51" fmla="*/ 24788 h 43126"/>
                <a:gd name="connsiteX52" fmla="*/ 7003 w 62202"/>
                <a:gd name="connsiteY52" fmla="*/ 31516 h 43126"/>
                <a:gd name="connsiteX53" fmla="*/ 14929 w 62202"/>
                <a:gd name="connsiteY53" fmla="*/ 33036 h 43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62202" h="43126">
                  <a:moveTo>
                    <a:pt x="50222" y="43127"/>
                  </a:moveTo>
                  <a:cubicBezTo>
                    <a:pt x="48195" y="43127"/>
                    <a:pt x="46306" y="42359"/>
                    <a:pt x="44555" y="40822"/>
                  </a:cubicBezTo>
                  <a:cubicBezTo>
                    <a:pt x="42804" y="39256"/>
                    <a:pt x="41545" y="37121"/>
                    <a:pt x="40777" y="34418"/>
                  </a:cubicBezTo>
                  <a:cubicBezTo>
                    <a:pt x="39026" y="37183"/>
                    <a:pt x="36231" y="38565"/>
                    <a:pt x="32391" y="38565"/>
                  </a:cubicBezTo>
                  <a:cubicBezTo>
                    <a:pt x="29442" y="38565"/>
                    <a:pt x="26831" y="37597"/>
                    <a:pt x="24558" y="35663"/>
                  </a:cubicBezTo>
                  <a:cubicBezTo>
                    <a:pt x="22101" y="38611"/>
                    <a:pt x="18860" y="40086"/>
                    <a:pt x="14836" y="40086"/>
                  </a:cubicBezTo>
                  <a:cubicBezTo>
                    <a:pt x="11120" y="40086"/>
                    <a:pt x="7894" y="38611"/>
                    <a:pt x="5160" y="35663"/>
                  </a:cubicBezTo>
                  <a:cubicBezTo>
                    <a:pt x="2427" y="32714"/>
                    <a:pt x="1060" y="29089"/>
                    <a:pt x="1060" y="24788"/>
                  </a:cubicBezTo>
                  <a:cubicBezTo>
                    <a:pt x="1060" y="21010"/>
                    <a:pt x="2196" y="17677"/>
                    <a:pt x="4469" y="14790"/>
                  </a:cubicBezTo>
                  <a:cubicBezTo>
                    <a:pt x="1521" y="11779"/>
                    <a:pt x="31" y="8447"/>
                    <a:pt x="0" y="4792"/>
                  </a:cubicBezTo>
                  <a:cubicBezTo>
                    <a:pt x="0" y="3164"/>
                    <a:pt x="507" y="1966"/>
                    <a:pt x="1521" y="1198"/>
                  </a:cubicBezTo>
                  <a:cubicBezTo>
                    <a:pt x="2534" y="399"/>
                    <a:pt x="3579" y="0"/>
                    <a:pt x="4654" y="0"/>
                  </a:cubicBezTo>
                  <a:cubicBezTo>
                    <a:pt x="5606" y="0"/>
                    <a:pt x="6312" y="307"/>
                    <a:pt x="6773" y="922"/>
                  </a:cubicBezTo>
                  <a:cubicBezTo>
                    <a:pt x="7234" y="1505"/>
                    <a:pt x="7464" y="2104"/>
                    <a:pt x="7464" y="2719"/>
                  </a:cubicBezTo>
                  <a:cubicBezTo>
                    <a:pt x="7464" y="3487"/>
                    <a:pt x="7219" y="4147"/>
                    <a:pt x="6727" y="4700"/>
                  </a:cubicBezTo>
                  <a:cubicBezTo>
                    <a:pt x="6205" y="5222"/>
                    <a:pt x="5544" y="5482"/>
                    <a:pt x="4746" y="5482"/>
                  </a:cubicBezTo>
                  <a:cubicBezTo>
                    <a:pt x="3425" y="5482"/>
                    <a:pt x="2565" y="4976"/>
                    <a:pt x="2166" y="3963"/>
                  </a:cubicBezTo>
                  <a:cubicBezTo>
                    <a:pt x="2104" y="4147"/>
                    <a:pt x="2073" y="4454"/>
                    <a:pt x="2073" y="4883"/>
                  </a:cubicBezTo>
                  <a:cubicBezTo>
                    <a:pt x="2073" y="7955"/>
                    <a:pt x="3302" y="10797"/>
                    <a:pt x="5759" y="13408"/>
                  </a:cubicBezTo>
                  <a:cubicBezTo>
                    <a:pt x="8155" y="10828"/>
                    <a:pt x="11212" y="9538"/>
                    <a:pt x="14929" y="9538"/>
                  </a:cubicBezTo>
                  <a:cubicBezTo>
                    <a:pt x="18645" y="9538"/>
                    <a:pt x="21871" y="11012"/>
                    <a:pt x="24604" y="13961"/>
                  </a:cubicBezTo>
                  <a:cubicBezTo>
                    <a:pt x="27338" y="16910"/>
                    <a:pt x="28705" y="20518"/>
                    <a:pt x="28705" y="24788"/>
                  </a:cubicBezTo>
                  <a:cubicBezTo>
                    <a:pt x="28705" y="28321"/>
                    <a:pt x="27722" y="31439"/>
                    <a:pt x="25756" y="34142"/>
                  </a:cubicBezTo>
                  <a:cubicBezTo>
                    <a:pt x="27016" y="35217"/>
                    <a:pt x="28505" y="35754"/>
                    <a:pt x="30226" y="35754"/>
                  </a:cubicBezTo>
                  <a:cubicBezTo>
                    <a:pt x="31792" y="35754"/>
                    <a:pt x="33190" y="35278"/>
                    <a:pt x="34418" y="34326"/>
                  </a:cubicBezTo>
                  <a:cubicBezTo>
                    <a:pt x="35647" y="33374"/>
                    <a:pt x="36354" y="32176"/>
                    <a:pt x="36538" y="30732"/>
                  </a:cubicBezTo>
                  <a:cubicBezTo>
                    <a:pt x="36599" y="30302"/>
                    <a:pt x="36630" y="27952"/>
                    <a:pt x="36630" y="23683"/>
                  </a:cubicBezTo>
                  <a:cubicBezTo>
                    <a:pt x="36630" y="21164"/>
                    <a:pt x="36661" y="19213"/>
                    <a:pt x="36722" y="17831"/>
                  </a:cubicBezTo>
                  <a:cubicBezTo>
                    <a:pt x="36784" y="16449"/>
                    <a:pt x="37029" y="14775"/>
                    <a:pt x="37459" y="12809"/>
                  </a:cubicBezTo>
                  <a:cubicBezTo>
                    <a:pt x="37859" y="10813"/>
                    <a:pt x="38458" y="9031"/>
                    <a:pt x="39256" y="7464"/>
                  </a:cubicBezTo>
                  <a:cubicBezTo>
                    <a:pt x="41529" y="3379"/>
                    <a:pt x="45123" y="1321"/>
                    <a:pt x="50038" y="1290"/>
                  </a:cubicBezTo>
                  <a:cubicBezTo>
                    <a:pt x="53632" y="1290"/>
                    <a:pt x="56550" y="3364"/>
                    <a:pt x="58792" y="7511"/>
                  </a:cubicBezTo>
                  <a:cubicBezTo>
                    <a:pt x="61065" y="11627"/>
                    <a:pt x="62202" y="16541"/>
                    <a:pt x="62202" y="22254"/>
                  </a:cubicBezTo>
                  <a:cubicBezTo>
                    <a:pt x="62202" y="28029"/>
                    <a:pt x="61051" y="32960"/>
                    <a:pt x="58746" y="37044"/>
                  </a:cubicBezTo>
                  <a:cubicBezTo>
                    <a:pt x="56473" y="41100"/>
                    <a:pt x="53632" y="43127"/>
                    <a:pt x="50222" y="43127"/>
                  </a:cubicBezTo>
                  <a:moveTo>
                    <a:pt x="50222" y="38196"/>
                  </a:moveTo>
                  <a:cubicBezTo>
                    <a:pt x="52803" y="38196"/>
                    <a:pt x="55076" y="36676"/>
                    <a:pt x="57042" y="33635"/>
                  </a:cubicBezTo>
                  <a:cubicBezTo>
                    <a:pt x="59038" y="30594"/>
                    <a:pt x="60036" y="26770"/>
                    <a:pt x="60036" y="22162"/>
                  </a:cubicBezTo>
                  <a:cubicBezTo>
                    <a:pt x="60036" y="17646"/>
                    <a:pt x="59053" y="13868"/>
                    <a:pt x="57088" y="10827"/>
                  </a:cubicBezTo>
                  <a:cubicBezTo>
                    <a:pt x="55152" y="7756"/>
                    <a:pt x="52864" y="6220"/>
                    <a:pt x="50222" y="6220"/>
                  </a:cubicBezTo>
                  <a:cubicBezTo>
                    <a:pt x="48349" y="6220"/>
                    <a:pt x="46813" y="6757"/>
                    <a:pt x="45615" y="7832"/>
                  </a:cubicBezTo>
                  <a:cubicBezTo>
                    <a:pt x="44417" y="8907"/>
                    <a:pt x="43572" y="10551"/>
                    <a:pt x="43081" y="12763"/>
                  </a:cubicBezTo>
                  <a:cubicBezTo>
                    <a:pt x="42620" y="14943"/>
                    <a:pt x="42343" y="16802"/>
                    <a:pt x="42251" y="18338"/>
                  </a:cubicBezTo>
                  <a:cubicBezTo>
                    <a:pt x="42159" y="19873"/>
                    <a:pt x="42113" y="22055"/>
                    <a:pt x="42113" y="24881"/>
                  </a:cubicBezTo>
                  <a:lnTo>
                    <a:pt x="42113" y="30455"/>
                  </a:lnTo>
                  <a:cubicBezTo>
                    <a:pt x="42236" y="32606"/>
                    <a:pt x="43081" y="34433"/>
                    <a:pt x="44647" y="35939"/>
                  </a:cubicBezTo>
                  <a:cubicBezTo>
                    <a:pt x="46214" y="37444"/>
                    <a:pt x="48072" y="38196"/>
                    <a:pt x="50222" y="38196"/>
                  </a:cubicBezTo>
                  <a:moveTo>
                    <a:pt x="14929" y="33036"/>
                  </a:moveTo>
                  <a:cubicBezTo>
                    <a:pt x="22669" y="33036"/>
                    <a:pt x="26540" y="30287"/>
                    <a:pt x="26540" y="24788"/>
                  </a:cubicBezTo>
                  <a:cubicBezTo>
                    <a:pt x="26540" y="22023"/>
                    <a:pt x="25280" y="19796"/>
                    <a:pt x="22761" y="18108"/>
                  </a:cubicBezTo>
                  <a:cubicBezTo>
                    <a:pt x="21072" y="17094"/>
                    <a:pt x="18430" y="16587"/>
                    <a:pt x="14836" y="16587"/>
                  </a:cubicBezTo>
                  <a:cubicBezTo>
                    <a:pt x="7096" y="16587"/>
                    <a:pt x="3225" y="19320"/>
                    <a:pt x="3225" y="24788"/>
                  </a:cubicBezTo>
                  <a:cubicBezTo>
                    <a:pt x="3225" y="27553"/>
                    <a:pt x="4485" y="29796"/>
                    <a:pt x="7003" y="31516"/>
                  </a:cubicBezTo>
                  <a:cubicBezTo>
                    <a:pt x="8693" y="32530"/>
                    <a:pt x="11335" y="33036"/>
                    <a:pt x="14929" y="33036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4D88FBC7-8341-2DC1-E637-2DF0614291DA}"/>
                </a:ext>
              </a:extLst>
            </p:cNvPr>
            <p:cNvSpPr/>
            <p:nvPr/>
          </p:nvSpPr>
          <p:spPr>
            <a:xfrm>
              <a:off x="6633113" y="3988283"/>
              <a:ext cx="94363" cy="21885"/>
            </a:xfrm>
            <a:custGeom>
              <a:avLst/>
              <a:gdLst>
                <a:gd name="connsiteX0" fmla="*/ 93442 w 94363"/>
                <a:gd name="connsiteY0" fmla="*/ 21886 h 21885"/>
                <a:gd name="connsiteX1" fmla="*/ 91829 w 94363"/>
                <a:gd name="connsiteY1" fmla="*/ 20688 h 21885"/>
                <a:gd name="connsiteX2" fmla="*/ 47181 w 94363"/>
                <a:gd name="connsiteY2" fmla="*/ 5482 h 21885"/>
                <a:gd name="connsiteX3" fmla="*/ 3133 w 94363"/>
                <a:gd name="connsiteY3" fmla="*/ 20089 h 21885"/>
                <a:gd name="connsiteX4" fmla="*/ 922 w 94363"/>
                <a:gd name="connsiteY4" fmla="*/ 21886 h 21885"/>
                <a:gd name="connsiteX5" fmla="*/ 0 w 94363"/>
                <a:gd name="connsiteY5" fmla="*/ 20964 h 21885"/>
                <a:gd name="connsiteX6" fmla="*/ 1889 w 94363"/>
                <a:gd name="connsiteY6" fmla="*/ 18061 h 21885"/>
                <a:gd name="connsiteX7" fmla="*/ 8109 w 94363"/>
                <a:gd name="connsiteY7" fmla="*/ 12302 h 21885"/>
                <a:gd name="connsiteX8" fmla="*/ 17739 w 94363"/>
                <a:gd name="connsiteY8" fmla="*/ 6220 h 21885"/>
                <a:gd name="connsiteX9" fmla="*/ 47181 w 94363"/>
                <a:gd name="connsiteY9" fmla="*/ 0 h 21885"/>
                <a:gd name="connsiteX10" fmla="*/ 75979 w 94363"/>
                <a:gd name="connsiteY10" fmla="*/ 5944 h 21885"/>
                <a:gd name="connsiteX11" fmla="*/ 85885 w 94363"/>
                <a:gd name="connsiteY11" fmla="*/ 12025 h 21885"/>
                <a:gd name="connsiteX12" fmla="*/ 92381 w 94363"/>
                <a:gd name="connsiteY12" fmla="*/ 17923 h 21885"/>
                <a:gd name="connsiteX13" fmla="*/ 94363 w 94363"/>
                <a:gd name="connsiteY13" fmla="*/ 20964 h 21885"/>
                <a:gd name="connsiteX14" fmla="*/ 93442 w 94363"/>
                <a:gd name="connsiteY14" fmla="*/ 21886 h 21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363" h="21885">
                  <a:moveTo>
                    <a:pt x="93442" y="21886"/>
                  </a:moveTo>
                  <a:cubicBezTo>
                    <a:pt x="93134" y="21886"/>
                    <a:pt x="92597" y="21486"/>
                    <a:pt x="91829" y="20688"/>
                  </a:cubicBezTo>
                  <a:cubicBezTo>
                    <a:pt x="81508" y="10551"/>
                    <a:pt x="66625" y="5482"/>
                    <a:pt x="47181" y="5482"/>
                  </a:cubicBezTo>
                  <a:cubicBezTo>
                    <a:pt x="27676" y="5482"/>
                    <a:pt x="12993" y="10351"/>
                    <a:pt x="3133" y="20089"/>
                  </a:cubicBezTo>
                  <a:cubicBezTo>
                    <a:pt x="1997" y="21287"/>
                    <a:pt x="1259" y="21886"/>
                    <a:pt x="922" y="21886"/>
                  </a:cubicBezTo>
                  <a:cubicBezTo>
                    <a:pt x="307" y="21886"/>
                    <a:pt x="0" y="21579"/>
                    <a:pt x="0" y="20964"/>
                  </a:cubicBezTo>
                  <a:cubicBezTo>
                    <a:pt x="0" y="20534"/>
                    <a:pt x="630" y="19566"/>
                    <a:pt x="1889" y="18061"/>
                  </a:cubicBezTo>
                  <a:cubicBezTo>
                    <a:pt x="3149" y="16525"/>
                    <a:pt x="5222" y="14605"/>
                    <a:pt x="8109" y="12302"/>
                  </a:cubicBezTo>
                  <a:cubicBezTo>
                    <a:pt x="10997" y="9968"/>
                    <a:pt x="14207" y="7940"/>
                    <a:pt x="17739" y="6220"/>
                  </a:cubicBezTo>
                  <a:cubicBezTo>
                    <a:pt x="26309" y="2073"/>
                    <a:pt x="36123" y="0"/>
                    <a:pt x="47181" y="0"/>
                  </a:cubicBezTo>
                  <a:cubicBezTo>
                    <a:pt x="57809" y="0"/>
                    <a:pt x="67409" y="1981"/>
                    <a:pt x="75979" y="5944"/>
                  </a:cubicBezTo>
                  <a:cubicBezTo>
                    <a:pt x="79572" y="7633"/>
                    <a:pt x="82875" y="9660"/>
                    <a:pt x="85885" y="12025"/>
                  </a:cubicBezTo>
                  <a:cubicBezTo>
                    <a:pt x="88896" y="14391"/>
                    <a:pt x="91060" y="16356"/>
                    <a:pt x="92381" y="17923"/>
                  </a:cubicBezTo>
                  <a:cubicBezTo>
                    <a:pt x="93702" y="19490"/>
                    <a:pt x="94363" y="20503"/>
                    <a:pt x="94363" y="20964"/>
                  </a:cubicBezTo>
                  <a:cubicBezTo>
                    <a:pt x="94363" y="21579"/>
                    <a:pt x="94056" y="21886"/>
                    <a:pt x="93442" y="21886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077" name="Group 1076">
            <a:extLst>
              <a:ext uri="{FF2B5EF4-FFF2-40B4-BE49-F238E27FC236}">
                <a16:creationId xmlns:a16="http://schemas.microsoft.com/office/drawing/2014/main" id="{133FD0BE-FB7A-1B4A-A74A-10352A654B17}"/>
              </a:ext>
            </a:extLst>
          </p:cNvPr>
          <p:cNvGrpSpPr/>
          <p:nvPr/>
        </p:nvGrpSpPr>
        <p:grpSpPr>
          <a:xfrm>
            <a:off x="7022539" y="3552796"/>
            <a:ext cx="1803230" cy="1236571"/>
            <a:chOff x="7022539" y="3552796"/>
            <a:chExt cx="1803230" cy="1236571"/>
          </a:xfrm>
        </p:grpSpPr>
        <p:sp>
          <p:nvSpPr>
            <p:cNvPr id="1024" name="Freeform 1023">
              <a:extLst>
                <a:ext uri="{FF2B5EF4-FFF2-40B4-BE49-F238E27FC236}">
                  <a16:creationId xmlns:a16="http://schemas.microsoft.com/office/drawing/2014/main" id="{24071C22-52C4-3FE1-3073-5C74848BABD1}"/>
                </a:ext>
              </a:extLst>
            </p:cNvPr>
            <p:cNvSpPr/>
            <p:nvPr/>
          </p:nvSpPr>
          <p:spPr>
            <a:xfrm>
              <a:off x="7022539" y="4755995"/>
              <a:ext cx="106072" cy="31405"/>
            </a:xfrm>
            <a:custGeom>
              <a:avLst/>
              <a:gdLst>
                <a:gd name="connsiteX0" fmla="*/ 0 w 106072"/>
                <a:gd name="connsiteY0" fmla="*/ 0 h 31405"/>
                <a:gd name="connsiteX1" fmla="*/ 0 w 106072"/>
                <a:gd name="connsiteY1" fmla="*/ 31406 h 31405"/>
                <a:gd name="connsiteX2" fmla="*/ 106073 w 106072"/>
                <a:gd name="connsiteY2" fmla="*/ 31406 h 31405"/>
                <a:gd name="connsiteX3" fmla="*/ 106073 w 106072"/>
                <a:gd name="connsiteY3" fmla="*/ 0 h 31405"/>
                <a:gd name="connsiteX4" fmla="*/ 0 w 106072"/>
                <a:gd name="connsiteY4" fmla="*/ 0 h 31405"/>
                <a:gd name="connsiteX5" fmla="*/ 0 w 106072"/>
                <a:gd name="connsiteY5" fmla="*/ 0 h 3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2" h="31405">
                  <a:moveTo>
                    <a:pt x="0" y="0"/>
                  </a:moveTo>
                  <a:lnTo>
                    <a:pt x="0" y="31406"/>
                  </a:lnTo>
                  <a:lnTo>
                    <a:pt x="106073" y="31406"/>
                  </a:lnTo>
                  <a:lnTo>
                    <a:pt x="10607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5" name="Freeform 1024">
              <a:extLst>
                <a:ext uri="{FF2B5EF4-FFF2-40B4-BE49-F238E27FC236}">
                  <a16:creationId xmlns:a16="http://schemas.microsoft.com/office/drawing/2014/main" id="{DFBA295C-AC05-BFEC-9C70-36079B0CD197}"/>
                </a:ext>
              </a:extLst>
            </p:cNvPr>
            <p:cNvSpPr/>
            <p:nvPr/>
          </p:nvSpPr>
          <p:spPr>
            <a:xfrm>
              <a:off x="7022539" y="4755995"/>
              <a:ext cx="106072" cy="31405"/>
            </a:xfrm>
            <a:custGeom>
              <a:avLst/>
              <a:gdLst>
                <a:gd name="connsiteX0" fmla="*/ 0 w 106072"/>
                <a:gd name="connsiteY0" fmla="*/ 0 h 31405"/>
                <a:gd name="connsiteX1" fmla="*/ 0 w 106072"/>
                <a:gd name="connsiteY1" fmla="*/ 31406 h 31405"/>
                <a:gd name="connsiteX2" fmla="*/ 106073 w 106072"/>
                <a:gd name="connsiteY2" fmla="*/ 31406 h 31405"/>
                <a:gd name="connsiteX3" fmla="*/ 106073 w 106072"/>
                <a:gd name="connsiteY3" fmla="*/ 0 h 31405"/>
                <a:gd name="connsiteX4" fmla="*/ 0 w 106072"/>
                <a:gd name="connsiteY4" fmla="*/ 0 h 3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2" h="31405">
                  <a:moveTo>
                    <a:pt x="0" y="0"/>
                  </a:moveTo>
                  <a:lnTo>
                    <a:pt x="0" y="31406"/>
                  </a:lnTo>
                  <a:lnTo>
                    <a:pt x="106073" y="31406"/>
                  </a:lnTo>
                  <a:lnTo>
                    <a:pt x="106073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7" name="Freeform 1026">
              <a:extLst>
                <a:ext uri="{FF2B5EF4-FFF2-40B4-BE49-F238E27FC236}">
                  <a16:creationId xmlns:a16="http://schemas.microsoft.com/office/drawing/2014/main" id="{49F8CCC5-C822-7A6E-AA13-94AB02D0FA6A}"/>
                </a:ext>
              </a:extLst>
            </p:cNvPr>
            <p:cNvSpPr/>
            <p:nvPr/>
          </p:nvSpPr>
          <p:spPr>
            <a:xfrm>
              <a:off x="7128612" y="4787400"/>
              <a:ext cx="106071" cy="983"/>
            </a:xfrm>
            <a:custGeom>
              <a:avLst/>
              <a:gdLst>
                <a:gd name="connsiteX0" fmla="*/ 0 w 106071"/>
                <a:gd name="connsiteY0" fmla="*/ 0 h 983"/>
                <a:gd name="connsiteX1" fmla="*/ 0 w 106071"/>
                <a:gd name="connsiteY1" fmla="*/ 0 h 983"/>
                <a:gd name="connsiteX2" fmla="*/ 106072 w 106071"/>
                <a:gd name="connsiteY2" fmla="*/ 0 h 983"/>
                <a:gd name="connsiteX3" fmla="*/ 106072 w 106071"/>
                <a:gd name="connsiteY3" fmla="*/ 0 h 983"/>
                <a:gd name="connsiteX4" fmla="*/ 0 w 106071"/>
                <a:gd name="connsiteY4" fmla="*/ 0 h 983"/>
                <a:gd name="connsiteX5" fmla="*/ 0 w 106071"/>
                <a:gd name="connsiteY5" fmla="*/ 0 h 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1" h="983">
                  <a:moveTo>
                    <a:pt x="0" y="0"/>
                  </a:moveTo>
                  <a:lnTo>
                    <a:pt x="0" y="0"/>
                  </a:lnTo>
                  <a:lnTo>
                    <a:pt x="106072" y="0"/>
                  </a:lnTo>
                  <a:lnTo>
                    <a:pt x="10607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8" name="Freeform 1027">
              <a:extLst>
                <a:ext uri="{FF2B5EF4-FFF2-40B4-BE49-F238E27FC236}">
                  <a16:creationId xmlns:a16="http://schemas.microsoft.com/office/drawing/2014/main" id="{4946D819-5E90-A7CD-031A-F3509FC06B0F}"/>
                </a:ext>
              </a:extLst>
            </p:cNvPr>
            <p:cNvSpPr/>
            <p:nvPr/>
          </p:nvSpPr>
          <p:spPr>
            <a:xfrm>
              <a:off x="7128612" y="4787400"/>
              <a:ext cx="106071" cy="983"/>
            </a:xfrm>
            <a:custGeom>
              <a:avLst/>
              <a:gdLst>
                <a:gd name="connsiteX0" fmla="*/ 0 w 106071"/>
                <a:gd name="connsiteY0" fmla="*/ 0 h 983"/>
                <a:gd name="connsiteX1" fmla="*/ 0 w 106071"/>
                <a:gd name="connsiteY1" fmla="*/ 0 h 983"/>
                <a:gd name="connsiteX2" fmla="*/ 106072 w 106071"/>
                <a:gd name="connsiteY2" fmla="*/ 0 h 983"/>
                <a:gd name="connsiteX3" fmla="*/ 0 w 106071"/>
                <a:gd name="connsiteY3" fmla="*/ 0 h 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071" h="983">
                  <a:moveTo>
                    <a:pt x="0" y="0"/>
                  </a:moveTo>
                  <a:lnTo>
                    <a:pt x="0" y="0"/>
                  </a:lnTo>
                  <a:lnTo>
                    <a:pt x="106072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9" name="Freeform 1028">
              <a:extLst>
                <a:ext uri="{FF2B5EF4-FFF2-40B4-BE49-F238E27FC236}">
                  <a16:creationId xmlns:a16="http://schemas.microsoft.com/office/drawing/2014/main" id="{8C1CC836-1924-C73E-BD21-B7D16CEFDE7A}"/>
                </a:ext>
              </a:extLst>
            </p:cNvPr>
            <p:cNvSpPr/>
            <p:nvPr/>
          </p:nvSpPr>
          <p:spPr>
            <a:xfrm>
              <a:off x="7234684" y="4716740"/>
              <a:ext cx="106071" cy="70660"/>
            </a:xfrm>
            <a:custGeom>
              <a:avLst/>
              <a:gdLst>
                <a:gd name="connsiteX0" fmla="*/ 0 w 106071"/>
                <a:gd name="connsiteY0" fmla="*/ 0 h 70660"/>
                <a:gd name="connsiteX1" fmla="*/ 0 w 106071"/>
                <a:gd name="connsiteY1" fmla="*/ 70660 h 70660"/>
                <a:gd name="connsiteX2" fmla="*/ 106072 w 106071"/>
                <a:gd name="connsiteY2" fmla="*/ 70660 h 70660"/>
                <a:gd name="connsiteX3" fmla="*/ 106072 w 106071"/>
                <a:gd name="connsiteY3" fmla="*/ 0 h 70660"/>
                <a:gd name="connsiteX4" fmla="*/ 0 w 106071"/>
                <a:gd name="connsiteY4" fmla="*/ 0 h 70660"/>
                <a:gd name="connsiteX5" fmla="*/ 0 w 106071"/>
                <a:gd name="connsiteY5" fmla="*/ 0 h 7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1" h="70660">
                  <a:moveTo>
                    <a:pt x="0" y="0"/>
                  </a:moveTo>
                  <a:lnTo>
                    <a:pt x="0" y="70660"/>
                  </a:lnTo>
                  <a:lnTo>
                    <a:pt x="106072" y="70660"/>
                  </a:lnTo>
                  <a:lnTo>
                    <a:pt x="10607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0" name="Freeform 1029">
              <a:extLst>
                <a:ext uri="{FF2B5EF4-FFF2-40B4-BE49-F238E27FC236}">
                  <a16:creationId xmlns:a16="http://schemas.microsoft.com/office/drawing/2014/main" id="{A7874474-A3D8-5447-2279-BAE89D69F049}"/>
                </a:ext>
              </a:extLst>
            </p:cNvPr>
            <p:cNvSpPr/>
            <p:nvPr/>
          </p:nvSpPr>
          <p:spPr>
            <a:xfrm>
              <a:off x="7234684" y="4716740"/>
              <a:ext cx="106071" cy="70660"/>
            </a:xfrm>
            <a:custGeom>
              <a:avLst/>
              <a:gdLst>
                <a:gd name="connsiteX0" fmla="*/ 0 w 106071"/>
                <a:gd name="connsiteY0" fmla="*/ 0 h 70660"/>
                <a:gd name="connsiteX1" fmla="*/ 0 w 106071"/>
                <a:gd name="connsiteY1" fmla="*/ 70660 h 70660"/>
                <a:gd name="connsiteX2" fmla="*/ 106072 w 106071"/>
                <a:gd name="connsiteY2" fmla="*/ 70660 h 70660"/>
                <a:gd name="connsiteX3" fmla="*/ 106072 w 106071"/>
                <a:gd name="connsiteY3" fmla="*/ 0 h 70660"/>
                <a:gd name="connsiteX4" fmla="*/ 0 w 106071"/>
                <a:gd name="connsiteY4" fmla="*/ 0 h 7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1" h="70660">
                  <a:moveTo>
                    <a:pt x="0" y="0"/>
                  </a:moveTo>
                  <a:lnTo>
                    <a:pt x="0" y="70660"/>
                  </a:lnTo>
                  <a:lnTo>
                    <a:pt x="106072" y="70660"/>
                  </a:lnTo>
                  <a:lnTo>
                    <a:pt x="106072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1" name="Freeform 1030">
              <a:extLst>
                <a:ext uri="{FF2B5EF4-FFF2-40B4-BE49-F238E27FC236}">
                  <a16:creationId xmlns:a16="http://schemas.microsoft.com/office/drawing/2014/main" id="{0DD9AFEC-DD55-A5F3-EADF-71DF5DE75C2A}"/>
                </a:ext>
              </a:extLst>
            </p:cNvPr>
            <p:cNvSpPr/>
            <p:nvPr/>
          </p:nvSpPr>
          <p:spPr>
            <a:xfrm>
              <a:off x="7340756" y="4732448"/>
              <a:ext cx="106071" cy="54952"/>
            </a:xfrm>
            <a:custGeom>
              <a:avLst/>
              <a:gdLst>
                <a:gd name="connsiteX0" fmla="*/ 0 w 106071"/>
                <a:gd name="connsiteY0" fmla="*/ 0 h 54952"/>
                <a:gd name="connsiteX1" fmla="*/ 0 w 106071"/>
                <a:gd name="connsiteY1" fmla="*/ 54953 h 54952"/>
                <a:gd name="connsiteX2" fmla="*/ 106072 w 106071"/>
                <a:gd name="connsiteY2" fmla="*/ 54953 h 54952"/>
                <a:gd name="connsiteX3" fmla="*/ 106072 w 106071"/>
                <a:gd name="connsiteY3" fmla="*/ 0 h 54952"/>
                <a:gd name="connsiteX4" fmla="*/ 0 w 106071"/>
                <a:gd name="connsiteY4" fmla="*/ 0 h 54952"/>
                <a:gd name="connsiteX5" fmla="*/ 0 w 106071"/>
                <a:gd name="connsiteY5" fmla="*/ 0 h 54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1" h="54952">
                  <a:moveTo>
                    <a:pt x="0" y="0"/>
                  </a:moveTo>
                  <a:lnTo>
                    <a:pt x="0" y="54953"/>
                  </a:lnTo>
                  <a:lnTo>
                    <a:pt x="106072" y="54953"/>
                  </a:lnTo>
                  <a:lnTo>
                    <a:pt x="10607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2" name="Freeform 1031">
              <a:extLst>
                <a:ext uri="{FF2B5EF4-FFF2-40B4-BE49-F238E27FC236}">
                  <a16:creationId xmlns:a16="http://schemas.microsoft.com/office/drawing/2014/main" id="{75FF19B1-7362-8C74-EC0A-D5198CFF296C}"/>
                </a:ext>
              </a:extLst>
            </p:cNvPr>
            <p:cNvSpPr/>
            <p:nvPr/>
          </p:nvSpPr>
          <p:spPr>
            <a:xfrm>
              <a:off x="7340756" y="4732448"/>
              <a:ext cx="106071" cy="54952"/>
            </a:xfrm>
            <a:custGeom>
              <a:avLst/>
              <a:gdLst>
                <a:gd name="connsiteX0" fmla="*/ 0 w 106071"/>
                <a:gd name="connsiteY0" fmla="*/ 0 h 54952"/>
                <a:gd name="connsiteX1" fmla="*/ 0 w 106071"/>
                <a:gd name="connsiteY1" fmla="*/ 54953 h 54952"/>
                <a:gd name="connsiteX2" fmla="*/ 106072 w 106071"/>
                <a:gd name="connsiteY2" fmla="*/ 54953 h 54952"/>
                <a:gd name="connsiteX3" fmla="*/ 106072 w 106071"/>
                <a:gd name="connsiteY3" fmla="*/ 0 h 54952"/>
                <a:gd name="connsiteX4" fmla="*/ 0 w 106071"/>
                <a:gd name="connsiteY4" fmla="*/ 0 h 54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1" h="54952">
                  <a:moveTo>
                    <a:pt x="0" y="0"/>
                  </a:moveTo>
                  <a:lnTo>
                    <a:pt x="0" y="54953"/>
                  </a:lnTo>
                  <a:lnTo>
                    <a:pt x="106072" y="54953"/>
                  </a:lnTo>
                  <a:lnTo>
                    <a:pt x="106072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3" name="Freeform 1032">
              <a:extLst>
                <a:ext uri="{FF2B5EF4-FFF2-40B4-BE49-F238E27FC236}">
                  <a16:creationId xmlns:a16="http://schemas.microsoft.com/office/drawing/2014/main" id="{600B3D5F-05DF-02F6-4B72-E3DC7812BED7}"/>
                </a:ext>
              </a:extLst>
            </p:cNvPr>
            <p:cNvSpPr/>
            <p:nvPr/>
          </p:nvSpPr>
          <p:spPr>
            <a:xfrm>
              <a:off x="7446827" y="4661788"/>
              <a:ext cx="106072" cy="125612"/>
            </a:xfrm>
            <a:custGeom>
              <a:avLst/>
              <a:gdLst>
                <a:gd name="connsiteX0" fmla="*/ 0 w 106072"/>
                <a:gd name="connsiteY0" fmla="*/ 0 h 125612"/>
                <a:gd name="connsiteX1" fmla="*/ 0 w 106072"/>
                <a:gd name="connsiteY1" fmla="*/ 125613 h 125612"/>
                <a:gd name="connsiteX2" fmla="*/ 106073 w 106072"/>
                <a:gd name="connsiteY2" fmla="*/ 125613 h 125612"/>
                <a:gd name="connsiteX3" fmla="*/ 106073 w 106072"/>
                <a:gd name="connsiteY3" fmla="*/ 0 h 125612"/>
                <a:gd name="connsiteX4" fmla="*/ 0 w 106072"/>
                <a:gd name="connsiteY4" fmla="*/ 0 h 125612"/>
                <a:gd name="connsiteX5" fmla="*/ 0 w 106072"/>
                <a:gd name="connsiteY5" fmla="*/ 0 h 125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2" h="125612">
                  <a:moveTo>
                    <a:pt x="0" y="0"/>
                  </a:moveTo>
                  <a:lnTo>
                    <a:pt x="0" y="125613"/>
                  </a:lnTo>
                  <a:lnTo>
                    <a:pt x="106073" y="125613"/>
                  </a:lnTo>
                  <a:lnTo>
                    <a:pt x="10607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4" name="Freeform 1033">
              <a:extLst>
                <a:ext uri="{FF2B5EF4-FFF2-40B4-BE49-F238E27FC236}">
                  <a16:creationId xmlns:a16="http://schemas.microsoft.com/office/drawing/2014/main" id="{F37FD34E-F9F0-695F-8C32-CA7DC4522E20}"/>
                </a:ext>
              </a:extLst>
            </p:cNvPr>
            <p:cNvSpPr/>
            <p:nvPr/>
          </p:nvSpPr>
          <p:spPr>
            <a:xfrm>
              <a:off x="7446827" y="4661788"/>
              <a:ext cx="106072" cy="125612"/>
            </a:xfrm>
            <a:custGeom>
              <a:avLst/>
              <a:gdLst>
                <a:gd name="connsiteX0" fmla="*/ 0 w 106072"/>
                <a:gd name="connsiteY0" fmla="*/ 0 h 125612"/>
                <a:gd name="connsiteX1" fmla="*/ 0 w 106072"/>
                <a:gd name="connsiteY1" fmla="*/ 125613 h 125612"/>
                <a:gd name="connsiteX2" fmla="*/ 106073 w 106072"/>
                <a:gd name="connsiteY2" fmla="*/ 125613 h 125612"/>
                <a:gd name="connsiteX3" fmla="*/ 106073 w 106072"/>
                <a:gd name="connsiteY3" fmla="*/ 0 h 125612"/>
                <a:gd name="connsiteX4" fmla="*/ 0 w 106072"/>
                <a:gd name="connsiteY4" fmla="*/ 0 h 125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2" h="125612">
                  <a:moveTo>
                    <a:pt x="0" y="0"/>
                  </a:moveTo>
                  <a:lnTo>
                    <a:pt x="0" y="125613"/>
                  </a:lnTo>
                  <a:lnTo>
                    <a:pt x="106073" y="125613"/>
                  </a:lnTo>
                  <a:lnTo>
                    <a:pt x="106073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5" name="Freeform 1034">
              <a:extLst>
                <a:ext uri="{FF2B5EF4-FFF2-40B4-BE49-F238E27FC236}">
                  <a16:creationId xmlns:a16="http://schemas.microsoft.com/office/drawing/2014/main" id="{2756A4F7-6A93-07DF-7895-66E76A5F6B7E}"/>
                </a:ext>
              </a:extLst>
            </p:cNvPr>
            <p:cNvSpPr/>
            <p:nvPr/>
          </p:nvSpPr>
          <p:spPr>
            <a:xfrm>
              <a:off x="7552900" y="4481203"/>
              <a:ext cx="106071" cy="306197"/>
            </a:xfrm>
            <a:custGeom>
              <a:avLst/>
              <a:gdLst>
                <a:gd name="connsiteX0" fmla="*/ 0 w 106071"/>
                <a:gd name="connsiteY0" fmla="*/ 0 h 306197"/>
                <a:gd name="connsiteX1" fmla="*/ 0 w 106071"/>
                <a:gd name="connsiteY1" fmla="*/ 306197 h 306197"/>
                <a:gd name="connsiteX2" fmla="*/ 106072 w 106071"/>
                <a:gd name="connsiteY2" fmla="*/ 306197 h 306197"/>
                <a:gd name="connsiteX3" fmla="*/ 106072 w 106071"/>
                <a:gd name="connsiteY3" fmla="*/ 0 h 306197"/>
                <a:gd name="connsiteX4" fmla="*/ 0 w 106071"/>
                <a:gd name="connsiteY4" fmla="*/ 0 h 306197"/>
                <a:gd name="connsiteX5" fmla="*/ 0 w 106071"/>
                <a:gd name="connsiteY5" fmla="*/ 0 h 306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1" h="306197">
                  <a:moveTo>
                    <a:pt x="0" y="0"/>
                  </a:moveTo>
                  <a:lnTo>
                    <a:pt x="0" y="306197"/>
                  </a:lnTo>
                  <a:lnTo>
                    <a:pt x="106072" y="306197"/>
                  </a:lnTo>
                  <a:lnTo>
                    <a:pt x="10607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6" name="Freeform 1035">
              <a:extLst>
                <a:ext uri="{FF2B5EF4-FFF2-40B4-BE49-F238E27FC236}">
                  <a16:creationId xmlns:a16="http://schemas.microsoft.com/office/drawing/2014/main" id="{A1A21020-4D34-C4A0-51A4-93C8CD1CB0BA}"/>
                </a:ext>
              </a:extLst>
            </p:cNvPr>
            <p:cNvSpPr/>
            <p:nvPr/>
          </p:nvSpPr>
          <p:spPr>
            <a:xfrm>
              <a:off x="7552900" y="4481203"/>
              <a:ext cx="106071" cy="306197"/>
            </a:xfrm>
            <a:custGeom>
              <a:avLst/>
              <a:gdLst>
                <a:gd name="connsiteX0" fmla="*/ 0 w 106071"/>
                <a:gd name="connsiteY0" fmla="*/ 0 h 306197"/>
                <a:gd name="connsiteX1" fmla="*/ 0 w 106071"/>
                <a:gd name="connsiteY1" fmla="*/ 306197 h 306197"/>
                <a:gd name="connsiteX2" fmla="*/ 106072 w 106071"/>
                <a:gd name="connsiteY2" fmla="*/ 306197 h 306197"/>
                <a:gd name="connsiteX3" fmla="*/ 106072 w 106071"/>
                <a:gd name="connsiteY3" fmla="*/ 0 h 306197"/>
                <a:gd name="connsiteX4" fmla="*/ 0 w 106071"/>
                <a:gd name="connsiteY4" fmla="*/ 0 h 306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1" h="306197">
                  <a:moveTo>
                    <a:pt x="0" y="0"/>
                  </a:moveTo>
                  <a:lnTo>
                    <a:pt x="0" y="306197"/>
                  </a:lnTo>
                  <a:lnTo>
                    <a:pt x="106072" y="306197"/>
                  </a:lnTo>
                  <a:lnTo>
                    <a:pt x="106072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7" name="Freeform 1036">
              <a:extLst>
                <a:ext uri="{FF2B5EF4-FFF2-40B4-BE49-F238E27FC236}">
                  <a16:creationId xmlns:a16="http://schemas.microsoft.com/office/drawing/2014/main" id="{E8F6D495-BC81-5A73-E812-1E17CCC7C9C0}"/>
                </a:ext>
              </a:extLst>
            </p:cNvPr>
            <p:cNvSpPr/>
            <p:nvPr/>
          </p:nvSpPr>
          <p:spPr>
            <a:xfrm>
              <a:off x="7658972" y="4371289"/>
              <a:ext cx="106068" cy="416111"/>
            </a:xfrm>
            <a:custGeom>
              <a:avLst/>
              <a:gdLst>
                <a:gd name="connsiteX0" fmla="*/ 0 w 106068"/>
                <a:gd name="connsiteY0" fmla="*/ 0 h 416111"/>
                <a:gd name="connsiteX1" fmla="*/ 0 w 106068"/>
                <a:gd name="connsiteY1" fmla="*/ 416111 h 416111"/>
                <a:gd name="connsiteX2" fmla="*/ 106069 w 106068"/>
                <a:gd name="connsiteY2" fmla="*/ 416111 h 416111"/>
                <a:gd name="connsiteX3" fmla="*/ 106069 w 106068"/>
                <a:gd name="connsiteY3" fmla="*/ 0 h 416111"/>
                <a:gd name="connsiteX4" fmla="*/ 0 w 106068"/>
                <a:gd name="connsiteY4" fmla="*/ 0 h 416111"/>
                <a:gd name="connsiteX5" fmla="*/ 0 w 106068"/>
                <a:gd name="connsiteY5" fmla="*/ 0 h 41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68" h="416111">
                  <a:moveTo>
                    <a:pt x="0" y="0"/>
                  </a:moveTo>
                  <a:lnTo>
                    <a:pt x="0" y="416111"/>
                  </a:lnTo>
                  <a:lnTo>
                    <a:pt x="106069" y="416111"/>
                  </a:lnTo>
                  <a:lnTo>
                    <a:pt x="1060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8" name="Freeform 1037">
              <a:extLst>
                <a:ext uri="{FF2B5EF4-FFF2-40B4-BE49-F238E27FC236}">
                  <a16:creationId xmlns:a16="http://schemas.microsoft.com/office/drawing/2014/main" id="{EFE4629D-9A74-D044-B600-4F5E97C1F88C}"/>
                </a:ext>
              </a:extLst>
            </p:cNvPr>
            <p:cNvSpPr/>
            <p:nvPr/>
          </p:nvSpPr>
          <p:spPr>
            <a:xfrm>
              <a:off x="7658972" y="4371289"/>
              <a:ext cx="106068" cy="416111"/>
            </a:xfrm>
            <a:custGeom>
              <a:avLst/>
              <a:gdLst>
                <a:gd name="connsiteX0" fmla="*/ 0 w 106068"/>
                <a:gd name="connsiteY0" fmla="*/ 0 h 416111"/>
                <a:gd name="connsiteX1" fmla="*/ 0 w 106068"/>
                <a:gd name="connsiteY1" fmla="*/ 416111 h 416111"/>
                <a:gd name="connsiteX2" fmla="*/ 106069 w 106068"/>
                <a:gd name="connsiteY2" fmla="*/ 416111 h 416111"/>
                <a:gd name="connsiteX3" fmla="*/ 106069 w 106068"/>
                <a:gd name="connsiteY3" fmla="*/ 0 h 416111"/>
                <a:gd name="connsiteX4" fmla="*/ 0 w 106068"/>
                <a:gd name="connsiteY4" fmla="*/ 0 h 41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68" h="416111">
                  <a:moveTo>
                    <a:pt x="0" y="0"/>
                  </a:moveTo>
                  <a:lnTo>
                    <a:pt x="0" y="416111"/>
                  </a:lnTo>
                  <a:lnTo>
                    <a:pt x="106069" y="416111"/>
                  </a:lnTo>
                  <a:lnTo>
                    <a:pt x="106069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9" name="Freeform 1038">
              <a:extLst>
                <a:ext uri="{FF2B5EF4-FFF2-40B4-BE49-F238E27FC236}">
                  <a16:creationId xmlns:a16="http://schemas.microsoft.com/office/drawing/2014/main" id="{86F94D7D-4F7E-F75B-36C8-8E3F225DA179}"/>
                </a:ext>
              </a:extLst>
            </p:cNvPr>
            <p:cNvSpPr/>
            <p:nvPr/>
          </p:nvSpPr>
          <p:spPr>
            <a:xfrm>
              <a:off x="7765041" y="4104348"/>
              <a:ext cx="106078" cy="683052"/>
            </a:xfrm>
            <a:custGeom>
              <a:avLst/>
              <a:gdLst>
                <a:gd name="connsiteX0" fmla="*/ 0 w 106078"/>
                <a:gd name="connsiteY0" fmla="*/ 0 h 683052"/>
                <a:gd name="connsiteX1" fmla="*/ 0 w 106078"/>
                <a:gd name="connsiteY1" fmla="*/ 683053 h 683052"/>
                <a:gd name="connsiteX2" fmla="*/ 106079 w 106078"/>
                <a:gd name="connsiteY2" fmla="*/ 683053 h 683052"/>
                <a:gd name="connsiteX3" fmla="*/ 106079 w 106078"/>
                <a:gd name="connsiteY3" fmla="*/ 0 h 683052"/>
                <a:gd name="connsiteX4" fmla="*/ 0 w 106078"/>
                <a:gd name="connsiteY4" fmla="*/ 0 h 683052"/>
                <a:gd name="connsiteX5" fmla="*/ 0 w 106078"/>
                <a:gd name="connsiteY5" fmla="*/ 0 h 68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8" h="683052">
                  <a:moveTo>
                    <a:pt x="0" y="0"/>
                  </a:moveTo>
                  <a:lnTo>
                    <a:pt x="0" y="683053"/>
                  </a:lnTo>
                  <a:lnTo>
                    <a:pt x="106079" y="683053"/>
                  </a:lnTo>
                  <a:lnTo>
                    <a:pt x="10607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0" name="Freeform 1039">
              <a:extLst>
                <a:ext uri="{FF2B5EF4-FFF2-40B4-BE49-F238E27FC236}">
                  <a16:creationId xmlns:a16="http://schemas.microsoft.com/office/drawing/2014/main" id="{028BE5ED-5EE4-65C8-084D-4DF3389A0EA1}"/>
                </a:ext>
              </a:extLst>
            </p:cNvPr>
            <p:cNvSpPr/>
            <p:nvPr/>
          </p:nvSpPr>
          <p:spPr>
            <a:xfrm>
              <a:off x="7765041" y="4104348"/>
              <a:ext cx="106078" cy="683052"/>
            </a:xfrm>
            <a:custGeom>
              <a:avLst/>
              <a:gdLst>
                <a:gd name="connsiteX0" fmla="*/ 0 w 106078"/>
                <a:gd name="connsiteY0" fmla="*/ 0 h 683052"/>
                <a:gd name="connsiteX1" fmla="*/ 0 w 106078"/>
                <a:gd name="connsiteY1" fmla="*/ 683053 h 683052"/>
                <a:gd name="connsiteX2" fmla="*/ 106079 w 106078"/>
                <a:gd name="connsiteY2" fmla="*/ 683053 h 683052"/>
                <a:gd name="connsiteX3" fmla="*/ 106079 w 106078"/>
                <a:gd name="connsiteY3" fmla="*/ 0 h 683052"/>
                <a:gd name="connsiteX4" fmla="*/ 0 w 106078"/>
                <a:gd name="connsiteY4" fmla="*/ 0 h 68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8" h="683052">
                  <a:moveTo>
                    <a:pt x="0" y="0"/>
                  </a:moveTo>
                  <a:lnTo>
                    <a:pt x="0" y="683053"/>
                  </a:lnTo>
                  <a:lnTo>
                    <a:pt x="106079" y="683053"/>
                  </a:lnTo>
                  <a:lnTo>
                    <a:pt x="106079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1" name="Freeform 1040">
              <a:extLst>
                <a:ext uri="{FF2B5EF4-FFF2-40B4-BE49-F238E27FC236}">
                  <a16:creationId xmlns:a16="http://schemas.microsoft.com/office/drawing/2014/main" id="{E540DE00-3001-F6B6-B2A2-4584FC76B70E}"/>
                </a:ext>
              </a:extLst>
            </p:cNvPr>
            <p:cNvSpPr/>
            <p:nvPr/>
          </p:nvSpPr>
          <p:spPr>
            <a:xfrm>
              <a:off x="7871120" y="3947323"/>
              <a:ext cx="106068" cy="840077"/>
            </a:xfrm>
            <a:custGeom>
              <a:avLst/>
              <a:gdLst>
                <a:gd name="connsiteX0" fmla="*/ 0 w 106068"/>
                <a:gd name="connsiteY0" fmla="*/ 0 h 840077"/>
                <a:gd name="connsiteX1" fmla="*/ 0 w 106068"/>
                <a:gd name="connsiteY1" fmla="*/ 840077 h 840077"/>
                <a:gd name="connsiteX2" fmla="*/ 106069 w 106068"/>
                <a:gd name="connsiteY2" fmla="*/ 840077 h 840077"/>
                <a:gd name="connsiteX3" fmla="*/ 106069 w 106068"/>
                <a:gd name="connsiteY3" fmla="*/ 0 h 840077"/>
                <a:gd name="connsiteX4" fmla="*/ 0 w 106068"/>
                <a:gd name="connsiteY4" fmla="*/ 0 h 840077"/>
                <a:gd name="connsiteX5" fmla="*/ 0 w 106068"/>
                <a:gd name="connsiteY5" fmla="*/ 0 h 84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68" h="840077">
                  <a:moveTo>
                    <a:pt x="0" y="0"/>
                  </a:moveTo>
                  <a:lnTo>
                    <a:pt x="0" y="840077"/>
                  </a:lnTo>
                  <a:lnTo>
                    <a:pt x="106069" y="840077"/>
                  </a:lnTo>
                  <a:lnTo>
                    <a:pt x="1060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2" name="Freeform 1041">
              <a:extLst>
                <a:ext uri="{FF2B5EF4-FFF2-40B4-BE49-F238E27FC236}">
                  <a16:creationId xmlns:a16="http://schemas.microsoft.com/office/drawing/2014/main" id="{2942AFE4-B617-C256-3F9E-64587844239B}"/>
                </a:ext>
              </a:extLst>
            </p:cNvPr>
            <p:cNvSpPr/>
            <p:nvPr/>
          </p:nvSpPr>
          <p:spPr>
            <a:xfrm>
              <a:off x="7871120" y="3947323"/>
              <a:ext cx="106068" cy="840077"/>
            </a:xfrm>
            <a:custGeom>
              <a:avLst/>
              <a:gdLst>
                <a:gd name="connsiteX0" fmla="*/ 0 w 106068"/>
                <a:gd name="connsiteY0" fmla="*/ 0 h 840077"/>
                <a:gd name="connsiteX1" fmla="*/ 0 w 106068"/>
                <a:gd name="connsiteY1" fmla="*/ 840077 h 840077"/>
                <a:gd name="connsiteX2" fmla="*/ 106069 w 106068"/>
                <a:gd name="connsiteY2" fmla="*/ 840077 h 840077"/>
                <a:gd name="connsiteX3" fmla="*/ 106069 w 106068"/>
                <a:gd name="connsiteY3" fmla="*/ 0 h 840077"/>
                <a:gd name="connsiteX4" fmla="*/ 0 w 106068"/>
                <a:gd name="connsiteY4" fmla="*/ 0 h 84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68" h="840077">
                  <a:moveTo>
                    <a:pt x="0" y="0"/>
                  </a:moveTo>
                  <a:lnTo>
                    <a:pt x="0" y="840077"/>
                  </a:lnTo>
                  <a:lnTo>
                    <a:pt x="106069" y="840077"/>
                  </a:lnTo>
                  <a:lnTo>
                    <a:pt x="106069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3" name="Freeform 1042">
              <a:extLst>
                <a:ext uri="{FF2B5EF4-FFF2-40B4-BE49-F238E27FC236}">
                  <a16:creationId xmlns:a16="http://schemas.microsoft.com/office/drawing/2014/main" id="{C48EE27E-B2B2-1AAF-FEA7-1CE8B4074393}"/>
                </a:ext>
              </a:extLst>
            </p:cNvPr>
            <p:cNvSpPr/>
            <p:nvPr/>
          </p:nvSpPr>
          <p:spPr>
            <a:xfrm>
              <a:off x="7977189" y="3554763"/>
              <a:ext cx="106069" cy="1232637"/>
            </a:xfrm>
            <a:custGeom>
              <a:avLst/>
              <a:gdLst>
                <a:gd name="connsiteX0" fmla="*/ 0 w 106069"/>
                <a:gd name="connsiteY0" fmla="*/ 0 h 1232637"/>
                <a:gd name="connsiteX1" fmla="*/ 0 w 106069"/>
                <a:gd name="connsiteY1" fmla="*/ 1232638 h 1232637"/>
                <a:gd name="connsiteX2" fmla="*/ 106069 w 106069"/>
                <a:gd name="connsiteY2" fmla="*/ 1232638 h 1232637"/>
                <a:gd name="connsiteX3" fmla="*/ 106069 w 106069"/>
                <a:gd name="connsiteY3" fmla="*/ 0 h 1232637"/>
                <a:gd name="connsiteX4" fmla="*/ 0 w 106069"/>
                <a:gd name="connsiteY4" fmla="*/ 0 h 1232637"/>
                <a:gd name="connsiteX5" fmla="*/ 0 w 106069"/>
                <a:gd name="connsiteY5" fmla="*/ 0 h 123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69" h="1232637">
                  <a:moveTo>
                    <a:pt x="0" y="0"/>
                  </a:moveTo>
                  <a:lnTo>
                    <a:pt x="0" y="1232638"/>
                  </a:lnTo>
                  <a:lnTo>
                    <a:pt x="106069" y="1232638"/>
                  </a:lnTo>
                  <a:lnTo>
                    <a:pt x="1060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4" name="Freeform 1043">
              <a:extLst>
                <a:ext uri="{FF2B5EF4-FFF2-40B4-BE49-F238E27FC236}">
                  <a16:creationId xmlns:a16="http://schemas.microsoft.com/office/drawing/2014/main" id="{FBA6C578-67DB-4F1D-3629-0220DE946136}"/>
                </a:ext>
              </a:extLst>
            </p:cNvPr>
            <p:cNvSpPr/>
            <p:nvPr/>
          </p:nvSpPr>
          <p:spPr>
            <a:xfrm>
              <a:off x="7977189" y="3554763"/>
              <a:ext cx="106069" cy="1232637"/>
            </a:xfrm>
            <a:custGeom>
              <a:avLst/>
              <a:gdLst>
                <a:gd name="connsiteX0" fmla="*/ 0 w 106069"/>
                <a:gd name="connsiteY0" fmla="*/ 0 h 1232637"/>
                <a:gd name="connsiteX1" fmla="*/ 0 w 106069"/>
                <a:gd name="connsiteY1" fmla="*/ 1232638 h 1232637"/>
                <a:gd name="connsiteX2" fmla="*/ 106069 w 106069"/>
                <a:gd name="connsiteY2" fmla="*/ 1232638 h 1232637"/>
                <a:gd name="connsiteX3" fmla="*/ 106069 w 106069"/>
                <a:gd name="connsiteY3" fmla="*/ 0 h 1232637"/>
                <a:gd name="connsiteX4" fmla="*/ 0 w 106069"/>
                <a:gd name="connsiteY4" fmla="*/ 0 h 123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69" h="1232637">
                  <a:moveTo>
                    <a:pt x="0" y="0"/>
                  </a:moveTo>
                  <a:lnTo>
                    <a:pt x="0" y="1232638"/>
                  </a:lnTo>
                  <a:lnTo>
                    <a:pt x="106069" y="1232638"/>
                  </a:lnTo>
                  <a:lnTo>
                    <a:pt x="106069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5" name="Freeform 1044">
              <a:extLst>
                <a:ext uri="{FF2B5EF4-FFF2-40B4-BE49-F238E27FC236}">
                  <a16:creationId xmlns:a16="http://schemas.microsoft.com/office/drawing/2014/main" id="{D5C03065-FAE4-0FAD-B84A-35A01F235916}"/>
                </a:ext>
              </a:extLst>
            </p:cNvPr>
            <p:cNvSpPr/>
            <p:nvPr/>
          </p:nvSpPr>
          <p:spPr>
            <a:xfrm>
              <a:off x="8083258" y="3837407"/>
              <a:ext cx="106078" cy="949993"/>
            </a:xfrm>
            <a:custGeom>
              <a:avLst/>
              <a:gdLst>
                <a:gd name="connsiteX0" fmla="*/ 0 w 106078"/>
                <a:gd name="connsiteY0" fmla="*/ 0 h 949993"/>
                <a:gd name="connsiteX1" fmla="*/ 0 w 106078"/>
                <a:gd name="connsiteY1" fmla="*/ 949994 h 949993"/>
                <a:gd name="connsiteX2" fmla="*/ 106079 w 106078"/>
                <a:gd name="connsiteY2" fmla="*/ 949994 h 949993"/>
                <a:gd name="connsiteX3" fmla="*/ 106079 w 106078"/>
                <a:gd name="connsiteY3" fmla="*/ 0 h 949993"/>
                <a:gd name="connsiteX4" fmla="*/ 0 w 106078"/>
                <a:gd name="connsiteY4" fmla="*/ 0 h 949993"/>
                <a:gd name="connsiteX5" fmla="*/ 0 w 106078"/>
                <a:gd name="connsiteY5" fmla="*/ 0 h 949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8" h="949993">
                  <a:moveTo>
                    <a:pt x="0" y="0"/>
                  </a:moveTo>
                  <a:lnTo>
                    <a:pt x="0" y="949994"/>
                  </a:lnTo>
                  <a:lnTo>
                    <a:pt x="106079" y="949994"/>
                  </a:lnTo>
                  <a:lnTo>
                    <a:pt x="10607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6" name="Freeform 1045">
              <a:extLst>
                <a:ext uri="{FF2B5EF4-FFF2-40B4-BE49-F238E27FC236}">
                  <a16:creationId xmlns:a16="http://schemas.microsoft.com/office/drawing/2014/main" id="{D8CFBA94-F729-A22B-8962-63039F5B6C12}"/>
                </a:ext>
              </a:extLst>
            </p:cNvPr>
            <p:cNvSpPr/>
            <p:nvPr/>
          </p:nvSpPr>
          <p:spPr>
            <a:xfrm>
              <a:off x="8083258" y="3837407"/>
              <a:ext cx="106078" cy="949993"/>
            </a:xfrm>
            <a:custGeom>
              <a:avLst/>
              <a:gdLst>
                <a:gd name="connsiteX0" fmla="*/ 0 w 106078"/>
                <a:gd name="connsiteY0" fmla="*/ 0 h 949993"/>
                <a:gd name="connsiteX1" fmla="*/ 0 w 106078"/>
                <a:gd name="connsiteY1" fmla="*/ 949994 h 949993"/>
                <a:gd name="connsiteX2" fmla="*/ 106079 w 106078"/>
                <a:gd name="connsiteY2" fmla="*/ 949994 h 949993"/>
                <a:gd name="connsiteX3" fmla="*/ 106079 w 106078"/>
                <a:gd name="connsiteY3" fmla="*/ 0 h 949993"/>
                <a:gd name="connsiteX4" fmla="*/ 0 w 106078"/>
                <a:gd name="connsiteY4" fmla="*/ 0 h 949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8" h="949993">
                  <a:moveTo>
                    <a:pt x="0" y="0"/>
                  </a:moveTo>
                  <a:lnTo>
                    <a:pt x="0" y="949994"/>
                  </a:lnTo>
                  <a:lnTo>
                    <a:pt x="106079" y="949994"/>
                  </a:lnTo>
                  <a:lnTo>
                    <a:pt x="106079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7" name="Freeform 1046">
              <a:extLst>
                <a:ext uri="{FF2B5EF4-FFF2-40B4-BE49-F238E27FC236}">
                  <a16:creationId xmlns:a16="http://schemas.microsoft.com/office/drawing/2014/main" id="{49BC3CC1-B5DC-5377-DA5E-71DEC172B15F}"/>
                </a:ext>
              </a:extLst>
            </p:cNvPr>
            <p:cNvSpPr/>
            <p:nvPr/>
          </p:nvSpPr>
          <p:spPr>
            <a:xfrm>
              <a:off x="8189337" y="4300628"/>
              <a:ext cx="106068" cy="486772"/>
            </a:xfrm>
            <a:custGeom>
              <a:avLst/>
              <a:gdLst>
                <a:gd name="connsiteX0" fmla="*/ 0 w 106068"/>
                <a:gd name="connsiteY0" fmla="*/ 0 h 486772"/>
                <a:gd name="connsiteX1" fmla="*/ 0 w 106068"/>
                <a:gd name="connsiteY1" fmla="*/ 486772 h 486772"/>
                <a:gd name="connsiteX2" fmla="*/ 106069 w 106068"/>
                <a:gd name="connsiteY2" fmla="*/ 486772 h 486772"/>
                <a:gd name="connsiteX3" fmla="*/ 106069 w 106068"/>
                <a:gd name="connsiteY3" fmla="*/ 0 h 486772"/>
                <a:gd name="connsiteX4" fmla="*/ 0 w 106068"/>
                <a:gd name="connsiteY4" fmla="*/ 0 h 486772"/>
                <a:gd name="connsiteX5" fmla="*/ 0 w 106068"/>
                <a:gd name="connsiteY5" fmla="*/ 0 h 486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68" h="486772">
                  <a:moveTo>
                    <a:pt x="0" y="0"/>
                  </a:moveTo>
                  <a:lnTo>
                    <a:pt x="0" y="486772"/>
                  </a:lnTo>
                  <a:lnTo>
                    <a:pt x="106069" y="486772"/>
                  </a:lnTo>
                  <a:lnTo>
                    <a:pt x="1060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8" name="Freeform 1047">
              <a:extLst>
                <a:ext uri="{FF2B5EF4-FFF2-40B4-BE49-F238E27FC236}">
                  <a16:creationId xmlns:a16="http://schemas.microsoft.com/office/drawing/2014/main" id="{5FDCB0ED-90EF-776D-B2D7-C7374EC0F184}"/>
                </a:ext>
              </a:extLst>
            </p:cNvPr>
            <p:cNvSpPr/>
            <p:nvPr/>
          </p:nvSpPr>
          <p:spPr>
            <a:xfrm>
              <a:off x="8189337" y="4300628"/>
              <a:ext cx="106068" cy="486772"/>
            </a:xfrm>
            <a:custGeom>
              <a:avLst/>
              <a:gdLst>
                <a:gd name="connsiteX0" fmla="*/ 0 w 106068"/>
                <a:gd name="connsiteY0" fmla="*/ 0 h 486772"/>
                <a:gd name="connsiteX1" fmla="*/ 0 w 106068"/>
                <a:gd name="connsiteY1" fmla="*/ 486772 h 486772"/>
                <a:gd name="connsiteX2" fmla="*/ 106069 w 106068"/>
                <a:gd name="connsiteY2" fmla="*/ 486772 h 486772"/>
                <a:gd name="connsiteX3" fmla="*/ 106069 w 106068"/>
                <a:gd name="connsiteY3" fmla="*/ 0 h 486772"/>
                <a:gd name="connsiteX4" fmla="*/ 0 w 106068"/>
                <a:gd name="connsiteY4" fmla="*/ 0 h 486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68" h="486772">
                  <a:moveTo>
                    <a:pt x="0" y="0"/>
                  </a:moveTo>
                  <a:lnTo>
                    <a:pt x="0" y="486772"/>
                  </a:lnTo>
                  <a:lnTo>
                    <a:pt x="106069" y="486772"/>
                  </a:lnTo>
                  <a:lnTo>
                    <a:pt x="106069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9" name="Freeform 1048">
              <a:extLst>
                <a:ext uri="{FF2B5EF4-FFF2-40B4-BE49-F238E27FC236}">
                  <a16:creationId xmlns:a16="http://schemas.microsoft.com/office/drawing/2014/main" id="{562F2C1A-6577-F458-9D7E-3D78395DEDB9}"/>
                </a:ext>
              </a:extLst>
            </p:cNvPr>
            <p:cNvSpPr/>
            <p:nvPr/>
          </p:nvSpPr>
          <p:spPr>
            <a:xfrm>
              <a:off x="8295406" y="4394843"/>
              <a:ext cx="106068" cy="392557"/>
            </a:xfrm>
            <a:custGeom>
              <a:avLst/>
              <a:gdLst>
                <a:gd name="connsiteX0" fmla="*/ 0 w 106068"/>
                <a:gd name="connsiteY0" fmla="*/ 0 h 392557"/>
                <a:gd name="connsiteX1" fmla="*/ 0 w 106068"/>
                <a:gd name="connsiteY1" fmla="*/ 392557 h 392557"/>
                <a:gd name="connsiteX2" fmla="*/ 106069 w 106068"/>
                <a:gd name="connsiteY2" fmla="*/ 392557 h 392557"/>
                <a:gd name="connsiteX3" fmla="*/ 106069 w 106068"/>
                <a:gd name="connsiteY3" fmla="*/ 0 h 392557"/>
                <a:gd name="connsiteX4" fmla="*/ 0 w 106068"/>
                <a:gd name="connsiteY4" fmla="*/ 0 h 392557"/>
                <a:gd name="connsiteX5" fmla="*/ 0 w 106068"/>
                <a:gd name="connsiteY5" fmla="*/ 0 h 39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68" h="392557">
                  <a:moveTo>
                    <a:pt x="0" y="0"/>
                  </a:moveTo>
                  <a:lnTo>
                    <a:pt x="0" y="392557"/>
                  </a:lnTo>
                  <a:lnTo>
                    <a:pt x="106069" y="392557"/>
                  </a:lnTo>
                  <a:lnTo>
                    <a:pt x="1060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0" name="Freeform 1049">
              <a:extLst>
                <a:ext uri="{FF2B5EF4-FFF2-40B4-BE49-F238E27FC236}">
                  <a16:creationId xmlns:a16="http://schemas.microsoft.com/office/drawing/2014/main" id="{387A7329-3D0B-64CE-1E55-467A21B43F64}"/>
                </a:ext>
              </a:extLst>
            </p:cNvPr>
            <p:cNvSpPr/>
            <p:nvPr/>
          </p:nvSpPr>
          <p:spPr>
            <a:xfrm>
              <a:off x="8295406" y="4394843"/>
              <a:ext cx="106068" cy="392557"/>
            </a:xfrm>
            <a:custGeom>
              <a:avLst/>
              <a:gdLst>
                <a:gd name="connsiteX0" fmla="*/ 0 w 106068"/>
                <a:gd name="connsiteY0" fmla="*/ 0 h 392557"/>
                <a:gd name="connsiteX1" fmla="*/ 0 w 106068"/>
                <a:gd name="connsiteY1" fmla="*/ 392557 h 392557"/>
                <a:gd name="connsiteX2" fmla="*/ 106069 w 106068"/>
                <a:gd name="connsiteY2" fmla="*/ 392557 h 392557"/>
                <a:gd name="connsiteX3" fmla="*/ 106069 w 106068"/>
                <a:gd name="connsiteY3" fmla="*/ 0 h 392557"/>
                <a:gd name="connsiteX4" fmla="*/ 0 w 106068"/>
                <a:gd name="connsiteY4" fmla="*/ 0 h 39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68" h="392557">
                  <a:moveTo>
                    <a:pt x="0" y="0"/>
                  </a:moveTo>
                  <a:lnTo>
                    <a:pt x="0" y="392557"/>
                  </a:lnTo>
                  <a:lnTo>
                    <a:pt x="106069" y="392557"/>
                  </a:lnTo>
                  <a:lnTo>
                    <a:pt x="106069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1" name="Freeform 1050">
              <a:extLst>
                <a:ext uri="{FF2B5EF4-FFF2-40B4-BE49-F238E27FC236}">
                  <a16:creationId xmlns:a16="http://schemas.microsoft.com/office/drawing/2014/main" id="{45F99CD5-8ACB-B0EB-1FC1-E033772E58EF}"/>
                </a:ext>
              </a:extLst>
            </p:cNvPr>
            <p:cNvSpPr/>
            <p:nvPr/>
          </p:nvSpPr>
          <p:spPr>
            <a:xfrm>
              <a:off x="8401475" y="4426248"/>
              <a:ext cx="106078" cy="361152"/>
            </a:xfrm>
            <a:custGeom>
              <a:avLst/>
              <a:gdLst>
                <a:gd name="connsiteX0" fmla="*/ 0 w 106078"/>
                <a:gd name="connsiteY0" fmla="*/ 0 h 361152"/>
                <a:gd name="connsiteX1" fmla="*/ 0 w 106078"/>
                <a:gd name="connsiteY1" fmla="*/ 361153 h 361152"/>
                <a:gd name="connsiteX2" fmla="*/ 106079 w 106078"/>
                <a:gd name="connsiteY2" fmla="*/ 361153 h 361152"/>
                <a:gd name="connsiteX3" fmla="*/ 106079 w 106078"/>
                <a:gd name="connsiteY3" fmla="*/ 0 h 361152"/>
                <a:gd name="connsiteX4" fmla="*/ 0 w 106078"/>
                <a:gd name="connsiteY4" fmla="*/ 0 h 361152"/>
                <a:gd name="connsiteX5" fmla="*/ 0 w 106078"/>
                <a:gd name="connsiteY5" fmla="*/ 0 h 361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8" h="361152">
                  <a:moveTo>
                    <a:pt x="0" y="0"/>
                  </a:moveTo>
                  <a:lnTo>
                    <a:pt x="0" y="361153"/>
                  </a:lnTo>
                  <a:lnTo>
                    <a:pt x="106079" y="361153"/>
                  </a:lnTo>
                  <a:lnTo>
                    <a:pt x="10607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2" name="Freeform 1051">
              <a:extLst>
                <a:ext uri="{FF2B5EF4-FFF2-40B4-BE49-F238E27FC236}">
                  <a16:creationId xmlns:a16="http://schemas.microsoft.com/office/drawing/2014/main" id="{5F42CC64-20EB-971A-1780-DA0E513AE152}"/>
                </a:ext>
              </a:extLst>
            </p:cNvPr>
            <p:cNvSpPr/>
            <p:nvPr/>
          </p:nvSpPr>
          <p:spPr>
            <a:xfrm>
              <a:off x="8401475" y="4426248"/>
              <a:ext cx="106078" cy="361152"/>
            </a:xfrm>
            <a:custGeom>
              <a:avLst/>
              <a:gdLst>
                <a:gd name="connsiteX0" fmla="*/ 0 w 106078"/>
                <a:gd name="connsiteY0" fmla="*/ 0 h 361152"/>
                <a:gd name="connsiteX1" fmla="*/ 0 w 106078"/>
                <a:gd name="connsiteY1" fmla="*/ 361153 h 361152"/>
                <a:gd name="connsiteX2" fmla="*/ 106079 w 106078"/>
                <a:gd name="connsiteY2" fmla="*/ 361153 h 361152"/>
                <a:gd name="connsiteX3" fmla="*/ 106079 w 106078"/>
                <a:gd name="connsiteY3" fmla="*/ 0 h 361152"/>
                <a:gd name="connsiteX4" fmla="*/ 0 w 106078"/>
                <a:gd name="connsiteY4" fmla="*/ 0 h 361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8" h="361152">
                  <a:moveTo>
                    <a:pt x="0" y="0"/>
                  </a:moveTo>
                  <a:lnTo>
                    <a:pt x="0" y="361153"/>
                  </a:lnTo>
                  <a:lnTo>
                    <a:pt x="106079" y="361153"/>
                  </a:lnTo>
                  <a:lnTo>
                    <a:pt x="106079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3" name="Freeform 1052">
              <a:extLst>
                <a:ext uri="{FF2B5EF4-FFF2-40B4-BE49-F238E27FC236}">
                  <a16:creationId xmlns:a16="http://schemas.microsoft.com/office/drawing/2014/main" id="{815E4891-449B-6A6B-5AA1-ABD7391646AB}"/>
                </a:ext>
              </a:extLst>
            </p:cNvPr>
            <p:cNvSpPr/>
            <p:nvPr/>
          </p:nvSpPr>
          <p:spPr>
            <a:xfrm>
              <a:off x="8507553" y="4606825"/>
              <a:ext cx="106068" cy="180574"/>
            </a:xfrm>
            <a:custGeom>
              <a:avLst/>
              <a:gdLst>
                <a:gd name="connsiteX0" fmla="*/ 0 w 106068"/>
                <a:gd name="connsiteY0" fmla="*/ 0 h 180574"/>
                <a:gd name="connsiteX1" fmla="*/ 0 w 106068"/>
                <a:gd name="connsiteY1" fmla="*/ 180575 h 180574"/>
                <a:gd name="connsiteX2" fmla="*/ 106069 w 106068"/>
                <a:gd name="connsiteY2" fmla="*/ 180575 h 180574"/>
                <a:gd name="connsiteX3" fmla="*/ 106069 w 106068"/>
                <a:gd name="connsiteY3" fmla="*/ 0 h 180574"/>
                <a:gd name="connsiteX4" fmla="*/ 0 w 106068"/>
                <a:gd name="connsiteY4" fmla="*/ 0 h 180574"/>
                <a:gd name="connsiteX5" fmla="*/ 0 w 106068"/>
                <a:gd name="connsiteY5" fmla="*/ 0 h 18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68" h="180574">
                  <a:moveTo>
                    <a:pt x="0" y="0"/>
                  </a:moveTo>
                  <a:lnTo>
                    <a:pt x="0" y="180575"/>
                  </a:lnTo>
                  <a:lnTo>
                    <a:pt x="106069" y="180575"/>
                  </a:lnTo>
                  <a:lnTo>
                    <a:pt x="1060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4" name="Freeform 1053">
              <a:extLst>
                <a:ext uri="{FF2B5EF4-FFF2-40B4-BE49-F238E27FC236}">
                  <a16:creationId xmlns:a16="http://schemas.microsoft.com/office/drawing/2014/main" id="{D8F3CC93-D358-745C-A464-DFF37F6D8653}"/>
                </a:ext>
              </a:extLst>
            </p:cNvPr>
            <p:cNvSpPr/>
            <p:nvPr/>
          </p:nvSpPr>
          <p:spPr>
            <a:xfrm>
              <a:off x="8507553" y="4606825"/>
              <a:ext cx="106068" cy="180574"/>
            </a:xfrm>
            <a:custGeom>
              <a:avLst/>
              <a:gdLst>
                <a:gd name="connsiteX0" fmla="*/ 0 w 106068"/>
                <a:gd name="connsiteY0" fmla="*/ 0 h 180574"/>
                <a:gd name="connsiteX1" fmla="*/ 0 w 106068"/>
                <a:gd name="connsiteY1" fmla="*/ 180575 h 180574"/>
                <a:gd name="connsiteX2" fmla="*/ 106069 w 106068"/>
                <a:gd name="connsiteY2" fmla="*/ 180575 h 180574"/>
                <a:gd name="connsiteX3" fmla="*/ 106069 w 106068"/>
                <a:gd name="connsiteY3" fmla="*/ 0 h 180574"/>
                <a:gd name="connsiteX4" fmla="*/ 0 w 106068"/>
                <a:gd name="connsiteY4" fmla="*/ 0 h 18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68" h="180574">
                  <a:moveTo>
                    <a:pt x="0" y="0"/>
                  </a:moveTo>
                  <a:lnTo>
                    <a:pt x="0" y="180575"/>
                  </a:lnTo>
                  <a:lnTo>
                    <a:pt x="106069" y="180575"/>
                  </a:lnTo>
                  <a:lnTo>
                    <a:pt x="106069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5" name="Freeform 1054">
              <a:extLst>
                <a:ext uri="{FF2B5EF4-FFF2-40B4-BE49-F238E27FC236}">
                  <a16:creationId xmlns:a16="http://schemas.microsoft.com/office/drawing/2014/main" id="{5F863F43-DF2D-08B2-C4AA-0F2A5211DFD7}"/>
                </a:ext>
              </a:extLst>
            </p:cNvPr>
            <p:cNvSpPr/>
            <p:nvPr/>
          </p:nvSpPr>
          <p:spPr>
            <a:xfrm>
              <a:off x="8613622" y="4638231"/>
              <a:ext cx="106069" cy="149169"/>
            </a:xfrm>
            <a:custGeom>
              <a:avLst/>
              <a:gdLst>
                <a:gd name="connsiteX0" fmla="*/ 0 w 106069"/>
                <a:gd name="connsiteY0" fmla="*/ 0 h 149169"/>
                <a:gd name="connsiteX1" fmla="*/ 0 w 106069"/>
                <a:gd name="connsiteY1" fmla="*/ 149169 h 149169"/>
                <a:gd name="connsiteX2" fmla="*/ 106069 w 106069"/>
                <a:gd name="connsiteY2" fmla="*/ 149169 h 149169"/>
                <a:gd name="connsiteX3" fmla="*/ 106069 w 106069"/>
                <a:gd name="connsiteY3" fmla="*/ 0 h 149169"/>
                <a:gd name="connsiteX4" fmla="*/ 0 w 106069"/>
                <a:gd name="connsiteY4" fmla="*/ 0 h 149169"/>
                <a:gd name="connsiteX5" fmla="*/ 0 w 106069"/>
                <a:gd name="connsiteY5" fmla="*/ 0 h 149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69" h="149169">
                  <a:moveTo>
                    <a:pt x="0" y="0"/>
                  </a:moveTo>
                  <a:lnTo>
                    <a:pt x="0" y="149169"/>
                  </a:lnTo>
                  <a:lnTo>
                    <a:pt x="106069" y="149169"/>
                  </a:lnTo>
                  <a:lnTo>
                    <a:pt x="1060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6" name="Freeform 1055">
              <a:extLst>
                <a:ext uri="{FF2B5EF4-FFF2-40B4-BE49-F238E27FC236}">
                  <a16:creationId xmlns:a16="http://schemas.microsoft.com/office/drawing/2014/main" id="{23F4468C-28C8-5F11-3F1C-F6F6BB998423}"/>
                </a:ext>
              </a:extLst>
            </p:cNvPr>
            <p:cNvSpPr/>
            <p:nvPr/>
          </p:nvSpPr>
          <p:spPr>
            <a:xfrm>
              <a:off x="8613622" y="4638231"/>
              <a:ext cx="106069" cy="149169"/>
            </a:xfrm>
            <a:custGeom>
              <a:avLst/>
              <a:gdLst>
                <a:gd name="connsiteX0" fmla="*/ 0 w 106069"/>
                <a:gd name="connsiteY0" fmla="*/ 0 h 149169"/>
                <a:gd name="connsiteX1" fmla="*/ 0 w 106069"/>
                <a:gd name="connsiteY1" fmla="*/ 149169 h 149169"/>
                <a:gd name="connsiteX2" fmla="*/ 106069 w 106069"/>
                <a:gd name="connsiteY2" fmla="*/ 149169 h 149169"/>
                <a:gd name="connsiteX3" fmla="*/ 106069 w 106069"/>
                <a:gd name="connsiteY3" fmla="*/ 0 h 149169"/>
                <a:gd name="connsiteX4" fmla="*/ 0 w 106069"/>
                <a:gd name="connsiteY4" fmla="*/ 0 h 149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69" h="149169">
                  <a:moveTo>
                    <a:pt x="0" y="0"/>
                  </a:moveTo>
                  <a:lnTo>
                    <a:pt x="0" y="149169"/>
                  </a:lnTo>
                  <a:lnTo>
                    <a:pt x="106069" y="149169"/>
                  </a:lnTo>
                  <a:lnTo>
                    <a:pt x="106069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7" name="Freeform 1056">
              <a:extLst>
                <a:ext uri="{FF2B5EF4-FFF2-40B4-BE49-F238E27FC236}">
                  <a16:creationId xmlns:a16="http://schemas.microsoft.com/office/drawing/2014/main" id="{9008AFC7-FAE6-8746-1BF3-BEC5380F77AE}"/>
                </a:ext>
              </a:extLst>
            </p:cNvPr>
            <p:cNvSpPr/>
            <p:nvPr/>
          </p:nvSpPr>
          <p:spPr>
            <a:xfrm>
              <a:off x="8719691" y="4693193"/>
              <a:ext cx="106078" cy="94207"/>
            </a:xfrm>
            <a:custGeom>
              <a:avLst/>
              <a:gdLst>
                <a:gd name="connsiteX0" fmla="*/ 0 w 106078"/>
                <a:gd name="connsiteY0" fmla="*/ 0 h 94207"/>
                <a:gd name="connsiteX1" fmla="*/ 0 w 106078"/>
                <a:gd name="connsiteY1" fmla="*/ 94207 h 94207"/>
                <a:gd name="connsiteX2" fmla="*/ 106079 w 106078"/>
                <a:gd name="connsiteY2" fmla="*/ 94207 h 94207"/>
                <a:gd name="connsiteX3" fmla="*/ 106079 w 106078"/>
                <a:gd name="connsiteY3" fmla="*/ 0 h 94207"/>
                <a:gd name="connsiteX4" fmla="*/ 0 w 106078"/>
                <a:gd name="connsiteY4" fmla="*/ 0 h 94207"/>
                <a:gd name="connsiteX5" fmla="*/ 0 w 106078"/>
                <a:gd name="connsiteY5" fmla="*/ 0 h 94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8" h="94207">
                  <a:moveTo>
                    <a:pt x="0" y="0"/>
                  </a:moveTo>
                  <a:lnTo>
                    <a:pt x="0" y="94207"/>
                  </a:lnTo>
                  <a:lnTo>
                    <a:pt x="106079" y="94207"/>
                  </a:lnTo>
                  <a:lnTo>
                    <a:pt x="10607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8" name="Freeform 1057">
              <a:extLst>
                <a:ext uri="{FF2B5EF4-FFF2-40B4-BE49-F238E27FC236}">
                  <a16:creationId xmlns:a16="http://schemas.microsoft.com/office/drawing/2014/main" id="{C3AC6FAB-7B08-87EE-98E0-889E8C0A33DA}"/>
                </a:ext>
              </a:extLst>
            </p:cNvPr>
            <p:cNvSpPr/>
            <p:nvPr/>
          </p:nvSpPr>
          <p:spPr>
            <a:xfrm>
              <a:off x="8719691" y="4693193"/>
              <a:ext cx="106078" cy="94207"/>
            </a:xfrm>
            <a:custGeom>
              <a:avLst/>
              <a:gdLst>
                <a:gd name="connsiteX0" fmla="*/ 0 w 106078"/>
                <a:gd name="connsiteY0" fmla="*/ 0 h 94207"/>
                <a:gd name="connsiteX1" fmla="*/ 0 w 106078"/>
                <a:gd name="connsiteY1" fmla="*/ 94207 h 94207"/>
                <a:gd name="connsiteX2" fmla="*/ 106079 w 106078"/>
                <a:gd name="connsiteY2" fmla="*/ 94207 h 94207"/>
                <a:gd name="connsiteX3" fmla="*/ 106079 w 106078"/>
                <a:gd name="connsiteY3" fmla="*/ 0 h 94207"/>
                <a:gd name="connsiteX4" fmla="*/ 0 w 106078"/>
                <a:gd name="connsiteY4" fmla="*/ 0 h 94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8" h="94207">
                  <a:moveTo>
                    <a:pt x="0" y="0"/>
                  </a:moveTo>
                  <a:lnTo>
                    <a:pt x="0" y="94207"/>
                  </a:lnTo>
                  <a:lnTo>
                    <a:pt x="106079" y="94207"/>
                  </a:lnTo>
                  <a:lnTo>
                    <a:pt x="106079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9" name="Freeform 1058">
              <a:extLst>
                <a:ext uri="{FF2B5EF4-FFF2-40B4-BE49-F238E27FC236}">
                  <a16:creationId xmlns:a16="http://schemas.microsoft.com/office/drawing/2014/main" id="{B0AE202B-E205-ECE8-F32A-A14CEB95BF95}"/>
                </a:ext>
              </a:extLst>
            </p:cNvPr>
            <p:cNvSpPr/>
            <p:nvPr/>
          </p:nvSpPr>
          <p:spPr>
            <a:xfrm>
              <a:off x="7073608" y="4754028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4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4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0" name="Freeform 1059">
              <a:extLst>
                <a:ext uri="{FF2B5EF4-FFF2-40B4-BE49-F238E27FC236}">
                  <a16:creationId xmlns:a16="http://schemas.microsoft.com/office/drawing/2014/main" id="{19421831-C041-B1E0-5416-D54C55C54D99}"/>
                </a:ext>
              </a:extLst>
            </p:cNvPr>
            <p:cNvSpPr/>
            <p:nvPr/>
          </p:nvSpPr>
          <p:spPr>
            <a:xfrm>
              <a:off x="7179680" y="4785433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4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4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1" name="Freeform 1060">
              <a:extLst>
                <a:ext uri="{FF2B5EF4-FFF2-40B4-BE49-F238E27FC236}">
                  <a16:creationId xmlns:a16="http://schemas.microsoft.com/office/drawing/2014/main" id="{0BDD48A0-20C0-305A-9496-4B807D30C1E5}"/>
                </a:ext>
              </a:extLst>
            </p:cNvPr>
            <p:cNvSpPr/>
            <p:nvPr/>
          </p:nvSpPr>
          <p:spPr>
            <a:xfrm>
              <a:off x="7285752" y="4714773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4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4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2" name="Freeform 1061">
              <a:extLst>
                <a:ext uri="{FF2B5EF4-FFF2-40B4-BE49-F238E27FC236}">
                  <a16:creationId xmlns:a16="http://schemas.microsoft.com/office/drawing/2014/main" id="{DD7F1F3E-41F4-7AA9-B675-21CE0075783B}"/>
                </a:ext>
              </a:extLst>
            </p:cNvPr>
            <p:cNvSpPr/>
            <p:nvPr/>
          </p:nvSpPr>
          <p:spPr>
            <a:xfrm>
              <a:off x="7391825" y="4730481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4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4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3" name="Freeform 1062">
              <a:extLst>
                <a:ext uri="{FF2B5EF4-FFF2-40B4-BE49-F238E27FC236}">
                  <a16:creationId xmlns:a16="http://schemas.microsoft.com/office/drawing/2014/main" id="{0DAD862C-B4F5-027A-3748-F30DF4CD1BED}"/>
                </a:ext>
              </a:extLst>
            </p:cNvPr>
            <p:cNvSpPr/>
            <p:nvPr/>
          </p:nvSpPr>
          <p:spPr>
            <a:xfrm>
              <a:off x="7497897" y="4659821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4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4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4" name="Freeform 1063">
              <a:extLst>
                <a:ext uri="{FF2B5EF4-FFF2-40B4-BE49-F238E27FC236}">
                  <a16:creationId xmlns:a16="http://schemas.microsoft.com/office/drawing/2014/main" id="{4B81F56C-E6A7-09E7-A7E4-B5B32B5D4812}"/>
                </a:ext>
              </a:extLst>
            </p:cNvPr>
            <p:cNvSpPr/>
            <p:nvPr/>
          </p:nvSpPr>
          <p:spPr>
            <a:xfrm>
              <a:off x="7603969" y="4479236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4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4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5" name="Freeform 1064">
              <a:extLst>
                <a:ext uri="{FF2B5EF4-FFF2-40B4-BE49-F238E27FC236}">
                  <a16:creationId xmlns:a16="http://schemas.microsoft.com/office/drawing/2014/main" id="{2EC6A2AC-8064-40AA-EBF9-F12E78196844}"/>
                </a:ext>
              </a:extLst>
            </p:cNvPr>
            <p:cNvSpPr/>
            <p:nvPr/>
          </p:nvSpPr>
          <p:spPr>
            <a:xfrm>
              <a:off x="7710040" y="4369322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4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4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6" name="Freeform 1065">
              <a:extLst>
                <a:ext uri="{FF2B5EF4-FFF2-40B4-BE49-F238E27FC236}">
                  <a16:creationId xmlns:a16="http://schemas.microsoft.com/office/drawing/2014/main" id="{3D9AEA52-822D-FA92-F3D5-8734F8B8A11F}"/>
                </a:ext>
              </a:extLst>
            </p:cNvPr>
            <p:cNvSpPr/>
            <p:nvPr/>
          </p:nvSpPr>
          <p:spPr>
            <a:xfrm>
              <a:off x="7816108" y="4102380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4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4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7" name="Freeform 1066">
              <a:extLst>
                <a:ext uri="{FF2B5EF4-FFF2-40B4-BE49-F238E27FC236}">
                  <a16:creationId xmlns:a16="http://schemas.microsoft.com/office/drawing/2014/main" id="{212A0BF3-EAFC-809B-691E-3F3D370A5E75}"/>
                </a:ext>
              </a:extLst>
            </p:cNvPr>
            <p:cNvSpPr/>
            <p:nvPr/>
          </p:nvSpPr>
          <p:spPr>
            <a:xfrm>
              <a:off x="7922187" y="3945356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4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4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8" name="Freeform 1067">
              <a:extLst>
                <a:ext uri="{FF2B5EF4-FFF2-40B4-BE49-F238E27FC236}">
                  <a16:creationId xmlns:a16="http://schemas.microsoft.com/office/drawing/2014/main" id="{2705CAA7-0981-274E-0E0E-0D3BF76F39CA}"/>
                </a:ext>
              </a:extLst>
            </p:cNvPr>
            <p:cNvSpPr/>
            <p:nvPr/>
          </p:nvSpPr>
          <p:spPr>
            <a:xfrm>
              <a:off x="8028256" y="3552796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4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4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9" name="Freeform 1068">
              <a:extLst>
                <a:ext uri="{FF2B5EF4-FFF2-40B4-BE49-F238E27FC236}">
                  <a16:creationId xmlns:a16="http://schemas.microsoft.com/office/drawing/2014/main" id="{88F1585D-DAF4-2261-650D-A65B1CCE25C8}"/>
                </a:ext>
              </a:extLst>
            </p:cNvPr>
            <p:cNvSpPr/>
            <p:nvPr/>
          </p:nvSpPr>
          <p:spPr>
            <a:xfrm>
              <a:off x="8134325" y="3835440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4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4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0" name="Freeform 1069">
              <a:extLst>
                <a:ext uri="{FF2B5EF4-FFF2-40B4-BE49-F238E27FC236}">
                  <a16:creationId xmlns:a16="http://schemas.microsoft.com/office/drawing/2014/main" id="{FB73772B-8E2E-EABF-7DB4-F9B44ED8B2FC}"/>
                </a:ext>
              </a:extLst>
            </p:cNvPr>
            <p:cNvSpPr/>
            <p:nvPr/>
          </p:nvSpPr>
          <p:spPr>
            <a:xfrm>
              <a:off x="8240404" y="4298661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4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4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1" name="Freeform 1070">
              <a:extLst>
                <a:ext uri="{FF2B5EF4-FFF2-40B4-BE49-F238E27FC236}">
                  <a16:creationId xmlns:a16="http://schemas.microsoft.com/office/drawing/2014/main" id="{C353BBC0-2AD3-C552-4552-A0859B38D382}"/>
                </a:ext>
              </a:extLst>
            </p:cNvPr>
            <p:cNvSpPr/>
            <p:nvPr/>
          </p:nvSpPr>
          <p:spPr>
            <a:xfrm>
              <a:off x="8346473" y="4392876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4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4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2" name="Freeform 1071">
              <a:extLst>
                <a:ext uri="{FF2B5EF4-FFF2-40B4-BE49-F238E27FC236}">
                  <a16:creationId xmlns:a16="http://schemas.microsoft.com/office/drawing/2014/main" id="{9A8D6422-37C4-4500-03D6-F1D00B8D3A1A}"/>
                </a:ext>
              </a:extLst>
            </p:cNvPr>
            <p:cNvSpPr/>
            <p:nvPr/>
          </p:nvSpPr>
          <p:spPr>
            <a:xfrm>
              <a:off x="8452542" y="4424281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4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4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3" name="Freeform 1072">
              <a:extLst>
                <a:ext uri="{FF2B5EF4-FFF2-40B4-BE49-F238E27FC236}">
                  <a16:creationId xmlns:a16="http://schemas.microsoft.com/office/drawing/2014/main" id="{95391412-D61D-F07C-034E-8ED96D6E29A7}"/>
                </a:ext>
              </a:extLst>
            </p:cNvPr>
            <p:cNvSpPr/>
            <p:nvPr/>
          </p:nvSpPr>
          <p:spPr>
            <a:xfrm>
              <a:off x="8558621" y="4604858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4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4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4" name="Freeform 1073">
              <a:extLst>
                <a:ext uri="{FF2B5EF4-FFF2-40B4-BE49-F238E27FC236}">
                  <a16:creationId xmlns:a16="http://schemas.microsoft.com/office/drawing/2014/main" id="{69CB3D1D-D234-622D-61C5-6EF8B81D72FD}"/>
                </a:ext>
              </a:extLst>
            </p:cNvPr>
            <p:cNvSpPr/>
            <p:nvPr/>
          </p:nvSpPr>
          <p:spPr>
            <a:xfrm>
              <a:off x="8664690" y="4636264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3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3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5" name="Freeform 1074">
              <a:extLst>
                <a:ext uri="{FF2B5EF4-FFF2-40B4-BE49-F238E27FC236}">
                  <a16:creationId xmlns:a16="http://schemas.microsoft.com/office/drawing/2014/main" id="{1204A663-EEB2-FA2F-CC98-25849A5816BD}"/>
                </a:ext>
              </a:extLst>
            </p:cNvPr>
            <p:cNvSpPr/>
            <p:nvPr/>
          </p:nvSpPr>
          <p:spPr>
            <a:xfrm>
              <a:off x="8770759" y="4691226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4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4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1076" name="Freeform 1075">
            <a:extLst>
              <a:ext uri="{FF2B5EF4-FFF2-40B4-BE49-F238E27FC236}">
                <a16:creationId xmlns:a16="http://schemas.microsoft.com/office/drawing/2014/main" id="{01212C14-D6F9-4AE0-C1F0-BF3045C704DD}"/>
              </a:ext>
            </a:extLst>
          </p:cNvPr>
          <p:cNvSpPr/>
          <p:nvPr/>
        </p:nvSpPr>
        <p:spPr>
          <a:xfrm>
            <a:off x="7022539" y="3875605"/>
            <a:ext cx="1739583" cy="909021"/>
          </a:xfrm>
          <a:custGeom>
            <a:avLst/>
            <a:gdLst>
              <a:gd name="connsiteX0" fmla="*/ 0 w 1739583"/>
              <a:gd name="connsiteY0" fmla="*/ 909022 h 909021"/>
              <a:gd name="connsiteX1" fmla="*/ 1742 w 1739583"/>
              <a:gd name="connsiteY1" fmla="*/ 908963 h 909021"/>
              <a:gd name="connsiteX2" fmla="*/ 3483 w 1739583"/>
              <a:gd name="connsiteY2" fmla="*/ 908914 h 909021"/>
              <a:gd name="connsiteX3" fmla="*/ 5224 w 1739583"/>
              <a:gd name="connsiteY3" fmla="*/ 908855 h 909021"/>
              <a:gd name="connsiteX4" fmla="*/ 6966 w 1739583"/>
              <a:gd name="connsiteY4" fmla="*/ 908796 h 909021"/>
              <a:gd name="connsiteX5" fmla="*/ 8707 w 1739583"/>
              <a:gd name="connsiteY5" fmla="*/ 908736 h 909021"/>
              <a:gd name="connsiteX6" fmla="*/ 10449 w 1739583"/>
              <a:gd name="connsiteY6" fmla="*/ 908668 h 909021"/>
              <a:gd name="connsiteX7" fmla="*/ 12189 w 1739583"/>
              <a:gd name="connsiteY7" fmla="*/ 908609 h 909021"/>
              <a:gd name="connsiteX8" fmla="*/ 13930 w 1739583"/>
              <a:gd name="connsiteY8" fmla="*/ 908540 h 909021"/>
              <a:gd name="connsiteX9" fmla="*/ 15672 w 1739583"/>
              <a:gd name="connsiteY9" fmla="*/ 908481 h 909021"/>
              <a:gd name="connsiteX10" fmla="*/ 17413 w 1739583"/>
              <a:gd name="connsiteY10" fmla="*/ 908412 h 909021"/>
              <a:gd name="connsiteX11" fmla="*/ 19155 w 1739583"/>
              <a:gd name="connsiteY11" fmla="*/ 908343 h 909021"/>
              <a:gd name="connsiteX12" fmla="*/ 20896 w 1739583"/>
              <a:gd name="connsiteY12" fmla="*/ 908274 h 909021"/>
              <a:gd name="connsiteX13" fmla="*/ 22637 w 1739583"/>
              <a:gd name="connsiteY13" fmla="*/ 908205 h 909021"/>
              <a:gd name="connsiteX14" fmla="*/ 24379 w 1739583"/>
              <a:gd name="connsiteY14" fmla="*/ 908137 h 909021"/>
              <a:gd name="connsiteX15" fmla="*/ 26120 w 1739583"/>
              <a:gd name="connsiteY15" fmla="*/ 908068 h 909021"/>
              <a:gd name="connsiteX16" fmla="*/ 27862 w 1739583"/>
              <a:gd name="connsiteY16" fmla="*/ 907989 h 909021"/>
              <a:gd name="connsiteX17" fmla="*/ 29603 w 1739583"/>
              <a:gd name="connsiteY17" fmla="*/ 907920 h 909021"/>
              <a:gd name="connsiteX18" fmla="*/ 31344 w 1739583"/>
              <a:gd name="connsiteY18" fmla="*/ 907842 h 909021"/>
              <a:gd name="connsiteX19" fmla="*/ 33086 w 1739583"/>
              <a:gd name="connsiteY19" fmla="*/ 907763 h 909021"/>
              <a:gd name="connsiteX20" fmla="*/ 34827 w 1739583"/>
              <a:gd name="connsiteY20" fmla="*/ 907684 h 909021"/>
              <a:gd name="connsiteX21" fmla="*/ 36568 w 1739583"/>
              <a:gd name="connsiteY21" fmla="*/ 907605 h 909021"/>
              <a:gd name="connsiteX22" fmla="*/ 38309 w 1739583"/>
              <a:gd name="connsiteY22" fmla="*/ 907527 h 909021"/>
              <a:gd name="connsiteX23" fmla="*/ 40050 w 1739583"/>
              <a:gd name="connsiteY23" fmla="*/ 907438 h 909021"/>
              <a:gd name="connsiteX24" fmla="*/ 41792 w 1739583"/>
              <a:gd name="connsiteY24" fmla="*/ 907350 h 909021"/>
              <a:gd name="connsiteX25" fmla="*/ 43533 w 1739583"/>
              <a:gd name="connsiteY25" fmla="*/ 907271 h 909021"/>
              <a:gd name="connsiteX26" fmla="*/ 45275 w 1739583"/>
              <a:gd name="connsiteY26" fmla="*/ 907182 h 909021"/>
              <a:gd name="connsiteX27" fmla="*/ 47016 w 1739583"/>
              <a:gd name="connsiteY27" fmla="*/ 907094 h 909021"/>
              <a:gd name="connsiteX28" fmla="*/ 48757 w 1739583"/>
              <a:gd name="connsiteY28" fmla="*/ 907005 h 909021"/>
              <a:gd name="connsiteX29" fmla="*/ 50499 w 1739583"/>
              <a:gd name="connsiteY29" fmla="*/ 906907 h 909021"/>
              <a:gd name="connsiteX30" fmla="*/ 52240 w 1739583"/>
              <a:gd name="connsiteY30" fmla="*/ 906819 h 909021"/>
              <a:gd name="connsiteX31" fmla="*/ 53982 w 1739583"/>
              <a:gd name="connsiteY31" fmla="*/ 906720 h 909021"/>
              <a:gd name="connsiteX32" fmla="*/ 55723 w 1739583"/>
              <a:gd name="connsiteY32" fmla="*/ 906622 h 909021"/>
              <a:gd name="connsiteX33" fmla="*/ 57464 w 1739583"/>
              <a:gd name="connsiteY33" fmla="*/ 906523 h 909021"/>
              <a:gd name="connsiteX34" fmla="*/ 59205 w 1739583"/>
              <a:gd name="connsiteY34" fmla="*/ 906425 h 909021"/>
              <a:gd name="connsiteX35" fmla="*/ 60946 w 1739583"/>
              <a:gd name="connsiteY35" fmla="*/ 906317 h 909021"/>
              <a:gd name="connsiteX36" fmla="*/ 62688 w 1739583"/>
              <a:gd name="connsiteY36" fmla="*/ 906219 h 909021"/>
              <a:gd name="connsiteX37" fmla="*/ 64429 w 1739583"/>
              <a:gd name="connsiteY37" fmla="*/ 906110 h 909021"/>
              <a:gd name="connsiteX38" fmla="*/ 66170 w 1739583"/>
              <a:gd name="connsiteY38" fmla="*/ 906002 h 909021"/>
              <a:gd name="connsiteX39" fmla="*/ 67912 w 1739583"/>
              <a:gd name="connsiteY39" fmla="*/ 905894 h 909021"/>
              <a:gd name="connsiteX40" fmla="*/ 69653 w 1739583"/>
              <a:gd name="connsiteY40" fmla="*/ 905786 h 909021"/>
              <a:gd name="connsiteX41" fmla="*/ 71395 w 1739583"/>
              <a:gd name="connsiteY41" fmla="*/ 905668 h 909021"/>
              <a:gd name="connsiteX42" fmla="*/ 73136 w 1739583"/>
              <a:gd name="connsiteY42" fmla="*/ 905550 h 909021"/>
              <a:gd name="connsiteX43" fmla="*/ 74877 w 1739583"/>
              <a:gd name="connsiteY43" fmla="*/ 905442 h 909021"/>
              <a:gd name="connsiteX44" fmla="*/ 76619 w 1739583"/>
              <a:gd name="connsiteY44" fmla="*/ 905314 h 909021"/>
              <a:gd name="connsiteX45" fmla="*/ 78360 w 1739583"/>
              <a:gd name="connsiteY45" fmla="*/ 905196 h 909021"/>
              <a:gd name="connsiteX46" fmla="*/ 80102 w 1739583"/>
              <a:gd name="connsiteY46" fmla="*/ 905078 h 909021"/>
              <a:gd name="connsiteX47" fmla="*/ 81842 w 1739583"/>
              <a:gd name="connsiteY47" fmla="*/ 904950 h 909021"/>
              <a:gd name="connsiteX48" fmla="*/ 83583 w 1739583"/>
              <a:gd name="connsiteY48" fmla="*/ 904822 h 909021"/>
              <a:gd name="connsiteX49" fmla="*/ 85325 w 1739583"/>
              <a:gd name="connsiteY49" fmla="*/ 904694 h 909021"/>
              <a:gd name="connsiteX50" fmla="*/ 87066 w 1739583"/>
              <a:gd name="connsiteY50" fmla="*/ 904566 h 909021"/>
              <a:gd name="connsiteX51" fmla="*/ 88808 w 1739583"/>
              <a:gd name="connsiteY51" fmla="*/ 904428 h 909021"/>
              <a:gd name="connsiteX52" fmla="*/ 90549 w 1739583"/>
              <a:gd name="connsiteY52" fmla="*/ 904291 h 909021"/>
              <a:gd name="connsiteX53" fmla="*/ 92290 w 1739583"/>
              <a:gd name="connsiteY53" fmla="*/ 904153 h 909021"/>
              <a:gd name="connsiteX54" fmla="*/ 94032 w 1739583"/>
              <a:gd name="connsiteY54" fmla="*/ 904015 h 909021"/>
              <a:gd name="connsiteX55" fmla="*/ 95773 w 1739583"/>
              <a:gd name="connsiteY55" fmla="*/ 903868 h 909021"/>
              <a:gd name="connsiteX56" fmla="*/ 97515 w 1739583"/>
              <a:gd name="connsiteY56" fmla="*/ 903730 h 909021"/>
              <a:gd name="connsiteX57" fmla="*/ 99256 w 1739583"/>
              <a:gd name="connsiteY57" fmla="*/ 903583 h 909021"/>
              <a:gd name="connsiteX58" fmla="*/ 100997 w 1739583"/>
              <a:gd name="connsiteY58" fmla="*/ 903425 h 909021"/>
              <a:gd name="connsiteX59" fmla="*/ 102739 w 1739583"/>
              <a:gd name="connsiteY59" fmla="*/ 903278 h 909021"/>
              <a:gd name="connsiteX60" fmla="*/ 104479 w 1739583"/>
              <a:gd name="connsiteY60" fmla="*/ 903120 h 909021"/>
              <a:gd name="connsiteX61" fmla="*/ 106221 w 1739583"/>
              <a:gd name="connsiteY61" fmla="*/ 902963 h 909021"/>
              <a:gd name="connsiteX62" fmla="*/ 107962 w 1739583"/>
              <a:gd name="connsiteY62" fmla="*/ 902806 h 909021"/>
              <a:gd name="connsiteX63" fmla="*/ 109703 w 1739583"/>
              <a:gd name="connsiteY63" fmla="*/ 902648 h 909021"/>
              <a:gd name="connsiteX64" fmla="*/ 111445 w 1739583"/>
              <a:gd name="connsiteY64" fmla="*/ 902481 h 909021"/>
              <a:gd name="connsiteX65" fmla="*/ 113186 w 1739583"/>
              <a:gd name="connsiteY65" fmla="*/ 902314 h 909021"/>
              <a:gd name="connsiteX66" fmla="*/ 114928 w 1739583"/>
              <a:gd name="connsiteY66" fmla="*/ 902147 h 909021"/>
              <a:gd name="connsiteX67" fmla="*/ 116669 w 1739583"/>
              <a:gd name="connsiteY67" fmla="*/ 901969 h 909021"/>
              <a:gd name="connsiteX68" fmla="*/ 118410 w 1739583"/>
              <a:gd name="connsiteY68" fmla="*/ 901792 h 909021"/>
              <a:gd name="connsiteX69" fmla="*/ 120152 w 1739583"/>
              <a:gd name="connsiteY69" fmla="*/ 901615 h 909021"/>
              <a:gd name="connsiteX70" fmla="*/ 121893 w 1739583"/>
              <a:gd name="connsiteY70" fmla="*/ 901438 h 909021"/>
              <a:gd name="connsiteX71" fmla="*/ 123635 w 1739583"/>
              <a:gd name="connsiteY71" fmla="*/ 901251 h 909021"/>
              <a:gd name="connsiteX72" fmla="*/ 125376 w 1739583"/>
              <a:gd name="connsiteY72" fmla="*/ 901065 h 909021"/>
              <a:gd name="connsiteX73" fmla="*/ 127117 w 1739583"/>
              <a:gd name="connsiteY73" fmla="*/ 900878 h 909021"/>
              <a:gd name="connsiteX74" fmla="*/ 128858 w 1739583"/>
              <a:gd name="connsiteY74" fmla="*/ 900681 h 909021"/>
              <a:gd name="connsiteX75" fmla="*/ 130599 w 1739583"/>
              <a:gd name="connsiteY75" fmla="*/ 900484 h 909021"/>
              <a:gd name="connsiteX76" fmla="*/ 132341 w 1739583"/>
              <a:gd name="connsiteY76" fmla="*/ 900288 h 909021"/>
              <a:gd name="connsiteX77" fmla="*/ 134082 w 1739583"/>
              <a:gd name="connsiteY77" fmla="*/ 900081 h 909021"/>
              <a:gd name="connsiteX78" fmla="*/ 135823 w 1739583"/>
              <a:gd name="connsiteY78" fmla="*/ 899874 h 909021"/>
              <a:gd name="connsiteX79" fmla="*/ 137565 w 1739583"/>
              <a:gd name="connsiteY79" fmla="*/ 899668 h 909021"/>
              <a:gd name="connsiteX80" fmla="*/ 139306 w 1739583"/>
              <a:gd name="connsiteY80" fmla="*/ 899461 h 909021"/>
              <a:gd name="connsiteX81" fmla="*/ 141048 w 1739583"/>
              <a:gd name="connsiteY81" fmla="*/ 899245 h 909021"/>
              <a:gd name="connsiteX82" fmla="*/ 142789 w 1739583"/>
              <a:gd name="connsiteY82" fmla="*/ 899029 h 909021"/>
              <a:gd name="connsiteX83" fmla="*/ 144530 w 1739583"/>
              <a:gd name="connsiteY83" fmla="*/ 898802 h 909021"/>
              <a:gd name="connsiteX84" fmla="*/ 146272 w 1739583"/>
              <a:gd name="connsiteY84" fmla="*/ 898576 h 909021"/>
              <a:gd name="connsiteX85" fmla="*/ 148013 w 1739583"/>
              <a:gd name="connsiteY85" fmla="*/ 898350 h 909021"/>
              <a:gd name="connsiteX86" fmla="*/ 149755 w 1739583"/>
              <a:gd name="connsiteY86" fmla="*/ 898124 h 909021"/>
              <a:gd name="connsiteX87" fmla="*/ 151495 w 1739583"/>
              <a:gd name="connsiteY87" fmla="*/ 897888 h 909021"/>
              <a:gd name="connsiteX88" fmla="*/ 153236 w 1739583"/>
              <a:gd name="connsiteY88" fmla="*/ 897652 h 909021"/>
              <a:gd name="connsiteX89" fmla="*/ 154978 w 1739583"/>
              <a:gd name="connsiteY89" fmla="*/ 897406 h 909021"/>
              <a:gd name="connsiteX90" fmla="*/ 156719 w 1739583"/>
              <a:gd name="connsiteY90" fmla="*/ 897160 h 909021"/>
              <a:gd name="connsiteX91" fmla="*/ 158461 w 1739583"/>
              <a:gd name="connsiteY91" fmla="*/ 896914 h 909021"/>
              <a:gd name="connsiteX92" fmla="*/ 160202 w 1739583"/>
              <a:gd name="connsiteY92" fmla="*/ 896658 h 909021"/>
              <a:gd name="connsiteX93" fmla="*/ 161943 w 1739583"/>
              <a:gd name="connsiteY93" fmla="*/ 896403 h 909021"/>
              <a:gd name="connsiteX94" fmla="*/ 163685 w 1739583"/>
              <a:gd name="connsiteY94" fmla="*/ 896137 h 909021"/>
              <a:gd name="connsiteX95" fmla="*/ 165426 w 1739583"/>
              <a:gd name="connsiteY95" fmla="*/ 895871 h 909021"/>
              <a:gd name="connsiteX96" fmla="*/ 167168 w 1739583"/>
              <a:gd name="connsiteY96" fmla="*/ 895606 h 909021"/>
              <a:gd name="connsiteX97" fmla="*/ 168909 w 1739583"/>
              <a:gd name="connsiteY97" fmla="*/ 895330 h 909021"/>
              <a:gd name="connsiteX98" fmla="*/ 170650 w 1739583"/>
              <a:gd name="connsiteY98" fmla="*/ 895055 h 909021"/>
              <a:gd name="connsiteX99" fmla="*/ 172392 w 1739583"/>
              <a:gd name="connsiteY99" fmla="*/ 894780 h 909021"/>
              <a:gd name="connsiteX100" fmla="*/ 174132 w 1739583"/>
              <a:gd name="connsiteY100" fmla="*/ 894494 h 909021"/>
              <a:gd name="connsiteX101" fmla="*/ 175874 w 1739583"/>
              <a:gd name="connsiteY101" fmla="*/ 894199 h 909021"/>
              <a:gd name="connsiteX102" fmla="*/ 177615 w 1739583"/>
              <a:gd name="connsiteY102" fmla="*/ 893914 h 909021"/>
              <a:gd name="connsiteX103" fmla="*/ 179356 w 1739583"/>
              <a:gd name="connsiteY103" fmla="*/ 893609 h 909021"/>
              <a:gd name="connsiteX104" fmla="*/ 181098 w 1739583"/>
              <a:gd name="connsiteY104" fmla="*/ 893314 h 909021"/>
              <a:gd name="connsiteX105" fmla="*/ 182839 w 1739583"/>
              <a:gd name="connsiteY105" fmla="*/ 893009 h 909021"/>
              <a:gd name="connsiteX106" fmla="*/ 184581 w 1739583"/>
              <a:gd name="connsiteY106" fmla="*/ 892694 h 909021"/>
              <a:gd name="connsiteX107" fmla="*/ 186322 w 1739583"/>
              <a:gd name="connsiteY107" fmla="*/ 892380 h 909021"/>
              <a:gd name="connsiteX108" fmla="*/ 188063 w 1739583"/>
              <a:gd name="connsiteY108" fmla="*/ 892055 h 909021"/>
              <a:gd name="connsiteX109" fmla="*/ 189805 w 1739583"/>
              <a:gd name="connsiteY109" fmla="*/ 891740 h 909021"/>
              <a:gd name="connsiteX110" fmla="*/ 191546 w 1739583"/>
              <a:gd name="connsiteY110" fmla="*/ 891406 h 909021"/>
              <a:gd name="connsiteX111" fmla="*/ 193288 w 1739583"/>
              <a:gd name="connsiteY111" fmla="*/ 891071 h 909021"/>
              <a:gd name="connsiteX112" fmla="*/ 195029 w 1739583"/>
              <a:gd name="connsiteY112" fmla="*/ 890737 h 909021"/>
              <a:gd name="connsiteX113" fmla="*/ 196770 w 1739583"/>
              <a:gd name="connsiteY113" fmla="*/ 890393 h 909021"/>
              <a:gd name="connsiteX114" fmla="*/ 198511 w 1739583"/>
              <a:gd name="connsiteY114" fmla="*/ 890049 h 909021"/>
              <a:gd name="connsiteX115" fmla="*/ 200252 w 1739583"/>
              <a:gd name="connsiteY115" fmla="*/ 889694 h 909021"/>
              <a:gd name="connsiteX116" fmla="*/ 201994 w 1739583"/>
              <a:gd name="connsiteY116" fmla="*/ 889340 h 909021"/>
              <a:gd name="connsiteX117" fmla="*/ 203735 w 1739583"/>
              <a:gd name="connsiteY117" fmla="*/ 888976 h 909021"/>
              <a:gd name="connsiteX118" fmla="*/ 205476 w 1739583"/>
              <a:gd name="connsiteY118" fmla="*/ 888603 h 909021"/>
              <a:gd name="connsiteX119" fmla="*/ 207218 w 1739583"/>
              <a:gd name="connsiteY119" fmla="*/ 888239 h 909021"/>
              <a:gd name="connsiteX120" fmla="*/ 208959 w 1739583"/>
              <a:gd name="connsiteY120" fmla="*/ 887855 h 909021"/>
              <a:gd name="connsiteX121" fmla="*/ 210701 w 1739583"/>
              <a:gd name="connsiteY121" fmla="*/ 887472 h 909021"/>
              <a:gd name="connsiteX122" fmla="*/ 212442 w 1739583"/>
              <a:gd name="connsiteY122" fmla="*/ 887088 h 909021"/>
              <a:gd name="connsiteX123" fmla="*/ 214183 w 1739583"/>
              <a:gd name="connsiteY123" fmla="*/ 886695 h 909021"/>
              <a:gd name="connsiteX124" fmla="*/ 215925 w 1739583"/>
              <a:gd name="connsiteY124" fmla="*/ 886291 h 909021"/>
              <a:gd name="connsiteX125" fmla="*/ 217666 w 1739583"/>
              <a:gd name="connsiteY125" fmla="*/ 885888 h 909021"/>
              <a:gd name="connsiteX126" fmla="*/ 219408 w 1739583"/>
              <a:gd name="connsiteY126" fmla="*/ 885475 h 909021"/>
              <a:gd name="connsiteX127" fmla="*/ 221148 w 1739583"/>
              <a:gd name="connsiteY127" fmla="*/ 885062 h 909021"/>
              <a:gd name="connsiteX128" fmla="*/ 222889 w 1739583"/>
              <a:gd name="connsiteY128" fmla="*/ 884639 h 909021"/>
              <a:gd name="connsiteX129" fmla="*/ 224631 w 1739583"/>
              <a:gd name="connsiteY129" fmla="*/ 884216 h 909021"/>
              <a:gd name="connsiteX130" fmla="*/ 226372 w 1739583"/>
              <a:gd name="connsiteY130" fmla="*/ 883783 h 909021"/>
              <a:gd name="connsiteX131" fmla="*/ 228114 w 1739583"/>
              <a:gd name="connsiteY131" fmla="*/ 883350 h 909021"/>
              <a:gd name="connsiteX132" fmla="*/ 229855 w 1739583"/>
              <a:gd name="connsiteY132" fmla="*/ 882898 h 909021"/>
              <a:gd name="connsiteX133" fmla="*/ 231596 w 1739583"/>
              <a:gd name="connsiteY133" fmla="*/ 882455 h 909021"/>
              <a:gd name="connsiteX134" fmla="*/ 233338 w 1739583"/>
              <a:gd name="connsiteY134" fmla="*/ 881993 h 909021"/>
              <a:gd name="connsiteX135" fmla="*/ 235079 w 1739583"/>
              <a:gd name="connsiteY135" fmla="*/ 881531 h 909021"/>
              <a:gd name="connsiteX136" fmla="*/ 236821 w 1739583"/>
              <a:gd name="connsiteY136" fmla="*/ 881068 h 909021"/>
              <a:gd name="connsiteX137" fmla="*/ 238562 w 1739583"/>
              <a:gd name="connsiteY137" fmla="*/ 880596 h 909021"/>
              <a:gd name="connsiteX138" fmla="*/ 240303 w 1739583"/>
              <a:gd name="connsiteY138" fmla="*/ 880114 h 909021"/>
              <a:gd name="connsiteX139" fmla="*/ 242045 w 1739583"/>
              <a:gd name="connsiteY139" fmla="*/ 879623 h 909021"/>
              <a:gd name="connsiteX140" fmla="*/ 243786 w 1739583"/>
              <a:gd name="connsiteY140" fmla="*/ 879131 h 909021"/>
              <a:gd name="connsiteX141" fmla="*/ 245527 w 1739583"/>
              <a:gd name="connsiteY141" fmla="*/ 878639 h 909021"/>
              <a:gd name="connsiteX142" fmla="*/ 247268 w 1739583"/>
              <a:gd name="connsiteY142" fmla="*/ 878128 h 909021"/>
              <a:gd name="connsiteX143" fmla="*/ 249009 w 1739583"/>
              <a:gd name="connsiteY143" fmla="*/ 877616 h 909021"/>
              <a:gd name="connsiteX144" fmla="*/ 250751 w 1739583"/>
              <a:gd name="connsiteY144" fmla="*/ 877095 h 909021"/>
              <a:gd name="connsiteX145" fmla="*/ 252492 w 1739583"/>
              <a:gd name="connsiteY145" fmla="*/ 876574 h 909021"/>
              <a:gd name="connsiteX146" fmla="*/ 254234 w 1739583"/>
              <a:gd name="connsiteY146" fmla="*/ 876042 h 909021"/>
              <a:gd name="connsiteX147" fmla="*/ 255975 w 1739583"/>
              <a:gd name="connsiteY147" fmla="*/ 875502 h 909021"/>
              <a:gd name="connsiteX148" fmla="*/ 257716 w 1739583"/>
              <a:gd name="connsiteY148" fmla="*/ 874951 h 909021"/>
              <a:gd name="connsiteX149" fmla="*/ 259458 w 1739583"/>
              <a:gd name="connsiteY149" fmla="*/ 874400 h 909021"/>
              <a:gd name="connsiteX150" fmla="*/ 261199 w 1739583"/>
              <a:gd name="connsiteY150" fmla="*/ 873839 h 909021"/>
              <a:gd name="connsiteX151" fmla="*/ 262941 w 1739583"/>
              <a:gd name="connsiteY151" fmla="*/ 873279 h 909021"/>
              <a:gd name="connsiteX152" fmla="*/ 264682 w 1739583"/>
              <a:gd name="connsiteY152" fmla="*/ 872698 h 909021"/>
              <a:gd name="connsiteX153" fmla="*/ 266423 w 1739583"/>
              <a:gd name="connsiteY153" fmla="*/ 872118 h 909021"/>
              <a:gd name="connsiteX154" fmla="*/ 268164 w 1739583"/>
              <a:gd name="connsiteY154" fmla="*/ 871528 h 909021"/>
              <a:gd name="connsiteX155" fmla="*/ 269905 w 1739583"/>
              <a:gd name="connsiteY155" fmla="*/ 870938 h 909021"/>
              <a:gd name="connsiteX156" fmla="*/ 271647 w 1739583"/>
              <a:gd name="connsiteY156" fmla="*/ 870338 h 909021"/>
              <a:gd name="connsiteX157" fmla="*/ 273388 w 1739583"/>
              <a:gd name="connsiteY157" fmla="*/ 869728 h 909021"/>
              <a:gd name="connsiteX158" fmla="*/ 275129 w 1739583"/>
              <a:gd name="connsiteY158" fmla="*/ 869108 h 909021"/>
              <a:gd name="connsiteX159" fmla="*/ 276871 w 1739583"/>
              <a:gd name="connsiteY159" fmla="*/ 868479 h 909021"/>
              <a:gd name="connsiteX160" fmla="*/ 278612 w 1739583"/>
              <a:gd name="connsiteY160" fmla="*/ 867849 h 909021"/>
              <a:gd name="connsiteX161" fmla="*/ 280354 w 1739583"/>
              <a:gd name="connsiteY161" fmla="*/ 867210 h 909021"/>
              <a:gd name="connsiteX162" fmla="*/ 282095 w 1739583"/>
              <a:gd name="connsiteY162" fmla="*/ 866561 h 909021"/>
              <a:gd name="connsiteX163" fmla="*/ 283836 w 1739583"/>
              <a:gd name="connsiteY163" fmla="*/ 865902 h 909021"/>
              <a:gd name="connsiteX164" fmla="*/ 285578 w 1739583"/>
              <a:gd name="connsiteY164" fmla="*/ 865233 h 909021"/>
              <a:gd name="connsiteX165" fmla="*/ 287319 w 1739583"/>
              <a:gd name="connsiteY165" fmla="*/ 864564 h 909021"/>
              <a:gd name="connsiteX166" fmla="*/ 289061 w 1739583"/>
              <a:gd name="connsiteY166" fmla="*/ 863885 h 909021"/>
              <a:gd name="connsiteX167" fmla="*/ 290801 w 1739583"/>
              <a:gd name="connsiteY167" fmla="*/ 863197 h 909021"/>
              <a:gd name="connsiteX168" fmla="*/ 292542 w 1739583"/>
              <a:gd name="connsiteY168" fmla="*/ 862499 h 909021"/>
              <a:gd name="connsiteX169" fmla="*/ 294284 w 1739583"/>
              <a:gd name="connsiteY169" fmla="*/ 861790 h 909021"/>
              <a:gd name="connsiteX170" fmla="*/ 296025 w 1739583"/>
              <a:gd name="connsiteY170" fmla="*/ 861082 h 909021"/>
              <a:gd name="connsiteX171" fmla="*/ 297767 w 1739583"/>
              <a:gd name="connsiteY171" fmla="*/ 860354 h 909021"/>
              <a:gd name="connsiteX172" fmla="*/ 299508 w 1739583"/>
              <a:gd name="connsiteY172" fmla="*/ 859627 h 909021"/>
              <a:gd name="connsiteX173" fmla="*/ 301249 w 1739583"/>
              <a:gd name="connsiteY173" fmla="*/ 858889 h 909021"/>
              <a:gd name="connsiteX174" fmla="*/ 302991 w 1739583"/>
              <a:gd name="connsiteY174" fmla="*/ 858141 h 909021"/>
              <a:gd name="connsiteX175" fmla="*/ 304732 w 1739583"/>
              <a:gd name="connsiteY175" fmla="*/ 857384 h 909021"/>
              <a:gd name="connsiteX176" fmla="*/ 306474 w 1739583"/>
              <a:gd name="connsiteY176" fmla="*/ 856617 h 909021"/>
              <a:gd name="connsiteX177" fmla="*/ 308215 w 1739583"/>
              <a:gd name="connsiteY177" fmla="*/ 855850 h 909021"/>
              <a:gd name="connsiteX178" fmla="*/ 309956 w 1739583"/>
              <a:gd name="connsiteY178" fmla="*/ 855063 h 909021"/>
              <a:gd name="connsiteX179" fmla="*/ 311698 w 1739583"/>
              <a:gd name="connsiteY179" fmla="*/ 854276 h 909021"/>
              <a:gd name="connsiteX180" fmla="*/ 313438 w 1739583"/>
              <a:gd name="connsiteY180" fmla="*/ 853469 h 909021"/>
              <a:gd name="connsiteX181" fmla="*/ 315180 w 1739583"/>
              <a:gd name="connsiteY181" fmla="*/ 852663 h 909021"/>
              <a:gd name="connsiteX182" fmla="*/ 316921 w 1739583"/>
              <a:gd name="connsiteY182" fmla="*/ 851846 h 909021"/>
              <a:gd name="connsiteX183" fmla="*/ 318662 w 1739583"/>
              <a:gd name="connsiteY183" fmla="*/ 851020 h 909021"/>
              <a:gd name="connsiteX184" fmla="*/ 320404 w 1739583"/>
              <a:gd name="connsiteY184" fmla="*/ 850184 h 909021"/>
              <a:gd name="connsiteX185" fmla="*/ 322145 w 1739583"/>
              <a:gd name="connsiteY185" fmla="*/ 849329 h 909021"/>
              <a:gd name="connsiteX186" fmla="*/ 323887 w 1739583"/>
              <a:gd name="connsiteY186" fmla="*/ 848473 h 909021"/>
              <a:gd name="connsiteX187" fmla="*/ 325628 w 1739583"/>
              <a:gd name="connsiteY187" fmla="*/ 847607 h 909021"/>
              <a:gd name="connsiteX188" fmla="*/ 327369 w 1739583"/>
              <a:gd name="connsiteY188" fmla="*/ 846732 h 909021"/>
              <a:gd name="connsiteX189" fmla="*/ 329111 w 1739583"/>
              <a:gd name="connsiteY189" fmla="*/ 845856 h 909021"/>
              <a:gd name="connsiteX190" fmla="*/ 330852 w 1739583"/>
              <a:gd name="connsiteY190" fmla="*/ 844961 h 909021"/>
              <a:gd name="connsiteX191" fmla="*/ 332594 w 1739583"/>
              <a:gd name="connsiteY191" fmla="*/ 844056 h 909021"/>
              <a:gd name="connsiteX192" fmla="*/ 334335 w 1739583"/>
              <a:gd name="connsiteY192" fmla="*/ 843142 h 909021"/>
              <a:gd name="connsiteX193" fmla="*/ 336076 w 1739583"/>
              <a:gd name="connsiteY193" fmla="*/ 842217 h 909021"/>
              <a:gd name="connsiteX194" fmla="*/ 337817 w 1739583"/>
              <a:gd name="connsiteY194" fmla="*/ 841283 h 909021"/>
              <a:gd name="connsiteX195" fmla="*/ 339558 w 1739583"/>
              <a:gd name="connsiteY195" fmla="*/ 840339 h 909021"/>
              <a:gd name="connsiteX196" fmla="*/ 341300 w 1739583"/>
              <a:gd name="connsiteY196" fmla="*/ 839384 h 909021"/>
              <a:gd name="connsiteX197" fmla="*/ 343041 w 1739583"/>
              <a:gd name="connsiteY197" fmla="*/ 838421 h 909021"/>
              <a:gd name="connsiteX198" fmla="*/ 344782 w 1739583"/>
              <a:gd name="connsiteY198" fmla="*/ 837447 h 909021"/>
              <a:gd name="connsiteX199" fmla="*/ 346524 w 1739583"/>
              <a:gd name="connsiteY199" fmla="*/ 836463 h 909021"/>
              <a:gd name="connsiteX200" fmla="*/ 348265 w 1739583"/>
              <a:gd name="connsiteY200" fmla="*/ 835460 h 909021"/>
              <a:gd name="connsiteX201" fmla="*/ 350007 w 1739583"/>
              <a:gd name="connsiteY201" fmla="*/ 834457 h 909021"/>
              <a:gd name="connsiteX202" fmla="*/ 351748 w 1739583"/>
              <a:gd name="connsiteY202" fmla="*/ 833444 h 909021"/>
              <a:gd name="connsiteX203" fmla="*/ 353489 w 1739583"/>
              <a:gd name="connsiteY203" fmla="*/ 832411 h 909021"/>
              <a:gd name="connsiteX204" fmla="*/ 355231 w 1739583"/>
              <a:gd name="connsiteY204" fmla="*/ 831378 h 909021"/>
              <a:gd name="connsiteX205" fmla="*/ 356972 w 1739583"/>
              <a:gd name="connsiteY205" fmla="*/ 830326 h 909021"/>
              <a:gd name="connsiteX206" fmla="*/ 358714 w 1739583"/>
              <a:gd name="connsiteY206" fmla="*/ 829273 h 909021"/>
              <a:gd name="connsiteX207" fmla="*/ 360454 w 1739583"/>
              <a:gd name="connsiteY207" fmla="*/ 828201 h 909021"/>
              <a:gd name="connsiteX208" fmla="*/ 362195 w 1739583"/>
              <a:gd name="connsiteY208" fmla="*/ 827119 h 909021"/>
              <a:gd name="connsiteX209" fmla="*/ 363937 w 1739583"/>
              <a:gd name="connsiteY209" fmla="*/ 826028 h 909021"/>
              <a:gd name="connsiteX210" fmla="*/ 365678 w 1739583"/>
              <a:gd name="connsiteY210" fmla="*/ 824926 h 909021"/>
              <a:gd name="connsiteX211" fmla="*/ 367420 w 1739583"/>
              <a:gd name="connsiteY211" fmla="*/ 823805 h 909021"/>
              <a:gd name="connsiteX212" fmla="*/ 369161 w 1739583"/>
              <a:gd name="connsiteY212" fmla="*/ 822683 h 909021"/>
              <a:gd name="connsiteX213" fmla="*/ 370902 w 1739583"/>
              <a:gd name="connsiteY213" fmla="*/ 821542 h 909021"/>
              <a:gd name="connsiteX214" fmla="*/ 372644 w 1739583"/>
              <a:gd name="connsiteY214" fmla="*/ 820402 h 909021"/>
              <a:gd name="connsiteX215" fmla="*/ 374385 w 1739583"/>
              <a:gd name="connsiteY215" fmla="*/ 819241 h 909021"/>
              <a:gd name="connsiteX216" fmla="*/ 376127 w 1739583"/>
              <a:gd name="connsiteY216" fmla="*/ 818070 h 909021"/>
              <a:gd name="connsiteX217" fmla="*/ 377868 w 1739583"/>
              <a:gd name="connsiteY217" fmla="*/ 816880 h 909021"/>
              <a:gd name="connsiteX218" fmla="*/ 379609 w 1739583"/>
              <a:gd name="connsiteY218" fmla="*/ 815690 h 909021"/>
              <a:gd name="connsiteX219" fmla="*/ 381351 w 1739583"/>
              <a:gd name="connsiteY219" fmla="*/ 814480 h 909021"/>
              <a:gd name="connsiteX220" fmla="*/ 383091 w 1739583"/>
              <a:gd name="connsiteY220" fmla="*/ 813271 h 909021"/>
              <a:gd name="connsiteX221" fmla="*/ 384833 w 1739583"/>
              <a:gd name="connsiteY221" fmla="*/ 812041 h 909021"/>
              <a:gd name="connsiteX222" fmla="*/ 386574 w 1739583"/>
              <a:gd name="connsiteY222" fmla="*/ 810802 h 909021"/>
              <a:gd name="connsiteX223" fmla="*/ 388315 w 1739583"/>
              <a:gd name="connsiteY223" fmla="*/ 809543 h 909021"/>
              <a:gd name="connsiteX224" fmla="*/ 390057 w 1739583"/>
              <a:gd name="connsiteY224" fmla="*/ 808284 h 909021"/>
              <a:gd name="connsiteX225" fmla="*/ 391798 w 1739583"/>
              <a:gd name="connsiteY225" fmla="*/ 807005 h 909021"/>
              <a:gd name="connsiteX226" fmla="*/ 393540 w 1739583"/>
              <a:gd name="connsiteY226" fmla="*/ 805717 h 909021"/>
              <a:gd name="connsiteX227" fmla="*/ 395281 w 1739583"/>
              <a:gd name="connsiteY227" fmla="*/ 804409 h 909021"/>
              <a:gd name="connsiteX228" fmla="*/ 397022 w 1739583"/>
              <a:gd name="connsiteY228" fmla="*/ 803100 h 909021"/>
              <a:gd name="connsiteX229" fmla="*/ 398764 w 1739583"/>
              <a:gd name="connsiteY229" fmla="*/ 801773 h 909021"/>
              <a:gd name="connsiteX230" fmla="*/ 400505 w 1739583"/>
              <a:gd name="connsiteY230" fmla="*/ 800435 h 909021"/>
              <a:gd name="connsiteX231" fmla="*/ 402247 w 1739583"/>
              <a:gd name="connsiteY231" fmla="*/ 799087 h 909021"/>
              <a:gd name="connsiteX232" fmla="*/ 403988 w 1739583"/>
              <a:gd name="connsiteY232" fmla="*/ 797720 h 909021"/>
              <a:gd name="connsiteX233" fmla="*/ 405729 w 1739583"/>
              <a:gd name="connsiteY233" fmla="*/ 796343 h 909021"/>
              <a:gd name="connsiteX234" fmla="*/ 407470 w 1739583"/>
              <a:gd name="connsiteY234" fmla="*/ 794956 h 909021"/>
              <a:gd name="connsiteX235" fmla="*/ 409211 w 1739583"/>
              <a:gd name="connsiteY235" fmla="*/ 793560 h 909021"/>
              <a:gd name="connsiteX236" fmla="*/ 410953 w 1739583"/>
              <a:gd name="connsiteY236" fmla="*/ 792143 h 909021"/>
              <a:gd name="connsiteX237" fmla="*/ 412694 w 1739583"/>
              <a:gd name="connsiteY237" fmla="*/ 790717 h 909021"/>
              <a:gd name="connsiteX238" fmla="*/ 414435 w 1739583"/>
              <a:gd name="connsiteY238" fmla="*/ 789281 h 909021"/>
              <a:gd name="connsiteX239" fmla="*/ 416177 w 1739583"/>
              <a:gd name="connsiteY239" fmla="*/ 787835 h 909021"/>
              <a:gd name="connsiteX240" fmla="*/ 417918 w 1739583"/>
              <a:gd name="connsiteY240" fmla="*/ 786370 h 909021"/>
              <a:gd name="connsiteX241" fmla="*/ 419660 w 1739583"/>
              <a:gd name="connsiteY241" fmla="*/ 784894 h 909021"/>
              <a:gd name="connsiteX242" fmla="*/ 421401 w 1739583"/>
              <a:gd name="connsiteY242" fmla="*/ 783399 h 909021"/>
              <a:gd name="connsiteX243" fmla="*/ 423142 w 1739583"/>
              <a:gd name="connsiteY243" fmla="*/ 781894 h 909021"/>
              <a:gd name="connsiteX244" fmla="*/ 424884 w 1739583"/>
              <a:gd name="connsiteY244" fmla="*/ 780380 h 909021"/>
              <a:gd name="connsiteX245" fmla="*/ 426625 w 1739583"/>
              <a:gd name="connsiteY245" fmla="*/ 778855 h 909021"/>
              <a:gd name="connsiteX246" fmla="*/ 428367 w 1739583"/>
              <a:gd name="connsiteY246" fmla="*/ 777311 h 909021"/>
              <a:gd name="connsiteX247" fmla="*/ 430107 w 1739583"/>
              <a:gd name="connsiteY247" fmla="*/ 775757 h 909021"/>
              <a:gd name="connsiteX248" fmla="*/ 431848 w 1739583"/>
              <a:gd name="connsiteY248" fmla="*/ 774193 h 909021"/>
              <a:gd name="connsiteX249" fmla="*/ 433590 w 1739583"/>
              <a:gd name="connsiteY249" fmla="*/ 772610 h 909021"/>
              <a:gd name="connsiteX250" fmla="*/ 435331 w 1739583"/>
              <a:gd name="connsiteY250" fmla="*/ 771016 h 909021"/>
              <a:gd name="connsiteX251" fmla="*/ 437073 w 1739583"/>
              <a:gd name="connsiteY251" fmla="*/ 769403 h 909021"/>
              <a:gd name="connsiteX252" fmla="*/ 438814 w 1739583"/>
              <a:gd name="connsiteY252" fmla="*/ 767780 h 909021"/>
              <a:gd name="connsiteX253" fmla="*/ 440555 w 1739583"/>
              <a:gd name="connsiteY253" fmla="*/ 766147 h 909021"/>
              <a:gd name="connsiteX254" fmla="*/ 442297 w 1739583"/>
              <a:gd name="connsiteY254" fmla="*/ 764495 h 909021"/>
              <a:gd name="connsiteX255" fmla="*/ 444038 w 1739583"/>
              <a:gd name="connsiteY255" fmla="*/ 762833 h 909021"/>
              <a:gd name="connsiteX256" fmla="*/ 445780 w 1739583"/>
              <a:gd name="connsiteY256" fmla="*/ 761161 h 909021"/>
              <a:gd name="connsiteX257" fmla="*/ 447521 w 1739583"/>
              <a:gd name="connsiteY257" fmla="*/ 759469 h 909021"/>
              <a:gd name="connsiteX258" fmla="*/ 449262 w 1739583"/>
              <a:gd name="connsiteY258" fmla="*/ 757767 h 909021"/>
              <a:gd name="connsiteX259" fmla="*/ 451004 w 1739583"/>
              <a:gd name="connsiteY259" fmla="*/ 756056 h 909021"/>
              <a:gd name="connsiteX260" fmla="*/ 452744 w 1739583"/>
              <a:gd name="connsiteY260" fmla="*/ 754325 h 909021"/>
              <a:gd name="connsiteX261" fmla="*/ 454486 w 1739583"/>
              <a:gd name="connsiteY261" fmla="*/ 752574 h 909021"/>
              <a:gd name="connsiteX262" fmla="*/ 456227 w 1739583"/>
              <a:gd name="connsiteY262" fmla="*/ 750823 h 909021"/>
              <a:gd name="connsiteX263" fmla="*/ 457968 w 1739583"/>
              <a:gd name="connsiteY263" fmla="*/ 749053 h 909021"/>
              <a:gd name="connsiteX264" fmla="*/ 459710 w 1739583"/>
              <a:gd name="connsiteY264" fmla="*/ 747263 h 909021"/>
              <a:gd name="connsiteX265" fmla="*/ 461451 w 1739583"/>
              <a:gd name="connsiteY265" fmla="*/ 745463 h 909021"/>
              <a:gd name="connsiteX266" fmla="*/ 463193 w 1739583"/>
              <a:gd name="connsiteY266" fmla="*/ 743653 h 909021"/>
              <a:gd name="connsiteX267" fmla="*/ 464934 w 1739583"/>
              <a:gd name="connsiteY267" fmla="*/ 741824 h 909021"/>
              <a:gd name="connsiteX268" fmla="*/ 466675 w 1739583"/>
              <a:gd name="connsiteY268" fmla="*/ 739984 h 909021"/>
              <a:gd name="connsiteX269" fmla="*/ 468417 w 1739583"/>
              <a:gd name="connsiteY269" fmla="*/ 738135 h 909021"/>
              <a:gd name="connsiteX270" fmla="*/ 470158 w 1739583"/>
              <a:gd name="connsiteY270" fmla="*/ 736266 h 909021"/>
              <a:gd name="connsiteX271" fmla="*/ 471900 w 1739583"/>
              <a:gd name="connsiteY271" fmla="*/ 734378 h 909021"/>
              <a:gd name="connsiteX272" fmla="*/ 473641 w 1739583"/>
              <a:gd name="connsiteY272" fmla="*/ 732480 h 909021"/>
              <a:gd name="connsiteX273" fmla="*/ 475382 w 1739583"/>
              <a:gd name="connsiteY273" fmla="*/ 730571 h 909021"/>
              <a:gd name="connsiteX274" fmla="*/ 477123 w 1739583"/>
              <a:gd name="connsiteY274" fmla="*/ 728653 h 909021"/>
              <a:gd name="connsiteX275" fmla="*/ 478864 w 1739583"/>
              <a:gd name="connsiteY275" fmla="*/ 726716 h 909021"/>
              <a:gd name="connsiteX276" fmla="*/ 480606 w 1739583"/>
              <a:gd name="connsiteY276" fmla="*/ 724759 h 909021"/>
              <a:gd name="connsiteX277" fmla="*/ 482347 w 1739583"/>
              <a:gd name="connsiteY277" fmla="*/ 722791 h 909021"/>
              <a:gd name="connsiteX278" fmla="*/ 484088 w 1739583"/>
              <a:gd name="connsiteY278" fmla="*/ 720814 h 909021"/>
              <a:gd name="connsiteX279" fmla="*/ 485830 w 1739583"/>
              <a:gd name="connsiteY279" fmla="*/ 718818 h 909021"/>
              <a:gd name="connsiteX280" fmla="*/ 487571 w 1739583"/>
              <a:gd name="connsiteY280" fmla="*/ 716811 h 909021"/>
              <a:gd name="connsiteX281" fmla="*/ 489313 w 1739583"/>
              <a:gd name="connsiteY281" fmla="*/ 714785 h 909021"/>
              <a:gd name="connsiteX282" fmla="*/ 491054 w 1739583"/>
              <a:gd name="connsiteY282" fmla="*/ 712749 h 909021"/>
              <a:gd name="connsiteX283" fmla="*/ 492795 w 1739583"/>
              <a:gd name="connsiteY283" fmla="*/ 710703 h 909021"/>
              <a:gd name="connsiteX284" fmla="*/ 494537 w 1739583"/>
              <a:gd name="connsiteY284" fmla="*/ 708638 h 909021"/>
              <a:gd name="connsiteX285" fmla="*/ 496278 w 1739583"/>
              <a:gd name="connsiteY285" fmla="*/ 706552 h 909021"/>
              <a:gd name="connsiteX286" fmla="*/ 498020 w 1739583"/>
              <a:gd name="connsiteY286" fmla="*/ 704457 h 909021"/>
              <a:gd name="connsiteX287" fmla="*/ 499760 w 1739583"/>
              <a:gd name="connsiteY287" fmla="*/ 702353 h 909021"/>
              <a:gd name="connsiteX288" fmla="*/ 501501 w 1739583"/>
              <a:gd name="connsiteY288" fmla="*/ 700228 h 909021"/>
              <a:gd name="connsiteX289" fmla="*/ 503243 w 1739583"/>
              <a:gd name="connsiteY289" fmla="*/ 698094 h 909021"/>
              <a:gd name="connsiteX290" fmla="*/ 504984 w 1739583"/>
              <a:gd name="connsiteY290" fmla="*/ 695949 h 909021"/>
              <a:gd name="connsiteX291" fmla="*/ 506726 w 1739583"/>
              <a:gd name="connsiteY291" fmla="*/ 693786 h 909021"/>
              <a:gd name="connsiteX292" fmla="*/ 508467 w 1739583"/>
              <a:gd name="connsiteY292" fmla="*/ 691602 h 909021"/>
              <a:gd name="connsiteX293" fmla="*/ 510208 w 1739583"/>
              <a:gd name="connsiteY293" fmla="*/ 689419 h 909021"/>
              <a:gd name="connsiteX294" fmla="*/ 511950 w 1739583"/>
              <a:gd name="connsiteY294" fmla="*/ 687205 h 909021"/>
              <a:gd name="connsiteX295" fmla="*/ 513691 w 1739583"/>
              <a:gd name="connsiteY295" fmla="*/ 684992 h 909021"/>
              <a:gd name="connsiteX296" fmla="*/ 515433 w 1739583"/>
              <a:gd name="connsiteY296" fmla="*/ 682760 h 909021"/>
              <a:gd name="connsiteX297" fmla="*/ 517174 w 1739583"/>
              <a:gd name="connsiteY297" fmla="*/ 680507 h 909021"/>
              <a:gd name="connsiteX298" fmla="*/ 518915 w 1739583"/>
              <a:gd name="connsiteY298" fmla="*/ 678245 h 909021"/>
              <a:gd name="connsiteX299" fmla="*/ 520657 w 1739583"/>
              <a:gd name="connsiteY299" fmla="*/ 675973 h 909021"/>
              <a:gd name="connsiteX300" fmla="*/ 522397 w 1739583"/>
              <a:gd name="connsiteY300" fmla="*/ 673681 h 909021"/>
              <a:gd name="connsiteX301" fmla="*/ 524139 w 1739583"/>
              <a:gd name="connsiteY301" fmla="*/ 671380 h 909021"/>
              <a:gd name="connsiteX302" fmla="*/ 525880 w 1739583"/>
              <a:gd name="connsiteY302" fmla="*/ 669059 h 909021"/>
              <a:gd name="connsiteX303" fmla="*/ 527621 w 1739583"/>
              <a:gd name="connsiteY303" fmla="*/ 666727 h 909021"/>
              <a:gd name="connsiteX304" fmla="*/ 529363 w 1739583"/>
              <a:gd name="connsiteY304" fmla="*/ 664387 h 909021"/>
              <a:gd name="connsiteX305" fmla="*/ 531104 w 1739583"/>
              <a:gd name="connsiteY305" fmla="*/ 662026 h 909021"/>
              <a:gd name="connsiteX306" fmla="*/ 532846 w 1739583"/>
              <a:gd name="connsiteY306" fmla="*/ 659655 h 909021"/>
              <a:gd name="connsiteX307" fmla="*/ 534587 w 1739583"/>
              <a:gd name="connsiteY307" fmla="*/ 657265 h 909021"/>
              <a:gd name="connsiteX308" fmla="*/ 536328 w 1739583"/>
              <a:gd name="connsiteY308" fmla="*/ 654865 h 909021"/>
              <a:gd name="connsiteX309" fmla="*/ 538070 w 1739583"/>
              <a:gd name="connsiteY309" fmla="*/ 652456 h 909021"/>
              <a:gd name="connsiteX310" fmla="*/ 539811 w 1739583"/>
              <a:gd name="connsiteY310" fmla="*/ 650026 h 909021"/>
              <a:gd name="connsiteX311" fmla="*/ 541553 w 1739583"/>
              <a:gd name="connsiteY311" fmla="*/ 647587 h 909021"/>
              <a:gd name="connsiteX312" fmla="*/ 543294 w 1739583"/>
              <a:gd name="connsiteY312" fmla="*/ 645128 h 909021"/>
              <a:gd name="connsiteX313" fmla="*/ 545035 w 1739583"/>
              <a:gd name="connsiteY313" fmla="*/ 642659 h 909021"/>
              <a:gd name="connsiteX314" fmla="*/ 546776 w 1739583"/>
              <a:gd name="connsiteY314" fmla="*/ 640181 h 909021"/>
              <a:gd name="connsiteX315" fmla="*/ 548517 w 1739583"/>
              <a:gd name="connsiteY315" fmla="*/ 637692 h 909021"/>
              <a:gd name="connsiteX316" fmla="*/ 550259 w 1739583"/>
              <a:gd name="connsiteY316" fmla="*/ 635184 h 909021"/>
              <a:gd name="connsiteX317" fmla="*/ 552000 w 1739583"/>
              <a:gd name="connsiteY317" fmla="*/ 632656 h 909021"/>
              <a:gd name="connsiteX318" fmla="*/ 553741 w 1739583"/>
              <a:gd name="connsiteY318" fmla="*/ 630128 h 909021"/>
              <a:gd name="connsiteX319" fmla="*/ 555483 w 1739583"/>
              <a:gd name="connsiteY319" fmla="*/ 627581 h 909021"/>
              <a:gd name="connsiteX320" fmla="*/ 557224 w 1739583"/>
              <a:gd name="connsiteY320" fmla="*/ 625014 h 909021"/>
              <a:gd name="connsiteX321" fmla="*/ 558966 w 1739583"/>
              <a:gd name="connsiteY321" fmla="*/ 622447 h 909021"/>
              <a:gd name="connsiteX322" fmla="*/ 560707 w 1739583"/>
              <a:gd name="connsiteY322" fmla="*/ 619860 h 909021"/>
              <a:gd name="connsiteX323" fmla="*/ 562448 w 1739583"/>
              <a:gd name="connsiteY323" fmla="*/ 617254 h 909021"/>
              <a:gd name="connsiteX324" fmla="*/ 564190 w 1739583"/>
              <a:gd name="connsiteY324" fmla="*/ 614647 h 909021"/>
              <a:gd name="connsiteX325" fmla="*/ 565931 w 1739583"/>
              <a:gd name="connsiteY325" fmla="*/ 612021 h 909021"/>
              <a:gd name="connsiteX326" fmla="*/ 567673 w 1739583"/>
              <a:gd name="connsiteY326" fmla="*/ 609385 h 909021"/>
              <a:gd name="connsiteX327" fmla="*/ 569413 w 1739583"/>
              <a:gd name="connsiteY327" fmla="*/ 606729 h 909021"/>
              <a:gd name="connsiteX328" fmla="*/ 571154 w 1739583"/>
              <a:gd name="connsiteY328" fmla="*/ 604064 h 909021"/>
              <a:gd name="connsiteX329" fmla="*/ 572896 w 1739583"/>
              <a:gd name="connsiteY329" fmla="*/ 601388 h 909021"/>
              <a:gd name="connsiteX330" fmla="*/ 574637 w 1739583"/>
              <a:gd name="connsiteY330" fmla="*/ 598703 h 909021"/>
              <a:gd name="connsiteX331" fmla="*/ 576379 w 1739583"/>
              <a:gd name="connsiteY331" fmla="*/ 596008 h 909021"/>
              <a:gd name="connsiteX332" fmla="*/ 578120 w 1739583"/>
              <a:gd name="connsiteY332" fmla="*/ 593294 h 909021"/>
              <a:gd name="connsiteX333" fmla="*/ 579861 w 1739583"/>
              <a:gd name="connsiteY333" fmla="*/ 590569 h 909021"/>
              <a:gd name="connsiteX334" fmla="*/ 581603 w 1739583"/>
              <a:gd name="connsiteY334" fmla="*/ 587825 h 909021"/>
              <a:gd name="connsiteX335" fmla="*/ 583344 w 1739583"/>
              <a:gd name="connsiteY335" fmla="*/ 585081 h 909021"/>
              <a:gd name="connsiteX336" fmla="*/ 585081 w 1739583"/>
              <a:gd name="connsiteY336" fmla="*/ 582317 h 909021"/>
              <a:gd name="connsiteX337" fmla="*/ 586832 w 1739583"/>
              <a:gd name="connsiteY337" fmla="*/ 579543 h 909021"/>
              <a:gd name="connsiteX338" fmla="*/ 588573 w 1739583"/>
              <a:gd name="connsiteY338" fmla="*/ 576762 h 909021"/>
              <a:gd name="connsiteX339" fmla="*/ 590313 w 1739583"/>
              <a:gd name="connsiteY339" fmla="*/ 573966 h 909021"/>
              <a:gd name="connsiteX340" fmla="*/ 592054 w 1739583"/>
              <a:gd name="connsiteY340" fmla="*/ 571158 h 909021"/>
              <a:gd name="connsiteX341" fmla="*/ 593795 w 1739583"/>
              <a:gd name="connsiteY341" fmla="*/ 568339 h 909021"/>
              <a:gd name="connsiteX342" fmla="*/ 595536 w 1739583"/>
              <a:gd name="connsiteY342" fmla="*/ 565510 h 909021"/>
              <a:gd name="connsiteX343" fmla="*/ 597277 w 1739583"/>
              <a:gd name="connsiteY343" fmla="*/ 562668 h 909021"/>
              <a:gd name="connsiteX344" fmla="*/ 599018 w 1739583"/>
              <a:gd name="connsiteY344" fmla="*/ 559815 h 909021"/>
              <a:gd name="connsiteX345" fmla="*/ 600759 w 1739583"/>
              <a:gd name="connsiteY345" fmla="*/ 556951 h 909021"/>
              <a:gd name="connsiteX346" fmla="*/ 602500 w 1739583"/>
              <a:gd name="connsiteY346" fmla="*/ 554076 h 909021"/>
              <a:gd name="connsiteX347" fmla="*/ 604241 w 1739583"/>
              <a:gd name="connsiteY347" fmla="*/ 551192 h 909021"/>
              <a:gd name="connsiteX348" fmla="*/ 605982 w 1739583"/>
              <a:gd name="connsiteY348" fmla="*/ 548295 h 909021"/>
              <a:gd name="connsiteX349" fmla="*/ 607723 w 1739583"/>
              <a:gd name="connsiteY349" fmla="*/ 545388 h 909021"/>
              <a:gd name="connsiteX350" fmla="*/ 609464 w 1739583"/>
              <a:gd name="connsiteY350" fmla="*/ 542471 h 909021"/>
              <a:gd name="connsiteX351" fmla="*/ 611205 w 1739583"/>
              <a:gd name="connsiteY351" fmla="*/ 539544 h 909021"/>
              <a:gd name="connsiteX352" fmla="*/ 612946 w 1739583"/>
              <a:gd name="connsiteY352" fmla="*/ 536606 h 909021"/>
              <a:gd name="connsiteX353" fmla="*/ 614686 w 1739583"/>
              <a:gd name="connsiteY353" fmla="*/ 533658 h 909021"/>
              <a:gd name="connsiteX354" fmla="*/ 616427 w 1739583"/>
              <a:gd name="connsiteY354" fmla="*/ 530701 h 909021"/>
              <a:gd name="connsiteX355" fmla="*/ 618168 w 1739583"/>
              <a:gd name="connsiteY355" fmla="*/ 527733 h 909021"/>
              <a:gd name="connsiteX356" fmla="*/ 619909 w 1739583"/>
              <a:gd name="connsiteY356" fmla="*/ 524756 h 909021"/>
              <a:gd name="connsiteX357" fmla="*/ 621650 w 1739583"/>
              <a:gd name="connsiteY357" fmla="*/ 521769 h 909021"/>
              <a:gd name="connsiteX358" fmla="*/ 623391 w 1739583"/>
              <a:gd name="connsiteY358" fmla="*/ 518773 h 909021"/>
              <a:gd name="connsiteX359" fmla="*/ 625132 w 1739583"/>
              <a:gd name="connsiteY359" fmla="*/ 515767 h 909021"/>
              <a:gd name="connsiteX360" fmla="*/ 626873 w 1739583"/>
              <a:gd name="connsiteY360" fmla="*/ 512752 h 909021"/>
              <a:gd name="connsiteX361" fmla="*/ 628614 w 1739583"/>
              <a:gd name="connsiteY361" fmla="*/ 509729 h 909021"/>
              <a:gd name="connsiteX362" fmla="*/ 630365 w 1739583"/>
              <a:gd name="connsiteY362" fmla="*/ 506697 h 909021"/>
              <a:gd name="connsiteX363" fmla="*/ 632106 w 1739583"/>
              <a:gd name="connsiteY363" fmla="*/ 503655 h 909021"/>
              <a:gd name="connsiteX364" fmla="*/ 633847 w 1739583"/>
              <a:gd name="connsiteY364" fmla="*/ 500605 h 909021"/>
              <a:gd name="connsiteX365" fmla="*/ 635587 w 1739583"/>
              <a:gd name="connsiteY365" fmla="*/ 497547 h 909021"/>
              <a:gd name="connsiteX366" fmla="*/ 637328 w 1739583"/>
              <a:gd name="connsiteY366" fmla="*/ 494480 h 909021"/>
              <a:gd name="connsiteX367" fmla="*/ 639069 w 1739583"/>
              <a:gd name="connsiteY367" fmla="*/ 491406 h 909021"/>
              <a:gd name="connsiteX368" fmla="*/ 640810 w 1739583"/>
              <a:gd name="connsiteY368" fmla="*/ 488322 h 909021"/>
              <a:gd name="connsiteX369" fmla="*/ 642551 w 1739583"/>
              <a:gd name="connsiteY369" fmla="*/ 485232 h 909021"/>
              <a:gd name="connsiteX370" fmla="*/ 644292 w 1739583"/>
              <a:gd name="connsiteY370" fmla="*/ 482134 h 909021"/>
              <a:gd name="connsiteX371" fmla="*/ 646033 w 1739583"/>
              <a:gd name="connsiteY371" fmla="*/ 479029 h 909021"/>
              <a:gd name="connsiteX372" fmla="*/ 647774 w 1739583"/>
              <a:gd name="connsiteY372" fmla="*/ 475914 h 909021"/>
              <a:gd name="connsiteX373" fmla="*/ 649515 w 1739583"/>
              <a:gd name="connsiteY373" fmla="*/ 472795 h 909021"/>
              <a:gd name="connsiteX374" fmla="*/ 651256 w 1739583"/>
              <a:gd name="connsiteY374" fmla="*/ 469667 h 909021"/>
              <a:gd name="connsiteX375" fmla="*/ 652997 w 1739583"/>
              <a:gd name="connsiteY375" fmla="*/ 466533 h 909021"/>
              <a:gd name="connsiteX376" fmla="*/ 654738 w 1739583"/>
              <a:gd name="connsiteY376" fmla="*/ 463393 h 909021"/>
              <a:gd name="connsiteX377" fmla="*/ 656479 w 1739583"/>
              <a:gd name="connsiteY377" fmla="*/ 460245 h 909021"/>
              <a:gd name="connsiteX378" fmla="*/ 658220 w 1739583"/>
              <a:gd name="connsiteY378" fmla="*/ 457091 h 909021"/>
              <a:gd name="connsiteX379" fmla="*/ 659961 w 1739583"/>
              <a:gd name="connsiteY379" fmla="*/ 453931 h 909021"/>
              <a:gd name="connsiteX380" fmla="*/ 661702 w 1739583"/>
              <a:gd name="connsiteY380" fmla="*/ 450765 h 909021"/>
              <a:gd name="connsiteX381" fmla="*/ 663442 w 1739583"/>
              <a:gd name="connsiteY381" fmla="*/ 447593 h 909021"/>
              <a:gd name="connsiteX382" fmla="*/ 665183 w 1739583"/>
              <a:gd name="connsiteY382" fmla="*/ 444416 h 909021"/>
              <a:gd name="connsiteX383" fmla="*/ 666924 w 1739583"/>
              <a:gd name="connsiteY383" fmla="*/ 441234 h 909021"/>
              <a:gd name="connsiteX384" fmla="*/ 668665 w 1739583"/>
              <a:gd name="connsiteY384" fmla="*/ 438045 h 909021"/>
              <a:gd name="connsiteX385" fmla="*/ 670406 w 1739583"/>
              <a:gd name="connsiteY385" fmla="*/ 434852 h 909021"/>
              <a:gd name="connsiteX386" fmla="*/ 672147 w 1739583"/>
              <a:gd name="connsiteY386" fmla="*/ 431654 h 909021"/>
              <a:gd name="connsiteX387" fmla="*/ 673898 w 1739583"/>
              <a:gd name="connsiteY387" fmla="*/ 428451 h 909021"/>
              <a:gd name="connsiteX388" fmla="*/ 675639 w 1739583"/>
              <a:gd name="connsiteY388" fmla="*/ 425245 h 909021"/>
              <a:gd name="connsiteX389" fmla="*/ 677380 w 1739583"/>
              <a:gd name="connsiteY389" fmla="*/ 422032 h 909021"/>
              <a:gd name="connsiteX390" fmla="*/ 679121 w 1739583"/>
              <a:gd name="connsiteY390" fmla="*/ 418817 h 909021"/>
              <a:gd name="connsiteX391" fmla="*/ 680862 w 1739583"/>
              <a:gd name="connsiteY391" fmla="*/ 415598 h 909021"/>
              <a:gd name="connsiteX392" fmla="*/ 682603 w 1739583"/>
              <a:gd name="connsiteY392" fmla="*/ 412373 h 909021"/>
              <a:gd name="connsiteX393" fmla="*/ 684343 w 1739583"/>
              <a:gd name="connsiteY393" fmla="*/ 409147 h 909021"/>
              <a:gd name="connsiteX394" fmla="*/ 686084 w 1739583"/>
              <a:gd name="connsiteY394" fmla="*/ 405917 h 909021"/>
              <a:gd name="connsiteX395" fmla="*/ 687825 w 1739583"/>
              <a:gd name="connsiteY395" fmla="*/ 402683 h 909021"/>
              <a:gd name="connsiteX396" fmla="*/ 689566 w 1739583"/>
              <a:gd name="connsiteY396" fmla="*/ 399447 h 909021"/>
              <a:gd name="connsiteX397" fmla="*/ 691307 w 1739583"/>
              <a:gd name="connsiteY397" fmla="*/ 396208 h 909021"/>
              <a:gd name="connsiteX398" fmla="*/ 693048 w 1739583"/>
              <a:gd name="connsiteY398" fmla="*/ 392967 h 909021"/>
              <a:gd name="connsiteX399" fmla="*/ 694789 w 1739583"/>
              <a:gd name="connsiteY399" fmla="*/ 389724 h 909021"/>
              <a:gd name="connsiteX400" fmla="*/ 696530 w 1739583"/>
              <a:gd name="connsiteY400" fmla="*/ 386478 h 909021"/>
              <a:gd name="connsiteX401" fmla="*/ 698271 w 1739583"/>
              <a:gd name="connsiteY401" fmla="*/ 383230 h 909021"/>
              <a:gd name="connsiteX402" fmla="*/ 700012 w 1739583"/>
              <a:gd name="connsiteY402" fmla="*/ 379980 h 909021"/>
              <a:gd name="connsiteX403" fmla="*/ 701753 w 1739583"/>
              <a:gd name="connsiteY403" fmla="*/ 376730 h 909021"/>
              <a:gd name="connsiteX404" fmla="*/ 703494 w 1739583"/>
              <a:gd name="connsiteY404" fmla="*/ 373478 h 909021"/>
              <a:gd name="connsiteX405" fmla="*/ 705235 w 1739583"/>
              <a:gd name="connsiteY405" fmla="*/ 370224 h 909021"/>
              <a:gd name="connsiteX406" fmla="*/ 706976 w 1739583"/>
              <a:gd name="connsiteY406" fmla="*/ 366971 h 909021"/>
              <a:gd name="connsiteX407" fmla="*/ 708717 w 1739583"/>
              <a:gd name="connsiteY407" fmla="*/ 363716 h 909021"/>
              <a:gd name="connsiteX408" fmla="*/ 710457 w 1739583"/>
              <a:gd name="connsiteY408" fmla="*/ 360461 h 909021"/>
              <a:gd name="connsiteX409" fmla="*/ 712198 w 1739583"/>
              <a:gd name="connsiteY409" fmla="*/ 357207 h 909021"/>
              <a:gd name="connsiteX410" fmla="*/ 713939 w 1739583"/>
              <a:gd name="connsiteY410" fmla="*/ 353952 h 909021"/>
              <a:gd name="connsiteX411" fmla="*/ 715680 w 1739583"/>
              <a:gd name="connsiteY411" fmla="*/ 350697 h 909021"/>
              <a:gd name="connsiteX412" fmla="*/ 717431 w 1739583"/>
              <a:gd name="connsiteY412" fmla="*/ 347444 h 909021"/>
              <a:gd name="connsiteX413" fmla="*/ 719172 w 1739583"/>
              <a:gd name="connsiteY413" fmla="*/ 344191 h 909021"/>
              <a:gd name="connsiteX414" fmla="*/ 720913 w 1739583"/>
              <a:gd name="connsiteY414" fmla="*/ 340939 h 909021"/>
              <a:gd name="connsiteX415" fmla="*/ 722654 w 1739583"/>
              <a:gd name="connsiteY415" fmla="*/ 337689 h 909021"/>
              <a:gd name="connsiteX416" fmla="*/ 724395 w 1739583"/>
              <a:gd name="connsiteY416" fmla="*/ 334439 h 909021"/>
              <a:gd name="connsiteX417" fmla="*/ 726136 w 1739583"/>
              <a:gd name="connsiteY417" fmla="*/ 331191 h 909021"/>
              <a:gd name="connsiteX418" fmla="*/ 727877 w 1739583"/>
              <a:gd name="connsiteY418" fmla="*/ 327946 h 909021"/>
              <a:gd name="connsiteX419" fmla="*/ 729618 w 1739583"/>
              <a:gd name="connsiteY419" fmla="*/ 324702 h 909021"/>
              <a:gd name="connsiteX420" fmla="*/ 731358 w 1739583"/>
              <a:gd name="connsiteY420" fmla="*/ 321461 h 909021"/>
              <a:gd name="connsiteX421" fmla="*/ 733099 w 1739583"/>
              <a:gd name="connsiteY421" fmla="*/ 318224 h 909021"/>
              <a:gd name="connsiteX422" fmla="*/ 734840 w 1739583"/>
              <a:gd name="connsiteY422" fmla="*/ 314988 h 909021"/>
              <a:gd name="connsiteX423" fmla="*/ 736581 w 1739583"/>
              <a:gd name="connsiteY423" fmla="*/ 311755 h 909021"/>
              <a:gd name="connsiteX424" fmla="*/ 738322 w 1739583"/>
              <a:gd name="connsiteY424" fmla="*/ 308526 h 909021"/>
              <a:gd name="connsiteX425" fmla="*/ 740063 w 1739583"/>
              <a:gd name="connsiteY425" fmla="*/ 305301 h 909021"/>
              <a:gd name="connsiteX426" fmla="*/ 741804 w 1739583"/>
              <a:gd name="connsiteY426" fmla="*/ 302080 h 909021"/>
              <a:gd name="connsiteX427" fmla="*/ 743545 w 1739583"/>
              <a:gd name="connsiteY427" fmla="*/ 298863 h 909021"/>
              <a:gd name="connsiteX428" fmla="*/ 745286 w 1739583"/>
              <a:gd name="connsiteY428" fmla="*/ 295650 h 909021"/>
              <a:gd name="connsiteX429" fmla="*/ 747027 w 1739583"/>
              <a:gd name="connsiteY429" fmla="*/ 292442 h 909021"/>
              <a:gd name="connsiteX430" fmla="*/ 748768 w 1739583"/>
              <a:gd name="connsiteY430" fmla="*/ 289238 h 909021"/>
              <a:gd name="connsiteX431" fmla="*/ 750509 w 1739583"/>
              <a:gd name="connsiteY431" fmla="*/ 286040 h 909021"/>
              <a:gd name="connsiteX432" fmla="*/ 752250 w 1739583"/>
              <a:gd name="connsiteY432" fmla="*/ 282847 h 909021"/>
              <a:gd name="connsiteX433" fmla="*/ 753991 w 1739583"/>
              <a:gd name="connsiteY433" fmla="*/ 279660 h 909021"/>
              <a:gd name="connsiteX434" fmla="*/ 755731 w 1739583"/>
              <a:gd name="connsiteY434" fmla="*/ 276479 h 909021"/>
              <a:gd name="connsiteX435" fmla="*/ 757472 w 1739583"/>
              <a:gd name="connsiteY435" fmla="*/ 273304 h 909021"/>
              <a:gd name="connsiteX436" fmla="*/ 759213 w 1739583"/>
              <a:gd name="connsiteY436" fmla="*/ 270134 h 909021"/>
              <a:gd name="connsiteX437" fmla="*/ 760964 w 1739583"/>
              <a:gd name="connsiteY437" fmla="*/ 266971 h 909021"/>
              <a:gd name="connsiteX438" fmla="*/ 762705 w 1739583"/>
              <a:gd name="connsiteY438" fmla="*/ 263816 h 909021"/>
              <a:gd name="connsiteX439" fmla="*/ 764446 w 1739583"/>
              <a:gd name="connsiteY439" fmla="*/ 260668 h 909021"/>
              <a:gd name="connsiteX440" fmla="*/ 766187 w 1739583"/>
              <a:gd name="connsiteY440" fmla="*/ 257527 h 909021"/>
              <a:gd name="connsiteX441" fmla="*/ 767928 w 1739583"/>
              <a:gd name="connsiteY441" fmla="*/ 254393 h 909021"/>
              <a:gd name="connsiteX442" fmla="*/ 769669 w 1739583"/>
              <a:gd name="connsiteY442" fmla="*/ 251267 h 909021"/>
              <a:gd name="connsiteX443" fmla="*/ 771410 w 1739583"/>
              <a:gd name="connsiteY443" fmla="*/ 248151 h 909021"/>
              <a:gd name="connsiteX444" fmla="*/ 773151 w 1739583"/>
              <a:gd name="connsiteY444" fmla="*/ 245041 h 909021"/>
              <a:gd name="connsiteX445" fmla="*/ 774892 w 1739583"/>
              <a:gd name="connsiteY445" fmla="*/ 241941 h 909021"/>
              <a:gd name="connsiteX446" fmla="*/ 776632 w 1739583"/>
              <a:gd name="connsiteY446" fmla="*/ 238850 h 909021"/>
              <a:gd name="connsiteX447" fmla="*/ 778373 w 1739583"/>
              <a:gd name="connsiteY447" fmla="*/ 235767 h 909021"/>
              <a:gd name="connsiteX448" fmla="*/ 780114 w 1739583"/>
              <a:gd name="connsiteY448" fmla="*/ 232694 h 909021"/>
              <a:gd name="connsiteX449" fmla="*/ 781855 w 1739583"/>
              <a:gd name="connsiteY449" fmla="*/ 229631 h 909021"/>
              <a:gd name="connsiteX450" fmla="*/ 783596 w 1739583"/>
              <a:gd name="connsiteY450" fmla="*/ 226578 h 909021"/>
              <a:gd name="connsiteX451" fmla="*/ 785337 w 1739583"/>
              <a:gd name="connsiteY451" fmla="*/ 223535 h 909021"/>
              <a:gd name="connsiteX452" fmla="*/ 787078 w 1739583"/>
              <a:gd name="connsiteY452" fmla="*/ 220501 h 909021"/>
              <a:gd name="connsiteX453" fmla="*/ 788819 w 1739583"/>
              <a:gd name="connsiteY453" fmla="*/ 217480 h 909021"/>
              <a:gd name="connsiteX454" fmla="*/ 790560 w 1739583"/>
              <a:gd name="connsiteY454" fmla="*/ 214468 h 909021"/>
              <a:gd name="connsiteX455" fmla="*/ 792301 w 1739583"/>
              <a:gd name="connsiteY455" fmla="*/ 211468 h 909021"/>
              <a:gd name="connsiteX456" fmla="*/ 794042 w 1739583"/>
              <a:gd name="connsiteY456" fmla="*/ 208480 h 909021"/>
              <a:gd name="connsiteX457" fmla="*/ 795783 w 1739583"/>
              <a:gd name="connsiteY457" fmla="*/ 205503 h 909021"/>
              <a:gd name="connsiteX458" fmla="*/ 797524 w 1739583"/>
              <a:gd name="connsiteY458" fmla="*/ 202538 h 909021"/>
              <a:gd name="connsiteX459" fmla="*/ 799265 w 1739583"/>
              <a:gd name="connsiteY459" fmla="*/ 199585 h 909021"/>
              <a:gd name="connsiteX460" fmla="*/ 801006 w 1739583"/>
              <a:gd name="connsiteY460" fmla="*/ 196646 h 909021"/>
              <a:gd name="connsiteX461" fmla="*/ 802746 w 1739583"/>
              <a:gd name="connsiteY461" fmla="*/ 193718 h 909021"/>
              <a:gd name="connsiteX462" fmla="*/ 804497 w 1739583"/>
              <a:gd name="connsiteY462" fmla="*/ 190804 h 909021"/>
              <a:gd name="connsiteX463" fmla="*/ 806238 w 1739583"/>
              <a:gd name="connsiteY463" fmla="*/ 187903 h 909021"/>
              <a:gd name="connsiteX464" fmla="*/ 807979 w 1739583"/>
              <a:gd name="connsiteY464" fmla="*/ 185015 h 909021"/>
              <a:gd name="connsiteX465" fmla="*/ 809720 w 1739583"/>
              <a:gd name="connsiteY465" fmla="*/ 182141 h 909021"/>
              <a:gd name="connsiteX466" fmla="*/ 811461 w 1739583"/>
              <a:gd name="connsiteY466" fmla="*/ 179281 h 909021"/>
              <a:gd name="connsiteX467" fmla="*/ 813202 w 1739583"/>
              <a:gd name="connsiteY467" fmla="*/ 176436 h 909021"/>
              <a:gd name="connsiteX468" fmla="*/ 814943 w 1739583"/>
              <a:gd name="connsiteY468" fmla="*/ 173604 h 909021"/>
              <a:gd name="connsiteX469" fmla="*/ 816684 w 1739583"/>
              <a:gd name="connsiteY469" fmla="*/ 170788 h 909021"/>
              <a:gd name="connsiteX470" fmla="*/ 818425 w 1739583"/>
              <a:gd name="connsiteY470" fmla="*/ 167987 h 909021"/>
              <a:gd name="connsiteX471" fmla="*/ 820166 w 1739583"/>
              <a:gd name="connsiteY471" fmla="*/ 165201 h 909021"/>
              <a:gd name="connsiteX472" fmla="*/ 821907 w 1739583"/>
              <a:gd name="connsiteY472" fmla="*/ 162431 h 909021"/>
              <a:gd name="connsiteX473" fmla="*/ 823648 w 1739583"/>
              <a:gd name="connsiteY473" fmla="*/ 159676 h 909021"/>
              <a:gd name="connsiteX474" fmla="*/ 825388 w 1739583"/>
              <a:gd name="connsiteY474" fmla="*/ 156937 h 909021"/>
              <a:gd name="connsiteX475" fmla="*/ 827129 w 1739583"/>
              <a:gd name="connsiteY475" fmla="*/ 154215 h 909021"/>
              <a:gd name="connsiteX476" fmla="*/ 828870 w 1739583"/>
              <a:gd name="connsiteY476" fmla="*/ 151508 h 909021"/>
              <a:gd name="connsiteX477" fmla="*/ 830611 w 1739583"/>
              <a:gd name="connsiteY477" fmla="*/ 148819 h 909021"/>
              <a:gd name="connsiteX478" fmla="*/ 832352 w 1739583"/>
              <a:gd name="connsiteY478" fmla="*/ 146148 h 909021"/>
              <a:gd name="connsiteX479" fmla="*/ 834093 w 1739583"/>
              <a:gd name="connsiteY479" fmla="*/ 143492 h 909021"/>
              <a:gd name="connsiteX480" fmla="*/ 835834 w 1739583"/>
              <a:gd name="connsiteY480" fmla="*/ 140855 h 909021"/>
              <a:gd name="connsiteX481" fmla="*/ 837575 w 1739583"/>
              <a:gd name="connsiteY481" fmla="*/ 138236 h 909021"/>
              <a:gd name="connsiteX482" fmla="*/ 839316 w 1739583"/>
              <a:gd name="connsiteY482" fmla="*/ 135633 h 909021"/>
              <a:gd name="connsiteX483" fmla="*/ 841057 w 1739583"/>
              <a:gd name="connsiteY483" fmla="*/ 133050 h 909021"/>
              <a:gd name="connsiteX484" fmla="*/ 842798 w 1739583"/>
              <a:gd name="connsiteY484" fmla="*/ 130485 h 909021"/>
              <a:gd name="connsiteX485" fmla="*/ 844539 w 1739583"/>
              <a:gd name="connsiteY485" fmla="*/ 127939 h 909021"/>
              <a:gd name="connsiteX486" fmla="*/ 846280 w 1739583"/>
              <a:gd name="connsiteY486" fmla="*/ 125412 h 909021"/>
              <a:gd name="connsiteX487" fmla="*/ 848030 w 1739583"/>
              <a:gd name="connsiteY487" fmla="*/ 122904 h 909021"/>
              <a:gd name="connsiteX488" fmla="*/ 849771 w 1739583"/>
              <a:gd name="connsiteY488" fmla="*/ 120414 h 909021"/>
              <a:gd name="connsiteX489" fmla="*/ 851512 w 1739583"/>
              <a:gd name="connsiteY489" fmla="*/ 117946 h 909021"/>
              <a:gd name="connsiteX490" fmla="*/ 853253 w 1739583"/>
              <a:gd name="connsiteY490" fmla="*/ 115497 h 909021"/>
              <a:gd name="connsiteX491" fmla="*/ 854994 w 1739583"/>
              <a:gd name="connsiteY491" fmla="*/ 113067 h 909021"/>
              <a:gd name="connsiteX492" fmla="*/ 856735 w 1739583"/>
              <a:gd name="connsiteY492" fmla="*/ 110658 h 909021"/>
              <a:gd name="connsiteX493" fmla="*/ 858476 w 1739583"/>
              <a:gd name="connsiteY493" fmla="*/ 108270 h 909021"/>
              <a:gd name="connsiteX494" fmla="*/ 860217 w 1739583"/>
              <a:gd name="connsiteY494" fmla="*/ 105903 h 909021"/>
              <a:gd name="connsiteX495" fmla="*/ 861958 w 1739583"/>
              <a:gd name="connsiteY495" fmla="*/ 103557 h 909021"/>
              <a:gd name="connsiteX496" fmla="*/ 863699 w 1739583"/>
              <a:gd name="connsiteY496" fmla="*/ 101232 h 909021"/>
              <a:gd name="connsiteX497" fmla="*/ 865440 w 1739583"/>
              <a:gd name="connsiteY497" fmla="*/ 98928 h 909021"/>
              <a:gd name="connsiteX498" fmla="*/ 867181 w 1739583"/>
              <a:gd name="connsiteY498" fmla="*/ 96645 h 909021"/>
              <a:gd name="connsiteX499" fmla="*/ 868922 w 1739583"/>
              <a:gd name="connsiteY499" fmla="*/ 94386 h 909021"/>
              <a:gd name="connsiteX500" fmla="*/ 870662 w 1739583"/>
              <a:gd name="connsiteY500" fmla="*/ 92147 h 909021"/>
              <a:gd name="connsiteX501" fmla="*/ 872403 w 1739583"/>
              <a:gd name="connsiteY501" fmla="*/ 89932 h 909021"/>
              <a:gd name="connsiteX502" fmla="*/ 874144 w 1739583"/>
              <a:gd name="connsiteY502" fmla="*/ 87739 h 909021"/>
              <a:gd name="connsiteX503" fmla="*/ 875885 w 1739583"/>
              <a:gd name="connsiteY503" fmla="*/ 85568 h 909021"/>
              <a:gd name="connsiteX504" fmla="*/ 877626 w 1739583"/>
              <a:gd name="connsiteY504" fmla="*/ 83421 h 909021"/>
              <a:gd name="connsiteX505" fmla="*/ 879367 w 1739583"/>
              <a:gd name="connsiteY505" fmla="*/ 81298 h 909021"/>
              <a:gd name="connsiteX506" fmla="*/ 881108 w 1739583"/>
              <a:gd name="connsiteY506" fmla="*/ 79197 h 909021"/>
              <a:gd name="connsiteX507" fmla="*/ 882849 w 1739583"/>
              <a:gd name="connsiteY507" fmla="*/ 77119 h 909021"/>
              <a:gd name="connsiteX508" fmla="*/ 884590 w 1739583"/>
              <a:gd name="connsiteY508" fmla="*/ 75066 h 909021"/>
              <a:gd name="connsiteX509" fmla="*/ 886331 w 1739583"/>
              <a:gd name="connsiteY509" fmla="*/ 73036 h 909021"/>
              <a:gd name="connsiteX510" fmla="*/ 888072 w 1739583"/>
              <a:gd name="connsiteY510" fmla="*/ 71032 h 909021"/>
              <a:gd name="connsiteX511" fmla="*/ 889813 w 1739583"/>
              <a:gd name="connsiteY511" fmla="*/ 69051 h 909021"/>
              <a:gd name="connsiteX512" fmla="*/ 891563 w 1739583"/>
              <a:gd name="connsiteY512" fmla="*/ 67095 h 909021"/>
              <a:gd name="connsiteX513" fmla="*/ 893304 w 1739583"/>
              <a:gd name="connsiteY513" fmla="*/ 65163 h 909021"/>
              <a:gd name="connsiteX514" fmla="*/ 895045 w 1739583"/>
              <a:gd name="connsiteY514" fmla="*/ 63257 h 909021"/>
              <a:gd name="connsiteX515" fmla="*/ 896786 w 1739583"/>
              <a:gd name="connsiteY515" fmla="*/ 61376 h 909021"/>
              <a:gd name="connsiteX516" fmla="*/ 898527 w 1739583"/>
              <a:gd name="connsiteY516" fmla="*/ 59520 h 909021"/>
              <a:gd name="connsiteX517" fmla="*/ 900268 w 1739583"/>
              <a:gd name="connsiteY517" fmla="*/ 57690 h 909021"/>
              <a:gd name="connsiteX518" fmla="*/ 902009 w 1739583"/>
              <a:gd name="connsiteY518" fmla="*/ 55885 h 909021"/>
              <a:gd name="connsiteX519" fmla="*/ 903750 w 1739583"/>
              <a:gd name="connsiteY519" fmla="*/ 54107 h 909021"/>
              <a:gd name="connsiteX520" fmla="*/ 905491 w 1739583"/>
              <a:gd name="connsiteY520" fmla="*/ 52354 h 909021"/>
              <a:gd name="connsiteX521" fmla="*/ 907232 w 1739583"/>
              <a:gd name="connsiteY521" fmla="*/ 50628 h 909021"/>
              <a:gd name="connsiteX522" fmla="*/ 908973 w 1739583"/>
              <a:gd name="connsiteY522" fmla="*/ 48927 h 909021"/>
              <a:gd name="connsiteX523" fmla="*/ 910714 w 1739583"/>
              <a:gd name="connsiteY523" fmla="*/ 47254 h 909021"/>
              <a:gd name="connsiteX524" fmla="*/ 912455 w 1739583"/>
              <a:gd name="connsiteY524" fmla="*/ 45607 h 909021"/>
              <a:gd name="connsiteX525" fmla="*/ 914196 w 1739583"/>
              <a:gd name="connsiteY525" fmla="*/ 43988 h 909021"/>
              <a:gd name="connsiteX526" fmla="*/ 915936 w 1739583"/>
              <a:gd name="connsiteY526" fmla="*/ 42395 h 909021"/>
              <a:gd name="connsiteX527" fmla="*/ 917677 w 1739583"/>
              <a:gd name="connsiteY527" fmla="*/ 40829 h 909021"/>
              <a:gd name="connsiteX528" fmla="*/ 919418 w 1739583"/>
              <a:gd name="connsiteY528" fmla="*/ 39292 h 909021"/>
              <a:gd name="connsiteX529" fmla="*/ 921159 w 1739583"/>
              <a:gd name="connsiteY529" fmla="*/ 37781 h 909021"/>
              <a:gd name="connsiteX530" fmla="*/ 922900 w 1739583"/>
              <a:gd name="connsiteY530" fmla="*/ 36299 h 909021"/>
              <a:gd name="connsiteX531" fmla="*/ 924641 w 1739583"/>
              <a:gd name="connsiteY531" fmla="*/ 34844 h 909021"/>
              <a:gd name="connsiteX532" fmla="*/ 926382 w 1739583"/>
              <a:gd name="connsiteY532" fmla="*/ 33417 h 909021"/>
              <a:gd name="connsiteX533" fmla="*/ 928123 w 1739583"/>
              <a:gd name="connsiteY533" fmla="*/ 32018 h 909021"/>
              <a:gd name="connsiteX534" fmla="*/ 929864 w 1739583"/>
              <a:gd name="connsiteY534" fmla="*/ 30648 h 909021"/>
              <a:gd name="connsiteX535" fmla="*/ 931605 w 1739583"/>
              <a:gd name="connsiteY535" fmla="*/ 29306 h 909021"/>
              <a:gd name="connsiteX536" fmla="*/ 933346 w 1739583"/>
              <a:gd name="connsiteY536" fmla="*/ 27993 h 909021"/>
              <a:gd name="connsiteX537" fmla="*/ 935097 w 1739583"/>
              <a:gd name="connsiteY537" fmla="*/ 26708 h 909021"/>
              <a:gd name="connsiteX538" fmla="*/ 936838 w 1739583"/>
              <a:gd name="connsiteY538" fmla="*/ 25452 h 909021"/>
              <a:gd name="connsiteX539" fmla="*/ 938578 w 1739583"/>
              <a:gd name="connsiteY539" fmla="*/ 24226 h 909021"/>
              <a:gd name="connsiteX540" fmla="*/ 940319 w 1739583"/>
              <a:gd name="connsiteY540" fmla="*/ 23027 h 909021"/>
              <a:gd name="connsiteX541" fmla="*/ 942060 w 1739583"/>
              <a:gd name="connsiteY541" fmla="*/ 21859 h 909021"/>
              <a:gd name="connsiteX542" fmla="*/ 943801 w 1739583"/>
              <a:gd name="connsiteY542" fmla="*/ 20720 h 909021"/>
              <a:gd name="connsiteX543" fmla="*/ 945542 w 1739583"/>
              <a:gd name="connsiteY543" fmla="*/ 19610 h 909021"/>
              <a:gd name="connsiteX544" fmla="*/ 947283 w 1739583"/>
              <a:gd name="connsiteY544" fmla="*/ 18530 h 909021"/>
              <a:gd name="connsiteX545" fmla="*/ 949024 w 1739583"/>
              <a:gd name="connsiteY545" fmla="*/ 17479 h 909021"/>
              <a:gd name="connsiteX546" fmla="*/ 950765 w 1739583"/>
              <a:gd name="connsiteY546" fmla="*/ 16458 h 909021"/>
              <a:gd name="connsiteX547" fmla="*/ 952506 w 1739583"/>
              <a:gd name="connsiteY547" fmla="*/ 15468 h 909021"/>
              <a:gd name="connsiteX548" fmla="*/ 954247 w 1739583"/>
              <a:gd name="connsiteY548" fmla="*/ 14507 h 909021"/>
              <a:gd name="connsiteX549" fmla="*/ 955988 w 1739583"/>
              <a:gd name="connsiteY549" fmla="*/ 13575 h 909021"/>
              <a:gd name="connsiteX550" fmla="*/ 957729 w 1739583"/>
              <a:gd name="connsiteY550" fmla="*/ 12675 h 909021"/>
              <a:gd name="connsiteX551" fmla="*/ 959470 w 1739583"/>
              <a:gd name="connsiteY551" fmla="*/ 11805 h 909021"/>
              <a:gd name="connsiteX552" fmla="*/ 961211 w 1739583"/>
              <a:gd name="connsiteY552" fmla="*/ 10965 h 909021"/>
              <a:gd name="connsiteX553" fmla="*/ 962952 w 1739583"/>
              <a:gd name="connsiteY553" fmla="*/ 10154 h 909021"/>
              <a:gd name="connsiteX554" fmla="*/ 964692 w 1739583"/>
              <a:gd name="connsiteY554" fmla="*/ 9375 h 909021"/>
              <a:gd name="connsiteX555" fmla="*/ 966433 w 1739583"/>
              <a:gd name="connsiteY555" fmla="*/ 8627 h 909021"/>
              <a:gd name="connsiteX556" fmla="*/ 968174 w 1739583"/>
              <a:gd name="connsiteY556" fmla="*/ 7910 h 909021"/>
              <a:gd name="connsiteX557" fmla="*/ 969915 w 1739583"/>
              <a:gd name="connsiteY557" fmla="*/ 7222 h 909021"/>
              <a:gd name="connsiteX558" fmla="*/ 971656 w 1739583"/>
              <a:gd name="connsiteY558" fmla="*/ 6566 h 909021"/>
              <a:gd name="connsiteX559" fmla="*/ 973397 w 1739583"/>
              <a:gd name="connsiteY559" fmla="*/ 5941 h 909021"/>
              <a:gd name="connsiteX560" fmla="*/ 975138 w 1739583"/>
              <a:gd name="connsiteY560" fmla="*/ 5347 h 909021"/>
              <a:gd name="connsiteX561" fmla="*/ 976879 w 1739583"/>
              <a:gd name="connsiteY561" fmla="*/ 4784 h 909021"/>
              <a:gd name="connsiteX562" fmla="*/ 978630 w 1739583"/>
              <a:gd name="connsiteY562" fmla="*/ 4252 h 909021"/>
              <a:gd name="connsiteX563" fmla="*/ 980371 w 1739583"/>
              <a:gd name="connsiteY563" fmla="*/ 3750 h 909021"/>
              <a:gd name="connsiteX564" fmla="*/ 982112 w 1739583"/>
              <a:gd name="connsiteY564" fmla="*/ 3280 h 909021"/>
              <a:gd name="connsiteX565" fmla="*/ 983853 w 1739583"/>
              <a:gd name="connsiteY565" fmla="*/ 2843 h 909021"/>
              <a:gd name="connsiteX566" fmla="*/ 985593 w 1739583"/>
              <a:gd name="connsiteY566" fmla="*/ 2434 h 909021"/>
              <a:gd name="connsiteX567" fmla="*/ 987334 w 1739583"/>
              <a:gd name="connsiteY567" fmla="*/ 2059 h 909021"/>
              <a:gd name="connsiteX568" fmla="*/ 989075 w 1739583"/>
              <a:gd name="connsiteY568" fmla="*/ 1714 h 909021"/>
              <a:gd name="connsiteX569" fmla="*/ 990816 w 1739583"/>
              <a:gd name="connsiteY569" fmla="*/ 1401 h 909021"/>
              <a:gd name="connsiteX570" fmla="*/ 992557 w 1739583"/>
              <a:gd name="connsiteY570" fmla="*/ 1119 h 909021"/>
              <a:gd name="connsiteX571" fmla="*/ 994298 w 1739583"/>
              <a:gd name="connsiteY571" fmla="*/ 868 h 909021"/>
              <a:gd name="connsiteX572" fmla="*/ 996039 w 1739583"/>
              <a:gd name="connsiteY572" fmla="*/ 650 h 909021"/>
              <a:gd name="connsiteX573" fmla="*/ 997780 w 1739583"/>
              <a:gd name="connsiteY573" fmla="*/ 463 h 909021"/>
              <a:gd name="connsiteX574" fmla="*/ 999521 w 1739583"/>
              <a:gd name="connsiteY574" fmla="*/ 307 h 909021"/>
              <a:gd name="connsiteX575" fmla="*/ 1001262 w 1739583"/>
              <a:gd name="connsiteY575" fmla="*/ 183 h 909021"/>
              <a:gd name="connsiteX576" fmla="*/ 1003003 w 1739583"/>
              <a:gd name="connsiteY576" fmla="*/ 90 h 909021"/>
              <a:gd name="connsiteX577" fmla="*/ 1004744 w 1739583"/>
              <a:gd name="connsiteY577" fmla="*/ 30 h 909021"/>
              <a:gd name="connsiteX578" fmla="*/ 1006485 w 1739583"/>
              <a:gd name="connsiteY578" fmla="*/ 0 h 909021"/>
              <a:gd name="connsiteX579" fmla="*/ 1008226 w 1739583"/>
              <a:gd name="connsiteY579" fmla="*/ 2 h 909021"/>
              <a:gd name="connsiteX580" fmla="*/ 1009966 w 1739583"/>
              <a:gd name="connsiteY580" fmla="*/ 35 h 909021"/>
              <a:gd name="connsiteX581" fmla="*/ 1011707 w 1739583"/>
              <a:gd name="connsiteY581" fmla="*/ 100 h 909021"/>
              <a:gd name="connsiteX582" fmla="*/ 1013448 w 1739583"/>
              <a:gd name="connsiteY582" fmla="*/ 198 h 909021"/>
              <a:gd name="connsiteX583" fmla="*/ 1015189 w 1739583"/>
              <a:gd name="connsiteY583" fmla="*/ 326 h 909021"/>
              <a:gd name="connsiteX584" fmla="*/ 1016930 w 1739583"/>
              <a:gd name="connsiteY584" fmla="*/ 486 h 909021"/>
              <a:gd name="connsiteX585" fmla="*/ 1018671 w 1739583"/>
              <a:gd name="connsiteY585" fmla="*/ 677 h 909021"/>
              <a:gd name="connsiteX586" fmla="*/ 1020412 w 1739583"/>
              <a:gd name="connsiteY586" fmla="*/ 900 h 909021"/>
              <a:gd name="connsiteX587" fmla="*/ 1022163 w 1739583"/>
              <a:gd name="connsiteY587" fmla="*/ 1155 h 909021"/>
              <a:gd name="connsiteX588" fmla="*/ 1023904 w 1739583"/>
              <a:gd name="connsiteY588" fmla="*/ 1441 h 909021"/>
              <a:gd name="connsiteX589" fmla="*/ 1025645 w 1739583"/>
              <a:gd name="connsiteY589" fmla="*/ 1758 h 909021"/>
              <a:gd name="connsiteX590" fmla="*/ 1027386 w 1739583"/>
              <a:gd name="connsiteY590" fmla="*/ 2107 h 909021"/>
              <a:gd name="connsiteX591" fmla="*/ 1029127 w 1739583"/>
              <a:gd name="connsiteY591" fmla="*/ 2486 h 909021"/>
              <a:gd name="connsiteX592" fmla="*/ 1030867 w 1739583"/>
              <a:gd name="connsiteY592" fmla="*/ 2899 h 909021"/>
              <a:gd name="connsiteX593" fmla="*/ 1032608 w 1739583"/>
              <a:gd name="connsiteY593" fmla="*/ 3341 h 909021"/>
              <a:gd name="connsiteX594" fmla="*/ 1034349 w 1739583"/>
              <a:gd name="connsiteY594" fmla="*/ 3815 h 909021"/>
              <a:gd name="connsiteX595" fmla="*/ 1036090 w 1739583"/>
              <a:gd name="connsiteY595" fmla="*/ 4320 h 909021"/>
              <a:gd name="connsiteX596" fmla="*/ 1037831 w 1739583"/>
              <a:gd name="connsiteY596" fmla="*/ 4856 h 909021"/>
              <a:gd name="connsiteX597" fmla="*/ 1039572 w 1739583"/>
              <a:gd name="connsiteY597" fmla="*/ 5423 h 909021"/>
              <a:gd name="connsiteX598" fmla="*/ 1041313 w 1739583"/>
              <a:gd name="connsiteY598" fmla="*/ 6022 h 909021"/>
              <a:gd name="connsiteX599" fmla="*/ 1043054 w 1739583"/>
              <a:gd name="connsiteY599" fmla="*/ 6651 h 909021"/>
              <a:gd name="connsiteX600" fmla="*/ 1044795 w 1739583"/>
              <a:gd name="connsiteY600" fmla="*/ 7312 h 909021"/>
              <a:gd name="connsiteX601" fmla="*/ 1046536 w 1739583"/>
              <a:gd name="connsiteY601" fmla="*/ 8002 h 909021"/>
              <a:gd name="connsiteX602" fmla="*/ 1048277 w 1739583"/>
              <a:gd name="connsiteY602" fmla="*/ 8724 h 909021"/>
              <a:gd name="connsiteX603" fmla="*/ 1050018 w 1739583"/>
              <a:gd name="connsiteY603" fmla="*/ 9477 h 909021"/>
              <a:gd name="connsiteX604" fmla="*/ 1051759 w 1739583"/>
              <a:gd name="connsiteY604" fmla="*/ 10260 h 909021"/>
              <a:gd name="connsiteX605" fmla="*/ 1053500 w 1739583"/>
              <a:gd name="connsiteY605" fmla="*/ 11074 h 909021"/>
              <a:gd name="connsiteX606" fmla="*/ 1055241 w 1739583"/>
              <a:gd name="connsiteY606" fmla="*/ 11918 h 909021"/>
              <a:gd name="connsiteX607" fmla="*/ 1056982 w 1739583"/>
              <a:gd name="connsiteY607" fmla="*/ 12792 h 909021"/>
              <a:gd name="connsiteX608" fmla="*/ 1058722 w 1739583"/>
              <a:gd name="connsiteY608" fmla="*/ 13696 h 909021"/>
              <a:gd name="connsiteX609" fmla="*/ 1060463 w 1739583"/>
              <a:gd name="connsiteY609" fmla="*/ 14632 h 909021"/>
              <a:gd name="connsiteX610" fmla="*/ 1062204 w 1739583"/>
              <a:gd name="connsiteY610" fmla="*/ 15597 h 909021"/>
              <a:gd name="connsiteX611" fmla="*/ 1063945 w 1739583"/>
              <a:gd name="connsiteY611" fmla="*/ 16591 h 909021"/>
              <a:gd name="connsiteX612" fmla="*/ 1065696 w 1739583"/>
              <a:gd name="connsiteY612" fmla="*/ 17616 h 909021"/>
              <a:gd name="connsiteX613" fmla="*/ 1067437 w 1739583"/>
              <a:gd name="connsiteY613" fmla="*/ 18670 h 909021"/>
              <a:gd name="connsiteX614" fmla="*/ 1069178 w 1739583"/>
              <a:gd name="connsiteY614" fmla="*/ 19755 h 909021"/>
              <a:gd name="connsiteX615" fmla="*/ 1070919 w 1739583"/>
              <a:gd name="connsiteY615" fmla="*/ 20869 h 909021"/>
              <a:gd name="connsiteX616" fmla="*/ 1072660 w 1739583"/>
              <a:gd name="connsiteY616" fmla="*/ 22011 h 909021"/>
              <a:gd name="connsiteX617" fmla="*/ 1074401 w 1739583"/>
              <a:gd name="connsiteY617" fmla="*/ 23184 h 909021"/>
              <a:gd name="connsiteX618" fmla="*/ 1076142 w 1739583"/>
              <a:gd name="connsiteY618" fmla="*/ 24386 h 909021"/>
              <a:gd name="connsiteX619" fmla="*/ 1077883 w 1739583"/>
              <a:gd name="connsiteY619" fmla="*/ 25616 h 909021"/>
              <a:gd name="connsiteX620" fmla="*/ 1079623 w 1739583"/>
              <a:gd name="connsiteY620" fmla="*/ 26876 h 909021"/>
              <a:gd name="connsiteX621" fmla="*/ 1081364 w 1739583"/>
              <a:gd name="connsiteY621" fmla="*/ 28165 h 909021"/>
              <a:gd name="connsiteX622" fmla="*/ 1083105 w 1739583"/>
              <a:gd name="connsiteY622" fmla="*/ 29482 h 909021"/>
              <a:gd name="connsiteX623" fmla="*/ 1084846 w 1739583"/>
              <a:gd name="connsiteY623" fmla="*/ 30827 h 909021"/>
              <a:gd name="connsiteX624" fmla="*/ 1086587 w 1739583"/>
              <a:gd name="connsiteY624" fmla="*/ 32201 h 909021"/>
              <a:gd name="connsiteX625" fmla="*/ 1088328 w 1739583"/>
              <a:gd name="connsiteY625" fmla="*/ 33604 h 909021"/>
              <a:gd name="connsiteX626" fmla="*/ 1090069 w 1739583"/>
              <a:gd name="connsiteY626" fmla="*/ 35034 h 909021"/>
              <a:gd name="connsiteX627" fmla="*/ 1091810 w 1739583"/>
              <a:gd name="connsiteY627" fmla="*/ 36493 h 909021"/>
              <a:gd name="connsiteX628" fmla="*/ 1093551 w 1739583"/>
              <a:gd name="connsiteY628" fmla="*/ 37979 h 909021"/>
              <a:gd name="connsiteX629" fmla="*/ 1095292 w 1739583"/>
              <a:gd name="connsiteY629" fmla="*/ 39494 h 909021"/>
              <a:gd name="connsiteX630" fmla="*/ 1097033 w 1739583"/>
              <a:gd name="connsiteY630" fmla="*/ 41035 h 909021"/>
              <a:gd name="connsiteX631" fmla="*/ 1098774 w 1739583"/>
              <a:gd name="connsiteY631" fmla="*/ 42604 h 909021"/>
              <a:gd name="connsiteX632" fmla="*/ 1100515 w 1739583"/>
              <a:gd name="connsiteY632" fmla="*/ 44200 h 909021"/>
              <a:gd name="connsiteX633" fmla="*/ 1102256 w 1739583"/>
              <a:gd name="connsiteY633" fmla="*/ 45823 h 909021"/>
              <a:gd name="connsiteX634" fmla="*/ 1103997 w 1739583"/>
              <a:gd name="connsiteY634" fmla="*/ 47473 h 909021"/>
              <a:gd name="connsiteX635" fmla="*/ 1105737 w 1739583"/>
              <a:gd name="connsiteY635" fmla="*/ 49150 h 909021"/>
              <a:gd name="connsiteX636" fmla="*/ 1107478 w 1739583"/>
              <a:gd name="connsiteY636" fmla="*/ 50854 h 909021"/>
              <a:gd name="connsiteX637" fmla="*/ 1109229 w 1739583"/>
              <a:gd name="connsiteY637" fmla="*/ 52584 h 909021"/>
              <a:gd name="connsiteX638" fmla="*/ 1110970 w 1739583"/>
              <a:gd name="connsiteY638" fmla="*/ 54340 h 909021"/>
              <a:gd name="connsiteX639" fmla="*/ 1112711 w 1739583"/>
              <a:gd name="connsiteY639" fmla="*/ 56122 h 909021"/>
              <a:gd name="connsiteX640" fmla="*/ 1114452 w 1739583"/>
              <a:gd name="connsiteY640" fmla="*/ 57930 h 909021"/>
              <a:gd name="connsiteX641" fmla="*/ 1116193 w 1739583"/>
              <a:gd name="connsiteY641" fmla="*/ 59763 h 909021"/>
              <a:gd name="connsiteX642" fmla="*/ 1117934 w 1739583"/>
              <a:gd name="connsiteY642" fmla="*/ 61623 h 909021"/>
              <a:gd name="connsiteX643" fmla="*/ 1119675 w 1739583"/>
              <a:gd name="connsiteY643" fmla="*/ 63508 h 909021"/>
              <a:gd name="connsiteX644" fmla="*/ 1121416 w 1739583"/>
              <a:gd name="connsiteY644" fmla="*/ 65417 h 909021"/>
              <a:gd name="connsiteX645" fmla="*/ 1123157 w 1739583"/>
              <a:gd name="connsiteY645" fmla="*/ 67351 h 909021"/>
              <a:gd name="connsiteX646" fmla="*/ 1124898 w 1739583"/>
              <a:gd name="connsiteY646" fmla="*/ 69311 h 909021"/>
              <a:gd name="connsiteX647" fmla="*/ 1126638 w 1739583"/>
              <a:gd name="connsiteY647" fmla="*/ 71295 h 909021"/>
              <a:gd name="connsiteX648" fmla="*/ 1128379 w 1739583"/>
              <a:gd name="connsiteY648" fmla="*/ 73303 h 909021"/>
              <a:gd name="connsiteX649" fmla="*/ 1130120 w 1739583"/>
              <a:gd name="connsiteY649" fmla="*/ 75336 h 909021"/>
              <a:gd name="connsiteX650" fmla="*/ 1131861 w 1739583"/>
              <a:gd name="connsiteY650" fmla="*/ 77393 h 909021"/>
              <a:gd name="connsiteX651" fmla="*/ 1133602 w 1739583"/>
              <a:gd name="connsiteY651" fmla="*/ 79473 h 909021"/>
              <a:gd name="connsiteX652" fmla="*/ 1135343 w 1739583"/>
              <a:gd name="connsiteY652" fmla="*/ 81577 h 909021"/>
              <a:gd name="connsiteX653" fmla="*/ 1137084 w 1739583"/>
              <a:gd name="connsiteY653" fmla="*/ 83703 h 909021"/>
              <a:gd name="connsiteX654" fmla="*/ 1138825 w 1739583"/>
              <a:gd name="connsiteY654" fmla="*/ 85854 h 909021"/>
              <a:gd name="connsiteX655" fmla="*/ 1140566 w 1739583"/>
              <a:gd name="connsiteY655" fmla="*/ 88027 h 909021"/>
              <a:gd name="connsiteX656" fmla="*/ 1142307 w 1739583"/>
              <a:gd name="connsiteY656" fmla="*/ 90223 h 909021"/>
              <a:gd name="connsiteX657" fmla="*/ 1144048 w 1739583"/>
              <a:gd name="connsiteY657" fmla="*/ 92442 h 909021"/>
              <a:gd name="connsiteX658" fmla="*/ 1145789 w 1739583"/>
              <a:gd name="connsiteY658" fmla="*/ 94683 h 909021"/>
              <a:gd name="connsiteX659" fmla="*/ 1147530 w 1739583"/>
              <a:gd name="connsiteY659" fmla="*/ 96946 h 909021"/>
              <a:gd name="connsiteX660" fmla="*/ 1149271 w 1739583"/>
              <a:gd name="connsiteY660" fmla="*/ 99231 h 909021"/>
              <a:gd name="connsiteX661" fmla="*/ 1151011 w 1739583"/>
              <a:gd name="connsiteY661" fmla="*/ 101538 h 909021"/>
              <a:gd name="connsiteX662" fmla="*/ 1152762 w 1739583"/>
              <a:gd name="connsiteY662" fmla="*/ 103865 h 909021"/>
              <a:gd name="connsiteX663" fmla="*/ 1154503 w 1739583"/>
              <a:gd name="connsiteY663" fmla="*/ 106215 h 909021"/>
              <a:gd name="connsiteX664" fmla="*/ 1156244 w 1739583"/>
              <a:gd name="connsiteY664" fmla="*/ 108585 h 909021"/>
              <a:gd name="connsiteX665" fmla="*/ 1157985 w 1739583"/>
              <a:gd name="connsiteY665" fmla="*/ 110975 h 909021"/>
              <a:gd name="connsiteX666" fmla="*/ 1159726 w 1739583"/>
              <a:gd name="connsiteY666" fmla="*/ 113387 h 909021"/>
              <a:gd name="connsiteX667" fmla="*/ 1161467 w 1739583"/>
              <a:gd name="connsiteY667" fmla="*/ 115819 h 909021"/>
              <a:gd name="connsiteX668" fmla="*/ 1163208 w 1739583"/>
              <a:gd name="connsiteY668" fmla="*/ 118270 h 909021"/>
              <a:gd name="connsiteX669" fmla="*/ 1164949 w 1739583"/>
              <a:gd name="connsiteY669" fmla="*/ 120742 h 909021"/>
              <a:gd name="connsiteX670" fmla="*/ 1166690 w 1739583"/>
              <a:gd name="connsiteY670" fmla="*/ 123233 h 909021"/>
              <a:gd name="connsiteX671" fmla="*/ 1168431 w 1739583"/>
              <a:gd name="connsiteY671" fmla="*/ 125744 h 909021"/>
              <a:gd name="connsiteX672" fmla="*/ 1170172 w 1739583"/>
              <a:gd name="connsiteY672" fmla="*/ 128274 h 909021"/>
              <a:gd name="connsiteX673" fmla="*/ 1171912 w 1739583"/>
              <a:gd name="connsiteY673" fmla="*/ 130823 h 909021"/>
              <a:gd name="connsiteX674" fmla="*/ 1173653 w 1739583"/>
              <a:gd name="connsiteY674" fmla="*/ 133391 h 909021"/>
              <a:gd name="connsiteX675" fmla="*/ 1175394 w 1739583"/>
              <a:gd name="connsiteY675" fmla="*/ 135977 h 909021"/>
              <a:gd name="connsiteX676" fmla="*/ 1177135 w 1739583"/>
              <a:gd name="connsiteY676" fmla="*/ 138580 h 909021"/>
              <a:gd name="connsiteX677" fmla="*/ 1178876 w 1739583"/>
              <a:gd name="connsiteY677" fmla="*/ 141202 h 909021"/>
              <a:gd name="connsiteX678" fmla="*/ 1180617 w 1739583"/>
              <a:gd name="connsiteY678" fmla="*/ 143842 h 909021"/>
              <a:gd name="connsiteX679" fmla="*/ 1182358 w 1739583"/>
              <a:gd name="connsiteY679" fmla="*/ 146499 h 909021"/>
              <a:gd name="connsiteX680" fmla="*/ 1184099 w 1739583"/>
              <a:gd name="connsiteY680" fmla="*/ 149173 h 909021"/>
              <a:gd name="connsiteX681" fmla="*/ 1185840 w 1739583"/>
              <a:gd name="connsiteY681" fmla="*/ 151865 h 909021"/>
              <a:gd name="connsiteX682" fmla="*/ 1187581 w 1739583"/>
              <a:gd name="connsiteY682" fmla="*/ 154573 h 909021"/>
              <a:gd name="connsiteX683" fmla="*/ 1189322 w 1739583"/>
              <a:gd name="connsiteY683" fmla="*/ 157298 h 909021"/>
              <a:gd name="connsiteX684" fmla="*/ 1191063 w 1739583"/>
              <a:gd name="connsiteY684" fmla="*/ 160039 h 909021"/>
              <a:gd name="connsiteX685" fmla="*/ 1192804 w 1739583"/>
              <a:gd name="connsiteY685" fmla="*/ 162796 h 909021"/>
              <a:gd name="connsiteX686" fmla="*/ 1194545 w 1739583"/>
              <a:gd name="connsiteY686" fmla="*/ 165568 h 909021"/>
              <a:gd name="connsiteX687" fmla="*/ 1196295 w 1739583"/>
              <a:gd name="connsiteY687" fmla="*/ 168356 h 909021"/>
              <a:gd name="connsiteX688" fmla="*/ 1198036 w 1739583"/>
              <a:gd name="connsiteY688" fmla="*/ 171159 h 909021"/>
              <a:gd name="connsiteX689" fmla="*/ 1199777 w 1739583"/>
              <a:gd name="connsiteY689" fmla="*/ 173978 h 909021"/>
              <a:gd name="connsiteX690" fmla="*/ 1201518 w 1739583"/>
              <a:gd name="connsiteY690" fmla="*/ 176811 h 909021"/>
              <a:gd name="connsiteX691" fmla="*/ 1203259 w 1739583"/>
              <a:gd name="connsiteY691" fmla="*/ 179658 h 909021"/>
              <a:gd name="connsiteX692" fmla="*/ 1205000 w 1739583"/>
              <a:gd name="connsiteY692" fmla="*/ 182520 h 909021"/>
              <a:gd name="connsiteX693" fmla="*/ 1206741 w 1739583"/>
              <a:gd name="connsiteY693" fmla="*/ 185395 h 909021"/>
              <a:gd name="connsiteX694" fmla="*/ 1208482 w 1739583"/>
              <a:gd name="connsiteY694" fmla="*/ 188285 h 909021"/>
              <a:gd name="connsiteX695" fmla="*/ 1210223 w 1739583"/>
              <a:gd name="connsiteY695" fmla="*/ 191188 h 909021"/>
              <a:gd name="connsiteX696" fmla="*/ 1211964 w 1739583"/>
              <a:gd name="connsiteY696" fmla="*/ 194104 h 909021"/>
              <a:gd name="connsiteX697" fmla="*/ 1213705 w 1739583"/>
              <a:gd name="connsiteY697" fmla="*/ 197033 h 909021"/>
              <a:gd name="connsiteX698" fmla="*/ 1215446 w 1739583"/>
              <a:gd name="connsiteY698" fmla="*/ 199975 h 909021"/>
              <a:gd name="connsiteX699" fmla="*/ 1217187 w 1739583"/>
              <a:gd name="connsiteY699" fmla="*/ 202929 h 909021"/>
              <a:gd name="connsiteX700" fmla="*/ 1218927 w 1739583"/>
              <a:gd name="connsiteY700" fmla="*/ 205895 h 909021"/>
              <a:gd name="connsiteX701" fmla="*/ 1220668 w 1739583"/>
              <a:gd name="connsiteY701" fmla="*/ 208873 h 909021"/>
              <a:gd name="connsiteX702" fmla="*/ 1222409 w 1739583"/>
              <a:gd name="connsiteY702" fmla="*/ 211863 h 909021"/>
              <a:gd name="connsiteX703" fmla="*/ 1224150 w 1739583"/>
              <a:gd name="connsiteY703" fmla="*/ 214865 h 909021"/>
              <a:gd name="connsiteX704" fmla="*/ 1225891 w 1739583"/>
              <a:gd name="connsiteY704" fmla="*/ 217878 h 909021"/>
              <a:gd name="connsiteX705" fmla="*/ 1227632 w 1739583"/>
              <a:gd name="connsiteY705" fmla="*/ 220902 h 909021"/>
              <a:gd name="connsiteX706" fmla="*/ 1229373 w 1739583"/>
              <a:gd name="connsiteY706" fmla="*/ 223936 h 909021"/>
              <a:gd name="connsiteX707" fmla="*/ 1231114 w 1739583"/>
              <a:gd name="connsiteY707" fmla="*/ 226980 h 909021"/>
              <a:gd name="connsiteX708" fmla="*/ 1232855 w 1739583"/>
              <a:gd name="connsiteY708" fmla="*/ 230035 h 909021"/>
              <a:gd name="connsiteX709" fmla="*/ 1234596 w 1739583"/>
              <a:gd name="connsiteY709" fmla="*/ 233100 h 909021"/>
              <a:gd name="connsiteX710" fmla="*/ 1236337 w 1739583"/>
              <a:gd name="connsiteY710" fmla="*/ 236174 h 909021"/>
              <a:gd name="connsiteX711" fmla="*/ 1238078 w 1739583"/>
              <a:gd name="connsiteY711" fmla="*/ 239257 h 909021"/>
              <a:gd name="connsiteX712" fmla="*/ 1239829 w 1739583"/>
              <a:gd name="connsiteY712" fmla="*/ 242350 h 909021"/>
              <a:gd name="connsiteX713" fmla="*/ 1241569 w 1739583"/>
              <a:gd name="connsiteY713" fmla="*/ 245452 h 909021"/>
              <a:gd name="connsiteX714" fmla="*/ 1243310 w 1739583"/>
              <a:gd name="connsiteY714" fmla="*/ 248562 h 909021"/>
              <a:gd name="connsiteX715" fmla="*/ 1245051 w 1739583"/>
              <a:gd name="connsiteY715" fmla="*/ 251681 h 909021"/>
              <a:gd name="connsiteX716" fmla="*/ 1246792 w 1739583"/>
              <a:gd name="connsiteY716" fmla="*/ 254806 h 909021"/>
              <a:gd name="connsiteX717" fmla="*/ 1248533 w 1739583"/>
              <a:gd name="connsiteY717" fmla="*/ 257941 h 909021"/>
              <a:gd name="connsiteX718" fmla="*/ 1250274 w 1739583"/>
              <a:gd name="connsiteY718" fmla="*/ 261084 h 909021"/>
              <a:gd name="connsiteX719" fmla="*/ 1252015 w 1739583"/>
              <a:gd name="connsiteY719" fmla="*/ 264233 h 909021"/>
              <a:gd name="connsiteX720" fmla="*/ 1253756 w 1739583"/>
              <a:gd name="connsiteY720" fmla="*/ 267389 h 909021"/>
              <a:gd name="connsiteX721" fmla="*/ 1255497 w 1739583"/>
              <a:gd name="connsiteY721" fmla="*/ 270552 h 909021"/>
              <a:gd name="connsiteX722" fmla="*/ 1257238 w 1739583"/>
              <a:gd name="connsiteY722" fmla="*/ 273723 h 909021"/>
              <a:gd name="connsiteX723" fmla="*/ 1258979 w 1739583"/>
              <a:gd name="connsiteY723" fmla="*/ 276899 h 909021"/>
              <a:gd name="connsiteX724" fmla="*/ 1260720 w 1739583"/>
              <a:gd name="connsiteY724" fmla="*/ 280080 h 909021"/>
              <a:gd name="connsiteX725" fmla="*/ 1262461 w 1739583"/>
              <a:gd name="connsiteY725" fmla="*/ 283268 h 909021"/>
              <a:gd name="connsiteX726" fmla="*/ 1264202 w 1739583"/>
              <a:gd name="connsiteY726" fmla="*/ 286462 h 909021"/>
              <a:gd name="connsiteX727" fmla="*/ 1265942 w 1739583"/>
              <a:gd name="connsiteY727" fmla="*/ 289661 h 909021"/>
              <a:gd name="connsiteX728" fmla="*/ 1267683 w 1739583"/>
              <a:gd name="connsiteY728" fmla="*/ 292865 h 909021"/>
              <a:gd name="connsiteX729" fmla="*/ 1269424 w 1739583"/>
              <a:gd name="connsiteY729" fmla="*/ 296074 h 909021"/>
              <a:gd name="connsiteX730" fmla="*/ 1271165 w 1739583"/>
              <a:gd name="connsiteY730" fmla="*/ 299288 h 909021"/>
              <a:gd name="connsiteX731" fmla="*/ 1272906 w 1739583"/>
              <a:gd name="connsiteY731" fmla="*/ 302505 h 909021"/>
              <a:gd name="connsiteX732" fmla="*/ 1274647 w 1739583"/>
              <a:gd name="connsiteY732" fmla="*/ 305727 h 909021"/>
              <a:gd name="connsiteX733" fmla="*/ 1276388 w 1739583"/>
              <a:gd name="connsiteY733" fmla="*/ 308953 h 909021"/>
              <a:gd name="connsiteX734" fmla="*/ 1278129 w 1739583"/>
              <a:gd name="connsiteY734" fmla="*/ 312182 h 909021"/>
              <a:gd name="connsiteX735" fmla="*/ 1279870 w 1739583"/>
              <a:gd name="connsiteY735" fmla="*/ 315414 h 909021"/>
              <a:gd name="connsiteX736" fmla="*/ 1281611 w 1739583"/>
              <a:gd name="connsiteY736" fmla="*/ 318650 h 909021"/>
              <a:gd name="connsiteX737" fmla="*/ 1283362 w 1739583"/>
              <a:gd name="connsiteY737" fmla="*/ 321889 h 909021"/>
              <a:gd name="connsiteX738" fmla="*/ 1285103 w 1739583"/>
              <a:gd name="connsiteY738" fmla="*/ 325130 h 909021"/>
              <a:gd name="connsiteX739" fmla="*/ 1286843 w 1739583"/>
              <a:gd name="connsiteY739" fmla="*/ 328374 h 909021"/>
              <a:gd name="connsiteX740" fmla="*/ 1288584 w 1739583"/>
              <a:gd name="connsiteY740" fmla="*/ 331620 h 909021"/>
              <a:gd name="connsiteX741" fmla="*/ 1290325 w 1739583"/>
              <a:gd name="connsiteY741" fmla="*/ 334868 h 909021"/>
              <a:gd name="connsiteX742" fmla="*/ 1292066 w 1739583"/>
              <a:gd name="connsiteY742" fmla="*/ 338117 h 909021"/>
              <a:gd name="connsiteX743" fmla="*/ 1293807 w 1739583"/>
              <a:gd name="connsiteY743" fmla="*/ 341368 h 909021"/>
              <a:gd name="connsiteX744" fmla="*/ 1295548 w 1739583"/>
              <a:gd name="connsiteY744" fmla="*/ 344621 h 909021"/>
              <a:gd name="connsiteX745" fmla="*/ 1297289 w 1739583"/>
              <a:gd name="connsiteY745" fmla="*/ 347873 h 909021"/>
              <a:gd name="connsiteX746" fmla="*/ 1299030 w 1739583"/>
              <a:gd name="connsiteY746" fmla="*/ 351127 h 909021"/>
              <a:gd name="connsiteX747" fmla="*/ 1300771 w 1739583"/>
              <a:gd name="connsiteY747" fmla="*/ 354382 h 909021"/>
              <a:gd name="connsiteX748" fmla="*/ 1302512 w 1739583"/>
              <a:gd name="connsiteY748" fmla="*/ 357636 h 909021"/>
              <a:gd name="connsiteX749" fmla="*/ 1304253 w 1739583"/>
              <a:gd name="connsiteY749" fmla="*/ 360891 h 909021"/>
              <a:gd name="connsiteX750" fmla="*/ 1305994 w 1739583"/>
              <a:gd name="connsiteY750" fmla="*/ 364146 h 909021"/>
              <a:gd name="connsiteX751" fmla="*/ 1307735 w 1739583"/>
              <a:gd name="connsiteY751" fmla="*/ 367400 h 909021"/>
              <a:gd name="connsiteX752" fmla="*/ 1309476 w 1739583"/>
              <a:gd name="connsiteY752" fmla="*/ 370654 h 909021"/>
              <a:gd name="connsiteX753" fmla="*/ 1311216 w 1739583"/>
              <a:gd name="connsiteY753" fmla="*/ 373907 h 909021"/>
              <a:gd name="connsiteX754" fmla="*/ 1312957 w 1739583"/>
              <a:gd name="connsiteY754" fmla="*/ 377159 h 909021"/>
              <a:gd name="connsiteX755" fmla="*/ 1314698 w 1739583"/>
              <a:gd name="connsiteY755" fmla="*/ 380409 h 909021"/>
              <a:gd name="connsiteX756" fmla="*/ 1316439 w 1739583"/>
              <a:gd name="connsiteY756" fmla="*/ 383659 h 909021"/>
              <a:gd name="connsiteX757" fmla="*/ 1318180 w 1739583"/>
              <a:gd name="connsiteY757" fmla="*/ 386906 h 909021"/>
              <a:gd name="connsiteX758" fmla="*/ 1319921 w 1739583"/>
              <a:gd name="connsiteY758" fmla="*/ 390152 h 909021"/>
              <a:gd name="connsiteX759" fmla="*/ 1321662 w 1739583"/>
              <a:gd name="connsiteY759" fmla="*/ 393395 h 909021"/>
              <a:gd name="connsiteX760" fmla="*/ 1323403 w 1739583"/>
              <a:gd name="connsiteY760" fmla="*/ 396636 h 909021"/>
              <a:gd name="connsiteX761" fmla="*/ 1325144 w 1739583"/>
              <a:gd name="connsiteY761" fmla="*/ 399875 h 909021"/>
              <a:gd name="connsiteX762" fmla="*/ 1326895 w 1739583"/>
              <a:gd name="connsiteY762" fmla="*/ 403111 h 909021"/>
              <a:gd name="connsiteX763" fmla="*/ 1328636 w 1739583"/>
              <a:gd name="connsiteY763" fmla="*/ 406344 h 909021"/>
              <a:gd name="connsiteX764" fmla="*/ 1330377 w 1739583"/>
              <a:gd name="connsiteY764" fmla="*/ 409573 h 909021"/>
              <a:gd name="connsiteX765" fmla="*/ 1332118 w 1739583"/>
              <a:gd name="connsiteY765" fmla="*/ 412799 h 909021"/>
              <a:gd name="connsiteX766" fmla="*/ 1333858 w 1739583"/>
              <a:gd name="connsiteY766" fmla="*/ 416023 h 909021"/>
              <a:gd name="connsiteX767" fmla="*/ 1335599 w 1739583"/>
              <a:gd name="connsiteY767" fmla="*/ 419242 h 909021"/>
              <a:gd name="connsiteX768" fmla="*/ 1337340 w 1739583"/>
              <a:gd name="connsiteY768" fmla="*/ 422457 h 909021"/>
              <a:gd name="connsiteX769" fmla="*/ 1339081 w 1739583"/>
              <a:gd name="connsiteY769" fmla="*/ 425667 h 909021"/>
              <a:gd name="connsiteX770" fmla="*/ 1340822 w 1739583"/>
              <a:gd name="connsiteY770" fmla="*/ 428875 h 909021"/>
              <a:gd name="connsiteX771" fmla="*/ 1342563 w 1739583"/>
              <a:gd name="connsiteY771" fmla="*/ 432076 h 909021"/>
              <a:gd name="connsiteX772" fmla="*/ 1344304 w 1739583"/>
              <a:gd name="connsiteY772" fmla="*/ 435274 h 909021"/>
              <a:gd name="connsiteX773" fmla="*/ 1346045 w 1739583"/>
              <a:gd name="connsiteY773" fmla="*/ 438467 h 909021"/>
              <a:gd name="connsiteX774" fmla="*/ 1347786 w 1739583"/>
              <a:gd name="connsiteY774" fmla="*/ 441654 h 909021"/>
              <a:gd name="connsiteX775" fmla="*/ 1349527 w 1739583"/>
              <a:gd name="connsiteY775" fmla="*/ 444836 h 909021"/>
              <a:gd name="connsiteX776" fmla="*/ 1351268 w 1739583"/>
              <a:gd name="connsiteY776" fmla="*/ 448012 h 909021"/>
              <a:gd name="connsiteX777" fmla="*/ 1353009 w 1739583"/>
              <a:gd name="connsiteY777" fmla="*/ 451183 h 909021"/>
              <a:gd name="connsiteX778" fmla="*/ 1354750 w 1739583"/>
              <a:gd name="connsiteY778" fmla="*/ 454349 h 909021"/>
              <a:gd name="connsiteX779" fmla="*/ 1356491 w 1739583"/>
              <a:gd name="connsiteY779" fmla="*/ 457508 h 909021"/>
              <a:gd name="connsiteX780" fmla="*/ 1358232 w 1739583"/>
              <a:gd name="connsiteY780" fmla="*/ 460661 h 909021"/>
              <a:gd name="connsiteX781" fmla="*/ 1359972 w 1739583"/>
              <a:gd name="connsiteY781" fmla="*/ 463808 h 909021"/>
              <a:gd name="connsiteX782" fmla="*/ 1361713 w 1739583"/>
              <a:gd name="connsiteY782" fmla="*/ 466947 h 909021"/>
              <a:gd name="connsiteX783" fmla="*/ 1363454 w 1739583"/>
              <a:gd name="connsiteY783" fmla="*/ 470081 h 909021"/>
              <a:gd name="connsiteX784" fmla="*/ 1365195 w 1739583"/>
              <a:gd name="connsiteY784" fmla="*/ 473207 h 909021"/>
              <a:gd name="connsiteX785" fmla="*/ 1366936 w 1739583"/>
              <a:gd name="connsiteY785" fmla="*/ 476327 h 909021"/>
              <a:gd name="connsiteX786" fmla="*/ 1368677 w 1739583"/>
              <a:gd name="connsiteY786" fmla="*/ 479439 h 909021"/>
              <a:gd name="connsiteX787" fmla="*/ 1370428 w 1739583"/>
              <a:gd name="connsiteY787" fmla="*/ 482544 h 909021"/>
              <a:gd name="connsiteX788" fmla="*/ 1372169 w 1739583"/>
              <a:gd name="connsiteY788" fmla="*/ 485641 h 909021"/>
              <a:gd name="connsiteX789" fmla="*/ 1373910 w 1739583"/>
              <a:gd name="connsiteY789" fmla="*/ 488731 h 909021"/>
              <a:gd name="connsiteX790" fmla="*/ 1375651 w 1739583"/>
              <a:gd name="connsiteY790" fmla="*/ 491812 h 909021"/>
              <a:gd name="connsiteX791" fmla="*/ 1377392 w 1739583"/>
              <a:gd name="connsiteY791" fmla="*/ 494886 h 909021"/>
              <a:gd name="connsiteX792" fmla="*/ 1379133 w 1739583"/>
              <a:gd name="connsiteY792" fmla="*/ 497952 h 909021"/>
              <a:gd name="connsiteX793" fmla="*/ 1380873 w 1739583"/>
              <a:gd name="connsiteY793" fmla="*/ 501008 h 909021"/>
              <a:gd name="connsiteX794" fmla="*/ 1382614 w 1739583"/>
              <a:gd name="connsiteY794" fmla="*/ 504058 h 909021"/>
              <a:gd name="connsiteX795" fmla="*/ 1384355 w 1739583"/>
              <a:gd name="connsiteY795" fmla="*/ 507098 h 909021"/>
              <a:gd name="connsiteX796" fmla="*/ 1386096 w 1739583"/>
              <a:gd name="connsiteY796" fmla="*/ 510129 h 909021"/>
              <a:gd name="connsiteX797" fmla="*/ 1387837 w 1739583"/>
              <a:gd name="connsiteY797" fmla="*/ 513152 h 909021"/>
              <a:gd name="connsiteX798" fmla="*/ 1389578 w 1739583"/>
              <a:gd name="connsiteY798" fmla="*/ 516165 h 909021"/>
              <a:gd name="connsiteX799" fmla="*/ 1391319 w 1739583"/>
              <a:gd name="connsiteY799" fmla="*/ 519169 h 909021"/>
              <a:gd name="connsiteX800" fmla="*/ 1393060 w 1739583"/>
              <a:gd name="connsiteY800" fmla="*/ 522164 h 909021"/>
              <a:gd name="connsiteX801" fmla="*/ 1394801 w 1739583"/>
              <a:gd name="connsiteY801" fmla="*/ 525149 h 909021"/>
              <a:gd name="connsiteX802" fmla="*/ 1396542 w 1739583"/>
              <a:gd name="connsiteY802" fmla="*/ 528126 h 909021"/>
              <a:gd name="connsiteX803" fmla="*/ 1398283 w 1739583"/>
              <a:gd name="connsiteY803" fmla="*/ 531092 h 909021"/>
              <a:gd name="connsiteX804" fmla="*/ 1400024 w 1739583"/>
              <a:gd name="connsiteY804" fmla="*/ 534049 h 909021"/>
              <a:gd name="connsiteX805" fmla="*/ 1401765 w 1739583"/>
              <a:gd name="connsiteY805" fmla="*/ 536995 h 909021"/>
              <a:gd name="connsiteX806" fmla="*/ 1403506 w 1739583"/>
              <a:gd name="connsiteY806" fmla="*/ 539931 h 909021"/>
              <a:gd name="connsiteX807" fmla="*/ 1405246 w 1739583"/>
              <a:gd name="connsiteY807" fmla="*/ 542857 h 909021"/>
              <a:gd name="connsiteX808" fmla="*/ 1406987 w 1739583"/>
              <a:gd name="connsiteY808" fmla="*/ 545773 h 909021"/>
              <a:gd name="connsiteX809" fmla="*/ 1408728 w 1739583"/>
              <a:gd name="connsiteY809" fmla="*/ 548679 h 909021"/>
              <a:gd name="connsiteX810" fmla="*/ 1410469 w 1739583"/>
              <a:gd name="connsiteY810" fmla="*/ 551573 h 909021"/>
              <a:gd name="connsiteX811" fmla="*/ 1412210 w 1739583"/>
              <a:gd name="connsiteY811" fmla="*/ 554457 h 909021"/>
              <a:gd name="connsiteX812" fmla="*/ 1413961 w 1739583"/>
              <a:gd name="connsiteY812" fmla="*/ 557330 h 909021"/>
              <a:gd name="connsiteX813" fmla="*/ 1415702 w 1739583"/>
              <a:gd name="connsiteY813" fmla="*/ 560192 h 909021"/>
              <a:gd name="connsiteX814" fmla="*/ 1417443 w 1739583"/>
              <a:gd name="connsiteY814" fmla="*/ 563044 h 909021"/>
              <a:gd name="connsiteX815" fmla="*/ 1419184 w 1739583"/>
              <a:gd name="connsiteY815" fmla="*/ 565883 h 909021"/>
              <a:gd name="connsiteX816" fmla="*/ 1420925 w 1739583"/>
              <a:gd name="connsiteY816" fmla="*/ 568712 h 909021"/>
              <a:gd name="connsiteX817" fmla="*/ 1422666 w 1739583"/>
              <a:gd name="connsiteY817" fmla="*/ 571530 h 909021"/>
              <a:gd name="connsiteX818" fmla="*/ 1424407 w 1739583"/>
              <a:gd name="connsiteY818" fmla="*/ 574336 h 909021"/>
              <a:gd name="connsiteX819" fmla="*/ 1426147 w 1739583"/>
              <a:gd name="connsiteY819" fmla="*/ 577130 h 909021"/>
              <a:gd name="connsiteX820" fmla="*/ 1427888 w 1739583"/>
              <a:gd name="connsiteY820" fmla="*/ 579917 h 909021"/>
              <a:gd name="connsiteX821" fmla="*/ 1429629 w 1739583"/>
              <a:gd name="connsiteY821" fmla="*/ 582681 h 909021"/>
              <a:gd name="connsiteX822" fmla="*/ 1431370 w 1739583"/>
              <a:gd name="connsiteY822" fmla="*/ 585445 h 909021"/>
              <a:gd name="connsiteX823" fmla="*/ 1433111 w 1739583"/>
              <a:gd name="connsiteY823" fmla="*/ 588189 h 909021"/>
              <a:gd name="connsiteX824" fmla="*/ 1434852 w 1739583"/>
              <a:gd name="connsiteY824" fmla="*/ 590923 h 909021"/>
              <a:gd name="connsiteX825" fmla="*/ 1436593 w 1739583"/>
              <a:gd name="connsiteY825" fmla="*/ 593648 h 909021"/>
              <a:gd name="connsiteX826" fmla="*/ 1438334 w 1739583"/>
              <a:gd name="connsiteY826" fmla="*/ 596362 h 909021"/>
              <a:gd name="connsiteX827" fmla="*/ 1440075 w 1739583"/>
              <a:gd name="connsiteY827" fmla="*/ 599057 h 909021"/>
              <a:gd name="connsiteX828" fmla="*/ 1441816 w 1739583"/>
              <a:gd name="connsiteY828" fmla="*/ 601743 h 909021"/>
              <a:gd name="connsiteX829" fmla="*/ 1443557 w 1739583"/>
              <a:gd name="connsiteY829" fmla="*/ 604418 h 909021"/>
              <a:gd name="connsiteX830" fmla="*/ 1445298 w 1739583"/>
              <a:gd name="connsiteY830" fmla="*/ 607083 h 909021"/>
              <a:gd name="connsiteX831" fmla="*/ 1447039 w 1739583"/>
              <a:gd name="connsiteY831" fmla="*/ 609729 h 909021"/>
              <a:gd name="connsiteX832" fmla="*/ 1448780 w 1739583"/>
              <a:gd name="connsiteY832" fmla="*/ 612365 h 909021"/>
              <a:gd name="connsiteX833" fmla="*/ 1450521 w 1739583"/>
              <a:gd name="connsiteY833" fmla="*/ 614991 h 909021"/>
              <a:gd name="connsiteX834" fmla="*/ 1452261 w 1739583"/>
              <a:gd name="connsiteY834" fmla="*/ 617598 h 909021"/>
              <a:gd name="connsiteX835" fmla="*/ 1454002 w 1739583"/>
              <a:gd name="connsiteY835" fmla="*/ 620194 h 909021"/>
              <a:gd name="connsiteX836" fmla="*/ 1455743 w 1739583"/>
              <a:gd name="connsiteY836" fmla="*/ 622781 h 909021"/>
              <a:gd name="connsiteX837" fmla="*/ 1457494 w 1739583"/>
              <a:gd name="connsiteY837" fmla="*/ 625358 h 909021"/>
              <a:gd name="connsiteX838" fmla="*/ 1459235 w 1739583"/>
              <a:gd name="connsiteY838" fmla="*/ 627915 h 909021"/>
              <a:gd name="connsiteX839" fmla="*/ 1460976 w 1739583"/>
              <a:gd name="connsiteY839" fmla="*/ 630463 h 909021"/>
              <a:gd name="connsiteX840" fmla="*/ 1462717 w 1739583"/>
              <a:gd name="connsiteY840" fmla="*/ 632991 h 909021"/>
              <a:gd name="connsiteX841" fmla="*/ 1464458 w 1739583"/>
              <a:gd name="connsiteY841" fmla="*/ 635509 h 909021"/>
              <a:gd name="connsiteX842" fmla="*/ 1466199 w 1739583"/>
              <a:gd name="connsiteY842" fmla="*/ 638017 h 909021"/>
              <a:gd name="connsiteX843" fmla="*/ 1467940 w 1739583"/>
              <a:gd name="connsiteY843" fmla="*/ 640515 h 909021"/>
              <a:gd name="connsiteX844" fmla="*/ 1469681 w 1739583"/>
              <a:gd name="connsiteY844" fmla="*/ 642994 h 909021"/>
              <a:gd name="connsiteX845" fmla="*/ 1471422 w 1739583"/>
              <a:gd name="connsiteY845" fmla="*/ 645453 h 909021"/>
              <a:gd name="connsiteX846" fmla="*/ 1473162 w 1739583"/>
              <a:gd name="connsiteY846" fmla="*/ 647912 h 909021"/>
              <a:gd name="connsiteX847" fmla="*/ 1474903 w 1739583"/>
              <a:gd name="connsiteY847" fmla="*/ 650351 h 909021"/>
              <a:gd name="connsiteX848" fmla="*/ 1476644 w 1739583"/>
              <a:gd name="connsiteY848" fmla="*/ 652770 h 909021"/>
              <a:gd name="connsiteX849" fmla="*/ 1478385 w 1739583"/>
              <a:gd name="connsiteY849" fmla="*/ 655180 h 909021"/>
              <a:gd name="connsiteX850" fmla="*/ 1480126 w 1739583"/>
              <a:gd name="connsiteY850" fmla="*/ 657580 h 909021"/>
              <a:gd name="connsiteX851" fmla="*/ 1481867 w 1739583"/>
              <a:gd name="connsiteY851" fmla="*/ 659970 h 909021"/>
              <a:gd name="connsiteX852" fmla="*/ 1483608 w 1739583"/>
              <a:gd name="connsiteY852" fmla="*/ 662341 h 909021"/>
              <a:gd name="connsiteX853" fmla="*/ 1485349 w 1739583"/>
              <a:gd name="connsiteY853" fmla="*/ 664691 h 909021"/>
              <a:gd name="connsiteX854" fmla="*/ 1487090 w 1739583"/>
              <a:gd name="connsiteY854" fmla="*/ 667042 h 909021"/>
              <a:gd name="connsiteX855" fmla="*/ 1488831 w 1739583"/>
              <a:gd name="connsiteY855" fmla="*/ 669363 h 909021"/>
              <a:gd name="connsiteX856" fmla="*/ 1490572 w 1739583"/>
              <a:gd name="connsiteY856" fmla="*/ 671685 h 909021"/>
              <a:gd name="connsiteX857" fmla="*/ 1492313 w 1739583"/>
              <a:gd name="connsiteY857" fmla="*/ 673986 h 909021"/>
              <a:gd name="connsiteX858" fmla="*/ 1494054 w 1739583"/>
              <a:gd name="connsiteY858" fmla="*/ 676268 h 909021"/>
              <a:gd name="connsiteX859" fmla="*/ 1495795 w 1739583"/>
              <a:gd name="connsiteY859" fmla="*/ 678550 h 909021"/>
              <a:gd name="connsiteX860" fmla="*/ 1497536 w 1739583"/>
              <a:gd name="connsiteY860" fmla="*/ 680802 h 909021"/>
              <a:gd name="connsiteX861" fmla="*/ 1499277 w 1739583"/>
              <a:gd name="connsiteY861" fmla="*/ 683055 h 909021"/>
              <a:gd name="connsiteX862" fmla="*/ 1501027 w 1739583"/>
              <a:gd name="connsiteY862" fmla="*/ 685288 h 909021"/>
              <a:gd name="connsiteX863" fmla="*/ 1502768 w 1739583"/>
              <a:gd name="connsiteY863" fmla="*/ 687501 h 909021"/>
              <a:gd name="connsiteX864" fmla="*/ 1504509 w 1739583"/>
              <a:gd name="connsiteY864" fmla="*/ 689704 h 909021"/>
              <a:gd name="connsiteX865" fmla="*/ 1506250 w 1739583"/>
              <a:gd name="connsiteY865" fmla="*/ 691897 h 909021"/>
              <a:gd name="connsiteX866" fmla="*/ 1507991 w 1739583"/>
              <a:gd name="connsiteY866" fmla="*/ 694071 h 909021"/>
              <a:gd name="connsiteX867" fmla="*/ 1509732 w 1739583"/>
              <a:gd name="connsiteY867" fmla="*/ 696235 h 909021"/>
              <a:gd name="connsiteX868" fmla="*/ 1511473 w 1739583"/>
              <a:gd name="connsiteY868" fmla="*/ 698379 h 909021"/>
              <a:gd name="connsiteX869" fmla="*/ 1513214 w 1739583"/>
              <a:gd name="connsiteY869" fmla="*/ 700513 h 909021"/>
              <a:gd name="connsiteX870" fmla="*/ 1514955 w 1739583"/>
              <a:gd name="connsiteY870" fmla="*/ 702638 h 909021"/>
              <a:gd name="connsiteX871" fmla="*/ 1516696 w 1739583"/>
              <a:gd name="connsiteY871" fmla="*/ 704743 h 909021"/>
              <a:gd name="connsiteX872" fmla="*/ 1518437 w 1739583"/>
              <a:gd name="connsiteY872" fmla="*/ 706828 h 909021"/>
              <a:gd name="connsiteX873" fmla="*/ 1520178 w 1739583"/>
              <a:gd name="connsiteY873" fmla="*/ 708903 h 909021"/>
              <a:gd name="connsiteX874" fmla="*/ 1521918 w 1739583"/>
              <a:gd name="connsiteY874" fmla="*/ 710969 h 909021"/>
              <a:gd name="connsiteX875" fmla="*/ 1523659 w 1739583"/>
              <a:gd name="connsiteY875" fmla="*/ 713015 h 909021"/>
              <a:gd name="connsiteX876" fmla="*/ 1525400 w 1739583"/>
              <a:gd name="connsiteY876" fmla="*/ 715051 h 909021"/>
              <a:gd name="connsiteX877" fmla="*/ 1527141 w 1739583"/>
              <a:gd name="connsiteY877" fmla="*/ 717077 h 909021"/>
              <a:gd name="connsiteX878" fmla="*/ 1528882 w 1739583"/>
              <a:gd name="connsiteY878" fmla="*/ 719083 h 909021"/>
              <a:gd name="connsiteX879" fmla="*/ 1530623 w 1739583"/>
              <a:gd name="connsiteY879" fmla="*/ 721070 h 909021"/>
              <a:gd name="connsiteX880" fmla="*/ 1532364 w 1739583"/>
              <a:gd name="connsiteY880" fmla="*/ 723057 h 909021"/>
              <a:gd name="connsiteX881" fmla="*/ 1534105 w 1739583"/>
              <a:gd name="connsiteY881" fmla="*/ 725014 h 909021"/>
              <a:gd name="connsiteX882" fmla="*/ 1535846 w 1739583"/>
              <a:gd name="connsiteY882" fmla="*/ 726972 h 909021"/>
              <a:gd name="connsiteX883" fmla="*/ 1537587 w 1739583"/>
              <a:gd name="connsiteY883" fmla="*/ 728909 h 909021"/>
              <a:gd name="connsiteX884" fmla="*/ 1539328 w 1739583"/>
              <a:gd name="connsiteY884" fmla="*/ 730827 h 909021"/>
              <a:gd name="connsiteX885" fmla="*/ 1541069 w 1739583"/>
              <a:gd name="connsiteY885" fmla="*/ 732735 h 909021"/>
              <a:gd name="connsiteX886" fmla="*/ 1542810 w 1739583"/>
              <a:gd name="connsiteY886" fmla="*/ 734634 h 909021"/>
              <a:gd name="connsiteX887" fmla="*/ 1544560 w 1739583"/>
              <a:gd name="connsiteY887" fmla="*/ 736512 h 909021"/>
              <a:gd name="connsiteX888" fmla="*/ 1546301 w 1739583"/>
              <a:gd name="connsiteY888" fmla="*/ 738381 h 909021"/>
              <a:gd name="connsiteX889" fmla="*/ 1548042 w 1739583"/>
              <a:gd name="connsiteY889" fmla="*/ 740230 h 909021"/>
              <a:gd name="connsiteX890" fmla="*/ 1549783 w 1739583"/>
              <a:gd name="connsiteY890" fmla="*/ 742069 h 909021"/>
              <a:gd name="connsiteX891" fmla="*/ 1551524 w 1739583"/>
              <a:gd name="connsiteY891" fmla="*/ 743889 h 909021"/>
              <a:gd name="connsiteX892" fmla="*/ 1553265 w 1739583"/>
              <a:gd name="connsiteY892" fmla="*/ 745709 h 909021"/>
              <a:gd name="connsiteX893" fmla="*/ 1555006 w 1739583"/>
              <a:gd name="connsiteY893" fmla="*/ 747499 h 909021"/>
              <a:gd name="connsiteX894" fmla="*/ 1556747 w 1739583"/>
              <a:gd name="connsiteY894" fmla="*/ 749289 h 909021"/>
              <a:gd name="connsiteX895" fmla="*/ 1558488 w 1739583"/>
              <a:gd name="connsiteY895" fmla="*/ 751049 h 909021"/>
              <a:gd name="connsiteX896" fmla="*/ 1560229 w 1739583"/>
              <a:gd name="connsiteY896" fmla="*/ 752810 h 909021"/>
              <a:gd name="connsiteX897" fmla="*/ 1561970 w 1739583"/>
              <a:gd name="connsiteY897" fmla="*/ 754551 h 909021"/>
              <a:gd name="connsiteX898" fmla="*/ 1563711 w 1739583"/>
              <a:gd name="connsiteY898" fmla="*/ 756282 h 909021"/>
              <a:gd name="connsiteX899" fmla="*/ 1565451 w 1739583"/>
              <a:gd name="connsiteY899" fmla="*/ 757993 h 909021"/>
              <a:gd name="connsiteX900" fmla="*/ 1567192 w 1739583"/>
              <a:gd name="connsiteY900" fmla="*/ 759695 h 909021"/>
              <a:gd name="connsiteX901" fmla="*/ 1568933 w 1739583"/>
              <a:gd name="connsiteY901" fmla="*/ 761387 h 909021"/>
              <a:gd name="connsiteX902" fmla="*/ 1570674 w 1739583"/>
              <a:gd name="connsiteY902" fmla="*/ 763059 h 909021"/>
              <a:gd name="connsiteX903" fmla="*/ 1572415 w 1739583"/>
              <a:gd name="connsiteY903" fmla="*/ 764721 h 909021"/>
              <a:gd name="connsiteX904" fmla="*/ 1574156 w 1739583"/>
              <a:gd name="connsiteY904" fmla="*/ 766364 h 909021"/>
              <a:gd name="connsiteX905" fmla="*/ 1575897 w 1739583"/>
              <a:gd name="connsiteY905" fmla="*/ 767997 h 909021"/>
              <a:gd name="connsiteX906" fmla="*/ 1577638 w 1739583"/>
              <a:gd name="connsiteY906" fmla="*/ 769619 h 909021"/>
              <a:gd name="connsiteX907" fmla="*/ 1579379 w 1739583"/>
              <a:gd name="connsiteY907" fmla="*/ 771223 h 909021"/>
              <a:gd name="connsiteX908" fmla="*/ 1581120 w 1739583"/>
              <a:gd name="connsiteY908" fmla="*/ 772816 h 909021"/>
              <a:gd name="connsiteX909" fmla="*/ 1582861 w 1739583"/>
              <a:gd name="connsiteY909" fmla="*/ 774400 h 909021"/>
              <a:gd name="connsiteX910" fmla="*/ 1584602 w 1739583"/>
              <a:gd name="connsiteY910" fmla="*/ 775963 h 909021"/>
              <a:gd name="connsiteX911" fmla="*/ 1586343 w 1739583"/>
              <a:gd name="connsiteY911" fmla="*/ 777518 h 909021"/>
              <a:gd name="connsiteX912" fmla="*/ 1588093 w 1739583"/>
              <a:gd name="connsiteY912" fmla="*/ 779052 h 909021"/>
              <a:gd name="connsiteX913" fmla="*/ 1589834 w 1739583"/>
              <a:gd name="connsiteY913" fmla="*/ 780586 h 909021"/>
              <a:gd name="connsiteX914" fmla="*/ 1591575 w 1739583"/>
              <a:gd name="connsiteY914" fmla="*/ 782101 h 909021"/>
              <a:gd name="connsiteX915" fmla="*/ 1593316 w 1739583"/>
              <a:gd name="connsiteY915" fmla="*/ 783596 h 909021"/>
              <a:gd name="connsiteX916" fmla="*/ 1595057 w 1739583"/>
              <a:gd name="connsiteY916" fmla="*/ 785091 h 909021"/>
              <a:gd name="connsiteX917" fmla="*/ 1596798 w 1739583"/>
              <a:gd name="connsiteY917" fmla="*/ 786566 h 909021"/>
              <a:gd name="connsiteX918" fmla="*/ 1598539 w 1739583"/>
              <a:gd name="connsiteY918" fmla="*/ 788022 h 909021"/>
              <a:gd name="connsiteX919" fmla="*/ 1600280 w 1739583"/>
              <a:gd name="connsiteY919" fmla="*/ 789478 h 909021"/>
              <a:gd name="connsiteX920" fmla="*/ 1602021 w 1739583"/>
              <a:gd name="connsiteY920" fmla="*/ 790914 h 909021"/>
              <a:gd name="connsiteX921" fmla="*/ 1603762 w 1739583"/>
              <a:gd name="connsiteY921" fmla="*/ 792330 h 909021"/>
              <a:gd name="connsiteX922" fmla="*/ 1605503 w 1739583"/>
              <a:gd name="connsiteY922" fmla="*/ 793747 h 909021"/>
              <a:gd name="connsiteX923" fmla="*/ 1607244 w 1739583"/>
              <a:gd name="connsiteY923" fmla="*/ 795143 h 909021"/>
              <a:gd name="connsiteX924" fmla="*/ 1608985 w 1739583"/>
              <a:gd name="connsiteY924" fmla="*/ 796530 h 909021"/>
              <a:gd name="connsiteX925" fmla="*/ 1610726 w 1739583"/>
              <a:gd name="connsiteY925" fmla="*/ 797907 h 909021"/>
              <a:gd name="connsiteX926" fmla="*/ 1612467 w 1739583"/>
              <a:gd name="connsiteY926" fmla="*/ 799264 h 909021"/>
              <a:gd name="connsiteX927" fmla="*/ 1614207 w 1739583"/>
              <a:gd name="connsiteY927" fmla="*/ 800612 h 909021"/>
              <a:gd name="connsiteX928" fmla="*/ 1615948 w 1739583"/>
              <a:gd name="connsiteY928" fmla="*/ 801950 h 909021"/>
              <a:gd name="connsiteX929" fmla="*/ 1617689 w 1739583"/>
              <a:gd name="connsiteY929" fmla="*/ 803277 h 909021"/>
              <a:gd name="connsiteX930" fmla="*/ 1619430 w 1739583"/>
              <a:gd name="connsiteY930" fmla="*/ 804586 h 909021"/>
              <a:gd name="connsiteX931" fmla="*/ 1621171 w 1739583"/>
              <a:gd name="connsiteY931" fmla="*/ 805884 h 909021"/>
              <a:gd name="connsiteX932" fmla="*/ 1622912 w 1739583"/>
              <a:gd name="connsiteY932" fmla="*/ 807172 h 909021"/>
              <a:gd name="connsiteX933" fmla="*/ 1624653 w 1739583"/>
              <a:gd name="connsiteY933" fmla="*/ 808451 h 909021"/>
              <a:gd name="connsiteX934" fmla="*/ 1626394 w 1739583"/>
              <a:gd name="connsiteY934" fmla="*/ 809710 h 909021"/>
              <a:gd name="connsiteX935" fmla="*/ 1628135 w 1739583"/>
              <a:gd name="connsiteY935" fmla="*/ 810959 h 909021"/>
              <a:gd name="connsiteX936" fmla="*/ 1629876 w 1739583"/>
              <a:gd name="connsiteY936" fmla="*/ 812199 h 909021"/>
              <a:gd name="connsiteX937" fmla="*/ 1631627 w 1739583"/>
              <a:gd name="connsiteY937" fmla="*/ 813428 h 909021"/>
              <a:gd name="connsiteX938" fmla="*/ 1633368 w 1739583"/>
              <a:gd name="connsiteY938" fmla="*/ 814648 h 909021"/>
              <a:gd name="connsiteX939" fmla="*/ 1635108 w 1739583"/>
              <a:gd name="connsiteY939" fmla="*/ 815848 h 909021"/>
              <a:gd name="connsiteX940" fmla="*/ 1636849 w 1739583"/>
              <a:gd name="connsiteY940" fmla="*/ 817038 h 909021"/>
              <a:gd name="connsiteX941" fmla="*/ 1638590 w 1739583"/>
              <a:gd name="connsiteY941" fmla="*/ 818218 h 909021"/>
              <a:gd name="connsiteX942" fmla="*/ 1640331 w 1739583"/>
              <a:gd name="connsiteY942" fmla="*/ 819388 h 909021"/>
              <a:gd name="connsiteX943" fmla="*/ 1642072 w 1739583"/>
              <a:gd name="connsiteY943" fmla="*/ 820549 h 909021"/>
              <a:gd name="connsiteX944" fmla="*/ 1643813 w 1739583"/>
              <a:gd name="connsiteY944" fmla="*/ 821700 h 909021"/>
              <a:gd name="connsiteX945" fmla="*/ 1645554 w 1739583"/>
              <a:gd name="connsiteY945" fmla="*/ 822831 h 909021"/>
              <a:gd name="connsiteX946" fmla="*/ 1647295 w 1739583"/>
              <a:gd name="connsiteY946" fmla="*/ 823952 h 909021"/>
              <a:gd name="connsiteX947" fmla="*/ 1649036 w 1739583"/>
              <a:gd name="connsiteY947" fmla="*/ 825073 h 909021"/>
              <a:gd name="connsiteX948" fmla="*/ 1650777 w 1739583"/>
              <a:gd name="connsiteY948" fmla="*/ 826175 h 909021"/>
              <a:gd name="connsiteX949" fmla="*/ 1652518 w 1739583"/>
              <a:gd name="connsiteY949" fmla="*/ 827257 h 909021"/>
              <a:gd name="connsiteX950" fmla="*/ 1654259 w 1739583"/>
              <a:gd name="connsiteY950" fmla="*/ 828339 h 909021"/>
              <a:gd name="connsiteX951" fmla="*/ 1656000 w 1739583"/>
              <a:gd name="connsiteY951" fmla="*/ 829411 h 909021"/>
              <a:gd name="connsiteX952" fmla="*/ 1657741 w 1739583"/>
              <a:gd name="connsiteY952" fmla="*/ 830463 h 909021"/>
              <a:gd name="connsiteX953" fmla="*/ 1659482 w 1739583"/>
              <a:gd name="connsiteY953" fmla="*/ 831516 h 909021"/>
              <a:gd name="connsiteX954" fmla="*/ 1661222 w 1739583"/>
              <a:gd name="connsiteY954" fmla="*/ 832549 h 909021"/>
              <a:gd name="connsiteX955" fmla="*/ 1662963 w 1739583"/>
              <a:gd name="connsiteY955" fmla="*/ 833572 h 909021"/>
              <a:gd name="connsiteX956" fmla="*/ 1664704 w 1739583"/>
              <a:gd name="connsiteY956" fmla="*/ 834594 h 909021"/>
              <a:gd name="connsiteX957" fmla="*/ 1666445 w 1739583"/>
              <a:gd name="connsiteY957" fmla="*/ 835598 h 909021"/>
              <a:gd name="connsiteX958" fmla="*/ 1668186 w 1739583"/>
              <a:gd name="connsiteY958" fmla="*/ 836591 h 909021"/>
              <a:gd name="connsiteX959" fmla="*/ 1669927 w 1739583"/>
              <a:gd name="connsiteY959" fmla="*/ 837575 h 909021"/>
              <a:gd name="connsiteX960" fmla="*/ 1671668 w 1739583"/>
              <a:gd name="connsiteY960" fmla="*/ 838548 h 909021"/>
              <a:gd name="connsiteX961" fmla="*/ 1673409 w 1739583"/>
              <a:gd name="connsiteY961" fmla="*/ 839512 h 909021"/>
              <a:gd name="connsiteX962" fmla="*/ 1675160 w 1739583"/>
              <a:gd name="connsiteY962" fmla="*/ 840467 h 909021"/>
              <a:gd name="connsiteX963" fmla="*/ 1676901 w 1739583"/>
              <a:gd name="connsiteY963" fmla="*/ 841401 h 909021"/>
              <a:gd name="connsiteX964" fmla="*/ 1678642 w 1739583"/>
              <a:gd name="connsiteY964" fmla="*/ 842335 h 909021"/>
              <a:gd name="connsiteX965" fmla="*/ 1680383 w 1739583"/>
              <a:gd name="connsiteY965" fmla="*/ 843260 h 909021"/>
              <a:gd name="connsiteX966" fmla="*/ 1682124 w 1739583"/>
              <a:gd name="connsiteY966" fmla="*/ 844175 h 909021"/>
              <a:gd name="connsiteX967" fmla="*/ 1683864 w 1739583"/>
              <a:gd name="connsiteY967" fmla="*/ 845079 h 909021"/>
              <a:gd name="connsiteX968" fmla="*/ 1685605 w 1739583"/>
              <a:gd name="connsiteY968" fmla="*/ 845965 h 909021"/>
              <a:gd name="connsiteX969" fmla="*/ 1687346 w 1739583"/>
              <a:gd name="connsiteY969" fmla="*/ 846850 h 909021"/>
              <a:gd name="connsiteX970" fmla="*/ 1689087 w 1739583"/>
              <a:gd name="connsiteY970" fmla="*/ 847725 h 909021"/>
              <a:gd name="connsiteX971" fmla="*/ 1690828 w 1739583"/>
              <a:gd name="connsiteY971" fmla="*/ 848591 h 909021"/>
              <a:gd name="connsiteX972" fmla="*/ 1692569 w 1739583"/>
              <a:gd name="connsiteY972" fmla="*/ 849447 h 909021"/>
              <a:gd name="connsiteX973" fmla="*/ 1694310 w 1739583"/>
              <a:gd name="connsiteY973" fmla="*/ 850292 h 909021"/>
              <a:gd name="connsiteX974" fmla="*/ 1696051 w 1739583"/>
              <a:gd name="connsiteY974" fmla="*/ 851128 h 909021"/>
              <a:gd name="connsiteX975" fmla="*/ 1697792 w 1739583"/>
              <a:gd name="connsiteY975" fmla="*/ 851955 h 909021"/>
              <a:gd name="connsiteX976" fmla="*/ 1699533 w 1739583"/>
              <a:gd name="connsiteY976" fmla="*/ 852771 h 909021"/>
              <a:gd name="connsiteX977" fmla="*/ 1701274 w 1739583"/>
              <a:gd name="connsiteY977" fmla="*/ 853578 h 909021"/>
              <a:gd name="connsiteX978" fmla="*/ 1703015 w 1739583"/>
              <a:gd name="connsiteY978" fmla="*/ 854374 h 909021"/>
              <a:gd name="connsiteX979" fmla="*/ 1704756 w 1739583"/>
              <a:gd name="connsiteY979" fmla="*/ 855171 h 909021"/>
              <a:gd name="connsiteX980" fmla="*/ 1706497 w 1739583"/>
              <a:gd name="connsiteY980" fmla="*/ 855948 h 909021"/>
              <a:gd name="connsiteX981" fmla="*/ 1708237 w 1739583"/>
              <a:gd name="connsiteY981" fmla="*/ 856725 h 909021"/>
              <a:gd name="connsiteX982" fmla="*/ 1709978 w 1739583"/>
              <a:gd name="connsiteY982" fmla="*/ 857482 h 909021"/>
              <a:gd name="connsiteX983" fmla="*/ 1711719 w 1739583"/>
              <a:gd name="connsiteY983" fmla="*/ 858240 h 909021"/>
              <a:gd name="connsiteX984" fmla="*/ 1713460 w 1739583"/>
              <a:gd name="connsiteY984" fmla="*/ 858987 h 909021"/>
              <a:gd name="connsiteX985" fmla="*/ 1715201 w 1739583"/>
              <a:gd name="connsiteY985" fmla="*/ 859725 h 909021"/>
              <a:gd name="connsiteX986" fmla="*/ 1716942 w 1739583"/>
              <a:gd name="connsiteY986" fmla="*/ 860453 h 909021"/>
              <a:gd name="connsiteX987" fmla="*/ 1718693 w 1739583"/>
              <a:gd name="connsiteY987" fmla="*/ 861171 h 909021"/>
              <a:gd name="connsiteX988" fmla="*/ 1720434 w 1739583"/>
              <a:gd name="connsiteY988" fmla="*/ 861889 h 909021"/>
              <a:gd name="connsiteX989" fmla="*/ 1722175 w 1739583"/>
              <a:gd name="connsiteY989" fmla="*/ 862587 h 909021"/>
              <a:gd name="connsiteX990" fmla="*/ 1723916 w 1739583"/>
              <a:gd name="connsiteY990" fmla="*/ 863285 h 909021"/>
              <a:gd name="connsiteX991" fmla="*/ 1725657 w 1739583"/>
              <a:gd name="connsiteY991" fmla="*/ 863974 h 909021"/>
              <a:gd name="connsiteX992" fmla="*/ 1727398 w 1739583"/>
              <a:gd name="connsiteY992" fmla="*/ 864653 h 909021"/>
              <a:gd name="connsiteX993" fmla="*/ 1729138 w 1739583"/>
              <a:gd name="connsiteY993" fmla="*/ 865322 h 909021"/>
              <a:gd name="connsiteX994" fmla="*/ 1730879 w 1739583"/>
              <a:gd name="connsiteY994" fmla="*/ 865990 h 909021"/>
              <a:gd name="connsiteX995" fmla="*/ 1732620 w 1739583"/>
              <a:gd name="connsiteY995" fmla="*/ 866639 h 909021"/>
              <a:gd name="connsiteX996" fmla="*/ 1734361 w 1739583"/>
              <a:gd name="connsiteY996" fmla="*/ 867289 h 909021"/>
              <a:gd name="connsiteX997" fmla="*/ 1736102 w 1739583"/>
              <a:gd name="connsiteY997" fmla="*/ 867928 h 909021"/>
              <a:gd name="connsiteX998" fmla="*/ 1737843 w 1739583"/>
              <a:gd name="connsiteY998" fmla="*/ 868567 h 909021"/>
              <a:gd name="connsiteX999" fmla="*/ 1739584 w 1739583"/>
              <a:gd name="connsiteY999" fmla="*/ 869187 h 909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739583" h="909021">
                <a:moveTo>
                  <a:pt x="0" y="909022"/>
                </a:moveTo>
                <a:lnTo>
                  <a:pt x="1742" y="908963"/>
                </a:lnTo>
                <a:lnTo>
                  <a:pt x="3483" y="908914"/>
                </a:lnTo>
                <a:lnTo>
                  <a:pt x="5224" y="908855"/>
                </a:lnTo>
                <a:lnTo>
                  <a:pt x="6966" y="908796"/>
                </a:lnTo>
                <a:lnTo>
                  <a:pt x="8707" y="908736"/>
                </a:lnTo>
                <a:lnTo>
                  <a:pt x="10449" y="908668"/>
                </a:lnTo>
                <a:lnTo>
                  <a:pt x="12189" y="908609"/>
                </a:lnTo>
                <a:lnTo>
                  <a:pt x="13930" y="908540"/>
                </a:lnTo>
                <a:lnTo>
                  <a:pt x="15672" y="908481"/>
                </a:lnTo>
                <a:lnTo>
                  <a:pt x="17413" y="908412"/>
                </a:lnTo>
                <a:lnTo>
                  <a:pt x="19155" y="908343"/>
                </a:lnTo>
                <a:lnTo>
                  <a:pt x="20896" y="908274"/>
                </a:lnTo>
                <a:lnTo>
                  <a:pt x="22637" y="908205"/>
                </a:lnTo>
                <a:lnTo>
                  <a:pt x="24379" y="908137"/>
                </a:lnTo>
                <a:lnTo>
                  <a:pt x="26120" y="908068"/>
                </a:lnTo>
                <a:lnTo>
                  <a:pt x="27862" y="907989"/>
                </a:lnTo>
                <a:lnTo>
                  <a:pt x="29603" y="907920"/>
                </a:lnTo>
                <a:lnTo>
                  <a:pt x="31344" y="907842"/>
                </a:lnTo>
                <a:lnTo>
                  <a:pt x="33086" y="907763"/>
                </a:lnTo>
                <a:lnTo>
                  <a:pt x="34827" y="907684"/>
                </a:lnTo>
                <a:lnTo>
                  <a:pt x="36568" y="907605"/>
                </a:lnTo>
                <a:lnTo>
                  <a:pt x="38309" y="907527"/>
                </a:lnTo>
                <a:lnTo>
                  <a:pt x="40050" y="907438"/>
                </a:lnTo>
                <a:lnTo>
                  <a:pt x="41792" y="907350"/>
                </a:lnTo>
                <a:lnTo>
                  <a:pt x="43533" y="907271"/>
                </a:lnTo>
                <a:lnTo>
                  <a:pt x="45275" y="907182"/>
                </a:lnTo>
                <a:lnTo>
                  <a:pt x="47016" y="907094"/>
                </a:lnTo>
                <a:lnTo>
                  <a:pt x="48757" y="907005"/>
                </a:lnTo>
                <a:lnTo>
                  <a:pt x="50499" y="906907"/>
                </a:lnTo>
                <a:lnTo>
                  <a:pt x="52240" y="906819"/>
                </a:lnTo>
                <a:lnTo>
                  <a:pt x="53982" y="906720"/>
                </a:lnTo>
                <a:lnTo>
                  <a:pt x="55723" y="906622"/>
                </a:lnTo>
                <a:lnTo>
                  <a:pt x="57464" y="906523"/>
                </a:lnTo>
                <a:lnTo>
                  <a:pt x="59205" y="906425"/>
                </a:lnTo>
                <a:lnTo>
                  <a:pt x="60946" y="906317"/>
                </a:lnTo>
                <a:lnTo>
                  <a:pt x="62688" y="906219"/>
                </a:lnTo>
                <a:lnTo>
                  <a:pt x="64429" y="906110"/>
                </a:lnTo>
                <a:lnTo>
                  <a:pt x="66170" y="906002"/>
                </a:lnTo>
                <a:lnTo>
                  <a:pt x="67912" y="905894"/>
                </a:lnTo>
                <a:lnTo>
                  <a:pt x="69653" y="905786"/>
                </a:lnTo>
                <a:lnTo>
                  <a:pt x="71395" y="905668"/>
                </a:lnTo>
                <a:lnTo>
                  <a:pt x="73136" y="905550"/>
                </a:lnTo>
                <a:lnTo>
                  <a:pt x="74877" y="905442"/>
                </a:lnTo>
                <a:lnTo>
                  <a:pt x="76619" y="905314"/>
                </a:lnTo>
                <a:lnTo>
                  <a:pt x="78360" y="905196"/>
                </a:lnTo>
                <a:lnTo>
                  <a:pt x="80102" y="905078"/>
                </a:lnTo>
                <a:lnTo>
                  <a:pt x="81842" y="904950"/>
                </a:lnTo>
                <a:lnTo>
                  <a:pt x="83583" y="904822"/>
                </a:lnTo>
                <a:lnTo>
                  <a:pt x="85325" y="904694"/>
                </a:lnTo>
                <a:lnTo>
                  <a:pt x="87066" y="904566"/>
                </a:lnTo>
                <a:lnTo>
                  <a:pt x="88808" y="904428"/>
                </a:lnTo>
                <a:lnTo>
                  <a:pt x="90549" y="904291"/>
                </a:lnTo>
                <a:lnTo>
                  <a:pt x="92290" y="904153"/>
                </a:lnTo>
                <a:lnTo>
                  <a:pt x="94032" y="904015"/>
                </a:lnTo>
                <a:lnTo>
                  <a:pt x="95773" y="903868"/>
                </a:lnTo>
                <a:lnTo>
                  <a:pt x="97515" y="903730"/>
                </a:lnTo>
                <a:lnTo>
                  <a:pt x="99256" y="903583"/>
                </a:lnTo>
                <a:lnTo>
                  <a:pt x="100997" y="903425"/>
                </a:lnTo>
                <a:lnTo>
                  <a:pt x="102739" y="903278"/>
                </a:lnTo>
                <a:lnTo>
                  <a:pt x="104479" y="903120"/>
                </a:lnTo>
                <a:lnTo>
                  <a:pt x="106221" y="902963"/>
                </a:lnTo>
                <a:lnTo>
                  <a:pt x="107962" y="902806"/>
                </a:lnTo>
                <a:lnTo>
                  <a:pt x="109703" y="902648"/>
                </a:lnTo>
                <a:lnTo>
                  <a:pt x="111445" y="902481"/>
                </a:lnTo>
                <a:lnTo>
                  <a:pt x="113186" y="902314"/>
                </a:lnTo>
                <a:lnTo>
                  <a:pt x="114928" y="902147"/>
                </a:lnTo>
                <a:lnTo>
                  <a:pt x="116669" y="901969"/>
                </a:lnTo>
                <a:lnTo>
                  <a:pt x="118410" y="901792"/>
                </a:lnTo>
                <a:lnTo>
                  <a:pt x="120152" y="901615"/>
                </a:lnTo>
                <a:lnTo>
                  <a:pt x="121893" y="901438"/>
                </a:lnTo>
                <a:lnTo>
                  <a:pt x="123635" y="901251"/>
                </a:lnTo>
                <a:lnTo>
                  <a:pt x="125376" y="901065"/>
                </a:lnTo>
                <a:lnTo>
                  <a:pt x="127117" y="900878"/>
                </a:lnTo>
                <a:lnTo>
                  <a:pt x="128858" y="900681"/>
                </a:lnTo>
                <a:lnTo>
                  <a:pt x="130599" y="900484"/>
                </a:lnTo>
                <a:lnTo>
                  <a:pt x="132341" y="900288"/>
                </a:lnTo>
                <a:lnTo>
                  <a:pt x="134082" y="900081"/>
                </a:lnTo>
                <a:lnTo>
                  <a:pt x="135823" y="899874"/>
                </a:lnTo>
                <a:lnTo>
                  <a:pt x="137565" y="899668"/>
                </a:lnTo>
                <a:lnTo>
                  <a:pt x="139306" y="899461"/>
                </a:lnTo>
                <a:lnTo>
                  <a:pt x="141048" y="899245"/>
                </a:lnTo>
                <a:lnTo>
                  <a:pt x="142789" y="899029"/>
                </a:lnTo>
                <a:lnTo>
                  <a:pt x="144530" y="898802"/>
                </a:lnTo>
                <a:lnTo>
                  <a:pt x="146272" y="898576"/>
                </a:lnTo>
                <a:lnTo>
                  <a:pt x="148013" y="898350"/>
                </a:lnTo>
                <a:lnTo>
                  <a:pt x="149755" y="898124"/>
                </a:lnTo>
                <a:lnTo>
                  <a:pt x="151495" y="897888"/>
                </a:lnTo>
                <a:lnTo>
                  <a:pt x="153236" y="897652"/>
                </a:lnTo>
                <a:lnTo>
                  <a:pt x="154978" y="897406"/>
                </a:lnTo>
                <a:lnTo>
                  <a:pt x="156719" y="897160"/>
                </a:lnTo>
                <a:lnTo>
                  <a:pt x="158461" y="896914"/>
                </a:lnTo>
                <a:lnTo>
                  <a:pt x="160202" y="896658"/>
                </a:lnTo>
                <a:lnTo>
                  <a:pt x="161943" y="896403"/>
                </a:lnTo>
                <a:lnTo>
                  <a:pt x="163685" y="896137"/>
                </a:lnTo>
                <a:lnTo>
                  <a:pt x="165426" y="895871"/>
                </a:lnTo>
                <a:lnTo>
                  <a:pt x="167168" y="895606"/>
                </a:lnTo>
                <a:lnTo>
                  <a:pt x="168909" y="895330"/>
                </a:lnTo>
                <a:lnTo>
                  <a:pt x="170650" y="895055"/>
                </a:lnTo>
                <a:lnTo>
                  <a:pt x="172392" y="894780"/>
                </a:lnTo>
                <a:lnTo>
                  <a:pt x="174132" y="894494"/>
                </a:lnTo>
                <a:lnTo>
                  <a:pt x="175874" y="894199"/>
                </a:lnTo>
                <a:lnTo>
                  <a:pt x="177615" y="893914"/>
                </a:lnTo>
                <a:lnTo>
                  <a:pt x="179356" y="893609"/>
                </a:lnTo>
                <a:lnTo>
                  <a:pt x="181098" y="893314"/>
                </a:lnTo>
                <a:lnTo>
                  <a:pt x="182839" y="893009"/>
                </a:lnTo>
                <a:lnTo>
                  <a:pt x="184581" y="892694"/>
                </a:lnTo>
                <a:lnTo>
                  <a:pt x="186322" y="892380"/>
                </a:lnTo>
                <a:lnTo>
                  <a:pt x="188063" y="892055"/>
                </a:lnTo>
                <a:lnTo>
                  <a:pt x="189805" y="891740"/>
                </a:lnTo>
                <a:lnTo>
                  <a:pt x="191546" y="891406"/>
                </a:lnTo>
                <a:lnTo>
                  <a:pt x="193288" y="891071"/>
                </a:lnTo>
                <a:lnTo>
                  <a:pt x="195029" y="890737"/>
                </a:lnTo>
                <a:lnTo>
                  <a:pt x="196770" y="890393"/>
                </a:lnTo>
                <a:lnTo>
                  <a:pt x="198511" y="890049"/>
                </a:lnTo>
                <a:lnTo>
                  <a:pt x="200252" y="889694"/>
                </a:lnTo>
                <a:lnTo>
                  <a:pt x="201994" y="889340"/>
                </a:lnTo>
                <a:lnTo>
                  <a:pt x="203735" y="888976"/>
                </a:lnTo>
                <a:lnTo>
                  <a:pt x="205476" y="888603"/>
                </a:lnTo>
                <a:lnTo>
                  <a:pt x="207218" y="888239"/>
                </a:lnTo>
                <a:lnTo>
                  <a:pt x="208959" y="887855"/>
                </a:lnTo>
                <a:lnTo>
                  <a:pt x="210701" y="887472"/>
                </a:lnTo>
                <a:lnTo>
                  <a:pt x="212442" y="887088"/>
                </a:lnTo>
                <a:lnTo>
                  <a:pt x="214183" y="886695"/>
                </a:lnTo>
                <a:lnTo>
                  <a:pt x="215925" y="886291"/>
                </a:lnTo>
                <a:lnTo>
                  <a:pt x="217666" y="885888"/>
                </a:lnTo>
                <a:lnTo>
                  <a:pt x="219408" y="885475"/>
                </a:lnTo>
                <a:lnTo>
                  <a:pt x="221148" y="885062"/>
                </a:lnTo>
                <a:lnTo>
                  <a:pt x="222889" y="884639"/>
                </a:lnTo>
                <a:lnTo>
                  <a:pt x="224631" y="884216"/>
                </a:lnTo>
                <a:lnTo>
                  <a:pt x="226372" y="883783"/>
                </a:lnTo>
                <a:lnTo>
                  <a:pt x="228114" y="883350"/>
                </a:lnTo>
                <a:lnTo>
                  <a:pt x="229855" y="882898"/>
                </a:lnTo>
                <a:lnTo>
                  <a:pt x="231596" y="882455"/>
                </a:lnTo>
                <a:lnTo>
                  <a:pt x="233338" y="881993"/>
                </a:lnTo>
                <a:lnTo>
                  <a:pt x="235079" y="881531"/>
                </a:lnTo>
                <a:lnTo>
                  <a:pt x="236821" y="881068"/>
                </a:lnTo>
                <a:lnTo>
                  <a:pt x="238562" y="880596"/>
                </a:lnTo>
                <a:lnTo>
                  <a:pt x="240303" y="880114"/>
                </a:lnTo>
                <a:lnTo>
                  <a:pt x="242045" y="879623"/>
                </a:lnTo>
                <a:lnTo>
                  <a:pt x="243786" y="879131"/>
                </a:lnTo>
                <a:lnTo>
                  <a:pt x="245527" y="878639"/>
                </a:lnTo>
                <a:lnTo>
                  <a:pt x="247268" y="878128"/>
                </a:lnTo>
                <a:lnTo>
                  <a:pt x="249009" y="877616"/>
                </a:lnTo>
                <a:lnTo>
                  <a:pt x="250751" y="877095"/>
                </a:lnTo>
                <a:lnTo>
                  <a:pt x="252492" y="876574"/>
                </a:lnTo>
                <a:lnTo>
                  <a:pt x="254234" y="876042"/>
                </a:lnTo>
                <a:lnTo>
                  <a:pt x="255975" y="875502"/>
                </a:lnTo>
                <a:lnTo>
                  <a:pt x="257716" y="874951"/>
                </a:lnTo>
                <a:lnTo>
                  <a:pt x="259458" y="874400"/>
                </a:lnTo>
                <a:lnTo>
                  <a:pt x="261199" y="873839"/>
                </a:lnTo>
                <a:lnTo>
                  <a:pt x="262941" y="873279"/>
                </a:lnTo>
                <a:lnTo>
                  <a:pt x="264682" y="872698"/>
                </a:lnTo>
                <a:lnTo>
                  <a:pt x="266423" y="872118"/>
                </a:lnTo>
                <a:lnTo>
                  <a:pt x="268164" y="871528"/>
                </a:lnTo>
                <a:lnTo>
                  <a:pt x="269905" y="870938"/>
                </a:lnTo>
                <a:lnTo>
                  <a:pt x="271647" y="870338"/>
                </a:lnTo>
                <a:lnTo>
                  <a:pt x="273388" y="869728"/>
                </a:lnTo>
                <a:lnTo>
                  <a:pt x="275129" y="869108"/>
                </a:lnTo>
                <a:lnTo>
                  <a:pt x="276871" y="868479"/>
                </a:lnTo>
                <a:lnTo>
                  <a:pt x="278612" y="867849"/>
                </a:lnTo>
                <a:lnTo>
                  <a:pt x="280354" y="867210"/>
                </a:lnTo>
                <a:lnTo>
                  <a:pt x="282095" y="866561"/>
                </a:lnTo>
                <a:lnTo>
                  <a:pt x="283836" y="865902"/>
                </a:lnTo>
                <a:lnTo>
                  <a:pt x="285578" y="865233"/>
                </a:lnTo>
                <a:lnTo>
                  <a:pt x="287319" y="864564"/>
                </a:lnTo>
                <a:lnTo>
                  <a:pt x="289061" y="863885"/>
                </a:lnTo>
                <a:lnTo>
                  <a:pt x="290801" y="863197"/>
                </a:lnTo>
                <a:lnTo>
                  <a:pt x="292542" y="862499"/>
                </a:lnTo>
                <a:lnTo>
                  <a:pt x="294284" y="861790"/>
                </a:lnTo>
                <a:lnTo>
                  <a:pt x="296025" y="861082"/>
                </a:lnTo>
                <a:lnTo>
                  <a:pt x="297767" y="860354"/>
                </a:lnTo>
                <a:lnTo>
                  <a:pt x="299508" y="859627"/>
                </a:lnTo>
                <a:lnTo>
                  <a:pt x="301249" y="858889"/>
                </a:lnTo>
                <a:lnTo>
                  <a:pt x="302991" y="858141"/>
                </a:lnTo>
                <a:lnTo>
                  <a:pt x="304732" y="857384"/>
                </a:lnTo>
                <a:lnTo>
                  <a:pt x="306474" y="856617"/>
                </a:lnTo>
                <a:lnTo>
                  <a:pt x="308215" y="855850"/>
                </a:lnTo>
                <a:lnTo>
                  <a:pt x="309956" y="855063"/>
                </a:lnTo>
                <a:lnTo>
                  <a:pt x="311698" y="854276"/>
                </a:lnTo>
                <a:lnTo>
                  <a:pt x="313438" y="853469"/>
                </a:lnTo>
                <a:lnTo>
                  <a:pt x="315180" y="852663"/>
                </a:lnTo>
                <a:lnTo>
                  <a:pt x="316921" y="851846"/>
                </a:lnTo>
                <a:lnTo>
                  <a:pt x="318662" y="851020"/>
                </a:lnTo>
                <a:lnTo>
                  <a:pt x="320404" y="850184"/>
                </a:lnTo>
                <a:lnTo>
                  <a:pt x="322145" y="849329"/>
                </a:lnTo>
                <a:lnTo>
                  <a:pt x="323887" y="848473"/>
                </a:lnTo>
                <a:lnTo>
                  <a:pt x="325628" y="847607"/>
                </a:lnTo>
                <a:lnTo>
                  <a:pt x="327369" y="846732"/>
                </a:lnTo>
                <a:lnTo>
                  <a:pt x="329111" y="845856"/>
                </a:lnTo>
                <a:lnTo>
                  <a:pt x="330852" y="844961"/>
                </a:lnTo>
                <a:lnTo>
                  <a:pt x="332594" y="844056"/>
                </a:lnTo>
                <a:lnTo>
                  <a:pt x="334335" y="843142"/>
                </a:lnTo>
                <a:lnTo>
                  <a:pt x="336076" y="842217"/>
                </a:lnTo>
                <a:lnTo>
                  <a:pt x="337817" y="841283"/>
                </a:lnTo>
                <a:lnTo>
                  <a:pt x="339558" y="840339"/>
                </a:lnTo>
                <a:lnTo>
                  <a:pt x="341300" y="839384"/>
                </a:lnTo>
                <a:lnTo>
                  <a:pt x="343041" y="838421"/>
                </a:lnTo>
                <a:lnTo>
                  <a:pt x="344782" y="837447"/>
                </a:lnTo>
                <a:lnTo>
                  <a:pt x="346524" y="836463"/>
                </a:lnTo>
                <a:lnTo>
                  <a:pt x="348265" y="835460"/>
                </a:lnTo>
                <a:lnTo>
                  <a:pt x="350007" y="834457"/>
                </a:lnTo>
                <a:lnTo>
                  <a:pt x="351748" y="833444"/>
                </a:lnTo>
                <a:lnTo>
                  <a:pt x="353489" y="832411"/>
                </a:lnTo>
                <a:lnTo>
                  <a:pt x="355231" y="831378"/>
                </a:lnTo>
                <a:lnTo>
                  <a:pt x="356972" y="830326"/>
                </a:lnTo>
                <a:lnTo>
                  <a:pt x="358714" y="829273"/>
                </a:lnTo>
                <a:lnTo>
                  <a:pt x="360454" y="828201"/>
                </a:lnTo>
                <a:lnTo>
                  <a:pt x="362195" y="827119"/>
                </a:lnTo>
                <a:lnTo>
                  <a:pt x="363937" y="826028"/>
                </a:lnTo>
                <a:lnTo>
                  <a:pt x="365678" y="824926"/>
                </a:lnTo>
                <a:lnTo>
                  <a:pt x="367420" y="823805"/>
                </a:lnTo>
                <a:lnTo>
                  <a:pt x="369161" y="822683"/>
                </a:lnTo>
                <a:lnTo>
                  <a:pt x="370902" y="821542"/>
                </a:lnTo>
                <a:lnTo>
                  <a:pt x="372644" y="820402"/>
                </a:lnTo>
                <a:lnTo>
                  <a:pt x="374385" y="819241"/>
                </a:lnTo>
                <a:lnTo>
                  <a:pt x="376127" y="818070"/>
                </a:lnTo>
                <a:lnTo>
                  <a:pt x="377868" y="816880"/>
                </a:lnTo>
                <a:lnTo>
                  <a:pt x="379609" y="815690"/>
                </a:lnTo>
                <a:lnTo>
                  <a:pt x="381351" y="814480"/>
                </a:lnTo>
                <a:lnTo>
                  <a:pt x="383091" y="813271"/>
                </a:lnTo>
                <a:lnTo>
                  <a:pt x="384833" y="812041"/>
                </a:lnTo>
                <a:lnTo>
                  <a:pt x="386574" y="810802"/>
                </a:lnTo>
                <a:lnTo>
                  <a:pt x="388315" y="809543"/>
                </a:lnTo>
                <a:lnTo>
                  <a:pt x="390057" y="808284"/>
                </a:lnTo>
                <a:lnTo>
                  <a:pt x="391798" y="807005"/>
                </a:lnTo>
                <a:lnTo>
                  <a:pt x="393540" y="805717"/>
                </a:lnTo>
                <a:lnTo>
                  <a:pt x="395281" y="804409"/>
                </a:lnTo>
                <a:lnTo>
                  <a:pt x="397022" y="803100"/>
                </a:lnTo>
                <a:lnTo>
                  <a:pt x="398764" y="801773"/>
                </a:lnTo>
                <a:lnTo>
                  <a:pt x="400505" y="800435"/>
                </a:lnTo>
                <a:lnTo>
                  <a:pt x="402247" y="799087"/>
                </a:lnTo>
                <a:lnTo>
                  <a:pt x="403988" y="797720"/>
                </a:lnTo>
                <a:lnTo>
                  <a:pt x="405729" y="796343"/>
                </a:lnTo>
                <a:lnTo>
                  <a:pt x="407470" y="794956"/>
                </a:lnTo>
                <a:lnTo>
                  <a:pt x="409211" y="793560"/>
                </a:lnTo>
                <a:lnTo>
                  <a:pt x="410953" y="792143"/>
                </a:lnTo>
                <a:lnTo>
                  <a:pt x="412694" y="790717"/>
                </a:lnTo>
                <a:lnTo>
                  <a:pt x="414435" y="789281"/>
                </a:lnTo>
                <a:lnTo>
                  <a:pt x="416177" y="787835"/>
                </a:lnTo>
                <a:lnTo>
                  <a:pt x="417918" y="786370"/>
                </a:lnTo>
                <a:lnTo>
                  <a:pt x="419660" y="784894"/>
                </a:lnTo>
                <a:lnTo>
                  <a:pt x="421401" y="783399"/>
                </a:lnTo>
                <a:lnTo>
                  <a:pt x="423142" y="781894"/>
                </a:lnTo>
                <a:lnTo>
                  <a:pt x="424884" y="780380"/>
                </a:lnTo>
                <a:lnTo>
                  <a:pt x="426625" y="778855"/>
                </a:lnTo>
                <a:lnTo>
                  <a:pt x="428367" y="777311"/>
                </a:lnTo>
                <a:lnTo>
                  <a:pt x="430107" y="775757"/>
                </a:lnTo>
                <a:lnTo>
                  <a:pt x="431848" y="774193"/>
                </a:lnTo>
                <a:lnTo>
                  <a:pt x="433590" y="772610"/>
                </a:lnTo>
                <a:lnTo>
                  <a:pt x="435331" y="771016"/>
                </a:lnTo>
                <a:lnTo>
                  <a:pt x="437073" y="769403"/>
                </a:lnTo>
                <a:lnTo>
                  <a:pt x="438814" y="767780"/>
                </a:lnTo>
                <a:lnTo>
                  <a:pt x="440555" y="766147"/>
                </a:lnTo>
                <a:lnTo>
                  <a:pt x="442297" y="764495"/>
                </a:lnTo>
                <a:lnTo>
                  <a:pt x="444038" y="762833"/>
                </a:lnTo>
                <a:lnTo>
                  <a:pt x="445780" y="761161"/>
                </a:lnTo>
                <a:lnTo>
                  <a:pt x="447521" y="759469"/>
                </a:lnTo>
                <a:lnTo>
                  <a:pt x="449262" y="757767"/>
                </a:lnTo>
                <a:lnTo>
                  <a:pt x="451004" y="756056"/>
                </a:lnTo>
                <a:lnTo>
                  <a:pt x="452744" y="754325"/>
                </a:lnTo>
                <a:lnTo>
                  <a:pt x="454486" y="752574"/>
                </a:lnTo>
                <a:lnTo>
                  <a:pt x="456227" y="750823"/>
                </a:lnTo>
                <a:lnTo>
                  <a:pt x="457968" y="749053"/>
                </a:lnTo>
                <a:lnTo>
                  <a:pt x="459710" y="747263"/>
                </a:lnTo>
                <a:lnTo>
                  <a:pt x="461451" y="745463"/>
                </a:lnTo>
                <a:lnTo>
                  <a:pt x="463193" y="743653"/>
                </a:lnTo>
                <a:lnTo>
                  <a:pt x="464934" y="741824"/>
                </a:lnTo>
                <a:lnTo>
                  <a:pt x="466675" y="739984"/>
                </a:lnTo>
                <a:lnTo>
                  <a:pt x="468417" y="738135"/>
                </a:lnTo>
                <a:lnTo>
                  <a:pt x="470158" y="736266"/>
                </a:lnTo>
                <a:lnTo>
                  <a:pt x="471900" y="734378"/>
                </a:lnTo>
                <a:lnTo>
                  <a:pt x="473641" y="732480"/>
                </a:lnTo>
                <a:lnTo>
                  <a:pt x="475382" y="730571"/>
                </a:lnTo>
                <a:lnTo>
                  <a:pt x="477123" y="728653"/>
                </a:lnTo>
                <a:lnTo>
                  <a:pt x="478864" y="726716"/>
                </a:lnTo>
                <a:lnTo>
                  <a:pt x="480606" y="724759"/>
                </a:lnTo>
                <a:lnTo>
                  <a:pt x="482347" y="722791"/>
                </a:lnTo>
                <a:lnTo>
                  <a:pt x="484088" y="720814"/>
                </a:lnTo>
                <a:lnTo>
                  <a:pt x="485830" y="718818"/>
                </a:lnTo>
                <a:lnTo>
                  <a:pt x="487571" y="716811"/>
                </a:lnTo>
                <a:lnTo>
                  <a:pt x="489313" y="714785"/>
                </a:lnTo>
                <a:lnTo>
                  <a:pt x="491054" y="712749"/>
                </a:lnTo>
                <a:lnTo>
                  <a:pt x="492795" y="710703"/>
                </a:lnTo>
                <a:lnTo>
                  <a:pt x="494537" y="708638"/>
                </a:lnTo>
                <a:lnTo>
                  <a:pt x="496278" y="706552"/>
                </a:lnTo>
                <a:lnTo>
                  <a:pt x="498020" y="704457"/>
                </a:lnTo>
                <a:lnTo>
                  <a:pt x="499760" y="702353"/>
                </a:lnTo>
                <a:lnTo>
                  <a:pt x="501501" y="700228"/>
                </a:lnTo>
                <a:lnTo>
                  <a:pt x="503243" y="698094"/>
                </a:lnTo>
                <a:lnTo>
                  <a:pt x="504984" y="695949"/>
                </a:lnTo>
                <a:lnTo>
                  <a:pt x="506726" y="693786"/>
                </a:lnTo>
                <a:lnTo>
                  <a:pt x="508467" y="691602"/>
                </a:lnTo>
                <a:lnTo>
                  <a:pt x="510208" y="689419"/>
                </a:lnTo>
                <a:lnTo>
                  <a:pt x="511950" y="687205"/>
                </a:lnTo>
                <a:lnTo>
                  <a:pt x="513691" y="684992"/>
                </a:lnTo>
                <a:lnTo>
                  <a:pt x="515433" y="682760"/>
                </a:lnTo>
                <a:lnTo>
                  <a:pt x="517174" y="680507"/>
                </a:lnTo>
                <a:lnTo>
                  <a:pt x="518915" y="678245"/>
                </a:lnTo>
                <a:lnTo>
                  <a:pt x="520657" y="675973"/>
                </a:lnTo>
                <a:lnTo>
                  <a:pt x="522397" y="673681"/>
                </a:lnTo>
                <a:lnTo>
                  <a:pt x="524139" y="671380"/>
                </a:lnTo>
                <a:lnTo>
                  <a:pt x="525880" y="669059"/>
                </a:lnTo>
                <a:lnTo>
                  <a:pt x="527621" y="666727"/>
                </a:lnTo>
                <a:lnTo>
                  <a:pt x="529363" y="664387"/>
                </a:lnTo>
                <a:lnTo>
                  <a:pt x="531104" y="662026"/>
                </a:lnTo>
                <a:lnTo>
                  <a:pt x="532846" y="659655"/>
                </a:lnTo>
                <a:lnTo>
                  <a:pt x="534587" y="657265"/>
                </a:lnTo>
                <a:lnTo>
                  <a:pt x="536328" y="654865"/>
                </a:lnTo>
                <a:lnTo>
                  <a:pt x="538070" y="652456"/>
                </a:lnTo>
                <a:lnTo>
                  <a:pt x="539811" y="650026"/>
                </a:lnTo>
                <a:lnTo>
                  <a:pt x="541553" y="647587"/>
                </a:lnTo>
                <a:lnTo>
                  <a:pt x="543294" y="645128"/>
                </a:lnTo>
                <a:lnTo>
                  <a:pt x="545035" y="642659"/>
                </a:lnTo>
                <a:lnTo>
                  <a:pt x="546776" y="640181"/>
                </a:lnTo>
                <a:lnTo>
                  <a:pt x="548517" y="637692"/>
                </a:lnTo>
                <a:lnTo>
                  <a:pt x="550259" y="635184"/>
                </a:lnTo>
                <a:lnTo>
                  <a:pt x="552000" y="632656"/>
                </a:lnTo>
                <a:lnTo>
                  <a:pt x="553741" y="630128"/>
                </a:lnTo>
                <a:lnTo>
                  <a:pt x="555483" y="627581"/>
                </a:lnTo>
                <a:lnTo>
                  <a:pt x="557224" y="625014"/>
                </a:lnTo>
                <a:lnTo>
                  <a:pt x="558966" y="622447"/>
                </a:lnTo>
                <a:lnTo>
                  <a:pt x="560707" y="619860"/>
                </a:lnTo>
                <a:lnTo>
                  <a:pt x="562448" y="617254"/>
                </a:lnTo>
                <a:lnTo>
                  <a:pt x="564190" y="614647"/>
                </a:lnTo>
                <a:lnTo>
                  <a:pt x="565931" y="612021"/>
                </a:lnTo>
                <a:lnTo>
                  <a:pt x="567673" y="609385"/>
                </a:lnTo>
                <a:lnTo>
                  <a:pt x="569413" y="606729"/>
                </a:lnTo>
                <a:lnTo>
                  <a:pt x="571154" y="604064"/>
                </a:lnTo>
                <a:lnTo>
                  <a:pt x="572896" y="601388"/>
                </a:lnTo>
                <a:lnTo>
                  <a:pt x="574637" y="598703"/>
                </a:lnTo>
                <a:lnTo>
                  <a:pt x="576379" y="596008"/>
                </a:lnTo>
                <a:lnTo>
                  <a:pt x="578120" y="593294"/>
                </a:lnTo>
                <a:lnTo>
                  <a:pt x="579861" y="590569"/>
                </a:lnTo>
                <a:lnTo>
                  <a:pt x="581603" y="587825"/>
                </a:lnTo>
                <a:lnTo>
                  <a:pt x="583344" y="585081"/>
                </a:lnTo>
                <a:lnTo>
                  <a:pt x="585081" y="582317"/>
                </a:lnTo>
                <a:lnTo>
                  <a:pt x="586832" y="579543"/>
                </a:lnTo>
                <a:lnTo>
                  <a:pt x="588573" y="576762"/>
                </a:lnTo>
                <a:lnTo>
                  <a:pt x="590313" y="573966"/>
                </a:lnTo>
                <a:lnTo>
                  <a:pt x="592054" y="571158"/>
                </a:lnTo>
                <a:lnTo>
                  <a:pt x="593795" y="568339"/>
                </a:lnTo>
                <a:lnTo>
                  <a:pt x="595536" y="565510"/>
                </a:lnTo>
                <a:lnTo>
                  <a:pt x="597277" y="562668"/>
                </a:lnTo>
                <a:lnTo>
                  <a:pt x="599018" y="559815"/>
                </a:lnTo>
                <a:lnTo>
                  <a:pt x="600759" y="556951"/>
                </a:lnTo>
                <a:lnTo>
                  <a:pt x="602500" y="554076"/>
                </a:lnTo>
                <a:lnTo>
                  <a:pt x="604241" y="551192"/>
                </a:lnTo>
                <a:lnTo>
                  <a:pt x="605982" y="548295"/>
                </a:lnTo>
                <a:lnTo>
                  <a:pt x="607723" y="545388"/>
                </a:lnTo>
                <a:lnTo>
                  <a:pt x="609464" y="542471"/>
                </a:lnTo>
                <a:lnTo>
                  <a:pt x="611205" y="539544"/>
                </a:lnTo>
                <a:lnTo>
                  <a:pt x="612946" y="536606"/>
                </a:lnTo>
                <a:lnTo>
                  <a:pt x="614686" y="533658"/>
                </a:lnTo>
                <a:lnTo>
                  <a:pt x="616427" y="530701"/>
                </a:lnTo>
                <a:lnTo>
                  <a:pt x="618168" y="527733"/>
                </a:lnTo>
                <a:lnTo>
                  <a:pt x="619909" y="524756"/>
                </a:lnTo>
                <a:lnTo>
                  <a:pt x="621650" y="521769"/>
                </a:lnTo>
                <a:lnTo>
                  <a:pt x="623391" y="518773"/>
                </a:lnTo>
                <a:lnTo>
                  <a:pt x="625132" y="515767"/>
                </a:lnTo>
                <a:lnTo>
                  <a:pt x="626873" y="512752"/>
                </a:lnTo>
                <a:lnTo>
                  <a:pt x="628614" y="509729"/>
                </a:lnTo>
                <a:lnTo>
                  <a:pt x="630365" y="506697"/>
                </a:lnTo>
                <a:lnTo>
                  <a:pt x="632106" y="503655"/>
                </a:lnTo>
                <a:lnTo>
                  <a:pt x="633847" y="500605"/>
                </a:lnTo>
                <a:lnTo>
                  <a:pt x="635587" y="497547"/>
                </a:lnTo>
                <a:lnTo>
                  <a:pt x="637328" y="494480"/>
                </a:lnTo>
                <a:lnTo>
                  <a:pt x="639069" y="491406"/>
                </a:lnTo>
                <a:lnTo>
                  <a:pt x="640810" y="488322"/>
                </a:lnTo>
                <a:lnTo>
                  <a:pt x="642551" y="485232"/>
                </a:lnTo>
                <a:lnTo>
                  <a:pt x="644292" y="482134"/>
                </a:lnTo>
                <a:lnTo>
                  <a:pt x="646033" y="479029"/>
                </a:lnTo>
                <a:lnTo>
                  <a:pt x="647774" y="475914"/>
                </a:lnTo>
                <a:lnTo>
                  <a:pt x="649515" y="472795"/>
                </a:lnTo>
                <a:lnTo>
                  <a:pt x="651256" y="469667"/>
                </a:lnTo>
                <a:lnTo>
                  <a:pt x="652997" y="466533"/>
                </a:lnTo>
                <a:lnTo>
                  <a:pt x="654738" y="463393"/>
                </a:lnTo>
                <a:lnTo>
                  <a:pt x="656479" y="460245"/>
                </a:lnTo>
                <a:lnTo>
                  <a:pt x="658220" y="457091"/>
                </a:lnTo>
                <a:lnTo>
                  <a:pt x="659961" y="453931"/>
                </a:lnTo>
                <a:lnTo>
                  <a:pt x="661702" y="450765"/>
                </a:lnTo>
                <a:lnTo>
                  <a:pt x="663442" y="447593"/>
                </a:lnTo>
                <a:lnTo>
                  <a:pt x="665183" y="444416"/>
                </a:lnTo>
                <a:lnTo>
                  <a:pt x="666924" y="441234"/>
                </a:lnTo>
                <a:lnTo>
                  <a:pt x="668665" y="438045"/>
                </a:lnTo>
                <a:lnTo>
                  <a:pt x="670406" y="434852"/>
                </a:lnTo>
                <a:lnTo>
                  <a:pt x="672147" y="431654"/>
                </a:lnTo>
                <a:lnTo>
                  <a:pt x="673898" y="428451"/>
                </a:lnTo>
                <a:lnTo>
                  <a:pt x="675639" y="425245"/>
                </a:lnTo>
                <a:lnTo>
                  <a:pt x="677380" y="422032"/>
                </a:lnTo>
                <a:lnTo>
                  <a:pt x="679121" y="418817"/>
                </a:lnTo>
                <a:lnTo>
                  <a:pt x="680862" y="415598"/>
                </a:lnTo>
                <a:lnTo>
                  <a:pt x="682603" y="412373"/>
                </a:lnTo>
                <a:lnTo>
                  <a:pt x="684343" y="409147"/>
                </a:lnTo>
                <a:lnTo>
                  <a:pt x="686084" y="405917"/>
                </a:lnTo>
                <a:lnTo>
                  <a:pt x="687825" y="402683"/>
                </a:lnTo>
                <a:lnTo>
                  <a:pt x="689566" y="399447"/>
                </a:lnTo>
                <a:lnTo>
                  <a:pt x="691307" y="396208"/>
                </a:lnTo>
                <a:lnTo>
                  <a:pt x="693048" y="392967"/>
                </a:lnTo>
                <a:lnTo>
                  <a:pt x="694789" y="389724"/>
                </a:lnTo>
                <a:lnTo>
                  <a:pt x="696530" y="386478"/>
                </a:lnTo>
                <a:lnTo>
                  <a:pt x="698271" y="383230"/>
                </a:lnTo>
                <a:lnTo>
                  <a:pt x="700012" y="379980"/>
                </a:lnTo>
                <a:lnTo>
                  <a:pt x="701753" y="376730"/>
                </a:lnTo>
                <a:lnTo>
                  <a:pt x="703494" y="373478"/>
                </a:lnTo>
                <a:lnTo>
                  <a:pt x="705235" y="370224"/>
                </a:lnTo>
                <a:lnTo>
                  <a:pt x="706976" y="366971"/>
                </a:lnTo>
                <a:lnTo>
                  <a:pt x="708717" y="363716"/>
                </a:lnTo>
                <a:lnTo>
                  <a:pt x="710457" y="360461"/>
                </a:lnTo>
                <a:lnTo>
                  <a:pt x="712198" y="357207"/>
                </a:lnTo>
                <a:lnTo>
                  <a:pt x="713939" y="353952"/>
                </a:lnTo>
                <a:lnTo>
                  <a:pt x="715680" y="350697"/>
                </a:lnTo>
                <a:lnTo>
                  <a:pt x="717431" y="347444"/>
                </a:lnTo>
                <a:lnTo>
                  <a:pt x="719172" y="344191"/>
                </a:lnTo>
                <a:lnTo>
                  <a:pt x="720913" y="340939"/>
                </a:lnTo>
                <a:lnTo>
                  <a:pt x="722654" y="337689"/>
                </a:lnTo>
                <a:lnTo>
                  <a:pt x="724395" y="334439"/>
                </a:lnTo>
                <a:lnTo>
                  <a:pt x="726136" y="331191"/>
                </a:lnTo>
                <a:lnTo>
                  <a:pt x="727877" y="327946"/>
                </a:lnTo>
                <a:lnTo>
                  <a:pt x="729618" y="324702"/>
                </a:lnTo>
                <a:lnTo>
                  <a:pt x="731358" y="321461"/>
                </a:lnTo>
                <a:lnTo>
                  <a:pt x="733099" y="318224"/>
                </a:lnTo>
                <a:lnTo>
                  <a:pt x="734840" y="314988"/>
                </a:lnTo>
                <a:lnTo>
                  <a:pt x="736581" y="311755"/>
                </a:lnTo>
                <a:lnTo>
                  <a:pt x="738322" y="308526"/>
                </a:lnTo>
                <a:lnTo>
                  <a:pt x="740063" y="305301"/>
                </a:lnTo>
                <a:lnTo>
                  <a:pt x="741804" y="302080"/>
                </a:lnTo>
                <a:lnTo>
                  <a:pt x="743545" y="298863"/>
                </a:lnTo>
                <a:lnTo>
                  <a:pt x="745286" y="295650"/>
                </a:lnTo>
                <a:lnTo>
                  <a:pt x="747027" y="292442"/>
                </a:lnTo>
                <a:lnTo>
                  <a:pt x="748768" y="289238"/>
                </a:lnTo>
                <a:lnTo>
                  <a:pt x="750509" y="286040"/>
                </a:lnTo>
                <a:lnTo>
                  <a:pt x="752250" y="282847"/>
                </a:lnTo>
                <a:lnTo>
                  <a:pt x="753991" y="279660"/>
                </a:lnTo>
                <a:lnTo>
                  <a:pt x="755731" y="276479"/>
                </a:lnTo>
                <a:lnTo>
                  <a:pt x="757472" y="273304"/>
                </a:lnTo>
                <a:lnTo>
                  <a:pt x="759213" y="270134"/>
                </a:lnTo>
                <a:lnTo>
                  <a:pt x="760964" y="266971"/>
                </a:lnTo>
                <a:lnTo>
                  <a:pt x="762705" y="263816"/>
                </a:lnTo>
                <a:lnTo>
                  <a:pt x="764446" y="260668"/>
                </a:lnTo>
                <a:lnTo>
                  <a:pt x="766187" y="257527"/>
                </a:lnTo>
                <a:lnTo>
                  <a:pt x="767928" y="254393"/>
                </a:lnTo>
                <a:lnTo>
                  <a:pt x="769669" y="251267"/>
                </a:lnTo>
                <a:lnTo>
                  <a:pt x="771410" y="248151"/>
                </a:lnTo>
                <a:lnTo>
                  <a:pt x="773151" y="245041"/>
                </a:lnTo>
                <a:lnTo>
                  <a:pt x="774892" y="241941"/>
                </a:lnTo>
                <a:lnTo>
                  <a:pt x="776632" y="238850"/>
                </a:lnTo>
                <a:lnTo>
                  <a:pt x="778373" y="235767"/>
                </a:lnTo>
                <a:lnTo>
                  <a:pt x="780114" y="232694"/>
                </a:lnTo>
                <a:lnTo>
                  <a:pt x="781855" y="229631"/>
                </a:lnTo>
                <a:lnTo>
                  <a:pt x="783596" y="226578"/>
                </a:lnTo>
                <a:lnTo>
                  <a:pt x="785337" y="223535"/>
                </a:lnTo>
                <a:lnTo>
                  <a:pt x="787078" y="220501"/>
                </a:lnTo>
                <a:lnTo>
                  <a:pt x="788819" y="217480"/>
                </a:lnTo>
                <a:lnTo>
                  <a:pt x="790560" y="214468"/>
                </a:lnTo>
                <a:lnTo>
                  <a:pt x="792301" y="211468"/>
                </a:lnTo>
                <a:lnTo>
                  <a:pt x="794042" y="208480"/>
                </a:lnTo>
                <a:lnTo>
                  <a:pt x="795783" y="205503"/>
                </a:lnTo>
                <a:lnTo>
                  <a:pt x="797524" y="202538"/>
                </a:lnTo>
                <a:lnTo>
                  <a:pt x="799265" y="199585"/>
                </a:lnTo>
                <a:lnTo>
                  <a:pt x="801006" y="196646"/>
                </a:lnTo>
                <a:lnTo>
                  <a:pt x="802746" y="193718"/>
                </a:lnTo>
                <a:lnTo>
                  <a:pt x="804497" y="190804"/>
                </a:lnTo>
                <a:lnTo>
                  <a:pt x="806238" y="187903"/>
                </a:lnTo>
                <a:lnTo>
                  <a:pt x="807979" y="185015"/>
                </a:lnTo>
                <a:lnTo>
                  <a:pt x="809720" y="182141"/>
                </a:lnTo>
                <a:lnTo>
                  <a:pt x="811461" y="179281"/>
                </a:lnTo>
                <a:lnTo>
                  <a:pt x="813202" y="176436"/>
                </a:lnTo>
                <a:lnTo>
                  <a:pt x="814943" y="173604"/>
                </a:lnTo>
                <a:lnTo>
                  <a:pt x="816684" y="170788"/>
                </a:lnTo>
                <a:lnTo>
                  <a:pt x="818425" y="167987"/>
                </a:lnTo>
                <a:lnTo>
                  <a:pt x="820166" y="165201"/>
                </a:lnTo>
                <a:lnTo>
                  <a:pt x="821907" y="162431"/>
                </a:lnTo>
                <a:lnTo>
                  <a:pt x="823648" y="159676"/>
                </a:lnTo>
                <a:lnTo>
                  <a:pt x="825388" y="156937"/>
                </a:lnTo>
                <a:lnTo>
                  <a:pt x="827129" y="154215"/>
                </a:lnTo>
                <a:lnTo>
                  <a:pt x="828870" y="151508"/>
                </a:lnTo>
                <a:lnTo>
                  <a:pt x="830611" y="148819"/>
                </a:lnTo>
                <a:lnTo>
                  <a:pt x="832352" y="146148"/>
                </a:lnTo>
                <a:lnTo>
                  <a:pt x="834093" y="143492"/>
                </a:lnTo>
                <a:lnTo>
                  <a:pt x="835834" y="140855"/>
                </a:lnTo>
                <a:lnTo>
                  <a:pt x="837575" y="138236"/>
                </a:lnTo>
                <a:lnTo>
                  <a:pt x="839316" y="135633"/>
                </a:lnTo>
                <a:lnTo>
                  <a:pt x="841057" y="133050"/>
                </a:lnTo>
                <a:lnTo>
                  <a:pt x="842798" y="130485"/>
                </a:lnTo>
                <a:lnTo>
                  <a:pt x="844539" y="127939"/>
                </a:lnTo>
                <a:lnTo>
                  <a:pt x="846280" y="125412"/>
                </a:lnTo>
                <a:lnTo>
                  <a:pt x="848030" y="122904"/>
                </a:lnTo>
                <a:lnTo>
                  <a:pt x="849771" y="120414"/>
                </a:lnTo>
                <a:lnTo>
                  <a:pt x="851512" y="117946"/>
                </a:lnTo>
                <a:lnTo>
                  <a:pt x="853253" y="115497"/>
                </a:lnTo>
                <a:lnTo>
                  <a:pt x="854994" y="113067"/>
                </a:lnTo>
                <a:lnTo>
                  <a:pt x="856735" y="110658"/>
                </a:lnTo>
                <a:lnTo>
                  <a:pt x="858476" y="108270"/>
                </a:lnTo>
                <a:lnTo>
                  <a:pt x="860217" y="105903"/>
                </a:lnTo>
                <a:lnTo>
                  <a:pt x="861958" y="103557"/>
                </a:lnTo>
                <a:lnTo>
                  <a:pt x="863699" y="101232"/>
                </a:lnTo>
                <a:lnTo>
                  <a:pt x="865440" y="98928"/>
                </a:lnTo>
                <a:lnTo>
                  <a:pt x="867181" y="96645"/>
                </a:lnTo>
                <a:lnTo>
                  <a:pt x="868922" y="94386"/>
                </a:lnTo>
                <a:lnTo>
                  <a:pt x="870662" y="92147"/>
                </a:lnTo>
                <a:lnTo>
                  <a:pt x="872403" y="89932"/>
                </a:lnTo>
                <a:lnTo>
                  <a:pt x="874144" y="87739"/>
                </a:lnTo>
                <a:lnTo>
                  <a:pt x="875885" y="85568"/>
                </a:lnTo>
                <a:lnTo>
                  <a:pt x="877626" y="83421"/>
                </a:lnTo>
                <a:lnTo>
                  <a:pt x="879367" y="81298"/>
                </a:lnTo>
                <a:lnTo>
                  <a:pt x="881108" y="79197"/>
                </a:lnTo>
                <a:lnTo>
                  <a:pt x="882849" y="77119"/>
                </a:lnTo>
                <a:lnTo>
                  <a:pt x="884590" y="75066"/>
                </a:lnTo>
                <a:lnTo>
                  <a:pt x="886331" y="73036"/>
                </a:lnTo>
                <a:lnTo>
                  <a:pt x="888072" y="71032"/>
                </a:lnTo>
                <a:lnTo>
                  <a:pt x="889813" y="69051"/>
                </a:lnTo>
                <a:lnTo>
                  <a:pt x="891563" y="67095"/>
                </a:lnTo>
                <a:lnTo>
                  <a:pt x="893304" y="65163"/>
                </a:lnTo>
                <a:lnTo>
                  <a:pt x="895045" y="63257"/>
                </a:lnTo>
                <a:lnTo>
                  <a:pt x="896786" y="61376"/>
                </a:lnTo>
                <a:lnTo>
                  <a:pt x="898527" y="59520"/>
                </a:lnTo>
                <a:lnTo>
                  <a:pt x="900268" y="57690"/>
                </a:lnTo>
                <a:lnTo>
                  <a:pt x="902009" y="55885"/>
                </a:lnTo>
                <a:lnTo>
                  <a:pt x="903750" y="54107"/>
                </a:lnTo>
                <a:lnTo>
                  <a:pt x="905491" y="52354"/>
                </a:lnTo>
                <a:lnTo>
                  <a:pt x="907232" y="50628"/>
                </a:lnTo>
                <a:lnTo>
                  <a:pt x="908973" y="48927"/>
                </a:lnTo>
                <a:lnTo>
                  <a:pt x="910714" y="47254"/>
                </a:lnTo>
                <a:lnTo>
                  <a:pt x="912455" y="45607"/>
                </a:lnTo>
                <a:lnTo>
                  <a:pt x="914196" y="43988"/>
                </a:lnTo>
                <a:lnTo>
                  <a:pt x="915936" y="42395"/>
                </a:lnTo>
                <a:lnTo>
                  <a:pt x="917677" y="40829"/>
                </a:lnTo>
                <a:lnTo>
                  <a:pt x="919418" y="39292"/>
                </a:lnTo>
                <a:lnTo>
                  <a:pt x="921159" y="37781"/>
                </a:lnTo>
                <a:lnTo>
                  <a:pt x="922900" y="36299"/>
                </a:lnTo>
                <a:lnTo>
                  <a:pt x="924641" y="34844"/>
                </a:lnTo>
                <a:lnTo>
                  <a:pt x="926382" y="33417"/>
                </a:lnTo>
                <a:lnTo>
                  <a:pt x="928123" y="32018"/>
                </a:lnTo>
                <a:lnTo>
                  <a:pt x="929864" y="30648"/>
                </a:lnTo>
                <a:lnTo>
                  <a:pt x="931605" y="29306"/>
                </a:lnTo>
                <a:lnTo>
                  <a:pt x="933346" y="27993"/>
                </a:lnTo>
                <a:lnTo>
                  <a:pt x="935097" y="26708"/>
                </a:lnTo>
                <a:lnTo>
                  <a:pt x="936838" y="25452"/>
                </a:lnTo>
                <a:lnTo>
                  <a:pt x="938578" y="24226"/>
                </a:lnTo>
                <a:lnTo>
                  <a:pt x="940319" y="23027"/>
                </a:lnTo>
                <a:lnTo>
                  <a:pt x="942060" y="21859"/>
                </a:lnTo>
                <a:lnTo>
                  <a:pt x="943801" y="20720"/>
                </a:lnTo>
                <a:lnTo>
                  <a:pt x="945542" y="19610"/>
                </a:lnTo>
                <a:lnTo>
                  <a:pt x="947283" y="18530"/>
                </a:lnTo>
                <a:lnTo>
                  <a:pt x="949024" y="17479"/>
                </a:lnTo>
                <a:lnTo>
                  <a:pt x="950765" y="16458"/>
                </a:lnTo>
                <a:lnTo>
                  <a:pt x="952506" y="15468"/>
                </a:lnTo>
                <a:lnTo>
                  <a:pt x="954247" y="14507"/>
                </a:lnTo>
                <a:lnTo>
                  <a:pt x="955988" y="13575"/>
                </a:lnTo>
                <a:lnTo>
                  <a:pt x="957729" y="12675"/>
                </a:lnTo>
                <a:lnTo>
                  <a:pt x="959470" y="11805"/>
                </a:lnTo>
                <a:lnTo>
                  <a:pt x="961211" y="10965"/>
                </a:lnTo>
                <a:lnTo>
                  <a:pt x="962952" y="10154"/>
                </a:lnTo>
                <a:lnTo>
                  <a:pt x="964692" y="9375"/>
                </a:lnTo>
                <a:lnTo>
                  <a:pt x="966433" y="8627"/>
                </a:lnTo>
                <a:lnTo>
                  <a:pt x="968174" y="7910"/>
                </a:lnTo>
                <a:lnTo>
                  <a:pt x="969915" y="7222"/>
                </a:lnTo>
                <a:lnTo>
                  <a:pt x="971656" y="6566"/>
                </a:lnTo>
                <a:lnTo>
                  <a:pt x="973397" y="5941"/>
                </a:lnTo>
                <a:lnTo>
                  <a:pt x="975138" y="5347"/>
                </a:lnTo>
                <a:lnTo>
                  <a:pt x="976879" y="4784"/>
                </a:lnTo>
                <a:lnTo>
                  <a:pt x="978630" y="4252"/>
                </a:lnTo>
                <a:lnTo>
                  <a:pt x="980371" y="3750"/>
                </a:lnTo>
                <a:lnTo>
                  <a:pt x="982112" y="3280"/>
                </a:lnTo>
                <a:lnTo>
                  <a:pt x="983853" y="2843"/>
                </a:lnTo>
                <a:lnTo>
                  <a:pt x="985593" y="2434"/>
                </a:lnTo>
                <a:lnTo>
                  <a:pt x="987334" y="2059"/>
                </a:lnTo>
                <a:lnTo>
                  <a:pt x="989075" y="1714"/>
                </a:lnTo>
                <a:lnTo>
                  <a:pt x="990816" y="1401"/>
                </a:lnTo>
                <a:lnTo>
                  <a:pt x="992557" y="1119"/>
                </a:lnTo>
                <a:lnTo>
                  <a:pt x="994298" y="868"/>
                </a:lnTo>
                <a:lnTo>
                  <a:pt x="996039" y="650"/>
                </a:lnTo>
                <a:lnTo>
                  <a:pt x="997780" y="463"/>
                </a:lnTo>
                <a:lnTo>
                  <a:pt x="999521" y="307"/>
                </a:lnTo>
                <a:lnTo>
                  <a:pt x="1001262" y="183"/>
                </a:lnTo>
                <a:lnTo>
                  <a:pt x="1003003" y="90"/>
                </a:lnTo>
                <a:lnTo>
                  <a:pt x="1004744" y="30"/>
                </a:lnTo>
                <a:lnTo>
                  <a:pt x="1006485" y="0"/>
                </a:lnTo>
                <a:lnTo>
                  <a:pt x="1008226" y="2"/>
                </a:lnTo>
                <a:lnTo>
                  <a:pt x="1009966" y="35"/>
                </a:lnTo>
                <a:lnTo>
                  <a:pt x="1011707" y="100"/>
                </a:lnTo>
                <a:lnTo>
                  <a:pt x="1013448" y="198"/>
                </a:lnTo>
                <a:lnTo>
                  <a:pt x="1015189" y="326"/>
                </a:lnTo>
                <a:lnTo>
                  <a:pt x="1016930" y="486"/>
                </a:lnTo>
                <a:lnTo>
                  <a:pt x="1018671" y="677"/>
                </a:lnTo>
                <a:lnTo>
                  <a:pt x="1020412" y="900"/>
                </a:lnTo>
                <a:lnTo>
                  <a:pt x="1022163" y="1155"/>
                </a:lnTo>
                <a:lnTo>
                  <a:pt x="1023904" y="1441"/>
                </a:lnTo>
                <a:lnTo>
                  <a:pt x="1025645" y="1758"/>
                </a:lnTo>
                <a:lnTo>
                  <a:pt x="1027386" y="2107"/>
                </a:lnTo>
                <a:lnTo>
                  <a:pt x="1029127" y="2486"/>
                </a:lnTo>
                <a:lnTo>
                  <a:pt x="1030867" y="2899"/>
                </a:lnTo>
                <a:lnTo>
                  <a:pt x="1032608" y="3341"/>
                </a:lnTo>
                <a:lnTo>
                  <a:pt x="1034349" y="3815"/>
                </a:lnTo>
                <a:lnTo>
                  <a:pt x="1036090" y="4320"/>
                </a:lnTo>
                <a:lnTo>
                  <a:pt x="1037831" y="4856"/>
                </a:lnTo>
                <a:lnTo>
                  <a:pt x="1039572" y="5423"/>
                </a:lnTo>
                <a:lnTo>
                  <a:pt x="1041313" y="6022"/>
                </a:lnTo>
                <a:lnTo>
                  <a:pt x="1043054" y="6651"/>
                </a:lnTo>
                <a:lnTo>
                  <a:pt x="1044795" y="7312"/>
                </a:lnTo>
                <a:lnTo>
                  <a:pt x="1046536" y="8002"/>
                </a:lnTo>
                <a:lnTo>
                  <a:pt x="1048277" y="8724"/>
                </a:lnTo>
                <a:lnTo>
                  <a:pt x="1050018" y="9477"/>
                </a:lnTo>
                <a:lnTo>
                  <a:pt x="1051759" y="10260"/>
                </a:lnTo>
                <a:lnTo>
                  <a:pt x="1053500" y="11074"/>
                </a:lnTo>
                <a:lnTo>
                  <a:pt x="1055241" y="11918"/>
                </a:lnTo>
                <a:lnTo>
                  <a:pt x="1056982" y="12792"/>
                </a:lnTo>
                <a:lnTo>
                  <a:pt x="1058722" y="13696"/>
                </a:lnTo>
                <a:lnTo>
                  <a:pt x="1060463" y="14632"/>
                </a:lnTo>
                <a:lnTo>
                  <a:pt x="1062204" y="15597"/>
                </a:lnTo>
                <a:lnTo>
                  <a:pt x="1063945" y="16591"/>
                </a:lnTo>
                <a:lnTo>
                  <a:pt x="1065696" y="17616"/>
                </a:lnTo>
                <a:lnTo>
                  <a:pt x="1067437" y="18670"/>
                </a:lnTo>
                <a:lnTo>
                  <a:pt x="1069178" y="19755"/>
                </a:lnTo>
                <a:lnTo>
                  <a:pt x="1070919" y="20869"/>
                </a:lnTo>
                <a:lnTo>
                  <a:pt x="1072660" y="22011"/>
                </a:lnTo>
                <a:lnTo>
                  <a:pt x="1074401" y="23184"/>
                </a:lnTo>
                <a:lnTo>
                  <a:pt x="1076142" y="24386"/>
                </a:lnTo>
                <a:lnTo>
                  <a:pt x="1077883" y="25616"/>
                </a:lnTo>
                <a:lnTo>
                  <a:pt x="1079623" y="26876"/>
                </a:lnTo>
                <a:lnTo>
                  <a:pt x="1081364" y="28165"/>
                </a:lnTo>
                <a:lnTo>
                  <a:pt x="1083105" y="29482"/>
                </a:lnTo>
                <a:lnTo>
                  <a:pt x="1084846" y="30827"/>
                </a:lnTo>
                <a:lnTo>
                  <a:pt x="1086587" y="32201"/>
                </a:lnTo>
                <a:lnTo>
                  <a:pt x="1088328" y="33604"/>
                </a:lnTo>
                <a:lnTo>
                  <a:pt x="1090069" y="35034"/>
                </a:lnTo>
                <a:lnTo>
                  <a:pt x="1091810" y="36493"/>
                </a:lnTo>
                <a:lnTo>
                  <a:pt x="1093551" y="37979"/>
                </a:lnTo>
                <a:lnTo>
                  <a:pt x="1095292" y="39494"/>
                </a:lnTo>
                <a:lnTo>
                  <a:pt x="1097033" y="41035"/>
                </a:lnTo>
                <a:lnTo>
                  <a:pt x="1098774" y="42604"/>
                </a:lnTo>
                <a:lnTo>
                  <a:pt x="1100515" y="44200"/>
                </a:lnTo>
                <a:lnTo>
                  <a:pt x="1102256" y="45823"/>
                </a:lnTo>
                <a:lnTo>
                  <a:pt x="1103997" y="47473"/>
                </a:lnTo>
                <a:lnTo>
                  <a:pt x="1105737" y="49150"/>
                </a:lnTo>
                <a:lnTo>
                  <a:pt x="1107478" y="50854"/>
                </a:lnTo>
                <a:lnTo>
                  <a:pt x="1109229" y="52584"/>
                </a:lnTo>
                <a:lnTo>
                  <a:pt x="1110970" y="54340"/>
                </a:lnTo>
                <a:lnTo>
                  <a:pt x="1112711" y="56122"/>
                </a:lnTo>
                <a:lnTo>
                  <a:pt x="1114452" y="57930"/>
                </a:lnTo>
                <a:lnTo>
                  <a:pt x="1116193" y="59763"/>
                </a:lnTo>
                <a:lnTo>
                  <a:pt x="1117934" y="61623"/>
                </a:lnTo>
                <a:lnTo>
                  <a:pt x="1119675" y="63508"/>
                </a:lnTo>
                <a:lnTo>
                  <a:pt x="1121416" y="65417"/>
                </a:lnTo>
                <a:lnTo>
                  <a:pt x="1123157" y="67351"/>
                </a:lnTo>
                <a:lnTo>
                  <a:pt x="1124898" y="69311"/>
                </a:lnTo>
                <a:lnTo>
                  <a:pt x="1126638" y="71295"/>
                </a:lnTo>
                <a:lnTo>
                  <a:pt x="1128379" y="73303"/>
                </a:lnTo>
                <a:lnTo>
                  <a:pt x="1130120" y="75336"/>
                </a:lnTo>
                <a:lnTo>
                  <a:pt x="1131861" y="77393"/>
                </a:lnTo>
                <a:lnTo>
                  <a:pt x="1133602" y="79473"/>
                </a:lnTo>
                <a:lnTo>
                  <a:pt x="1135343" y="81577"/>
                </a:lnTo>
                <a:lnTo>
                  <a:pt x="1137084" y="83703"/>
                </a:lnTo>
                <a:lnTo>
                  <a:pt x="1138825" y="85854"/>
                </a:lnTo>
                <a:lnTo>
                  <a:pt x="1140566" y="88027"/>
                </a:lnTo>
                <a:lnTo>
                  <a:pt x="1142307" y="90223"/>
                </a:lnTo>
                <a:lnTo>
                  <a:pt x="1144048" y="92442"/>
                </a:lnTo>
                <a:lnTo>
                  <a:pt x="1145789" y="94683"/>
                </a:lnTo>
                <a:lnTo>
                  <a:pt x="1147530" y="96946"/>
                </a:lnTo>
                <a:lnTo>
                  <a:pt x="1149271" y="99231"/>
                </a:lnTo>
                <a:lnTo>
                  <a:pt x="1151011" y="101538"/>
                </a:lnTo>
                <a:lnTo>
                  <a:pt x="1152762" y="103865"/>
                </a:lnTo>
                <a:lnTo>
                  <a:pt x="1154503" y="106215"/>
                </a:lnTo>
                <a:lnTo>
                  <a:pt x="1156244" y="108585"/>
                </a:lnTo>
                <a:lnTo>
                  <a:pt x="1157985" y="110975"/>
                </a:lnTo>
                <a:lnTo>
                  <a:pt x="1159726" y="113387"/>
                </a:lnTo>
                <a:lnTo>
                  <a:pt x="1161467" y="115819"/>
                </a:lnTo>
                <a:lnTo>
                  <a:pt x="1163208" y="118270"/>
                </a:lnTo>
                <a:lnTo>
                  <a:pt x="1164949" y="120742"/>
                </a:lnTo>
                <a:lnTo>
                  <a:pt x="1166690" y="123233"/>
                </a:lnTo>
                <a:lnTo>
                  <a:pt x="1168431" y="125744"/>
                </a:lnTo>
                <a:lnTo>
                  <a:pt x="1170172" y="128274"/>
                </a:lnTo>
                <a:lnTo>
                  <a:pt x="1171912" y="130823"/>
                </a:lnTo>
                <a:lnTo>
                  <a:pt x="1173653" y="133391"/>
                </a:lnTo>
                <a:lnTo>
                  <a:pt x="1175394" y="135977"/>
                </a:lnTo>
                <a:lnTo>
                  <a:pt x="1177135" y="138580"/>
                </a:lnTo>
                <a:lnTo>
                  <a:pt x="1178876" y="141202"/>
                </a:lnTo>
                <a:lnTo>
                  <a:pt x="1180617" y="143842"/>
                </a:lnTo>
                <a:lnTo>
                  <a:pt x="1182358" y="146499"/>
                </a:lnTo>
                <a:lnTo>
                  <a:pt x="1184099" y="149173"/>
                </a:lnTo>
                <a:lnTo>
                  <a:pt x="1185840" y="151865"/>
                </a:lnTo>
                <a:lnTo>
                  <a:pt x="1187581" y="154573"/>
                </a:lnTo>
                <a:lnTo>
                  <a:pt x="1189322" y="157298"/>
                </a:lnTo>
                <a:lnTo>
                  <a:pt x="1191063" y="160039"/>
                </a:lnTo>
                <a:lnTo>
                  <a:pt x="1192804" y="162796"/>
                </a:lnTo>
                <a:lnTo>
                  <a:pt x="1194545" y="165568"/>
                </a:lnTo>
                <a:lnTo>
                  <a:pt x="1196295" y="168356"/>
                </a:lnTo>
                <a:lnTo>
                  <a:pt x="1198036" y="171159"/>
                </a:lnTo>
                <a:lnTo>
                  <a:pt x="1199777" y="173978"/>
                </a:lnTo>
                <a:lnTo>
                  <a:pt x="1201518" y="176811"/>
                </a:lnTo>
                <a:lnTo>
                  <a:pt x="1203259" y="179658"/>
                </a:lnTo>
                <a:lnTo>
                  <a:pt x="1205000" y="182520"/>
                </a:lnTo>
                <a:lnTo>
                  <a:pt x="1206741" y="185395"/>
                </a:lnTo>
                <a:lnTo>
                  <a:pt x="1208482" y="188285"/>
                </a:lnTo>
                <a:lnTo>
                  <a:pt x="1210223" y="191188"/>
                </a:lnTo>
                <a:lnTo>
                  <a:pt x="1211964" y="194104"/>
                </a:lnTo>
                <a:lnTo>
                  <a:pt x="1213705" y="197033"/>
                </a:lnTo>
                <a:lnTo>
                  <a:pt x="1215446" y="199975"/>
                </a:lnTo>
                <a:lnTo>
                  <a:pt x="1217187" y="202929"/>
                </a:lnTo>
                <a:lnTo>
                  <a:pt x="1218927" y="205895"/>
                </a:lnTo>
                <a:lnTo>
                  <a:pt x="1220668" y="208873"/>
                </a:lnTo>
                <a:lnTo>
                  <a:pt x="1222409" y="211863"/>
                </a:lnTo>
                <a:lnTo>
                  <a:pt x="1224150" y="214865"/>
                </a:lnTo>
                <a:lnTo>
                  <a:pt x="1225891" y="217878"/>
                </a:lnTo>
                <a:lnTo>
                  <a:pt x="1227632" y="220902"/>
                </a:lnTo>
                <a:lnTo>
                  <a:pt x="1229373" y="223936"/>
                </a:lnTo>
                <a:lnTo>
                  <a:pt x="1231114" y="226980"/>
                </a:lnTo>
                <a:lnTo>
                  <a:pt x="1232855" y="230035"/>
                </a:lnTo>
                <a:lnTo>
                  <a:pt x="1234596" y="233100"/>
                </a:lnTo>
                <a:lnTo>
                  <a:pt x="1236337" y="236174"/>
                </a:lnTo>
                <a:lnTo>
                  <a:pt x="1238078" y="239257"/>
                </a:lnTo>
                <a:lnTo>
                  <a:pt x="1239829" y="242350"/>
                </a:lnTo>
                <a:lnTo>
                  <a:pt x="1241569" y="245452"/>
                </a:lnTo>
                <a:lnTo>
                  <a:pt x="1243310" y="248562"/>
                </a:lnTo>
                <a:lnTo>
                  <a:pt x="1245051" y="251681"/>
                </a:lnTo>
                <a:lnTo>
                  <a:pt x="1246792" y="254806"/>
                </a:lnTo>
                <a:lnTo>
                  <a:pt x="1248533" y="257941"/>
                </a:lnTo>
                <a:lnTo>
                  <a:pt x="1250274" y="261084"/>
                </a:lnTo>
                <a:lnTo>
                  <a:pt x="1252015" y="264233"/>
                </a:lnTo>
                <a:lnTo>
                  <a:pt x="1253756" y="267389"/>
                </a:lnTo>
                <a:lnTo>
                  <a:pt x="1255497" y="270552"/>
                </a:lnTo>
                <a:lnTo>
                  <a:pt x="1257238" y="273723"/>
                </a:lnTo>
                <a:lnTo>
                  <a:pt x="1258979" y="276899"/>
                </a:lnTo>
                <a:lnTo>
                  <a:pt x="1260720" y="280080"/>
                </a:lnTo>
                <a:lnTo>
                  <a:pt x="1262461" y="283268"/>
                </a:lnTo>
                <a:lnTo>
                  <a:pt x="1264202" y="286462"/>
                </a:lnTo>
                <a:lnTo>
                  <a:pt x="1265942" y="289661"/>
                </a:lnTo>
                <a:lnTo>
                  <a:pt x="1267683" y="292865"/>
                </a:lnTo>
                <a:lnTo>
                  <a:pt x="1269424" y="296074"/>
                </a:lnTo>
                <a:lnTo>
                  <a:pt x="1271165" y="299288"/>
                </a:lnTo>
                <a:lnTo>
                  <a:pt x="1272906" y="302505"/>
                </a:lnTo>
                <a:lnTo>
                  <a:pt x="1274647" y="305727"/>
                </a:lnTo>
                <a:lnTo>
                  <a:pt x="1276388" y="308953"/>
                </a:lnTo>
                <a:lnTo>
                  <a:pt x="1278129" y="312182"/>
                </a:lnTo>
                <a:lnTo>
                  <a:pt x="1279870" y="315414"/>
                </a:lnTo>
                <a:lnTo>
                  <a:pt x="1281611" y="318650"/>
                </a:lnTo>
                <a:lnTo>
                  <a:pt x="1283362" y="321889"/>
                </a:lnTo>
                <a:lnTo>
                  <a:pt x="1285103" y="325130"/>
                </a:lnTo>
                <a:lnTo>
                  <a:pt x="1286843" y="328374"/>
                </a:lnTo>
                <a:lnTo>
                  <a:pt x="1288584" y="331620"/>
                </a:lnTo>
                <a:lnTo>
                  <a:pt x="1290325" y="334868"/>
                </a:lnTo>
                <a:lnTo>
                  <a:pt x="1292066" y="338117"/>
                </a:lnTo>
                <a:lnTo>
                  <a:pt x="1293807" y="341368"/>
                </a:lnTo>
                <a:lnTo>
                  <a:pt x="1295548" y="344621"/>
                </a:lnTo>
                <a:lnTo>
                  <a:pt x="1297289" y="347873"/>
                </a:lnTo>
                <a:lnTo>
                  <a:pt x="1299030" y="351127"/>
                </a:lnTo>
                <a:lnTo>
                  <a:pt x="1300771" y="354382"/>
                </a:lnTo>
                <a:lnTo>
                  <a:pt x="1302512" y="357636"/>
                </a:lnTo>
                <a:lnTo>
                  <a:pt x="1304253" y="360891"/>
                </a:lnTo>
                <a:lnTo>
                  <a:pt x="1305994" y="364146"/>
                </a:lnTo>
                <a:lnTo>
                  <a:pt x="1307735" y="367400"/>
                </a:lnTo>
                <a:lnTo>
                  <a:pt x="1309476" y="370654"/>
                </a:lnTo>
                <a:lnTo>
                  <a:pt x="1311216" y="373907"/>
                </a:lnTo>
                <a:lnTo>
                  <a:pt x="1312957" y="377159"/>
                </a:lnTo>
                <a:lnTo>
                  <a:pt x="1314698" y="380409"/>
                </a:lnTo>
                <a:lnTo>
                  <a:pt x="1316439" y="383659"/>
                </a:lnTo>
                <a:lnTo>
                  <a:pt x="1318180" y="386906"/>
                </a:lnTo>
                <a:lnTo>
                  <a:pt x="1319921" y="390152"/>
                </a:lnTo>
                <a:lnTo>
                  <a:pt x="1321662" y="393395"/>
                </a:lnTo>
                <a:lnTo>
                  <a:pt x="1323403" y="396636"/>
                </a:lnTo>
                <a:lnTo>
                  <a:pt x="1325144" y="399875"/>
                </a:lnTo>
                <a:lnTo>
                  <a:pt x="1326895" y="403111"/>
                </a:lnTo>
                <a:lnTo>
                  <a:pt x="1328636" y="406344"/>
                </a:lnTo>
                <a:lnTo>
                  <a:pt x="1330377" y="409573"/>
                </a:lnTo>
                <a:lnTo>
                  <a:pt x="1332118" y="412799"/>
                </a:lnTo>
                <a:lnTo>
                  <a:pt x="1333858" y="416023"/>
                </a:lnTo>
                <a:lnTo>
                  <a:pt x="1335599" y="419242"/>
                </a:lnTo>
                <a:lnTo>
                  <a:pt x="1337340" y="422457"/>
                </a:lnTo>
                <a:lnTo>
                  <a:pt x="1339081" y="425667"/>
                </a:lnTo>
                <a:lnTo>
                  <a:pt x="1340822" y="428875"/>
                </a:lnTo>
                <a:lnTo>
                  <a:pt x="1342563" y="432076"/>
                </a:lnTo>
                <a:lnTo>
                  <a:pt x="1344304" y="435274"/>
                </a:lnTo>
                <a:lnTo>
                  <a:pt x="1346045" y="438467"/>
                </a:lnTo>
                <a:lnTo>
                  <a:pt x="1347786" y="441654"/>
                </a:lnTo>
                <a:lnTo>
                  <a:pt x="1349527" y="444836"/>
                </a:lnTo>
                <a:lnTo>
                  <a:pt x="1351268" y="448012"/>
                </a:lnTo>
                <a:lnTo>
                  <a:pt x="1353009" y="451183"/>
                </a:lnTo>
                <a:lnTo>
                  <a:pt x="1354750" y="454349"/>
                </a:lnTo>
                <a:lnTo>
                  <a:pt x="1356491" y="457508"/>
                </a:lnTo>
                <a:lnTo>
                  <a:pt x="1358232" y="460661"/>
                </a:lnTo>
                <a:lnTo>
                  <a:pt x="1359972" y="463808"/>
                </a:lnTo>
                <a:lnTo>
                  <a:pt x="1361713" y="466947"/>
                </a:lnTo>
                <a:lnTo>
                  <a:pt x="1363454" y="470081"/>
                </a:lnTo>
                <a:lnTo>
                  <a:pt x="1365195" y="473207"/>
                </a:lnTo>
                <a:lnTo>
                  <a:pt x="1366936" y="476327"/>
                </a:lnTo>
                <a:lnTo>
                  <a:pt x="1368677" y="479439"/>
                </a:lnTo>
                <a:lnTo>
                  <a:pt x="1370428" y="482544"/>
                </a:lnTo>
                <a:lnTo>
                  <a:pt x="1372169" y="485641"/>
                </a:lnTo>
                <a:lnTo>
                  <a:pt x="1373910" y="488731"/>
                </a:lnTo>
                <a:lnTo>
                  <a:pt x="1375651" y="491812"/>
                </a:lnTo>
                <a:lnTo>
                  <a:pt x="1377392" y="494886"/>
                </a:lnTo>
                <a:lnTo>
                  <a:pt x="1379133" y="497952"/>
                </a:lnTo>
                <a:lnTo>
                  <a:pt x="1380873" y="501008"/>
                </a:lnTo>
                <a:lnTo>
                  <a:pt x="1382614" y="504058"/>
                </a:lnTo>
                <a:lnTo>
                  <a:pt x="1384355" y="507098"/>
                </a:lnTo>
                <a:lnTo>
                  <a:pt x="1386096" y="510129"/>
                </a:lnTo>
                <a:lnTo>
                  <a:pt x="1387837" y="513152"/>
                </a:lnTo>
                <a:lnTo>
                  <a:pt x="1389578" y="516165"/>
                </a:lnTo>
                <a:lnTo>
                  <a:pt x="1391319" y="519169"/>
                </a:lnTo>
                <a:lnTo>
                  <a:pt x="1393060" y="522164"/>
                </a:lnTo>
                <a:lnTo>
                  <a:pt x="1394801" y="525149"/>
                </a:lnTo>
                <a:lnTo>
                  <a:pt x="1396542" y="528126"/>
                </a:lnTo>
                <a:lnTo>
                  <a:pt x="1398283" y="531092"/>
                </a:lnTo>
                <a:lnTo>
                  <a:pt x="1400024" y="534049"/>
                </a:lnTo>
                <a:lnTo>
                  <a:pt x="1401765" y="536995"/>
                </a:lnTo>
                <a:lnTo>
                  <a:pt x="1403506" y="539931"/>
                </a:lnTo>
                <a:lnTo>
                  <a:pt x="1405246" y="542857"/>
                </a:lnTo>
                <a:lnTo>
                  <a:pt x="1406987" y="545773"/>
                </a:lnTo>
                <a:lnTo>
                  <a:pt x="1408728" y="548679"/>
                </a:lnTo>
                <a:lnTo>
                  <a:pt x="1410469" y="551573"/>
                </a:lnTo>
                <a:lnTo>
                  <a:pt x="1412210" y="554457"/>
                </a:lnTo>
                <a:lnTo>
                  <a:pt x="1413961" y="557330"/>
                </a:lnTo>
                <a:lnTo>
                  <a:pt x="1415702" y="560192"/>
                </a:lnTo>
                <a:lnTo>
                  <a:pt x="1417443" y="563044"/>
                </a:lnTo>
                <a:lnTo>
                  <a:pt x="1419184" y="565883"/>
                </a:lnTo>
                <a:lnTo>
                  <a:pt x="1420925" y="568712"/>
                </a:lnTo>
                <a:lnTo>
                  <a:pt x="1422666" y="571530"/>
                </a:lnTo>
                <a:lnTo>
                  <a:pt x="1424407" y="574336"/>
                </a:lnTo>
                <a:lnTo>
                  <a:pt x="1426147" y="577130"/>
                </a:lnTo>
                <a:lnTo>
                  <a:pt x="1427888" y="579917"/>
                </a:lnTo>
                <a:lnTo>
                  <a:pt x="1429629" y="582681"/>
                </a:lnTo>
                <a:lnTo>
                  <a:pt x="1431370" y="585445"/>
                </a:lnTo>
                <a:lnTo>
                  <a:pt x="1433111" y="588189"/>
                </a:lnTo>
                <a:lnTo>
                  <a:pt x="1434852" y="590923"/>
                </a:lnTo>
                <a:lnTo>
                  <a:pt x="1436593" y="593648"/>
                </a:lnTo>
                <a:lnTo>
                  <a:pt x="1438334" y="596362"/>
                </a:lnTo>
                <a:lnTo>
                  <a:pt x="1440075" y="599057"/>
                </a:lnTo>
                <a:lnTo>
                  <a:pt x="1441816" y="601743"/>
                </a:lnTo>
                <a:lnTo>
                  <a:pt x="1443557" y="604418"/>
                </a:lnTo>
                <a:lnTo>
                  <a:pt x="1445298" y="607083"/>
                </a:lnTo>
                <a:lnTo>
                  <a:pt x="1447039" y="609729"/>
                </a:lnTo>
                <a:lnTo>
                  <a:pt x="1448780" y="612365"/>
                </a:lnTo>
                <a:lnTo>
                  <a:pt x="1450521" y="614991"/>
                </a:lnTo>
                <a:lnTo>
                  <a:pt x="1452261" y="617598"/>
                </a:lnTo>
                <a:lnTo>
                  <a:pt x="1454002" y="620194"/>
                </a:lnTo>
                <a:lnTo>
                  <a:pt x="1455743" y="622781"/>
                </a:lnTo>
                <a:lnTo>
                  <a:pt x="1457494" y="625358"/>
                </a:lnTo>
                <a:lnTo>
                  <a:pt x="1459235" y="627915"/>
                </a:lnTo>
                <a:lnTo>
                  <a:pt x="1460976" y="630463"/>
                </a:lnTo>
                <a:lnTo>
                  <a:pt x="1462717" y="632991"/>
                </a:lnTo>
                <a:lnTo>
                  <a:pt x="1464458" y="635509"/>
                </a:lnTo>
                <a:lnTo>
                  <a:pt x="1466199" y="638017"/>
                </a:lnTo>
                <a:lnTo>
                  <a:pt x="1467940" y="640515"/>
                </a:lnTo>
                <a:lnTo>
                  <a:pt x="1469681" y="642994"/>
                </a:lnTo>
                <a:lnTo>
                  <a:pt x="1471422" y="645453"/>
                </a:lnTo>
                <a:lnTo>
                  <a:pt x="1473162" y="647912"/>
                </a:lnTo>
                <a:lnTo>
                  <a:pt x="1474903" y="650351"/>
                </a:lnTo>
                <a:lnTo>
                  <a:pt x="1476644" y="652770"/>
                </a:lnTo>
                <a:lnTo>
                  <a:pt x="1478385" y="655180"/>
                </a:lnTo>
                <a:lnTo>
                  <a:pt x="1480126" y="657580"/>
                </a:lnTo>
                <a:lnTo>
                  <a:pt x="1481867" y="659970"/>
                </a:lnTo>
                <a:lnTo>
                  <a:pt x="1483608" y="662341"/>
                </a:lnTo>
                <a:lnTo>
                  <a:pt x="1485349" y="664691"/>
                </a:lnTo>
                <a:lnTo>
                  <a:pt x="1487090" y="667042"/>
                </a:lnTo>
                <a:lnTo>
                  <a:pt x="1488831" y="669363"/>
                </a:lnTo>
                <a:lnTo>
                  <a:pt x="1490572" y="671685"/>
                </a:lnTo>
                <a:lnTo>
                  <a:pt x="1492313" y="673986"/>
                </a:lnTo>
                <a:lnTo>
                  <a:pt x="1494054" y="676268"/>
                </a:lnTo>
                <a:lnTo>
                  <a:pt x="1495795" y="678550"/>
                </a:lnTo>
                <a:lnTo>
                  <a:pt x="1497536" y="680802"/>
                </a:lnTo>
                <a:lnTo>
                  <a:pt x="1499277" y="683055"/>
                </a:lnTo>
                <a:lnTo>
                  <a:pt x="1501027" y="685288"/>
                </a:lnTo>
                <a:lnTo>
                  <a:pt x="1502768" y="687501"/>
                </a:lnTo>
                <a:lnTo>
                  <a:pt x="1504509" y="689704"/>
                </a:lnTo>
                <a:lnTo>
                  <a:pt x="1506250" y="691897"/>
                </a:lnTo>
                <a:lnTo>
                  <a:pt x="1507991" y="694071"/>
                </a:lnTo>
                <a:lnTo>
                  <a:pt x="1509732" y="696235"/>
                </a:lnTo>
                <a:lnTo>
                  <a:pt x="1511473" y="698379"/>
                </a:lnTo>
                <a:lnTo>
                  <a:pt x="1513214" y="700513"/>
                </a:lnTo>
                <a:lnTo>
                  <a:pt x="1514955" y="702638"/>
                </a:lnTo>
                <a:lnTo>
                  <a:pt x="1516696" y="704743"/>
                </a:lnTo>
                <a:lnTo>
                  <a:pt x="1518437" y="706828"/>
                </a:lnTo>
                <a:lnTo>
                  <a:pt x="1520178" y="708903"/>
                </a:lnTo>
                <a:lnTo>
                  <a:pt x="1521918" y="710969"/>
                </a:lnTo>
                <a:lnTo>
                  <a:pt x="1523659" y="713015"/>
                </a:lnTo>
                <a:lnTo>
                  <a:pt x="1525400" y="715051"/>
                </a:lnTo>
                <a:lnTo>
                  <a:pt x="1527141" y="717077"/>
                </a:lnTo>
                <a:lnTo>
                  <a:pt x="1528882" y="719083"/>
                </a:lnTo>
                <a:lnTo>
                  <a:pt x="1530623" y="721070"/>
                </a:lnTo>
                <a:lnTo>
                  <a:pt x="1532364" y="723057"/>
                </a:lnTo>
                <a:lnTo>
                  <a:pt x="1534105" y="725014"/>
                </a:lnTo>
                <a:lnTo>
                  <a:pt x="1535846" y="726972"/>
                </a:lnTo>
                <a:lnTo>
                  <a:pt x="1537587" y="728909"/>
                </a:lnTo>
                <a:lnTo>
                  <a:pt x="1539328" y="730827"/>
                </a:lnTo>
                <a:lnTo>
                  <a:pt x="1541069" y="732735"/>
                </a:lnTo>
                <a:lnTo>
                  <a:pt x="1542810" y="734634"/>
                </a:lnTo>
                <a:lnTo>
                  <a:pt x="1544560" y="736512"/>
                </a:lnTo>
                <a:lnTo>
                  <a:pt x="1546301" y="738381"/>
                </a:lnTo>
                <a:lnTo>
                  <a:pt x="1548042" y="740230"/>
                </a:lnTo>
                <a:lnTo>
                  <a:pt x="1549783" y="742069"/>
                </a:lnTo>
                <a:lnTo>
                  <a:pt x="1551524" y="743889"/>
                </a:lnTo>
                <a:lnTo>
                  <a:pt x="1553265" y="745709"/>
                </a:lnTo>
                <a:lnTo>
                  <a:pt x="1555006" y="747499"/>
                </a:lnTo>
                <a:lnTo>
                  <a:pt x="1556747" y="749289"/>
                </a:lnTo>
                <a:lnTo>
                  <a:pt x="1558488" y="751049"/>
                </a:lnTo>
                <a:lnTo>
                  <a:pt x="1560229" y="752810"/>
                </a:lnTo>
                <a:lnTo>
                  <a:pt x="1561970" y="754551"/>
                </a:lnTo>
                <a:lnTo>
                  <a:pt x="1563711" y="756282"/>
                </a:lnTo>
                <a:lnTo>
                  <a:pt x="1565451" y="757993"/>
                </a:lnTo>
                <a:lnTo>
                  <a:pt x="1567192" y="759695"/>
                </a:lnTo>
                <a:lnTo>
                  <a:pt x="1568933" y="761387"/>
                </a:lnTo>
                <a:lnTo>
                  <a:pt x="1570674" y="763059"/>
                </a:lnTo>
                <a:lnTo>
                  <a:pt x="1572415" y="764721"/>
                </a:lnTo>
                <a:lnTo>
                  <a:pt x="1574156" y="766364"/>
                </a:lnTo>
                <a:lnTo>
                  <a:pt x="1575897" y="767997"/>
                </a:lnTo>
                <a:lnTo>
                  <a:pt x="1577638" y="769619"/>
                </a:lnTo>
                <a:lnTo>
                  <a:pt x="1579379" y="771223"/>
                </a:lnTo>
                <a:lnTo>
                  <a:pt x="1581120" y="772816"/>
                </a:lnTo>
                <a:lnTo>
                  <a:pt x="1582861" y="774400"/>
                </a:lnTo>
                <a:lnTo>
                  <a:pt x="1584602" y="775963"/>
                </a:lnTo>
                <a:lnTo>
                  <a:pt x="1586343" y="777518"/>
                </a:lnTo>
                <a:lnTo>
                  <a:pt x="1588093" y="779052"/>
                </a:lnTo>
                <a:lnTo>
                  <a:pt x="1589834" y="780586"/>
                </a:lnTo>
                <a:lnTo>
                  <a:pt x="1591575" y="782101"/>
                </a:lnTo>
                <a:lnTo>
                  <a:pt x="1593316" y="783596"/>
                </a:lnTo>
                <a:lnTo>
                  <a:pt x="1595057" y="785091"/>
                </a:lnTo>
                <a:lnTo>
                  <a:pt x="1596798" y="786566"/>
                </a:lnTo>
                <a:lnTo>
                  <a:pt x="1598539" y="788022"/>
                </a:lnTo>
                <a:lnTo>
                  <a:pt x="1600280" y="789478"/>
                </a:lnTo>
                <a:lnTo>
                  <a:pt x="1602021" y="790914"/>
                </a:lnTo>
                <a:lnTo>
                  <a:pt x="1603762" y="792330"/>
                </a:lnTo>
                <a:lnTo>
                  <a:pt x="1605503" y="793747"/>
                </a:lnTo>
                <a:lnTo>
                  <a:pt x="1607244" y="795143"/>
                </a:lnTo>
                <a:lnTo>
                  <a:pt x="1608985" y="796530"/>
                </a:lnTo>
                <a:lnTo>
                  <a:pt x="1610726" y="797907"/>
                </a:lnTo>
                <a:lnTo>
                  <a:pt x="1612467" y="799264"/>
                </a:lnTo>
                <a:lnTo>
                  <a:pt x="1614207" y="800612"/>
                </a:lnTo>
                <a:lnTo>
                  <a:pt x="1615948" y="801950"/>
                </a:lnTo>
                <a:lnTo>
                  <a:pt x="1617689" y="803277"/>
                </a:lnTo>
                <a:lnTo>
                  <a:pt x="1619430" y="804586"/>
                </a:lnTo>
                <a:lnTo>
                  <a:pt x="1621171" y="805884"/>
                </a:lnTo>
                <a:lnTo>
                  <a:pt x="1622912" y="807172"/>
                </a:lnTo>
                <a:lnTo>
                  <a:pt x="1624653" y="808451"/>
                </a:lnTo>
                <a:lnTo>
                  <a:pt x="1626394" y="809710"/>
                </a:lnTo>
                <a:lnTo>
                  <a:pt x="1628135" y="810959"/>
                </a:lnTo>
                <a:lnTo>
                  <a:pt x="1629876" y="812199"/>
                </a:lnTo>
                <a:lnTo>
                  <a:pt x="1631627" y="813428"/>
                </a:lnTo>
                <a:lnTo>
                  <a:pt x="1633368" y="814648"/>
                </a:lnTo>
                <a:lnTo>
                  <a:pt x="1635108" y="815848"/>
                </a:lnTo>
                <a:lnTo>
                  <a:pt x="1636849" y="817038"/>
                </a:lnTo>
                <a:lnTo>
                  <a:pt x="1638590" y="818218"/>
                </a:lnTo>
                <a:lnTo>
                  <a:pt x="1640331" y="819388"/>
                </a:lnTo>
                <a:lnTo>
                  <a:pt x="1642072" y="820549"/>
                </a:lnTo>
                <a:lnTo>
                  <a:pt x="1643813" y="821700"/>
                </a:lnTo>
                <a:lnTo>
                  <a:pt x="1645554" y="822831"/>
                </a:lnTo>
                <a:lnTo>
                  <a:pt x="1647295" y="823952"/>
                </a:lnTo>
                <a:lnTo>
                  <a:pt x="1649036" y="825073"/>
                </a:lnTo>
                <a:lnTo>
                  <a:pt x="1650777" y="826175"/>
                </a:lnTo>
                <a:lnTo>
                  <a:pt x="1652518" y="827257"/>
                </a:lnTo>
                <a:lnTo>
                  <a:pt x="1654259" y="828339"/>
                </a:lnTo>
                <a:lnTo>
                  <a:pt x="1656000" y="829411"/>
                </a:lnTo>
                <a:lnTo>
                  <a:pt x="1657741" y="830463"/>
                </a:lnTo>
                <a:lnTo>
                  <a:pt x="1659482" y="831516"/>
                </a:lnTo>
                <a:lnTo>
                  <a:pt x="1661222" y="832549"/>
                </a:lnTo>
                <a:lnTo>
                  <a:pt x="1662963" y="833572"/>
                </a:lnTo>
                <a:lnTo>
                  <a:pt x="1664704" y="834594"/>
                </a:lnTo>
                <a:lnTo>
                  <a:pt x="1666445" y="835598"/>
                </a:lnTo>
                <a:lnTo>
                  <a:pt x="1668186" y="836591"/>
                </a:lnTo>
                <a:lnTo>
                  <a:pt x="1669927" y="837575"/>
                </a:lnTo>
                <a:lnTo>
                  <a:pt x="1671668" y="838548"/>
                </a:lnTo>
                <a:lnTo>
                  <a:pt x="1673409" y="839512"/>
                </a:lnTo>
                <a:lnTo>
                  <a:pt x="1675160" y="840467"/>
                </a:lnTo>
                <a:lnTo>
                  <a:pt x="1676901" y="841401"/>
                </a:lnTo>
                <a:lnTo>
                  <a:pt x="1678642" y="842335"/>
                </a:lnTo>
                <a:lnTo>
                  <a:pt x="1680383" y="843260"/>
                </a:lnTo>
                <a:lnTo>
                  <a:pt x="1682124" y="844175"/>
                </a:lnTo>
                <a:lnTo>
                  <a:pt x="1683864" y="845079"/>
                </a:lnTo>
                <a:lnTo>
                  <a:pt x="1685605" y="845965"/>
                </a:lnTo>
                <a:lnTo>
                  <a:pt x="1687346" y="846850"/>
                </a:lnTo>
                <a:lnTo>
                  <a:pt x="1689087" y="847725"/>
                </a:lnTo>
                <a:lnTo>
                  <a:pt x="1690828" y="848591"/>
                </a:lnTo>
                <a:lnTo>
                  <a:pt x="1692569" y="849447"/>
                </a:lnTo>
                <a:lnTo>
                  <a:pt x="1694310" y="850292"/>
                </a:lnTo>
                <a:lnTo>
                  <a:pt x="1696051" y="851128"/>
                </a:lnTo>
                <a:lnTo>
                  <a:pt x="1697792" y="851955"/>
                </a:lnTo>
                <a:lnTo>
                  <a:pt x="1699533" y="852771"/>
                </a:lnTo>
                <a:lnTo>
                  <a:pt x="1701274" y="853578"/>
                </a:lnTo>
                <a:lnTo>
                  <a:pt x="1703015" y="854374"/>
                </a:lnTo>
                <a:lnTo>
                  <a:pt x="1704756" y="855171"/>
                </a:lnTo>
                <a:lnTo>
                  <a:pt x="1706497" y="855948"/>
                </a:lnTo>
                <a:lnTo>
                  <a:pt x="1708237" y="856725"/>
                </a:lnTo>
                <a:lnTo>
                  <a:pt x="1709978" y="857482"/>
                </a:lnTo>
                <a:lnTo>
                  <a:pt x="1711719" y="858240"/>
                </a:lnTo>
                <a:lnTo>
                  <a:pt x="1713460" y="858987"/>
                </a:lnTo>
                <a:lnTo>
                  <a:pt x="1715201" y="859725"/>
                </a:lnTo>
                <a:lnTo>
                  <a:pt x="1716942" y="860453"/>
                </a:lnTo>
                <a:lnTo>
                  <a:pt x="1718693" y="861171"/>
                </a:lnTo>
                <a:lnTo>
                  <a:pt x="1720434" y="861889"/>
                </a:lnTo>
                <a:lnTo>
                  <a:pt x="1722175" y="862587"/>
                </a:lnTo>
                <a:lnTo>
                  <a:pt x="1723916" y="863285"/>
                </a:lnTo>
                <a:lnTo>
                  <a:pt x="1725657" y="863974"/>
                </a:lnTo>
                <a:lnTo>
                  <a:pt x="1727398" y="864653"/>
                </a:lnTo>
                <a:lnTo>
                  <a:pt x="1729138" y="865322"/>
                </a:lnTo>
                <a:lnTo>
                  <a:pt x="1730879" y="865990"/>
                </a:lnTo>
                <a:lnTo>
                  <a:pt x="1732620" y="866639"/>
                </a:lnTo>
                <a:lnTo>
                  <a:pt x="1734361" y="867289"/>
                </a:lnTo>
                <a:lnTo>
                  <a:pt x="1736102" y="867928"/>
                </a:lnTo>
                <a:lnTo>
                  <a:pt x="1737843" y="868567"/>
                </a:lnTo>
                <a:lnTo>
                  <a:pt x="1739584" y="869187"/>
                </a:lnTo>
              </a:path>
            </a:pathLst>
          </a:custGeom>
          <a:noFill/>
          <a:ln w="11763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13246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0" grpId="0"/>
      <p:bldP spid="107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de-DE" dirty="0"/>
                  <a:t>Konzept der Hypothesentests</a:t>
                </a:r>
              </a:p>
              <a:p>
                <a:r>
                  <a:rPr lang="de-DE" dirty="0"/>
                  <a:t>Hypothesentests für den Erwartungswert</a:t>
                </a:r>
              </a:p>
              <a:p>
                <a:pPr lvl="1"/>
                <a:r>
                  <a:rPr lang="de-DE" dirty="0" err="1"/>
                  <a:t>Gauss</a:t>
                </a:r>
                <a:r>
                  <a:rPr lang="de-DE" dirty="0"/>
                  <a:t>-Test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/>
                  <a:t>-Tests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Hypothesentests für Modelle</a:t>
                </a:r>
              </a:p>
              <a:p>
                <a:pPr lvl="1"/>
                <a:r>
                  <a:rPr lang="en-US" i="1" dirty="0">
                    <a:solidFill>
                      <a:schemeClr val="accent5"/>
                    </a:solidFill>
                  </a:rPr>
                  <a:t>Mann-Whitney-Wilcoxon</a:t>
                </a:r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  <a:endParaRPr lang="en-US" i="1" dirty="0">
                  <a:solidFill>
                    <a:schemeClr val="accent5"/>
                  </a:solidFill>
                </a:endParaRPr>
              </a:p>
              <a:p>
                <a:pPr lvl="1"/>
                <a:r>
                  <a:rPr lang="en-US" i="1" dirty="0">
                    <a:solidFill>
                      <a:schemeClr val="accent5"/>
                    </a:solidFill>
                  </a:rPr>
                  <a:t>Likelihood Ratio</a:t>
                </a:r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Irrtumswahrscheinlichkeit und </a:t>
                </a:r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>
                    <a:solidFill>
                      <a:schemeClr val="accent5"/>
                    </a:solidFill>
                  </a:rPr>
                  <a:t>-Wert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Multiples Testen</a:t>
                </a:r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7701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238AAC9D-7CF4-DE7E-C2D4-5FF36BDA25B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Übersicht von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/>
                  <a:t>-Tests mit einer Stichprobe</a:t>
                </a:r>
              </a:p>
            </p:txBody>
          </p:sp>
        </mc:Choice>
        <mc:Fallback xmlns="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238AAC9D-7CF4-DE7E-C2D4-5FF36BDA25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9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CEF5CCF8-83E8-50A6-FC10-DD6DFFBD64BA}"/>
                  </a:ext>
                </a:extLst>
              </p:cNvPr>
              <p:cNvGraphicFramePr>
                <a:graphicFrameLocks noGrp="1"/>
              </p:cNvGraphicFramePr>
              <p:nvPr>
                <p:ph sz="quarter" idx="14"/>
                <p:extLst>
                  <p:ext uri="{D42A27DB-BD31-4B8C-83A1-F6EECF244321}">
                    <p14:modId xmlns:p14="http://schemas.microsoft.com/office/powerpoint/2010/main" val="3925247583"/>
                  </p:ext>
                </p:extLst>
              </p:nvPr>
            </p:nvGraphicFramePr>
            <p:xfrm>
              <a:off x="179513" y="1131590"/>
              <a:ext cx="7344816" cy="28993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53602">
                      <a:extLst>
                        <a:ext uri="{9D8B030D-6E8A-4147-A177-3AD203B41FA5}">
                          <a16:colId xmlns:a16="http://schemas.microsoft.com/office/drawing/2014/main" val="2217053617"/>
                        </a:ext>
                      </a:extLst>
                    </a:gridCol>
                    <a:gridCol w="1426821">
                      <a:extLst>
                        <a:ext uri="{9D8B030D-6E8A-4147-A177-3AD203B41FA5}">
                          <a16:colId xmlns:a16="http://schemas.microsoft.com/office/drawing/2014/main" val="4143274156"/>
                        </a:ext>
                      </a:extLst>
                    </a:gridCol>
                    <a:gridCol w="2354963">
                      <a:extLst>
                        <a:ext uri="{9D8B030D-6E8A-4147-A177-3AD203B41FA5}">
                          <a16:colId xmlns:a16="http://schemas.microsoft.com/office/drawing/2014/main" val="3910407700"/>
                        </a:ext>
                      </a:extLst>
                    </a:gridCol>
                    <a:gridCol w="2009430">
                      <a:extLst>
                        <a:ext uri="{9D8B030D-6E8A-4147-A177-3AD203B41FA5}">
                          <a16:colId xmlns:a16="http://schemas.microsoft.com/office/drawing/2014/main" val="11887710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Daten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Nullhypothese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Statistik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Annahmeregion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48797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∼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050" b="0" i="0" smtClean="0">
                                        <a:latin typeface="Cambria Math" panose="02040503050406030204" pitchFamily="18" charset="0"/>
                                      </a:rPr>
                                      <m:t>iid</m:t>
                                    </m:r>
                                  </m:sub>
                                </m:sSub>
                                <m:r>
                                  <a:rPr lang="en-US" sz="105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  <m:nary>
                                      <m:naryPr>
                                        <m:chr m:val="∑"/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>
                                          <m:f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f>
                                              <m:fPr>
                                                <m:ctrlP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den>
                                            </m:f>
                                            <m:nary>
                                              <m:naryPr>
                                                <m:chr m:val="∑"/>
                                                <m:ctrlP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m:rPr>
                                                    <m:brk m:alnAt="23"/>
                                                  </m:rP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=1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p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sz="105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d>
                                                      <m:dPr>
                                                        <m:ctrlPr>
                                                          <a:rPr lang="en-US" sz="105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𝑋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en-US" sz="105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</m:t>
                                                        </m:r>
                                                        <m:f>
                                                          <m:fPr>
                                                            <m:ctrlP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fPr>
                                                          <m:num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num>
                                                          <m:den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den>
                                                        </m:f>
                                                        <m:nary>
                                                          <m:naryPr>
                                                            <m:chr m:val="∑"/>
                                                            <m:ctrlP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naryPr>
                                                          <m:sub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𝑗</m:t>
                                                            </m:r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=1</m:t>
                                                            </m:r>
                                                          </m:sub>
                                                          <m:sup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sup>
                                                          <m:e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sz="1050" b="0" i="1" smtClean="0"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sz="1050" b="0" i="1" smtClean="0"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𝑋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sz="1050" b="0" i="1" smtClean="0"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𝑗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e>
                                                        </m:nary>
                                                      </m:e>
                                                    </m:d>
                                                  </m:e>
                                                  <m:sup>
                                                    <m:r>
                                                      <a:rPr lang="en-US" sz="105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nary>
                                          </m:num>
                                          <m:den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dirty="0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f>
                                          <m:f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b>
                                    </m:s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dirty="0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f>
                                          <m:f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875006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∼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050" b="0" i="0" smtClean="0">
                                        <a:latin typeface="Cambria Math" panose="02040503050406030204" pitchFamily="18" charset="0"/>
                                      </a:rPr>
                                      <m:t>iid</m:t>
                                    </m:r>
                                  </m:sub>
                                </m:sSub>
                                <m:r>
                                  <a:rPr lang="en-US" sz="105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  <m:nary>
                                      <m:naryPr>
                                        <m:chr m:val="∑"/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>
                                          <m:f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f>
                                              <m:fPr>
                                                <m:ctrlP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den>
                                            </m:f>
                                            <m:nary>
                                              <m:naryPr>
                                                <m:chr m:val="∑"/>
                                                <m:ctrlP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m:rPr>
                                                    <m:brk m:alnAt="23"/>
                                                  </m:rP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=1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p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sz="105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d>
                                                      <m:dPr>
                                                        <m:ctrlPr>
                                                          <a:rPr lang="en-US" sz="105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𝑋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en-US" sz="105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</m:t>
                                                        </m:r>
                                                        <m:f>
                                                          <m:fPr>
                                                            <m:ctrlP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fPr>
                                                          <m:num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num>
                                                          <m:den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den>
                                                        </m:f>
                                                        <m:nary>
                                                          <m:naryPr>
                                                            <m:chr m:val="∑"/>
                                                            <m:ctrlP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naryPr>
                                                          <m:sub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𝑗</m:t>
                                                            </m:r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=1</m:t>
                                                            </m:r>
                                                          </m:sub>
                                                          <m:sup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sup>
                                                          <m:e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sz="1050" b="0" i="1" smtClean="0"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sz="1050" b="0" i="1" smtClean="0"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𝑋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sz="1050" b="0" i="1" smtClean="0"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𝑗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e>
                                                        </m:nary>
                                                      </m:e>
                                                    </m:d>
                                                  </m:e>
                                                  <m:sup>
                                                    <m:r>
                                                      <a:rPr lang="en-US" sz="105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nary>
                                          </m:num>
                                          <m:den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05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dirty="0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sz="1050" b="0" i="1" dirty="0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,+∞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17575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∼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050" b="0" i="0" smtClean="0">
                                        <a:latin typeface="Cambria Math" panose="02040503050406030204" pitchFamily="18" charset="0"/>
                                      </a:rPr>
                                      <m:t>iid</m:t>
                                    </m:r>
                                  </m:sub>
                                </m:sSub>
                                <m:r>
                                  <a:rPr lang="en-US" sz="105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  <m:nary>
                                      <m:naryPr>
                                        <m:chr m:val="∑"/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>
                                          <m:f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f>
                                              <m:fPr>
                                                <m:ctrlP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den>
                                            </m:f>
                                            <m:nary>
                                              <m:naryPr>
                                                <m:chr m:val="∑"/>
                                                <m:ctrlP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m:rPr>
                                                    <m:brk m:alnAt="23"/>
                                                  </m:rP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=1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p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sz="105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d>
                                                      <m:dPr>
                                                        <m:ctrlPr>
                                                          <a:rPr lang="en-US" sz="105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𝑋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en-US" sz="105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</m:t>
                                                        </m:r>
                                                        <m:f>
                                                          <m:fPr>
                                                            <m:ctrlP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fPr>
                                                          <m:num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num>
                                                          <m:den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den>
                                                        </m:f>
                                                        <m:nary>
                                                          <m:naryPr>
                                                            <m:chr m:val="∑"/>
                                                            <m:ctrlP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naryPr>
                                                          <m:sub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𝑗</m:t>
                                                            </m:r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=1</m:t>
                                                            </m:r>
                                                          </m:sub>
                                                          <m:sup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sup>
                                                          <m:e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sz="1050" b="0" i="1" smtClean="0"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sz="1050" b="0" i="1" smtClean="0"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𝑋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sz="1050" b="0" i="1" smtClean="0"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𝑗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e>
                                                        </m:nary>
                                                      </m:e>
                                                    </m:d>
                                                  </m:e>
                                                  <m:sup>
                                                    <m:r>
                                                      <a:rPr lang="en-US" sz="105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nary>
                                          </m:num>
                                          <m:den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−∞, </m:t>
                                    </m:r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dirty="0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854017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CEF5CCF8-83E8-50A6-FC10-DD6DFFBD64BA}"/>
                  </a:ext>
                </a:extLst>
              </p:cNvPr>
              <p:cNvGraphicFramePr>
                <a:graphicFrameLocks noGrp="1"/>
              </p:cNvGraphicFramePr>
              <p:nvPr>
                <p:ph sz="quarter" idx="14"/>
                <p:extLst>
                  <p:ext uri="{D42A27DB-BD31-4B8C-83A1-F6EECF244321}">
                    <p14:modId xmlns:p14="http://schemas.microsoft.com/office/powerpoint/2010/main" val="3925247583"/>
                  </p:ext>
                </p:extLst>
              </p:nvPr>
            </p:nvGraphicFramePr>
            <p:xfrm>
              <a:off x="179513" y="1131590"/>
              <a:ext cx="7344816" cy="28993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53602">
                      <a:extLst>
                        <a:ext uri="{9D8B030D-6E8A-4147-A177-3AD203B41FA5}">
                          <a16:colId xmlns:a16="http://schemas.microsoft.com/office/drawing/2014/main" val="2217053617"/>
                        </a:ext>
                      </a:extLst>
                    </a:gridCol>
                    <a:gridCol w="1426821">
                      <a:extLst>
                        <a:ext uri="{9D8B030D-6E8A-4147-A177-3AD203B41FA5}">
                          <a16:colId xmlns:a16="http://schemas.microsoft.com/office/drawing/2014/main" val="4143274156"/>
                        </a:ext>
                      </a:extLst>
                    </a:gridCol>
                    <a:gridCol w="2354963">
                      <a:extLst>
                        <a:ext uri="{9D8B030D-6E8A-4147-A177-3AD203B41FA5}">
                          <a16:colId xmlns:a16="http://schemas.microsoft.com/office/drawing/2014/main" val="3910407700"/>
                        </a:ext>
                      </a:extLst>
                    </a:gridCol>
                    <a:gridCol w="2009430">
                      <a:extLst>
                        <a:ext uri="{9D8B030D-6E8A-4147-A177-3AD203B41FA5}">
                          <a16:colId xmlns:a16="http://schemas.microsoft.com/office/drawing/2014/main" val="11887710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Daten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Nullhypothese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Statistik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Annahmeregion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4879779"/>
                      </a:ext>
                    </a:extLst>
                  </a:tr>
                  <a:tr h="842836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20" t="-44776" r="-376230" b="-2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8850" t="-44776" r="-306195" b="-2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6882" t="-44776" r="-86022" b="-2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67089" t="-44776" r="-1266" b="-2238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7500613"/>
                      </a:ext>
                    </a:extLst>
                  </a:tr>
                  <a:tr h="842836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20" t="-146970" r="-376230" b="-1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8850" t="-146970" r="-306195" b="-1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6882" t="-146970" r="-86022" b="-1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67089" t="-146970" r="-1266" b="-12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7575317"/>
                      </a:ext>
                    </a:extLst>
                  </a:tr>
                  <a:tr h="842836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20" t="-243284" r="-376230" b="-253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8850" t="-243284" r="-306195" b="-253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6882" t="-243284" r="-86022" b="-253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67089" t="-243284" r="-1266" b="-253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54017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3001889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 Spaß bis zur nächsten Vorlesung!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F23D50-A2D2-2C40-493D-07C38EF413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>
                <a:solidFill>
                  <a:schemeClr val="accent4"/>
                </a:solidFill>
              </a:rPr>
              <a:t>Beispiel (Filmbewertungen)</a:t>
            </a:r>
            <a:r>
              <a:rPr lang="de-DE" dirty="0"/>
              <a:t>. Wenn wir alle Science-Fiction Filme in Betracht ziehen, hat der Film </a:t>
            </a:r>
            <a:r>
              <a:rPr lang="en-US" i="1" dirty="0"/>
              <a:t>Jurassic World Dominion</a:t>
            </a:r>
            <a:r>
              <a:rPr lang="de-DE" dirty="0"/>
              <a:t> ein durchschnittliches Rating?</a:t>
            </a:r>
          </a:p>
          <a:p>
            <a:r>
              <a:rPr lang="de-DE" b="1" dirty="0"/>
              <a:t>Ansatz</a:t>
            </a:r>
            <a:r>
              <a:rPr lang="de-DE" dirty="0"/>
              <a:t>: Wir benutzen die Datenbank von </a:t>
            </a:r>
            <a:r>
              <a:rPr lang="de-DE" dirty="0" err="1"/>
              <a:t>IMDb</a:t>
            </a:r>
            <a:r>
              <a:rPr lang="de-DE" dirty="0"/>
              <a:t> auf </a:t>
            </a:r>
            <a:r>
              <a:rPr lang="de-DE" dirty="0">
                <a:hlinkClick r:id="rId2"/>
              </a:rPr>
              <a:t>https://datasets.imdbws.com/</a:t>
            </a:r>
            <a:r>
              <a:rPr lang="de-DE" dirty="0"/>
              <a:t>, welche insgesamt 1,380,162 Filme und TV-Serien enthält. Als Stichprobe benutzen wir die insgesamt 266 Science-Fiction Filme, die 2022 veröffentlicht wurden. </a:t>
            </a:r>
            <a:endParaRPr lang="de-DE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41FA49-146C-CE59-2E8B-FD7F4C750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Motivation: Filmbewertungen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0434CD-FD35-3EA0-DE55-28021F2F5A16}"/>
              </a:ext>
            </a:extLst>
          </p:cNvPr>
          <p:cNvSpPr txBox="1"/>
          <p:nvPr/>
        </p:nvSpPr>
        <p:spPr bwMode="gray">
          <a:xfrm>
            <a:off x="4827542" y="4651515"/>
            <a:ext cx="19767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Rating: 5.6 </a:t>
            </a:r>
          </a:p>
          <a:p>
            <a:r>
              <a:rPr lang="de-DE" sz="800" dirty="0"/>
              <a:t>(basierend auf 196,057 Bewertungen) </a:t>
            </a:r>
            <a:endParaRPr lang="de-DE" sz="800" b="1" dirty="0"/>
          </a:p>
        </p:txBody>
      </p:sp>
      <p:pic>
        <p:nvPicPr>
          <p:cNvPr id="1026" name="Picture 2" descr="IMDb - YouTube">
            <a:extLst>
              <a:ext uri="{FF2B5EF4-FFF2-40B4-BE49-F238E27FC236}">
                <a16:creationId xmlns:a16="http://schemas.microsoft.com/office/drawing/2014/main" id="{42FEEE3E-E420-7375-9B81-086753209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48925" y="1250697"/>
            <a:ext cx="1436299" cy="143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29" name="Group 1428">
            <a:extLst>
              <a:ext uri="{FF2B5EF4-FFF2-40B4-BE49-F238E27FC236}">
                <a16:creationId xmlns:a16="http://schemas.microsoft.com/office/drawing/2014/main" id="{580023FC-72E4-6459-99CF-B81DE71C571D}"/>
              </a:ext>
            </a:extLst>
          </p:cNvPr>
          <p:cNvGrpSpPr/>
          <p:nvPr/>
        </p:nvGrpSpPr>
        <p:grpSpPr>
          <a:xfrm>
            <a:off x="855146" y="2698451"/>
            <a:ext cx="3505572" cy="2344423"/>
            <a:chOff x="855146" y="2698451"/>
            <a:chExt cx="3505572" cy="2344423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B960243-3705-BE01-BA1E-091D7D179388}"/>
                </a:ext>
              </a:extLst>
            </p:cNvPr>
            <p:cNvSpPr/>
            <p:nvPr/>
          </p:nvSpPr>
          <p:spPr>
            <a:xfrm>
              <a:off x="855146" y="2698451"/>
              <a:ext cx="3505572" cy="2337048"/>
            </a:xfrm>
            <a:custGeom>
              <a:avLst/>
              <a:gdLst>
                <a:gd name="connsiteX0" fmla="*/ 0 w 3505572"/>
                <a:gd name="connsiteY0" fmla="*/ 2337048 h 2337048"/>
                <a:gd name="connsiteX1" fmla="*/ 3505572 w 3505572"/>
                <a:gd name="connsiteY1" fmla="*/ 2337048 h 2337048"/>
                <a:gd name="connsiteX2" fmla="*/ 3505572 w 3505572"/>
                <a:gd name="connsiteY2" fmla="*/ 0 h 2337048"/>
                <a:gd name="connsiteX3" fmla="*/ 0 w 3505572"/>
                <a:gd name="connsiteY3" fmla="*/ 0 h 233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5572" h="2337048">
                  <a:moveTo>
                    <a:pt x="0" y="2337048"/>
                  </a:moveTo>
                  <a:lnTo>
                    <a:pt x="3505572" y="2337048"/>
                  </a:lnTo>
                  <a:lnTo>
                    <a:pt x="35055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7BE1DDA-A44A-2DC9-09B3-941E684E30E3}"/>
                </a:ext>
              </a:extLst>
            </p:cNvPr>
            <p:cNvSpPr/>
            <p:nvPr/>
          </p:nvSpPr>
          <p:spPr>
            <a:xfrm>
              <a:off x="1359952" y="2767458"/>
              <a:ext cx="2931763" cy="1940357"/>
            </a:xfrm>
            <a:custGeom>
              <a:avLst/>
              <a:gdLst>
                <a:gd name="connsiteX0" fmla="*/ 0 w 2931763"/>
                <a:gd name="connsiteY0" fmla="*/ 1940357 h 1940357"/>
                <a:gd name="connsiteX1" fmla="*/ 2931764 w 2931763"/>
                <a:gd name="connsiteY1" fmla="*/ 1940357 h 1940357"/>
                <a:gd name="connsiteX2" fmla="*/ 2931764 w 2931763"/>
                <a:gd name="connsiteY2" fmla="*/ 0 h 1940357"/>
                <a:gd name="connsiteX3" fmla="*/ 0 w 2931763"/>
                <a:gd name="connsiteY3" fmla="*/ 0 h 19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1763" h="1940357">
                  <a:moveTo>
                    <a:pt x="0" y="1940357"/>
                  </a:moveTo>
                  <a:lnTo>
                    <a:pt x="2931764" y="1940357"/>
                  </a:lnTo>
                  <a:lnTo>
                    <a:pt x="29317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5452854-45A9-B6FA-B45F-76D9F3AF2E7C}"/>
                </a:ext>
              </a:extLst>
            </p:cNvPr>
            <p:cNvSpPr/>
            <p:nvPr/>
          </p:nvSpPr>
          <p:spPr>
            <a:xfrm>
              <a:off x="1674690" y="2767458"/>
              <a:ext cx="1460" cy="1940357"/>
            </a:xfrm>
            <a:custGeom>
              <a:avLst/>
              <a:gdLst>
                <a:gd name="connsiteX0" fmla="*/ 0 w 1460"/>
                <a:gd name="connsiteY0" fmla="*/ 1940357 h 1940357"/>
                <a:gd name="connsiteX1" fmla="*/ 0 w 1460"/>
                <a:gd name="connsiteY1" fmla="*/ 0 h 19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1940357">
                  <a:moveTo>
                    <a:pt x="0" y="1940357"/>
                  </a:moveTo>
                  <a:lnTo>
                    <a:pt x="0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07" name="Freeform 1306">
              <a:extLst>
                <a:ext uri="{FF2B5EF4-FFF2-40B4-BE49-F238E27FC236}">
                  <a16:creationId xmlns:a16="http://schemas.microsoft.com/office/drawing/2014/main" id="{E6F234CA-DFFC-F723-4C8C-095741392F45}"/>
                </a:ext>
              </a:extLst>
            </p:cNvPr>
            <p:cNvSpPr/>
            <p:nvPr/>
          </p:nvSpPr>
          <p:spPr>
            <a:xfrm>
              <a:off x="2288632" y="2767458"/>
              <a:ext cx="1460" cy="1940357"/>
            </a:xfrm>
            <a:custGeom>
              <a:avLst/>
              <a:gdLst>
                <a:gd name="connsiteX0" fmla="*/ 0 w 1460"/>
                <a:gd name="connsiteY0" fmla="*/ 1940357 h 1940357"/>
                <a:gd name="connsiteX1" fmla="*/ 0 w 1460"/>
                <a:gd name="connsiteY1" fmla="*/ 0 h 19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1940357">
                  <a:moveTo>
                    <a:pt x="0" y="1940357"/>
                  </a:moveTo>
                  <a:lnTo>
                    <a:pt x="0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08" name="Freeform 1307">
              <a:extLst>
                <a:ext uri="{FF2B5EF4-FFF2-40B4-BE49-F238E27FC236}">
                  <a16:creationId xmlns:a16="http://schemas.microsoft.com/office/drawing/2014/main" id="{52562056-1C0B-9C7C-A595-8015160A4924}"/>
                </a:ext>
              </a:extLst>
            </p:cNvPr>
            <p:cNvSpPr/>
            <p:nvPr/>
          </p:nvSpPr>
          <p:spPr>
            <a:xfrm>
              <a:off x="2902575" y="2767458"/>
              <a:ext cx="1460" cy="1940357"/>
            </a:xfrm>
            <a:custGeom>
              <a:avLst/>
              <a:gdLst>
                <a:gd name="connsiteX0" fmla="*/ 0 w 1460"/>
                <a:gd name="connsiteY0" fmla="*/ 1940357 h 1940357"/>
                <a:gd name="connsiteX1" fmla="*/ 0 w 1460"/>
                <a:gd name="connsiteY1" fmla="*/ 0 h 19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1940357">
                  <a:moveTo>
                    <a:pt x="0" y="1940357"/>
                  </a:moveTo>
                  <a:lnTo>
                    <a:pt x="0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09" name="Freeform 1308">
              <a:extLst>
                <a:ext uri="{FF2B5EF4-FFF2-40B4-BE49-F238E27FC236}">
                  <a16:creationId xmlns:a16="http://schemas.microsoft.com/office/drawing/2014/main" id="{4D3CC8F7-FC5A-8ADE-98D2-B1E0262AA5DA}"/>
                </a:ext>
              </a:extLst>
            </p:cNvPr>
            <p:cNvSpPr/>
            <p:nvPr/>
          </p:nvSpPr>
          <p:spPr>
            <a:xfrm>
              <a:off x="3516517" y="2767458"/>
              <a:ext cx="1460" cy="1940357"/>
            </a:xfrm>
            <a:custGeom>
              <a:avLst/>
              <a:gdLst>
                <a:gd name="connsiteX0" fmla="*/ 0 w 1460"/>
                <a:gd name="connsiteY0" fmla="*/ 1940357 h 1940357"/>
                <a:gd name="connsiteX1" fmla="*/ 0 w 1460"/>
                <a:gd name="connsiteY1" fmla="*/ 0 h 19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1940357">
                  <a:moveTo>
                    <a:pt x="0" y="1940357"/>
                  </a:moveTo>
                  <a:lnTo>
                    <a:pt x="0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0" name="Freeform 1309">
              <a:extLst>
                <a:ext uri="{FF2B5EF4-FFF2-40B4-BE49-F238E27FC236}">
                  <a16:creationId xmlns:a16="http://schemas.microsoft.com/office/drawing/2014/main" id="{397A4195-F892-0CCB-7703-31121E3C3E1B}"/>
                </a:ext>
              </a:extLst>
            </p:cNvPr>
            <p:cNvSpPr/>
            <p:nvPr/>
          </p:nvSpPr>
          <p:spPr>
            <a:xfrm>
              <a:off x="4130460" y="2767458"/>
              <a:ext cx="1460" cy="1940357"/>
            </a:xfrm>
            <a:custGeom>
              <a:avLst/>
              <a:gdLst>
                <a:gd name="connsiteX0" fmla="*/ 0 w 1460"/>
                <a:gd name="connsiteY0" fmla="*/ 1940357 h 1940357"/>
                <a:gd name="connsiteX1" fmla="*/ 0 w 1460"/>
                <a:gd name="connsiteY1" fmla="*/ 0 h 19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1940357">
                  <a:moveTo>
                    <a:pt x="0" y="1940357"/>
                  </a:moveTo>
                  <a:lnTo>
                    <a:pt x="0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1" name="Freeform 1310">
              <a:extLst>
                <a:ext uri="{FF2B5EF4-FFF2-40B4-BE49-F238E27FC236}">
                  <a16:creationId xmlns:a16="http://schemas.microsoft.com/office/drawing/2014/main" id="{020AB41D-2586-E0E3-E9DD-8D0B4DE70C95}"/>
                </a:ext>
              </a:extLst>
            </p:cNvPr>
            <p:cNvSpPr/>
            <p:nvPr/>
          </p:nvSpPr>
          <p:spPr>
            <a:xfrm>
              <a:off x="1359952" y="4707815"/>
              <a:ext cx="2931763" cy="1460"/>
            </a:xfrm>
            <a:custGeom>
              <a:avLst/>
              <a:gdLst>
                <a:gd name="connsiteX0" fmla="*/ 0 w 2931763"/>
                <a:gd name="connsiteY0" fmla="*/ 0 h 1460"/>
                <a:gd name="connsiteX1" fmla="*/ 2931764 w 293176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31763" h="1460">
                  <a:moveTo>
                    <a:pt x="0" y="0"/>
                  </a:moveTo>
                  <a:lnTo>
                    <a:pt x="2931764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2" name="Freeform 1311">
              <a:extLst>
                <a:ext uri="{FF2B5EF4-FFF2-40B4-BE49-F238E27FC236}">
                  <a16:creationId xmlns:a16="http://schemas.microsoft.com/office/drawing/2014/main" id="{20925146-3A58-F580-8706-BDCB09091D3A}"/>
                </a:ext>
              </a:extLst>
            </p:cNvPr>
            <p:cNvSpPr/>
            <p:nvPr/>
          </p:nvSpPr>
          <p:spPr>
            <a:xfrm>
              <a:off x="1674690" y="4680209"/>
              <a:ext cx="1460" cy="27606"/>
            </a:xfrm>
            <a:custGeom>
              <a:avLst/>
              <a:gdLst>
                <a:gd name="connsiteX0" fmla="*/ 0 w 1460"/>
                <a:gd name="connsiteY0" fmla="*/ 27606 h 27606"/>
                <a:gd name="connsiteX1" fmla="*/ 0 w 1460"/>
                <a:gd name="connsiteY1" fmla="*/ 0 h 27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27606">
                  <a:moveTo>
                    <a:pt x="0" y="27606"/>
                  </a:move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3" name="Freeform 1312">
              <a:extLst>
                <a:ext uri="{FF2B5EF4-FFF2-40B4-BE49-F238E27FC236}">
                  <a16:creationId xmlns:a16="http://schemas.microsoft.com/office/drawing/2014/main" id="{2DC878FE-8EE3-DDC8-FA35-B5E3A5742DD1}"/>
                </a:ext>
              </a:extLst>
            </p:cNvPr>
            <p:cNvSpPr/>
            <p:nvPr/>
          </p:nvSpPr>
          <p:spPr>
            <a:xfrm>
              <a:off x="2288632" y="4680209"/>
              <a:ext cx="1460" cy="27606"/>
            </a:xfrm>
            <a:custGeom>
              <a:avLst/>
              <a:gdLst>
                <a:gd name="connsiteX0" fmla="*/ 0 w 1460"/>
                <a:gd name="connsiteY0" fmla="*/ 27606 h 27606"/>
                <a:gd name="connsiteX1" fmla="*/ 0 w 1460"/>
                <a:gd name="connsiteY1" fmla="*/ 0 h 27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27606">
                  <a:moveTo>
                    <a:pt x="0" y="27606"/>
                  </a:move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4" name="Freeform 1313">
              <a:extLst>
                <a:ext uri="{FF2B5EF4-FFF2-40B4-BE49-F238E27FC236}">
                  <a16:creationId xmlns:a16="http://schemas.microsoft.com/office/drawing/2014/main" id="{D7988DA6-EBFF-F614-E0CD-6F251B392326}"/>
                </a:ext>
              </a:extLst>
            </p:cNvPr>
            <p:cNvSpPr/>
            <p:nvPr/>
          </p:nvSpPr>
          <p:spPr>
            <a:xfrm>
              <a:off x="2902575" y="4680209"/>
              <a:ext cx="1460" cy="27606"/>
            </a:xfrm>
            <a:custGeom>
              <a:avLst/>
              <a:gdLst>
                <a:gd name="connsiteX0" fmla="*/ 0 w 1460"/>
                <a:gd name="connsiteY0" fmla="*/ 27606 h 27606"/>
                <a:gd name="connsiteX1" fmla="*/ 0 w 1460"/>
                <a:gd name="connsiteY1" fmla="*/ 0 h 27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27606">
                  <a:moveTo>
                    <a:pt x="0" y="27606"/>
                  </a:move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5" name="Freeform 1314">
              <a:extLst>
                <a:ext uri="{FF2B5EF4-FFF2-40B4-BE49-F238E27FC236}">
                  <a16:creationId xmlns:a16="http://schemas.microsoft.com/office/drawing/2014/main" id="{A5E5CE2D-5BE3-893B-2A02-3F720894DD2C}"/>
                </a:ext>
              </a:extLst>
            </p:cNvPr>
            <p:cNvSpPr/>
            <p:nvPr/>
          </p:nvSpPr>
          <p:spPr>
            <a:xfrm>
              <a:off x="3516517" y="4680209"/>
              <a:ext cx="1460" cy="27606"/>
            </a:xfrm>
            <a:custGeom>
              <a:avLst/>
              <a:gdLst>
                <a:gd name="connsiteX0" fmla="*/ 0 w 1460"/>
                <a:gd name="connsiteY0" fmla="*/ 27606 h 27606"/>
                <a:gd name="connsiteX1" fmla="*/ 0 w 1460"/>
                <a:gd name="connsiteY1" fmla="*/ 0 h 27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27606">
                  <a:moveTo>
                    <a:pt x="0" y="27606"/>
                  </a:move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6" name="Freeform 1315">
              <a:extLst>
                <a:ext uri="{FF2B5EF4-FFF2-40B4-BE49-F238E27FC236}">
                  <a16:creationId xmlns:a16="http://schemas.microsoft.com/office/drawing/2014/main" id="{C62BE1BF-2261-9892-38E4-E704DCA6C8A7}"/>
                </a:ext>
              </a:extLst>
            </p:cNvPr>
            <p:cNvSpPr/>
            <p:nvPr/>
          </p:nvSpPr>
          <p:spPr>
            <a:xfrm>
              <a:off x="4130460" y="4680209"/>
              <a:ext cx="1460" cy="27606"/>
            </a:xfrm>
            <a:custGeom>
              <a:avLst/>
              <a:gdLst>
                <a:gd name="connsiteX0" fmla="*/ 0 w 1460"/>
                <a:gd name="connsiteY0" fmla="*/ 27606 h 27606"/>
                <a:gd name="connsiteX1" fmla="*/ 0 w 1460"/>
                <a:gd name="connsiteY1" fmla="*/ 0 h 27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27606">
                  <a:moveTo>
                    <a:pt x="0" y="27606"/>
                  </a:move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7" name="Freeform 1316">
              <a:extLst>
                <a:ext uri="{FF2B5EF4-FFF2-40B4-BE49-F238E27FC236}">
                  <a16:creationId xmlns:a16="http://schemas.microsoft.com/office/drawing/2014/main" id="{941ECEDD-CD68-5D4E-4255-261F574B86D2}"/>
                </a:ext>
              </a:extLst>
            </p:cNvPr>
            <p:cNvSpPr/>
            <p:nvPr/>
          </p:nvSpPr>
          <p:spPr>
            <a:xfrm>
              <a:off x="1646644" y="4756353"/>
              <a:ext cx="56093" cy="89932"/>
            </a:xfrm>
            <a:custGeom>
              <a:avLst/>
              <a:gdLst>
                <a:gd name="connsiteX0" fmla="*/ 14379 w 56093"/>
                <a:gd name="connsiteY0" fmla="*/ 79869 h 89932"/>
                <a:gd name="connsiteX1" fmla="*/ 56093 w 56093"/>
                <a:gd name="connsiteY1" fmla="*/ 79869 h 89932"/>
                <a:gd name="connsiteX2" fmla="*/ 56093 w 56093"/>
                <a:gd name="connsiteY2" fmla="*/ 89932 h 89932"/>
                <a:gd name="connsiteX3" fmla="*/ 0 w 56093"/>
                <a:gd name="connsiteY3" fmla="*/ 89932 h 89932"/>
                <a:gd name="connsiteX4" fmla="*/ 0 w 56093"/>
                <a:gd name="connsiteY4" fmla="*/ 79869 h 89932"/>
                <a:gd name="connsiteX5" fmla="*/ 18520 w 56093"/>
                <a:gd name="connsiteY5" fmla="*/ 60997 h 89932"/>
                <a:gd name="connsiteX6" fmla="*/ 33313 w 56093"/>
                <a:gd name="connsiteY6" fmla="*/ 45675 h 89932"/>
                <a:gd name="connsiteX7" fmla="*/ 41300 w 56093"/>
                <a:gd name="connsiteY7" fmla="*/ 34793 h 89932"/>
                <a:gd name="connsiteX8" fmla="*/ 43608 w 56093"/>
                <a:gd name="connsiteY8" fmla="*/ 25970 h 89932"/>
                <a:gd name="connsiteX9" fmla="*/ 38637 w 56093"/>
                <a:gd name="connsiteY9" fmla="*/ 14490 h 89932"/>
                <a:gd name="connsiteX10" fmla="*/ 25798 w 56093"/>
                <a:gd name="connsiteY10" fmla="*/ 10049 h 89932"/>
                <a:gd name="connsiteX11" fmla="*/ 13905 w 56093"/>
                <a:gd name="connsiteY11" fmla="*/ 12007 h 89932"/>
                <a:gd name="connsiteX12" fmla="*/ 592 w 56093"/>
                <a:gd name="connsiteY12" fmla="*/ 17922 h 89932"/>
                <a:gd name="connsiteX13" fmla="*/ 592 w 56093"/>
                <a:gd name="connsiteY13" fmla="*/ 5857 h 89932"/>
                <a:gd name="connsiteX14" fmla="*/ 14082 w 56093"/>
                <a:gd name="connsiteY14" fmla="*/ 1475 h 89932"/>
                <a:gd name="connsiteX15" fmla="*/ 25561 w 56093"/>
                <a:gd name="connsiteY15" fmla="*/ 0 h 89932"/>
                <a:gd name="connsiteX16" fmla="*/ 47454 w 56093"/>
                <a:gd name="connsiteY16" fmla="*/ 6865 h 89932"/>
                <a:gd name="connsiteX17" fmla="*/ 55620 w 56093"/>
                <a:gd name="connsiteY17" fmla="*/ 25196 h 89932"/>
                <a:gd name="connsiteX18" fmla="*/ 53549 w 56093"/>
                <a:gd name="connsiteY18" fmla="*/ 35552 h 89932"/>
                <a:gd name="connsiteX19" fmla="*/ 46152 w 56093"/>
                <a:gd name="connsiteY19" fmla="*/ 47033 h 89932"/>
                <a:gd name="connsiteX20" fmla="*/ 36744 w 56093"/>
                <a:gd name="connsiteY20" fmla="*/ 56980 h 89932"/>
                <a:gd name="connsiteX21" fmla="*/ 14379 w 56093"/>
                <a:gd name="connsiteY21" fmla="*/ 79869 h 8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6093" h="89932">
                  <a:moveTo>
                    <a:pt x="14379" y="79869"/>
                  </a:moveTo>
                  <a:lnTo>
                    <a:pt x="56093" y="79869"/>
                  </a:lnTo>
                  <a:lnTo>
                    <a:pt x="56093" y="89932"/>
                  </a:lnTo>
                  <a:lnTo>
                    <a:pt x="0" y="89932"/>
                  </a:lnTo>
                  <a:lnTo>
                    <a:pt x="0" y="79869"/>
                  </a:lnTo>
                  <a:cubicBezTo>
                    <a:pt x="4537" y="75180"/>
                    <a:pt x="10709" y="68885"/>
                    <a:pt x="18520" y="60997"/>
                  </a:cubicBezTo>
                  <a:cubicBezTo>
                    <a:pt x="26371" y="53066"/>
                    <a:pt x="31302" y="47968"/>
                    <a:pt x="33313" y="45675"/>
                  </a:cubicBezTo>
                  <a:cubicBezTo>
                    <a:pt x="37139" y="41366"/>
                    <a:pt x="39801" y="37743"/>
                    <a:pt x="41300" y="34793"/>
                  </a:cubicBezTo>
                  <a:cubicBezTo>
                    <a:pt x="42838" y="31798"/>
                    <a:pt x="43608" y="28848"/>
                    <a:pt x="43608" y="25970"/>
                  </a:cubicBezTo>
                  <a:cubicBezTo>
                    <a:pt x="43608" y="21282"/>
                    <a:pt x="41951" y="17455"/>
                    <a:pt x="38637" y="14490"/>
                  </a:cubicBezTo>
                  <a:cubicBezTo>
                    <a:pt x="35364" y="11525"/>
                    <a:pt x="31084" y="10049"/>
                    <a:pt x="25798" y="10049"/>
                  </a:cubicBezTo>
                  <a:cubicBezTo>
                    <a:pt x="22051" y="10049"/>
                    <a:pt x="18087" y="10707"/>
                    <a:pt x="13905" y="12007"/>
                  </a:cubicBezTo>
                  <a:cubicBezTo>
                    <a:pt x="9763" y="13307"/>
                    <a:pt x="5326" y="15278"/>
                    <a:pt x="592" y="17922"/>
                  </a:cubicBezTo>
                  <a:lnTo>
                    <a:pt x="592" y="5857"/>
                  </a:lnTo>
                  <a:cubicBezTo>
                    <a:pt x="5404" y="3914"/>
                    <a:pt x="9900" y="2454"/>
                    <a:pt x="14082" y="1475"/>
                  </a:cubicBezTo>
                  <a:cubicBezTo>
                    <a:pt x="18264" y="497"/>
                    <a:pt x="22089" y="0"/>
                    <a:pt x="25561" y="0"/>
                  </a:cubicBezTo>
                  <a:cubicBezTo>
                    <a:pt x="34712" y="0"/>
                    <a:pt x="42010" y="2293"/>
                    <a:pt x="47454" y="6865"/>
                  </a:cubicBezTo>
                  <a:cubicBezTo>
                    <a:pt x="52898" y="11437"/>
                    <a:pt x="55620" y="17542"/>
                    <a:pt x="55620" y="25196"/>
                  </a:cubicBezTo>
                  <a:cubicBezTo>
                    <a:pt x="55620" y="28833"/>
                    <a:pt x="54929" y="32280"/>
                    <a:pt x="53549" y="35552"/>
                  </a:cubicBezTo>
                  <a:cubicBezTo>
                    <a:pt x="52207" y="38780"/>
                    <a:pt x="49741" y="42607"/>
                    <a:pt x="46152" y="47033"/>
                  </a:cubicBezTo>
                  <a:cubicBezTo>
                    <a:pt x="45166" y="48187"/>
                    <a:pt x="42030" y="51503"/>
                    <a:pt x="36744" y="56980"/>
                  </a:cubicBezTo>
                  <a:cubicBezTo>
                    <a:pt x="31458" y="62428"/>
                    <a:pt x="24003" y="70053"/>
                    <a:pt x="14379" y="79869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8" name="Freeform 1317">
              <a:extLst>
                <a:ext uri="{FF2B5EF4-FFF2-40B4-BE49-F238E27FC236}">
                  <a16:creationId xmlns:a16="http://schemas.microsoft.com/office/drawing/2014/main" id="{519F9C44-C411-9FB4-963E-49D92C6B1780}"/>
                </a:ext>
              </a:extLst>
            </p:cNvPr>
            <p:cNvSpPr/>
            <p:nvPr/>
          </p:nvSpPr>
          <p:spPr>
            <a:xfrm>
              <a:off x="2256444" y="4757945"/>
              <a:ext cx="64381" cy="88340"/>
            </a:xfrm>
            <a:custGeom>
              <a:avLst/>
              <a:gdLst>
                <a:gd name="connsiteX0" fmla="*/ 39880 w 64381"/>
                <a:gd name="connsiteY0" fmla="*/ 10414 h 88340"/>
                <a:gd name="connsiteX1" fmla="*/ 9705 w 64381"/>
                <a:gd name="connsiteY1" fmla="*/ 57579 h 88340"/>
                <a:gd name="connsiteX2" fmla="*/ 39880 w 64381"/>
                <a:gd name="connsiteY2" fmla="*/ 57579 h 88340"/>
                <a:gd name="connsiteX3" fmla="*/ 39880 w 64381"/>
                <a:gd name="connsiteY3" fmla="*/ 10414 h 88340"/>
                <a:gd name="connsiteX4" fmla="*/ 36744 w 64381"/>
                <a:gd name="connsiteY4" fmla="*/ 0 h 88340"/>
                <a:gd name="connsiteX5" fmla="*/ 51773 w 64381"/>
                <a:gd name="connsiteY5" fmla="*/ 0 h 88340"/>
                <a:gd name="connsiteX6" fmla="*/ 51773 w 64381"/>
                <a:gd name="connsiteY6" fmla="*/ 57579 h 88340"/>
                <a:gd name="connsiteX7" fmla="*/ 64381 w 64381"/>
                <a:gd name="connsiteY7" fmla="*/ 57579 h 88340"/>
                <a:gd name="connsiteX8" fmla="*/ 64381 w 64381"/>
                <a:gd name="connsiteY8" fmla="*/ 67511 h 88340"/>
                <a:gd name="connsiteX9" fmla="*/ 51773 w 64381"/>
                <a:gd name="connsiteY9" fmla="*/ 67511 h 88340"/>
                <a:gd name="connsiteX10" fmla="*/ 51773 w 64381"/>
                <a:gd name="connsiteY10" fmla="*/ 88340 h 88340"/>
                <a:gd name="connsiteX11" fmla="*/ 39880 w 64381"/>
                <a:gd name="connsiteY11" fmla="*/ 88340 h 88340"/>
                <a:gd name="connsiteX12" fmla="*/ 39880 w 64381"/>
                <a:gd name="connsiteY12" fmla="*/ 67511 h 88340"/>
                <a:gd name="connsiteX13" fmla="*/ 0 w 64381"/>
                <a:gd name="connsiteY13" fmla="*/ 67511 h 88340"/>
                <a:gd name="connsiteX14" fmla="*/ 0 w 64381"/>
                <a:gd name="connsiteY14" fmla="*/ 55972 h 88340"/>
                <a:gd name="connsiteX15" fmla="*/ 36744 w 64381"/>
                <a:gd name="connsiteY15" fmla="*/ 0 h 8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381" h="88340">
                  <a:moveTo>
                    <a:pt x="39880" y="10414"/>
                  </a:moveTo>
                  <a:lnTo>
                    <a:pt x="9705" y="57579"/>
                  </a:lnTo>
                  <a:lnTo>
                    <a:pt x="39880" y="57579"/>
                  </a:lnTo>
                  <a:lnTo>
                    <a:pt x="39880" y="10414"/>
                  </a:lnTo>
                  <a:moveTo>
                    <a:pt x="36744" y="0"/>
                  </a:moveTo>
                  <a:lnTo>
                    <a:pt x="51773" y="0"/>
                  </a:lnTo>
                  <a:lnTo>
                    <a:pt x="51773" y="57579"/>
                  </a:lnTo>
                  <a:lnTo>
                    <a:pt x="64381" y="57579"/>
                  </a:lnTo>
                  <a:lnTo>
                    <a:pt x="64381" y="67511"/>
                  </a:lnTo>
                  <a:lnTo>
                    <a:pt x="51773" y="67511"/>
                  </a:lnTo>
                  <a:lnTo>
                    <a:pt x="51773" y="88340"/>
                  </a:lnTo>
                  <a:lnTo>
                    <a:pt x="39880" y="88340"/>
                  </a:lnTo>
                  <a:lnTo>
                    <a:pt x="39880" y="67511"/>
                  </a:lnTo>
                  <a:lnTo>
                    <a:pt x="0" y="67511"/>
                  </a:lnTo>
                  <a:lnTo>
                    <a:pt x="0" y="55972"/>
                  </a:lnTo>
                  <a:lnTo>
                    <a:pt x="36744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9" name="Freeform 1318">
              <a:extLst>
                <a:ext uri="{FF2B5EF4-FFF2-40B4-BE49-F238E27FC236}">
                  <a16:creationId xmlns:a16="http://schemas.microsoft.com/office/drawing/2014/main" id="{76D42A0F-7B8E-65FB-6847-72BFFE80EBC4}"/>
                </a:ext>
              </a:extLst>
            </p:cNvPr>
            <p:cNvSpPr/>
            <p:nvPr/>
          </p:nvSpPr>
          <p:spPr>
            <a:xfrm>
              <a:off x="2872076" y="4756353"/>
              <a:ext cx="60996" cy="91641"/>
            </a:xfrm>
            <a:custGeom>
              <a:avLst/>
              <a:gdLst>
                <a:gd name="connsiteX0" fmla="*/ 31536 w 60996"/>
                <a:gd name="connsiteY0" fmla="*/ 41001 h 91641"/>
                <a:gd name="connsiteX1" fmla="*/ 18755 w 60996"/>
                <a:gd name="connsiteY1" fmla="*/ 46507 h 91641"/>
                <a:gd name="connsiteX2" fmla="*/ 14081 w 60996"/>
                <a:gd name="connsiteY2" fmla="*/ 61596 h 91641"/>
                <a:gd name="connsiteX3" fmla="*/ 18755 w 60996"/>
                <a:gd name="connsiteY3" fmla="*/ 76684 h 91641"/>
                <a:gd name="connsiteX4" fmla="*/ 31536 w 60996"/>
                <a:gd name="connsiteY4" fmla="*/ 82176 h 91641"/>
                <a:gd name="connsiteX5" fmla="*/ 44258 w 60996"/>
                <a:gd name="connsiteY5" fmla="*/ 76684 h 91641"/>
                <a:gd name="connsiteX6" fmla="*/ 48990 w 60996"/>
                <a:gd name="connsiteY6" fmla="*/ 61596 h 91641"/>
                <a:gd name="connsiteX7" fmla="*/ 44258 w 60996"/>
                <a:gd name="connsiteY7" fmla="*/ 46507 h 91641"/>
                <a:gd name="connsiteX8" fmla="*/ 31536 w 60996"/>
                <a:gd name="connsiteY8" fmla="*/ 41001 h 91641"/>
                <a:gd name="connsiteX9" fmla="*/ 55257 w 60996"/>
                <a:gd name="connsiteY9" fmla="*/ 3549 h 91641"/>
                <a:gd name="connsiteX10" fmla="*/ 55257 w 60996"/>
                <a:gd name="connsiteY10" fmla="*/ 14431 h 91641"/>
                <a:gd name="connsiteX11" fmla="*/ 46142 w 60996"/>
                <a:gd name="connsiteY11" fmla="*/ 11174 h 91641"/>
                <a:gd name="connsiteX12" fmla="*/ 37101 w 60996"/>
                <a:gd name="connsiteY12" fmla="*/ 10049 h 91641"/>
                <a:gd name="connsiteX13" fmla="*/ 18989 w 60996"/>
                <a:gd name="connsiteY13" fmla="*/ 18039 h 91641"/>
                <a:gd name="connsiteX14" fmla="*/ 11890 w 60996"/>
                <a:gd name="connsiteY14" fmla="*/ 42184 h 91641"/>
                <a:gd name="connsiteX15" fmla="*/ 20639 w 60996"/>
                <a:gd name="connsiteY15" fmla="*/ 34311 h 91641"/>
                <a:gd name="connsiteX16" fmla="*/ 32237 w 60996"/>
                <a:gd name="connsiteY16" fmla="*/ 31535 h 91641"/>
                <a:gd name="connsiteX17" fmla="*/ 53256 w 60996"/>
                <a:gd name="connsiteY17" fmla="*/ 39642 h 91641"/>
                <a:gd name="connsiteX18" fmla="*/ 60997 w 60996"/>
                <a:gd name="connsiteY18" fmla="*/ 61596 h 91641"/>
                <a:gd name="connsiteX19" fmla="*/ 52949 w 60996"/>
                <a:gd name="connsiteY19" fmla="*/ 83418 h 91641"/>
                <a:gd name="connsiteX20" fmla="*/ 31536 w 60996"/>
                <a:gd name="connsiteY20" fmla="*/ 91641 h 91641"/>
                <a:gd name="connsiteX21" fmla="*/ 8107 w 60996"/>
                <a:gd name="connsiteY21" fmla="*/ 79927 h 91641"/>
                <a:gd name="connsiteX22" fmla="*/ 0 w 60996"/>
                <a:gd name="connsiteY22" fmla="*/ 45850 h 91641"/>
                <a:gd name="connsiteX23" fmla="*/ 9933 w 60996"/>
                <a:gd name="connsiteY23" fmla="*/ 12474 h 91641"/>
                <a:gd name="connsiteX24" fmla="*/ 36619 w 60996"/>
                <a:gd name="connsiteY24" fmla="*/ 0 h 91641"/>
                <a:gd name="connsiteX25" fmla="*/ 45675 w 60996"/>
                <a:gd name="connsiteY25" fmla="*/ 876 h 91641"/>
                <a:gd name="connsiteX26" fmla="*/ 55257 w 60996"/>
                <a:gd name="connsiteY26" fmla="*/ 3549 h 9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996" h="91641">
                  <a:moveTo>
                    <a:pt x="31536" y="41001"/>
                  </a:moveTo>
                  <a:cubicBezTo>
                    <a:pt x="26175" y="41001"/>
                    <a:pt x="21910" y="42841"/>
                    <a:pt x="18755" y="46507"/>
                  </a:cubicBezTo>
                  <a:cubicBezTo>
                    <a:pt x="15644" y="50173"/>
                    <a:pt x="14081" y="55198"/>
                    <a:pt x="14081" y="61596"/>
                  </a:cubicBezTo>
                  <a:cubicBezTo>
                    <a:pt x="14081" y="67950"/>
                    <a:pt x="15644" y="72974"/>
                    <a:pt x="18755" y="76684"/>
                  </a:cubicBezTo>
                  <a:cubicBezTo>
                    <a:pt x="21910" y="80351"/>
                    <a:pt x="26175" y="82176"/>
                    <a:pt x="31536" y="82176"/>
                  </a:cubicBezTo>
                  <a:cubicBezTo>
                    <a:pt x="36896" y="82176"/>
                    <a:pt x="41147" y="80351"/>
                    <a:pt x="44258" y="76684"/>
                  </a:cubicBezTo>
                  <a:cubicBezTo>
                    <a:pt x="47413" y="72974"/>
                    <a:pt x="48990" y="67950"/>
                    <a:pt x="48990" y="61596"/>
                  </a:cubicBezTo>
                  <a:cubicBezTo>
                    <a:pt x="48990" y="55198"/>
                    <a:pt x="47413" y="50173"/>
                    <a:pt x="44258" y="46507"/>
                  </a:cubicBezTo>
                  <a:cubicBezTo>
                    <a:pt x="41147" y="42841"/>
                    <a:pt x="36896" y="41001"/>
                    <a:pt x="31536" y="41001"/>
                  </a:cubicBezTo>
                  <a:moveTo>
                    <a:pt x="55257" y="3549"/>
                  </a:moveTo>
                  <a:lnTo>
                    <a:pt x="55257" y="14431"/>
                  </a:lnTo>
                  <a:cubicBezTo>
                    <a:pt x="52262" y="13014"/>
                    <a:pt x="49224" y="11919"/>
                    <a:pt x="46142" y="11174"/>
                  </a:cubicBezTo>
                  <a:cubicBezTo>
                    <a:pt x="43119" y="10429"/>
                    <a:pt x="40095" y="10049"/>
                    <a:pt x="37101" y="10049"/>
                  </a:cubicBezTo>
                  <a:cubicBezTo>
                    <a:pt x="29198" y="10049"/>
                    <a:pt x="23166" y="12708"/>
                    <a:pt x="18989" y="18039"/>
                  </a:cubicBezTo>
                  <a:cubicBezTo>
                    <a:pt x="14855" y="23370"/>
                    <a:pt x="12489" y="31419"/>
                    <a:pt x="11890" y="42184"/>
                  </a:cubicBezTo>
                  <a:cubicBezTo>
                    <a:pt x="14212" y="38751"/>
                    <a:pt x="17133" y="36122"/>
                    <a:pt x="20639" y="34311"/>
                  </a:cubicBezTo>
                  <a:cubicBezTo>
                    <a:pt x="24159" y="32456"/>
                    <a:pt x="28015" y="31535"/>
                    <a:pt x="32237" y="31535"/>
                  </a:cubicBezTo>
                  <a:cubicBezTo>
                    <a:pt x="41117" y="31535"/>
                    <a:pt x="48129" y="34238"/>
                    <a:pt x="53256" y="39642"/>
                  </a:cubicBezTo>
                  <a:cubicBezTo>
                    <a:pt x="58412" y="45003"/>
                    <a:pt x="60997" y="52321"/>
                    <a:pt x="60997" y="61596"/>
                  </a:cubicBezTo>
                  <a:cubicBezTo>
                    <a:pt x="60997" y="70666"/>
                    <a:pt x="58309" y="77941"/>
                    <a:pt x="52949" y="83418"/>
                  </a:cubicBezTo>
                  <a:cubicBezTo>
                    <a:pt x="47588" y="88895"/>
                    <a:pt x="40446" y="91641"/>
                    <a:pt x="31536" y="91641"/>
                  </a:cubicBezTo>
                  <a:cubicBezTo>
                    <a:pt x="21326" y="91641"/>
                    <a:pt x="13511" y="87741"/>
                    <a:pt x="8107" y="79927"/>
                  </a:cubicBezTo>
                  <a:cubicBezTo>
                    <a:pt x="2702" y="72083"/>
                    <a:pt x="0" y="60719"/>
                    <a:pt x="0" y="45850"/>
                  </a:cubicBezTo>
                  <a:cubicBezTo>
                    <a:pt x="0" y="31886"/>
                    <a:pt x="3316" y="20756"/>
                    <a:pt x="9933" y="12474"/>
                  </a:cubicBezTo>
                  <a:cubicBezTo>
                    <a:pt x="16564" y="4163"/>
                    <a:pt x="25459" y="0"/>
                    <a:pt x="36619" y="0"/>
                  </a:cubicBezTo>
                  <a:cubicBezTo>
                    <a:pt x="39613" y="0"/>
                    <a:pt x="42637" y="292"/>
                    <a:pt x="45675" y="876"/>
                  </a:cubicBezTo>
                  <a:cubicBezTo>
                    <a:pt x="48757" y="1475"/>
                    <a:pt x="51941" y="2366"/>
                    <a:pt x="55257" y="3549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0" name="Freeform 1319">
              <a:extLst>
                <a:ext uri="{FF2B5EF4-FFF2-40B4-BE49-F238E27FC236}">
                  <a16:creationId xmlns:a16="http://schemas.microsoft.com/office/drawing/2014/main" id="{026EED07-2EB3-8F57-F232-5E8A2060EB3D}"/>
                </a:ext>
              </a:extLst>
            </p:cNvPr>
            <p:cNvSpPr/>
            <p:nvPr/>
          </p:nvSpPr>
          <p:spPr>
            <a:xfrm>
              <a:off x="3486223" y="4756353"/>
              <a:ext cx="60587" cy="91641"/>
            </a:xfrm>
            <a:custGeom>
              <a:avLst/>
              <a:gdLst>
                <a:gd name="connsiteX0" fmla="*/ 30294 w 60587"/>
                <a:gd name="connsiteY0" fmla="*/ 47982 h 91641"/>
                <a:gd name="connsiteX1" fmla="*/ 16856 w 60587"/>
                <a:gd name="connsiteY1" fmla="*/ 52540 h 91641"/>
                <a:gd name="connsiteX2" fmla="*/ 12007 w 60587"/>
                <a:gd name="connsiteY2" fmla="*/ 65087 h 91641"/>
                <a:gd name="connsiteX3" fmla="*/ 16856 w 60587"/>
                <a:gd name="connsiteY3" fmla="*/ 77619 h 91641"/>
                <a:gd name="connsiteX4" fmla="*/ 30294 w 60587"/>
                <a:gd name="connsiteY4" fmla="*/ 82176 h 91641"/>
                <a:gd name="connsiteX5" fmla="*/ 43717 w 60587"/>
                <a:gd name="connsiteY5" fmla="*/ 77619 h 91641"/>
                <a:gd name="connsiteX6" fmla="*/ 48640 w 60587"/>
                <a:gd name="connsiteY6" fmla="*/ 65087 h 91641"/>
                <a:gd name="connsiteX7" fmla="*/ 43717 w 60587"/>
                <a:gd name="connsiteY7" fmla="*/ 52540 h 91641"/>
                <a:gd name="connsiteX8" fmla="*/ 30294 w 60587"/>
                <a:gd name="connsiteY8" fmla="*/ 47982 h 91641"/>
                <a:gd name="connsiteX9" fmla="*/ 18346 w 60587"/>
                <a:gd name="connsiteY9" fmla="*/ 42899 h 91641"/>
                <a:gd name="connsiteX10" fmla="*/ 6325 w 60587"/>
                <a:gd name="connsiteY10" fmla="*/ 35728 h 91641"/>
                <a:gd name="connsiteX11" fmla="*/ 2074 w 60587"/>
                <a:gd name="connsiteY11" fmla="*/ 22889 h 91641"/>
                <a:gd name="connsiteX12" fmla="*/ 9582 w 60587"/>
                <a:gd name="connsiteY12" fmla="*/ 6149 h 91641"/>
                <a:gd name="connsiteX13" fmla="*/ 30294 w 60587"/>
                <a:gd name="connsiteY13" fmla="*/ 0 h 91641"/>
                <a:gd name="connsiteX14" fmla="*/ 51006 w 60587"/>
                <a:gd name="connsiteY14" fmla="*/ 6149 h 91641"/>
                <a:gd name="connsiteX15" fmla="*/ 58514 w 60587"/>
                <a:gd name="connsiteY15" fmla="*/ 22889 h 91641"/>
                <a:gd name="connsiteX16" fmla="*/ 54190 w 60587"/>
                <a:gd name="connsiteY16" fmla="*/ 35728 h 91641"/>
                <a:gd name="connsiteX17" fmla="*/ 42301 w 60587"/>
                <a:gd name="connsiteY17" fmla="*/ 42899 h 91641"/>
                <a:gd name="connsiteX18" fmla="*/ 55738 w 60587"/>
                <a:gd name="connsiteY18" fmla="*/ 50758 h 91641"/>
                <a:gd name="connsiteX19" fmla="*/ 60588 w 60587"/>
                <a:gd name="connsiteY19" fmla="*/ 65087 h 91641"/>
                <a:gd name="connsiteX20" fmla="*/ 52715 w 60587"/>
                <a:gd name="connsiteY20" fmla="*/ 84791 h 91641"/>
                <a:gd name="connsiteX21" fmla="*/ 30294 w 60587"/>
                <a:gd name="connsiteY21" fmla="*/ 91641 h 91641"/>
                <a:gd name="connsiteX22" fmla="*/ 7814 w 60587"/>
                <a:gd name="connsiteY22" fmla="*/ 84791 h 91641"/>
                <a:gd name="connsiteX23" fmla="*/ 0 w 60587"/>
                <a:gd name="connsiteY23" fmla="*/ 65087 h 91641"/>
                <a:gd name="connsiteX24" fmla="*/ 4849 w 60587"/>
                <a:gd name="connsiteY24" fmla="*/ 50758 h 91641"/>
                <a:gd name="connsiteX25" fmla="*/ 18346 w 60587"/>
                <a:gd name="connsiteY25" fmla="*/ 42899 h 91641"/>
                <a:gd name="connsiteX26" fmla="*/ 13964 w 60587"/>
                <a:gd name="connsiteY26" fmla="*/ 24013 h 91641"/>
                <a:gd name="connsiteX27" fmla="*/ 18229 w 60587"/>
                <a:gd name="connsiteY27" fmla="*/ 34720 h 91641"/>
                <a:gd name="connsiteX28" fmla="*/ 30294 w 60587"/>
                <a:gd name="connsiteY28" fmla="*/ 38576 h 91641"/>
                <a:gd name="connsiteX29" fmla="*/ 42301 w 60587"/>
                <a:gd name="connsiteY29" fmla="*/ 34720 h 91641"/>
                <a:gd name="connsiteX30" fmla="*/ 46682 w 60587"/>
                <a:gd name="connsiteY30" fmla="*/ 24013 h 91641"/>
                <a:gd name="connsiteX31" fmla="*/ 42301 w 60587"/>
                <a:gd name="connsiteY31" fmla="*/ 13307 h 91641"/>
                <a:gd name="connsiteX32" fmla="*/ 30294 w 60587"/>
                <a:gd name="connsiteY32" fmla="*/ 9465 h 91641"/>
                <a:gd name="connsiteX33" fmla="*/ 18229 w 60587"/>
                <a:gd name="connsiteY33" fmla="*/ 13307 h 91641"/>
                <a:gd name="connsiteX34" fmla="*/ 13964 w 60587"/>
                <a:gd name="connsiteY34" fmla="*/ 24013 h 9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0587" h="91641">
                  <a:moveTo>
                    <a:pt x="30294" y="47982"/>
                  </a:moveTo>
                  <a:cubicBezTo>
                    <a:pt x="24612" y="47982"/>
                    <a:pt x="20142" y="49502"/>
                    <a:pt x="16856" y="52540"/>
                  </a:cubicBezTo>
                  <a:cubicBezTo>
                    <a:pt x="13628" y="55578"/>
                    <a:pt x="12007" y="59755"/>
                    <a:pt x="12007" y="65087"/>
                  </a:cubicBezTo>
                  <a:cubicBezTo>
                    <a:pt x="12007" y="70404"/>
                    <a:pt x="13628" y="74581"/>
                    <a:pt x="16856" y="77619"/>
                  </a:cubicBezTo>
                  <a:cubicBezTo>
                    <a:pt x="20142" y="80657"/>
                    <a:pt x="24612" y="82176"/>
                    <a:pt x="30294" y="82176"/>
                  </a:cubicBezTo>
                  <a:cubicBezTo>
                    <a:pt x="35976" y="82176"/>
                    <a:pt x="40445" y="80657"/>
                    <a:pt x="43717" y="77619"/>
                  </a:cubicBezTo>
                  <a:cubicBezTo>
                    <a:pt x="47004" y="74537"/>
                    <a:pt x="48640" y="70360"/>
                    <a:pt x="48640" y="65087"/>
                  </a:cubicBezTo>
                  <a:cubicBezTo>
                    <a:pt x="48640" y="59755"/>
                    <a:pt x="47004" y="55578"/>
                    <a:pt x="43717" y="52540"/>
                  </a:cubicBezTo>
                  <a:cubicBezTo>
                    <a:pt x="40489" y="49502"/>
                    <a:pt x="36005" y="47982"/>
                    <a:pt x="30294" y="47982"/>
                  </a:cubicBezTo>
                  <a:moveTo>
                    <a:pt x="18346" y="42899"/>
                  </a:moveTo>
                  <a:cubicBezTo>
                    <a:pt x="13219" y="41629"/>
                    <a:pt x="9202" y="39248"/>
                    <a:pt x="6325" y="35728"/>
                  </a:cubicBezTo>
                  <a:cubicBezTo>
                    <a:pt x="3491" y="32222"/>
                    <a:pt x="2074" y="27942"/>
                    <a:pt x="2074" y="22889"/>
                  </a:cubicBezTo>
                  <a:cubicBezTo>
                    <a:pt x="2074" y="15833"/>
                    <a:pt x="4572" y="10254"/>
                    <a:pt x="9582" y="6149"/>
                  </a:cubicBezTo>
                  <a:cubicBezTo>
                    <a:pt x="14636" y="2045"/>
                    <a:pt x="21545" y="0"/>
                    <a:pt x="30294" y="0"/>
                  </a:cubicBezTo>
                  <a:cubicBezTo>
                    <a:pt x="39087" y="0"/>
                    <a:pt x="45996" y="2045"/>
                    <a:pt x="51006" y="6149"/>
                  </a:cubicBezTo>
                  <a:cubicBezTo>
                    <a:pt x="56016" y="10254"/>
                    <a:pt x="58514" y="15833"/>
                    <a:pt x="58514" y="22889"/>
                  </a:cubicBezTo>
                  <a:cubicBezTo>
                    <a:pt x="58514" y="27942"/>
                    <a:pt x="57068" y="32222"/>
                    <a:pt x="54190" y="35728"/>
                  </a:cubicBezTo>
                  <a:cubicBezTo>
                    <a:pt x="51357" y="39248"/>
                    <a:pt x="47398" y="41629"/>
                    <a:pt x="42301" y="42899"/>
                  </a:cubicBezTo>
                  <a:cubicBezTo>
                    <a:pt x="48070" y="44229"/>
                    <a:pt x="52540" y="46858"/>
                    <a:pt x="55738" y="50758"/>
                  </a:cubicBezTo>
                  <a:cubicBezTo>
                    <a:pt x="58967" y="54658"/>
                    <a:pt x="60588" y="59434"/>
                    <a:pt x="60588" y="65087"/>
                  </a:cubicBezTo>
                  <a:cubicBezTo>
                    <a:pt x="60588" y="73646"/>
                    <a:pt x="57959" y="80219"/>
                    <a:pt x="52715" y="84791"/>
                  </a:cubicBezTo>
                  <a:cubicBezTo>
                    <a:pt x="47515" y="89363"/>
                    <a:pt x="40036" y="91641"/>
                    <a:pt x="30294" y="91641"/>
                  </a:cubicBezTo>
                  <a:cubicBezTo>
                    <a:pt x="20551" y="91641"/>
                    <a:pt x="13058" y="89363"/>
                    <a:pt x="7814" y="84791"/>
                  </a:cubicBezTo>
                  <a:cubicBezTo>
                    <a:pt x="2600" y="80219"/>
                    <a:pt x="0" y="73646"/>
                    <a:pt x="0" y="65087"/>
                  </a:cubicBezTo>
                  <a:cubicBezTo>
                    <a:pt x="0" y="59434"/>
                    <a:pt x="1621" y="54658"/>
                    <a:pt x="4849" y="50758"/>
                  </a:cubicBezTo>
                  <a:cubicBezTo>
                    <a:pt x="8077" y="46858"/>
                    <a:pt x="12576" y="44229"/>
                    <a:pt x="18346" y="42899"/>
                  </a:cubicBezTo>
                  <a:moveTo>
                    <a:pt x="13964" y="24013"/>
                  </a:moveTo>
                  <a:cubicBezTo>
                    <a:pt x="13964" y="28585"/>
                    <a:pt x="15381" y="32164"/>
                    <a:pt x="18229" y="34720"/>
                  </a:cubicBezTo>
                  <a:cubicBezTo>
                    <a:pt x="21106" y="37291"/>
                    <a:pt x="25123" y="38576"/>
                    <a:pt x="30294" y="38576"/>
                  </a:cubicBezTo>
                  <a:cubicBezTo>
                    <a:pt x="35421" y="38576"/>
                    <a:pt x="39423" y="37291"/>
                    <a:pt x="42301" y="34720"/>
                  </a:cubicBezTo>
                  <a:cubicBezTo>
                    <a:pt x="45222" y="32164"/>
                    <a:pt x="46682" y="28585"/>
                    <a:pt x="46682" y="24013"/>
                  </a:cubicBezTo>
                  <a:cubicBezTo>
                    <a:pt x="46682" y="19441"/>
                    <a:pt x="45222" y="15863"/>
                    <a:pt x="42301" y="13307"/>
                  </a:cubicBezTo>
                  <a:cubicBezTo>
                    <a:pt x="39423" y="10750"/>
                    <a:pt x="35421" y="9465"/>
                    <a:pt x="30294" y="9465"/>
                  </a:cubicBezTo>
                  <a:cubicBezTo>
                    <a:pt x="25123" y="9465"/>
                    <a:pt x="21106" y="10750"/>
                    <a:pt x="18229" y="13307"/>
                  </a:cubicBezTo>
                  <a:cubicBezTo>
                    <a:pt x="15381" y="15863"/>
                    <a:pt x="13964" y="19441"/>
                    <a:pt x="13964" y="24013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1" name="Freeform 1320">
              <a:extLst>
                <a:ext uri="{FF2B5EF4-FFF2-40B4-BE49-F238E27FC236}">
                  <a16:creationId xmlns:a16="http://schemas.microsoft.com/office/drawing/2014/main" id="{1BB65363-7204-DE12-D3D3-27107E5B3DCD}"/>
                </a:ext>
              </a:extLst>
            </p:cNvPr>
            <p:cNvSpPr/>
            <p:nvPr/>
          </p:nvSpPr>
          <p:spPr>
            <a:xfrm>
              <a:off x="4064044" y="4757945"/>
              <a:ext cx="52598" cy="88340"/>
            </a:xfrm>
            <a:custGeom>
              <a:avLst/>
              <a:gdLst>
                <a:gd name="connsiteX0" fmla="*/ 1709 w 52598"/>
                <a:gd name="connsiteY0" fmla="*/ 78276 h 88340"/>
                <a:gd name="connsiteX1" fmla="*/ 21238 w 52598"/>
                <a:gd name="connsiteY1" fmla="*/ 78276 h 88340"/>
                <a:gd name="connsiteX2" fmla="*/ 21238 w 52598"/>
                <a:gd name="connsiteY2" fmla="*/ 10882 h 88340"/>
                <a:gd name="connsiteX3" fmla="*/ 0 w 52598"/>
                <a:gd name="connsiteY3" fmla="*/ 15147 h 88340"/>
                <a:gd name="connsiteX4" fmla="*/ 0 w 52598"/>
                <a:gd name="connsiteY4" fmla="*/ 4265 h 88340"/>
                <a:gd name="connsiteX5" fmla="*/ 21121 w 52598"/>
                <a:gd name="connsiteY5" fmla="*/ 0 h 88340"/>
                <a:gd name="connsiteX6" fmla="*/ 33069 w 52598"/>
                <a:gd name="connsiteY6" fmla="*/ 0 h 88340"/>
                <a:gd name="connsiteX7" fmla="*/ 33069 w 52598"/>
                <a:gd name="connsiteY7" fmla="*/ 78276 h 88340"/>
                <a:gd name="connsiteX8" fmla="*/ 52598 w 52598"/>
                <a:gd name="connsiteY8" fmla="*/ 78276 h 88340"/>
                <a:gd name="connsiteX9" fmla="*/ 52598 w 52598"/>
                <a:gd name="connsiteY9" fmla="*/ 88340 h 88340"/>
                <a:gd name="connsiteX10" fmla="*/ 1709 w 52598"/>
                <a:gd name="connsiteY10" fmla="*/ 88340 h 88340"/>
                <a:gd name="connsiteX11" fmla="*/ 1709 w 52598"/>
                <a:gd name="connsiteY11" fmla="*/ 78276 h 8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598" h="88340">
                  <a:moveTo>
                    <a:pt x="1709" y="78276"/>
                  </a:moveTo>
                  <a:lnTo>
                    <a:pt x="21238" y="78276"/>
                  </a:lnTo>
                  <a:lnTo>
                    <a:pt x="21238" y="10882"/>
                  </a:lnTo>
                  <a:lnTo>
                    <a:pt x="0" y="15147"/>
                  </a:lnTo>
                  <a:lnTo>
                    <a:pt x="0" y="4265"/>
                  </a:lnTo>
                  <a:lnTo>
                    <a:pt x="21121" y="0"/>
                  </a:lnTo>
                  <a:lnTo>
                    <a:pt x="33069" y="0"/>
                  </a:lnTo>
                  <a:lnTo>
                    <a:pt x="33069" y="78276"/>
                  </a:lnTo>
                  <a:lnTo>
                    <a:pt x="52598" y="78276"/>
                  </a:lnTo>
                  <a:lnTo>
                    <a:pt x="52598" y="88340"/>
                  </a:lnTo>
                  <a:lnTo>
                    <a:pt x="1709" y="88340"/>
                  </a:lnTo>
                  <a:lnTo>
                    <a:pt x="1709" y="78276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2" name="Freeform 1321">
              <a:extLst>
                <a:ext uri="{FF2B5EF4-FFF2-40B4-BE49-F238E27FC236}">
                  <a16:creationId xmlns:a16="http://schemas.microsoft.com/office/drawing/2014/main" id="{963C9309-7478-414C-0A54-D65579FA50FC}"/>
                </a:ext>
              </a:extLst>
            </p:cNvPr>
            <p:cNvSpPr/>
            <p:nvPr/>
          </p:nvSpPr>
          <p:spPr>
            <a:xfrm>
              <a:off x="4135820" y="4756353"/>
              <a:ext cx="61055" cy="91641"/>
            </a:xfrm>
            <a:custGeom>
              <a:avLst/>
              <a:gdLst>
                <a:gd name="connsiteX0" fmla="*/ 30528 w 61055"/>
                <a:gd name="connsiteY0" fmla="*/ 9465 h 91641"/>
                <a:gd name="connsiteX1" fmla="*/ 16622 w 61055"/>
                <a:gd name="connsiteY1" fmla="*/ 18579 h 91641"/>
                <a:gd name="connsiteX2" fmla="*/ 12007 w 61055"/>
                <a:gd name="connsiteY2" fmla="*/ 45850 h 91641"/>
                <a:gd name="connsiteX3" fmla="*/ 16622 w 61055"/>
                <a:gd name="connsiteY3" fmla="*/ 73135 h 91641"/>
                <a:gd name="connsiteX4" fmla="*/ 30528 w 61055"/>
                <a:gd name="connsiteY4" fmla="*/ 82176 h 91641"/>
                <a:gd name="connsiteX5" fmla="*/ 44433 w 61055"/>
                <a:gd name="connsiteY5" fmla="*/ 73135 h 91641"/>
                <a:gd name="connsiteX6" fmla="*/ 49107 w 61055"/>
                <a:gd name="connsiteY6" fmla="*/ 45850 h 91641"/>
                <a:gd name="connsiteX7" fmla="*/ 44433 w 61055"/>
                <a:gd name="connsiteY7" fmla="*/ 18579 h 91641"/>
                <a:gd name="connsiteX8" fmla="*/ 30528 w 61055"/>
                <a:gd name="connsiteY8" fmla="*/ 9465 h 91641"/>
                <a:gd name="connsiteX9" fmla="*/ 30528 w 61055"/>
                <a:gd name="connsiteY9" fmla="*/ 0 h 91641"/>
                <a:gd name="connsiteX10" fmla="*/ 53182 w 61055"/>
                <a:gd name="connsiteY10" fmla="*/ 11773 h 91641"/>
                <a:gd name="connsiteX11" fmla="*/ 61055 w 61055"/>
                <a:gd name="connsiteY11" fmla="*/ 45850 h 91641"/>
                <a:gd name="connsiteX12" fmla="*/ 53182 w 61055"/>
                <a:gd name="connsiteY12" fmla="*/ 79927 h 91641"/>
                <a:gd name="connsiteX13" fmla="*/ 30528 w 61055"/>
                <a:gd name="connsiteY13" fmla="*/ 91641 h 91641"/>
                <a:gd name="connsiteX14" fmla="*/ 7800 w 61055"/>
                <a:gd name="connsiteY14" fmla="*/ 79927 h 91641"/>
                <a:gd name="connsiteX15" fmla="*/ 0 w 61055"/>
                <a:gd name="connsiteY15" fmla="*/ 45850 h 91641"/>
                <a:gd name="connsiteX16" fmla="*/ 7800 w 61055"/>
                <a:gd name="connsiteY16" fmla="*/ 11773 h 91641"/>
                <a:gd name="connsiteX17" fmla="*/ 30528 w 61055"/>
                <a:gd name="connsiteY17" fmla="*/ 0 h 9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55" h="91641">
                  <a:moveTo>
                    <a:pt x="30528" y="9465"/>
                  </a:moveTo>
                  <a:cubicBezTo>
                    <a:pt x="24378" y="9465"/>
                    <a:pt x="19733" y="12503"/>
                    <a:pt x="16622" y="18579"/>
                  </a:cubicBezTo>
                  <a:cubicBezTo>
                    <a:pt x="13540" y="24612"/>
                    <a:pt x="12007" y="33697"/>
                    <a:pt x="12007" y="45850"/>
                  </a:cubicBezTo>
                  <a:cubicBezTo>
                    <a:pt x="12007" y="57959"/>
                    <a:pt x="13540" y="67059"/>
                    <a:pt x="16622" y="73135"/>
                  </a:cubicBezTo>
                  <a:cubicBezTo>
                    <a:pt x="19733" y="79167"/>
                    <a:pt x="24378" y="82176"/>
                    <a:pt x="30528" y="82176"/>
                  </a:cubicBezTo>
                  <a:cubicBezTo>
                    <a:pt x="36721" y="82176"/>
                    <a:pt x="41351" y="79167"/>
                    <a:pt x="44433" y="73135"/>
                  </a:cubicBezTo>
                  <a:cubicBezTo>
                    <a:pt x="47544" y="67059"/>
                    <a:pt x="49107" y="57959"/>
                    <a:pt x="49107" y="45850"/>
                  </a:cubicBezTo>
                  <a:cubicBezTo>
                    <a:pt x="49107" y="33697"/>
                    <a:pt x="47544" y="24612"/>
                    <a:pt x="44433" y="18579"/>
                  </a:cubicBezTo>
                  <a:cubicBezTo>
                    <a:pt x="41351" y="12503"/>
                    <a:pt x="36721" y="9465"/>
                    <a:pt x="30528" y="9465"/>
                  </a:cubicBezTo>
                  <a:moveTo>
                    <a:pt x="30528" y="0"/>
                  </a:moveTo>
                  <a:cubicBezTo>
                    <a:pt x="40431" y="0"/>
                    <a:pt x="47982" y="3929"/>
                    <a:pt x="53182" y="11773"/>
                  </a:cubicBezTo>
                  <a:cubicBezTo>
                    <a:pt x="58426" y="19587"/>
                    <a:pt x="61055" y="30937"/>
                    <a:pt x="61055" y="45850"/>
                  </a:cubicBezTo>
                  <a:cubicBezTo>
                    <a:pt x="61055" y="60719"/>
                    <a:pt x="58426" y="72083"/>
                    <a:pt x="53182" y="79927"/>
                  </a:cubicBezTo>
                  <a:cubicBezTo>
                    <a:pt x="47982" y="87741"/>
                    <a:pt x="40431" y="91641"/>
                    <a:pt x="30528" y="91641"/>
                  </a:cubicBezTo>
                  <a:cubicBezTo>
                    <a:pt x="20624" y="91641"/>
                    <a:pt x="13044" y="87741"/>
                    <a:pt x="7800" y="79927"/>
                  </a:cubicBezTo>
                  <a:cubicBezTo>
                    <a:pt x="2600" y="72083"/>
                    <a:pt x="0" y="60719"/>
                    <a:pt x="0" y="45850"/>
                  </a:cubicBezTo>
                  <a:cubicBezTo>
                    <a:pt x="0" y="30937"/>
                    <a:pt x="2600" y="19587"/>
                    <a:pt x="7800" y="11773"/>
                  </a:cubicBezTo>
                  <a:cubicBezTo>
                    <a:pt x="13044" y="3929"/>
                    <a:pt x="20624" y="0"/>
                    <a:pt x="30528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3" name="Freeform 1322">
              <a:extLst>
                <a:ext uri="{FF2B5EF4-FFF2-40B4-BE49-F238E27FC236}">
                  <a16:creationId xmlns:a16="http://schemas.microsoft.com/office/drawing/2014/main" id="{0E0756CE-E481-8089-BEAB-CA9DF606230B}"/>
                </a:ext>
              </a:extLst>
            </p:cNvPr>
            <p:cNvSpPr/>
            <p:nvPr/>
          </p:nvSpPr>
          <p:spPr>
            <a:xfrm>
              <a:off x="2615658" y="4913096"/>
              <a:ext cx="78641" cy="100960"/>
            </a:xfrm>
            <a:custGeom>
              <a:avLst/>
              <a:gdLst>
                <a:gd name="connsiteX0" fmla="*/ 47880 w 78641"/>
                <a:gd name="connsiteY0" fmla="*/ 53635 h 100960"/>
                <a:gd name="connsiteX1" fmla="*/ 56396 w 78641"/>
                <a:gd name="connsiteY1" fmla="*/ 59989 h 100960"/>
                <a:gd name="connsiteX2" fmla="*/ 64780 w 78641"/>
                <a:gd name="connsiteY2" fmla="*/ 73383 h 100960"/>
                <a:gd name="connsiteX3" fmla="*/ 78642 w 78641"/>
                <a:gd name="connsiteY3" fmla="*/ 100960 h 100960"/>
                <a:gd name="connsiteX4" fmla="*/ 63977 w 78641"/>
                <a:gd name="connsiteY4" fmla="*/ 100960 h 100960"/>
                <a:gd name="connsiteX5" fmla="*/ 51064 w 78641"/>
                <a:gd name="connsiteY5" fmla="*/ 75063 h 100960"/>
                <a:gd name="connsiteX6" fmla="*/ 41322 w 78641"/>
                <a:gd name="connsiteY6" fmla="*/ 61611 h 100960"/>
                <a:gd name="connsiteX7" fmla="*/ 28541 w 78641"/>
                <a:gd name="connsiteY7" fmla="*/ 58295 h 100960"/>
                <a:gd name="connsiteX8" fmla="*/ 13657 w 78641"/>
                <a:gd name="connsiteY8" fmla="*/ 58295 h 100960"/>
                <a:gd name="connsiteX9" fmla="*/ 13657 w 78641"/>
                <a:gd name="connsiteY9" fmla="*/ 100960 h 100960"/>
                <a:gd name="connsiteX10" fmla="*/ 0 w 78641"/>
                <a:gd name="connsiteY10" fmla="*/ 100960 h 100960"/>
                <a:gd name="connsiteX11" fmla="*/ 0 w 78641"/>
                <a:gd name="connsiteY11" fmla="*/ 0 h 100960"/>
                <a:gd name="connsiteX12" fmla="*/ 30834 w 78641"/>
                <a:gd name="connsiteY12" fmla="*/ 0 h 100960"/>
                <a:gd name="connsiteX13" fmla="*/ 56673 w 78641"/>
                <a:gd name="connsiteY13" fmla="*/ 7245 h 100960"/>
                <a:gd name="connsiteX14" fmla="*/ 65189 w 78641"/>
                <a:gd name="connsiteY14" fmla="*/ 29082 h 100960"/>
                <a:gd name="connsiteX15" fmla="*/ 60734 w 78641"/>
                <a:gd name="connsiteY15" fmla="*/ 44901 h 100960"/>
                <a:gd name="connsiteX16" fmla="*/ 47880 w 78641"/>
                <a:gd name="connsiteY16" fmla="*/ 53635 h 100960"/>
                <a:gd name="connsiteX17" fmla="*/ 13657 w 78641"/>
                <a:gd name="connsiteY17" fmla="*/ 11233 h 100960"/>
                <a:gd name="connsiteX18" fmla="*/ 13657 w 78641"/>
                <a:gd name="connsiteY18" fmla="*/ 47077 h 100960"/>
                <a:gd name="connsiteX19" fmla="*/ 30834 w 78641"/>
                <a:gd name="connsiteY19" fmla="*/ 47077 h 100960"/>
                <a:gd name="connsiteX20" fmla="*/ 45718 w 78641"/>
                <a:gd name="connsiteY20" fmla="*/ 42534 h 100960"/>
                <a:gd name="connsiteX21" fmla="*/ 50787 w 78641"/>
                <a:gd name="connsiteY21" fmla="*/ 29082 h 100960"/>
                <a:gd name="connsiteX22" fmla="*/ 45718 w 78641"/>
                <a:gd name="connsiteY22" fmla="*/ 15761 h 100960"/>
                <a:gd name="connsiteX23" fmla="*/ 30834 w 78641"/>
                <a:gd name="connsiteY23" fmla="*/ 11233 h 100960"/>
                <a:gd name="connsiteX24" fmla="*/ 13657 w 78641"/>
                <a:gd name="connsiteY24" fmla="*/ 11233 h 10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8641" h="100960">
                  <a:moveTo>
                    <a:pt x="47880" y="53635"/>
                  </a:moveTo>
                  <a:cubicBezTo>
                    <a:pt x="50816" y="54629"/>
                    <a:pt x="53650" y="56747"/>
                    <a:pt x="56396" y="59989"/>
                  </a:cubicBezTo>
                  <a:cubicBezTo>
                    <a:pt x="59186" y="63232"/>
                    <a:pt x="61990" y="67702"/>
                    <a:pt x="64780" y="73383"/>
                  </a:cubicBezTo>
                  <a:lnTo>
                    <a:pt x="78642" y="100960"/>
                  </a:lnTo>
                  <a:lnTo>
                    <a:pt x="63977" y="100960"/>
                  </a:lnTo>
                  <a:lnTo>
                    <a:pt x="51064" y="75063"/>
                  </a:lnTo>
                  <a:cubicBezTo>
                    <a:pt x="47719" y="68300"/>
                    <a:pt x="44477" y="63816"/>
                    <a:pt x="41322" y="61611"/>
                  </a:cubicBezTo>
                  <a:cubicBezTo>
                    <a:pt x="38211" y="59405"/>
                    <a:pt x="33946" y="58295"/>
                    <a:pt x="28541" y="58295"/>
                  </a:cubicBezTo>
                  <a:lnTo>
                    <a:pt x="13657" y="58295"/>
                  </a:lnTo>
                  <a:lnTo>
                    <a:pt x="13657" y="100960"/>
                  </a:lnTo>
                  <a:lnTo>
                    <a:pt x="0" y="100960"/>
                  </a:lnTo>
                  <a:lnTo>
                    <a:pt x="0" y="0"/>
                  </a:lnTo>
                  <a:lnTo>
                    <a:pt x="30834" y="0"/>
                  </a:lnTo>
                  <a:cubicBezTo>
                    <a:pt x="42374" y="0"/>
                    <a:pt x="50991" y="2410"/>
                    <a:pt x="56673" y="7245"/>
                  </a:cubicBezTo>
                  <a:cubicBezTo>
                    <a:pt x="62355" y="12065"/>
                    <a:pt x="65189" y="19339"/>
                    <a:pt x="65189" y="29082"/>
                  </a:cubicBezTo>
                  <a:cubicBezTo>
                    <a:pt x="65189" y="35436"/>
                    <a:pt x="63699" y="40708"/>
                    <a:pt x="60734" y="44901"/>
                  </a:cubicBezTo>
                  <a:cubicBezTo>
                    <a:pt x="57798" y="49093"/>
                    <a:pt x="53518" y="52014"/>
                    <a:pt x="47880" y="53635"/>
                  </a:cubicBezTo>
                  <a:moveTo>
                    <a:pt x="13657" y="11233"/>
                  </a:moveTo>
                  <a:lnTo>
                    <a:pt x="13657" y="47077"/>
                  </a:lnTo>
                  <a:lnTo>
                    <a:pt x="30834" y="47077"/>
                  </a:lnTo>
                  <a:cubicBezTo>
                    <a:pt x="37422" y="47077"/>
                    <a:pt x="42374" y="45558"/>
                    <a:pt x="45718" y="42534"/>
                  </a:cubicBezTo>
                  <a:cubicBezTo>
                    <a:pt x="49093" y="39482"/>
                    <a:pt x="50787" y="34997"/>
                    <a:pt x="50787" y="29082"/>
                  </a:cubicBezTo>
                  <a:cubicBezTo>
                    <a:pt x="50787" y="23181"/>
                    <a:pt x="49093" y="18740"/>
                    <a:pt x="45718" y="15761"/>
                  </a:cubicBezTo>
                  <a:cubicBezTo>
                    <a:pt x="42374" y="12737"/>
                    <a:pt x="37422" y="11233"/>
                    <a:pt x="30834" y="11233"/>
                  </a:cubicBezTo>
                  <a:lnTo>
                    <a:pt x="13657" y="11233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4" name="Freeform 1323">
              <a:extLst>
                <a:ext uri="{FF2B5EF4-FFF2-40B4-BE49-F238E27FC236}">
                  <a16:creationId xmlns:a16="http://schemas.microsoft.com/office/drawing/2014/main" id="{BB8C3915-3E56-02E3-44FE-6BFE2F989D1D}"/>
                </a:ext>
              </a:extLst>
            </p:cNvPr>
            <p:cNvSpPr/>
            <p:nvPr/>
          </p:nvSpPr>
          <p:spPr>
            <a:xfrm>
              <a:off x="2703575" y="4936495"/>
              <a:ext cx="63962" cy="79532"/>
            </a:xfrm>
            <a:custGeom>
              <a:avLst/>
              <a:gdLst>
                <a:gd name="connsiteX0" fmla="*/ 39146 w 63962"/>
                <a:gd name="connsiteY0" fmla="*/ 39496 h 79532"/>
                <a:gd name="connsiteX1" fmla="*/ 18258 w 63962"/>
                <a:gd name="connsiteY1" fmla="*/ 42943 h 79532"/>
                <a:gd name="connsiteX2" fmla="*/ 12430 w 63962"/>
                <a:gd name="connsiteY2" fmla="*/ 54716 h 79532"/>
                <a:gd name="connsiteX3" fmla="*/ 16768 w 63962"/>
                <a:gd name="connsiteY3" fmla="*/ 65262 h 79532"/>
                <a:gd name="connsiteX4" fmla="*/ 28673 w 63962"/>
                <a:gd name="connsiteY4" fmla="*/ 69118 h 79532"/>
                <a:gd name="connsiteX5" fmla="*/ 45236 w 63962"/>
                <a:gd name="connsiteY5" fmla="*/ 61815 h 79532"/>
                <a:gd name="connsiteX6" fmla="*/ 51517 w 63962"/>
                <a:gd name="connsiteY6" fmla="*/ 42271 h 79532"/>
                <a:gd name="connsiteX7" fmla="*/ 51517 w 63962"/>
                <a:gd name="connsiteY7" fmla="*/ 39496 h 79532"/>
                <a:gd name="connsiteX8" fmla="*/ 39146 w 63962"/>
                <a:gd name="connsiteY8" fmla="*/ 39496 h 79532"/>
                <a:gd name="connsiteX9" fmla="*/ 63962 w 63962"/>
                <a:gd name="connsiteY9" fmla="*/ 34355 h 79532"/>
                <a:gd name="connsiteX10" fmla="*/ 63962 w 63962"/>
                <a:gd name="connsiteY10" fmla="*/ 77561 h 79532"/>
                <a:gd name="connsiteX11" fmla="*/ 51517 w 63962"/>
                <a:gd name="connsiteY11" fmla="*/ 77561 h 79532"/>
                <a:gd name="connsiteX12" fmla="*/ 51517 w 63962"/>
                <a:gd name="connsiteY12" fmla="*/ 66065 h 79532"/>
                <a:gd name="connsiteX13" fmla="*/ 40913 w 63962"/>
                <a:gd name="connsiteY13" fmla="*/ 76275 h 79532"/>
                <a:gd name="connsiteX14" fmla="*/ 25357 w 63962"/>
                <a:gd name="connsiteY14" fmla="*/ 79533 h 79532"/>
                <a:gd name="connsiteX15" fmla="*/ 6821 w 63962"/>
                <a:gd name="connsiteY15" fmla="*/ 73033 h 79532"/>
                <a:gd name="connsiteX16" fmla="*/ 0 w 63962"/>
                <a:gd name="connsiteY16" fmla="*/ 55520 h 79532"/>
                <a:gd name="connsiteX17" fmla="*/ 8516 w 63962"/>
                <a:gd name="connsiteY17" fmla="*/ 36254 h 79532"/>
                <a:gd name="connsiteX18" fmla="*/ 34077 w 63962"/>
                <a:gd name="connsiteY18" fmla="*/ 29754 h 79532"/>
                <a:gd name="connsiteX19" fmla="*/ 51517 w 63962"/>
                <a:gd name="connsiteY19" fmla="*/ 29754 h 79532"/>
                <a:gd name="connsiteX20" fmla="*/ 51517 w 63962"/>
                <a:gd name="connsiteY20" fmla="*/ 28541 h 79532"/>
                <a:gd name="connsiteX21" fmla="*/ 45850 w 63962"/>
                <a:gd name="connsiteY21" fmla="*/ 15293 h 79532"/>
                <a:gd name="connsiteX22" fmla="*/ 30017 w 63962"/>
                <a:gd name="connsiteY22" fmla="*/ 10546 h 79532"/>
                <a:gd name="connsiteX23" fmla="*/ 17367 w 63962"/>
                <a:gd name="connsiteY23" fmla="*/ 12109 h 79532"/>
                <a:gd name="connsiteX24" fmla="*/ 5536 w 63962"/>
                <a:gd name="connsiteY24" fmla="*/ 16768 h 79532"/>
                <a:gd name="connsiteX25" fmla="*/ 5536 w 63962"/>
                <a:gd name="connsiteY25" fmla="*/ 5273 h 79532"/>
                <a:gd name="connsiteX26" fmla="*/ 18799 w 63962"/>
                <a:gd name="connsiteY26" fmla="*/ 1358 h 79532"/>
                <a:gd name="connsiteX27" fmla="*/ 31302 w 63962"/>
                <a:gd name="connsiteY27" fmla="*/ 0 h 79532"/>
                <a:gd name="connsiteX28" fmla="*/ 55855 w 63962"/>
                <a:gd name="connsiteY28" fmla="*/ 8530 h 79532"/>
                <a:gd name="connsiteX29" fmla="*/ 63962 w 63962"/>
                <a:gd name="connsiteY29" fmla="*/ 34355 h 7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3962" h="79532">
                  <a:moveTo>
                    <a:pt x="39146" y="39496"/>
                  </a:moveTo>
                  <a:cubicBezTo>
                    <a:pt x="29096" y="39496"/>
                    <a:pt x="22129" y="40650"/>
                    <a:pt x="18258" y="42943"/>
                  </a:cubicBezTo>
                  <a:cubicBezTo>
                    <a:pt x="14373" y="45236"/>
                    <a:pt x="12430" y="49166"/>
                    <a:pt x="12430" y="54716"/>
                  </a:cubicBezTo>
                  <a:cubicBezTo>
                    <a:pt x="12430" y="59127"/>
                    <a:pt x="13876" y="62648"/>
                    <a:pt x="16768" y="65262"/>
                  </a:cubicBezTo>
                  <a:cubicBezTo>
                    <a:pt x="19704" y="67833"/>
                    <a:pt x="23663" y="69118"/>
                    <a:pt x="28673" y="69118"/>
                  </a:cubicBezTo>
                  <a:cubicBezTo>
                    <a:pt x="35567" y="69118"/>
                    <a:pt x="41088" y="66679"/>
                    <a:pt x="45236" y="61815"/>
                  </a:cubicBezTo>
                  <a:cubicBezTo>
                    <a:pt x="49429" y="56893"/>
                    <a:pt x="51517" y="50378"/>
                    <a:pt x="51517" y="42271"/>
                  </a:cubicBezTo>
                  <a:lnTo>
                    <a:pt x="51517" y="39496"/>
                  </a:lnTo>
                  <a:lnTo>
                    <a:pt x="39146" y="39496"/>
                  </a:lnTo>
                  <a:moveTo>
                    <a:pt x="63962" y="34355"/>
                  </a:moveTo>
                  <a:lnTo>
                    <a:pt x="63962" y="77561"/>
                  </a:lnTo>
                  <a:lnTo>
                    <a:pt x="51517" y="77561"/>
                  </a:lnTo>
                  <a:lnTo>
                    <a:pt x="51517" y="66065"/>
                  </a:lnTo>
                  <a:cubicBezTo>
                    <a:pt x="48684" y="70666"/>
                    <a:pt x="45149" y="74070"/>
                    <a:pt x="40913" y="76275"/>
                  </a:cubicBezTo>
                  <a:cubicBezTo>
                    <a:pt x="36662" y="78452"/>
                    <a:pt x="31477" y="79533"/>
                    <a:pt x="25357" y="79533"/>
                  </a:cubicBezTo>
                  <a:cubicBezTo>
                    <a:pt x="17601" y="79533"/>
                    <a:pt x="11422" y="77371"/>
                    <a:pt x="6821" y="73033"/>
                  </a:cubicBezTo>
                  <a:cubicBezTo>
                    <a:pt x="2279" y="68665"/>
                    <a:pt x="0" y="62823"/>
                    <a:pt x="0" y="55520"/>
                  </a:cubicBezTo>
                  <a:cubicBezTo>
                    <a:pt x="0" y="47004"/>
                    <a:pt x="2834" y="40577"/>
                    <a:pt x="8516" y="36254"/>
                  </a:cubicBezTo>
                  <a:cubicBezTo>
                    <a:pt x="14241" y="31915"/>
                    <a:pt x="22757" y="29754"/>
                    <a:pt x="34077" y="29754"/>
                  </a:cubicBezTo>
                  <a:lnTo>
                    <a:pt x="51517" y="29754"/>
                  </a:lnTo>
                  <a:lnTo>
                    <a:pt x="51517" y="28541"/>
                  </a:lnTo>
                  <a:cubicBezTo>
                    <a:pt x="51517" y="22815"/>
                    <a:pt x="49633" y="18404"/>
                    <a:pt x="45850" y="15293"/>
                  </a:cubicBezTo>
                  <a:cubicBezTo>
                    <a:pt x="42096" y="12124"/>
                    <a:pt x="36823" y="10546"/>
                    <a:pt x="30017" y="10546"/>
                  </a:cubicBezTo>
                  <a:cubicBezTo>
                    <a:pt x="25693" y="10546"/>
                    <a:pt x="21472" y="11072"/>
                    <a:pt x="17367" y="12109"/>
                  </a:cubicBezTo>
                  <a:cubicBezTo>
                    <a:pt x="13263" y="13146"/>
                    <a:pt x="9319" y="14694"/>
                    <a:pt x="5536" y="16768"/>
                  </a:cubicBezTo>
                  <a:lnTo>
                    <a:pt x="5536" y="5273"/>
                  </a:lnTo>
                  <a:cubicBezTo>
                    <a:pt x="10093" y="3520"/>
                    <a:pt x="14519" y="2220"/>
                    <a:pt x="18799" y="1358"/>
                  </a:cubicBezTo>
                  <a:cubicBezTo>
                    <a:pt x="23078" y="453"/>
                    <a:pt x="27241" y="0"/>
                    <a:pt x="31302" y="0"/>
                  </a:cubicBezTo>
                  <a:cubicBezTo>
                    <a:pt x="42257" y="0"/>
                    <a:pt x="50436" y="2848"/>
                    <a:pt x="55855" y="8530"/>
                  </a:cubicBezTo>
                  <a:cubicBezTo>
                    <a:pt x="61260" y="14212"/>
                    <a:pt x="63962" y="22815"/>
                    <a:pt x="63962" y="34355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5" name="Freeform 1324">
              <a:extLst>
                <a:ext uri="{FF2B5EF4-FFF2-40B4-BE49-F238E27FC236}">
                  <a16:creationId xmlns:a16="http://schemas.microsoft.com/office/drawing/2014/main" id="{6197B31D-FC39-C241-1F2D-119074B40CF5}"/>
                </a:ext>
              </a:extLst>
            </p:cNvPr>
            <p:cNvSpPr/>
            <p:nvPr/>
          </p:nvSpPr>
          <p:spPr>
            <a:xfrm>
              <a:off x="2783838" y="4916820"/>
              <a:ext cx="47266" cy="97235"/>
            </a:xfrm>
            <a:custGeom>
              <a:avLst/>
              <a:gdLst>
                <a:gd name="connsiteX0" fmla="*/ 21632 w 47266"/>
                <a:gd name="connsiteY0" fmla="*/ 0 h 97235"/>
                <a:gd name="connsiteX1" fmla="*/ 21632 w 47266"/>
                <a:gd name="connsiteY1" fmla="*/ 21501 h 97235"/>
                <a:gd name="connsiteX2" fmla="*/ 47267 w 47266"/>
                <a:gd name="connsiteY2" fmla="*/ 21501 h 97235"/>
                <a:gd name="connsiteX3" fmla="*/ 47267 w 47266"/>
                <a:gd name="connsiteY3" fmla="*/ 31170 h 97235"/>
                <a:gd name="connsiteX4" fmla="*/ 21632 w 47266"/>
                <a:gd name="connsiteY4" fmla="*/ 31170 h 97235"/>
                <a:gd name="connsiteX5" fmla="*/ 21632 w 47266"/>
                <a:gd name="connsiteY5" fmla="*/ 72288 h 97235"/>
                <a:gd name="connsiteX6" fmla="*/ 24144 w 47266"/>
                <a:gd name="connsiteY6" fmla="*/ 84192 h 97235"/>
                <a:gd name="connsiteX7" fmla="*/ 34486 w 47266"/>
                <a:gd name="connsiteY7" fmla="*/ 86821 h 97235"/>
                <a:gd name="connsiteX8" fmla="*/ 47267 w 47266"/>
                <a:gd name="connsiteY8" fmla="*/ 86821 h 97235"/>
                <a:gd name="connsiteX9" fmla="*/ 47267 w 47266"/>
                <a:gd name="connsiteY9" fmla="*/ 97236 h 97235"/>
                <a:gd name="connsiteX10" fmla="*/ 34486 w 47266"/>
                <a:gd name="connsiteY10" fmla="*/ 97236 h 97235"/>
                <a:gd name="connsiteX11" fmla="*/ 14607 w 47266"/>
                <a:gd name="connsiteY11" fmla="*/ 91904 h 97235"/>
                <a:gd name="connsiteX12" fmla="*/ 9129 w 47266"/>
                <a:gd name="connsiteY12" fmla="*/ 72288 h 97235"/>
                <a:gd name="connsiteX13" fmla="*/ 9129 w 47266"/>
                <a:gd name="connsiteY13" fmla="*/ 31170 h 97235"/>
                <a:gd name="connsiteX14" fmla="*/ 0 w 47266"/>
                <a:gd name="connsiteY14" fmla="*/ 31170 h 97235"/>
                <a:gd name="connsiteX15" fmla="*/ 0 w 47266"/>
                <a:gd name="connsiteY15" fmla="*/ 21501 h 97235"/>
                <a:gd name="connsiteX16" fmla="*/ 9129 w 47266"/>
                <a:gd name="connsiteY16" fmla="*/ 21501 h 97235"/>
                <a:gd name="connsiteX17" fmla="*/ 9129 w 47266"/>
                <a:gd name="connsiteY17" fmla="*/ 0 h 97235"/>
                <a:gd name="connsiteX18" fmla="*/ 21632 w 47266"/>
                <a:gd name="connsiteY18" fmla="*/ 0 h 9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7266" h="97235">
                  <a:moveTo>
                    <a:pt x="21632" y="0"/>
                  </a:moveTo>
                  <a:lnTo>
                    <a:pt x="21632" y="21501"/>
                  </a:lnTo>
                  <a:lnTo>
                    <a:pt x="47267" y="21501"/>
                  </a:lnTo>
                  <a:lnTo>
                    <a:pt x="47267" y="31170"/>
                  </a:lnTo>
                  <a:lnTo>
                    <a:pt x="21632" y="31170"/>
                  </a:lnTo>
                  <a:lnTo>
                    <a:pt x="21632" y="72288"/>
                  </a:lnTo>
                  <a:cubicBezTo>
                    <a:pt x="21632" y="78466"/>
                    <a:pt x="22465" y="82425"/>
                    <a:pt x="24144" y="84192"/>
                  </a:cubicBezTo>
                  <a:cubicBezTo>
                    <a:pt x="25854" y="85945"/>
                    <a:pt x="29301" y="86821"/>
                    <a:pt x="34486" y="86821"/>
                  </a:cubicBezTo>
                  <a:lnTo>
                    <a:pt x="47267" y="86821"/>
                  </a:lnTo>
                  <a:lnTo>
                    <a:pt x="47267" y="97236"/>
                  </a:lnTo>
                  <a:lnTo>
                    <a:pt x="34486" y="97236"/>
                  </a:lnTo>
                  <a:cubicBezTo>
                    <a:pt x="24889" y="97236"/>
                    <a:pt x="18258" y="95454"/>
                    <a:pt x="14607" y="91904"/>
                  </a:cubicBezTo>
                  <a:cubicBezTo>
                    <a:pt x="10955" y="88297"/>
                    <a:pt x="9129" y="81753"/>
                    <a:pt x="9129" y="72288"/>
                  </a:cubicBezTo>
                  <a:lnTo>
                    <a:pt x="9129" y="31170"/>
                  </a:lnTo>
                  <a:lnTo>
                    <a:pt x="0" y="31170"/>
                  </a:lnTo>
                  <a:lnTo>
                    <a:pt x="0" y="21501"/>
                  </a:lnTo>
                  <a:lnTo>
                    <a:pt x="9129" y="21501"/>
                  </a:lnTo>
                  <a:lnTo>
                    <a:pt x="9129" y="0"/>
                  </a:lnTo>
                  <a:lnTo>
                    <a:pt x="21632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6" name="Freeform 1325">
              <a:extLst>
                <a:ext uri="{FF2B5EF4-FFF2-40B4-BE49-F238E27FC236}">
                  <a16:creationId xmlns:a16="http://schemas.microsoft.com/office/drawing/2014/main" id="{514D2039-1883-8B0C-1006-FD5682EE9DFD}"/>
                </a:ext>
              </a:extLst>
            </p:cNvPr>
            <p:cNvSpPr/>
            <p:nvPr/>
          </p:nvSpPr>
          <p:spPr>
            <a:xfrm>
              <a:off x="2847464" y="4908845"/>
              <a:ext cx="12444" cy="105210"/>
            </a:xfrm>
            <a:custGeom>
              <a:avLst/>
              <a:gdLst>
                <a:gd name="connsiteX0" fmla="*/ 0 w 12444"/>
                <a:gd name="connsiteY0" fmla="*/ 29476 h 105210"/>
                <a:gd name="connsiteX1" fmla="*/ 12445 w 12444"/>
                <a:gd name="connsiteY1" fmla="*/ 29476 h 105210"/>
                <a:gd name="connsiteX2" fmla="*/ 12445 w 12444"/>
                <a:gd name="connsiteY2" fmla="*/ 105211 h 105210"/>
                <a:gd name="connsiteX3" fmla="*/ 0 w 12444"/>
                <a:gd name="connsiteY3" fmla="*/ 105211 h 105210"/>
                <a:gd name="connsiteX4" fmla="*/ 0 w 12444"/>
                <a:gd name="connsiteY4" fmla="*/ 29476 h 105210"/>
                <a:gd name="connsiteX5" fmla="*/ 0 w 12444"/>
                <a:gd name="connsiteY5" fmla="*/ 0 h 105210"/>
                <a:gd name="connsiteX6" fmla="*/ 12445 w 12444"/>
                <a:gd name="connsiteY6" fmla="*/ 0 h 105210"/>
                <a:gd name="connsiteX7" fmla="*/ 12445 w 12444"/>
                <a:gd name="connsiteY7" fmla="*/ 15746 h 105210"/>
                <a:gd name="connsiteX8" fmla="*/ 0 w 12444"/>
                <a:gd name="connsiteY8" fmla="*/ 15746 h 105210"/>
                <a:gd name="connsiteX9" fmla="*/ 0 w 12444"/>
                <a:gd name="connsiteY9" fmla="*/ 0 h 10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44" h="105210">
                  <a:moveTo>
                    <a:pt x="0" y="29476"/>
                  </a:moveTo>
                  <a:lnTo>
                    <a:pt x="12445" y="29476"/>
                  </a:lnTo>
                  <a:lnTo>
                    <a:pt x="12445" y="105211"/>
                  </a:lnTo>
                  <a:lnTo>
                    <a:pt x="0" y="105211"/>
                  </a:lnTo>
                  <a:lnTo>
                    <a:pt x="0" y="29476"/>
                  </a:lnTo>
                  <a:moveTo>
                    <a:pt x="0" y="0"/>
                  </a:moveTo>
                  <a:lnTo>
                    <a:pt x="12445" y="0"/>
                  </a:lnTo>
                  <a:lnTo>
                    <a:pt x="12445" y="15746"/>
                  </a:lnTo>
                  <a:lnTo>
                    <a:pt x="0" y="157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7" name="Freeform 1326">
              <a:extLst>
                <a:ext uri="{FF2B5EF4-FFF2-40B4-BE49-F238E27FC236}">
                  <a16:creationId xmlns:a16="http://schemas.microsoft.com/office/drawing/2014/main" id="{3E92C440-06C8-4485-F6BA-ABE85E2EB3CA}"/>
                </a:ext>
              </a:extLst>
            </p:cNvPr>
            <p:cNvSpPr/>
            <p:nvPr/>
          </p:nvSpPr>
          <p:spPr>
            <a:xfrm>
              <a:off x="2885471" y="4936495"/>
              <a:ext cx="63436" cy="77560"/>
            </a:xfrm>
            <a:custGeom>
              <a:avLst/>
              <a:gdLst>
                <a:gd name="connsiteX0" fmla="*/ 63436 w 63436"/>
                <a:gd name="connsiteY0" fmla="*/ 31857 h 77560"/>
                <a:gd name="connsiteX1" fmla="*/ 63436 w 63436"/>
                <a:gd name="connsiteY1" fmla="*/ 77561 h 77560"/>
                <a:gd name="connsiteX2" fmla="*/ 50992 w 63436"/>
                <a:gd name="connsiteY2" fmla="*/ 77561 h 77560"/>
                <a:gd name="connsiteX3" fmla="*/ 50992 w 63436"/>
                <a:gd name="connsiteY3" fmla="*/ 32266 h 77560"/>
                <a:gd name="connsiteX4" fmla="*/ 46799 w 63436"/>
                <a:gd name="connsiteY4" fmla="*/ 16170 h 77560"/>
                <a:gd name="connsiteX5" fmla="*/ 34223 w 63436"/>
                <a:gd name="connsiteY5" fmla="*/ 10824 h 77560"/>
                <a:gd name="connsiteX6" fmla="*/ 18331 w 63436"/>
                <a:gd name="connsiteY6" fmla="*/ 17250 h 77560"/>
                <a:gd name="connsiteX7" fmla="*/ 12518 w 63436"/>
                <a:gd name="connsiteY7" fmla="*/ 34764 h 77560"/>
                <a:gd name="connsiteX8" fmla="*/ 12518 w 63436"/>
                <a:gd name="connsiteY8" fmla="*/ 77561 h 77560"/>
                <a:gd name="connsiteX9" fmla="*/ 0 w 63436"/>
                <a:gd name="connsiteY9" fmla="*/ 77561 h 77560"/>
                <a:gd name="connsiteX10" fmla="*/ 0 w 63436"/>
                <a:gd name="connsiteY10" fmla="*/ 1826 h 77560"/>
                <a:gd name="connsiteX11" fmla="*/ 12518 w 63436"/>
                <a:gd name="connsiteY11" fmla="*/ 1826 h 77560"/>
                <a:gd name="connsiteX12" fmla="*/ 12518 w 63436"/>
                <a:gd name="connsiteY12" fmla="*/ 13599 h 77560"/>
                <a:gd name="connsiteX13" fmla="*/ 22991 w 63436"/>
                <a:gd name="connsiteY13" fmla="*/ 3389 h 77560"/>
                <a:gd name="connsiteX14" fmla="*/ 36998 w 63436"/>
                <a:gd name="connsiteY14" fmla="*/ 0 h 77560"/>
                <a:gd name="connsiteX15" fmla="*/ 56746 w 63436"/>
                <a:gd name="connsiteY15" fmla="*/ 8121 h 77560"/>
                <a:gd name="connsiteX16" fmla="*/ 63436 w 63436"/>
                <a:gd name="connsiteY16" fmla="*/ 31857 h 7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436" h="77560">
                  <a:moveTo>
                    <a:pt x="63436" y="31857"/>
                  </a:moveTo>
                  <a:lnTo>
                    <a:pt x="63436" y="77561"/>
                  </a:lnTo>
                  <a:lnTo>
                    <a:pt x="50992" y="77561"/>
                  </a:lnTo>
                  <a:lnTo>
                    <a:pt x="50992" y="32266"/>
                  </a:lnTo>
                  <a:cubicBezTo>
                    <a:pt x="50992" y="25094"/>
                    <a:pt x="49589" y="19719"/>
                    <a:pt x="46799" y="16170"/>
                  </a:cubicBezTo>
                  <a:cubicBezTo>
                    <a:pt x="44010" y="12605"/>
                    <a:pt x="39817" y="10824"/>
                    <a:pt x="34223" y="10824"/>
                  </a:cubicBezTo>
                  <a:cubicBezTo>
                    <a:pt x="27504" y="10824"/>
                    <a:pt x="22202" y="12971"/>
                    <a:pt x="18331" y="17250"/>
                  </a:cubicBezTo>
                  <a:cubicBezTo>
                    <a:pt x="14461" y="21530"/>
                    <a:pt x="12518" y="27373"/>
                    <a:pt x="12518" y="34764"/>
                  </a:cubicBezTo>
                  <a:lnTo>
                    <a:pt x="12518" y="77561"/>
                  </a:lnTo>
                  <a:lnTo>
                    <a:pt x="0" y="77561"/>
                  </a:lnTo>
                  <a:lnTo>
                    <a:pt x="0" y="1826"/>
                  </a:lnTo>
                  <a:lnTo>
                    <a:pt x="12518" y="1826"/>
                  </a:lnTo>
                  <a:lnTo>
                    <a:pt x="12518" y="13599"/>
                  </a:lnTo>
                  <a:cubicBezTo>
                    <a:pt x="15483" y="9042"/>
                    <a:pt x="18974" y="5638"/>
                    <a:pt x="22991" y="3389"/>
                  </a:cubicBezTo>
                  <a:cubicBezTo>
                    <a:pt x="27051" y="1125"/>
                    <a:pt x="31725" y="0"/>
                    <a:pt x="36998" y="0"/>
                  </a:cubicBezTo>
                  <a:cubicBezTo>
                    <a:pt x="45689" y="0"/>
                    <a:pt x="52277" y="2702"/>
                    <a:pt x="56746" y="8121"/>
                  </a:cubicBezTo>
                  <a:cubicBezTo>
                    <a:pt x="61201" y="13482"/>
                    <a:pt x="63436" y="21399"/>
                    <a:pt x="63436" y="31857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8" name="Freeform 1327">
              <a:extLst>
                <a:ext uri="{FF2B5EF4-FFF2-40B4-BE49-F238E27FC236}">
                  <a16:creationId xmlns:a16="http://schemas.microsoft.com/office/drawing/2014/main" id="{E54EFEA3-9CAD-9192-7467-9B2B2D6A63E0}"/>
                </a:ext>
              </a:extLst>
            </p:cNvPr>
            <p:cNvSpPr/>
            <p:nvPr/>
          </p:nvSpPr>
          <p:spPr>
            <a:xfrm>
              <a:off x="2968319" y="4936495"/>
              <a:ext cx="67686" cy="106379"/>
            </a:xfrm>
            <a:custGeom>
              <a:avLst/>
              <a:gdLst>
                <a:gd name="connsiteX0" fmla="*/ 55242 w 67686"/>
                <a:gd name="connsiteY0" fmla="*/ 38824 h 106379"/>
                <a:gd name="connsiteX1" fmla="*/ 49633 w 67686"/>
                <a:gd name="connsiteY1" fmla="*/ 17849 h 106379"/>
                <a:gd name="connsiteX2" fmla="*/ 34004 w 67686"/>
                <a:gd name="connsiteY2" fmla="*/ 10414 h 106379"/>
                <a:gd name="connsiteX3" fmla="*/ 18390 w 67686"/>
                <a:gd name="connsiteY3" fmla="*/ 17849 h 106379"/>
                <a:gd name="connsiteX4" fmla="*/ 12839 w 67686"/>
                <a:gd name="connsiteY4" fmla="*/ 38824 h 106379"/>
                <a:gd name="connsiteX5" fmla="*/ 18390 w 67686"/>
                <a:gd name="connsiteY5" fmla="*/ 59712 h 106379"/>
                <a:gd name="connsiteX6" fmla="*/ 34004 w 67686"/>
                <a:gd name="connsiteY6" fmla="*/ 67146 h 106379"/>
                <a:gd name="connsiteX7" fmla="*/ 49633 w 67686"/>
                <a:gd name="connsiteY7" fmla="*/ 59712 h 106379"/>
                <a:gd name="connsiteX8" fmla="*/ 55242 w 67686"/>
                <a:gd name="connsiteY8" fmla="*/ 38824 h 106379"/>
                <a:gd name="connsiteX9" fmla="*/ 67687 w 67686"/>
                <a:gd name="connsiteY9" fmla="*/ 68169 h 106379"/>
                <a:gd name="connsiteX10" fmla="*/ 59098 w 67686"/>
                <a:gd name="connsiteY10" fmla="*/ 96900 h 106379"/>
                <a:gd name="connsiteX11" fmla="*/ 32792 w 67686"/>
                <a:gd name="connsiteY11" fmla="*/ 106380 h 106379"/>
                <a:gd name="connsiteX12" fmla="*/ 20420 w 67686"/>
                <a:gd name="connsiteY12" fmla="*/ 105357 h 106379"/>
                <a:gd name="connsiteX13" fmla="*/ 9129 w 67686"/>
                <a:gd name="connsiteY13" fmla="*/ 102377 h 106379"/>
                <a:gd name="connsiteX14" fmla="*/ 9129 w 67686"/>
                <a:gd name="connsiteY14" fmla="*/ 90283 h 106379"/>
                <a:gd name="connsiteX15" fmla="*/ 19938 w 67686"/>
                <a:gd name="connsiteY15" fmla="*/ 94680 h 106379"/>
                <a:gd name="connsiteX16" fmla="*/ 30834 w 67686"/>
                <a:gd name="connsiteY16" fmla="*/ 96097 h 106379"/>
                <a:gd name="connsiteX17" fmla="*/ 49151 w 67686"/>
                <a:gd name="connsiteY17" fmla="*/ 89670 h 106379"/>
                <a:gd name="connsiteX18" fmla="*/ 55242 w 67686"/>
                <a:gd name="connsiteY18" fmla="*/ 70404 h 106379"/>
                <a:gd name="connsiteX19" fmla="*/ 55242 w 67686"/>
                <a:gd name="connsiteY19" fmla="*/ 64240 h 106379"/>
                <a:gd name="connsiteX20" fmla="*/ 45368 w 67686"/>
                <a:gd name="connsiteY20" fmla="*/ 74260 h 106379"/>
                <a:gd name="connsiteX21" fmla="*/ 30966 w 67686"/>
                <a:gd name="connsiteY21" fmla="*/ 77561 h 106379"/>
                <a:gd name="connsiteX22" fmla="*/ 8516 w 67686"/>
                <a:gd name="connsiteY22" fmla="*/ 66957 h 106379"/>
                <a:gd name="connsiteX23" fmla="*/ 0 w 67686"/>
                <a:gd name="connsiteY23" fmla="*/ 38824 h 106379"/>
                <a:gd name="connsiteX24" fmla="*/ 8516 w 67686"/>
                <a:gd name="connsiteY24" fmla="*/ 10619 h 106379"/>
                <a:gd name="connsiteX25" fmla="*/ 30966 w 67686"/>
                <a:gd name="connsiteY25" fmla="*/ 0 h 106379"/>
                <a:gd name="connsiteX26" fmla="*/ 45368 w 67686"/>
                <a:gd name="connsiteY26" fmla="*/ 3316 h 106379"/>
                <a:gd name="connsiteX27" fmla="*/ 55242 w 67686"/>
                <a:gd name="connsiteY27" fmla="*/ 13321 h 106379"/>
                <a:gd name="connsiteX28" fmla="*/ 55242 w 67686"/>
                <a:gd name="connsiteY28" fmla="*/ 1826 h 106379"/>
                <a:gd name="connsiteX29" fmla="*/ 67687 w 67686"/>
                <a:gd name="connsiteY29" fmla="*/ 1826 h 106379"/>
                <a:gd name="connsiteX30" fmla="*/ 67687 w 67686"/>
                <a:gd name="connsiteY30" fmla="*/ 68169 h 10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7686" h="106379">
                  <a:moveTo>
                    <a:pt x="55242" y="38824"/>
                  </a:moveTo>
                  <a:cubicBezTo>
                    <a:pt x="55242" y="29812"/>
                    <a:pt x="53372" y="22815"/>
                    <a:pt x="49633" y="17849"/>
                  </a:cubicBezTo>
                  <a:cubicBezTo>
                    <a:pt x="45938" y="12898"/>
                    <a:pt x="40723" y="10414"/>
                    <a:pt x="34004" y="10414"/>
                  </a:cubicBezTo>
                  <a:cubicBezTo>
                    <a:pt x="27329" y="10414"/>
                    <a:pt x="22129" y="12898"/>
                    <a:pt x="18390" y="17849"/>
                  </a:cubicBezTo>
                  <a:cubicBezTo>
                    <a:pt x="14694" y="22815"/>
                    <a:pt x="12839" y="29812"/>
                    <a:pt x="12839" y="38824"/>
                  </a:cubicBezTo>
                  <a:cubicBezTo>
                    <a:pt x="12839" y="47793"/>
                    <a:pt x="14694" y="54760"/>
                    <a:pt x="18390" y="59712"/>
                  </a:cubicBezTo>
                  <a:cubicBezTo>
                    <a:pt x="22129" y="64663"/>
                    <a:pt x="27329" y="67146"/>
                    <a:pt x="34004" y="67146"/>
                  </a:cubicBezTo>
                  <a:cubicBezTo>
                    <a:pt x="40723" y="67146"/>
                    <a:pt x="45938" y="64663"/>
                    <a:pt x="49633" y="59712"/>
                  </a:cubicBezTo>
                  <a:cubicBezTo>
                    <a:pt x="53372" y="54760"/>
                    <a:pt x="55242" y="47793"/>
                    <a:pt x="55242" y="38824"/>
                  </a:cubicBezTo>
                  <a:moveTo>
                    <a:pt x="67687" y="68169"/>
                  </a:moveTo>
                  <a:cubicBezTo>
                    <a:pt x="67687" y="81066"/>
                    <a:pt x="64824" y="90634"/>
                    <a:pt x="59098" y="96900"/>
                  </a:cubicBezTo>
                  <a:cubicBezTo>
                    <a:pt x="53372" y="103225"/>
                    <a:pt x="44608" y="106380"/>
                    <a:pt x="32792" y="106380"/>
                  </a:cubicBezTo>
                  <a:cubicBezTo>
                    <a:pt x="28424" y="106380"/>
                    <a:pt x="24291" y="106044"/>
                    <a:pt x="20420" y="105357"/>
                  </a:cubicBezTo>
                  <a:cubicBezTo>
                    <a:pt x="16549" y="104729"/>
                    <a:pt x="12781" y="103736"/>
                    <a:pt x="9129" y="102377"/>
                  </a:cubicBezTo>
                  <a:lnTo>
                    <a:pt x="9129" y="90283"/>
                  </a:lnTo>
                  <a:cubicBezTo>
                    <a:pt x="12781" y="92255"/>
                    <a:pt x="16389" y="93730"/>
                    <a:pt x="19938" y="94680"/>
                  </a:cubicBezTo>
                  <a:cubicBezTo>
                    <a:pt x="23502" y="95629"/>
                    <a:pt x="27139" y="96097"/>
                    <a:pt x="30834" y="96097"/>
                  </a:cubicBezTo>
                  <a:cubicBezTo>
                    <a:pt x="39000" y="96097"/>
                    <a:pt x="45105" y="93949"/>
                    <a:pt x="49151" y="89670"/>
                  </a:cubicBezTo>
                  <a:cubicBezTo>
                    <a:pt x="53212" y="85434"/>
                    <a:pt x="55242" y="79007"/>
                    <a:pt x="55242" y="70404"/>
                  </a:cubicBezTo>
                  <a:lnTo>
                    <a:pt x="55242" y="64240"/>
                  </a:lnTo>
                  <a:cubicBezTo>
                    <a:pt x="52671" y="68709"/>
                    <a:pt x="49385" y="72054"/>
                    <a:pt x="45368" y="74260"/>
                  </a:cubicBezTo>
                  <a:cubicBezTo>
                    <a:pt x="41351" y="76465"/>
                    <a:pt x="36560" y="77561"/>
                    <a:pt x="30966" y="77561"/>
                  </a:cubicBezTo>
                  <a:cubicBezTo>
                    <a:pt x="21676" y="77561"/>
                    <a:pt x="14198" y="74026"/>
                    <a:pt x="8516" y="66957"/>
                  </a:cubicBezTo>
                  <a:cubicBezTo>
                    <a:pt x="2834" y="59872"/>
                    <a:pt x="0" y="50495"/>
                    <a:pt x="0" y="38824"/>
                  </a:cubicBezTo>
                  <a:cubicBezTo>
                    <a:pt x="0" y="27095"/>
                    <a:pt x="2834" y="17703"/>
                    <a:pt x="8516" y="10619"/>
                  </a:cubicBezTo>
                  <a:cubicBezTo>
                    <a:pt x="14198" y="3535"/>
                    <a:pt x="21676" y="0"/>
                    <a:pt x="30966" y="0"/>
                  </a:cubicBezTo>
                  <a:cubicBezTo>
                    <a:pt x="36560" y="0"/>
                    <a:pt x="41351" y="1110"/>
                    <a:pt x="45368" y="3316"/>
                  </a:cubicBezTo>
                  <a:cubicBezTo>
                    <a:pt x="49385" y="5521"/>
                    <a:pt x="52671" y="8866"/>
                    <a:pt x="55242" y="13321"/>
                  </a:cubicBezTo>
                  <a:lnTo>
                    <a:pt x="55242" y="1826"/>
                  </a:lnTo>
                  <a:lnTo>
                    <a:pt x="67687" y="1826"/>
                  </a:lnTo>
                  <a:lnTo>
                    <a:pt x="67687" y="68169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9" name="Freeform 1328">
              <a:extLst>
                <a:ext uri="{FF2B5EF4-FFF2-40B4-BE49-F238E27FC236}">
                  <a16:creationId xmlns:a16="http://schemas.microsoft.com/office/drawing/2014/main" id="{840A0723-BCBF-16DD-4937-50F7EFD98F09}"/>
                </a:ext>
              </a:extLst>
            </p:cNvPr>
            <p:cNvSpPr/>
            <p:nvPr/>
          </p:nvSpPr>
          <p:spPr>
            <a:xfrm>
              <a:off x="1359952" y="4652895"/>
              <a:ext cx="2931763" cy="1460"/>
            </a:xfrm>
            <a:custGeom>
              <a:avLst/>
              <a:gdLst>
                <a:gd name="connsiteX0" fmla="*/ 0 w 2931763"/>
                <a:gd name="connsiteY0" fmla="*/ 0 h 1460"/>
                <a:gd name="connsiteX1" fmla="*/ 2931764 w 293176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31763" h="1460">
                  <a:moveTo>
                    <a:pt x="0" y="0"/>
                  </a:moveTo>
                  <a:lnTo>
                    <a:pt x="2931764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0" name="Freeform 1329">
              <a:extLst>
                <a:ext uri="{FF2B5EF4-FFF2-40B4-BE49-F238E27FC236}">
                  <a16:creationId xmlns:a16="http://schemas.microsoft.com/office/drawing/2014/main" id="{9B3BF13E-DD2D-4B16-C2BC-FF8F291F53A3}"/>
                </a:ext>
              </a:extLst>
            </p:cNvPr>
            <p:cNvSpPr/>
            <p:nvPr/>
          </p:nvSpPr>
          <p:spPr>
            <a:xfrm>
              <a:off x="1359952" y="4284021"/>
              <a:ext cx="2931763" cy="1460"/>
            </a:xfrm>
            <a:custGeom>
              <a:avLst/>
              <a:gdLst>
                <a:gd name="connsiteX0" fmla="*/ 0 w 2931763"/>
                <a:gd name="connsiteY0" fmla="*/ 0 h 1460"/>
                <a:gd name="connsiteX1" fmla="*/ 2931764 w 293176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31763" h="1460">
                  <a:moveTo>
                    <a:pt x="0" y="0"/>
                  </a:moveTo>
                  <a:lnTo>
                    <a:pt x="2931764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1" name="Freeform 1330">
              <a:extLst>
                <a:ext uri="{FF2B5EF4-FFF2-40B4-BE49-F238E27FC236}">
                  <a16:creationId xmlns:a16="http://schemas.microsoft.com/office/drawing/2014/main" id="{8FBEA28B-7DF3-F24E-C035-1D4089D9FE2D}"/>
                </a:ext>
              </a:extLst>
            </p:cNvPr>
            <p:cNvSpPr/>
            <p:nvPr/>
          </p:nvSpPr>
          <p:spPr>
            <a:xfrm>
              <a:off x="1359952" y="3915143"/>
              <a:ext cx="2931763" cy="1460"/>
            </a:xfrm>
            <a:custGeom>
              <a:avLst/>
              <a:gdLst>
                <a:gd name="connsiteX0" fmla="*/ 0 w 2931763"/>
                <a:gd name="connsiteY0" fmla="*/ 0 h 1460"/>
                <a:gd name="connsiteX1" fmla="*/ 2931764 w 293176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31763" h="1460">
                  <a:moveTo>
                    <a:pt x="0" y="0"/>
                  </a:moveTo>
                  <a:lnTo>
                    <a:pt x="2931764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2" name="Freeform 1331">
              <a:extLst>
                <a:ext uri="{FF2B5EF4-FFF2-40B4-BE49-F238E27FC236}">
                  <a16:creationId xmlns:a16="http://schemas.microsoft.com/office/drawing/2014/main" id="{150E837E-E9F4-6A37-A2B8-49C812A7FC44}"/>
                </a:ext>
              </a:extLst>
            </p:cNvPr>
            <p:cNvSpPr/>
            <p:nvPr/>
          </p:nvSpPr>
          <p:spPr>
            <a:xfrm>
              <a:off x="1359952" y="3546263"/>
              <a:ext cx="2931763" cy="1460"/>
            </a:xfrm>
            <a:custGeom>
              <a:avLst/>
              <a:gdLst>
                <a:gd name="connsiteX0" fmla="*/ 0 w 2931763"/>
                <a:gd name="connsiteY0" fmla="*/ 0 h 1460"/>
                <a:gd name="connsiteX1" fmla="*/ 2931764 w 293176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31763" h="1460">
                  <a:moveTo>
                    <a:pt x="0" y="0"/>
                  </a:moveTo>
                  <a:lnTo>
                    <a:pt x="2931764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3" name="Freeform 1332">
              <a:extLst>
                <a:ext uri="{FF2B5EF4-FFF2-40B4-BE49-F238E27FC236}">
                  <a16:creationId xmlns:a16="http://schemas.microsoft.com/office/drawing/2014/main" id="{D34F3E05-AE83-9C16-3A22-6F2C766A6370}"/>
                </a:ext>
              </a:extLst>
            </p:cNvPr>
            <p:cNvSpPr/>
            <p:nvPr/>
          </p:nvSpPr>
          <p:spPr>
            <a:xfrm>
              <a:off x="1359952" y="3177385"/>
              <a:ext cx="2931763" cy="1460"/>
            </a:xfrm>
            <a:custGeom>
              <a:avLst/>
              <a:gdLst>
                <a:gd name="connsiteX0" fmla="*/ 0 w 2931763"/>
                <a:gd name="connsiteY0" fmla="*/ 0 h 1460"/>
                <a:gd name="connsiteX1" fmla="*/ 2931764 w 293176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31763" h="1460">
                  <a:moveTo>
                    <a:pt x="0" y="0"/>
                  </a:moveTo>
                  <a:lnTo>
                    <a:pt x="2931764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4" name="Freeform 1333">
              <a:extLst>
                <a:ext uri="{FF2B5EF4-FFF2-40B4-BE49-F238E27FC236}">
                  <a16:creationId xmlns:a16="http://schemas.microsoft.com/office/drawing/2014/main" id="{6C8BFD04-5928-D16F-2DC4-5F88FB780442}"/>
                </a:ext>
              </a:extLst>
            </p:cNvPr>
            <p:cNvSpPr/>
            <p:nvPr/>
          </p:nvSpPr>
          <p:spPr>
            <a:xfrm>
              <a:off x="1359952" y="2808506"/>
              <a:ext cx="2931763" cy="1460"/>
            </a:xfrm>
            <a:custGeom>
              <a:avLst/>
              <a:gdLst>
                <a:gd name="connsiteX0" fmla="*/ 0 w 2931763"/>
                <a:gd name="connsiteY0" fmla="*/ 0 h 1460"/>
                <a:gd name="connsiteX1" fmla="*/ 2931764 w 293176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31763" h="1460">
                  <a:moveTo>
                    <a:pt x="0" y="0"/>
                  </a:moveTo>
                  <a:lnTo>
                    <a:pt x="2931764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5" name="Freeform 1334">
              <a:extLst>
                <a:ext uri="{FF2B5EF4-FFF2-40B4-BE49-F238E27FC236}">
                  <a16:creationId xmlns:a16="http://schemas.microsoft.com/office/drawing/2014/main" id="{66208E1F-4C3F-70DB-F658-CED8E027A6BC}"/>
                </a:ext>
              </a:extLst>
            </p:cNvPr>
            <p:cNvSpPr/>
            <p:nvPr/>
          </p:nvSpPr>
          <p:spPr>
            <a:xfrm>
              <a:off x="1359952" y="2767458"/>
              <a:ext cx="1460" cy="1940357"/>
            </a:xfrm>
            <a:custGeom>
              <a:avLst/>
              <a:gdLst>
                <a:gd name="connsiteX0" fmla="*/ 0 w 1460"/>
                <a:gd name="connsiteY0" fmla="*/ 1940357 h 1940357"/>
                <a:gd name="connsiteX1" fmla="*/ 0 w 1460"/>
                <a:gd name="connsiteY1" fmla="*/ 0 h 19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1940357">
                  <a:moveTo>
                    <a:pt x="0" y="1940357"/>
                  </a:move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6" name="Freeform 1335">
              <a:extLst>
                <a:ext uri="{FF2B5EF4-FFF2-40B4-BE49-F238E27FC236}">
                  <a16:creationId xmlns:a16="http://schemas.microsoft.com/office/drawing/2014/main" id="{54FF95CF-6519-54F4-544F-9C10C1CDD32B}"/>
                </a:ext>
              </a:extLst>
            </p:cNvPr>
            <p:cNvSpPr/>
            <p:nvPr/>
          </p:nvSpPr>
          <p:spPr>
            <a:xfrm>
              <a:off x="1359952" y="4652895"/>
              <a:ext cx="27603" cy="1460"/>
            </a:xfrm>
            <a:custGeom>
              <a:avLst/>
              <a:gdLst>
                <a:gd name="connsiteX0" fmla="*/ 0 w 27603"/>
                <a:gd name="connsiteY0" fmla="*/ 0 h 1460"/>
                <a:gd name="connsiteX1" fmla="*/ 27603 w 2760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603" h="1460">
                  <a:moveTo>
                    <a:pt x="0" y="0"/>
                  </a:moveTo>
                  <a:lnTo>
                    <a:pt x="27603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7" name="Freeform 1336">
              <a:extLst>
                <a:ext uri="{FF2B5EF4-FFF2-40B4-BE49-F238E27FC236}">
                  <a16:creationId xmlns:a16="http://schemas.microsoft.com/office/drawing/2014/main" id="{697EB637-8087-AA3A-4153-9CAFF958B86D}"/>
                </a:ext>
              </a:extLst>
            </p:cNvPr>
            <p:cNvSpPr/>
            <p:nvPr/>
          </p:nvSpPr>
          <p:spPr>
            <a:xfrm>
              <a:off x="1359952" y="4284021"/>
              <a:ext cx="27603" cy="1460"/>
            </a:xfrm>
            <a:custGeom>
              <a:avLst/>
              <a:gdLst>
                <a:gd name="connsiteX0" fmla="*/ 0 w 27603"/>
                <a:gd name="connsiteY0" fmla="*/ 0 h 1460"/>
                <a:gd name="connsiteX1" fmla="*/ 27603 w 2760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603" h="1460">
                  <a:moveTo>
                    <a:pt x="0" y="0"/>
                  </a:moveTo>
                  <a:lnTo>
                    <a:pt x="27603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8" name="Freeform 1337">
              <a:extLst>
                <a:ext uri="{FF2B5EF4-FFF2-40B4-BE49-F238E27FC236}">
                  <a16:creationId xmlns:a16="http://schemas.microsoft.com/office/drawing/2014/main" id="{80BC1458-F60D-3F97-9D11-7740123D1C4D}"/>
                </a:ext>
              </a:extLst>
            </p:cNvPr>
            <p:cNvSpPr/>
            <p:nvPr/>
          </p:nvSpPr>
          <p:spPr>
            <a:xfrm>
              <a:off x="1359952" y="3915143"/>
              <a:ext cx="27603" cy="1460"/>
            </a:xfrm>
            <a:custGeom>
              <a:avLst/>
              <a:gdLst>
                <a:gd name="connsiteX0" fmla="*/ 0 w 27603"/>
                <a:gd name="connsiteY0" fmla="*/ 0 h 1460"/>
                <a:gd name="connsiteX1" fmla="*/ 27603 w 2760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603" h="1460">
                  <a:moveTo>
                    <a:pt x="0" y="0"/>
                  </a:moveTo>
                  <a:lnTo>
                    <a:pt x="27603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9" name="Freeform 1338">
              <a:extLst>
                <a:ext uri="{FF2B5EF4-FFF2-40B4-BE49-F238E27FC236}">
                  <a16:creationId xmlns:a16="http://schemas.microsoft.com/office/drawing/2014/main" id="{FFF42008-ACB6-523C-EA10-F0C56F2CC3CB}"/>
                </a:ext>
              </a:extLst>
            </p:cNvPr>
            <p:cNvSpPr/>
            <p:nvPr/>
          </p:nvSpPr>
          <p:spPr>
            <a:xfrm>
              <a:off x="1359952" y="3546263"/>
              <a:ext cx="27603" cy="1460"/>
            </a:xfrm>
            <a:custGeom>
              <a:avLst/>
              <a:gdLst>
                <a:gd name="connsiteX0" fmla="*/ 0 w 27603"/>
                <a:gd name="connsiteY0" fmla="*/ 0 h 1460"/>
                <a:gd name="connsiteX1" fmla="*/ 27603 w 2760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603" h="1460">
                  <a:moveTo>
                    <a:pt x="0" y="0"/>
                  </a:moveTo>
                  <a:lnTo>
                    <a:pt x="27603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0" name="Freeform 1339">
              <a:extLst>
                <a:ext uri="{FF2B5EF4-FFF2-40B4-BE49-F238E27FC236}">
                  <a16:creationId xmlns:a16="http://schemas.microsoft.com/office/drawing/2014/main" id="{092B72B9-ABC4-13FF-F565-151EA97ED826}"/>
                </a:ext>
              </a:extLst>
            </p:cNvPr>
            <p:cNvSpPr/>
            <p:nvPr/>
          </p:nvSpPr>
          <p:spPr>
            <a:xfrm>
              <a:off x="1359952" y="3177385"/>
              <a:ext cx="27603" cy="1460"/>
            </a:xfrm>
            <a:custGeom>
              <a:avLst/>
              <a:gdLst>
                <a:gd name="connsiteX0" fmla="*/ 0 w 27603"/>
                <a:gd name="connsiteY0" fmla="*/ 0 h 1460"/>
                <a:gd name="connsiteX1" fmla="*/ 27603 w 2760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603" h="1460">
                  <a:moveTo>
                    <a:pt x="0" y="0"/>
                  </a:moveTo>
                  <a:lnTo>
                    <a:pt x="27603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1" name="Freeform 1340">
              <a:extLst>
                <a:ext uri="{FF2B5EF4-FFF2-40B4-BE49-F238E27FC236}">
                  <a16:creationId xmlns:a16="http://schemas.microsoft.com/office/drawing/2014/main" id="{33E5CFC9-486F-AFD1-2C55-4A9AE390A193}"/>
                </a:ext>
              </a:extLst>
            </p:cNvPr>
            <p:cNvSpPr/>
            <p:nvPr/>
          </p:nvSpPr>
          <p:spPr>
            <a:xfrm>
              <a:off x="1359952" y="2808506"/>
              <a:ext cx="27603" cy="1460"/>
            </a:xfrm>
            <a:custGeom>
              <a:avLst/>
              <a:gdLst>
                <a:gd name="connsiteX0" fmla="*/ 0 w 27603"/>
                <a:gd name="connsiteY0" fmla="*/ 0 h 1460"/>
                <a:gd name="connsiteX1" fmla="*/ 27603 w 2760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603" h="1460">
                  <a:moveTo>
                    <a:pt x="0" y="0"/>
                  </a:moveTo>
                  <a:lnTo>
                    <a:pt x="27603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2" name="Freeform 1341">
              <a:extLst>
                <a:ext uri="{FF2B5EF4-FFF2-40B4-BE49-F238E27FC236}">
                  <a16:creationId xmlns:a16="http://schemas.microsoft.com/office/drawing/2014/main" id="{F72A1494-AA1E-BC32-1DB2-D30463BEB7B8}"/>
                </a:ext>
              </a:extLst>
            </p:cNvPr>
            <p:cNvSpPr/>
            <p:nvPr/>
          </p:nvSpPr>
          <p:spPr>
            <a:xfrm>
              <a:off x="1053590" y="4607132"/>
              <a:ext cx="61062" cy="91656"/>
            </a:xfrm>
            <a:custGeom>
              <a:avLst/>
              <a:gdLst>
                <a:gd name="connsiteX0" fmla="*/ 30532 w 61062"/>
                <a:gd name="connsiteY0" fmla="*/ 9465 h 91656"/>
                <a:gd name="connsiteX1" fmla="*/ 16627 w 61062"/>
                <a:gd name="connsiteY1" fmla="*/ 18579 h 91656"/>
                <a:gd name="connsiteX2" fmla="*/ 12011 w 61062"/>
                <a:gd name="connsiteY2" fmla="*/ 45850 h 91656"/>
                <a:gd name="connsiteX3" fmla="*/ 16627 w 61062"/>
                <a:gd name="connsiteY3" fmla="*/ 73135 h 91656"/>
                <a:gd name="connsiteX4" fmla="*/ 30532 w 61062"/>
                <a:gd name="connsiteY4" fmla="*/ 82191 h 91656"/>
                <a:gd name="connsiteX5" fmla="*/ 44436 w 61062"/>
                <a:gd name="connsiteY5" fmla="*/ 73135 h 91656"/>
                <a:gd name="connsiteX6" fmla="*/ 49112 w 61062"/>
                <a:gd name="connsiteY6" fmla="*/ 45850 h 91656"/>
                <a:gd name="connsiteX7" fmla="*/ 44436 w 61062"/>
                <a:gd name="connsiteY7" fmla="*/ 18579 h 91656"/>
                <a:gd name="connsiteX8" fmla="*/ 30532 w 61062"/>
                <a:gd name="connsiteY8" fmla="*/ 9465 h 91656"/>
                <a:gd name="connsiteX9" fmla="*/ 30532 w 61062"/>
                <a:gd name="connsiteY9" fmla="*/ 0 h 91656"/>
                <a:gd name="connsiteX10" fmla="*/ 53194 w 61062"/>
                <a:gd name="connsiteY10" fmla="*/ 11773 h 91656"/>
                <a:gd name="connsiteX11" fmla="*/ 61063 w 61062"/>
                <a:gd name="connsiteY11" fmla="*/ 45850 h 91656"/>
                <a:gd name="connsiteX12" fmla="*/ 53194 w 61062"/>
                <a:gd name="connsiteY12" fmla="*/ 79942 h 91656"/>
                <a:gd name="connsiteX13" fmla="*/ 30532 w 61062"/>
                <a:gd name="connsiteY13" fmla="*/ 91656 h 91656"/>
                <a:gd name="connsiteX14" fmla="*/ 7810 w 61062"/>
                <a:gd name="connsiteY14" fmla="*/ 79942 h 91656"/>
                <a:gd name="connsiteX15" fmla="*/ 0 w 61062"/>
                <a:gd name="connsiteY15" fmla="*/ 45850 h 91656"/>
                <a:gd name="connsiteX16" fmla="*/ 7810 w 61062"/>
                <a:gd name="connsiteY16" fmla="*/ 11773 h 91656"/>
                <a:gd name="connsiteX17" fmla="*/ 30532 w 61062"/>
                <a:gd name="connsiteY17" fmla="*/ 0 h 91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2" h="91656">
                  <a:moveTo>
                    <a:pt x="30532" y="9465"/>
                  </a:moveTo>
                  <a:cubicBezTo>
                    <a:pt x="24378" y="9465"/>
                    <a:pt x="19742" y="12503"/>
                    <a:pt x="16627" y="18579"/>
                  </a:cubicBezTo>
                  <a:cubicBezTo>
                    <a:pt x="13549" y="24612"/>
                    <a:pt x="12011" y="33712"/>
                    <a:pt x="12011" y="45850"/>
                  </a:cubicBezTo>
                  <a:cubicBezTo>
                    <a:pt x="12011" y="57959"/>
                    <a:pt x="13549" y="67059"/>
                    <a:pt x="16627" y="73135"/>
                  </a:cubicBezTo>
                  <a:cubicBezTo>
                    <a:pt x="19742" y="79168"/>
                    <a:pt x="24378" y="82191"/>
                    <a:pt x="30532" y="82191"/>
                  </a:cubicBezTo>
                  <a:cubicBezTo>
                    <a:pt x="36725" y="82191"/>
                    <a:pt x="41360" y="79168"/>
                    <a:pt x="44436" y="73135"/>
                  </a:cubicBezTo>
                  <a:cubicBezTo>
                    <a:pt x="47553" y="67059"/>
                    <a:pt x="49112" y="57959"/>
                    <a:pt x="49112" y="45850"/>
                  </a:cubicBezTo>
                  <a:cubicBezTo>
                    <a:pt x="49112" y="33712"/>
                    <a:pt x="47553" y="24612"/>
                    <a:pt x="44436" y="18579"/>
                  </a:cubicBezTo>
                  <a:cubicBezTo>
                    <a:pt x="41360" y="12503"/>
                    <a:pt x="36725" y="9465"/>
                    <a:pt x="30532" y="9465"/>
                  </a:cubicBezTo>
                  <a:moveTo>
                    <a:pt x="30532" y="0"/>
                  </a:moveTo>
                  <a:cubicBezTo>
                    <a:pt x="40434" y="0"/>
                    <a:pt x="47987" y="3929"/>
                    <a:pt x="53194" y="11773"/>
                  </a:cubicBezTo>
                  <a:cubicBezTo>
                    <a:pt x="58439" y="19587"/>
                    <a:pt x="61063" y="30937"/>
                    <a:pt x="61063" y="45850"/>
                  </a:cubicBezTo>
                  <a:cubicBezTo>
                    <a:pt x="61063" y="60734"/>
                    <a:pt x="58439" y="72098"/>
                    <a:pt x="53194" y="79942"/>
                  </a:cubicBezTo>
                  <a:cubicBezTo>
                    <a:pt x="47987" y="87756"/>
                    <a:pt x="40434" y="91656"/>
                    <a:pt x="30532" y="91656"/>
                  </a:cubicBezTo>
                  <a:cubicBezTo>
                    <a:pt x="20630" y="91656"/>
                    <a:pt x="13057" y="87756"/>
                    <a:pt x="7810" y="79942"/>
                  </a:cubicBezTo>
                  <a:cubicBezTo>
                    <a:pt x="2603" y="72098"/>
                    <a:pt x="0" y="60734"/>
                    <a:pt x="0" y="45850"/>
                  </a:cubicBezTo>
                  <a:cubicBezTo>
                    <a:pt x="0" y="30937"/>
                    <a:pt x="2603" y="19587"/>
                    <a:pt x="7810" y="11773"/>
                  </a:cubicBezTo>
                  <a:cubicBezTo>
                    <a:pt x="13057" y="3929"/>
                    <a:pt x="20630" y="0"/>
                    <a:pt x="30532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3" name="Freeform 1342">
              <a:extLst>
                <a:ext uri="{FF2B5EF4-FFF2-40B4-BE49-F238E27FC236}">
                  <a16:creationId xmlns:a16="http://schemas.microsoft.com/office/drawing/2014/main" id="{A9474887-B457-2A5E-B5D9-485788BE9256}"/>
                </a:ext>
              </a:extLst>
            </p:cNvPr>
            <p:cNvSpPr/>
            <p:nvPr/>
          </p:nvSpPr>
          <p:spPr>
            <a:xfrm>
              <a:off x="1135658" y="4682035"/>
              <a:ext cx="12485" cy="15030"/>
            </a:xfrm>
            <a:custGeom>
              <a:avLst/>
              <a:gdLst>
                <a:gd name="connsiteX0" fmla="*/ 0 w 12485"/>
                <a:gd name="connsiteY0" fmla="*/ 0 h 15030"/>
                <a:gd name="connsiteX1" fmla="*/ 12486 w 12485"/>
                <a:gd name="connsiteY1" fmla="*/ 0 h 15030"/>
                <a:gd name="connsiteX2" fmla="*/ 12486 w 12485"/>
                <a:gd name="connsiteY2" fmla="*/ 15030 h 15030"/>
                <a:gd name="connsiteX3" fmla="*/ 0 w 12485"/>
                <a:gd name="connsiteY3" fmla="*/ 15030 h 15030"/>
                <a:gd name="connsiteX4" fmla="*/ 0 w 12485"/>
                <a:gd name="connsiteY4" fmla="*/ 0 h 15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5" h="15030">
                  <a:moveTo>
                    <a:pt x="0" y="0"/>
                  </a:moveTo>
                  <a:lnTo>
                    <a:pt x="12486" y="0"/>
                  </a:lnTo>
                  <a:lnTo>
                    <a:pt x="12486" y="15030"/>
                  </a:lnTo>
                  <a:lnTo>
                    <a:pt x="0" y="150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4" name="Freeform 1343">
              <a:extLst>
                <a:ext uri="{FF2B5EF4-FFF2-40B4-BE49-F238E27FC236}">
                  <a16:creationId xmlns:a16="http://schemas.microsoft.com/office/drawing/2014/main" id="{4DF841F5-2E8C-18F3-B20B-86C3E0B62075}"/>
                </a:ext>
              </a:extLst>
            </p:cNvPr>
            <p:cNvSpPr/>
            <p:nvPr/>
          </p:nvSpPr>
          <p:spPr>
            <a:xfrm>
              <a:off x="1169208" y="4607132"/>
              <a:ext cx="61062" cy="91656"/>
            </a:xfrm>
            <a:custGeom>
              <a:avLst/>
              <a:gdLst>
                <a:gd name="connsiteX0" fmla="*/ 30531 w 61062"/>
                <a:gd name="connsiteY0" fmla="*/ 9465 h 91656"/>
                <a:gd name="connsiteX1" fmla="*/ 16627 w 61062"/>
                <a:gd name="connsiteY1" fmla="*/ 18579 h 91656"/>
                <a:gd name="connsiteX2" fmla="*/ 12011 w 61062"/>
                <a:gd name="connsiteY2" fmla="*/ 45850 h 91656"/>
                <a:gd name="connsiteX3" fmla="*/ 16627 w 61062"/>
                <a:gd name="connsiteY3" fmla="*/ 73135 h 91656"/>
                <a:gd name="connsiteX4" fmla="*/ 30531 w 61062"/>
                <a:gd name="connsiteY4" fmla="*/ 82191 h 91656"/>
                <a:gd name="connsiteX5" fmla="*/ 44436 w 61062"/>
                <a:gd name="connsiteY5" fmla="*/ 73135 h 91656"/>
                <a:gd name="connsiteX6" fmla="*/ 49110 w 61062"/>
                <a:gd name="connsiteY6" fmla="*/ 45850 h 91656"/>
                <a:gd name="connsiteX7" fmla="*/ 44436 w 61062"/>
                <a:gd name="connsiteY7" fmla="*/ 18579 h 91656"/>
                <a:gd name="connsiteX8" fmla="*/ 30531 w 61062"/>
                <a:gd name="connsiteY8" fmla="*/ 9465 h 91656"/>
                <a:gd name="connsiteX9" fmla="*/ 30531 w 61062"/>
                <a:gd name="connsiteY9" fmla="*/ 0 h 91656"/>
                <a:gd name="connsiteX10" fmla="*/ 53193 w 61062"/>
                <a:gd name="connsiteY10" fmla="*/ 11773 h 91656"/>
                <a:gd name="connsiteX11" fmla="*/ 61063 w 61062"/>
                <a:gd name="connsiteY11" fmla="*/ 45850 h 91656"/>
                <a:gd name="connsiteX12" fmla="*/ 53193 w 61062"/>
                <a:gd name="connsiteY12" fmla="*/ 79942 h 91656"/>
                <a:gd name="connsiteX13" fmla="*/ 30531 w 61062"/>
                <a:gd name="connsiteY13" fmla="*/ 91656 h 91656"/>
                <a:gd name="connsiteX14" fmla="*/ 7810 w 61062"/>
                <a:gd name="connsiteY14" fmla="*/ 79942 h 91656"/>
                <a:gd name="connsiteX15" fmla="*/ 0 w 61062"/>
                <a:gd name="connsiteY15" fmla="*/ 45850 h 91656"/>
                <a:gd name="connsiteX16" fmla="*/ 7810 w 61062"/>
                <a:gd name="connsiteY16" fmla="*/ 11773 h 91656"/>
                <a:gd name="connsiteX17" fmla="*/ 30531 w 61062"/>
                <a:gd name="connsiteY17" fmla="*/ 0 h 91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2" h="91656">
                  <a:moveTo>
                    <a:pt x="30531" y="9465"/>
                  </a:moveTo>
                  <a:cubicBezTo>
                    <a:pt x="24377" y="9465"/>
                    <a:pt x="19742" y="12503"/>
                    <a:pt x="16627" y="18579"/>
                  </a:cubicBezTo>
                  <a:cubicBezTo>
                    <a:pt x="13549" y="24612"/>
                    <a:pt x="12011" y="33712"/>
                    <a:pt x="12011" y="45850"/>
                  </a:cubicBezTo>
                  <a:cubicBezTo>
                    <a:pt x="12011" y="57959"/>
                    <a:pt x="13549" y="67059"/>
                    <a:pt x="16627" y="73135"/>
                  </a:cubicBezTo>
                  <a:cubicBezTo>
                    <a:pt x="19742" y="79168"/>
                    <a:pt x="24377" y="82191"/>
                    <a:pt x="30531" y="82191"/>
                  </a:cubicBezTo>
                  <a:cubicBezTo>
                    <a:pt x="36724" y="82191"/>
                    <a:pt x="41358" y="79168"/>
                    <a:pt x="44436" y="73135"/>
                  </a:cubicBezTo>
                  <a:cubicBezTo>
                    <a:pt x="47552" y="67059"/>
                    <a:pt x="49110" y="57959"/>
                    <a:pt x="49110" y="45850"/>
                  </a:cubicBezTo>
                  <a:cubicBezTo>
                    <a:pt x="49110" y="33712"/>
                    <a:pt x="47552" y="24612"/>
                    <a:pt x="44436" y="18579"/>
                  </a:cubicBezTo>
                  <a:cubicBezTo>
                    <a:pt x="41358" y="12503"/>
                    <a:pt x="36724" y="9465"/>
                    <a:pt x="30531" y="9465"/>
                  </a:cubicBezTo>
                  <a:moveTo>
                    <a:pt x="30531" y="0"/>
                  </a:moveTo>
                  <a:cubicBezTo>
                    <a:pt x="40432" y="0"/>
                    <a:pt x="47985" y="3929"/>
                    <a:pt x="53193" y="11773"/>
                  </a:cubicBezTo>
                  <a:cubicBezTo>
                    <a:pt x="58439" y="19587"/>
                    <a:pt x="61063" y="30937"/>
                    <a:pt x="61063" y="45850"/>
                  </a:cubicBezTo>
                  <a:cubicBezTo>
                    <a:pt x="61063" y="60734"/>
                    <a:pt x="58439" y="72098"/>
                    <a:pt x="53193" y="79942"/>
                  </a:cubicBezTo>
                  <a:cubicBezTo>
                    <a:pt x="47985" y="87756"/>
                    <a:pt x="40432" y="91656"/>
                    <a:pt x="30531" y="91656"/>
                  </a:cubicBezTo>
                  <a:cubicBezTo>
                    <a:pt x="20630" y="91656"/>
                    <a:pt x="13057" y="87756"/>
                    <a:pt x="7810" y="79942"/>
                  </a:cubicBezTo>
                  <a:cubicBezTo>
                    <a:pt x="2603" y="72098"/>
                    <a:pt x="0" y="60734"/>
                    <a:pt x="0" y="45850"/>
                  </a:cubicBezTo>
                  <a:cubicBezTo>
                    <a:pt x="0" y="30937"/>
                    <a:pt x="2603" y="19587"/>
                    <a:pt x="7810" y="11773"/>
                  </a:cubicBezTo>
                  <a:cubicBezTo>
                    <a:pt x="13057" y="3929"/>
                    <a:pt x="20630" y="0"/>
                    <a:pt x="30531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5" name="Freeform 1344">
              <a:extLst>
                <a:ext uri="{FF2B5EF4-FFF2-40B4-BE49-F238E27FC236}">
                  <a16:creationId xmlns:a16="http://schemas.microsoft.com/office/drawing/2014/main" id="{4A2FA912-750C-032C-D7A9-DF351AC49D45}"/>
                </a:ext>
              </a:extLst>
            </p:cNvPr>
            <p:cNvSpPr/>
            <p:nvPr/>
          </p:nvSpPr>
          <p:spPr>
            <a:xfrm>
              <a:off x="1246306" y="4607132"/>
              <a:ext cx="61062" cy="91656"/>
            </a:xfrm>
            <a:custGeom>
              <a:avLst/>
              <a:gdLst>
                <a:gd name="connsiteX0" fmla="*/ 30532 w 61062"/>
                <a:gd name="connsiteY0" fmla="*/ 9465 h 91656"/>
                <a:gd name="connsiteX1" fmla="*/ 16627 w 61062"/>
                <a:gd name="connsiteY1" fmla="*/ 18579 h 91656"/>
                <a:gd name="connsiteX2" fmla="*/ 12011 w 61062"/>
                <a:gd name="connsiteY2" fmla="*/ 45850 h 91656"/>
                <a:gd name="connsiteX3" fmla="*/ 16627 w 61062"/>
                <a:gd name="connsiteY3" fmla="*/ 73135 h 91656"/>
                <a:gd name="connsiteX4" fmla="*/ 30532 w 61062"/>
                <a:gd name="connsiteY4" fmla="*/ 82191 h 91656"/>
                <a:gd name="connsiteX5" fmla="*/ 44436 w 61062"/>
                <a:gd name="connsiteY5" fmla="*/ 73135 h 91656"/>
                <a:gd name="connsiteX6" fmla="*/ 49112 w 61062"/>
                <a:gd name="connsiteY6" fmla="*/ 45850 h 91656"/>
                <a:gd name="connsiteX7" fmla="*/ 44436 w 61062"/>
                <a:gd name="connsiteY7" fmla="*/ 18579 h 91656"/>
                <a:gd name="connsiteX8" fmla="*/ 30532 w 61062"/>
                <a:gd name="connsiteY8" fmla="*/ 9465 h 91656"/>
                <a:gd name="connsiteX9" fmla="*/ 30532 w 61062"/>
                <a:gd name="connsiteY9" fmla="*/ 0 h 91656"/>
                <a:gd name="connsiteX10" fmla="*/ 53194 w 61062"/>
                <a:gd name="connsiteY10" fmla="*/ 11773 h 91656"/>
                <a:gd name="connsiteX11" fmla="*/ 61063 w 61062"/>
                <a:gd name="connsiteY11" fmla="*/ 45850 h 91656"/>
                <a:gd name="connsiteX12" fmla="*/ 53194 w 61062"/>
                <a:gd name="connsiteY12" fmla="*/ 79942 h 91656"/>
                <a:gd name="connsiteX13" fmla="*/ 30532 w 61062"/>
                <a:gd name="connsiteY13" fmla="*/ 91656 h 91656"/>
                <a:gd name="connsiteX14" fmla="*/ 7810 w 61062"/>
                <a:gd name="connsiteY14" fmla="*/ 79942 h 91656"/>
                <a:gd name="connsiteX15" fmla="*/ 0 w 61062"/>
                <a:gd name="connsiteY15" fmla="*/ 45850 h 91656"/>
                <a:gd name="connsiteX16" fmla="*/ 7810 w 61062"/>
                <a:gd name="connsiteY16" fmla="*/ 11773 h 91656"/>
                <a:gd name="connsiteX17" fmla="*/ 30532 w 61062"/>
                <a:gd name="connsiteY17" fmla="*/ 0 h 91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2" h="91656">
                  <a:moveTo>
                    <a:pt x="30532" y="9465"/>
                  </a:moveTo>
                  <a:cubicBezTo>
                    <a:pt x="24378" y="9465"/>
                    <a:pt x="19742" y="12503"/>
                    <a:pt x="16627" y="18579"/>
                  </a:cubicBezTo>
                  <a:cubicBezTo>
                    <a:pt x="13549" y="24612"/>
                    <a:pt x="12011" y="33712"/>
                    <a:pt x="12011" y="45850"/>
                  </a:cubicBezTo>
                  <a:cubicBezTo>
                    <a:pt x="12011" y="57959"/>
                    <a:pt x="13549" y="67059"/>
                    <a:pt x="16627" y="73135"/>
                  </a:cubicBezTo>
                  <a:cubicBezTo>
                    <a:pt x="19742" y="79168"/>
                    <a:pt x="24378" y="82191"/>
                    <a:pt x="30532" y="82191"/>
                  </a:cubicBezTo>
                  <a:cubicBezTo>
                    <a:pt x="36725" y="82191"/>
                    <a:pt x="41360" y="79168"/>
                    <a:pt x="44436" y="73135"/>
                  </a:cubicBezTo>
                  <a:cubicBezTo>
                    <a:pt x="47553" y="67059"/>
                    <a:pt x="49112" y="57959"/>
                    <a:pt x="49112" y="45850"/>
                  </a:cubicBezTo>
                  <a:cubicBezTo>
                    <a:pt x="49112" y="33712"/>
                    <a:pt x="47553" y="24612"/>
                    <a:pt x="44436" y="18579"/>
                  </a:cubicBezTo>
                  <a:cubicBezTo>
                    <a:pt x="41360" y="12503"/>
                    <a:pt x="36725" y="9465"/>
                    <a:pt x="30532" y="9465"/>
                  </a:cubicBezTo>
                  <a:moveTo>
                    <a:pt x="30532" y="0"/>
                  </a:moveTo>
                  <a:cubicBezTo>
                    <a:pt x="40434" y="0"/>
                    <a:pt x="47987" y="3929"/>
                    <a:pt x="53194" y="11773"/>
                  </a:cubicBezTo>
                  <a:cubicBezTo>
                    <a:pt x="58439" y="19587"/>
                    <a:pt x="61063" y="30937"/>
                    <a:pt x="61063" y="45850"/>
                  </a:cubicBezTo>
                  <a:cubicBezTo>
                    <a:pt x="61063" y="60734"/>
                    <a:pt x="58439" y="72098"/>
                    <a:pt x="53194" y="79942"/>
                  </a:cubicBezTo>
                  <a:cubicBezTo>
                    <a:pt x="47987" y="87756"/>
                    <a:pt x="40434" y="91656"/>
                    <a:pt x="30532" y="91656"/>
                  </a:cubicBezTo>
                  <a:cubicBezTo>
                    <a:pt x="20630" y="91656"/>
                    <a:pt x="13057" y="87756"/>
                    <a:pt x="7810" y="79942"/>
                  </a:cubicBezTo>
                  <a:cubicBezTo>
                    <a:pt x="2603" y="72098"/>
                    <a:pt x="0" y="60734"/>
                    <a:pt x="0" y="45850"/>
                  </a:cubicBezTo>
                  <a:cubicBezTo>
                    <a:pt x="0" y="30937"/>
                    <a:pt x="2603" y="19587"/>
                    <a:pt x="7810" y="11773"/>
                  </a:cubicBezTo>
                  <a:cubicBezTo>
                    <a:pt x="13057" y="3929"/>
                    <a:pt x="20630" y="0"/>
                    <a:pt x="30532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6" name="Freeform 1345">
              <a:extLst>
                <a:ext uri="{FF2B5EF4-FFF2-40B4-BE49-F238E27FC236}">
                  <a16:creationId xmlns:a16="http://schemas.microsoft.com/office/drawing/2014/main" id="{99FB2370-F3C8-8355-1A6A-F590995EB2CB}"/>
                </a:ext>
              </a:extLst>
            </p:cNvPr>
            <p:cNvSpPr/>
            <p:nvPr/>
          </p:nvSpPr>
          <p:spPr>
            <a:xfrm>
              <a:off x="1056135" y="4238258"/>
              <a:ext cx="61062" cy="91641"/>
            </a:xfrm>
            <a:custGeom>
              <a:avLst/>
              <a:gdLst>
                <a:gd name="connsiteX0" fmla="*/ 30532 w 61062"/>
                <a:gd name="connsiteY0" fmla="*/ 9465 h 91641"/>
                <a:gd name="connsiteX1" fmla="*/ 16627 w 61062"/>
                <a:gd name="connsiteY1" fmla="*/ 18580 h 91641"/>
                <a:gd name="connsiteX2" fmla="*/ 12011 w 61062"/>
                <a:gd name="connsiteY2" fmla="*/ 45850 h 91641"/>
                <a:gd name="connsiteX3" fmla="*/ 16627 w 61062"/>
                <a:gd name="connsiteY3" fmla="*/ 73135 h 91641"/>
                <a:gd name="connsiteX4" fmla="*/ 30532 w 61062"/>
                <a:gd name="connsiteY4" fmla="*/ 82176 h 91641"/>
                <a:gd name="connsiteX5" fmla="*/ 44436 w 61062"/>
                <a:gd name="connsiteY5" fmla="*/ 73135 h 91641"/>
                <a:gd name="connsiteX6" fmla="*/ 49112 w 61062"/>
                <a:gd name="connsiteY6" fmla="*/ 45850 h 91641"/>
                <a:gd name="connsiteX7" fmla="*/ 44436 w 61062"/>
                <a:gd name="connsiteY7" fmla="*/ 18580 h 91641"/>
                <a:gd name="connsiteX8" fmla="*/ 30532 w 61062"/>
                <a:gd name="connsiteY8" fmla="*/ 9465 h 91641"/>
                <a:gd name="connsiteX9" fmla="*/ 30532 w 61062"/>
                <a:gd name="connsiteY9" fmla="*/ 0 h 91641"/>
                <a:gd name="connsiteX10" fmla="*/ 53194 w 61062"/>
                <a:gd name="connsiteY10" fmla="*/ 11773 h 91641"/>
                <a:gd name="connsiteX11" fmla="*/ 61063 w 61062"/>
                <a:gd name="connsiteY11" fmla="*/ 45850 h 91641"/>
                <a:gd name="connsiteX12" fmla="*/ 53194 w 61062"/>
                <a:gd name="connsiteY12" fmla="*/ 79927 h 91641"/>
                <a:gd name="connsiteX13" fmla="*/ 30532 w 61062"/>
                <a:gd name="connsiteY13" fmla="*/ 91642 h 91641"/>
                <a:gd name="connsiteX14" fmla="*/ 7810 w 61062"/>
                <a:gd name="connsiteY14" fmla="*/ 79927 h 91641"/>
                <a:gd name="connsiteX15" fmla="*/ 0 w 61062"/>
                <a:gd name="connsiteY15" fmla="*/ 45850 h 91641"/>
                <a:gd name="connsiteX16" fmla="*/ 7810 w 61062"/>
                <a:gd name="connsiteY16" fmla="*/ 11773 h 91641"/>
                <a:gd name="connsiteX17" fmla="*/ 30532 w 61062"/>
                <a:gd name="connsiteY17" fmla="*/ 0 h 9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2" h="91641">
                  <a:moveTo>
                    <a:pt x="30532" y="9465"/>
                  </a:moveTo>
                  <a:cubicBezTo>
                    <a:pt x="24378" y="9465"/>
                    <a:pt x="19742" y="12503"/>
                    <a:pt x="16627" y="18580"/>
                  </a:cubicBezTo>
                  <a:cubicBezTo>
                    <a:pt x="13549" y="24612"/>
                    <a:pt x="12011" y="33697"/>
                    <a:pt x="12011" y="45850"/>
                  </a:cubicBezTo>
                  <a:cubicBezTo>
                    <a:pt x="12011" y="57959"/>
                    <a:pt x="13549" y="67059"/>
                    <a:pt x="16627" y="73135"/>
                  </a:cubicBezTo>
                  <a:cubicBezTo>
                    <a:pt x="19742" y="79168"/>
                    <a:pt x="24378" y="82176"/>
                    <a:pt x="30532" y="82176"/>
                  </a:cubicBezTo>
                  <a:cubicBezTo>
                    <a:pt x="36725" y="82176"/>
                    <a:pt x="41360" y="79168"/>
                    <a:pt x="44436" y="73135"/>
                  </a:cubicBezTo>
                  <a:cubicBezTo>
                    <a:pt x="47553" y="67059"/>
                    <a:pt x="49112" y="57959"/>
                    <a:pt x="49112" y="45850"/>
                  </a:cubicBezTo>
                  <a:cubicBezTo>
                    <a:pt x="49112" y="33697"/>
                    <a:pt x="47553" y="24612"/>
                    <a:pt x="44436" y="18580"/>
                  </a:cubicBezTo>
                  <a:cubicBezTo>
                    <a:pt x="41360" y="12503"/>
                    <a:pt x="36725" y="9465"/>
                    <a:pt x="30532" y="9465"/>
                  </a:cubicBezTo>
                  <a:moveTo>
                    <a:pt x="30532" y="0"/>
                  </a:moveTo>
                  <a:cubicBezTo>
                    <a:pt x="40432" y="0"/>
                    <a:pt x="47987" y="3929"/>
                    <a:pt x="53194" y="11773"/>
                  </a:cubicBezTo>
                  <a:cubicBezTo>
                    <a:pt x="58439" y="19587"/>
                    <a:pt x="61063" y="30937"/>
                    <a:pt x="61063" y="45850"/>
                  </a:cubicBezTo>
                  <a:cubicBezTo>
                    <a:pt x="61063" y="60720"/>
                    <a:pt x="58439" y="72083"/>
                    <a:pt x="53194" y="79927"/>
                  </a:cubicBezTo>
                  <a:cubicBezTo>
                    <a:pt x="47987" y="87742"/>
                    <a:pt x="40432" y="91642"/>
                    <a:pt x="30532" y="91642"/>
                  </a:cubicBezTo>
                  <a:cubicBezTo>
                    <a:pt x="20630" y="91642"/>
                    <a:pt x="13057" y="87742"/>
                    <a:pt x="7810" y="79927"/>
                  </a:cubicBezTo>
                  <a:cubicBezTo>
                    <a:pt x="2603" y="72083"/>
                    <a:pt x="0" y="60720"/>
                    <a:pt x="0" y="45850"/>
                  </a:cubicBezTo>
                  <a:cubicBezTo>
                    <a:pt x="0" y="30937"/>
                    <a:pt x="2603" y="19587"/>
                    <a:pt x="7810" y="11773"/>
                  </a:cubicBezTo>
                  <a:cubicBezTo>
                    <a:pt x="13057" y="3929"/>
                    <a:pt x="20630" y="0"/>
                    <a:pt x="30532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7" name="Freeform 1346">
              <a:extLst>
                <a:ext uri="{FF2B5EF4-FFF2-40B4-BE49-F238E27FC236}">
                  <a16:creationId xmlns:a16="http://schemas.microsoft.com/office/drawing/2014/main" id="{F13D4061-53E1-8640-4A02-FFE440BF75ED}"/>
                </a:ext>
              </a:extLst>
            </p:cNvPr>
            <p:cNvSpPr/>
            <p:nvPr/>
          </p:nvSpPr>
          <p:spPr>
            <a:xfrm>
              <a:off x="1138203" y="4313161"/>
              <a:ext cx="12484" cy="15030"/>
            </a:xfrm>
            <a:custGeom>
              <a:avLst/>
              <a:gdLst>
                <a:gd name="connsiteX0" fmla="*/ 0 w 12484"/>
                <a:gd name="connsiteY0" fmla="*/ 0 h 15030"/>
                <a:gd name="connsiteX1" fmla="*/ 12484 w 12484"/>
                <a:gd name="connsiteY1" fmla="*/ 0 h 15030"/>
                <a:gd name="connsiteX2" fmla="*/ 12484 w 12484"/>
                <a:gd name="connsiteY2" fmla="*/ 15030 h 15030"/>
                <a:gd name="connsiteX3" fmla="*/ 0 w 12484"/>
                <a:gd name="connsiteY3" fmla="*/ 15030 h 15030"/>
                <a:gd name="connsiteX4" fmla="*/ 0 w 12484"/>
                <a:gd name="connsiteY4" fmla="*/ 0 h 15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" h="15030">
                  <a:moveTo>
                    <a:pt x="0" y="0"/>
                  </a:moveTo>
                  <a:lnTo>
                    <a:pt x="12484" y="0"/>
                  </a:lnTo>
                  <a:lnTo>
                    <a:pt x="12484" y="15030"/>
                  </a:lnTo>
                  <a:lnTo>
                    <a:pt x="0" y="150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8" name="Freeform 1347">
              <a:extLst>
                <a:ext uri="{FF2B5EF4-FFF2-40B4-BE49-F238E27FC236}">
                  <a16:creationId xmlns:a16="http://schemas.microsoft.com/office/drawing/2014/main" id="{A72D0307-2536-08F2-FDB9-2D56478520B4}"/>
                </a:ext>
              </a:extLst>
            </p:cNvPr>
            <p:cNvSpPr/>
            <p:nvPr/>
          </p:nvSpPr>
          <p:spPr>
            <a:xfrm>
              <a:off x="1171753" y="4238258"/>
              <a:ext cx="61062" cy="91641"/>
            </a:xfrm>
            <a:custGeom>
              <a:avLst/>
              <a:gdLst>
                <a:gd name="connsiteX0" fmla="*/ 30531 w 61062"/>
                <a:gd name="connsiteY0" fmla="*/ 9465 h 91641"/>
                <a:gd name="connsiteX1" fmla="*/ 16627 w 61062"/>
                <a:gd name="connsiteY1" fmla="*/ 18580 h 91641"/>
                <a:gd name="connsiteX2" fmla="*/ 12011 w 61062"/>
                <a:gd name="connsiteY2" fmla="*/ 45850 h 91641"/>
                <a:gd name="connsiteX3" fmla="*/ 16627 w 61062"/>
                <a:gd name="connsiteY3" fmla="*/ 73135 h 91641"/>
                <a:gd name="connsiteX4" fmla="*/ 30531 w 61062"/>
                <a:gd name="connsiteY4" fmla="*/ 82176 h 91641"/>
                <a:gd name="connsiteX5" fmla="*/ 44436 w 61062"/>
                <a:gd name="connsiteY5" fmla="*/ 73135 h 91641"/>
                <a:gd name="connsiteX6" fmla="*/ 49110 w 61062"/>
                <a:gd name="connsiteY6" fmla="*/ 45850 h 91641"/>
                <a:gd name="connsiteX7" fmla="*/ 44436 w 61062"/>
                <a:gd name="connsiteY7" fmla="*/ 18580 h 91641"/>
                <a:gd name="connsiteX8" fmla="*/ 30531 w 61062"/>
                <a:gd name="connsiteY8" fmla="*/ 9465 h 91641"/>
                <a:gd name="connsiteX9" fmla="*/ 30531 w 61062"/>
                <a:gd name="connsiteY9" fmla="*/ 0 h 91641"/>
                <a:gd name="connsiteX10" fmla="*/ 53193 w 61062"/>
                <a:gd name="connsiteY10" fmla="*/ 11773 h 91641"/>
                <a:gd name="connsiteX11" fmla="*/ 61063 w 61062"/>
                <a:gd name="connsiteY11" fmla="*/ 45850 h 91641"/>
                <a:gd name="connsiteX12" fmla="*/ 53193 w 61062"/>
                <a:gd name="connsiteY12" fmla="*/ 79927 h 91641"/>
                <a:gd name="connsiteX13" fmla="*/ 30531 w 61062"/>
                <a:gd name="connsiteY13" fmla="*/ 91642 h 91641"/>
                <a:gd name="connsiteX14" fmla="*/ 7810 w 61062"/>
                <a:gd name="connsiteY14" fmla="*/ 79927 h 91641"/>
                <a:gd name="connsiteX15" fmla="*/ 0 w 61062"/>
                <a:gd name="connsiteY15" fmla="*/ 45850 h 91641"/>
                <a:gd name="connsiteX16" fmla="*/ 7810 w 61062"/>
                <a:gd name="connsiteY16" fmla="*/ 11773 h 91641"/>
                <a:gd name="connsiteX17" fmla="*/ 30531 w 61062"/>
                <a:gd name="connsiteY17" fmla="*/ 0 h 9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2" h="91641">
                  <a:moveTo>
                    <a:pt x="30531" y="9465"/>
                  </a:moveTo>
                  <a:cubicBezTo>
                    <a:pt x="24377" y="9465"/>
                    <a:pt x="19742" y="12503"/>
                    <a:pt x="16627" y="18580"/>
                  </a:cubicBezTo>
                  <a:cubicBezTo>
                    <a:pt x="13549" y="24612"/>
                    <a:pt x="12011" y="33697"/>
                    <a:pt x="12011" y="45850"/>
                  </a:cubicBezTo>
                  <a:cubicBezTo>
                    <a:pt x="12011" y="57959"/>
                    <a:pt x="13549" y="67059"/>
                    <a:pt x="16627" y="73135"/>
                  </a:cubicBezTo>
                  <a:cubicBezTo>
                    <a:pt x="19742" y="79168"/>
                    <a:pt x="24377" y="82176"/>
                    <a:pt x="30531" y="82176"/>
                  </a:cubicBezTo>
                  <a:cubicBezTo>
                    <a:pt x="36724" y="82176"/>
                    <a:pt x="41358" y="79168"/>
                    <a:pt x="44436" y="73135"/>
                  </a:cubicBezTo>
                  <a:cubicBezTo>
                    <a:pt x="47552" y="67059"/>
                    <a:pt x="49110" y="57959"/>
                    <a:pt x="49110" y="45850"/>
                  </a:cubicBezTo>
                  <a:cubicBezTo>
                    <a:pt x="49110" y="33697"/>
                    <a:pt x="47552" y="24612"/>
                    <a:pt x="44436" y="18580"/>
                  </a:cubicBezTo>
                  <a:cubicBezTo>
                    <a:pt x="41358" y="12503"/>
                    <a:pt x="36724" y="9465"/>
                    <a:pt x="30531" y="9465"/>
                  </a:cubicBezTo>
                  <a:moveTo>
                    <a:pt x="30531" y="0"/>
                  </a:moveTo>
                  <a:cubicBezTo>
                    <a:pt x="40432" y="0"/>
                    <a:pt x="47985" y="3929"/>
                    <a:pt x="53193" y="11773"/>
                  </a:cubicBezTo>
                  <a:cubicBezTo>
                    <a:pt x="58439" y="19587"/>
                    <a:pt x="61063" y="30937"/>
                    <a:pt x="61063" y="45850"/>
                  </a:cubicBezTo>
                  <a:cubicBezTo>
                    <a:pt x="61063" y="60720"/>
                    <a:pt x="58439" y="72083"/>
                    <a:pt x="53193" y="79927"/>
                  </a:cubicBezTo>
                  <a:cubicBezTo>
                    <a:pt x="47985" y="87742"/>
                    <a:pt x="40432" y="91642"/>
                    <a:pt x="30531" y="91642"/>
                  </a:cubicBezTo>
                  <a:cubicBezTo>
                    <a:pt x="20630" y="91642"/>
                    <a:pt x="13057" y="87742"/>
                    <a:pt x="7810" y="79927"/>
                  </a:cubicBezTo>
                  <a:cubicBezTo>
                    <a:pt x="2603" y="72083"/>
                    <a:pt x="0" y="60720"/>
                    <a:pt x="0" y="45850"/>
                  </a:cubicBezTo>
                  <a:cubicBezTo>
                    <a:pt x="0" y="30937"/>
                    <a:pt x="2603" y="19587"/>
                    <a:pt x="7810" y="11773"/>
                  </a:cubicBezTo>
                  <a:cubicBezTo>
                    <a:pt x="13057" y="3929"/>
                    <a:pt x="20630" y="0"/>
                    <a:pt x="30531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9" name="Freeform 1348">
              <a:extLst>
                <a:ext uri="{FF2B5EF4-FFF2-40B4-BE49-F238E27FC236}">
                  <a16:creationId xmlns:a16="http://schemas.microsoft.com/office/drawing/2014/main" id="{7B7032B0-5AAC-04BB-AFC9-884DA9286C7E}"/>
                </a:ext>
              </a:extLst>
            </p:cNvPr>
            <p:cNvSpPr/>
            <p:nvPr/>
          </p:nvSpPr>
          <p:spPr>
            <a:xfrm>
              <a:off x="1250212" y="4239851"/>
              <a:ext cx="57156" cy="90049"/>
            </a:xfrm>
            <a:custGeom>
              <a:avLst/>
              <a:gdLst>
                <a:gd name="connsiteX0" fmla="*/ 3728 w 57156"/>
                <a:gd name="connsiteY0" fmla="*/ 0 h 90049"/>
                <a:gd name="connsiteX1" fmla="*/ 50648 w 57156"/>
                <a:gd name="connsiteY1" fmla="*/ 0 h 90049"/>
                <a:gd name="connsiteX2" fmla="*/ 50648 w 57156"/>
                <a:gd name="connsiteY2" fmla="*/ 10064 h 90049"/>
                <a:gd name="connsiteX3" fmla="*/ 14674 w 57156"/>
                <a:gd name="connsiteY3" fmla="*/ 10064 h 90049"/>
                <a:gd name="connsiteX4" fmla="*/ 14674 w 57156"/>
                <a:gd name="connsiteY4" fmla="*/ 31711 h 90049"/>
                <a:gd name="connsiteX5" fmla="*/ 19881 w 57156"/>
                <a:gd name="connsiteY5" fmla="*/ 30411 h 90049"/>
                <a:gd name="connsiteX6" fmla="*/ 25088 w 57156"/>
                <a:gd name="connsiteY6" fmla="*/ 29943 h 90049"/>
                <a:gd name="connsiteX7" fmla="*/ 48519 w 57156"/>
                <a:gd name="connsiteY7" fmla="*/ 38050 h 90049"/>
                <a:gd name="connsiteX8" fmla="*/ 57157 w 57156"/>
                <a:gd name="connsiteY8" fmla="*/ 60004 h 90049"/>
                <a:gd name="connsiteX9" fmla="*/ 48282 w 57156"/>
                <a:gd name="connsiteY9" fmla="*/ 82191 h 90049"/>
                <a:gd name="connsiteX10" fmla="*/ 23254 w 57156"/>
                <a:gd name="connsiteY10" fmla="*/ 90049 h 90049"/>
                <a:gd name="connsiteX11" fmla="*/ 11893 w 57156"/>
                <a:gd name="connsiteY11" fmla="*/ 89115 h 90049"/>
                <a:gd name="connsiteX12" fmla="*/ 0 w 57156"/>
                <a:gd name="connsiteY12" fmla="*/ 86266 h 90049"/>
                <a:gd name="connsiteX13" fmla="*/ 0 w 57156"/>
                <a:gd name="connsiteY13" fmla="*/ 74260 h 90049"/>
                <a:gd name="connsiteX14" fmla="*/ 11005 w 57156"/>
                <a:gd name="connsiteY14" fmla="*/ 78583 h 90049"/>
                <a:gd name="connsiteX15" fmla="*/ 23017 w 57156"/>
                <a:gd name="connsiteY15" fmla="*/ 80000 h 90049"/>
                <a:gd name="connsiteX16" fmla="*/ 39229 w 57156"/>
                <a:gd name="connsiteY16" fmla="*/ 74610 h 90049"/>
                <a:gd name="connsiteX17" fmla="*/ 45206 w 57156"/>
                <a:gd name="connsiteY17" fmla="*/ 60004 h 90049"/>
                <a:gd name="connsiteX18" fmla="*/ 39229 w 57156"/>
                <a:gd name="connsiteY18" fmla="*/ 45382 h 90049"/>
                <a:gd name="connsiteX19" fmla="*/ 23017 w 57156"/>
                <a:gd name="connsiteY19" fmla="*/ 39993 h 90049"/>
                <a:gd name="connsiteX20" fmla="*/ 13431 w 57156"/>
                <a:gd name="connsiteY20" fmla="*/ 41059 h 90049"/>
                <a:gd name="connsiteX21" fmla="*/ 3728 w 57156"/>
                <a:gd name="connsiteY21" fmla="*/ 44375 h 90049"/>
                <a:gd name="connsiteX22" fmla="*/ 3728 w 57156"/>
                <a:gd name="connsiteY22" fmla="*/ 0 h 9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7156" h="90049">
                  <a:moveTo>
                    <a:pt x="3728" y="0"/>
                  </a:moveTo>
                  <a:lnTo>
                    <a:pt x="50648" y="0"/>
                  </a:lnTo>
                  <a:lnTo>
                    <a:pt x="50648" y="10064"/>
                  </a:lnTo>
                  <a:lnTo>
                    <a:pt x="14674" y="10064"/>
                  </a:lnTo>
                  <a:lnTo>
                    <a:pt x="14674" y="31711"/>
                  </a:lnTo>
                  <a:cubicBezTo>
                    <a:pt x="16409" y="31126"/>
                    <a:pt x="18144" y="30688"/>
                    <a:pt x="19881" y="30411"/>
                  </a:cubicBezTo>
                  <a:cubicBezTo>
                    <a:pt x="21616" y="30104"/>
                    <a:pt x="23352" y="29943"/>
                    <a:pt x="25088" y="29943"/>
                  </a:cubicBezTo>
                  <a:cubicBezTo>
                    <a:pt x="34949" y="29943"/>
                    <a:pt x="42759" y="32646"/>
                    <a:pt x="48519" y="38050"/>
                  </a:cubicBezTo>
                  <a:cubicBezTo>
                    <a:pt x="54278" y="43454"/>
                    <a:pt x="57157" y="50772"/>
                    <a:pt x="57157" y="60004"/>
                  </a:cubicBezTo>
                  <a:cubicBezTo>
                    <a:pt x="57157" y="69513"/>
                    <a:pt x="54199" y="76904"/>
                    <a:pt x="48282" y="82191"/>
                  </a:cubicBezTo>
                  <a:cubicBezTo>
                    <a:pt x="42365" y="87435"/>
                    <a:pt x="34023" y="90049"/>
                    <a:pt x="23254" y="90049"/>
                  </a:cubicBezTo>
                  <a:cubicBezTo>
                    <a:pt x="19545" y="90049"/>
                    <a:pt x="15759" y="89743"/>
                    <a:pt x="11893" y="89115"/>
                  </a:cubicBezTo>
                  <a:cubicBezTo>
                    <a:pt x="8067" y="88486"/>
                    <a:pt x="4103" y="87537"/>
                    <a:pt x="0" y="86266"/>
                  </a:cubicBezTo>
                  <a:lnTo>
                    <a:pt x="0" y="74260"/>
                  </a:lnTo>
                  <a:cubicBezTo>
                    <a:pt x="3551" y="76188"/>
                    <a:pt x="7219" y="77634"/>
                    <a:pt x="11005" y="78583"/>
                  </a:cubicBezTo>
                  <a:cubicBezTo>
                    <a:pt x="14792" y="79533"/>
                    <a:pt x="18796" y="80000"/>
                    <a:pt x="23017" y="80000"/>
                  </a:cubicBezTo>
                  <a:cubicBezTo>
                    <a:pt x="29841" y="80000"/>
                    <a:pt x="35246" y="78203"/>
                    <a:pt x="39229" y="74610"/>
                  </a:cubicBezTo>
                  <a:cubicBezTo>
                    <a:pt x="43214" y="71032"/>
                    <a:pt x="45206" y="66153"/>
                    <a:pt x="45206" y="60004"/>
                  </a:cubicBezTo>
                  <a:cubicBezTo>
                    <a:pt x="45206" y="53854"/>
                    <a:pt x="43214" y="48976"/>
                    <a:pt x="39229" y="45382"/>
                  </a:cubicBezTo>
                  <a:cubicBezTo>
                    <a:pt x="35246" y="41789"/>
                    <a:pt x="29841" y="39993"/>
                    <a:pt x="23017" y="39993"/>
                  </a:cubicBezTo>
                  <a:cubicBezTo>
                    <a:pt x="19821" y="39993"/>
                    <a:pt x="16625" y="40343"/>
                    <a:pt x="13431" y="41059"/>
                  </a:cubicBezTo>
                  <a:cubicBezTo>
                    <a:pt x="10276" y="41775"/>
                    <a:pt x="7042" y="42870"/>
                    <a:pt x="3728" y="44375"/>
                  </a:cubicBezTo>
                  <a:lnTo>
                    <a:pt x="3728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0" name="Freeform 1349">
              <a:extLst>
                <a:ext uri="{FF2B5EF4-FFF2-40B4-BE49-F238E27FC236}">
                  <a16:creationId xmlns:a16="http://schemas.microsoft.com/office/drawing/2014/main" id="{0646578B-4B79-418D-AEA7-E7CAAEB59E24}"/>
                </a:ext>
              </a:extLst>
            </p:cNvPr>
            <p:cNvSpPr/>
            <p:nvPr/>
          </p:nvSpPr>
          <p:spPr>
            <a:xfrm>
              <a:off x="1053590" y="3869374"/>
              <a:ext cx="61062" cy="91653"/>
            </a:xfrm>
            <a:custGeom>
              <a:avLst/>
              <a:gdLst>
                <a:gd name="connsiteX0" fmla="*/ 30532 w 61062"/>
                <a:gd name="connsiteY0" fmla="*/ 9467 h 91653"/>
                <a:gd name="connsiteX1" fmla="*/ 16627 w 61062"/>
                <a:gd name="connsiteY1" fmla="*/ 18579 h 91653"/>
                <a:gd name="connsiteX2" fmla="*/ 12011 w 61062"/>
                <a:gd name="connsiteY2" fmla="*/ 45856 h 91653"/>
                <a:gd name="connsiteX3" fmla="*/ 16627 w 61062"/>
                <a:gd name="connsiteY3" fmla="*/ 73133 h 91653"/>
                <a:gd name="connsiteX4" fmla="*/ 30532 w 61062"/>
                <a:gd name="connsiteY4" fmla="*/ 82187 h 91653"/>
                <a:gd name="connsiteX5" fmla="*/ 44436 w 61062"/>
                <a:gd name="connsiteY5" fmla="*/ 73133 h 91653"/>
                <a:gd name="connsiteX6" fmla="*/ 49112 w 61062"/>
                <a:gd name="connsiteY6" fmla="*/ 45856 h 91653"/>
                <a:gd name="connsiteX7" fmla="*/ 44436 w 61062"/>
                <a:gd name="connsiteY7" fmla="*/ 18579 h 91653"/>
                <a:gd name="connsiteX8" fmla="*/ 30532 w 61062"/>
                <a:gd name="connsiteY8" fmla="*/ 9467 h 91653"/>
                <a:gd name="connsiteX9" fmla="*/ 30532 w 61062"/>
                <a:gd name="connsiteY9" fmla="*/ 0 h 91653"/>
                <a:gd name="connsiteX10" fmla="*/ 53194 w 61062"/>
                <a:gd name="connsiteY10" fmla="*/ 11774 h 91653"/>
                <a:gd name="connsiteX11" fmla="*/ 61063 w 61062"/>
                <a:gd name="connsiteY11" fmla="*/ 45856 h 91653"/>
                <a:gd name="connsiteX12" fmla="*/ 53194 w 61062"/>
                <a:gd name="connsiteY12" fmla="*/ 79939 h 91653"/>
                <a:gd name="connsiteX13" fmla="*/ 30532 w 61062"/>
                <a:gd name="connsiteY13" fmla="*/ 91653 h 91653"/>
                <a:gd name="connsiteX14" fmla="*/ 7810 w 61062"/>
                <a:gd name="connsiteY14" fmla="*/ 79939 h 91653"/>
                <a:gd name="connsiteX15" fmla="*/ 0 w 61062"/>
                <a:gd name="connsiteY15" fmla="*/ 45856 h 91653"/>
                <a:gd name="connsiteX16" fmla="*/ 7810 w 61062"/>
                <a:gd name="connsiteY16" fmla="*/ 11774 h 91653"/>
                <a:gd name="connsiteX17" fmla="*/ 30532 w 61062"/>
                <a:gd name="connsiteY17" fmla="*/ 0 h 9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2" h="91653">
                  <a:moveTo>
                    <a:pt x="30532" y="9467"/>
                  </a:moveTo>
                  <a:cubicBezTo>
                    <a:pt x="24378" y="9467"/>
                    <a:pt x="19742" y="12505"/>
                    <a:pt x="16627" y="18579"/>
                  </a:cubicBezTo>
                  <a:cubicBezTo>
                    <a:pt x="13549" y="24615"/>
                    <a:pt x="12011" y="33707"/>
                    <a:pt x="12011" y="45856"/>
                  </a:cubicBezTo>
                  <a:cubicBezTo>
                    <a:pt x="12011" y="57966"/>
                    <a:pt x="13549" y="67059"/>
                    <a:pt x="16627" y="73133"/>
                  </a:cubicBezTo>
                  <a:cubicBezTo>
                    <a:pt x="19742" y="79169"/>
                    <a:pt x="24378" y="82187"/>
                    <a:pt x="30532" y="82187"/>
                  </a:cubicBezTo>
                  <a:cubicBezTo>
                    <a:pt x="36725" y="82187"/>
                    <a:pt x="41360" y="79169"/>
                    <a:pt x="44436" y="73133"/>
                  </a:cubicBezTo>
                  <a:cubicBezTo>
                    <a:pt x="47553" y="67059"/>
                    <a:pt x="49112" y="57966"/>
                    <a:pt x="49112" y="45856"/>
                  </a:cubicBezTo>
                  <a:cubicBezTo>
                    <a:pt x="49112" y="33707"/>
                    <a:pt x="47553" y="24615"/>
                    <a:pt x="44436" y="18579"/>
                  </a:cubicBezTo>
                  <a:cubicBezTo>
                    <a:pt x="41360" y="12505"/>
                    <a:pt x="36725" y="9467"/>
                    <a:pt x="30532" y="9467"/>
                  </a:cubicBezTo>
                  <a:moveTo>
                    <a:pt x="30532" y="0"/>
                  </a:moveTo>
                  <a:cubicBezTo>
                    <a:pt x="40434" y="0"/>
                    <a:pt x="47987" y="3925"/>
                    <a:pt x="53194" y="11774"/>
                  </a:cubicBezTo>
                  <a:cubicBezTo>
                    <a:pt x="58439" y="19584"/>
                    <a:pt x="61063" y="30945"/>
                    <a:pt x="61063" y="45856"/>
                  </a:cubicBezTo>
                  <a:cubicBezTo>
                    <a:pt x="61063" y="60727"/>
                    <a:pt x="58439" y="72088"/>
                    <a:pt x="53194" y="79939"/>
                  </a:cubicBezTo>
                  <a:cubicBezTo>
                    <a:pt x="47987" y="87749"/>
                    <a:pt x="40434" y="91653"/>
                    <a:pt x="30532" y="91653"/>
                  </a:cubicBezTo>
                  <a:cubicBezTo>
                    <a:pt x="20630" y="91653"/>
                    <a:pt x="13057" y="87749"/>
                    <a:pt x="7810" y="79939"/>
                  </a:cubicBezTo>
                  <a:cubicBezTo>
                    <a:pt x="2603" y="72088"/>
                    <a:pt x="0" y="60727"/>
                    <a:pt x="0" y="45856"/>
                  </a:cubicBezTo>
                  <a:cubicBezTo>
                    <a:pt x="0" y="30945"/>
                    <a:pt x="2603" y="19584"/>
                    <a:pt x="7810" y="11774"/>
                  </a:cubicBezTo>
                  <a:cubicBezTo>
                    <a:pt x="13057" y="3925"/>
                    <a:pt x="20630" y="0"/>
                    <a:pt x="30532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1" name="Freeform 1350">
              <a:extLst>
                <a:ext uri="{FF2B5EF4-FFF2-40B4-BE49-F238E27FC236}">
                  <a16:creationId xmlns:a16="http://schemas.microsoft.com/office/drawing/2014/main" id="{EA385F8C-E3F0-71FC-6B5E-37CF3E98710C}"/>
                </a:ext>
              </a:extLst>
            </p:cNvPr>
            <p:cNvSpPr/>
            <p:nvPr/>
          </p:nvSpPr>
          <p:spPr>
            <a:xfrm>
              <a:off x="1135658" y="3944283"/>
              <a:ext cx="12485" cy="15030"/>
            </a:xfrm>
            <a:custGeom>
              <a:avLst/>
              <a:gdLst>
                <a:gd name="connsiteX0" fmla="*/ 0 w 12485"/>
                <a:gd name="connsiteY0" fmla="*/ 0 h 15030"/>
                <a:gd name="connsiteX1" fmla="*/ 12486 w 12485"/>
                <a:gd name="connsiteY1" fmla="*/ 0 h 15030"/>
                <a:gd name="connsiteX2" fmla="*/ 12486 w 12485"/>
                <a:gd name="connsiteY2" fmla="*/ 15030 h 15030"/>
                <a:gd name="connsiteX3" fmla="*/ 0 w 12485"/>
                <a:gd name="connsiteY3" fmla="*/ 15030 h 15030"/>
                <a:gd name="connsiteX4" fmla="*/ 0 w 12485"/>
                <a:gd name="connsiteY4" fmla="*/ 0 h 15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5" h="15030">
                  <a:moveTo>
                    <a:pt x="0" y="0"/>
                  </a:moveTo>
                  <a:lnTo>
                    <a:pt x="12486" y="0"/>
                  </a:lnTo>
                  <a:lnTo>
                    <a:pt x="12486" y="15030"/>
                  </a:lnTo>
                  <a:lnTo>
                    <a:pt x="0" y="150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2" name="Freeform 1351">
              <a:extLst>
                <a:ext uri="{FF2B5EF4-FFF2-40B4-BE49-F238E27FC236}">
                  <a16:creationId xmlns:a16="http://schemas.microsoft.com/office/drawing/2014/main" id="{CE0A0459-3159-93C2-32D8-AB67E12AD7D4}"/>
                </a:ext>
              </a:extLst>
            </p:cNvPr>
            <p:cNvSpPr/>
            <p:nvPr/>
          </p:nvSpPr>
          <p:spPr>
            <a:xfrm>
              <a:off x="1174534" y="3870972"/>
              <a:ext cx="52601" cy="88340"/>
            </a:xfrm>
            <a:custGeom>
              <a:avLst/>
              <a:gdLst>
                <a:gd name="connsiteX0" fmla="*/ 1715 w 52601"/>
                <a:gd name="connsiteY0" fmla="*/ 78281 h 88340"/>
                <a:gd name="connsiteX1" fmla="*/ 21241 w 52601"/>
                <a:gd name="connsiteY1" fmla="*/ 78281 h 88340"/>
                <a:gd name="connsiteX2" fmla="*/ 21241 w 52601"/>
                <a:gd name="connsiteY2" fmla="*/ 10886 h 88340"/>
                <a:gd name="connsiteX3" fmla="*/ 0 w 52601"/>
                <a:gd name="connsiteY3" fmla="*/ 15147 h 88340"/>
                <a:gd name="connsiteX4" fmla="*/ 0 w 52601"/>
                <a:gd name="connsiteY4" fmla="*/ 4259 h 88340"/>
                <a:gd name="connsiteX5" fmla="*/ 21123 w 52601"/>
                <a:gd name="connsiteY5" fmla="*/ 0 h 88340"/>
                <a:gd name="connsiteX6" fmla="*/ 33075 w 52601"/>
                <a:gd name="connsiteY6" fmla="*/ 0 h 88340"/>
                <a:gd name="connsiteX7" fmla="*/ 33075 w 52601"/>
                <a:gd name="connsiteY7" fmla="*/ 78281 h 88340"/>
                <a:gd name="connsiteX8" fmla="*/ 52601 w 52601"/>
                <a:gd name="connsiteY8" fmla="*/ 78281 h 88340"/>
                <a:gd name="connsiteX9" fmla="*/ 52601 w 52601"/>
                <a:gd name="connsiteY9" fmla="*/ 88340 h 88340"/>
                <a:gd name="connsiteX10" fmla="*/ 1715 w 52601"/>
                <a:gd name="connsiteY10" fmla="*/ 88340 h 88340"/>
                <a:gd name="connsiteX11" fmla="*/ 1715 w 52601"/>
                <a:gd name="connsiteY11" fmla="*/ 78281 h 8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601" h="88340">
                  <a:moveTo>
                    <a:pt x="1715" y="78281"/>
                  </a:moveTo>
                  <a:lnTo>
                    <a:pt x="21241" y="78281"/>
                  </a:lnTo>
                  <a:lnTo>
                    <a:pt x="21241" y="10886"/>
                  </a:lnTo>
                  <a:lnTo>
                    <a:pt x="0" y="15147"/>
                  </a:lnTo>
                  <a:lnTo>
                    <a:pt x="0" y="4259"/>
                  </a:lnTo>
                  <a:lnTo>
                    <a:pt x="21123" y="0"/>
                  </a:lnTo>
                  <a:lnTo>
                    <a:pt x="33075" y="0"/>
                  </a:lnTo>
                  <a:lnTo>
                    <a:pt x="33075" y="78281"/>
                  </a:lnTo>
                  <a:lnTo>
                    <a:pt x="52601" y="78281"/>
                  </a:lnTo>
                  <a:lnTo>
                    <a:pt x="52601" y="88340"/>
                  </a:lnTo>
                  <a:lnTo>
                    <a:pt x="1715" y="88340"/>
                  </a:lnTo>
                  <a:lnTo>
                    <a:pt x="1715" y="78281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3" name="Freeform 1352">
              <a:extLst>
                <a:ext uri="{FF2B5EF4-FFF2-40B4-BE49-F238E27FC236}">
                  <a16:creationId xmlns:a16="http://schemas.microsoft.com/office/drawing/2014/main" id="{2489C648-69E2-C2DF-3957-B7F124C0AEBD}"/>
                </a:ext>
              </a:extLst>
            </p:cNvPr>
            <p:cNvSpPr/>
            <p:nvPr/>
          </p:nvSpPr>
          <p:spPr>
            <a:xfrm>
              <a:off x="1246306" y="3869374"/>
              <a:ext cx="61062" cy="91653"/>
            </a:xfrm>
            <a:custGeom>
              <a:avLst/>
              <a:gdLst>
                <a:gd name="connsiteX0" fmla="*/ 30532 w 61062"/>
                <a:gd name="connsiteY0" fmla="*/ 9467 h 91653"/>
                <a:gd name="connsiteX1" fmla="*/ 16627 w 61062"/>
                <a:gd name="connsiteY1" fmla="*/ 18579 h 91653"/>
                <a:gd name="connsiteX2" fmla="*/ 12011 w 61062"/>
                <a:gd name="connsiteY2" fmla="*/ 45856 h 91653"/>
                <a:gd name="connsiteX3" fmla="*/ 16627 w 61062"/>
                <a:gd name="connsiteY3" fmla="*/ 73133 h 91653"/>
                <a:gd name="connsiteX4" fmla="*/ 30532 w 61062"/>
                <a:gd name="connsiteY4" fmla="*/ 82187 h 91653"/>
                <a:gd name="connsiteX5" fmla="*/ 44436 w 61062"/>
                <a:gd name="connsiteY5" fmla="*/ 73133 h 91653"/>
                <a:gd name="connsiteX6" fmla="*/ 49112 w 61062"/>
                <a:gd name="connsiteY6" fmla="*/ 45856 h 91653"/>
                <a:gd name="connsiteX7" fmla="*/ 44436 w 61062"/>
                <a:gd name="connsiteY7" fmla="*/ 18579 h 91653"/>
                <a:gd name="connsiteX8" fmla="*/ 30532 w 61062"/>
                <a:gd name="connsiteY8" fmla="*/ 9467 h 91653"/>
                <a:gd name="connsiteX9" fmla="*/ 30532 w 61062"/>
                <a:gd name="connsiteY9" fmla="*/ 0 h 91653"/>
                <a:gd name="connsiteX10" fmla="*/ 53194 w 61062"/>
                <a:gd name="connsiteY10" fmla="*/ 11774 h 91653"/>
                <a:gd name="connsiteX11" fmla="*/ 61063 w 61062"/>
                <a:gd name="connsiteY11" fmla="*/ 45856 h 91653"/>
                <a:gd name="connsiteX12" fmla="*/ 53194 w 61062"/>
                <a:gd name="connsiteY12" fmla="*/ 79939 h 91653"/>
                <a:gd name="connsiteX13" fmla="*/ 30532 w 61062"/>
                <a:gd name="connsiteY13" fmla="*/ 91653 h 91653"/>
                <a:gd name="connsiteX14" fmla="*/ 7810 w 61062"/>
                <a:gd name="connsiteY14" fmla="*/ 79939 h 91653"/>
                <a:gd name="connsiteX15" fmla="*/ 0 w 61062"/>
                <a:gd name="connsiteY15" fmla="*/ 45856 h 91653"/>
                <a:gd name="connsiteX16" fmla="*/ 7810 w 61062"/>
                <a:gd name="connsiteY16" fmla="*/ 11774 h 91653"/>
                <a:gd name="connsiteX17" fmla="*/ 30532 w 61062"/>
                <a:gd name="connsiteY17" fmla="*/ 0 h 9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2" h="91653">
                  <a:moveTo>
                    <a:pt x="30532" y="9467"/>
                  </a:moveTo>
                  <a:cubicBezTo>
                    <a:pt x="24378" y="9467"/>
                    <a:pt x="19742" y="12505"/>
                    <a:pt x="16627" y="18579"/>
                  </a:cubicBezTo>
                  <a:cubicBezTo>
                    <a:pt x="13549" y="24615"/>
                    <a:pt x="12011" y="33707"/>
                    <a:pt x="12011" y="45856"/>
                  </a:cubicBezTo>
                  <a:cubicBezTo>
                    <a:pt x="12011" y="57966"/>
                    <a:pt x="13549" y="67059"/>
                    <a:pt x="16627" y="73133"/>
                  </a:cubicBezTo>
                  <a:cubicBezTo>
                    <a:pt x="19742" y="79169"/>
                    <a:pt x="24378" y="82187"/>
                    <a:pt x="30532" y="82187"/>
                  </a:cubicBezTo>
                  <a:cubicBezTo>
                    <a:pt x="36725" y="82187"/>
                    <a:pt x="41360" y="79169"/>
                    <a:pt x="44436" y="73133"/>
                  </a:cubicBezTo>
                  <a:cubicBezTo>
                    <a:pt x="47553" y="67059"/>
                    <a:pt x="49112" y="57966"/>
                    <a:pt x="49112" y="45856"/>
                  </a:cubicBezTo>
                  <a:cubicBezTo>
                    <a:pt x="49112" y="33707"/>
                    <a:pt x="47553" y="24615"/>
                    <a:pt x="44436" y="18579"/>
                  </a:cubicBezTo>
                  <a:cubicBezTo>
                    <a:pt x="41360" y="12505"/>
                    <a:pt x="36725" y="9467"/>
                    <a:pt x="30532" y="9467"/>
                  </a:cubicBezTo>
                  <a:moveTo>
                    <a:pt x="30532" y="0"/>
                  </a:moveTo>
                  <a:cubicBezTo>
                    <a:pt x="40434" y="0"/>
                    <a:pt x="47987" y="3925"/>
                    <a:pt x="53194" y="11774"/>
                  </a:cubicBezTo>
                  <a:cubicBezTo>
                    <a:pt x="58439" y="19584"/>
                    <a:pt x="61063" y="30945"/>
                    <a:pt x="61063" y="45856"/>
                  </a:cubicBezTo>
                  <a:cubicBezTo>
                    <a:pt x="61063" y="60727"/>
                    <a:pt x="58439" y="72088"/>
                    <a:pt x="53194" y="79939"/>
                  </a:cubicBezTo>
                  <a:cubicBezTo>
                    <a:pt x="47987" y="87749"/>
                    <a:pt x="40434" y="91653"/>
                    <a:pt x="30532" y="91653"/>
                  </a:cubicBezTo>
                  <a:cubicBezTo>
                    <a:pt x="20630" y="91653"/>
                    <a:pt x="13057" y="87749"/>
                    <a:pt x="7810" y="79939"/>
                  </a:cubicBezTo>
                  <a:cubicBezTo>
                    <a:pt x="2603" y="72088"/>
                    <a:pt x="0" y="60727"/>
                    <a:pt x="0" y="45856"/>
                  </a:cubicBezTo>
                  <a:cubicBezTo>
                    <a:pt x="0" y="30945"/>
                    <a:pt x="2603" y="19584"/>
                    <a:pt x="7810" y="11774"/>
                  </a:cubicBezTo>
                  <a:cubicBezTo>
                    <a:pt x="13057" y="3925"/>
                    <a:pt x="20630" y="0"/>
                    <a:pt x="30532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4" name="Freeform 1353">
              <a:extLst>
                <a:ext uri="{FF2B5EF4-FFF2-40B4-BE49-F238E27FC236}">
                  <a16:creationId xmlns:a16="http://schemas.microsoft.com/office/drawing/2014/main" id="{8F6FA257-CB57-CEDA-A059-6AA912BAF83A}"/>
                </a:ext>
              </a:extLst>
            </p:cNvPr>
            <p:cNvSpPr/>
            <p:nvPr/>
          </p:nvSpPr>
          <p:spPr>
            <a:xfrm>
              <a:off x="1056135" y="3500496"/>
              <a:ext cx="61062" cy="91653"/>
            </a:xfrm>
            <a:custGeom>
              <a:avLst/>
              <a:gdLst>
                <a:gd name="connsiteX0" fmla="*/ 30532 w 61062"/>
                <a:gd name="connsiteY0" fmla="*/ 9467 h 91653"/>
                <a:gd name="connsiteX1" fmla="*/ 16627 w 61062"/>
                <a:gd name="connsiteY1" fmla="*/ 18578 h 91653"/>
                <a:gd name="connsiteX2" fmla="*/ 12011 w 61062"/>
                <a:gd name="connsiteY2" fmla="*/ 45856 h 91653"/>
                <a:gd name="connsiteX3" fmla="*/ 16627 w 61062"/>
                <a:gd name="connsiteY3" fmla="*/ 73134 h 91653"/>
                <a:gd name="connsiteX4" fmla="*/ 30532 w 61062"/>
                <a:gd name="connsiteY4" fmla="*/ 82187 h 91653"/>
                <a:gd name="connsiteX5" fmla="*/ 44436 w 61062"/>
                <a:gd name="connsiteY5" fmla="*/ 73134 h 91653"/>
                <a:gd name="connsiteX6" fmla="*/ 49112 w 61062"/>
                <a:gd name="connsiteY6" fmla="*/ 45856 h 91653"/>
                <a:gd name="connsiteX7" fmla="*/ 44436 w 61062"/>
                <a:gd name="connsiteY7" fmla="*/ 18578 h 91653"/>
                <a:gd name="connsiteX8" fmla="*/ 30532 w 61062"/>
                <a:gd name="connsiteY8" fmla="*/ 9467 h 91653"/>
                <a:gd name="connsiteX9" fmla="*/ 30532 w 61062"/>
                <a:gd name="connsiteY9" fmla="*/ 0 h 91653"/>
                <a:gd name="connsiteX10" fmla="*/ 53194 w 61062"/>
                <a:gd name="connsiteY10" fmla="*/ 11774 h 91653"/>
                <a:gd name="connsiteX11" fmla="*/ 61063 w 61062"/>
                <a:gd name="connsiteY11" fmla="*/ 45856 h 91653"/>
                <a:gd name="connsiteX12" fmla="*/ 53194 w 61062"/>
                <a:gd name="connsiteY12" fmla="*/ 79937 h 91653"/>
                <a:gd name="connsiteX13" fmla="*/ 30532 w 61062"/>
                <a:gd name="connsiteY13" fmla="*/ 91653 h 91653"/>
                <a:gd name="connsiteX14" fmla="*/ 7810 w 61062"/>
                <a:gd name="connsiteY14" fmla="*/ 79937 h 91653"/>
                <a:gd name="connsiteX15" fmla="*/ 0 w 61062"/>
                <a:gd name="connsiteY15" fmla="*/ 45856 h 91653"/>
                <a:gd name="connsiteX16" fmla="*/ 7810 w 61062"/>
                <a:gd name="connsiteY16" fmla="*/ 11774 h 91653"/>
                <a:gd name="connsiteX17" fmla="*/ 30532 w 61062"/>
                <a:gd name="connsiteY17" fmla="*/ 0 h 9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2" h="91653">
                  <a:moveTo>
                    <a:pt x="30532" y="9467"/>
                  </a:moveTo>
                  <a:cubicBezTo>
                    <a:pt x="24378" y="9467"/>
                    <a:pt x="19742" y="12503"/>
                    <a:pt x="16627" y="18578"/>
                  </a:cubicBezTo>
                  <a:cubicBezTo>
                    <a:pt x="13549" y="24614"/>
                    <a:pt x="12011" y="33706"/>
                    <a:pt x="12011" y="45856"/>
                  </a:cubicBezTo>
                  <a:cubicBezTo>
                    <a:pt x="12011" y="57966"/>
                    <a:pt x="13549" y="67059"/>
                    <a:pt x="16627" y="73134"/>
                  </a:cubicBezTo>
                  <a:cubicBezTo>
                    <a:pt x="19742" y="79169"/>
                    <a:pt x="24378" y="82187"/>
                    <a:pt x="30532" y="82187"/>
                  </a:cubicBezTo>
                  <a:cubicBezTo>
                    <a:pt x="36725" y="82187"/>
                    <a:pt x="41360" y="79169"/>
                    <a:pt x="44436" y="73134"/>
                  </a:cubicBezTo>
                  <a:cubicBezTo>
                    <a:pt x="47553" y="67059"/>
                    <a:pt x="49112" y="57966"/>
                    <a:pt x="49112" y="45856"/>
                  </a:cubicBezTo>
                  <a:cubicBezTo>
                    <a:pt x="49112" y="33706"/>
                    <a:pt x="47553" y="24614"/>
                    <a:pt x="44436" y="18578"/>
                  </a:cubicBezTo>
                  <a:cubicBezTo>
                    <a:pt x="41360" y="12503"/>
                    <a:pt x="36725" y="9467"/>
                    <a:pt x="30532" y="9467"/>
                  </a:cubicBezTo>
                  <a:moveTo>
                    <a:pt x="30532" y="0"/>
                  </a:moveTo>
                  <a:cubicBezTo>
                    <a:pt x="40432" y="0"/>
                    <a:pt x="47987" y="3925"/>
                    <a:pt x="53194" y="11774"/>
                  </a:cubicBezTo>
                  <a:cubicBezTo>
                    <a:pt x="58439" y="19584"/>
                    <a:pt x="61063" y="30945"/>
                    <a:pt x="61063" y="45856"/>
                  </a:cubicBezTo>
                  <a:cubicBezTo>
                    <a:pt x="61063" y="60727"/>
                    <a:pt x="58439" y="72088"/>
                    <a:pt x="53194" y="79937"/>
                  </a:cubicBezTo>
                  <a:cubicBezTo>
                    <a:pt x="47987" y="87747"/>
                    <a:pt x="40432" y="91653"/>
                    <a:pt x="30532" y="91653"/>
                  </a:cubicBezTo>
                  <a:cubicBezTo>
                    <a:pt x="20630" y="91653"/>
                    <a:pt x="13057" y="87747"/>
                    <a:pt x="7810" y="79937"/>
                  </a:cubicBezTo>
                  <a:cubicBezTo>
                    <a:pt x="2603" y="72088"/>
                    <a:pt x="0" y="60727"/>
                    <a:pt x="0" y="45856"/>
                  </a:cubicBezTo>
                  <a:cubicBezTo>
                    <a:pt x="0" y="30945"/>
                    <a:pt x="2603" y="19584"/>
                    <a:pt x="7810" y="11774"/>
                  </a:cubicBezTo>
                  <a:cubicBezTo>
                    <a:pt x="13057" y="3925"/>
                    <a:pt x="20630" y="0"/>
                    <a:pt x="30532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5" name="Freeform 1354">
              <a:extLst>
                <a:ext uri="{FF2B5EF4-FFF2-40B4-BE49-F238E27FC236}">
                  <a16:creationId xmlns:a16="http://schemas.microsoft.com/office/drawing/2014/main" id="{9F06A633-8F23-C3B5-1E46-4C7B2F8EFA54}"/>
                </a:ext>
              </a:extLst>
            </p:cNvPr>
            <p:cNvSpPr/>
            <p:nvPr/>
          </p:nvSpPr>
          <p:spPr>
            <a:xfrm>
              <a:off x="1138203" y="3575404"/>
              <a:ext cx="12484" cy="15028"/>
            </a:xfrm>
            <a:custGeom>
              <a:avLst/>
              <a:gdLst>
                <a:gd name="connsiteX0" fmla="*/ 0 w 12484"/>
                <a:gd name="connsiteY0" fmla="*/ 0 h 15028"/>
                <a:gd name="connsiteX1" fmla="*/ 12484 w 12484"/>
                <a:gd name="connsiteY1" fmla="*/ 0 h 15028"/>
                <a:gd name="connsiteX2" fmla="*/ 12484 w 12484"/>
                <a:gd name="connsiteY2" fmla="*/ 15029 h 15028"/>
                <a:gd name="connsiteX3" fmla="*/ 0 w 12484"/>
                <a:gd name="connsiteY3" fmla="*/ 15029 h 15028"/>
                <a:gd name="connsiteX4" fmla="*/ 0 w 12484"/>
                <a:gd name="connsiteY4" fmla="*/ 0 h 1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" h="15028">
                  <a:moveTo>
                    <a:pt x="0" y="0"/>
                  </a:moveTo>
                  <a:lnTo>
                    <a:pt x="12484" y="0"/>
                  </a:lnTo>
                  <a:lnTo>
                    <a:pt x="12484" y="15029"/>
                  </a:lnTo>
                  <a:lnTo>
                    <a:pt x="0" y="150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6" name="Freeform 1355">
              <a:extLst>
                <a:ext uri="{FF2B5EF4-FFF2-40B4-BE49-F238E27FC236}">
                  <a16:creationId xmlns:a16="http://schemas.microsoft.com/office/drawing/2014/main" id="{93E0A8A2-099F-0927-8490-286EEB86DE9B}"/>
                </a:ext>
              </a:extLst>
            </p:cNvPr>
            <p:cNvSpPr/>
            <p:nvPr/>
          </p:nvSpPr>
          <p:spPr>
            <a:xfrm>
              <a:off x="1177078" y="3502093"/>
              <a:ext cx="52601" cy="88340"/>
            </a:xfrm>
            <a:custGeom>
              <a:avLst/>
              <a:gdLst>
                <a:gd name="connsiteX0" fmla="*/ 1715 w 52601"/>
                <a:gd name="connsiteY0" fmla="*/ 78282 h 88340"/>
                <a:gd name="connsiteX1" fmla="*/ 21241 w 52601"/>
                <a:gd name="connsiteY1" fmla="*/ 78282 h 88340"/>
                <a:gd name="connsiteX2" fmla="*/ 21241 w 52601"/>
                <a:gd name="connsiteY2" fmla="*/ 10888 h 88340"/>
                <a:gd name="connsiteX3" fmla="*/ 0 w 52601"/>
                <a:gd name="connsiteY3" fmla="*/ 15149 h 88340"/>
                <a:gd name="connsiteX4" fmla="*/ 0 w 52601"/>
                <a:gd name="connsiteY4" fmla="*/ 4261 h 88340"/>
                <a:gd name="connsiteX5" fmla="*/ 21123 w 52601"/>
                <a:gd name="connsiteY5" fmla="*/ 0 h 88340"/>
                <a:gd name="connsiteX6" fmla="*/ 33075 w 52601"/>
                <a:gd name="connsiteY6" fmla="*/ 0 h 88340"/>
                <a:gd name="connsiteX7" fmla="*/ 33075 w 52601"/>
                <a:gd name="connsiteY7" fmla="*/ 78282 h 88340"/>
                <a:gd name="connsiteX8" fmla="*/ 52601 w 52601"/>
                <a:gd name="connsiteY8" fmla="*/ 78282 h 88340"/>
                <a:gd name="connsiteX9" fmla="*/ 52601 w 52601"/>
                <a:gd name="connsiteY9" fmla="*/ 88340 h 88340"/>
                <a:gd name="connsiteX10" fmla="*/ 1715 w 52601"/>
                <a:gd name="connsiteY10" fmla="*/ 88340 h 88340"/>
                <a:gd name="connsiteX11" fmla="*/ 1715 w 52601"/>
                <a:gd name="connsiteY11" fmla="*/ 78282 h 8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601" h="88340">
                  <a:moveTo>
                    <a:pt x="1715" y="78282"/>
                  </a:moveTo>
                  <a:lnTo>
                    <a:pt x="21241" y="78282"/>
                  </a:lnTo>
                  <a:lnTo>
                    <a:pt x="21241" y="10888"/>
                  </a:lnTo>
                  <a:lnTo>
                    <a:pt x="0" y="15149"/>
                  </a:lnTo>
                  <a:lnTo>
                    <a:pt x="0" y="4261"/>
                  </a:lnTo>
                  <a:lnTo>
                    <a:pt x="21123" y="0"/>
                  </a:lnTo>
                  <a:lnTo>
                    <a:pt x="33075" y="0"/>
                  </a:lnTo>
                  <a:lnTo>
                    <a:pt x="33075" y="78282"/>
                  </a:lnTo>
                  <a:lnTo>
                    <a:pt x="52601" y="78282"/>
                  </a:lnTo>
                  <a:lnTo>
                    <a:pt x="52601" y="88340"/>
                  </a:lnTo>
                  <a:lnTo>
                    <a:pt x="1715" y="88340"/>
                  </a:lnTo>
                  <a:lnTo>
                    <a:pt x="1715" y="78282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7" name="Freeform 1356">
              <a:extLst>
                <a:ext uri="{FF2B5EF4-FFF2-40B4-BE49-F238E27FC236}">
                  <a16:creationId xmlns:a16="http://schemas.microsoft.com/office/drawing/2014/main" id="{4CF2480E-A9B6-5EE9-32B7-CDBE6AD58DE4}"/>
                </a:ext>
              </a:extLst>
            </p:cNvPr>
            <p:cNvSpPr/>
            <p:nvPr/>
          </p:nvSpPr>
          <p:spPr>
            <a:xfrm>
              <a:off x="1250212" y="3502093"/>
              <a:ext cx="57156" cy="90056"/>
            </a:xfrm>
            <a:custGeom>
              <a:avLst/>
              <a:gdLst>
                <a:gd name="connsiteX0" fmla="*/ 3728 w 57156"/>
                <a:gd name="connsiteY0" fmla="*/ 0 h 90056"/>
                <a:gd name="connsiteX1" fmla="*/ 50648 w 57156"/>
                <a:gd name="connsiteY1" fmla="*/ 0 h 90056"/>
                <a:gd name="connsiteX2" fmla="*/ 50648 w 57156"/>
                <a:gd name="connsiteY2" fmla="*/ 10060 h 90056"/>
                <a:gd name="connsiteX3" fmla="*/ 14674 w 57156"/>
                <a:gd name="connsiteY3" fmla="*/ 10060 h 90056"/>
                <a:gd name="connsiteX4" fmla="*/ 14674 w 57156"/>
                <a:gd name="connsiteY4" fmla="*/ 31715 h 90056"/>
                <a:gd name="connsiteX5" fmla="*/ 19881 w 57156"/>
                <a:gd name="connsiteY5" fmla="*/ 30414 h 90056"/>
                <a:gd name="connsiteX6" fmla="*/ 25088 w 57156"/>
                <a:gd name="connsiteY6" fmla="*/ 29940 h 90056"/>
                <a:gd name="connsiteX7" fmla="*/ 48519 w 57156"/>
                <a:gd name="connsiteY7" fmla="*/ 38047 h 90056"/>
                <a:gd name="connsiteX8" fmla="*/ 57157 w 57156"/>
                <a:gd name="connsiteY8" fmla="*/ 59998 h 90056"/>
                <a:gd name="connsiteX9" fmla="*/ 48282 w 57156"/>
                <a:gd name="connsiteY9" fmla="*/ 82187 h 90056"/>
                <a:gd name="connsiteX10" fmla="*/ 23254 w 57156"/>
                <a:gd name="connsiteY10" fmla="*/ 90057 h 90056"/>
                <a:gd name="connsiteX11" fmla="*/ 11893 w 57156"/>
                <a:gd name="connsiteY11" fmla="*/ 89110 h 90056"/>
                <a:gd name="connsiteX12" fmla="*/ 0 w 57156"/>
                <a:gd name="connsiteY12" fmla="*/ 86269 h 90056"/>
                <a:gd name="connsiteX13" fmla="*/ 0 w 57156"/>
                <a:gd name="connsiteY13" fmla="*/ 74258 h 90056"/>
                <a:gd name="connsiteX14" fmla="*/ 11005 w 57156"/>
                <a:gd name="connsiteY14" fmla="*/ 78577 h 90056"/>
                <a:gd name="connsiteX15" fmla="*/ 23017 w 57156"/>
                <a:gd name="connsiteY15" fmla="*/ 79997 h 90056"/>
                <a:gd name="connsiteX16" fmla="*/ 39229 w 57156"/>
                <a:gd name="connsiteY16" fmla="*/ 74613 h 90056"/>
                <a:gd name="connsiteX17" fmla="*/ 45206 w 57156"/>
                <a:gd name="connsiteY17" fmla="*/ 59998 h 90056"/>
                <a:gd name="connsiteX18" fmla="*/ 39229 w 57156"/>
                <a:gd name="connsiteY18" fmla="*/ 45384 h 90056"/>
                <a:gd name="connsiteX19" fmla="*/ 23017 w 57156"/>
                <a:gd name="connsiteY19" fmla="*/ 39999 h 90056"/>
                <a:gd name="connsiteX20" fmla="*/ 13431 w 57156"/>
                <a:gd name="connsiteY20" fmla="*/ 41065 h 90056"/>
                <a:gd name="connsiteX21" fmla="*/ 3728 w 57156"/>
                <a:gd name="connsiteY21" fmla="*/ 44378 h 90056"/>
                <a:gd name="connsiteX22" fmla="*/ 3728 w 57156"/>
                <a:gd name="connsiteY22" fmla="*/ 0 h 9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7156" h="90056">
                  <a:moveTo>
                    <a:pt x="3728" y="0"/>
                  </a:moveTo>
                  <a:lnTo>
                    <a:pt x="50648" y="0"/>
                  </a:lnTo>
                  <a:lnTo>
                    <a:pt x="50648" y="10060"/>
                  </a:lnTo>
                  <a:lnTo>
                    <a:pt x="14674" y="10060"/>
                  </a:lnTo>
                  <a:lnTo>
                    <a:pt x="14674" y="31715"/>
                  </a:lnTo>
                  <a:cubicBezTo>
                    <a:pt x="16409" y="31124"/>
                    <a:pt x="18144" y="30690"/>
                    <a:pt x="19881" y="30414"/>
                  </a:cubicBezTo>
                  <a:cubicBezTo>
                    <a:pt x="21616" y="30098"/>
                    <a:pt x="23352" y="29940"/>
                    <a:pt x="25088" y="29940"/>
                  </a:cubicBezTo>
                  <a:cubicBezTo>
                    <a:pt x="34949" y="29940"/>
                    <a:pt x="42759" y="32643"/>
                    <a:pt x="48519" y="38047"/>
                  </a:cubicBezTo>
                  <a:cubicBezTo>
                    <a:pt x="54278" y="43450"/>
                    <a:pt x="57157" y="50768"/>
                    <a:pt x="57157" y="59998"/>
                  </a:cubicBezTo>
                  <a:cubicBezTo>
                    <a:pt x="57157" y="69505"/>
                    <a:pt x="54199" y="76901"/>
                    <a:pt x="48282" y="82187"/>
                  </a:cubicBezTo>
                  <a:cubicBezTo>
                    <a:pt x="42365" y="87433"/>
                    <a:pt x="34023" y="90057"/>
                    <a:pt x="23254" y="90057"/>
                  </a:cubicBezTo>
                  <a:cubicBezTo>
                    <a:pt x="19545" y="90057"/>
                    <a:pt x="15759" y="89741"/>
                    <a:pt x="11893" y="89110"/>
                  </a:cubicBezTo>
                  <a:cubicBezTo>
                    <a:pt x="8067" y="88479"/>
                    <a:pt x="4103" y="87533"/>
                    <a:pt x="0" y="86269"/>
                  </a:cubicBezTo>
                  <a:lnTo>
                    <a:pt x="0" y="74258"/>
                  </a:lnTo>
                  <a:cubicBezTo>
                    <a:pt x="3551" y="76191"/>
                    <a:pt x="7219" y="77631"/>
                    <a:pt x="11005" y="78577"/>
                  </a:cubicBezTo>
                  <a:cubicBezTo>
                    <a:pt x="14792" y="79524"/>
                    <a:pt x="18796" y="79997"/>
                    <a:pt x="23017" y="79997"/>
                  </a:cubicBezTo>
                  <a:cubicBezTo>
                    <a:pt x="29841" y="79997"/>
                    <a:pt x="35246" y="78202"/>
                    <a:pt x="39229" y="74613"/>
                  </a:cubicBezTo>
                  <a:cubicBezTo>
                    <a:pt x="43214" y="71024"/>
                    <a:pt x="45206" y="66152"/>
                    <a:pt x="45206" y="59998"/>
                  </a:cubicBezTo>
                  <a:cubicBezTo>
                    <a:pt x="45206" y="53844"/>
                    <a:pt x="43214" y="48973"/>
                    <a:pt x="39229" y="45384"/>
                  </a:cubicBezTo>
                  <a:cubicBezTo>
                    <a:pt x="35246" y="41794"/>
                    <a:pt x="29841" y="39999"/>
                    <a:pt x="23017" y="39999"/>
                  </a:cubicBezTo>
                  <a:cubicBezTo>
                    <a:pt x="19821" y="39999"/>
                    <a:pt x="16625" y="40354"/>
                    <a:pt x="13431" y="41065"/>
                  </a:cubicBezTo>
                  <a:cubicBezTo>
                    <a:pt x="10276" y="41775"/>
                    <a:pt x="7042" y="42879"/>
                    <a:pt x="3728" y="44378"/>
                  </a:cubicBezTo>
                  <a:lnTo>
                    <a:pt x="3728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8" name="Freeform 1357">
              <a:extLst>
                <a:ext uri="{FF2B5EF4-FFF2-40B4-BE49-F238E27FC236}">
                  <a16:creationId xmlns:a16="http://schemas.microsoft.com/office/drawing/2014/main" id="{CC19C3D9-17C8-1ABB-433D-B9BDEF14C028}"/>
                </a:ext>
              </a:extLst>
            </p:cNvPr>
            <p:cNvSpPr/>
            <p:nvPr/>
          </p:nvSpPr>
          <p:spPr>
            <a:xfrm>
              <a:off x="1053590" y="3131617"/>
              <a:ext cx="61062" cy="91654"/>
            </a:xfrm>
            <a:custGeom>
              <a:avLst/>
              <a:gdLst>
                <a:gd name="connsiteX0" fmla="*/ 30532 w 61062"/>
                <a:gd name="connsiteY0" fmla="*/ 9468 h 91654"/>
                <a:gd name="connsiteX1" fmla="*/ 16627 w 61062"/>
                <a:gd name="connsiteY1" fmla="*/ 18580 h 91654"/>
                <a:gd name="connsiteX2" fmla="*/ 12011 w 61062"/>
                <a:gd name="connsiteY2" fmla="*/ 45857 h 91654"/>
                <a:gd name="connsiteX3" fmla="*/ 16627 w 61062"/>
                <a:gd name="connsiteY3" fmla="*/ 73134 h 91654"/>
                <a:gd name="connsiteX4" fmla="*/ 30532 w 61062"/>
                <a:gd name="connsiteY4" fmla="*/ 82187 h 91654"/>
                <a:gd name="connsiteX5" fmla="*/ 44436 w 61062"/>
                <a:gd name="connsiteY5" fmla="*/ 73134 h 91654"/>
                <a:gd name="connsiteX6" fmla="*/ 49112 w 61062"/>
                <a:gd name="connsiteY6" fmla="*/ 45857 h 91654"/>
                <a:gd name="connsiteX7" fmla="*/ 44436 w 61062"/>
                <a:gd name="connsiteY7" fmla="*/ 18580 h 91654"/>
                <a:gd name="connsiteX8" fmla="*/ 30532 w 61062"/>
                <a:gd name="connsiteY8" fmla="*/ 9468 h 91654"/>
                <a:gd name="connsiteX9" fmla="*/ 30532 w 61062"/>
                <a:gd name="connsiteY9" fmla="*/ 0 h 91654"/>
                <a:gd name="connsiteX10" fmla="*/ 53194 w 61062"/>
                <a:gd name="connsiteY10" fmla="*/ 11776 h 91654"/>
                <a:gd name="connsiteX11" fmla="*/ 61063 w 61062"/>
                <a:gd name="connsiteY11" fmla="*/ 45857 h 91654"/>
                <a:gd name="connsiteX12" fmla="*/ 53194 w 61062"/>
                <a:gd name="connsiteY12" fmla="*/ 79939 h 91654"/>
                <a:gd name="connsiteX13" fmla="*/ 30532 w 61062"/>
                <a:gd name="connsiteY13" fmla="*/ 91655 h 91654"/>
                <a:gd name="connsiteX14" fmla="*/ 7810 w 61062"/>
                <a:gd name="connsiteY14" fmla="*/ 79939 h 91654"/>
                <a:gd name="connsiteX15" fmla="*/ 0 w 61062"/>
                <a:gd name="connsiteY15" fmla="*/ 45857 h 91654"/>
                <a:gd name="connsiteX16" fmla="*/ 7810 w 61062"/>
                <a:gd name="connsiteY16" fmla="*/ 11776 h 91654"/>
                <a:gd name="connsiteX17" fmla="*/ 30532 w 61062"/>
                <a:gd name="connsiteY17" fmla="*/ 0 h 9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2" h="91654">
                  <a:moveTo>
                    <a:pt x="30532" y="9468"/>
                  </a:moveTo>
                  <a:cubicBezTo>
                    <a:pt x="24378" y="9468"/>
                    <a:pt x="19742" y="12505"/>
                    <a:pt x="16627" y="18580"/>
                  </a:cubicBezTo>
                  <a:cubicBezTo>
                    <a:pt x="13549" y="24615"/>
                    <a:pt x="12011" y="33708"/>
                    <a:pt x="12011" y="45857"/>
                  </a:cubicBezTo>
                  <a:cubicBezTo>
                    <a:pt x="12011" y="57968"/>
                    <a:pt x="13549" y="67059"/>
                    <a:pt x="16627" y="73134"/>
                  </a:cubicBezTo>
                  <a:cubicBezTo>
                    <a:pt x="19742" y="79169"/>
                    <a:pt x="24378" y="82187"/>
                    <a:pt x="30532" y="82187"/>
                  </a:cubicBezTo>
                  <a:cubicBezTo>
                    <a:pt x="36725" y="82187"/>
                    <a:pt x="41360" y="79169"/>
                    <a:pt x="44436" y="73134"/>
                  </a:cubicBezTo>
                  <a:cubicBezTo>
                    <a:pt x="47553" y="67059"/>
                    <a:pt x="49112" y="57968"/>
                    <a:pt x="49112" y="45857"/>
                  </a:cubicBezTo>
                  <a:cubicBezTo>
                    <a:pt x="49112" y="33708"/>
                    <a:pt x="47553" y="24615"/>
                    <a:pt x="44436" y="18580"/>
                  </a:cubicBezTo>
                  <a:cubicBezTo>
                    <a:pt x="41360" y="12505"/>
                    <a:pt x="36725" y="9468"/>
                    <a:pt x="30532" y="9468"/>
                  </a:cubicBezTo>
                  <a:moveTo>
                    <a:pt x="30532" y="0"/>
                  </a:moveTo>
                  <a:cubicBezTo>
                    <a:pt x="40434" y="0"/>
                    <a:pt x="47987" y="3925"/>
                    <a:pt x="53194" y="11776"/>
                  </a:cubicBezTo>
                  <a:cubicBezTo>
                    <a:pt x="58439" y="19586"/>
                    <a:pt x="61063" y="30945"/>
                    <a:pt x="61063" y="45857"/>
                  </a:cubicBezTo>
                  <a:cubicBezTo>
                    <a:pt x="61063" y="60728"/>
                    <a:pt x="58439" y="72089"/>
                    <a:pt x="53194" y="79939"/>
                  </a:cubicBezTo>
                  <a:cubicBezTo>
                    <a:pt x="47987" y="87749"/>
                    <a:pt x="40434" y="91655"/>
                    <a:pt x="30532" y="91655"/>
                  </a:cubicBezTo>
                  <a:cubicBezTo>
                    <a:pt x="20630" y="91655"/>
                    <a:pt x="13057" y="87749"/>
                    <a:pt x="7810" y="79939"/>
                  </a:cubicBezTo>
                  <a:cubicBezTo>
                    <a:pt x="2603" y="72089"/>
                    <a:pt x="0" y="60728"/>
                    <a:pt x="0" y="45857"/>
                  </a:cubicBezTo>
                  <a:cubicBezTo>
                    <a:pt x="0" y="30945"/>
                    <a:pt x="2603" y="19586"/>
                    <a:pt x="7810" y="11776"/>
                  </a:cubicBezTo>
                  <a:cubicBezTo>
                    <a:pt x="13057" y="3925"/>
                    <a:pt x="20630" y="0"/>
                    <a:pt x="30532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9" name="Freeform 1358">
              <a:extLst>
                <a:ext uri="{FF2B5EF4-FFF2-40B4-BE49-F238E27FC236}">
                  <a16:creationId xmlns:a16="http://schemas.microsoft.com/office/drawing/2014/main" id="{C83335D6-DE16-11C9-EB24-BD9714E7A053}"/>
                </a:ext>
              </a:extLst>
            </p:cNvPr>
            <p:cNvSpPr/>
            <p:nvPr/>
          </p:nvSpPr>
          <p:spPr>
            <a:xfrm>
              <a:off x="1135658" y="3206526"/>
              <a:ext cx="12485" cy="15028"/>
            </a:xfrm>
            <a:custGeom>
              <a:avLst/>
              <a:gdLst>
                <a:gd name="connsiteX0" fmla="*/ 0 w 12485"/>
                <a:gd name="connsiteY0" fmla="*/ 0 h 15028"/>
                <a:gd name="connsiteX1" fmla="*/ 12486 w 12485"/>
                <a:gd name="connsiteY1" fmla="*/ 0 h 15028"/>
                <a:gd name="connsiteX2" fmla="*/ 12486 w 12485"/>
                <a:gd name="connsiteY2" fmla="*/ 15029 h 15028"/>
                <a:gd name="connsiteX3" fmla="*/ 0 w 12485"/>
                <a:gd name="connsiteY3" fmla="*/ 15029 h 15028"/>
                <a:gd name="connsiteX4" fmla="*/ 0 w 12485"/>
                <a:gd name="connsiteY4" fmla="*/ 0 h 1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5" h="15028">
                  <a:moveTo>
                    <a:pt x="0" y="0"/>
                  </a:moveTo>
                  <a:lnTo>
                    <a:pt x="12486" y="0"/>
                  </a:lnTo>
                  <a:lnTo>
                    <a:pt x="12486" y="15029"/>
                  </a:lnTo>
                  <a:lnTo>
                    <a:pt x="0" y="150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0" name="Freeform 1359">
              <a:extLst>
                <a:ext uri="{FF2B5EF4-FFF2-40B4-BE49-F238E27FC236}">
                  <a16:creationId xmlns:a16="http://schemas.microsoft.com/office/drawing/2014/main" id="{2F072597-2D9B-ACC5-C79D-F8AAA19FF0B3}"/>
                </a:ext>
              </a:extLst>
            </p:cNvPr>
            <p:cNvSpPr/>
            <p:nvPr/>
          </p:nvSpPr>
          <p:spPr>
            <a:xfrm>
              <a:off x="1170095" y="3131617"/>
              <a:ext cx="56093" cy="89938"/>
            </a:xfrm>
            <a:custGeom>
              <a:avLst/>
              <a:gdLst>
                <a:gd name="connsiteX0" fmla="*/ 14379 w 56093"/>
                <a:gd name="connsiteY0" fmla="*/ 79879 h 89938"/>
                <a:gd name="connsiteX1" fmla="*/ 56094 w 56093"/>
                <a:gd name="connsiteY1" fmla="*/ 79879 h 89938"/>
                <a:gd name="connsiteX2" fmla="*/ 56094 w 56093"/>
                <a:gd name="connsiteY2" fmla="*/ 89938 h 89938"/>
                <a:gd name="connsiteX3" fmla="*/ 0 w 56093"/>
                <a:gd name="connsiteY3" fmla="*/ 89938 h 89938"/>
                <a:gd name="connsiteX4" fmla="*/ 0 w 56093"/>
                <a:gd name="connsiteY4" fmla="*/ 79879 h 89938"/>
                <a:gd name="connsiteX5" fmla="*/ 18521 w 56093"/>
                <a:gd name="connsiteY5" fmla="*/ 61004 h 89938"/>
                <a:gd name="connsiteX6" fmla="*/ 33313 w 56093"/>
                <a:gd name="connsiteY6" fmla="*/ 45679 h 89938"/>
                <a:gd name="connsiteX7" fmla="*/ 41301 w 56093"/>
                <a:gd name="connsiteY7" fmla="*/ 34793 h 89938"/>
                <a:gd name="connsiteX8" fmla="*/ 43609 w 56093"/>
                <a:gd name="connsiteY8" fmla="*/ 25976 h 89938"/>
                <a:gd name="connsiteX9" fmla="*/ 38639 w 56093"/>
                <a:gd name="connsiteY9" fmla="*/ 14497 h 89938"/>
                <a:gd name="connsiteX10" fmla="*/ 25798 w 56093"/>
                <a:gd name="connsiteY10" fmla="*/ 10060 h 89938"/>
                <a:gd name="connsiteX11" fmla="*/ 13905 w 56093"/>
                <a:gd name="connsiteY11" fmla="*/ 12012 h 89938"/>
                <a:gd name="connsiteX12" fmla="*/ 593 w 56093"/>
                <a:gd name="connsiteY12" fmla="*/ 17928 h 89938"/>
                <a:gd name="connsiteX13" fmla="*/ 593 w 56093"/>
                <a:gd name="connsiteY13" fmla="*/ 5859 h 89938"/>
                <a:gd name="connsiteX14" fmla="*/ 14084 w 56093"/>
                <a:gd name="connsiteY14" fmla="*/ 1480 h 89938"/>
                <a:gd name="connsiteX15" fmla="*/ 25561 w 56093"/>
                <a:gd name="connsiteY15" fmla="*/ 0 h 89938"/>
                <a:gd name="connsiteX16" fmla="*/ 47455 w 56093"/>
                <a:gd name="connsiteY16" fmla="*/ 6864 h 89938"/>
                <a:gd name="connsiteX17" fmla="*/ 55620 w 56093"/>
                <a:gd name="connsiteY17" fmla="*/ 25207 h 89938"/>
                <a:gd name="connsiteX18" fmla="*/ 53549 w 56093"/>
                <a:gd name="connsiteY18" fmla="*/ 35561 h 89938"/>
                <a:gd name="connsiteX19" fmla="*/ 46154 w 56093"/>
                <a:gd name="connsiteY19" fmla="*/ 47040 h 89938"/>
                <a:gd name="connsiteX20" fmla="*/ 36746 w 56093"/>
                <a:gd name="connsiteY20" fmla="*/ 56980 h 89938"/>
                <a:gd name="connsiteX21" fmla="*/ 14379 w 56093"/>
                <a:gd name="connsiteY21" fmla="*/ 79879 h 8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6093" h="89938">
                  <a:moveTo>
                    <a:pt x="14379" y="79879"/>
                  </a:moveTo>
                  <a:lnTo>
                    <a:pt x="56094" y="79879"/>
                  </a:lnTo>
                  <a:lnTo>
                    <a:pt x="56094" y="89938"/>
                  </a:lnTo>
                  <a:lnTo>
                    <a:pt x="0" y="89938"/>
                  </a:lnTo>
                  <a:lnTo>
                    <a:pt x="0" y="79879"/>
                  </a:lnTo>
                  <a:cubicBezTo>
                    <a:pt x="4537" y="75186"/>
                    <a:pt x="10711" y="68893"/>
                    <a:pt x="18521" y="61004"/>
                  </a:cubicBezTo>
                  <a:cubicBezTo>
                    <a:pt x="26371" y="53076"/>
                    <a:pt x="31302" y="47968"/>
                    <a:pt x="33313" y="45679"/>
                  </a:cubicBezTo>
                  <a:cubicBezTo>
                    <a:pt x="37139" y="41380"/>
                    <a:pt x="39801" y="37751"/>
                    <a:pt x="41301" y="34793"/>
                  </a:cubicBezTo>
                  <a:cubicBezTo>
                    <a:pt x="42840" y="31794"/>
                    <a:pt x="43609" y="28855"/>
                    <a:pt x="43609" y="25976"/>
                  </a:cubicBezTo>
                  <a:cubicBezTo>
                    <a:pt x="43609" y="21282"/>
                    <a:pt x="41953" y="17455"/>
                    <a:pt x="38639" y="14497"/>
                  </a:cubicBezTo>
                  <a:cubicBezTo>
                    <a:pt x="35365" y="11539"/>
                    <a:pt x="31084" y="10060"/>
                    <a:pt x="25798" y="10060"/>
                  </a:cubicBezTo>
                  <a:cubicBezTo>
                    <a:pt x="22052" y="10060"/>
                    <a:pt x="18087" y="10711"/>
                    <a:pt x="13905" y="12012"/>
                  </a:cubicBezTo>
                  <a:cubicBezTo>
                    <a:pt x="9764" y="13314"/>
                    <a:pt x="5327" y="15286"/>
                    <a:pt x="593" y="17928"/>
                  </a:cubicBezTo>
                  <a:lnTo>
                    <a:pt x="593" y="5859"/>
                  </a:lnTo>
                  <a:cubicBezTo>
                    <a:pt x="5406" y="3926"/>
                    <a:pt x="9902" y="2466"/>
                    <a:pt x="14084" y="1480"/>
                  </a:cubicBezTo>
                  <a:cubicBezTo>
                    <a:pt x="18265" y="494"/>
                    <a:pt x="22091" y="0"/>
                    <a:pt x="25561" y="0"/>
                  </a:cubicBezTo>
                  <a:cubicBezTo>
                    <a:pt x="34712" y="0"/>
                    <a:pt x="42011" y="2287"/>
                    <a:pt x="47455" y="6864"/>
                  </a:cubicBezTo>
                  <a:cubicBezTo>
                    <a:pt x="52899" y="11440"/>
                    <a:pt x="55620" y="17554"/>
                    <a:pt x="55620" y="25207"/>
                  </a:cubicBezTo>
                  <a:cubicBezTo>
                    <a:pt x="55620" y="28836"/>
                    <a:pt x="54929" y="32288"/>
                    <a:pt x="53549" y="35561"/>
                  </a:cubicBezTo>
                  <a:cubicBezTo>
                    <a:pt x="52208" y="38796"/>
                    <a:pt x="49743" y="42622"/>
                    <a:pt x="46154" y="47040"/>
                  </a:cubicBezTo>
                  <a:cubicBezTo>
                    <a:pt x="45168" y="48184"/>
                    <a:pt x="42032" y="51498"/>
                    <a:pt x="36746" y="56980"/>
                  </a:cubicBezTo>
                  <a:cubicBezTo>
                    <a:pt x="31460" y="62424"/>
                    <a:pt x="24003" y="70057"/>
                    <a:pt x="14379" y="79879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1" name="Freeform 1360">
              <a:extLst>
                <a:ext uri="{FF2B5EF4-FFF2-40B4-BE49-F238E27FC236}">
                  <a16:creationId xmlns:a16="http://schemas.microsoft.com/office/drawing/2014/main" id="{5A5C47F1-B66C-DD22-7CF4-1F5424DD0DA5}"/>
                </a:ext>
              </a:extLst>
            </p:cNvPr>
            <p:cNvSpPr/>
            <p:nvPr/>
          </p:nvSpPr>
          <p:spPr>
            <a:xfrm>
              <a:off x="1246306" y="3131617"/>
              <a:ext cx="61062" cy="91654"/>
            </a:xfrm>
            <a:custGeom>
              <a:avLst/>
              <a:gdLst>
                <a:gd name="connsiteX0" fmla="*/ 30532 w 61062"/>
                <a:gd name="connsiteY0" fmla="*/ 9468 h 91654"/>
                <a:gd name="connsiteX1" fmla="*/ 16627 w 61062"/>
                <a:gd name="connsiteY1" fmla="*/ 18580 h 91654"/>
                <a:gd name="connsiteX2" fmla="*/ 12011 w 61062"/>
                <a:gd name="connsiteY2" fmla="*/ 45857 h 91654"/>
                <a:gd name="connsiteX3" fmla="*/ 16627 w 61062"/>
                <a:gd name="connsiteY3" fmla="*/ 73134 h 91654"/>
                <a:gd name="connsiteX4" fmla="*/ 30532 w 61062"/>
                <a:gd name="connsiteY4" fmla="*/ 82187 h 91654"/>
                <a:gd name="connsiteX5" fmla="*/ 44436 w 61062"/>
                <a:gd name="connsiteY5" fmla="*/ 73134 h 91654"/>
                <a:gd name="connsiteX6" fmla="*/ 49112 w 61062"/>
                <a:gd name="connsiteY6" fmla="*/ 45857 h 91654"/>
                <a:gd name="connsiteX7" fmla="*/ 44436 w 61062"/>
                <a:gd name="connsiteY7" fmla="*/ 18580 h 91654"/>
                <a:gd name="connsiteX8" fmla="*/ 30532 w 61062"/>
                <a:gd name="connsiteY8" fmla="*/ 9468 h 91654"/>
                <a:gd name="connsiteX9" fmla="*/ 30532 w 61062"/>
                <a:gd name="connsiteY9" fmla="*/ 0 h 91654"/>
                <a:gd name="connsiteX10" fmla="*/ 53194 w 61062"/>
                <a:gd name="connsiteY10" fmla="*/ 11776 h 91654"/>
                <a:gd name="connsiteX11" fmla="*/ 61063 w 61062"/>
                <a:gd name="connsiteY11" fmla="*/ 45857 h 91654"/>
                <a:gd name="connsiteX12" fmla="*/ 53194 w 61062"/>
                <a:gd name="connsiteY12" fmla="*/ 79939 h 91654"/>
                <a:gd name="connsiteX13" fmla="*/ 30532 w 61062"/>
                <a:gd name="connsiteY13" fmla="*/ 91655 h 91654"/>
                <a:gd name="connsiteX14" fmla="*/ 7810 w 61062"/>
                <a:gd name="connsiteY14" fmla="*/ 79939 h 91654"/>
                <a:gd name="connsiteX15" fmla="*/ 0 w 61062"/>
                <a:gd name="connsiteY15" fmla="*/ 45857 h 91654"/>
                <a:gd name="connsiteX16" fmla="*/ 7810 w 61062"/>
                <a:gd name="connsiteY16" fmla="*/ 11776 h 91654"/>
                <a:gd name="connsiteX17" fmla="*/ 30532 w 61062"/>
                <a:gd name="connsiteY17" fmla="*/ 0 h 9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2" h="91654">
                  <a:moveTo>
                    <a:pt x="30532" y="9468"/>
                  </a:moveTo>
                  <a:cubicBezTo>
                    <a:pt x="24378" y="9468"/>
                    <a:pt x="19742" y="12505"/>
                    <a:pt x="16627" y="18580"/>
                  </a:cubicBezTo>
                  <a:cubicBezTo>
                    <a:pt x="13549" y="24615"/>
                    <a:pt x="12011" y="33708"/>
                    <a:pt x="12011" y="45857"/>
                  </a:cubicBezTo>
                  <a:cubicBezTo>
                    <a:pt x="12011" y="57968"/>
                    <a:pt x="13549" y="67059"/>
                    <a:pt x="16627" y="73134"/>
                  </a:cubicBezTo>
                  <a:cubicBezTo>
                    <a:pt x="19742" y="79169"/>
                    <a:pt x="24378" y="82187"/>
                    <a:pt x="30532" y="82187"/>
                  </a:cubicBezTo>
                  <a:cubicBezTo>
                    <a:pt x="36725" y="82187"/>
                    <a:pt x="41360" y="79169"/>
                    <a:pt x="44436" y="73134"/>
                  </a:cubicBezTo>
                  <a:cubicBezTo>
                    <a:pt x="47553" y="67059"/>
                    <a:pt x="49112" y="57968"/>
                    <a:pt x="49112" y="45857"/>
                  </a:cubicBezTo>
                  <a:cubicBezTo>
                    <a:pt x="49112" y="33708"/>
                    <a:pt x="47553" y="24615"/>
                    <a:pt x="44436" y="18580"/>
                  </a:cubicBezTo>
                  <a:cubicBezTo>
                    <a:pt x="41360" y="12505"/>
                    <a:pt x="36725" y="9468"/>
                    <a:pt x="30532" y="9468"/>
                  </a:cubicBezTo>
                  <a:moveTo>
                    <a:pt x="30532" y="0"/>
                  </a:moveTo>
                  <a:cubicBezTo>
                    <a:pt x="40434" y="0"/>
                    <a:pt x="47987" y="3925"/>
                    <a:pt x="53194" y="11776"/>
                  </a:cubicBezTo>
                  <a:cubicBezTo>
                    <a:pt x="58439" y="19586"/>
                    <a:pt x="61063" y="30945"/>
                    <a:pt x="61063" y="45857"/>
                  </a:cubicBezTo>
                  <a:cubicBezTo>
                    <a:pt x="61063" y="60728"/>
                    <a:pt x="58439" y="72089"/>
                    <a:pt x="53194" y="79939"/>
                  </a:cubicBezTo>
                  <a:cubicBezTo>
                    <a:pt x="47987" y="87749"/>
                    <a:pt x="40434" y="91655"/>
                    <a:pt x="30532" y="91655"/>
                  </a:cubicBezTo>
                  <a:cubicBezTo>
                    <a:pt x="20630" y="91655"/>
                    <a:pt x="13057" y="87749"/>
                    <a:pt x="7810" y="79939"/>
                  </a:cubicBezTo>
                  <a:cubicBezTo>
                    <a:pt x="2603" y="72089"/>
                    <a:pt x="0" y="60728"/>
                    <a:pt x="0" y="45857"/>
                  </a:cubicBezTo>
                  <a:cubicBezTo>
                    <a:pt x="0" y="30945"/>
                    <a:pt x="2603" y="19586"/>
                    <a:pt x="7810" y="11776"/>
                  </a:cubicBezTo>
                  <a:cubicBezTo>
                    <a:pt x="13057" y="3925"/>
                    <a:pt x="20630" y="0"/>
                    <a:pt x="30532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2" name="Freeform 1361">
              <a:extLst>
                <a:ext uri="{FF2B5EF4-FFF2-40B4-BE49-F238E27FC236}">
                  <a16:creationId xmlns:a16="http://schemas.microsoft.com/office/drawing/2014/main" id="{9B27110E-D7DB-344B-B858-F7F2D10C3BF7}"/>
                </a:ext>
              </a:extLst>
            </p:cNvPr>
            <p:cNvSpPr/>
            <p:nvPr/>
          </p:nvSpPr>
          <p:spPr>
            <a:xfrm>
              <a:off x="1056135" y="2762738"/>
              <a:ext cx="61062" cy="91653"/>
            </a:xfrm>
            <a:custGeom>
              <a:avLst/>
              <a:gdLst>
                <a:gd name="connsiteX0" fmla="*/ 30532 w 61062"/>
                <a:gd name="connsiteY0" fmla="*/ 9467 h 91653"/>
                <a:gd name="connsiteX1" fmla="*/ 16627 w 61062"/>
                <a:gd name="connsiteY1" fmla="*/ 18579 h 91653"/>
                <a:gd name="connsiteX2" fmla="*/ 12011 w 61062"/>
                <a:gd name="connsiteY2" fmla="*/ 45857 h 91653"/>
                <a:gd name="connsiteX3" fmla="*/ 16627 w 61062"/>
                <a:gd name="connsiteY3" fmla="*/ 73134 h 91653"/>
                <a:gd name="connsiteX4" fmla="*/ 30532 w 61062"/>
                <a:gd name="connsiteY4" fmla="*/ 82187 h 91653"/>
                <a:gd name="connsiteX5" fmla="*/ 44436 w 61062"/>
                <a:gd name="connsiteY5" fmla="*/ 73134 h 91653"/>
                <a:gd name="connsiteX6" fmla="*/ 49112 w 61062"/>
                <a:gd name="connsiteY6" fmla="*/ 45857 h 91653"/>
                <a:gd name="connsiteX7" fmla="*/ 44436 w 61062"/>
                <a:gd name="connsiteY7" fmla="*/ 18579 h 91653"/>
                <a:gd name="connsiteX8" fmla="*/ 30532 w 61062"/>
                <a:gd name="connsiteY8" fmla="*/ 9467 h 91653"/>
                <a:gd name="connsiteX9" fmla="*/ 30532 w 61062"/>
                <a:gd name="connsiteY9" fmla="*/ 0 h 91653"/>
                <a:gd name="connsiteX10" fmla="*/ 53194 w 61062"/>
                <a:gd name="connsiteY10" fmla="*/ 11775 h 91653"/>
                <a:gd name="connsiteX11" fmla="*/ 61063 w 61062"/>
                <a:gd name="connsiteY11" fmla="*/ 45857 h 91653"/>
                <a:gd name="connsiteX12" fmla="*/ 53194 w 61062"/>
                <a:gd name="connsiteY12" fmla="*/ 79938 h 91653"/>
                <a:gd name="connsiteX13" fmla="*/ 30532 w 61062"/>
                <a:gd name="connsiteY13" fmla="*/ 91653 h 91653"/>
                <a:gd name="connsiteX14" fmla="*/ 7810 w 61062"/>
                <a:gd name="connsiteY14" fmla="*/ 79938 h 91653"/>
                <a:gd name="connsiteX15" fmla="*/ 0 w 61062"/>
                <a:gd name="connsiteY15" fmla="*/ 45857 h 91653"/>
                <a:gd name="connsiteX16" fmla="*/ 7810 w 61062"/>
                <a:gd name="connsiteY16" fmla="*/ 11775 h 91653"/>
                <a:gd name="connsiteX17" fmla="*/ 30532 w 61062"/>
                <a:gd name="connsiteY17" fmla="*/ 0 h 9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2" h="91653">
                  <a:moveTo>
                    <a:pt x="30532" y="9467"/>
                  </a:moveTo>
                  <a:cubicBezTo>
                    <a:pt x="24378" y="9467"/>
                    <a:pt x="19742" y="12505"/>
                    <a:pt x="16627" y="18579"/>
                  </a:cubicBezTo>
                  <a:cubicBezTo>
                    <a:pt x="13549" y="24615"/>
                    <a:pt x="12011" y="33707"/>
                    <a:pt x="12011" y="45857"/>
                  </a:cubicBezTo>
                  <a:cubicBezTo>
                    <a:pt x="12011" y="57967"/>
                    <a:pt x="13549" y="67059"/>
                    <a:pt x="16627" y="73134"/>
                  </a:cubicBezTo>
                  <a:cubicBezTo>
                    <a:pt x="19742" y="79169"/>
                    <a:pt x="24378" y="82187"/>
                    <a:pt x="30532" y="82187"/>
                  </a:cubicBezTo>
                  <a:cubicBezTo>
                    <a:pt x="36725" y="82187"/>
                    <a:pt x="41360" y="79169"/>
                    <a:pt x="44436" y="73134"/>
                  </a:cubicBezTo>
                  <a:cubicBezTo>
                    <a:pt x="47553" y="67059"/>
                    <a:pt x="49112" y="57967"/>
                    <a:pt x="49112" y="45857"/>
                  </a:cubicBezTo>
                  <a:cubicBezTo>
                    <a:pt x="49112" y="33707"/>
                    <a:pt x="47553" y="24615"/>
                    <a:pt x="44436" y="18579"/>
                  </a:cubicBezTo>
                  <a:cubicBezTo>
                    <a:pt x="41360" y="12505"/>
                    <a:pt x="36725" y="9467"/>
                    <a:pt x="30532" y="9467"/>
                  </a:cubicBezTo>
                  <a:moveTo>
                    <a:pt x="30532" y="0"/>
                  </a:moveTo>
                  <a:cubicBezTo>
                    <a:pt x="40432" y="0"/>
                    <a:pt x="47987" y="3925"/>
                    <a:pt x="53194" y="11775"/>
                  </a:cubicBezTo>
                  <a:cubicBezTo>
                    <a:pt x="58439" y="19585"/>
                    <a:pt x="61063" y="30946"/>
                    <a:pt x="61063" y="45857"/>
                  </a:cubicBezTo>
                  <a:cubicBezTo>
                    <a:pt x="61063" y="60728"/>
                    <a:pt x="58439" y="72088"/>
                    <a:pt x="53194" y="79938"/>
                  </a:cubicBezTo>
                  <a:cubicBezTo>
                    <a:pt x="47987" y="87749"/>
                    <a:pt x="40432" y="91653"/>
                    <a:pt x="30532" y="91653"/>
                  </a:cubicBezTo>
                  <a:cubicBezTo>
                    <a:pt x="20630" y="91653"/>
                    <a:pt x="13057" y="87749"/>
                    <a:pt x="7810" y="79938"/>
                  </a:cubicBezTo>
                  <a:cubicBezTo>
                    <a:pt x="2603" y="72088"/>
                    <a:pt x="0" y="60728"/>
                    <a:pt x="0" y="45857"/>
                  </a:cubicBezTo>
                  <a:cubicBezTo>
                    <a:pt x="0" y="30946"/>
                    <a:pt x="2603" y="19585"/>
                    <a:pt x="7810" y="11775"/>
                  </a:cubicBezTo>
                  <a:cubicBezTo>
                    <a:pt x="13057" y="3925"/>
                    <a:pt x="20630" y="0"/>
                    <a:pt x="30532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3" name="Freeform 1362">
              <a:extLst>
                <a:ext uri="{FF2B5EF4-FFF2-40B4-BE49-F238E27FC236}">
                  <a16:creationId xmlns:a16="http://schemas.microsoft.com/office/drawing/2014/main" id="{D41A2BBA-26DF-1C6D-FBF0-A10610C67A4E}"/>
                </a:ext>
              </a:extLst>
            </p:cNvPr>
            <p:cNvSpPr/>
            <p:nvPr/>
          </p:nvSpPr>
          <p:spPr>
            <a:xfrm>
              <a:off x="1138203" y="2837647"/>
              <a:ext cx="12484" cy="15029"/>
            </a:xfrm>
            <a:custGeom>
              <a:avLst/>
              <a:gdLst>
                <a:gd name="connsiteX0" fmla="*/ 0 w 12484"/>
                <a:gd name="connsiteY0" fmla="*/ 0 h 15029"/>
                <a:gd name="connsiteX1" fmla="*/ 12484 w 12484"/>
                <a:gd name="connsiteY1" fmla="*/ 0 h 15029"/>
                <a:gd name="connsiteX2" fmla="*/ 12484 w 12484"/>
                <a:gd name="connsiteY2" fmla="*/ 15030 h 15029"/>
                <a:gd name="connsiteX3" fmla="*/ 0 w 12484"/>
                <a:gd name="connsiteY3" fmla="*/ 15030 h 15029"/>
                <a:gd name="connsiteX4" fmla="*/ 0 w 12484"/>
                <a:gd name="connsiteY4" fmla="*/ 0 h 1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" h="15029">
                  <a:moveTo>
                    <a:pt x="0" y="0"/>
                  </a:moveTo>
                  <a:lnTo>
                    <a:pt x="12484" y="0"/>
                  </a:lnTo>
                  <a:lnTo>
                    <a:pt x="12484" y="15030"/>
                  </a:lnTo>
                  <a:lnTo>
                    <a:pt x="0" y="150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4" name="Freeform 1363">
              <a:extLst>
                <a:ext uri="{FF2B5EF4-FFF2-40B4-BE49-F238E27FC236}">
                  <a16:creationId xmlns:a16="http://schemas.microsoft.com/office/drawing/2014/main" id="{1025AC43-7E73-244D-4FD9-30CBA4BC2AC7}"/>
                </a:ext>
              </a:extLst>
            </p:cNvPr>
            <p:cNvSpPr/>
            <p:nvPr/>
          </p:nvSpPr>
          <p:spPr>
            <a:xfrm>
              <a:off x="1172639" y="2762738"/>
              <a:ext cx="56093" cy="89938"/>
            </a:xfrm>
            <a:custGeom>
              <a:avLst/>
              <a:gdLst>
                <a:gd name="connsiteX0" fmla="*/ 14379 w 56093"/>
                <a:gd name="connsiteY0" fmla="*/ 79879 h 89938"/>
                <a:gd name="connsiteX1" fmla="*/ 56094 w 56093"/>
                <a:gd name="connsiteY1" fmla="*/ 79879 h 89938"/>
                <a:gd name="connsiteX2" fmla="*/ 56094 w 56093"/>
                <a:gd name="connsiteY2" fmla="*/ 89939 h 89938"/>
                <a:gd name="connsiteX3" fmla="*/ 0 w 56093"/>
                <a:gd name="connsiteY3" fmla="*/ 89939 h 89938"/>
                <a:gd name="connsiteX4" fmla="*/ 0 w 56093"/>
                <a:gd name="connsiteY4" fmla="*/ 79879 h 89938"/>
                <a:gd name="connsiteX5" fmla="*/ 18521 w 56093"/>
                <a:gd name="connsiteY5" fmla="*/ 61004 h 89938"/>
                <a:gd name="connsiteX6" fmla="*/ 33313 w 56093"/>
                <a:gd name="connsiteY6" fmla="*/ 45679 h 89938"/>
                <a:gd name="connsiteX7" fmla="*/ 41301 w 56093"/>
                <a:gd name="connsiteY7" fmla="*/ 34792 h 89938"/>
                <a:gd name="connsiteX8" fmla="*/ 43609 w 56093"/>
                <a:gd name="connsiteY8" fmla="*/ 25976 h 89938"/>
                <a:gd name="connsiteX9" fmla="*/ 38639 w 56093"/>
                <a:gd name="connsiteY9" fmla="*/ 14497 h 89938"/>
                <a:gd name="connsiteX10" fmla="*/ 25798 w 56093"/>
                <a:gd name="connsiteY10" fmla="*/ 10059 h 89938"/>
                <a:gd name="connsiteX11" fmla="*/ 13905 w 56093"/>
                <a:gd name="connsiteY11" fmla="*/ 12011 h 89938"/>
                <a:gd name="connsiteX12" fmla="*/ 592 w 56093"/>
                <a:gd name="connsiteY12" fmla="*/ 17929 h 89938"/>
                <a:gd name="connsiteX13" fmla="*/ 592 w 56093"/>
                <a:gd name="connsiteY13" fmla="*/ 5858 h 89938"/>
                <a:gd name="connsiteX14" fmla="*/ 14084 w 56093"/>
                <a:gd name="connsiteY14" fmla="*/ 1479 h 89938"/>
                <a:gd name="connsiteX15" fmla="*/ 25561 w 56093"/>
                <a:gd name="connsiteY15" fmla="*/ 0 h 89938"/>
                <a:gd name="connsiteX16" fmla="*/ 47455 w 56093"/>
                <a:gd name="connsiteY16" fmla="*/ 6864 h 89938"/>
                <a:gd name="connsiteX17" fmla="*/ 55620 w 56093"/>
                <a:gd name="connsiteY17" fmla="*/ 25206 h 89938"/>
                <a:gd name="connsiteX18" fmla="*/ 53549 w 56093"/>
                <a:gd name="connsiteY18" fmla="*/ 35561 h 89938"/>
                <a:gd name="connsiteX19" fmla="*/ 46152 w 56093"/>
                <a:gd name="connsiteY19" fmla="*/ 47040 h 89938"/>
                <a:gd name="connsiteX20" fmla="*/ 36744 w 56093"/>
                <a:gd name="connsiteY20" fmla="*/ 56980 h 89938"/>
                <a:gd name="connsiteX21" fmla="*/ 14379 w 56093"/>
                <a:gd name="connsiteY21" fmla="*/ 79879 h 8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6093" h="89938">
                  <a:moveTo>
                    <a:pt x="14379" y="79879"/>
                  </a:moveTo>
                  <a:lnTo>
                    <a:pt x="56094" y="79879"/>
                  </a:lnTo>
                  <a:lnTo>
                    <a:pt x="56094" y="89939"/>
                  </a:lnTo>
                  <a:lnTo>
                    <a:pt x="0" y="89939"/>
                  </a:lnTo>
                  <a:lnTo>
                    <a:pt x="0" y="79879"/>
                  </a:lnTo>
                  <a:cubicBezTo>
                    <a:pt x="4537" y="75185"/>
                    <a:pt x="10711" y="68893"/>
                    <a:pt x="18521" y="61004"/>
                  </a:cubicBezTo>
                  <a:cubicBezTo>
                    <a:pt x="26371" y="53075"/>
                    <a:pt x="31302" y="47967"/>
                    <a:pt x="33313" y="45679"/>
                  </a:cubicBezTo>
                  <a:cubicBezTo>
                    <a:pt x="37139" y="41379"/>
                    <a:pt x="39801" y="37750"/>
                    <a:pt x="41301" y="34792"/>
                  </a:cubicBezTo>
                  <a:cubicBezTo>
                    <a:pt x="42840" y="31794"/>
                    <a:pt x="43609" y="28855"/>
                    <a:pt x="43609" y="25976"/>
                  </a:cubicBezTo>
                  <a:cubicBezTo>
                    <a:pt x="43609" y="21281"/>
                    <a:pt x="41953" y="17455"/>
                    <a:pt x="38639" y="14497"/>
                  </a:cubicBezTo>
                  <a:cubicBezTo>
                    <a:pt x="35365" y="11538"/>
                    <a:pt x="31084" y="10059"/>
                    <a:pt x="25798" y="10059"/>
                  </a:cubicBezTo>
                  <a:cubicBezTo>
                    <a:pt x="22052" y="10059"/>
                    <a:pt x="18087" y="10710"/>
                    <a:pt x="13905" y="12011"/>
                  </a:cubicBezTo>
                  <a:cubicBezTo>
                    <a:pt x="9764" y="13313"/>
                    <a:pt x="5326" y="15285"/>
                    <a:pt x="592" y="17929"/>
                  </a:cubicBezTo>
                  <a:lnTo>
                    <a:pt x="592" y="5858"/>
                  </a:lnTo>
                  <a:cubicBezTo>
                    <a:pt x="5404" y="3925"/>
                    <a:pt x="9902" y="2465"/>
                    <a:pt x="14084" y="1479"/>
                  </a:cubicBezTo>
                  <a:cubicBezTo>
                    <a:pt x="18264" y="493"/>
                    <a:pt x="22089" y="0"/>
                    <a:pt x="25561" y="0"/>
                  </a:cubicBezTo>
                  <a:cubicBezTo>
                    <a:pt x="34712" y="0"/>
                    <a:pt x="42011" y="2288"/>
                    <a:pt x="47455" y="6864"/>
                  </a:cubicBezTo>
                  <a:cubicBezTo>
                    <a:pt x="52899" y="11440"/>
                    <a:pt x="55620" y="17554"/>
                    <a:pt x="55620" y="25206"/>
                  </a:cubicBezTo>
                  <a:cubicBezTo>
                    <a:pt x="55620" y="28835"/>
                    <a:pt x="54929" y="32287"/>
                    <a:pt x="53549" y="35561"/>
                  </a:cubicBezTo>
                  <a:cubicBezTo>
                    <a:pt x="52208" y="38796"/>
                    <a:pt x="49743" y="42622"/>
                    <a:pt x="46152" y="47040"/>
                  </a:cubicBezTo>
                  <a:cubicBezTo>
                    <a:pt x="45166" y="48184"/>
                    <a:pt x="42030" y="51497"/>
                    <a:pt x="36744" y="56980"/>
                  </a:cubicBezTo>
                  <a:cubicBezTo>
                    <a:pt x="31458" y="62424"/>
                    <a:pt x="24003" y="70057"/>
                    <a:pt x="14379" y="79879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5" name="Freeform 1364">
              <a:extLst>
                <a:ext uri="{FF2B5EF4-FFF2-40B4-BE49-F238E27FC236}">
                  <a16:creationId xmlns:a16="http://schemas.microsoft.com/office/drawing/2014/main" id="{0DBB745C-2BE4-814B-828B-04123E264236}"/>
                </a:ext>
              </a:extLst>
            </p:cNvPr>
            <p:cNvSpPr/>
            <p:nvPr/>
          </p:nvSpPr>
          <p:spPr>
            <a:xfrm>
              <a:off x="1250212" y="2764336"/>
              <a:ext cx="57156" cy="90055"/>
            </a:xfrm>
            <a:custGeom>
              <a:avLst/>
              <a:gdLst>
                <a:gd name="connsiteX0" fmla="*/ 3728 w 57156"/>
                <a:gd name="connsiteY0" fmla="*/ 0 h 90055"/>
                <a:gd name="connsiteX1" fmla="*/ 50648 w 57156"/>
                <a:gd name="connsiteY1" fmla="*/ 0 h 90055"/>
                <a:gd name="connsiteX2" fmla="*/ 50648 w 57156"/>
                <a:gd name="connsiteY2" fmla="*/ 10059 h 90055"/>
                <a:gd name="connsiteX3" fmla="*/ 14674 w 57156"/>
                <a:gd name="connsiteY3" fmla="*/ 10059 h 90055"/>
                <a:gd name="connsiteX4" fmla="*/ 14674 w 57156"/>
                <a:gd name="connsiteY4" fmla="*/ 31715 h 90055"/>
                <a:gd name="connsiteX5" fmla="*/ 19881 w 57156"/>
                <a:gd name="connsiteY5" fmla="*/ 30413 h 90055"/>
                <a:gd name="connsiteX6" fmla="*/ 25088 w 57156"/>
                <a:gd name="connsiteY6" fmla="*/ 29940 h 90055"/>
                <a:gd name="connsiteX7" fmla="*/ 48519 w 57156"/>
                <a:gd name="connsiteY7" fmla="*/ 38046 h 90055"/>
                <a:gd name="connsiteX8" fmla="*/ 57157 w 57156"/>
                <a:gd name="connsiteY8" fmla="*/ 59998 h 90055"/>
                <a:gd name="connsiteX9" fmla="*/ 48282 w 57156"/>
                <a:gd name="connsiteY9" fmla="*/ 82187 h 90055"/>
                <a:gd name="connsiteX10" fmla="*/ 23254 w 57156"/>
                <a:gd name="connsiteY10" fmla="*/ 90056 h 90055"/>
                <a:gd name="connsiteX11" fmla="*/ 11893 w 57156"/>
                <a:gd name="connsiteY11" fmla="*/ 89109 h 90055"/>
                <a:gd name="connsiteX12" fmla="*/ 0 w 57156"/>
                <a:gd name="connsiteY12" fmla="*/ 86270 h 90055"/>
                <a:gd name="connsiteX13" fmla="*/ 0 w 57156"/>
                <a:gd name="connsiteY13" fmla="*/ 74258 h 90055"/>
                <a:gd name="connsiteX14" fmla="*/ 11005 w 57156"/>
                <a:gd name="connsiteY14" fmla="*/ 78577 h 90055"/>
                <a:gd name="connsiteX15" fmla="*/ 23017 w 57156"/>
                <a:gd name="connsiteY15" fmla="*/ 79997 h 90055"/>
                <a:gd name="connsiteX16" fmla="*/ 39229 w 57156"/>
                <a:gd name="connsiteY16" fmla="*/ 74613 h 90055"/>
                <a:gd name="connsiteX17" fmla="*/ 45206 w 57156"/>
                <a:gd name="connsiteY17" fmla="*/ 59998 h 90055"/>
                <a:gd name="connsiteX18" fmla="*/ 39229 w 57156"/>
                <a:gd name="connsiteY18" fmla="*/ 45383 h 90055"/>
                <a:gd name="connsiteX19" fmla="*/ 23017 w 57156"/>
                <a:gd name="connsiteY19" fmla="*/ 39999 h 90055"/>
                <a:gd name="connsiteX20" fmla="*/ 13431 w 57156"/>
                <a:gd name="connsiteY20" fmla="*/ 41064 h 90055"/>
                <a:gd name="connsiteX21" fmla="*/ 3728 w 57156"/>
                <a:gd name="connsiteY21" fmla="*/ 44377 h 90055"/>
                <a:gd name="connsiteX22" fmla="*/ 3728 w 57156"/>
                <a:gd name="connsiteY22" fmla="*/ 0 h 90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7156" h="90055">
                  <a:moveTo>
                    <a:pt x="3728" y="0"/>
                  </a:moveTo>
                  <a:lnTo>
                    <a:pt x="50648" y="0"/>
                  </a:lnTo>
                  <a:lnTo>
                    <a:pt x="50648" y="10059"/>
                  </a:lnTo>
                  <a:lnTo>
                    <a:pt x="14674" y="10059"/>
                  </a:lnTo>
                  <a:lnTo>
                    <a:pt x="14674" y="31715"/>
                  </a:lnTo>
                  <a:cubicBezTo>
                    <a:pt x="16409" y="31123"/>
                    <a:pt x="18144" y="30689"/>
                    <a:pt x="19881" y="30413"/>
                  </a:cubicBezTo>
                  <a:cubicBezTo>
                    <a:pt x="21616" y="30098"/>
                    <a:pt x="23352" y="29940"/>
                    <a:pt x="25088" y="29940"/>
                  </a:cubicBezTo>
                  <a:cubicBezTo>
                    <a:pt x="34949" y="29940"/>
                    <a:pt x="42759" y="32642"/>
                    <a:pt x="48519" y="38046"/>
                  </a:cubicBezTo>
                  <a:cubicBezTo>
                    <a:pt x="54278" y="43450"/>
                    <a:pt x="57157" y="50768"/>
                    <a:pt x="57157" y="59998"/>
                  </a:cubicBezTo>
                  <a:cubicBezTo>
                    <a:pt x="57157" y="69505"/>
                    <a:pt x="54199" y="76901"/>
                    <a:pt x="48282" y="82187"/>
                  </a:cubicBezTo>
                  <a:cubicBezTo>
                    <a:pt x="42365" y="87432"/>
                    <a:pt x="34023" y="90056"/>
                    <a:pt x="23254" y="90056"/>
                  </a:cubicBezTo>
                  <a:cubicBezTo>
                    <a:pt x="19545" y="90056"/>
                    <a:pt x="15759" y="89740"/>
                    <a:pt x="11893" y="89109"/>
                  </a:cubicBezTo>
                  <a:cubicBezTo>
                    <a:pt x="8067" y="88478"/>
                    <a:pt x="4103" y="87532"/>
                    <a:pt x="0" y="86270"/>
                  </a:cubicBezTo>
                  <a:lnTo>
                    <a:pt x="0" y="74258"/>
                  </a:lnTo>
                  <a:cubicBezTo>
                    <a:pt x="3551" y="76191"/>
                    <a:pt x="7219" y="77631"/>
                    <a:pt x="11005" y="78577"/>
                  </a:cubicBezTo>
                  <a:cubicBezTo>
                    <a:pt x="14792" y="79524"/>
                    <a:pt x="18796" y="79997"/>
                    <a:pt x="23017" y="79997"/>
                  </a:cubicBezTo>
                  <a:cubicBezTo>
                    <a:pt x="29841" y="79997"/>
                    <a:pt x="35246" y="78203"/>
                    <a:pt x="39229" y="74613"/>
                  </a:cubicBezTo>
                  <a:cubicBezTo>
                    <a:pt x="43214" y="71023"/>
                    <a:pt x="45206" y="66152"/>
                    <a:pt x="45206" y="59998"/>
                  </a:cubicBezTo>
                  <a:cubicBezTo>
                    <a:pt x="45206" y="53844"/>
                    <a:pt x="43214" y="48973"/>
                    <a:pt x="39229" y="45383"/>
                  </a:cubicBezTo>
                  <a:cubicBezTo>
                    <a:pt x="35246" y="41794"/>
                    <a:pt x="29841" y="39999"/>
                    <a:pt x="23017" y="39999"/>
                  </a:cubicBezTo>
                  <a:cubicBezTo>
                    <a:pt x="19821" y="39999"/>
                    <a:pt x="16625" y="40354"/>
                    <a:pt x="13431" y="41064"/>
                  </a:cubicBezTo>
                  <a:cubicBezTo>
                    <a:pt x="10276" y="41774"/>
                    <a:pt x="7042" y="42878"/>
                    <a:pt x="3728" y="44377"/>
                  </a:cubicBezTo>
                  <a:lnTo>
                    <a:pt x="3728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6" name="Freeform 1365">
              <a:extLst>
                <a:ext uri="{FF2B5EF4-FFF2-40B4-BE49-F238E27FC236}">
                  <a16:creationId xmlns:a16="http://schemas.microsoft.com/office/drawing/2014/main" id="{E04976BA-3636-90D6-0B34-04A89DB3069E}"/>
                </a:ext>
              </a:extLst>
            </p:cNvPr>
            <p:cNvSpPr/>
            <p:nvPr/>
          </p:nvSpPr>
          <p:spPr>
            <a:xfrm>
              <a:off x="883880" y="3965883"/>
              <a:ext cx="14416" cy="35682"/>
            </a:xfrm>
            <a:custGeom>
              <a:avLst/>
              <a:gdLst>
                <a:gd name="connsiteX0" fmla="*/ 12453 w 14416"/>
                <a:gd name="connsiteY0" fmla="*/ 0 h 35682"/>
                <a:gd name="connsiteX1" fmla="*/ 14417 w 14416"/>
                <a:gd name="connsiteY1" fmla="*/ 1196 h 35682"/>
                <a:gd name="connsiteX2" fmla="*/ 6083 w 14416"/>
                <a:gd name="connsiteY2" fmla="*/ 17865 h 35682"/>
                <a:gd name="connsiteX3" fmla="*/ 14417 w 14416"/>
                <a:gd name="connsiteY3" fmla="*/ 34533 h 35682"/>
                <a:gd name="connsiteX4" fmla="*/ 12453 w 14416"/>
                <a:gd name="connsiteY4" fmla="*/ 35682 h 35682"/>
                <a:gd name="connsiteX5" fmla="*/ 0 w 14416"/>
                <a:gd name="connsiteY5" fmla="*/ 17865 h 35682"/>
                <a:gd name="connsiteX6" fmla="*/ 12453 w 14416"/>
                <a:gd name="connsiteY6" fmla="*/ 0 h 3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16" h="35682">
                  <a:moveTo>
                    <a:pt x="12453" y="0"/>
                  </a:moveTo>
                  <a:lnTo>
                    <a:pt x="14417" y="1196"/>
                  </a:lnTo>
                  <a:cubicBezTo>
                    <a:pt x="12278" y="6146"/>
                    <a:pt x="9500" y="11703"/>
                    <a:pt x="6083" y="17865"/>
                  </a:cubicBezTo>
                  <a:cubicBezTo>
                    <a:pt x="9500" y="24028"/>
                    <a:pt x="12278" y="29584"/>
                    <a:pt x="14417" y="34533"/>
                  </a:cubicBezTo>
                  <a:lnTo>
                    <a:pt x="12453" y="35682"/>
                  </a:lnTo>
                  <a:cubicBezTo>
                    <a:pt x="7759" y="30287"/>
                    <a:pt x="3608" y="24348"/>
                    <a:pt x="0" y="17865"/>
                  </a:cubicBezTo>
                  <a:cubicBezTo>
                    <a:pt x="3640" y="11320"/>
                    <a:pt x="7791" y="5365"/>
                    <a:pt x="12453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7" name="Freeform 1366">
              <a:extLst>
                <a:ext uri="{FF2B5EF4-FFF2-40B4-BE49-F238E27FC236}">
                  <a16:creationId xmlns:a16="http://schemas.microsoft.com/office/drawing/2014/main" id="{A44B9622-2EA9-48F3-B227-C5A1B0DBA58F}"/>
                </a:ext>
              </a:extLst>
            </p:cNvPr>
            <p:cNvSpPr/>
            <p:nvPr/>
          </p:nvSpPr>
          <p:spPr>
            <a:xfrm>
              <a:off x="913208" y="3957195"/>
              <a:ext cx="89087" cy="73213"/>
            </a:xfrm>
            <a:custGeom>
              <a:avLst/>
              <a:gdLst>
                <a:gd name="connsiteX0" fmla="*/ 22375 w 89087"/>
                <a:gd name="connsiteY0" fmla="*/ 0 h 73213"/>
                <a:gd name="connsiteX1" fmla="*/ 42013 w 89087"/>
                <a:gd name="connsiteY1" fmla="*/ 5064 h 73213"/>
                <a:gd name="connsiteX2" fmla="*/ 57613 w 89087"/>
                <a:gd name="connsiteY2" fmla="*/ 17928 h 73213"/>
                <a:gd name="connsiteX3" fmla="*/ 63498 w 89087"/>
                <a:gd name="connsiteY3" fmla="*/ 33802 h 73213"/>
                <a:gd name="connsiteX4" fmla="*/ 60898 w 89087"/>
                <a:gd name="connsiteY4" fmla="*/ 41807 h 73213"/>
                <a:gd name="connsiteX5" fmla="*/ 54466 w 89087"/>
                <a:gd name="connsiteY5" fmla="*/ 46665 h 73213"/>
                <a:gd name="connsiteX6" fmla="*/ 70272 w 89087"/>
                <a:gd name="connsiteY6" fmla="*/ 50771 h 73213"/>
                <a:gd name="connsiteX7" fmla="*/ 82520 w 89087"/>
                <a:gd name="connsiteY7" fmla="*/ 53577 h 73213"/>
                <a:gd name="connsiteX8" fmla="*/ 83409 w 89087"/>
                <a:gd name="connsiteY8" fmla="*/ 53440 h 73213"/>
                <a:gd name="connsiteX9" fmla="*/ 84025 w 89087"/>
                <a:gd name="connsiteY9" fmla="*/ 52687 h 73213"/>
                <a:gd name="connsiteX10" fmla="*/ 84572 w 89087"/>
                <a:gd name="connsiteY10" fmla="*/ 50566 h 73213"/>
                <a:gd name="connsiteX11" fmla="*/ 84778 w 89087"/>
                <a:gd name="connsiteY11" fmla="*/ 46529 h 73213"/>
                <a:gd name="connsiteX12" fmla="*/ 84778 w 89087"/>
                <a:gd name="connsiteY12" fmla="*/ 44750 h 73213"/>
                <a:gd name="connsiteX13" fmla="*/ 85188 w 89087"/>
                <a:gd name="connsiteY13" fmla="*/ 43723 h 73213"/>
                <a:gd name="connsiteX14" fmla="*/ 86283 w 89087"/>
                <a:gd name="connsiteY14" fmla="*/ 43175 h 73213"/>
                <a:gd name="connsiteX15" fmla="*/ 89088 w 89087"/>
                <a:gd name="connsiteY15" fmla="*/ 45708 h 73213"/>
                <a:gd name="connsiteX16" fmla="*/ 88883 w 89087"/>
                <a:gd name="connsiteY16" fmla="*/ 52619 h 73213"/>
                <a:gd name="connsiteX17" fmla="*/ 88677 w 89087"/>
                <a:gd name="connsiteY17" fmla="*/ 59598 h 73213"/>
                <a:gd name="connsiteX18" fmla="*/ 88883 w 89087"/>
                <a:gd name="connsiteY18" fmla="*/ 65551 h 73213"/>
                <a:gd name="connsiteX19" fmla="*/ 89088 w 89087"/>
                <a:gd name="connsiteY19" fmla="*/ 71366 h 73213"/>
                <a:gd name="connsiteX20" fmla="*/ 87446 w 89087"/>
                <a:gd name="connsiteY20" fmla="*/ 73214 h 73213"/>
                <a:gd name="connsiteX21" fmla="*/ 85872 w 89087"/>
                <a:gd name="connsiteY21" fmla="*/ 72941 h 73213"/>
                <a:gd name="connsiteX22" fmla="*/ 85051 w 89087"/>
                <a:gd name="connsiteY22" fmla="*/ 72188 h 73213"/>
                <a:gd name="connsiteX23" fmla="*/ 84778 w 89087"/>
                <a:gd name="connsiteY23" fmla="*/ 71162 h 73213"/>
                <a:gd name="connsiteX24" fmla="*/ 84778 w 89087"/>
                <a:gd name="connsiteY24" fmla="*/ 69930 h 73213"/>
                <a:gd name="connsiteX25" fmla="*/ 84230 w 89087"/>
                <a:gd name="connsiteY25" fmla="*/ 65414 h 73213"/>
                <a:gd name="connsiteX26" fmla="*/ 82725 w 89087"/>
                <a:gd name="connsiteY26" fmla="*/ 63566 h 73213"/>
                <a:gd name="connsiteX27" fmla="*/ 79030 w 89087"/>
                <a:gd name="connsiteY27" fmla="*/ 62404 h 73213"/>
                <a:gd name="connsiteX28" fmla="*/ 16627 w 89087"/>
                <a:gd name="connsiteY28" fmla="*/ 46665 h 73213"/>
                <a:gd name="connsiteX29" fmla="*/ 9511 w 89087"/>
                <a:gd name="connsiteY29" fmla="*/ 45708 h 73213"/>
                <a:gd name="connsiteX30" fmla="*/ 4448 w 89087"/>
                <a:gd name="connsiteY30" fmla="*/ 46871 h 73213"/>
                <a:gd name="connsiteX31" fmla="*/ 3079 w 89087"/>
                <a:gd name="connsiteY31" fmla="*/ 50087 h 73213"/>
                <a:gd name="connsiteX32" fmla="*/ 7321 w 89087"/>
                <a:gd name="connsiteY32" fmla="*/ 55971 h 73213"/>
                <a:gd name="connsiteX33" fmla="*/ 19775 w 89087"/>
                <a:gd name="connsiteY33" fmla="*/ 60281 h 73213"/>
                <a:gd name="connsiteX34" fmla="*/ 22512 w 89087"/>
                <a:gd name="connsiteY34" fmla="*/ 61308 h 73213"/>
                <a:gd name="connsiteX35" fmla="*/ 22991 w 89087"/>
                <a:gd name="connsiteY35" fmla="*/ 62677 h 73213"/>
                <a:gd name="connsiteX36" fmla="*/ 21554 w 89087"/>
                <a:gd name="connsiteY36" fmla="*/ 64387 h 73213"/>
                <a:gd name="connsiteX37" fmla="*/ 19022 w 89087"/>
                <a:gd name="connsiteY37" fmla="*/ 63839 h 73213"/>
                <a:gd name="connsiteX38" fmla="*/ 13480 w 89087"/>
                <a:gd name="connsiteY38" fmla="*/ 62266 h 73213"/>
                <a:gd name="connsiteX39" fmla="*/ 8006 w 89087"/>
                <a:gd name="connsiteY39" fmla="*/ 60008 h 73213"/>
                <a:gd name="connsiteX40" fmla="*/ 5611 w 89087"/>
                <a:gd name="connsiteY40" fmla="*/ 58708 h 73213"/>
                <a:gd name="connsiteX41" fmla="*/ 3148 w 89087"/>
                <a:gd name="connsiteY41" fmla="*/ 56860 h 73213"/>
                <a:gd name="connsiteX42" fmla="*/ 821 w 89087"/>
                <a:gd name="connsiteY42" fmla="*/ 53713 h 73213"/>
                <a:gd name="connsiteX43" fmla="*/ 0 w 89087"/>
                <a:gd name="connsiteY43" fmla="*/ 49608 h 73213"/>
                <a:gd name="connsiteX44" fmla="*/ 2600 w 89087"/>
                <a:gd name="connsiteY44" fmla="*/ 41602 h 73213"/>
                <a:gd name="connsiteX45" fmla="*/ 10469 w 89087"/>
                <a:gd name="connsiteY45" fmla="*/ 37017 h 73213"/>
                <a:gd name="connsiteX46" fmla="*/ 2942 w 89087"/>
                <a:gd name="connsiteY46" fmla="*/ 28328 h 73213"/>
                <a:gd name="connsiteX47" fmla="*/ 0 w 89087"/>
                <a:gd name="connsiteY47" fmla="*/ 18680 h 73213"/>
                <a:gd name="connsiteX48" fmla="*/ 6295 w 89087"/>
                <a:gd name="connsiteY48" fmla="*/ 5337 h 73213"/>
                <a:gd name="connsiteX49" fmla="*/ 22375 w 89087"/>
                <a:gd name="connsiteY49" fmla="*/ 0 h 73213"/>
                <a:gd name="connsiteX50" fmla="*/ 16217 w 89087"/>
                <a:gd name="connsiteY50" fmla="*/ 10127 h 73213"/>
                <a:gd name="connsiteX51" fmla="*/ 6569 w 89087"/>
                <a:gd name="connsiteY51" fmla="*/ 12522 h 73213"/>
                <a:gd name="connsiteX52" fmla="*/ 3079 w 89087"/>
                <a:gd name="connsiteY52" fmla="*/ 19091 h 73213"/>
                <a:gd name="connsiteX53" fmla="*/ 8416 w 89087"/>
                <a:gd name="connsiteY53" fmla="*/ 30449 h 73213"/>
                <a:gd name="connsiteX54" fmla="*/ 18201 w 89087"/>
                <a:gd name="connsiteY54" fmla="*/ 37702 h 73213"/>
                <a:gd name="connsiteX55" fmla="*/ 45639 w 89087"/>
                <a:gd name="connsiteY55" fmla="*/ 44613 h 73213"/>
                <a:gd name="connsiteX56" fmla="*/ 47897 w 89087"/>
                <a:gd name="connsiteY56" fmla="*/ 45023 h 73213"/>
                <a:gd name="connsiteX57" fmla="*/ 49539 w 89087"/>
                <a:gd name="connsiteY57" fmla="*/ 44819 h 73213"/>
                <a:gd name="connsiteX58" fmla="*/ 52618 w 89087"/>
                <a:gd name="connsiteY58" fmla="*/ 43792 h 73213"/>
                <a:gd name="connsiteX59" fmla="*/ 56245 w 89087"/>
                <a:gd name="connsiteY59" fmla="*/ 41875 h 73213"/>
                <a:gd name="connsiteX60" fmla="*/ 59119 w 89087"/>
                <a:gd name="connsiteY60" fmla="*/ 38661 h 73213"/>
                <a:gd name="connsiteX61" fmla="*/ 60350 w 89087"/>
                <a:gd name="connsiteY61" fmla="*/ 33938 h 73213"/>
                <a:gd name="connsiteX62" fmla="*/ 56655 w 89087"/>
                <a:gd name="connsiteY62" fmla="*/ 25249 h 73213"/>
                <a:gd name="connsiteX63" fmla="*/ 45981 w 89087"/>
                <a:gd name="connsiteY63" fmla="*/ 17243 h 73213"/>
                <a:gd name="connsiteX64" fmla="*/ 31749 w 89087"/>
                <a:gd name="connsiteY64" fmla="*/ 12658 h 73213"/>
                <a:gd name="connsiteX65" fmla="*/ 16217 w 89087"/>
                <a:gd name="connsiteY65" fmla="*/ 10127 h 7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9087" h="73213">
                  <a:moveTo>
                    <a:pt x="22375" y="0"/>
                  </a:moveTo>
                  <a:cubicBezTo>
                    <a:pt x="29035" y="0"/>
                    <a:pt x="35581" y="1688"/>
                    <a:pt x="42013" y="5064"/>
                  </a:cubicBezTo>
                  <a:cubicBezTo>
                    <a:pt x="48444" y="8393"/>
                    <a:pt x="53645" y="12681"/>
                    <a:pt x="57613" y="17928"/>
                  </a:cubicBezTo>
                  <a:cubicBezTo>
                    <a:pt x="61536" y="23173"/>
                    <a:pt x="63498" y="28465"/>
                    <a:pt x="63498" y="33802"/>
                  </a:cubicBezTo>
                  <a:cubicBezTo>
                    <a:pt x="63498" y="36995"/>
                    <a:pt x="62631" y="39664"/>
                    <a:pt x="60898" y="41807"/>
                  </a:cubicBezTo>
                  <a:cubicBezTo>
                    <a:pt x="59119" y="43906"/>
                    <a:pt x="56975" y="45524"/>
                    <a:pt x="54466" y="46665"/>
                  </a:cubicBezTo>
                  <a:cubicBezTo>
                    <a:pt x="57568" y="47531"/>
                    <a:pt x="62836" y="48900"/>
                    <a:pt x="70272" y="50771"/>
                  </a:cubicBezTo>
                  <a:cubicBezTo>
                    <a:pt x="77707" y="52642"/>
                    <a:pt x="81790" y="53577"/>
                    <a:pt x="82520" y="53577"/>
                  </a:cubicBezTo>
                  <a:cubicBezTo>
                    <a:pt x="82930" y="53577"/>
                    <a:pt x="83227" y="53532"/>
                    <a:pt x="83409" y="53440"/>
                  </a:cubicBezTo>
                  <a:cubicBezTo>
                    <a:pt x="83592" y="53347"/>
                    <a:pt x="83797" y="53098"/>
                    <a:pt x="84025" y="52687"/>
                  </a:cubicBezTo>
                  <a:cubicBezTo>
                    <a:pt x="84299" y="52277"/>
                    <a:pt x="84481" y="51570"/>
                    <a:pt x="84572" y="50566"/>
                  </a:cubicBezTo>
                  <a:cubicBezTo>
                    <a:pt x="84709" y="49563"/>
                    <a:pt x="84778" y="48216"/>
                    <a:pt x="84778" y="46529"/>
                  </a:cubicBezTo>
                  <a:cubicBezTo>
                    <a:pt x="84778" y="45663"/>
                    <a:pt x="84778" y="45070"/>
                    <a:pt x="84778" y="44750"/>
                  </a:cubicBezTo>
                  <a:cubicBezTo>
                    <a:pt x="84823" y="44385"/>
                    <a:pt x="84960" y="44043"/>
                    <a:pt x="85188" y="43723"/>
                  </a:cubicBezTo>
                  <a:cubicBezTo>
                    <a:pt x="85416" y="43358"/>
                    <a:pt x="85781" y="43175"/>
                    <a:pt x="86283" y="43175"/>
                  </a:cubicBezTo>
                  <a:cubicBezTo>
                    <a:pt x="88153" y="43175"/>
                    <a:pt x="89088" y="44020"/>
                    <a:pt x="89088" y="45708"/>
                  </a:cubicBezTo>
                  <a:cubicBezTo>
                    <a:pt x="89088" y="47213"/>
                    <a:pt x="89019" y="49516"/>
                    <a:pt x="88883" y="52619"/>
                  </a:cubicBezTo>
                  <a:cubicBezTo>
                    <a:pt x="88746" y="55720"/>
                    <a:pt x="88677" y="58046"/>
                    <a:pt x="88677" y="59598"/>
                  </a:cubicBezTo>
                  <a:cubicBezTo>
                    <a:pt x="88677" y="60921"/>
                    <a:pt x="88746" y="62906"/>
                    <a:pt x="88883" y="65551"/>
                  </a:cubicBezTo>
                  <a:cubicBezTo>
                    <a:pt x="89019" y="68196"/>
                    <a:pt x="89088" y="70135"/>
                    <a:pt x="89088" y="71366"/>
                  </a:cubicBezTo>
                  <a:cubicBezTo>
                    <a:pt x="89088" y="72597"/>
                    <a:pt x="88540" y="73214"/>
                    <a:pt x="87446" y="73214"/>
                  </a:cubicBezTo>
                  <a:cubicBezTo>
                    <a:pt x="86808" y="73214"/>
                    <a:pt x="86283" y="73123"/>
                    <a:pt x="85872" y="72941"/>
                  </a:cubicBezTo>
                  <a:cubicBezTo>
                    <a:pt x="85507" y="72803"/>
                    <a:pt x="85234" y="72552"/>
                    <a:pt x="85051" y="72188"/>
                  </a:cubicBezTo>
                  <a:cubicBezTo>
                    <a:pt x="84914" y="71823"/>
                    <a:pt x="84823" y="71482"/>
                    <a:pt x="84778" y="71162"/>
                  </a:cubicBezTo>
                  <a:cubicBezTo>
                    <a:pt x="84778" y="70888"/>
                    <a:pt x="84778" y="70478"/>
                    <a:pt x="84778" y="69930"/>
                  </a:cubicBezTo>
                  <a:cubicBezTo>
                    <a:pt x="84778" y="67831"/>
                    <a:pt x="84595" y="66327"/>
                    <a:pt x="84230" y="65414"/>
                  </a:cubicBezTo>
                  <a:cubicBezTo>
                    <a:pt x="83911" y="64501"/>
                    <a:pt x="83409" y="63886"/>
                    <a:pt x="82725" y="63566"/>
                  </a:cubicBezTo>
                  <a:cubicBezTo>
                    <a:pt x="82086" y="63201"/>
                    <a:pt x="80855" y="62814"/>
                    <a:pt x="79030" y="62404"/>
                  </a:cubicBezTo>
                  <a:lnTo>
                    <a:pt x="16627" y="46665"/>
                  </a:lnTo>
                  <a:cubicBezTo>
                    <a:pt x="13845" y="46027"/>
                    <a:pt x="11473" y="45708"/>
                    <a:pt x="9511" y="45708"/>
                  </a:cubicBezTo>
                  <a:cubicBezTo>
                    <a:pt x="7048" y="45708"/>
                    <a:pt x="5360" y="46095"/>
                    <a:pt x="4448" y="46871"/>
                  </a:cubicBezTo>
                  <a:cubicBezTo>
                    <a:pt x="3535" y="47647"/>
                    <a:pt x="3079" y="48719"/>
                    <a:pt x="3079" y="50087"/>
                  </a:cubicBezTo>
                  <a:cubicBezTo>
                    <a:pt x="3079" y="52459"/>
                    <a:pt x="4493" y="54421"/>
                    <a:pt x="7321" y="55971"/>
                  </a:cubicBezTo>
                  <a:cubicBezTo>
                    <a:pt x="10150" y="57522"/>
                    <a:pt x="14301" y="58959"/>
                    <a:pt x="19775" y="60281"/>
                  </a:cubicBezTo>
                  <a:cubicBezTo>
                    <a:pt x="21280" y="60692"/>
                    <a:pt x="22192" y="61035"/>
                    <a:pt x="22512" y="61308"/>
                  </a:cubicBezTo>
                  <a:cubicBezTo>
                    <a:pt x="22831" y="61536"/>
                    <a:pt x="22991" y="61992"/>
                    <a:pt x="22991" y="62677"/>
                  </a:cubicBezTo>
                  <a:cubicBezTo>
                    <a:pt x="22945" y="63817"/>
                    <a:pt x="22466" y="64387"/>
                    <a:pt x="21554" y="64387"/>
                  </a:cubicBezTo>
                  <a:cubicBezTo>
                    <a:pt x="21326" y="64387"/>
                    <a:pt x="20482" y="64205"/>
                    <a:pt x="19022" y="63839"/>
                  </a:cubicBezTo>
                  <a:cubicBezTo>
                    <a:pt x="17517" y="63476"/>
                    <a:pt x="15669" y="62951"/>
                    <a:pt x="13480" y="62266"/>
                  </a:cubicBezTo>
                  <a:cubicBezTo>
                    <a:pt x="11244" y="61536"/>
                    <a:pt x="9420" y="60784"/>
                    <a:pt x="8006" y="60008"/>
                  </a:cubicBezTo>
                  <a:cubicBezTo>
                    <a:pt x="7048" y="59552"/>
                    <a:pt x="6250" y="59119"/>
                    <a:pt x="5611" y="58708"/>
                  </a:cubicBezTo>
                  <a:cubicBezTo>
                    <a:pt x="4972" y="58298"/>
                    <a:pt x="4151" y="57681"/>
                    <a:pt x="3148" y="56860"/>
                  </a:cubicBezTo>
                  <a:cubicBezTo>
                    <a:pt x="2144" y="55994"/>
                    <a:pt x="1368" y="54944"/>
                    <a:pt x="821" y="53713"/>
                  </a:cubicBezTo>
                  <a:cubicBezTo>
                    <a:pt x="274" y="52481"/>
                    <a:pt x="0" y="51114"/>
                    <a:pt x="0" y="49608"/>
                  </a:cubicBezTo>
                  <a:cubicBezTo>
                    <a:pt x="0" y="46688"/>
                    <a:pt x="867" y="44020"/>
                    <a:pt x="2600" y="41602"/>
                  </a:cubicBezTo>
                  <a:cubicBezTo>
                    <a:pt x="4334" y="39185"/>
                    <a:pt x="6957" y="37656"/>
                    <a:pt x="10469" y="37017"/>
                  </a:cubicBezTo>
                  <a:cubicBezTo>
                    <a:pt x="7413" y="34417"/>
                    <a:pt x="4904" y="31521"/>
                    <a:pt x="2942" y="28328"/>
                  </a:cubicBezTo>
                  <a:cubicBezTo>
                    <a:pt x="981" y="25135"/>
                    <a:pt x="0" y="21919"/>
                    <a:pt x="0" y="18680"/>
                  </a:cubicBezTo>
                  <a:cubicBezTo>
                    <a:pt x="0" y="13298"/>
                    <a:pt x="2098" y="8850"/>
                    <a:pt x="6295" y="5337"/>
                  </a:cubicBezTo>
                  <a:cubicBezTo>
                    <a:pt x="10446" y="1779"/>
                    <a:pt x="15806" y="0"/>
                    <a:pt x="22375" y="0"/>
                  </a:cubicBezTo>
                  <a:moveTo>
                    <a:pt x="16217" y="10127"/>
                  </a:moveTo>
                  <a:cubicBezTo>
                    <a:pt x="12066" y="10127"/>
                    <a:pt x="8850" y="10926"/>
                    <a:pt x="6569" y="12522"/>
                  </a:cubicBezTo>
                  <a:cubicBezTo>
                    <a:pt x="4242" y="14072"/>
                    <a:pt x="3079" y="16261"/>
                    <a:pt x="3079" y="19091"/>
                  </a:cubicBezTo>
                  <a:cubicBezTo>
                    <a:pt x="3079" y="22604"/>
                    <a:pt x="4858" y="26390"/>
                    <a:pt x="8416" y="30449"/>
                  </a:cubicBezTo>
                  <a:cubicBezTo>
                    <a:pt x="11792" y="34463"/>
                    <a:pt x="15053" y="36880"/>
                    <a:pt x="18201" y="37702"/>
                  </a:cubicBezTo>
                  <a:lnTo>
                    <a:pt x="45639" y="44613"/>
                  </a:lnTo>
                  <a:lnTo>
                    <a:pt x="47897" y="45023"/>
                  </a:lnTo>
                  <a:cubicBezTo>
                    <a:pt x="48171" y="45023"/>
                    <a:pt x="48718" y="44955"/>
                    <a:pt x="49539" y="44819"/>
                  </a:cubicBezTo>
                  <a:cubicBezTo>
                    <a:pt x="50315" y="44636"/>
                    <a:pt x="51341" y="44293"/>
                    <a:pt x="52618" y="43792"/>
                  </a:cubicBezTo>
                  <a:cubicBezTo>
                    <a:pt x="53896" y="43244"/>
                    <a:pt x="55104" y="42606"/>
                    <a:pt x="56245" y="41875"/>
                  </a:cubicBezTo>
                  <a:cubicBezTo>
                    <a:pt x="57339" y="41100"/>
                    <a:pt x="58298" y="40029"/>
                    <a:pt x="59119" y="38661"/>
                  </a:cubicBezTo>
                  <a:cubicBezTo>
                    <a:pt x="59940" y="37245"/>
                    <a:pt x="60350" y="35672"/>
                    <a:pt x="60350" y="33938"/>
                  </a:cubicBezTo>
                  <a:cubicBezTo>
                    <a:pt x="60350" y="31156"/>
                    <a:pt x="59119" y="28259"/>
                    <a:pt x="56655" y="25249"/>
                  </a:cubicBezTo>
                  <a:cubicBezTo>
                    <a:pt x="54192" y="22192"/>
                    <a:pt x="50634" y="19523"/>
                    <a:pt x="45981" y="17243"/>
                  </a:cubicBezTo>
                  <a:cubicBezTo>
                    <a:pt x="42970" y="15829"/>
                    <a:pt x="38226" y="14301"/>
                    <a:pt x="31749" y="12658"/>
                  </a:cubicBezTo>
                  <a:cubicBezTo>
                    <a:pt x="25226" y="10971"/>
                    <a:pt x="20048" y="10127"/>
                    <a:pt x="16217" y="10127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8" name="Freeform 1367">
              <a:extLst>
                <a:ext uri="{FF2B5EF4-FFF2-40B4-BE49-F238E27FC236}">
                  <a16:creationId xmlns:a16="http://schemas.microsoft.com/office/drawing/2014/main" id="{61F8064E-34E3-F5A2-D1E1-B4AE83649981}"/>
                </a:ext>
              </a:extLst>
            </p:cNvPr>
            <p:cNvSpPr/>
            <p:nvPr/>
          </p:nvSpPr>
          <p:spPr>
            <a:xfrm>
              <a:off x="870033" y="3925399"/>
              <a:ext cx="140133" cy="32502"/>
            </a:xfrm>
            <a:custGeom>
              <a:avLst/>
              <a:gdLst>
                <a:gd name="connsiteX0" fmla="*/ 70066 w 140133"/>
                <a:gd name="connsiteY0" fmla="*/ 32502 h 32502"/>
                <a:gd name="connsiteX1" fmla="*/ 27301 w 140133"/>
                <a:gd name="connsiteY1" fmla="*/ 23676 h 32502"/>
                <a:gd name="connsiteX2" fmla="*/ 12590 w 140133"/>
                <a:gd name="connsiteY2" fmla="*/ 14643 h 32502"/>
                <a:gd name="connsiteX3" fmla="*/ 2942 w 140133"/>
                <a:gd name="connsiteY3" fmla="*/ 5885 h 32502"/>
                <a:gd name="connsiteX4" fmla="*/ 0 w 140133"/>
                <a:gd name="connsiteY4" fmla="*/ 1437 h 32502"/>
                <a:gd name="connsiteX5" fmla="*/ 1368 w 140133"/>
                <a:gd name="connsiteY5" fmla="*/ 0 h 32502"/>
                <a:gd name="connsiteX6" fmla="*/ 3763 w 140133"/>
                <a:gd name="connsiteY6" fmla="*/ 1848 h 32502"/>
                <a:gd name="connsiteX7" fmla="*/ 70066 w 140133"/>
                <a:gd name="connsiteY7" fmla="*/ 24359 h 32502"/>
                <a:gd name="connsiteX8" fmla="*/ 135617 w 140133"/>
                <a:gd name="connsiteY8" fmla="*/ 2395 h 32502"/>
                <a:gd name="connsiteX9" fmla="*/ 138765 w 140133"/>
                <a:gd name="connsiteY9" fmla="*/ 0 h 32502"/>
                <a:gd name="connsiteX10" fmla="*/ 140133 w 140133"/>
                <a:gd name="connsiteY10" fmla="*/ 1437 h 32502"/>
                <a:gd name="connsiteX11" fmla="*/ 137328 w 140133"/>
                <a:gd name="connsiteY11" fmla="*/ 5748 h 32502"/>
                <a:gd name="connsiteX12" fmla="*/ 128090 w 140133"/>
                <a:gd name="connsiteY12" fmla="*/ 14301 h 32502"/>
                <a:gd name="connsiteX13" fmla="*/ 113790 w 140133"/>
                <a:gd name="connsiteY13" fmla="*/ 23264 h 32502"/>
                <a:gd name="connsiteX14" fmla="*/ 70066 w 140133"/>
                <a:gd name="connsiteY14" fmla="*/ 32502 h 3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133" h="32502">
                  <a:moveTo>
                    <a:pt x="70066" y="32502"/>
                  </a:moveTo>
                  <a:cubicBezTo>
                    <a:pt x="54283" y="32502"/>
                    <a:pt x="40028" y="29561"/>
                    <a:pt x="27301" y="23676"/>
                  </a:cubicBezTo>
                  <a:cubicBezTo>
                    <a:pt x="21964" y="21166"/>
                    <a:pt x="17060" y="18156"/>
                    <a:pt x="12590" y="14643"/>
                  </a:cubicBezTo>
                  <a:cubicBezTo>
                    <a:pt x="8120" y="11130"/>
                    <a:pt x="4904" y="8212"/>
                    <a:pt x="2942" y="5885"/>
                  </a:cubicBezTo>
                  <a:cubicBezTo>
                    <a:pt x="981" y="3558"/>
                    <a:pt x="0" y="2076"/>
                    <a:pt x="0" y="1437"/>
                  </a:cubicBezTo>
                  <a:cubicBezTo>
                    <a:pt x="0" y="524"/>
                    <a:pt x="456" y="45"/>
                    <a:pt x="1368" y="0"/>
                  </a:cubicBezTo>
                  <a:cubicBezTo>
                    <a:pt x="1825" y="0"/>
                    <a:pt x="2623" y="616"/>
                    <a:pt x="3763" y="1848"/>
                  </a:cubicBezTo>
                  <a:cubicBezTo>
                    <a:pt x="19090" y="16901"/>
                    <a:pt x="41191" y="24405"/>
                    <a:pt x="70066" y="24359"/>
                  </a:cubicBezTo>
                  <a:cubicBezTo>
                    <a:pt x="99033" y="24359"/>
                    <a:pt x="120883" y="17039"/>
                    <a:pt x="135617" y="2395"/>
                  </a:cubicBezTo>
                  <a:cubicBezTo>
                    <a:pt x="137214" y="799"/>
                    <a:pt x="138262" y="0"/>
                    <a:pt x="138765" y="0"/>
                  </a:cubicBezTo>
                  <a:cubicBezTo>
                    <a:pt x="139678" y="0"/>
                    <a:pt x="140133" y="479"/>
                    <a:pt x="140133" y="1437"/>
                  </a:cubicBezTo>
                  <a:cubicBezTo>
                    <a:pt x="140133" y="2076"/>
                    <a:pt x="139199" y="3513"/>
                    <a:pt x="137328" y="5748"/>
                  </a:cubicBezTo>
                  <a:cubicBezTo>
                    <a:pt x="135456" y="7984"/>
                    <a:pt x="132377" y="10835"/>
                    <a:pt x="128090" y="14301"/>
                  </a:cubicBezTo>
                  <a:cubicBezTo>
                    <a:pt x="123802" y="17767"/>
                    <a:pt x="119035" y="20756"/>
                    <a:pt x="113790" y="23264"/>
                  </a:cubicBezTo>
                  <a:cubicBezTo>
                    <a:pt x="101063" y="29423"/>
                    <a:pt x="86488" y="32502"/>
                    <a:pt x="70066" y="32502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9" name="Freeform 1368">
              <a:extLst>
                <a:ext uri="{FF2B5EF4-FFF2-40B4-BE49-F238E27FC236}">
                  <a16:creationId xmlns:a16="http://schemas.microsoft.com/office/drawing/2014/main" id="{007855EA-2BF2-D680-781C-0E406C2E1AF7}"/>
                </a:ext>
              </a:extLst>
            </p:cNvPr>
            <p:cNvSpPr/>
            <p:nvPr/>
          </p:nvSpPr>
          <p:spPr>
            <a:xfrm>
              <a:off x="879407" y="3806454"/>
              <a:ext cx="98804" cy="97640"/>
            </a:xfrm>
            <a:custGeom>
              <a:avLst/>
              <a:gdLst>
                <a:gd name="connsiteX0" fmla="*/ 95725 w 98804"/>
                <a:gd name="connsiteY0" fmla="*/ 97640 h 97640"/>
                <a:gd name="connsiteX1" fmla="*/ 91415 w 98804"/>
                <a:gd name="connsiteY1" fmla="*/ 97640 h 97640"/>
                <a:gd name="connsiteX2" fmla="*/ 91415 w 98804"/>
                <a:gd name="connsiteY2" fmla="*/ 94288 h 97640"/>
                <a:gd name="connsiteX3" fmla="*/ 90183 w 98804"/>
                <a:gd name="connsiteY3" fmla="*/ 84982 h 97640"/>
                <a:gd name="connsiteX4" fmla="*/ 84778 w 98804"/>
                <a:gd name="connsiteY4" fmla="*/ 83203 h 97640"/>
                <a:gd name="connsiteX5" fmla="*/ 10948 w 98804"/>
                <a:gd name="connsiteY5" fmla="*/ 83203 h 97640"/>
                <a:gd name="connsiteX6" fmla="*/ 5679 w 98804"/>
                <a:gd name="connsiteY6" fmla="*/ 84982 h 97640"/>
                <a:gd name="connsiteX7" fmla="*/ 4379 w 98804"/>
                <a:gd name="connsiteY7" fmla="*/ 94288 h 97640"/>
                <a:gd name="connsiteX8" fmla="*/ 4379 w 98804"/>
                <a:gd name="connsiteY8" fmla="*/ 97640 h 97640"/>
                <a:gd name="connsiteX9" fmla="*/ 0 w 98804"/>
                <a:gd name="connsiteY9" fmla="*/ 97640 h 97640"/>
                <a:gd name="connsiteX10" fmla="*/ 0 w 98804"/>
                <a:gd name="connsiteY10" fmla="*/ 53644 h 97640"/>
                <a:gd name="connsiteX11" fmla="*/ 7527 w 98804"/>
                <a:gd name="connsiteY11" fmla="*/ 27780 h 97640"/>
                <a:gd name="connsiteX12" fmla="*/ 25248 w 98804"/>
                <a:gd name="connsiteY12" fmla="*/ 17106 h 97640"/>
                <a:gd name="connsiteX13" fmla="*/ 39275 w 98804"/>
                <a:gd name="connsiteY13" fmla="*/ 24016 h 97640"/>
                <a:gd name="connsiteX14" fmla="*/ 48102 w 98804"/>
                <a:gd name="connsiteY14" fmla="*/ 41601 h 97640"/>
                <a:gd name="connsiteX15" fmla="*/ 64319 w 98804"/>
                <a:gd name="connsiteY15" fmla="*/ 24495 h 97640"/>
                <a:gd name="connsiteX16" fmla="*/ 75540 w 98804"/>
                <a:gd name="connsiteY16" fmla="*/ 22716 h 97640"/>
                <a:gd name="connsiteX17" fmla="*/ 81630 w 98804"/>
                <a:gd name="connsiteY17" fmla="*/ 21827 h 97640"/>
                <a:gd name="connsiteX18" fmla="*/ 86488 w 98804"/>
                <a:gd name="connsiteY18" fmla="*/ 20801 h 97640"/>
                <a:gd name="connsiteX19" fmla="*/ 90662 w 98804"/>
                <a:gd name="connsiteY19" fmla="*/ 19568 h 97640"/>
                <a:gd name="connsiteX20" fmla="*/ 93399 w 98804"/>
                <a:gd name="connsiteY20" fmla="*/ 17927 h 97640"/>
                <a:gd name="connsiteX21" fmla="*/ 95247 w 98804"/>
                <a:gd name="connsiteY21" fmla="*/ 15737 h 97640"/>
                <a:gd name="connsiteX22" fmla="*/ 95725 w 98804"/>
                <a:gd name="connsiteY22" fmla="*/ 12727 h 97640"/>
                <a:gd name="connsiteX23" fmla="*/ 92852 w 98804"/>
                <a:gd name="connsiteY23" fmla="*/ 6773 h 97640"/>
                <a:gd name="connsiteX24" fmla="*/ 83272 w 98804"/>
                <a:gd name="connsiteY24" fmla="*/ 3490 h 97640"/>
                <a:gd name="connsiteX25" fmla="*/ 81014 w 98804"/>
                <a:gd name="connsiteY25" fmla="*/ 1779 h 97640"/>
                <a:gd name="connsiteX26" fmla="*/ 83272 w 98804"/>
                <a:gd name="connsiteY26" fmla="*/ 0 h 97640"/>
                <a:gd name="connsiteX27" fmla="*/ 87583 w 98804"/>
                <a:gd name="connsiteY27" fmla="*/ 548 h 97640"/>
                <a:gd name="connsiteX28" fmla="*/ 92510 w 98804"/>
                <a:gd name="connsiteY28" fmla="*/ 2463 h 97640"/>
                <a:gd name="connsiteX29" fmla="*/ 96957 w 98804"/>
                <a:gd name="connsiteY29" fmla="*/ 6637 h 97640"/>
                <a:gd name="connsiteX30" fmla="*/ 98805 w 98804"/>
                <a:gd name="connsiteY30" fmla="*/ 13274 h 97640"/>
                <a:gd name="connsiteX31" fmla="*/ 92920 w 98804"/>
                <a:gd name="connsiteY31" fmla="*/ 30928 h 97640"/>
                <a:gd name="connsiteX32" fmla="*/ 87104 w 98804"/>
                <a:gd name="connsiteY32" fmla="*/ 35032 h 97640"/>
                <a:gd name="connsiteX33" fmla="*/ 81220 w 98804"/>
                <a:gd name="connsiteY33" fmla="*/ 36470 h 97640"/>
                <a:gd name="connsiteX34" fmla="*/ 72872 w 98804"/>
                <a:gd name="connsiteY34" fmla="*/ 36676 h 97640"/>
                <a:gd name="connsiteX35" fmla="*/ 61171 w 98804"/>
                <a:gd name="connsiteY35" fmla="*/ 37565 h 97640"/>
                <a:gd name="connsiteX36" fmla="*/ 54124 w 98804"/>
                <a:gd name="connsiteY36" fmla="*/ 42013 h 97640"/>
                <a:gd name="connsiteX37" fmla="*/ 49334 w 98804"/>
                <a:gd name="connsiteY37" fmla="*/ 55081 h 97640"/>
                <a:gd name="connsiteX38" fmla="*/ 49334 w 98804"/>
                <a:gd name="connsiteY38" fmla="*/ 71160 h 97640"/>
                <a:gd name="connsiteX39" fmla="*/ 84778 w 98804"/>
                <a:gd name="connsiteY39" fmla="*/ 71160 h 97640"/>
                <a:gd name="connsiteX40" fmla="*/ 90115 w 98804"/>
                <a:gd name="connsiteY40" fmla="*/ 69450 h 97640"/>
                <a:gd name="connsiteX41" fmla="*/ 91415 w 98804"/>
                <a:gd name="connsiteY41" fmla="*/ 60077 h 97640"/>
                <a:gd name="connsiteX42" fmla="*/ 91415 w 98804"/>
                <a:gd name="connsiteY42" fmla="*/ 56723 h 97640"/>
                <a:gd name="connsiteX43" fmla="*/ 95725 w 98804"/>
                <a:gd name="connsiteY43" fmla="*/ 56723 h 97640"/>
                <a:gd name="connsiteX44" fmla="*/ 95315 w 98804"/>
                <a:gd name="connsiteY44" fmla="*/ 77182 h 97640"/>
                <a:gd name="connsiteX45" fmla="*/ 95725 w 98804"/>
                <a:gd name="connsiteY45" fmla="*/ 97640 h 97640"/>
                <a:gd name="connsiteX46" fmla="*/ 46255 w 98804"/>
                <a:gd name="connsiteY46" fmla="*/ 71160 h 97640"/>
                <a:gd name="connsiteX47" fmla="*/ 46255 w 98804"/>
                <a:gd name="connsiteY47" fmla="*/ 55629 h 97640"/>
                <a:gd name="connsiteX48" fmla="*/ 44476 w 98804"/>
                <a:gd name="connsiteY48" fmla="*/ 43176 h 97640"/>
                <a:gd name="connsiteX49" fmla="*/ 39344 w 98804"/>
                <a:gd name="connsiteY49" fmla="*/ 35717 h 97640"/>
                <a:gd name="connsiteX50" fmla="*/ 32775 w 98804"/>
                <a:gd name="connsiteY50" fmla="*/ 32432 h 97640"/>
                <a:gd name="connsiteX51" fmla="*/ 25248 w 98804"/>
                <a:gd name="connsiteY51" fmla="*/ 31543 h 97640"/>
                <a:gd name="connsiteX52" fmla="*/ 16627 w 98804"/>
                <a:gd name="connsiteY52" fmla="*/ 32638 h 97640"/>
                <a:gd name="connsiteX53" fmla="*/ 10743 w 98804"/>
                <a:gd name="connsiteY53" fmla="*/ 36128 h 97640"/>
                <a:gd name="connsiteX54" fmla="*/ 7185 w 98804"/>
                <a:gd name="connsiteY54" fmla="*/ 40917 h 97640"/>
                <a:gd name="connsiteX55" fmla="*/ 5200 w 98804"/>
                <a:gd name="connsiteY55" fmla="*/ 47007 h 97640"/>
                <a:gd name="connsiteX56" fmla="*/ 4516 w 98804"/>
                <a:gd name="connsiteY56" fmla="*/ 53234 h 97640"/>
                <a:gd name="connsiteX57" fmla="*/ 4379 w 98804"/>
                <a:gd name="connsiteY57" fmla="*/ 59802 h 97640"/>
                <a:gd name="connsiteX58" fmla="*/ 4653 w 98804"/>
                <a:gd name="connsiteY58" fmla="*/ 68081 h 97640"/>
                <a:gd name="connsiteX59" fmla="*/ 5542 w 98804"/>
                <a:gd name="connsiteY59" fmla="*/ 70271 h 97640"/>
                <a:gd name="connsiteX60" fmla="*/ 7185 w 98804"/>
                <a:gd name="connsiteY60" fmla="*/ 71024 h 97640"/>
                <a:gd name="connsiteX61" fmla="*/ 9990 w 98804"/>
                <a:gd name="connsiteY61" fmla="*/ 71160 h 97640"/>
                <a:gd name="connsiteX62" fmla="*/ 46255 w 98804"/>
                <a:gd name="connsiteY62" fmla="*/ 71160 h 97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98804" h="97640">
                  <a:moveTo>
                    <a:pt x="95725" y="97640"/>
                  </a:moveTo>
                  <a:lnTo>
                    <a:pt x="91415" y="97640"/>
                  </a:lnTo>
                  <a:lnTo>
                    <a:pt x="91415" y="94288"/>
                  </a:lnTo>
                  <a:cubicBezTo>
                    <a:pt x="91415" y="89224"/>
                    <a:pt x="91004" y="86123"/>
                    <a:pt x="90183" y="84982"/>
                  </a:cubicBezTo>
                  <a:cubicBezTo>
                    <a:pt x="89316" y="83796"/>
                    <a:pt x="87515" y="83203"/>
                    <a:pt x="84778" y="83203"/>
                  </a:cubicBezTo>
                  <a:lnTo>
                    <a:pt x="10948" y="83203"/>
                  </a:lnTo>
                  <a:cubicBezTo>
                    <a:pt x="8256" y="83203"/>
                    <a:pt x="6500" y="83796"/>
                    <a:pt x="5679" y="84982"/>
                  </a:cubicBezTo>
                  <a:cubicBezTo>
                    <a:pt x="4812" y="86168"/>
                    <a:pt x="4379" y="89271"/>
                    <a:pt x="4379" y="94288"/>
                  </a:cubicBezTo>
                  <a:lnTo>
                    <a:pt x="4379" y="97640"/>
                  </a:lnTo>
                  <a:lnTo>
                    <a:pt x="0" y="97640"/>
                  </a:lnTo>
                  <a:lnTo>
                    <a:pt x="0" y="53644"/>
                  </a:lnTo>
                  <a:cubicBezTo>
                    <a:pt x="0" y="43472"/>
                    <a:pt x="2509" y="34851"/>
                    <a:pt x="7527" y="27780"/>
                  </a:cubicBezTo>
                  <a:cubicBezTo>
                    <a:pt x="12499" y="20664"/>
                    <a:pt x="18406" y="17106"/>
                    <a:pt x="25248" y="17106"/>
                  </a:cubicBezTo>
                  <a:cubicBezTo>
                    <a:pt x="30494" y="17106"/>
                    <a:pt x="35170" y="19409"/>
                    <a:pt x="39275" y="24016"/>
                  </a:cubicBezTo>
                  <a:cubicBezTo>
                    <a:pt x="43381" y="28625"/>
                    <a:pt x="46323" y="34486"/>
                    <a:pt x="48102" y="41601"/>
                  </a:cubicBezTo>
                  <a:cubicBezTo>
                    <a:pt x="51295" y="32342"/>
                    <a:pt x="56701" y="26639"/>
                    <a:pt x="64319" y="24495"/>
                  </a:cubicBezTo>
                  <a:lnTo>
                    <a:pt x="75540" y="22716"/>
                  </a:lnTo>
                  <a:cubicBezTo>
                    <a:pt x="78232" y="22352"/>
                    <a:pt x="80262" y="22056"/>
                    <a:pt x="81630" y="21827"/>
                  </a:cubicBezTo>
                  <a:cubicBezTo>
                    <a:pt x="82999" y="21553"/>
                    <a:pt x="84618" y="21212"/>
                    <a:pt x="86488" y="20801"/>
                  </a:cubicBezTo>
                  <a:cubicBezTo>
                    <a:pt x="88359" y="20391"/>
                    <a:pt x="89750" y="19979"/>
                    <a:pt x="90662" y="19568"/>
                  </a:cubicBezTo>
                  <a:cubicBezTo>
                    <a:pt x="91529" y="19113"/>
                    <a:pt x="92441" y="18565"/>
                    <a:pt x="93399" y="17927"/>
                  </a:cubicBezTo>
                  <a:cubicBezTo>
                    <a:pt x="94311" y="17288"/>
                    <a:pt x="94927" y="16558"/>
                    <a:pt x="95247" y="15737"/>
                  </a:cubicBezTo>
                  <a:cubicBezTo>
                    <a:pt x="95566" y="14871"/>
                    <a:pt x="95725" y="13867"/>
                    <a:pt x="95725" y="12727"/>
                  </a:cubicBezTo>
                  <a:cubicBezTo>
                    <a:pt x="95725" y="10582"/>
                    <a:pt x="94768" y="8597"/>
                    <a:pt x="92852" y="6773"/>
                  </a:cubicBezTo>
                  <a:cubicBezTo>
                    <a:pt x="90936" y="4949"/>
                    <a:pt x="87743" y="3855"/>
                    <a:pt x="83272" y="3490"/>
                  </a:cubicBezTo>
                  <a:cubicBezTo>
                    <a:pt x="81767" y="3307"/>
                    <a:pt x="81014" y="2736"/>
                    <a:pt x="81014" y="1779"/>
                  </a:cubicBezTo>
                  <a:cubicBezTo>
                    <a:pt x="81014" y="593"/>
                    <a:pt x="81767" y="0"/>
                    <a:pt x="83272" y="0"/>
                  </a:cubicBezTo>
                  <a:cubicBezTo>
                    <a:pt x="84595" y="0"/>
                    <a:pt x="86032" y="183"/>
                    <a:pt x="87583" y="548"/>
                  </a:cubicBezTo>
                  <a:cubicBezTo>
                    <a:pt x="89088" y="911"/>
                    <a:pt x="90730" y="1550"/>
                    <a:pt x="92510" y="2463"/>
                  </a:cubicBezTo>
                  <a:cubicBezTo>
                    <a:pt x="94288" y="3329"/>
                    <a:pt x="95771" y="4721"/>
                    <a:pt x="96957" y="6637"/>
                  </a:cubicBezTo>
                  <a:cubicBezTo>
                    <a:pt x="98189" y="8552"/>
                    <a:pt x="98805" y="10765"/>
                    <a:pt x="98805" y="13274"/>
                  </a:cubicBezTo>
                  <a:cubicBezTo>
                    <a:pt x="98805" y="20573"/>
                    <a:pt x="96843" y="26457"/>
                    <a:pt x="92920" y="30928"/>
                  </a:cubicBezTo>
                  <a:cubicBezTo>
                    <a:pt x="91232" y="32798"/>
                    <a:pt x="89294" y="34166"/>
                    <a:pt x="87104" y="35032"/>
                  </a:cubicBezTo>
                  <a:cubicBezTo>
                    <a:pt x="84914" y="35855"/>
                    <a:pt x="82953" y="36334"/>
                    <a:pt x="81220" y="36470"/>
                  </a:cubicBezTo>
                  <a:cubicBezTo>
                    <a:pt x="79486" y="36607"/>
                    <a:pt x="76704" y="36676"/>
                    <a:pt x="72872" y="36676"/>
                  </a:cubicBezTo>
                  <a:cubicBezTo>
                    <a:pt x="67443" y="36676"/>
                    <a:pt x="63543" y="36972"/>
                    <a:pt x="61171" y="37565"/>
                  </a:cubicBezTo>
                  <a:cubicBezTo>
                    <a:pt x="58799" y="38113"/>
                    <a:pt x="56450" y="39595"/>
                    <a:pt x="54124" y="42013"/>
                  </a:cubicBezTo>
                  <a:cubicBezTo>
                    <a:pt x="50930" y="45296"/>
                    <a:pt x="49334" y="49652"/>
                    <a:pt x="49334" y="55081"/>
                  </a:cubicBezTo>
                  <a:lnTo>
                    <a:pt x="49334" y="71160"/>
                  </a:lnTo>
                  <a:lnTo>
                    <a:pt x="84778" y="71160"/>
                  </a:lnTo>
                  <a:cubicBezTo>
                    <a:pt x="87469" y="71160"/>
                    <a:pt x="89248" y="70591"/>
                    <a:pt x="90115" y="69450"/>
                  </a:cubicBezTo>
                  <a:cubicBezTo>
                    <a:pt x="90981" y="68264"/>
                    <a:pt x="91415" y="65139"/>
                    <a:pt x="91415" y="60077"/>
                  </a:cubicBezTo>
                  <a:lnTo>
                    <a:pt x="91415" y="56723"/>
                  </a:lnTo>
                  <a:lnTo>
                    <a:pt x="95725" y="56723"/>
                  </a:lnTo>
                  <a:cubicBezTo>
                    <a:pt x="95452" y="60099"/>
                    <a:pt x="95315" y="66918"/>
                    <a:pt x="95315" y="77182"/>
                  </a:cubicBezTo>
                  <a:cubicBezTo>
                    <a:pt x="95315" y="87447"/>
                    <a:pt x="95452" y="94265"/>
                    <a:pt x="95725" y="97640"/>
                  </a:cubicBezTo>
                  <a:moveTo>
                    <a:pt x="46255" y="71160"/>
                  </a:moveTo>
                  <a:lnTo>
                    <a:pt x="46255" y="55629"/>
                  </a:lnTo>
                  <a:cubicBezTo>
                    <a:pt x="46255" y="50657"/>
                    <a:pt x="45662" y="46506"/>
                    <a:pt x="44476" y="43176"/>
                  </a:cubicBezTo>
                  <a:cubicBezTo>
                    <a:pt x="43244" y="39800"/>
                    <a:pt x="41533" y="37314"/>
                    <a:pt x="39344" y="35717"/>
                  </a:cubicBezTo>
                  <a:cubicBezTo>
                    <a:pt x="37154" y="34121"/>
                    <a:pt x="34965" y="33025"/>
                    <a:pt x="32775" y="32432"/>
                  </a:cubicBezTo>
                  <a:cubicBezTo>
                    <a:pt x="30540" y="31839"/>
                    <a:pt x="28031" y="31543"/>
                    <a:pt x="25248" y="31543"/>
                  </a:cubicBezTo>
                  <a:cubicBezTo>
                    <a:pt x="21964" y="31543"/>
                    <a:pt x="19090" y="31908"/>
                    <a:pt x="16627" y="32638"/>
                  </a:cubicBezTo>
                  <a:cubicBezTo>
                    <a:pt x="14164" y="33367"/>
                    <a:pt x="12202" y="34531"/>
                    <a:pt x="10743" y="36128"/>
                  </a:cubicBezTo>
                  <a:cubicBezTo>
                    <a:pt x="9283" y="37724"/>
                    <a:pt x="8097" y="39321"/>
                    <a:pt x="7185" y="40917"/>
                  </a:cubicBezTo>
                  <a:cubicBezTo>
                    <a:pt x="6226" y="42514"/>
                    <a:pt x="5565" y="44544"/>
                    <a:pt x="5200" y="47007"/>
                  </a:cubicBezTo>
                  <a:cubicBezTo>
                    <a:pt x="4835" y="49471"/>
                    <a:pt x="4607" y="51547"/>
                    <a:pt x="4516" y="53234"/>
                  </a:cubicBezTo>
                  <a:cubicBezTo>
                    <a:pt x="4425" y="54921"/>
                    <a:pt x="4379" y="57110"/>
                    <a:pt x="4379" y="59802"/>
                  </a:cubicBezTo>
                  <a:cubicBezTo>
                    <a:pt x="4379" y="64364"/>
                    <a:pt x="4470" y="67124"/>
                    <a:pt x="4653" y="68081"/>
                  </a:cubicBezTo>
                  <a:cubicBezTo>
                    <a:pt x="4744" y="69131"/>
                    <a:pt x="5041" y="69860"/>
                    <a:pt x="5542" y="70271"/>
                  </a:cubicBezTo>
                  <a:cubicBezTo>
                    <a:pt x="6044" y="70681"/>
                    <a:pt x="6591" y="70932"/>
                    <a:pt x="7185" y="71024"/>
                  </a:cubicBezTo>
                  <a:cubicBezTo>
                    <a:pt x="7732" y="71115"/>
                    <a:pt x="8667" y="71160"/>
                    <a:pt x="9990" y="71160"/>
                  </a:cubicBezTo>
                  <a:lnTo>
                    <a:pt x="46255" y="7116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0" name="Freeform 1369">
              <a:extLst>
                <a:ext uri="{FF2B5EF4-FFF2-40B4-BE49-F238E27FC236}">
                  <a16:creationId xmlns:a16="http://schemas.microsoft.com/office/drawing/2014/main" id="{70C7D440-5EBA-586C-EDA2-C069487D81EF}"/>
                </a:ext>
              </a:extLst>
            </p:cNvPr>
            <p:cNvSpPr/>
            <p:nvPr/>
          </p:nvSpPr>
          <p:spPr>
            <a:xfrm>
              <a:off x="912319" y="3738395"/>
              <a:ext cx="64387" cy="63224"/>
            </a:xfrm>
            <a:custGeom>
              <a:avLst/>
              <a:gdLst>
                <a:gd name="connsiteX0" fmla="*/ 49471 w 64387"/>
                <a:gd name="connsiteY0" fmla="*/ 63224 h 63224"/>
                <a:gd name="connsiteX1" fmla="*/ 31270 w 64387"/>
                <a:gd name="connsiteY1" fmla="*/ 49198 h 63224"/>
                <a:gd name="connsiteX2" fmla="*/ 26206 w 64387"/>
                <a:gd name="connsiteY2" fmla="*/ 23401 h 63224"/>
                <a:gd name="connsiteX3" fmla="*/ 21075 w 64387"/>
                <a:gd name="connsiteY3" fmla="*/ 23401 h 63224"/>
                <a:gd name="connsiteX4" fmla="*/ 7800 w 64387"/>
                <a:gd name="connsiteY4" fmla="*/ 27986 h 63224"/>
                <a:gd name="connsiteX5" fmla="*/ 3147 w 64387"/>
                <a:gd name="connsiteY5" fmla="*/ 38250 h 63224"/>
                <a:gd name="connsiteX6" fmla="*/ 9579 w 64387"/>
                <a:gd name="connsiteY6" fmla="*/ 53440 h 63224"/>
                <a:gd name="connsiteX7" fmla="*/ 11837 w 64387"/>
                <a:gd name="connsiteY7" fmla="*/ 47760 h 63224"/>
                <a:gd name="connsiteX8" fmla="*/ 16011 w 64387"/>
                <a:gd name="connsiteY8" fmla="*/ 46256 h 63224"/>
                <a:gd name="connsiteX9" fmla="*/ 20664 w 64387"/>
                <a:gd name="connsiteY9" fmla="*/ 48035 h 63224"/>
                <a:gd name="connsiteX10" fmla="*/ 22443 w 64387"/>
                <a:gd name="connsiteY10" fmla="*/ 52687 h 63224"/>
                <a:gd name="connsiteX11" fmla="*/ 20733 w 64387"/>
                <a:gd name="connsiteY11" fmla="*/ 57341 h 63224"/>
                <a:gd name="connsiteX12" fmla="*/ 15874 w 64387"/>
                <a:gd name="connsiteY12" fmla="*/ 59187 h 63224"/>
                <a:gd name="connsiteX13" fmla="*/ 4516 w 64387"/>
                <a:gd name="connsiteY13" fmla="*/ 53029 h 63224"/>
                <a:gd name="connsiteX14" fmla="*/ 0 w 64387"/>
                <a:gd name="connsiteY14" fmla="*/ 37976 h 63224"/>
                <a:gd name="connsiteX15" fmla="*/ 7732 w 64387"/>
                <a:gd name="connsiteY15" fmla="*/ 18818 h 63224"/>
                <a:gd name="connsiteX16" fmla="*/ 13206 w 64387"/>
                <a:gd name="connsiteY16" fmla="*/ 15259 h 63224"/>
                <a:gd name="connsiteX17" fmla="*/ 18338 w 64387"/>
                <a:gd name="connsiteY17" fmla="*/ 13891 h 63224"/>
                <a:gd name="connsiteX18" fmla="*/ 24291 w 64387"/>
                <a:gd name="connsiteY18" fmla="*/ 13754 h 63224"/>
                <a:gd name="connsiteX19" fmla="*/ 52276 w 64387"/>
                <a:gd name="connsiteY19" fmla="*/ 13754 h 63224"/>
                <a:gd name="connsiteX20" fmla="*/ 54466 w 64387"/>
                <a:gd name="connsiteY20" fmla="*/ 13480 h 63224"/>
                <a:gd name="connsiteX21" fmla="*/ 57613 w 64387"/>
                <a:gd name="connsiteY21" fmla="*/ 11974 h 63224"/>
                <a:gd name="connsiteX22" fmla="*/ 59324 w 64387"/>
                <a:gd name="connsiteY22" fmla="*/ 8554 h 63224"/>
                <a:gd name="connsiteX23" fmla="*/ 50360 w 64387"/>
                <a:gd name="connsiteY23" fmla="*/ 3558 h 63224"/>
                <a:gd name="connsiteX24" fmla="*/ 42491 w 64387"/>
                <a:gd name="connsiteY24" fmla="*/ 3558 h 63224"/>
                <a:gd name="connsiteX25" fmla="*/ 42491 w 64387"/>
                <a:gd name="connsiteY25" fmla="*/ 0 h 63224"/>
                <a:gd name="connsiteX26" fmla="*/ 50360 w 64387"/>
                <a:gd name="connsiteY26" fmla="*/ 0 h 63224"/>
                <a:gd name="connsiteX27" fmla="*/ 60761 w 64387"/>
                <a:gd name="connsiteY27" fmla="*/ 3969 h 63224"/>
                <a:gd name="connsiteX28" fmla="*/ 63634 w 64387"/>
                <a:gd name="connsiteY28" fmla="*/ 11495 h 63224"/>
                <a:gd name="connsiteX29" fmla="*/ 60213 w 64387"/>
                <a:gd name="connsiteY29" fmla="*/ 19091 h 63224"/>
                <a:gd name="connsiteX30" fmla="*/ 52139 w 64387"/>
                <a:gd name="connsiteY30" fmla="*/ 22444 h 63224"/>
                <a:gd name="connsiteX31" fmla="*/ 60966 w 64387"/>
                <a:gd name="connsiteY31" fmla="*/ 29423 h 63224"/>
                <a:gd name="connsiteX32" fmla="*/ 64387 w 64387"/>
                <a:gd name="connsiteY32" fmla="*/ 40781 h 63224"/>
                <a:gd name="connsiteX33" fmla="*/ 63087 w 64387"/>
                <a:gd name="connsiteY33" fmla="*/ 50635 h 63224"/>
                <a:gd name="connsiteX34" fmla="*/ 58366 w 64387"/>
                <a:gd name="connsiteY34" fmla="*/ 59324 h 63224"/>
                <a:gd name="connsiteX35" fmla="*/ 49471 w 64387"/>
                <a:gd name="connsiteY35" fmla="*/ 63224 h 63224"/>
                <a:gd name="connsiteX36" fmla="*/ 49334 w 64387"/>
                <a:gd name="connsiteY36" fmla="*/ 52414 h 63224"/>
                <a:gd name="connsiteX37" fmla="*/ 57887 w 64387"/>
                <a:gd name="connsiteY37" fmla="*/ 48719 h 63224"/>
                <a:gd name="connsiteX38" fmla="*/ 61240 w 64387"/>
                <a:gd name="connsiteY38" fmla="*/ 39823 h 63224"/>
                <a:gd name="connsiteX39" fmla="*/ 56724 w 64387"/>
                <a:gd name="connsiteY39" fmla="*/ 28671 h 63224"/>
                <a:gd name="connsiteX40" fmla="*/ 43176 w 64387"/>
                <a:gd name="connsiteY40" fmla="*/ 23401 h 63224"/>
                <a:gd name="connsiteX41" fmla="*/ 29149 w 64387"/>
                <a:gd name="connsiteY41" fmla="*/ 23401 h 63224"/>
                <a:gd name="connsiteX42" fmla="*/ 35923 w 64387"/>
                <a:gd name="connsiteY42" fmla="*/ 45708 h 63224"/>
                <a:gd name="connsiteX43" fmla="*/ 49334 w 64387"/>
                <a:gd name="connsiteY43" fmla="*/ 52414 h 6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4387" h="63224">
                  <a:moveTo>
                    <a:pt x="49471" y="63224"/>
                  </a:moveTo>
                  <a:cubicBezTo>
                    <a:pt x="41533" y="63224"/>
                    <a:pt x="35466" y="58549"/>
                    <a:pt x="31270" y="49198"/>
                  </a:cubicBezTo>
                  <a:cubicBezTo>
                    <a:pt x="28578" y="43587"/>
                    <a:pt x="26891" y="34989"/>
                    <a:pt x="26206" y="23401"/>
                  </a:cubicBezTo>
                  <a:lnTo>
                    <a:pt x="21075" y="23401"/>
                  </a:lnTo>
                  <a:cubicBezTo>
                    <a:pt x="15281" y="23401"/>
                    <a:pt x="10857" y="24929"/>
                    <a:pt x="7800" y="27986"/>
                  </a:cubicBezTo>
                  <a:cubicBezTo>
                    <a:pt x="4698" y="30997"/>
                    <a:pt x="3147" y="34419"/>
                    <a:pt x="3147" y="38250"/>
                  </a:cubicBezTo>
                  <a:cubicBezTo>
                    <a:pt x="3147" y="45093"/>
                    <a:pt x="5291" y="50156"/>
                    <a:pt x="9579" y="53440"/>
                  </a:cubicBezTo>
                  <a:cubicBezTo>
                    <a:pt x="9671" y="50657"/>
                    <a:pt x="10423" y="48764"/>
                    <a:pt x="11837" y="47760"/>
                  </a:cubicBezTo>
                  <a:cubicBezTo>
                    <a:pt x="13206" y="46757"/>
                    <a:pt x="14597" y="46256"/>
                    <a:pt x="16011" y="46256"/>
                  </a:cubicBezTo>
                  <a:cubicBezTo>
                    <a:pt x="17881" y="46256"/>
                    <a:pt x="19432" y="46849"/>
                    <a:pt x="20664" y="48035"/>
                  </a:cubicBezTo>
                  <a:cubicBezTo>
                    <a:pt x="21850" y="49176"/>
                    <a:pt x="22443" y="50726"/>
                    <a:pt x="22443" y="52687"/>
                  </a:cubicBezTo>
                  <a:cubicBezTo>
                    <a:pt x="22443" y="54558"/>
                    <a:pt x="21873" y="56110"/>
                    <a:pt x="20733" y="57341"/>
                  </a:cubicBezTo>
                  <a:cubicBezTo>
                    <a:pt x="19546" y="58572"/>
                    <a:pt x="17927" y="59187"/>
                    <a:pt x="15874" y="59187"/>
                  </a:cubicBezTo>
                  <a:cubicBezTo>
                    <a:pt x="11313" y="59187"/>
                    <a:pt x="7527" y="57135"/>
                    <a:pt x="4516" y="53029"/>
                  </a:cubicBezTo>
                  <a:cubicBezTo>
                    <a:pt x="1505" y="48878"/>
                    <a:pt x="0" y="43861"/>
                    <a:pt x="0" y="37976"/>
                  </a:cubicBezTo>
                  <a:cubicBezTo>
                    <a:pt x="0" y="30312"/>
                    <a:pt x="2577" y="23926"/>
                    <a:pt x="7732" y="18818"/>
                  </a:cubicBezTo>
                  <a:cubicBezTo>
                    <a:pt x="9328" y="17221"/>
                    <a:pt x="11153" y="16035"/>
                    <a:pt x="13206" y="15259"/>
                  </a:cubicBezTo>
                  <a:cubicBezTo>
                    <a:pt x="15258" y="14439"/>
                    <a:pt x="16969" y="13983"/>
                    <a:pt x="18338" y="13891"/>
                  </a:cubicBezTo>
                  <a:cubicBezTo>
                    <a:pt x="19661" y="13799"/>
                    <a:pt x="21645" y="13754"/>
                    <a:pt x="24291" y="13754"/>
                  </a:cubicBezTo>
                  <a:lnTo>
                    <a:pt x="52276" y="13754"/>
                  </a:lnTo>
                  <a:cubicBezTo>
                    <a:pt x="52823" y="13754"/>
                    <a:pt x="53553" y="13663"/>
                    <a:pt x="54466" y="13480"/>
                  </a:cubicBezTo>
                  <a:cubicBezTo>
                    <a:pt x="55378" y="13298"/>
                    <a:pt x="56427" y="12797"/>
                    <a:pt x="57613" y="11974"/>
                  </a:cubicBezTo>
                  <a:cubicBezTo>
                    <a:pt x="58754" y="11108"/>
                    <a:pt x="59324" y="9967"/>
                    <a:pt x="59324" y="8554"/>
                  </a:cubicBezTo>
                  <a:cubicBezTo>
                    <a:pt x="59324" y="5178"/>
                    <a:pt x="56336" y="3513"/>
                    <a:pt x="50360" y="3558"/>
                  </a:cubicBezTo>
                  <a:lnTo>
                    <a:pt x="42491" y="3558"/>
                  </a:lnTo>
                  <a:lnTo>
                    <a:pt x="42491" y="0"/>
                  </a:lnTo>
                  <a:lnTo>
                    <a:pt x="50360" y="0"/>
                  </a:lnTo>
                  <a:cubicBezTo>
                    <a:pt x="55332" y="0"/>
                    <a:pt x="58799" y="1323"/>
                    <a:pt x="60761" y="3969"/>
                  </a:cubicBezTo>
                  <a:cubicBezTo>
                    <a:pt x="62677" y="6570"/>
                    <a:pt x="63634" y="9078"/>
                    <a:pt x="63634" y="11495"/>
                  </a:cubicBezTo>
                  <a:cubicBezTo>
                    <a:pt x="63634" y="14598"/>
                    <a:pt x="62494" y="17129"/>
                    <a:pt x="60213" y="19091"/>
                  </a:cubicBezTo>
                  <a:cubicBezTo>
                    <a:pt x="57932" y="21052"/>
                    <a:pt x="55241" y="22171"/>
                    <a:pt x="52139" y="22444"/>
                  </a:cubicBezTo>
                  <a:cubicBezTo>
                    <a:pt x="55697" y="23858"/>
                    <a:pt x="58640" y="26185"/>
                    <a:pt x="60966" y="29423"/>
                  </a:cubicBezTo>
                  <a:cubicBezTo>
                    <a:pt x="63247" y="32616"/>
                    <a:pt x="64387" y="36402"/>
                    <a:pt x="64387" y="40781"/>
                  </a:cubicBezTo>
                  <a:cubicBezTo>
                    <a:pt x="64387" y="44157"/>
                    <a:pt x="63954" y="47442"/>
                    <a:pt x="63087" y="50635"/>
                  </a:cubicBezTo>
                  <a:cubicBezTo>
                    <a:pt x="62266" y="53783"/>
                    <a:pt x="60692" y="56679"/>
                    <a:pt x="58366" y="59324"/>
                  </a:cubicBezTo>
                  <a:cubicBezTo>
                    <a:pt x="55994" y="61924"/>
                    <a:pt x="53029" y="63224"/>
                    <a:pt x="49471" y="63224"/>
                  </a:cubicBezTo>
                  <a:moveTo>
                    <a:pt x="49334" y="52414"/>
                  </a:moveTo>
                  <a:cubicBezTo>
                    <a:pt x="52801" y="52414"/>
                    <a:pt x="55652" y="51183"/>
                    <a:pt x="57887" y="48719"/>
                  </a:cubicBezTo>
                  <a:cubicBezTo>
                    <a:pt x="60122" y="46255"/>
                    <a:pt x="61240" y="43289"/>
                    <a:pt x="61240" y="39823"/>
                  </a:cubicBezTo>
                  <a:cubicBezTo>
                    <a:pt x="61240" y="35901"/>
                    <a:pt x="59734" y="32184"/>
                    <a:pt x="56724" y="28671"/>
                  </a:cubicBezTo>
                  <a:cubicBezTo>
                    <a:pt x="53667" y="25158"/>
                    <a:pt x="49151" y="23401"/>
                    <a:pt x="43176" y="23401"/>
                  </a:cubicBezTo>
                  <a:lnTo>
                    <a:pt x="29149" y="23401"/>
                  </a:lnTo>
                  <a:cubicBezTo>
                    <a:pt x="29514" y="33756"/>
                    <a:pt x="31772" y="41192"/>
                    <a:pt x="35923" y="45708"/>
                  </a:cubicBezTo>
                  <a:cubicBezTo>
                    <a:pt x="40028" y="50179"/>
                    <a:pt x="44499" y="52414"/>
                    <a:pt x="49334" y="52414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1" name="Freeform 1370">
              <a:extLst>
                <a:ext uri="{FF2B5EF4-FFF2-40B4-BE49-F238E27FC236}">
                  <a16:creationId xmlns:a16="http://schemas.microsoft.com/office/drawing/2014/main" id="{33480446-FD69-6995-EB26-2B346676A9D8}"/>
                </a:ext>
              </a:extLst>
            </p:cNvPr>
            <p:cNvSpPr/>
            <p:nvPr/>
          </p:nvSpPr>
          <p:spPr>
            <a:xfrm>
              <a:off x="888918" y="3691172"/>
              <a:ext cx="87788" cy="43859"/>
            </a:xfrm>
            <a:custGeom>
              <a:avLst/>
              <a:gdLst>
                <a:gd name="connsiteX0" fmla="*/ 30175 w 87788"/>
                <a:gd name="connsiteY0" fmla="*/ 43859 h 43859"/>
                <a:gd name="connsiteX1" fmla="*/ 27096 w 87788"/>
                <a:gd name="connsiteY1" fmla="*/ 43859 h 43859"/>
                <a:gd name="connsiteX2" fmla="*/ 22306 w 87788"/>
                <a:gd name="connsiteY2" fmla="*/ 33186 h 43859"/>
                <a:gd name="connsiteX3" fmla="*/ 12111 w 87788"/>
                <a:gd name="connsiteY3" fmla="*/ 27438 h 43859"/>
                <a:gd name="connsiteX4" fmla="*/ 0 w 87788"/>
                <a:gd name="connsiteY4" fmla="*/ 25795 h 43859"/>
                <a:gd name="connsiteX5" fmla="*/ 0 w 87788"/>
                <a:gd name="connsiteY5" fmla="*/ 22306 h 43859"/>
                <a:gd name="connsiteX6" fmla="*/ 25796 w 87788"/>
                <a:gd name="connsiteY6" fmla="*/ 22306 h 43859"/>
                <a:gd name="connsiteX7" fmla="*/ 25796 w 87788"/>
                <a:gd name="connsiteY7" fmla="*/ 2258 h 43859"/>
                <a:gd name="connsiteX8" fmla="*/ 30175 w 87788"/>
                <a:gd name="connsiteY8" fmla="*/ 2258 h 43859"/>
                <a:gd name="connsiteX9" fmla="*/ 30175 w 87788"/>
                <a:gd name="connsiteY9" fmla="*/ 22306 h 43859"/>
                <a:gd name="connsiteX10" fmla="*/ 69108 w 87788"/>
                <a:gd name="connsiteY10" fmla="*/ 22306 h 43859"/>
                <a:gd name="connsiteX11" fmla="*/ 84230 w 87788"/>
                <a:gd name="connsiteY11" fmla="*/ 12864 h 43859"/>
                <a:gd name="connsiteX12" fmla="*/ 80125 w 87788"/>
                <a:gd name="connsiteY12" fmla="*/ 6158 h 43859"/>
                <a:gd name="connsiteX13" fmla="*/ 68561 w 87788"/>
                <a:gd name="connsiteY13" fmla="*/ 3490 h 43859"/>
                <a:gd name="connsiteX14" fmla="*/ 60829 w 87788"/>
                <a:gd name="connsiteY14" fmla="*/ 3490 h 43859"/>
                <a:gd name="connsiteX15" fmla="*/ 60829 w 87788"/>
                <a:gd name="connsiteY15" fmla="*/ 0 h 43859"/>
                <a:gd name="connsiteX16" fmla="*/ 68835 w 87788"/>
                <a:gd name="connsiteY16" fmla="*/ 0 h 43859"/>
                <a:gd name="connsiteX17" fmla="*/ 82109 w 87788"/>
                <a:gd name="connsiteY17" fmla="*/ 3490 h 43859"/>
                <a:gd name="connsiteX18" fmla="*/ 87788 w 87788"/>
                <a:gd name="connsiteY18" fmla="*/ 13889 h 43859"/>
                <a:gd name="connsiteX19" fmla="*/ 87104 w 87788"/>
                <a:gd name="connsiteY19" fmla="*/ 18953 h 43859"/>
                <a:gd name="connsiteX20" fmla="*/ 84846 w 87788"/>
                <a:gd name="connsiteY20" fmla="*/ 24701 h 43859"/>
                <a:gd name="connsiteX21" fmla="*/ 79030 w 87788"/>
                <a:gd name="connsiteY21" fmla="*/ 29970 h 43859"/>
                <a:gd name="connsiteX22" fmla="*/ 68835 w 87788"/>
                <a:gd name="connsiteY22" fmla="*/ 31953 h 43859"/>
                <a:gd name="connsiteX23" fmla="*/ 30175 w 87788"/>
                <a:gd name="connsiteY23" fmla="*/ 31953 h 43859"/>
                <a:gd name="connsiteX24" fmla="*/ 30175 w 87788"/>
                <a:gd name="connsiteY24" fmla="*/ 43859 h 43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7788" h="43859">
                  <a:moveTo>
                    <a:pt x="30175" y="43859"/>
                  </a:moveTo>
                  <a:lnTo>
                    <a:pt x="27096" y="43859"/>
                  </a:lnTo>
                  <a:cubicBezTo>
                    <a:pt x="26914" y="39572"/>
                    <a:pt x="25317" y="36014"/>
                    <a:pt x="22306" y="33186"/>
                  </a:cubicBezTo>
                  <a:cubicBezTo>
                    <a:pt x="19250" y="30312"/>
                    <a:pt x="15852" y="28395"/>
                    <a:pt x="12111" y="27438"/>
                  </a:cubicBezTo>
                  <a:cubicBezTo>
                    <a:pt x="8371" y="26435"/>
                    <a:pt x="4334" y="25887"/>
                    <a:pt x="0" y="25795"/>
                  </a:cubicBezTo>
                  <a:lnTo>
                    <a:pt x="0" y="22306"/>
                  </a:lnTo>
                  <a:lnTo>
                    <a:pt x="25796" y="22306"/>
                  </a:lnTo>
                  <a:lnTo>
                    <a:pt x="25796" y="2258"/>
                  </a:lnTo>
                  <a:lnTo>
                    <a:pt x="30175" y="2258"/>
                  </a:lnTo>
                  <a:lnTo>
                    <a:pt x="30175" y="22306"/>
                  </a:lnTo>
                  <a:lnTo>
                    <a:pt x="69108" y="22306"/>
                  </a:lnTo>
                  <a:cubicBezTo>
                    <a:pt x="79190" y="22306"/>
                    <a:pt x="84230" y="19158"/>
                    <a:pt x="84230" y="12864"/>
                  </a:cubicBezTo>
                  <a:cubicBezTo>
                    <a:pt x="84230" y="10172"/>
                    <a:pt x="82862" y="7937"/>
                    <a:pt x="80125" y="6158"/>
                  </a:cubicBezTo>
                  <a:cubicBezTo>
                    <a:pt x="77342" y="4379"/>
                    <a:pt x="73488" y="3490"/>
                    <a:pt x="68561" y="3490"/>
                  </a:cubicBezTo>
                  <a:lnTo>
                    <a:pt x="60829" y="3490"/>
                  </a:lnTo>
                  <a:lnTo>
                    <a:pt x="60829" y="0"/>
                  </a:lnTo>
                  <a:lnTo>
                    <a:pt x="68835" y="0"/>
                  </a:lnTo>
                  <a:cubicBezTo>
                    <a:pt x="73898" y="0"/>
                    <a:pt x="78323" y="1163"/>
                    <a:pt x="82109" y="3490"/>
                  </a:cubicBezTo>
                  <a:cubicBezTo>
                    <a:pt x="85895" y="5816"/>
                    <a:pt x="87788" y="9282"/>
                    <a:pt x="87788" y="13889"/>
                  </a:cubicBezTo>
                  <a:cubicBezTo>
                    <a:pt x="87788" y="15578"/>
                    <a:pt x="87560" y="17266"/>
                    <a:pt x="87104" y="18953"/>
                  </a:cubicBezTo>
                  <a:cubicBezTo>
                    <a:pt x="86694" y="20595"/>
                    <a:pt x="85941" y="22512"/>
                    <a:pt x="84846" y="24701"/>
                  </a:cubicBezTo>
                  <a:cubicBezTo>
                    <a:pt x="83706" y="26844"/>
                    <a:pt x="81767" y="28601"/>
                    <a:pt x="79030" y="29970"/>
                  </a:cubicBezTo>
                  <a:cubicBezTo>
                    <a:pt x="76247" y="31292"/>
                    <a:pt x="72849" y="31953"/>
                    <a:pt x="68835" y="31953"/>
                  </a:cubicBezTo>
                  <a:lnTo>
                    <a:pt x="30175" y="31953"/>
                  </a:lnTo>
                  <a:lnTo>
                    <a:pt x="30175" y="43859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2" name="Freeform 1371">
              <a:extLst>
                <a:ext uri="{FF2B5EF4-FFF2-40B4-BE49-F238E27FC236}">
                  <a16:creationId xmlns:a16="http://schemas.microsoft.com/office/drawing/2014/main" id="{5B55F086-8CA7-4E01-8F3D-991F4FC8AC60}"/>
                </a:ext>
              </a:extLst>
            </p:cNvPr>
            <p:cNvSpPr/>
            <p:nvPr/>
          </p:nvSpPr>
          <p:spPr>
            <a:xfrm>
              <a:off x="881391" y="3652937"/>
              <a:ext cx="93741" cy="29969"/>
            </a:xfrm>
            <a:custGeom>
              <a:avLst/>
              <a:gdLst>
                <a:gd name="connsiteX0" fmla="*/ 93741 w 93741"/>
                <a:gd name="connsiteY0" fmla="*/ 29970 h 29969"/>
                <a:gd name="connsiteX1" fmla="*/ 89430 w 93741"/>
                <a:gd name="connsiteY1" fmla="*/ 29970 h 29969"/>
                <a:gd name="connsiteX2" fmla="*/ 88541 w 93741"/>
                <a:gd name="connsiteY2" fmla="*/ 20801 h 29969"/>
                <a:gd name="connsiteX3" fmla="*/ 83067 w 93741"/>
                <a:gd name="connsiteY3" fmla="*/ 19091 h 29969"/>
                <a:gd name="connsiteX4" fmla="*/ 45365 w 93741"/>
                <a:gd name="connsiteY4" fmla="*/ 19091 h 29969"/>
                <a:gd name="connsiteX5" fmla="*/ 38933 w 93741"/>
                <a:gd name="connsiteY5" fmla="*/ 20870 h 29969"/>
                <a:gd name="connsiteX6" fmla="*/ 37702 w 93741"/>
                <a:gd name="connsiteY6" fmla="*/ 29422 h 29969"/>
                <a:gd name="connsiteX7" fmla="*/ 33323 w 93741"/>
                <a:gd name="connsiteY7" fmla="*/ 29422 h 29969"/>
                <a:gd name="connsiteX8" fmla="*/ 31817 w 93741"/>
                <a:gd name="connsiteY8" fmla="*/ 9854 h 29969"/>
                <a:gd name="connsiteX9" fmla="*/ 83204 w 93741"/>
                <a:gd name="connsiteY9" fmla="*/ 9854 h 29969"/>
                <a:gd name="connsiteX10" fmla="*/ 88404 w 93741"/>
                <a:gd name="connsiteY10" fmla="*/ 8348 h 29969"/>
                <a:gd name="connsiteX11" fmla="*/ 89430 w 93741"/>
                <a:gd name="connsiteY11" fmla="*/ 0 h 29969"/>
                <a:gd name="connsiteX12" fmla="*/ 93741 w 93741"/>
                <a:gd name="connsiteY12" fmla="*/ 0 h 29969"/>
                <a:gd name="connsiteX13" fmla="*/ 93331 w 93741"/>
                <a:gd name="connsiteY13" fmla="*/ 14574 h 29969"/>
                <a:gd name="connsiteX14" fmla="*/ 93741 w 93741"/>
                <a:gd name="connsiteY14" fmla="*/ 29970 h 29969"/>
                <a:gd name="connsiteX15" fmla="*/ 7390 w 93741"/>
                <a:gd name="connsiteY15" fmla="*/ 24086 h 29969"/>
                <a:gd name="connsiteX16" fmla="*/ 2326 w 93741"/>
                <a:gd name="connsiteY16" fmla="*/ 21964 h 29969"/>
                <a:gd name="connsiteX17" fmla="*/ 0 w 93741"/>
                <a:gd name="connsiteY17" fmla="*/ 16695 h 29969"/>
                <a:gd name="connsiteX18" fmla="*/ 2121 w 93741"/>
                <a:gd name="connsiteY18" fmla="*/ 11427 h 29969"/>
                <a:gd name="connsiteX19" fmla="*/ 7458 w 93741"/>
                <a:gd name="connsiteY19" fmla="*/ 9237 h 29969"/>
                <a:gd name="connsiteX20" fmla="*/ 12795 w 93741"/>
                <a:gd name="connsiteY20" fmla="*/ 11427 h 29969"/>
                <a:gd name="connsiteX21" fmla="*/ 14848 w 93741"/>
                <a:gd name="connsiteY21" fmla="*/ 16695 h 29969"/>
                <a:gd name="connsiteX22" fmla="*/ 12590 w 93741"/>
                <a:gd name="connsiteY22" fmla="*/ 22032 h 29969"/>
                <a:gd name="connsiteX23" fmla="*/ 7390 w 93741"/>
                <a:gd name="connsiteY23" fmla="*/ 24086 h 2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3741" h="29969">
                  <a:moveTo>
                    <a:pt x="93741" y="29970"/>
                  </a:moveTo>
                  <a:lnTo>
                    <a:pt x="89430" y="29970"/>
                  </a:lnTo>
                  <a:cubicBezTo>
                    <a:pt x="89430" y="24998"/>
                    <a:pt x="89134" y="21942"/>
                    <a:pt x="88541" y="20801"/>
                  </a:cubicBezTo>
                  <a:cubicBezTo>
                    <a:pt x="87902" y="19660"/>
                    <a:pt x="86078" y="19091"/>
                    <a:pt x="83067" y="19091"/>
                  </a:cubicBezTo>
                  <a:lnTo>
                    <a:pt x="45365" y="19091"/>
                  </a:lnTo>
                  <a:cubicBezTo>
                    <a:pt x="41898" y="19091"/>
                    <a:pt x="39754" y="19684"/>
                    <a:pt x="38933" y="20870"/>
                  </a:cubicBezTo>
                  <a:cubicBezTo>
                    <a:pt x="38112" y="22011"/>
                    <a:pt x="37702" y="24860"/>
                    <a:pt x="37702" y="29422"/>
                  </a:cubicBezTo>
                  <a:lnTo>
                    <a:pt x="33323" y="29422"/>
                  </a:lnTo>
                  <a:lnTo>
                    <a:pt x="31817" y="9854"/>
                  </a:lnTo>
                  <a:lnTo>
                    <a:pt x="83204" y="9854"/>
                  </a:lnTo>
                  <a:cubicBezTo>
                    <a:pt x="85986" y="9854"/>
                    <a:pt x="87720" y="9351"/>
                    <a:pt x="88404" y="8348"/>
                  </a:cubicBezTo>
                  <a:cubicBezTo>
                    <a:pt x="89088" y="7344"/>
                    <a:pt x="89430" y="4562"/>
                    <a:pt x="89430" y="0"/>
                  </a:cubicBezTo>
                  <a:lnTo>
                    <a:pt x="93741" y="0"/>
                  </a:lnTo>
                  <a:cubicBezTo>
                    <a:pt x="93467" y="9534"/>
                    <a:pt x="93331" y="14392"/>
                    <a:pt x="93331" y="14574"/>
                  </a:cubicBezTo>
                  <a:cubicBezTo>
                    <a:pt x="93331" y="15852"/>
                    <a:pt x="93467" y="20984"/>
                    <a:pt x="93741" y="29970"/>
                  </a:cubicBezTo>
                  <a:moveTo>
                    <a:pt x="7390" y="24086"/>
                  </a:moveTo>
                  <a:cubicBezTo>
                    <a:pt x="5520" y="24086"/>
                    <a:pt x="3832" y="23379"/>
                    <a:pt x="2326" y="21964"/>
                  </a:cubicBezTo>
                  <a:cubicBezTo>
                    <a:pt x="775" y="20505"/>
                    <a:pt x="0" y="18747"/>
                    <a:pt x="0" y="16695"/>
                  </a:cubicBezTo>
                  <a:cubicBezTo>
                    <a:pt x="0" y="14643"/>
                    <a:pt x="707" y="12886"/>
                    <a:pt x="2121" y="11427"/>
                  </a:cubicBezTo>
                  <a:cubicBezTo>
                    <a:pt x="3490" y="9967"/>
                    <a:pt x="5269" y="9237"/>
                    <a:pt x="7458" y="9237"/>
                  </a:cubicBezTo>
                  <a:cubicBezTo>
                    <a:pt x="9602" y="9237"/>
                    <a:pt x="11381" y="9967"/>
                    <a:pt x="12795" y="11427"/>
                  </a:cubicBezTo>
                  <a:cubicBezTo>
                    <a:pt x="14164" y="12886"/>
                    <a:pt x="14848" y="14643"/>
                    <a:pt x="14848" y="16695"/>
                  </a:cubicBezTo>
                  <a:cubicBezTo>
                    <a:pt x="14848" y="18839"/>
                    <a:pt x="14095" y="20619"/>
                    <a:pt x="12590" y="22032"/>
                  </a:cubicBezTo>
                  <a:cubicBezTo>
                    <a:pt x="11085" y="23401"/>
                    <a:pt x="9351" y="24086"/>
                    <a:pt x="7390" y="24086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3" name="Freeform 1372">
              <a:extLst>
                <a:ext uri="{FF2B5EF4-FFF2-40B4-BE49-F238E27FC236}">
                  <a16:creationId xmlns:a16="http://schemas.microsoft.com/office/drawing/2014/main" id="{366849F9-E179-E0CB-BDA6-A8657E5D6869}"/>
                </a:ext>
              </a:extLst>
            </p:cNvPr>
            <p:cNvSpPr/>
            <p:nvPr/>
          </p:nvSpPr>
          <p:spPr>
            <a:xfrm>
              <a:off x="913208" y="3572885"/>
              <a:ext cx="61924" cy="70478"/>
            </a:xfrm>
            <a:custGeom>
              <a:avLst/>
              <a:gdLst>
                <a:gd name="connsiteX0" fmla="*/ 61924 w 61924"/>
                <a:gd name="connsiteY0" fmla="*/ 70478 h 70478"/>
                <a:gd name="connsiteX1" fmla="*/ 57613 w 61924"/>
                <a:gd name="connsiteY1" fmla="*/ 70478 h 70478"/>
                <a:gd name="connsiteX2" fmla="*/ 56724 w 61924"/>
                <a:gd name="connsiteY2" fmla="*/ 61308 h 70478"/>
                <a:gd name="connsiteX3" fmla="*/ 51250 w 61924"/>
                <a:gd name="connsiteY3" fmla="*/ 59598 h 70478"/>
                <a:gd name="connsiteX4" fmla="*/ 13685 w 61924"/>
                <a:gd name="connsiteY4" fmla="*/ 59598 h 70478"/>
                <a:gd name="connsiteX5" fmla="*/ 7185 w 61924"/>
                <a:gd name="connsiteY5" fmla="*/ 61445 h 70478"/>
                <a:gd name="connsiteX6" fmla="*/ 5885 w 61924"/>
                <a:gd name="connsiteY6" fmla="*/ 70478 h 70478"/>
                <a:gd name="connsiteX7" fmla="*/ 1505 w 61924"/>
                <a:gd name="connsiteY7" fmla="*/ 70478 h 70478"/>
                <a:gd name="connsiteX8" fmla="*/ 0 w 61924"/>
                <a:gd name="connsiteY8" fmla="*/ 50771 h 70478"/>
                <a:gd name="connsiteX9" fmla="*/ 14711 w 61924"/>
                <a:gd name="connsiteY9" fmla="*/ 50771 h 70478"/>
                <a:gd name="connsiteX10" fmla="*/ 0 w 61924"/>
                <a:gd name="connsiteY10" fmla="*/ 30038 h 70478"/>
                <a:gd name="connsiteX11" fmla="*/ 5200 w 61924"/>
                <a:gd name="connsiteY11" fmla="*/ 15328 h 70478"/>
                <a:gd name="connsiteX12" fmla="*/ 12590 w 61924"/>
                <a:gd name="connsiteY12" fmla="*/ 11633 h 70478"/>
                <a:gd name="connsiteX13" fmla="*/ 26617 w 61924"/>
                <a:gd name="connsiteY13" fmla="*/ 10949 h 70478"/>
                <a:gd name="connsiteX14" fmla="*/ 53371 w 61924"/>
                <a:gd name="connsiteY14" fmla="*/ 10949 h 70478"/>
                <a:gd name="connsiteX15" fmla="*/ 56997 w 61924"/>
                <a:gd name="connsiteY15" fmla="*/ 8554 h 70478"/>
                <a:gd name="connsiteX16" fmla="*/ 57613 w 61924"/>
                <a:gd name="connsiteY16" fmla="*/ 0 h 70478"/>
                <a:gd name="connsiteX17" fmla="*/ 61924 w 61924"/>
                <a:gd name="connsiteY17" fmla="*/ 0 h 70478"/>
                <a:gd name="connsiteX18" fmla="*/ 61513 w 61924"/>
                <a:gd name="connsiteY18" fmla="*/ 15739 h 70478"/>
                <a:gd name="connsiteX19" fmla="*/ 61924 w 61924"/>
                <a:gd name="connsiteY19" fmla="*/ 31544 h 70478"/>
                <a:gd name="connsiteX20" fmla="*/ 57613 w 61924"/>
                <a:gd name="connsiteY20" fmla="*/ 31544 h 70478"/>
                <a:gd name="connsiteX21" fmla="*/ 56724 w 61924"/>
                <a:gd name="connsiteY21" fmla="*/ 22376 h 70478"/>
                <a:gd name="connsiteX22" fmla="*/ 51250 w 61924"/>
                <a:gd name="connsiteY22" fmla="*/ 20597 h 70478"/>
                <a:gd name="connsiteX23" fmla="*/ 18612 w 61924"/>
                <a:gd name="connsiteY23" fmla="*/ 20597 h 70478"/>
                <a:gd name="connsiteX24" fmla="*/ 7321 w 61924"/>
                <a:gd name="connsiteY24" fmla="*/ 22786 h 70478"/>
                <a:gd name="connsiteX25" fmla="*/ 3079 w 61924"/>
                <a:gd name="connsiteY25" fmla="*/ 30997 h 70478"/>
                <a:gd name="connsiteX26" fmla="*/ 9169 w 61924"/>
                <a:gd name="connsiteY26" fmla="*/ 44067 h 70478"/>
                <a:gd name="connsiteX27" fmla="*/ 25522 w 61924"/>
                <a:gd name="connsiteY27" fmla="*/ 49881 h 70478"/>
                <a:gd name="connsiteX28" fmla="*/ 51250 w 61924"/>
                <a:gd name="connsiteY28" fmla="*/ 49881 h 70478"/>
                <a:gd name="connsiteX29" fmla="*/ 56724 w 61924"/>
                <a:gd name="connsiteY29" fmla="*/ 48171 h 70478"/>
                <a:gd name="connsiteX30" fmla="*/ 57613 w 61924"/>
                <a:gd name="connsiteY30" fmla="*/ 39002 h 70478"/>
                <a:gd name="connsiteX31" fmla="*/ 61924 w 61924"/>
                <a:gd name="connsiteY31" fmla="*/ 39002 h 70478"/>
                <a:gd name="connsiteX32" fmla="*/ 61513 w 61924"/>
                <a:gd name="connsiteY32" fmla="*/ 54671 h 70478"/>
                <a:gd name="connsiteX33" fmla="*/ 61924 w 61924"/>
                <a:gd name="connsiteY33" fmla="*/ 70478 h 7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1924" h="70478">
                  <a:moveTo>
                    <a:pt x="61924" y="70478"/>
                  </a:moveTo>
                  <a:lnTo>
                    <a:pt x="57613" y="70478"/>
                  </a:lnTo>
                  <a:cubicBezTo>
                    <a:pt x="57613" y="65506"/>
                    <a:pt x="57317" y="62449"/>
                    <a:pt x="56724" y="61308"/>
                  </a:cubicBezTo>
                  <a:cubicBezTo>
                    <a:pt x="56085" y="60167"/>
                    <a:pt x="54260" y="59598"/>
                    <a:pt x="51250" y="59598"/>
                  </a:cubicBezTo>
                  <a:lnTo>
                    <a:pt x="13685" y="59598"/>
                  </a:lnTo>
                  <a:cubicBezTo>
                    <a:pt x="10218" y="59598"/>
                    <a:pt x="8051" y="60214"/>
                    <a:pt x="7185" y="61445"/>
                  </a:cubicBezTo>
                  <a:cubicBezTo>
                    <a:pt x="6318" y="62631"/>
                    <a:pt x="5885" y="65642"/>
                    <a:pt x="5885" y="70478"/>
                  </a:cubicBezTo>
                  <a:lnTo>
                    <a:pt x="1505" y="70478"/>
                  </a:lnTo>
                  <a:lnTo>
                    <a:pt x="0" y="50771"/>
                  </a:lnTo>
                  <a:lnTo>
                    <a:pt x="14711" y="50771"/>
                  </a:lnTo>
                  <a:cubicBezTo>
                    <a:pt x="4904" y="46392"/>
                    <a:pt x="0" y="39482"/>
                    <a:pt x="0" y="30038"/>
                  </a:cubicBezTo>
                  <a:cubicBezTo>
                    <a:pt x="0" y="23014"/>
                    <a:pt x="1734" y="18111"/>
                    <a:pt x="5200" y="15328"/>
                  </a:cubicBezTo>
                  <a:cubicBezTo>
                    <a:pt x="7527" y="13276"/>
                    <a:pt x="9990" y="12043"/>
                    <a:pt x="12590" y="11633"/>
                  </a:cubicBezTo>
                  <a:cubicBezTo>
                    <a:pt x="15190" y="11177"/>
                    <a:pt x="19866" y="10949"/>
                    <a:pt x="26617" y="10949"/>
                  </a:cubicBezTo>
                  <a:lnTo>
                    <a:pt x="53371" y="10949"/>
                  </a:lnTo>
                  <a:cubicBezTo>
                    <a:pt x="55333" y="10857"/>
                    <a:pt x="56541" y="10060"/>
                    <a:pt x="56997" y="8554"/>
                  </a:cubicBezTo>
                  <a:cubicBezTo>
                    <a:pt x="57408" y="7048"/>
                    <a:pt x="57613" y="4196"/>
                    <a:pt x="57613" y="0"/>
                  </a:cubicBezTo>
                  <a:lnTo>
                    <a:pt x="61924" y="0"/>
                  </a:lnTo>
                  <a:cubicBezTo>
                    <a:pt x="61650" y="9534"/>
                    <a:pt x="61513" y="14780"/>
                    <a:pt x="61513" y="15739"/>
                  </a:cubicBezTo>
                  <a:cubicBezTo>
                    <a:pt x="61513" y="16467"/>
                    <a:pt x="61650" y="21736"/>
                    <a:pt x="61924" y="31544"/>
                  </a:cubicBezTo>
                  <a:lnTo>
                    <a:pt x="57613" y="31544"/>
                  </a:lnTo>
                  <a:cubicBezTo>
                    <a:pt x="57613" y="26572"/>
                    <a:pt x="57317" y="23517"/>
                    <a:pt x="56724" y="22376"/>
                  </a:cubicBezTo>
                  <a:cubicBezTo>
                    <a:pt x="56085" y="21190"/>
                    <a:pt x="54260" y="20597"/>
                    <a:pt x="51250" y="20597"/>
                  </a:cubicBezTo>
                  <a:lnTo>
                    <a:pt x="18612" y="20597"/>
                  </a:lnTo>
                  <a:cubicBezTo>
                    <a:pt x="13867" y="20597"/>
                    <a:pt x="10104" y="21327"/>
                    <a:pt x="7321" y="22786"/>
                  </a:cubicBezTo>
                  <a:cubicBezTo>
                    <a:pt x="4493" y="24245"/>
                    <a:pt x="3079" y="26983"/>
                    <a:pt x="3079" y="30997"/>
                  </a:cubicBezTo>
                  <a:cubicBezTo>
                    <a:pt x="3079" y="35833"/>
                    <a:pt x="5109" y="40188"/>
                    <a:pt x="9169" y="44067"/>
                  </a:cubicBezTo>
                  <a:cubicBezTo>
                    <a:pt x="13229" y="47943"/>
                    <a:pt x="18680" y="49881"/>
                    <a:pt x="25522" y="49881"/>
                  </a:cubicBezTo>
                  <a:lnTo>
                    <a:pt x="51250" y="49881"/>
                  </a:lnTo>
                  <a:cubicBezTo>
                    <a:pt x="54260" y="49881"/>
                    <a:pt x="56085" y="49312"/>
                    <a:pt x="56724" y="48171"/>
                  </a:cubicBezTo>
                  <a:cubicBezTo>
                    <a:pt x="57317" y="46985"/>
                    <a:pt x="57613" y="43929"/>
                    <a:pt x="57613" y="39002"/>
                  </a:cubicBezTo>
                  <a:lnTo>
                    <a:pt x="61924" y="39002"/>
                  </a:lnTo>
                  <a:cubicBezTo>
                    <a:pt x="61650" y="48536"/>
                    <a:pt x="61513" y="53759"/>
                    <a:pt x="61513" y="54671"/>
                  </a:cubicBezTo>
                  <a:cubicBezTo>
                    <a:pt x="61513" y="55401"/>
                    <a:pt x="61650" y="60670"/>
                    <a:pt x="61924" y="70478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4" name="Freeform 1373">
              <a:extLst>
                <a:ext uri="{FF2B5EF4-FFF2-40B4-BE49-F238E27FC236}">
                  <a16:creationId xmlns:a16="http://schemas.microsoft.com/office/drawing/2014/main" id="{DA308CAA-3899-2268-4CCD-0625F5FEAEAD}"/>
                </a:ext>
              </a:extLst>
            </p:cNvPr>
            <p:cNvSpPr/>
            <p:nvPr/>
          </p:nvSpPr>
          <p:spPr>
            <a:xfrm>
              <a:off x="911635" y="3504018"/>
              <a:ext cx="92373" cy="64045"/>
            </a:xfrm>
            <a:custGeom>
              <a:avLst/>
              <a:gdLst>
                <a:gd name="connsiteX0" fmla="*/ 74582 w 92373"/>
                <a:gd name="connsiteY0" fmla="*/ 64045 h 64045"/>
                <a:gd name="connsiteX1" fmla="*/ 66166 w 92373"/>
                <a:gd name="connsiteY1" fmla="*/ 60623 h 64045"/>
                <a:gd name="connsiteX2" fmla="*/ 60555 w 92373"/>
                <a:gd name="connsiteY2" fmla="*/ 51113 h 64045"/>
                <a:gd name="connsiteX3" fmla="*/ 48102 w 92373"/>
                <a:gd name="connsiteY3" fmla="*/ 57271 h 64045"/>
                <a:gd name="connsiteX4" fmla="*/ 36470 w 92373"/>
                <a:gd name="connsiteY4" fmla="*/ 52960 h 64045"/>
                <a:gd name="connsiteX5" fmla="*/ 22033 w 92373"/>
                <a:gd name="connsiteY5" fmla="*/ 59529 h 64045"/>
                <a:gd name="connsiteX6" fmla="*/ 7663 w 92373"/>
                <a:gd name="connsiteY6" fmla="*/ 52960 h 64045"/>
                <a:gd name="connsiteX7" fmla="*/ 1574 w 92373"/>
                <a:gd name="connsiteY7" fmla="*/ 36811 h 64045"/>
                <a:gd name="connsiteX8" fmla="*/ 6637 w 92373"/>
                <a:gd name="connsiteY8" fmla="*/ 21964 h 64045"/>
                <a:gd name="connsiteX9" fmla="*/ 0 w 92373"/>
                <a:gd name="connsiteY9" fmla="*/ 7116 h 64045"/>
                <a:gd name="connsiteX10" fmla="*/ 2258 w 92373"/>
                <a:gd name="connsiteY10" fmla="*/ 1779 h 64045"/>
                <a:gd name="connsiteX11" fmla="*/ 6911 w 92373"/>
                <a:gd name="connsiteY11" fmla="*/ 0 h 64045"/>
                <a:gd name="connsiteX12" fmla="*/ 10058 w 92373"/>
                <a:gd name="connsiteY12" fmla="*/ 1369 h 64045"/>
                <a:gd name="connsiteX13" fmla="*/ 11085 w 92373"/>
                <a:gd name="connsiteY13" fmla="*/ 4037 h 64045"/>
                <a:gd name="connsiteX14" fmla="*/ 9990 w 92373"/>
                <a:gd name="connsiteY14" fmla="*/ 6979 h 64045"/>
                <a:gd name="connsiteX15" fmla="*/ 7048 w 92373"/>
                <a:gd name="connsiteY15" fmla="*/ 8142 h 64045"/>
                <a:gd name="connsiteX16" fmla="*/ 3216 w 92373"/>
                <a:gd name="connsiteY16" fmla="*/ 5885 h 64045"/>
                <a:gd name="connsiteX17" fmla="*/ 3079 w 92373"/>
                <a:gd name="connsiteY17" fmla="*/ 7252 h 64045"/>
                <a:gd name="connsiteX18" fmla="*/ 8553 w 92373"/>
                <a:gd name="connsiteY18" fmla="*/ 19912 h 64045"/>
                <a:gd name="connsiteX19" fmla="*/ 22170 w 92373"/>
                <a:gd name="connsiteY19" fmla="*/ 14164 h 64045"/>
                <a:gd name="connsiteX20" fmla="*/ 36539 w 92373"/>
                <a:gd name="connsiteY20" fmla="*/ 20733 h 64045"/>
                <a:gd name="connsiteX21" fmla="*/ 42628 w 92373"/>
                <a:gd name="connsiteY21" fmla="*/ 36811 h 64045"/>
                <a:gd name="connsiteX22" fmla="*/ 38249 w 92373"/>
                <a:gd name="connsiteY22" fmla="*/ 50702 h 64045"/>
                <a:gd name="connsiteX23" fmla="*/ 44886 w 92373"/>
                <a:gd name="connsiteY23" fmla="*/ 53096 h 64045"/>
                <a:gd name="connsiteX24" fmla="*/ 51113 w 92373"/>
                <a:gd name="connsiteY24" fmla="*/ 50975 h 64045"/>
                <a:gd name="connsiteX25" fmla="*/ 54260 w 92373"/>
                <a:gd name="connsiteY25" fmla="*/ 45638 h 64045"/>
                <a:gd name="connsiteX26" fmla="*/ 54397 w 92373"/>
                <a:gd name="connsiteY26" fmla="*/ 35170 h 64045"/>
                <a:gd name="connsiteX27" fmla="*/ 54534 w 92373"/>
                <a:gd name="connsiteY27" fmla="*/ 26480 h 64045"/>
                <a:gd name="connsiteX28" fmla="*/ 55629 w 92373"/>
                <a:gd name="connsiteY28" fmla="*/ 19022 h 64045"/>
                <a:gd name="connsiteX29" fmla="*/ 58298 w 92373"/>
                <a:gd name="connsiteY29" fmla="*/ 11085 h 64045"/>
                <a:gd name="connsiteX30" fmla="*/ 74309 w 92373"/>
                <a:gd name="connsiteY30" fmla="*/ 1916 h 64045"/>
                <a:gd name="connsiteX31" fmla="*/ 87309 w 92373"/>
                <a:gd name="connsiteY31" fmla="*/ 11154 h 64045"/>
                <a:gd name="connsiteX32" fmla="*/ 92373 w 92373"/>
                <a:gd name="connsiteY32" fmla="*/ 33049 h 64045"/>
                <a:gd name="connsiteX33" fmla="*/ 87241 w 92373"/>
                <a:gd name="connsiteY33" fmla="*/ 55013 h 64045"/>
                <a:gd name="connsiteX34" fmla="*/ 74582 w 92373"/>
                <a:gd name="connsiteY34" fmla="*/ 64045 h 64045"/>
                <a:gd name="connsiteX35" fmla="*/ 74582 w 92373"/>
                <a:gd name="connsiteY35" fmla="*/ 56723 h 64045"/>
                <a:gd name="connsiteX36" fmla="*/ 84709 w 92373"/>
                <a:gd name="connsiteY36" fmla="*/ 49950 h 64045"/>
                <a:gd name="connsiteX37" fmla="*/ 89157 w 92373"/>
                <a:gd name="connsiteY37" fmla="*/ 32912 h 64045"/>
                <a:gd name="connsiteX38" fmla="*/ 84778 w 92373"/>
                <a:gd name="connsiteY38" fmla="*/ 16079 h 64045"/>
                <a:gd name="connsiteX39" fmla="*/ 74582 w 92373"/>
                <a:gd name="connsiteY39" fmla="*/ 9237 h 64045"/>
                <a:gd name="connsiteX40" fmla="*/ 67740 w 92373"/>
                <a:gd name="connsiteY40" fmla="*/ 11631 h 64045"/>
                <a:gd name="connsiteX41" fmla="*/ 63977 w 92373"/>
                <a:gd name="connsiteY41" fmla="*/ 18953 h 64045"/>
                <a:gd name="connsiteX42" fmla="*/ 62745 w 92373"/>
                <a:gd name="connsiteY42" fmla="*/ 27233 h 64045"/>
                <a:gd name="connsiteX43" fmla="*/ 62540 w 92373"/>
                <a:gd name="connsiteY43" fmla="*/ 36949 h 64045"/>
                <a:gd name="connsiteX44" fmla="*/ 62540 w 92373"/>
                <a:gd name="connsiteY44" fmla="*/ 45228 h 64045"/>
                <a:gd name="connsiteX45" fmla="*/ 66303 w 92373"/>
                <a:gd name="connsiteY45" fmla="*/ 53371 h 64045"/>
                <a:gd name="connsiteX46" fmla="*/ 74582 w 92373"/>
                <a:gd name="connsiteY46" fmla="*/ 56723 h 64045"/>
                <a:gd name="connsiteX47" fmla="*/ 22170 w 92373"/>
                <a:gd name="connsiteY47" fmla="*/ 49061 h 64045"/>
                <a:gd name="connsiteX48" fmla="*/ 39412 w 92373"/>
                <a:gd name="connsiteY48" fmla="*/ 36811 h 64045"/>
                <a:gd name="connsiteX49" fmla="*/ 33802 w 92373"/>
                <a:gd name="connsiteY49" fmla="*/ 26891 h 64045"/>
                <a:gd name="connsiteX50" fmla="*/ 22033 w 92373"/>
                <a:gd name="connsiteY50" fmla="*/ 24633 h 64045"/>
                <a:gd name="connsiteX51" fmla="*/ 4790 w 92373"/>
                <a:gd name="connsiteY51" fmla="*/ 36811 h 64045"/>
                <a:gd name="connsiteX52" fmla="*/ 10400 w 92373"/>
                <a:gd name="connsiteY52" fmla="*/ 46802 h 64045"/>
                <a:gd name="connsiteX53" fmla="*/ 22170 w 92373"/>
                <a:gd name="connsiteY53" fmla="*/ 49061 h 6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92373" h="64045">
                  <a:moveTo>
                    <a:pt x="74582" y="64045"/>
                  </a:moveTo>
                  <a:cubicBezTo>
                    <a:pt x="71572" y="64045"/>
                    <a:pt x="68766" y="62905"/>
                    <a:pt x="66166" y="60623"/>
                  </a:cubicBezTo>
                  <a:cubicBezTo>
                    <a:pt x="63566" y="58296"/>
                    <a:pt x="61696" y="55127"/>
                    <a:pt x="60555" y="51113"/>
                  </a:cubicBezTo>
                  <a:cubicBezTo>
                    <a:pt x="57955" y="55219"/>
                    <a:pt x="53804" y="57271"/>
                    <a:pt x="48102" y="57271"/>
                  </a:cubicBezTo>
                  <a:cubicBezTo>
                    <a:pt x="43723" y="57271"/>
                    <a:pt x="39846" y="55834"/>
                    <a:pt x="36470" y="52960"/>
                  </a:cubicBezTo>
                  <a:cubicBezTo>
                    <a:pt x="32821" y="57340"/>
                    <a:pt x="28008" y="59529"/>
                    <a:pt x="22033" y="59529"/>
                  </a:cubicBezTo>
                  <a:cubicBezTo>
                    <a:pt x="16513" y="59529"/>
                    <a:pt x="11723" y="57340"/>
                    <a:pt x="7663" y="52960"/>
                  </a:cubicBezTo>
                  <a:cubicBezTo>
                    <a:pt x="3604" y="48581"/>
                    <a:pt x="1574" y="43199"/>
                    <a:pt x="1574" y="36811"/>
                  </a:cubicBezTo>
                  <a:cubicBezTo>
                    <a:pt x="1574" y="31201"/>
                    <a:pt x="3261" y="26251"/>
                    <a:pt x="6637" y="21964"/>
                  </a:cubicBezTo>
                  <a:cubicBezTo>
                    <a:pt x="2258" y="17493"/>
                    <a:pt x="46" y="12544"/>
                    <a:pt x="0" y="7116"/>
                  </a:cubicBezTo>
                  <a:cubicBezTo>
                    <a:pt x="0" y="4699"/>
                    <a:pt x="753" y="2920"/>
                    <a:pt x="2258" y="1779"/>
                  </a:cubicBezTo>
                  <a:cubicBezTo>
                    <a:pt x="3763" y="593"/>
                    <a:pt x="5314" y="0"/>
                    <a:pt x="6911" y="0"/>
                  </a:cubicBezTo>
                  <a:cubicBezTo>
                    <a:pt x="8325" y="0"/>
                    <a:pt x="9374" y="456"/>
                    <a:pt x="10058" y="1369"/>
                  </a:cubicBezTo>
                  <a:cubicBezTo>
                    <a:pt x="10743" y="2235"/>
                    <a:pt x="11085" y="3124"/>
                    <a:pt x="11085" y="4037"/>
                  </a:cubicBezTo>
                  <a:cubicBezTo>
                    <a:pt x="11085" y="5178"/>
                    <a:pt x="10720" y="6158"/>
                    <a:pt x="9990" y="6979"/>
                  </a:cubicBezTo>
                  <a:cubicBezTo>
                    <a:pt x="9215" y="7755"/>
                    <a:pt x="8234" y="8142"/>
                    <a:pt x="7048" y="8142"/>
                  </a:cubicBezTo>
                  <a:cubicBezTo>
                    <a:pt x="5086" y="8142"/>
                    <a:pt x="3809" y="7389"/>
                    <a:pt x="3216" y="5885"/>
                  </a:cubicBezTo>
                  <a:cubicBezTo>
                    <a:pt x="3125" y="6158"/>
                    <a:pt x="3079" y="6614"/>
                    <a:pt x="3079" y="7252"/>
                  </a:cubicBezTo>
                  <a:cubicBezTo>
                    <a:pt x="3079" y="11814"/>
                    <a:pt x="4904" y="16034"/>
                    <a:pt x="8553" y="19912"/>
                  </a:cubicBezTo>
                  <a:cubicBezTo>
                    <a:pt x="12111" y="16080"/>
                    <a:pt x="16650" y="14164"/>
                    <a:pt x="22170" y="14164"/>
                  </a:cubicBezTo>
                  <a:cubicBezTo>
                    <a:pt x="27689" y="14164"/>
                    <a:pt x="32479" y="16353"/>
                    <a:pt x="36539" y="20733"/>
                  </a:cubicBezTo>
                  <a:cubicBezTo>
                    <a:pt x="40598" y="25112"/>
                    <a:pt x="42628" y="30471"/>
                    <a:pt x="42628" y="36811"/>
                  </a:cubicBezTo>
                  <a:cubicBezTo>
                    <a:pt x="42628" y="42058"/>
                    <a:pt x="41169" y="46688"/>
                    <a:pt x="38249" y="50702"/>
                  </a:cubicBezTo>
                  <a:cubicBezTo>
                    <a:pt x="40119" y="52299"/>
                    <a:pt x="42332" y="53096"/>
                    <a:pt x="44886" y="53096"/>
                  </a:cubicBezTo>
                  <a:cubicBezTo>
                    <a:pt x="47213" y="53096"/>
                    <a:pt x="49288" y="52389"/>
                    <a:pt x="51113" y="50975"/>
                  </a:cubicBezTo>
                  <a:cubicBezTo>
                    <a:pt x="52937" y="49562"/>
                    <a:pt x="53987" y="47782"/>
                    <a:pt x="54260" y="45638"/>
                  </a:cubicBezTo>
                  <a:cubicBezTo>
                    <a:pt x="54352" y="45000"/>
                    <a:pt x="54397" y="41510"/>
                    <a:pt x="54397" y="35170"/>
                  </a:cubicBezTo>
                  <a:cubicBezTo>
                    <a:pt x="54397" y="31429"/>
                    <a:pt x="54443" y="28532"/>
                    <a:pt x="54534" y="26480"/>
                  </a:cubicBezTo>
                  <a:cubicBezTo>
                    <a:pt x="54625" y="24428"/>
                    <a:pt x="54990" y="21942"/>
                    <a:pt x="55629" y="19022"/>
                  </a:cubicBezTo>
                  <a:cubicBezTo>
                    <a:pt x="56222" y="16057"/>
                    <a:pt x="57111" y="13412"/>
                    <a:pt x="58298" y="11085"/>
                  </a:cubicBezTo>
                  <a:cubicBezTo>
                    <a:pt x="61673" y="5017"/>
                    <a:pt x="67010" y="1962"/>
                    <a:pt x="74309" y="1916"/>
                  </a:cubicBezTo>
                  <a:cubicBezTo>
                    <a:pt x="79646" y="1916"/>
                    <a:pt x="83979" y="4996"/>
                    <a:pt x="87309" y="11154"/>
                  </a:cubicBezTo>
                  <a:cubicBezTo>
                    <a:pt x="90685" y="17266"/>
                    <a:pt x="92373" y="24564"/>
                    <a:pt x="92373" y="33049"/>
                  </a:cubicBezTo>
                  <a:cubicBezTo>
                    <a:pt x="92373" y="41624"/>
                    <a:pt x="90663" y="48947"/>
                    <a:pt x="87241" y="55013"/>
                  </a:cubicBezTo>
                  <a:cubicBezTo>
                    <a:pt x="83865" y="61035"/>
                    <a:pt x="79646" y="64045"/>
                    <a:pt x="74582" y="64045"/>
                  </a:cubicBezTo>
                  <a:moveTo>
                    <a:pt x="74582" y="56723"/>
                  </a:moveTo>
                  <a:cubicBezTo>
                    <a:pt x="78414" y="56723"/>
                    <a:pt x="81790" y="54465"/>
                    <a:pt x="84709" y="49950"/>
                  </a:cubicBezTo>
                  <a:cubicBezTo>
                    <a:pt x="87674" y="45434"/>
                    <a:pt x="89157" y="39755"/>
                    <a:pt x="89157" y="32912"/>
                  </a:cubicBezTo>
                  <a:cubicBezTo>
                    <a:pt x="89157" y="26206"/>
                    <a:pt x="87697" y="20595"/>
                    <a:pt x="84778" y="16079"/>
                  </a:cubicBezTo>
                  <a:cubicBezTo>
                    <a:pt x="81904" y="11517"/>
                    <a:pt x="78505" y="9237"/>
                    <a:pt x="74582" y="9237"/>
                  </a:cubicBezTo>
                  <a:cubicBezTo>
                    <a:pt x="71800" y="9237"/>
                    <a:pt x="69519" y="10035"/>
                    <a:pt x="67740" y="11631"/>
                  </a:cubicBezTo>
                  <a:cubicBezTo>
                    <a:pt x="65961" y="13228"/>
                    <a:pt x="64707" y="15668"/>
                    <a:pt x="63977" y="18953"/>
                  </a:cubicBezTo>
                  <a:cubicBezTo>
                    <a:pt x="63292" y="22192"/>
                    <a:pt x="62882" y="24952"/>
                    <a:pt x="62745" y="27233"/>
                  </a:cubicBezTo>
                  <a:cubicBezTo>
                    <a:pt x="62608" y="29513"/>
                    <a:pt x="62540" y="32752"/>
                    <a:pt x="62540" y="36949"/>
                  </a:cubicBezTo>
                  <a:lnTo>
                    <a:pt x="62540" y="45228"/>
                  </a:lnTo>
                  <a:cubicBezTo>
                    <a:pt x="62722" y="48421"/>
                    <a:pt x="63977" y="51135"/>
                    <a:pt x="66303" y="53371"/>
                  </a:cubicBezTo>
                  <a:cubicBezTo>
                    <a:pt x="68629" y="55606"/>
                    <a:pt x="71389" y="56723"/>
                    <a:pt x="74582" y="56723"/>
                  </a:cubicBezTo>
                  <a:moveTo>
                    <a:pt x="22170" y="49061"/>
                  </a:moveTo>
                  <a:cubicBezTo>
                    <a:pt x="33665" y="49061"/>
                    <a:pt x="39412" y="44978"/>
                    <a:pt x="39412" y="36811"/>
                  </a:cubicBezTo>
                  <a:cubicBezTo>
                    <a:pt x="39412" y="32706"/>
                    <a:pt x="37542" y="29399"/>
                    <a:pt x="33802" y="26891"/>
                  </a:cubicBezTo>
                  <a:cubicBezTo>
                    <a:pt x="31293" y="25385"/>
                    <a:pt x="27370" y="24633"/>
                    <a:pt x="22033" y="24633"/>
                  </a:cubicBezTo>
                  <a:cubicBezTo>
                    <a:pt x="10537" y="24633"/>
                    <a:pt x="4790" y="28692"/>
                    <a:pt x="4790" y="36811"/>
                  </a:cubicBezTo>
                  <a:cubicBezTo>
                    <a:pt x="4790" y="40917"/>
                    <a:pt x="6660" y="44248"/>
                    <a:pt x="10400" y="46802"/>
                  </a:cubicBezTo>
                  <a:cubicBezTo>
                    <a:pt x="12909" y="48308"/>
                    <a:pt x="16832" y="49061"/>
                    <a:pt x="22170" y="49061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5" name="Freeform 1374">
              <a:extLst>
                <a:ext uri="{FF2B5EF4-FFF2-40B4-BE49-F238E27FC236}">
                  <a16:creationId xmlns:a16="http://schemas.microsoft.com/office/drawing/2014/main" id="{6FB2533D-506D-394D-BB8C-95A38A5BEA67}"/>
                </a:ext>
              </a:extLst>
            </p:cNvPr>
            <p:cNvSpPr/>
            <p:nvPr/>
          </p:nvSpPr>
          <p:spPr>
            <a:xfrm>
              <a:off x="870033" y="3466169"/>
              <a:ext cx="140133" cy="32501"/>
            </a:xfrm>
            <a:custGeom>
              <a:avLst/>
              <a:gdLst>
                <a:gd name="connsiteX0" fmla="*/ 138765 w 140133"/>
                <a:gd name="connsiteY0" fmla="*/ 32501 h 32501"/>
                <a:gd name="connsiteX1" fmla="*/ 136369 w 140133"/>
                <a:gd name="connsiteY1" fmla="*/ 30722 h 32501"/>
                <a:gd name="connsiteX2" fmla="*/ 70066 w 140133"/>
                <a:gd name="connsiteY2" fmla="*/ 8142 h 32501"/>
                <a:gd name="connsiteX3" fmla="*/ 4653 w 140133"/>
                <a:gd name="connsiteY3" fmla="*/ 29832 h 32501"/>
                <a:gd name="connsiteX4" fmla="*/ 1368 w 140133"/>
                <a:gd name="connsiteY4" fmla="*/ 32501 h 32501"/>
                <a:gd name="connsiteX5" fmla="*/ 0 w 140133"/>
                <a:gd name="connsiteY5" fmla="*/ 31132 h 32501"/>
                <a:gd name="connsiteX6" fmla="*/ 2805 w 140133"/>
                <a:gd name="connsiteY6" fmla="*/ 26822 h 32501"/>
                <a:gd name="connsiteX7" fmla="*/ 12043 w 140133"/>
                <a:gd name="connsiteY7" fmla="*/ 18268 h 32501"/>
                <a:gd name="connsiteX8" fmla="*/ 26343 w 140133"/>
                <a:gd name="connsiteY8" fmla="*/ 9237 h 32501"/>
                <a:gd name="connsiteX9" fmla="*/ 70066 w 140133"/>
                <a:gd name="connsiteY9" fmla="*/ 0 h 32501"/>
                <a:gd name="connsiteX10" fmla="*/ 112832 w 140133"/>
                <a:gd name="connsiteY10" fmla="*/ 8827 h 32501"/>
                <a:gd name="connsiteX11" fmla="*/ 127543 w 140133"/>
                <a:gd name="connsiteY11" fmla="*/ 17858 h 32501"/>
                <a:gd name="connsiteX12" fmla="*/ 137190 w 140133"/>
                <a:gd name="connsiteY12" fmla="*/ 26616 h 32501"/>
                <a:gd name="connsiteX13" fmla="*/ 140133 w 140133"/>
                <a:gd name="connsiteY13" fmla="*/ 31132 h 32501"/>
                <a:gd name="connsiteX14" fmla="*/ 138765 w 140133"/>
                <a:gd name="connsiteY14" fmla="*/ 32501 h 32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133" h="32501">
                  <a:moveTo>
                    <a:pt x="138765" y="32501"/>
                  </a:moveTo>
                  <a:cubicBezTo>
                    <a:pt x="138308" y="32501"/>
                    <a:pt x="137510" y="31908"/>
                    <a:pt x="136369" y="30722"/>
                  </a:cubicBezTo>
                  <a:cubicBezTo>
                    <a:pt x="121042" y="15668"/>
                    <a:pt x="98941" y="8142"/>
                    <a:pt x="70066" y="8142"/>
                  </a:cubicBezTo>
                  <a:cubicBezTo>
                    <a:pt x="41100" y="8142"/>
                    <a:pt x="19296" y="15372"/>
                    <a:pt x="4653" y="29832"/>
                  </a:cubicBezTo>
                  <a:cubicBezTo>
                    <a:pt x="2965" y="31612"/>
                    <a:pt x="1870" y="32501"/>
                    <a:pt x="1368" y="32501"/>
                  </a:cubicBezTo>
                  <a:cubicBezTo>
                    <a:pt x="456" y="32501"/>
                    <a:pt x="0" y="32045"/>
                    <a:pt x="0" y="31132"/>
                  </a:cubicBezTo>
                  <a:cubicBezTo>
                    <a:pt x="0" y="30494"/>
                    <a:pt x="935" y="29057"/>
                    <a:pt x="2805" y="26822"/>
                  </a:cubicBezTo>
                  <a:cubicBezTo>
                    <a:pt x="4676" y="24541"/>
                    <a:pt x="7755" y="21689"/>
                    <a:pt x="12043" y="18268"/>
                  </a:cubicBezTo>
                  <a:cubicBezTo>
                    <a:pt x="16331" y="14802"/>
                    <a:pt x="21097" y="11792"/>
                    <a:pt x="26343" y="9237"/>
                  </a:cubicBezTo>
                  <a:cubicBezTo>
                    <a:pt x="39070" y="3079"/>
                    <a:pt x="53645" y="0"/>
                    <a:pt x="70066" y="0"/>
                  </a:cubicBezTo>
                  <a:cubicBezTo>
                    <a:pt x="85850" y="0"/>
                    <a:pt x="100105" y="2942"/>
                    <a:pt x="112832" y="8827"/>
                  </a:cubicBezTo>
                  <a:cubicBezTo>
                    <a:pt x="118169" y="11335"/>
                    <a:pt x="123072" y="14345"/>
                    <a:pt x="127543" y="17858"/>
                  </a:cubicBezTo>
                  <a:cubicBezTo>
                    <a:pt x="132014" y="21371"/>
                    <a:pt x="135229" y="24289"/>
                    <a:pt x="137190" y="26616"/>
                  </a:cubicBezTo>
                  <a:cubicBezTo>
                    <a:pt x="139152" y="28943"/>
                    <a:pt x="140133" y="30447"/>
                    <a:pt x="140133" y="31132"/>
                  </a:cubicBezTo>
                  <a:cubicBezTo>
                    <a:pt x="140133" y="32045"/>
                    <a:pt x="139678" y="32501"/>
                    <a:pt x="138765" y="32501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428" name="Group 1427">
            <a:extLst>
              <a:ext uri="{FF2B5EF4-FFF2-40B4-BE49-F238E27FC236}">
                <a16:creationId xmlns:a16="http://schemas.microsoft.com/office/drawing/2014/main" id="{8A2B1028-B76D-6E15-3CEA-10B5462591DB}"/>
              </a:ext>
            </a:extLst>
          </p:cNvPr>
          <p:cNvGrpSpPr/>
          <p:nvPr/>
        </p:nvGrpSpPr>
        <p:grpSpPr>
          <a:xfrm>
            <a:off x="1521204" y="2819452"/>
            <a:ext cx="2609255" cy="1833443"/>
            <a:chOff x="1521204" y="2819452"/>
            <a:chExt cx="2609255" cy="1833443"/>
          </a:xfrm>
        </p:grpSpPr>
        <p:sp>
          <p:nvSpPr>
            <p:cNvPr id="1376" name="Freeform 1375">
              <a:extLst>
                <a:ext uri="{FF2B5EF4-FFF2-40B4-BE49-F238E27FC236}">
                  <a16:creationId xmlns:a16="http://schemas.microsoft.com/office/drawing/2014/main" id="{EAA8820A-EFCF-3032-2FDB-5693BDF2A237}"/>
                </a:ext>
              </a:extLst>
            </p:cNvPr>
            <p:cNvSpPr/>
            <p:nvPr/>
          </p:nvSpPr>
          <p:spPr>
            <a:xfrm>
              <a:off x="1521204" y="4486482"/>
              <a:ext cx="153485" cy="166412"/>
            </a:xfrm>
            <a:custGeom>
              <a:avLst/>
              <a:gdLst>
                <a:gd name="connsiteX0" fmla="*/ 0 w 153485"/>
                <a:gd name="connsiteY0" fmla="*/ 0 h 166412"/>
                <a:gd name="connsiteX1" fmla="*/ 0 w 153485"/>
                <a:gd name="connsiteY1" fmla="*/ 166413 h 166412"/>
                <a:gd name="connsiteX2" fmla="*/ 153486 w 153485"/>
                <a:gd name="connsiteY2" fmla="*/ 166413 h 166412"/>
                <a:gd name="connsiteX3" fmla="*/ 153486 w 153485"/>
                <a:gd name="connsiteY3" fmla="*/ 0 h 166412"/>
                <a:gd name="connsiteX4" fmla="*/ 0 w 153485"/>
                <a:gd name="connsiteY4" fmla="*/ 0 h 166412"/>
                <a:gd name="connsiteX5" fmla="*/ 0 w 153485"/>
                <a:gd name="connsiteY5" fmla="*/ 0 h 16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166412">
                  <a:moveTo>
                    <a:pt x="0" y="0"/>
                  </a:moveTo>
                  <a:lnTo>
                    <a:pt x="0" y="166413"/>
                  </a:lnTo>
                  <a:lnTo>
                    <a:pt x="153486" y="166413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7" name="Freeform 1376">
              <a:extLst>
                <a:ext uri="{FF2B5EF4-FFF2-40B4-BE49-F238E27FC236}">
                  <a16:creationId xmlns:a16="http://schemas.microsoft.com/office/drawing/2014/main" id="{42D2B798-25BB-64CB-2EFD-682982B0CE59}"/>
                </a:ext>
              </a:extLst>
            </p:cNvPr>
            <p:cNvSpPr/>
            <p:nvPr/>
          </p:nvSpPr>
          <p:spPr>
            <a:xfrm>
              <a:off x="1521204" y="4486482"/>
              <a:ext cx="153485" cy="166412"/>
            </a:xfrm>
            <a:custGeom>
              <a:avLst/>
              <a:gdLst>
                <a:gd name="connsiteX0" fmla="*/ 0 w 153485"/>
                <a:gd name="connsiteY0" fmla="*/ 0 h 166412"/>
                <a:gd name="connsiteX1" fmla="*/ 0 w 153485"/>
                <a:gd name="connsiteY1" fmla="*/ 166413 h 166412"/>
                <a:gd name="connsiteX2" fmla="*/ 153486 w 153485"/>
                <a:gd name="connsiteY2" fmla="*/ 166413 h 166412"/>
                <a:gd name="connsiteX3" fmla="*/ 153486 w 153485"/>
                <a:gd name="connsiteY3" fmla="*/ 0 h 166412"/>
                <a:gd name="connsiteX4" fmla="*/ 0 w 153485"/>
                <a:gd name="connsiteY4" fmla="*/ 0 h 16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166412">
                  <a:moveTo>
                    <a:pt x="0" y="0"/>
                  </a:moveTo>
                  <a:lnTo>
                    <a:pt x="0" y="166413"/>
                  </a:lnTo>
                  <a:lnTo>
                    <a:pt x="153486" y="166413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8" name="Freeform 1377">
              <a:extLst>
                <a:ext uri="{FF2B5EF4-FFF2-40B4-BE49-F238E27FC236}">
                  <a16:creationId xmlns:a16="http://schemas.microsoft.com/office/drawing/2014/main" id="{D07815E0-3501-15CB-9BAD-2DB4066F0DC2}"/>
                </a:ext>
              </a:extLst>
            </p:cNvPr>
            <p:cNvSpPr/>
            <p:nvPr/>
          </p:nvSpPr>
          <p:spPr>
            <a:xfrm>
              <a:off x="1674690" y="4264609"/>
              <a:ext cx="153485" cy="388286"/>
            </a:xfrm>
            <a:custGeom>
              <a:avLst/>
              <a:gdLst>
                <a:gd name="connsiteX0" fmla="*/ 0 w 153485"/>
                <a:gd name="connsiteY0" fmla="*/ 0 h 388286"/>
                <a:gd name="connsiteX1" fmla="*/ 0 w 153485"/>
                <a:gd name="connsiteY1" fmla="*/ 388286 h 388286"/>
                <a:gd name="connsiteX2" fmla="*/ 153486 w 153485"/>
                <a:gd name="connsiteY2" fmla="*/ 388286 h 388286"/>
                <a:gd name="connsiteX3" fmla="*/ 153486 w 153485"/>
                <a:gd name="connsiteY3" fmla="*/ 0 h 388286"/>
                <a:gd name="connsiteX4" fmla="*/ 0 w 153485"/>
                <a:gd name="connsiteY4" fmla="*/ 0 h 388286"/>
                <a:gd name="connsiteX5" fmla="*/ 0 w 153485"/>
                <a:gd name="connsiteY5" fmla="*/ 0 h 388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388286">
                  <a:moveTo>
                    <a:pt x="0" y="0"/>
                  </a:moveTo>
                  <a:lnTo>
                    <a:pt x="0" y="388286"/>
                  </a:lnTo>
                  <a:lnTo>
                    <a:pt x="153486" y="388286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9" name="Freeform 1378">
              <a:extLst>
                <a:ext uri="{FF2B5EF4-FFF2-40B4-BE49-F238E27FC236}">
                  <a16:creationId xmlns:a16="http://schemas.microsoft.com/office/drawing/2014/main" id="{71195DB6-CA5F-D6E2-D44F-580D90F1A9F9}"/>
                </a:ext>
              </a:extLst>
            </p:cNvPr>
            <p:cNvSpPr/>
            <p:nvPr/>
          </p:nvSpPr>
          <p:spPr>
            <a:xfrm>
              <a:off x="1674690" y="4264609"/>
              <a:ext cx="153485" cy="388286"/>
            </a:xfrm>
            <a:custGeom>
              <a:avLst/>
              <a:gdLst>
                <a:gd name="connsiteX0" fmla="*/ 0 w 153485"/>
                <a:gd name="connsiteY0" fmla="*/ 0 h 388286"/>
                <a:gd name="connsiteX1" fmla="*/ 0 w 153485"/>
                <a:gd name="connsiteY1" fmla="*/ 388286 h 388286"/>
                <a:gd name="connsiteX2" fmla="*/ 153486 w 153485"/>
                <a:gd name="connsiteY2" fmla="*/ 388286 h 388286"/>
                <a:gd name="connsiteX3" fmla="*/ 153486 w 153485"/>
                <a:gd name="connsiteY3" fmla="*/ 0 h 388286"/>
                <a:gd name="connsiteX4" fmla="*/ 0 w 153485"/>
                <a:gd name="connsiteY4" fmla="*/ 0 h 388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388286">
                  <a:moveTo>
                    <a:pt x="0" y="0"/>
                  </a:moveTo>
                  <a:lnTo>
                    <a:pt x="0" y="388286"/>
                  </a:lnTo>
                  <a:lnTo>
                    <a:pt x="153486" y="388286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0" name="Freeform 1379">
              <a:extLst>
                <a:ext uri="{FF2B5EF4-FFF2-40B4-BE49-F238E27FC236}">
                  <a16:creationId xmlns:a16="http://schemas.microsoft.com/office/drawing/2014/main" id="{2CD09826-7A79-9F5D-BCD1-6D8DC62DACD9}"/>
                </a:ext>
              </a:extLst>
            </p:cNvPr>
            <p:cNvSpPr/>
            <p:nvPr/>
          </p:nvSpPr>
          <p:spPr>
            <a:xfrm>
              <a:off x="1828175" y="4153665"/>
              <a:ext cx="153485" cy="499230"/>
            </a:xfrm>
            <a:custGeom>
              <a:avLst/>
              <a:gdLst>
                <a:gd name="connsiteX0" fmla="*/ 0 w 153485"/>
                <a:gd name="connsiteY0" fmla="*/ 0 h 499230"/>
                <a:gd name="connsiteX1" fmla="*/ 0 w 153485"/>
                <a:gd name="connsiteY1" fmla="*/ 499230 h 499230"/>
                <a:gd name="connsiteX2" fmla="*/ 153486 w 153485"/>
                <a:gd name="connsiteY2" fmla="*/ 499230 h 499230"/>
                <a:gd name="connsiteX3" fmla="*/ 153486 w 153485"/>
                <a:gd name="connsiteY3" fmla="*/ 0 h 499230"/>
                <a:gd name="connsiteX4" fmla="*/ 0 w 153485"/>
                <a:gd name="connsiteY4" fmla="*/ 0 h 499230"/>
                <a:gd name="connsiteX5" fmla="*/ 0 w 153485"/>
                <a:gd name="connsiteY5" fmla="*/ 0 h 49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499230">
                  <a:moveTo>
                    <a:pt x="0" y="0"/>
                  </a:moveTo>
                  <a:lnTo>
                    <a:pt x="0" y="499230"/>
                  </a:lnTo>
                  <a:lnTo>
                    <a:pt x="153486" y="499230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1" name="Freeform 1380">
              <a:extLst>
                <a:ext uri="{FF2B5EF4-FFF2-40B4-BE49-F238E27FC236}">
                  <a16:creationId xmlns:a16="http://schemas.microsoft.com/office/drawing/2014/main" id="{1B844F16-1F18-11B2-0A9A-34872108A1AA}"/>
                </a:ext>
              </a:extLst>
            </p:cNvPr>
            <p:cNvSpPr/>
            <p:nvPr/>
          </p:nvSpPr>
          <p:spPr>
            <a:xfrm>
              <a:off x="1828175" y="4153665"/>
              <a:ext cx="153485" cy="499230"/>
            </a:xfrm>
            <a:custGeom>
              <a:avLst/>
              <a:gdLst>
                <a:gd name="connsiteX0" fmla="*/ 0 w 153485"/>
                <a:gd name="connsiteY0" fmla="*/ 0 h 499230"/>
                <a:gd name="connsiteX1" fmla="*/ 0 w 153485"/>
                <a:gd name="connsiteY1" fmla="*/ 499230 h 499230"/>
                <a:gd name="connsiteX2" fmla="*/ 153486 w 153485"/>
                <a:gd name="connsiteY2" fmla="*/ 499230 h 499230"/>
                <a:gd name="connsiteX3" fmla="*/ 153486 w 153485"/>
                <a:gd name="connsiteY3" fmla="*/ 0 h 499230"/>
                <a:gd name="connsiteX4" fmla="*/ 0 w 153485"/>
                <a:gd name="connsiteY4" fmla="*/ 0 h 49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499230">
                  <a:moveTo>
                    <a:pt x="0" y="0"/>
                  </a:moveTo>
                  <a:lnTo>
                    <a:pt x="0" y="499230"/>
                  </a:lnTo>
                  <a:lnTo>
                    <a:pt x="153486" y="499230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2" name="Freeform 1381">
              <a:extLst>
                <a:ext uri="{FF2B5EF4-FFF2-40B4-BE49-F238E27FC236}">
                  <a16:creationId xmlns:a16="http://schemas.microsoft.com/office/drawing/2014/main" id="{E46FE1B7-A51F-6EB5-71CE-B5446443F158}"/>
                </a:ext>
              </a:extLst>
            </p:cNvPr>
            <p:cNvSpPr/>
            <p:nvPr/>
          </p:nvSpPr>
          <p:spPr>
            <a:xfrm>
              <a:off x="1981661" y="4209133"/>
              <a:ext cx="153485" cy="443761"/>
            </a:xfrm>
            <a:custGeom>
              <a:avLst/>
              <a:gdLst>
                <a:gd name="connsiteX0" fmla="*/ 0 w 153485"/>
                <a:gd name="connsiteY0" fmla="*/ 0 h 443761"/>
                <a:gd name="connsiteX1" fmla="*/ 0 w 153485"/>
                <a:gd name="connsiteY1" fmla="*/ 443762 h 443761"/>
                <a:gd name="connsiteX2" fmla="*/ 153486 w 153485"/>
                <a:gd name="connsiteY2" fmla="*/ 443762 h 443761"/>
                <a:gd name="connsiteX3" fmla="*/ 153486 w 153485"/>
                <a:gd name="connsiteY3" fmla="*/ 0 h 443761"/>
                <a:gd name="connsiteX4" fmla="*/ 0 w 153485"/>
                <a:gd name="connsiteY4" fmla="*/ 0 h 443761"/>
                <a:gd name="connsiteX5" fmla="*/ 0 w 153485"/>
                <a:gd name="connsiteY5" fmla="*/ 0 h 443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443761">
                  <a:moveTo>
                    <a:pt x="0" y="0"/>
                  </a:moveTo>
                  <a:lnTo>
                    <a:pt x="0" y="443762"/>
                  </a:lnTo>
                  <a:lnTo>
                    <a:pt x="153486" y="443762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3" name="Freeform 1382">
              <a:extLst>
                <a:ext uri="{FF2B5EF4-FFF2-40B4-BE49-F238E27FC236}">
                  <a16:creationId xmlns:a16="http://schemas.microsoft.com/office/drawing/2014/main" id="{21A6F0B8-D65E-4FA9-1B5D-A4EB88773326}"/>
                </a:ext>
              </a:extLst>
            </p:cNvPr>
            <p:cNvSpPr/>
            <p:nvPr/>
          </p:nvSpPr>
          <p:spPr>
            <a:xfrm>
              <a:off x="1981661" y="4209133"/>
              <a:ext cx="153485" cy="443761"/>
            </a:xfrm>
            <a:custGeom>
              <a:avLst/>
              <a:gdLst>
                <a:gd name="connsiteX0" fmla="*/ 0 w 153485"/>
                <a:gd name="connsiteY0" fmla="*/ 0 h 443761"/>
                <a:gd name="connsiteX1" fmla="*/ 0 w 153485"/>
                <a:gd name="connsiteY1" fmla="*/ 443762 h 443761"/>
                <a:gd name="connsiteX2" fmla="*/ 153486 w 153485"/>
                <a:gd name="connsiteY2" fmla="*/ 443762 h 443761"/>
                <a:gd name="connsiteX3" fmla="*/ 153486 w 153485"/>
                <a:gd name="connsiteY3" fmla="*/ 0 h 443761"/>
                <a:gd name="connsiteX4" fmla="*/ 0 w 153485"/>
                <a:gd name="connsiteY4" fmla="*/ 0 h 443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443761">
                  <a:moveTo>
                    <a:pt x="0" y="0"/>
                  </a:moveTo>
                  <a:lnTo>
                    <a:pt x="0" y="443762"/>
                  </a:lnTo>
                  <a:lnTo>
                    <a:pt x="153486" y="443762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4" name="Freeform 1383">
              <a:extLst>
                <a:ext uri="{FF2B5EF4-FFF2-40B4-BE49-F238E27FC236}">
                  <a16:creationId xmlns:a16="http://schemas.microsoft.com/office/drawing/2014/main" id="{9F106A98-6CCD-279D-4A85-99E0121E251D}"/>
                </a:ext>
              </a:extLst>
            </p:cNvPr>
            <p:cNvSpPr/>
            <p:nvPr/>
          </p:nvSpPr>
          <p:spPr>
            <a:xfrm>
              <a:off x="2135147" y="3709901"/>
              <a:ext cx="153485" cy="942993"/>
            </a:xfrm>
            <a:custGeom>
              <a:avLst/>
              <a:gdLst>
                <a:gd name="connsiteX0" fmla="*/ 0 w 153485"/>
                <a:gd name="connsiteY0" fmla="*/ 0 h 942993"/>
                <a:gd name="connsiteX1" fmla="*/ 0 w 153485"/>
                <a:gd name="connsiteY1" fmla="*/ 942993 h 942993"/>
                <a:gd name="connsiteX2" fmla="*/ 153486 w 153485"/>
                <a:gd name="connsiteY2" fmla="*/ 942993 h 942993"/>
                <a:gd name="connsiteX3" fmla="*/ 153486 w 153485"/>
                <a:gd name="connsiteY3" fmla="*/ 0 h 942993"/>
                <a:gd name="connsiteX4" fmla="*/ 0 w 153485"/>
                <a:gd name="connsiteY4" fmla="*/ 0 h 942993"/>
                <a:gd name="connsiteX5" fmla="*/ 0 w 153485"/>
                <a:gd name="connsiteY5" fmla="*/ 0 h 942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942993">
                  <a:moveTo>
                    <a:pt x="0" y="0"/>
                  </a:moveTo>
                  <a:lnTo>
                    <a:pt x="0" y="942993"/>
                  </a:lnTo>
                  <a:lnTo>
                    <a:pt x="153486" y="942993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5" name="Freeform 1384">
              <a:extLst>
                <a:ext uri="{FF2B5EF4-FFF2-40B4-BE49-F238E27FC236}">
                  <a16:creationId xmlns:a16="http://schemas.microsoft.com/office/drawing/2014/main" id="{1C27253D-5DE4-12D3-88D5-59E8E48A5585}"/>
                </a:ext>
              </a:extLst>
            </p:cNvPr>
            <p:cNvSpPr/>
            <p:nvPr/>
          </p:nvSpPr>
          <p:spPr>
            <a:xfrm>
              <a:off x="2135147" y="3709901"/>
              <a:ext cx="153485" cy="942993"/>
            </a:xfrm>
            <a:custGeom>
              <a:avLst/>
              <a:gdLst>
                <a:gd name="connsiteX0" fmla="*/ 0 w 153485"/>
                <a:gd name="connsiteY0" fmla="*/ 0 h 942993"/>
                <a:gd name="connsiteX1" fmla="*/ 0 w 153485"/>
                <a:gd name="connsiteY1" fmla="*/ 942993 h 942993"/>
                <a:gd name="connsiteX2" fmla="*/ 153486 w 153485"/>
                <a:gd name="connsiteY2" fmla="*/ 942993 h 942993"/>
                <a:gd name="connsiteX3" fmla="*/ 153486 w 153485"/>
                <a:gd name="connsiteY3" fmla="*/ 0 h 942993"/>
                <a:gd name="connsiteX4" fmla="*/ 0 w 153485"/>
                <a:gd name="connsiteY4" fmla="*/ 0 h 942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942993">
                  <a:moveTo>
                    <a:pt x="0" y="0"/>
                  </a:moveTo>
                  <a:lnTo>
                    <a:pt x="0" y="942993"/>
                  </a:lnTo>
                  <a:lnTo>
                    <a:pt x="153486" y="942993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6" name="Freeform 1385">
              <a:extLst>
                <a:ext uri="{FF2B5EF4-FFF2-40B4-BE49-F238E27FC236}">
                  <a16:creationId xmlns:a16="http://schemas.microsoft.com/office/drawing/2014/main" id="{2089390E-8E09-5C01-0ED4-8323C76B10C8}"/>
                </a:ext>
              </a:extLst>
            </p:cNvPr>
            <p:cNvSpPr/>
            <p:nvPr/>
          </p:nvSpPr>
          <p:spPr>
            <a:xfrm>
              <a:off x="2288632" y="3377078"/>
              <a:ext cx="153485" cy="1275816"/>
            </a:xfrm>
            <a:custGeom>
              <a:avLst/>
              <a:gdLst>
                <a:gd name="connsiteX0" fmla="*/ 0 w 153485"/>
                <a:gd name="connsiteY0" fmla="*/ 0 h 1275816"/>
                <a:gd name="connsiteX1" fmla="*/ 0 w 153485"/>
                <a:gd name="connsiteY1" fmla="*/ 1275817 h 1275816"/>
                <a:gd name="connsiteX2" fmla="*/ 153486 w 153485"/>
                <a:gd name="connsiteY2" fmla="*/ 1275817 h 1275816"/>
                <a:gd name="connsiteX3" fmla="*/ 153486 w 153485"/>
                <a:gd name="connsiteY3" fmla="*/ 0 h 1275816"/>
                <a:gd name="connsiteX4" fmla="*/ 0 w 153485"/>
                <a:gd name="connsiteY4" fmla="*/ 0 h 1275816"/>
                <a:gd name="connsiteX5" fmla="*/ 0 w 153485"/>
                <a:gd name="connsiteY5" fmla="*/ 0 h 127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1275816">
                  <a:moveTo>
                    <a:pt x="0" y="0"/>
                  </a:moveTo>
                  <a:lnTo>
                    <a:pt x="0" y="1275817"/>
                  </a:lnTo>
                  <a:lnTo>
                    <a:pt x="153486" y="1275817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7" name="Freeform 1386">
              <a:extLst>
                <a:ext uri="{FF2B5EF4-FFF2-40B4-BE49-F238E27FC236}">
                  <a16:creationId xmlns:a16="http://schemas.microsoft.com/office/drawing/2014/main" id="{CA5648E8-E54C-8567-25AF-89D2B0F4BC4B}"/>
                </a:ext>
              </a:extLst>
            </p:cNvPr>
            <p:cNvSpPr/>
            <p:nvPr/>
          </p:nvSpPr>
          <p:spPr>
            <a:xfrm>
              <a:off x="2288632" y="3377078"/>
              <a:ext cx="153485" cy="1275816"/>
            </a:xfrm>
            <a:custGeom>
              <a:avLst/>
              <a:gdLst>
                <a:gd name="connsiteX0" fmla="*/ 0 w 153485"/>
                <a:gd name="connsiteY0" fmla="*/ 0 h 1275816"/>
                <a:gd name="connsiteX1" fmla="*/ 0 w 153485"/>
                <a:gd name="connsiteY1" fmla="*/ 1275817 h 1275816"/>
                <a:gd name="connsiteX2" fmla="*/ 153486 w 153485"/>
                <a:gd name="connsiteY2" fmla="*/ 1275817 h 1275816"/>
                <a:gd name="connsiteX3" fmla="*/ 153486 w 153485"/>
                <a:gd name="connsiteY3" fmla="*/ 0 h 1275816"/>
                <a:gd name="connsiteX4" fmla="*/ 0 w 153485"/>
                <a:gd name="connsiteY4" fmla="*/ 0 h 127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1275816">
                  <a:moveTo>
                    <a:pt x="0" y="0"/>
                  </a:moveTo>
                  <a:lnTo>
                    <a:pt x="0" y="1275817"/>
                  </a:lnTo>
                  <a:lnTo>
                    <a:pt x="153486" y="1275817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8" name="Freeform 1387">
              <a:extLst>
                <a:ext uri="{FF2B5EF4-FFF2-40B4-BE49-F238E27FC236}">
                  <a16:creationId xmlns:a16="http://schemas.microsoft.com/office/drawing/2014/main" id="{D72D7FF1-1E85-3212-4072-0D696FC586F1}"/>
                </a:ext>
              </a:extLst>
            </p:cNvPr>
            <p:cNvSpPr/>
            <p:nvPr/>
          </p:nvSpPr>
          <p:spPr>
            <a:xfrm>
              <a:off x="2442118" y="3044256"/>
              <a:ext cx="153485" cy="1608638"/>
            </a:xfrm>
            <a:custGeom>
              <a:avLst/>
              <a:gdLst>
                <a:gd name="connsiteX0" fmla="*/ 0 w 153485"/>
                <a:gd name="connsiteY0" fmla="*/ 0 h 1608638"/>
                <a:gd name="connsiteX1" fmla="*/ 0 w 153485"/>
                <a:gd name="connsiteY1" fmla="*/ 1608638 h 1608638"/>
                <a:gd name="connsiteX2" fmla="*/ 153486 w 153485"/>
                <a:gd name="connsiteY2" fmla="*/ 1608638 h 1608638"/>
                <a:gd name="connsiteX3" fmla="*/ 153486 w 153485"/>
                <a:gd name="connsiteY3" fmla="*/ 0 h 1608638"/>
                <a:gd name="connsiteX4" fmla="*/ 0 w 153485"/>
                <a:gd name="connsiteY4" fmla="*/ 0 h 1608638"/>
                <a:gd name="connsiteX5" fmla="*/ 0 w 153485"/>
                <a:gd name="connsiteY5" fmla="*/ 0 h 160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1608638">
                  <a:moveTo>
                    <a:pt x="0" y="0"/>
                  </a:moveTo>
                  <a:lnTo>
                    <a:pt x="0" y="1608638"/>
                  </a:lnTo>
                  <a:lnTo>
                    <a:pt x="153486" y="1608638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9" name="Freeform 1388">
              <a:extLst>
                <a:ext uri="{FF2B5EF4-FFF2-40B4-BE49-F238E27FC236}">
                  <a16:creationId xmlns:a16="http://schemas.microsoft.com/office/drawing/2014/main" id="{EAB4193F-D5B5-112C-CE11-4586E839DB3E}"/>
                </a:ext>
              </a:extLst>
            </p:cNvPr>
            <p:cNvSpPr/>
            <p:nvPr/>
          </p:nvSpPr>
          <p:spPr>
            <a:xfrm>
              <a:off x="2442118" y="3044256"/>
              <a:ext cx="153485" cy="1608638"/>
            </a:xfrm>
            <a:custGeom>
              <a:avLst/>
              <a:gdLst>
                <a:gd name="connsiteX0" fmla="*/ 0 w 153485"/>
                <a:gd name="connsiteY0" fmla="*/ 0 h 1608638"/>
                <a:gd name="connsiteX1" fmla="*/ 0 w 153485"/>
                <a:gd name="connsiteY1" fmla="*/ 1608638 h 1608638"/>
                <a:gd name="connsiteX2" fmla="*/ 153486 w 153485"/>
                <a:gd name="connsiteY2" fmla="*/ 1608638 h 1608638"/>
                <a:gd name="connsiteX3" fmla="*/ 153486 w 153485"/>
                <a:gd name="connsiteY3" fmla="*/ 0 h 1608638"/>
                <a:gd name="connsiteX4" fmla="*/ 0 w 153485"/>
                <a:gd name="connsiteY4" fmla="*/ 0 h 160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1608638">
                  <a:moveTo>
                    <a:pt x="0" y="0"/>
                  </a:moveTo>
                  <a:lnTo>
                    <a:pt x="0" y="1608638"/>
                  </a:lnTo>
                  <a:lnTo>
                    <a:pt x="153486" y="1608638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0" name="Freeform 1389">
              <a:extLst>
                <a:ext uri="{FF2B5EF4-FFF2-40B4-BE49-F238E27FC236}">
                  <a16:creationId xmlns:a16="http://schemas.microsoft.com/office/drawing/2014/main" id="{85948561-7A07-FA78-B557-465FB6011750}"/>
                </a:ext>
              </a:extLst>
            </p:cNvPr>
            <p:cNvSpPr/>
            <p:nvPr/>
          </p:nvSpPr>
          <p:spPr>
            <a:xfrm>
              <a:off x="2595604" y="3321608"/>
              <a:ext cx="153485" cy="1331286"/>
            </a:xfrm>
            <a:custGeom>
              <a:avLst/>
              <a:gdLst>
                <a:gd name="connsiteX0" fmla="*/ 0 w 153485"/>
                <a:gd name="connsiteY0" fmla="*/ 0 h 1331286"/>
                <a:gd name="connsiteX1" fmla="*/ 0 w 153485"/>
                <a:gd name="connsiteY1" fmla="*/ 1331286 h 1331286"/>
                <a:gd name="connsiteX2" fmla="*/ 153486 w 153485"/>
                <a:gd name="connsiteY2" fmla="*/ 1331286 h 1331286"/>
                <a:gd name="connsiteX3" fmla="*/ 153486 w 153485"/>
                <a:gd name="connsiteY3" fmla="*/ 0 h 1331286"/>
                <a:gd name="connsiteX4" fmla="*/ 0 w 153485"/>
                <a:gd name="connsiteY4" fmla="*/ 0 h 1331286"/>
                <a:gd name="connsiteX5" fmla="*/ 0 w 153485"/>
                <a:gd name="connsiteY5" fmla="*/ 0 h 133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1331286">
                  <a:moveTo>
                    <a:pt x="0" y="0"/>
                  </a:moveTo>
                  <a:lnTo>
                    <a:pt x="0" y="1331286"/>
                  </a:lnTo>
                  <a:lnTo>
                    <a:pt x="153486" y="1331286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1" name="Freeform 1390">
              <a:extLst>
                <a:ext uri="{FF2B5EF4-FFF2-40B4-BE49-F238E27FC236}">
                  <a16:creationId xmlns:a16="http://schemas.microsoft.com/office/drawing/2014/main" id="{886434CA-C8F5-C3C3-161C-C5E8604F7F65}"/>
                </a:ext>
              </a:extLst>
            </p:cNvPr>
            <p:cNvSpPr/>
            <p:nvPr/>
          </p:nvSpPr>
          <p:spPr>
            <a:xfrm>
              <a:off x="2595604" y="3321608"/>
              <a:ext cx="153485" cy="1331286"/>
            </a:xfrm>
            <a:custGeom>
              <a:avLst/>
              <a:gdLst>
                <a:gd name="connsiteX0" fmla="*/ 0 w 153485"/>
                <a:gd name="connsiteY0" fmla="*/ 0 h 1331286"/>
                <a:gd name="connsiteX1" fmla="*/ 0 w 153485"/>
                <a:gd name="connsiteY1" fmla="*/ 1331286 h 1331286"/>
                <a:gd name="connsiteX2" fmla="*/ 153486 w 153485"/>
                <a:gd name="connsiteY2" fmla="*/ 1331286 h 1331286"/>
                <a:gd name="connsiteX3" fmla="*/ 153486 w 153485"/>
                <a:gd name="connsiteY3" fmla="*/ 0 h 1331286"/>
                <a:gd name="connsiteX4" fmla="*/ 0 w 153485"/>
                <a:gd name="connsiteY4" fmla="*/ 0 h 133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1331286">
                  <a:moveTo>
                    <a:pt x="0" y="0"/>
                  </a:moveTo>
                  <a:lnTo>
                    <a:pt x="0" y="1331286"/>
                  </a:lnTo>
                  <a:lnTo>
                    <a:pt x="153486" y="1331286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2" name="Freeform 1391">
              <a:extLst>
                <a:ext uri="{FF2B5EF4-FFF2-40B4-BE49-F238E27FC236}">
                  <a16:creationId xmlns:a16="http://schemas.microsoft.com/office/drawing/2014/main" id="{D9727E3D-9B07-B0E8-24C1-04D0490724D5}"/>
                </a:ext>
              </a:extLst>
            </p:cNvPr>
            <p:cNvSpPr/>
            <p:nvPr/>
          </p:nvSpPr>
          <p:spPr>
            <a:xfrm>
              <a:off x="2749089" y="2822374"/>
              <a:ext cx="153485" cy="1830520"/>
            </a:xfrm>
            <a:custGeom>
              <a:avLst/>
              <a:gdLst>
                <a:gd name="connsiteX0" fmla="*/ 0 w 153485"/>
                <a:gd name="connsiteY0" fmla="*/ 0 h 1830520"/>
                <a:gd name="connsiteX1" fmla="*/ 0 w 153485"/>
                <a:gd name="connsiteY1" fmla="*/ 1830521 h 1830520"/>
                <a:gd name="connsiteX2" fmla="*/ 153486 w 153485"/>
                <a:gd name="connsiteY2" fmla="*/ 1830521 h 1830520"/>
                <a:gd name="connsiteX3" fmla="*/ 153486 w 153485"/>
                <a:gd name="connsiteY3" fmla="*/ 0 h 1830520"/>
                <a:gd name="connsiteX4" fmla="*/ 0 w 153485"/>
                <a:gd name="connsiteY4" fmla="*/ 0 h 1830520"/>
                <a:gd name="connsiteX5" fmla="*/ 0 w 153485"/>
                <a:gd name="connsiteY5" fmla="*/ 0 h 183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1830520">
                  <a:moveTo>
                    <a:pt x="0" y="0"/>
                  </a:moveTo>
                  <a:lnTo>
                    <a:pt x="0" y="1830521"/>
                  </a:lnTo>
                  <a:lnTo>
                    <a:pt x="153486" y="1830521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3" name="Freeform 1392">
              <a:extLst>
                <a:ext uri="{FF2B5EF4-FFF2-40B4-BE49-F238E27FC236}">
                  <a16:creationId xmlns:a16="http://schemas.microsoft.com/office/drawing/2014/main" id="{68E3191F-1C59-508F-F5FC-3D594BB861EB}"/>
                </a:ext>
              </a:extLst>
            </p:cNvPr>
            <p:cNvSpPr/>
            <p:nvPr/>
          </p:nvSpPr>
          <p:spPr>
            <a:xfrm>
              <a:off x="2749089" y="2822374"/>
              <a:ext cx="153485" cy="1830520"/>
            </a:xfrm>
            <a:custGeom>
              <a:avLst/>
              <a:gdLst>
                <a:gd name="connsiteX0" fmla="*/ 0 w 153485"/>
                <a:gd name="connsiteY0" fmla="*/ 0 h 1830520"/>
                <a:gd name="connsiteX1" fmla="*/ 0 w 153485"/>
                <a:gd name="connsiteY1" fmla="*/ 1830521 h 1830520"/>
                <a:gd name="connsiteX2" fmla="*/ 153486 w 153485"/>
                <a:gd name="connsiteY2" fmla="*/ 1830521 h 1830520"/>
                <a:gd name="connsiteX3" fmla="*/ 153486 w 153485"/>
                <a:gd name="connsiteY3" fmla="*/ 0 h 1830520"/>
                <a:gd name="connsiteX4" fmla="*/ 0 w 153485"/>
                <a:gd name="connsiteY4" fmla="*/ 0 h 183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1830520">
                  <a:moveTo>
                    <a:pt x="0" y="0"/>
                  </a:moveTo>
                  <a:lnTo>
                    <a:pt x="0" y="1830521"/>
                  </a:lnTo>
                  <a:lnTo>
                    <a:pt x="153486" y="1830521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4" name="Freeform 1393">
              <a:extLst>
                <a:ext uri="{FF2B5EF4-FFF2-40B4-BE49-F238E27FC236}">
                  <a16:creationId xmlns:a16="http://schemas.microsoft.com/office/drawing/2014/main" id="{DD5F7FB2-2AB9-FD03-5D74-4B2F72F4812D}"/>
                </a:ext>
              </a:extLst>
            </p:cNvPr>
            <p:cNvSpPr/>
            <p:nvPr/>
          </p:nvSpPr>
          <p:spPr>
            <a:xfrm>
              <a:off x="2902575" y="3377078"/>
              <a:ext cx="153485" cy="1275816"/>
            </a:xfrm>
            <a:custGeom>
              <a:avLst/>
              <a:gdLst>
                <a:gd name="connsiteX0" fmla="*/ 0 w 153485"/>
                <a:gd name="connsiteY0" fmla="*/ 0 h 1275816"/>
                <a:gd name="connsiteX1" fmla="*/ 0 w 153485"/>
                <a:gd name="connsiteY1" fmla="*/ 1275817 h 1275816"/>
                <a:gd name="connsiteX2" fmla="*/ 153486 w 153485"/>
                <a:gd name="connsiteY2" fmla="*/ 1275817 h 1275816"/>
                <a:gd name="connsiteX3" fmla="*/ 153486 w 153485"/>
                <a:gd name="connsiteY3" fmla="*/ 0 h 1275816"/>
                <a:gd name="connsiteX4" fmla="*/ 0 w 153485"/>
                <a:gd name="connsiteY4" fmla="*/ 0 h 1275816"/>
                <a:gd name="connsiteX5" fmla="*/ 0 w 153485"/>
                <a:gd name="connsiteY5" fmla="*/ 0 h 127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1275816">
                  <a:moveTo>
                    <a:pt x="0" y="0"/>
                  </a:moveTo>
                  <a:lnTo>
                    <a:pt x="0" y="1275817"/>
                  </a:lnTo>
                  <a:lnTo>
                    <a:pt x="153486" y="1275817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5" name="Freeform 1394">
              <a:extLst>
                <a:ext uri="{FF2B5EF4-FFF2-40B4-BE49-F238E27FC236}">
                  <a16:creationId xmlns:a16="http://schemas.microsoft.com/office/drawing/2014/main" id="{16634D31-0B1E-94FD-45A2-83935DDF8E9D}"/>
                </a:ext>
              </a:extLst>
            </p:cNvPr>
            <p:cNvSpPr/>
            <p:nvPr/>
          </p:nvSpPr>
          <p:spPr>
            <a:xfrm>
              <a:off x="2902575" y="3377078"/>
              <a:ext cx="153485" cy="1275816"/>
            </a:xfrm>
            <a:custGeom>
              <a:avLst/>
              <a:gdLst>
                <a:gd name="connsiteX0" fmla="*/ 0 w 153485"/>
                <a:gd name="connsiteY0" fmla="*/ 0 h 1275816"/>
                <a:gd name="connsiteX1" fmla="*/ 0 w 153485"/>
                <a:gd name="connsiteY1" fmla="*/ 1275817 h 1275816"/>
                <a:gd name="connsiteX2" fmla="*/ 153486 w 153485"/>
                <a:gd name="connsiteY2" fmla="*/ 1275817 h 1275816"/>
                <a:gd name="connsiteX3" fmla="*/ 153486 w 153485"/>
                <a:gd name="connsiteY3" fmla="*/ 0 h 1275816"/>
                <a:gd name="connsiteX4" fmla="*/ 0 w 153485"/>
                <a:gd name="connsiteY4" fmla="*/ 0 h 127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1275816">
                  <a:moveTo>
                    <a:pt x="0" y="0"/>
                  </a:moveTo>
                  <a:lnTo>
                    <a:pt x="0" y="1275817"/>
                  </a:lnTo>
                  <a:lnTo>
                    <a:pt x="153486" y="1275817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6" name="Freeform 1395">
              <a:extLst>
                <a:ext uri="{FF2B5EF4-FFF2-40B4-BE49-F238E27FC236}">
                  <a16:creationId xmlns:a16="http://schemas.microsoft.com/office/drawing/2014/main" id="{11F3707B-4EE8-FBA7-2F34-38F9A077C344}"/>
                </a:ext>
              </a:extLst>
            </p:cNvPr>
            <p:cNvSpPr/>
            <p:nvPr/>
          </p:nvSpPr>
          <p:spPr>
            <a:xfrm>
              <a:off x="3056061" y="3266137"/>
              <a:ext cx="153485" cy="1386757"/>
            </a:xfrm>
            <a:custGeom>
              <a:avLst/>
              <a:gdLst>
                <a:gd name="connsiteX0" fmla="*/ 0 w 153485"/>
                <a:gd name="connsiteY0" fmla="*/ 0 h 1386757"/>
                <a:gd name="connsiteX1" fmla="*/ 0 w 153485"/>
                <a:gd name="connsiteY1" fmla="*/ 1386758 h 1386757"/>
                <a:gd name="connsiteX2" fmla="*/ 153486 w 153485"/>
                <a:gd name="connsiteY2" fmla="*/ 1386758 h 1386757"/>
                <a:gd name="connsiteX3" fmla="*/ 153486 w 153485"/>
                <a:gd name="connsiteY3" fmla="*/ 0 h 1386757"/>
                <a:gd name="connsiteX4" fmla="*/ 0 w 153485"/>
                <a:gd name="connsiteY4" fmla="*/ 0 h 1386757"/>
                <a:gd name="connsiteX5" fmla="*/ 0 w 153485"/>
                <a:gd name="connsiteY5" fmla="*/ 0 h 138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1386757">
                  <a:moveTo>
                    <a:pt x="0" y="0"/>
                  </a:moveTo>
                  <a:lnTo>
                    <a:pt x="0" y="1386758"/>
                  </a:lnTo>
                  <a:lnTo>
                    <a:pt x="153486" y="1386758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7" name="Freeform 1396">
              <a:extLst>
                <a:ext uri="{FF2B5EF4-FFF2-40B4-BE49-F238E27FC236}">
                  <a16:creationId xmlns:a16="http://schemas.microsoft.com/office/drawing/2014/main" id="{F833D430-9127-4B8B-C1D0-43F218D11B01}"/>
                </a:ext>
              </a:extLst>
            </p:cNvPr>
            <p:cNvSpPr/>
            <p:nvPr/>
          </p:nvSpPr>
          <p:spPr>
            <a:xfrm>
              <a:off x="3056061" y="3266137"/>
              <a:ext cx="153485" cy="1386757"/>
            </a:xfrm>
            <a:custGeom>
              <a:avLst/>
              <a:gdLst>
                <a:gd name="connsiteX0" fmla="*/ 0 w 153485"/>
                <a:gd name="connsiteY0" fmla="*/ 0 h 1386757"/>
                <a:gd name="connsiteX1" fmla="*/ 0 w 153485"/>
                <a:gd name="connsiteY1" fmla="*/ 1386758 h 1386757"/>
                <a:gd name="connsiteX2" fmla="*/ 153486 w 153485"/>
                <a:gd name="connsiteY2" fmla="*/ 1386758 h 1386757"/>
                <a:gd name="connsiteX3" fmla="*/ 153486 w 153485"/>
                <a:gd name="connsiteY3" fmla="*/ 0 h 1386757"/>
                <a:gd name="connsiteX4" fmla="*/ 0 w 153485"/>
                <a:gd name="connsiteY4" fmla="*/ 0 h 138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1386757">
                  <a:moveTo>
                    <a:pt x="0" y="0"/>
                  </a:moveTo>
                  <a:lnTo>
                    <a:pt x="0" y="1386758"/>
                  </a:lnTo>
                  <a:lnTo>
                    <a:pt x="153486" y="1386758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8" name="Freeform 1397">
              <a:extLst>
                <a:ext uri="{FF2B5EF4-FFF2-40B4-BE49-F238E27FC236}">
                  <a16:creationId xmlns:a16="http://schemas.microsoft.com/office/drawing/2014/main" id="{A4BE438B-22F1-A9C3-309D-EA0B2925A995}"/>
                </a:ext>
              </a:extLst>
            </p:cNvPr>
            <p:cNvSpPr/>
            <p:nvPr/>
          </p:nvSpPr>
          <p:spPr>
            <a:xfrm>
              <a:off x="3209546" y="3765371"/>
              <a:ext cx="153485" cy="887523"/>
            </a:xfrm>
            <a:custGeom>
              <a:avLst/>
              <a:gdLst>
                <a:gd name="connsiteX0" fmla="*/ 0 w 153485"/>
                <a:gd name="connsiteY0" fmla="*/ 0 h 887523"/>
                <a:gd name="connsiteX1" fmla="*/ 0 w 153485"/>
                <a:gd name="connsiteY1" fmla="*/ 887523 h 887523"/>
                <a:gd name="connsiteX2" fmla="*/ 153486 w 153485"/>
                <a:gd name="connsiteY2" fmla="*/ 887523 h 887523"/>
                <a:gd name="connsiteX3" fmla="*/ 153486 w 153485"/>
                <a:gd name="connsiteY3" fmla="*/ 0 h 887523"/>
                <a:gd name="connsiteX4" fmla="*/ 0 w 153485"/>
                <a:gd name="connsiteY4" fmla="*/ 0 h 887523"/>
                <a:gd name="connsiteX5" fmla="*/ 0 w 153485"/>
                <a:gd name="connsiteY5" fmla="*/ 0 h 88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887523">
                  <a:moveTo>
                    <a:pt x="0" y="0"/>
                  </a:moveTo>
                  <a:lnTo>
                    <a:pt x="0" y="887523"/>
                  </a:lnTo>
                  <a:lnTo>
                    <a:pt x="153486" y="887523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9" name="Freeform 1398">
              <a:extLst>
                <a:ext uri="{FF2B5EF4-FFF2-40B4-BE49-F238E27FC236}">
                  <a16:creationId xmlns:a16="http://schemas.microsoft.com/office/drawing/2014/main" id="{CA1FDB98-247B-C63A-EBF5-3AE3F0F7A186}"/>
                </a:ext>
              </a:extLst>
            </p:cNvPr>
            <p:cNvSpPr/>
            <p:nvPr/>
          </p:nvSpPr>
          <p:spPr>
            <a:xfrm>
              <a:off x="3209546" y="3765371"/>
              <a:ext cx="153485" cy="887523"/>
            </a:xfrm>
            <a:custGeom>
              <a:avLst/>
              <a:gdLst>
                <a:gd name="connsiteX0" fmla="*/ 0 w 153485"/>
                <a:gd name="connsiteY0" fmla="*/ 0 h 887523"/>
                <a:gd name="connsiteX1" fmla="*/ 0 w 153485"/>
                <a:gd name="connsiteY1" fmla="*/ 887523 h 887523"/>
                <a:gd name="connsiteX2" fmla="*/ 153486 w 153485"/>
                <a:gd name="connsiteY2" fmla="*/ 887523 h 887523"/>
                <a:gd name="connsiteX3" fmla="*/ 153486 w 153485"/>
                <a:gd name="connsiteY3" fmla="*/ 0 h 887523"/>
                <a:gd name="connsiteX4" fmla="*/ 0 w 153485"/>
                <a:gd name="connsiteY4" fmla="*/ 0 h 88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887523">
                  <a:moveTo>
                    <a:pt x="0" y="0"/>
                  </a:moveTo>
                  <a:lnTo>
                    <a:pt x="0" y="887523"/>
                  </a:lnTo>
                  <a:lnTo>
                    <a:pt x="153486" y="887523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0" name="Freeform 1399">
              <a:extLst>
                <a:ext uri="{FF2B5EF4-FFF2-40B4-BE49-F238E27FC236}">
                  <a16:creationId xmlns:a16="http://schemas.microsoft.com/office/drawing/2014/main" id="{97DE8371-375A-6052-C1B7-C69368A68184}"/>
                </a:ext>
              </a:extLst>
            </p:cNvPr>
            <p:cNvSpPr/>
            <p:nvPr/>
          </p:nvSpPr>
          <p:spPr>
            <a:xfrm>
              <a:off x="3363032" y="3432549"/>
              <a:ext cx="153485" cy="1220345"/>
            </a:xfrm>
            <a:custGeom>
              <a:avLst/>
              <a:gdLst>
                <a:gd name="connsiteX0" fmla="*/ 0 w 153485"/>
                <a:gd name="connsiteY0" fmla="*/ 0 h 1220345"/>
                <a:gd name="connsiteX1" fmla="*/ 0 w 153485"/>
                <a:gd name="connsiteY1" fmla="*/ 1220345 h 1220345"/>
                <a:gd name="connsiteX2" fmla="*/ 153486 w 153485"/>
                <a:gd name="connsiteY2" fmla="*/ 1220345 h 1220345"/>
                <a:gd name="connsiteX3" fmla="*/ 153486 w 153485"/>
                <a:gd name="connsiteY3" fmla="*/ 0 h 1220345"/>
                <a:gd name="connsiteX4" fmla="*/ 0 w 153485"/>
                <a:gd name="connsiteY4" fmla="*/ 0 h 1220345"/>
                <a:gd name="connsiteX5" fmla="*/ 0 w 153485"/>
                <a:gd name="connsiteY5" fmla="*/ 0 h 122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1220345">
                  <a:moveTo>
                    <a:pt x="0" y="0"/>
                  </a:moveTo>
                  <a:lnTo>
                    <a:pt x="0" y="1220345"/>
                  </a:lnTo>
                  <a:lnTo>
                    <a:pt x="153486" y="1220345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1" name="Freeform 1400">
              <a:extLst>
                <a:ext uri="{FF2B5EF4-FFF2-40B4-BE49-F238E27FC236}">
                  <a16:creationId xmlns:a16="http://schemas.microsoft.com/office/drawing/2014/main" id="{4AF9D1BC-A0E6-E658-84A6-3D706F457CC3}"/>
                </a:ext>
              </a:extLst>
            </p:cNvPr>
            <p:cNvSpPr/>
            <p:nvPr/>
          </p:nvSpPr>
          <p:spPr>
            <a:xfrm>
              <a:off x="3363032" y="3432549"/>
              <a:ext cx="153485" cy="1220345"/>
            </a:xfrm>
            <a:custGeom>
              <a:avLst/>
              <a:gdLst>
                <a:gd name="connsiteX0" fmla="*/ 0 w 153485"/>
                <a:gd name="connsiteY0" fmla="*/ 0 h 1220345"/>
                <a:gd name="connsiteX1" fmla="*/ 0 w 153485"/>
                <a:gd name="connsiteY1" fmla="*/ 1220345 h 1220345"/>
                <a:gd name="connsiteX2" fmla="*/ 153486 w 153485"/>
                <a:gd name="connsiteY2" fmla="*/ 1220345 h 1220345"/>
                <a:gd name="connsiteX3" fmla="*/ 153486 w 153485"/>
                <a:gd name="connsiteY3" fmla="*/ 0 h 1220345"/>
                <a:gd name="connsiteX4" fmla="*/ 0 w 153485"/>
                <a:gd name="connsiteY4" fmla="*/ 0 h 122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1220345">
                  <a:moveTo>
                    <a:pt x="0" y="0"/>
                  </a:moveTo>
                  <a:lnTo>
                    <a:pt x="0" y="1220345"/>
                  </a:lnTo>
                  <a:lnTo>
                    <a:pt x="153486" y="1220345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2" name="Freeform 1401">
              <a:extLst>
                <a:ext uri="{FF2B5EF4-FFF2-40B4-BE49-F238E27FC236}">
                  <a16:creationId xmlns:a16="http://schemas.microsoft.com/office/drawing/2014/main" id="{4C195842-B0C3-44C6-3F6B-3B3934799FD4}"/>
                </a:ext>
              </a:extLst>
            </p:cNvPr>
            <p:cNvSpPr/>
            <p:nvPr/>
          </p:nvSpPr>
          <p:spPr>
            <a:xfrm>
              <a:off x="3516517" y="4098195"/>
              <a:ext cx="153485" cy="554699"/>
            </a:xfrm>
            <a:custGeom>
              <a:avLst/>
              <a:gdLst>
                <a:gd name="connsiteX0" fmla="*/ 0 w 153485"/>
                <a:gd name="connsiteY0" fmla="*/ 0 h 554699"/>
                <a:gd name="connsiteX1" fmla="*/ 0 w 153485"/>
                <a:gd name="connsiteY1" fmla="*/ 554700 h 554699"/>
                <a:gd name="connsiteX2" fmla="*/ 153486 w 153485"/>
                <a:gd name="connsiteY2" fmla="*/ 554700 h 554699"/>
                <a:gd name="connsiteX3" fmla="*/ 153486 w 153485"/>
                <a:gd name="connsiteY3" fmla="*/ 0 h 554699"/>
                <a:gd name="connsiteX4" fmla="*/ 0 w 153485"/>
                <a:gd name="connsiteY4" fmla="*/ 0 h 554699"/>
                <a:gd name="connsiteX5" fmla="*/ 0 w 153485"/>
                <a:gd name="connsiteY5" fmla="*/ 0 h 554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554699">
                  <a:moveTo>
                    <a:pt x="0" y="0"/>
                  </a:moveTo>
                  <a:lnTo>
                    <a:pt x="0" y="554700"/>
                  </a:lnTo>
                  <a:lnTo>
                    <a:pt x="153486" y="554700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3" name="Freeform 1402">
              <a:extLst>
                <a:ext uri="{FF2B5EF4-FFF2-40B4-BE49-F238E27FC236}">
                  <a16:creationId xmlns:a16="http://schemas.microsoft.com/office/drawing/2014/main" id="{0966BAC1-6236-B0E7-2B44-FB5D8FD9D9C2}"/>
                </a:ext>
              </a:extLst>
            </p:cNvPr>
            <p:cNvSpPr/>
            <p:nvPr/>
          </p:nvSpPr>
          <p:spPr>
            <a:xfrm>
              <a:off x="3516517" y="4098195"/>
              <a:ext cx="153485" cy="554699"/>
            </a:xfrm>
            <a:custGeom>
              <a:avLst/>
              <a:gdLst>
                <a:gd name="connsiteX0" fmla="*/ 0 w 153485"/>
                <a:gd name="connsiteY0" fmla="*/ 0 h 554699"/>
                <a:gd name="connsiteX1" fmla="*/ 0 w 153485"/>
                <a:gd name="connsiteY1" fmla="*/ 554700 h 554699"/>
                <a:gd name="connsiteX2" fmla="*/ 153486 w 153485"/>
                <a:gd name="connsiteY2" fmla="*/ 554700 h 554699"/>
                <a:gd name="connsiteX3" fmla="*/ 153486 w 153485"/>
                <a:gd name="connsiteY3" fmla="*/ 0 h 554699"/>
                <a:gd name="connsiteX4" fmla="*/ 0 w 153485"/>
                <a:gd name="connsiteY4" fmla="*/ 0 h 554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554699">
                  <a:moveTo>
                    <a:pt x="0" y="0"/>
                  </a:moveTo>
                  <a:lnTo>
                    <a:pt x="0" y="554700"/>
                  </a:lnTo>
                  <a:lnTo>
                    <a:pt x="153486" y="554700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4" name="Freeform 1403">
              <a:extLst>
                <a:ext uri="{FF2B5EF4-FFF2-40B4-BE49-F238E27FC236}">
                  <a16:creationId xmlns:a16="http://schemas.microsoft.com/office/drawing/2014/main" id="{C3C60C19-07DA-AEA8-D85C-12BB856CCA11}"/>
                </a:ext>
              </a:extLst>
            </p:cNvPr>
            <p:cNvSpPr/>
            <p:nvPr/>
          </p:nvSpPr>
          <p:spPr>
            <a:xfrm>
              <a:off x="3670003" y="3820843"/>
              <a:ext cx="153485" cy="832051"/>
            </a:xfrm>
            <a:custGeom>
              <a:avLst/>
              <a:gdLst>
                <a:gd name="connsiteX0" fmla="*/ 0 w 153485"/>
                <a:gd name="connsiteY0" fmla="*/ 0 h 832051"/>
                <a:gd name="connsiteX1" fmla="*/ 0 w 153485"/>
                <a:gd name="connsiteY1" fmla="*/ 832052 h 832051"/>
                <a:gd name="connsiteX2" fmla="*/ 153486 w 153485"/>
                <a:gd name="connsiteY2" fmla="*/ 832052 h 832051"/>
                <a:gd name="connsiteX3" fmla="*/ 153486 w 153485"/>
                <a:gd name="connsiteY3" fmla="*/ 0 h 832051"/>
                <a:gd name="connsiteX4" fmla="*/ 0 w 153485"/>
                <a:gd name="connsiteY4" fmla="*/ 0 h 832051"/>
                <a:gd name="connsiteX5" fmla="*/ 0 w 153485"/>
                <a:gd name="connsiteY5" fmla="*/ 0 h 832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832051">
                  <a:moveTo>
                    <a:pt x="0" y="0"/>
                  </a:moveTo>
                  <a:lnTo>
                    <a:pt x="0" y="832052"/>
                  </a:lnTo>
                  <a:lnTo>
                    <a:pt x="153486" y="832052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5" name="Freeform 1404">
              <a:extLst>
                <a:ext uri="{FF2B5EF4-FFF2-40B4-BE49-F238E27FC236}">
                  <a16:creationId xmlns:a16="http://schemas.microsoft.com/office/drawing/2014/main" id="{11D7B552-D51C-A0EB-6F20-CFA538A8E9C5}"/>
                </a:ext>
              </a:extLst>
            </p:cNvPr>
            <p:cNvSpPr/>
            <p:nvPr/>
          </p:nvSpPr>
          <p:spPr>
            <a:xfrm>
              <a:off x="3670003" y="3820843"/>
              <a:ext cx="153485" cy="832051"/>
            </a:xfrm>
            <a:custGeom>
              <a:avLst/>
              <a:gdLst>
                <a:gd name="connsiteX0" fmla="*/ 0 w 153485"/>
                <a:gd name="connsiteY0" fmla="*/ 0 h 832051"/>
                <a:gd name="connsiteX1" fmla="*/ 0 w 153485"/>
                <a:gd name="connsiteY1" fmla="*/ 832052 h 832051"/>
                <a:gd name="connsiteX2" fmla="*/ 153486 w 153485"/>
                <a:gd name="connsiteY2" fmla="*/ 832052 h 832051"/>
                <a:gd name="connsiteX3" fmla="*/ 153486 w 153485"/>
                <a:gd name="connsiteY3" fmla="*/ 0 h 832051"/>
                <a:gd name="connsiteX4" fmla="*/ 0 w 153485"/>
                <a:gd name="connsiteY4" fmla="*/ 0 h 832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832051">
                  <a:moveTo>
                    <a:pt x="0" y="0"/>
                  </a:moveTo>
                  <a:lnTo>
                    <a:pt x="0" y="832052"/>
                  </a:lnTo>
                  <a:lnTo>
                    <a:pt x="153486" y="832052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6" name="Freeform 1405">
              <a:extLst>
                <a:ext uri="{FF2B5EF4-FFF2-40B4-BE49-F238E27FC236}">
                  <a16:creationId xmlns:a16="http://schemas.microsoft.com/office/drawing/2014/main" id="{1821E6EE-C818-2E6A-1E0D-93B1063527FC}"/>
                </a:ext>
              </a:extLst>
            </p:cNvPr>
            <p:cNvSpPr/>
            <p:nvPr/>
          </p:nvSpPr>
          <p:spPr>
            <a:xfrm>
              <a:off x="3823489" y="4597433"/>
              <a:ext cx="153485" cy="55461"/>
            </a:xfrm>
            <a:custGeom>
              <a:avLst/>
              <a:gdLst>
                <a:gd name="connsiteX0" fmla="*/ 0 w 153485"/>
                <a:gd name="connsiteY0" fmla="*/ 0 h 55461"/>
                <a:gd name="connsiteX1" fmla="*/ 0 w 153485"/>
                <a:gd name="connsiteY1" fmla="*/ 55461 h 55461"/>
                <a:gd name="connsiteX2" fmla="*/ 153486 w 153485"/>
                <a:gd name="connsiteY2" fmla="*/ 55461 h 55461"/>
                <a:gd name="connsiteX3" fmla="*/ 153486 w 153485"/>
                <a:gd name="connsiteY3" fmla="*/ 0 h 55461"/>
                <a:gd name="connsiteX4" fmla="*/ 0 w 153485"/>
                <a:gd name="connsiteY4" fmla="*/ 0 h 55461"/>
                <a:gd name="connsiteX5" fmla="*/ 0 w 153485"/>
                <a:gd name="connsiteY5" fmla="*/ 0 h 5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55461">
                  <a:moveTo>
                    <a:pt x="0" y="0"/>
                  </a:moveTo>
                  <a:lnTo>
                    <a:pt x="0" y="55461"/>
                  </a:lnTo>
                  <a:lnTo>
                    <a:pt x="153486" y="55461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7" name="Freeform 1406">
              <a:extLst>
                <a:ext uri="{FF2B5EF4-FFF2-40B4-BE49-F238E27FC236}">
                  <a16:creationId xmlns:a16="http://schemas.microsoft.com/office/drawing/2014/main" id="{6F3E18CB-E000-C98F-F300-64615CB9DD44}"/>
                </a:ext>
              </a:extLst>
            </p:cNvPr>
            <p:cNvSpPr/>
            <p:nvPr/>
          </p:nvSpPr>
          <p:spPr>
            <a:xfrm>
              <a:off x="3823489" y="4597433"/>
              <a:ext cx="153485" cy="55461"/>
            </a:xfrm>
            <a:custGeom>
              <a:avLst/>
              <a:gdLst>
                <a:gd name="connsiteX0" fmla="*/ 0 w 153485"/>
                <a:gd name="connsiteY0" fmla="*/ 0 h 55461"/>
                <a:gd name="connsiteX1" fmla="*/ 0 w 153485"/>
                <a:gd name="connsiteY1" fmla="*/ 55461 h 55461"/>
                <a:gd name="connsiteX2" fmla="*/ 153486 w 153485"/>
                <a:gd name="connsiteY2" fmla="*/ 55461 h 55461"/>
                <a:gd name="connsiteX3" fmla="*/ 153486 w 153485"/>
                <a:gd name="connsiteY3" fmla="*/ 0 h 55461"/>
                <a:gd name="connsiteX4" fmla="*/ 0 w 153485"/>
                <a:gd name="connsiteY4" fmla="*/ 0 h 5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55461">
                  <a:moveTo>
                    <a:pt x="0" y="0"/>
                  </a:moveTo>
                  <a:lnTo>
                    <a:pt x="0" y="55461"/>
                  </a:lnTo>
                  <a:lnTo>
                    <a:pt x="153486" y="55461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8" name="Freeform 1407">
              <a:extLst>
                <a:ext uri="{FF2B5EF4-FFF2-40B4-BE49-F238E27FC236}">
                  <a16:creationId xmlns:a16="http://schemas.microsoft.com/office/drawing/2014/main" id="{D59FB5A1-F42A-2321-908B-2E44401FF1F9}"/>
                </a:ext>
              </a:extLst>
            </p:cNvPr>
            <p:cNvSpPr/>
            <p:nvPr/>
          </p:nvSpPr>
          <p:spPr>
            <a:xfrm>
              <a:off x="3976974" y="4597433"/>
              <a:ext cx="153485" cy="55461"/>
            </a:xfrm>
            <a:custGeom>
              <a:avLst/>
              <a:gdLst>
                <a:gd name="connsiteX0" fmla="*/ 0 w 153485"/>
                <a:gd name="connsiteY0" fmla="*/ 0 h 55461"/>
                <a:gd name="connsiteX1" fmla="*/ 0 w 153485"/>
                <a:gd name="connsiteY1" fmla="*/ 55461 h 55461"/>
                <a:gd name="connsiteX2" fmla="*/ 153486 w 153485"/>
                <a:gd name="connsiteY2" fmla="*/ 55461 h 55461"/>
                <a:gd name="connsiteX3" fmla="*/ 153486 w 153485"/>
                <a:gd name="connsiteY3" fmla="*/ 0 h 55461"/>
                <a:gd name="connsiteX4" fmla="*/ 0 w 153485"/>
                <a:gd name="connsiteY4" fmla="*/ 0 h 55461"/>
                <a:gd name="connsiteX5" fmla="*/ 0 w 153485"/>
                <a:gd name="connsiteY5" fmla="*/ 0 h 5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55461">
                  <a:moveTo>
                    <a:pt x="0" y="0"/>
                  </a:moveTo>
                  <a:lnTo>
                    <a:pt x="0" y="55461"/>
                  </a:lnTo>
                  <a:lnTo>
                    <a:pt x="153486" y="55461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9" name="Freeform 1408">
              <a:extLst>
                <a:ext uri="{FF2B5EF4-FFF2-40B4-BE49-F238E27FC236}">
                  <a16:creationId xmlns:a16="http://schemas.microsoft.com/office/drawing/2014/main" id="{124414B8-1C85-E5E2-FA1C-5EE0B566DB5C}"/>
                </a:ext>
              </a:extLst>
            </p:cNvPr>
            <p:cNvSpPr/>
            <p:nvPr/>
          </p:nvSpPr>
          <p:spPr>
            <a:xfrm>
              <a:off x="3976974" y="4597433"/>
              <a:ext cx="153485" cy="55461"/>
            </a:xfrm>
            <a:custGeom>
              <a:avLst/>
              <a:gdLst>
                <a:gd name="connsiteX0" fmla="*/ 0 w 153485"/>
                <a:gd name="connsiteY0" fmla="*/ 0 h 55461"/>
                <a:gd name="connsiteX1" fmla="*/ 0 w 153485"/>
                <a:gd name="connsiteY1" fmla="*/ 55461 h 55461"/>
                <a:gd name="connsiteX2" fmla="*/ 153486 w 153485"/>
                <a:gd name="connsiteY2" fmla="*/ 55461 h 55461"/>
                <a:gd name="connsiteX3" fmla="*/ 153486 w 153485"/>
                <a:gd name="connsiteY3" fmla="*/ 0 h 55461"/>
                <a:gd name="connsiteX4" fmla="*/ 0 w 153485"/>
                <a:gd name="connsiteY4" fmla="*/ 0 h 5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55461">
                  <a:moveTo>
                    <a:pt x="0" y="0"/>
                  </a:moveTo>
                  <a:lnTo>
                    <a:pt x="0" y="55461"/>
                  </a:lnTo>
                  <a:lnTo>
                    <a:pt x="153486" y="55461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0" name="Freeform 1409">
              <a:extLst>
                <a:ext uri="{FF2B5EF4-FFF2-40B4-BE49-F238E27FC236}">
                  <a16:creationId xmlns:a16="http://schemas.microsoft.com/office/drawing/2014/main" id="{D16B9A21-6BA9-2A02-2B0D-26BEF5C88887}"/>
                </a:ext>
              </a:extLst>
            </p:cNvPr>
            <p:cNvSpPr/>
            <p:nvPr/>
          </p:nvSpPr>
          <p:spPr>
            <a:xfrm>
              <a:off x="1595026" y="4483561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1" name="Freeform 1410">
              <a:extLst>
                <a:ext uri="{FF2B5EF4-FFF2-40B4-BE49-F238E27FC236}">
                  <a16:creationId xmlns:a16="http://schemas.microsoft.com/office/drawing/2014/main" id="{6683C45E-5F8E-C8C2-9E87-0ADF95570B49}"/>
                </a:ext>
              </a:extLst>
            </p:cNvPr>
            <p:cNvSpPr/>
            <p:nvPr/>
          </p:nvSpPr>
          <p:spPr>
            <a:xfrm>
              <a:off x="1748511" y="426168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2" name="Freeform 1411">
              <a:extLst>
                <a:ext uri="{FF2B5EF4-FFF2-40B4-BE49-F238E27FC236}">
                  <a16:creationId xmlns:a16="http://schemas.microsoft.com/office/drawing/2014/main" id="{C0A4353A-A098-165E-68FD-CA6F3BA64B27}"/>
                </a:ext>
              </a:extLst>
            </p:cNvPr>
            <p:cNvSpPr/>
            <p:nvPr/>
          </p:nvSpPr>
          <p:spPr>
            <a:xfrm>
              <a:off x="1901997" y="4150743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3" name="Freeform 1412">
              <a:extLst>
                <a:ext uri="{FF2B5EF4-FFF2-40B4-BE49-F238E27FC236}">
                  <a16:creationId xmlns:a16="http://schemas.microsoft.com/office/drawing/2014/main" id="{C1EB86FB-4809-6279-B740-0FC0EFC38E67}"/>
                </a:ext>
              </a:extLst>
            </p:cNvPr>
            <p:cNvSpPr/>
            <p:nvPr/>
          </p:nvSpPr>
          <p:spPr>
            <a:xfrm>
              <a:off x="2055483" y="4206212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4" name="Freeform 1413">
              <a:extLst>
                <a:ext uri="{FF2B5EF4-FFF2-40B4-BE49-F238E27FC236}">
                  <a16:creationId xmlns:a16="http://schemas.microsoft.com/office/drawing/2014/main" id="{772EE353-0D3B-2FE3-431A-5484AD7B1A35}"/>
                </a:ext>
              </a:extLst>
            </p:cNvPr>
            <p:cNvSpPr/>
            <p:nvPr/>
          </p:nvSpPr>
          <p:spPr>
            <a:xfrm>
              <a:off x="2208968" y="3706980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5" name="Freeform 1414">
              <a:extLst>
                <a:ext uri="{FF2B5EF4-FFF2-40B4-BE49-F238E27FC236}">
                  <a16:creationId xmlns:a16="http://schemas.microsoft.com/office/drawing/2014/main" id="{942F0C1B-0ED6-957E-95C2-2D83278EECCB}"/>
                </a:ext>
              </a:extLst>
            </p:cNvPr>
            <p:cNvSpPr/>
            <p:nvPr/>
          </p:nvSpPr>
          <p:spPr>
            <a:xfrm>
              <a:off x="2362454" y="337415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6" name="Freeform 1415">
              <a:extLst>
                <a:ext uri="{FF2B5EF4-FFF2-40B4-BE49-F238E27FC236}">
                  <a16:creationId xmlns:a16="http://schemas.microsoft.com/office/drawing/2014/main" id="{5C9A4F58-FCF3-7F76-EF7A-47120BA75E3E}"/>
                </a:ext>
              </a:extLst>
            </p:cNvPr>
            <p:cNvSpPr/>
            <p:nvPr/>
          </p:nvSpPr>
          <p:spPr>
            <a:xfrm>
              <a:off x="2515939" y="3041335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7" name="Freeform 1416">
              <a:extLst>
                <a:ext uri="{FF2B5EF4-FFF2-40B4-BE49-F238E27FC236}">
                  <a16:creationId xmlns:a16="http://schemas.microsoft.com/office/drawing/2014/main" id="{FF25F57F-717A-AFC7-68D0-2E06FCDABFAB}"/>
                </a:ext>
              </a:extLst>
            </p:cNvPr>
            <p:cNvSpPr/>
            <p:nvPr/>
          </p:nvSpPr>
          <p:spPr>
            <a:xfrm>
              <a:off x="2669425" y="331868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8" name="Freeform 1417">
              <a:extLst>
                <a:ext uri="{FF2B5EF4-FFF2-40B4-BE49-F238E27FC236}">
                  <a16:creationId xmlns:a16="http://schemas.microsoft.com/office/drawing/2014/main" id="{FDD00D80-4F2B-44CA-6DFD-87BFD938A4AB}"/>
                </a:ext>
              </a:extLst>
            </p:cNvPr>
            <p:cNvSpPr/>
            <p:nvPr/>
          </p:nvSpPr>
          <p:spPr>
            <a:xfrm>
              <a:off x="2822911" y="2819452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9" name="Freeform 1418">
              <a:extLst>
                <a:ext uri="{FF2B5EF4-FFF2-40B4-BE49-F238E27FC236}">
                  <a16:creationId xmlns:a16="http://schemas.microsoft.com/office/drawing/2014/main" id="{5696E403-2BA4-0ED6-05CF-751ECFAF814E}"/>
                </a:ext>
              </a:extLst>
            </p:cNvPr>
            <p:cNvSpPr/>
            <p:nvPr/>
          </p:nvSpPr>
          <p:spPr>
            <a:xfrm>
              <a:off x="2976396" y="337415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0" name="Freeform 1419">
              <a:extLst>
                <a:ext uri="{FF2B5EF4-FFF2-40B4-BE49-F238E27FC236}">
                  <a16:creationId xmlns:a16="http://schemas.microsoft.com/office/drawing/2014/main" id="{0872A7F8-C56C-EE21-CAD2-578CCDB40550}"/>
                </a:ext>
              </a:extLst>
            </p:cNvPr>
            <p:cNvSpPr/>
            <p:nvPr/>
          </p:nvSpPr>
          <p:spPr>
            <a:xfrm>
              <a:off x="3129882" y="3263216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1" name="Freeform 1420">
              <a:extLst>
                <a:ext uri="{FF2B5EF4-FFF2-40B4-BE49-F238E27FC236}">
                  <a16:creationId xmlns:a16="http://schemas.microsoft.com/office/drawing/2014/main" id="{A4801148-00D1-DB9F-E484-E4AF5E034AEB}"/>
                </a:ext>
              </a:extLst>
            </p:cNvPr>
            <p:cNvSpPr/>
            <p:nvPr/>
          </p:nvSpPr>
          <p:spPr>
            <a:xfrm>
              <a:off x="3283368" y="3762450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2" name="Freeform 1421">
              <a:extLst>
                <a:ext uri="{FF2B5EF4-FFF2-40B4-BE49-F238E27FC236}">
                  <a16:creationId xmlns:a16="http://schemas.microsoft.com/office/drawing/2014/main" id="{B5855E24-54F9-32E1-BE9D-6B53A05CCE15}"/>
                </a:ext>
              </a:extLst>
            </p:cNvPr>
            <p:cNvSpPr/>
            <p:nvPr/>
          </p:nvSpPr>
          <p:spPr>
            <a:xfrm>
              <a:off x="3436853" y="3429628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3" name="Freeform 1422">
              <a:extLst>
                <a:ext uri="{FF2B5EF4-FFF2-40B4-BE49-F238E27FC236}">
                  <a16:creationId xmlns:a16="http://schemas.microsoft.com/office/drawing/2014/main" id="{D92A9BAA-5D24-1D85-F89C-032E2D855D5C}"/>
                </a:ext>
              </a:extLst>
            </p:cNvPr>
            <p:cNvSpPr/>
            <p:nvPr/>
          </p:nvSpPr>
          <p:spPr>
            <a:xfrm>
              <a:off x="3590339" y="4095273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4" name="Freeform 1423">
              <a:extLst>
                <a:ext uri="{FF2B5EF4-FFF2-40B4-BE49-F238E27FC236}">
                  <a16:creationId xmlns:a16="http://schemas.microsoft.com/office/drawing/2014/main" id="{E8A2149E-7262-CCB6-1E69-3F700DCCA80D}"/>
                </a:ext>
              </a:extLst>
            </p:cNvPr>
            <p:cNvSpPr/>
            <p:nvPr/>
          </p:nvSpPr>
          <p:spPr>
            <a:xfrm>
              <a:off x="3743824" y="3817921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5" name="Freeform 1424">
              <a:extLst>
                <a:ext uri="{FF2B5EF4-FFF2-40B4-BE49-F238E27FC236}">
                  <a16:creationId xmlns:a16="http://schemas.microsoft.com/office/drawing/2014/main" id="{7D2FF83E-11C5-6656-608F-1FDE784E58D0}"/>
                </a:ext>
              </a:extLst>
            </p:cNvPr>
            <p:cNvSpPr/>
            <p:nvPr/>
          </p:nvSpPr>
          <p:spPr>
            <a:xfrm>
              <a:off x="3897310" y="4594512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6" name="Freeform 1425">
              <a:extLst>
                <a:ext uri="{FF2B5EF4-FFF2-40B4-BE49-F238E27FC236}">
                  <a16:creationId xmlns:a16="http://schemas.microsoft.com/office/drawing/2014/main" id="{1624D3A7-AEAF-DAB4-3D80-309AF60DA529}"/>
                </a:ext>
              </a:extLst>
            </p:cNvPr>
            <p:cNvSpPr/>
            <p:nvPr/>
          </p:nvSpPr>
          <p:spPr>
            <a:xfrm>
              <a:off x="4050796" y="4594512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pic>
        <p:nvPicPr>
          <p:cNvPr id="1430" name="Picture 4">
            <a:extLst>
              <a:ext uri="{FF2B5EF4-FFF2-40B4-BE49-F238E27FC236}">
                <a16:creationId xmlns:a16="http://schemas.microsoft.com/office/drawing/2014/main" id="{5C727942-0EC6-4A78-46E9-9FBE71EAE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19244" y="2854431"/>
            <a:ext cx="1770732" cy="177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0698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F23D50-A2D2-2C40-493D-07C38EF413B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Beispiel (Filmbewertungen)</a:t>
                </a:r>
                <a:r>
                  <a:rPr lang="de-DE" dirty="0"/>
                  <a:t>. Wenn wir alle Science-Fiction Filme in Betracht ziehen, hat der Film </a:t>
                </a:r>
                <a:r>
                  <a:rPr lang="en-US" i="1" dirty="0"/>
                  <a:t>Jurassic World Dominion</a:t>
                </a:r>
                <a:r>
                  <a:rPr lang="de-DE" dirty="0"/>
                  <a:t> ein durchschnittliches Rating?</a:t>
                </a:r>
              </a:p>
              <a:p>
                <a:r>
                  <a:rPr lang="de-DE" b="1" dirty="0"/>
                  <a:t>Alternative Frage</a:t>
                </a:r>
                <a:r>
                  <a:rPr lang="de-DE" dirty="0"/>
                  <a:t>: Ist die durchschnittliche Bewertung von Science-Fiction Filmen 5.6?</a:t>
                </a:r>
              </a:p>
              <a:p>
                <a:r>
                  <a:rPr lang="de-DE" b="1" dirty="0"/>
                  <a:t>Mathematische Formulierung</a:t>
                </a:r>
                <a:r>
                  <a:rPr lang="de-DE" dirty="0"/>
                  <a:t>: </a:t>
                </a:r>
              </a:p>
              <a:p>
                <a:pPr lvl="1"/>
                <a:r>
                  <a:rPr lang="de-DE" sz="1200" dirty="0"/>
                  <a:t>Sei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1200" dirty="0"/>
                  <a:t> eine Zufallsvariable, welche die Bewertung des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200" dirty="0"/>
                  <a:t>-</a:t>
                </a:r>
                <a:r>
                  <a:rPr lang="de-DE" sz="1200" dirty="0" err="1"/>
                  <a:t>ten</a:t>
                </a:r>
                <a:r>
                  <a:rPr lang="de-DE" sz="1200" dirty="0"/>
                  <a:t> Science-Fiction Films ist.</a:t>
                </a:r>
              </a:p>
              <a:p>
                <a:pPr lvl="1"/>
                <a:r>
                  <a:rPr lang="de-DE" sz="1200" dirty="0"/>
                  <a:t>Wir nehmen an, dass die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1200" dirty="0"/>
                  <a:t> identisch und unabhängig verteilt sind mit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1200" dirty="0"/>
                  <a:t>.</a:t>
                </a:r>
              </a:p>
              <a:p>
                <a:pPr lvl="1"/>
                <a:r>
                  <a:rPr lang="de-DE" sz="1200" dirty="0"/>
                  <a:t>Dann ist die mathematische Frage, welche wir beantworten wollen: </a:t>
                </a:r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Ist</m:t>
                      </m:r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=5.6 ?</m:t>
                      </m:r>
                    </m:oMath>
                  </m:oMathPara>
                </a14:m>
                <a:endParaRPr lang="de-DE" sz="1200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Bemerkungen (Filmbewertungen)</a:t>
                </a:r>
              </a:p>
              <a:p>
                <a:pPr lvl="1"/>
                <a:r>
                  <a:rPr lang="de-DE" sz="1200" dirty="0"/>
                  <a:t>Diese Frage kann niemals exakt beantwortet werden, da wir maximal alle Science-Fiction Filme der Vergangenheit in Betracht ziehen können (aber nicht alle Science-Fiction Filme der Zukunft), d.h., wir werden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1200" dirty="0"/>
                  <a:t> niemals exakt kennen!</a:t>
                </a:r>
                <a:endParaRPr lang="en-DE" sz="1200" dirty="0"/>
              </a:p>
              <a:p>
                <a:pPr lvl="1"/>
                <a:r>
                  <a:rPr lang="en-DE" sz="1200" dirty="0"/>
                  <a:t>Um solche Fragen zu beantworten, müssen wir uns überlegen, welche Fehler wir bei solchen Entscheidungen machen können und welche wir beschränken wollen.</a:t>
                </a:r>
                <a:endParaRPr lang="de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F23D50-A2D2-2C40-493D-07C38EF413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390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241FA49-146C-CE59-2E8B-FD7F4C750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Motivation: Filmbewertungen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1370FA-859D-291B-AABE-58829DE9AD7F}"/>
              </a:ext>
            </a:extLst>
          </p:cNvPr>
          <p:cNvSpPr txBox="1"/>
          <p:nvPr/>
        </p:nvSpPr>
        <p:spPr bwMode="gray">
          <a:xfrm>
            <a:off x="7467171" y="3288714"/>
            <a:ext cx="156243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50" dirty="0"/>
              <a:t>Rating: 5.6 </a:t>
            </a:r>
          </a:p>
          <a:p>
            <a:r>
              <a:rPr lang="de-DE" sz="600" dirty="0"/>
              <a:t>(basierend auf 196,057 Bewertungen) </a:t>
            </a:r>
            <a:endParaRPr lang="de-DE" sz="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B48E2-2F15-C550-79ED-BB09140D6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58873" y="1491630"/>
            <a:ext cx="1770732" cy="177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0315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de-DE" b="1" dirty="0"/>
                  <a:t>Konzept der Hypothesentests</a:t>
                </a:r>
              </a:p>
              <a:p>
                <a:r>
                  <a:rPr lang="de-DE" dirty="0"/>
                  <a:t>Hypothesentests für den Erwartungswert</a:t>
                </a:r>
              </a:p>
              <a:p>
                <a:pPr lvl="1"/>
                <a:r>
                  <a:rPr lang="de-DE" dirty="0" err="1"/>
                  <a:t>Gauss</a:t>
                </a:r>
                <a:r>
                  <a:rPr lang="de-DE" dirty="0"/>
                  <a:t>-Test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/>
                  <a:t>-Test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Hypothesentests für Modelle</a:t>
                </a:r>
              </a:p>
              <a:p>
                <a:pPr lvl="1"/>
                <a:r>
                  <a:rPr lang="en-US" i="1" dirty="0">
                    <a:solidFill>
                      <a:schemeClr val="accent5"/>
                    </a:solidFill>
                  </a:rPr>
                  <a:t>Mann-Whitney-Wilcoxon</a:t>
                </a:r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  <a:endParaRPr lang="de-DE" i="1" dirty="0">
                  <a:solidFill>
                    <a:schemeClr val="accent5"/>
                  </a:solidFill>
                </a:endParaRPr>
              </a:p>
              <a:p>
                <a:pPr lvl="1"/>
                <a:r>
                  <a:rPr lang="en-US" i="1" dirty="0">
                    <a:solidFill>
                      <a:schemeClr val="accent5"/>
                    </a:solidFill>
                  </a:rPr>
                  <a:t>Likelihood Ratio</a:t>
                </a:r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Irrtumswahrscheinlichkeit und </a:t>
                </a:r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>
                    <a:solidFill>
                      <a:schemeClr val="accent5"/>
                    </a:solidFill>
                  </a:rPr>
                  <a:t>-Wert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Multiples Testen</a:t>
                </a:r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136289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140A0DC-FA39-BB1C-C760-E6B809B9200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496" y="1131590"/>
                <a:ext cx="4104455" cy="4011910"/>
              </a:xfrm>
            </p:spPr>
            <p:txBody>
              <a:bodyPr/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de-DE" b="1" dirty="0"/>
                  <a:t>Festlegen eines parametrischen Modells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de-DE" b="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0">
                            <a:latin typeface="Cambria Math" panose="02040503050406030204" pitchFamily="18" charset="0"/>
                          </a:rPr>
                          <m:t>ℱ</m:t>
                        </m:r>
                        <m:r>
                          <a:rPr lang="de-DE" b="0" i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de-DE" b="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b="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de-DE" b="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de-DE" b="0" i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b="0" i="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sz="1200" dirty="0"/>
                  <a:t>Parameterraum so klein wie sinnvoll möglich wählen.</a:t>
                </a:r>
                <a:endParaRPr lang="de-DE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de-DE" b="1" dirty="0"/>
                  <a:t>Formulierung von Hypothesen</a:t>
                </a:r>
              </a:p>
              <a:p>
                <a:pPr lvl="1"/>
                <a:r>
                  <a:rPr lang="de-DE" sz="1200" dirty="0"/>
                  <a:t>Null-Hypothese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sz="1200" dirty="0"/>
                  <a:t> gibt eine Aussage an, die durch den Test widerlegt werden soll.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200" dirty="0"/>
                  <a:t> (Alternativhypothese) korrespondieren mit einer Aufspaltung des Parameterraums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dirty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endParaRPr lang="de-DE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de-DE" b="1" dirty="0"/>
                  <a:t>Wahl eines Irrtumsniveaus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de-DE" b="1" dirty="0"/>
              </a:p>
              <a:p>
                <a:pPr lvl="1"/>
                <a:r>
                  <a:rPr lang="de-DE" sz="1200" dirty="0"/>
                  <a:t>Zwei Fehler: Entscheidung für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200" dirty="0"/>
                  <a:t> obwohl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sz="1200" dirty="0"/>
                  <a:t> wahr ist (Typ-I) oder andersherum (Typ II)</a:t>
                </a:r>
              </a:p>
              <a:p>
                <a:pPr lvl="1"/>
                <a:r>
                  <a:rPr lang="de-DE" sz="1200" dirty="0"/>
                  <a:t>Wir begrenzen immer den Typ-I Fehler! 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de-DE" b="1" dirty="0"/>
                  <a:t>Festlegen einer Entscheidungsregel</a:t>
                </a:r>
              </a:p>
              <a:p>
                <a:pPr lvl="1"/>
                <a:r>
                  <a:rPr lang="de-DE" sz="1200" dirty="0"/>
                  <a:t>Verteilung einer Teststatistik muss bekannt sein</a:t>
                </a:r>
                <a:endParaRPr lang="de-DE" sz="1200" b="1" dirty="0"/>
              </a:p>
              <a:p>
                <a:pPr lvl="1"/>
                <a:endParaRPr lang="de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140A0DC-FA39-BB1C-C760-E6B809B920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496" y="1131590"/>
                <a:ext cx="4104455" cy="4011910"/>
              </a:xfrm>
              <a:blipFill>
                <a:blip r:embed="rId2"/>
                <a:stretch>
                  <a:fillRect t="-3155" r="-3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6FAAE4C-4DD6-DD3F-AA3C-AC7A764D6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Hypothesentest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83D5D443-C00A-7BA8-9223-DA02C9A2FF3C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4067944" y="1131590"/>
                <a:ext cx="5112568" cy="3563938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+mj-lt"/>
                  <a:buAutoNum type="arabicPeriod"/>
                </a:pPr>
                <a:r>
                  <a:rPr lang="de-DE" b="1" dirty="0">
                    <a:solidFill>
                      <a:schemeClr val="accent4"/>
                    </a:solidFill>
                  </a:rPr>
                  <a:t>Festlegen eines parametrischen Modells</a:t>
                </a:r>
                <a:endParaRPr lang="en-US" b="1" dirty="0">
                  <a:solidFill>
                    <a:schemeClr val="accent4"/>
                  </a:solidFill>
                </a:endParaRP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1,10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266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1,10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266</m:t>
                                  </m:r>
                                </m:sup>
                              </m:sSup>
                            </m:e>
                          </m:d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266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mit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=3 </m:t>
                              </m:r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</m:d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de-DE" b="1" dirty="0">
                    <a:solidFill>
                      <a:schemeClr val="accent4"/>
                    </a:solidFill>
                  </a:rPr>
                  <a:t>Formulierung von Hypothesen</a:t>
                </a:r>
              </a:p>
              <a:p>
                <a:pPr lvl="1"/>
                <a:r>
                  <a:rPr lang="de-DE" sz="1200" dirty="0"/>
                  <a:t>Nullhypothese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=5.6</m:t>
                    </m:r>
                  </m:oMath>
                </a14:m>
                <a:endParaRPr lang="de-DE" dirty="0"/>
              </a:p>
              <a:p>
                <a:pPr lvl="1"/>
                <a:r>
                  <a:rPr lang="de-DE" sz="1200" dirty="0"/>
                  <a:t>Alternativhypothese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5.6</m:t>
                    </m:r>
                  </m:oMath>
                </a14:m>
                <a:endParaRPr lang="de-DE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de-DE" b="1" dirty="0">
                    <a:solidFill>
                      <a:schemeClr val="accent4"/>
                    </a:solidFill>
                  </a:rPr>
                  <a:t>Wahl eines Irrtumsniveaus</a:t>
                </a:r>
                <a:r>
                  <a:rPr lang="en-US" b="1" dirty="0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de-DE" b="1" dirty="0">
                  <a:solidFill>
                    <a:schemeClr val="accent4"/>
                  </a:solidFill>
                </a:endParaRP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Typ</m:t>
                          </m:r>
                          <m: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Fehler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de-DE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de-DE" b="1" dirty="0">
                    <a:solidFill>
                      <a:schemeClr val="accent4"/>
                    </a:solidFill>
                  </a:rPr>
                  <a:t>Festlegen einer Entscheidungsregel unter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de-DE" b="1" dirty="0">
                  <a:solidFill>
                    <a:schemeClr val="accent4"/>
                  </a:solidFill>
                </a:endParaRPr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83D5D443-C00A-7BA8-9223-DA02C9A2F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067944" y="1131590"/>
                <a:ext cx="5112568" cy="3563938"/>
              </a:xfrm>
              <a:prstGeom prst="rect">
                <a:avLst/>
              </a:prstGeom>
              <a:blipFill>
                <a:blip r:embed="rId3"/>
                <a:stretch>
                  <a:fillRect l="-248" t="-1067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3924B1-AF93-8B6C-7C61-0C32D7D0B4F3}"/>
                  </a:ext>
                </a:extLst>
              </p:cNvPr>
              <p:cNvSpPr txBox="1"/>
              <p:nvPr/>
            </p:nvSpPr>
            <p:spPr bwMode="gray">
              <a:xfrm>
                <a:off x="4259425" y="3651870"/>
                <a:ext cx="2616831" cy="4701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266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266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5.6,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266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3924B1-AF93-8B6C-7C61-0C32D7D0B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259425" y="3651870"/>
                <a:ext cx="2616831" cy="470193"/>
              </a:xfrm>
              <a:prstGeom prst="rect">
                <a:avLst/>
              </a:prstGeom>
              <a:blipFill>
                <a:blip r:embed="rId4"/>
                <a:stretch>
                  <a:fillRect t="-128947" b="-19736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804EC3-C1E3-CAE0-3D2E-2199408B37A6}"/>
                  </a:ext>
                </a:extLst>
              </p:cNvPr>
              <p:cNvSpPr txBox="1"/>
              <p:nvPr/>
            </p:nvSpPr>
            <p:spPr bwMode="gray">
              <a:xfrm>
                <a:off x="4259425" y="4155926"/>
                <a:ext cx="2616831" cy="637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266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266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−5.6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3/266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804EC3-C1E3-CAE0-3D2E-2199408B3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259425" y="4155926"/>
                <a:ext cx="2616831" cy="637610"/>
              </a:xfrm>
              <a:prstGeom prst="rect">
                <a:avLst/>
              </a:prstGeom>
              <a:blipFill>
                <a:blip r:embed="rId5"/>
                <a:stretch>
                  <a:fillRect t="-31373" b="-235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2F141959-BF37-E550-92D4-C32C28A3AEFD}"/>
              </a:ext>
            </a:extLst>
          </p:cNvPr>
          <p:cNvGrpSpPr/>
          <p:nvPr/>
        </p:nvGrpSpPr>
        <p:grpSpPr>
          <a:xfrm>
            <a:off x="7235422" y="3750304"/>
            <a:ext cx="1724970" cy="1108314"/>
            <a:chOff x="7270000" y="2695463"/>
            <a:chExt cx="1724970" cy="1108314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B06EE45-EA32-9D1D-4C5A-EBEAE9AD28D5}"/>
                </a:ext>
              </a:extLst>
            </p:cNvPr>
            <p:cNvSpPr/>
            <p:nvPr/>
          </p:nvSpPr>
          <p:spPr>
            <a:xfrm>
              <a:off x="7392793" y="2695463"/>
              <a:ext cx="1602177" cy="1033640"/>
            </a:xfrm>
            <a:custGeom>
              <a:avLst/>
              <a:gdLst>
                <a:gd name="connsiteX0" fmla="*/ 0 w 1602177"/>
                <a:gd name="connsiteY0" fmla="*/ 1033640 h 1033640"/>
                <a:gd name="connsiteX1" fmla="*/ 1602177 w 1602177"/>
                <a:gd name="connsiteY1" fmla="*/ 1033640 h 1033640"/>
                <a:gd name="connsiteX2" fmla="*/ 1602177 w 1602177"/>
                <a:gd name="connsiteY2" fmla="*/ 0 h 1033640"/>
                <a:gd name="connsiteX3" fmla="*/ 0 w 1602177"/>
                <a:gd name="connsiteY3" fmla="*/ 0 h 1033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2177" h="1033640">
                  <a:moveTo>
                    <a:pt x="0" y="1033640"/>
                  </a:moveTo>
                  <a:lnTo>
                    <a:pt x="1602177" y="1033640"/>
                  </a:lnTo>
                  <a:lnTo>
                    <a:pt x="16021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BC6553B-CA44-D47C-756A-9C216939D52D}"/>
                </a:ext>
              </a:extLst>
            </p:cNvPr>
            <p:cNvSpPr/>
            <p:nvPr/>
          </p:nvSpPr>
          <p:spPr>
            <a:xfrm>
              <a:off x="7438137" y="2695463"/>
              <a:ext cx="778" cy="1033640"/>
            </a:xfrm>
            <a:custGeom>
              <a:avLst/>
              <a:gdLst>
                <a:gd name="connsiteX0" fmla="*/ 0 w 778"/>
                <a:gd name="connsiteY0" fmla="*/ 1033640 h 1033640"/>
                <a:gd name="connsiteX1" fmla="*/ 0 w 778"/>
                <a:gd name="connsiteY1" fmla="*/ 0 h 1033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" h="1033640">
                  <a:moveTo>
                    <a:pt x="0" y="1033640"/>
                  </a:moveTo>
                  <a:lnTo>
                    <a:pt x="0" y="0"/>
                  </a:lnTo>
                </a:path>
              </a:pathLst>
            </a:custGeom>
            <a:noFill/>
            <a:ln w="1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EA18034-6E3B-09F2-35C4-213739D0D681}"/>
                </a:ext>
              </a:extLst>
            </p:cNvPr>
            <p:cNvSpPr/>
            <p:nvPr/>
          </p:nvSpPr>
          <p:spPr>
            <a:xfrm>
              <a:off x="7690051" y="2695463"/>
              <a:ext cx="778" cy="1033640"/>
            </a:xfrm>
            <a:custGeom>
              <a:avLst/>
              <a:gdLst>
                <a:gd name="connsiteX0" fmla="*/ 0 w 778"/>
                <a:gd name="connsiteY0" fmla="*/ 1033640 h 1033640"/>
                <a:gd name="connsiteX1" fmla="*/ 0 w 778"/>
                <a:gd name="connsiteY1" fmla="*/ 0 h 1033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" h="1033640">
                  <a:moveTo>
                    <a:pt x="0" y="1033640"/>
                  </a:moveTo>
                  <a:lnTo>
                    <a:pt x="0" y="0"/>
                  </a:lnTo>
                </a:path>
              </a:pathLst>
            </a:custGeom>
            <a:noFill/>
            <a:ln w="1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0C4410D-5156-A32E-135A-2522A636F1A4}"/>
                </a:ext>
              </a:extLst>
            </p:cNvPr>
            <p:cNvSpPr/>
            <p:nvPr/>
          </p:nvSpPr>
          <p:spPr>
            <a:xfrm>
              <a:off x="7941966" y="2695463"/>
              <a:ext cx="778" cy="1033640"/>
            </a:xfrm>
            <a:custGeom>
              <a:avLst/>
              <a:gdLst>
                <a:gd name="connsiteX0" fmla="*/ 0 w 778"/>
                <a:gd name="connsiteY0" fmla="*/ 1033640 h 1033640"/>
                <a:gd name="connsiteX1" fmla="*/ 0 w 778"/>
                <a:gd name="connsiteY1" fmla="*/ 0 h 1033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" h="1033640">
                  <a:moveTo>
                    <a:pt x="0" y="1033640"/>
                  </a:moveTo>
                  <a:lnTo>
                    <a:pt x="0" y="0"/>
                  </a:lnTo>
                </a:path>
              </a:pathLst>
            </a:custGeom>
            <a:noFill/>
            <a:ln w="1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6A8F39B-422F-2833-AD2D-8F70F4835481}"/>
                </a:ext>
              </a:extLst>
            </p:cNvPr>
            <p:cNvSpPr/>
            <p:nvPr/>
          </p:nvSpPr>
          <p:spPr>
            <a:xfrm>
              <a:off x="8193877" y="2695463"/>
              <a:ext cx="778" cy="1033640"/>
            </a:xfrm>
            <a:custGeom>
              <a:avLst/>
              <a:gdLst>
                <a:gd name="connsiteX0" fmla="*/ 0 w 778"/>
                <a:gd name="connsiteY0" fmla="*/ 1033640 h 1033640"/>
                <a:gd name="connsiteX1" fmla="*/ 0 w 778"/>
                <a:gd name="connsiteY1" fmla="*/ 0 h 1033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" h="1033640">
                  <a:moveTo>
                    <a:pt x="0" y="1033640"/>
                  </a:moveTo>
                  <a:lnTo>
                    <a:pt x="0" y="0"/>
                  </a:lnTo>
                </a:path>
              </a:pathLst>
            </a:custGeom>
            <a:noFill/>
            <a:ln w="1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A6A2906-891B-5084-33E0-E40E8BDFD9E3}"/>
                </a:ext>
              </a:extLst>
            </p:cNvPr>
            <p:cNvSpPr/>
            <p:nvPr/>
          </p:nvSpPr>
          <p:spPr>
            <a:xfrm>
              <a:off x="8445795" y="2695463"/>
              <a:ext cx="778" cy="1033640"/>
            </a:xfrm>
            <a:custGeom>
              <a:avLst/>
              <a:gdLst>
                <a:gd name="connsiteX0" fmla="*/ 0 w 778"/>
                <a:gd name="connsiteY0" fmla="*/ 1033640 h 1033640"/>
                <a:gd name="connsiteX1" fmla="*/ 0 w 778"/>
                <a:gd name="connsiteY1" fmla="*/ 0 h 1033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" h="1033640">
                  <a:moveTo>
                    <a:pt x="0" y="1033640"/>
                  </a:moveTo>
                  <a:lnTo>
                    <a:pt x="0" y="0"/>
                  </a:lnTo>
                </a:path>
              </a:pathLst>
            </a:custGeom>
            <a:noFill/>
            <a:ln w="1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41CFD89-872B-4E56-C76A-223ED5ECF71C}"/>
                </a:ext>
              </a:extLst>
            </p:cNvPr>
            <p:cNvSpPr/>
            <p:nvPr/>
          </p:nvSpPr>
          <p:spPr>
            <a:xfrm>
              <a:off x="8697705" y="2695463"/>
              <a:ext cx="778" cy="1033640"/>
            </a:xfrm>
            <a:custGeom>
              <a:avLst/>
              <a:gdLst>
                <a:gd name="connsiteX0" fmla="*/ 0 w 778"/>
                <a:gd name="connsiteY0" fmla="*/ 1033640 h 1033640"/>
                <a:gd name="connsiteX1" fmla="*/ 0 w 778"/>
                <a:gd name="connsiteY1" fmla="*/ 0 h 1033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" h="1033640">
                  <a:moveTo>
                    <a:pt x="0" y="1033640"/>
                  </a:moveTo>
                  <a:lnTo>
                    <a:pt x="0" y="0"/>
                  </a:lnTo>
                </a:path>
              </a:pathLst>
            </a:custGeom>
            <a:noFill/>
            <a:ln w="1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9B59F59-BA31-F8D4-2209-B169EFF4562F}"/>
                </a:ext>
              </a:extLst>
            </p:cNvPr>
            <p:cNvSpPr/>
            <p:nvPr/>
          </p:nvSpPr>
          <p:spPr>
            <a:xfrm>
              <a:off x="8949622" y="2695463"/>
              <a:ext cx="778" cy="1033640"/>
            </a:xfrm>
            <a:custGeom>
              <a:avLst/>
              <a:gdLst>
                <a:gd name="connsiteX0" fmla="*/ 0 w 778"/>
                <a:gd name="connsiteY0" fmla="*/ 1033640 h 1033640"/>
                <a:gd name="connsiteX1" fmla="*/ 0 w 778"/>
                <a:gd name="connsiteY1" fmla="*/ 0 h 1033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" h="1033640">
                  <a:moveTo>
                    <a:pt x="0" y="1033640"/>
                  </a:moveTo>
                  <a:lnTo>
                    <a:pt x="0" y="0"/>
                  </a:lnTo>
                </a:path>
              </a:pathLst>
            </a:custGeom>
            <a:noFill/>
            <a:ln w="1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CA5B503-54D6-0DFD-D305-F2E59CC2FC79}"/>
                </a:ext>
              </a:extLst>
            </p:cNvPr>
            <p:cNvSpPr/>
            <p:nvPr/>
          </p:nvSpPr>
          <p:spPr>
            <a:xfrm>
              <a:off x="7392793" y="3729104"/>
              <a:ext cx="1602177" cy="778"/>
            </a:xfrm>
            <a:custGeom>
              <a:avLst/>
              <a:gdLst>
                <a:gd name="connsiteX0" fmla="*/ 0 w 1602177"/>
                <a:gd name="connsiteY0" fmla="*/ 0 h 778"/>
                <a:gd name="connsiteX1" fmla="*/ 1602177 w 1602177"/>
                <a:gd name="connsiteY1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2177" h="778">
                  <a:moveTo>
                    <a:pt x="0" y="0"/>
                  </a:moveTo>
                  <a:lnTo>
                    <a:pt x="1602177" y="0"/>
                  </a:lnTo>
                </a:path>
              </a:pathLst>
            </a:custGeom>
            <a:noFill/>
            <a:ln w="311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44616B56-F8DF-4EA8-0637-12FF82920240}"/>
                </a:ext>
              </a:extLst>
            </p:cNvPr>
            <p:cNvSpPr/>
            <p:nvPr/>
          </p:nvSpPr>
          <p:spPr>
            <a:xfrm>
              <a:off x="7438137" y="3714397"/>
              <a:ext cx="778" cy="14706"/>
            </a:xfrm>
            <a:custGeom>
              <a:avLst/>
              <a:gdLst>
                <a:gd name="connsiteX0" fmla="*/ 0 w 778"/>
                <a:gd name="connsiteY0" fmla="*/ 14706 h 14706"/>
                <a:gd name="connsiteX1" fmla="*/ 0 w 778"/>
                <a:gd name="connsiteY1" fmla="*/ 0 h 1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" h="14706">
                  <a:moveTo>
                    <a:pt x="0" y="14706"/>
                  </a:moveTo>
                  <a:lnTo>
                    <a:pt x="0" y="0"/>
                  </a:lnTo>
                </a:path>
              </a:pathLst>
            </a:custGeom>
            <a:noFill/>
            <a:ln w="311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7E3EF1E-3756-A768-B166-2DDF11E4DB10}"/>
                </a:ext>
              </a:extLst>
            </p:cNvPr>
            <p:cNvSpPr/>
            <p:nvPr/>
          </p:nvSpPr>
          <p:spPr>
            <a:xfrm>
              <a:off x="7690051" y="3714397"/>
              <a:ext cx="778" cy="14706"/>
            </a:xfrm>
            <a:custGeom>
              <a:avLst/>
              <a:gdLst>
                <a:gd name="connsiteX0" fmla="*/ 0 w 778"/>
                <a:gd name="connsiteY0" fmla="*/ 14706 h 14706"/>
                <a:gd name="connsiteX1" fmla="*/ 0 w 778"/>
                <a:gd name="connsiteY1" fmla="*/ 0 h 1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" h="14706">
                  <a:moveTo>
                    <a:pt x="0" y="14706"/>
                  </a:moveTo>
                  <a:lnTo>
                    <a:pt x="0" y="0"/>
                  </a:lnTo>
                </a:path>
              </a:pathLst>
            </a:custGeom>
            <a:noFill/>
            <a:ln w="311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3F6886FC-C880-D23C-6C4B-46A1AB2BF53D}"/>
                </a:ext>
              </a:extLst>
            </p:cNvPr>
            <p:cNvSpPr/>
            <p:nvPr/>
          </p:nvSpPr>
          <p:spPr>
            <a:xfrm>
              <a:off x="7941966" y="3714397"/>
              <a:ext cx="778" cy="14706"/>
            </a:xfrm>
            <a:custGeom>
              <a:avLst/>
              <a:gdLst>
                <a:gd name="connsiteX0" fmla="*/ 0 w 778"/>
                <a:gd name="connsiteY0" fmla="*/ 14706 h 14706"/>
                <a:gd name="connsiteX1" fmla="*/ 0 w 778"/>
                <a:gd name="connsiteY1" fmla="*/ 0 h 1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" h="14706">
                  <a:moveTo>
                    <a:pt x="0" y="14706"/>
                  </a:moveTo>
                  <a:lnTo>
                    <a:pt x="0" y="0"/>
                  </a:lnTo>
                </a:path>
              </a:pathLst>
            </a:custGeom>
            <a:noFill/>
            <a:ln w="311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6DF0DC5F-5FB2-A538-3DC2-A9315C61FEE3}"/>
                </a:ext>
              </a:extLst>
            </p:cNvPr>
            <p:cNvSpPr/>
            <p:nvPr/>
          </p:nvSpPr>
          <p:spPr>
            <a:xfrm>
              <a:off x="8193877" y="3714397"/>
              <a:ext cx="778" cy="14706"/>
            </a:xfrm>
            <a:custGeom>
              <a:avLst/>
              <a:gdLst>
                <a:gd name="connsiteX0" fmla="*/ 0 w 778"/>
                <a:gd name="connsiteY0" fmla="*/ 14706 h 14706"/>
                <a:gd name="connsiteX1" fmla="*/ 0 w 778"/>
                <a:gd name="connsiteY1" fmla="*/ 0 h 1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" h="14706">
                  <a:moveTo>
                    <a:pt x="0" y="14706"/>
                  </a:moveTo>
                  <a:lnTo>
                    <a:pt x="0" y="0"/>
                  </a:lnTo>
                </a:path>
              </a:pathLst>
            </a:custGeom>
            <a:noFill/>
            <a:ln w="311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154BE47-217C-9F33-B800-96398BF18926}"/>
                </a:ext>
              </a:extLst>
            </p:cNvPr>
            <p:cNvSpPr/>
            <p:nvPr/>
          </p:nvSpPr>
          <p:spPr>
            <a:xfrm>
              <a:off x="8445795" y="3714397"/>
              <a:ext cx="778" cy="14706"/>
            </a:xfrm>
            <a:custGeom>
              <a:avLst/>
              <a:gdLst>
                <a:gd name="connsiteX0" fmla="*/ 0 w 778"/>
                <a:gd name="connsiteY0" fmla="*/ 14706 h 14706"/>
                <a:gd name="connsiteX1" fmla="*/ 0 w 778"/>
                <a:gd name="connsiteY1" fmla="*/ 0 h 1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" h="14706">
                  <a:moveTo>
                    <a:pt x="0" y="14706"/>
                  </a:moveTo>
                  <a:lnTo>
                    <a:pt x="0" y="0"/>
                  </a:lnTo>
                </a:path>
              </a:pathLst>
            </a:custGeom>
            <a:noFill/>
            <a:ln w="311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59A02575-A8DD-E96C-8B07-3A484AABB5E3}"/>
                </a:ext>
              </a:extLst>
            </p:cNvPr>
            <p:cNvSpPr/>
            <p:nvPr/>
          </p:nvSpPr>
          <p:spPr>
            <a:xfrm>
              <a:off x="8697705" y="3714397"/>
              <a:ext cx="778" cy="14706"/>
            </a:xfrm>
            <a:custGeom>
              <a:avLst/>
              <a:gdLst>
                <a:gd name="connsiteX0" fmla="*/ 0 w 778"/>
                <a:gd name="connsiteY0" fmla="*/ 14706 h 14706"/>
                <a:gd name="connsiteX1" fmla="*/ 0 w 778"/>
                <a:gd name="connsiteY1" fmla="*/ 0 h 1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" h="14706">
                  <a:moveTo>
                    <a:pt x="0" y="14706"/>
                  </a:moveTo>
                  <a:lnTo>
                    <a:pt x="0" y="0"/>
                  </a:lnTo>
                </a:path>
              </a:pathLst>
            </a:custGeom>
            <a:noFill/>
            <a:ln w="311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595993E5-BCFB-B2A2-9B71-D9A6103C072B}"/>
                </a:ext>
              </a:extLst>
            </p:cNvPr>
            <p:cNvSpPr/>
            <p:nvPr/>
          </p:nvSpPr>
          <p:spPr>
            <a:xfrm>
              <a:off x="8949622" y="3714397"/>
              <a:ext cx="778" cy="14706"/>
            </a:xfrm>
            <a:custGeom>
              <a:avLst/>
              <a:gdLst>
                <a:gd name="connsiteX0" fmla="*/ 0 w 778"/>
                <a:gd name="connsiteY0" fmla="*/ 14706 h 14706"/>
                <a:gd name="connsiteX1" fmla="*/ 0 w 778"/>
                <a:gd name="connsiteY1" fmla="*/ 0 h 1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" h="14706">
                  <a:moveTo>
                    <a:pt x="0" y="14706"/>
                  </a:moveTo>
                  <a:lnTo>
                    <a:pt x="0" y="0"/>
                  </a:lnTo>
                </a:path>
              </a:pathLst>
            </a:custGeom>
            <a:noFill/>
            <a:ln w="311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3716ACD7-B487-B931-3F64-4F28E2F338CA}"/>
                </a:ext>
              </a:extLst>
            </p:cNvPr>
            <p:cNvSpPr/>
            <p:nvPr/>
          </p:nvSpPr>
          <p:spPr>
            <a:xfrm>
              <a:off x="7396562" y="3779952"/>
              <a:ext cx="40409" cy="5361"/>
            </a:xfrm>
            <a:custGeom>
              <a:avLst/>
              <a:gdLst>
                <a:gd name="connsiteX0" fmla="*/ 0 w 40409"/>
                <a:gd name="connsiteY0" fmla="*/ 0 h 5361"/>
                <a:gd name="connsiteX1" fmla="*/ 40409 w 40409"/>
                <a:gd name="connsiteY1" fmla="*/ 0 h 5361"/>
                <a:gd name="connsiteX2" fmla="*/ 40409 w 40409"/>
                <a:gd name="connsiteY2" fmla="*/ 5361 h 5361"/>
                <a:gd name="connsiteX3" fmla="*/ 0 w 40409"/>
                <a:gd name="connsiteY3" fmla="*/ 5361 h 5361"/>
                <a:gd name="connsiteX4" fmla="*/ 0 w 40409"/>
                <a:gd name="connsiteY4" fmla="*/ 0 h 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9" h="5361">
                  <a:moveTo>
                    <a:pt x="0" y="0"/>
                  </a:moveTo>
                  <a:lnTo>
                    <a:pt x="40409" y="0"/>
                  </a:lnTo>
                  <a:lnTo>
                    <a:pt x="40409" y="5361"/>
                  </a:lnTo>
                  <a:lnTo>
                    <a:pt x="0" y="5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E03C6226-BDC5-83CF-89F6-E4223158839F}"/>
                </a:ext>
              </a:extLst>
            </p:cNvPr>
            <p:cNvSpPr/>
            <p:nvPr/>
          </p:nvSpPr>
          <p:spPr>
            <a:xfrm>
              <a:off x="7448728" y="3754960"/>
              <a:ext cx="30983" cy="48817"/>
            </a:xfrm>
            <a:custGeom>
              <a:avLst/>
              <a:gdLst>
                <a:gd name="connsiteX0" fmla="*/ 21276 w 30983"/>
                <a:gd name="connsiteY0" fmla="*/ 22534 h 48817"/>
                <a:gd name="connsiteX1" fmla="*/ 28400 w 30983"/>
                <a:gd name="connsiteY1" fmla="*/ 26603 h 48817"/>
                <a:gd name="connsiteX2" fmla="*/ 30984 w 30983"/>
                <a:gd name="connsiteY2" fmla="*/ 34229 h 48817"/>
                <a:gd name="connsiteX3" fmla="*/ 26193 w 30983"/>
                <a:gd name="connsiteY3" fmla="*/ 45005 h 48817"/>
                <a:gd name="connsiteX4" fmla="*/ 12576 w 30983"/>
                <a:gd name="connsiteY4" fmla="*/ 48818 h 48817"/>
                <a:gd name="connsiteX5" fmla="*/ 6461 w 30983"/>
                <a:gd name="connsiteY5" fmla="*/ 48219 h 48817"/>
                <a:gd name="connsiteX6" fmla="*/ 0 w 30983"/>
                <a:gd name="connsiteY6" fmla="*/ 46491 h 48817"/>
                <a:gd name="connsiteX7" fmla="*/ 0 w 30983"/>
                <a:gd name="connsiteY7" fmla="*/ 40344 h 48817"/>
                <a:gd name="connsiteX8" fmla="*/ 5800 w 30983"/>
                <a:gd name="connsiteY8" fmla="*/ 42679 h 48817"/>
                <a:gd name="connsiteX9" fmla="*/ 12387 w 30983"/>
                <a:gd name="connsiteY9" fmla="*/ 43465 h 48817"/>
                <a:gd name="connsiteX10" fmla="*/ 21497 w 30983"/>
                <a:gd name="connsiteY10" fmla="*/ 41099 h 48817"/>
                <a:gd name="connsiteX11" fmla="*/ 24649 w 30983"/>
                <a:gd name="connsiteY11" fmla="*/ 34229 h 48817"/>
                <a:gd name="connsiteX12" fmla="*/ 21718 w 30983"/>
                <a:gd name="connsiteY12" fmla="*/ 27731 h 48817"/>
                <a:gd name="connsiteX13" fmla="*/ 13617 w 30983"/>
                <a:gd name="connsiteY13" fmla="*/ 25374 h 48817"/>
                <a:gd name="connsiteX14" fmla="*/ 8132 w 30983"/>
                <a:gd name="connsiteY14" fmla="*/ 25374 h 48817"/>
                <a:gd name="connsiteX15" fmla="*/ 8132 w 30983"/>
                <a:gd name="connsiteY15" fmla="*/ 20137 h 48817"/>
                <a:gd name="connsiteX16" fmla="*/ 13869 w 30983"/>
                <a:gd name="connsiteY16" fmla="*/ 20137 h 48817"/>
                <a:gd name="connsiteX17" fmla="*/ 21055 w 30983"/>
                <a:gd name="connsiteY17" fmla="*/ 18278 h 48817"/>
                <a:gd name="connsiteX18" fmla="*/ 23545 w 30983"/>
                <a:gd name="connsiteY18" fmla="*/ 12854 h 48817"/>
                <a:gd name="connsiteX19" fmla="*/ 20960 w 30983"/>
                <a:gd name="connsiteY19" fmla="*/ 7306 h 48817"/>
                <a:gd name="connsiteX20" fmla="*/ 13617 w 30983"/>
                <a:gd name="connsiteY20" fmla="*/ 5353 h 48817"/>
                <a:gd name="connsiteX21" fmla="*/ 8006 w 30983"/>
                <a:gd name="connsiteY21" fmla="*/ 5921 h 48817"/>
                <a:gd name="connsiteX22" fmla="*/ 1418 w 30983"/>
                <a:gd name="connsiteY22" fmla="*/ 7688 h 48817"/>
                <a:gd name="connsiteX23" fmla="*/ 1418 w 30983"/>
                <a:gd name="connsiteY23" fmla="*/ 2015 h 48817"/>
                <a:gd name="connsiteX24" fmla="*/ 8195 w 30983"/>
                <a:gd name="connsiteY24" fmla="*/ 498 h 48817"/>
                <a:gd name="connsiteX25" fmla="*/ 14184 w 30983"/>
                <a:gd name="connsiteY25" fmla="*/ 0 h 48817"/>
                <a:gd name="connsiteX26" fmla="*/ 25657 w 30983"/>
                <a:gd name="connsiteY26" fmla="*/ 3307 h 48817"/>
                <a:gd name="connsiteX27" fmla="*/ 29881 w 30983"/>
                <a:gd name="connsiteY27" fmla="*/ 12193 h 48817"/>
                <a:gd name="connsiteX28" fmla="*/ 27643 w 30983"/>
                <a:gd name="connsiteY28" fmla="*/ 18814 h 48817"/>
                <a:gd name="connsiteX29" fmla="*/ 21276 w 30983"/>
                <a:gd name="connsiteY29" fmla="*/ 22534 h 4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983" h="48817">
                  <a:moveTo>
                    <a:pt x="21276" y="22534"/>
                  </a:moveTo>
                  <a:cubicBezTo>
                    <a:pt x="24323" y="23187"/>
                    <a:pt x="26697" y="24541"/>
                    <a:pt x="28400" y="26603"/>
                  </a:cubicBezTo>
                  <a:cubicBezTo>
                    <a:pt x="30123" y="28665"/>
                    <a:pt x="30984" y="31202"/>
                    <a:pt x="30984" y="34229"/>
                  </a:cubicBezTo>
                  <a:cubicBezTo>
                    <a:pt x="30984" y="38874"/>
                    <a:pt x="29387" y="42461"/>
                    <a:pt x="26193" y="45005"/>
                  </a:cubicBezTo>
                  <a:cubicBezTo>
                    <a:pt x="22999" y="47550"/>
                    <a:pt x="18460" y="48818"/>
                    <a:pt x="12576" y="48818"/>
                  </a:cubicBezTo>
                  <a:cubicBezTo>
                    <a:pt x="10601" y="48818"/>
                    <a:pt x="8563" y="48616"/>
                    <a:pt x="6461" y="48219"/>
                  </a:cubicBezTo>
                  <a:cubicBezTo>
                    <a:pt x="4381" y="47845"/>
                    <a:pt x="2228" y="47270"/>
                    <a:pt x="0" y="46491"/>
                  </a:cubicBezTo>
                  <a:lnTo>
                    <a:pt x="0" y="40344"/>
                  </a:lnTo>
                  <a:cubicBezTo>
                    <a:pt x="1765" y="41372"/>
                    <a:pt x="3698" y="42150"/>
                    <a:pt x="5800" y="42679"/>
                  </a:cubicBezTo>
                  <a:cubicBezTo>
                    <a:pt x="7901" y="43200"/>
                    <a:pt x="10097" y="43465"/>
                    <a:pt x="12387" y="43465"/>
                  </a:cubicBezTo>
                  <a:cubicBezTo>
                    <a:pt x="16380" y="43465"/>
                    <a:pt x="19417" y="42679"/>
                    <a:pt x="21497" y="41099"/>
                  </a:cubicBezTo>
                  <a:cubicBezTo>
                    <a:pt x="23598" y="39520"/>
                    <a:pt x="24649" y="37232"/>
                    <a:pt x="24649" y="34229"/>
                  </a:cubicBezTo>
                  <a:cubicBezTo>
                    <a:pt x="24649" y="31451"/>
                    <a:pt x="23671" y="29288"/>
                    <a:pt x="21718" y="27731"/>
                  </a:cubicBezTo>
                  <a:cubicBezTo>
                    <a:pt x="19784" y="26160"/>
                    <a:pt x="17084" y="25374"/>
                    <a:pt x="13617" y="25374"/>
                  </a:cubicBezTo>
                  <a:lnTo>
                    <a:pt x="8132" y="25374"/>
                  </a:lnTo>
                  <a:lnTo>
                    <a:pt x="8132" y="20137"/>
                  </a:lnTo>
                  <a:lnTo>
                    <a:pt x="13869" y="20137"/>
                  </a:lnTo>
                  <a:cubicBezTo>
                    <a:pt x="17000" y="20137"/>
                    <a:pt x="19396" y="19515"/>
                    <a:pt x="21055" y="18278"/>
                  </a:cubicBezTo>
                  <a:cubicBezTo>
                    <a:pt x="22715" y="17017"/>
                    <a:pt x="23545" y="15212"/>
                    <a:pt x="23545" y="12854"/>
                  </a:cubicBezTo>
                  <a:cubicBezTo>
                    <a:pt x="23545" y="10442"/>
                    <a:pt x="22684" y="8590"/>
                    <a:pt x="20960" y="7306"/>
                  </a:cubicBezTo>
                  <a:cubicBezTo>
                    <a:pt x="19259" y="6007"/>
                    <a:pt x="16811" y="5353"/>
                    <a:pt x="13617" y="5353"/>
                  </a:cubicBezTo>
                  <a:cubicBezTo>
                    <a:pt x="11873" y="5353"/>
                    <a:pt x="10002" y="5540"/>
                    <a:pt x="8006" y="5921"/>
                  </a:cubicBezTo>
                  <a:cubicBezTo>
                    <a:pt x="6010" y="6303"/>
                    <a:pt x="3814" y="6886"/>
                    <a:pt x="1418" y="7688"/>
                  </a:cubicBezTo>
                  <a:lnTo>
                    <a:pt x="1418" y="2015"/>
                  </a:lnTo>
                  <a:cubicBezTo>
                    <a:pt x="3834" y="1338"/>
                    <a:pt x="6093" y="833"/>
                    <a:pt x="8195" y="498"/>
                  </a:cubicBezTo>
                  <a:cubicBezTo>
                    <a:pt x="10318" y="163"/>
                    <a:pt x="12314" y="0"/>
                    <a:pt x="14184" y="0"/>
                  </a:cubicBezTo>
                  <a:cubicBezTo>
                    <a:pt x="19017" y="0"/>
                    <a:pt x="22841" y="1105"/>
                    <a:pt x="25657" y="3307"/>
                  </a:cubicBezTo>
                  <a:cubicBezTo>
                    <a:pt x="28473" y="5493"/>
                    <a:pt x="29881" y="8450"/>
                    <a:pt x="29881" y="12193"/>
                  </a:cubicBezTo>
                  <a:cubicBezTo>
                    <a:pt x="29881" y="14799"/>
                    <a:pt x="29134" y="17009"/>
                    <a:pt x="27643" y="18814"/>
                  </a:cubicBezTo>
                  <a:cubicBezTo>
                    <a:pt x="26151" y="20596"/>
                    <a:pt x="24028" y="21841"/>
                    <a:pt x="21276" y="22534"/>
                  </a:cubicBez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8B2071DB-27FF-2693-0EDD-A7A318BD065A}"/>
                </a:ext>
              </a:extLst>
            </p:cNvPr>
            <p:cNvSpPr/>
            <p:nvPr/>
          </p:nvSpPr>
          <p:spPr>
            <a:xfrm>
              <a:off x="7649122" y="3779952"/>
              <a:ext cx="40409" cy="5361"/>
            </a:xfrm>
            <a:custGeom>
              <a:avLst/>
              <a:gdLst>
                <a:gd name="connsiteX0" fmla="*/ 0 w 40409"/>
                <a:gd name="connsiteY0" fmla="*/ 0 h 5361"/>
                <a:gd name="connsiteX1" fmla="*/ 40409 w 40409"/>
                <a:gd name="connsiteY1" fmla="*/ 0 h 5361"/>
                <a:gd name="connsiteX2" fmla="*/ 40409 w 40409"/>
                <a:gd name="connsiteY2" fmla="*/ 5361 h 5361"/>
                <a:gd name="connsiteX3" fmla="*/ 0 w 40409"/>
                <a:gd name="connsiteY3" fmla="*/ 5361 h 5361"/>
                <a:gd name="connsiteX4" fmla="*/ 0 w 40409"/>
                <a:gd name="connsiteY4" fmla="*/ 0 h 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9" h="5361">
                  <a:moveTo>
                    <a:pt x="0" y="0"/>
                  </a:moveTo>
                  <a:lnTo>
                    <a:pt x="40409" y="0"/>
                  </a:lnTo>
                  <a:lnTo>
                    <a:pt x="40409" y="5361"/>
                  </a:lnTo>
                  <a:lnTo>
                    <a:pt x="0" y="5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75CA012-B161-7D2E-F799-4F82666BB514}"/>
                </a:ext>
              </a:extLst>
            </p:cNvPr>
            <p:cNvSpPr/>
            <p:nvPr/>
          </p:nvSpPr>
          <p:spPr>
            <a:xfrm>
              <a:off x="7701099" y="3754960"/>
              <a:ext cx="29880" cy="47907"/>
            </a:xfrm>
            <a:custGeom>
              <a:avLst/>
              <a:gdLst>
                <a:gd name="connsiteX0" fmla="*/ 7659 w 29880"/>
                <a:gd name="connsiteY0" fmla="*/ 42546 h 47907"/>
                <a:gd name="connsiteX1" fmla="*/ 29881 w 29880"/>
                <a:gd name="connsiteY1" fmla="*/ 42546 h 47907"/>
                <a:gd name="connsiteX2" fmla="*/ 29881 w 29880"/>
                <a:gd name="connsiteY2" fmla="*/ 47908 h 47907"/>
                <a:gd name="connsiteX3" fmla="*/ 0 w 29880"/>
                <a:gd name="connsiteY3" fmla="*/ 47908 h 47907"/>
                <a:gd name="connsiteX4" fmla="*/ 0 w 29880"/>
                <a:gd name="connsiteY4" fmla="*/ 42546 h 47907"/>
                <a:gd name="connsiteX5" fmla="*/ 9866 w 29880"/>
                <a:gd name="connsiteY5" fmla="*/ 32493 h 47907"/>
                <a:gd name="connsiteX6" fmla="*/ 17745 w 29880"/>
                <a:gd name="connsiteY6" fmla="*/ 24331 h 47907"/>
                <a:gd name="connsiteX7" fmla="*/ 22001 w 29880"/>
                <a:gd name="connsiteY7" fmla="*/ 18534 h 47907"/>
                <a:gd name="connsiteX8" fmla="*/ 23230 w 29880"/>
                <a:gd name="connsiteY8" fmla="*/ 13835 h 47907"/>
                <a:gd name="connsiteX9" fmla="*/ 20582 w 29880"/>
                <a:gd name="connsiteY9" fmla="*/ 7719 h 47907"/>
                <a:gd name="connsiteX10" fmla="*/ 13743 w 29880"/>
                <a:gd name="connsiteY10" fmla="*/ 5353 h 47907"/>
                <a:gd name="connsiteX11" fmla="*/ 7407 w 29880"/>
                <a:gd name="connsiteY11" fmla="*/ 6396 h 47907"/>
                <a:gd name="connsiteX12" fmla="*/ 315 w 29880"/>
                <a:gd name="connsiteY12" fmla="*/ 9547 h 47907"/>
                <a:gd name="connsiteX13" fmla="*/ 315 w 29880"/>
                <a:gd name="connsiteY13" fmla="*/ 3120 h 47907"/>
                <a:gd name="connsiteX14" fmla="*/ 7502 w 29880"/>
                <a:gd name="connsiteY14" fmla="*/ 786 h 47907"/>
                <a:gd name="connsiteX15" fmla="*/ 13617 w 29880"/>
                <a:gd name="connsiteY15" fmla="*/ 0 h 47907"/>
                <a:gd name="connsiteX16" fmla="*/ 25279 w 29880"/>
                <a:gd name="connsiteY16" fmla="*/ 3657 h 47907"/>
                <a:gd name="connsiteX17" fmla="*/ 29628 w 29880"/>
                <a:gd name="connsiteY17" fmla="*/ 13422 h 47907"/>
                <a:gd name="connsiteX18" fmla="*/ 28525 w 29880"/>
                <a:gd name="connsiteY18" fmla="*/ 18939 h 47907"/>
                <a:gd name="connsiteX19" fmla="*/ 24586 w 29880"/>
                <a:gd name="connsiteY19" fmla="*/ 25055 h 47907"/>
                <a:gd name="connsiteX20" fmla="*/ 19574 w 29880"/>
                <a:gd name="connsiteY20" fmla="*/ 30354 h 47907"/>
                <a:gd name="connsiteX21" fmla="*/ 7659 w 29880"/>
                <a:gd name="connsiteY21" fmla="*/ 42546 h 47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880" h="47907">
                  <a:moveTo>
                    <a:pt x="7659" y="42546"/>
                  </a:moveTo>
                  <a:lnTo>
                    <a:pt x="29881" y="42546"/>
                  </a:lnTo>
                  <a:lnTo>
                    <a:pt x="29881" y="47908"/>
                  </a:lnTo>
                  <a:lnTo>
                    <a:pt x="0" y="47908"/>
                  </a:lnTo>
                  <a:lnTo>
                    <a:pt x="0" y="42546"/>
                  </a:lnTo>
                  <a:cubicBezTo>
                    <a:pt x="2416" y="40049"/>
                    <a:pt x="5705" y="36695"/>
                    <a:pt x="9866" y="32493"/>
                  </a:cubicBezTo>
                  <a:cubicBezTo>
                    <a:pt x="14047" y="28268"/>
                    <a:pt x="16674" y="25553"/>
                    <a:pt x="17745" y="24331"/>
                  </a:cubicBezTo>
                  <a:cubicBezTo>
                    <a:pt x="19784" y="22036"/>
                    <a:pt x="21202" y="20106"/>
                    <a:pt x="22001" y="18534"/>
                  </a:cubicBezTo>
                  <a:cubicBezTo>
                    <a:pt x="22820" y="16939"/>
                    <a:pt x="23230" y="15367"/>
                    <a:pt x="23230" y="13835"/>
                  </a:cubicBezTo>
                  <a:cubicBezTo>
                    <a:pt x="23230" y="11337"/>
                    <a:pt x="22348" y="9298"/>
                    <a:pt x="20582" y="7719"/>
                  </a:cubicBezTo>
                  <a:cubicBezTo>
                    <a:pt x="18839" y="6139"/>
                    <a:pt x="16559" y="5353"/>
                    <a:pt x="13743" y="5353"/>
                  </a:cubicBezTo>
                  <a:cubicBezTo>
                    <a:pt x="11746" y="5353"/>
                    <a:pt x="9634" y="5703"/>
                    <a:pt x="7407" y="6396"/>
                  </a:cubicBezTo>
                  <a:cubicBezTo>
                    <a:pt x="5201" y="7088"/>
                    <a:pt x="2837" y="8139"/>
                    <a:pt x="315" y="9547"/>
                  </a:cubicBezTo>
                  <a:lnTo>
                    <a:pt x="315" y="3120"/>
                  </a:lnTo>
                  <a:cubicBezTo>
                    <a:pt x="2879" y="2085"/>
                    <a:pt x="5274" y="1307"/>
                    <a:pt x="7502" y="786"/>
                  </a:cubicBezTo>
                  <a:cubicBezTo>
                    <a:pt x="9729" y="265"/>
                    <a:pt x="11767" y="0"/>
                    <a:pt x="13617" y="0"/>
                  </a:cubicBezTo>
                  <a:cubicBezTo>
                    <a:pt x="18492" y="0"/>
                    <a:pt x="22379" y="1222"/>
                    <a:pt x="25279" y="3657"/>
                  </a:cubicBezTo>
                  <a:cubicBezTo>
                    <a:pt x="28179" y="6092"/>
                    <a:pt x="29628" y="9345"/>
                    <a:pt x="29628" y="13422"/>
                  </a:cubicBezTo>
                  <a:cubicBezTo>
                    <a:pt x="29628" y="15360"/>
                    <a:pt x="29260" y="17196"/>
                    <a:pt x="28525" y="18939"/>
                  </a:cubicBezTo>
                  <a:cubicBezTo>
                    <a:pt x="27811" y="20658"/>
                    <a:pt x="26497" y="22697"/>
                    <a:pt x="24586" y="25055"/>
                  </a:cubicBezTo>
                  <a:cubicBezTo>
                    <a:pt x="24060" y="25670"/>
                    <a:pt x="22390" y="27436"/>
                    <a:pt x="19574" y="30354"/>
                  </a:cubicBezTo>
                  <a:cubicBezTo>
                    <a:pt x="16758" y="33256"/>
                    <a:pt x="12787" y="37318"/>
                    <a:pt x="7659" y="42546"/>
                  </a:cubicBez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F652592-1C5E-D60F-71BC-052DFF2CD622}"/>
                </a:ext>
              </a:extLst>
            </p:cNvPr>
            <p:cNvSpPr/>
            <p:nvPr/>
          </p:nvSpPr>
          <p:spPr>
            <a:xfrm>
              <a:off x="7900785" y="3779952"/>
              <a:ext cx="40408" cy="5361"/>
            </a:xfrm>
            <a:custGeom>
              <a:avLst/>
              <a:gdLst>
                <a:gd name="connsiteX0" fmla="*/ 0 w 40408"/>
                <a:gd name="connsiteY0" fmla="*/ 0 h 5361"/>
                <a:gd name="connsiteX1" fmla="*/ 40408 w 40408"/>
                <a:gd name="connsiteY1" fmla="*/ 0 h 5361"/>
                <a:gd name="connsiteX2" fmla="*/ 40408 w 40408"/>
                <a:gd name="connsiteY2" fmla="*/ 5361 h 5361"/>
                <a:gd name="connsiteX3" fmla="*/ 0 w 40408"/>
                <a:gd name="connsiteY3" fmla="*/ 5361 h 5361"/>
                <a:gd name="connsiteX4" fmla="*/ 0 w 40408"/>
                <a:gd name="connsiteY4" fmla="*/ 0 h 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8" h="5361">
                  <a:moveTo>
                    <a:pt x="0" y="0"/>
                  </a:moveTo>
                  <a:lnTo>
                    <a:pt x="40408" y="0"/>
                  </a:lnTo>
                  <a:lnTo>
                    <a:pt x="40408" y="5361"/>
                  </a:lnTo>
                  <a:lnTo>
                    <a:pt x="0" y="5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FB4A0C2-47A4-0318-217B-A0E02A70C820}"/>
                </a:ext>
              </a:extLst>
            </p:cNvPr>
            <p:cNvSpPr/>
            <p:nvPr/>
          </p:nvSpPr>
          <p:spPr>
            <a:xfrm>
              <a:off x="7955125" y="3755808"/>
              <a:ext cx="28019" cy="47059"/>
            </a:xfrm>
            <a:custGeom>
              <a:avLst/>
              <a:gdLst>
                <a:gd name="connsiteX0" fmla="*/ 918 w 28019"/>
                <a:gd name="connsiteY0" fmla="*/ 41698 h 47059"/>
                <a:gd name="connsiteX1" fmla="*/ 11314 w 28019"/>
                <a:gd name="connsiteY1" fmla="*/ 41698 h 47059"/>
                <a:gd name="connsiteX2" fmla="*/ 11314 w 28019"/>
                <a:gd name="connsiteY2" fmla="*/ 5797 h 47059"/>
                <a:gd name="connsiteX3" fmla="*/ 0 w 28019"/>
                <a:gd name="connsiteY3" fmla="*/ 8069 h 47059"/>
                <a:gd name="connsiteX4" fmla="*/ 0 w 28019"/>
                <a:gd name="connsiteY4" fmla="*/ 2272 h 47059"/>
                <a:gd name="connsiteX5" fmla="*/ 11251 w 28019"/>
                <a:gd name="connsiteY5" fmla="*/ 0 h 47059"/>
                <a:gd name="connsiteX6" fmla="*/ 17616 w 28019"/>
                <a:gd name="connsiteY6" fmla="*/ 0 h 47059"/>
                <a:gd name="connsiteX7" fmla="*/ 17616 w 28019"/>
                <a:gd name="connsiteY7" fmla="*/ 41698 h 47059"/>
                <a:gd name="connsiteX8" fmla="*/ 28019 w 28019"/>
                <a:gd name="connsiteY8" fmla="*/ 41698 h 47059"/>
                <a:gd name="connsiteX9" fmla="*/ 28019 w 28019"/>
                <a:gd name="connsiteY9" fmla="*/ 47059 h 47059"/>
                <a:gd name="connsiteX10" fmla="*/ 918 w 28019"/>
                <a:gd name="connsiteY10" fmla="*/ 47059 h 47059"/>
                <a:gd name="connsiteX11" fmla="*/ 918 w 28019"/>
                <a:gd name="connsiteY11" fmla="*/ 41698 h 47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19" h="47059">
                  <a:moveTo>
                    <a:pt x="918" y="41698"/>
                  </a:moveTo>
                  <a:lnTo>
                    <a:pt x="11314" y="41698"/>
                  </a:lnTo>
                  <a:lnTo>
                    <a:pt x="11314" y="5797"/>
                  </a:lnTo>
                  <a:lnTo>
                    <a:pt x="0" y="8069"/>
                  </a:lnTo>
                  <a:lnTo>
                    <a:pt x="0" y="2272"/>
                  </a:lnTo>
                  <a:lnTo>
                    <a:pt x="11251" y="0"/>
                  </a:lnTo>
                  <a:lnTo>
                    <a:pt x="17616" y="0"/>
                  </a:lnTo>
                  <a:lnTo>
                    <a:pt x="17616" y="41698"/>
                  </a:lnTo>
                  <a:lnTo>
                    <a:pt x="28019" y="41698"/>
                  </a:lnTo>
                  <a:lnTo>
                    <a:pt x="28019" y="47059"/>
                  </a:lnTo>
                  <a:lnTo>
                    <a:pt x="918" y="47059"/>
                  </a:lnTo>
                  <a:lnTo>
                    <a:pt x="918" y="41698"/>
                  </a:ln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88C3EB1-8F71-324D-7EDF-D724FD7E2499}"/>
                </a:ext>
              </a:extLst>
            </p:cNvPr>
            <p:cNvSpPr/>
            <p:nvPr/>
          </p:nvSpPr>
          <p:spPr>
            <a:xfrm>
              <a:off x="8177615" y="3754960"/>
              <a:ext cx="32532" cy="48817"/>
            </a:xfrm>
            <a:custGeom>
              <a:avLst/>
              <a:gdLst>
                <a:gd name="connsiteX0" fmla="*/ 16262 w 32532"/>
                <a:gd name="connsiteY0" fmla="*/ 5042 h 48817"/>
                <a:gd name="connsiteX1" fmla="*/ 8855 w 32532"/>
                <a:gd name="connsiteY1" fmla="*/ 9897 h 48817"/>
                <a:gd name="connsiteX2" fmla="*/ 6396 w 32532"/>
                <a:gd name="connsiteY2" fmla="*/ 24425 h 48817"/>
                <a:gd name="connsiteX3" fmla="*/ 8855 w 32532"/>
                <a:gd name="connsiteY3" fmla="*/ 38959 h 48817"/>
                <a:gd name="connsiteX4" fmla="*/ 16262 w 32532"/>
                <a:gd name="connsiteY4" fmla="*/ 43776 h 48817"/>
                <a:gd name="connsiteX5" fmla="*/ 23670 w 32532"/>
                <a:gd name="connsiteY5" fmla="*/ 38959 h 48817"/>
                <a:gd name="connsiteX6" fmla="*/ 26160 w 32532"/>
                <a:gd name="connsiteY6" fmla="*/ 24425 h 48817"/>
                <a:gd name="connsiteX7" fmla="*/ 23670 w 32532"/>
                <a:gd name="connsiteY7" fmla="*/ 9897 h 48817"/>
                <a:gd name="connsiteX8" fmla="*/ 16262 w 32532"/>
                <a:gd name="connsiteY8" fmla="*/ 5042 h 48817"/>
                <a:gd name="connsiteX9" fmla="*/ 16262 w 32532"/>
                <a:gd name="connsiteY9" fmla="*/ 0 h 48817"/>
                <a:gd name="connsiteX10" fmla="*/ 28338 w 32532"/>
                <a:gd name="connsiteY10" fmla="*/ 6271 h 48817"/>
                <a:gd name="connsiteX11" fmla="*/ 32532 w 32532"/>
                <a:gd name="connsiteY11" fmla="*/ 24425 h 48817"/>
                <a:gd name="connsiteX12" fmla="*/ 28338 w 32532"/>
                <a:gd name="connsiteY12" fmla="*/ 42578 h 48817"/>
                <a:gd name="connsiteX13" fmla="*/ 16262 w 32532"/>
                <a:gd name="connsiteY13" fmla="*/ 48818 h 48817"/>
                <a:gd name="connsiteX14" fmla="*/ 4163 w 32532"/>
                <a:gd name="connsiteY14" fmla="*/ 42578 h 48817"/>
                <a:gd name="connsiteX15" fmla="*/ 0 w 32532"/>
                <a:gd name="connsiteY15" fmla="*/ 24425 h 48817"/>
                <a:gd name="connsiteX16" fmla="*/ 4163 w 32532"/>
                <a:gd name="connsiteY16" fmla="*/ 6271 h 48817"/>
                <a:gd name="connsiteX17" fmla="*/ 16262 w 32532"/>
                <a:gd name="connsiteY17" fmla="*/ 0 h 4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532" h="48817">
                  <a:moveTo>
                    <a:pt x="16262" y="5042"/>
                  </a:moveTo>
                  <a:cubicBezTo>
                    <a:pt x="12986" y="5042"/>
                    <a:pt x="10512" y="6660"/>
                    <a:pt x="8855" y="9897"/>
                  </a:cubicBezTo>
                  <a:cubicBezTo>
                    <a:pt x="7213" y="13111"/>
                    <a:pt x="6396" y="17951"/>
                    <a:pt x="6396" y="24425"/>
                  </a:cubicBezTo>
                  <a:cubicBezTo>
                    <a:pt x="6396" y="30875"/>
                    <a:pt x="7213" y="35723"/>
                    <a:pt x="8855" y="38959"/>
                  </a:cubicBezTo>
                  <a:cubicBezTo>
                    <a:pt x="10512" y="42173"/>
                    <a:pt x="12986" y="43776"/>
                    <a:pt x="16262" y="43776"/>
                  </a:cubicBezTo>
                  <a:cubicBezTo>
                    <a:pt x="19561" y="43776"/>
                    <a:pt x="22028" y="42173"/>
                    <a:pt x="23670" y="38959"/>
                  </a:cubicBezTo>
                  <a:cubicBezTo>
                    <a:pt x="25327" y="35723"/>
                    <a:pt x="26160" y="30875"/>
                    <a:pt x="26160" y="24425"/>
                  </a:cubicBezTo>
                  <a:cubicBezTo>
                    <a:pt x="26160" y="17951"/>
                    <a:pt x="25327" y="13111"/>
                    <a:pt x="23670" y="9897"/>
                  </a:cubicBezTo>
                  <a:cubicBezTo>
                    <a:pt x="22028" y="6660"/>
                    <a:pt x="19561" y="5042"/>
                    <a:pt x="16262" y="5042"/>
                  </a:cubicBezTo>
                  <a:moveTo>
                    <a:pt x="16262" y="0"/>
                  </a:moveTo>
                  <a:cubicBezTo>
                    <a:pt x="21538" y="0"/>
                    <a:pt x="25561" y="2093"/>
                    <a:pt x="28338" y="6271"/>
                  </a:cubicBezTo>
                  <a:cubicBezTo>
                    <a:pt x="31132" y="10434"/>
                    <a:pt x="32532" y="16480"/>
                    <a:pt x="32532" y="24425"/>
                  </a:cubicBezTo>
                  <a:cubicBezTo>
                    <a:pt x="32532" y="32346"/>
                    <a:pt x="31132" y="38399"/>
                    <a:pt x="28338" y="42578"/>
                  </a:cubicBezTo>
                  <a:cubicBezTo>
                    <a:pt x="25561" y="46740"/>
                    <a:pt x="21538" y="48818"/>
                    <a:pt x="16262" y="48818"/>
                  </a:cubicBezTo>
                  <a:cubicBezTo>
                    <a:pt x="10994" y="48818"/>
                    <a:pt x="6956" y="46740"/>
                    <a:pt x="4163" y="42578"/>
                  </a:cubicBezTo>
                  <a:cubicBezTo>
                    <a:pt x="1385" y="38399"/>
                    <a:pt x="0" y="32346"/>
                    <a:pt x="0" y="24425"/>
                  </a:cubicBezTo>
                  <a:cubicBezTo>
                    <a:pt x="0" y="16480"/>
                    <a:pt x="1385" y="10434"/>
                    <a:pt x="4163" y="6271"/>
                  </a:cubicBezTo>
                  <a:cubicBezTo>
                    <a:pt x="6956" y="2093"/>
                    <a:pt x="10994" y="0"/>
                    <a:pt x="16262" y="0"/>
                  </a:cubicBez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B95C468B-0A05-B233-673B-EF8D9D464A98}"/>
                </a:ext>
              </a:extLst>
            </p:cNvPr>
            <p:cNvSpPr/>
            <p:nvPr/>
          </p:nvSpPr>
          <p:spPr>
            <a:xfrm>
              <a:off x="8431781" y="3755808"/>
              <a:ext cx="28027" cy="47059"/>
            </a:xfrm>
            <a:custGeom>
              <a:avLst/>
              <a:gdLst>
                <a:gd name="connsiteX0" fmla="*/ 918 w 28027"/>
                <a:gd name="connsiteY0" fmla="*/ 41698 h 47059"/>
                <a:gd name="connsiteX1" fmla="*/ 11321 w 28027"/>
                <a:gd name="connsiteY1" fmla="*/ 41698 h 47059"/>
                <a:gd name="connsiteX2" fmla="*/ 11321 w 28027"/>
                <a:gd name="connsiteY2" fmla="*/ 5797 h 47059"/>
                <a:gd name="connsiteX3" fmla="*/ 0 w 28027"/>
                <a:gd name="connsiteY3" fmla="*/ 8069 h 47059"/>
                <a:gd name="connsiteX4" fmla="*/ 0 w 28027"/>
                <a:gd name="connsiteY4" fmla="*/ 2272 h 47059"/>
                <a:gd name="connsiteX5" fmla="*/ 11251 w 28027"/>
                <a:gd name="connsiteY5" fmla="*/ 0 h 47059"/>
                <a:gd name="connsiteX6" fmla="*/ 17624 w 28027"/>
                <a:gd name="connsiteY6" fmla="*/ 0 h 47059"/>
                <a:gd name="connsiteX7" fmla="*/ 17624 w 28027"/>
                <a:gd name="connsiteY7" fmla="*/ 41698 h 47059"/>
                <a:gd name="connsiteX8" fmla="*/ 28027 w 28027"/>
                <a:gd name="connsiteY8" fmla="*/ 41698 h 47059"/>
                <a:gd name="connsiteX9" fmla="*/ 28027 w 28027"/>
                <a:gd name="connsiteY9" fmla="*/ 47059 h 47059"/>
                <a:gd name="connsiteX10" fmla="*/ 918 w 28027"/>
                <a:gd name="connsiteY10" fmla="*/ 47059 h 47059"/>
                <a:gd name="connsiteX11" fmla="*/ 918 w 28027"/>
                <a:gd name="connsiteY11" fmla="*/ 41698 h 47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27" h="47059">
                  <a:moveTo>
                    <a:pt x="918" y="41698"/>
                  </a:moveTo>
                  <a:lnTo>
                    <a:pt x="11321" y="41698"/>
                  </a:lnTo>
                  <a:lnTo>
                    <a:pt x="11321" y="5797"/>
                  </a:lnTo>
                  <a:lnTo>
                    <a:pt x="0" y="8069"/>
                  </a:lnTo>
                  <a:lnTo>
                    <a:pt x="0" y="2272"/>
                  </a:lnTo>
                  <a:lnTo>
                    <a:pt x="11251" y="0"/>
                  </a:lnTo>
                  <a:lnTo>
                    <a:pt x="17624" y="0"/>
                  </a:lnTo>
                  <a:lnTo>
                    <a:pt x="17624" y="41698"/>
                  </a:lnTo>
                  <a:lnTo>
                    <a:pt x="28027" y="41698"/>
                  </a:lnTo>
                  <a:lnTo>
                    <a:pt x="28027" y="47059"/>
                  </a:lnTo>
                  <a:lnTo>
                    <a:pt x="918" y="47059"/>
                  </a:lnTo>
                  <a:lnTo>
                    <a:pt x="918" y="41698"/>
                  </a:ln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C14D0A9A-70C3-B2A5-16DE-221DABF8B9A7}"/>
                </a:ext>
              </a:extLst>
            </p:cNvPr>
            <p:cNvSpPr/>
            <p:nvPr/>
          </p:nvSpPr>
          <p:spPr>
            <a:xfrm>
              <a:off x="8682765" y="3754960"/>
              <a:ext cx="29886" cy="47907"/>
            </a:xfrm>
            <a:custGeom>
              <a:avLst/>
              <a:gdLst>
                <a:gd name="connsiteX0" fmla="*/ 7664 w 29886"/>
                <a:gd name="connsiteY0" fmla="*/ 42546 h 47907"/>
                <a:gd name="connsiteX1" fmla="*/ 29887 w 29886"/>
                <a:gd name="connsiteY1" fmla="*/ 42546 h 47907"/>
                <a:gd name="connsiteX2" fmla="*/ 29887 w 29886"/>
                <a:gd name="connsiteY2" fmla="*/ 47908 h 47907"/>
                <a:gd name="connsiteX3" fmla="*/ 0 w 29886"/>
                <a:gd name="connsiteY3" fmla="*/ 47908 h 47907"/>
                <a:gd name="connsiteX4" fmla="*/ 0 w 29886"/>
                <a:gd name="connsiteY4" fmla="*/ 42546 h 47907"/>
                <a:gd name="connsiteX5" fmla="*/ 9866 w 29886"/>
                <a:gd name="connsiteY5" fmla="*/ 32493 h 47907"/>
                <a:gd name="connsiteX6" fmla="*/ 17748 w 29886"/>
                <a:gd name="connsiteY6" fmla="*/ 24331 h 47907"/>
                <a:gd name="connsiteX7" fmla="*/ 22005 w 29886"/>
                <a:gd name="connsiteY7" fmla="*/ 18534 h 47907"/>
                <a:gd name="connsiteX8" fmla="*/ 23234 w 29886"/>
                <a:gd name="connsiteY8" fmla="*/ 13835 h 47907"/>
                <a:gd name="connsiteX9" fmla="*/ 20588 w 29886"/>
                <a:gd name="connsiteY9" fmla="*/ 7719 h 47907"/>
                <a:gd name="connsiteX10" fmla="*/ 13749 w 29886"/>
                <a:gd name="connsiteY10" fmla="*/ 5353 h 47907"/>
                <a:gd name="connsiteX11" fmla="*/ 7408 w 29886"/>
                <a:gd name="connsiteY11" fmla="*/ 6396 h 47907"/>
                <a:gd name="connsiteX12" fmla="*/ 319 w 29886"/>
                <a:gd name="connsiteY12" fmla="*/ 9547 h 47907"/>
                <a:gd name="connsiteX13" fmla="*/ 319 w 29886"/>
                <a:gd name="connsiteY13" fmla="*/ 3120 h 47907"/>
                <a:gd name="connsiteX14" fmla="*/ 7501 w 29886"/>
                <a:gd name="connsiteY14" fmla="*/ 786 h 47907"/>
                <a:gd name="connsiteX15" fmla="*/ 13617 w 29886"/>
                <a:gd name="connsiteY15" fmla="*/ 0 h 47907"/>
                <a:gd name="connsiteX16" fmla="*/ 25280 w 29886"/>
                <a:gd name="connsiteY16" fmla="*/ 3657 h 47907"/>
                <a:gd name="connsiteX17" fmla="*/ 29630 w 29886"/>
                <a:gd name="connsiteY17" fmla="*/ 13422 h 47907"/>
                <a:gd name="connsiteX18" fmla="*/ 28525 w 29886"/>
                <a:gd name="connsiteY18" fmla="*/ 18939 h 47907"/>
                <a:gd name="connsiteX19" fmla="*/ 24588 w 29886"/>
                <a:gd name="connsiteY19" fmla="*/ 25055 h 47907"/>
                <a:gd name="connsiteX20" fmla="*/ 19577 w 29886"/>
                <a:gd name="connsiteY20" fmla="*/ 30354 h 47907"/>
                <a:gd name="connsiteX21" fmla="*/ 7664 w 29886"/>
                <a:gd name="connsiteY21" fmla="*/ 42546 h 47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886" h="47907">
                  <a:moveTo>
                    <a:pt x="7664" y="42546"/>
                  </a:moveTo>
                  <a:lnTo>
                    <a:pt x="29887" y="42546"/>
                  </a:lnTo>
                  <a:lnTo>
                    <a:pt x="29887" y="47908"/>
                  </a:lnTo>
                  <a:lnTo>
                    <a:pt x="0" y="47908"/>
                  </a:lnTo>
                  <a:lnTo>
                    <a:pt x="0" y="42546"/>
                  </a:lnTo>
                  <a:cubicBezTo>
                    <a:pt x="2420" y="40049"/>
                    <a:pt x="5703" y="36695"/>
                    <a:pt x="9866" y="32493"/>
                  </a:cubicBezTo>
                  <a:cubicBezTo>
                    <a:pt x="14045" y="28268"/>
                    <a:pt x="16675" y="25553"/>
                    <a:pt x="17748" y="24331"/>
                  </a:cubicBezTo>
                  <a:cubicBezTo>
                    <a:pt x="19787" y="22036"/>
                    <a:pt x="21203" y="20106"/>
                    <a:pt x="22005" y="18534"/>
                  </a:cubicBezTo>
                  <a:cubicBezTo>
                    <a:pt x="22822" y="16939"/>
                    <a:pt x="23234" y="15367"/>
                    <a:pt x="23234" y="13835"/>
                  </a:cubicBezTo>
                  <a:cubicBezTo>
                    <a:pt x="23234" y="11337"/>
                    <a:pt x="22355" y="9298"/>
                    <a:pt x="20588" y="7719"/>
                  </a:cubicBezTo>
                  <a:cubicBezTo>
                    <a:pt x="18838" y="6139"/>
                    <a:pt x="16558" y="5353"/>
                    <a:pt x="13749" y="5353"/>
                  </a:cubicBezTo>
                  <a:cubicBezTo>
                    <a:pt x="11749" y="5353"/>
                    <a:pt x="9641" y="5703"/>
                    <a:pt x="7408" y="6396"/>
                  </a:cubicBezTo>
                  <a:cubicBezTo>
                    <a:pt x="5205" y="7088"/>
                    <a:pt x="2840" y="8139"/>
                    <a:pt x="319" y="9547"/>
                  </a:cubicBezTo>
                  <a:lnTo>
                    <a:pt x="319" y="3120"/>
                  </a:lnTo>
                  <a:cubicBezTo>
                    <a:pt x="2879" y="2085"/>
                    <a:pt x="5276" y="1307"/>
                    <a:pt x="7501" y="786"/>
                  </a:cubicBezTo>
                  <a:cubicBezTo>
                    <a:pt x="9734" y="265"/>
                    <a:pt x="11773" y="0"/>
                    <a:pt x="13617" y="0"/>
                  </a:cubicBezTo>
                  <a:cubicBezTo>
                    <a:pt x="18495" y="0"/>
                    <a:pt x="22378" y="1222"/>
                    <a:pt x="25280" y="3657"/>
                  </a:cubicBezTo>
                  <a:cubicBezTo>
                    <a:pt x="28183" y="6092"/>
                    <a:pt x="29630" y="9345"/>
                    <a:pt x="29630" y="13422"/>
                  </a:cubicBezTo>
                  <a:cubicBezTo>
                    <a:pt x="29630" y="15360"/>
                    <a:pt x="29264" y="17196"/>
                    <a:pt x="28525" y="18939"/>
                  </a:cubicBezTo>
                  <a:cubicBezTo>
                    <a:pt x="27817" y="20658"/>
                    <a:pt x="26502" y="22697"/>
                    <a:pt x="24588" y="25055"/>
                  </a:cubicBezTo>
                  <a:cubicBezTo>
                    <a:pt x="24067" y="25670"/>
                    <a:pt x="22394" y="27436"/>
                    <a:pt x="19577" y="30354"/>
                  </a:cubicBezTo>
                  <a:cubicBezTo>
                    <a:pt x="16760" y="33256"/>
                    <a:pt x="12792" y="37318"/>
                    <a:pt x="7664" y="42546"/>
                  </a:cubicBez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7F9E12F-7308-F7C7-AE3E-B48B0BDE0A3B}"/>
                </a:ext>
              </a:extLst>
            </p:cNvPr>
            <p:cNvSpPr/>
            <p:nvPr/>
          </p:nvSpPr>
          <p:spPr>
            <a:xfrm>
              <a:off x="8934130" y="3754960"/>
              <a:ext cx="30983" cy="48817"/>
            </a:xfrm>
            <a:custGeom>
              <a:avLst/>
              <a:gdLst>
                <a:gd name="connsiteX0" fmla="*/ 21273 w 30983"/>
                <a:gd name="connsiteY0" fmla="*/ 22534 h 48817"/>
                <a:gd name="connsiteX1" fmla="*/ 28401 w 30983"/>
                <a:gd name="connsiteY1" fmla="*/ 26603 h 48817"/>
                <a:gd name="connsiteX2" fmla="*/ 30984 w 30983"/>
                <a:gd name="connsiteY2" fmla="*/ 34229 h 48817"/>
                <a:gd name="connsiteX3" fmla="*/ 26191 w 30983"/>
                <a:gd name="connsiteY3" fmla="*/ 45005 h 48817"/>
                <a:gd name="connsiteX4" fmla="*/ 12574 w 30983"/>
                <a:gd name="connsiteY4" fmla="*/ 48818 h 48817"/>
                <a:gd name="connsiteX5" fmla="*/ 6458 w 30983"/>
                <a:gd name="connsiteY5" fmla="*/ 48219 h 48817"/>
                <a:gd name="connsiteX6" fmla="*/ 0 w 30983"/>
                <a:gd name="connsiteY6" fmla="*/ 46491 h 48817"/>
                <a:gd name="connsiteX7" fmla="*/ 0 w 30983"/>
                <a:gd name="connsiteY7" fmla="*/ 40344 h 48817"/>
                <a:gd name="connsiteX8" fmla="*/ 5797 w 30983"/>
                <a:gd name="connsiteY8" fmla="*/ 42679 h 48817"/>
                <a:gd name="connsiteX9" fmla="*/ 12387 w 30983"/>
                <a:gd name="connsiteY9" fmla="*/ 43465 h 48817"/>
                <a:gd name="connsiteX10" fmla="*/ 21499 w 30983"/>
                <a:gd name="connsiteY10" fmla="*/ 41099 h 48817"/>
                <a:gd name="connsiteX11" fmla="*/ 24650 w 30983"/>
                <a:gd name="connsiteY11" fmla="*/ 34229 h 48817"/>
                <a:gd name="connsiteX12" fmla="*/ 21717 w 30983"/>
                <a:gd name="connsiteY12" fmla="*/ 27731 h 48817"/>
                <a:gd name="connsiteX13" fmla="*/ 13617 w 30983"/>
                <a:gd name="connsiteY13" fmla="*/ 25374 h 48817"/>
                <a:gd name="connsiteX14" fmla="*/ 8131 w 30983"/>
                <a:gd name="connsiteY14" fmla="*/ 25374 h 48817"/>
                <a:gd name="connsiteX15" fmla="*/ 8131 w 30983"/>
                <a:gd name="connsiteY15" fmla="*/ 20137 h 48817"/>
                <a:gd name="connsiteX16" fmla="*/ 13866 w 30983"/>
                <a:gd name="connsiteY16" fmla="*/ 20137 h 48817"/>
                <a:gd name="connsiteX17" fmla="*/ 21055 w 30983"/>
                <a:gd name="connsiteY17" fmla="*/ 18278 h 48817"/>
                <a:gd name="connsiteX18" fmla="*/ 23545 w 30983"/>
                <a:gd name="connsiteY18" fmla="*/ 12854 h 48817"/>
                <a:gd name="connsiteX19" fmla="*/ 20962 w 30983"/>
                <a:gd name="connsiteY19" fmla="*/ 7306 h 48817"/>
                <a:gd name="connsiteX20" fmla="*/ 13617 w 30983"/>
                <a:gd name="connsiteY20" fmla="*/ 5353 h 48817"/>
                <a:gd name="connsiteX21" fmla="*/ 8007 w 30983"/>
                <a:gd name="connsiteY21" fmla="*/ 5921 h 48817"/>
                <a:gd name="connsiteX22" fmla="*/ 1416 w 30983"/>
                <a:gd name="connsiteY22" fmla="*/ 7688 h 48817"/>
                <a:gd name="connsiteX23" fmla="*/ 1416 w 30983"/>
                <a:gd name="connsiteY23" fmla="*/ 2015 h 48817"/>
                <a:gd name="connsiteX24" fmla="*/ 8193 w 30983"/>
                <a:gd name="connsiteY24" fmla="*/ 498 h 48817"/>
                <a:gd name="connsiteX25" fmla="*/ 14185 w 30983"/>
                <a:gd name="connsiteY25" fmla="*/ 0 h 48817"/>
                <a:gd name="connsiteX26" fmla="*/ 25654 w 30983"/>
                <a:gd name="connsiteY26" fmla="*/ 3307 h 48817"/>
                <a:gd name="connsiteX27" fmla="*/ 29879 w 30983"/>
                <a:gd name="connsiteY27" fmla="*/ 12193 h 48817"/>
                <a:gd name="connsiteX28" fmla="*/ 27646 w 30983"/>
                <a:gd name="connsiteY28" fmla="*/ 18814 h 48817"/>
                <a:gd name="connsiteX29" fmla="*/ 21273 w 30983"/>
                <a:gd name="connsiteY29" fmla="*/ 22534 h 4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983" h="48817">
                  <a:moveTo>
                    <a:pt x="21273" y="22534"/>
                  </a:moveTo>
                  <a:cubicBezTo>
                    <a:pt x="24323" y="23187"/>
                    <a:pt x="26696" y="24541"/>
                    <a:pt x="28401" y="26603"/>
                  </a:cubicBezTo>
                  <a:cubicBezTo>
                    <a:pt x="30120" y="28665"/>
                    <a:pt x="30984" y="31202"/>
                    <a:pt x="30984" y="34229"/>
                  </a:cubicBezTo>
                  <a:cubicBezTo>
                    <a:pt x="30984" y="38874"/>
                    <a:pt x="29389" y="42461"/>
                    <a:pt x="26191" y="45005"/>
                  </a:cubicBezTo>
                  <a:cubicBezTo>
                    <a:pt x="23000" y="47550"/>
                    <a:pt x="18464" y="48818"/>
                    <a:pt x="12574" y="48818"/>
                  </a:cubicBezTo>
                  <a:cubicBezTo>
                    <a:pt x="10598" y="48818"/>
                    <a:pt x="8559" y="48616"/>
                    <a:pt x="6458" y="48219"/>
                  </a:cubicBezTo>
                  <a:cubicBezTo>
                    <a:pt x="4381" y="47845"/>
                    <a:pt x="2225" y="47270"/>
                    <a:pt x="0" y="46491"/>
                  </a:cubicBezTo>
                  <a:lnTo>
                    <a:pt x="0" y="40344"/>
                  </a:lnTo>
                  <a:cubicBezTo>
                    <a:pt x="1766" y="41372"/>
                    <a:pt x="3696" y="42150"/>
                    <a:pt x="5797" y="42679"/>
                  </a:cubicBezTo>
                  <a:cubicBezTo>
                    <a:pt x="7898" y="43200"/>
                    <a:pt x="10092" y="43465"/>
                    <a:pt x="12387" y="43465"/>
                  </a:cubicBezTo>
                  <a:cubicBezTo>
                    <a:pt x="16379" y="43465"/>
                    <a:pt x="19421" y="42679"/>
                    <a:pt x="21499" y="41099"/>
                  </a:cubicBezTo>
                  <a:cubicBezTo>
                    <a:pt x="23600" y="39520"/>
                    <a:pt x="24650" y="37232"/>
                    <a:pt x="24650" y="34229"/>
                  </a:cubicBezTo>
                  <a:cubicBezTo>
                    <a:pt x="24650" y="31451"/>
                    <a:pt x="23670" y="29288"/>
                    <a:pt x="21717" y="27731"/>
                  </a:cubicBezTo>
                  <a:cubicBezTo>
                    <a:pt x="19779" y="26160"/>
                    <a:pt x="17079" y="25374"/>
                    <a:pt x="13617" y="25374"/>
                  </a:cubicBezTo>
                  <a:lnTo>
                    <a:pt x="8131" y="25374"/>
                  </a:lnTo>
                  <a:lnTo>
                    <a:pt x="8131" y="20137"/>
                  </a:lnTo>
                  <a:lnTo>
                    <a:pt x="13866" y="20137"/>
                  </a:lnTo>
                  <a:cubicBezTo>
                    <a:pt x="17001" y="20137"/>
                    <a:pt x="19398" y="19515"/>
                    <a:pt x="21055" y="18278"/>
                  </a:cubicBezTo>
                  <a:cubicBezTo>
                    <a:pt x="22713" y="17017"/>
                    <a:pt x="23545" y="15212"/>
                    <a:pt x="23545" y="12854"/>
                  </a:cubicBezTo>
                  <a:cubicBezTo>
                    <a:pt x="23545" y="10442"/>
                    <a:pt x="22682" y="8590"/>
                    <a:pt x="20962" y="7306"/>
                  </a:cubicBezTo>
                  <a:cubicBezTo>
                    <a:pt x="19258" y="6007"/>
                    <a:pt x="16815" y="5353"/>
                    <a:pt x="13617" y="5353"/>
                  </a:cubicBezTo>
                  <a:cubicBezTo>
                    <a:pt x="11874" y="5353"/>
                    <a:pt x="10006" y="5540"/>
                    <a:pt x="8007" y="5921"/>
                  </a:cubicBezTo>
                  <a:cubicBezTo>
                    <a:pt x="6007" y="6303"/>
                    <a:pt x="3813" y="6886"/>
                    <a:pt x="1416" y="7688"/>
                  </a:cubicBezTo>
                  <a:lnTo>
                    <a:pt x="1416" y="2015"/>
                  </a:lnTo>
                  <a:cubicBezTo>
                    <a:pt x="3836" y="1338"/>
                    <a:pt x="6092" y="833"/>
                    <a:pt x="8193" y="498"/>
                  </a:cubicBezTo>
                  <a:cubicBezTo>
                    <a:pt x="10318" y="163"/>
                    <a:pt x="12309" y="0"/>
                    <a:pt x="14185" y="0"/>
                  </a:cubicBezTo>
                  <a:cubicBezTo>
                    <a:pt x="19017" y="0"/>
                    <a:pt x="22845" y="1105"/>
                    <a:pt x="25654" y="3307"/>
                  </a:cubicBezTo>
                  <a:cubicBezTo>
                    <a:pt x="28471" y="5493"/>
                    <a:pt x="29879" y="8450"/>
                    <a:pt x="29879" y="12193"/>
                  </a:cubicBezTo>
                  <a:cubicBezTo>
                    <a:pt x="29879" y="14799"/>
                    <a:pt x="29132" y="17009"/>
                    <a:pt x="27646" y="18814"/>
                  </a:cubicBezTo>
                  <a:cubicBezTo>
                    <a:pt x="26152" y="20596"/>
                    <a:pt x="24028" y="21841"/>
                    <a:pt x="21273" y="22534"/>
                  </a:cubicBez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573D72D3-2828-FB4A-A2E2-420EB51165F3}"/>
                </a:ext>
              </a:extLst>
            </p:cNvPr>
            <p:cNvSpPr/>
            <p:nvPr/>
          </p:nvSpPr>
          <p:spPr>
            <a:xfrm>
              <a:off x="7392793" y="3699847"/>
              <a:ext cx="1602177" cy="778"/>
            </a:xfrm>
            <a:custGeom>
              <a:avLst/>
              <a:gdLst>
                <a:gd name="connsiteX0" fmla="*/ 0 w 1602177"/>
                <a:gd name="connsiteY0" fmla="*/ 0 h 778"/>
                <a:gd name="connsiteX1" fmla="*/ 1602177 w 1602177"/>
                <a:gd name="connsiteY1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2177" h="778">
                  <a:moveTo>
                    <a:pt x="0" y="0"/>
                  </a:moveTo>
                  <a:lnTo>
                    <a:pt x="1602177" y="0"/>
                  </a:lnTo>
                </a:path>
              </a:pathLst>
            </a:custGeom>
            <a:noFill/>
            <a:ln w="1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F49A0FB-0D93-9B45-53DD-F68D76207369}"/>
                </a:ext>
              </a:extLst>
            </p:cNvPr>
            <p:cNvSpPr/>
            <p:nvPr/>
          </p:nvSpPr>
          <p:spPr>
            <a:xfrm>
              <a:off x="7392793" y="3455578"/>
              <a:ext cx="1602177" cy="778"/>
            </a:xfrm>
            <a:custGeom>
              <a:avLst/>
              <a:gdLst>
                <a:gd name="connsiteX0" fmla="*/ 0 w 1602177"/>
                <a:gd name="connsiteY0" fmla="*/ 0 h 778"/>
                <a:gd name="connsiteX1" fmla="*/ 1602177 w 1602177"/>
                <a:gd name="connsiteY1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2177" h="778">
                  <a:moveTo>
                    <a:pt x="0" y="0"/>
                  </a:moveTo>
                  <a:lnTo>
                    <a:pt x="1602177" y="0"/>
                  </a:lnTo>
                </a:path>
              </a:pathLst>
            </a:custGeom>
            <a:noFill/>
            <a:ln w="1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8A125F12-EB0A-6848-2F9F-9DC93254F0EB}"/>
                </a:ext>
              </a:extLst>
            </p:cNvPr>
            <p:cNvSpPr/>
            <p:nvPr/>
          </p:nvSpPr>
          <p:spPr>
            <a:xfrm>
              <a:off x="7392793" y="3211315"/>
              <a:ext cx="1602177" cy="778"/>
            </a:xfrm>
            <a:custGeom>
              <a:avLst/>
              <a:gdLst>
                <a:gd name="connsiteX0" fmla="*/ 0 w 1602177"/>
                <a:gd name="connsiteY0" fmla="*/ 0 h 778"/>
                <a:gd name="connsiteX1" fmla="*/ 1602177 w 1602177"/>
                <a:gd name="connsiteY1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2177" h="778">
                  <a:moveTo>
                    <a:pt x="0" y="0"/>
                  </a:moveTo>
                  <a:lnTo>
                    <a:pt x="1602177" y="0"/>
                  </a:lnTo>
                </a:path>
              </a:pathLst>
            </a:custGeom>
            <a:noFill/>
            <a:ln w="1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AA11B092-3744-12AF-AB54-D860D94DA1D4}"/>
                </a:ext>
              </a:extLst>
            </p:cNvPr>
            <p:cNvSpPr/>
            <p:nvPr/>
          </p:nvSpPr>
          <p:spPr>
            <a:xfrm>
              <a:off x="7392793" y="2967047"/>
              <a:ext cx="1602177" cy="778"/>
            </a:xfrm>
            <a:custGeom>
              <a:avLst/>
              <a:gdLst>
                <a:gd name="connsiteX0" fmla="*/ 0 w 1602177"/>
                <a:gd name="connsiteY0" fmla="*/ 0 h 778"/>
                <a:gd name="connsiteX1" fmla="*/ 1602177 w 1602177"/>
                <a:gd name="connsiteY1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2177" h="778">
                  <a:moveTo>
                    <a:pt x="0" y="0"/>
                  </a:moveTo>
                  <a:lnTo>
                    <a:pt x="1602177" y="0"/>
                  </a:lnTo>
                </a:path>
              </a:pathLst>
            </a:custGeom>
            <a:noFill/>
            <a:ln w="1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92CD1C28-CCA8-3EA7-432E-F0B4F9F55703}"/>
                </a:ext>
              </a:extLst>
            </p:cNvPr>
            <p:cNvSpPr/>
            <p:nvPr/>
          </p:nvSpPr>
          <p:spPr>
            <a:xfrm>
              <a:off x="7392793" y="2722779"/>
              <a:ext cx="1602177" cy="778"/>
            </a:xfrm>
            <a:custGeom>
              <a:avLst/>
              <a:gdLst>
                <a:gd name="connsiteX0" fmla="*/ 0 w 1602177"/>
                <a:gd name="connsiteY0" fmla="*/ 0 h 778"/>
                <a:gd name="connsiteX1" fmla="*/ 1602177 w 1602177"/>
                <a:gd name="connsiteY1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2177" h="778">
                  <a:moveTo>
                    <a:pt x="0" y="0"/>
                  </a:moveTo>
                  <a:lnTo>
                    <a:pt x="1602177" y="0"/>
                  </a:lnTo>
                </a:path>
              </a:pathLst>
            </a:custGeom>
            <a:noFill/>
            <a:ln w="1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AAAEFA50-35BB-A8F4-205C-D45A628ED0B2}"/>
                </a:ext>
              </a:extLst>
            </p:cNvPr>
            <p:cNvSpPr/>
            <p:nvPr/>
          </p:nvSpPr>
          <p:spPr>
            <a:xfrm>
              <a:off x="7392793" y="2695463"/>
              <a:ext cx="778" cy="1033640"/>
            </a:xfrm>
            <a:custGeom>
              <a:avLst/>
              <a:gdLst>
                <a:gd name="connsiteX0" fmla="*/ 0 w 778"/>
                <a:gd name="connsiteY0" fmla="*/ 1033640 h 1033640"/>
                <a:gd name="connsiteX1" fmla="*/ 0 w 778"/>
                <a:gd name="connsiteY1" fmla="*/ 0 h 1033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" h="1033640">
                  <a:moveTo>
                    <a:pt x="0" y="1033640"/>
                  </a:moveTo>
                  <a:lnTo>
                    <a:pt x="0" y="0"/>
                  </a:lnTo>
                </a:path>
              </a:pathLst>
            </a:custGeom>
            <a:noFill/>
            <a:ln w="311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C9C46D99-111B-CE5F-85FC-B650CF386CB1}"/>
                </a:ext>
              </a:extLst>
            </p:cNvPr>
            <p:cNvSpPr/>
            <p:nvPr/>
          </p:nvSpPr>
          <p:spPr>
            <a:xfrm>
              <a:off x="7392793" y="3699847"/>
              <a:ext cx="14703" cy="778"/>
            </a:xfrm>
            <a:custGeom>
              <a:avLst/>
              <a:gdLst>
                <a:gd name="connsiteX0" fmla="*/ 0 w 14703"/>
                <a:gd name="connsiteY0" fmla="*/ 0 h 778"/>
                <a:gd name="connsiteX1" fmla="*/ 14704 w 14703"/>
                <a:gd name="connsiteY1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03" h="778">
                  <a:moveTo>
                    <a:pt x="0" y="0"/>
                  </a:moveTo>
                  <a:lnTo>
                    <a:pt x="14704" y="0"/>
                  </a:lnTo>
                </a:path>
              </a:pathLst>
            </a:custGeom>
            <a:noFill/>
            <a:ln w="311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3927E0FB-CAED-D0D3-3288-A5E383360F1A}"/>
                </a:ext>
              </a:extLst>
            </p:cNvPr>
            <p:cNvSpPr/>
            <p:nvPr/>
          </p:nvSpPr>
          <p:spPr>
            <a:xfrm>
              <a:off x="7392793" y="3455578"/>
              <a:ext cx="14703" cy="778"/>
            </a:xfrm>
            <a:custGeom>
              <a:avLst/>
              <a:gdLst>
                <a:gd name="connsiteX0" fmla="*/ 0 w 14703"/>
                <a:gd name="connsiteY0" fmla="*/ 0 h 778"/>
                <a:gd name="connsiteX1" fmla="*/ 14704 w 14703"/>
                <a:gd name="connsiteY1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03" h="778">
                  <a:moveTo>
                    <a:pt x="0" y="0"/>
                  </a:moveTo>
                  <a:lnTo>
                    <a:pt x="14704" y="0"/>
                  </a:lnTo>
                </a:path>
              </a:pathLst>
            </a:custGeom>
            <a:noFill/>
            <a:ln w="311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4C0E11D-7939-A2B3-8334-506202B4EC8A}"/>
                </a:ext>
              </a:extLst>
            </p:cNvPr>
            <p:cNvSpPr/>
            <p:nvPr/>
          </p:nvSpPr>
          <p:spPr>
            <a:xfrm>
              <a:off x="7392793" y="3211315"/>
              <a:ext cx="14703" cy="778"/>
            </a:xfrm>
            <a:custGeom>
              <a:avLst/>
              <a:gdLst>
                <a:gd name="connsiteX0" fmla="*/ 0 w 14703"/>
                <a:gd name="connsiteY0" fmla="*/ 0 h 778"/>
                <a:gd name="connsiteX1" fmla="*/ 14704 w 14703"/>
                <a:gd name="connsiteY1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03" h="778">
                  <a:moveTo>
                    <a:pt x="0" y="0"/>
                  </a:moveTo>
                  <a:lnTo>
                    <a:pt x="14704" y="0"/>
                  </a:lnTo>
                </a:path>
              </a:pathLst>
            </a:custGeom>
            <a:noFill/>
            <a:ln w="311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9C33DBD8-4A0D-3817-EB6A-0F29E1BC60F4}"/>
                </a:ext>
              </a:extLst>
            </p:cNvPr>
            <p:cNvSpPr/>
            <p:nvPr/>
          </p:nvSpPr>
          <p:spPr>
            <a:xfrm>
              <a:off x="7392793" y="2967047"/>
              <a:ext cx="14703" cy="778"/>
            </a:xfrm>
            <a:custGeom>
              <a:avLst/>
              <a:gdLst>
                <a:gd name="connsiteX0" fmla="*/ 0 w 14703"/>
                <a:gd name="connsiteY0" fmla="*/ 0 h 778"/>
                <a:gd name="connsiteX1" fmla="*/ 14704 w 14703"/>
                <a:gd name="connsiteY1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03" h="778">
                  <a:moveTo>
                    <a:pt x="0" y="0"/>
                  </a:moveTo>
                  <a:lnTo>
                    <a:pt x="14704" y="0"/>
                  </a:lnTo>
                </a:path>
              </a:pathLst>
            </a:custGeom>
            <a:noFill/>
            <a:ln w="311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80907B9-95E1-F5CA-A44B-3389A06FE847}"/>
                </a:ext>
              </a:extLst>
            </p:cNvPr>
            <p:cNvSpPr/>
            <p:nvPr/>
          </p:nvSpPr>
          <p:spPr>
            <a:xfrm>
              <a:off x="7392793" y="2722779"/>
              <a:ext cx="14703" cy="778"/>
            </a:xfrm>
            <a:custGeom>
              <a:avLst/>
              <a:gdLst>
                <a:gd name="connsiteX0" fmla="*/ 0 w 14703"/>
                <a:gd name="connsiteY0" fmla="*/ 0 h 778"/>
                <a:gd name="connsiteX1" fmla="*/ 14704 w 14703"/>
                <a:gd name="connsiteY1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03" h="778">
                  <a:moveTo>
                    <a:pt x="0" y="0"/>
                  </a:moveTo>
                  <a:lnTo>
                    <a:pt x="14704" y="0"/>
                  </a:lnTo>
                </a:path>
              </a:pathLst>
            </a:custGeom>
            <a:noFill/>
            <a:ln w="311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0FD718D-6218-9C9F-3F00-EB153887E190}"/>
                </a:ext>
              </a:extLst>
            </p:cNvPr>
            <p:cNvSpPr/>
            <p:nvPr/>
          </p:nvSpPr>
          <p:spPr>
            <a:xfrm>
              <a:off x="7270662" y="3675469"/>
              <a:ext cx="32528" cy="48825"/>
            </a:xfrm>
            <a:custGeom>
              <a:avLst/>
              <a:gdLst>
                <a:gd name="connsiteX0" fmla="*/ 16265 w 32528"/>
                <a:gd name="connsiteY0" fmla="*/ 5042 h 48825"/>
                <a:gd name="connsiteX1" fmla="*/ 8857 w 32528"/>
                <a:gd name="connsiteY1" fmla="*/ 9897 h 48825"/>
                <a:gd name="connsiteX2" fmla="*/ 6398 w 32528"/>
                <a:gd name="connsiteY2" fmla="*/ 24425 h 48825"/>
                <a:gd name="connsiteX3" fmla="*/ 8857 w 32528"/>
                <a:gd name="connsiteY3" fmla="*/ 38960 h 48825"/>
                <a:gd name="connsiteX4" fmla="*/ 16265 w 32528"/>
                <a:gd name="connsiteY4" fmla="*/ 43784 h 48825"/>
                <a:gd name="connsiteX5" fmla="*/ 23671 w 32528"/>
                <a:gd name="connsiteY5" fmla="*/ 38960 h 48825"/>
                <a:gd name="connsiteX6" fmla="*/ 26161 w 32528"/>
                <a:gd name="connsiteY6" fmla="*/ 24425 h 48825"/>
                <a:gd name="connsiteX7" fmla="*/ 23671 w 32528"/>
                <a:gd name="connsiteY7" fmla="*/ 9897 h 48825"/>
                <a:gd name="connsiteX8" fmla="*/ 16265 w 32528"/>
                <a:gd name="connsiteY8" fmla="*/ 5042 h 48825"/>
                <a:gd name="connsiteX9" fmla="*/ 16265 w 32528"/>
                <a:gd name="connsiteY9" fmla="*/ 0 h 48825"/>
                <a:gd name="connsiteX10" fmla="*/ 28336 w 32528"/>
                <a:gd name="connsiteY10" fmla="*/ 6272 h 48825"/>
                <a:gd name="connsiteX11" fmla="*/ 32528 w 32528"/>
                <a:gd name="connsiteY11" fmla="*/ 24425 h 48825"/>
                <a:gd name="connsiteX12" fmla="*/ 28336 w 32528"/>
                <a:gd name="connsiteY12" fmla="*/ 42585 h 48825"/>
                <a:gd name="connsiteX13" fmla="*/ 16265 w 32528"/>
                <a:gd name="connsiteY13" fmla="*/ 48826 h 48825"/>
                <a:gd name="connsiteX14" fmla="*/ 4161 w 32528"/>
                <a:gd name="connsiteY14" fmla="*/ 42585 h 48825"/>
                <a:gd name="connsiteX15" fmla="*/ 0 w 32528"/>
                <a:gd name="connsiteY15" fmla="*/ 24425 h 48825"/>
                <a:gd name="connsiteX16" fmla="*/ 4161 w 32528"/>
                <a:gd name="connsiteY16" fmla="*/ 6272 h 48825"/>
                <a:gd name="connsiteX17" fmla="*/ 16265 w 32528"/>
                <a:gd name="connsiteY17" fmla="*/ 0 h 4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528" h="48825">
                  <a:moveTo>
                    <a:pt x="16265" y="5042"/>
                  </a:moveTo>
                  <a:cubicBezTo>
                    <a:pt x="12986" y="5042"/>
                    <a:pt x="10517" y="6661"/>
                    <a:pt x="8857" y="9897"/>
                  </a:cubicBezTo>
                  <a:cubicBezTo>
                    <a:pt x="7218" y="13111"/>
                    <a:pt x="6398" y="17959"/>
                    <a:pt x="6398" y="24425"/>
                  </a:cubicBezTo>
                  <a:cubicBezTo>
                    <a:pt x="6398" y="30875"/>
                    <a:pt x="7218" y="35723"/>
                    <a:pt x="8857" y="38960"/>
                  </a:cubicBezTo>
                  <a:cubicBezTo>
                    <a:pt x="10517" y="42173"/>
                    <a:pt x="12986" y="43784"/>
                    <a:pt x="16265" y="43784"/>
                  </a:cubicBezTo>
                  <a:cubicBezTo>
                    <a:pt x="19563" y="43784"/>
                    <a:pt x="22032" y="42173"/>
                    <a:pt x="23671" y="38960"/>
                  </a:cubicBezTo>
                  <a:cubicBezTo>
                    <a:pt x="25331" y="35723"/>
                    <a:pt x="26161" y="30875"/>
                    <a:pt x="26161" y="24425"/>
                  </a:cubicBezTo>
                  <a:cubicBezTo>
                    <a:pt x="26161" y="17959"/>
                    <a:pt x="25331" y="13111"/>
                    <a:pt x="23671" y="9897"/>
                  </a:cubicBezTo>
                  <a:cubicBezTo>
                    <a:pt x="22032" y="6661"/>
                    <a:pt x="19563" y="5042"/>
                    <a:pt x="16265" y="5042"/>
                  </a:cubicBezTo>
                  <a:moveTo>
                    <a:pt x="16265" y="0"/>
                  </a:moveTo>
                  <a:cubicBezTo>
                    <a:pt x="21539" y="0"/>
                    <a:pt x="25562" y="2093"/>
                    <a:pt x="28336" y="6272"/>
                  </a:cubicBezTo>
                  <a:cubicBezTo>
                    <a:pt x="31131" y="10434"/>
                    <a:pt x="32528" y="16480"/>
                    <a:pt x="32528" y="24425"/>
                  </a:cubicBezTo>
                  <a:cubicBezTo>
                    <a:pt x="32528" y="32353"/>
                    <a:pt x="31131" y="38407"/>
                    <a:pt x="28336" y="42585"/>
                  </a:cubicBezTo>
                  <a:cubicBezTo>
                    <a:pt x="25562" y="46748"/>
                    <a:pt x="21539" y="48826"/>
                    <a:pt x="16265" y="48826"/>
                  </a:cubicBezTo>
                  <a:cubicBezTo>
                    <a:pt x="10990" y="48826"/>
                    <a:pt x="6955" y="46748"/>
                    <a:pt x="4161" y="42585"/>
                  </a:cubicBezTo>
                  <a:cubicBezTo>
                    <a:pt x="1387" y="38407"/>
                    <a:pt x="0" y="32353"/>
                    <a:pt x="0" y="24425"/>
                  </a:cubicBezTo>
                  <a:cubicBezTo>
                    <a:pt x="0" y="16480"/>
                    <a:pt x="1387" y="10434"/>
                    <a:pt x="4161" y="6272"/>
                  </a:cubicBezTo>
                  <a:cubicBezTo>
                    <a:pt x="6955" y="2093"/>
                    <a:pt x="10990" y="0"/>
                    <a:pt x="16265" y="0"/>
                  </a:cubicBez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F9072355-E557-DFBE-7704-7D54753F7E8B}"/>
                </a:ext>
              </a:extLst>
            </p:cNvPr>
            <p:cNvSpPr/>
            <p:nvPr/>
          </p:nvSpPr>
          <p:spPr>
            <a:xfrm>
              <a:off x="7314381" y="3715370"/>
              <a:ext cx="6650" cy="8006"/>
            </a:xfrm>
            <a:custGeom>
              <a:avLst/>
              <a:gdLst>
                <a:gd name="connsiteX0" fmla="*/ 0 w 6650"/>
                <a:gd name="connsiteY0" fmla="*/ 0 h 8006"/>
                <a:gd name="connsiteX1" fmla="*/ 6650 w 6650"/>
                <a:gd name="connsiteY1" fmla="*/ 0 h 8006"/>
                <a:gd name="connsiteX2" fmla="*/ 6650 w 6650"/>
                <a:gd name="connsiteY2" fmla="*/ 8007 h 8006"/>
                <a:gd name="connsiteX3" fmla="*/ 0 w 6650"/>
                <a:gd name="connsiteY3" fmla="*/ 8007 h 8006"/>
                <a:gd name="connsiteX4" fmla="*/ 0 w 6650"/>
                <a:gd name="connsiteY4" fmla="*/ 0 h 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0" h="8006">
                  <a:moveTo>
                    <a:pt x="0" y="0"/>
                  </a:moveTo>
                  <a:lnTo>
                    <a:pt x="6650" y="0"/>
                  </a:lnTo>
                  <a:lnTo>
                    <a:pt x="6650" y="8007"/>
                  </a:lnTo>
                  <a:lnTo>
                    <a:pt x="0" y="8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052035AE-7850-36D7-E77C-0D9BAF710971}"/>
                </a:ext>
              </a:extLst>
            </p:cNvPr>
            <p:cNvSpPr/>
            <p:nvPr/>
          </p:nvSpPr>
          <p:spPr>
            <a:xfrm>
              <a:off x="7332253" y="3675469"/>
              <a:ext cx="32528" cy="48825"/>
            </a:xfrm>
            <a:custGeom>
              <a:avLst/>
              <a:gdLst>
                <a:gd name="connsiteX0" fmla="*/ 16264 w 32528"/>
                <a:gd name="connsiteY0" fmla="*/ 5042 h 48825"/>
                <a:gd name="connsiteX1" fmla="*/ 8857 w 32528"/>
                <a:gd name="connsiteY1" fmla="*/ 9897 h 48825"/>
                <a:gd name="connsiteX2" fmla="*/ 6398 w 32528"/>
                <a:gd name="connsiteY2" fmla="*/ 24425 h 48825"/>
                <a:gd name="connsiteX3" fmla="*/ 8857 w 32528"/>
                <a:gd name="connsiteY3" fmla="*/ 38960 h 48825"/>
                <a:gd name="connsiteX4" fmla="*/ 16264 w 32528"/>
                <a:gd name="connsiteY4" fmla="*/ 43784 h 48825"/>
                <a:gd name="connsiteX5" fmla="*/ 23671 w 32528"/>
                <a:gd name="connsiteY5" fmla="*/ 38960 h 48825"/>
                <a:gd name="connsiteX6" fmla="*/ 26161 w 32528"/>
                <a:gd name="connsiteY6" fmla="*/ 24425 h 48825"/>
                <a:gd name="connsiteX7" fmla="*/ 23671 w 32528"/>
                <a:gd name="connsiteY7" fmla="*/ 9897 h 48825"/>
                <a:gd name="connsiteX8" fmla="*/ 16264 w 32528"/>
                <a:gd name="connsiteY8" fmla="*/ 5042 h 48825"/>
                <a:gd name="connsiteX9" fmla="*/ 16264 w 32528"/>
                <a:gd name="connsiteY9" fmla="*/ 0 h 48825"/>
                <a:gd name="connsiteX10" fmla="*/ 28336 w 32528"/>
                <a:gd name="connsiteY10" fmla="*/ 6272 h 48825"/>
                <a:gd name="connsiteX11" fmla="*/ 32528 w 32528"/>
                <a:gd name="connsiteY11" fmla="*/ 24425 h 48825"/>
                <a:gd name="connsiteX12" fmla="*/ 28336 w 32528"/>
                <a:gd name="connsiteY12" fmla="*/ 42585 h 48825"/>
                <a:gd name="connsiteX13" fmla="*/ 16264 w 32528"/>
                <a:gd name="connsiteY13" fmla="*/ 48826 h 48825"/>
                <a:gd name="connsiteX14" fmla="*/ 4161 w 32528"/>
                <a:gd name="connsiteY14" fmla="*/ 42585 h 48825"/>
                <a:gd name="connsiteX15" fmla="*/ 0 w 32528"/>
                <a:gd name="connsiteY15" fmla="*/ 24425 h 48825"/>
                <a:gd name="connsiteX16" fmla="*/ 4161 w 32528"/>
                <a:gd name="connsiteY16" fmla="*/ 6272 h 48825"/>
                <a:gd name="connsiteX17" fmla="*/ 16264 w 32528"/>
                <a:gd name="connsiteY17" fmla="*/ 0 h 4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528" h="48825">
                  <a:moveTo>
                    <a:pt x="16264" y="5042"/>
                  </a:moveTo>
                  <a:cubicBezTo>
                    <a:pt x="12986" y="5042"/>
                    <a:pt x="10517" y="6661"/>
                    <a:pt x="8857" y="9897"/>
                  </a:cubicBezTo>
                  <a:cubicBezTo>
                    <a:pt x="7218" y="13111"/>
                    <a:pt x="6398" y="17959"/>
                    <a:pt x="6398" y="24425"/>
                  </a:cubicBezTo>
                  <a:cubicBezTo>
                    <a:pt x="6398" y="30875"/>
                    <a:pt x="7218" y="35723"/>
                    <a:pt x="8857" y="38960"/>
                  </a:cubicBezTo>
                  <a:cubicBezTo>
                    <a:pt x="10517" y="42173"/>
                    <a:pt x="12986" y="43784"/>
                    <a:pt x="16264" y="43784"/>
                  </a:cubicBezTo>
                  <a:cubicBezTo>
                    <a:pt x="19563" y="43784"/>
                    <a:pt x="22032" y="42173"/>
                    <a:pt x="23671" y="38960"/>
                  </a:cubicBezTo>
                  <a:cubicBezTo>
                    <a:pt x="25331" y="35723"/>
                    <a:pt x="26161" y="30875"/>
                    <a:pt x="26161" y="24425"/>
                  </a:cubicBezTo>
                  <a:cubicBezTo>
                    <a:pt x="26161" y="17959"/>
                    <a:pt x="25331" y="13111"/>
                    <a:pt x="23671" y="9897"/>
                  </a:cubicBezTo>
                  <a:cubicBezTo>
                    <a:pt x="22032" y="6661"/>
                    <a:pt x="19563" y="5042"/>
                    <a:pt x="16264" y="5042"/>
                  </a:cubicBezTo>
                  <a:moveTo>
                    <a:pt x="16264" y="0"/>
                  </a:moveTo>
                  <a:cubicBezTo>
                    <a:pt x="21539" y="0"/>
                    <a:pt x="25562" y="2093"/>
                    <a:pt x="28336" y="6272"/>
                  </a:cubicBezTo>
                  <a:cubicBezTo>
                    <a:pt x="31131" y="10434"/>
                    <a:pt x="32528" y="16480"/>
                    <a:pt x="32528" y="24425"/>
                  </a:cubicBezTo>
                  <a:cubicBezTo>
                    <a:pt x="32528" y="32353"/>
                    <a:pt x="31131" y="38407"/>
                    <a:pt x="28336" y="42585"/>
                  </a:cubicBezTo>
                  <a:cubicBezTo>
                    <a:pt x="25562" y="46748"/>
                    <a:pt x="21539" y="48826"/>
                    <a:pt x="16264" y="48826"/>
                  </a:cubicBezTo>
                  <a:cubicBezTo>
                    <a:pt x="10989" y="48826"/>
                    <a:pt x="6955" y="46748"/>
                    <a:pt x="4161" y="42585"/>
                  </a:cubicBezTo>
                  <a:cubicBezTo>
                    <a:pt x="1387" y="38407"/>
                    <a:pt x="0" y="32353"/>
                    <a:pt x="0" y="24425"/>
                  </a:cubicBezTo>
                  <a:cubicBezTo>
                    <a:pt x="0" y="16480"/>
                    <a:pt x="1387" y="10434"/>
                    <a:pt x="4161" y="6272"/>
                  </a:cubicBezTo>
                  <a:cubicBezTo>
                    <a:pt x="6955" y="2093"/>
                    <a:pt x="10989" y="0"/>
                    <a:pt x="16264" y="0"/>
                  </a:cubicBez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7129B70E-BADC-3DEB-734F-AC7DCBCFDA2C}"/>
                </a:ext>
              </a:extLst>
            </p:cNvPr>
            <p:cNvSpPr/>
            <p:nvPr/>
          </p:nvSpPr>
          <p:spPr>
            <a:xfrm>
              <a:off x="7272333" y="3431201"/>
              <a:ext cx="32528" cy="48825"/>
            </a:xfrm>
            <a:custGeom>
              <a:avLst/>
              <a:gdLst>
                <a:gd name="connsiteX0" fmla="*/ 16264 w 32528"/>
                <a:gd name="connsiteY0" fmla="*/ 5044 h 48825"/>
                <a:gd name="connsiteX1" fmla="*/ 8857 w 32528"/>
                <a:gd name="connsiteY1" fmla="*/ 9897 h 48825"/>
                <a:gd name="connsiteX2" fmla="*/ 6398 w 32528"/>
                <a:gd name="connsiteY2" fmla="*/ 24432 h 48825"/>
                <a:gd name="connsiteX3" fmla="*/ 8857 w 32528"/>
                <a:gd name="connsiteY3" fmla="*/ 38959 h 48825"/>
                <a:gd name="connsiteX4" fmla="*/ 16264 w 32528"/>
                <a:gd name="connsiteY4" fmla="*/ 43783 h 48825"/>
                <a:gd name="connsiteX5" fmla="*/ 23671 w 32528"/>
                <a:gd name="connsiteY5" fmla="*/ 38959 h 48825"/>
                <a:gd name="connsiteX6" fmla="*/ 26161 w 32528"/>
                <a:gd name="connsiteY6" fmla="*/ 24432 h 48825"/>
                <a:gd name="connsiteX7" fmla="*/ 23671 w 32528"/>
                <a:gd name="connsiteY7" fmla="*/ 9897 h 48825"/>
                <a:gd name="connsiteX8" fmla="*/ 16264 w 32528"/>
                <a:gd name="connsiteY8" fmla="*/ 5044 h 48825"/>
                <a:gd name="connsiteX9" fmla="*/ 16264 w 32528"/>
                <a:gd name="connsiteY9" fmla="*/ 0 h 48825"/>
                <a:gd name="connsiteX10" fmla="*/ 28336 w 32528"/>
                <a:gd name="connsiteY10" fmla="*/ 6271 h 48825"/>
                <a:gd name="connsiteX11" fmla="*/ 32528 w 32528"/>
                <a:gd name="connsiteY11" fmla="*/ 24432 h 48825"/>
                <a:gd name="connsiteX12" fmla="*/ 28336 w 32528"/>
                <a:gd name="connsiteY12" fmla="*/ 42585 h 48825"/>
                <a:gd name="connsiteX13" fmla="*/ 16264 w 32528"/>
                <a:gd name="connsiteY13" fmla="*/ 48825 h 48825"/>
                <a:gd name="connsiteX14" fmla="*/ 4161 w 32528"/>
                <a:gd name="connsiteY14" fmla="*/ 42585 h 48825"/>
                <a:gd name="connsiteX15" fmla="*/ 0 w 32528"/>
                <a:gd name="connsiteY15" fmla="*/ 24432 h 48825"/>
                <a:gd name="connsiteX16" fmla="*/ 4161 w 32528"/>
                <a:gd name="connsiteY16" fmla="*/ 6271 h 48825"/>
                <a:gd name="connsiteX17" fmla="*/ 16264 w 32528"/>
                <a:gd name="connsiteY17" fmla="*/ 0 h 4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528" h="48825">
                  <a:moveTo>
                    <a:pt x="16264" y="5044"/>
                  </a:moveTo>
                  <a:cubicBezTo>
                    <a:pt x="12986" y="5044"/>
                    <a:pt x="10517" y="6660"/>
                    <a:pt x="8857" y="9897"/>
                  </a:cubicBezTo>
                  <a:cubicBezTo>
                    <a:pt x="7218" y="13110"/>
                    <a:pt x="6398" y="17958"/>
                    <a:pt x="6398" y="24432"/>
                  </a:cubicBezTo>
                  <a:cubicBezTo>
                    <a:pt x="6398" y="30882"/>
                    <a:pt x="7218" y="35722"/>
                    <a:pt x="8857" y="38959"/>
                  </a:cubicBezTo>
                  <a:cubicBezTo>
                    <a:pt x="10517" y="42172"/>
                    <a:pt x="12986" y="43783"/>
                    <a:pt x="16264" y="43783"/>
                  </a:cubicBezTo>
                  <a:cubicBezTo>
                    <a:pt x="19563" y="43783"/>
                    <a:pt x="22032" y="42172"/>
                    <a:pt x="23671" y="38959"/>
                  </a:cubicBezTo>
                  <a:cubicBezTo>
                    <a:pt x="25331" y="35722"/>
                    <a:pt x="26161" y="30882"/>
                    <a:pt x="26161" y="24432"/>
                  </a:cubicBezTo>
                  <a:cubicBezTo>
                    <a:pt x="26161" y="17958"/>
                    <a:pt x="25331" y="13110"/>
                    <a:pt x="23671" y="9897"/>
                  </a:cubicBezTo>
                  <a:cubicBezTo>
                    <a:pt x="22032" y="6660"/>
                    <a:pt x="19563" y="5044"/>
                    <a:pt x="16264" y="5044"/>
                  </a:cubicBezTo>
                  <a:moveTo>
                    <a:pt x="16264" y="0"/>
                  </a:moveTo>
                  <a:cubicBezTo>
                    <a:pt x="21539" y="0"/>
                    <a:pt x="25562" y="2090"/>
                    <a:pt x="28336" y="6271"/>
                  </a:cubicBezTo>
                  <a:cubicBezTo>
                    <a:pt x="31131" y="10434"/>
                    <a:pt x="32528" y="16487"/>
                    <a:pt x="32528" y="24432"/>
                  </a:cubicBezTo>
                  <a:cubicBezTo>
                    <a:pt x="32528" y="32353"/>
                    <a:pt x="31131" y="38406"/>
                    <a:pt x="28336" y="42585"/>
                  </a:cubicBezTo>
                  <a:cubicBezTo>
                    <a:pt x="25562" y="46747"/>
                    <a:pt x="21539" y="48825"/>
                    <a:pt x="16264" y="48825"/>
                  </a:cubicBezTo>
                  <a:cubicBezTo>
                    <a:pt x="10990" y="48825"/>
                    <a:pt x="6955" y="46747"/>
                    <a:pt x="4161" y="42585"/>
                  </a:cubicBezTo>
                  <a:cubicBezTo>
                    <a:pt x="1387" y="38406"/>
                    <a:pt x="0" y="32353"/>
                    <a:pt x="0" y="24432"/>
                  </a:cubicBezTo>
                  <a:cubicBezTo>
                    <a:pt x="0" y="16487"/>
                    <a:pt x="1387" y="10434"/>
                    <a:pt x="4161" y="6271"/>
                  </a:cubicBezTo>
                  <a:cubicBezTo>
                    <a:pt x="6955" y="2090"/>
                    <a:pt x="10990" y="0"/>
                    <a:pt x="16264" y="0"/>
                  </a:cubicBez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89B894BC-24CD-CA5F-C796-9B32C57585C8}"/>
                </a:ext>
              </a:extLst>
            </p:cNvPr>
            <p:cNvSpPr/>
            <p:nvPr/>
          </p:nvSpPr>
          <p:spPr>
            <a:xfrm>
              <a:off x="7316051" y="3471109"/>
              <a:ext cx="6650" cy="7998"/>
            </a:xfrm>
            <a:custGeom>
              <a:avLst/>
              <a:gdLst>
                <a:gd name="connsiteX0" fmla="*/ 0 w 6650"/>
                <a:gd name="connsiteY0" fmla="*/ 0 h 7998"/>
                <a:gd name="connsiteX1" fmla="*/ 6650 w 6650"/>
                <a:gd name="connsiteY1" fmla="*/ 0 h 7998"/>
                <a:gd name="connsiteX2" fmla="*/ 6650 w 6650"/>
                <a:gd name="connsiteY2" fmla="*/ 7999 h 7998"/>
                <a:gd name="connsiteX3" fmla="*/ 0 w 6650"/>
                <a:gd name="connsiteY3" fmla="*/ 7999 h 7998"/>
                <a:gd name="connsiteX4" fmla="*/ 0 w 6650"/>
                <a:gd name="connsiteY4" fmla="*/ 0 h 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0" h="7998">
                  <a:moveTo>
                    <a:pt x="0" y="0"/>
                  </a:moveTo>
                  <a:lnTo>
                    <a:pt x="6650" y="0"/>
                  </a:lnTo>
                  <a:lnTo>
                    <a:pt x="6650" y="7999"/>
                  </a:lnTo>
                  <a:lnTo>
                    <a:pt x="0" y="7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3B783FD-BE4B-99A8-B816-C1601B812BE0}"/>
                </a:ext>
              </a:extLst>
            </p:cNvPr>
            <p:cNvSpPr/>
            <p:nvPr/>
          </p:nvSpPr>
          <p:spPr>
            <a:xfrm>
              <a:off x="7336760" y="3432052"/>
              <a:ext cx="28021" cy="47055"/>
            </a:xfrm>
            <a:custGeom>
              <a:avLst/>
              <a:gdLst>
                <a:gd name="connsiteX0" fmla="*/ 914 w 28021"/>
                <a:gd name="connsiteY0" fmla="*/ 41702 h 47055"/>
                <a:gd name="connsiteX1" fmla="*/ 11316 w 28021"/>
                <a:gd name="connsiteY1" fmla="*/ 41702 h 47055"/>
                <a:gd name="connsiteX2" fmla="*/ 11316 w 28021"/>
                <a:gd name="connsiteY2" fmla="*/ 5801 h 47055"/>
                <a:gd name="connsiteX3" fmla="*/ 0 w 28021"/>
                <a:gd name="connsiteY3" fmla="*/ 8073 h 47055"/>
                <a:gd name="connsiteX4" fmla="*/ 0 w 28021"/>
                <a:gd name="connsiteY4" fmla="*/ 2270 h 47055"/>
                <a:gd name="connsiteX5" fmla="*/ 11253 w 28021"/>
                <a:gd name="connsiteY5" fmla="*/ 0 h 47055"/>
                <a:gd name="connsiteX6" fmla="*/ 17620 w 28021"/>
                <a:gd name="connsiteY6" fmla="*/ 0 h 47055"/>
                <a:gd name="connsiteX7" fmla="*/ 17620 w 28021"/>
                <a:gd name="connsiteY7" fmla="*/ 41702 h 47055"/>
                <a:gd name="connsiteX8" fmla="*/ 28022 w 28021"/>
                <a:gd name="connsiteY8" fmla="*/ 41702 h 47055"/>
                <a:gd name="connsiteX9" fmla="*/ 28022 w 28021"/>
                <a:gd name="connsiteY9" fmla="*/ 47056 h 47055"/>
                <a:gd name="connsiteX10" fmla="*/ 914 w 28021"/>
                <a:gd name="connsiteY10" fmla="*/ 47056 h 47055"/>
                <a:gd name="connsiteX11" fmla="*/ 914 w 28021"/>
                <a:gd name="connsiteY11" fmla="*/ 41702 h 4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21" h="47055">
                  <a:moveTo>
                    <a:pt x="914" y="41702"/>
                  </a:moveTo>
                  <a:lnTo>
                    <a:pt x="11316" y="41702"/>
                  </a:lnTo>
                  <a:lnTo>
                    <a:pt x="11316" y="5801"/>
                  </a:lnTo>
                  <a:lnTo>
                    <a:pt x="0" y="8073"/>
                  </a:lnTo>
                  <a:lnTo>
                    <a:pt x="0" y="2270"/>
                  </a:lnTo>
                  <a:lnTo>
                    <a:pt x="11253" y="0"/>
                  </a:lnTo>
                  <a:lnTo>
                    <a:pt x="17620" y="0"/>
                  </a:lnTo>
                  <a:lnTo>
                    <a:pt x="17620" y="41702"/>
                  </a:lnTo>
                  <a:lnTo>
                    <a:pt x="28022" y="41702"/>
                  </a:lnTo>
                  <a:lnTo>
                    <a:pt x="28022" y="47056"/>
                  </a:lnTo>
                  <a:lnTo>
                    <a:pt x="914" y="47056"/>
                  </a:lnTo>
                  <a:lnTo>
                    <a:pt x="914" y="41702"/>
                  </a:ln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3C18DEE1-F8E2-6BFA-1054-62A6D72FCF15}"/>
                </a:ext>
              </a:extLst>
            </p:cNvPr>
            <p:cNvSpPr/>
            <p:nvPr/>
          </p:nvSpPr>
          <p:spPr>
            <a:xfrm>
              <a:off x="7272837" y="3186934"/>
              <a:ext cx="32528" cy="48825"/>
            </a:xfrm>
            <a:custGeom>
              <a:avLst/>
              <a:gdLst>
                <a:gd name="connsiteX0" fmla="*/ 16265 w 32528"/>
                <a:gd name="connsiteY0" fmla="*/ 5043 h 48825"/>
                <a:gd name="connsiteX1" fmla="*/ 8857 w 32528"/>
                <a:gd name="connsiteY1" fmla="*/ 9897 h 48825"/>
                <a:gd name="connsiteX2" fmla="*/ 6398 w 32528"/>
                <a:gd name="connsiteY2" fmla="*/ 24428 h 48825"/>
                <a:gd name="connsiteX3" fmla="*/ 8857 w 32528"/>
                <a:gd name="connsiteY3" fmla="*/ 38959 h 48825"/>
                <a:gd name="connsiteX4" fmla="*/ 16265 w 32528"/>
                <a:gd name="connsiteY4" fmla="*/ 43781 h 48825"/>
                <a:gd name="connsiteX5" fmla="*/ 23671 w 32528"/>
                <a:gd name="connsiteY5" fmla="*/ 38959 h 48825"/>
                <a:gd name="connsiteX6" fmla="*/ 26161 w 32528"/>
                <a:gd name="connsiteY6" fmla="*/ 24428 h 48825"/>
                <a:gd name="connsiteX7" fmla="*/ 23671 w 32528"/>
                <a:gd name="connsiteY7" fmla="*/ 9897 h 48825"/>
                <a:gd name="connsiteX8" fmla="*/ 16265 w 32528"/>
                <a:gd name="connsiteY8" fmla="*/ 5043 h 48825"/>
                <a:gd name="connsiteX9" fmla="*/ 16265 w 32528"/>
                <a:gd name="connsiteY9" fmla="*/ 0 h 48825"/>
                <a:gd name="connsiteX10" fmla="*/ 28337 w 32528"/>
                <a:gd name="connsiteY10" fmla="*/ 6272 h 48825"/>
                <a:gd name="connsiteX11" fmla="*/ 32528 w 32528"/>
                <a:gd name="connsiteY11" fmla="*/ 24428 h 48825"/>
                <a:gd name="connsiteX12" fmla="*/ 28337 w 32528"/>
                <a:gd name="connsiteY12" fmla="*/ 42584 h 48825"/>
                <a:gd name="connsiteX13" fmla="*/ 16265 w 32528"/>
                <a:gd name="connsiteY13" fmla="*/ 48825 h 48825"/>
                <a:gd name="connsiteX14" fmla="*/ 4161 w 32528"/>
                <a:gd name="connsiteY14" fmla="*/ 42584 h 48825"/>
                <a:gd name="connsiteX15" fmla="*/ 0 w 32528"/>
                <a:gd name="connsiteY15" fmla="*/ 24428 h 48825"/>
                <a:gd name="connsiteX16" fmla="*/ 4161 w 32528"/>
                <a:gd name="connsiteY16" fmla="*/ 6272 h 48825"/>
                <a:gd name="connsiteX17" fmla="*/ 16265 w 32528"/>
                <a:gd name="connsiteY17" fmla="*/ 0 h 4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528" h="48825">
                  <a:moveTo>
                    <a:pt x="16265" y="5043"/>
                  </a:moveTo>
                  <a:cubicBezTo>
                    <a:pt x="12986" y="5043"/>
                    <a:pt x="10517" y="6661"/>
                    <a:pt x="8857" y="9897"/>
                  </a:cubicBezTo>
                  <a:cubicBezTo>
                    <a:pt x="7218" y="13113"/>
                    <a:pt x="6398" y="17956"/>
                    <a:pt x="6398" y="24428"/>
                  </a:cubicBezTo>
                  <a:cubicBezTo>
                    <a:pt x="6398" y="30880"/>
                    <a:pt x="7218" y="35723"/>
                    <a:pt x="8857" y="38959"/>
                  </a:cubicBezTo>
                  <a:cubicBezTo>
                    <a:pt x="10517" y="42174"/>
                    <a:pt x="12986" y="43781"/>
                    <a:pt x="16265" y="43781"/>
                  </a:cubicBezTo>
                  <a:cubicBezTo>
                    <a:pt x="19564" y="43781"/>
                    <a:pt x="22033" y="42174"/>
                    <a:pt x="23671" y="38959"/>
                  </a:cubicBezTo>
                  <a:cubicBezTo>
                    <a:pt x="25331" y="35723"/>
                    <a:pt x="26161" y="30880"/>
                    <a:pt x="26161" y="24428"/>
                  </a:cubicBezTo>
                  <a:cubicBezTo>
                    <a:pt x="26161" y="17956"/>
                    <a:pt x="25331" y="13113"/>
                    <a:pt x="23671" y="9897"/>
                  </a:cubicBezTo>
                  <a:cubicBezTo>
                    <a:pt x="22033" y="6661"/>
                    <a:pt x="19564" y="5043"/>
                    <a:pt x="16265" y="5043"/>
                  </a:cubicBezTo>
                  <a:moveTo>
                    <a:pt x="16265" y="0"/>
                  </a:moveTo>
                  <a:cubicBezTo>
                    <a:pt x="21539" y="0"/>
                    <a:pt x="25563" y="2091"/>
                    <a:pt x="28337" y="6272"/>
                  </a:cubicBezTo>
                  <a:cubicBezTo>
                    <a:pt x="31131" y="10433"/>
                    <a:pt x="32528" y="16485"/>
                    <a:pt x="32528" y="24428"/>
                  </a:cubicBezTo>
                  <a:cubicBezTo>
                    <a:pt x="32528" y="32350"/>
                    <a:pt x="31131" y="38402"/>
                    <a:pt x="28337" y="42584"/>
                  </a:cubicBezTo>
                  <a:cubicBezTo>
                    <a:pt x="25563" y="46744"/>
                    <a:pt x="21539" y="48825"/>
                    <a:pt x="16265" y="48825"/>
                  </a:cubicBezTo>
                  <a:cubicBezTo>
                    <a:pt x="10990" y="48825"/>
                    <a:pt x="6955" y="46744"/>
                    <a:pt x="4161" y="42584"/>
                  </a:cubicBezTo>
                  <a:cubicBezTo>
                    <a:pt x="1387" y="38402"/>
                    <a:pt x="0" y="32350"/>
                    <a:pt x="0" y="24428"/>
                  </a:cubicBezTo>
                  <a:cubicBezTo>
                    <a:pt x="0" y="16485"/>
                    <a:pt x="1387" y="10433"/>
                    <a:pt x="4161" y="6272"/>
                  </a:cubicBezTo>
                  <a:cubicBezTo>
                    <a:pt x="6955" y="2091"/>
                    <a:pt x="10990" y="0"/>
                    <a:pt x="16265" y="0"/>
                  </a:cubicBez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287BC579-41F4-A937-02E4-A29E52909735}"/>
                </a:ext>
              </a:extLst>
            </p:cNvPr>
            <p:cNvSpPr/>
            <p:nvPr/>
          </p:nvSpPr>
          <p:spPr>
            <a:xfrm>
              <a:off x="7316555" y="3226838"/>
              <a:ext cx="6650" cy="8006"/>
            </a:xfrm>
            <a:custGeom>
              <a:avLst/>
              <a:gdLst>
                <a:gd name="connsiteX0" fmla="*/ 0 w 6650"/>
                <a:gd name="connsiteY0" fmla="*/ 0 h 8006"/>
                <a:gd name="connsiteX1" fmla="*/ 6650 w 6650"/>
                <a:gd name="connsiteY1" fmla="*/ 0 h 8006"/>
                <a:gd name="connsiteX2" fmla="*/ 6650 w 6650"/>
                <a:gd name="connsiteY2" fmla="*/ 8007 h 8006"/>
                <a:gd name="connsiteX3" fmla="*/ 0 w 6650"/>
                <a:gd name="connsiteY3" fmla="*/ 8007 h 8006"/>
                <a:gd name="connsiteX4" fmla="*/ 0 w 6650"/>
                <a:gd name="connsiteY4" fmla="*/ 0 h 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0" h="8006">
                  <a:moveTo>
                    <a:pt x="0" y="0"/>
                  </a:moveTo>
                  <a:lnTo>
                    <a:pt x="6650" y="0"/>
                  </a:lnTo>
                  <a:lnTo>
                    <a:pt x="6650" y="8007"/>
                  </a:lnTo>
                  <a:lnTo>
                    <a:pt x="0" y="8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4407FEC7-E19B-6595-90D5-65FE57646052}"/>
                </a:ext>
              </a:extLst>
            </p:cNvPr>
            <p:cNvSpPr/>
            <p:nvPr/>
          </p:nvSpPr>
          <p:spPr>
            <a:xfrm>
              <a:off x="7334900" y="3186934"/>
              <a:ext cx="29881" cy="47910"/>
            </a:xfrm>
            <a:custGeom>
              <a:avLst/>
              <a:gdLst>
                <a:gd name="connsiteX0" fmla="*/ 7660 w 29881"/>
                <a:gd name="connsiteY0" fmla="*/ 42552 h 47910"/>
                <a:gd name="connsiteX1" fmla="*/ 29881 w 29881"/>
                <a:gd name="connsiteY1" fmla="*/ 42552 h 47910"/>
                <a:gd name="connsiteX2" fmla="*/ 29881 w 29881"/>
                <a:gd name="connsiteY2" fmla="*/ 47911 h 47910"/>
                <a:gd name="connsiteX3" fmla="*/ 0 w 29881"/>
                <a:gd name="connsiteY3" fmla="*/ 47911 h 47910"/>
                <a:gd name="connsiteX4" fmla="*/ 0 w 29881"/>
                <a:gd name="connsiteY4" fmla="*/ 42552 h 47910"/>
                <a:gd name="connsiteX5" fmla="*/ 9866 w 29881"/>
                <a:gd name="connsiteY5" fmla="*/ 32497 h 47910"/>
                <a:gd name="connsiteX6" fmla="*/ 17746 w 29881"/>
                <a:gd name="connsiteY6" fmla="*/ 24334 h 47910"/>
                <a:gd name="connsiteX7" fmla="*/ 22002 w 29881"/>
                <a:gd name="connsiteY7" fmla="*/ 18534 h 47910"/>
                <a:gd name="connsiteX8" fmla="*/ 23230 w 29881"/>
                <a:gd name="connsiteY8" fmla="*/ 13838 h 47910"/>
                <a:gd name="connsiteX9" fmla="*/ 20583 w 29881"/>
                <a:gd name="connsiteY9" fmla="*/ 7723 h 47910"/>
                <a:gd name="connsiteX10" fmla="*/ 13743 w 29881"/>
                <a:gd name="connsiteY10" fmla="*/ 5359 h 47910"/>
                <a:gd name="connsiteX11" fmla="*/ 7408 w 29881"/>
                <a:gd name="connsiteY11" fmla="*/ 6398 h 47910"/>
                <a:gd name="connsiteX12" fmla="*/ 315 w 29881"/>
                <a:gd name="connsiteY12" fmla="*/ 9550 h 47910"/>
                <a:gd name="connsiteX13" fmla="*/ 315 w 29881"/>
                <a:gd name="connsiteY13" fmla="*/ 3120 h 47910"/>
                <a:gd name="connsiteX14" fmla="*/ 7502 w 29881"/>
                <a:gd name="connsiteY14" fmla="*/ 788 h 47910"/>
                <a:gd name="connsiteX15" fmla="*/ 13617 w 29881"/>
                <a:gd name="connsiteY15" fmla="*/ 0 h 47910"/>
                <a:gd name="connsiteX16" fmla="*/ 25280 w 29881"/>
                <a:gd name="connsiteY16" fmla="*/ 3656 h 47910"/>
                <a:gd name="connsiteX17" fmla="*/ 29629 w 29881"/>
                <a:gd name="connsiteY17" fmla="*/ 13428 h 47910"/>
                <a:gd name="connsiteX18" fmla="*/ 28526 w 29881"/>
                <a:gd name="connsiteY18" fmla="*/ 18944 h 47910"/>
                <a:gd name="connsiteX19" fmla="*/ 24586 w 29881"/>
                <a:gd name="connsiteY19" fmla="*/ 25059 h 47910"/>
                <a:gd name="connsiteX20" fmla="*/ 19574 w 29881"/>
                <a:gd name="connsiteY20" fmla="*/ 30354 h 47910"/>
                <a:gd name="connsiteX21" fmla="*/ 7660 w 29881"/>
                <a:gd name="connsiteY21" fmla="*/ 42552 h 4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881" h="47910">
                  <a:moveTo>
                    <a:pt x="7660" y="42552"/>
                  </a:moveTo>
                  <a:lnTo>
                    <a:pt x="29881" y="42552"/>
                  </a:lnTo>
                  <a:lnTo>
                    <a:pt x="29881" y="47911"/>
                  </a:lnTo>
                  <a:lnTo>
                    <a:pt x="0" y="47911"/>
                  </a:lnTo>
                  <a:lnTo>
                    <a:pt x="0" y="42552"/>
                  </a:lnTo>
                  <a:cubicBezTo>
                    <a:pt x="2417" y="40052"/>
                    <a:pt x="5706" y="36700"/>
                    <a:pt x="9866" y="32497"/>
                  </a:cubicBezTo>
                  <a:cubicBezTo>
                    <a:pt x="14048" y="28274"/>
                    <a:pt x="16675" y="25553"/>
                    <a:pt x="17746" y="24334"/>
                  </a:cubicBezTo>
                  <a:cubicBezTo>
                    <a:pt x="19784" y="22044"/>
                    <a:pt x="21202" y="20110"/>
                    <a:pt x="22002" y="18534"/>
                  </a:cubicBezTo>
                  <a:cubicBezTo>
                    <a:pt x="22821" y="16937"/>
                    <a:pt x="23230" y="15371"/>
                    <a:pt x="23230" y="13838"/>
                  </a:cubicBezTo>
                  <a:cubicBezTo>
                    <a:pt x="23230" y="11337"/>
                    <a:pt x="22348" y="9298"/>
                    <a:pt x="20583" y="7723"/>
                  </a:cubicBezTo>
                  <a:cubicBezTo>
                    <a:pt x="18839" y="6147"/>
                    <a:pt x="16559" y="5359"/>
                    <a:pt x="13743" y="5359"/>
                  </a:cubicBezTo>
                  <a:cubicBezTo>
                    <a:pt x="11747" y="5359"/>
                    <a:pt x="9635" y="5705"/>
                    <a:pt x="7408" y="6398"/>
                  </a:cubicBezTo>
                  <a:cubicBezTo>
                    <a:pt x="5201" y="7092"/>
                    <a:pt x="2837" y="8143"/>
                    <a:pt x="315" y="9550"/>
                  </a:cubicBezTo>
                  <a:lnTo>
                    <a:pt x="315" y="3120"/>
                  </a:lnTo>
                  <a:cubicBezTo>
                    <a:pt x="2879" y="2091"/>
                    <a:pt x="5274" y="1313"/>
                    <a:pt x="7502" y="788"/>
                  </a:cubicBezTo>
                  <a:cubicBezTo>
                    <a:pt x="9729" y="263"/>
                    <a:pt x="11767" y="0"/>
                    <a:pt x="13617" y="0"/>
                  </a:cubicBezTo>
                  <a:cubicBezTo>
                    <a:pt x="18492" y="0"/>
                    <a:pt x="22380" y="1219"/>
                    <a:pt x="25280" y="3656"/>
                  </a:cubicBezTo>
                  <a:cubicBezTo>
                    <a:pt x="28180" y="6094"/>
                    <a:pt x="29629" y="9351"/>
                    <a:pt x="29629" y="13428"/>
                  </a:cubicBezTo>
                  <a:cubicBezTo>
                    <a:pt x="29629" y="15361"/>
                    <a:pt x="29261" y="17200"/>
                    <a:pt x="28526" y="18944"/>
                  </a:cubicBezTo>
                  <a:cubicBezTo>
                    <a:pt x="27812" y="20667"/>
                    <a:pt x="26498" y="22705"/>
                    <a:pt x="24586" y="25059"/>
                  </a:cubicBezTo>
                  <a:cubicBezTo>
                    <a:pt x="24060" y="25668"/>
                    <a:pt x="22390" y="27433"/>
                    <a:pt x="19574" y="30354"/>
                  </a:cubicBezTo>
                  <a:cubicBezTo>
                    <a:pt x="16758" y="33254"/>
                    <a:pt x="12787" y="37319"/>
                    <a:pt x="7660" y="42552"/>
                  </a:cubicBez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6E69DBA8-ADF8-8859-3846-EF9E4157D851}"/>
                </a:ext>
              </a:extLst>
            </p:cNvPr>
            <p:cNvSpPr/>
            <p:nvPr/>
          </p:nvSpPr>
          <p:spPr>
            <a:xfrm>
              <a:off x="7271545" y="2942666"/>
              <a:ext cx="32528" cy="48824"/>
            </a:xfrm>
            <a:custGeom>
              <a:avLst/>
              <a:gdLst>
                <a:gd name="connsiteX0" fmla="*/ 16265 w 32528"/>
                <a:gd name="connsiteY0" fmla="*/ 5043 h 48824"/>
                <a:gd name="connsiteX1" fmla="*/ 8857 w 32528"/>
                <a:gd name="connsiteY1" fmla="*/ 9897 h 48824"/>
                <a:gd name="connsiteX2" fmla="*/ 6398 w 32528"/>
                <a:gd name="connsiteY2" fmla="*/ 24428 h 48824"/>
                <a:gd name="connsiteX3" fmla="*/ 8857 w 32528"/>
                <a:gd name="connsiteY3" fmla="*/ 38959 h 48824"/>
                <a:gd name="connsiteX4" fmla="*/ 16265 w 32528"/>
                <a:gd name="connsiteY4" fmla="*/ 43781 h 48824"/>
                <a:gd name="connsiteX5" fmla="*/ 23671 w 32528"/>
                <a:gd name="connsiteY5" fmla="*/ 38959 h 48824"/>
                <a:gd name="connsiteX6" fmla="*/ 26162 w 32528"/>
                <a:gd name="connsiteY6" fmla="*/ 24428 h 48824"/>
                <a:gd name="connsiteX7" fmla="*/ 23671 w 32528"/>
                <a:gd name="connsiteY7" fmla="*/ 9897 h 48824"/>
                <a:gd name="connsiteX8" fmla="*/ 16265 w 32528"/>
                <a:gd name="connsiteY8" fmla="*/ 5043 h 48824"/>
                <a:gd name="connsiteX9" fmla="*/ 16265 w 32528"/>
                <a:gd name="connsiteY9" fmla="*/ 0 h 48824"/>
                <a:gd name="connsiteX10" fmla="*/ 28337 w 32528"/>
                <a:gd name="connsiteY10" fmla="*/ 6272 h 48824"/>
                <a:gd name="connsiteX11" fmla="*/ 32528 w 32528"/>
                <a:gd name="connsiteY11" fmla="*/ 24428 h 48824"/>
                <a:gd name="connsiteX12" fmla="*/ 28337 w 32528"/>
                <a:gd name="connsiteY12" fmla="*/ 42584 h 48824"/>
                <a:gd name="connsiteX13" fmla="*/ 16265 w 32528"/>
                <a:gd name="connsiteY13" fmla="*/ 48824 h 48824"/>
                <a:gd name="connsiteX14" fmla="*/ 4161 w 32528"/>
                <a:gd name="connsiteY14" fmla="*/ 42584 h 48824"/>
                <a:gd name="connsiteX15" fmla="*/ 0 w 32528"/>
                <a:gd name="connsiteY15" fmla="*/ 24428 h 48824"/>
                <a:gd name="connsiteX16" fmla="*/ 4161 w 32528"/>
                <a:gd name="connsiteY16" fmla="*/ 6272 h 48824"/>
                <a:gd name="connsiteX17" fmla="*/ 16265 w 32528"/>
                <a:gd name="connsiteY17" fmla="*/ 0 h 4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528" h="48824">
                  <a:moveTo>
                    <a:pt x="16265" y="5043"/>
                  </a:moveTo>
                  <a:cubicBezTo>
                    <a:pt x="12986" y="5043"/>
                    <a:pt x="10517" y="6661"/>
                    <a:pt x="8857" y="9897"/>
                  </a:cubicBezTo>
                  <a:cubicBezTo>
                    <a:pt x="7218" y="13113"/>
                    <a:pt x="6398" y="17956"/>
                    <a:pt x="6398" y="24428"/>
                  </a:cubicBezTo>
                  <a:cubicBezTo>
                    <a:pt x="6398" y="30879"/>
                    <a:pt x="7218" y="35723"/>
                    <a:pt x="8857" y="38959"/>
                  </a:cubicBezTo>
                  <a:cubicBezTo>
                    <a:pt x="10517" y="42174"/>
                    <a:pt x="12986" y="43781"/>
                    <a:pt x="16265" y="43781"/>
                  </a:cubicBezTo>
                  <a:cubicBezTo>
                    <a:pt x="19564" y="43781"/>
                    <a:pt x="22033" y="42174"/>
                    <a:pt x="23671" y="38959"/>
                  </a:cubicBezTo>
                  <a:cubicBezTo>
                    <a:pt x="25332" y="35723"/>
                    <a:pt x="26162" y="30879"/>
                    <a:pt x="26162" y="24428"/>
                  </a:cubicBezTo>
                  <a:cubicBezTo>
                    <a:pt x="26162" y="17956"/>
                    <a:pt x="25332" y="13113"/>
                    <a:pt x="23671" y="9897"/>
                  </a:cubicBezTo>
                  <a:cubicBezTo>
                    <a:pt x="22033" y="6661"/>
                    <a:pt x="19564" y="5043"/>
                    <a:pt x="16265" y="5043"/>
                  </a:cubicBezTo>
                  <a:moveTo>
                    <a:pt x="16265" y="0"/>
                  </a:moveTo>
                  <a:cubicBezTo>
                    <a:pt x="21539" y="0"/>
                    <a:pt x="25563" y="2091"/>
                    <a:pt x="28337" y="6272"/>
                  </a:cubicBezTo>
                  <a:cubicBezTo>
                    <a:pt x="31131" y="10433"/>
                    <a:pt x="32528" y="16485"/>
                    <a:pt x="32528" y="24428"/>
                  </a:cubicBezTo>
                  <a:cubicBezTo>
                    <a:pt x="32528" y="32349"/>
                    <a:pt x="31131" y="38402"/>
                    <a:pt x="28337" y="42584"/>
                  </a:cubicBezTo>
                  <a:cubicBezTo>
                    <a:pt x="25563" y="46744"/>
                    <a:pt x="21539" y="48824"/>
                    <a:pt x="16265" y="48824"/>
                  </a:cubicBezTo>
                  <a:cubicBezTo>
                    <a:pt x="10990" y="48824"/>
                    <a:pt x="6955" y="46744"/>
                    <a:pt x="4161" y="42584"/>
                  </a:cubicBezTo>
                  <a:cubicBezTo>
                    <a:pt x="1387" y="38402"/>
                    <a:pt x="0" y="32349"/>
                    <a:pt x="0" y="24428"/>
                  </a:cubicBezTo>
                  <a:cubicBezTo>
                    <a:pt x="0" y="16485"/>
                    <a:pt x="1387" y="10433"/>
                    <a:pt x="4161" y="6272"/>
                  </a:cubicBezTo>
                  <a:cubicBezTo>
                    <a:pt x="6955" y="2091"/>
                    <a:pt x="10990" y="0"/>
                    <a:pt x="16265" y="0"/>
                  </a:cubicBez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4F6EAF7C-2EC0-8152-D7F9-D0EAB5DEAB53}"/>
                </a:ext>
              </a:extLst>
            </p:cNvPr>
            <p:cNvSpPr/>
            <p:nvPr/>
          </p:nvSpPr>
          <p:spPr>
            <a:xfrm>
              <a:off x="7315263" y="2982570"/>
              <a:ext cx="6651" cy="8006"/>
            </a:xfrm>
            <a:custGeom>
              <a:avLst/>
              <a:gdLst>
                <a:gd name="connsiteX0" fmla="*/ 0 w 6651"/>
                <a:gd name="connsiteY0" fmla="*/ 0 h 8006"/>
                <a:gd name="connsiteX1" fmla="*/ 6651 w 6651"/>
                <a:gd name="connsiteY1" fmla="*/ 0 h 8006"/>
                <a:gd name="connsiteX2" fmla="*/ 6651 w 6651"/>
                <a:gd name="connsiteY2" fmla="*/ 8007 h 8006"/>
                <a:gd name="connsiteX3" fmla="*/ 0 w 6651"/>
                <a:gd name="connsiteY3" fmla="*/ 8007 h 8006"/>
                <a:gd name="connsiteX4" fmla="*/ 0 w 6651"/>
                <a:gd name="connsiteY4" fmla="*/ 0 h 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1" h="8006">
                  <a:moveTo>
                    <a:pt x="0" y="0"/>
                  </a:moveTo>
                  <a:lnTo>
                    <a:pt x="6651" y="0"/>
                  </a:lnTo>
                  <a:lnTo>
                    <a:pt x="6651" y="8007"/>
                  </a:lnTo>
                  <a:lnTo>
                    <a:pt x="0" y="8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33B5B8D9-4158-7197-9281-528D69656F24}"/>
                </a:ext>
              </a:extLst>
            </p:cNvPr>
            <p:cNvSpPr/>
            <p:nvPr/>
          </p:nvSpPr>
          <p:spPr>
            <a:xfrm>
              <a:off x="7333797" y="2942666"/>
              <a:ext cx="30984" cy="48824"/>
            </a:xfrm>
            <a:custGeom>
              <a:avLst/>
              <a:gdLst>
                <a:gd name="connsiteX0" fmla="*/ 21276 w 30984"/>
                <a:gd name="connsiteY0" fmla="*/ 22537 h 48824"/>
                <a:gd name="connsiteX1" fmla="*/ 28400 w 30984"/>
                <a:gd name="connsiteY1" fmla="*/ 26602 h 48824"/>
                <a:gd name="connsiteX2" fmla="*/ 30985 w 30984"/>
                <a:gd name="connsiteY2" fmla="*/ 34231 h 48824"/>
                <a:gd name="connsiteX3" fmla="*/ 26193 w 30984"/>
                <a:gd name="connsiteY3" fmla="*/ 45011 h 48824"/>
                <a:gd name="connsiteX4" fmla="*/ 12577 w 30984"/>
                <a:gd name="connsiteY4" fmla="*/ 48824 h 48824"/>
                <a:gd name="connsiteX5" fmla="*/ 6462 w 30984"/>
                <a:gd name="connsiteY5" fmla="*/ 48226 h 48824"/>
                <a:gd name="connsiteX6" fmla="*/ 0 w 30984"/>
                <a:gd name="connsiteY6" fmla="*/ 46492 h 48824"/>
                <a:gd name="connsiteX7" fmla="*/ 0 w 30984"/>
                <a:gd name="connsiteY7" fmla="*/ 40345 h 48824"/>
                <a:gd name="connsiteX8" fmla="*/ 5800 w 30984"/>
                <a:gd name="connsiteY8" fmla="*/ 42678 h 48824"/>
                <a:gd name="connsiteX9" fmla="*/ 12388 w 30984"/>
                <a:gd name="connsiteY9" fmla="*/ 43466 h 48824"/>
                <a:gd name="connsiteX10" fmla="*/ 21497 w 30984"/>
                <a:gd name="connsiteY10" fmla="*/ 41102 h 48824"/>
                <a:gd name="connsiteX11" fmla="*/ 24649 w 30984"/>
                <a:gd name="connsiteY11" fmla="*/ 34231 h 48824"/>
                <a:gd name="connsiteX12" fmla="*/ 21718 w 30984"/>
                <a:gd name="connsiteY12" fmla="*/ 27738 h 48824"/>
                <a:gd name="connsiteX13" fmla="*/ 13617 w 30984"/>
                <a:gd name="connsiteY13" fmla="*/ 25374 h 48824"/>
                <a:gd name="connsiteX14" fmla="*/ 8133 w 30984"/>
                <a:gd name="connsiteY14" fmla="*/ 25374 h 48824"/>
                <a:gd name="connsiteX15" fmla="*/ 8133 w 30984"/>
                <a:gd name="connsiteY15" fmla="*/ 20141 h 48824"/>
                <a:gd name="connsiteX16" fmla="*/ 13869 w 30984"/>
                <a:gd name="connsiteY16" fmla="*/ 20141 h 48824"/>
                <a:gd name="connsiteX17" fmla="*/ 21055 w 30984"/>
                <a:gd name="connsiteY17" fmla="*/ 18281 h 48824"/>
                <a:gd name="connsiteX18" fmla="*/ 23546 w 30984"/>
                <a:gd name="connsiteY18" fmla="*/ 12860 h 48824"/>
                <a:gd name="connsiteX19" fmla="*/ 20961 w 30984"/>
                <a:gd name="connsiteY19" fmla="*/ 7313 h 48824"/>
                <a:gd name="connsiteX20" fmla="*/ 13617 w 30984"/>
                <a:gd name="connsiteY20" fmla="*/ 5358 h 48824"/>
                <a:gd name="connsiteX21" fmla="*/ 8007 w 30984"/>
                <a:gd name="connsiteY21" fmla="*/ 5926 h 48824"/>
                <a:gd name="connsiteX22" fmla="*/ 1418 w 30984"/>
                <a:gd name="connsiteY22" fmla="*/ 7691 h 48824"/>
                <a:gd name="connsiteX23" fmla="*/ 1418 w 30984"/>
                <a:gd name="connsiteY23" fmla="*/ 2017 h 48824"/>
                <a:gd name="connsiteX24" fmla="*/ 8196 w 30984"/>
                <a:gd name="connsiteY24" fmla="*/ 504 h 48824"/>
                <a:gd name="connsiteX25" fmla="*/ 14185 w 30984"/>
                <a:gd name="connsiteY25" fmla="*/ 0 h 48824"/>
                <a:gd name="connsiteX26" fmla="*/ 25658 w 30984"/>
                <a:gd name="connsiteY26" fmla="*/ 3309 h 48824"/>
                <a:gd name="connsiteX27" fmla="*/ 29881 w 30984"/>
                <a:gd name="connsiteY27" fmla="*/ 12198 h 48824"/>
                <a:gd name="connsiteX28" fmla="*/ 27644 w 30984"/>
                <a:gd name="connsiteY28" fmla="*/ 18818 h 48824"/>
                <a:gd name="connsiteX29" fmla="*/ 21276 w 30984"/>
                <a:gd name="connsiteY29" fmla="*/ 22537 h 4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984" h="48824">
                  <a:moveTo>
                    <a:pt x="21276" y="22537"/>
                  </a:moveTo>
                  <a:cubicBezTo>
                    <a:pt x="24323" y="23188"/>
                    <a:pt x="26698" y="24544"/>
                    <a:pt x="28400" y="26602"/>
                  </a:cubicBezTo>
                  <a:cubicBezTo>
                    <a:pt x="30123" y="28662"/>
                    <a:pt x="30985" y="31205"/>
                    <a:pt x="30985" y="34231"/>
                  </a:cubicBezTo>
                  <a:cubicBezTo>
                    <a:pt x="30985" y="38875"/>
                    <a:pt x="29387" y="42468"/>
                    <a:pt x="26193" y="45011"/>
                  </a:cubicBezTo>
                  <a:cubicBezTo>
                    <a:pt x="22999" y="47553"/>
                    <a:pt x="18460" y="48824"/>
                    <a:pt x="12577" y="48824"/>
                  </a:cubicBezTo>
                  <a:cubicBezTo>
                    <a:pt x="10602" y="48824"/>
                    <a:pt x="8564" y="48625"/>
                    <a:pt x="6462" y="48226"/>
                  </a:cubicBezTo>
                  <a:cubicBezTo>
                    <a:pt x="4381" y="47848"/>
                    <a:pt x="2228" y="47270"/>
                    <a:pt x="0" y="46492"/>
                  </a:cubicBezTo>
                  <a:lnTo>
                    <a:pt x="0" y="40345"/>
                  </a:lnTo>
                  <a:cubicBezTo>
                    <a:pt x="1766" y="41375"/>
                    <a:pt x="3698" y="42153"/>
                    <a:pt x="5800" y="42678"/>
                  </a:cubicBezTo>
                  <a:cubicBezTo>
                    <a:pt x="7902" y="43203"/>
                    <a:pt x="10097" y="43466"/>
                    <a:pt x="12388" y="43466"/>
                  </a:cubicBezTo>
                  <a:cubicBezTo>
                    <a:pt x="16381" y="43466"/>
                    <a:pt x="19417" y="42678"/>
                    <a:pt x="21497" y="41102"/>
                  </a:cubicBezTo>
                  <a:cubicBezTo>
                    <a:pt x="23599" y="39526"/>
                    <a:pt x="24649" y="37235"/>
                    <a:pt x="24649" y="34231"/>
                  </a:cubicBezTo>
                  <a:cubicBezTo>
                    <a:pt x="24649" y="31457"/>
                    <a:pt x="23672" y="29292"/>
                    <a:pt x="21718" y="27738"/>
                  </a:cubicBezTo>
                  <a:cubicBezTo>
                    <a:pt x="19784" y="26162"/>
                    <a:pt x="17084" y="25374"/>
                    <a:pt x="13617" y="25374"/>
                  </a:cubicBezTo>
                  <a:lnTo>
                    <a:pt x="8133" y="25374"/>
                  </a:lnTo>
                  <a:lnTo>
                    <a:pt x="8133" y="20141"/>
                  </a:lnTo>
                  <a:lnTo>
                    <a:pt x="13869" y="20141"/>
                  </a:lnTo>
                  <a:cubicBezTo>
                    <a:pt x="17000" y="20141"/>
                    <a:pt x="19396" y="19521"/>
                    <a:pt x="21055" y="18281"/>
                  </a:cubicBezTo>
                  <a:cubicBezTo>
                    <a:pt x="22716" y="17021"/>
                    <a:pt x="23546" y="15214"/>
                    <a:pt x="23546" y="12860"/>
                  </a:cubicBezTo>
                  <a:cubicBezTo>
                    <a:pt x="23546" y="10444"/>
                    <a:pt x="22685" y="8594"/>
                    <a:pt x="20961" y="7313"/>
                  </a:cubicBezTo>
                  <a:cubicBezTo>
                    <a:pt x="19260" y="6009"/>
                    <a:pt x="16811" y="5358"/>
                    <a:pt x="13617" y="5358"/>
                  </a:cubicBezTo>
                  <a:cubicBezTo>
                    <a:pt x="11873" y="5358"/>
                    <a:pt x="10002" y="5547"/>
                    <a:pt x="8007" y="5926"/>
                  </a:cubicBezTo>
                  <a:cubicBezTo>
                    <a:pt x="6010" y="6304"/>
                    <a:pt x="3814" y="6892"/>
                    <a:pt x="1418" y="7691"/>
                  </a:cubicBezTo>
                  <a:lnTo>
                    <a:pt x="1418" y="2017"/>
                  </a:lnTo>
                  <a:cubicBezTo>
                    <a:pt x="3835" y="1345"/>
                    <a:pt x="6094" y="840"/>
                    <a:pt x="8196" y="504"/>
                  </a:cubicBezTo>
                  <a:cubicBezTo>
                    <a:pt x="10318" y="168"/>
                    <a:pt x="12314" y="0"/>
                    <a:pt x="14185" y="0"/>
                  </a:cubicBezTo>
                  <a:cubicBezTo>
                    <a:pt x="19018" y="0"/>
                    <a:pt x="22842" y="1103"/>
                    <a:pt x="25658" y="3309"/>
                  </a:cubicBezTo>
                  <a:cubicBezTo>
                    <a:pt x="28474" y="5495"/>
                    <a:pt x="29881" y="8458"/>
                    <a:pt x="29881" y="12198"/>
                  </a:cubicBezTo>
                  <a:cubicBezTo>
                    <a:pt x="29881" y="14804"/>
                    <a:pt x="29135" y="17010"/>
                    <a:pt x="27644" y="18818"/>
                  </a:cubicBezTo>
                  <a:cubicBezTo>
                    <a:pt x="26152" y="20603"/>
                    <a:pt x="24029" y="21844"/>
                    <a:pt x="21276" y="22537"/>
                  </a:cubicBez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EBF19D17-EB37-F73E-E2F0-52DADE7F2D1E}"/>
                </a:ext>
              </a:extLst>
            </p:cNvPr>
            <p:cNvSpPr/>
            <p:nvPr/>
          </p:nvSpPr>
          <p:spPr>
            <a:xfrm>
              <a:off x="7270000" y="2698399"/>
              <a:ext cx="32528" cy="48824"/>
            </a:xfrm>
            <a:custGeom>
              <a:avLst/>
              <a:gdLst>
                <a:gd name="connsiteX0" fmla="*/ 16265 w 32528"/>
                <a:gd name="connsiteY0" fmla="*/ 5043 h 48824"/>
                <a:gd name="connsiteX1" fmla="*/ 8857 w 32528"/>
                <a:gd name="connsiteY1" fmla="*/ 9897 h 48824"/>
                <a:gd name="connsiteX2" fmla="*/ 6398 w 32528"/>
                <a:gd name="connsiteY2" fmla="*/ 24428 h 48824"/>
                <a:gd name="connsiteX3" fmla="*/ 8857 w 32528"/>
                <a:gd name="connsiteY3" fmla="*/ 38959 h 48824"/>
                <a:gd name="connsiteX4" fmla="*/ 16265 w 32528"/>
                <a:gd name="connsiteY4" fmla="*/ 43782 h 48824"/>
                <a:gd name="connsiteX5" fmla="*/ 23671 w 32528"/>
                <a:gd name="connsiteY5" fmla="*/ 38959 h 48824"/>
                <a:gd name="connsiteX6" fmla="*/ 26162 w 32528"/>
                <a:gd name="connsiteY6" fmla="*/ 24428 h 48824"/>
                <a:gd name="connsiteX7" fmla="*/ 23671 w 32528"/>
                <a:gd name="connsiteY7" fmla="*/ 9897 h 48824"/>
                <a:gd name="connsiteX8" fmla="*/ 16265 w 32528"/>
                <a:gd name="connsiteY8" fmla="*/ 5043 h 48824"/>
                <a:gd name="connsiteX9" fmla="*/ 16265 w 32528"/>
                <a:gd name="connsiteY9" fmla="*/ 0 h 48824"/>
                <a:gd name="connsiteX10" fmla="*/ 28337 w 32528"/>
                <a:gd name="connsiteY10" fmla="*/ 6272 h 48824"/>
                <a:gd name="connsiteX11" fmla="*/ 32528 w 32528"/>
                <a:gd name="connsiteY11" fmla="*/ 24428 h 48824"/>
                <a:gd name="connsiteX12" fmla="*/ 28337 w 32528"/>
                <a:gd name="connsiteY12" fmla="*/ 42583 h 48824"/>
                <a:gd name="connsiteX13" fmla="*/ 16265 w 32528"/>
                <a:gd name="connsiteY13" fmla="*/ 48824 h 48824"/>
                <a:gd name="connsiteX14" fmla="*/ 4161 w 32528"/>
                <a:gd name="connsiteY14" fmla="*/ 42583 h 48824"/>
                <a:gd name="connsiteX15" fmla="*/ 0 w 32528"/>
                <a:gd name="connsiteY15" fmla="*/ 24428 h 48824"/>
                <a:gd name="connsiteX16" fmla="*/ 4161 w 32528"/>
                <a:gd name="connsiteY16" fmla="*/ 6272 h 48824"/>
                <a:gd name="connsiteX17" fmla="*/ 16265 w 32528"/>
                <a:gd name="connsiteY17" fmla="*/ 0 h 4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528" h="48824">
                  <a:moveTo>
                    <a:pt x="16265" y="5043"/>
                  </a:moveTo>
                  <a:cubicBezTo>
                    <a:pt x="12986" y="5043"/>
                    <a:pt x="10517" y="6661"/>
                    <a:pt x="8857" y="9897"/>
                  </a:cubicBezTo>
                  <a:cubicBezTo>
                    <a:pt x="7218" y="13112"/>
                    <a:pt x="6398" y="17956"/>
                    <a:pt x="6398" y="24428"/>
                  </a:cubicBezTo>
                  <a:cubicBezTo>
                    <a:pt x="6398" y="30879"/>
                    <a:pt x="7218" y="35723"/>
                    <a:pt x="8857" y="38959"/>
                  </a:cubicBezTo>
                  <a:cubicBezTo>
                    <a:pt x="10517" y="42174"/>
                    <a:pt x="12986" y="43782"/>
                    <a:pt x="16265" y="43782"/>
                  </a:cubicBezTo>
                  <a:cubicBezTo>
                    <a:pt x="19564" y="43782"/>
                    <a:pt x="22033" y="42174"/>
                    <a:pt x="23671" y="38959"/>
                  </a:cubicBezTo>
                  <a:cubicBezTo>
                    <a:pt x="25332" y="35723"/>
                    <a:pt x="26162" y="30879"/>
                    <a:pt x="26162" y="24428"/>
                  </a:cubicBezTo>
                  <a:cubicBezTo>
                    <a:pt x="26162" y="17956"/>
                    <a:pt x="25332" y="13112"/>
                    <a:pt x="23671" y="9897"/>
                  </a:cubicBezTo>
                  <a:cubicBezTo>
                    <a:pt x="22033" y="6661"/>
                    <a:pt x="19564" y="5043"/>
                    <a:pt x="16265" y="5043"/>
                  </a:cubicBezTo>
                  <a:moveTo>
                    <a:pt x="16265" y="0"/>
                  </a:moveTo>
                  <a:cubicBezTo>
                    <a:pt x="21539" y="0"/>
                    <a:pt x="25563" y="2091"/>
                    <a:pt x="28337" y="6272"/>
                  </a:cubicBezTo>
                  <a:cubicBezTo>
                    <a:pt x="31131" y="10433"/>
                    <a:pt x="32528" y="16485"/>
                    <a:pt x="32528" y="24428"/>
                  </a:cubicBezTo>
                  <a:cubicBezTo>
                    <a:pt x="32528" y="32350"/>
                    <a:pt x="31131" y="38402"/>
                    <a:pt x="28337" y="42583"/>
                  </a:cubicBezTo>
                  <a:cubicBezTo>
                    <a:pt x="25563" y="46744"/>
                    <a:pt x="21539" y="48824"/>
                    <a:pt x="16265" y="48824"/>
                  </a:cubicBezTo>
                  <a:cubicBezTo>
                    <a:pt x="10990" y="48824"/>
                    <a:pt x="6955" y="46744"/>
                    <a:pt x="4161" y="42583"/>
                  </a:cubicBezTo>
                  <a:cubicBezTo>
                    <a:pt x="1387" y="38402"/>
                    <a:pt x="0" y="32350"/>
                    <a:pt x="0" y="24428"/>
                  </a:cubicBezTo>
                  <a:cubicBezTo>
                    <a:pt x="0" y="16485"/>
                    <a:pt x="1387" y="10433"/>
                    <a:pt x="4161" y="6272"/>
                  </a:cubicBezTo>
                  <a:cubicBezTo>
                    <a:pt x="6955" y="2091"/>
                    <a:pt x="10990" y="0"/>
                    <a:pt x="16265" y="0"/>
                  </a:cubicBez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DAA86266-ED1C-D032-0CEE-670765ACD4FA}"/>
                </a:ext>
              </a:extLst>
            </p:cNvPr>
            <p:cNvSpPr/>
            <p:nvPr/>
          </p:nvSpPr>
          <p:spPr>
            <a:xfrm>
              <a:off x="7313718" y="2738303"/>
              <a:ext cx="6651" cy="8005"/>
            </a:xfrm>
            <a:custGeom>
              <a:avLst/>
              <a:gdLst>
                <a:gd name="connsiteX0" fmla="*/ 0 w 6651"/>
                <a:gd name="connsiteY0" fmla="*/ 0 h 8005"/>
                <a:gd name="connsiteX1" fmla="*/ 6651 w 6651"/>
                <a:gd name="connsiteY1" fmla="*/ 0 h 8005"/>
                <a:gd name="connsiteX2" fmla="*/ 6651 w 6651"/>
                <a:gd name="connsiteY2" fmla="*/ 8006 h 8005"/>
                <a:gd name="connsiteX3" fmla="*/ 0 w 6651"/>
                <a:gd name="connsiteY3" fmla="*/ 8006 h 8005"/>
                <a:gd name="connsiteX4" fmla="*/ 0 w 6651"/>
                <a:gd name="connsiteY4" fmla="*/ 0 h 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1" h="8005">
                  <a:moveTo>
                    <a:pt x="0" y="0"/>
                  </a:moveTo>
                  <a:lnTo>
                    <a:pt x="6651" y="0"/>
                  </a:lnTo>
                  <a:lnTo>
                    <a:pt x="6651" y="8006"/>
                  </a:lnTo>
                  <a:lnTo>
                    <a:pt x="0" y="80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30405D7A-F75A-1CAC-B78B-94EE7549B6C5}"/>
                </a:ext>
              </a:extLst>
            </p:cNvPr>
            <p:cNvSpPr/>
            <p:nvPr/>
          </p:nvSpPr>
          <p:spPr>
            <a:xfrm>
              <a:off x="7330487" y="2699250"/>
              <a:ext cx="34293" cy="47059"/>
            </a:xfrm>
            <a:custGeom>
              <a:avLst/>
              <a:gdLst>
                <a:gd name="connsiteX0" fmla="*/ 21244 w 34293"/>
                <a:gd name="connsiteY0" fmla="*/ 5548 h 47059"/>
                <a:gd name="connsiteX1" fmla="*/ 5169 w 34293"/>
                <a:gd name="connsiteY1" fmla="*/ 30669 h 47059"/>
                <a:gd name="connsiteX2" fmla="*/ 21244 w 34293"/>
                <a:gd name="connsiteY2" fmla="*/ 30669 h 47059"/>
                <a:gd name="connsiteX3" fmla="*/ 21244 w 34293"/>
                <a:gd name="connsiteY3" fmla="*/ 5548 h 47059"/>
                <a:gd name="connsiteX4" fmla="*/ 19574 w 34293"/>
                <a:gd name="connsiteY4" fmla="*/ 0 h 47059"/>
                <a:gd name="connsiteX5" fmla="*/ 27580 w 34293"/>
                <a:gd name="connsiteY5" fmla="*/ 0 h 47059"/>
                <a:gd name="connsiteX6" fmla="*/ 27580 w 34293"/>
                <a:gd name="connsiteY6" fmla="*/ 30669 h 47059"/>
                <a:gd name="connsiteX7" fmla="*/ 34294 w 34293"/>
                <a:gd name="connsiteY7" fmla="*/ 30669 h 47059"/>
                <a:gd name="connsiteX8" fmla="*/ 34294 w 34293"/>
                <a:gd name="connsiteY8" fmla="*/ 35964 h 47059"/>
                <a:gd name="connsiteX9" fmla="*/ 27580 w 34293"/>
                <a:gd name="connsiteY9" fmla="*/ 35964 h 47059"/>
                <a:gd name="connsiteX10" fmla="*/ 27580 w 34293"/>
                <a:gd name="connsiteY10" fmla="*/ 47059 h 47059"/>
                <a:gd name="connsiteX11" fmla="*/ 21244 w 34293"/>
                <a:gd name="connsiteY11" fmla="*/ 47059 h 47059"/>
                <a:gd name="connsiteX12" fmla="*/ 21244 w 34293"/>
                <a:gd name="connsiteY12" fmla="*/ 35964 h 47059"/>
                <a:gd name="connsiteX13" fmla="*/ 0 w 34293"/>
                <a:gd name="connsiteY13" fmla="*/ 35964 h 47059"/>
                <a:gd name="connsiteX14" fmla="*/ 0 w 34293"/>
                <a:gd name="connsiteY14" fmla="*/ 29818 h 47059"/>
                <a:gd name="connsiteX15" fmla="*/ 19574 w 34293"/>
                <a:gd name="connsiteY15" fmla="*/ 0 h 47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293" h="47059">
                  <a:moveTo>
                    <a:pt x="21244" y="5548"/>
                  </a:moveTo>
                  <a:lnTo>
                    <a:pt x="5169" y="30669"/>
                  </a:lnTo>
                  <a:lnTo>
                    <a:pt x="21244" y="30669"/>
                  </a:lnTo>
                  <a:lnTo>
                    <a:pt x="21244" y="5548"/>
                  </a:lnTo>
                  <a:moveTo>
                    <a:pt x="19574" y="0"/>
                  </a:moveTo>
                  <a:lnTo>
                    <a:pt x="27580" y="0"/>
                  </a:lnTo>
                  <a:lnTo>
                    <a:pt x="27580" y="30669"/>
                  </a:lnTo>
                  <a:lnTo>
                    <a:pt x="34294" y="30669"/>
                  </a:lnTo>
                  <a:lnTo>
                    <a:pt x="34294" y="35964"/>
                  </a:lnTo>
                  <a:lnTo>
                    <a:pt x="27580" y="35964"/>
                  </a:lnTo>
                  <a:lnTo>
                    <a:pt x="27580" y="47059"/>
                  </a:lnTo>
                  <a:lnTo>
                    <a:pt x="21244" y="47059"/>
                  </a:lnTo>
                  <a:lnTo>
                    <a:pt x="21244" y="35964"/>
                  </a:lnTo>
                  <a:lnTo>
                    <a:pt x="0" y="35964"/>
                  </a:lnTo>
                  <a:lnTo>
                    <a:pt x="0" y="29818"/>
                  </a:lnTo>
                  <a:lnTo>
                    <a:pt x="19574" y="0"/>
                  </a:ln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64" name="Freeform 63">
            <a:extLst>
              <a:ext uri="{FF2B5EF4-FFF2-40B4-BE49-F238E27FC236}">
                <a16:creationId xmlns:a16="http://schemas.microsoft.com/office/drawing/2014/main" id="{009D3933-40A2-1835-BB69-B10B2B4D3F58}"/>
              </a:ext>
            </a:extLst>
          </p:cNvPr>
          <p:cNvSpPr/>
          <p:nvPr/>
        </p:nvSpPr>
        <p:spPr>
          <a:xfrm>
            <a:off x="7403559" y="3780208"/>
            <a:ext cx="1511484" cy="963656"/>
          </a:xfrm>
          <a:custGeom>
            <a:avLst/>
            <a:gdLst>
              <a:gd name="connsiteX0" fmla="*/ 0 w 1511484"/>
              <a:gd name="connsiteY0" fmla="*/ 963656 h 963656"/>
              <a:gd name="connsiteX1" fmla="*/ 1513 w 1511484"/>
              <a:gd name="connsiteY1" fmla="*/ 963462 h 963656"/>
              <a:gd name="connsiteX2" fmla="*/ 3026 w 1511484"/>
              <a:gd name="connsiteY2" fmla="*/ 963259 h 963656"/>
              <a:gd name="connsiteX3" fmla="*/ 4539 w 1511484"/>
              <a:gd name="connsiteY3" fmla="*/ 963057 h 963656"/>
              <a:gd name="connsiteX4" fmla="*/ 6052 w 1511484"/>
              <a:gd name="connsiteY4" fmla="*/ 962847 h 963656"/>
              <a:gd name="connsiteX5" fmla="*/ 7565 w 1511484"/>
              <a:gd name="connsiteY5" fmla="*/ 962645 h 963656"/>
              <a:gd name="connsiteX6" fmla="*/ 9078 w 1511484"/>
              <a:gd name="connsiteY6" fmla="*/ 962427 h 963656"/>
              <a:gd name="connsiteX7" fmla="*/ 10591 w 1511484"/>
              <a:gd name="connsiteY7" fmla="*/ 962209 h 963656"/>
              <a:gd name="connsiteX8" fmla="*/ 12104 w 1511484"/>
              <a:gd name="connsiteY8" fmla="*/ 961991 h 963656"/>
              <a:gd name="connsiteX9" fmla="*/ 13617 w 1511484"/>
              <a:gd name="connsiteY9" fmla="*/ 961765 h 963656"/>
              <a:gd name="connsiteX10" fmla="*/ 15130 w 1511484"/>
              <a:gd name="connsiteY10" fmla="*/ 961540 h 963656"/>
              <a:gd name="connsiteX11" fmla="*/ 16643 w 1511484"/>
              <a:gd name="connsiteY11" fmla="*/ 961314 h 963656"/>
              <a:gd name="connsiteX12" fmla="*/ 18156 w 1511484"/>
              <a:gd name="connsiteY12" fmla="*/ 961081 h 963656"/>
              <a:gd name="connsiteX13" fmla="*/ 19669 w 1511484"/>
              <a:gd name="connsiteY13" fmla="*/ 960840 h 963656"/>
              <a:gd name="connsiteX14" fmla="*/ 21182 w 1511484"/>
              <a:gd name="connsiteY14" fmla="*/ 960598 h 963656"/>
              <a:gd name="connsiteX15" fmla="*/ 22695 w 1511484"/>
              <a:gd name="connsiteY15" fmla="*/ 960357 h 963656"/>
              <a:gd name="connsiteX16" fmla="*/ 24207 w 1511484"/>
              <a:gd name="connsiteY16" fmla="*/ 960108 h 963656"/>
              <a:gd name="connsiteX17" fmla="*/ 25721 w 1511484"/>
              <a:gd name="connsiteY17" fmla="*/ 959851 h 963656"/>
              <a:gd name="connsiteX18" fmla="*/ 27234 w 1511484"/>
              <a:gd name="connsiteY18" fmla="*/ 959595 h 963656"/>
              <a:gd name="connsiteX19" fmla="*/ 28747 w 1511484"/>
              <a:gd name="connsiteY19" fmla="*/ 959338 h 963656"/>
              <a:gd name="connsiteX20" fmla="*/ 30260 w 1511484"/>
              <a:gd name="connsiteY20" fmla="*/ 959073 h 963656"/>
              <a:gd name="connsiteX21" fmla="*/ 31773 w 1511484"/>
              <a:gd name="connsiteY21" fmla="*/ 958801 h 963656"/>
              <a:gd name="connsiteX22" fmla="*/ 33286 w 1511484"/>
              <a:gd name="connsiteY22" fmla="*/ 958529 h 963656"/>
              <a:gd name="connsiteX23" fmla="*/ 34799 w 1511484"/>
              <a:gd name="connsiteY23" fmla="*/ 958256 h 963656"/>
              <a:gd name="connsiteX24" fmla="*/ 36312 w 1511484"/>
              <a:gd name="connsiteY24" fmla="*/ 957976 h 963656"/>
              <a:gd name="connsiteX25" fmla="*/ 37825 w 1511484"/>
              <a:gd name="connsiteY25" fmla="*/ 957688 h 963656"/>
              <a:gd name="connsiteX26" fmla="*/ 39338 w 1511484"/>
              <a:gd name="connsiteY26" fmla="*/ 957400 h 963656"/>
              <a:gd name="connsiteX27" fmla="*/ 40851 w 1511484"/>
              <a:gd name="connsiteY27" fmla="*/ 957105 h 963656"/>
              <a:gd name="connsiteX28" fmla="*/ 42364 w 1511484"/>
              <a:gd name="connsiteY28" fmla="*/ 956801 h 963656"/>
              <a:gd name="connsiteX29" fmla="*/ 43877 w 1511484"/>
              <a:gd name="connsiteY29" fmla="*/ 956505 h 963656"/>
              <a:gd name="connsiteX30" fmla="*/ 45390 w 1511484"/>
              <a:gd name="connsiteY30" fmla="*/ 956194 h 963656"/>
              <a:gd name="connsiteX31" fmla="*/ 46903 w 1511484"/>
              <a:gd name="connsiteY31" fmla="*/ 955883 h 963656"/>
              <a:gd name="connsiteX32" fmla="*/ 48416 w 1511484"/>
              <a:gd name="connsiteY32" fmla="*/ 955564 h 963656"/>
              <a:gd name="connsiteX33" fmla="*/ 49929 w 1511484"/>
              <a:gd name="connsiteY33" fmla="*/ 955245 h 963656"/>
              <a:gd name="connsiteX34" fmla="*/ 51442 w 1511484"/>
              <a:gd name="connsiteY34" fmla="*/ 954918 h 963656"/>
              <a:gd name="connsiteX35" fmla="*/ 52955 w 1511484"/>
              <a:gd name="connsiteY35" fmla="*/ 954591 h 963656"/>
              <a:gd name="connsiteX36" fmla="*/ 54468 w 1511484"/>
              <a:gd name="connsiteY36" fmla="*/ 954249 h 963656"/>
              <a:gd name="connsiteX37" fmla="*/ 55981 w 1511484"/>
              <a:gd name="connsiteY37" fmla="*/ 953914 h 963656"/>
              <a:gd name="connsiteX38" fmla="*/ 57494 w 1511484"/>
              <a:gd name="connsiteY38" fmla="*/ 953564 h 963656"/>
              <a:gd name="connsiteX39" fmla="*/ 59006 w 1511484"/>
              <a:gd name="connsiteY39" fmla="*/ 953214 h 963656"/>
              <a:gd name="connsiteX40" fmla="*/ 60520 w 1511484"/>
              <a:gd name="connsiteY40" fmla="*/ 952856 h 963656"/>
              <a:gd name="connsiteX41" fmla="*/ 62032 w 1511484"/>
              <a:gd name="connsiteY41" fmla="*/ 952498 h 963656"/>
              <a:gd name="connsiteX42" fmla="*/ 63546 w 1511484"/>
              <a:gd name="connsiteY42" fmla="*/ 952133 h 963656"/>
              <a:gd name="connsiteX43" fmla="*/ 65058 w 1511484"/>
              <a:gd name="connsiteY43" fmla="*/ 951759 h 963656"/>
              <a:gd name="connsiteX44" fmla="*/ 66572 w 1511484"/>
              <a:gd name="connsiteY44" fmla="*/ 951386 h 963656"/>
              <a:gd name="connsiteX45" fmla="*/ 68085 w 1511484"/>
              <a:gd name="connsiteY45" fmla="*/ 951004 h 963656"/>
              <a:gd name="connsiteX46" fmla="*/ 69598 w 1511484"/>
              <a:gd name="connsiteY46" fmla="*/ 950615 h 963656"/>
              <a:gd name="connsiteX47" fmla="*/ 71111 w 1511484"/>
              <a:gd name="connsiteY47" fmla="*/ 950218 h 963656"/>
              <a:gd name="connsiteX48" fmla="*/ 72624 w 1511484"/>
              <a:gd name="connsiteY48" fmla="*/ 949822 h 963656"/>
              <a:gd name="connsiteX49" fmla="*/ 74137 w 1511484"/>
              <a:gd name="connsiteY49" fmla="*/ 949417 h 963656"/>
              <a:gd name="connsiteX50" fmla="*/ 75650 w 1511484"/>
              <a:gd name="connsiteY50" fmla="*/ 949005 h 963656"/>
              <a:gd name="connsiteX51" fmla="*/ 77163 w 1511484"/>
              <a:gd name="connsiteY51" fmla="*/ 948592 h 963656"/>
              <a:gd name="connsiteX52" fmla="*/ 78676 w 1511484"/>
              <a:gd name="connsiteY52" fmla="*/ 948172 h 963656"/>
              <a:gd name="connsiteX53" fmla="*/ 80189 w 1511484"/>
              <a:gd name="connsiteY53" fmla="*/ 947744 h 963656"/>
              <a:gd name="connsiteX54" fmla="*/ 81702 w 1511484"/>
              <a:gd name="connsiteY54" fmla="*/ 947308 h 963656"/>
              <a:gd name="connsiteX55" fmla="*/ 83215 w 1511484"/>
              <a:gd name="connsiteY55" fmla="*/ 946865 h 963656"/>
              <a:gd name="connsiteX56" fmla="*/ 84728 w 1511484"/>
              <a:gd name="connsiteY56" fmla="*/ 946421 h 963656"/>
              <a:gd name="connsiteX57" fmla="*/ 86241 w 1511484"/>
              <a:gd name="connsiteY57" fmla="*/ 945970 h 963656"/>
              <a:gd name="connsiteX58" fmla="*/ 87754 w 1511484"/>
              <a:gd name="connsiteY58" fmla="*/ 945511 h 963656"/>
              <a:gd name="connsiteX59" fmla="*/ 89267 w 1511484"/>
              <a:gd name="connsiteY59" fmla="*/ 945044 h 963656"/>
              <a:gd name="connsiteX60" fmla="*/ 90779 w 1511484"/>
              <a:gd name="connsiteY60" fmla="*/ 944577 h 963656"/>
              <a:gd name="connsiteX61" fmla="*/ 92293 w 1511484"/>
              <a:gd name="connsiteY61" fmla="*/ 944095 h 963656"/>
              <a:gd name="connsiteX62" fmla="*/ 93805 w 1511484"/>
              <a:gd name="connsiteY62" fmla="*/ 943612 h 963656"/>
              <a:gd name="connsiteX63" fmla="*/ 95319 w 1511484"/>
              <a:gd name="connsiteY63" fmla="*/ 943122 h 963656"/>
              <a:gd name="connsiteX64" fmla="*/ 96831 w 1511484"/>
              <a:gd name="connsiteY64" fmla="*/ 942624 h 963656"/>
              <a:gd name="connsiteX65" fmla="*/ 98345 w 1511484"/>
              <a:gd name="connsiteY65" fmla="*/ 942126 h 963656"/>
              <a:gd name="connsiteX66" fmla="*/ 99857 w 1511484"/>
              <a:gd name="connsiteY66" fmla="*/ 941613 h 963656"/>
              <a:gd name="connsiteX67" fmla="*/ 101371 w 1511484"/>
              <a:gd name="connsiteY67" fmla="*/ 941099 h 963656"/>
              <a:gd name="connsiteX68" fmla="*/ 102883 w 1511484"/>
              <a:gd name="connsiteY68" fmla="*/ 940570 h 963656"/>
              <a:gd name="connsiteX69" fmla="*/ 104397 w 1511484"/>
              <a:gd name="connsiteY69" fmla="*/ 940041 h 963656"/>
              <a:gd name="connsiteX70" fmla="*/ 105910 w 1511484"/>
              <a:gd name="connsiteY70" fmla="*/ 939504 h 963656"/>
              <a:gd name="connsiteX71" fmla="*/ 107423 w 1511484"/>
              <a:gd name="connsiteY71" fmla="*/ 938959 h 963656"/>
              <a:gd name="connsiteX72" fmla="*/ 108936 w 1511484"/>
              <a:gd name="connsiteY72" fmla="*/ 938407 h 963656"/>
              <a:gd name="connsiteX73" fmla="*/ 110449 w 1511484"/>
              <a:gd name="connsiteY73" fmla="*/ 937847 h 963656"/>
              <a:gd name="connsiteX74" fmla="*/ 111962 w 1511484"/>
              <a:gd name="connsiteY74" fmla="*/ 937279 h 963656"/>
              <a:gd name="connsiteX75" fmla="*/ 113475 w 1511484"/>
              <a:gd name="connsiteY75" fmla="*/ 936703 h 963656"/>
              <a:gd name="connsiteX76" fmla="*/ 114988 w 1511484"/>
              <a:gd name="connsiteY76" fmla="*/ 936119 h 963656"/>
              <a:gd name="connsiteX77" fmla="*/ 116501 w 1511484"/>
              <a:gd name="connsiteY77" fmla="*/ 935528 h 963656"/>
              <a:gd name="connsiteX78" fmla="*/ 118014 w 1511484"/>
              <a:gd name="connsiteY78" fmla="*/ 934929 h 963656"/>
              <a:gd name="connsiteX79" fmla="*/ 119527 w 1511484"/>
              <a:gd name="connsiteY79" fmla="*/ 934330 h 963656"/>
              <a:gd name="connsiteX80" fmla="*/ 121040 w 1511484"/>
              <a:gd name="connsiteY80" fmla="*/ 933715 h 963656"/>
              <a:gd name="connsiteX81" fmla="*/ 122553 w 1511484"/>
              <a:gd name="connsiteY81" fmla="*/ 933092 h 963656"/>
              <a:gd name="connsiteX82" fmla="*/ 124066 w 1511484"/>
              <a:gd name="connsiteY82" fmla="*/ 932462 h 963656"/>
              <a:gd name="connsiteX83" fmla="*/ 125578 w 1511484"/>
              <a:gd name="connsiteY83" fmla="*/ 931824 h 963656"/>
              <a:gd name="connsiteX84" fmla="*/ 127092 w 1511484"/>
              <a:gd name="connsiteY84" fmla="*/ 931178 h 963656"/>
              <a:gd name="connsiteX85" fmla="*/ 128604 w 1511484"/>
              <a:gd name="connsiteY85" fmla="*/ 930525 h 963656"/>
              <a:gd name="connsiteX86" fmla="*/ 130118 w 1511484"/>
              <a:gd name="connsiteY86" fmla="*/ 929871 h 963656"/>
              <a:gd name="connsiteX87" fmla="*/ 131630 w 1511484"/>
              <a:gd name="connsiteY87" fmla="*/ 929194 h 963656"/>
              <a:gd name="connsiteX88" fmla="*/ 133144 w 1511484"/>
              <a:gd name="connsiteY88" fmla="*/ 928517 h 963656"/>
              <a:gd name="connsiteX89" fmla="*/ 134656 w 1511484"/>
              <a:gd name="connsiteY89" fmla="*/ 927833 h 963656"/>
              <a:gd name="connsiteX90" fmla="*/ 136170 w 1511484"/>
              <a:gd name="connsiteY90" fmla="*/ 927140 h 963656"/>
              <a:gd name="connsiteX91" fmla="*/ 137682 w 1511484"/>
              <a:gd name="connsiteY91" fmla="*/ 926432 h 963656"/>
              <a:gd name="connsiteX92" fmla="*/ 139196 w 1511484"/>
              <a:gd name="connsiteY92" fmla="*/ 925724 h 963656"/>
              <a:gd name="connsiteX93" fmla="*/ 140709 w 1511484"/>
              <a:gd name="connsiteY93" fmla="*/ 925000 h 963656"/>
              <a:gd name="connsiteX94" fmla="*/ 142222 w 1511484"/>
              <a:gd name="connsiteY94" fmla="*/ 924269 h 963656"/>
              <a:gd name="connsiteX95" fmla="*/ 143735 w 1511484"/>
              <a:gd name="connsiteY95" fmla="*/ 923530 h 963656"/>
              <a:gd name="connsiteX96" fmla="*/ 145248 w 1511484"/>
              <a:gd name="connsiteY96" fmla="*/ 922783 h 963656"/>
              <a:gd name="connsiteX97" fmla="*/ 146761 w 1511484"/>
              <a:gd name="connsiteY97" fmla="*/ 922028 h 963656"/>
              <a:gd name="connsiteX98" fmla="*/ 148274 w 1511484"/>
              <a:gd name="connsiteY98" fmla="*/ 921258 h 963656"/>
              <a:gd name="connsiteX99" fmla="*/ 149787 w 1511484"/>
              <a:gd name="connsiteY99" fmla="*/ 920487 h 963656"/>
              <a:gd name="connsiteX100" fmla="*/ 151300 w 1511484"/>
              <a:gd name="connsiteY100" fmla="*/ 919701 h 963656"/>
              <a:gd name="connsiteX101" fmla="*/ 152813 w 1511484"/>
              <a:gd name="connsiteY101" fmla="*/ 918908 h 963656"/>
              <a:gd name="connsiteX102" fmla="*/ 154326 w 1511484"/>
              <a:gd name="connsiteY102" fmla="*/ 918106 h 963656"/>
              <a:gd name="connsiteX103" fmla="*/ 155839 w 1511484"/>
              <a:gd name="connsiteY103" fmla="*/ 917289 h 963656"/>
              <a:gd name="connsiteX104" fmla="*/ 157352 w 1511484"/>
              <a:gd name="connsiteY104" fmla="*/ 916464 h 963656"/>
              <a:gd name="connsiteX105" fmla="*/ 158865 w 1511484"/>
              <a:gd name="connsiteY105" fmla="*/ 915632 h 963656"/>
              <a:gd name="connsiteX106" fmla="*/ 160377 w 1511484"/>
              <a:gd name="connsiteY106" fmla="*/ 914792 h 963656"/>
              <a:gd name="connsiteX107" fmla="*/ 161891 w 1511484"/>
              <a:gd name="connsiteY107" fmla="*/ 913943 h 963656"/>
              <a:gd name="connsiteX108" fmla="*/ 163403 w 1511484"/>
              <a:gd name="connsiteY108" fmla="*/ 913080 h 963656"/>
              <a:gd name="connsiteX109" fmla="*/ 164917 w 1511484"/>
              <a:gd name="connsiteY109" fmla="*/ 912208 h 963656"/>
              <a:gd name="connsiteX110" fmla="*/ 166429 w 1511484"/>
              <a:gd name="connsiteY110" fmla="*/ 911321 h 963656"/>
              <a:gd name="connsiteX111" fmla="*/ 167943 w 1511484"/>
              <a:gd name="connsiteY111" fmla="*/ 910434 h 963656"/>
              <a:gd name="connsiteX112" fmla="*/ 169455 w 1511484"/>
              <a:gd name="connsiteY112" fmla="*/ 909532 h 963656"/>
              <a:gd name="connsiteX113" fmla="*/ 170969 w 1511484"/>
              <a:gd name="connsiteY113" fmla="*/ 908613 h 963656"/>
              <a:gd name="connsiteX114" fmla="*/ 172481 w 1511484"/>
              <a:gd name="connsiteY114" fmla="*/ 907688 h 963656"/>
              <a:gd name="connsiteX115" fmla="*/ 173995 w 1511484"/>
              <a:gd name="connsiteY115" fmla="*/ 906754 h 963656"/>
              <a:gd name="connsiteX116" fmla="*/ 175507 w 1511484"/>
              <a:gd name="connsiteY116" fmla="*/ 905812 h 963656"/>
              <a:gd name="connsiteX117" fmla="*/ 177021 w 1511484"/>
              <a:gd name="connsiteY117" fmla="*/ 904855 h 963656"/>
              <a:gd name="connsiteX118" fmla="*/ 178534 w 1511484"/>
              <a:gd name="connsiteY118" fmla="*/ 903890 h 963656"/>
              <a:gd name="connsiteX119" fmla="*/ 180047 w 1511484"/>
              <a:gd name="connsiteY119" fmla="*/ 902918 h 963656"/>
              <a:gd name="connsiteX120" fmla="*/ 181560 w 1511484"/>
              <a:gd name="connsiteY120" fmla="*/ 901930 h 963656"/>
              <a:gd name="connsiteX121" fmla="*/ 183073 w 1511484"/>
              <a:gd name="connsiteY121" fmla="*/ 900926 h 963656"/>
              <a:gd name="connsiteX122" fmla="*/ 184586 w 1511484"/>
              <a:gd name="connsiteY122" fmla="*/ 899914 h 963656"/>
              <a:gd name="connsiteX123" fmla="*/ 186099 w 1511484"/>
              <a:gd name="connsiteY123" fmla="*/ 898895 h 963656"/>
              <a:gd name="connsiteX124" fmla="*/ 187612 w 1511484"/>
              <a:gd name="connsiteY124" fmla="*/ 897868 h 963656"/>
              <a:gd name="connsiteX125" fmla="*/ 189125 w 1511484"/>
              <a:gd name="connsiteY125" fmla="*/ 896825 h 963656"/>
              <a:gd name="connsiteX126" fmla="*/ 190638 w 1511484"/>
              <a:gd name="connsiteY126" fmla="*/ 895767 h 963656"/>
              <a:gd name="connsiteX127" fmla="*/ 192150 w 1511484"/>
              <a:gd name="connsiteY127" fmla="*/ 894701 h 963656"/>
              <a:gd name="connsiteX128" fmla="*/ 193664 w 1511484"/>
              <a:gd name="connsiteY128" fmla="*/ 893619 h 963656"/>
              <a:gd name="connsiteX129" fmla="*/ 195176 w 1511484"/>
              <a:gd name="connsiteY129" fmla="*/ 892530 h 963656"/>
              <a:gd name="connsiteX130" fmla="*/ 196690 w 1511484"/>
              <a:gd name="connsiteY130" fmla="*/ 891433 h 963656"/>
              <a:gd name="connsiteX131" fmla="*/ 198202 w 1511484"/>
              <a:gd name="connsiteY131" fmla="*/ 890320 h 963656"/>
              <a:gd name="connsiteX132" fmla="*/ 199716 w 1511484"/>
              <a:gd name="connsiteY132" fmla="*/ 889192 h 963656"/>
              <a:gd name="connsiteX133" fmla="*/ 201228 w 1511484"/>
              <a:gd name="connsiteY133" fmla="*/ 888056 h 963656"/>
              <a:gd name="connsiteX134" fmla="*/ 202742 w 1511484"/>
              <a:gd name="connsiteY134" fmla="*/ 886912 h 963656"/>
              <a:gd name="connsiteX135" fmla="*/ 204254 w 1511484"/>
              <a:gd name="connsiteY135" fmla="*/ 885745 h 963656"/>
              <a:gd name="connsiteX136" fmla="*/ 205768 w 1511484"/>
              <a:gd name="connsiteY136" fmla="*/ 884578 h 963656"/>
              <a:gd name="connsiteX137" fmla="*/ 207280 w 1511484"/>
              <a:gd name="connsiteY137" fmla="*/ 883387 h 963656"/>
              <a:gd name="connsiteX138" fmla="*/ 208794 w 1511484"/>
              <a:gd name="connsiteY138" fmla="*/ 882197 h 963656"/>
              <a:gd name="connsiteX139" fmla="*/ 210306 w 1511484"/>
              <a:gd name="connsiteY139" fmla="*/ 880983 h 963656"/>
              <a:gd name="connsiteX140" fmla="*/ 211820 w 1511484"/>
              <a:gd name="connsiteY140" fmla="*/ 879761 h 963656"/>
              <a:gd name="connsiteX141" fmla="*/ 213332 w 1511484"/>
              <a:gd name="connsiteY141" fmla="*/ 878524 h 963656"/>
              <a:gd name="connsiteX142" fmla="*/ 214846 w 1511484"/>
              <a:gd name="connsiteY142" fmla="*/ 877279 h 963656"/>
              <a:gd name="connsiteX143" fmla="*/ 216359 w 1511484"/>
              <a:gd name="connsiteY143" fmla="*/ 876019 h 963656"/>
              <a:gd name="connsiteX144" fmla="*/ 217872 w 1511484"/>
              <a:gd name="connsiteY144" fmla="*/ 874751 h 963656"/>
              <a:gd name="connsiteX145" fmla="*/ 219385 w 1511484"/>
              <a:gd name="connsiteY145" fmla="*/ 873459 h 963656"/>
              <a:gd name="connsiteX146" fmla="*/ 220898 w 1511484"/>
              <a:gd name="connsiteY146" fmla="*/ 872167 h 963656"/>
              <a:gd name="connsiteX147" fmla="*/ 222411 w 1511484"/>
              <a:gd name="connsiteY147" fmla="*/ 870852 h 963656"/>
              <a:gd name="connsiteX148" fmla="*/ 223924 w 1511484"/>
              <a:gd name="connsiteY148" fmla="*/ 869530 h 963656"/>
              <a:gd name="connsiteX149" fmla="*/ 225437 w 1511484"/>
              <a:gd name="connsiteY149" fmla="*/ 868191 h 963656"/>
              <a:gd name="connsiteX150" fmla="*/ 226949 w 1511484"/>
              <a:gd name="connsiteY150" fmla="*/ 866837 h 963656"/>
              <a:gd name="connsiteX151" fmla="*/ 228463 w 1511484"/>
              <a:gd name="connsiteY151" fmla="*/ 865476 h 963656"/>
              <a:gd name="connsiteX152" fmla="*/ 229975 w 1511484"/>
              <a:gd name="connsiteY152" fmla="*/ 864098 h 963656"/>
              <a:gd name="connsiteX153" fmla="*/ 231489 w 1511484"/>
              <a:gd name="connsiteY153" fmla="*/ 862713 h 963656"/>
              <a:gd name="connsiteX154" fmla="*/ 233001 w 1511484"/>
              <a:gd name="connsiteY154" fmla="*/ 861305 h 963656"/>
              <a:gd name="connsiteX155" fmla="*/ 234515 w 1511484"/>
              <a:gd name="connsiteY155" fmla="*/ 859889 h 963656"/>
              <a:gd name="connsiteX156" fmla="*/ 236027 w 1511484"/>
              <a:gd name="connsiteY156" fmla="*/ 858457 h 963656"/>
              <a:gd name="connsiteX157" fmla="*/ 237541 w 1511484"/>
              <a:gd name="connsiteY157" fmla="*/ 857018 h 963656"/>
              <a:gd name="connsiteX158" fmla="*/ 239053 w 1511484"/>
              <a:gd name="connsiteY158" fmla="*/ 855555 h 963656"/>
              <a:gd name="connsiteX159" fmla="*/ 240567 w 1511484"/>
              <a:gd name="connsiteY159" fmla="*/ 854084 h 963656"/>
              <a:gd name="connsiteX160" fmla="*/ 242079 w 1511484"/>
              <a:gd name="connsiteY160" fmla="*/ 852598 h 963656"/>
              <a:gd name="connsiteX161" fmla="*/ 243593 w 1511484"/>
              <a:gd name="connsiteY161" fmla="*/ 851096 h 963656"/>
              <a:gd name="connsiteX162" fmla="*/ 245105 w 1511484"/>
              <a:gd name="connsiteY162" fmla="*/ 849587 h 963656"/>
              <a:gd name="connsiteX163" fmla="*/ 246619 w 1511484"/>
              <a:gd name="connsiteY163" fmla="*/ 848054 h 963656"/>
              <a:gd name="connsiteX164" fmla="*/ 248131 w 1511484"/>
              <a:gd name="connsiteY164" fmla="*/ 846513 h 963656"/>
              <a:gd name="connsiteX165" fmla="*/ 249645 w 1511484"/>
              <a:gd name="connsiteY165" fmla="*/ 844957 h 963656"/>
              <a:gd name="connsiteX166" fmla="*/ 251157 w 1511484"/>
              <a:gd name="connsiteY166" fmla="*/ 843393 h 963656"/>
              <a:gd name="connsiteX167" fmla="*/ 252671 w 1511484"/>
              <a:gd name="connsiteY167" fmla="*/ 841806 h 963656"/>
              <a:gd name="connsiteX168" fmla="*/ 254184 w 1511484"/>
              <a:gd name="connsiteY168" fmla="*/ 840211 h 963656"/>
              <a:gd name="connsiteX169" fmla="*/ 255697 w 1511484"/>
              <a:gd name="connsiteY169" fmla="*/ 838592 h 963656"/>
              <a:gd name="connsiteX170" fmla="*/ 257210 w 1511484"/>
              <a:gd name="connsiteY170" fmla="*/ 836966 h 963656"/>
              <a:gd name="connsiteX171" fmla="*/ 258723 w 1511484"/>
              <a:gd name="connsiteY171" fmla="*/ 835324 h 963656"/>
              <a:gd name="connsiteX172" fmla="*/ 260236 w 1511484"/>
              <a:gd name="connsiteY172" fmla="*/ 833667 h 963656"/>
              <a:gd name="connsiteX173" fmla="*/ 261748 w 1511484"/>
              <a:gd name="connsiteY173" fmla="*/ 832002 h 963656"/>
              <a:gd name="connsiteX174" fmla="*/ 263262 w 1511484"/>
              <a:gd name="connsiteY174" fmla="*/ 830313 h 963656"/>
              <a:gd name="connsiteX175" fmla="*/ 264774 w 1511484"/>
              <a:gd name="connsiteY175" fmla="*/ 828609 h 963656"/>
              <a:gd name="connsiteX176" fmla="*/ 266288 w 1511484"/>
              <a:gd name="connsiteY176" fmla="*/ 826897 h 963656"/>
              <a:gd name="connsiteX177" fmla="*/ 267800 w 1511484"/>
              <a:gd name="connsiteY177" fmla="*/ 825170 h 963656"/>
              <a:gd name="connsiteX178" fmla="*/ 269314 w 1511484"/>
              <a:gd name="connsiteY178" fmla="*/ 823427 h 963656"/>
              <a:gd name="connsiteX179" fmla="*/ 270826 w 1511484"/>
              <a:gd name="connsiteY179" fmla="*/ 821669 h 963656"/>
              <a:gd name="connsiteX180" fmla="*/ 272340 w 1511484"/>
              <a:gd name="connsiteY180" fmla="*/ 819895 h 963656"/>
              <a:gd name="connsiteX181" fmla="*/ 273852 w 1511484"/>
              <a:gd name="connsiteY181" fmla="*/ 818105 h 963656"/>
              <a:gd name="connsiteX182" fmla="*/ 275366 w 1511484"/>
              <a:gd name="connsiteY182" fmla="*/ 816300 h 963656"/>
              <a:gd name="connsiteX183" fmla="*/ 276878 w 1511484"/>
              <a:gd name="connsiteY183" fmla="*/ 814479 h 963656"/>
              <a:gd name="connsiteX184" fmla="*/ 278392 w 1511484"/>
              <a:gd name="connsiteY184" fmla="*/ 812643 h 963656"/>
              <a:gd name="connsiteX185" fmla="*/ 279904 w 1511484"/>
              <a:gd name="connsiteY185" fmla="*/ 810791 h 963656"/>
              <a:gd name="connsiteX186" fmla="*/ 281418 w 1511484"/>
              <a:gd name="connsiteY186" fmla="*/ 808931 h 963656"/>
              <a:gd name="connsiteX187" fmla="*/ 282930 w 1511484"/>
              <a:gd name="connsiteY187" fmla="*/ 807048 h 963656"/>
              <a:gd name="connsiteX188" fmla="*/ 284444 w 1511484"/>
              <a:gd name="connsiteY188" fmla="*/ 805157 h 963656"/>
              <a:gd name="connsiteX189" fmla="*/ 285956 w 1511484"/>
              <a:gd name="connsiteY189" fmla="*/ 803243 h 963656"/>
              <a:gd name="connsiteX190" fmla="*/ 287470 w 1511484"/>
              <a:gd name="connsiteY190" fmla="*/ 801321 h 963656"/>
              <a:gd name="connsiteX191" fmla="*/ 288982 w 1511484"/>
              <a:gd name="connsiteY191" fmla="*/ 799376 h 963656"/>
              <a:gd name="connsiteX192" fmla="*/ 290496 w 1511484"/>
              <a:gd name="connsiteY192" fmla="*/ 797423 h 963656"/>
              <a:gd name="connsiteX193" fmla="*/ 292009 w 1511484"/>
              <a:gd name="connsiteY193" fmla="*/ 795447 h 963656"/>
              <a:gd name="connsiteX194" fmla="*/ 293521 w 1511484"/>
              <a:gd name="connsiteY194" fmla="*/ 793462 h 963656"/>
              <a:gd name="connsiteX195" fmla="*/ 295035 w 1511484"/>
              <a:gd name="connsiteY195" fmla="*/ 791463 h 963656"/>
              <a:gd name="connsiteX196" fmla="*/ 296547 w 1511484"/>
              <a:gd name="connsiteY196" fmla="*/ 789440 h 963656"/>
              <a:gd name="connsiteX197" fmla="*/ 298061 w 1511484"/>
              <a:gd name="connsiteY197" fmla="*/ 787409 h 963656"/>
              <a:gd name="connsiteX198" fmla="*/ 299573 w 1511484"/>
              <a:gd name="connsiteY198" fmla="*/ 785362 h 963656"/>
              <a:gd name="connsiteX199" fmla="*/ 301087 w 1511484"/>
              <a:gd name="connsiteY199" fmla="*/ 783293 h 963656"/>
              <a:gd name="connsiteX200" fmla="*/ 302599 w 1511484"/>
              <a:gd name="connsiteY200" fmla="*/ 781215 h 963656"/>
              <a:gd name="connsiteX201" fmla="*/ 304113 w 1511484"/>
              <a:gd name="connsiteY201" fmla="*/ 779122 h 963656"/>
              <a:gd name="connsiteX202" fmla="*/ 305625 w 1511484"/>
              <a:gd name="connsiteY202" fmla="*/ 777006 h 963656"/>
              <a:gd name="connsiteX203" fmla="*/ 307139 w 1511484"/>
              <a:gd name="connsiteY203" fmla="*/ 774881 h 963656"/>
              <a:gd name="connsiteX204" fmla="*/ 308651 w 1511484"/>
              <a:gd name="connsiteY204" fmla="*/ 772742 h 963656"/>
              <a:gd name="connsiteX205" fmla="*/ 310165 w 1511484"/>
              <a:gd name="connsiteY205" fmla="*/ 770579 h 963656"/>
              <a:gd name="connsiteX206" fmla="*/ 311677 w 1511484"/>
              <a:gd name="connsiteY206" fmla="*/ 768408 h 963656"/>
              <a:gd name="connsiteX207" fmla="*/ 313191 w 1511484"/>
              <a:gd name="connsiteY207" fmla="*/ 766213 h 963656"/>
              <a:gd name="connsiteX208" fmla="*/ 314703 w 1511484"/>
              <a:gd name="connsiteY208" fmla="*/ 764011 h 963656"/>
              <a:gd name="connsiteX209" fmla="*/ 316217 w 1511484"/>
              <a:gd name="connsiteY209" fmla="*/ 761794 h 963656"/>
              <a:gd name="connsiteX210" fmla="*/ 317729 w 1511484"/>
              <a:gd name="connsiteY210" fmla="*/ 759553 h 963656"/>
              <a:gd name="connsiteX211" fmla="*/ 319243 w 1511484"/>
              <a:gd name="connsiteY211" fmla="*/ 757304 h 963656"/>
              <a:gd name="connsiteX212" fmla="*/ 320755 w 1511484"/>
              <a:gd name="connsiteY212" fmla="*/ 755032 h 963656"/>
              <a:gd name="connsiteX213" fmla="*/ 322269 w 1511484"/>
              <a:gd name="connsiteY213" fmla="*/ 752752 h 963656"/>
              <a:gd name="connsiteX214" fmla="*/ 323781 w 1511484"/>
              <a:gd name="connsiteY214" fmla="*/ 750449 h 963656"/>
              <a:gd name="connsiteX215" fmla="*/ 325295 w 1511484"/>
              <a:gd name="connsiteY215" fmla="*/ 748138 h 963656"/>
              <a:gd name="connsiteX216" fmla="*/ 326807 w 1511484"/>
              <a:gd name="connsiteY216" fmla="*/ 745804 h 963656"/>
              <a:gd name="connsiteX217" fmla="*/ 328320 w 1511484"/>
              <a:gd name="connsiteY217" fmla="*/ 743462 h 963656"/>
              <a:gd name="connsiteX218" fmla="*/ 329834 w 1511484"/>
              <a:gd name="connsiteY218" fmla="*/ 741096 h 963656"/>
              <a:gd name="connsiteX219" fmla="*/ 331346 w 1511484"/>
              <a:gd name="connsiteY219" fmla="*/ 738715 h 963656"/>
              <a:gd name="connsiteX220" fmla="*/ 332860 w 1511484"/>
              <a:gd name="connsiteY220" fmla="*/ 736327 h 963656"/>
              <a:gd name="connsiteX221" fmla="*/ 334372 w 1511484"/>
              <a:gd name="connsiteY221" fmla="*/ 733914 h 963656"/>
              <a:gd name="connsiteX222" fmla="*/ 335886 w 1511484"/>
              <a:gd name="connsiteY222" fmla="*/ 731495 h 963656"/>
              <a:gd name="connsiteX223" fmla="*/ 337398 w 1511484"/>
              <a:gd name="connsiteY223" fmla="*/ 729051 h 963656"/>
              <a:gd name="connsiteX224" fmla="*/ 338912 w 1511484"/>
              <a:gd name="connsiteY224" fmla="*/ 726593 h 963656"/>
              <a:gd name="connsiteX225" fmla="*/ 340424 w 1511484"/>
              <a:gd name="connsiteY225" fmla="*/ 724126 h 963656"/>
              <a:gd name="connsiteX226" fmla="*/ 341938 w 1511484"/>
              <a:gd name="connsiteY226" fmla="*/ 721636 h 963656"/>
              <a:gd name="connsiteX227" fmla="*/ 343450 w 1511484"/>
              <a:gd name="connsiteY227" fmla="*/ 719138 h 963656"/>
              <a:gd name="connsiteX228" fmla="*/ 344964 w 1511484"/>
              <a:gd name="connsiteY228" fmla="*/ 716617 h 963656"/>
              <a:gd name="connsiteX229" fmla="*/ 346476 w 1511484"/>
              <a:gd name="connsiteY229" fmla="*/ 714088 h 963656"/>
              <a:gd name="connsiteX230" fmla="*/ 347990 w 1511484"/>
              <a:gd name="connsiteY230" fmla="*/ 711536 h 963656"/>
              <a:gd name="connsiteX231" fmla="*/ 349502 w 1511484"/>
              <a:gd name="connsiteY231" fmla="*/ 708972 h 963656"/>
              <a:gd name="connsiteX232" fmla="*/ 351016 w 1511484"/>
              <a:gd name="connsiteY232" fmla="*/ 706393 h 963656"/>
              <a:gd name="connsiteX233" fmla="*/ 352528 w 1511484"/>
              <a:gd name="connsiteY233" fmla="*/ 703799 h 963656"/>
              <a:gd name="connsiteX234" fmla="*/ 354042 w 1511484"/>
              <a:gd name="connsiteY234" fmla="*/ 701189 h 963656"/>
              <a:gd name="connsiteX235" fmla="*/ 355554 w 1511484"/>
              <a:gd name="connsiteY235" fmla="*/ 698564 h 963656"/>
              <a:gd name="connsiteX236" fmla="*/ 357068 w 1511484"/>
              <a:gd name="connsiteY236" fmla="*/ 695924 h 963656"/>
              <a:gd name="connsiteX237" fmla="*/ 358580 w 1511484"/>
              <a:gd name="connsiteY237" fmla="*/ 693269 h 963656"/>
              <a:gd name="connsiteX238" fmla="*/ 360093 w 1511484"/>
              <a:gd name="connsiteY238" fmla="*/ 690598 h 963656"/>
              <a:gd name="connsiteX239" fmla="*/ 361606 w 1511484"/>
              <a:gd name="connsiteY239" fmla="*/ 687913 h 963656"/>
              <a:gd name="connsiteX240" fmla="*/ 363119 w 1511484"/>
              <a:gd name="connsiteY240" fmla="*/ 685212 h 963656"/>
              <a:gd name="connsiteX241" fmla="*/ 364632 w 1511484"/>
              <a:gd name="connsiteY241" fmla="*/ 682498 h 963656"/>
              <a:gd name="connsiteX242" fmla="*/ 366145 w 1511484"/>
              <a:gd name="connsiteY242" fmla="*/ 679767 h 963656"/>
              <a:gd name="connsiteX243" fmla="*/ 367659 w 1511484"/>
              <a:gd name="connsiteY243" fmla="*/ 677023 h 963656"/>
              <a:gd name="connsiteX244" fmla="*/ 369171 w 1511484"/>
              <a:gd name="connsiteY244" fmla="*/ 674263 h 963656"/>
              <a:gd name="connsiteX245" fmla="*/ 370685 w 1511484"/>
              <a:gd name="connsiteY245" fmla="*/ 671489 h 963656"/>
              <a:gd name="connsiteX246" fmla="*/ 372197 w 1511484"/>
              <a:gd name="connsiteY246" fmla="*/ 668700 h 963656"/>
              <a:gd name="connsiteX247" fmla="*/ 373711 w 1511484"/>
              <a:gd name="connsiteY247" fmla="*/ 665896 h 963656"/>
              <a:gd name="connsiteX248" fmla="*/ 375223 w 1511484"/>
              <a:gd name="connsiteY248" fmla="*/ 663079 h 963656"/>
              <a:gd name="connsiteX249" fmla="*/ 376737 w 1511484"/>
              <a:gd name="connsiteY249" fmla="*/ 660246 h 963656"/>
              <a:gd name="connsiteX250" fmla="*/ 378249 w 1511484"/>
              <a:gd name="connsiteY250" fmla="*/ 657400 h 963656"/>
              <a:gd name="connsiteX251" fmla="*/ 379763 w 1511484"/>
              <a:gd name="connsiteY251" fmla="*/ 654539 h 963656"/>
              <a:gd name="connsiteX252" fmla="*/ 381275 w 1511484"/>
              <a:gd name="connsiteY252" fmla="*/ 651664 h 963656"/>
              <a:gd name="connsiteX253" fmla="*/ 382789 w 1511484"/>
              <a:gd name="connsiteY253" fmla="*/ 648775 h 963656"/>
              <a:gd name="connsiteX254" fmla="*/ 384301 w 1511484"/>
              <a:gd name="connsiteY254" fmla="*/ 645872 h 963656"/>
              <a:gd name="connsiteX255" fmla="*/ 385815 w 1511484"/>
              <a:gd name="connsiteY255" fmla="*/ 642955 h 963656"/>
              <a:gd name="connsiteX256" fmla="*/ 387327 w 1511484"/>
              <a:gd name="connsiteY256" fmla="*/ 640023 h 963656"/>
              <a:gd name="connsiteX257" fmla="*/ 388841 w 1511484"/>
              <a:gd name="connsiteY257" fmla="*/ 637079 h 963656"/>
              <a:gd name="connsiteX258" fmla="*/ 390353 w 1511484"/>
              <a:gd name="connsiteY258" fmla="*/ 634121 h 963656"/>
              <a:gd name="connsiteX259" fmla="*/ 391867 w 1511484"/>
              <a:gd name="connsiteY259" fmla="*/ 631149 h 963656"/>
              <a:gd name="connsiteX260" fmla="*/ 393379 w 1511484"/>
              <a:gd name="connsiteY260" fmla="*/ 628164 h 963656"/>
              <a:gd name="connsiteX261" fmla="*/ 394892 w 1511484"/>
              <a:gd name="connsiteY261" fmla="*/ 625166 h 963656"/>
              <a:gd name="connsiteX262" fmla="*/ 396405 w 1511484"/>
              <a:gd name="connsiteY262" fmla="*/ 622154 h 963656"/>
              <a:gd name="connsiteX263" fmla="*/ 397918 w 1511484"/>
              <a:gd name="connsiteY263" fmla="*/ 619128 h 963656"/>
              <a:gd name="connsiteX264" fmla="*/ 399431 w 1511484"/>
              <a:gd name="connsiteY264" fmla="*/ 616091 h 963656"/>
              <a:gd name="connsiteX265" fmla="*/ 400944 w 1511484"/>
              <a:gd name="connsiteY265" fmla="*/ 613040 h 963656"/>
              <a:gd name="connsiteX266" fmla="*/ 402457 w 1511484"/>
              <a:gd name="connsiteY266" fmla="*/ 609976 h 963656"/>
              <a:gd name="connsiteX267" fmla="*/ 403970 w 1511484"/>
              <a:gd name="connsiteY267" fmla="*/ 606899 h 963656"/>
              <a:gd name="connsiteX268" fmla="*/ 405484 w 1511484"/>
              <a:gd name="connsiteY268" fmla="*/ 603810 h 963656"/>
              <a:gd name="connsiteX269" fmla="*/ 406996 w 1511484"/>
              <a:gd name="connsiteY269" fmla="*/ 600708 h 963656"/>
              <a:gd name="connsiteX270" fmla="*/ 408510 w 1511484"/>
              <a:gd name="connsiteY270" fmla="*/ 597594 h 963656"/>
              <a:gd name="connsiteX271" fmla="*/ 410022 w 1511484"/>
              <a:gd name="connsiteY271" fmla="*/ 594468 h 963656"/>
              <a:gd name="connsiteX272" fmla="*/ 411536 w 1511484"/>
              <a:gd name="connsiteY272" fmla="*/ 591330 h 963656"/>
              <a:gd name="connsiteX273" fmla="*/ 413048 w 1511484"/>
              <a:gd name="connsiteY273" fmla="*/ 588179 h 963656"/>
              <a:gd name="connsiteX274" fmla="*/ 414562 w 1511484"/>
              <a:gd name="connsiteY274" fmla="*/ 585017 h 963656"/>
              <a:gd name="connsiteX275" fmla="*/ 416074 w 1511484"/>
              <a:gd name="connsiteY275" fmla="*/ 581843 h 963656"/>
              <a:gd name="connsiteX276" fmla="*/ 417588 w 1511484"/>
              <a:gd name="connsiteY276" fmla="*/ 578659 h 963656"/>
              <a:gd name="connsiteX277" fmla="*/ 419100 w 1511484"/>
              <a:gd name="connsiteY277" fmla="*/ 575461 h 963656"/>
              <a:gd name="connsiteX278" fmla="*/ 420614 w 1511484"/>
              <a:gd name="connsiteY278" fmla="*/ 572253 h 963656"/>
              <a:gd name="connsiteX279" fmla="*/ 422126 w 1511484"/>
              <a:gd name="connsiteY279" fmla="*/ 569033 h 963656"/>
              <a:gd name="connsiteX280" fmla="*/ 423640 w 1511484"/>
              <a:gd name="connsiteY280" fmla="*/ 565804 h 963656"/>
              <a:gd name="connsiteX281" fmla="*/ 425152 w 1511484"/>
              <a:gd name="connsiteY281" fmla="*/ 562562 h 963656"/>
              <a:gd name="connsiteX282" fmla="*/ 426666 w 1511484"/>
              <a:gd name="connsiteY282" fmla="*/ 559310 h 963656"/>
              <a:gd name="connsiteX283" fmla="*/ 428178 w 1511484"/>
              <a:gd name="connsiteY283" fmla="*/ 556048 h 963656"/>
              <a:gd name="connsiteX284" fmla="*/ 429691 w 1511484"/>
              <a:gd name="connsiteY284" fmla="*/ 552774 h 963656"/>
              <a:gd name="connsiteX285" fmla="*/ 431204 w 1511484"/>
              <a:gd name="connsiteY285" fmla="*/ 549492 h 963656"/>
              <a:gd name="connsiteX286" fmla="*/ 432717 w 1511484"/>
              <a:gd name="connsiteY286" fmla="*/ 546198 h 963656"/>
              <a:gd name="connsiteX287" fmla="*/ 434230 w 1511484"/>
              <a:gd name="connsiteY287" fmla="*/ 542895 h 963656"/>
              <a:gd name="connsiteX288" fmla="*/ 435743 w 1511484"/>
              <a:gd name="connsiteY288" fmla="*/ 539582 h 963656"/>
              <a:gd name="connsiteX289" fmla="*/ 437256 w 1511484"/>
              <a:gd name="connsiteY289" fmla="*/ 536259 h 963656"/>
              <a:gd name="connsiteX290" fmla="*/ 438769 w 1511484"/>
              <a:gd name="connsiteY290" fmla="*/ 532927 h 963656"/>
              <a:gd name="connsiteX291" fmla="*/ 440282 w 1511484"/>
              <a:gd name="connsiteY291" fmla="*/ 529585 h 963656"/>
              <a:gd name="connsiteX292" fmla="*/ 441795 w 1511484"/>
              <a:gd name="connsiteY292" fmla="*/ 526234 h 963656"/>
              <a:gd name="connsiteX293" fmla="*/ 443309 w 1511484"/>
              <a:gd name="connsiteY293" fmla="*/ 522875 h 963656"/>
              <a:gd name="connsiteX294" fmla="*/ 444821 w 1511484"/>
              <a:gd name="connsiteY294" fmla="*/ 519507 h 963656"/>
              <a:gd name="connsiteX295" fmla="*/ 446335 w 1511484"/>
              <a:gd name="connsiteY295" fmla="*/ 516130 h 963656"/>
              <a:gd name="connsiteX296" fmla="*/ 447847 w 1511484"/>
              <a:gd name="connsiteY296" fmla="*/ 512744 h 963656"/>
              <a:gd name="connsiteX297" fmla="*/ 449361 w 1511484"/>
              <a:gd name="connsiteY297" fmla="*/ 509351 h 963656"/>
              <a:gd name="connsiteX298" fmla="*/ 450873 w 1511484"/>
              <a:gd name="connsiteY298" fmla="*/ 505949 h 963656"/>
              <a:gd name="connsiteX299" fmla="*/ 452387 w 1511484"/>
              <a:gd name="connsiteY299" fmla="*/ 502539 h 963656"/>
              <a:gd name="connsiteX300" fmla="*/ 453899 w 1511484"/>
              <a:gd name="connsiteY300" fmla="*/ 499123 h 963656"/>
              <a:gd name="connsiteX301" fmla="*/ 455413 w 1511484"/>
              <a:gd name="connsiteY301" fmla="*/ 495698 h 963656"/>
              <a:gd name="connsiteX302" fmla="*/ 456925 w 1511484"/>
              <a:gd name="connsiteY302" fmla="*/ 492266 h 963656"/>
              <a:gd name="connsiteX303" fmla="*/ 458439 w 1511484"/>
              <a:gd name="connsiteY303" fmla="*/ 488828 h 963656"/>
              <a:gd name="connsiteX304" fmla="*/ 459951 w 1511484"/>
              <a:gd name="connsiteY304" fmla="*/ 485382 h 963656"/>
              <a:gd name="connsiteX305" fmla="*/ 461464 w 1511484"/>
              <a:gd name="connsiteY305" fmla="*/ 481929 h 963656"/>
              <a:gd name="connsiteX306" fmla="*/ 462977 w 1511484"/>
              <a:gd name="connsiteY306" fmla="*/ 478470 h 963656"/>
              <a:gd name="connsiteX307" fmla="*/ 464490 w 1511484"/>
              <a:gd name="connsiteY307" fmla="*/ 475005 h 963656"/>
              <a:gd name="connsiteX308" fmla="*/ 466003 w 1511484"/>
              <a:gd name="connsiteY308" fmla="*/ 471534 h 963656"/>
              <a:gd name="connsiteX309" fmla="*/ 467516 w 1511484"/>
              <a:gd name="connsiteY309" fmla="*/ 468056 h 963656"/>
              <a:gd name="connsiteX310" fmla="*/ 469029 w 1511484"/>
              <a:gd name="connsiteY310" fmla="*/ 464574 h 963656"/>
              <a:gd name="connsiteX311" fmla="*/ 470542 w 1511484"/>
              <a:gd name="connsiteY311" fmla="*/ 461085 h 963656"/>
              <a:gd name="connsiteX312" fmla="*/ 472055 w 1511484"/>
              <a:gd name="connsiteY312" fmla="*/ 457592 h 963656"/>
              <a:gd name="connsiteX313" fmla="*/ 473568 w 1511484"/>
              <a:gd name="connsiteY313" fmla="*/ 454093 h 963656"/>
              <a:gd name="connsiteX314" fmla="*/ 475081 w 1511484"/>
              <a:gd name="connsiteY314" fmla="*/ 450590 h 963656"/>
              <a:gd name="connsiteX315" fmla="*/ 476594 w 1511484"/>
              <a:gd name="connsiteY315" fmla="*/ 447083 h 963656"/>
              <a:gd name="connsiteX316" fmla="*/ 478107 w 1511484"/>
              <a:gd name="connsiteY316" fmla="*/ 443570 h 963656"/>
              <a:gd name="connsiteX317" fmla="*/ 479620 w 1511484"/>
              <a:gd name="connsiteY317" fmla="*/ 440054 h 963656"/>
              <a:gd name="connsiteX318" fmla="*/ 481134 w 1511484"/>
              <a:gd name="connsiteY318" fmla="*/ 436534 h 963656"/>
              <a:gd name="connsiteX319" fmla="*/ 482646 w 1511484"/>
              <a:gd name="connsiteY319" fmla="*/ 433010 h 963656"/>
              <a:gd name="connsiteX320" fmla="*/ 484160 w 1511484"/>
              <a:gd name="connsiteY320" fmla="*/ 429483 h 963656"/>
              <a:gd name="connsiteX321" fmla="*/ 485672 w 1511484"/>
              <a:gd name="connsiteY321" fmla="*/ 425953 h 963656"/>
              <a:gd name="connsiteX322" fmla="*/ 487186 w 1511484"/>
              <a:gd name="connsiteY322" fmla="*/ 422419 h 963656"/>
              <a:gd name="connsiteX323" fmla="*/ 488698 w 1511484"/>
              <a:gd name="connsiteY323" fmla="*/ 418883 h 963656"/>
              <a:gd name="connsiteX324" fmla="*/ 490212 w 1511484"/>
              <a:gd name="connsiteY324" fmla="*/ 415345 h 963656"/>
              <a:gd name="connsiteX325" fmla="*/ 491724 w 1511484"/>
              <a:gd name="connsiteY325" fmla="*/ 411804 h 963656"/>
              <a:gd name="connsiteX326" fmla="*/ 493238 w 1511484"/>
              <a:gd name="connsiteY326" fmla="*/ 408261 h 963656"/>
              <a:gd name="connsiteX327" fmla="*/ 494750 w 1511484"/>
              <a:gd name="connsiteY327" fmla="*/ 404717 h 963656"/>
              <a:gd name="connsiteX328" fmla="*/ 496263 w 1511484"/>
              <a:gd name="connsiteY328" fmla="*/ 401170 h 963656"/>
              <a:gd name="connsiteX329" fmla="*/ 497776 w 1511484"/>
              <a:gd name="connsiteY329" fmla="*/ 397623 h 963656"/>
              <a:gd name="connsiteX330" fmla="*/ 499289 w 1511484"/>
              <a:gd name="connsiteY330" fmla="*/ 394075 h 963656"/>
              <a:gd name="connsiteX331" fmla="*/ 500802 w 1511484"/>
              <a:gd name="connsiteY331" fmla="*/ 390526 h 963656"/>
              <a:gd name="connsiteX332" fmla="*/ 502315 w 1511484"/>
              <a:gd name="connsiteY332" fmla="*/ 386976 h 963656"/>
              <a:gd name="connsiteX333" fmla="*/ 503828 w 1511484"/>
              <a:gd name="connsiteY333" fmla="*/ 383426 h 963656"/>
              <a:gd name="connsiteX334" fmla="*/ 505339 w 1511484"/>
              <a:gd name="connsiteY334" fmla="*/ 379877 h 963656"/>
              <a:gd name="connsiteX335" fmla="*/ 506857 w 1511484"/>
              <a:gd name="connsiteY335" fmla="*/ 376327 h 963656"/>
              <a:gd name="connsiteX336" fmla="*/ 508366 w 1511484"/>
              <a:gd name="connsiteY336" fmla="*/ 372778 h 963656"/>
              <a:gd name="connsiteX337" fmla="*/ 509883 w 1511484"/>
              <a:gd name="connsiteY337" fmla="*/ 369229 h 963656"/>
              <a:gd name="connsiteX338" fmla="*/ 511393 w 1511484"/>
              <a:gd name="connsiteY338" fmla="*/ 365683 h 963656"/>
              <a:gd name="connsiteX339" fmla="*/ 512903 w 1511484"/>
              <a:gd name="connsiteY339" fmla="*/ 362136 h 963656"/>
              <a:gd name="connsiteX340" fmla="*/ 514420 w 1511484"/>
              <a:gd name="connsiteY340" fmla="*/ 358592 h 963656"/>
              <a:gd name="connsiteX341" fmla="*/ 515929 w 1511484"/>
              <a:gd name="connsiteY341" fmla="*/ 355049 h 963656"/>
              <a:gd name="connsiteX342" fmla="*/ 517447 w 1511484"/>
              <a:gd name="connsiteY342" fmla="*/ 351509 h 963656"/>
              <a:gd name="connsiteX343" fmla="*/ 518956 w 1511484"/>
              <a:gd name="connsiteY343" fmla="*/ 347971 h 963656"/>
              <a:gd name="connsiteX344" fmla="*/ 520473 w 1511484"/>
              <a:gd name="connsiteY344" fmla="*/ 344435 h 963656"/>
              <a:gd name="connsiteX345" fmla="*/ 521983 w 1511484"/>
              <a:gd name="connsiteY345" fmla="*/ 340902 h 963656"/>
              <a:gd name="connsiteX346" fmla="*/ 523500 w 1511484"/>
              <a:gd name="connsiteY346" fmla="*/ 337373 h 963656"/>
              <a:gd name="connsiteX347" fmla="*/ 525010 w 1511484"/>
              <a:gd name="connsiteY347" fmla="*/ 333847 h 963656"/>
              <a:gd name="connsiteX348" fmla="*/ 526527 w 1511484"/>
              <a:gd name="connsiteY348" fmla="*/ 330325 h 963656"/>
              <a:gd name="connsiteX349" fmla="*/ 528037 w 1511484"/>
              <a:gd name="connsiteY349" fmla="*/ 326807 h 963656"/>
              <a:gd name="connsiteX350" fmla="*/ 529546 w 1511484"/>
              <a:gd name="connsiteY350" fmla="*/ 323293 h 963656"/>
              <a:gd name="connsiteX351" fmla="*/ 531063 w 1511484"/>
              <a:gd name="connsiteY351" fmla="*/ 319783 h 963656"/>
              <a:gd name="connsiteX352" fmla="*/ 532573 w 1511484"/>
              <a:gd name="connsiteY352" fmla="*/ 316279 h 963656"/>
              <a:gd name="connsiteX353" fmla="*/ 534090 w 1511484"/>
              <a:gd name="connsiteY353" fmla="*/ 312779 h 963656"/>
              <a:gd name="connsiteX354" fmla="*/ 535600 w 1511484"/>
              <a:gd name="connsiteY354" fmla="*/ 309285 h 963656"/>
              <a:gd name="connsiteX355" fmla="*/ 537117 w 1511484"/>
              <a:gd name="connsiteY355" fmla="*/ 305797 h 963656"/>
              <a:gd name="connsiteX356" fmla="*/ 538627 w 1511484"/>
              <a:gd name="connsiteY356" fmla="*/ 302315 h 963656"/>
              <a:gd name="connsiteX357" fmla="*/ 540144 w 1511484"/>
              <a:gd name="connsiteY357" fmla="*/ 298838 h 963656"/>
              <a:gd name="connsiteX358" fmla="*/ 541653 w 1511484"/>
              <a:gd name="connsiteY358" fmla="*/ 295369 h 963656"/>
              <a:gd name="connsiteX359" fmla="*/ 543163 w 1511484"/>
              <a:gd name="connsiteY359" fmla="*/ 291905 h 963656"/>
              <a:gd name="connsiteX360" fmla="*/ 544680 w 1511484"/>
              <a:gd name="connsiteY360" fmla="*/ 288450 h 963656"/>
              <a:gd name="connsiteX361" fmla="*/ 546190 w 1511484"/>
              <a:gd name="connsiteY361" fmla="*/ 285001 h 963656"/>
              <a:gd name="connsiteX362" fmla="*/ 547707 w 1511484"/>
              <a:gd name="connsiteY362" fmla="*/ 281561 h 963656"/>
              <a:gd name="connsiteX363" fmla="*/ 549217 w 1511484"/>
              <a:gd name="connsiteY363" fmla="*/ 278128 h 963656"/>
              <a:gd name="connsiteX364" fmla="*/ 550734 w 1511484"/>
              <a:gd name="connsiteY364" fmla="*/ 274703 h 963656"/>
              <a:gd name="connsiteX365" fmla="*/ 552243 w 1511484"/>
              <a:gd name="connsiteY365" fmla="*/ 271287 h 963656"/>
              <a:gd name="connsiteX366" fmla="*/ 553761 w 1511484"/>
              <a:gd name="connsiteY366" fmla="*/ 267880 h 963656"/>
              <a:gd name="connsiteX367" fmla="*/ 555270 w 1511484"/>
              <a:gd name="connsiteY367" fmla="*/ 264482 h 963656"/>
              <a:gd name="connsiteX368" fmla="*/ 556780 w 1511484"/>
              <a:gd name="connsiteY368" fmla="*/ 261093 h 963656"/>
              <a:gd name="connsiteX369" fmla="*/ 558297 w 1511484"/>
              <a:gd name="connsiteY369" fmla="*/ 257714 h 963656"/>
              <a:gd name="connsiteX370" fmla="*/ 559806 w 1511484"/>
              <a:gd name="connsiteY370" fmla="*/ 254345 h 963656"/>
              <a:gd name="connsiteX371" fmla="*/ 561324 w 1511484"/>
              <a:gd name="connsiteY371" fmla="*/ 250986 h 963656"/>
              <a:gd name="connsiteX372" fmla="*/ 562833 w 1511484"/>
              <a:gd name="connsiteY372" fmla="*/ 247638 h 963656"/>
              <a:gd name="connsiteX373" fmla="*/ 564351 w 1511484"/>
              <a:gd name="connsiteY373" fmla="*/ 244300 h 963656"/>
              <a:gd name="connsiteX374" fmla="*/ 565860 w 1511484"/>
              <a:gd name="connsiteY374" fmla="*/ 240974 h 963656"/>
              <a:gd name="connsiteX375" fmla="*/ 567377 w 1511484"/>
              <a:gd name="connsiteY375" fmla="*/ 237659 h 963656"/>
              <a:gd name="connsiteX376" fmla="*/ 568887 w 1511484"/>
              <a:gd name="connsiteY376" fmla="*/ 234356 h 963656"/>
              <a:gd name="connsiteX377" fmla="*/ 570396 w 1511484"/>
              <a:gd name="connsiteY377" fmla="*/ 231065 h 963656"/>
              <a:gd name="connsiteX378" fmla="*/ 571914 w 1511484"/>
              <a:gd name="connsiteY378" fmla="*/ 227786 h 963656"/>
              <a:gd name="connsiteX379" fmla="*/ 573423 w 1511484"/>
              <a:gd name="connsiteY379" fmla="*/ 224520 h 963656"/>
              <a:gd name="connsiteX380" fmla="*/ 574940 w 1511484"/>
              <a:gd name="connsiteY380" fmla="*/ 221266 h 963656"/>
              <a:gd name="connsiteX381" fmla="*/ 576450 w 1511484"/>
              <a:gd name="connsiteY381" fmla="*/ 218026 h 963656"/>
              <a:gd name="connsiteX382" fmla="*/ 577967 w 1511484"/>
              <a:gd name="connsiteY382" fmla="*/ 214800 h 963656"/>
              <a:gd name="connsiteX383" fmla="*/ 579477 w 1511484"/>
              <a:gd name="connsiteY383" fmla="*/ 211587 h 963656"/>
              <a:gd name="connsiteX384" fmla="*/ 580994 w 1511484"/>
              <a:gd name="connsiteY384" fmla="*/ 208388 h 963656"/>
              <a:gd name="connsiteX385" fmla="*/ 582504 w 1511484"/>
              <a:gd name="connsiteY385" fmla="*/ 205203 h 963656"/>
              <a:gd name="connsiteX386" fmla="*/ 584021 w 1511484"/>
              <a:gd name="connsiteY386" fmla="*/ 202033 h 963656"/>
              <a:gd name="connsiteX387" fmla="*/ 585530 w 1511484"/>
              <a:gd name="connsiteY387" fmla="*/ 198878 h 963656"/>
              <a:gd name="connsiteX388" fmla="*/ 587040 w 1511484"/>
              <a:gd name="connsiteY388" fmla="*/ 195738 h 963656"/>
              <a:gd name="connsiteX389" fmla="*/ 588557 w 1511484"/>
              <a:gd name="connsiteY389" fmla="*/ 192614 h 963656"/>
              <a:gd name="connsiteX390" fmla="*/ 590067 w 1511484"/>
              <a:gd name="connsiteY390" fmla="*/ 189506 h 963656"/>
              <a:gd name="connsiteX391" fmla="*/ 591584 w 1511484"/>
              <a:gd name="connsiteY391" fmla="*/ 186413 h 963656"/>
              <a:gd name="connsiteX392" fmla="*/ 593094 w 1511484"/>
              <a:gd name="connsiteY392" fmla="*/ 183337 h 963656"/>
              <a:gd name="connsiteX393" fmla="*/ 594611 w 1511484"/>
              <a:gd name="connsiteY393" fmla="*/ 180278 h 963656"/>
              <a:gd name="connsiteX394" fmla="*/ 596120 w 1511484"/>
              <a:gd name="connsiteY394" fmla="*/ 177235 h 963656"/>
              <a:gd name="connsiteX395" fmla="*/ 597638 w 1511484"/>
              <a:gd name="connsiteY395" fmla="*/ 174209 h 963656"/>
              <a:gd name="connsiteX396" fmla="*/ 599147 w 1511484"/>
              <a:gd name="connsiteY396" fmla="*/ 171202 h 963656"/>
              <a:gd name="connsiteX397" fmla="*/ 600657 w 1511484"/>
              <a:gd name="connsiteY397" fmla="*/ 168212 h 963656"/>
              <a:gd name="connsiteX398" fmla="*/ 602174 w 1511484"/>
              <a:gd name="connsiteY398" fmla="*/ 165239 h 963656"/>
              <a:gd name="connsiteX399" fmla="*/ 603684 w 1511484"/>
              <a:gd name="connsiteY399" fmla="*/ 162286 h 963656"/>
              <a:gd name="connsiteX400" fmla="*/ 605201 w 1511484"/>
              <a:gd name="connsiteY400" fmla="*/ 159351 h 963656"/>
              <a:gd name="connsiteX401" fmla="*/ 606710 w 1511484"/>
              <a:gd name="connsiteY401" fmla="*/ 156434 h 963656"/>
              <a:gd name="connsiteX402" fmla="*/ 608228 w 1511484"/>
              <a:gd name="connsiteY402" fmla="*/ 153537 h 963656"/>
              <a:gd name="connsiteX403" fmla="*/ 609737 w 1511484"/>
              <a:gd name="connsiteY403" fmla="*/ 150660 h 963656"/>
              <a:gd name="connsiteX404" fmla="*/ 611254 w 1511484"/>
              <a:gd name="connsiteY404" fmla="*/ 147802 h 963656"/>
              <a:gd name="connsiteX405" fmla="*/ 612764 w 1511484"/>
              <a:gd name="connsiteY405" fmla="*/ 144964 h 963656"/>
              <a:gd name="connsiteX406" fmla="*/ 614273 w 1511484"/>
              <a:gd name="connsiteY406" fmla="*/ 142147 h 963656"/>
              <a:gd name="connsiteX407" fmla="*/ 615791 w 1511484"/>
              <a:gd name="connsiteY407" fmla="*/ 139350 h 963656"/>
              <a:gd name="connsiteX408" fmla="*/ 617300 w 1511484"/>
              <a:gd name="connsiteY408" fmla="*/ 136574 h 963656"/>
              <a:gd name="connsiteX409" fmla="*/ 618818 w 1511484"/>
              <a:gd name="connsiteY409" fmla="*/ 133819 h 963656"/>
              <a:gd name="connsiteX410" fmla="*/ 620327 w 1511484"/>
              <a:gd name="connsiteY410" fmla="*/ 131085 h 963656"/>
              <a:gd name="connsiteX411" fmla="*/ 621844 w 1511484"/>
              <a:gd name="connsiteY411" fmla="*/ 128374 h 963656"/>
              <a:gd name="connsiteX412" fmla="*/ 623354 w 1511484"/>
              <a:gd name="connsiteY412" fmla="*/ 125683 h 963656"/>
              <a:gd name="connsiteX413" fmla="*/ 624871 w 1511484"/>
              <a:gd name="connsiteY413" fmla="*/ 123016 h 963656"/>
              <a:gd name="connsiteX414" fmla="*/ 626381 w 1511484"/>
              <a:gd name="connsiteY414" fmla="*/ 120370 h 963656"/>
              <a:gd name="connsiteX415" fmla="*/ 627898 w 1511484"/>
              <a:gd name="connsiteY415" fmla="*/ 117747 h 963656"/>
              <a:gd name="connsiteX416" fmla="*/ 629407 w 1511484"/>
              <a:gd name="connsiteY416" fmla="*/ 115148 h 963656"/>
              <a:gd name="connsiteX417" fmla="*/ 630917 w 1511484"/>
              <a:gd name="connsiteY417" fmla="*/ 112570 h 963656"/>
              <a:gd name="connsiteX418" fmla="*/ 632434 w 1511484"/>
              <a:gd name="connsiteY418" fmla="*/ 110018 h 963656"/>
              <a:gd name="connsiteX419" fmla="*/ 633944 w 1511484"/>
              <a:gd name="connsiteY419" fmla="*/ 107488 h 963656"/>
              <a:gd name="connsiteX420" fmla="*/ 635461 w 1511484"/>
              <a:gd name="connsiteY420" fmla="*/ 104982 h 963656"/>
              <a:gd name="connsiteX421" fmla="*/ 636971 w 1511484"/>
              <a:gd name="connsiteY421" fmla="*/ 102501 h 963656"/>
              <a:gd name="connsiteX422" fmla="*/ 638488 w 1511484"/>
              <a:gd name="connsiteY422" fmla="*/ 100044 h 963656"/>
              <a:gd name="connsiteX423" fmla="*/ 639997 w 1511484"/>
              <a:gd name="connsiteY423" fmla="*/ 97611 h 963656"/>
              <a:gd name="connsiteX424" fmla="*/ 641515 w 1511484"/>
              <a:gd name="connsiteY424" fmla="*/ 95205 h 963656"/>
              <a:gd name="connsiteX425" fmla="*/ 643024 w 1511484"/>
              <a:gd name="connsiteY425" fmla="*/ 92822 h 963656"/>
              <a:gd name="connsiteX426" fmla="*/ 644534 w 1511484"/>
              <a:gd name="connsiteY426" fmla="*/ 90466 h 963656"/>
              <a:gd name="connsiteX427" fmla="*/ 646051 w 1511484"/>
              <a:gd name="connsiteY427" fmla="*/ 88135 h 963656"/>
              <a:gd name="connsiteX428" fmla="*/ 647561 w 1511484"/>
              <a:gd name="connsiteY428" fmla="*/ 85830 h 963656"/>
              <a:gd name="connsiteX429" fmla="*/ 649078 w 1511484"/>
              <a:gd name="connsiteY429" fmla="*/ 83551 h 963656"/>
              <a:gd name="connsiteX430" fmla="*/ 650587 w 1511484"/>
              <a:gd name="connsiteY430" fmla="*/ 81299 h 963656"/>
              <a:gd name="connsiteX431" fmla="*/ 652105 w 1511484"/>
              <a:gd name="connsiteY431" fmla="*/ 79072 h 963656"/>
              <a:gd name="connsiteX432" fmla="*/ 653614 w 1511484"/>
              <a:gd name="connsiteY432" fmla="*/ 76874 h 963656"/>
              <a:gd name="connsiteX433" fmla="*/ 655131 w 1511484"/>
              <a:gd name="connsiteY433" fmla="*/ 74702 h 963656"/>
              <a:gd name="connsiteX434" fmla="*/ 656641 w 1511484"/>
              <a:gd name="connsiteY434" fmla="*/ 72557 h 963656"/>
              <a:gd name="connsiteX435" fmla="*/ 658151 w 1511484"/>
              <a:gd name="connsiteY435" fmla="*/ 70439 h 963656"/>
              <a:gd name="connsiteX436" fmla="*/ 659668 w 1511484"/>
              <a:gd name="connsiteY436" fmla="*/ 68350 h 963656"/>
              <a:gd name="connsiteX437" fmla="*/ 661177 w 1511484"/>
              <a:gd name="connsiteY437" fmla="*/ 66289 h 963656"/>
              <a:gd name="connsiteX438" fmla="*/ 662695 w 1511484"/>
              <a:gd name="connsiteY438" fmla="*/ 64255 h 963656"/>
              <a:gd name="connsiteX439" fmla="*/ 664204 w 1511484"/>
              <a:gd name="connsiteY439" fmla="*/ 62250 h 963656"/>
              <a:gd name="connsiteX440" fmla="*/ 665721 w 1511484"/>
              <a:gd name="connsiteY440" fmla="*/ 60274 h 963656"/>
              <a:gd name="connsiteX441" fmla="*/ 667231 w 1511484"/>
              <a:gd name="connsiteY441" fmla="*/ 58326 h 963656"/>
              <a:gd name="connsiteX442" fmla="*/ 668748 w 1511484"/>
              <a:gd name="connsiteY442" fmla="*/ 56407 h 963656"/>
              <a:gd name="connsiteX443" fmla="*/ 670258 w 1511484"/>
              <a:gd name="connsiteY443" fmla="*/ 54518 h 963656"/>
              <a:gd name="connsiteX444" fmla="*/ 671767 w 1511484"/>
              <a:gd name="connsiteY444" fmla="*/ 52658 h 963656"/>
              <a:gd name="connsiteX445" fmla="*/ 673285 w 1511484"/>
              <a:gd name="connsiteY445" fmla="*/ 50827 h 963656"/>
              <a:gd name="connsiteX446" fmla="*/ 674794 w 1511484"/>
              <a:gd name="connsiteY446" fmla="*/ 49026 h 963656"/>
              <a:gd name="connsiteX447" fmla="*/ 676311 w 1511484"/>
              <a:gd name="connsiteY447" fmla="*/ 47254 h 963656"/>
              <a:gd name="connsiteX448" fmla="*/ 677821 w 1511484"/>
              <a:gd name="connsiteY448" fmla="*/ 45514 h 963656"/>
              <a:gd name="connsiteX449" fmla="*/ 679338 w 1511484"/>
              <a:gd name="connsiteY449" fmla="*/ 43804 h 963656"/>
              <a:gd name="connsiteX450" fmla="*/ 680848 w 1511484"/>
              <a:gd name="connsiteY450" fmla="*/ 42124 h 963656"/>
              <a:gd name="connsiteX451" fmla="*/ 682365 w 1511484"/>
              <a:gd name="connsiteY451" fmla="*/ 40474 h 963656"/>
              <a:gd name="connsiteX452" fmla="*/ 683874 w 1511484"/>
              <a:gd name="connsiteY452" fmla="*/ 38855 h 963656"/>
              <a:gd name="connsiteX453" fmla="*/ 685392 w 1511484"/>
              <a:gd name="connsiteY453" fmla="*/ 37267 h 963656"/>
              <a:gd name="connsiteX454" fmla="*/ 686901 w 1511484"/>
              <a:gd name="connsiteY454" fmla="*/ 35711 h 963656"/>
              <a:gd name="connsiteX455" fmla="*/ 688411 w 1511484"/>
              <a:gd name="connsiteY455" fmla="*/ 34186 h 963656"/>
              <a:gd name="connsiteX456" fmla="*/ 689928 w 1511484"/>
              <a:gd name="connsiteY456" fmla="*/ 32692 h 963656"/>
              <a:gd name="connsiteX457" fmla="*/ 691438 w 1511484"/>
              <a:gd name="connsiteY457" fmla="*/ 31230 h 963656"/>
              <a:gd name="connsiteX458" fmla="*/ 692955 w 1511484"/>
              <a:gd name="connsiteY458" fmla="*/ 29800 h 963656"/>
              <a:gd name="connsiteX459" fmla="*/ 694464 w 1511484"/>
              <a:gd name="connsiteY459" fmla="*/ 28403 h 963656"/>
              <a:gd name="connsiteX460" fmla="*/ 695982 w 1511484"/>
              <a:gd name="connsiteY460" fmla="*/ 27036 h 963656"/>
              <a:gd name="connsiteX461" fmla="*/ 697491 w 1511484"/>
              <a:gd name="connsiteY461" fmla="*/ 25703 h 963656"/>
              <a:gd name="connsiteX462" fmla="*/ 699009 w 1511484"/>
              <a:gd name="connsiteY462" fmla="*/ 24401 h 963656"/>
              <a:gd name="connsiteX463" fmla="*/ 700518 w 1511484"/>
              <a:gd name="connsiteY463" fmla="*/ 23132 h 963656"/>
              <a:gd name="connsiteX464" fmla="*/ 702028 w 1511484"/>
              <a:gd name="connsiteY464" fmla="*/ 21896 h 963656"/>
              <a:gd name="connsiteX465" fmla="*/ 703545 w 1511484"/>
              <a:gd name="connsiteY465" fmla="*/ 20692 h 963656"/>
              <a:gd name="connsiteX466" fmla="*/ 705054 w 1511484"/>
              <a:gd name="connsiteY466" fmla="*/ 19522 h 963656"/>
              <a:gd name="connsiteX467" fmla="*/ 706572 w 1511484"/>
              <a:gd name="connsiteY467" fmla="*/ 18385 h 963656"/>
              <a:gd name="connsiteX468" fmla="*/ 708081 w 1511484"/>
              <a:gd name="connsiteY468" fmla="*/ 17280 h 963656"/>
              <a:gd name="connsiteX469" fmla="*/ 709598 w 1511484"/>
              <a:gd name="connsiteY469" fmla="*/ 16209 h 963656"/>
              <a:gd name="connsiteX470" fmla="*/ 711108 w 1511484"/>
              <a:gd name="connsiteY470" fmla="*/ 15172 h 963656"/>
              <a:gd name="connsiteX471" fmla="*/ 712625 w 1511484"/>
              <a:gd name="connsiteY471" fmla="*/ 14167 h 963656"/>
              <a:gd name="connsiteX472" fmla="*/ 714135 w 1511484"/>
              <a:gd name="connsiteY472" fmla="*/ 13197 h 963656"/>
              <a:gd name="connsiteX473" fmla="*/ 715644 w 1511484"/>
              <a:gd name="connsiteY473" fmla="*/ 12260 h 963656"/>
              <a:gd name="connsiteX474" fmla="*/ 717162 w 1511484"/>
              <a:gd name="connsiteY474" fmla="*/ 11358 h 963656"/>
              <a:gd name="connsiteX475" fmla="*/ 718671 w 1511484"/>
              <a:gd name="connsiteY475" fmla="*/ 10489 h 963656"/>
              <a:gd name="connsiteX476" fmla="*/ 720188 w 1511484"/>
              <a:gd name="connsiteY476" fmla="*/ 9654 h 963656"/>
              <a:gd name="connsiteX477" fmla="*/ 721698 w 1511484"/>
              <a:gd name="connsiteY477" fmla="*/ 8853 h 963656"/>
              <a:gd name="connsiteX478" fmla="*/ 723215 w 1511484"/>
              <a:gd name="connsiteY478" fmla="*/ 8086 h 963656"/>
              <a:gd name="connsiteX479" fmla="*/ 724725 w 1511484"/>
              <a:gd name="connsiteY479" fmla="*/ 7354 h 963656"/>
              <a:gd name="connsiteX480" fmla="*/ 726242 w 1511484"/>
              <a:gd name="connsiteY480" fmla="*/ 6656 h 963656"/>
              <a:gd name="connsiteX481" fmla="*/ 727752 w 1511484"/>
              <a:gd name="connsiteY481" fmla="*/ 5992 h 963656"/>
              <a:gd name="connsiteX482" fmla="*/ 729269 w 1511484"/>
              <a:gd name="connsiteY482" fmla="*/ 5363 h 963656"/>
              <a:gd name="connsiteX483" fmla="*/ 730778 w 1511484"/>
              <a:gd name="connsiteY483" fmla="*/ 4769 h 963656"/>
              <a:gd name="connsiteX484" fmla="*/ 732288 w 1511484"/>
              <a:gd name="connsiteY484" fmla="*/ 4209 h 963656"/>
              <a:gd name="connsiteX485" fmla="*/ 733805 w 1511484"/>
              <a:gd name="connsiteY485" fmla="*/ 3684 h 963656"/>
              <a:gd name="connsiteX486" fmla="*/ 735315 w 1511484"/>
              <a:gd name="connsiteY486" fmla="*/ 3194 h 963656"/>
              <a:gd name="connsiteX487" fmla="*/ 736832 w 1511484"/>
              <a:gd name="connsiteY487" fmla="*/ 2738 h 963656"/>
              <a:gd name="connsiteX488" fmla="*/ 738341 w 1511484"/>
              <a:gd name="connsiteY488" fmla="*/ 2317 h 963656"/>
              <a:gd name="connsiteX489" fmla="*/ 739859 w 1511484"/>
              <a:gd name="connsiteY489" fmla="*/ 1931 h 963656"/>
              <a:gd name="connsiteX490" fmla="*/ 741368 w 1511484"/>
              <a:gd name="connsiteY490" fmla="*/ 1581 h 963656"/>
              <a:gd name="connsiteX491" fmla="*/ 742886 w 1511484"/>
              <a:gd name="connsiteY491" fmla="*/ 1265 h 963656"/>
              <a:gd name="connsiteX492" fmla="*/ 744395 w 1511484"/>
              <a:gd name="connsiteY492" fmla="*/ 984 h 963656"/>
              <a:gd name="connsiteX493" fmla="*/ 745905 w 1511484"/>
              <a:gd name="connsiteY493" fmla="*/ 738 h 963656"/>
              <a:gd name="connsiteX494" fmla="*/ 747422 w 1511484"/>
              <a:gd name="connsiteY494" fmla="*/ 527 h 963656"/>
              <a:gd name="connsiteX495" fmla="*/ 748931 w 1511484"/>
              <a:gd name="connsiteY495" fmla="*/ 351 h 963656"/>
              <a:gd name="connsiteX496" fmla="*/ 750449 w 1511484"/>
              <a:gd name="connsiteY496" fmla="*/ 211 h 963656"/>
              <a:gd name="connsiteX497" fmla="*/ 751958 w 1511484"/>
              <a:gd name="connsiteY497" fmla="*/ 106 h 963656"/>
              <a:gd name="connsiteX498" fmla="*/ 753476 w 1511484"/>
              <a:gd name="connsiteY498" fmla="*/ 35 h 963656"/>
              <a:gd name="connsiteX499" fmla="*/ 754985 w 1511484"/>
              <a:gd name="connsiteY499" fmla="*/ 0 h 963656"/>
              <a:gd name="connsiteX500" fmla="*/ 756502 w 1511484"/>
              <a:gd name="connsiteY500" fmla="*/ 0 h 963656"/>
              <a:gd name="connsiteX501" fmla="*/ 758012 w 1511484"/>
              <a:gd name="connsiteY501" fmla="*/ 35 h 963656"/>
              <a:gd name="connsiteX502" fmla="*/ 759521 w 1511484"/>
              <a:gd name="connsiteY502" fmla="*/ 106 h 963656"/>
              <a:gd name="connsiteX503" fmla="*/ 761039 w 1511484"/>
              <a:gd name="connsiteY503" fmla="*/ 211 h 963656"/>
              <a:gd name="connsiteX504" fmla="*/ 762548 w 1511484"/>
              <a:gd name="connsiteY504" fmla="*/ 351 h 963656"/>
              <a:gd name="connsiteX505" fmla="*/ 764065 w 1511484"/>
              <a:gd name="connsiteY505" fmla="*/ 527 h 963656"/>
              <a:gd name="connsiteX506" fmla="*/ 765575 w 1511484"/>
              <a:gd name="connsiteY506" fmla="*/ 738 h 963656"/>
              <a:gd name="connsiteX507" fmla="*/ 767092 w 1511484"/>
              <a:gd name="connsiteY507" fmla="*/ 984 h 963656"/>
              <a:gd name="connsiteX508" fmla="*/ 768602 w 1511484"/>
              <a:gd name="connsiteY508" fmla="*/ 1265 h 963656"/>
              <a:gd name="connsiteX509" fmla="*/ 770119 w 1511484"/>
              <a:gd name="connsiteY509" fmla="*/ 1581 h 963656"/>
              <a:gd name="connsiteX510" fmla="*/ 771629 w 1511484"/>
              <a:gd name="connsiteY510" fmla="*/ 1931 h 963656"/>
              <a:gd name="connsiteX511" fmla="*/ 773138 w 1511484"/>
              <a:gd name="connsiteY511" fmla="*/ 2317 h 963656"/>
              <a:gd name="connsiteX512" fmla="*/ 774655 w 1511484"/>
              <a:gd name="connsiteY512" fmla="*/ 2738 h 963656"/>
              <a:gd name="connsiteX513" fmla="*/ 776165 w 1511484"/>
              <a:gd name="connsiteY513" fmla="*/ 3194 h 963656"/>
              <a:gd name="connsiteX514" fmla="*/ 777682 w 1511484"/>
              <a:gd name="connsiteY514" fmla="*/ 3684 h 963656"/>
              <a:gd name="connsiteX515" fmla="*/ 779192 w 1511484"/>
              <a:gd name="connsiteY515" fmla="*/ 4209 h 963656"/>
              <a:gd name="connsiteX516" fmla="*/ 780709 w 1511484"/>
              <a:gd name="connsiteY516" fmla="*/ 4769 h 963656"/>
              <a:gd name="connsiteX517" fmla="*/ 782219 w 1511484"/>
              <a:gd name="connsiteY517" fmla="*/ 5363 h 963656"/>
              <a:gd name="connsiteX518" fmla="*/ 783736 w 1511484"/>
              <a:gd name="connsiteY518" fmla="*/ 5992 h 963656"/>
              <a:gd name="connsiteX519" fmla="*/ 785245 w 1511484"/>
              <a:gd name="connsiteY519" fmla="*/ 6656 h 963656"/>
              <a:gd name="connsiteX520" fmla="*/ 786763 w 1511484"/>
              <a:gd name="connsiteY520" fmla="*/ 7354 h 963656"/>
              <a:gd name="connsiteX521" fmla="*/ 788272 w 1511484"/>
              <a:gd name="connsiteY521" fmla="*/ 8086 h 963656"/>
              <a:gd name="connsiteX522" fmla="*/ 789782 w 1511484"/>
              <a:gd name="connsiteY522" fmla="*/ 8853 h 963656"/>
              <a:gd name="connsiteX523" fmla="*/ 791299 w 1511484"/>
              <a:gd name="connsiteY523" fmla="*/ 9654 h 963656"/>
              <a:gd name="connsiteX524" fmla="*/ 792808 w 1511484"/>
              <a:gd name="connsiteY524" fmla="*/ 10489 h 963656"/>
              <a:gd name="connsiteX525" fmla="*/ 794326 w 1511484"/>
              <a:gd name="connsiteY525" fmla="*/ 11358 h 963656"/>
              <a:gd name="connsiteX526" fmla="*/ 795835 w 1511484"/>
              <a:gd name="connsiteY526" fmla="*/ 12260 h 963656"/>
              <a:gd name="connsiteX527" fmla="*/ 797353 w 1511484"/>
              <a:gd name="connsiteY527" fmla="*/ 13197 h 963656"/>
              <a:gd name="connsiteX528" fmla="*/ 798862 w 1511484"/>
              <a:gd name="connsiteY528" fmla="*/ 14167 h 963656"/>
              <a:gd name="connsiteX529" fmla="*/ 800379 w 1511484"/>
              <a:gd name="connsiteY529" fmla="*/ 15172 h 963656"/>
              <a:gd name="connsiteX530" fmla="*/ 801889 w 1511484"/>
              <a:gd name="connsiteY530" fmla="*/ 16209 h 963656"/>
              <a:gd name="connsiteX531" fmla="*/ 803398 w 1511484"/>
              <a:gd name="connsiteY531" fmla="*/ 17280 h 963656"/>
              <a:gd name="connsiteX532" fmla="*/ 804916 w 1511484"/>
              <a:gd name="connsiteY532" fmla="*/ 18385 h 963656"/>
              <a:gd name="connsiteX533" fmla="*/ 806425 w 1511484"/>
              <a:gd name="connsiteY533" fmla="*/ 19522 h 963656"/>
              <a:gd name="connsiteX534" fmla="*/ 807943 w 1511484"/>
              <a:gd name="connsiteY534" fmla="*/ 20692 h 963656"/>
              <a:gd name="connsiteX535" fmla="*/ 809452 w 1511484"/>
              <a:gd name="connsiteY535" fmla="*/ 21896 h 963656"/>
              <a:gd name="connsiteX536" fmla="*/ 810969 w 1511484"/>
              <a:gd name="connsiteY536" fmla="*/ 23132 h 963656"/>
              <a:gd name="connsiteX537" fmla="*/ 812479 w 1511484"/>
              <a:gd name="connsiteY537" fmla="*/ 24401 h 963656"/>
              <a:gd name="connsiteX538" fmla="*/ 813996 w 1511484"/>
              <a:gd name="connsiteY538" fmla="*/ 25703 h 963656"/>
              <a:gd name="connsiteX539" fmla="*/ 815506 w 1511484"/>
              <a:gd name="connsiteY539" fmla="*/ 27036 h 963656"/>
              <a:gd name="connsiteX540" fmla="*/ 817015 w 1511484"/>
              <a:gd name="connsiteY540" fmla="*/ 28403 h 963656"/>
              <a:gd name="connsiteX541" fmla="*/ 818532 w 1511484"/>
              <a:gd name="connsiteY541" fmla="*/ 29800 h 963656"/>
              <a:gd name="connsiteX542" fmla="*/ 820042 w 1511484"/>
              <a:gd name="connsiteY542" fmla="*/ 31230 h 963656"/>
              <a:gd name="connsiteX543" fmla="*/ 821559 w 1511484"/>
              <a:gd name="connsiteY543" fmla="*/ 32692 h 963656"/>
              <a:gd name="connsiteX544" fmla="*/ 823069 w 1511484"/>
              <a:gd name="connsiteY544" fmla="*/ 34186 h 963656"/>
              <a:gd name="connsiteX545" fmla="*/ 824586 w 1511484"/>
              <a:gd name="connsiteY545" fmla="*/ 35711 h 963656"/>
              <a:gd name="connsiteX546" fmla="*/ 826096 w 1511484"/>
              <a:gd name="connsiteY546" fmla="*/ 37267 h 963656"/>
              <a:gd name="connsiteX547" fmla="*/ 827613 w 1511484"/>
              <a:gd name="connsiteY547" fmla="*/ 38855 h 963656"/>
              <a:gd name="connsiteX548" fmla="*/ 829122 w 1511484"/>
              <a:gd name="connsiteY548" fmla="*/ 40474 h 963656"/>
              <a:gd name="connsiteX549" fmla="*/ 830640 w 1511484"/>
              <a:gd name="connsiteY549" fmla="*/ 42124 h 963656"/>
              <a:gd name="connsiteX550" fmla="*/ 832149 w 1511484"/>
              <a:gd name="connsiteY550" fmla="*/ 43804 h 963656"/>
              <a:gd name="connsiteX551" fmla="*/ 833659 w 1511484"/>
              <a:gd name="connsiteY551" fmla="*/ 45514 h 963656"/>
              <a:gd name="connsiteX552" fmla="*/ 835176 w 1511484"/>
              <a:gd name="connsiteY552" fmla="*/ 47254 h 963656"/>
              <a:gd name="connsiteX553" fmla="*/ 836686 w 1511484"/>
              <a:gd name="connsiteY553" fmla="*/ 49026 h 963656"/>
              <a:gd name="connsiteX554" fmla="*/ 838203 w 1511484"/>
              <a:gd name="connsiteY554" fmla="*/ 50827 h 963656"/>
              <a:gd name="connsiteX555" fmla="*/ 839712 w 1511484"/>
              <a:gd name="connsiteY555" fmla="*/ 52658 h 963656"/>
              <a:gd name="connsiteX556" fmla="*/ 841230 w 1511484"/>
              <a:gd name="connsiteY556" fmla="*/ 54518 h 963656"/>
              <a:gd name="connsiteX557" fmla="*/ 842739 w 1511484"/>
              <a:gd name="connsiteY557" fmla="*/ 56407 h 963656"/>
              <a:gd name="connsiteX558" fmla="*/ 844256 w 1511484"/>
              <a:gd name="connsiteY558" fmla="*/ 58326 h 963656"/>
              <a:gd name="connsiteX559" fmla="*/ 845766 w 1511484"/>
              <a:gd name="connsiteY559" fmla="*/ 60274 h 963656"/>
              <a:gd name="connsiteX560" fmla="*/ 847275 w 1511484"/>
              <a:gd name="connsiteY560" fmla="*/ 62250 h 963656"/>
              <a:gd name="connsiteX561" fmla="*/ 848793 w 1511484"/>
              <a:gd name="connsiteY561" fmla="*/ 64255 h 963656"/>
              <a:gd name="connsiteX562" fmla="*/ 850302 w 1511484"/>
              <a:gd name="connsiteY562" fmla="*/ 66289 h 963656"/>
              <a:gd name="connsiteX563" fmla="*/ 851820 w 1511484"/>
              <a:gd name="connsiteY563" fmla="*/ 68350 h 963656"/>
              <a:gd name="connsiteX564" fmla="*/ 853329 w 1511484"/>
              <a:gd name="connsiteY564" fmla="*/ 70439 h 963656"/>
              <a:gd name="connsiteX565" fmla="*/ 854846 w 1511484"/>
              <a:gd name="connsiteY565" fmla="*/ 72557 h 963656"/>
              <a:gd name="connsiteX566" fmla="*/ 856356 w 1511484"/>
              <a:gd name="connsiteY566" fmla="*/ 74702 h 963656"/>
              <a:gd name="connsiteX567" fmla="*/ 857873 w 1511484"/>
              <a:gd name="connsiteY567" fmla="*/ 76874 h 963656"/>
              <a:gd name="connsiteX568" fmla="*/ 859383 w 1511484"/>
              <a:gd name="connsiteY568" fmla="*/ 79072 h 963656"/>
              <a:gd name="connsiteX569" fmla="*/ 860892 w 1511484"/>
              <a:gd name="connsiteY569" fmla="*/ 81299 h 963656"/>
              <a:gd name="connsiteX570" fmla="*/ 862410 w 1511484"/>
              <a:gd name="connsiteY570" fmla="*/ 83551 h 963656"/>
              <a:gd name="connsiteX571" fmla="*/ 863919 w 1511484"/>
              <a:gd name="connsiteY571" fmla="*/ 85830 h 963656"/>
              <a:gd name="connsiteX572" fmla="*/ 865436 w 1511484"/>
              <a:gd name="connsiteY572" fmla="*/ 88135 h 963656"/>
              <a:gd name="connsiteX573" fmla="*/ 866946 w 1511484"/>
              <a:gd name="connsiteY573" fmla="*/ 90466 h 963656"/>
              <a:gd name="connsiteX574" fmla="*/ 868463 w 1511484"/>
              <a:gd name="connsiteY574" fmla="*/ 92822 h 963656"/>
              <a:gd name="connsiteX575" fmla="*/ 869973 w 1511484"/>
              <a:gd name="connsiteY575" fmla="*/ 95205 h 963656"/>
              <a:gd name="connsiteX576" fmla="*/ 871490 w 1511484"/>
              <a:gd name="connsiteY576" fmla="*/ 97611 h 963656"/>
              <a:gd name="connsiteX577" fmla="*/ 872999 w 1511484"/>
              <a:gd name="connsiteY577" fmla="*/ 100044 h 963656"/>
              <a:gd name="connsiteX578" fmla="*/ 874509 w 1511484"/>
              <a:gd name="connsiteY578" fmla="*/ 102501 h 963656"/>
              <a:gd name="connsiteX579" fmla="*/ 876026 w 1511484"/>
              <a:gd name="connsiteY579" fmla="*/ 104982 h 963656"/>
              <a:gd name="connsiteX580" fmla="*/ 877536 w 1511484"/>
              <a:gd name="connsiteY580" fmla="*/ 107488 h 963656"/>
              <a:gd name="connsiteX581" fmla="*/ 879053 w 1511484"/>
              <a:gd name="connsiteY581" fmla="*/ 110018 h 963656"/>
              <a:gd name="connsiteX582" fmla="*/ 880563 w 1511484"/>
              <a:gd name="connsiteY582" fmla="*/ 112570 h 963656"/>
              <a:gd name="connsiteX583" fmla="*/ 882080 w 1511484"/>
              <a:gd name="connsiteY583" fmla="*/ 115148 h 963656"/>
              <a:gd name="connsiteX584" fmla="*/ 883589 w 1511484"/>
              <a:gd name="connsiteY584" fmla="*/ 117747 h 963656"/>
              <a:gd name="connsiteX585" fmla="*/ 885107 w 1511484"/>
              <a:gd name="connsiteY585" fmla="*/ 120370 h 963656"/>
              <a:gd name="connsiteX586" fmla="*/ 886616 w 1511484"/>
              <a:gd name="connsiteY586" fmla="*/ 123016 h 963656"/>
              <a:gd name="connsiteX587" fmla="*/ 888133 w 1511484"/>
              <a:gd name="connsiteY587" fmla="*/ 125683 h 963656"/>
              <a:gd name="connsiteX588" fmla="*/ 889643 w 1511484"/>
              <a:gd name="connsiteY588" fmla="*/ 128374 h 963656"/>
              <a:gd name="connsiteX589" fmla="*/ 891153 w 1511484"/>
              <a:gd name="connsiteY589" fmla="*/ 131085 h 963656"/>
              <a:gd name="connsiteX590" fmla="*/ 892670 w 1511484"/>
              <a:gd name="connsiteY590" fmla="*/ 133819 h 963656"/>
              <a:gd name="connsiteX591" fmla="*/ 894179 w 1511484"/>
              <a:gd name="connsiteY591" fmla="*/ 136574 h 963656"/>
              <a:gd name="connsiteX592" fmla="*/ 895697 w 1511484"/>
              <a:gd name="connsiteY592" fmla="*/ 139350 h 963656"/>
              <a:gd name="connsiteX593" fmla="*/ 897206 w 1511484"/>
              <a:gd name="connsiteY593" fmla="*/ 142147 h 963656"/>
              <a:gd name="connsiteX594" fmla="*/ 898723 w 1511484"/>
              <a:gd name="connsiteY594" fmla="*/ 144964 h 963656"/>
              <a:gd name="connsiteX595" fmla="*/ 900233 w 1511484"/>
              <a:gd name="connsiteY595" fmla="*/ 147802 h 963656"/>
              <a:gd name="connsiteX596" fmla="*/ 901750 w 1511484"/>
              <a:gd name="connsiteY596" fmla="*/ 150660 h 963656"/>
              <a:gd name="connsiteX597" fmla="*/ 903260 w 1511484"/>
              <a:gd name="connsiteY597" fmla="*/ 153537 h 963656"/>
              <a:gd name="connsiteX598" fmla="*/ 904769 w 1511484"/>
              <a:gd name="connsiteY598" fmla="*/ 156434 h 963656"/>
              <a:gd name="connsiteX599" fmla="*/ 906287 w 1511484"/>
              <a:gd name="connsiteY599" fmla="*/ 159351 h 963656"/>
              <a:gd name="connsiteX600" fmla="*/ 907796 w 1511484"/>
              <a:gd name="connsiteY600" fmla="*/ 162286 h 963656"/>
              <a:gd name="connsiteX601" fmla="*/ 909313 w 1511484"/>
              <a:gd name="connsiteY601" fmla="*/ 165239 h 963656"/>
              <a:gd name="connsiteX602" fmla="*/ 910823 w 1511484"/>
              <a:gd name="connsiteY602" fmla="*/ 168212 h 963656"/>
              <a:gd name="connsiteX603" fmla="*/ 912340 w 1511484"/>
              <a:gd name="connsiteY603" fmla="*/ 171202 h 963656"/>
              <a:gd name="connsiteX604" fmla="*/ 913850 w 1511484"/>
              <a:gd name="connsiteY604" fmla="*/ 174209 h 963656"/>
              <a:gd name="connsiteX605" fmla="*/ 915367 w 1511484"/>
              <a:gd name="connsiteY605" fmla="*/ 177235 h 963656"/>
              <a:gd name="connsiteX606" fmla="*/ 916877 w 1511484"/>
              <a:gd name="connsiteY606" fmla="*/ 180278 h 963656"/>
              <a:gd name="connsiteX607" fmla="*/ 918386 w 1511484"/>
              <a:gd name="connsiteY607" fmla="*/ 183337 h 963656"/>
              <a:gd name="connsiteX608" fmla="*/ 919903 w 1511484"/>
              <a:gd name="connsiteY608" fmla="*/ 186413 h 963656"/>
              <a:gd name="connsiteX609" fmla="*/ 921413 w 1511484"/>
              <a:gd name="connsiteY609" fmla="*/ 189506 h 963656"/>
              <a:gd name="connsiteX610" fmla="*/ 922930 w 1511484"/>
              <a:gd name="connsiteY610" fmla="*/ 192614 h 963656"/>
              <a:gd name="connsiteX611" fmla="*/ 924440 w 1511484"/>
              <a:gd name="connsiteY611" fmla="*/ 195738 h 963656"/>
              <a:gd name="connsiteX612" fmla="*/ 925957 w 1511484"/>
              <a:gd name="connsiteY612" fmla="*/ 198878 h 963656"/>
              <a:gd name="connsiteX613" fmla="*/ 927466 w 1511484"/>
              <a:gd name="connsiteY613" fmla="*/ 202033 h 963656"/>
              <a:gd name="connsiteX614" fmla="*/ 928984 w 1511484"/>
              <a:gd name="connsiteY614" fmla="*/ 205203 h 963656"/>
              <a:gd name="connsiteX615" fmla="*/ 930493 w 1511484"/>
              <a:gd name="connsiteY615" fmla="*/ 208388 h 963656"/>
              <a:gd name="connsiteX616" fmla="*/ 932011 w 1511484"/>
              <a:gd name="connsiteY616" fmla="*/ 211587 h 963656"/>
              <a:gd name="connsiteX617" fmla="*/ 933520 w 1511484"/>
              <a:gd name="connsiteY617" fmla="*/ 214800 h 963656"/>
              <a:gd name="connsiteX618" fmla="*/ 935030 w 1511484"/>
              <a:gd name="connsiteY618" fmla="*/ 218026 h 963656"/>
              <a:gd name="connsiteX619" fmla="*/ 936547 w 1511484"/>
              <a:gd name="connsiteY619" fmla="*/ 221266 h 963656"/>
              <a:gd name="connsiteX620" fmla="*/ 938056 w 1511484"/>
              <a:gd name="connsiteY620" fmla="*/ 224520 h 963656"/>
              <a:gd name="connsiteX621" fmla="*/ 939574 w 1511484"/>
              <a:gd name="connsiteY621" fmla="*/ 227786 h 963656"/>
              <a:gd name="connsiteX622" fmla="*/ 941083 w 1511484"/>
              <a:gd name="connsiteY622" fmla="*/ 231065 h 963656"/>
              <a:gd name="connsiteX623" fmla="*/ 942600 w 1511484"/>
              <a:gd name="connsiteY623" fmla="*/ 234356 h 963656"/>
              <a:gd name="connsiteX624" fmla="*/ 944110 w 1511484"/>
              <a:gd name="connsiteY624" fmla="*/ 237659 h 963656"/>
              <a:gd name="connsiteX625" fmla="*/ 945627 w 1511484"/>
              <a:gd name="connsiteY625" fmla="*/ 240974 h 963656"/>
              <a:gd name="connsiteX626" fmla="*/ 947137 w 1511484"/>
              <a:gd name="connsiteY626" fmla="*/ 244300 h 963656"/>
              <a:gd name="connsiteX627" fmla="*/ 948646 w 1511484"/>
              <a:gd name="connsiteY627" fmla="*/ 247638 h 963656"/>
              <a:gd name="connsiteX628" fmla="*/ 950164 w 1511484"/>
              <a:gd name="connsiteY628" fmla="*/ 250986 h 963656"/>
              <a:gd name="connsiteX629" fmla="*/ 951673 w 1511484"/>
              <a:gd name="connsiteY629" fmla="*/ 254345 h 963656"/>
              <a:gd name="connsiteX630" fmla="*/ 953190 w 1511484"/>
              <a:gd name="connsiteY630" fmla="*/ 257714 h 963656"/>
              <a:gd name="connsiteX631" fmla="*/ 954700 w 1511484"/>
              <a:gd name="connsiteY631" fmla="*/ 261093 h 963656"/>
              <a:gd name="connsiteX632" fmla="*/ 956217 w 1511484"/>
              <a:gd name="connsiteY632" fmla="*/ 264482 h 963656"/>
              <a:gd name="connsiteX633" fmla="*/ 957727 w 1511484"/>
              <a:gd name="connsiteY633" fmla="*/ 267880 h 963656"/>
              <a:gd name="connsiteX634" fmla="*/ 959244 w 1511484"/>
              <a:gd name="connsiteY634" fmla="*/ 271287 h 963656"/>
              <a:gd name="connsiteX635" fmla="*/ 960754 w 1511484"/>
              <a:gd name="connsiteY635" fmla="*/ 274703 h 963656"/>
              <a:gd name="connsiteX636" fmla="*/ 962263 w 1511484"/>
              <a:gd name="connsiteY636" fmla="*/ 278128 h 963656"/>
              <a:gd name="connsiteX637" fmla="*/ 963780 w 1511484"/>
              <a:gd name="connsiteY637" fmla="*/ 281561 h 963656"/>
              <a:gd name="connsiteX638" fmla="*/ 965290 w 1511484"/>
              <a:gd name="connsiteY638" fmla="*/ 285001 h 963656"/>
              <a:gd name="connsiteX639" fmla="*/ 966807 w 1511484"/>
              <a:gd name="connsiteY639" fmla="*/ 288450 h 963656"/>
              <a:gd name="connsiteX640" fmla="*/ 968317 w 1511484"/>
              <a:gd name="connsiteY640" fmla="*/ 291905 h 963656"/>
              <a:gd name="connsiteX641" fmla="*/ 969834 w 1511484"/>
              <a:gd name="connsiteY641" fmla="*/ 295369 h 963656"/>
              <a:gd name="connsiteX642" fmla="*/ 971344 w 1511484"/>
              <a:gd name="connsiteY642" fmla="*/ 298838 h 963656"/>
              <a:gd name="connsiteX643" fmla="*/ 972861 w 1511484"/>
              <a:gd name="connsiteY643" fmla="*/ 302315 h 963656"/>
              <a:gd name="connsiteX644" fmla="*/ 974370 w 1511484"/>
              <a:gd name="connsiteY644" fmla="*/ 305797 h 963656"/>
              <a:gd name="connsiteX645" fmla="*/ 975880 w 1511484"/>
              <a:gd name="connsiteY645" fmla="*/ 309285 h 963656"/>
              <a:gd name="connsiteX646" fmla="*/ 977397 w 1511484"/>
              <a:gd name="connsiteY646" fmla="*/ 312779 h 963656"/>
              <a:gd name="connsiteX647" fmla="*/ 978907 w 1511484"/>
              <a:gd name="connsiteY647" fmla="*/ 316279 h 963656"/>
              <a:gd name="connsiteX648" fmla="*/ 980424 w 1511484"/>
              <a:gd name="connsiteY648" fmla="*/ 319783 h 963656"/>
              <a:gd name="connsiteX649" fmla="*/ 981933 w 1511484"/>
              <a:gd name="connsiteY649" fmla="*/ 323293 h 963656"/>
              <a:gd name="connsiteX650" fmla="*/ 983451 w 1511484"/>
              <a:gd name="connsiteY650" fmla="*/ 326807 h 963656"/>
              <a:gd name="connsiteX651" fmla="*/ 984960 w 1511484"/>
              <a:gd name="connsiteY651" fmla="*/ 330325 h 963656"/>
              <a:gd name="connsiteX652" fmla="*/ 986478 w 1511484"/>
              <a:gd name="connsiteY652" fmla="*/ 333847 h 963656"/>
              <a:gd name="connsiteX653" fmla="*/ 987987 w 1511484"/>
              <a:gd name="connsiteY653" fmla="*/ 337373 h 963656"/>
              <a:gd name="connsiteX654" fmla="*/ 989504 w 1511484"/>
              <a:gd name="connsiteY654" fmla="*/ 340902 h 963656"/>
              <a:gd name="connsiteX655" fmla="*/ 991014 w 1511484"/>
              <a:gd name="connsiteY655" fmla="*/ 344435 h 963656"/>
              <a:gd name="connsiteX656" fmla="*/ 992523 w 1511484"/>
              <a:gd name="connsiteY656" fmla="*/ 347971 h 963656"/>
              <a:gd name="connsiteX657" fmla="*/ 994041 w 1511484"/>
              <a:gd name="connsiteY657" fmla="*/ 351509 h 963656"/>
              <a:gd name="connsiteX658" fmla="*/ 995550 w 1511484"/>
              <a:gd name="connsiteY658" fmla="*/ 355049 h 963656"/>
              <a:gd name="connsiteX659" fmla="*/ 997067 w 1511484"/>
              <a:gd name="connsiteY659" fmla="*/ 358592 h 963656"/>
              <a:gd name="connsiteX660" fmla="*/ 998577 w 1511484"/>
              <a:gd name="connsiteY660" fmla="*/ 362136 h 963656"/>
              <a:gd name="connsiteX661" fmla="*/ 1000094 w 1511484"/>
              <a:gd name="connsiteY661" fmla="*/ 365683 h 963656"/>
              <a:gd name="connsiteX662" fmla="*/ 1001604 w 1511484"/>
              <a:gd name="connsiteY662" fmla="*/ 369229 h 963656"/>
              <a:gd name="connsiteX663" fmla="*/ 1003121 w 1511484"/>
              <a:gd name="connsiteY663" fmla="*/ 372778 h 963656"/>
              <a:gd name="connsiteX664" fmla="*/ 1004631 w 1511484"/>
              <a:gd name="connsiteY664" fmla="*/ 376327 h 963656"/>
              <a:gd name="connsiteX665" fmla="*/ 1006140 w 1511484"/>
              <a:gd name="connsiteY665" fmla="*/ 379877 h 963656"/>
              <a:gd name="connsiteX666" fmla="*/ 1007657 w 1511484"/>
              <a:gd name="connsiteY666" fmla="*/ 383426 h 963656"/>
              <a:gd name="connsiteX667" fmla="*/ 1009167 w 1511484"/>
              <a:gd name="connsiteY667" fmla="*/ 386976 h 963656"/>
              <a:gd name="connsiteX668" fmla="*/ 1010684 w 1511484"/>
              <a:gd name="connsiteY668" fmla="*/ 390526 h 963656"/>
              <a:gd name="connsiteX669" fmla="*/ 1012194 w 1511484"/>
              <a:gd name="connsiteY669" fmla="*/ 394075 h 963656"/>
              <a:gd name="connsiteX670" fmla="*/ 1013711 w 1511484"/>
              <a:gd name="connsiteY670" fmla="*/ 397623 h 963656"/>
              <a:gd name="connsiteX671" fmla="*/ 1015221 w 1511484"/>
              <a:gd name="connsiteY671" fmla="*/ 401170 h 963656"/>
              <a:gd name="connsiteX672" fmla="*/ 1016738 w 1511484"/>
              <a:gd name="connsiteY672" fmla="*/ 404717 h 963656"/>
              <a:gd name="connsiteX673" fmla="*/ 1018247 w 1511484"/>
              <a:gd name="connsiteY673" fmla="*/ 408261 h 963656"/>
              <a:gd name="connsiteX674" fmla="*/ 1019757 w 1511484"/>
              <a:gd name="connsiteY674" fmla="*/ 411804 h 963656"/>
              <a:gd name="connsiteX675" fmla="*/ 1021274 w 1511484"/>
              <a:gd name="connsiteY675" fmla="*/ 415345 h 963656"/>
              <a:gd name="connsiteX676" fmla="*/ 1022784 w 1511484"/>
              <a:gd name="connsiteY676" fmla="*/ 418883 h 963656"/>
              <a:gd name="connsiteX677" fmla="*/ 1024301 w 1511484"/>
              <a:gd name="connsiteY677" fmla="*/ 422419 h 963656"/>
              <a:gd name="connsiteX678" fmla="*/ 1025811 w 1511484"/>
              <a:gd name="connsiteY678" fmla="*/ 425953 h 963656"/>
              <a:gd name="connsiteX679" fmla="*/ 1027328 w 1511484"/>
              <a:gd name="connsiteY679" fmla="*/ 429483 h 963656"/>
              <a:gd name="connsiteX680" fmla="*/ 1028837 w 1511484"/>
              <a:gd name="connsiteY680" fmla="*/ 433010 h 963656"/>
              <a:gd name="connsiteX681" fmla="*/ 1030355 w 1511484"/>
              <a:gd name="connsiteY681" fmla="*/ 436534 h 963656"/>
              <a:gd name="connsiteX682" fmla="*/ 1031864 w 1511484"/>
              <a:gd name="connsiteY682" fmla="*/ 440054 h 963656"/>
              <a:gd name="connsiteX683" fmla="*/ 1033381 w 1511484"/>
              <a:gd name="connsiteY683" fmla="*/ 443570 h 963656"/>
              <a:gd name="connsiteX684" fmla="*/ 1034891 w 1511484"/>
              <a:gd name="connsiteY684" fmla="*/ 447083 h 963656"/>
              <a:gd name="connsiteX685" fmla="*/ 1036400 w 1511484"/>
              <a:gd name="connsiteY685" fmla="*/ 450590 h 963656"/>
              <a:gd name="connsiteX686" fmla="*/ 1037918 w 1511484"/>
              <a:gd name="connsiteY686" fmla="*/ 454093 h 963656"/>
              <a:gd name="connsiteX687" fmla="*/ 1039427 w 1511484"/>
              <a:gd name="connsiteY687" fmla="*/ 457592 h 963656"/>
              <a:gd name="connsiteX688" fmla="*/ 1040945 w 1511484"/>
              <a:gd name="connsiteY688" fmla="*/ 461085 h 963656"/>
              <a:gd name="connsiteX689" fmla="*/ 1042454 w 1511484"/>
              <a:gd name="connsiteY689" fmla="*/ 464574 h 963656"/>
              <a:gd name="connsiteX690" fmla="*/ 1043971 w 1511484"/>
              <a:gd name="connsiteY690" fmla="*/ 468056 h 963656"/>
              <a:gd name="connsiteX691" fmla="*/ 1045481 w 1511484"/>
              <a:gd name="connsiteY691" fmla="*/ 471534 h 963656"/>
              <a:gd name="connsiteX692" fmla="*/ 1046998 w 1511484"/>
              <a:gd name="connsiteY692" fmla="*/ 475005 h 963656"/>
              <a:gd name="connsiteX693" fmla="*/ 1048508 w 1511484"/>
              <a:gd name="connsiteY693" fmla="*/ 478470 h 963656"/>
              <a:gd name="connsiteX694" fmla="*/ 1050017 w 1511484"/>
              <a:gd name="connsiteY694" fmla="*/ 481929 h 963656"/>
              <a:gd name="connsiteX695" fmla="*/ 1051535 w 1511484"/>
              <a:gd name="connsiteY695" fmla="*/ 485382 h 963656"/>
              <a:gd name="connsiteX696" fmla="*/ 1053044 w 1511484"/>
              <a:gd name="connsiteY696" fmla="*/ 488828 h 963656"/>
              <a:gd name="connsiteX697" fmla="*/ 1054561 w 1511484"/>
              <a:gd name="connsiteY697" fmla="*/ 492266 h 963656"/>
              <a:gd name="connsiteX698" fmla="*/ 1056071 w 1511484"/>
              <a:gd name="connsiteY698" fmla="*/ 495698 h 963656"/>
              <a:gd name="connsiteX699" fmla="*/ 1057588 w 1511484"/>
              <a:gd name="connsiteY699" fmla="*/ 499123 h 963656"/>
              <a:gd name="connsiteX700" fmla="*/ 1059098 w 1511484"/>
              <a:gd name="connsiteY700" fmla="*/ 502539 h 963656"/>
              <a:gd name="connsiteX701" fmla="*/ 1060615 w 1511484"/>
              <a:gd name="connsiteY701" fmla="*/ 505949 h 963656"/>
              <a:gd name="connsiteX702" fmla="*/ 1062124 w 1511484"/>
              <a:gd name="connsiteY702" fmla="*/ 509351 h 963656"/>
              <a:gd name="connsiteX703" fmla="*/ 1063634 w 1511484"/>
              <a:gd name="connsiteY703" fmla="*/ 512744 h 963656"/>
              <a:gd name="connsiteX704" fmla="*/ 1065151 w 1511484"/>
              <a:gd name="connsiteY704" fmla="*/ 516130 h 963656"/>
              <a:gd name="connsiteX705" fmla="*/ 1066661 w 1511484"/>
              <a:gd name="connsiteY705" fmla="*/ 519507 h 963656"/>
              <a:gd name="connsiteX706" fmla="*/ 1068178 w 1511484"/>
              <a:gd name="connsiteY706" fmla="*/ 522875 h 963656"/>
              <a:gd name="connsiteX707" fmla="*/ 1069688 w 1511484"/>
              <a:gd name="connsiteY707" fmla="*/ 526234 h 963656"/>
              <a:gd name="connsiteX708" fmla="*/ 1071205 w 1511484"/>
              <a:gd name="connsiteY708" fmla="*/ 529585 h 963656"/>
              <a:gd name="connsiteX709" fmla="*/ 1072714 w 1511484"/>
              <a:gd name="connsiteY709" fmla="*/ 532927 h 963656"/>
              <a:gd name="connsiteX710" fmla="*/ 1074232 w 1511484"/>
              <a:gd name="connsiteY710" fmla="*/ 536259 h 963656"/>
              <a:gd name="connsiteX711" fmla="*/ 1075741 w 1511484"/>
              <a:gd name="connsiteY711" fmla="*/ 539582 h 963656"/>
              <a:gd name="connsiteX712" fmla="*/ 1077251 w 1511484"/>
              <a:gd name="connsiteY712" fmla="*/ 542895 h 963656"/>
              <a:gd name="connsiteX713" fmla="*/ 1078768 w 1511484"/>
              <a:gd name="connsiteY713" fmla="*/ 546198 h 963656"/>
              <a:gd name="connsiteX714" fmla="*/ 1080278 w 1511484"/>
              <a:gd name="connsiteY714" fmla="*/ 549492 h 963656"/>
              <a:gd name="connsiteX715" fmla="*/ 1081795 w 1511484"/>
              <a:gd name="connsiteY715" fmla="*/ 552774 h 963656"/>
              <a:gd name="connsiteX716" fmla="*/ 1083304 w 1511484"/>
              <a:gd name="connsiteY716" fmla="*/ 556048 h 963656"/>
              <a:gd name="connsiteX717" fmla="*/ 1084822 w 1511484"/>
              <a:gd name="connsiteY717" fmla="*/ 559310 h 963656"/>
              <a:gd name="connsiteX718" fmla="*/ 1086331 w 1511484"/>
              <a:gd name="connsiteY718" fmla="*/ 562562 h 963656"/>
              <a:gd name="connsiteX719" fmla="*/ 1087848 w 1511484"/>
              <a:gd name="connsiteY719" fmla="*/ 565804 h 963656"/>
              <a:gd name="connsiteX720" fmla="*/ 1089358 w 1511484"/>
              <a:gd name="connsiteY720" fmla="*/ 569033 h 963656"/>
              <a:gd name="connsiteX721" fmla="*/ 1090875 w 1511484"/>
              <a:gd name="connsiteY721" fmla="*/ 572253 h 963656"/>
              <a:gd name="connsiteX722" fmla="*/ 1092385 w 1511484"/>
              <a:gd name="connsiteY722" fmla="*/ 575461 h 963656"/>
              <a:gd name="connsiteX723" fmla="*/ 1093894 w 1511484"/>
              <a:gd name="connsiteY723" fmla="*/ 578659 h 963656"/>
              <a:gd name="connsiteX724" fmla="*/ 1095412 w 1511484"/>
              <a:gd name="connsiteY724" fmla="*/ 581843 h 963656"/>
              <a:gd name="connsiteX725" fmla="*/ 1096921 w 1511484"/>
              <a:gd name="connsiteY725" fmla="*/ 585017 h 963656"/>
              <a:gd name="connsiteX726" fmla="*/ 1098438 w 1511484"/>
              <a:gd name="connsiteY726" fmla="*/ 588179 h 963656"/>
              <a:gd name="connsiteX727" fmla="*/ 1099948 w 1511484"/>
              <a:gd name="connsiteY727" fmla="*/ 591330 h 963656"/>
              <a:gd name="connsiteX728" fmla="*/ 1101465 w 1511484"/>
              <a:gd name="connsiteY728" fmla="*/ 594468 h 963656"/>
              <a:gd name="connsiteX729" fmla="*/ 1102975 w 1511484"/>
              <a:gd name="connsiteY729" fmla="*/ 597594 h 963656"/>
              <a:gd name="connsiteX730" fmla="*/ 1104492 w 1511484"/>
              <a:gd name="connsiteY730" fmla="*/ 600708 h 963656"/>
              <a:gd name="connsiteX731" fmla="*/ 1106002 w 1511484"/>
              <a:gd name="connsiteY731" fmla="*/ 603810 h 963656"/>
              <a:gd name="connsiteX732" fmla="*/ 1107511 w 1511484"/>
              <a:gd name="connsiteY732" fmla="*/ 606899 h 963656"/>
              <a:gd name="connsiteX733" fmla="*/ 1109028 w 1511484"/>
              <a:gd name="connsiteY733" fmla="*/ 609976 h 963656"/>
              <a:gd name="connsiteX734" fmla="*/ 1110538 w 1511484"/>
              <a:gd name="connsiteY734" fmla="*/ 613040 h 963656"/>
              <a:gd name="connsiteX735" fmla="*/ 1112055 w 1511484"/>
              <a:gd name="connsiteY735" fmla="*/ 616091 h 963656"/>
              <a:gd name="connsiteX736" fmla="*/ 1113565 w 1511484"/>
              <a:gd name="connsiteY736" fmla="*/ 619128 h 963656"/>
              <a:gd name="connsiteX737" fmla="*/ 1115082 w 1511484"/>
              <a:gd name="connsiteY737" fmla="*/ 622154 h 963656"/>
              <a:gd name="connsiteX738" fmla="*/ 1116591 w 1511484"/>
              <a:gd name="connsiteY738" fmla="*/ 625166 h 963656"/>
              <a:gd name="connsiteX739" fmla="*/ 1118109 w 1511484"/>
              <a:gd name="connsiteY739" fmla="*/ 628164 h 963656"/>
              <a:gd name="connsiteX740" fmla="*/ 1119618 w 1511484"/>
              <a:gd name="connsiteY740" fmla="*/ 631149 h 963656"/>
              <a:gd name="connsiteX741" fmla="*/ 1121128 w 1511484"/>
              <a:gd name="connsiteY741" fmla="*/ 634121 h 963656"/>
              <a:gd name="connsiteX742" fmla="*/ 1122645 w 1511484"/>
              <a:gd name="connsiteY742" fmla="*/ 637079 h 963656"/>
              <a:gd name="connsiteX743" fmla="*/ 1124155 w 1511484"/>
              <a:gd name="connsiteY743" fmla="*/ 640023 h 963656"/>
              <a:gd name="connsiteX744" fmla="*/ 1125672 w 1511484"/>
              <a:gd name="connsiteY744" fmla="*/ 642955 h 963656"/>
              <a:gd name="connsiteX745" fmla="*/ 1127181 w 1511484"/>
              <a:gd name="connsiteY745" fmla="*/ 645872 h 963656"/>
              <a:gd name="connsiteX746" fmla="*/ 1128699 w 1511484"/>
              <a:gd name="connsiteY746" fmla="*/ 648775 h 963656"/>
              <a:gd name="connsiteX747" fmla="*/ 1130208 w 1511484"/>
              <a:gd name="connsiteY747" fmla="*/ 651664 h 963656"/>
              <a:gd name="connsiteX748" fmla="*/ 1131726 w 1511484"/>
              <a:gd name="connsiteY748" fmla="*/ 654539 h 963656"/>
              <a:gd name="connsiteX749" fmla="*/ 1133235 w 1511484"/>
              <a:gd name="connsiteY749" fmla="*/ 657400 h 963656"/>
              <a:gd name="connsiteX750" fmla="*/ 1134752 w 1511484"/>
              <a:gd name="connsiteY750" fmla="*/ 660246 h 963656"/>
              <a:gd name="connsiteX751" fmla="*/ 1136262 w 1511484"/>
              <a:gd name="connsiteY751" fmla="*/ 663079 h 963656"/>
              <a:gd name="connsiteX752" fmla="*/ 1137771 w 1511484"/>
              <a:gd name="connsiteY752" fmla="*/ 665896 h 963656"/>
              <a:gd name="connsiteX753" fmla="*/ 1139289 w 1511484"/>
              <a:gd name="connsiteY753" fmla="*/ 668700 h 963656"/>
              <a:gd name="connsiteX754" fmla="*/ 1140798 w 1511484"/>
              <a:gd name="connsiteY754" fmla="*/ 671489 h 963656"/>
              <a:gd name="connsiteX755" fmla="*/ 1142315 w 1511484"/>
              <a:gd name="connsiteY755" fmla="*/ 674263 h 963656"/>
              <a:gd name="connsiteX756" fmla="*/ 1143825 w 1511484"/>
              <a:gd name="connsiteY756" fmla="*/ 677023 h 963656"/>
              <a:gd name="connsiteX757" fmla="*/ 1145342 w 1511484"/>
              <a:gd name="connsiteY757" fmla="*/ 679767 h 963656"/>
              <a:gd name="connsiteX758" fmla="*/ 1146852 w 1511484"/>
              <a:gd name="connsiteY758" fmla="*/ 682498 h 963656"/>
              <a:gd name="connsiteX759" fmla="*/ 1148369 w 1511484"/>
              <a:gd name="connsiteY759" fmla="*/ 685212 h 963656"/>
              <a:gd name="connsiteX760" fmla="*/ 1149879 w 1511484"/>
              <a:gd name="connsiteY760" fmla="*/ 687913 h 963656"/>
              <a:gd name="connsiteX761" fmla="*/ 1151388 w 1511484"/>
              <a:gd name="connsiteY761" fmla="*/ 690598 h 963656"/>
              <a:gd name="connsiteX762" fmla="*/ 1152905 w 1511484"/>
              <a:gd name="connsiteY762" fmla="*/ 693269 h 963656"/>
              <a:gd name="connsiteX763" fmla="*/ 1154415 w 1511484"/>
              <a:gd name="connsiteY763" fmla="*/ 695924 h 963656"/>
              <a:gd name="connsiteX764" fmla="*/ 1155932 w 1511484"/>
              <a:gd name="connsiteY764" fmla="*/ 698564 h 963656"/>
              <a:gd name="connsiteX765" fmla="*/ 1157442 w 1511484"/>
              <a:gd name="connsiteY765" fmla="*/ 701189 h 963656"/>
              <a:gd name="connsiteX766" fmla="*/ 1158959 w 1511484"/>
              <a:gd name="connsiteY766" fmla="*/ 703799 h 963656"/>
              <a:gd name="connsiteX767" fmla="*/ 1160469 w 1511484"/>
              <a:gd name="connsiteY767" fmla="*/ 706393 h 963656"/>
              <a:gd name="connsiteX768" fmla="*/ 1161986 w 1511484"/>
              <a:gd name="connsiteY768" fmla="*/ 708972 h 963656"/>
              <a:gd name="connsiteX769" fmla="*/ 1163495 w 1511484"/>
              <a:gd name="connsiteY769" fmla="*/ 711536 h 963656"/>
              <a:gd name="connsiteX770" fmla="*/ 1165005 w 1511484"/>
              <a:gd name="connsiteY770" fmla="*/ 714088 h 963656"/>
              <a:gd name="connsiteX771" fmla="*/ 1166522 w 1511484"/>
              <a:gd name="connsiteY771" fmla="*/ 716617 h 963656"/>
              <a:gd name="connsiteX772" fmla="*/ 1168032 w 1511484"/>
              <a:gd name="connsiteY772" fmla="*/ 719138 h 963656"/>
              <a:gd name="connsiteX773" fmla="*/ 1169549 w 1511484"/>
              <a:gd name="connsiteY773" fmla="*/ 721636 h 963656"/>
              <a:gd name="connsiteX774" fmla="*/ 1171058 w 1511484"/>
              <a:gd name="connsiteY774" fmla="*/ 724126 h 963656"/>
              <a:gd name="connsiteX775" fmla="*/ 1172576 w 1511484"/>
              <a:gd name="connsiteY775" fmla="*/ 726593 h 963656"/>
              <a:gd name="connsiteX776" fmla="*/ 1174085 w 1511484"/>
              <a:gd name="connsiteY776" fmla="*/ 729051 h 963656"/>
              <a:gd name="connsiteX777" fmla="*/ 1175603 w 1511484"/>
              <a:gd name="connsiteY777" fmla="*/ 731495 h 963656"/>
              <a:gd name="connsiteX778" fmla="*/ 1177112 w 1511484"/>
              <a:gd name="connsiteY778" fmla="*/ 733914 h 963656"/>
              <a:gd name="connsiteX779" fmla="*/ 1178622 w 1511484"/>
              <a:gd name="connsiteY779" fmla="*/ 736327 h 963656"/>
              <a:gd name="connsiteX780" fmla="*/ 1180139 w 1511484"/>
              <a:gd name="connsiteY780" fmla="*/ 738715 h 963656"/>
              <a:gd name="connsiteX781" fmla="*/ 1181648 w 1511484"/>
              <a:gd name="connsiteY781" fmla="*/ 741096 h 963656"/>
              <a:gd name="connsiteX782" fmla="*/ 1183166 w 1511484"/>
              <a:gd name="connsiteY782" fmla="*/ 743462 h 963656"/>
              <a:gd name="connsiteX783" fmla="*/ 1184675 w 1511484"/>
              <a:gd name="connsiteY783" fmla="*/ 745804 h 963656"/>
              <a:gd name="connsiteX784" fmla="*/ 1186193 w 1511484"/>
              <a:gd name="connsiteY784" fmla="*/ 748138 h 963656"/>
              <a:gd name="connsiteX785" fmla="*/ 1187702 w 1511484"/>
              <a:gd name="connsiteY785" fmla="*/ 750449 h 963656"/>
              <a:gd name="connsiteX786" fmla="*/ 1189219 w 1511484"/>
              <a:gd name="connsiteY786" fmla="*/ 752752 h 963656"/>
              <a:gd name="connsiteX787" fmla="*/ 1190729 w 1511484"/>
              <a:gd name="connsiteY787" fmla="*/ 755032 h 963656"/>
              <a:gd name="connsiteX788" fmla="*/ 1192246 w 1511484"/>
              <a:gd name="connsiteY788" fmla="*/ 757304 h 963656"/>
              <a:gd name="connsiteX789" fmla="*/ 1193756 w 1511484"/>
              <a:gd name="connsiteY789" fmla="*/ 759553 h 963656"/>
              <a:gd name="connsiteX790" fmla="*/ 1195265 w 1511484"/>
              <a:gd name="connsiteY790" fmla="*/ 761794 h 963656"/>
              <a:gd name="connsiteX791" fmla="*/ 1196782 w 1511484"/>
              <a:gd name="connsiteY791" fmla="*/ 764011 h 963656"/>
              <a:gd name="connsiteX792" fmla="*/ 1198292 w 1511484"/>
              <a:gd name="connsiteY792" fmla="*/ 766213 h 963656"/>
              <a:gd name="connsiteX793" fmla="*/ 1199809 w 1511484"/>
              <a:gd name="connsiteY793" fmla="*/ 768408 h 963656"/>
              <a:gd name="connsiteX794" fmla="*/ 1201319 w 1511484"/>
              <a:gd name="connsiteY794" fmla="*/ 770579 h 963656"/>
              <a:gd name="connsiteX795" fmla="*/ 1202836 w 1511484"/>
              <a:gd name="connsiteY795" fmla="*/ 772742 h 963656"/>
              <a:gd name="connsiteX796" fmla="*/ 1204346 w 1511484"/>
              <a:gd name="connsiteY796" fmla="*/ 774881 h 963656"/>
              <a:gd name="connsiteX797" fmla="*/ 1205863 w 1511484"/>
              <a:gd name="connsiteY797" fmla="*/ 777006 h 963656"/>
              <a:gd name="connsiteX798" fmla="*/ 1207372 w 1511484"/>
              <a:gd name="connsiteY798" fmla="*/ 779122 h 963656"/>
              <a:gd name="connsiteX799" fmla="*/ 1208882 w 1511484"/>
              <a:gd name="connsiteY799" fmla="*/ 781215 h 963656"/>
              <a:gd name="connsiteX800" fmla="*/ 1210399 w 1511484"/>
              <a:gd name="connsiteY800" fmla="*/ 783293 h 963656"/>
              <a:gd name="connsiteX801" fmla="*/ 1211909 w 1511484"/>
              <a:gd name="connsiteY801" fmla="*/ 785362 h 963656"/>
              <a:gd name="connsiteX802" fmla="*/ 1213426 w 1511484"/>
              <a:gd name="connsiteY802" fmla="*/ 787409 h 963656"/>
              <a:gd name="connsiteX803" fmla="*/ 1214936 w 1511484"/>
              <a:gd name="connsiteY803" fmla="*/ 789440 h 963656"/>
              <a:gd name="connsiteX804" fmla="*/ 1216453 w 1511484"/>
              <a:gd name="connsiteY804" fmla="*/ 791463 h 963656"/>
              <a:gd name="connsiteX805" fmla="*/ 1217962 w 1511484"/>
              <a:gd name="connsiteY805" fmla="*/ 793462 h 963656"/>
              <a:gd name="connsiteX806" fmla="*/ 1219480 w 1511484"/>
              <a:gd name="connsiteY806" fmla="*/ 795447 h 963656"/>
              <a:gd name="connsiteX807" fmla="*/ 1220989 w 1511484"/>
              <a:gd name="connsiteY807" fmla="*/ 797423 h 963656"/>
              <a:gd name="connsiteX808" fmla="*/ 1222499 w 1511484"/>
              <a:gd name="connsiteY808" fmla="*/ 799376 h 963656"/>
              <a:gd name="connsiteX809" fmla="*/ 1224016 w 1511484"/>
              <a:gd name="connsiteY809" fmla="*/ 801321 h 963656"/>
              <a:gd name="connsiteX810" fmla="*/ 1225525 w 1511484"/>
              <a:gd name="connsiteY810" fmla="*/ 803243 h 963656"/>
              <a:gd name="connsiteX811" fmla="*/ 1227043 w 1511484"/>
              <a:gd name="connsiteY811" fmla="*/ 805157 h 963656"/>
              <a:gd name="connsiteX812" fmla="*/ 1228552 w 1511484"/>
              <a:gd name="connsiteY812" fmla="*/ 807048 h 963656"/>
              <a:gd name="connsiteX813" fmla="*/ 1230070 w 1511484"/>
              <a:gd name="connsiteY813" fmla="*/ 808931 h 963656"/>
              <a:gd name="connsiteX814" fmla="*/ 1231579 w 1511484"/>
              <a:gd name="connsiteY814" fmla="*/ 810791 h 963656"/>
              <a:gd name="connsiteX815" fmla="*/ 1233096 w 1511484"/>
              <a:gd name="connsiteY815" fmla="*/ 812643 h 963656"/>
              <a:gd name="connsiteX816" fmla="*/ 1234606 w 1511484"/>
              <a:gd name="connsiteY816" fmla="*/ 814479 h 963656"/>
              <a:gd name="connsiteX817" fmla="*/ 1236115 w 1511484"/>
              <a:gd name="connsiteY817" fmla="*/ 816300 h 963656"/>
              <a:gd name="connsiteX818" fmla="*/ 1237633 w 1511484"/>
              <a:gd name="connsiteY818" fmla="*/ 818105 h 963656"/>
              <a:gd name="connsiteX819" fmla="*/ 1239142 w 1511484"/>
              <a:gd name="connsiteY819" fmla="*/ 819895 h 963656"/>
              <a:gd name="connsiteX820" fmla="*/ 1240660 w 1511484"/>
              <a:gd name="connsiteY820" fmla="*/ 821669 h 963656"/>
              <a:gd name="connsiteX821" fmla="*/ 1242169 w 1511484"/>
              <a:gd name="connsiteY821" fmla="*/ 823427 h 963656"/>
              <a:gd name="connsiteX822" fmla="*/ 1243686 w 1511484"/>
              <a:gd name="connsiteY822" fmla="*/ 825170 h 963656"/>
              <a:gd name="connsiteX823" fmla="*/ 1245196 w 1511484"/>
              <a:gd name="connsiteY823" fmla="*/ 826897 h 963656"/>
              <a:gd name="connsiteX824" fmla="*/ 1246713 w 1511484"/>
              <a:gd name="connsiteY824" fmla="*/ 828609 h 963656"/>
              <a:gd name="connsiteX825" fmla="*/ 1248223 w 1511484"/>
              <a:gd name="connsiteY825" fmla="*/ 830313 h 963656"/>
              <a:gd name="connsiteX826" fmla="*/ 1249740 w 1511484"/>
              <a:gd name="connsiteY826" fmla="*/ 832002 h 963656"/>
              <a:gd name="connsiteX827" fmla="*/ 1251249 w 1511484"/>
              <a:gd name="connsiteY827" fmla="*/ 833667 h 963656"/>
              <a:gd name="connsiteX828" fmla="*/ 1252759 w 1511484"/>
              <a:gd name="connsiteY828" fmla="*/ 835324 h 963656"/>
              <a:gd name="connsiteX829" fmla="*/ 1254276 w 1511484"/>
              <a:gd name="connsiteY829" fmla="*/ 836966 h 963656"/>
              <a:gd name="connsiteX830" fmla="*/ 1255786 w 1511484"/>
              <a:gd name="connsiteY830" fmla="*/ 838592 h 963656"/>
              <a:gd name="connsiteX831" fmla="*/ 1257303 w 1511484"/>
              <a:gd name="connsiteY831" fmla="*/ 840211 h 963656"/>
              <a:gd name="connsiteX832" fmla="*/ 1258813 w 1511484"/>
              <a:gd name="connsiteY832" fmla="*/ 841806 h 963656"/>
              <a:gd name="connsiteX833" fmla="*/ 1260330 w 1511484"/>
              <a:gd name="connsiteY833" fmla="*/ 843393 h 963656"/>
              <a:gd name="connsiteX834" fmla="*/ 1261839 w 1511484"/>
              <a:gd name="connsiteY834" fmla="*/ 844957 h 963656"/>
              <a:gd name="connsiteX835" fmla="*/ 1263357 w 1511484"/>
              <a:gd name="connsiteY835" fmla="*/ 846513 h 963656"/>
              <a:gd name="connsiteX836" fmla="*/ 1264866 w 1511484"/>
              <a:gd name="connsiteY836" fmla="*/ 848054 h 963656"/>
              <a:gd name="connsiteX837" fmla="*/ 1266376 w 1511484"/>
              <a:gd name="connsiteY837" fmla="*/ 849587 h 963656"/>
              <a:gd name="connsiteX838" fmla="*/ 1267893 w 1511484"/>
              <a:gd name="connsiteY838" fmla="*/ 851096 h 963656"/>
              <a:gd name="connsiteX839" fmla="*/ 1269403 w 1511484"/>
              <a:gd name="connsiteY839" fmla="*/ 852598 h 963656"/>
              <a:gd name="connsiteX840" fmla="*/ 1270920 w 1511484"/>
              <a:gd name="connsiteY840" fmla="*/ 854084 h 963656"/>
              <a:gd name="connsiteX841" fmla="*/ 1272429 w 1511484"/>
              <a:gd name="connsiteY841" fmla="*/ 855555 h 963656"/>
              <a:gd name="connsiteX842" fmla="*/ 1273947 w 1511484"/>
              <a:gd name="connsiteY842" fmla="*/ 857018 h 963656"/>
              <a:gd name="connsiteX843" fmla="*/ 1275456 w 1511484"/>
              <a:gd name="connsiteY843" fmla="*/ 858457 h 963656"/>
              <a:gd name="connsiteX844" fmla="*/ 1276973 w 1511484"/>
              <a:gd name="connsiteY844" fmla="*/ 859889 h 963656"/>
              <a:gd name="connsiteX845" fmla="*/ 1278483 w 1511484"/>
              <a:gd name="connsiteY845" fmla="*/ 861305 h 963656"/>
              <a:gd name="connsiteX846" fmla="*/ 1279992 w 1511484"/>
              <a:gd name="connsiteY846" fmla="*/ 862713 h 963656"/>
              <a:gd name="connsiteX847" fmla="*/ 1281510 w 1511484"/>
              <a:gd name="connsiteY847" fmla="*/ 864098 h 963656"/>
              <a:gd name="connsiteX848" fmla="*/ 1283019 w 1511484"/>
              <a:gd name="connsiteY848" fmla="*/ 865476 h 963656"/>
              <a:gd name="connsiteX849" fmla="*/ 1284537 w 1511484"/>
              <a:gd name="connsiteY849" fmla="*/ 866837 h 963656"/>
              <a:gd name="connsiteX850" fmla="*/ 1286046 w 1511484"/>
              <a:gd name="connsiteY850" fmla="*/ 868191 h 963656"/>
              <a:gd name="connsiteX851" fmla="*/ 1287563 w 1511484"/>
              <a:gd name="connsiteY851" fmla="*/ 869530 h 963656"/>
              <a:gd name="connsiteX852" fmla="*/ 1289073 w 1511484"/>
              <a:gd name="connsiteY852" fmla="*/ 870852 h 963656"/>
              <a:gd name="connsiteX853" fmla="*/ 1290590 w 1511484"/>
              <a:gd name="connsiteY853" fmla="*/ 872167 h 963656"/>
              <a:gd name="connsiteX854" fmla="*/ 1292100 w 1511484"/>
              <a:gd name="connsiteY854" fmla="*/ 873459 h 963656"/>
              <a:gd name="connsiteX855" fmla="*/ 1293617 w 1511484"/>
              <a:gd name="connsiteY855" fmla="*/ 874751 h 963656"/>
              <a:gd name="connsiteX856" fmla="*/ 1295127 w 1511484"/>
              <a:gd name="connsiteY856" fmla="*/ 876019 h 963656"/>
              <a:gd name="connsiteX857" fmla="*/ 1296636 w 1511484"/>
              <a:gd name="connsiteY857" fmla="*/ 877279 h 963656"/>
              <a:gd name="connsiteX858" fmla="*/ 1298153 w 1511484"/>
              <a:gd name="connsiteY858" fmla="*/ 878524 h 963656"/>
              <a:gd name="connsiteX859" fmla="*/ 1299663 w 1511484"/>
              <a:gd name="connsiteY859" fmla="*/ 879761 h 963656"/>
              <a:gd name="connsiteX860" fmla="*/ 1301180 w 1511484"/>
              <a:gd name="connsiteY860" fmla="*/ 880983 h 963656"/>
              <a:gd name="connsiteX861" fmla="*/ 1302690 w 1511484"/>
              <a:gd name="connsiteY861" fmla="*/ 882197 h 963656"/>
              <a:gd name="connsiteX862" fmla="*/ 1304207 w 1511484"/>
              <a:gd name="connsiteY862" fmla="*/ 883387 h 963656"/>
              <a:gd name="connsiteX863" fmla="*/ 1305716 w 1511484"/>
              <a:gd name="connsiteY863" fmla="*/ 884578 h 963656"/>
              <a:gd name="connsiteX864" fmla="*/ 1307234 w 1511484"/>
              <a:gd name="connsiteY864" fmla="*/ 885745 h 963656"/>
              <a:gd name="connsiteX865" fmla="*/ 1308743 w 1511484"/>
              <a:gd name="connsiteY865" fmla="*/ 886912 h 963656"/>
              <a:gd name="connsiteX866" fmla="*/ 1310253 w 1511484"/>
              <a:gd name="connsiteY866" fmla="*/ 888056 h 963656"/>
              <a:gd name="connsiteX867" fmla="*/ 1311770 w 1511484"/>
              <a:gd name="connsiteY867" fmla="*/ 889192 h 963656"/>
              <a:gd name="connsiteX868" fmla="*/ 1313280 w 1511484"/>
              <a:gd name="connsiteY868" fmla="*/ 890320 h 963656"/>
              <a:gd name="connsiteX869" fmla="*/ 1314797 w 1511484"/>
              <a:gd name="connsiteY869" fmla="*/ 891433 h 963656"/>
              <a:gd name="connsiteX870" fmla="*/ 1316306 w 1511484"/>
              <a:gd name="connsiteY870" fmla="*/ 892530 h 963656"/>
              <a:gd name="connsiteX871" fmla="*/ 1317824 w 1511484"/>
              <a:gd name="connsiteY871" fmla="*/ 893619 h 963656"/>
              <a:gd name="connsiteX872" fmla="*/ 1319333 w 1511484"/>
              <a:gd name="connsiteY872" fmla="*/ 894701 h 963656"/>
              <a:gd name="connsiteX873" fmla="*/ 1320850 w 1511484"/>
              <a:gd name="connsiteY873" fmla="*/ 895767 h 963656"/>
              <a:gd name="connsiteX874" fmla="*/ 1322360 w 1511484"/>
              <a:gd name="connsiteY874" fmla="*/ 896825 h 963656"/>
              <a:gd name="connsiteX875" fmla="*/ 1323870 w 1511484"/>
              <a:gd name="connsiteY875" fmla="*/ 897868 h 963656"/>
              <a:gd name="connsiteX876" fmla="*/ 1325387 w 1511484"/>
              <a:gd name="connsiteY876" fmla="*/ 898895 h 963656"/>
              <a:gd name="connsiteX877" fmla="*/ 1326896 w 1511484"/>
              <a:gd name="connsiteY877" fmla="*/ 899914 h 963656"/>
              <a:gd name="connsiteX878" fmla="*/ 1328414 w 1511484"/>
              <a:gd name="connsiteY878" fmla="*/ 900926 h 963656"/>
              <a:gd name="connsiteX879" fmla="*/ 1329923 w 1511484"/>
              <a:gd name="connsiteY879" fmla="*/ 901930 h 963656"/>
              <a:gd name="connsiteX880" fmla="*/ 1331441 w 1511484"/>
              <a:gd name="connsiteY880" fmla="*/ 902918 h 963656"/>
              <a:gd name="connsiteX881" fmla="*/ 1332950 w 1511484"/>
              <a:gd name="connsiteY881" fmla="*/ 903890 h 963656"/>
              <a:gd name="connsiteX882" fmla="*/ 1334467 w 1511484"/>
              <a:gd name="connsiteY882" fmla="*/ 904855 h 963656"/>
              <a:gd name="connsiteX883" fmla="*/ 1335977 w 1511484"/>
              <a:gd name="connsiteY883" fmla="*/ 905812 h 963656"/>
              <a:gd name="connsiteX884" fmla="*/ 1337486 w 1511484"/>
              <a:gd name="connsiteY884" fmla="*/ 906754 h 963656"/>
              <a:gd name="connsiteX885" fmla="*/ 1339004 w 1511484"/>
              <a:gd name="connsiteY885" fmla="*/ 907688 h 963656"/>
              <a:gd name="connsiteX886" fmla="*/ 1340513 w 1511484"/>
              <a:gd name="connsiteY886" fmla="*/ 908613 h 963656"/>
              <a:gd name="connsiteX887" fmla="*/ 1342030 w 1511484"/>
              <a:gd name="connsiteY887" fmla="*/ 909532 h 963656"/>
              <a:gd name="connsiteX888" fmla="*/ 1343540 w 1511484"/>
              <a:gd name="connsiteY888" fmla="*/ 910434 h 963656"/>
              <a:gd name="connsiteX889" fmla="*/ 1345057 w 1511484"/>
              <a:gd name="connsiteY889" fmla="*/ 911321 h 963656"/>
              <a:gd name="connsiteX890" fmla="*/ 1346567 w 1511484"/>
              <a:gd name="connsiteY890" fmla="*/ 912208 h 963656"/>
              <a:gd name="connsiteX891" fmla="*/ 1348084 w 1511484"/>
              <a:gd name="connsiteY891" fmla="*/ 913080 h 963656"/>
              <a:gd name="connsiteX892" fmla="*/ 1349593 w 1511484"/>
              <a:gd name="connsiteY892" fmla="*/ 913943 h 963656"/>
              <a:gd name="connsiteX893" fmla="*/ 1351111 w 1511484"/>
              <a:gd name="connsiteY893" fmla="*/ 914792 h 963656"/>
              <a:gd name="connsiteX894" fmla="*/ 1352620 w 1511484"/>
              <a:gd name="connsiteY894" fmla="*/ 915632 h 963656"/>
              <a:gd name="connsiteX895" fmla="*/ 1354130 w 1511484"/>
              <a:gd name="connsiteY895" fmla="*/ 916464 h 963656"/>
              <a:gd name="connsiteX896" fmla="*/ 1355647 w 1511484"/>
              <a:gd name="connsiteY896" fmla="*/ 917289 h 963656"/>
              <a:gd name="connsiteX897" fmla="*/ 1357157 w 1511484"/>
              <a:gd name="connsiteY897" fmla="*/ 918106 h 963656"/>
              <a:gd name="connsiteX898" fmla="*/ 1358674 w 1511484"/>
              <a:gd name="connsiteY898" fmla="*/ 918908 h 963656"/>
              <a:gd name="connsiteX899" fmla="*/ 1360183 w 1511484"/>
              <a:gd name="connsiteY899" fmla="*/ 919701 h 963656"/>
              <a:gd name="connsiteX900" fmla="*/ 1361701 w 1511484"/>
              <a:gd name="connsiteY900" fmla="*/ 920487 h 963656"/>
              <a:gd name="connsiteX901" fmla="*/ 1363210 w 1511484"/>
              <a:gd name="connsiteY901" fmla="*/ 921258 h 963656"/>
              <a:gd name="connsiteX902" fmla="*/ 1364728 w 1511484"/>
              <a:gd name="connsiteY902" fmla="*/ 922028 h 963656"/>
              <a:gd name="connsiteX903" fmla="*/ 1366237 w 1511484"/>
              <a:gd name="connsiteY903" fmla="*/ 922783 h 963656"/>
              <a:gd name="connsiteX904" fmla="*/ 1367747 w 1511484"/>
              <a:gd name="connsiteY904" fmla="*/ 923530 h 963656"/>
              <a:gd name="connsiteX905" fmla="*/ 1369264 w 1511484"/>
              <a:gd name="connsiteY905" fmla="*/ 924269 h 963656"/>
              <a:gd name="connsiteX906" fmla="*/ 1370773 w 1511484"/>
              <a:gd name="connsiteY906" fmla="*/ 925000 h 963656"/>
              <a:gd name="connsiteX907" fmla="*/ 1372291 w 1511484"/>
              <a:gd name="connsiteY907" fmla="*/ 925724 h 963656"/>
              <a:gd name="connsiteX908" fmla="*/ 1373800 w 1511484"/>
              <a:gd name="connsiteY908" fmla="*/ 926432 h 963656"/>
              <a:gd name="connsiteX909" fmla="*/ 1375317 w 1511484"/>
              <a:gd name="connsiteY909" fmla="*/ 927140 h 963656"/>
              <a:gd name="connsiteX910" fmla="*/ 1376827 w 1511484"/>
              <a:gd name="connsiteY910" fmla="*/ 927833 h 963656"/>
              <a:gd name="connsiteX911" fmla="*/ 1378344 w 1511484"/>
              <a:gd name="connsiteY911" fmla="*/ 928517 h 963656"/>
              <a:gd name="connsiteX912" fmla="*/ 1379854 w 1511484"/>
              <a:gd name="connsiteY912" fmla="*/ 929194 h 963656"/>
              <a:gd name="connsiteX913" fmla="*/ 1381363 w 1511484"/>
              <a:gd name="connsiteY913" fmla="*/ 929871 h 963656"/>
              <a:gd name="connsiteX914" fmla="*/ 1382881 w 1511484"/>
              <a:gd name="connsiteY914" fmla="*/ 930525 h 963656"/>
              <a:gd name="connsiteX915" fmla="*/ 1384390 w 1511484"/>
              <a:gd name="connsiteY915" fmla="*/ 931178 h 963656"/>
              <a:gd name="connsiteX916" fmla="*/ 1385908 w 1511484"/>
              <a:gd name="connsiteY916" fmla="*/ 931824 h 963656"/>
              <a:gd name="connsiteX917" fmla="*/ 1387417 w 1511484"/>
              <a:gd name="connsiteY917" fmla="*/ 932462 h 963656"/>
              <a:gd name="connsiteX918" fmla="*/ 1388934 w 1511484"/>
              <a:gd name="connsiteY918" fmla="*/ 933092 h 963656"/>
              <a:gd name="connsiteX919" fmla="*/ 1390444 w 1511484"/>
              <a:gd name="connsiteY919" fmla="*/ 933715 h 963656"/>
              <a:gd name="connsiteX920" fmla="*/ 1391961 w 1511484"/>
              <a:gd name="connsiteY920" fmla="*/ 934330 h 963656"/>
              <a:gd name="connsiteX921" fmla="*/ 1393471 w 1511484"/>
              <a:gd name="connsiteY921" fmla="*/ 934929 h 963656"/>
              <a:gd name="connsiteX922" fmla="*/ 1394988 w 1511484"/>
              <a:gd name="connsiteY922" fmla="*/ 935528 h 963656"/>
              <a:gd name="connsiteX923" fmla="*/ 1396497 w 1511484"/>
              <a:gd name="connsiteY923" fmla="*/ 936119 h 963656"/>
              <a:gd name="connsiteX924" fmla="*/ 1398007 w 1511484"/>
              <a:gd name="connsiteY924" fmla="*/ 936703 h 963656"/>
              <a:gd name="connsiteX925" fmla="*/ 1399524 w 1511484"/>
              <a:gd name="connsiteY925" fmla="*/ 937279 h 963656"/>
              <a:gd name="connsiteX926" fmla="*/ 1401034 w 1511484"/>
              <a:gd name="connsiteY926" fmla="*/ 937847 h 963656"/>
              <a:gd name="connsiteX927" fmla="*/ 1402551 w 1511484"/>
              <a:gd name="connsiteY927" fmla="*/ 938407 h 963656"/>
              <a:gd name="connsiteX928" fmla="*/ 1404060 w 1511484"/>
              <a:gd name="connsiteY928" fmla="*/ 938959 h 963656"/>
              <a:gd name="connsiteX929" fmla="*/ 1405578 w 1511484"/>
              <a:gd name="connsiteY929" fmla="*/ 939504 h 963656"/>
              <a:gd name="connsiteX930" fmla="*/ 1407087 w 1511484"/>
              <a:gd name="connsiteY930" fmla="*/ 940041 h 963656"/>
              <a:gd name="connsiteX931" fmla="*/ 1408605 w 1511484"/>
              <a:gd name="connsiteY931" fmla="*/ 940570 h 963656"/>
              <a:gd name="connsiteX932" fmla="*/ 1410114 w 1511484"/>
              <a:gd name="connsiteY932" fmla="*/ 941099 h 963656"/>
              <a:gd name="connsiteX933" fmla="*/ 1411624 w 1511484"/>
              <a:gd name="connsiteY933" fmla="*/ 941613 h 963656"/>
              <a:gd name="connsiteX934" fmla="*/ 1413141 w 1511484"/>
              <a:gd name="connsiteY934" fmla="*/ 942126 h 963656"/>
              <a:gd name="connsiteX935" fmla="*/ 1414650 w 1511484"/>
              <a:gd name="connsiteY935" fmla="*/ 942624 h 963656"/>
              <a:gd name="connsiteX936" fmla="*/ 1416168 w 1511484"/>
              <a:gd name="connsiteY936" fmla="*/ 943122 h 963656"/>
              <a:gd name="connsiteX937" fmla="*/ 1417677 w 1511484"/>
              <a:gd name="connsiteY937" fmla="*/ 943612 h 963656"/>
              <a:gd name="connsiteX938" fmla="*/ 1419195 w 1511484"/>
              <a:gd name="connsiteY938" fmla="*/ 944095 h 963656"/>
              <a:gd name="connsiteX939" fmla="*/ 1420704 w 1511484"/>
              <a:gd name="connsiteY939" fmla="*/ 944577 h 963656"/>
              <a:gd name="connsiteX940" fmla="*/ 1422221 w 1511484"/>
              <a:gd name="connsiteY940" fmla="*/ 945044 h 963656"/>
              <a:gd name="connsiteX941" fmla="*/ 1423731 w 1511484"/>
              <a:gd name="connsiteY941" fmla="*/ 945511 h 963656"/>
              <a:gd name="connsiteX942" fmla="*/ 1425240 w 1511484"/>
              <a:gd name="connsiteY942" fmla="*/ 945970 h 963656"/>
              <a:gd name="connsiteX943" fmla="*/ 1426758 w 1511484"/>
              <a:gd name="connsiteY943" fmla="*/ 946421 h 963656"/>
              <a:gd name="connsiteX944" fmla="*/ 1428267 w 1511484"/>
              <a:gd name="connsiteY944" fmla="*/ 946865 h 963656"/>
              <a:gd name="connsiteX945" fmla="*/ 1429784 w 1511484"/>
              <a:gd name="connsiteY945" fmla="*/ 947308 h 963656"/>
              <a:gd name="connsiteX946" fmla="*/ 1431294 w 1511484"/>
              <a:gd name="connsiteY946" fmla="*/ 947744 h 963656"/>
              <a:gd name="connsiteX947" fmla="*/ 1432811 w 1511484"/>
              <a:gd name="connsiteY947" fmla="*/ 948172 h 963656"/>
              <a:gd name="connsiteX948" fmla="*/ 1434321 w 1511484"/>
              <a:gd name="connsiteY948" fmla="*/ 948592 h 963656"/>
              <a:gd name="connsiteX949" fmla="*/ 1435838 w 1511484"/>
              <a:gd name="connsiteY949" fmla="*/ 949005 h 963656"/>
              <a:gd name="connsiteX950" fmla="*/ 1437348 w 1511484"/>
              <a:gd name="connsiteY950" fmla="*/ 949417 h 963656"/>
              <a:gd name="connsiteX951" fmla="*/ 1438857 w 1511484"/>
              <a:gd name="connsiteY951" fmla="*/ 949822 h 963656"/>
              <a:gd name="connsiteX952" fmla="*/ 1440375 w 1511484"/>
              <a:gd name="connsiteY952" fmla="*/ 950218 h 963656"/>
              <a:gd name="connsiteX953" fmla="*/ 1441884 w 1511484"/>
              <a:gd name="connsiteY953" fmla="*/ 950615 h 963656"/>
              <a:gd name="connsiteX954" fmla="*/ 1443401 w 1511484"/>
              <a:gd name="connsiteY954" fmla="*/ 951004 h 963656"/>
              <a:gd name="connsiteX955" fmla="*/ 1444911 w 1511484"/>
              <a:gd name="connsiteY955" fmla="*/ 951386 h 963656"/>
              <a:gd name="connsiteX956" fmla="*/ 1446428 w 1511484"/>
              <a:gd name="connsiteY956" fmla="*/ 951759 h 963656"/>
              <a:gd name="connsiteX957" fmla="*/ 1447938 w 1511484"/>
              <a:gd name="connsiteY957" fmla="*/ 952133 h 963656"/>
              <a:gd name="connsiteX958" fmla="*/ 1449455 w 1511484"/>
              <a:gd name="connsiteY958" fmla="*/ 952498 h 963656"/>
              <a:gd name="connsiteX959" fmla="*/ 1450964 w 1511484"/>
              <a:gd name="connsiteY959" fmla="*/ 952856 h 963656"/>
              <a:gd name="connsiteX960" fmla="*/ 1452482 w 1511484"/>
              <a:gd name="connsiteY960" fmla="*/ 953214 h 963656"/>
              <a:gd name="connsiteX961" fmla="*/ 1453991 w 1511484"/>
              <a:gd name="connsiteY961" fmla="*/ 953564 h 963656"/>
              <a:gd name="connsiteX962" fmla="*/ 1455501 w 1511484"/>
              <a:gd name="connsiteY962" fmla="*/ 953914 h 963656"/>
              <a:gd name="connsiteX963" fmla="*/ 1457018 w 1511484"/>
              <a:gd name="connsiteY963" fmla="*/ 954249 h 963656"/>
              <a:gd name="connsiteX964" fmla="*/ 1458527 w 1511484"/>
              <a:gd name="connsiteY964" fmla="*/ 954591 h 963656"/>
              <a:gd name="connsiteX965" fmla="*/ 1460045 w 1511484"/>
              <a:gd name="connsiteY965" fmla="*/ 954918 h 963656"/>
              <a:gd name="connsiteX966" fmla="*/ 1461554 w 1511484"/>
              <a:gd name="connsiteY966" fmla="*/ 955245 h 963656"/>
              <a:gd name="connsiteX967" fmla="*/ 1463072 w 1511484"/>
              <a:gd name="connsiteY967" fmla="*/ 955564 h 963656"/>
              <a:gd name="connsiteX968" fmla="*/ 1464581 w 1511484"/>
              <a:gd name="connsiteY968" fmla="*/ 955883 h 963656"/>
              <a:gd name="connsiteX969" fmla="*/ 1466098 w 1511484"/>
              <a:gd name="connsiteY969" fmla="*/ 956194 h 963656"/>
              <a:gd name="connsiteX970" fmla="*/ 1467608 w 1511484"/>
              <a:gd name="connsiteY970" fmla="*/ 956505 h 963656"/>
              <a:gd name="connsiteX971" fmla="*/ 1469117 w 1511484"/>
              <a:gd name="connsiteY971" fmla="*/ 956801 h 963656"/>
              <a:gd name="connsiteX972" fmla="*/ 1470635 w 1511484"/>
              <a:gd name="connsiteY972" fmla="*/ 957105 h 963656"/>
              <a:gd name="connsiteX973" fmla="*/ 1472144 w 1511484"/>
              <a:gd name="connsiteY973" fmla="*/ 957400 h 963656"/>
              <a:gd name="connsiteX974" fmla="*/ 1473662 w 1511484"/>
              <a:gd name="connsiteY974" fmla="*/ 957688 h 963656"/>
              <a:gd name="connsiteX975" fmla="*/ 1475171 w 1511484"/>
              <a:gd name="connsiteY975" fmla="*/ 957976 h 963656"/>
              <a:gd name="connsiteX976" fmla="*/ 1476688 w 1511484"/>
              <a:gd name="connsiteY976" fmla="*/ 958256 h 963656"/>
              <a:gd name="connsiteX977" fmla="*/ 1478198 w 1511484"/>
              <a:gd name="connsiteY977" fmla="*/ 958529 h 963656"/>
              <a:gd name="connsiteX978" fmla="*/ 1479715 w 1511484"/>
              <a:gd name="connsiteY978" fmla="*/ 958801 h 963656"/>
              <a:gd name="connsiteX979" fmla="*/ 1481225 w 1511484"/>
              <a:gd name="connsiteY979" fmla="*/ 959073 h 963656"/>
              <a:gd name="connsiteX980" fmla="*/ 1482734 w 1511484"/>
              <a:gd name="connsiteY980" fmla="*/ 959338 h 963656"/>
              <a:gd name="connsiteX981" fmla="*/ 1484251 w 1511484"/>
              <a:gd name="connsiteY981" fmla="*/ 959595 h 963656"/>
              <a:gd name="connsiteX982" fmla="*/ 1485761 w 1511484"/>
              <a:gd name="connsiteY982" fmla="*/ 959851 h 963656"/>
              <a:gd name="connsiteX983" fmla="*/ 1487278 w 1511484"/>
              <a:gd name="connsiteY983" fmla="*/ 960108 h 963656"/>
              <a:gd name="connsiteX984" fmla="*/ 1488788 w 1511484"/>
              <a:gd name="connsiteY984" fmla="*/ 960357 h 963656"/>
              <a:gd name="connsiteX985" fmla="*/ 1490305 w 1511484"/>
              <a:gd name="connsiteY985" fmla="*/ 960598 h 963656"/>
              <a:gd name="connsiteX986" fmla="*/ 1491815 w 1511484"/>
              <a:gd name="connsiteY986" fmla="*/ 960840 h 963656"/>
              <a:gd name="connsiteX987" fmla="*/ 1493332 w 1511484"/>
              <a:gd name="connsiteY987" fmla="*/ 961081 h 963656"/>
              <a:gd name="connsiteX988" fmla="*/ 1494842 w 1511484"/>
              <a:gd name="connsiteY988" fmla="*/ 961314 h 963656"/>
              <a:gd name="connsiteX989" fmla="*/ 1496359 w 1511484"/>
              <a:gd name="connsiteY989" fmla="*/ 961540 h 963656"/>
              <a:gd name="connsiteX990" fmla="*/ 1497868 w 1511484"/>
              <a:gd name="connsiteY990" fmla="*/ 961765 h 963656"/>
              <a:gd name="connsiteX991" fmla="*/ 1499378 w 1511484"/>
              <a:gd name="connsiteY991" fmla="*/ 961991 h 963656"/>
              <a:gd name="connsiteX992" fmla="*/ 1500895 w 1511484"/>
              <a:gd name="connsiteY992" fmla="*/ 962209 h 963656"/>
              <a:gd name="connsiteX993" fmla="*/ 1502405 w 1511484"/>
              <a:gd name="connsiteY993" fmla="*/ 962427 h 963656"/>
              <a:gd name="connsiteX994" fmla="*/ 1503922 w 1511484"/>
              <a:gd name="connsiteY994" fmla="*/ 962645 h 963656"/>
              <a:gd name="connsiteX995" fmla="*/ 1505431 w 1511484"/>
              <a:gd name="connsiteY995" fmla="*/ 962847 h 963656"/>
              <a:gd name="connsiteX996" fmla="*/ 1506949 w 1511484"/>
              <a:gd name="connsiteY996" fmla="*/ 963057 h 963656"/>
              <a:gd name="connsiteX997" fmla="*/ 1508458 w 1511484"/>
              <a:gd name="connsiteY997" fmla="*/ 963259 h 963656"/>
              <a:gd name="connsiteX998" fmla="*/ 1509976 w 1511484"/>
              <a:gd name="connsiteY998" fmla="*/ 963462 h 963656"/>
              <a:gd name="connsiteX999" fmla="*/ 1511485 w 1511484"/>
              <a:gd name="connsiteY999" fmla="*/ 963656 h 96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511484" h="963656">
                <a:moveTo>
                  <a:pt x="0" y="963656"/>
                </a:moveTo>
                <a:lnTo>
                  <a:pt x="1513" y="963462"/>
                </a:lnTo>
                <a:lnTo>
                  <a:pt x="3026" y="963259"/>
                </a:lnTo>
                <a:lnTo>
                  <a:pt x="4539" y="963057"/>
                </a:lnTo>
                <a:lnTo>
                  <a:pt x="6052" y="962847"/>
                </a:lnTo>
                <a:lnTo>
                  <a:pt x="7565" y="962645"/>
                </a:lnTo>
                <a:lnTo>
                  <a:pt x="9078" y="962427"/>
                </a:lnTo>
                <a:lnTo>
                  <a:pt x="10591" y="962209"/>
                </a:lnTo>
                <a:lnTo>
                  <a:pt x="12104" y="961991"/>
                </a:lnTo>
                <a:lnTo>
                  <a:pt x="13617" y="961765"/>
                </a:lnTo>
                <a:lnTo>
                  <a:pt x="15130" y="961540"/>
                </a:lnTo>
                <a:lnTo>
                  <a:pt x="16643" y="961314"/>
                </a:lnTo>
                <a:lnTo>
                  <a:pt x="18156" y="961081"/>
                </a:lnTo>
                <a:lnTo>
                  <a:pt x="19669" y="960840"/>
                </a:lnTo>
                <a:lnTo>
                  <a:pt x="21182" y="960598"/>
                </a:lnTo>
                <a:lnTo>
                  <a:pt x="22695" y="960357"/>
                </a:lnTo>
                <a:lnTo>
                  <a:pt x="24207" y="960108"/>
                </a:lnTo>
                <a:lnTo>
                  <a:pt x="25721" y="959851"/>
                </a:lnTo>
                <a:lnTo>
                  <a:pt x="27234" y="959595"/>
                </a:lnTo>
                <a:lnTo>
                  <a:pt x="28747" y="959338"/>
                </a:lnTo>
                <a:lnTo>
                  <a:pt x="30260" y="959073"/>
                </a:lnTo>
                <a:lnTo>
                  <a:pt x="31773" y="958801"/>
                </a:lnTo>
                <a:lnTo>
                  <a:pt x="33286" y="958529"/>
                </a:lnTo>
                <a:lnTo>
                  <a:pt x="34799" y="958256"/>
                </a:lnTo>
                <a:lnTo>
                  <a:pt x="36312" y="957976"/>
                </a:lnTo>
                <a:lnTo>
                  <a:pt x="37825" y="957688"/>
                </a:lnTo>
                <a:lnTo>
                  <a:pt x="39338" y="957400"/>
                </a:lnTo>
                <a:lnTo>
                  <a:pt x="40851" y="957105"/>
                </a:lnTo>
                <a:lnTo>
                  <a:pt x="42364" y="956801"/>
                </a:lnTo>
                <a:lnTo>
                  <a:pt x="43877" y="956505"/>
                </a:lnTo>
                <a:lnTo>
                  <a:pt x="45390" y="956194"/>
                </a:lnTo>
                <a:lnTo>
                  <a:pt x="46903" y="955883"/>
                </a:lnTo>
                <a:lnTo>
                  <a:pt x="48416" y="955564"/>
                </a:lnTo>
                <a:lnTo>
                  <a:pt x="49929" y="955245"/>
                </a:lnTo>
                <a:lnTo>
                  <a:pt x="51442" y="954918"/>
                </a:lnTo>
                <a:lnTo>
                  <a:pt x="52955" y="954591"/>
                </a:lnTo>
                <a:lnTo>
                  <a:pt x="54468" y="954249"/>
                </a:lnTo>
                <a:lnTo>
                  <a:pt x="55981" y="953914"/>
                </a:lnTo>
                <a:lnTo>
                  <a:pt x="57494" y="953564"/>
                </a:lnTo>
                <a:lnTo>
                  <a:pt x="59006" y="953214"/>
                </a:lnTo>
                <a:lnTo>
                  <a:pt x="60520" y="952856"/>
                </a:lnTo>
                <a:lnTo>
                  <a:pt x="62032" y="952498"/>
                </a:lnTo>
                <a:lnTo>
                  <a:pt x="63546" y="952133"/>
                </a:lnTo>
                <a:lnTo>
                  <a:pt x="65058" y="951759"/>
                </a:lnTo>
                <a:lnTo>
                  <a:pt x="66572" y="951386"/>
                </a:lnTo>
                <a:lnTo>
                  <a:pt x="68085" y="951004"/>
                </a:lnTo>
                <a:lnTo>
                  <a:pt x="69598" y="950615"/>
                </a:lnTo>
                <a:lnTo>
                  <a:pt x="71111" y="950218"/>
                </a:lnTo>
                <a:lnTo>
                  <a:pt x="72624" y="949822"/>
                </a:lnTo>
                <a:lnTo>
                  <a:pt x="74137" y="949417"/>
                </a:lnTo>
                <a:lnTo>
                  <a:pt x="75650" y="949005"/>
                </a:lnTo>
                <a:lnTo>
                  <a:pt x="77163" y="948592"/>
                </a:lnTo>
                <a:lnTo>
                  <a:pt x="78676" y="948172"/>
                </a:lnTo>
                <a:lnTo>
                  <a:pt x="80189" y="947744"/>
                </a:lnTo>
                <a:lnTo>
                  <a:pt x="81702" y="947308"/>
                </a:lnTo>
                <a:lnTo>
                  <a:pt x="83215" y="946865"/>
                </a:lnTo>
                <a:lnTo>
                  <a:pt x="84728" y="946421"/>
                </a:lnTo>
                <a:lnTo>
                  <a:pt x="86241" y="945970"/>
                </a:lnTo>
                <a:lnTo>
                  <a:pt x="87754" y="945511"/>
                </a:lnTo>
                <a:lnTo>
                  <a:pt x="89267" y="945044"/>
                </a:lnTo>
                <a:lnTo>
                  <a:pt x="90779" y="944577"/>
                </a:lnTo>
                <a:lnTo>
                  <a:pt x="92293" y="944095"/>
                </a:lnTo>
                <a:lnTo>
                  <a:pt x="93805" y="943612"/>
                </a:lnTo>
                <a:lnTo>
                  <a:pt x="95319" y="943122"/>
                </a:lnTo>
                <a:lnTo>
                  <a:pt x="96831" y="942624"/>
                </a:lnTo>
                <a:lnTo>
                  <a:pt x="98345" y="942126"/>
                </a:lnTo>
                <a:lnTo>
                  <a:pt x="99857" y="941613"/>
                </a:lnTo>
                <a:lnTo>
                  <a:pt x="101371" y="941099"/>
                </a:lnTo>
                <a:lnTo>
                  <a:pt x="102883" y="940570"/>
                </a:lnTo>
                <a:lnTo>
                  <a:pt x="104397" y="940041"/>
                </a:lnTo>
                <a:lnTo>
                  <a:pt x="105910" y="939504"/>
                </a:lnTo>
                <a:lnTo>
                  <a:pt x="107423" y="938959"/>
                </a:lnTo>
                <a:lnTo>
                  <a:pt x="108936" y="938407"/>
                </a:lnTo>
                <a:lnTo>
                  <a:pt x="110449" y="937847"/>
                </a:lnTo>
                <a:lnTo>
                  <a:pt x="111962" y="937279"/>
                </a:lnTo>
                <a:lnTo>
                  <a:pt x="113475" y="936703"/>
                </a:lnTo>
                <a:lnTo>
                  <a:pt x="114988" y="936119"/>
                </a:lnTo>
                <a:lnTo>
                  <a:pt x="116501" y="935528"/>
                </a:lnTo>
                <a:lnTo>
                  <a:pt x="118014" y="934929"/>
                </a:lnTo>
                <a:lnTo>
                  <a:pt x="119527" y="934330"/>
                </a:lnTo>
                <a:lnTo>
                  <a:pt x="121040" y="933715"/>
                </a:lnTo>
                <a:lnTo>
                  <a:pt x="122553" y="933092"/>
                </a:lnTo>
                <a:lnTo>
                  <a:pt x="124066" y="932462"/>
                </a:lnTo>
                <a:lnTo>
                  <a:pt x="125578" y="931824"/>
                </a:lnTo>
                <a:lnTo>
                  <a:pt x="127092" y="931178"/>
                </a:lnTo>
                <a:lnTo>
                  <a:pt x="128604" y="930525"/>
                </a:lnTo>
                <a:lnTo>
                  <a:pt x="130118" y="929871"/>
                </a:lnTo>
                <a:lnTo>
                  <a:pt x="131630" y="929194"/>
                </a:lnTo>
                <a:lnTo>
                  <a:pt x="133144" y="928517"/>
                </a:lnTo>
                <a:lnTo>
                  <a:pt x="134656" y="927833"/>
                </a:lnTo>
                <a:lnTo>
                  <a:pt x="136170" y="927140"/>
                </a:lnTo>
                <a:lnTo>
                  <a:pt x="137682" y="926432"/>
                </a:lnTo>
                <a:lnTo>
                  <a:pt x="139196" y="925724"/>
                </a:lnTo>
                <a:lnTo>
                  <a:pt x="140709" y="925000"/>
                </a:lnTo>
                <a:lnTo>
                  <a:pt x="142222" y="924269"/>
                </a:lnTo>
                <a:lnTo>
                  <a:pt x="143735" y="923530"/>
                </a:lnTo>
                <a:lnTo>
                  <a:pt x="145248" y="922783"/>
                </a:lnTo>
                <a:lnTo>
                  <a:pt x="146761" y="922028"/>
                </a:lnTo>
                <a:lnTo>
                  <a:pt x="148274" y="921258"/>
                </a:lnTo>
                <a:lnTo>
                  <a:pt x="149787" y="920487"/>
                </a:lnTo>
                <a:lnTo>
                  <a:pt x="151300" y="919701"/>
                </a:lnTo>
                <a:lnTo>
                  <a:pt x="152813" y="918908"/>
                </a:lnTo>
                <a:lnTo>
                  <a:pt x="154326" y="918106"/>
                </a:lnTo>
                <a:lnTo>
                  <a:pt x="155839" y="917289"/>
                </a:lnTo>
                <a:lnTo>
                  <a:pt x="157352" y="916464"/>
                </a:lnTo>
                <a:lnTo>
                  <a:pt x="158865" y="915632"/>
                </a:lnTo>
                <a:lnTo>
                  <a:pt x="160377" y="914792"/>
                </a:lnTo>
                <a:lnTo>
                  <a:pt x="161891" y="913943"/>
                </a:lnTo>
                <a:lnTo>
                  <a:pt x="163403" y="913080"/>
                </a:lnTo>
                <a:lnTo>
                  <a:pt x="164917" y="912208"/>
                </a:lnTo>
                <a:lnTo>
                  <a:pt x="166429" y="911321"/>
                </a:lnTo>
                <a:lnTo>
                  <a:pt x="167943" y="910434"/>
                </a:lnTo>
                <a:lnTo>
                  <a:pt x="169455" y="909532"/>
                </a:lnTo>
                <a:lnTo>
                  <a:pt x="170969" y="908613"/>
                </a:lnTo>
                <a:lnTo>
                  <a:pt x="172481" y="907688"/>
                </a:lnTo>
                <a:lnTo>
                  <a:pt x="173995" y="906754"/>
                </a:lnTo>
                <a:lnTo>
                  <a:pt x="175507" y="905812"/>
                </a:lnTo>
                <a:lnTo>
                  <a:pt x="177021" y="904855"/>
                </a:lnTo>
                <a:lnTo>
                  <a:pt x="178534" y="903890"/>
                </a:lnTo>
                <a:lnTo>
                  <a:pt x="180047" y="902918"/>
                </a:lnTo>
                <a:lnTo>
                  <a:pt x="181560" y="901930"/>
                </a:lnTo>
                <a:lnTo>
                  <a:pt x="183073" y="900926"/>
                </a:lnTo>
                <a:lnTo>
                  <a:pt x="184586" y="899914"/>
                </a:lnTo>
                <a:lnTo>
                  <a:pt x="186099" y="898895"/>
                </a:lnTo>
                <a:lnTo>
                  <a:pt x="187612" y="897868"/>
                </a:lnTo>
                <a:lnTo>
                  <a:pt x="189125" y="896825"/>
                </a:lnTo>
                <a:lnTo>
                  <a:pt x="190638" y="895767"/>
                </a:lnTo>
                <a:lnTo>
                  <a:pt x="192150" y="894701"/>
                </a:lnTo>
                <a:lnTo>
                  <a:pt x="193664" y="893619"/>
                </a:lnTo>
                <a:lnTo>
                  <a:pt x="195176" y="892530"/>
                </a:lnTo>
                <a:lnTo>
                  <a:pt x="196690" y="891433"/>
                </a:lnTo>
                <a:lnTo>
                  <a:pt x="198202" y="890320"/>
                </a:lnTo>
                <a:lnTo>
                  <a:pt x="199716" y="889192"/>
                </a:lnTo>
                <a:lnTo>
                  <a:pt x="201228" y="888056"/>
                </a:lnTo>
                <a:lnTo>
                  <a:pt x="202742" y="886912"/>
                </a:lnTo>
                <a:lnTo>
                  <a:pt x="204254" y="885745"/>
                </a:lnTo>
                <a:lnTo>
                  <a:pt x="205768" y="884578"/>
                </a:lnTo>
                <a:lnTo>
                  <a:pt x="207280" y="883387"/>
                </a:lnTo>
                <a:lnTo>
                  <a:pt x="208794" y="882197"/>
                </a:lnTo>
                <a:lnTo>
                  <a:pt x="210306" y="880983"/>
                </a:lnTo>
                <a:lnTo>
                  <a:pt x="211820" y="879761"/>
                </a:lnTo>
                <a:lnTo>
                  <a:pt x="213332" y="878524"/>
                </a:lnTo>
                <a:lnTo>
                  <a:pt x="214846" y="877279"/>
                </a:lnTo>
                <a:lnTo>
                  <a:pt x="216359" y="876019"/>
                </a:lnTo>
                <a:lnTo>
                  <a:pt x="217872" y="874751"/>
                </a:lnTo>
                <a:lnTo>
                  <a:pt x="219385" y="873459"/>
                </a:lnTo>
                <a:lnTo>
                  <a:pt x="220898" y="872167"/>
                </a:lnTo>
                <a:lnTo>
                  <a:pt x="222411" y="870852"/>
                </a:lnTo>
                <a:lnTo>
                  <a:pt x="223924" y="869530"/>
                </a:lnTo>
                <a:lnTo>
                  <a:pt x="225437" y="868191"/>
                </a:lnTo>
                <a:lnTo>
                  <a:pt x="226949" y="866837"/>
                </a:lnTo>
                <a:lnTo>
                  <a:pt x="228463" y="865476"/>
                </a:lnTo>
                <a:lnTo>
                  <a:pt x="229975" y="864098"/>
                </a:lnTo>
                <a:lnTo>
                  <a:pt x="231489" y="862713"/>
                </a:lnTo>
                <a:lnTo>
                  <a:pt x="233001" y="861305"/>
                </a:lnTo>
                <a:lnTo>
                  <a:pt x="234515" y="859889"/>
                </a:lnTo>
                <a:lnTo>
                  <a:pt x="236027" y="858457"/>
                </a:lnTo>
                <a:lnTo>
                  <a:pt x="237541" y="857018"/>
                </a:lnTo>
                <a:lnTo>
                  <a:pt x="239053" y="855555"/>
                </a:lnTo>
                <a:lnTo>
                  <a:pt x="240567" y="854084"/>
                </a:lnTo>
                <a:lnTo>
                  <a:pt x="242079" y="852598"/>
                </a:lnTo>
                <a:lnTo>
                  <a:pt x="243593" y="851096"/>
                </a:lnTo>
                <a:lnTo>
                  <a:pt x="245105" y="849587"/>
                </a:lnTo>
                <a:lnTo>
                  <a:pt x="246619" y="848054"/>
                </a:lnTo>
                <a:lnTo>
                  <a:pt x="248131" y="846513"/>
                </a:lnTo>
                <a:lnTo>
                  <a:pt x="249645" y="844957"/>
                </a:lnTo>
                <a:lnTo>
                  <a:pt x="251157" y="843393"/>
                </a:lnTo>
                <a:lnTo>
                  <a:pt x="252671" y="841806"/>
                </a:lnTo>
                <a:lnTo>
                  <a:pt x="254184" y="840211"/>
                </a:lnTo>
                <a:lnTo>
                  <a:pt x="255697" y="838592"/>
                </a:lnTo>
                <a:lnTo>
                  <a:pt x="257210" y="836966"/>
                </a:lnTo>
                <a:lnTo>
                  <a:pt x="258723" y="835324"/>
                </a:lnTo>
                <a:lnTo>
                  <a:pt x="260236" y="833667"/>
                </a:lnTo>
                <a:lnTo>
                  <a:pt x="261748" y="832002"/>
                </a:lnTo>
                <a:lnTo>
                  <a:pt x="263262" y="830313"/>
                </a:lnTo>
                <a:lnTo>
                  <a:pt x="264774" y="828609"/>
                </a:lnTo>
                <a:lnTo>
                  <a:pt x="266288" y="826897"/>
                </a:lnTo>
                <a:lnTo>
                  <a:pt x="267800" y="825170"/>
                </a:lnTo>
                <a:lnTo>
                  <a:pt x="269314" y="823427"/>
                </a:lnTo>
                <a:lnTo>
                  <a:pt x="270826" y="821669"/>
                </a:lnTo>
                <a:lnTo>
                  <a:pt x="272340" y="819895"/>
                </a:lnTo>
                <a:lnTo>
                  <a:pt x="273852" y="818105"/>
                </a:lnTo>
                <a:lnTo>
                  <a:pt x="275366" y="816300"/>
                </a:lnTo>
                <a:lnTo>
                  <a:pt x="276878" y="814479"/>
                </a:lnTo>
                <a:lnTo>
                  <a:pt x="278392" y="812643"/>
                </a:lnTo>
                <a:lnTo>
                  <a:pt x="279904" y="810791"/>
                </a:lnTo>
                <a:lnTo>
                  <a:pt x="281418" y="808931"/>
                </a:lnTo>
                <a:lnTo>
                  <a:pt x="282930" y="807048"/>
                </a:lnTo>
                <a:lnTo>
                  <a:pt x="284444" y="805157"/>
                </a:lnTo>
                <a:lnTo>
                  <a:pt x="285956" y="803243"/>
                </a:lnTo>
                <a:lnTo>
                  <a:pt x="287470" y="801321"/>
                </a:lnTo>
                <a:lnTo>
                  <a:pt x="288982" y="799376"/>
                </a:lnTo>
                <a:lnTo>
                  <a:pt x="290496" y="797423"/>
                </a:lnTo>
                <a:lnTo>
                  <a:pt x="292009" y="795447"/>
                </a:lnTo>
                <a:lnTo>
                  <a:pt x="293521" y="793462"/>
                </a:lnTo>
                <a:lnTo>
                  <a:pt x="295035" y="791463"/>
                </a:lnTo>
                <a:lnTo>
                  <a:pt x="296547" y="789440"/>
                </a:lnTo>
                <a:lnTo>
                  <a:pt x="298061" y="787409"/>
                </a:lnTo>
                <a:lnTo>
                  <a:pt x="299573" y="785362"/>
                </a:lnTo>
                <a:lnTo>
                  <a:pt x="301087" y="783293"/>
                </a:lnTo>
                <a:lnTo>
                  <a:pt x="302599" y="781215"/>
                </a:lnTo>
                <a:lnTo>
                  <a:pt x="304113" y="779122"/>
                </a:lnTo>
                <a:lnTo>
                  <a:pt x="305625" y="777006"/>
                </a:lnTo>
                <a:lnTo>
                  <a:pt x="307139" y="774881"/>
                </a:lnTo>
                <a:lnTo>
                  <a:pt x="308651" y="772742"/>
                </a:lnTo>
                <a:lnTo>
                  <a:pt x="310165" y="770579"/>
                </a:lnTo>
                <a:lnTo>
                  <a:pt x="311677" y="768408"/>
                </a:lnTo>
                <a:lnTo>
                  <a:pt x="313191" y="766213"/>
                </a:lnTo>
                <a:lnTo>
                  <a:pt x="314703" y="764011"/>
                </a:lnTo>
                <a:lnTo>
                  <a:pt x="316217" y="761794"/>
                </a:lnTo>
                <a:lnTo>
                  <a:pt x="317729" y="759553"/>
                </a:lnTo>
                <a:lnTo>
                  <a:pt x="319243" y="757304"/>
                </a:lnTo>
                <a:lnTo>
                  <a:pt x="320755" y="755032"/>
                </a:lnTo>
                <a:lnTo>
                  <a:pt x="322269" y="752752"/>
                </a:lnTo>
                <a:lnTo>
                  <a:pt x="323781" y="750449"/>
                </a:lnTo>
                <a:lnTo>
                  <a:pt x="325295" y="748138"/>
                </a:lnTo>
                <a:lnTo>
                  <a:pt x="326807" y="745804"/>
                </a:lnTo>
                <a:lnTo>
                  <a:pt x="328320" y="743462"/>
                </a:lnTo>
                <a:lnTo>
                  <a:pt x="329834" y="741096"/>
                </a:lnTo>
                <a:lnTo>
                  <a:pt x="331346" y="738715"/>
                </a:lnTo>
                <a:lnTo>
                  <a:pt x="332860" y="736327"/>
                </a:lnTo>
                <a:lnTo>
                  <a:pt x="334372" y="733914"/>
                </a:lnTo>
                <a:lnTo>
                  <a:pt x="335886" y="731495"/>
                </a:lnTo>
                <a:lnTo>
                  <a:pt x="337398" y="729051"/>
                </a:lnTo>
                <a:lnTo>
                  <a:pt x="338912" y="726593"/>
                </a:lnTo>
                <a:lnTo>
                  <a:pt x="340424" y="724126"/>
                </a:lnTo>
                <a:lnTo>
                  <a:pt x="341938" y="721636"/>
                </a:lnTo>
                <a:lnTo>
                  <a:pt x="343450" y="719138"/>
                </a:lnTo>
                <a:lnTo>
                  <a:pt x="344964" y="716617"/>
                </a:lnTo>
                <a:lnTo>
                  <a:pt x="346476" y="714088"/>
                </a:lnTo>
                <a:lnTo>
                  <a:pt x="347990" y="711536"/>
                </a:lnTo>
                <a:lnTo>
                  <a:pt x="349502" y="708972"/>
                </a:lnTo>
                <a:lnTo>
                  <a:pt x="351016" y="706393"/>
                </a:lnTo>
                <a:lnTo>
                  <a:pt x="352528" y="703799"/>
                </a:lnTo>
                <a:lnTo>
                  <a:pt x="354042" y="701189"/>
                </a:lnTo>
                <a:lnTo>
                  <a:pt x="355554" y="698564"/>
                </a:lnTo>
                <a:lnTo>
                  <a:pt x="357068" y="695924"/>
                </a:lnTo>
                <a:lnTo>
                  <a:pt x="358580" y="693269"/>
                </a:lnTo>
                <a:lnTo>
                  <a:pt x="360093" y="690598"/>
                </a:lnTo>
                <a:lnTo>
                  <a:pt x="361606" y="687913"/>
                </a:lnTo>
                <a:lnTo>
                  <a:pt x="363119" y="685212"/>
                </a:lnTo>
                <a:lnTo>
                  <a:pt x="364632" y="682498"/>
                </a:lnTo>
                <a:lnTo>
                  <a:pt x="366145" y="679767"/>
                </a:lnTo>
                <a:lnTo>
                  <a:pt x="367659" y="677023"/>
                </a:lnTo>
                <a:lnTo>
                  <a:pt x="369171" y="674263"/>
                </a:lnTo>
                <a:lnTo>
                  <a:pt x="370685" y="671489"/>
                </a:lnTo>
                <a:lnTo>
                  <a:pt x="372197" y="668700"/>
                </a:lnTo>
                <a:lnTo>
                  <a:pt x="373711" y="665896"/>
                </a:lnTo>
                <a:lnTo>
                  <a:pt x="375223" y="663079"/>
                </a:lnTo>
                <a:lnTo>
                  <a:pt x="376737" y="660246"/>
                </a:lnTo>
                <a:lnTo>
                  <a:pt x="378249" y="657400"/>
                </a:lnTo>
                <a:lnTo>
                  <a:pt x="379763" y="654539"/>
                </a:lnTo>
                <a:lnTo>
                  <a:pt x="381275" y="651664"/>
                </a:lnTo>
                <a:lnTo>
                  <a:pt x="382789" y="648775"/>
                </a:lnTo>
                <a:lnTo>
                  <a:pt x="384301" y="645872"/>
                </a:lnTo>
                <a:lnTo>
                  <a:pt x="385815" y="642955"/>
                </a:lnTo>
                <a:lnTo>
                  <a:pt x="387327" y="640023"/>
                </a:lnTo>
                <a:lnTo>
                  <a:pt x="388841" y="637079"/>
                </a:lnTo>
                <a:lnTo>
                  <a:pt x="390353" y="634121"/>
                </a:lnTo>
                <a:lnTo>
                  <a:pt x="391867" y="631149"/>
                </a:lnTo>
                <a:lnTo>
                  <a:pt x="393379" y="628164"/>
                </a:lnTo>
                <a:lnTo>
                  <a:pt x="394892" y="625166"/>
                </a:lnTo>
                <a:lnTo>
                  <a:pt x="396405" y="622154"/>
                </a:lnTo>
                <a:lnTo>
                  <a:pt x="397918" y="619128"/>
                </a:lnTo>
                <a:lnTo>
                  <a:pt x="399431" y="616091"/>
                </a:lnTo>
                <a:lnTo>
                  <a:pt x="400944" y="613040"/>
                </a:lnTo>
                <a:lnTo>
                  <a:pt x="402457" y="609976"/>
                </a:lnTo>
                <a:lnTo>
                  <a:pt x="403970" y="606899"/>
                </a:lnTo>
                <a:lnTo>
                  <a:pt x="405484" y="603810"/>
                </a:lnTo>
                <a:lnTo>
                  <a:pt x="406996" y="600708"/>
                </a:lnTo>
                <a:lnTo>
                  <a:pt x="408510" y="597594"/>
                </a:lnTo>
                <a:lnTo>
                  <a:pt x="410022" y="594468"/>
                </a:lnTo>
                <a:lnTo>
                  <a:pt x="411536" y="591330"/>
                </a:lnTo>
                <a:lnTo>
                  <a:pt x="413048" y="588179"/>
                </a:lnTo>
                <a:lnTo>
                  <a:pt x="414562" y="585017"/>
                </a:lnTo>
                <a:lnTo>
                  <a:pt x="416074" y="581843"/>
                </a:lnTo>
                <a:lnTo>
                  <a:pt x="417588" y="578659"/>
                </a:lnTo>
                <a:lnTo>
                  <a:pt x="419100" y="575461"/>
                </a:lnTo>
                <a:lnTo>
                  <a:pt x="420614" y="572253"/>
                </a:lnTo>
                <a:lnTo>
                  <a:pt x="422126" y="569033"/>
                </a:lnTo>
                <a:lnTo>
                  <a:pt x="423640" y="565804"/>
                </a:lnTo>
                <a:lnTo>
                  <a:pt x="425152" y="562562"/>
                </a:lnTo>
                <a:lnTo>
                  <a:pt x="426666" y="559310"/>
                </a:lnTo>
                <a:lnTo>
                  <a:pt x="428178" y="556048"/>
                </a:lnTo>
                <a:lnTo>
                  <a:pt x="429691" y="552774"/>
                </a:lnTo>
                <a:lnTo>
                  <a:pt x="431204" y="549492"/>
                </a:lnTo>
                <a:lnTo>
                  <a:pt x="432717" y="546198"/>
                </a:lnTo>
                <a:lnTo>
                  <a:pt x="434230" y="542895"/>
                </a:lnTo>
                <a:lnTo>
                  <a:pt x="435743" y="539582"/>
                </a:lnTo>
                <a:lnTo>
                  <a:pt x="437256" y="536259"/>
                </a:lnTo>
                <a:lnTo>
                  <a:pt x="438769" y="532927"/>
                </a:lnTo>
                <a:lnTo>
                  <a:pt x="440282" y="529585"/>
                </a:lnTo>
                <a:lnTo>
                  <a:pt x="441795" y="526234"/>
                </a:lnTo>
                <a:lnTo>
                  <a:pt x="443309" y="522875"/>
                </a:lnTo>
                <a:lnTo>
                  <a:pt x="444821" y="519507"/>
                </a:lnTo>
                <a:lnTo>
                  <a:pt x="446335" y="516130"/>
                </a:lnTo>
                <a:lnTo>
                  <a:pt x="447847" y="512744"/>
                </a:lnTo>
                <a:lnTo>
                  <a:pt x="449361" y="509351"/>
                </a:lnTo>
                <a:lnTo>
                  <a:pt x="450873" y="505949"/>
                </a:lnTo>
                <a:lnTo>
                  <a:pt x="452387" y="502539"/>
                </a:lnTo>
                <a:lnTo>
                  <a:pt x="453899" y="499123"/>
                </a:lnTo>
                <a:lnTo>
                  <a:pt x="455413" y="495698"/>
                </a:lnTo>
                <a:lnTo>
                  <a:pt x="456925" y="492266"/>
                </a:lnTo>
                <a:lnTo>
                  <a:pt x="458439" y="488828"/>
                </a:lnTo>
                <a:lnTo>
                  <a:pt x="459951" y="485382"/>
                </a:lnTo>
                <a:lnTo>
                  <a:pt x="461464" y="481929"/>
                </a:lnTo>
                <a:lnTo>
                  <a:pt x="462977" y="478470"/>
                </a:lnTo>
                <a:lnTo>
                  <a:pt x="464490" y="475005"/>
                </a:lnTo>
                <a:lnTo>
                  <a:pt x="466003" y="471534"/>
                </a:lnTo>
                <a:lnTo>
                  <a:pt x="467516" y="468056"/>
                </a:lnTo>
                <a:lnTo>
                  <a:pt x="469029" y="464574"/>
                </a:lnTo>
                <a:lnTo>
                  <a:pt x="470542" y="461085"/>
                </a:lnTo>
                <a:lnTo>
                  <a:pt x="472055" y="457592"/>
                </a:lnTo>
                <a:lnTo>
                  <a:pt x="473568" y="454093"/>
                </a:lnTo>
                <a:lnTo>
                  <a:pt x="475081" y="450590"/>
                </a:lnTo>
                <a:lnTo>
                  <a:pt x="476594" y="447083"/>
                </a:lnTo>
                <a:lnTo>
                  <a:pt x="478107" y="443570"/>
                </a:lnTo>
                <a:lnTo>
                  <a:pt x="479620" y="440054"/>
                </a:lnTo>
                <a:lnTo>
                  <a:pt x="481134" y="436534"/>
                </a:lnTo>
                <a:lnTo>
                  <a:pt x="482646" y="433010"/>
                </a:lnTo>
                <a:lnTo>
                  <a:pt x="484160" y="429483"/>
                </a:lnTo>
                <a:lnTo>
                  <a:pt x="485672" y="425953"/>
                </a:lnTo>
                <a:lnTo>
                  <a:pt x="487186" y="422419"/>
                </a:lnTo>
                <a:lnTo>
                  <a:pt x="488698" y="418883"/>
                </a:lnTo>
                <a:lnTo>
                  <a:pt x="490212" y="415345"/>
                </a:lnTo>
                <a:lnTo>
                  <a:pt x="491724" y="411804"/>
                </a:lnTo>
                <a:lnTo>
                  <a:pt x="493238" y="408261"/>
                </a:lnTo>
                <a:lnTo>
                  <a:pt x="494750" y="404717"/>
                </a:lnTo>
                <a:lnTo>
                  <a:pt x="496263" y="401170"/>
                </a:lnTo>
                <a:lnTo>
                  <a:pt x="497776" y="397623"/>
                </a:lnTo>
                <a:lnTo>
                  <a:pt x="499289" y="394075"/>
                </a:lnTo>
                <a:lnTo>
                  <a:pt x="500802" y="390526"/>
                </a:lnTo>
                <a:lnTo>
                  <a:pt x="502315" y="386976"/>
                </a:lnTo>
                <a:lnTo>
                  <a:pt x="503828" y="383426"/>
                </a:lnTo>
                <a:lnTo>
                  <a:pt x="505339" y="379877"/>
                </a:lnTo>
                <a:lnTo>
                  <a:pt x="506857" y="376327"/>
                </a:lnTo>
                <a:lnTo>
                  <a:pt x="508366" y="372778"/>
                </a:lnTo>
                <a:lnTo>
                  <a:pt x="509883" y="369229"/>
                </a:lnTo>
                <a:lnTo>
                  <a:pt x="511393" y="365683"/>
                </a:lnTo>
                <a:lnTo>
                  <a:pt x="512903" y="362136"/>
                </a:lnTo>
                <a:lnTo>
                  <a:pt x="514420" y="358592"/>
                </a:lnTo>
                <a:lnTo>
                  <a:pt x="515929" y="355049"/>
                </a:lnTo>
                <a:lnTo>
                  <a:pt x="517447" y="351509"/>
                </a:lnTo>
                <a:lnTo>
                  <a:pt x="518956" y="347971"/>
                </a:lnTo>
                <a:lnTo>
                  <a:pt x="520473" y="344435"/>
                </a:lnTo>
                <a:lnTo>
                  <a:pt x="521983" y="340902"/>
                </a:lnTo>
                <a:lnTo>
                  <a:pt x="523500" y="337373"/>
                </a:lnTo>
                <a:lnTo>
                  <a:pt x="525010" y="333847"/>
                </a:lnTo>
                <a:lnTo>
                  <a:pt x="526527" y="330325"/>
                </a:lnTo>
                <a:lnTo>
                  <a:pt x="528037" y="326807"/>
                </a:lnTo>
                <a:lnTo>
                  <a:pt x="529546" y="323293"/>
                </a:lnTo>
                <a:lnTo>
                  <a:pt x="531063" y="319783"/>
                </a:lnTo>
                <a:lnTo>
                  <a:pt x="532573" y="316279"/>
                </a:lnTo>
                <a:lnTo>
                  <a:pt x="534090" y="312779"/>
                </a:lnTo>
                <a:lnTo>
                  <a:pt x="535600" y="309285"/>
                </a:lnTo>
                <a:lnTo>
                  <a:pt x="537117" y="305797"/>
                </a:lnTo>
                <a:lnTo>
                  <a:pt x="538627" y="302315"/>
                </a:lnTo>
                <a:lnTo>
                  <a:pt x="540144" y="298838"/>
                </a:lnTo>
                <a:lnTo>
                  <a:pt x="541653" y="295369"/>
                </a:lnTo>
                <a:lnTo>
                  <a:pt x="543163" y="291905"/>
                </a:lnTo>
                <a:lnTo>
                  <a:pt x="544680" y="288450"/>
                </a:lnTo>
                <a:lnTo>
                  <a:pt x="546190" y="285001"/>
                </a:lnTo>
                <a:lnTo>
                  <a:pt x="547707" y="281561"/>
                </a:lnTo>
                <a:lnTo>
                  <a:pt x="549217" y="278128"/>
                </a:lnTo>
                <a:lnTo>
                  <a:pt x="550734" y="274703"/>
                </a:lnTo>
                <a:lnTo>
                  <a:pt x="552243" y="271287"/>
                </a:lnTo>
                <a:lnTo>
                  <a:pt x="553761" y="267880"/>
                </a:lnTo>
                <a:lnTo>
                  <a:pt x="555270" y="264482"/>
                </a:lnTo>
                <a:lnTo>
                  <a:pt x="556780" y="261093"/>
                </a:lnTo>
                <a:lnTo>
                  <a:pt x="558297" y="257714"/>
                </a:lnTo>
                <a:lnTo>
                  <a:pt x="559806" y="254345"/>
                </a:lnTo>
                <a:lnTo>
                  <a:pt x="561324" y="250986"/>
                </a:lnTo>
                <a:lnTo>
                  <a:pt x="562833" y="247638"/>
                </a:lnTo>
                <a:lnTo>
                  <a:pt x="564351" y="244300"/>
                </a:lnTo>
                <a:lnTo>
                  <a:pt x="565860" y="240974"/>
                </a:lnTo>
                <a:lnTo>
                  <a:pt x="567377" y="237659"/>
                </a:lnTo>
                <a:lnTo>
                  <a:pt x="568887" y="234356"/>
                </a:lnTo>
                <a:lnTo>
                  <a:pt x="570396" y="231065"/>
                </a:lnTo>
                <a:lnTo>
                  <a:pt x="571914" y="227786"/>
                </a:lnTo>
                <a:lnTo>
                  <a:pt x="573423" y="224520"/>
                </a:lnTo>
                <a:lnTo>
                  <a:pt x="574940" y="221266"/>
                </a:lnTo>
                <a:lnTo>
                  <a:pt x="576450" y="218026"/>
                </a:lnTo>
                <a:lnTo>
                  <a:pt x="577967" y="214800"/>
                </a:lnTo>
                <a:lnTo>
                  <a:pt x="579477" y="211587"/>
                </a:lnTo>
                <a:lnTo>
                  <a:pt x="580994" y="208388"/>
                </a:lnTo>
                <a:lnTo>
                  <a:pt x="582504" y="205203"/>
                </a:lnTo>
                <a:lnTo>
                  <a:pt x="584021" y="202033"/>
                </a:lnTo>
                <a:lnTo>
                  <a:pt x="585530" y="198878"/>
                </a:lnTo>
                <a:lnTo>
                  <a:pt x="587040" y="195738"/>
                </a:lnTo>
                <a:lnTo>
                  <a:pt x="588557" y="192614"/>
                </a:lnTo>
                <a:lnTo>
                  <a:pt x="590067" y="189506"/>
                </a:lnTo>
                <a:lnTo>
                  <a:pt x="591584" y="186413"/>
                </a:lnTo>
                <a:lnTo>
                  <a:pt x="593094" y="183337"/>
                </a:lnTo>
                <a:lnTo>
                  <a:pt x="594611" y="180278"/>
                </a:lnTo>
                <a:lnTo>
                  <a:pt x="596120" y="177235"/>
                </a:lnTo>
                <a:lnTo>
                  <a:pt x="597638" y="174209"/>
                </a:lnTo>
                <a:lnTo>
                  <a:pt x="599147" y="171202"/>
                </a:lnTo>
                <a:lnTo>
                  <a:pt x="600657" y="168212"/>
                </a:lnTo>
                <a:lnTo>
                  <a:pt x="602174" y="165239"/>
                </a:lnTo>
                <a:lnTo>
                  <a:pt x="603684" y="162286"/>
                </a:lnTo>
                <a:lnTo>
                  <a:pt x="605201" y="159351"/>
                </a:lnTo>
                <a:lnTo>
                  <a:pt x="606710" y="156434"/>
                </a:lnTo>
                <a:lnTo>
                  <a:pt x="608228" y="153537"/>
                </a:lnTo>
                <a:lnTo>
                  <a:pt x="609737" y="150660"/>
                </a:lnTo>
                <a:lnTo>
                  <a:pt x="611254" y="147802"/>
                </a:lnTo>
                <a:lnTo>
                  <a:pt x="612764" y="144964"/>
                </a:lnTo>
                <a:lnTo>
                  <a:pt x="614273" y="142147"/>
                </a:lnTo>
                <a:lnTo>
                  <a:pt x="615791" y="139350"/>
                </a:lnTo>
                <a:lnTo>
                  <a:pt x="617300" y="136574"/>
                </a:lnTo>
                <a:lnTo>
                  <a:pt x="618818" y="133819"/>
                </a:lnTo>
                <a:lnTo>
                  <a:pt x="620327" y="131085"/>
                </a:lnTo>
                <a:lnTo>
                  <a:pt x="621844" y="128374"/>
                </a:lnTo>
                <a:lnTo>
                  <a:pt x="623354" y="125683"/>
                </a:lnTo>
                <a:lnTo>
                  <a:pt x="624871" y="123016"/>
                </a:lnTo>
                <a:lnTo>
                  <a:pt x="626381" y="120370"/>
                </a:lnTo>
                <a:lnTo>
                  <a:pt x="627898" y="117747"/>
                </a:lnTo>
                <a:lnTo>
                  <a:pt x="629407" y="115148"/>
                </a:lnTo>
                <a:lnTo>
                  <a:pt x="630917" y="112570"/>
                </a:lnTo>
                <a:lnTo>
                  <a:pt x="632434" y="110018"/>
                </a:lnTo>
                <a:lnTo>
                  <a:pt x="633944" y="107488"/>
                </a:lnTo>
                <a:lnTo>
                  <a:pt x="635461" y="104982"/>
                </a:lnTo>
                <a:lnTo>
                  <a:pt x="636971" y="102501"/>
                </a:lnTo>
                <a:lnTo>
                  <a:pt x="638488" y="100044"/>
                </a:lnTo>
                <a:lnTo>
                  <a:pt x="639997" y="97611"/>
                </a:lnTo>
                <a:lnTo>
                  <a:pt x="641515" y="95205"/>
                </a:lnTo>
                <a:lnTo>
                  <a:pt x="643024" y="92822"/>
                </a:lnTo>
                <a:lnTo>
                  <a:pt x="644534" y="90466"/>
                </a:lnTo>
                <a:lnTo>
                  <a:pt x="646051" y="88135"/>
                </a:lnTo>
                <a:lnTo>
                  <a:pt x="647561" y="85830"/>
                </a:lnTo>
                <a:lnTo>
                  <a:pt x="649078" y="83551"/>
                </a:lnTo>
                <a:lnTo>
                  <a:pt x="650587" y="81299"/>
                </a:lnTo>
                <a:lnTo>
                  <a:pt x="652105" y="79072"/>
                </a:lnTo>
                <a:lnTo>
                  <a:pt x="653614" y="76874"/>
                </a:lnTo>
                <a:lnTo>
                  <a:pt x="655131" y="74702"/>
                </a:lnTo>
                <a:lnTo>
                  <a:pt x="656641" y="72557"/>
                </a:lnTo>
                <a:lnTo>
                  <a:pt x="658151" y="70439"/>
                </a:lnTo>
                <a:lnTo>
                  <a:pt x="659668" y="68350"/>
                </a:lnTo>
                <a:lnTo>
                  <a:pt x="661177" y="66289"/>
                </a:lnTo>
                <a:lnTo>
                  <a:pt x="662695" y="64255"/>
                </a:lnTo>
                <a:lnTo>
                  <a:pt x="664204" y="62250"/>
                </a:lnTo>
                <a:lnTo>
                  <a:pt x="665721" y="60274"/>
                </a:lnTo>
                <a:lnTo>
                  <a:pt x="667231" y="58326"/>
                </a:lnTo>
                <a:lnTo>
                  <a:pt x="668748" y="56407"/>
                </a:lnTo>
                <a:lnTo>
                  <a:pt x="670258" y="54518"/>
                </a:lnTo>
                <a:lnTo>
                  <a:pt x="671767" y="52658"/>
                </a:lnTo>
                <a:lnTo>
                  <a:pt x="673285" y="50827"/>
                </a:lnTo>
                <a:lnTo>
                  <a:pt x="674794" y="49026"/>
                </a:lnTo>
                <a:lnTo>
                  <a:pt x="676311" y="47254"/>
                </a:lnTo>
                <a:lnTo>
                  <a:pt x="677821" y="45514"/>
                </a:lnTo>
                <a:lnTo>
                  <a:pt x="679338" y="43804"/>
                </a:lnTo>
                <a:lnTo>
                  <a:pt x="680848" y="42124"/>
                </a:lnTo>
                <a:lnTo>
                  <a:pt x="682365" y="40474"/>
                </a:lnTo>
                <a:lnTo>
                  <a:pt x="683874" y="38855"/>
                </a:lnTo>
                <a:lnTo>
                  <a:pt x="685392" y="37267"/>
                </a:lnTo>
                <a:lnTo>
                  <a:pt x="686901" y="35711"/>
                </a:lnTo>
                <a:lnTo>
                  <a:pt x="688411" y="34186"/>
                </a:lnTo>
                <a:lnTo>
                  <a:pt x="689928" y="32692"/>
                </a:lnTo>
                <a:lnTo>
                  <a:pt x="691438" y="31230"/>
                </a:lnTo>
                <a:lnTo>
                  <a:pt x="692955" y="29800"/>
                </a:lnTo>
                <a:lnTo>
                  <a:pt x="694464" y="28403"/>
                </a:lnTo>
                <a:lnTo>
                  <a:pt x="695982" y="27036"/>
                </a:lnTo>
                <a:lnTo>
                  <a:pt x="697491" y="25703"/>
                </a:lnTo>
                <a:lnTo>
                  <a:pt x="699009" y="24401"/>
                </a:lnTo>
                <a:lnTo>
                  <a:pt x="700518" y="23132"/>
                </a:lnTo>
                <a:lnTo>
                  <a:pt x="702028" y="21896"/>
                </a:lnTo>
                <a:lnTo>
                  <a:pt x="703545" y="20692"/>
                </a:lnTo>
                <a:lnTo>
                  <a:pt x="705054" y="19522"/>
                </a:lnTo>
                <a:lnTo>
                  <a:pt x="706572" y="18385"/>
                </a:lnTo>
                <a:lnTo>
                  <a:pt x="708081" y="17280"/>
                </a:lnTo>
                <a:lnTo>
                  <a:pt x="709598" y="16209"/>
                </a:lnTo>
                <a:lnTo>
                  <a:pt x="711108" y="15172"/>
                </a:lnTo>
                <a:lnTo>
                  <a:pt x="712625" y="14167"/>
                </a:lnTo>
                <a:lnTo>
                  <a:pt x="714135" y="13197"/>
                </a:lnTo>
                <a:lnTo>
                  <a:pt x="715644" y="12260"/>
                </a:lnTo>
                <a:lnTo>
                  <a:pt x="717162" y="11358"/>
                </a:lnTo>
                <a:lnTo>
                  <a:pt x="718671" y="10489"/>
                </a:lnTo>
                <a:lnTo>
                  <a:pt x="720188" y="9654"/>
                </a:lnTo>
                <a:lnTo>
                  <a:pt x="721698" y="8853"/>
                </a:lnTo>
                <a:lnTo>
                  <a:pt x="723215" y="8086"/>
                </a:lnTo>
                <a:lnTo>
                  <a:pt x="724725" y="7354"/>
                </a:lnTo>
                <a:lnTo>
                  <a:pt x="726242" y="6656"/>
                </a:lnTo>
                <a:lnTo>
                  <a:pt x="727752" y="5992"/>
                </a:lnTo>
                <a:lnTo>
                  <a:pt x="729269" y="5363"/>
                </a:lnTo>
                <a:lnTo>
                  <a:pt x="730778" y="4769"/>
                </a:lnTo>
                <a:lnTo>
                  <a:pt x="732288" y="4209"/>
                </a:lnTo>
                <a:lnTo>
                  <a:pt x="733805" y="3684"/>
                </a:lnTo>
                <a:lnTo>
                  <a:pt x="735315" y="3194"/>
                </a:lnTo>
                <a:lnTo>
                  <a:pt x="736832" y="2738"/>
                </a:lnTo>
                <a:lnTo>
                  <a:pt x="738341" y="2317"/>
                </a:lnTo>
                <a:lnTo>
                  <a:pt x="739859" y="1931"/>
                </a:lnTo>
                <a:lnTo>
                  <a:pt x="741368" y="1581"/>
                </a:lnTo>
                <a:lnTo>
                  <a:pt x="742886" y="1265"/>
                </a:lnTo>
                <a:lnTo>
                  <a:pt x="744395" y="984"/>
                </a:lnTo>
                <a:lnTo>
                  <a:pt x="745905" y="738"/>
                </a:lnTo>
                <a:lnTo>
                  <a:pt x="747422" y="527"/>
                </a:lnTo>
                <a:lnTo>
                  <a:pt x="748931" y="351"/>
                </a:lnTo>
                <a:lnTo>
                  <a:pt x="750449" y="211"/>
                </a:lnTo>
                <a:lnTo>
                  <a:pt x="751958" y="106"/>
                </a:lnTo>
                <a:lnTo>
                  <a:pt x="753476" y="35"/>
                </a:lnTo>
                <a:lnTo>
                  <a:pt x="754985" y="0"/>
                </a:lnTo>
                <a:lnTo>
                  <a:pt x="756502" y="0"/>
                </a:lnTo>
                <a:lnTo>
                  <a:pt x="758012" y="35"/>
                </a:lnTo>
                <a:lnTo>
                  <a:pt x="759521" y="106"/>
                </a:lnTo>
                <a:lnTo>
                  <a:pt x="761039" y="211"/>
                </a:lnTo>
                <a:lnTo>
                  <a:pt x="762548" y="351"/>
                </a:lnTo>
                <a:lnTo>
                  <a:pt x="764065" y="527"/>
                </a:lnTo>
                <a:lnTo>
                  <a:pt x="765575" y="738"/>
                </a:lnTo>
                <a:lnTo>
                  <a:pt x="767092" y="984"/>
                </a:lnTo>
                <a:lnTo>
                  <a:pt x="768602" y="1265"/>
                </a:lnTo>
                <a:lnTo>
                  <a:pt x="770119" y="1581"/>
                </a:lnTo>
                <a:lnTo>
                  <a:pt x="771629" y="1931"/>
                </a:lnTo>
                <a:lnTo>
                  <a:pt x="773138" y="2317"/>
                </a:lnTo>
                <a:lnTo>
                  <a:pt x="774655" y="2738"/>
                </a:lnTo>
                <a:lnTo>
                  <a:pt x="776165" y="3194"/>
                </a:lnTo>
                <a:lnTo>
                  <a:pt x="777682" y="3684"/>
                </a:lnTo>
                <a:lnTo>
                  <a:pt x="779192" y="4209"/>
                </a:lnTo>
                <a:lnTo>
                  <a:pt x="780709" y="4769"/>
                </a:lnTo>
                <a:lnTo>
                  <a:pt x="782219" y="5363"/>
                </a:lnTo>
                <a:lnTo>
                  <a:pt x="783736" y="5992"/>
                </a:lnTo>
                <a:lnTo>
                  <a:pt x="785245" y="6656"/>
                </a:lnTo>
                <a:lnTo>
                  <a:pt x="786763" y="7354"/>
                </a:lnTo>
                <a:lnTo>
                  <a:pt x="788272" y="8086"/>
                </a:lnTo>
                <a:lnTo>
                  <a:pt x="789782" y="8853"/>
                </a:lnTo>
                <a:lnTo>
                  <a:pt x="791299" y="9654"/>
                </a:lnTo>
                <a:lnTo>
                  <a:pt x="792808" y="10489"/>
                </a:lnTo>
                <a:lnTo>
                  <a:pt x="794326" y="11358"/>
                </a:lnTo>
                <a:lnTo>
                  <a:pt x="795835" y="12260"/>
                </a:lnTo>
                <a:lnTo>
                  <a:pt x="797353" y="13197"/>
                </a:lnTo>
                <a:lnTo>
                  <a:pt x="798862" y="14167"/>
                </a:lnTo>
                <a:lnTo>
                  <a:pt x="800379" y="15172"/>
                </a:lnTo>
                <a:lnTo>
                  <a:pt x="801889" y="16209"/>
                </a:lnTo>
                <a:lnTo>
                  <a:pt x="803398" y="17280"/>
                </a:lnTo>
                <a:lnTo>
                  <a:pt x="804916" y="18385"/>
                </a:lnTo>
                <a:lnTo>
                  <a:pt x="806425" y="19522"/>
                </a:lnTo>
                <a:lnTo>
                  <a:pt x="807943" y="20692"/>
                </a:lnTo>
                <a:lnTo>
                  <a:pt x="809452" y="21896"/>
                </a:lnTo>
                <a:lnTo>
                  <a:pt x="810969" y="23132"/>
                </a:lnTo>
                <a:lnTo>
                  <a:pt x="812479" y="24401"/>
                </a:lnTo>
                <a:lnTo>
                  <a:pt x="813996" y="25703"/>
                </a:lnTo>
                <a:lnTo>
                  <a:pt x="815506" y="27036"/>
                </a:lnTo>
                <a:lnTo>
                  <a:pt x="817015" y="28403"/>
                </a:lnTo>
                <a:lnTo>
                  <a:pt x="818532" y="29800"/>
                </a:lnTo>
                <a:lnTo>
                  <a:pt x="820042" y="31230"/>
                </a:lnTo>
                <a:lnTo>
                  <a:pt x="821559" y="32692"/>
                </a:lnTo>
                <a:lnTo>
                  <a:pt x="823069" y="34186"/>
                </a:lnTo>
                <a:lnTo>
                  <a:pt x="824586" y="35711"/>
                </a:lnTo>
                <a:lnTo>
                  <a:pt x="826096" y="37267"/>
                </a:lnTo>
                <a:lnTo>
                  <a:pt x="827613" y="38855"/>
                </a:lnTo>
                <a:lnTo>
                  <a:pt x="829122" y="40474"/>
                </a:lnTo>
                <a:lnTo>
                  <a:pt x="830640" y="42124"/>
                </a:lnTo>
                <a:lnTo>
                  <a:pt x="832149" y="43804"/>
                </a:lnTo>
                <a:lnTo>
                  <a:pt x="833659" y="45514"/>
                </a:lnTo>
                <a:lnTo>
                  <a:pt x="835176" y="47254"/>
                </a:lnTo>
                <a:lnTo>
                  <a:pt x="836686" y="49026"/>
                </a:lnTo>
                <a:lnTo>
                  <a:pt x="838203" y="50827"/>
                </a:lnTo>
                <a:lnTo>
                  <a:pt x="839712" y="52658"/>
                </a:lnTo>
                <a:lnTo>
                  <a:pt x="841230" y="54518"/>
                </a:lnTo>
                <a:lnTo>
                  <a:pt x="842739" y="56407"/>
                </a:lnTo>
                <a:lnTo>
                  <a:pt x="844256" y="58326"/>
                </a:lnTo>
                <a:lnTo>
                  <a:pt x="845766" y="60274"/>
                </a:lnTo>
                <a:lnTo>
                  <a:pt x="847275" y="62250"/>
                </a:lnTo>
                <a:lnTo>
                  <a:pt x="848793" y="64255"/>
                </a:lnTo>
                <a:lnTo>
                  <a:pt x="850302" y="66289"/>
                </a:lnTo>
                <a:lnTo>
                  <a:pt x="851820" y="68350"/>
                </a:lnTo>
                <a:lnTo>
                  <a:pt x="853329" y="70439"/>
                </a:lnTo>
                <a:lnTo>
                  <a:pt x="854846" y="72557"/>
                </a:lnTo>
                <a:lnTo>
                  <a:pt x="856356" y="74702"/>
                </a:lnTo>
                <a:lnTo>
                  <a:pt x="857873" y="76874"/>
                </a:lnTo>
                <a:lnTo>
                  <a:pt x="859383" y="79072"/>
                </a:lnTo>
                <a:lnTo>
                  <a:pt x="860892" y="81299"/>
                </a:lnTo>
                <a:lnTo>
                  <a:pt x="862410" y="83551"/>
                </a:lnTo>
                <a:lnTo>
                  <a:pt x="863919" y="85830"/>
                </a:lnTo>
                <a:lnTo>
                  <a:pt x="865436" y="88135"/>
                </a:lnTo>
                <a:lnTo>
                  <a:pt x="866946" y="90466"/>
                </a:lnTo>
                <a:lnTo>
                  <a:pt x="868463" y="92822"/>
                </a:lnTo>
                <a:lnTo>
                  <a:pt x="869973" y="95205"/>
                </a:lnTo>
                <a:lnTo>
                  <a:pt x="871490" y="97611"/>
                </a:lnTo>
                <a:lnTo>
                  <a:pt x="872999" y="100044"/>
                </a:lnTo>
                <a:lnTo>
                  <a:pt x="874509" y="102501"/>
                </a:lnTo>
                <a:lnTo>
                  <a:pt x="876026" y="104982"/>
                </a:lnTo>
                <a:lnTo>
                  <a:pt x="877536" y="107488"/>
                </a:lnTo>
                <a:lnTo>
                  <a:pt x="879053" y="110018"/>
                </a:lnTo>
                <a:lnTo>
                  <a:pt x="880563" y="112570"/>
                </a:lnTo>
                <a:lnTo>
                  <a:pt x="882080" y="115148"/>
                </a:lnTo>
                <a:lnTo>
                  <a:pt x="883589" y="117747"/>
                </a:lnTo>
                <a:lnTo>
                  <a:pt x="885107" y="120370"/>
                </a:lnTo>
                <a:lnTo>
                  <a:pt x="886616" y="123016"/>
                </a:lnTo>
                <a:lnTo>
                  <a:pt x="888133" y="125683"/>
                </a:lnTo>
                <a:lnTo>
                  <a:pt x="889643" y="128374"/>
                </a:lnTo>
                <a:lnTo>
                  <a:pt x="891153" y="131085"/>
                </a:lnTo>
                <a:lnTo>
                  <a:pt x="892670" y="133819"/>
                </a:lnTo>
                <a:lnTo>
                  <a:pt x="894179" y="136574"/>
                </a:lnTo>
                <a:lnTo>
                  <a:pt x="895697" y="139350"/>
                </a:lnTo>
                <a:lnTo>
                  <a:pt x="897206" y="142147"/>
                </a:lnTo>
                <a:lnTo>
                  <a:pt x="898723" y="144964"/>
                </a:lnTo>
                <a:lnTo>
                  <a:pt x="900233" y="147802"/>
                </a:lnTo>
                <a:lnTo>
                  <a:pt x="901750" y="150660"/>
                </a:lnTo>
                <a:lnTo>
                  <a:pt x="903260" y="153537"/>
                </a:lnTo>
                <a:lnTo>
                  <a:pt x="904769" y="156434"/>
                </a:lnTo>
                <a:lnTo>
                  <a:pt x="906287" y="159351"/>
                </a:lnTo>
                <a:lnTo>
                  <a:pt x="907796" y="162286"/>
                </a:lnTo>
                <a:lnTo>
                  <a:pt x="909313" y="165239"/>
                </a:lnTo>
                <a:lnTo>
                  <a:pt x="910823" y="168212"/>
                </a:lnTo>
                <a:lnTo>
                  <a:pt x="912340" y="171202"/>
                </a:lnTo>
                <a:lnTo>
                  <a:pt x="913850" y="174209"/>
                </a:lnTo>
                <a:lnTo>
                  <a:pt x="915367" y="177235"/>
                </a:lnTo>
                <a:lnTo>
                  <a:pt x="916877" y="180278"/>
                </a:lnTo>
                <a:lnTo>
                  <a:pt x="918386" y="183337"/>
                </a:lnTo>
                <a:lnTo>
                  <a:pt x="919903" y="186413"/>
                </a:lnTo>
                <a:lnTo>
                  <a:pt x="921413" y="189506"/>
                </a:lnTo>
                <a:lnTo>
                  <a:pt x="922930" y="192614"/>
                </a:lnTo>
                <a:lnTo>
                  <a:pt x="924440" y="195738"/>
                </a:lnTo>
                <a:lnTo>
                  <a:pt x="925957" y="198878"/>
                </a:lnTo>
                <a:lnTo>
                  <a:pt x="927466" y="202033"/>
                </a:lnTo>
                <a:lnTo>
                  <a:pt x="928984" y="205203"/>
                </a:lnTo>
                <a:lnTo>
                  <a:pt x="930493" y="208388"/>
                </a:lnTo>
                <a:lnTo>
                  <a:pt x="932011" y="211587"/>
                </a:lnTo>
                <a:lnTo>
                  <a:pt x="933520" y="214800"/>
                </a:lnTo>
                <a:lnTo>
                  <a:pt x="935030" y="218026"/>
                </a:lnTo>
                <a:lnTo>
                  <a:pt x="936547" y="221266"/>
                </a:lnTo>
                <a:lnTo>
                  <a:pt x="938056" y="224520"/>
                </a:lnTo>
                <a:lnTo>
                  <a:pt x="939574" y="227786"/>
                </a:lnTo>
                <a:lnTo>
                  <a:pt x="941083" y="231065"/>
                </a:lnTo>
                <a:lnTo>
                  <a:pt x="942600" y="234356"/>
                </a:lnTo>
                <a:lnTo>
                  <a:pt x="944110" y="237659"/>
                </a:lnTo>
                <a:lnTo>
                  <a:pt x="945627" y="240974"/>
                </a:lnTo>
                <a:lnTo>
                  <a:pt x="947137" y="244300"/>
                </a:lnTo>
                <a:lnTo>
                  <a:pt x="948646" y="247638"/>
                </a:lnTo>
                <a:lnTo>
                  <a:pt x="950164" y="250986"/>
                </a:lnTo>
                <a:lnTo>
                  <a:pt x="951673" y="254345"/>
                </a:lnTo>
                <a:lnTo>
                  <a:pt x="953190" y="257714"/>
                </a:lnTo>
                <a:lnTo>
                  <a:pt x="954700" y="261093"/>
                </a:lnTo>
                <a:lnTo>
                  <a:pt x="956217" y="264482"/>
                </a:lnTo>
                <a:lnTo>
                  <a:pt x="957727" y="267880"/>
                </a:lnTo>
                <a:lnTo>
                  <a:pt x="959244" y="271287"/>
                </a:lnTo>
                <a:lnTo>
                  <a:pt x="960754" y="274703"/>
                </a:lnTo>
                <a:lnTo>
                  <a:pt x="962263" y="278128"/>
                </a:lnTo>
                <a:lnTo>
                  <a:pt x="963780" y="281561"/>
                </a:lnTo>
                <a:lnTo>
                  <a:pt x="965290" y="285001"/>
                </a:lnTo>
                <a:lnTo>
                  <a:pt x="966807" y="288450"/>
                </a:lnTo>
                <a:lnTo>
                  <a:pt x="968317" y="291905"/>
                </a:lnTo>
                <a:lnTo>
                  <a:pt x="969834" y="295369"/>
                </a:lnTo>
                <a:lnTo>
                  <a:pt x="971344" y="298838"/>
                </a:lnTo>
                <a:lnTo>
                  <a:pt x="972861" y="302315"/>
                </a:lnTo>
                <a:lnTo>
                  <a:pt x="974370" y="305797"/>
                </a:lnTo>
                <a:lnTo>
                  <a:pt x="975880" y="309285"/>
                </a:lnTo>
                <a:lnTo>
                  <a:pt x="977397" y="312779"/>
                </a:lnTo>
                <a:lnTo>
                  <a:pt x="978907" y="316279"/>
                </a:lnTo>
                <a:lnTo>
                  <a:pt x="980424" y="319783"/>
                </a:lnTo>
                <a:lnTo>
                  <a:pt x="981933" y="323293"/>
                </a:lnTo>
                <a:lnTo>
                  <a:pt x="983451" y="326807"/>
                </a:lnTo>
                <a:lnTo>
                  <a:pt x="984960" y="330325"/>
                </a:lnTo>
                <a:lnTo>
                  <a:pt x="986478" y="333847"/>
                </a:lnTo>
                <a:lnTo>
                  <a:pt x="987987" y="337373"/>
                </a:lnTo>
                <a:lnTo>
                  <a:pt x="989504" y="340902"/>
                </a:lnTo>
                <a:lnTo>
                  <a:pt x="991014" y="344435"/>
                </a:lnTo>
                <a:lnTo>
                  <a:pt x="992523" y="347971"/>
                </a:lnTo>
                <a:lnTo>
                  <a:pt x="994041" y="351509"/>
                </a:lnTo>
                <a:lnTo>
                  <a:pt x="995550" y="355049"/>
                </a:lnTo>
                <a:lnTo>
                  <a:pt x="997067" y="358592"/>
                </a:lnTo>
                <a:lnTo>
                  <a:pt x="998577" y="362136"/>
                </a:lnTo>
                <a:lnTo>
                  <a:pt x="1000094" y="365683"/>
                </a:lnTo>
                <a:lnTo>
                  <a:pt x="1001604" y="369229"/>
                </a:lnTo>
                <a:lnTo>
                  <a:pt x="1003121" y="372778"/>
                </a:lnTo>
                <a:lnTo>
                  <a:pt x="1004631" y="376327"/>
                </a:lnTo>
                <a:lnTo>
                  <a:pt x="1006140" y="379877"/>
                </a:lnTo>
                <a:lnTo>
                  <a:pt x="1007657" y="383426"/>
                </a:lnTo>
                <a:lnTo>
                  <a:pt x="1009167" y="386976"/>
                </a:lnTo>
                <a:lnTo>
                  <a:pt x="1010684" y="390526"/>
                </a:lnTo>
                <a:lnTo>
                  <a:pt x="1012194" y="394075"/>
                </a:lnTo>
                <a:lnTo>
                  <a:pt x="1013711" y="397623"/>
                </a:lnTo>
                <a:lnTo>
                  <a:pt x="1015221" y="401170"/>
                </a:lnTo>
                <a:lnTo>
                  <a:pt x="1016738" y="404717"/>
                </a:lnTo>
                <a:lnTo>
                  <a:pt x="1018247" y="408261"/>
                </a:lnTo>
                <a:lnTo>
                  <a:pt x="1019757" y="411804"/>
                </a:lnTo>
                <a:lnTo>
                  <a:pt x="1021274" y="415345"/>
                </a:lnTo>
                <a:lnTo>
                  <a:pt x="1022784" y="418883"/>
                </a:lnTo>
                <a:lnTo>
                  <a:pt x="1024301" y="422419"/>
                </a:lnTo>
                <a:lnTo>
                  <a:pt x="1025811" y="425953"/>
                </a:lnTo>
                <a:lnTo>
                  <a:pt x="1027328" y="429483"/>
                </a:lnTo>
                <a:lnTo>
                  <a:pt x="1028837" y="433010"/>
                </a:lnTo>
                <a:lnTo>
                  <a:pt x="1030355" y="436534"/>
                </a:lnTo>
                <a:lnTo>
                  <a:pt x="1031864" y="440054"/>
                </a:lnTo>
                <a:lnTo>
                  <a:pt x="1033381" y="443570"/>
                </a:lnTo>
                <a:lnTo>
                  <a:pt x="1034891" y="447083"/>
                </a:lnTo>
                <a:lnTo>
                  <a:pt x="1036400" y="450590"/>
                </a:lnTo>
                <a:lnTo>
                  <a:pt x="1037918" y="454093"/>
                </a:lnTo>
                <a:lnTo>
                  <a:pt x="1039427" y="457592"/>
                </a:lnTo>
                <a:lnTo>
                  <a:pt x="1040945" y="461085"/>
                </a:lnTo>
                <a:lnTo>
                  <a:pt x="1042454" y="464574"/>
                </a:lnTo>
                <a:lnTo>
                  <a:pt x="1043971" y="468056"/>
                </a:lnTo>
                <a:lnTo>
                  <a:pt x="1045481" y="471534"/>
                </a:lnTo>
                <a:lnTo>
                  <a:pt x="1046998" y="475005"/>
                </a:lnTo>
                <a:lnTo>
                  <a:pt x="1048508" y="478470"/>
                </a:lnTo>
                <a:lnTo>
                  <a:pt x="1050017" y="481929"/>
                </a:lnTo>
                <a:lnTo>
                  <a:pt x="1051535" y="485382"/>
                </a:lnTo>
                <a:lnTo>
                  <a:pt x="1053044" y="488828"/>
                </a:lnTo>
                <a:lnTo>
                  <a:pt x="1054561" y="492266"/>
                </a:lnTo>
                <a:lnTo>
                  <a:pt x="1056071" y="495698"/>
                </a:lnTo>
                <a:lnTo>
                  <a:pt x="1057588" y="499123"/>
                </a:lnTo>
                <a:lnTo>
                  <a:pt x="1059098" y="502539"/>
                </a:lnTo>
                <a:lnTo>
                  <a:pt x="1060615" y="505949"/>
                </a:lnTo>
                <a:lnTo>
                  <a:pt x="1062124" y="509351"/>
                </a:lnTo>
                <a:lnTo>
                  <a:pt x="1063634" y="512744"/>
                </a:lnTo>
                <a:lnTo>
                  <a:pt x="1065151" y="516130"/>
                </a:lnTo>
                <a:lnTo>
                  <a:pt x="1066661" y="519507"/>
                </a:lnTo>
                <a:lnTo>
                  <a:pt x="1068178" y="522875"/>
                </a:lnTo>
                <a:lnTo>
                  <a:pt x="1069688" y="526234"/>
                </a:lnTo>
                <a:lnTo>
                  <a:pt x="1071205" y="529585"/>
                </a:lnTo>
                <a:lnTo>
                  <a:pt x="1072714" y="532927"/>
                </a:lnTo>
                <a:lnTo>
                  <a:pt x="1074232" y="536259"/>
                </a:lnTo>
                <a:lnTo>
                  <a:pt x="1075741" y="539582"/>
                </a:lnTo>
                <a:lnTo>
                  <a:pt x="1077251" y="542895"/>
                </a:lnTo>
                <a:lnTo>
                  <a:pt x="1078768" y="546198"/>
                </a:lnTo>
                <a:lnTo>
                  <a:pt x="1080278" y="549492"/>
                </a:lnTo>
                <a:lnTo>
                  <a:pt x="1081795" y="552774"/>
                </a:lnTo>
                <a:lnTo>
                  <a:pt x="1083304" y="556048"/>
                </a:lnTo>
                <a:lnTo>
                  <a:pt x="1084822" y="559310"/>
                </a:lnTo>
                <a:lnTo>
                  <a:pt x="1086331" y="562562"/>
                </a:lnTo>
                <a:lnTo>
                  <a:pt x="1087848" y="565804"/>
                </a:lnTo>
                <a:lnTo>
                  <a:pt x="1089358" y="569033"/>
                </a:lnTo>
                <a:lnTo>
                  <a:pt x="1090875" y="572253"/>
                </a:lnTo>
                <a:lnTo>
                  <a:pt x="1092385" y="575461"/>
                </a:lnTo>
                <a:lnTo>
                  <a:pt x="1093894" y="578659"/>
                </a:lnTo>
                <a:lnTo>
                  <a:pt x="1095412" y="581843"/>
                </a:lnTo>
                <a:lnTo>
                  <a:pt x="1096921" y="585017"/>
                </a:lnTo>
                <a:lnTo>
                  <a:pt x="1098438" y="588179"/>
                </a:lnTo>
                <a:lnTo>
                  <a:pt x="1099948" y="591330"/>
                </a:lnTo>
                <a:lnTo>
                  <a:pt x="1101465" y="594468"/>
                </a:lnTo>
                <a:lnTo>
                  <a:pt x="1102975" y="597594"/>
                </a:lnTo>
                <a:lnTo>
                  <a:pt x="1104492" y="600708"/>
                </a:lnTo>
                <a:lnTo>
                  <a:pt x="1106002" y="603810"/>
                </a:lnTo>
                <a:lnTo>
                  <a:pt x="1107511" y="606899"/>
                </a:lnTo>
                <a:lnTo>
                  <a:pt x="1109028" y="609976"/>
                </a:lnTo>
                <a:lnTo>
                  <a:pt x="1110538" y="613040"/>
                </a:lnTo>
                <a:lnTo>
                  <a:pt x="1112055" y="616091"/>
                </a:lnTo>
                <a:lnTo>
                  <a:pt x="1113565" y="619128"/>
                </a:lnTo>
                <a:lnTo>
                  <a:pt x="1115082" y="622154"/>
                </a:lnTo>
                <a:lnTo>
                  <a:pt x="1116591" y="625166"/>
                </a:lnTo>
                <a:lnTo>
                  <a:pt x="1118109" y="628164"/>
                </a:lnTo>
                <a:lnTo>
                  <a:pt x="1119618" y="631149"/>
                </a:lnTo>
                <a:lnTo>
                  <a:pt x="1121128" y="634121"/>
                </a:lnTo>
                <a:lnTo>
                  <a:pt x="1122645" y="637079"/>
                </a:lnTo>
                <a:lnTo>
                  <a:pt x="1124155" y="640023"/>
                </a:lnTo>
                <a:lnTo>
                  <a:pt x="1125672" y="642955"/>
                </a:lnTo>
                <a:lnTo>
                  <a:pt x="1127181" y="645872"/>
                </a:lnTo>
                <a:lnTo>
                  <a:pt x="1128699" y="648775"/>
                </a:lnTo>
                <a:lnTo>
                  <a:pt x="1130208" y="651664"/>
                </a:lnTo>
                <a:lnTo>
                  <a:pt x="1131726" y="654539"/>
                </a:lnTo>
                <a:lnTo>
                  <a:pt x="1133235" y="657400"/>
                </a:lnTo>
                <a:lnTo>
                  <a:pt x="1134752" y="660246"/>
                </a:lnTo>
                <a:lnTo>
                  <a:pt x="1136262" y="663079"/>
                </a:lnTo>
                <a:lnTo>
                  <a:pt x="1137771" y="665896"/>
                </a:lnTo>
                <a:lnTo>
                  <a:pt x="1139289" y="668700"/>
                </a:lnTo>
                <a:lnTo>
                  <a:pt x="1140798" y="671489"/>
                </a:lnTo>
                <a:lnTo>
                  <a:pt x="1142315" y="674263"/>
                </a:lnTo>
                <a:lnTo>
                  <a:pt x="1143825" y="677023"/>
                </a:lnTo>
                <a:lnTo>
                  <a:pt x="1145342" y="679767"/>
                </a:lnTo>
                <a:lnTo>
                  <a:pt x="1146852" y="682498"/>
                </a:lnTo>
                <a:lnTo>
                  <a:pt x="1148369" y="685212"/>
                </a:lnTo>
                <a:lnTo>
                  <a:pt x="1149879" y="687913"/>
                </a:lnTo>
                <a:lnTo>
                  <a:pt x="1151388" y="690598"/>
                </a:lnTo>
                <a:lnTo>
                  <a:pt x="1152905" y="693269"/>
                </a:lnTo>
                <a:lnTo>
                  <a:pt x="1154415" y="695924"/>
                </a:lnTo>
                <a:lnTo>
                  <a:pt x="1155932" y="698564"/>
                </a:lnTo>
                <a:lnTo>
                  <a:pt x="1157442" y="701189"/>
                </a:lnTo>
                <a:lnTo>
                  <a:pt x="1158959" y="703799"/>
                </a:lnTo>
                <a:lnTo>
                  <a:pt x="1160469" y="706393"/>
                </a:lnTo>
                <a:lnTo>
                  <a:pt x="1161986" y="708972"/>
                </a:lnTo>
                <a:lnTo>
                  <a:pt x="1163495" y="711536"/>
                </a:lnTo>
                <a:lnTo>
                  <a:pt x="1165005" y="714088"/>
                </a:lnTo>
                <a:lnTo>
                  <a:pt x="1166522" y="716617"/>
                </a:lnTo>
                <a:lnTo>
                  <a:pt x="1168032" y="719138"/>
                </a:lnTo>
                <a:lnTo>
                  <a:pt x="1169549" y="721636"/>
                </a:lnTo>
                <a:lnTo>
                  <a:pt x="1171058" y="724126"/>
                </a:lnTo>
                <a:lnTo>
                  <a:pt x="1172576" y="726593"/>
                </a:lnTo>
                <a:lnTo>
                  <a:pt x="1174085" y="729051"/>
                </a:lnTo>
                <a:lnTo>
                  <a:pt x="1175603" y="731495"/>
                </a:lnTo>
                <a:lnTo>
                  <a:pt x="1177112" y="733914"/>
                </a:lnTo>
                <a:lnTo>
                  <a:pt x="1178622" y="736327"/>
                </a:lnTo>
                <a:lnTo>
                  <a:pt x="1180139" y="738715"/>
                </a:lnTo>
                <a:lnTo>
                  <a:pt x="1181648" y="741096"/>
                </a:lnTo>
                <a:lnTo>
                  <a:pt x="1183166" y="743462"/>
                </a:lnTo>
                <a:lnTo>
                  <a:pt x="1184675" y="745804"/>
                </a:lnTo>
                <a:lnTo>
                  <a:pt x="1186193" y="748138"/>
                </a:lnTo>
                <a:lnTo>
                  <a:pt x="1187702" y="750449"/>
                </a:lnTo>
                <a:lnTo>
                  <a:pt x="1189219" y="752752"/>
                </a:lnTo>
                <a:lnTo>
                  <a:pt x="1190729" y="755032"/>
                </a:lnTo>
                <a:lnTo>
                  <a:pt x="1192246" y="757304"/>
                </a:lnTo>
                <a:lnTo>
                  <a:pt x="1193756" y="759553"/>
                </a:lnTo>
                <a:lnTo>
                  <a:pt x="1195265" y="761794"/>
                </a:lnTo>
                <a:lnTo>
                  <a:pt x="1196782" y="764011"/>
                </a:lnTo>
                <a:lnTo>
                  <a:pt x="1198292" y="766213"/>
                </a:lnTo>
                <a:lnTo>
                  <a:pt x="1199809" y="768408"/>
                </a:lnTo>
                <a:lnTo>
                  <a:pt x="1201319" y="770579"/>
                </a:lnTo>
                <a:lnTo>
                  <a:pt x="1202836" y="772742"/>
                </a:lnTo>
                <a:lnTo>
                  <a:pt x="1204346" y="774881"/>
                </a:lnTo>
                <a:lnTo>
                  <a:pt x="1205863" y="777006"/>
                </a:lnTo>
                <a:lnTo>
                  <a:pt x="1207372" y="779122"/>
                </a:lnTo>
                <a:lnTo>
                  <a:pt x="1208882" y="781215"/>
                </a:lnTo>
                <a:lnTo>
                  <a:pt x="1210399" y="783293"/>
                </a:lnTo>
                <a:lnTo>
                  <a:pt x="1211909" y="785362"/>
                </a:lnTo>
                <a:lnTo>
                  <a:pt x="1213426" y="787409"/>
                </a:lnTo>
                <a:lnTo>
                  <a:pt x="1214936" y="789440"/>
                </a:lnTo>
                <a:lnTo>
                  <a:pt x="1216453" y="791463"/>
                </a:lnTo>
                <a:lnTo>
                  <a:pt x="1217962" y="793462"/>
                </a:lnTo>
                <a:lnTo>
                  <a:pt x="1219480" y="795447"/>
                </a:lnTo>
                <a:lnTo>
                  <a:pt x="1220989" y="797423"/>
                </a:lnTo>
                <a:lnTo>
                  <a:pt x="1222499" y="799376"/>
                </a:lnTo>
                <a:lnTo>
                  <a:pt x="1224016" y="801321"/>
                </a:lnTo>
                <a:lnTo>
                  <a:pt x="1225525" y="803243"/>
                </a:lnTo>
                <a:lnTo>
                  <a:pt x="1227043" y="805157"/>
                </a:lnTo>
                <a:lnTo>
                  <a:pt x="1228552" y="807048"/>
                </a:lnTo>
                <a:lnTo>
                  <a:pt x="1230070" y="808931"/>
                </a:lnTo>
                <a:lnTo>
                  <a:pt x="1231579" y="810791"/>
                </a:lnTo>
                <a:lnTo>
                  <a:pt x="1233096" y="812643"/>
                </a:lnTo>
                <a:lnTo>
                  <a:pt x="1234606" y="814479"/>
                </a:lnTo>
                <a:lnTo>
                  <a:pt x="1236115" y="816300"/>
                </a:lnTo>
                <a:lnTo>
                  <a:pt x="1237633" y="818105"/>
                </a:lnTo>
                <a:lnTo>
                  <a:pt x="1239142" y="819895"/>
                </a:lnTo>
                <a:lnTo>
                  <a:pt x="1240660" y="821669"/>
                </a:lnTo>
                <a:lnTo>
                  <a:pt x="1242169" y="823427"/>
                </a:lnTo>
                <a:lnTo>
                  <a:pt x="1243686" y="825170"/>
                </a:lnTo>
                <a:lnTo>
                  <a:pt x="1245196" y="826897"/>
                </a:lnTo>
                <a:lnTo>
                  <a:pt x="1246713" y="828609"/>
                </a:lnTo>
                <a:lnTo>
                  <a:pt x="1248223" y="830313"/>
                </a:lnTo>
                <a:lnTo>
                  <a:pt x="1249740" y="832002"/>
                </a:lnTo>
                <a:lnTo>
                  <a:pt x="1251249" y="833667"/>
                </a:lnTo>
                <a:lnTo>
                  <a:pt x="1252759" y="835324"/>
                </a:lnTo>
                <a:lnTo>
                  <a:pt x="1254276" y="836966"/>
                </a:lnTo>
                <a:lnTo>
                  <a:pt x="1255786" y="838592"/>
                </a:lnTo>
                <a:lnTo>
                  <a:pt x="1257303" y="840211"/>
                </a:lnTo>
                <a:lnTo>
                  <a:pt x="1258813" y="841806"/>
                </a:lnTo>
                <a:lnTo>
                  <a:pt x="1260330" y="843393"/>
                </a:lnTo>
                <a:lnTo>
                  <a:pt x="1261839" y="844957"/>
                </a:lnTo>
                <a:lnTo>
                  <a:pt x="1263357" y="846513"/>
                </a:lnTo>
                <a:lnTo>
                  <a:pt x="1264866" y="848054"/>
                </a:lnTo>
                <a:lnTo>
                  <a:pt x="1266376" y="849587"/>
                </a:lnTo>
                <a:lnTo>
                  <a:pt x="1267893" y="851096"/>
                </a:lnTo>
                <a:lnTo>
                  <a:pt x="1269403" y="852598"/>
                </a:lnTo>
                <a:lnTo>
                  <a:pt x="1270920" y="854084"/>
                </a:lnTo>
                <a:lnTo>
                  <a:pt x="1272429" y="855555"/>
                </a:lnTo>
                <a:lnTo>
                  <a:pt x="1273947" y="857018"/>
                </a:lnTo>
                <a:lnTo>
                  <a:pt x="1275456" y="858457"/>
                </a:lnTo>
                <a:lnTo>
                  <a:pt x="1276973" y="859889"/>
                </a:lnTo>
                <a:lnTo>
                  <a:pt x="1278483" y="861305"/>
                </a:lnTo>
                <a:lnTo>
                  <a:pt x="1279992" y="862713"/>
                </a:lnTo>
                <a:lnTo>
                  <a:pt x="1281510" y="864098"/>
                </a:lnTo>
                <a:lnTo>
                  <a:pt x="1283019" y="865476"/>
                </a:lnTo>
                <a:lnTo>
                  <a:pt x="1284537" y="866837"/>
                </a:lnTo>
                <a:lnTo>
                  <a:pt x="1286046" y="868191"/>
                </a:lnTo>
                <a:lnTo>
                  <a:pt x="1287563" y="869530"/>
                </a:lnTo>
                <a:lnTo>
                  <a:pt x="1289073" y="870852"/>
                </a:lnTo>
                <a:lnTo>
                  <a:pt x="1290590" y="872167"/>
                </a:lnTo>
                <a:lnTo>
                  <a:pt x="1292100" y="873459"/>
                </a:lnTo>
                <a:lnTo>
                  <a:pt x="1293617" y="874751"/>
                </a:lnTo>
                <a:lnTo>
                  <a:pt x="1295127" y="876019"/>
                </a:lnTo>
                <a:lnTo>
                  <a:pt x="1296636" y="877279"/>
                </a:lnTo>
                <a:lnTo>
                  <a:pt x="1298153" y="878524"/>
                </a:lnTo>
                <a:lnTo>
                  <a:pt x="1299663" y="879761"/>
                </a:lnTo>
                <a:lnTo>
                  <a:pt x="1301180" y="880983"/>
                </a:lnTo>
                <a:lnTo>
                  <a:pt x="1302690" y="882197"/>
                </a:lnTo>
                <a:lnTo>
                  <a:pt x="1304207" y="883387"/>
                </a:lnTo>
                <a:lnTo>
                  <a:pt x="1305716" y="884578"/>
                </a:lnTo>
                <a:lnTo>
                  <a:pt x="1307234" y="885745"/>
                </a:lnTo>
                <a:lnTo>
                  <a:pt x="1308743" y="886912"/>
                </a:lnTo>
                <a:lnTo>
                  <a:pt x="1310253" y="888056"/>
                </a:lnTo>
                <a:lnTo>
                  <a:pt x="1311770" y="889192"/>
                </a:lnTo>
                <a:lnTo>
                  <a:pt x="1313280" y="890320"/>
                </a:lnTo>
                <a:lnTo>
                  <a:pt x="1314797" y="891433"/>
                </a:lnTo>
                <a:lnTo>
                  <a:pt x="1316306" y="892530"/>
                </a:lnTo>
                <a:lnTo>
                  <a:pt x="1317824" y="893619"/>
                </a:lnTo>
                <a:lnTo>
                  <a:pt x="1319333" y="894701"/>
                </a:lnTo>
                <a:lnTo>
                  <a:pt x="1320850" y="895767"/>
                </a:lnTo>
                <a:lnTo>
                  <a:pt x="1322360" y="896825"/>
                </a:lnTo>
                <a:lnTo>
                  <a:pt x="1323870" y="897868"/>
                </a:lnTo>
                <a:lnTo>
                  <a:pt x="1325387" y="898895"/>
                </a:lnTo>
                <a:lnTo>
                  <a:pt x="1326896" y="899914"/>
                </a:lnTo>
                <a:lnTo>
                  <a:pt x="1328414" y="900926"/>
                </a:lnTo>
                <a:lnTo>
                  <a:pt x="1329923" y="901930"/>
                </a:lnTo>
                <a:lnTo>
                  <a:pt x="1331441" y="902918"/>
                </a:lnTo>
                <a:lnTo>
                  <a:pt x="1332950" y="903890"/>
                </a:lnTo>
                <a:lnTo>
                  <a:pt x="1334467" y="904855"/>
                </a:lnTo>
                <a:lnTo>
                  <a:pt x="1335977" y="905812"/>
                </a:lnTo>
                <a:lnTo>
                  <a:pt x="1337486" y="906754"/>
                </a:lnTo>
                <a:lnTo>
                  <a:pt x="1339004" y="907688"/>
                </a:lnTo>
                <a:lnTo>
                  <a:pt x="1340513" y="908613"/>
                </a:lnTo>
                <a:lnTo>
                  <a:pt x="1342030" y="909532"/>
                </a:lnTo>
                <a:lnTo>
                  <a:pt x="1343540" y="910434"/>
                </a:lnTo>
                <a:lnTo>
                  <a:pt x="1345057" y="911321"/>
                </a:lnTo>
                <a:lnTo>
                  <a:pt x="1346567" y="912208"/>
                </a:lnTo>
                <a:lnTo>
                  <a:pt x="1348084" y="913080"/>
                </a:lnTo>
                <a:lnTo>
                  <a:pt x="1349593" y="913943"/>
                </a:lnTo>
                <a:lnTo>
                  <a:pt x="1351111" y="914792"/>
                </a:lnTo>
                <a:lnTo>
                  <a:pt x="1352620" y="915632"/>
                </a:lnTo>
                <a:lnTo>
                  <a:pt x="1354130" y="916464"/>
                </a:lnTo>
                <a:lnTo>
                  <a:pt x="1355647" y="917289"/>
                </a:lnTo>
                <a:lnTo>
                  <a:pt x="1357157" y="918106"/>
                </a:lnTo>
                <a:lnTo>
                  <a:pt x="1358674" y="918908"/>
                </a:lnTo>
                <a:lnTo>
                  <a:pt x="1360183" y="919701"/>
                </a:lnTo>
                <a:lnTo>
                  <a:pt x="1361701" y="920487"/>
                </a:lnTo>
                <a:lnTo>
                  <a:pt x="1363210" y="921258"/>
                </a:lnTo>
                <a:lnTo>
                  <a:pt x="1364728" y="922028"/>
                </a:lnTo>
                <a:lnTo>
                  <a:pt x="1366237" y="922783"/>
                </a:lnTo>
                <a:lnTo>
                  <a:pt x="1367747" y="923530"/>
                </a:lnTo>
                <a:lnTo>
                  <a:pt x="1369264" y="924269"/>
                </a:lnTo>
                <a:lnTo>
                  <a:pt x="1370773" y="925000"/>
                </a:lnTo>
                <a:lnTo>
                  <a:pt x="1372291" y="925724"/>
                </a:lnTo>
                <a:lnTo>
                  <a:pt x="1373800" y="926432"/>
                </a:lnTo>
                <a:lnTo>
                  <a:pt x="1375317" y="927140"/>
                </a:lnTo>
                <a:lnTo>
                  <a:pt x="1376827" y="927833"/>
                </a:lnTo>
                <a:lnTo>
                  <a:pt x="1378344" y="928517"/>
                </a:lnTo>
                <a:lnTo>
                  <a:pt x="1379854" y="929194"/>
                </a:lnTo>
                <a:lnTo>
                  <a:pt x="1381363" y="929871"/>
                </a:lnTo>
                <a:lnTo>
                  <a:pt x="1382881" y="930525"/>
                </a:lnTo>
                <a:lnTo>
                  <a:pt x="1384390" y="931178"/>
                </a:lnTo>
                <a:lnTo>
                  <a:pt x="1385908" y="931824"/>
                </a:lnTo>
                <a:lnTo>
                  <a:pt x="1387417" y="932462"/>
                </a:lnTo>
                <a:lnTo>
                  <a:pt x="1388934" y="933092"/>
                </a:lnTo>
                <a:lnTo>
                  <a:pt x="1390444" y="933715"/>
                </a:lnTo>
                <a:lnTo>
                  <a:pt x="1391961" y="934330"/>
                </a:lnTo>
                <a:lnTo>
                  <a:pt x="1393471" y="934929"/>
                </a:lnTo>
                <a:lnTo>
                  <a:pt x="1394988" y="935528"/>
                </a:lnTo>
                <a:lnTo>
                  <a:pt x="1396497" y="936119"/>
                </a:lnTo>
                <a:lnTo>
                  <a:pt x="1398007" y="936703"/>
                </a:lnTo>
                <a:lnTo>
                  <a:pt x="1399524" y="937279"/>
                </a:lnTo>
                <a:lnTo>
                  <a:pt x="1401034" y="937847"/>
                </a:lnTo>
                <a:lnTo>
                  <a:pt x="1402551" y="938407"/>
                </a:lnTo>
                <a:lnTo>
                  <a:pt x="1404060" y="938959"/>
                </a:lnTo>
                <a:lnTo>
                  <a:pt x="1405578" y="939504"/>
                </a:lnTo>
                <a:lnTo>
                  <a:pt x="1407087" y="940041"/>
                </a:lnTo>
                <a:lnTo>
                  <a:pt x="1408605" y="940570"/>
                </a:lnTo>
                <a:lnTo>
                  <a:pt x="1410114" y="941099"/>
                </a:lnTo>
                <a:lnTo>
                  <a:pt x="1411624" y="941613"/>
                </a:lnTo>
                <a:lnTo>
                  <a:pt x="1413141" y="942126"/>
                </a:lnTo>
                <a:lnTo>
                  <a:pt x="1414650" y="942624"/>
                </a:lnTo>
                <a:lnTo>
                  <a:pt x="1416168" y="943122"/>
                </a:lnTo>
                <a:lnTo>
                  <a:pt x="1417677" y="943612"/>
                </a:lnTo>
                <a:lnTo>
                  <a:pt x="1419195" y="944095"/>
                </a:lnTo>
                <a:lnTo>
                  <a:pt x="1420704" y="944577"/>
                </a:lnTo>
                <a:lnTo>
                  <a:pt x="1422221" y="945044"/>
                </a:lnTo>
                <a:lnTo>
                  <a:pt x="1423731" y="945511"/>
                </a:lnTo>
                <a:lnTo>
                  <a:pt x="1425240" y="945970"/>
                </a:lnTo>
                <a:lnTo>
                  <a:pt x="1426758" y="946421"/>
                </a:lnTo>
                <a:lnTo>
                  <a:pt x="1428267" y="946865"/>
                </a:lnTo>
                <a:lnTo>
                  <a:pt x="1429784" y="947308"/>
                </a:lnTo>
                <a:lnTo>
                  <a:pt x="1431294" y="947744"/>
                </a:lnTo>
                <a:lnTo>
                  <a:pt x="1432811" y="948172"/>
                </a:lnTo>
                <a:lnTo>
                  <a:pt x="1434321" y="948592"/>
                </a:lnTo>
                <a:lnTo>
                  <a:pt x="1435838" y="949005"/>
                </a:lnTo>
                <a:lnTo>
                  <a:pt x="1437348" y="949417"/>
                </a:lnTo>
                <a:lnTo>
                  <a:pt x="1438857" y="949822"/>
                </a:lnTo>
                <a:lnTo>
                  <a:pt x="1440375" y="950218"/>
                </a:lnTo>
                <a:lnTo>
                  <a:pt x="1441884" y="950615"/>
                </a:lnTo>
                <a:lnTo>
                  <a:pt x="1443401" y="951004"/>
                </a:lnTo>
                <a:lnTo>
                  <a:pt x="1444911" y="951386"/>
                </a:lnTo>
                <a:lnTo>
                  <a:pt x="1446428" y="951759"/>
                </a:lnTo>
                <a:lnTo>
                  <a:pt x="1447938" y="952133"/>
                </a:lnTo>
                <a:lnTo>
                  <a:pt x="1449455" y="952498"/>
                </a:lnTo>
                <a:lnTo>
                  <a:pt x="1450964" y="952856"/>
                </a:lnTo>
                <a:lnTo>
                  <a:pt x="1452482" y="953214"/>
                </a:lnTo>
                <a:lnTo>
                  <a:pt x="1453991" y="953564"/>
                </a:lnTo>
                <a:lnTo>
                  <a:pt x="1455501" y="953914"/>
                </a:lnTo>
                <a:lnTo>
                  <a:pt x="1457018" y="954249"/>
                </a:lnTo>
                <a:lnTo>
                  <a:pt x="1458527" y="954591"/>
                </a:lnTo>
                <a:lnTo>
                  <a:pt x="1460045" y="954918"/>
                </a:lnTo>
                <a:lnTo>
                  <a:pt x="1461554" y="955245"/>
                </a:lnTo>
                <a:lnTo>
                  <a:pt x="1463072" y="955564"/>
                </a:lnTo>
                <a:lnTo>
                  <a:pt x="1464581" y="955883"/>
                </a:lnTo>
                <a:lnTo>
                  <a:pt x="1466098" y="956194"/>
                </a:lnTo>
                <a:lnTo>
                  <a:pt x="1467608" y="956505"/>
                </a:lnTo>
                <a:lnTo>
                  <a:pt x="1469117" y="956801"/>
                </a:lnTo>
                <a:lnTo>
                  <a:pt x="1470635" y="957105"/>
                </a:lnTo>
                <a:lnTo>
                  <a:pt x="1472144" y="957400"/>
                </a:lnTo>
                <a:lnTo>
                  <a:pt x="1473662" y="957688"/>
                </a:lnTo>
                <a:lnTo>
                  <a:pt x="1475171" y="957976"/>
                </a:lnTo>
                <a:lnTo>
                  <a:pt x="1476688" y="958256"/>
                </a:lnTo>
                <a:lnTo>
                  <a:pt x="1478198" y="958529"/>
                </a:lnTo>
                <a:lnTo>
                  <a:pt x="1479715" y="958801"/>
                </a:lnTo>
                <a:lnTo>
                  <a:pt x="1481225" y="959073"/>
                </a:lnTo>
                <a:lnTo>
                  <a:pt x="1482734" y="959338"/>
                </a:lnTo>
                <a:lnTo>
                  <a:pt x="1484251" y="959595"/>
                </a:lnTo>
                <a:lnTo>
                  <a:pt x="1485761" y="959851"/>
                </a:lnTo>
                <a:lnTo>
                  <a:pt x="1487278" y="960108"/>
                </a:lnTo>
                <a:lnTo>
                  <a:pt x="1488788" y="960357"/>
                </a:lnTo>
                <a:lnTo>
                  <a:pt x="1490305" y="960598"/>
                </a:lnTo>
                <a:lnTo>
                  <a:pt x="1491815" y="960840"/>
                </a:lnTo>
                <a:lnTo>
                  <a:pt x="1493332" y="961081"/>
                </a:lnTo>
                <a:lnTo>
                  <a:pt x="1494842" y="961314"/>
                </a:lnTo>
                <a:lnTo>
                  <a:pt x="1496359" y="961540"/>
                </a:lnTo>
                <a:lnTo>
                  <a:pt x="1497868" y="961765"/>
                </a:lnTo>
                <a:lnTo>
                  <a:pt x="1499378" y="961991"/>
                </a:lnTo>
                <a:lnTo>
                  <a:pt x="1500895" y="962209"/>
                </a:lnTo>
                <a:lnTo>
                  <a:pt x="1502405" y="962427"/>
                </a:lnTo>
                <a:lnTo>
                  <a:pt x="1503922" y="962645"/>
                </a:lnTo>
                <a:lnTo>
                  <a:pt x="1505431" y="962847"/>
                </a:lnTo>
                <a:lnTo>
                  <a:pt x="1506949" y="963057"/>
                </a:lnTo>
                <a:lnTo>
                  <a:pt x="1508458" y="963259"/>
                </a:lnTo>
                <a:lnTo>
                  <a:pt x="1509976" y="963462"/>
                </a:lnTo>
                <a:lnTo>
                  <a:pt x="1511485" y="963656"/>
                </a:lnTo>
              </a:path>
            </a:pathLst>
          </a:custGeom>
          <a:noFill/>
          <a:ln w="9334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EAAEDB1-A2D1-0C9B-2060-A8DCB91E7485}"/>
              </a:ext>
            </a:extLst>
          </p:cNvPr>
          <p:cNvGrpSpPr/>
          <p:nvPr/>
        </p:nvGrpSpPr>
        <p:grpSpPr>
          <a:xfrm>
            <a:off x="7403559" y="4611930"/>
            <a:ext cx="261999" cy="142758"/>
            <a:chOff x="6790065" y="2407629"/>
            <a:chExt cx="261999" cy="142758"/>
          </a:xfrm>
        </p:grpSpPr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01DB9607-89D3-C40D-49F0-827AE2985F26}"/>
                </a:ext>
              </a:extLst>
            </p:cNvPr>
            <p:cNvSpPr/>
            <p:nvPr/>
          </p:nvSpPr>
          <p:spPr>
            <a:xfrm>
              <a:off x="6790065" y="2407629"/>
              <a:ext cx="261999" cy="142758"/>
            </a:xfrm>
            <a:custGeom>
              <a:avLst/>
              <a:gdLst>
                <a:gd name="connsiteX0" fmla="*/ 0 w 261999"/>
                <a:gd name="connsiteY0" fmla="*/ 131935 h 142758"/>
                <a:gd name="connsiteX1" fmla="*/ 876 w 261999"/>
                <a:gd name="connsiteY1" fmla="*/ 131818 h 142758"/>
                <a:gd name="connsiteX2" fmla="*/ 1752 w 261999"/>
                <a:gd name="connsiteY2" fmla="*/ 131709 h 142758"/>
                <a:gd name="connsiteX3" fmla="*/ 2628 w 261999"/>
                <a:gd name="connsiteY3" fmla="*/ 131592 h 142758"/>
                <a:gd name="connsiteX4" fmla="*/ 3505 w 261999"/>
                <a:gd name="connsiteY4" fmla="*/ 131476 h 142758"/>
                <a:gd name="connsiteX5" fmla="*/ 4381 w 261999"/>
                <a:gd name="connsiteY5" fmla="*/ 131359 h 142758"/>
                <a:gd name="connsiteX6" fmla="*/ 5258 w 261999"/>
                <a:gd name="connsiteY6" fmla="*/ 131234 h 142758"/>
                <a:gd name="connsiteX7" fmla="*/ 6134 w 261999"/>
                <a:gd name="connsiteY7" fmla="*/ 131118 h 142758"/>
                <a:gd name="connsiteX8" fmla="*/ 7010 w 261999"/>
                <a:gd name="connsiteY8" fmla="*/ 130993 h 142758"/>
                <a:gd name="connsiteX9" fmla="*/ 7886 w 261999"/>
                <a:gd name="connsiteY9" fmla="*/ 130876 h 142758"/>
                <a:gd name="connsiteX10" fmla="*/ 8762 w 261999"/>
                <a:gd name="connsiteY10" fmla="*/ 130752 h 142758"/>
                <a:gd name="connsiteX11" fmla="*/ 9638 w 261999"/>
                <a:gd name="connsiteY11" fmla="*/ 130627 h 142758"/>
                <a:gd name="connsiteX12" fmla="*/ 10515 w 261999"/>
                <a:gd name="connsiteY12" fmla="*/ 130503 h 142758"/>
                <a:gd name="connsiteX13" fmla="*/ 11391 w 261999"/>
                <a:gd name="connsiteY13" fmla="*/ 130378 h 142758"/>
                <a:gd name="connsiteX14" fmla="*/ 12268 w 261999"/>
                <a:gd name="connsiteY14" fmla="*/ 130246 h 142758"/>
                <a:gd name="connsiteX15" fmla="*/ 13144 w 261999"/>
                <a:gd name="connsiteY15" fmla="*/ 130122 h 142758"/>
                <a:gd name="connsiteX16" fmla="*/ 14020 w 261999"/>
                <a:gd name="connsiteY16" fmla="*/ 129989 h 142758"/>
                <a:gd name="connsiteX17" fmla="*/ 14896 w 261999"/>
                <a:gd name="connsiteY17" fmla="*/ 129857 h 142758"/>
                <a:gd name="connsiteX18" fmla="*/ 15772 w 261999"/>
                <a:gd name="connsiteY18" fmla="*/ 129725 h 142758"/>
                <a:gd name="connsiteX19" fmla="*/ 16649 w 261999"/>
                <a:gd name="connsiteY19" fmla="*/ 129593 h 142758"/>
                <a:gd name="connsiteX20" fmla="*/ 17525 w 261999"/>
                <a:gd name="connsiteY20" fmla="*/ 129452 h 142758"/>
                <a:gd name="connsiteX21" fmla="*/ 18401 w 261999"/>
                <a:gd name="connsiteY21" fmla="*/ 129320 h 142758"/>
                <a:gd name="connsiteX22" fmla="*/ 19277 w 261999"/>
                <a:gd name="connsiteY22" fmla="*/ 129180 h 142758"/>
                <a:gd name="connsiteX23" fmla="*/ 20154 w 261999"/>
                <a:gd name="connsiteY23" fmla="*/ 129040 h 142758"/>
                <a:gd name="connsiteX24" fmla="*/ 21030 w 261999"/>
                <a:gd name="connsiteY24" fmla="*/ 128900 h 142758"/>
                <a:gd name="connsiteX25" fmla="*/ 21906 w 261999"/>
                <a:gd name="connsiteY25" fmla="*/ 128760 h 142758"/>
                <a:gd name="connsiteX26" fmla="*/ 22783 w 261999"/>
                <a:gd name="connsiteY26" fmla="*/ 128620 h 142758"/>
                <a:gd name="connsiteX27" fmla="*/ 23659 w 261999"/>
                <a:gd name="connsiteY27" fmla="*/ 128472 h 142758"/>
                <a:gd name="connsiteX28" fmla="*/ 24535 w 261999"/>
                <a:gd name="connsiteY28" fmla="*/ 128332 h 142758"/>
                <a:gd name="connsiteX29" fmla="*/ 25411 w 261999"/>
                <a:gd name="connsiteY29" fmla="*/ 128184 h 142758"/>
                <a:gd name="connsiteX30" fmla="*/ 26287 w 261999"/>
                <a:gd name="connsiteY30" fmla="*/ 128036 h 142758"/>
                <a:gd name="connsiteX31" fmla="*/ 27163 w 261999"/>
                <a:gd name="connsiteY31" fmla="*/ 127889 h 142758"/>
                <a:gd name="connsiteX32" fmla="*/ 28040 w 261999"/>
                <a:gd name="connsiteY32" fmla="*/ 127733 h 142758"/>
                <a:gd name="connsiteX33" fmla="*/ 28917 w 261999"/>
                <a:gd name="connsiteY33" fmla="*/ 127585 h 142758"/>
                <a:gd name="connsiteX34" fmla="*/ 29793 w 261999"/>
                <a:gd name="connsiteY34" fmla="*/ 127429 h 142758"/>
                <a:gd name="connsiteX35" fmla="*/ 30669 w 261999"/>
                <a:gd name="connsiteY35" fmla="*/ 127274 h 142758"/>
                <a:gd name="connsiteX36" fmla="*/ 31545 w 261999"/>
                <a:gd name="connsiteY36" fmla="*/ 127118 h 142758"/>
                <a:gd name="connsiteX37" fmla="*/ 32421 w 261999"/>
                <a:gd name="connsiteY37" fmla="*/ 126963 h 142758"/>
                <a:gd name="connsiteX38" fmla="*/ 33297 w 261999"/>
                <a:gd name="connsiteY38" fmla="*/ 126807 h 142758"/>
                <a:gd name="connsiteX39" fmla="*/ 34173 w 261999"/>
                <a:gd name="connsiteY39" fmla="*/ 126644 h 142758"/>
                <a:gd name="connsiteX40" fmla="*/ 35050 w 261999"/>
                <a:gd name="connsiteY40" fmla="*/ 126488 h 142758"/>
                <a:gd name="connsiteX41" fmla="*/ 35926 w 261999"/>
                <a:gd name="connsiteY41" fmla="*/ 126325 h 142758"/>
                <a:gd name="connsiteX42" fmla="*/ 36803 w 261999"/>
                <a:gd name="connsiteY42" fmla="*/ 126161 h 142758"/>
                <a:gd name="connsiteX43" fmla="*/ 37679 w 261999"/>
                <a:gd name="connsiteY43" fmla="*/ 125990 h 142758"/>
                <a:gd name="connsiteX44" fmla="*/ 38555 w 261999"/>
                <a:gd name="connsiteY44" fmla="*/ 125827 h 142758"/>
                <a:gd name="connsiteX45" fmla="*/ 39431 w 261999"/>
                <a:gd name="connsiteY45" fmla="*/ 125655 h 142758"/>
                <a:gd name="connsiteX46" fmla="*/ 40308 w 261999"/>
                <a:gd name="connsiteY46" fmla="*/ 125484 h 142758"/>
                <a:gd name="connsiteX47" fmla="*/ 41184 w 261999"/>
                <a:gd name="connsiteY47" fmla="*/ 125313 h 142758"/>
                <a:gd name="connsiteX48" fmla="*/ 42060 w 261999"/>
                <a:gd name="connsiteY48" fmla="*/ 125142 h 142758"/>
                <a:gd name="connsiteX49" fmla="*/ 42936 w 261999"/>
                <a:gd name="connsiteY49" fmla="*/ 124971 h 142758"/>
                <a:gd name="connsiteX50" fmla="*/ 43812 w 261999"/>
                <a:gd name="connsiteY50" fmla="*/ 124792 h 142758"/>
                <a:gd name="connsiteX51" fmla="*/ 44689 w 261999"/>
                <a:gd name="connsiteY51" fmla="*/ 124613 h 142758"/>
                <a:gd name="connsiteX52" fmla="*/ 45565 w 261999"/>
                <a:gd name="connsiteY52" fmla="*/ 124434 h 142758"/>
                <a:gd name="connsiteX53" fmla="*/ 46442 w 261999"/>
                <a:gd name="connsiteY53" fmla="*/ 124255 h 142758"/>
                <a:gd name="connsiteX54" fmla="*/ 47318 w 261999"/>
                <a:gd name="connsiteY54" fmla="*/ 124076 h 142758"/>
                <a:gd name="connsiteX55" fmla="*/ 48194 w 261999"/>
                <a:gd name="connsiteY55" fmla="*/ 123889 h 142758"/>
                <a:gd name="connsiteX56" fmla="*/ 49070 w 261999"/>
                <a:gd name="connsiteY56" fmla="*/ 123702 h 142758"/>
                <a:gd name="connsiteX57" fmla="*/ 49946 w 261999"/>
                <a:gd name="connsiteY57" fmla="*/ 123516 h 142758"/>
                <a:gd name="connsiteX58" fmla="*/ 50822 w 261999"/>
                <a:gd name="connsiteY58" fmla="*/ 123329 h 142758"/>
                <a:gd name="connsiteX59" fmla="*/ 51699 w 261999"/>
                <a:gd name="connsiteY59" fmla="*/ 123142 h 142758"/>
                <a:gd name="connsiteX60" fmla="*/ 52575 w 261999"/>
                <a:gd name="connsiteY60" fmla="*/ 122948 h 142758"/>
                <a:gd name="connsiteX61" fmla="*/ 53452 w 261999"/>
                <a:gd name="connsiteY61" fmla="*/ 122753 h 142758"/>
                <a:gd name="connsiteX62" fmla="*/ 54328 w 261999"/>
                <a:gd name="connsiteY62" fmla="*/ 122559 h 142758"/>
                <a:gd name="connsiteX63" fmla="*/ 55204 w 261999"/>
                <a:gd name="connsiteY63" fmla="*/ 122364 h 142758"/>
                <a:gd name="connsiteX64" fmla="*/ 56080 w 261999"/>
                <a:gd name="connsiteY64" fmla="*/ 122169 h 142758"/>
                <a:gd name="connsiteX65" fmla="*/ 56956 w 261999"/>
                <a:gd name="connsiteY65" fmla="*/ 121967 h 142758"/>
                <a:gd name="connsiteX66" fmla="*/ 57832 w 261999"/>
                <a:gd name="connsiteY66" fmla="*/ 121765 h 142758"/>
                <a:gd name="connsiteX67" fmla="*/ 58709 w 261999"/>
                <a:gd name="connsiteY67" fmla="*/ 121563 h 142758"/>
                <a:gd name="connsiteX68" fmla="*/ 59585 w 261999"/>
                <a:gd name="connsiteY68" fmla="*/ 121360 h 142758"/>
                <a:gd name="connsiteX69" fmla="*/ 60461 w 261999"/>
                <a:gd name="connsiteY69" fmla="*/ 121150 h 142758"/>
                <a:gd name="connsiteX70" fmla="*/ 61338 w 261999"/>
                <a:gd name="connsiteY70" fmla="*/ 120940 h 142758"/>
                <a:gd name="connsiteX71" fmla="*/ 62214 w 261999"/>
                <a:gd name="connsiteY71" fmla="*/ 120730 h 142758"/>
                <a:gd name="connsiteX72" fmla="*/ 63090 w 261999"/>
                <a:gd name="connsiteY72" fmla="*/ 120520 h 142758"/>
                <a:gd name="connsiteX73" fmla="*/ 63966 w 261999"/>
                <a:gd name="connsiteY73" fmla="*/ 120310 h 142758"/>
                <a:gd name="connsiteX74" fmla="*/ 64843 w 261999"/>
                <a:gd name="connsiteY74" fmla="*/ 120092 h 142758"/>
                <a:gd name="connsiteX75" fmla="*/ 65719 w 261999"/>
                <a:gd name="connsiteY75" fmla="*/ 119874 h 142758"/>
                <a:gd name="connsiteX76" fmla="*/ 66595 w 261999"/>
                <a:gd name="connsiteY76" fmla="*/ 119656 h 142758"/>
                <a:gd name="connsiteX77" fmla="*/ 67471 w 261999"/>
                <a:gd name="connsiteY77" fmla="*/ 119438 h 142758"/>
                <a:gd name="connsiteX78" fmla="*/ 68348 w 261999"/>
                <a:gd name="connsiteY78" fmla="*/ 119213 h 142758"/>
                <a:gd name="connsiteX79" fmla="*/ 69224 w 261999"/>
                <a:gd name="connsiteY79" fmla="*/ 118987 h 142758"/>
                <a:gd name="connsiteX80" fmla="*/ 70100 w 261999"/>
                <a:gd name="connsiteY80" fmla="*/ 118761 h 142758"/>
                <a:gd name="connsiteX81" fmla="*/ 70977 w 261999"/>
                <a:gd name="connsiteY81" fmla="*/ 118536 h 142758"/>
                <a:gd name="connsiteX82" fmla="*/ 71853 w 261999"/>
                <a:gd name="connsiteY82" fmla="*/ 118302 h 142758"/>
                <a:gd name="connsiteX83" fmla="*/ 72729 w 261999"/>
                <a:gd name="connsiteY83" fmla="*/ 118069 h 142758"/>
                <a:gd name="connsiteX84" fmla="*/ 73605 w 261999"/>
                <a:gd name="connsiteY84" fmla="*/ 117836 h 142758"/>
                <a:gd name="connsiteX85" fmla="*/ 74481 w 261999"/>
                <a:gd name="connsiteY85" fmla="*/ 117602 h 142758"/>
                <a:gd name="connsiteX86" fmla="*/ 75357 w 261999"/>
                <a:gd name="connsiteY86" fmla="*/ 117361 h 142758"/>
                <a:gd name="connsiteX87" fmla="*/ 76234 w 261999"/>
                <a:gd name="connsiteY87" fmla="*/ 117127 h 142758"/>
                <a:gd name="connsiteX88" fmla="*/ 77111 w 261999"/>
                <a:gd name="connsiteY88" fmla="*/ 116886 h 142758"/>
                <a:gd name="connsiteX89" fmla="*/ 77987 w 261999"/>
                <a:gd name="connsiteY89" fmla="*/ 116637 h 142758"/>
                <a:gd name="connsiteX90" fmla="*/ 78863 w 261999"/>
                <a:gd name="connsiteY90" fmla="*/ 116396 h 142758"/>
                <a:gd name="connsiteX91" fmla="*/ 79739 w 261999"/>
                <a:gd name="connsiteY91" fmla="*/ 116147 h 142758"/>
                <a:gd name="connsiteX92" fmla="*/ 80615 w 261999"/>
                <a:gd name="connsiteY92" fmla="*/ 115898 h 142758"/>
                <a:gd name="connsiteX93" fmla="*/ 81491 w 261999"/>
                <a:gd name="connsiteY93" fmla="*/ 115649 h 142758"/>
                <a:gd name="connsiteX94" fmla="*/ 82367 w 261999"/>
                <a:gd name="connsiteY94" fmla="*/ 115392 h 142758"/>
                <a:gd name="connsiteX95" fmla="*/ 83244 w 261999"/>
                <a:gd name="connsiteY95" fmla="*/ 115136 h 142758"/>
                <a:gd name="connsiteX96" fmla="*/ 84120 w 261999"/>
                <a:gd name="connsiteY96" fmla="*/ 114879 h 142758"/>
                <a:gd name="connsiteX97" fmla="*/ 84997 w 261999"/>
                <a:gd name="connsiteY97" fmla="*/ 114622 h 142758"/>
                <a:gd name="connsiteX98" fmla="*/ 85873 w 261999"/>
                <a:gd name="connsiteY98" fmla="*/ 114357 h 142758"/>
                <a:gd name="connsiteX99" fmla="*/ 86749 w 261999"/>
                <a:gd name="connsiteY99" fmla="*/ 114093 h 142758"/>
                <a:gd name="connsiteX100" fmla="*/ 87625 w 261999"/>
                <a:gd name="connsiteY100" fmla="*/ 113828 h 142758"/>
                <a:gd name="connsiteX101" fmla="*/ 88501 w 261999"/>
                <a:gd name="connsiteY101" fmla="*/ 113564 h 142758"/>
                <a:gd name="connsiteX102" fmla="*/ 89378 w 261999"/>
                <a:gd name="connsiteY102" fmla="*/ 113291 h 142758"/>
                <a:gd name="connsiteX103" fmla="*/ 90254 w 261999"/>
                <a:gd name="connsiteY103" fmla="*/ 113019 h 142758"/>
                <a:gd name="connsiteX104" fmla="*/ 91130 w 261999"/>
                <a:gd name="connsiteY104" fmla="*/ 112747 h 142758"/>
                <a:gd name="connsiteX105" fmla="*/ 92006 w 261999"/>
                <a:gd name="connsiteY105" fmla="*/ 112467 h 142758"/>
                <a:gd name="connsiteX106" fmla="*/ 92883 w 261999"/>
                <a:gd name="connsiteY106" fmla="*/ 112187 h 142758"/>
                <a:gd name="connsiteX107" fmla="*/ 93759 w 261999"/>
                <a:gd name="connsiteY107" fmla="*/ 111906 h 142758"/>
                <a:gd name="connsiteX108" fmla="*/ 94636 w 261999"/>
                <a:gd name="connsiteY108" fmla="*/ 111626 h 142758"/>
                <a:gd name="connsiteX109" fmla="*/ 95512 w 261999"/>
                <a:gd name="connsiteY109" fmla="*/ 111338 h 142758"/>
                <a:gd name="connsiteX110" fmla="*/ 96388 w 261999"/>
                <a:gd name="connsiteY110" fmla="*/ 111051 h 142758"/>
                <a:gd name="connsiteX111" fmla="*/ 97264 w 261999"/>
                <a:gd name="connsiteY111" fmla="*/ 110763 h 142758"/>
                <a:gd name="connsiteX112" fmla="*/ 98140 w 261999"/>
                <a:gd name="connsiteY112" fmla="*/ 110467 h 142758"/>
                <a:gd name="connsiteX113" fmla="*/ 99016 w 261999"/>
                <a:gd name="connsiteY113" fmla="*/ 110179 h 142758"/>
                <a:gd name="connsiteX114" fmla="*/ 99892 w 261999"/>
                <a:gd name="connsiteY114" fmla="*/ 109883 h 142758"/>
                <a:gd name="connsiteX115" fmla="*/ 100769 w 261999"/>
                <a:gd name="connsiteY115" fmla="*/ 109580 h 142758"/>
                <a:gd name="connsiteX116" fmla="*/ 101646 w 261999"/>
                <a:gd name="connsiteY116" fmla="*/ 109276 h 142758"/>
                <a:gd name="connsiteX117" fmla="*/ 102522 w 261999"/>
                <a:gd name="connsiteY117" fmla="*/ 108973 h 142758"/>
                <a:gd name="connsiteX118" fmla="*/ 103398 w 261999"/>
                <a:gd name="connsiteY118" fmla="*/ 108669 h 142758"/>
                <a:gd name="connsiteX119" fmla="*/ 104274 w 261999"/>
                <a:gd name="connsiteY119" fmla="*/ 108358 h 142758"/>
                <a:gd name="connsiteX120" fmla="*/ 105150 w 261999"/>
                <a:gd name="connsiteY120" fmla="*/ 108055 h 142758"/>
                <a:gd name="connsiteX121" fmla="*/ 106026 w 261999"/>
                <a:gd name="connsiteY121" fmla="*/ 107736 h 142758"/>
                <a:gd name="connsiteX122" fmla="*/ 106903 w 261999"/>
                <a:gd name="connsiteY122" fmla="*/ 107425 h 142758"/>
                <a:gd name="connsiteX123" fmla="*/ 107779 w 261999"/>
                <a:gd name="connsiteY123" fmla="*/ 107105 h 142758"/>
                <a:gd name="connsiteX124" fmla="*/ 108655 w 261999"/>
                <a:gd name="connsiteY124" fmla="*/ 106786 h 142758"/>
                <a:gd name="connsiteX125" fmla="*/ 109532 w 261999"/>
                <a:gd name="connsiteY125" fmla="*/ 106460 h 142758"/>
                <a:gd name="connsiteX126" fmla="*/ 110408 w 261999"/>
                <a:gd name="connsiteY126" fmla="*/ 106141 h 142758"/>
                <a:gd name="connsiteX127" fmla="*/ 111284 w 261999"/>
                <a:gd name="connsiteY127" fmla="*/ 105806 h 142758"/>
                <a:gd name="connsiteX128" fmla="*/ 112160 w 261999"/>
                <a:gd name="connsiteY128" fmla="*/ 105479 h 142758"/>
                <a:gd name="connsiteX129" fmla="*/ 113037 w 261999"/>
                <a:gd name="connsiteY129" fmla="*/ 105145 h 142758"/>
                <a:gd name="connsiteX130" fmla="*/ 113913 w 261999"/>
                <a:gd name="connsiteY130" fmla="*/ 104810 h 142758"/>
                <a:gd name="connsiteX131" fmla="*/ 114789 w 261999"/>
                <a:gd name="connsiteY131" fmla="*/ 104476 h 142758"/>
                <a:gd name="connsiteX132" fmla="*/ 115665 w 261999"/>
                <a:gd name="connsiteY132" fmla="*/ 104133 h 142758"/>
                <a:gd name="connsiteX133" fmla="*/ 116541 w 261999"/>
                <a:gd name="connsiteY133" fmla="*/ 103791 h 142758"/>
                <a:gd name="connsiteX134" fmla="*/ 117418 w 261999"/>
                <a:gd name="connsiteY134" fmla="*/ 103448 h 142758"/>
                <a:gd name="connsiteX135" fmla="*/ 118294 w 261999"/>
                <a:gd name="connsiteY135" fmla="*/ 103098 h 142758"/>
                <a:gd name="connsiteX136" fmla="*/ 119171 w 261999"/>
                <a:gd name="connsiteY136" fmla="*/ 102748 h 142758"/>
                <a:gd name="connsiteX137" fmla="*/ 120047 w 261999"/>
                <a:gd name="connsiteY137" fmla="*/ 102398 h 142758"/>
                <a:gd name="connsiteX138" fmla="*/ 120923 w 261999"/>
                <a:gd name="connsiteY138" fmla="*/ 102040 h 142758"/>
                <a:gd name="connsiteX139" fmla="*/ 121799 w 261999"/>
                <a:gd name="connsiteY139" fmla="*/ 101682 h 142758"/>
                <a:gd name="connsiteX140" fmla="*/ 122675 w 261999"/>
                <a:gd name="connsiteY140" fmla="*/ 101316 h 142758"/>
                <a:gd name="connsiteX141" fmla="*/ 123551 w 261999"/>
                <a:gd name="connsiteY141" fmla="*/ 100958 h 142758"/>
                <a:gd name="connsiteX142" fmla="*/ 124428 w 261999"/>
                <a:gd name="connsiteY142" fmla="*/ 100593 h 142758"/>
                <a:gd name="connsiteX143" fmla="*/ 125304 w 261999"/>
                <a:gd name="connsiteY143" fmla="*/ 100219 h 142758"/>
                <a:gd name="connsiteX144" fmla="*/ 126181 w 261999"/>
                <a:gd name="connsiteY144" fmla="*/ 99846 h 142758"/>
                <a:gd name="connsiteX145" fmla="*/ 127057 w 261999"/>
                <a:gd name="connsiteY145" fmla="*/ 99472 h 142758"/>
                <a:gd name="connsiteX146" fmla="*/ 127933 w 261999"/>
                <a:gd name="connsiteY146" fmla="*/ 99099 h 142758"/>
                <a:gd name="connsiteX147" fmla="*/ 128809 w 261999"/>
                <a:gd name="connsiteY147" fmla="*/ 98718 h 142758"/>
                <a:gd name="connsiteX148" fmla="*/ 129685 w 261999"/>
                <a:gd name="connsiteY148" fmla="*/ 98336 h 142758"/>
                <a:gd name="connsiteX149" fmla="*/ 130561 w 261999"/>
                <a:gd name="connsiteY149" fmla="*/ 97947 h 142758"/>
                <a:gd name="connsiteX150" fmla="*/ 131438 w 261999"/>
                <a:gd name="connsiteY150" fmla="*/ 97558 h 142758"/>
                <a:gd name="connsiteX151" fmla="*/ 132314 w 261999"/>
                <a:gd name="connsiteY151" fmla="*/ 97169 h 142758"/>
                <a:gd name="connsiteX152" fmla="*/ 133190 w 261999"/>
                <a:gd name="connsiteY152" fmla="*/ 96780 h 142758"/>
                <a:gd name="connsiteX153" fmla="*/ 134067 w 261999"/>
                <a:gd name="connsiteY153" fmla="*/ 96383 h 142758"/>
                <a:gd name="connsiteX154" fmla="*/ 134943 w 261999"/>
                <a:gd name="connsiteY154" fmla="*/ 95979 h 142758"/>
                <a:gd name="connsiteX155" fmla="*/ 135819 w 261999"/>
                <a:gd name="connsiteY155" fmla="*/ 95582 h 142758"/>
                <a:gd name="connsiteX156" fmla="*/ 136695 w 261999"/>
                <a:gd name="connsiteY156" fmla="*/ 95169 h 142758"/>
                <a:gd name="connsiteX157" fmla="*/ 137572 w 261999"/>
                <a:gd name="connsiteY157" fmla="*/ 94765 h 142758"/>
                <a:gd name="connsiteX158" fmla="*/ 138448 w 261999"/>
                <a:gd name="connsiteY158" fmla="*/ 94352 h 142758"/>
                <a:gd name="connsiteX159" fmla="*/ 139324 w 261999"/>
                <a:gd name="connsiteY159" fmla="*/ 93940 h 142758"/>
                <a:gd name="connsiteX160" fmla="*/ 140200 w 261999"/>
                <a:gd name="connsiteY160" fmla="*/ 93520 h 142758"/>
                <a:gd name="connsiteX161" fmla="*/ 141077 w 261999"/>
                <a:gd name="connsiteY161" fmla="*/ 93100 h 142758"/>
                <a:gd name="connsiteX162" fmla="*/ 141953 w 261999"/>
                <a:gd name="connsiteY162" fmla="*/ 92679 h 142758"/>
                <a:gd name="connsiteX163" fmla="*/ 142829 w 261999"/>
                <a:gd name="connsiteY163" fmla="*/ 92252 h 142758"/>
                <a:gd name="connsiteX164" fmla="*/ 143706 w 261999"/>
                <a:gd name="connsiteY164" fmla="*/ 91824 h 142758"/>
                <a:gd name="connsiteX165" fmla="*/ 144582 w 261999"/>
                <a:gd name="connsiteY165" fmla="*/ 91396 h 142758"/>
                <a:gd name="connsiteX166" fmla="*/ 145458 w 261999"/>
                <a:gd name="connsiteY166" fmla="*/ 90960 h 142758"/>
                <a:gd name="connsiteX167" fmla="*/ 146334 w 261999"/>
                <a:gd name="connsiteY167" fmla="*/ 90516 h 142758"/>
                <a:gd name="connsiteX168" fmla="*/ 147210 w 261999"/>
                <a:gd name="connsiteY168" fmla="*/ 90081 h 142758"/>
                <a:gd name="connsiteX169" fmla="*/ 148086 w 261999"/>
                <a:gd name="connsiteY169" fmla="*/ 89637 h 142758"/>
                <a:gd name="connsiteX170" fmla="*/ 148963 w 261999"/>
                <a:gd name="connsiteY170" fmla="*/ 89186 h 142758"/>
                <a:gd name="connsiteX171" fmla="*/ 149840 w 261999"/>
                <a:gd name="connsiteY171" fmla="*/ 88735 h 142758"/>
                <a:gd name="connsiteX172" fmla="*/ 150716 w 261999"/>
                <a:gd name="connsiteY172" fmla="*/ 88283 h 142758"/>
                <a:gd name="connsiteX173" fmla="*/ 151592 w 261999"/>
                <a:gd name="connsiteY173" fmla="*/ 87824 h 142758"/>
                <a:gd name="connsiteX174" fmla="*/ 152468 w 261999"/>
                <a:gd name="connsiteY174" fmla="*/ 87365 h 142758"/>
                <a:gd name="connsiteX175" fmla="*/ 153344 w 261999"/>
                <a:gd name="connsiteY175" fmla="*/ 86906 h 142758"/>
                <a:gd name="connsiteX176" fmla="*/ 154220 w 261999"/>
                <a:gd name="connsiteY176" fmla="*/ 86439 h 142758"/>
                <a:gd name="connsiteX177" fmla="*/ 155097 w 261999"/>
                <a:gd name="connsiteY177" fmla="*/ 85964 h 142758"/>
                <a:gd name="connsiteX178" fmla="*/ 155973 w 261999"/>
                <a:gd name="connsiteY178" fmla="*/ 85498 h 142758"/>
                <a:gd name="connsiteX179" fmla="*/ 156849 w 261999"/>
                <a:gd name="connsiteY179" fmla="*/ 85023 h 142758"/>
                <a:gd name="connsiteX180" fmla="*/ 157726 w 261999"/>
                <a:gd name="connsiteY180" fmla="*/ 84541 h 142758"/>
                <a:gd name="connsiteX181" fmla="*/ 158602 w 261999"/>
                <a:gd name="connsiteY181" fmla="*/ 84058 h 142758"/>
                <a:gd name="connsiteX182" fmla="*/ 159478 w 261999"/>
                <a:gd name="connsiteY182" fmla="*/ 83576 h 142758"/>
                <a:gd name="connsiteX183" fmla="*/ 160354 w 261999"/>
                <a:gd name="connsiteY183" fmla="*/ 83086 h 142758"/>
                <a:gd name="connsiteX184" fmla="*/ 161231 w 261999"/>
                <a:gd name="connsiteY184" fmla="*/ 82588 h 142758"/>
                <a:gd name="connsiteX185" fmla="*/ 162107 w 261999"/>
                <a:gd name="connsiteY185" fmla="*/ 82097 h 142758"/>
                <a:gd name="connsiteX186" fmla="*/ 162983 w 261999"/>
                <a:gd name="connsiteY186" fmla="*/ 81599 h 142758"/>
                <a:gd name="connsiteX187" fmla="*/ 163859 w 261999"/>
                <a:gd name="connsiteY187" fmla="*/ 81094 h 142758"/>
                <a:gd name="connsiteX188" fmla="*/ 164735 w 261999"/>
                <a:gd name="connsiteY188" fmla="*/ 80588 h 142758"/>
                <a:gd name="connsiteX189" fmla="*/ 165612 w 261999"/>
                <a:gd name="connsiteY189" fmla="*/ 80082 h 142758"/>
                <a:gd name="connsiteX190" fmla="*/ 166488 w 261999"/>
                <a:gd name="connsiteY190" fmla="*/ 79569 h 142758"/>
                <a:gd name="connsiteX191" fmla="*/ 167365 w 261999"/>
                <a:gd name="connsiteY191" fmla="*/ 79055 h 142758"/>
                <a:gd name="connsiteX192" fmla="*/ 168241 w 261999"/>
                <a:gd name="connsiteY192" fmla="*/ 78534 h 142758"/>
                <a:gd name="connsiteX193" fmla="*/ 169117 w 261999"/>
                <a:gd name="connsiteY193" fmla="*/ 78012 h 142758"/>
                <a:gd name="connsiteX194" fmla="*/ 169993 w 261999"/>
                <a:gd name="connsiteY194" fmla="*/ 77483 h 142758"/>
                <a:gd name="connsiteX195" fmla="*/ 170869 w 261999"/>
                <a:gd name="connsiteY195" fmla="*/ 76954 h 142758"/>
                <a:gd name="connsiteX196" fmla="*/ 171745 w 261999"/>
                <a:gd name="connsiteY196" fmla="*/ 76417 h 142758"/>
                <a:gd name="connsiteX197" fmla="*/ 172621 w 261999"/>
                <a:gd name="connsiteY197" fmla="*/ 75880 h 142758"/>
                <a:gd name="connsiteX198" fmla="*/ 173498 w 261999"/>
                <a:gd name="connsiteY198" fmla="*/ 75343 h 142758"/>
                <a:gd name="connsiteX199" fmla="*/ 174375 w 261999"/>
                <a:gd name="connsiteY199" fmla="*/ 74799 h 142758"/>
                <a:gd name="connsiteX200" fmla="*/ 175251 w 261999"/>
                <a:gd name="connsiteY200" fmla="*/ 74254 h 142758"/>
                <a:gd name="connsiteX201" fmla="*/ 176127 w 261999"/>
                <a:gd name="connsiteY201" fmla="*/ 73702 h 142758"/>
                <a:gd name="connsiteX202" fmla="*/ 177003 w 261999"/>
                <a:gd name="connsiteY202" fmla="*/ 73149 h 142758"/>
                <a:gd name="connsiteX203" fmla="*/ 177879 w 261999"/>
                <a:gd name="connsiteY203" fmla="*/ 72589 h 142758"/>
                <a:gd name="connsiteX204" fmla="*/ 178755 w 261999"/>
                <a:gd name="connsiteY204" fmla="*/ 72029 h 142758"/>
                <a:gd name="connsiteX205" fmla="*/ 179632 w 261999"/>
                <a:gd name="connsiteY205" fmla="*/ 71461 h 142758"/>
                <a:gd name="connsiteX206" fmla="*/ 180508 w 261999"/>
                <a:gd name="connsiteY206" fmla="*/ 70893 h 142758"/>
                <a:gd name="connsiteX207" fmla="*/ 181384 w 261999"/>
                <a:gd name="connsiteY207" fmla="*/ 70317 h 142758"/>
                <a:gd name="connsiteX208" fmla="*/ 182261 w 261999"/>
                <a:gd name="connsiteY208" fmla="*/ 69741 h 142758"/>
                <a:gd name="connsiteX209" fmla="*/ 183137 w 261999"/>
                <a:gd name="connsiteY209" fmla="*/ 69165 h 142758"/>
                <a:gd name="connsiteX210" fmla="*/ 184013 w 261999"/>
                <a:gd name="connsiteY210" fmla="*/ 68582 h 142758"/>
                <a:gd name="connsiteX211" fmla="*/ 184889 w 261999"/>
                <a:gd name="connsiteY211" fmla="*/ 67990 h 142758"/>
                <a:gd name="connsiteX212" fmla="*/ 185766 w 261999"/>
                <a:gd name="connsiteY212" fmla="*/ 67399 h 142758"/>
                <a:gd name="connsiteX213" fmla="*/ 186642 w 261999"/>
                <a:gd name="connsiteY213" fmla="*/ 66808 h 142758"/>
                <a:gd name="connsiteX214" fmla="*/ 187518 w 261999"/>
                <a:gd name="connsiteY214" fmla="*/ 66209 h 142758"/>
                <a:gd name="connsiteX215" fmla="*/ 188394 w 261999"/>
                <a:gd name="connsiteY215" fmla="*/ 65602 h 142758"/>
                <a:gd name="connsiteX216" fmla="*/ 189270 w 261999"/>
                <a:gd name="connsiteY216" fmla="*/ 64995 h 142758"/>
                <a:gd name="connsiteX217" fmla="*/ 190147 w 261999"/>
                <a:gd name="connsiteY217" fmla="*/ 64388 h 142758"/>
                <a:gd name="connsiteX218" fmla="*/ 191023 w 261999"/>
                <a:gd name="connsiteY218" fmla="*/ 63773 h 142758"/>
                <a:gd name="connsiteX219" fmla="*/ 191900 w 261999"/>
                <a:gd name="connsiteY219" fmla="*/ 63158 h 142758"/>
                <a:gd name="connsiteX220" fmla="*/ 192776 w 261999"/>
                <a:gd name="connsiteY220" fmla="*/ 62536 h 142758"/>
                <a:gd name="connsiteX221" fmla="*/ 193652 w 261999"/>
                <a:gd name="connsiteY221" fmla="*/ 61906 h 142758"/>
                <a:gd name="connsiteX222" fmla="*/ 194528 w 261999"/>
                <a:gd name="connsiteY222" fmla="*/ 61283 h 142758"/>
                <a:gd name="connsiteX223" fmla="*/ 195404 w 261999"/>
                <a:gd name="connsiteY223" fmla="*/ 60645 h 142758"/>
                <a:gd name="connsiteX224" fmla="*/ 196280 w 261999"/>
                <a:gd name="connsiteY224" fmla="*/ 60007 h 142758"/>
                <a:gd name="connsiteX225" fmla="*/ 197157 w 261999"/>
                <a:gd name="connsiteY225" fmla="*/ 59369 h 142758"/>
                <a:gd name="connsiteX226" fmla="*/ 198033 w 261999"/>
                <a:gd name="connsiteY226" fmla="*/ 58723 h 142758"/>
                <a:gd name="connsiteX227" fmla="*/ 198910 w 261999"/>
                <a:gd name="connsiteY227" fmla="*/ 58077 h 142758"/>
                <a:gd name="connsiteX228" fmla="*/ 199786 w 261999"/>
                <a:gd name="connsiteY228" fmla="*/ 57424 h 142758"/>
                <a:gd name="connsiteX229" fmla="*/ 200662 w 261999"/>
                <a:gd name="connsiteY229" fmla="*/ 56762 h 142758"/>
                <a:gd name="connsiteX230" fmla="*/ 201538 w 261999"/>
                <a:gd name="connsiteY230" fmla="*/ 56101 h 142758"/>
                <a:gd name="connsiteX231" fmla="*/ 202414 w 261999"/>
                <a:gd name="connsiteY231" fmla="*/ 55440 h 142758"/>
                <a:gd name="connsiteX232" fmla="*/ 203291 w 261999"/>
                <a:gd name="connsiteY232" fmla="*/ 54770 h 142758"/>
                <a:gd name="connsiteX233" fmla="*/ 204167 w 261999"/>
                <a:gd name="connsiteY233" fmla="*/ 54094 h 142758"/>
                <a:gd name="connsiteX234" fmla="*/ 205043 w 261999"/>
                <a:gd name="connsiteY234" fmla="*/ 53417 h 142758"/>
                <a:gd name="connsiteX235" fmla="*/ 205920 w 261999"/>
                <a:gd name="connsiteY235" fmla="*/ 52740 h 142758"/>
                <a:gd name="connsiteX236" fmla="*/ 206796 w 261999"/>
                <a:gd name="connsiteY236" fmla="*/ 52047 h 142758"/>
                <a:gd name="connsiteX237" fmla="*/ 207672 w 261999"/>
                <a:gd name="connsiteY237" fmla="*/ 51362 h 142758"/>
                <a:gd name="connsiteX238" fmla="*/ 208548 w 261999"/>
                <a:gd name="connsiteY238" fmla="*/ 50670 h 142758"/>
                <a:gd name="connsiteX239" fmla="*/ 209425 w 261999"/>
                <a:gd name="connsiteY239" fmla="*/ 49970 h 142758"/>
                <a:gd name="connsiteX240" fmla="*/ 210301 w 261999"/>
                <a:gd name="connsiteY240" fmla="*/ 49269 h 142758"/>
                <a:gd name="connsiteX241" fmla="*/ 211177 w 261999"/>
                <a:gd name="connsiteY241" fmla="*/ 48561 h 142758"/>
                <a:gd name="connsiteX242" fmla="*/ 212053 w 261999"/>
                <a:gd name="connsiteY242" fmla="*/ 47853 h 142758"/>
                <a:gd name="connsiteX243" fmla="*/ 212929 w 261999"/>
                <a:gd name="connsiteY243" fmla="*/ 47137 h 142758"/>
                <a:gd name="connsiteX244" fmla="*/ 213806 w 261999"/>
                <a:gd name="connsiteY244" fmla="*/ 46414 h 142758"/>
                <a:gd name="connsiteX245" fmla="*/ 214682 w 261999"/>
                <a:gd name="connsiteY245" fmla="*/ 45698 h 142758"/>
                <a:gd name="connsiteX246" fmla="*/ 215559 w 261999"/>
                <a:gd name="connsiteY246" fmla="*/ 44966 h 142758"/>
                <a:gd name="connsiteX247" fmla="*/ 216435 w 261999"/>
                <a:gd name="connsiteY247" fmla="*/ 44235 h 142758"/>
                <a:gd name="connsiteX248" fmla="*/ 217311 w 261999"/>
                <a:gd name="connsiteY248" fmla="*/ 43496 h 142758"/>
                <a:gd name="connsiteX249" fmla="*/ 218187 w 261999"/>
                <a:gd name="connsiteY249" fmla="*/ 42757 h 142758"/>
                <a:gd name="connsiteX250" fmla="*/ 219063 w 261999"/>
                <a:gd name="connsiteY250" fmla="*/ 42017 h 142758"/>
                <a:gd name="connsiteX251" fmla="*/ 219939 w 261999"/>
                <a:gd name="connsiteY251" fmla="*/ 41263 h 142758"/>
                <a:gd name="connsiteX252" fmla="*/ 220815 w 261999"/>
                <a:gd name="connsiteY252" fmla="*/ 40516 h 142758"/>
                <a:gd name="connsiteX253" fmla="*/ 221692 w 261999"/>
                <a:gd name="connsiteY253" fmla="*/ 39753 h 142758"/>
                <a:gd name="connsiteX254" fmla="*/ 222568 w 261999"/>
                <a:gd name="connsiteY254" fmla="*/ 38991 h 142758"/>
                <a:gd name="connsiteX255" fmla="*/ 223445 w 261999"/>
                <a:gd name="connsiteY255" fmla="*/ 38228 h 142758"/>
                <a:gd name="connsiteX256" fmla="*/ 224321 w 261999"/>
                <a:gd name="connsiteY256" fmla="*/ 37458 h 142758"/>
                <a:gd name="connsiteX257" fmla="*/ 225197 w 261999"/>
                <a:gd name="connsiteY257" fmla="*/ 36680 h 142758"/>
                <a:gd name="connsiteX258" fmla="*/ 226073 w 261999"/>
                <a:gd name="connsiteY258" fmla="*/ 35902 h 142758"/>
                <a:gd name="connsiteX259" fmla="*/ 226949 w 261999"/>
                <a:gd name="connsiteY259" fmla="*/ 35116 h 142758"/>
                <a:gd name="connsiteX260" fmla="*/ 227826 w 261999"/>
                <a:gd name="connsiteY260" fmla="*/ 34330 h 142758"/>
                <a:gd name="connsiteX261" fmla="*/ 228702 w 261999"/>
                <a:gd name="connsiteY261" fmla="*/ 33536 h 142758"/>
                <a:gd name="connsiteX262" fmla="*/ 229578 w 261999"/>
                <a:gd name="connsiteY262" fmla="*/ 32743 h 142758"/>
                <a:gd name="connsiteX263" fmla="*/ 230455 w 261999"/>
                <a:gd name="connsiteY263" fmla="*/ 31941 h 142758"/>
                <a:gd name="connsiteX264" fmla="*/ 231331 w 261999"/>
                <a:gd name="connsiteY264" fmla="*/ 31132 h 142758"/>
                <a:gd name="connsiteX265" fmla="*/ 232207 w 261999"/>
                <a:gd name="connsiteY265" fmla="*/ 30323 h 142758"/>
                <a:gd name="connsiteX266" fmla="*/ 233083 w 261999"/>
                <a:gd name="connsiteY266" fmla="*/ 29506 h 142758"/>
                <a:gd name="connsiteX267" fmla="*/ 233960 w 261999"/>
                <a:gd name="connsiteY267" fmla="*/ 28689 h 142758"/>
                <a:gd name="connsiteX268" fmla="*/ 234836 w 261999"/>
                <a:gd name="connsiteY268" fmla="*/ 27864 h 142758"/>
                <a:gd name="connsiteX269" fmla="*/ 235712 w 261999"/>
                <a:gd name="connsiteY269" fmla="*/ 27039 h 142758"/>
                <a:gd name="connsiteX270" fmla="*/ 236588 w 261999"/>
                <a:gd name="connsiteY270" fmla="*/ 26206 h 142758"/>
                <a:gd name="connsiteX271" fmla="*/ 237464 w 261999"/>
                <a:gd name="connsiteY271" fmla="*/ 25366 h 142758"/>
                <a:gd name="connsiteX272" fmla="*/ 238341 w 261999"/>
                <a:gd name="connsiteY272" fmla="*/ 24526 h 142758"/>
                <a:gd name="connsiteX273" fmla="*/ 239217 w 261999"/>
                <a:gd name="connsiteY273" fmla="*/ 23678 h 142758"/>
                <a:gd name="connsiteX274" fmla="*/ 240094 w 261999"/>
                <a:gd name="connsiteY274" fmla="*/ 22822 h 142758"/>
                <a:gd name="connsiteX275" fmla="*/ 240970 w 261999"/>
                <a:gd name="connsiteY275" fmla="*/ 21966 h 142758"/>
                <a:gd name="connsiteX276" fmla="*/ 241846 w 261999"/>
                <a:gd name="connsiteY276" fmla="*/ 21110 h 142758"/>
                <a:gd name="connsiteX277" fmla="*/ 242722 w 261999"/>
                <a:gd name="connsiteY277" fmla="*/ 20238 h 142758"/>
                <a:gd name="connsiteX278" fmla="*/ 243598 w 261999"/>
                <a:gd name="connsiteY278" fmla="*/ 19375 h 142758"/>
                <a:gd name="connsiteX279" fmla="*/ 244474 w 261999"/>
                <a:gd name="connsiteY279" fmla="*/ 18495 h 142758"/>
                <a:gd name="connsiteX280" fmla="*/ 245351 w 261999"/>
                <a:gd name="connsiteY280" fmla="*/ 17616 h 142758"/>
                <a:gd name="connsiteX281" fmla="*/ 246227 w 261999"/>
                <a:gd name="connsiteY281" fmla="*/ 16729 h 142758"/>
                <a:gd name="connsiteX282" fmla="*/ 247104 w 261999"/>
                <a:gd name="connsiteY282" fmla="*/ 15842 h 142758"/>
                <a:gd name="connsiteX283" fmla="*/ 247980 w 261999"/>
                <a:gd name="connsiteY283" fmla="*/ 14947 h 142758"/>
                <a:gd name="connsiteX284" fmla="*/ 248856 w 261999"/>
                <a:gd name="connsiteY284" fmla="*/ 14053 h 142758"/>
                <a:gd name="connsiteX285" fmla="*/ 249732 w 261999"/>
                <a:gd name="connsiteY285" fmla="*/ 13150 h 142758"/>
                <a:gd name="connsiteX286" fmla="*/ 250608 w 261999"/>
                <a:gd name="connsiteY286" fmla="*/ 12239 h 142758"/>
                <a:gd name="connsiteX287" fmla="*/ 251484 w 261999"/>
                <a:gd name="connsiteY287" fmla="*/ 11329 h 142758"/>
                <a:gd name="connsiteX288" fmla="*/ 252361 w 261999"/>
                <a:gd name="connsiteY288" fmla="*/ 10411 h 142758"/>
                <a:gd name="connsiteX289" fmla="*/ 253237 w 261999"/>
                <a:gd name="connsiteY289" fmla="*/ 9485 h 142758"/>
                <a:gd name="connsiteX290" fmla="*/ 254113 w 261999"/>
                <a:gd name="connsiteY290" fmla="*/ 8559 h 142758"/>
                <a:gd name="connsiteX291" fmla="*/ 254990 w 261999"/>
                <a:gd name="connsiteY291" fmla="*/ 7625 h 142758"/>
                <a:gd name="connsiteX292" fmla="*/ 255866 w 261999"/>
                <a:gd name="connsiteY292" fmla="*/ 6692 h 142758"/>
                <a:gd name="connsiteX293" fmla="*/ 256742 w 261999"/>
                <a:gd name="connsiteY293" fmla="*/ 5750 h 142758"/>
                <a:gd name="connsiteX294" fmla="*/ 257619 w 261999"/>
                <a:gd name="connsiteY294" fmla="*/ 4801 h 142758"/>
                <a:gd name="connsiteX295" fmla="*/ 258495 w 261999"/>
                <a:gd name="connsiteY295" fmla="*/ 3852 h 142758"/>
                <a:gd name="connsiteX296" fmla="*/ 259371 w 261999"/>
                <a:gd name="connsiteY296" fmla="*/ 2895 h 142758"/>
                <a:gd name="connsiteX297" fmla="*/ 260247 w 261999"/>
                <a:gd name="connsiteY297" fmla="*/ 1937 h 142758"/>
                <a:gd name="connsiteX298" fmla="*/ 261123 w 261999"/>
                <a:gd name="connsiteY298" fmla="*/ 973 h 142758"/>
                <a:gd name="connsiteX299" fmla="*/ 262000 w 261999"/>
                <a:gd name="connsiteY299" fmla="*/ 0 h 142758"/>
                <a:gd name="connsiteX300" fmla="*/ 262000 w 261999"/>
                <a:gd name="connsiteY300" fmla="*/ 142758 h 142758"/>
                <a:gd name="connsiteX301" fmla="*/ 0 w 261999"/>
                <a:gd name="connsiteY301" fmla="*/ 142758 h 142758"/>
                <a:gd name="connsiteX302" fmla="*/ 0 w 261999"/>
                <a:gd name="connsiteY302" fmla="*/ 131935 h 1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61999" h="142758">
                  <a:moveTo>
                    <a:pt x="0" y="131935"/>
                  </a:moveTo>
                  <a:lnTo>
                    <a:pt x="876" y="131818"/>
                  </a:lnTo>
                  <a:lnTo>
                    <a:pt x="1752" y="131709"/>
                  </a:lnTo>
                  <a:lnTo>
                    <a:pt x="2628" y="131592"/>
                  </a:lnTo>
                  <a:lnTo>
                    <a:pt x="3505" y="131476"/>
                  </a:lnTo>
                  <a:lnTo>
                    <a:pt x="4381" y="131359"/>
                  </a:lnTo>
                  <a:lnTo>
                    <a:pt x="5258" y="131234"/>
                  </a:lnTo>
                  <a:lnTo>
                    <a:pt x="6134" y="131118"/>
                  </a:lnTo>
                  <a:lnTo>
                    <a:pt x="7010" y="130993"/>
                  </a:lnTo>
                  <a:lnTo>
                    <a:pt x="7886" y="130876"/>
                  </a:lnTo>
                  <a:lnTo>
                    <a:pt x="8762" y="130752"/>
                  </a:lnTo>
                  <a:lnTo>
                    <a:pt x="9638" y="130627"/>
                  </a:lnTo>
                  <a:lnTo>
                    <a:pt x="10515" y="130503"/>
                  </a:lnTo>
                  <a:lnTo>
                    <a:pt x="11391" y="130378"/>
                  </a:lnTo>
                  <a:lnTo>
                    <a:pt x="12268" y="130246"/>
                  </a:lnTo>
                  <a:lnTo>
                    <a:pt x="13144" y="130122"/>
                  </a:lnTo>
                  <a:lnTo>
                    <a:pt x="14020" y="129989"/>
                  </a:lnTo>
                  <a:lnTo>
                    <a:pt x="14896" y="129857"/>
                  </a:lnTo>
                  <a:lnTo>
                    <a:pt x="15772" y="129725"/>
                  </a:lnTo>
                  <a:lnTo>
                    <a:pt x="16649" y="129593"/>
                  </a:lnTo>
                  <a:lnTo>
                    <a:pt x="17525" y="129452"/>
                  </a:lnTo>
                  <a:lnTo>
                    <a:pt x="18401" y="129320"/>
                  </a:lnTo>
                  <a:lnTo>
                    <a:pt x="19277" y="129180"/>
                  </a:lnTo>
                  <a:lnTo>
                    <a:pt x="20154" y="129040"/>
                  </a:lnTo>
                  <a:lnTo>
                    <a:pt x="21030" y="128900"/>
                  </a:lnTo>
                  <a:lnTo>
                    <a:pt x="21906" y="128760"/>
                  </a:lnTo>
                  <a:lnTo>
                    <a:pt x="22783" y="128620"/>
                  </a:lnTo>
                  <a:lnTo>
                    <a:pt x="23659" y="128472"/>
                  </a:lnTo>
                  <a:lnTo>
                    <a:pt x="24535" y="128332"/>
                  </a:lnTo>
                  <a:lnTo>
                    <a:pt x="25411" y="128184"/>
                  </a:lnTo>
                  <a:lnTo>
                    <a:pt x="26287" y="128036"/>
                  </a:lnTo>
                  <a:lnTo>
                    <a:pt x="27163" y="127889"/>
                  </a:lnTo>
                  <a:lnTo>
                    <a:pt x="28040" y="127733"/>
                  </a:lnTo>
                  <a:lnTo>
                    <a:pt x="28917" y="127585"/>
                  </a:lnTo>
                  <a:lnTo>
                    <a:pt x="29793" y="127429"/>
                  </a:lnTo>
                  <a:lnTo>
                    <a:pt x="30669" y="127274"/>
                  </a:lnTo>
                  <a:lnTo>
                    <a:pt x="31545" y="127118"/>
                  </a:lnTo>
                  <a:lnTo>
                    <a:pt x="32421" y="126963"/>
                  </a:lnTo>
                  <a:lnTo>
                    <a:pt x="33297" y="126807"/>
                  </a:lnTo>
                  <a:lnTo>
                    <a:pt x="34173" y="126644"/>
                  </a:lnTo>
                  <a:lnTo>
                    <a:pt x="35050" y="126488"/>
                  </a:lnTo>
                  <a:lnTo>
                    <a:pt x="35926" y="126325"/>
                  </a:lnTo>
                  <a:lnTo>
                    <a:pt x="36803" y="126161"/>
                  </a:lnTo>
                  <a:lnTo>
                    <a:pt x="37679" y="125990"/>
                  </a:lnTo>
                  <a:lnTo>
                    <a:pt x="38555" y="125827"/>
                  </a:lnTo>
                  <a:lnTo>
                    <a:pt x="39431" y="125655"/>
                  </a:lnTo>
                  <a:lnTo>
                    <a:pt x="40308" y="125484"/>
                  </a:lnTo>
                  <a:lnTo>
                    <a:pt x="41184" y="125313"/>
                  </a:lnTo>
                  <a:lnTo>
                    <a:pt x="42060" y="125142"/>
                  </a:lnTo>
                  <a:lnTo>
                    <a:pt x="42936" y="124971"/>
                  </a:lnTo>
                  <a:lnTo>
                    <a:pt x="43812" y="124792"/>
                  </a:lnTo>
                  <a:lnTo>
                    <a:pt x="44689" y="124613"/>
                  </a:lnTo>
                  <a:lnTo>
                    <a:pt x="45565" y="124434"/>
                  </a:lnTo>
                  <a:lnTo>
                    <a:pt x="46442" y="124255"/>
                  </a:lnTo>
                  <a:lnTo>
                    <a:pt x="47318" y="124076"/>
                  </a:lnTo>
                  <a:lnTo>
                    <a:pt x="48194" y="123889"/>
                  </a:lnTo>
                  <a:lnTo>
                    <a:pt x="49070" y="123702"/>
                  </a:lnTo>
                  <a:lnTo>
                    <a:pt x="49946" y="123516"/>
                  </a:lnTo>
                  <a:lnTo>
                    <a:pt x="50822" y="123329"/>
                  </a:lnTo>
                  <a:lnTo>
                    <a:pt x="51699" y="123142"/>
                  </a:lnTo>
                  <a:lnTo>
                    <a:pt x="52575" y="122948"/>
                  </a:lnTo>
                  <a:lnTo>
                    <a:pt x="53452" y="122753"/>
                  </a:lnTo>
                  <a:lnTo>
                    <a:pt x="54328" y="122559"/>
                  </a:lnTo>
                  <a:lnTo>
                    <a:pt x="55204" y="122364"/>
                  </a:lnTo>
                  <a:lnTo>
                    <a:pt x="56080" y="122169"/>
                  </a:lnTo>
                  <a:lnTo>
                    <a:pt x="56956" y="121967"/>
                  </a:lnTo>
                  <a:lnTo>
                    <a:pt x="57832" y="121765"/>
                  </a:lnTo>
                  <a:lnTo>
                    <a:pt x="58709" y="121563"/>
                  </a:lnTo>
                  <a:lnTo>
                    <a:pt x="59585" y="121360"/>
                  </a:lnTo>
                  <a:lnTo>
                    <a:pt x="60461" y="121150"/>
                  </a:lnTo>
                  <a:lnTo>
                    <a:pt x="61338" y="120940"/>
                  </a:lnTo>
                  <a:lnTo>
                    <a:pt x="62214" y="120730"/>
                  </a:lnTo>
                  <a:lnTo>
                    <a:pt x="63090" y="120520"/>
                  </a:lnTo>
                  <a:lnTo>
                    <a:pt x="63966" y="120310"/>
                  </a:lnTo>
                  <a:lnTo>
                    <a:pt x="64843" y="120092"/>
                  </a:lnTo>
                  <a:lnTo>
                    <a:pt x="65719" y="119874"/>
                  </a:lnTo>
                  <a:lnTo>
                    <a:pt x="66595" y="119656"/>
                  </a:lnTo>
                  <a:lnTo>
                    <a:pt x="67471" y="119438"/>
                  </a:lnTo>
                  <a:lnTo>
                    <a:pt x="68348" y="119213"/>
                  </a:lnTo>
                  <a:lnTo>
                    <a:pt x="69224" y="118987"/>
                  </a:lnTo>
                  <a:lnTo>
                    <a:pt x="70100" y="118761"/>
                  </a:lnTo>
                  <a:lnTo>
                    <a:pt x="70977" y="118536"/>
                  </a:lnTo>
                  <a:lnTo>
                    <a:pt x="71853" y="118302"/>
                  </a:lnTo>
                  <a:lnTo>
                    <a:pt x="72729" y="118069"/>
                  </a:lnTo>
                  <a:lnTo>
                    <a:pt x="73605" y="117836"/>
                  </a:lnTo>
                  <a:lnTo>
                    <a:pt x="74481" y="117602"/>
                  </a:lnTo>
                  <a:lnTo>
                    <a:pt x="75357" y="117361"/>
                  </a:lnTo>
                  <a:lnTo>
                    <a:pt x="76234" y="117127"/>
                  </a:lnTo>
                  <a:lnTo>
                    <a:pt x="77111" y="116886"/>
                  </a:lnTo>
                  <a:lnTo>
                    <a:pt x="77987" y="116637"/>
                  </a:lnTo>
                  <a:lnTo>
                    <a:pt x="78863" y="116396"/>
                  </a:lnTo>
                  <a:lnTo>
                    <a:pt x="79739" y="116147"/>
                  </a:lnTo>
                  <a:lnTo>
                    <a:pt x="80615" y="115898"/>
                  </a:lnTo>
                  <a:lnTo>
                    <a:pt x="81491" y="115649"/>
                  </a:lnTo>
                  <a:lnTo>
                    <a:pt x="82367" y="115392"/>
                  </a:lnTo>
                  <a:lnTo>
                    <a:pt x="83244" y="115136"/>
                  </a:lnTo>
                  <a:lnTo>
                    <a:pt x="84120" y="114879"/>
                  </a:lnTo>
                  <a:lnTo>
                    <a:pt x="84997" y="114622"/>
                  </a:lnTo>
                  <a:lnTo>
                    <a:pt x="85873" y="114357"/>
                  </a:lnTo>
                  <a:lnTo>
                    <a:pt x="86749" y="114093"/>
                  </a:lnTo>
                  <a:lnTo>
                    <a:pt x="87625" y="113828"/>
                  </a:lnTo>
                  <a:lnTo>
                    <a:pt x="88501" y="113564"/>
                  </a:lnTo>
                  <a:lnTo>
                    <a:pt x="89378" y="113291"/>
                  </a:lnTo>
                  <a:lnTo>
                    <a:pt x="90254" y="113019"/>
                  </a:lnTo>
                  <a:lnTo>
                    <a:pt x="91130" y="112747"/>
                  </a:lnTo>
                  <a:lnTo>
                    <a:pt x="92006" y="112467"/>
                  </a:lnTo>
                  <a:lnTo>
                    <a:pt x="92883" y="112187"/>
                  </a:lnTo>
                  <a:lnTo>
                    <a:pt x="93759" y="111906"/>
                  </a:lnTo>
                  <a:lnTo>
                    <a:pt x="94636" y="111626"/>
                  </a:lnTo>
                  <a:lnTo>
                    <a:pt x="95512" y="111338"/>
                  </a:lnTo>
                  <a:lnTo>
                    <a:pt x="96388" y="111051"/>
                  </a:lnTo>
                  <a:lnTo>
                    <a:pt x="97264" y="110763"/>
                  </a:lnTo>
                  <a:lnTo>
                    <a:pt x="98140" y="110467"/>
                  </a:lnTo>
                  <a:lnTo>
                    <a:pt x="99016" y="110179"/>
                  </a:lnTo>
                  <a:lnTo>
                    <a:pt x="99892" y="109883"/>
                  </a:lnTo>
                  <a:lnTo>
                    <a:pt x="100769" y="109580"/>
                  </a:lnTo>
                  <a:lnTo>
                    <a:pt x="101646" y="109276"/>
                  </a:lnTo>
                  <a:lnTo>
                    <a:pt x="102522" y="108973"/>
                  </a:lnTo>
                  <a:lnTo>
                    <a:pt x="103398" y="108669"/>
                  </a:lnTo>
                  <a:lnTo>
                    <a:pt x="104274" y="108358"/>
                  </a:lnTo>
                  <a:lnTo>
                    <a:pt x="105150" y="108055"/>
                  </a:lnTo>
                  <a:lnTo>
                    <a:pt x="106026" y="107736"/>
                  </a:lnTo>
                  <a:lnTo>
                    <a:pt x="106903" y="107425"/>
                  </a:lnTo>
                  <a:lnTo>
                    <a:pt x="107779" y="107105"/>
                  </a:lnTo>
                  <a:lnTo>
                    <a:pt x="108655" y="106786"/>
                  </a:lnTo>
                  <a:lnTo>
                    <a:pt x="109532" y="106460"/>
                  </a:lnTo>
                  <a:lnTo>
                    <a:pt x="110408" y="106141"/>
                  </a:lnTo>
                  <a:lnTo>
                    <a:pt x="111284" y="105806"/>
                  </a:lnTo>
                  <a:lnTo>
                    <a:pt x="112160" y="105479"/>
                  </a:lnTo>
                  <a:lnTo>
                    <a:pt x="113037" y="105145"/>
                  </a:lnTo>
                  <a:lnTo>
                    <a:pt x="113913" y="104810"/>
                  </a:lnTo>
                  <a:lnTo>
                    <a:pt x="114789" y="104476"/>
                  </a:lnTo>
                  <a:lnTo>
                    <a:pt x="115665" y="104133"/>
                  </a:lnTo>
                  <a:lnTo>
                    <a:pt x="116541" y="103791"/>
                  </a:lnTo>
                  <a:lnTo>
                    <a:pt x="117418" y="103448"/>
                  </a:lnTo>
                  <a:lnTo>
                    <a:pt x="118294" y="103098"/>
                  </a:lnTo>
                  <a:lnTo>
                    <a:pt x="119171" y="102748"/>
                  </a:lnTo>
                  <a:lnTo>
                    <a:pt x="120047" y="102398"/>
                  </a:lnTo>
                  <a:lnTo>
                    <a:pt x="120923" y="102040"/>
                  </a:lnTo>
                  <a:lnTo>
                    <a:pt x="121799" y="101682"/>
                  </a:lnTo>
                  <a:lnTo>
                    <a:pt x="122675" y="101316"/>
                  </a:lnTo>
                  <a:lnTo>
                    <a:pt x="123551" y="100958"/>
                  </a:lnTo>
                  <a:lnTo>
                    <a:pt x="124428" y="100593"/>
                  </a:lnTo>
                  <a:lnTo>
                    <a:pt x="125304" y="100219"/>
                  </a:lnTo>
                  <a:lnTo>
                    <a:pt x="126181" y="99846"/>
                  </a:lnTo>
                  <a:lnTo>
                    <a:pt x="127057" y="99472"/>
                  </a:lnTo>
                  <a:lnTo>
                    <a:pt x="127933" y="99099"/>
                  </a:lnTo>
                  <a:lnTo>
                    <a:pt x="128809" y="98718"/>
                  </a:lnTo>
                  <a:lnTo>
                    <a:pt x="129685" y="98336"/>
                  </a:lnTo>
                  <a:lnTo>
                    <a:pt x="130561" y="97947"/>
                  </a:lnTo>
                  <a:lnTo>
                    <a:pt x="131438" y="97558"/>
                  </a:lnTo>
                  <a:lnTo>
                    <a:pt x="132314" y="97169"/>
                  </a:lnTo>
                  <a:lnTo>
                    <a:pt x="133190" y="96780"/>
                  </a:lnTo>
                  <a:lnTo>
                    <a:pt x="134067" y="96383"/>
                  </a:lnTo>
                  <a:lnTo>
                    <a:pt x="134943" y="95979"/>
                  </a:lnTo>
                  <a:lnTo>
                    <a:pt x="135819" y="95582"/>
                  </a:lnTo>
                  <a:lnTo>
                    <a:pt x="136695" y="95169"/>
                  </a:lnTo>
                  <a:lnTo>
                    <a:pt x="137572" y="94765"/>
                  </a:lnTo>
                  <a:lnTo>
                    <a:pt x="138448" y="94352"/>
                  </a:lnTo>
                  <a:lnTo>
                    <a:pt x="139324" y="93940"/>
                  </a:lnTo>
                  <a:lnTo>
                    <a:pt x="140200" y="93520"/>
                  </a:lnTo>
                  <a:lnTo>
                    <a:pt x="141077" y="93100"/>
                  </a:lnTo>
                  <a:lnTo>
                    <a:pt x="141953" y="92679"/>
                  </a:lnTo>
                  <a:lnTo>
                    <a:pt x="142829" y="92252"/>
                  </a:lnTo>
                  <a:lnTo>
                    <a:pt x="143706" y="91824"/>
                  </a:lnTo>
                  <a:lnTo>
                    <a:pt x="144582" y="91396"/>
                  </a:lnTo>
                  <a:lnTo>
                    <a:pt x="145458" y="90960"/>
                  </a:lnTo>
                  <a:lnTo>
                    <a:pt x="146334" y="90516"/>
                  </a:lnTo>
                  <a:lnTo>
                    <a:pt x="147210" y="90081"/>
                  </a:lnTo>
                  <a:lnTo>
                    <a:pt x="148086" y="89637"/>
                  </a:lnTo>
                  <a:lnTo>
                    <a:pt x="148963" y="89186"/>
                  </a:lnTo>
                  <a:lnTo>
                    <a:pt x="149840" y="88735"/>
                  </a:lnTo>
                  <a:lnTo>
                    <a:pt x="150716" y="88283"/>
                  </a:lnTo>
                  <a:lnTo>
                    <a:pt x="151592" y="87824"/>
                  </a:lnTo>
                  <a:lnTo>
                    <a:pt x="152468" y="87365"/>
                  </a:lnTo>
                  <a:lnTo>
                    <a:pt x="153344" y="86906"/>
                  </a:lnTo>
                  <a:lnTo>
                    <a:pt x="154220" y="86439"/>
                  </a:lnTo>
                  <a:lnTo>
                    <a:pt x="155097" y="85964"/>
                  </a:lnTo>
                  <a:lnTo>
                    <a:pt x="155973" y="85498"/>
                  </a:lnTo>
                  <a:lnTo>
                    <a:pt x="156849" y="85023"/>
                  </a:lnTo>
                  <a:lnTo>
                    <a:pt x="157726" y="84541"/>
                  </a:lnTo>
                  <a:lnTo>
                    <a:pt x="158602" y="84058"/>
                  </a:lnTo>
                  <a:lnTo>
                    <a:pt x="159478" y="83576"/>
                  </a:lnTo>
                  <a:lnTo>
                    <a:pt x="160354" y="83086"/>
                  </a:lnTo>
                  <a:lnTo>
                    <a:pt x="161231" y="82588"/>
                  </a:lnTo>
                  <a:lnTo>
                    <a:pt x="162107" y="82097"/>
                  </a:lnTo>
                  <a:lnTo>
                    <a:pt x="162983" y="81599"/>
                  </a:lnTo>
                  <a:lnTo>
                    <a:pt x="163859" y="81094"/>
                  </a:lnTo>
                  <a:lnTo>
                    <a:pt x="164735" y="80588"/>
                  </a:lnTo>
                  <a:lnTo>
                    <a:pt x="165612" y="80082"/>
                  </a:lnTo>
                  <a:lnTo>
                    <a:pt x="166488" y="79569"/>
                  </a:lnTo>
                  <a:lnTo>
                    <a:pt x="167365" y="79055"/>
                  </a:lnTo>
                  <a:lnTo>
                    <a:pt x="168241" y="78534"/>
                  </a:lnTo>
                  <a:lnTo>
                    <a:pt x="169117" y="78012"/>
                  </a:lnTo>
                  <a:lnTo>
                    <a:pt x="169993" y="77483"/>
                  </a:lnTo>
                  <a:lnTo>
                    <a:pt x="170869" y="76954"/>
                  </a:lnTo>
                  <a:lnTo>
                    <a:pt x="171745" y="76417"/>
                  </a:lnTo>
                  <a:lnTo>
                    <a:pt x="172621" y="75880"/>
                  </a:lnTo>
                  <a:lnTo>
                    <a:pt x="173498" y="75343"/>
                  </a:lnTo>
                  <a:lnTo>
                    <a:pt x="174375" y="74799"/>
                  </a:lnTo>
                  <a:lnTo>
                    <a:pt x="175251" y="74254"/>
                  </a:lnTo>
                  <a:lnTo>
                    <a:pt x="176127" y="73702"/>
                  </a:lnTo>
                  <a:lnTo>
                    <a:pt x="177003" y="73149"/>
                  </a:lnTo>
                  <a:lnTo>
                    <a:pt x="177879" y="72589"/>
                  </a:lnTo>
                  <a:lnTo>
                    <a:pt x="178755" y="72029"/>
                  </a:lnTo>
                  <a:lnTo>
                    <a:pt x="179632" y="71461"/>
                  </a:lnTo>
                  <a:lnTo>
                    <a:pt x="180508" y="70893"/>
                  </a:lnTo>
                  <a:lnTo>
                    <a:pt x="181384" y="70317"/>
                  </a:lnTo>
                  <a:lnTo>
                    <a:pt x="182261" y="69741"/>
                  </a:lnTo>
                  <a:lnTo>
                    <a:pt x="183137" y="69165"/>
                  </a:lnTo>
                  <a:lnTo>
                    <a:pt x="184013" y="68582"/>
                  </a:lnTo>
                  <a:lnTo>
                    <a:pt x="184889" y="67990"/>
                  </a:lnTo>
                  <a:lnTo>
                    <a:pt x="185766" y="67399"/>
                  </a:lnTo>
                  <a:lnTo>
                    <a:pt x="186642" y="66808"/>
                  </a:lnTo>
                  <a:lnTo>
                    <a:pt x="187518" y="66209"/>
                  </a:lnTo>
                  <a:lnTo>
                    <a:pt x="188394" y="65602"/>
                  </a:lnTo>
                  <a:lnTo>
                    <a:pt x="189270" y="64995"/>
                  </a:lnTo>
                  <a:lnTo>
                    <a:pt x="190147" y="64388"/>
                  </a:lnTo>
                  <a:lnTo>
                    <a:pt x="191023" y="63773"/>
                  </a:lnTo>
                  <a:lnTo>
                    <a:pt x="191900" y="63158"/>
                  </a:lnTo>
                  <a:lnTo>
                    <a:pt x="192776" y="62536"/>
                  </a:lnTo>
                  <a:lnTo>
                    <a:pt x="193652" y="61906"/>
                  </a:lnTo>
                  <a:lnTo>
                    <a:pt x="194528" y="61283"/>
                  </a:lnTo>
                  <a:lnTo>
                    <a:pt x="195404" y="60645"/>
                  </a:lnTo>
                  <a:lnTo>
                    <a:pt x="196280" y="60007"/>
                  </a:lnTo>
                  <a:lnTo>
                    <a:pt x="197157" y="59369"/>
                  </a:lnTo>
                  <a:lnTo>
                    <a:pt x="198033" y="58723"/>
                  </a:lnTo>
                  <a:lnTo>
                    <a:pt x="198910" y="58077"/>
                  </a:lnTo>
                  <a:lnTo>
                    <a:pt x="199786" y="57424"/>
                  </a:lnTo>
                  <a:lnTo>
                    <a:pt x="200662" y="56762"/>
                  </a:lnTo>
                  <a:lnTo>
                    <a:pt x="201538" y="56101"/>
                  </a:lnTo>
                  <a:lnTo>
                    <a:pt x="202414" y="55440"/>
                  </a:lnTo>
                  <a:lnTo>
                    <a:pt x="203291" y="54770"/>
                  </a:lnTo>
                  <a:lnTo>
                    <a:pt x="204167" y="54094"/>
                  </a:lnTo>
                  <a:lnTo>
                    <a:pt x="205043" y="53417"/>
                  </a:lnTo>
                  <a:lnTo>
                    <a:pt x="205920" y="52740"/>
                  </a:lnTo>
                  <a:lnTo>
                    <a:pt x="206796" y="52047"/>
                  </a:lnTo>
                  <a:lnTo>
                    <a:pt x="207672" y="51362"/>
                  </a:lnTo>
                  <a:lnTo>
                    <a:pt x="208548" y="50670"/>
                  </a:lnTo>
                  <a:lnTo>
                    <a:pt x="209425" y="49970"/>
                  </a:lnTo>
                  <a:lnTo>
                    <a:pt x="210301" y="49269"/>
                  </a:lnTo>
                  <a:lnTo>
                    <a:pt x="211177" y="48561"/>
                  </a:lnTo>
                  <a:lnTo>
                    <a:pt x="212053" y="47853"/>
                  </a:lnTo>
                  <a:lnTo>
                    <a:pt x="212929" y="47137"/>
                  </a:lnTo>
                  <a:lnTo>
                    <a:pt x="213806" y="46414"/>
                  </a:lnTo>
                  <a:lnTo>
                    <a:pt x="214682" y="45698"/>
                  </a:lnTo>
                  <a:lnTo>
                    <a:pt x="215559" y="44966"/>
                  </a:lnTo>
                  <a:lnTo>
                    <a:pt x="216435" y="44235"/>
                  </a:lnTo>
                  <a:lnTo>
                    <a:pt x="217311" y="43496"/>
                  </a:lnTo>
                  <a:lnTo>
                    <a:pt x="218187" y="42757"/>
                  </a:lnTo>
                  <a:lnTo>
                    <a:pt x="219063" y="42017"/>
                  </a:lnTo>
                  <a:lnTo>
                    <a:pt x="219939" y="41263"/>
                  </a:lnTo>
                  <a:lnTo>
                    <a:pt x="220815" y="40516"/>
                  </a:lnTo>
                  <a:lnTo>
                    <a:pt x="221692" y="39753"/>
                  </a:lnTo>
                  <a:lnTo>
                    <a:pt x="222568" y="38991"/>
                  </a:lnTo>
                  <a:lnTo>
                    <a:pt x="223445" y="38228"/>
                  </a:lnTo>
                  <a:lnTo>
                    <a:pt x="224321" y="37458"/>
                  </a:lnTo>
                  <a:lnTo>
                    <a:pt x="225197" y="36680"/>
                  </a:lnTo>
                  <a:lnTo>
                    <a:pt x="226073" y="35902"/>
                  </a:lnTo>
                  <a:lnTo>
                    <a:pt x="226949" y="35116"/>
                  </a:lnTo>
                  <a:lnTo>
                    <a:pt x="227826" y="34330"/>
                  </a:lnTo>
                  <a:lnTo>
                    <a:pt x="228702" y="33536"/>
                  </a:lnTo>
                  <a:lnTo>
                    <a:pt x="229578" y="32743"/>
                  </a:lnTo>
                  <a:lnTo>
                    <a:pt x="230455" y="31941"/>
                  </a:lnTo>
                  <a:lnTo>
                    <a:pt x="231331" y="31132"/>
                  </a:lnTo>
                  <a:lnTo>
                    <a:pt x="232207" y="30323"/>
                  </a:lnTo>
                  <a:lnTo>
                    <a:pt x="233083" y="29506"/>
                  </a:lnTo>
                  <a:lnTo>
                    <a:pt x="233960" y="28689"/>
                  </a:lnTo>
                  <a:lnTo>
                    <a:pt x="234836" y="27864"/>
                  </a:lnTo>
                  <a:lnTo>
                    <a:pt x="235712" y="27039"/>
                  </a:lnTo>
                  <a:lnTo>
                    <a:pt x="236588" y="26206"/>
                  </a:lnTo>
                  <a:lnTo>
                    <a:pt x="237464" y="25366"/>
                  </a:lnTo>
                  <a:lnTo>
                    <a:pt x="238341" y="24526"/>
                  </a:lnTo>
                  <a:lnTo>
                    <a:pt x="239217" y="23678"/>
                  </a:lnTo>
                  <a:lnTo>
                    <a:pt x="240094" y="22822"/>
                  </a:lnTo>
                  <a:lnTo>
                    <a:pt x="240970" y="21966"/>
                  </a:lnTo>
                  <a:lnTo>
                    <a:pt x="241846" y="21110"/>
                  </a:lnTo>
                  <a:lnTo>
                    <a:pt x="242722" y="20238"/>
                  </a:lnTo>
                  <a:lnTo>
                    <a:pt x="243598" y="19375"/>
                  </a:lnTo>
                  <a:lnTo>
                    <a:pt x="244474" y="18495"/>
                  </a:lnTo>
                  <a:lnTo>
                    <a:pt x="245351" y="17616"/>
                  </a:lnTo>
                  <a:lnTo>
                    <a:pt x="246227" y="16729"/>
                  </a:lnTo>
                  <a:lnTo>
                    <a:pt x="247104" y="15842"/>
                  </a:lnTo>
                  <a:lnTo>
                    <a:pt x="247980" y="14947"/>
                  </a:lnTo>
                  <a:lnTo>
                    <a:pt x="248856" y="14053"/>
                  </a:lnTo>
                  <a:lnTo>
                    <a:pt x="249732" y="13150"/>
                  </a:lnTo>
                  <a:lnTo>
                    <a:pt x="250608" y="12239"/>
                  </a:lnTo>
                  <a:lnTo>
                    <a:pt x="251484" y="11329"/>
                  </a:lnTo>
                  <a:lnTo>
                    <a:pt x="252361" y="10411"/>
                  </a:lnTo>
                  <a:lnTo>
                    <a:pt x="253237" y="9485"/>
                  </a:lnTo>
                  <a:lnTo>
                    <a:pt x="254113" y="8559"/>
                  </a:lnTo>
                  <a:lnTo>
                    <a:pt x="254990" y="7625"/>
                  </a:lnTo>
                  <a:lnTo>
                    <a:pt x="255866" y="6692"/>
                  </a:lnTo>
                  <a:lnTo>
                    <a:pt x="256742" y="5750"/>
                  </a:lnTo>
                  <a:lnTo>
                    <a:pt x="257619" y="4801"/>
                  </a:lnTo>
                  <a:lnTo>
                    <a:pt x="258495" y="3852"/>
                  </a:lnTo>
                  <a:lnTo>
                    <a:pt x="259371" y="2895"/>
                  </a:lnTo>
                  <a:lnTo>
                    <a:pt x="260247" y="1937"/>
                  </a:lnTo>
                  <a:lnTo>
                    <a:pt x="261123" y="973"/>
                  </a:lnTo>
                  <a:lnTo>
                    <a:pt x="262000" y="0"/>
                  </a:lnTo>
                  <a:lnTo>
                    <a:pt x="262000" y="142758"/>
                  </a:lnTo>
                  <a:lnTo>
                    <a:pt x="0" y="142758"/>
                  </a:lnTo>
                  <a:lnTo>
                    <a:pt x="0" y="131935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43884623-E681-7551-FE57-83EFA0F95B79}"/>
                </a:ext>
              </a:extLst>
            </p:cNvPr>
            <p:cNvSpPr/>
            <p:nvPr/>
          </p:nvSpPr>
          <p:spPr>
            <a:xfrm>
              <a:off x="6790065" y="2407629"/>
              <a:ext cx="261999" cy="142758"/>
            </a:xfrm>
            <a:custGeom>
              <a:avLst/>
              <a:gdLst>
                <a:gd name="connsiteX0" fmla="*/ 0 w 261999"/>
                <a:gd name="connsiteY0" fmla="*/ 131935 h 142758"/>
                <a:gd name="connsiteX1" fmla="*/ 876 w 261999"/>
                <a:gd name="connsiteY1" fmla="*/ 131818 h 142758"/>
                <a:gd name="connsiteX2" fmla="*/ 1752 w 261999"/>
                <a:gd name="connsiteY2" fmla="*/ 131709 h 142758"/>
                <a:gd name="connsiteX3" fmla="*/ 2628 w 261999"/>
                <a:gd name="connsiteY3" fmla="*/ 131592 h 142758"/>
                <a:gd name="connsiteX4" fmla="*/ 3505 w 261999"/>
                <a:gd name="connsiteY4" fmla="*/ 131476 h 142758"/>
                <a:gd name="connsiteX5" fmla="*/ 4381 w 261999"/>
                <a:gd name="connsiteY5" fmla="*/ 131359 h 142758"/>
                <a:gd name="connsiteX6" fmla="*/ 5258 w 261999"/>
                <a:gd name="connsiteY6" fmla="*/ 131234 h 142758"/>
                <a:gd name="connsiteX7" fmla="*/ 6134 w 261999"/>
                <a:gd name="connsiteY7" fmla="*/ 131118 h 142758"/>
                <a:gd name="connsiteX8" fmla="*/ 7010 w 261999"/>
                <a:gd name="connsiteY8" fmla="*/ 130993 h 142758"/>
                <a:gd name="connsiteX9" fmla="*/ 7886 w 261999"/>
                <a:gd name="connsiteY9" fmla="*/ 130876 h 142758"/>
                <a:gd name="connsiteX10" fmla="*/ 8762 w 261999"/>
                <a:gd name="connsiteY10" fmla="*/ 130752 h 142758"/>
                <a:gd name="connsiteX11" fmla="*/ 9638 w 261999"/>
                <a:gd name="connsiteY11" fmla="*/ 130627 h 142758"/>
                <a:gd name="connsiteX12" fmla="*/ 10515 w 261999"/>
                <a:gd name="connsiteY12" fmla="*/ 130503 h 142758"/>
                <a:gd name="connsiteX13" fmla="*/ 11391 w 261999"/>
                <a:gd name="connsiteY13" fmla="*/ 130378 h 142758"/>
                <a:gd name="connsiteX14" fmla="*/ 12268 w 261999"/>
                <a:gd name="connsiteY14" fmla="*/ 130246 h 142758"/>
                <a:gd name="connsiteX15" fmla="*/ 13144 w 261999"/>
                <a:gd name="connsiteY15" fmla="*/ 130122 h 142758"/>
                <a:gd name="connsiteX16" fmla="*/ 14020 w 261999"/>
                <a:gd name="connsiteY16" fmla="*/ 129989 h 142758"/>
                <a:gd name="connsiteX17" fmla="*/ 14896 w 261999"/>
                <a:gd name="connsiteY17" fmla="*/ 129857 h 142758"/>
                <a:gd name="connsiteX18" fmla="*/ 15772 w 261999"/>
                <a:gd name="connsiteY18" fmla="*/ 129725 h 142758"/>
                <a:gd name="connsiteX19" fmla="*/ 16649 w 261999"/>
                <a:gd name="connsiteY19" fmla="*/ 129593 h 142758"/>
                <a:gd name="connsiteX20" fmla="*/ 17525 w 261999"/>
                <a:gd name="connsiteY20" fmla="*/ 129452 h 142758"/>
                <a:gd name="connsiteX21" fmla="*/ 18401 w 261999"/>
                <a:gd name="connsiteY21" fmla="*/ 129320 h 142758"/>
                <a:gd name="connsiteX22" fmla="*/ 19277 w 261999"/>
                <a:gd name="connsiteY22" fmla="*/ 129180 h 142758"/>
                <a:gd name="connsiteX23" fmla="*/ 20154 w 261999"/>
                <a:gd name="connsiteY23" fmla="*/ 129040 h 142758"/>
                <a:gd name="connsiteX24" fmla="*/ 21030 w 261999"/>
                <a:gd name="connsiteY24" fmla="*/ 128900 h 142758"/>
                <a:gd name="connsiteX25" fmla="*/ 21906 w 261999"/>
                <a:gd name="connsiteY25" fmla="*/ 128760 h 142758"/>
                <a:gd name="connsiteX26" fmla="*/ 22783 w 261999"/>
                <a:gd name="connsiteY26" fmla="*/ 128620 h 142758"/>
                <a:gd name="connsiteX27" fmla="*/ 23659 w 261999"/>
                <a:gd name="connsiteY27" fmla="*/ 128472 h 142758"/>
                <a:gd name="connsiteX28" fmla="*/ 24535 w 261999"/>
                <a:gd name="connsiteY28" fmla="*/ 128332 h 142758"/>
                <a:gd name="connsiteX29" fmla="*/ 25411 w 261999"/>
                <a:gd name="connsiteY29" fmla="*/ 128184 h 142758"/>
                <a:gd name="connsiteX30" fmla="*/ 26287 w 261999"/>
                <a:gd name="connsiteY30" fmla="*/ 128036 h 142758"/>
                <a:gd name="connsiteX31" fmla="*/ 27163 w 261999"/>
                <a:gd name="connsiteY31" fmla="*/ 127889 h 142758"/>
                <a:gd name="connsiteX32" fmla="*/ 28040 w 261999"/>
                <a:gd name="connsiteY32" fmla="*/ 127733 h 142758"/>
                <a:gd name="connsiteX33" fmla="*/ 28917 w 261999"/>
                <a:gd name="connsiteY33" fmla="*/ 127585 h 142758"/>
                <a:gd name="connsiteX34" fmla="*/ 29793 w 261999"/>
                <a:gd name="connsiteY34" fmla="*/ 127429 h 142758"/>
                <a:gd name="connsiteX35" fmla="*/ 30669 w 261999"/>
                <a:gd name="connsiteY35" fmla="*/ 127274 h 142758"/>
                <a:gd name="connsiteX36" fmla="*/ 31545 w 261999"/>
                <a:gd name="connsiteY36" fmla="*/ 127118 h 142758"/>
                <a:gd name="connsiteX37" fmla="*/ 32421 w 261999"/>
                <a:gd name="connsiteY37" fmla="*/ 126963 h 142758"/>
                <a:gd name="connsiteX38" fmla="*/ 33297 w 261999"/>
                <a:gd name="connsiteY38" fmla="*/ 126807 h 142758"/>
                <a:gd name="connsiteX39" fmla="*/ 34173 w 261999"/>
                <a:gd name="connsiteY39" fmla="*/ 126644 h 142758"/>
                <a:gd name="connsiteX40" fmla="*/ 35050 w 261999"/>
                <a:gd name="connsiteY40" fmla="*/ 126488 h 142758"/>
                <a:gd name="connsiteX41" fmla="*/ 35926 w 261999"/>
                <a:gd name="connsiteY41" fmla="*/ 126325 h 142758"/>
                <a:gd name="connsiteX42" fmla="*/ 36803 w 261999"/>
                <a:gd name="connsiteY42" fmla="*/ 126161 h 142758"/>
                <a:gd name="connsiteX43" fmla="*/ 37679 w 261999"/>
                <a:gd name="connsiteY43" fmla="*/ 125990 h 142758"/>
                <a:gd name="connsiteX44" fmla="*/ 38555 w 261999"/>
                <a:gd name="connsiteY44" fmla="*/ 125827 h 142758"/>
                <a:gd name="connsiteX45" fmla="*/ 39431 w 261999"/>
                <a:gd name="connsiteY45" fmla="*/ 125655 h 142758"/>
                <a:gd name="connsiteX46" fmla="*/ 40308 w 261999"/>
                <a:gd name="connsiteY46" fmla="*/ 125484 h 142758"/>
                <a:gd name="connsiteX47" fmla="*/ 41184 w 261999"/>
                <a:gd name="connsiteY47" fmla="*/ 125313 h 142758"/>
                <a:gd name="connsiteX48" fmla="*/ 42060 w 261999"/>
                <a:gd name="connsiteY48" fmla="*/ 125142 h 142758"/>
                <a:gd name="connsiteX49" fmla="*/ 42936 w 261999"/>
                <a:gd name="connsiteY49" fmla="*/ 124971 h 142758"/>
                <a:gd name="connsiteX50" fmla="*/ 43812 w 261999"/>
                <a:gd name="connsiteY50" fmla="*/ 124792 h 142758"/>
                <a:gd name="connsiteX51" fmla="*/ 44689 w 261999"/>
                <a:gd name="connsiteY51" fmla="*/ 124613 h 142758"/>
                <a:gd name="connsiteX52" fmla="*/ 45565 w 261999"/>
                <a:gd name="connsiteY52" fmla="*/ 124434 h 142758"/>
                <a:gd name="connsiteX53" fmla="*/ 46442 w 261999"/>
                <a:gd name="connsiteY53" fmla="*/ 124255 h 142758"/>
                <a:gd name="connsiteX54" fmla="*/ 47318 w 261999"/>
                <a:gd name="connsiteY54" fmla="*/ 124076 h 142758"/>
                <a:gd name="connsiteX55" fmla="*/ 48194 w 261999"/>
                <a:gd name="connsiteY55" fmla="*/ 123889 h 142758"/>
                <a:gd name="connsiteX56" fmla="*/ 49070 w 261999"/>
                <a:gd name="connsiteY56" fmla="*/ 123702 h 142758"/>
                <a:gd name="connsiteX57" fmla="*/ 49946 w 261999"/>
                <a:gd name="connsiteY57" fmla="*/ 123516 h 142758"/>
                <a:gd name="connsiteX58" fmla="*/ 50822 w 261999"/>
                <a:gd name="connsiteY58" fmla="*/ 123329 h 142758"/>
                <a:gd name="connsiteX59" fmla="*/ 51699 w 261999"/>
                <a:gd name="connsiteY59" fmla="*/ 123142 h 142758"/>
                <a:gd name="connsiteX60" fmla="*/ 52575 w 261999"/>
                <a:gd name="connsiteY60" fmla="*/ 122948 h 142758"/>
                <a:gd name="connsiteX61" fmla="*/ 53452 w 261999"/>
                <a:gd name="connsiteY61" fmla="*/ 122753 h 142758"/>
                <a:gd name="connsiteX62" fmla="*/ 54328 w 261999"/>
                <a:gd name="connsiteY62" fmla="*/ 122559 h 142758"/>
                <a:gd name="connsiteX63" fmla="*/ 55204 w 261999"/>
                <a:gd name="connsiteY63" fmla="*/ 122364 h 142758"/>
                <a:gd name="connsiteX64" fmla="*/ 56080 w 261999"/>
                <a:gd name="connsiteY64" fmla="*/ 122169 h 142758"/>
                <a:gd name="connsiteX65" fmla="*/ 56956 w 261999"/>
                <a:gd name="connsiteY65" fmla="*/ 121967 h 142758"/>
                <a:gd name="connsiteX66" fmla="*/ 57832 w 261999"/>
                <a:gd name="connsiteY66" fmla="*/ 121765 h 142758"/>
                <a:gd name="connsiteX67" fmla="*/ 58709 w 261999"/>
                <a:gd name="connsiteY67" fmla="*/ 121563 h 142758"/>
                <a:gd name="connsiteX68" fmla="*/ 59585 w 261999"/>
                <a:gd name="connsiteY68" fmla="*/ 121360 h 142758"/>
                <a:gd name="connsiteX69" fmla="*/ 60461 w 261999"/>
                <a:gd name="connsiteY69" fmla="*/ 121150 h 142758"/>
                <a:gd name="connsiteX70" fmla="*/ 61338 w 261999"/>
                <a:gd name="connsiteY70" fmla="*/ 120940 h 142758"/>
                <a:gd name="connsiteX71" fmla="*/ 62214 w 261999"/>
                <a:gd name="connsiteY71" fmla="*/ 120730 h 142758"/>
                <a:gd name="connsiteX72" fmla="*/ 63090 w 261999"/>
                <a:gd name="connsiteY72" fmla="*/ 120520 h 142758"/>
                <a:gd name="connsiteX73" fmla="*/ 63966 w 261999"/>
                <a:gd name="connsiteY73" fmla="*/ 120310 h 142758"/>
                <a:gd name="connsiteX74" fmla="*/ 64843 w 261999"/>
                <a:gd name="connsiteY74" fmla="*/ 120092 h 142758"/>
                <a:gd name="connsiteX75" fmla="*/ 65719 w 261999"/>
                <a:gd name="connsiteY75" fmla="*/ 119874 h 142758"/>
                <a:gd name="connsiteX76" fmla="*/ 66595 w 261999"/>
                <a:gd name="connsiteY76" fmla="*/ 119656 h 142758"/>
                <a:gd name="connsiteX77" fmla="*/ 67471 w 261999"/>
                <a:gd name="connsiteY77" fmla="*/ 119438 h 142758"/>
                <a:gd name="connsiteX78" fmla="*/ 68348 w 261999"/>
                <a:gd name="connsiteY78" fmla="*/ 119213 h 142758"/>
                <a:gd name="connsiteX79" fmla="*/ 69224 w 261999"/>
                <a:gd name="connsiteY79" fmla="*/ 118987 h 142758"/>
                <a:gd name="connsiteX80" fmla="*/ 70100 w 261999"/>
                <a:gd name="connsiteY80" fmla="*/ 118761 h 142758"/>
                <a:gd name="connsiteX81" fmla="*/ 70977 w 261999"/>
                <a:gd name="connsiteY81" fmla="*/ 118536 h 142758"/>
                <a:gd name="connsiteX82" fmla="*/ 71853 w 261999"/>
                <a:gd name="connsiteY82" fmla="*/ 118302 h 142758"/>
                <a:gd name="connsiteX83" fmla="*/ 72729 w 261999"/>
                <a:gd name="connsiteY83" fmla="*/ 118069 h 142758"/>
                <a:gd name="connsiteX84" fmla="*/ 73605 w 261999"/>
                <a:gd name="connsiteY84" fmla="*/ 117836 h 142758"/>
                <a:gd name="connsiteX85" fmla="*/ 74481 w 261999"/>
                <a:gd name="connsiteY85" fmla="*/ 117602 h 142758"/>
                <a:gd name="connsiteX86" fmla="*/ 75357 w 261999"/>
                <a:gd name="connsiteY86" fmla="*/ 117361 h 142758"/>
                <a:gd name="connsiteX87" fmla="*/ 76234 w 261999"/>
                <a:gd name="connsiteY87" fmla="*/ 117127 h 142758"/>
                <a:gd name="connsiteX88" fmla="*/ 77111 w 261999"/>
                <a:gd name="connsiteY88" fmla="*/ 116886 h 142758"/>
                <a:gd name="connsiteX89" fmla="*/ 77987 w 261999"/>
                <a:gd name="connsiteY89" fmla="*/ 116637 h 142758"/>
                <a:gd name="connsiteX90" fmla="*/ 78863 w 261999"/>
                <a:gd name="connsiteY90" fmla="*/ 116396 h 142758"/>
                <a:gd name="connsiteX91" fmla="*/ 79739 w 261999"/>
                <a:gd name="connsiteY91" fmla="*/ 116147 h 142758"/>
                <a:gd name="connsiteX92" fmla="*/ 80615 w 261999"/>
                <a:gd name="connsiteY92" fmla="*/ 115898 h 142758"/>
                <a:gd name="connsiteX93" fmla="*/ 81491 w 261999"/>
                <a:gd name="connsiteY93" fmla="*/ 115649 h 142758"/>
                <a:gd name="connsiteX94" fmla="*/ 82367 w 261999"/>
                <a:gd name="connsiteY94" fmla="*/ 115392 h 142758"/>
                <a:gd name="connsiteX95" fmla="*/ 83244 w 261999"/>
                <a:gd name="connsiteY95" fmla="*/ 115136 h 142758"/>
                <a:gd name="connsiteX96" fmla="*/ 84120 w 261999"/>
                <a:gd name="connsiteY96" fmla="*/ 114879 h 142758"/>
                <a:gd name="connsiteX97" fmla="*/ 84997 w 261999"/>
                <a:gd name="connsiteY97" fmla="*/ 114622 h 142758"/>
                <a:gd name="connsiteX98" fmla="*/ 85873 w 261999"/>
                <a:gd name="connsiteY98" fmla="*/ 114357 h 142758"/>
                <a:gd name="connsiteX99" fmla="*/ 86749 w 261999"/>
                <a:gd name="connsiteY99" fmla="*/ 114093 h 142758"/>
                <a:gd name="connsiteX100" fmla="*/ 87625 w 261999"/>
                <a:gd name="connsiteY100" fmla="*/ 113828 h 142758"/>
                <a:gd name="connsiteX101" fmla="*/ 88501 w 261999"/>
                <a:gd name="connsiteY101" fmla="*/ 113564 h 142758"/>
                <a:gd name="connsiteX102" fmla="*/ 89378 w 261999"/>
                <a:gd name="connsiteY102" fmla="*/ 113291 h 142758"/>
                <a:gd name="connsiteX103" fmla="*/ 90254 w 261999"/>
                <a:gd name="connsiteY103" fmla="*/ 113019 h 142758"/>
                <a:gd name="connsiteX104" fmla="*/ 91130 w 261999"/>
                <a:gd name="connsiteY104" fmla="*/ 112747 h 142758"/>
                <a:gd name="connsiteX105" fmla="*/ 92006 w 261999"/>
                <a:gd name="connsiteY105" fmla="*/ 112467 h 142758"/>
                <a:gd name="connsiteX106" fmla="*/ 92883 w 261999"/>
                <a:gd name="connsiteY106" fmla="*/ 112187 h 142758"/>
                <a:gd name="connsiteX107" fmla="*/ 93759 w 261999"/>
                <a:gd name="connsiteY107" fmla="*/ 111906 h 142758"/>
                <a:gd name="connsiteX108" fmla="*/ 94636 w 261999"/>
                <a:gd name="connsiteY108" fmla="*/ 111626 h 142758"/>
                <a:gd name="connsiteX109" fmla="*/ 95512 w 261999"/>
                <a:gd name="connsiteY109" fmla="*/ 111338 h 142758"/>
                <a:gd name="connsiteX110" fmla="*/ 96388 w 261999"/>
                <a:gd name="connsiteY110" fmla="*/ 111051 h 142758"/>
                <a:gd name="connsiteX111" fmla="*/ 97264 w 261999"/>
                <a:gd name="connsiteY111" fmla="*/ 110763 h 142758"/>
                <a:gd name="connsiteX112" fmla="*/ 98140 w 261999"/>
                <a:gd name="connsiteY112" fmla="*/ 110467 h 142758"/>
                <a:gd name="connsiteX113" fmla="*/ 99016 w 261999"/>
                <a:gd name="connsiteY113" fmla="*/ 110179 h 142758"/>
                <a:gd name="connsiteX114" fmla="*/ 99892 w 261999"/>
                <a:gd name="connsiteY114" fmla="*/ 109883 h 142758"/>
                <a:gd name="connsiteX115" fmla="*/ 100769 w 261999"/>
                <a:gd name="connsiteY115" fmla="*/ 109580 h 142758"/>
                <a:gd name="connsiteX116" fmla="*/ 101646 w 261999"/>
                <a:gd name="connsiteY116" fmla="*/ 109276 h 142758"/>
                <a:gd name="connsiteX117" fmla="*/ 102522 w 261999"/>
                <a:gd name="connsiteY117" fmla="*/ 108973 h 142758"/>
                <a:gd name="connsiteX118" fmla="*/ 103398 w 261999"/>
                <a:gd name="connsiteY118" fmla="*/ 108669 h 142758"/>
                <a:gd name="connsiteX119" fmla="*/ 104274 w 261999"/>
                <a:gd name="connsiteY119" fmla="*/ 108358 h 142758"/>
                <a:gd name="connsiteX120" fmla="*/ 105150 w 261999"/>
                <a:gd name="connsiteY120" fmla="*/ 108055 h 142758"/>
                <a:gd name="connsiteX121" fmla="*/ 106026 w 261999"/>
                <a:gd name="connsiteY121" fmla="*/ 107736 h 142758"/>
                <a:gd name="connsiteX122" fmla="*/ 106903 w 261999"/>
                <a:gd name="connsiteY122" fmla="*/ 107425 h 142758"/>
                <a:gd name="connsiteX123" fmla="*/ 107779 w 261999"/>
                <a:gd name="connsiteY123" fmla="*/ 107105 h 142758"/>
                <a:gd name="connsiteX124" fmla="*/ 108655 w 261999"/>
                <a:gd name="connsiteY124" fmla="*/ 106786 h 142758"/>
                <a:gd name="connsiteX125" fmla="*/ 109532 w 261999"/>
                <a:gd name="connsiteY125" fmla="*/ 106460 h 142758"/>
                <a:gd name="connsiteX126" fmla="*/ 110408 w 261999"/>
                <a:gd name="connsiteY126" fmla="*/ 106141 h 142758"/>
                <a:gd name="connsiteX127" fmla="*/ 111284 w 261999"/>
                <a:gd name="connsiteY127" fmla="*/ 105806 h 142758"/>
                <a:gd name="connsiteX128" fmla="*/ 112160 w 261999"/>
                <a:gd name="connsiteY128" fmla="*/ 105479 h 142758"/>
                <a:gd name="connsiteX129" fmla="*/ 113037 w 261999"/>
                <a:gd name="connsiteY129" fmla="*/ 105145 h 142758"/>
                <a:gd name="connsiteX130" fmla="*/ 113913 w 261999"/>
                <a:gd name="connsiteY130" fmla="*/ 104810 h 142758"/>
                <a:gd name="connsiteX131" fmla="*/ 114789 w 261999"/>
                <a:gd name="connsiteY131" fmla="*/ 104476 h 142758"/>
                <a:gd name="connsiteX132" fmla="*/ 115665 w 261999"/>
                <a:gd name="connsiteY132" fmla="*/ 104133 h 142758"/>
                <a:gd name="connsiteX133" fmla="*/ 116541 w 261999"/>
                <a:gd name="connsiteY133" fmla="*/ 103791 h 142758"/>
                <a:gd name="connsiteX134" fmla="*/ 117418 w 261999"/>
                <a:gd name="connsiteY134" fmla="*/ 103448 h 142758"/>
                <a:gd name="connsiteX135" fmla="*/ 118294 w 261999"/>
                <a:gd name="connsiteY135" fmla="*/ 103098 h 142758"/>
                <a:gd name="connsiteX136" fmla="*/ 119171 w 261999"/>
                <a:gd name="connsiteY136" fmla="*/ 102748 h 142758"/>
                <a:gd name="connsiteX137" fmla="*/ 120047 w 261999"/>
                <a:gd name="connsiteY137" fmla="*/ 102398 h 142758"/>
                <a:gd name="connsiteX138" fmla="*/ 120923 w 261999"/>
                <a:gd name="connsiteY138" fmla="*/ 102040 h 142758"/>
                <a:gd name="connsiteX139" fmla="*/ 121799 w 261999"/>
                <a:gd name="connsiteY139" fmla="*/ 101682 h 142758"/>
                <a:gd name="connsiteX140" fmla="*/ 122675 w 261999"/>
                <a:gd name="connsiteY140" fmla="*/ 101316 h 142758"/>
                <a:gd name="connsiteX141" fmla="*/ 123551 w 261999"/>
                <a:gd name="connsiteY141" fmla="*/ 100958 h 142758"/>
                <a:gd name="connsiteX142" fmla="*/ 124428 w 261999"/>
                <a:gd name="connsiteY142" fmla="*/ 100593 h 142758"/>
                <a:gd name="connsiteX143" fmla="*/ 125304 w 261999"/>
                <a:gd name="connsiteY143" fmla="*/ 100219 h 142758"/>
                <a:gd name="connsiteX144" fmla="*/ 126181 w 261999"/>
                <a:gd name="connsiteY144" fmla="*/ 99846 h 142758"/>
                <a:gd name="connsiteX145" fmla="*/ 127057 w 261999"/>
                <a:gd name="connsiteY145" fmla="*/ 99472 h 142758"/>
                <a:gd name="connsiteX146" fmla="*/ 127933 w 261999"/>
                <a:gd name="connsiteY146" fmla="*/ 99099 h 142758"/>
                <a:gd name="connsiteX147" fmla="*/ 128809 w 261999"/>
                <a:gd name="connsiteY147" fmla="*/ 98718 h 142758"/>
                <a:gd name="connsiteX148" fmla="*/ 129685 w 261999"/>
                <a:gd name="connsiteY148" fmla="*/ 98336 h 142758"/>
                <a:gd name="connsiteX149" fmla="*/ 130561 w 261999"/>
                <a:gd name="connsiteY149" fmla="*/ 97947 h 142758"/>
                <a:gd name="connsiteX150" fmla="*/ 131438 w 261999"/>
                <a:gd name="connsiteY150" fmla="*/ 97558 h 142758"/>
                <a:gd name="connsiteX151" fmla="*/ 132314 w 261999"/>
                <a:gd name="connsiteY151" fmla="*/ 97169 h 142758"/>
                <a:gd name="connsiteX152" fmla="*/ 133190 w 261999"/>
                <a:gd name="connsiteY152" fmla="*/ 96780 h 142758"/>
                <a:gd name="connsiteX153" fmla="*/ 134067 w 261999"/>
                <a:gd name="connsiteY153" fmla="*/ 96383 h 142758"/>
                <a:gd name="connsiteX154" fmla="*/ 134943 w 261999"/>
                <a:gd name="connsiteY154" fmla="*/ 95979 h 142758"/>
                <a:gd name="connsiteX155" fmla="*/ 135819 w 261999"/>
                <a:gd name="connsiteY155" fmla="*/ 95582 h 142758"/>
                <a:gd name="connsiteX156" fmla="*/ 136695 w 261999"/>
                <a:gd name="connsiteY156" fmla="*/ 95169 h 142758"/>
                <a:gd name="connsiteX157" fmla="*/ 137572 w 261999"/>
                <a:gd name="connsiteY157" fmla="*/ 94765 h 142758"/>
                <a:gd name="connsiteX158" fmla="*/ 138448 w 261999"/>
                <a:gd name="connsiteY158" fmla="*/ 94352 h 142758"/>
                <a:gd name="connsiteX159" fmla="*/ 139324 w 261999"/>
                <a:gd name="connsiteY159" fmla="*/ 93940 h 142758"/>
                <a:gd name="connsiteX160" fmla="*/ 140200 w 261999"/>
                <a:gd name="connsiteY160" fmla="*/ 93520 h 142758"/>
                <a:gd name="connsiteX161" fmla="*/ 141077 w 261999"/>
                <a:gd name="connsiteY161" fmla="*/ 93100 h 142758"/>
                <a:gd name="connsiteX162" fmla="*/ 141953 w 261999"/>
                <a:gd name="connsiteY162" fmla="*/ 92679 h 142758"/>
                <a:gd name="connsiteX163" fmla="*/ 142829 w 261999"/>
                <a:gd name="connsiteY163" fmla="*/ 92252 h 142758"/>
                <a:gd name="connsiteX164" fmla="*/ 143706 w 261999"/>
                <a:gd name="connsiteY164" fmla="*/ 91824 h 142758"/>
                <a:gd name="connsiteX165" fmla="*/ 144582 w 261999"/>
                <a:gd name="connsiteY165" fmla="*/ 91396 h 142758"/>
                <a:gd name="connsiteX166" fmla="*/ 145458 w 261999"/>
                <a:gd name="connsiteY166" fmla="*/ 90960 h 142758"/>
                <a:gd name="connsiteX167" fmla="*/ 146334 w 261999"/>
                <a:gd name="connsiteY167" fmla="*/ 90516 h 142758"/>
                <a:gd name="connsiteX168" fmla="*/ 147210 w 261999"/>
                <a:gd name="connsiteY168" fmla="*/ 90081 h 142758"/>
                <a:gd name="connsiteX169" fmla="*/ 148086 w 261999"/>
                <a:gd name="connsiteY169" fmla="*/ 89637 h 142758"/>
                <a:gd name="connsiteX170" fmla="*/ 148963 w 261999"/>
                <a:gd name="connsiteY170" fmla="*/ 89186 h 142758"/>
                <a:gd name="connsiteX171" fmla="*/ 149840 w 261999"/>
                <a:gd name="connsiteY171" fmla="*/ 88735 h 142758"/>
                <a:gd name="connsiteX172" fmla="*/ 150716 w 261999"/>
                <a:gd name="connsiteY172" fmla="*/ 88283 h 142758"/>
                <a:gd name="connsiteX173" fmla="*/ 151592 w 261999"/>
                <a:gd name="connsiteY173" fmla="*/ 87824 h 142758"/>
                <a:gd name="connsiteX174" fmla="*/ 152468 w 261999"/>
                <a:gd name="connsiteY174" fmla="*/ 87365 h 142758"/>
                <a:gd name="connsiteX175" fmla="*/ 153344 w 261999"/>
                <a:gd name="connsiteY175" fmla="*/ 86906 h 142758"/>
                <a:gd name="connsiteX176" fmla="*/ 154220 w 261999"/>
                <a:gd name="connsiteY176" fmla="*/ 86439 h 142758"/>
                <a:gd name="connsiteX177" fmla="*/ 155097 w 261999"/>
                <a:gd name="connsiteY177" fmla="*/ 85964 h 142758"/>
                <a:gd name="connsiteX178" fmla="*/ 155973 w 261999"/>
                <a:gd name="connsiteY178" fmla="*/ 85498 h 142758"/>
                <a:gd name="connsiteX179" fmla="*/ 156849 w 261999"/>
                <a:gd name="connsiteY179" fmla="*/ 85023 h 142758"/>
                <a:gd name="connsiteX180" fmla="*/ 157726 w 261999"/>
                <a:gd name="connsiteY180" fmla="*/ 84541 h 142758"/>
                <a:gd name="connsiteX181" fmla="*/ 158602 w 261999"/>
                <a:gd name="connsiteY181" fmla="*/ 84058 h 142758"/>
                <a:gd name="connsiteX182" fmla="*/ 159478 w 261999"/>
                <a:gd name="connsiteY182" fmla="*/ 83576 h 142758"/>
                <a:gd name="connsiteX183" fmla="*/ 160354 w 261999"/>
                <a:gd name="connsiteY183" fmla="*/ 83086 h 142758"/>
                <a:gd name="connsiteX184" fmla="*/ 161231 w 261999"/>
                <a:gd name="connsiteY184" fmla="*/ 82588 h 142758"/>
                <a:gd name="connsiteX185" fmla="*/ 162107 w 261999"/>
                <a:gd name="connsiteY185" fmla="*/ 82097 h 142758"/>
                <a:gd name="connsiteX186" fmla="*/ 162983 w 261999"/>
                <a:gd name="connsiteY186" fmla="*/ 81599 h 142758"/>
                <a:gd name="connsiteX187" fmla="*/ 163859 w 261999"/>
                <a:gd name="connsiteY187" fmla="*/ 81094 h 142758"/>
                <a:gd name="connsiteX188" fmla="*/ 164735 w 261999"/>
                <a:gd name="connsiteY188" fmla="*/ 80588 h 142758"/>
                <a:gd name="connsiteX189" fmla="*/ 165612 w 261999"/>
                <a:gd name="connsiteY189" fmla="*/ 80082 h 142758"/>
                <a:gd name="connsiteX190" fmla="*/ 166488 w 261999"/>
                <a:gd name="connsiteY190" fmla="*/ 79569 h 142758"/>
                <a:gd name="connsiteX191" fmla="*/ 167365 w 261999"/>
                <a:gd name="connsiteY191" fmla="*/ 79055 h 142758"/>
                <a:gd name="connsiteX192" fmla="*/ 168241 w 261999"/>
                <a:gd name="connsiteY192" fmla="*/ 78534 h 142758"/>
                <a:gd name="connsiteX193" fmla="*/ 169117 w 261999"/>
                <a:gd name="connsiteY193" fmla="*/ 78012 h 142758"/>
                <a:gd name="connsiteX194" fmla="*/ 169993 w 261999"/>
                <a:gd name="connsiteY194" fmla="*/ 77483 h 142758"/>
                <a:gd name="connsiteX195" fmla="*/ 170869 w 261999"/>
                <a:gd name="connsiteY195" fmla="*/ 76954 h 142758"/>
                <a:gd name="connsiteX196" fmla="*/ 171745 w 261999"/>
                <a:gd name="connsiteY196" fmla="*/ 76417 h 142758"/>
                <a:gd name="connsiteX197" fmla="*/ 172621 w 261999"/>
                <a:gd name="connsiteY197" fmla="*/ 75880 h 142758"/>
                <a:gd name="connsiteX198" fmla="*/ 173498 w 261999"/>
                <a:gd name="connsiteY198" fmla="*/ 75343 h 142758"/>
                <a:gd name="connsiteX199" fmla="*/ 174375 w 261999"/>
                <a:gd name="connsiteY199" fmla="*/ 74799 h 142758"/>
                <a:gd name="connsiteX200" fmla="*/ 175251 w 261999"/>
                <a:gd name="connsiteY200" fmla="*/ 74254 h 142758"/>
                <a:gd name="connsiteX201" fmla="*/ 176127 w 261999"/>
                <a:gd name="connsiteY201" fmla="*/ 73702 h 142758"/>
                <a:gd name="connsiteX202" fmla="*/ 177003 w 261999"/>
                <a:gd name="connsiteY202" fmla="*/ 73149 h 142758"/>
                <a:gd name="connsiteX203" fmla="*/ 177879 w 261999"/>
                <a:gd name="connsiteY203" fmla="*/ 72589 h 142758"/>
                <a:gd name="connsiteX204" fmla="*/ 178755 w 261999"/>
                <a:gd name="connsiteY204" fmla="*/ 72029 h 142758"/>
                <a:gd name="connsiteX205" fmla="*/ 179632 w 261999"/>
                <a:gd name="connsiteY205" fmla="*/ 71461 h 142758"/>
                <a:gd name="connsiteX206" fmla="*/ 180508 w 261999"/>
                <a:gd name="connsiteY206" fmla="*/ 70893 h 142758"/>
                <a:gd name="connsiteX207" fmla="*/ 181384 w 261999"/>
                <a:gd name="connsiteY207" fmla="*/ 70317 h 142758"/>
                <a:gd name="connsiteX208" fmla="*/ 182261 w 261999"/>
                <a:gd name="connsiteY208" fmla="*/ 69741 h 142758"/>
                <a:gd name="connsiteX209" fmla="*/ 183137 w 261999"/>
                <a:gd name="connsiteY209" fmla="*/ 69165 h 142758"/>
                <a:gd name="connsiteX210" fmla="*/ 184013 w 261999"/>
                <a:gd name="connsiteY210" fmla="*/ 68582 h 142758"/>
                <a:gd name="connsiteX211" fmla="*/ 184889 w 261999"/>
                <a:gd name="connsiteY211" fmla="*/ 67990 h 142758"/>
                <a:gd name="connsiteX212" fmla="*/ 185766 w 261999"/>
                <a:gd name="connsiteY212" fmla="*/ 67399 h 142758"/>
                <a:gd name="connsiteX213" fmla="*/ 186642 w 261999"/>
                <a:gd name="connsiteY213" fmla="*/ 66808 h 142758"/>
                <a:gd name="connsiteX214" fmla="*/ 187518 w 261999"/>
                <a:gd name="connsiteY214" fmla="*/ 66209 h 142758"/>
                <a:gd name="connsiteX215" fmla="*/ 188394 w 261999"/>
                <a:gd name="connsiteY215" fmla="*/ 65602 h 142758"/>
                <a:gd name="connsiteX216" fmla="*/ 189270 w 261999"/>
                <a:gd name="connsiteY216" fmla="*/ 64995 h 142758"/>
                <a:gd name="connsiteX217" fmla="*/ 190147 w 261999"/>
                <a:gd name="connsiteY217" fmla="*/ 64388 h 142758"/>
                <a:gd name="connsiteX218" fmla="*/ 191023 w 261999"/>
                <a:gd name="connsiteY218" fmla="*/ 63773 h 142758"/>
                <a:gd name="connsiteX219" fmla="*/ 191900 w 261999"/>
                <a:gd name="connsiteY219" fmla="*/ 63158 h 142758"/>
                <a:gd name="connsiteX220" fmla="*/ 192776 w 261999"/>
                <a:gd name="connsiteY220" fmla="*/ 62536 h 142758"/>
                <a:gd name="connsiteX221" fmla="*/ 193652 w 261999"/>
                <a:gd name="connsiteY221" fmla="*/ 61906 h 142758"/>
                <a:gd name="connsiteX222" fmla="*/ 194528 w 261999"/>
                <a:gd name="connsiteY222" fmla="*/ 61283 h 142758"/>
                <a:gd name="connsiteX223" fmla="*/ 195404 w 261999"/>
                <a:gd name="connsiteY223" fmla="*/ 60645 h 142758"/>
                <a:gd name="connsiteX224" fmla="*/ 196280 w 261999"/>
                <a:gd name="connsiteY224" fmla="*/ 60007 h 142758"/>
                <a:gd name="connsiteX225" fmla="*/ 197157 w 261999"/>
                <a:gd name="connsiteY225" fmla="*/ 59369 h 142758"/>
                <a:gd name="connsiteX226" fmla="*/ 198033 w 261999"/>
                <a:gd name="connsiteY226" fmla="*/ 58723 h 142758"/>
                <a:gd name="connsiteX227" fmla="*/ 198910 w 261999"/>
                <a:gd name="connsiteY227" fmla="*/ 58077 h 142758"/>
                <a:gd name="connsiteX228" fmla="*/ 199786 w 261999"/>
                <a:gd name="connsiteY228" fmla="*/ 57424 h 142758"/>
                <a:gd name="connsiteX229" fmla="*/ 200662 w 261999"/>
                <a:gd name="connsiteY229" fmla="*/ 56762 h 142758"/>
                <a:gd name="connsiteX230" fmla="*/ 201538 w 261999"/>
                <a:gd name="connsiteY230" fmla="*/ 56101 h 142758"/>
                <a:gd name="connsiteX231" fmla="*/ 202414 w 261999"/>
                <a:gd name="connsiteY231" fmla="*/ 55440 h 142758"/>
                <a:gd name="connsiteX232" fmla="*/ 203291 w 261999"/>
                <a:gd name="connsiteY232" fmla="*/ 54770 h 142758"/>
                <a:gd name="connsiteX233" fmla="*/ 204167 w 261999"/>
                <a:gd name="connsiteY233" fmla="*/ 54094 h 142758"/>
                <a:gd name="connsiteX234" fmla="*/ 205043 w 261999"/>
                <a:gd name="connsiteY234" fmla="*/ 53417 h 142758"/>
                <a:gd name="connsiteX235" fmla="*/ 205920 w 261999"/>
                <a:gd name="connsiteY235" fmla="*/ 52740 h 142758"/>
                <a:gd name="connsiteX236" fmla="*/ 206796 w 261999"/>
                <a:gd name="connsiteY236" fmla="*/ 52047 h 142758"/>
                <a:gd name="connsiteX237" fmla="*/ 207672 w 261999"/>
                <a:gd name="connsiteY237" fmla="*/ 51362 h 142758"/>
                <a:gd name="connsiteX238" fmla="*/ 208548 w 261999"/>
                <a:gd name="connsiteY238" fmla="*/ 50670 h 142758"/>
                <a:gd name="connsiteX239" fmla="*/ 209425 w 261999"/>
                <a:gd name="connsiteY239" fmla="*/ 49970 h 142758"/>
                <a:gd name="connsiteX240" fmla="*/ 210301 w 261999"/>
                <a:gd name="connsiteY240" fmla="*/ 49269 h 142758"/>
                <a:gd name="connsiteX241" fmla="*/ 211177 w 261999"/>
                <a:gd name="connsiteY241" fmla="*/ 48561 h 142758"/>
                <a:gd name="connsiteX242" fmla="*/ 212053 w 261999"/>
                <a:gd name="connsiteY242" fmla="*/ 47853 h 142758"/>
                <a:gd name="connsiteX243" fmla="*/ 212929 w 261999"/>
                <a:gd name="connsiteY243" fmla="*/ 47137 h 142758"/>
                <a:gd name="connsiteX244" fmla="*/ 213806 w 261999"/>
                <a:gd name="connsiteY244" fmla="*/ 46414 h 142758"/>
                <a:gd name="connsiteX245" fmla="*/ 214682 w 261999"/>
                <a:gd name="connsiteY245" fmla="*/ 45698 h 142758"/>
                <a:gd name="connsiteX246" fmla="*/ 215559 w 261999"/>
                <a:gd name="connsiteY246" fmla="*/ 44966 h 142758"/>
                <a:gd name="connsiteX247" fmla="*/ 216435 w 261999"/>
                <a:gd name="connsiteY247" fmla="*/ 44235 h 142758"/>
                <a:gd name="connsiteX248" fmla="*/ 217311 w 261999"/>
                <a:gd name="connsiteY248" fmla="*/ 43496 h 142758"/>
                <a:gd name="connsiteX249" fmla="*/ 218187 w 261999"/>
                <a:gd name="connsiteY249" fmla="*/ 42757 h 142758"/>
                <a:gd name="connsiteX250" fmla="*/ 219063 w 261999"/>
                <a:gd name="connsiteY250" fmla="*/ 42017 h 142758"/>
                <a:gd name="connsiteX251" fmla="*/ 219939 w 261999"/>
                <a:gd name="connsiteY251" fmla="*/ 41263 h 142758"/>
                <a:gd name="connsiteX252" fmla="*/ 220815 w 261999"/>
                <a:gd name="connsiteY252" fmla="*/ 40516 h 142758"/>
                <a:gd name="connsiteX253" fmla="*/ 221692 w 261999"/>
                <a:gd name="connsiteY253" fmla="*/ 39753 h 142758"/>
                <a:gd name="connsiteX254" fmla="*/ 222568 w 261999"/>
                <a:gd name="connsiteY254" fmla="*/ 38991 h 142758"/>
                <a:gd name="connsiteX255" fmla="*/ 223445 w 261999"/>
                <a:gd name="connsiteY255" fmla="*/ 38228 h 142758"/>
                <a:gd name="connsiteX256" fmla="*/ 224321 w 261999"/>
                <a:gd name="connsiteY256" fmla="*/ 37458 h 142758"/>
                <a:gd name="connsiteX257" fmla="*/ 225197 w 261999"/>
                <a:gd name="connsiteY257" fmla="*/ 36680 h 142758"/>
                <a:gd name="connsiteX258" fmla="*/ 226073 w 261999"/>
                <a:gd name="connsiteY258" fmla="*/ 35902 h 142758"/>
                <a:gd name="connsiteX259" fmla="*/ 226949 w 261999"/>
                <a:gd name="connsiteY259" fmla="*/ 35116 h 142758"/>
                <a:gd name="connsiteX260" fmla="*/ 227826 w 261999"/>
                <a:gd name="connsiteY260" fmla="*/ 34330 h 142758"/>
                <a:gd name="connsiteX261" fmla="*/ 228702 w 261999"/>
                <a:gd name="connsiteY261" fmla="*/ 33536 h 142758"/>
                <a:gd name="connsiteX262" fmla="*/ 229578 w 261999"/>
                <a:gd name="connsiteY262" fmla="*/ 32743 h 142758"/>
                <a:gd name="connsiteX263" fmla="*/ 230455 w 261999"/>
                <a:gd name="connsiteY263" fmla="*/ 31941 h 142758"/>
                <a:gd name="connsiteX264" fmla="*/ 231331 w 261999"/>
                <a:gd name="connsiteY264" fmla="*/ 31132 h 142758"/>
                <a:gd name="connsiteX265" fmla="*/ 232207 w 261999"/>
                <a:gd name="connsiteY265" fmla="*/ 30323 h 142758"/>
                <a:gd name="connsiteX266" fmla="*/ 233083 w 261999"/>
                <a:gd name="connsiteY266" fmla="*/ 29506 h 142758"/>
                <a:gd name="connsiteX267" fmla="*/ 233960 w 261999"/>
                <a:gd name="connsiteY267" fmla="*/ 28689 h 142758"/>
                <a:gd name="connsiteX268" fmla="*/ 234836 w 261999"/>
                <a:gd name="connsiteY268" fmla="*/ 27864 h 142758"/>
                <a:gd name="connsiteX269" fmla="*/ 235712 w 261999"/>
                <a:gd name="connsiteY269" fmla="*/ 27039 h 142758"/>
                <a:gd name="connsiteX270" fmla="*/ 236588 w 261999"/>
                <a:gd name="connsiteY270" fmla="*/ 26206 h 142758"/>
                <a:gd name="connsiteX271" fmla="*/ 237464 w 261999"/>
                <a:gd name="connsiteY271" fmla="*/ 25366 h 142758"/>
                <a:gd name="connsiteX272" fmla="*/ 238341 w 261999"/>
                <a:gd name="connsiteY272" fmla="*/ 24526 h 142758"/>
                <a:gd name="connsiteX273" fmla="*/ 239217 w 261999"/>
                <a:gd name="connsiteY273" fmla="*/ 23678 h 142758"/>
                <a:gd name="connsiteX274" fmla="*/ 240094 w 261999"/>
                <a:gd name="connsiteY274" fmla="*/ 22822 h 142758"/>
                <a:gd name="connsiteX275" fmla="*/ 240970 w 261999"/>
                <a:gd name="connsiteY275" fmla="*/ 21966 h 142758"/>
                <a:gd name="connsiteX276" fmla="*/ 241846 w 261999"/>
                <a:gd name="connsiteY276" fmla="*/ 21110 h 142758"/>
                <a:gd name="connsiteX277" fmla="*/ 242722 w 261999"/>
                <a:gd name="connsiteY277" fmla="*/ 20238 h 142758"/>
                <a:gd name="connsiteX278" fmla="*/ 243598 w 261999"/>
                <a:gd name="connsiteY278" fmla="*/ 19375 h 142758"/>
                <a:gd name="connsiteX279" fmla="*/ 244474 w 261999"/>
                <a:gd name="connsiteY279" fmla="*/ 18495 h 142758"/>
                <a:gd name="connsiteX280" fmla="*/ 245351 w 261999"/>
                <a:gd name="connsiteY280" fmla="*/ 17616 h 142758"/>
                <a:gd name="connsiteX281" fmla="*/ 246227 w 261999"/>
                <a:gd name="connsiteY281" fmla="*/ 16729 h 142758"/>
                <a:gd name="connsiteX282" fmla="*/ 247104 w 261999"/>
                <a:gd name="connsiteY282" fmla="*/ 15842 h 142758"/>
                <a:gd name="connsiteX283" fmla="*/ 247980 w 261999"/>
                <a:gd name="connsiteY283" fmla="*/ 14947 h 142758"/>
                <a:gd name="connsiteX284" fmla="*/ 248856 w 261999"/>
                <a:gd name="connsiteY284" fmla="*/ 14053 h 142758"/>
                <a:gd name="connsiteX285" fmla="*/ 249732 w 261999"/>
                <a:gd name="connsiteY285" fmla="*/ 13150 h 142758"/>
                <a:gd name="connsiteX286" fmla="*/ 250608 w 261999"/>
                <a:gd name="connsiteY286" fmla="*/ 12239 h 142758"/>
                <a:gd name="connsiteX287" fmla="*/ 251484 w 261999"/>
                <a:gd name="connsiteY287" fmla="*/ 11329 h 142758"/>
                <a:gd name="connsiteX288" fmla="*/ 252361 w 261999"/>
                <a:gd name="connsiteY288" fmla="*/ 10411 h 142758"/>
                <a:gd name="connsiteX289" fmla="*/ 253237 w 261999"/>
                <a:gd name="connsiteY289" fmla="*/ 9485 h 142758"/>
                <a:gd name="connsiteX290" fmla="*/ 254113 w 261999"/>
                <a:gd name="connsiteY290" fmla="*/ 8559 h 142758"/>
                <a:gd name="connsiteX291" fmla="*/ 254990 w 261999"/>
                <a:gd name="connsiteY291" fmla="*/ 7625 h 142758"/>
                <a:gd name="connsiteX292" fmla="*/ 255866 w 261999"/>
                <a:gd name="connsiteY292" fmla="*/ 6692 h 142758"/>
                <a:gd name="connsiteX293" fmla="*/ 256742 w 261999"/>
                <a:gd name="connsiteY293" fmla="*/ 5750 h 142758"/>
                <a:gd name="connsiteX294" fmla="*/ 257619 w 261999"/>
                <a:gd name="connsiteY294" fmla="*/ 4801 h 142758"/>
                <a:gd name="connsiteX295" fmla="*/ 258495 w 261999"/>
                <a:gd name="connsiteY295" fmla="*/ 3852 h 142758"/>
                <a:gd name="connsiteX296" fmla="*/ 259371 w 261999"/>
                <a:gd name="connsiteY296" fmla="*/ 2895 h 142758"/>
                <a:gd name="connsiteX297" fmla="*/ 260247 w 261999"/>
                <a:gd name="connsiteY297" fmla="*/ 1937 h 142758"/>
                <a:gd name="connsiteX298" fmla="*/ 261123 w 261999"/>
                <a:gd name="connsiteY298" fmla="*/ 973 h 142758"/>
                <a:gd name="connsiteX299" fmla="*/ 262000 w 261999"/>
                <a:gd name="connsiteY299" fmla="*/ 0 h 142758"/>
                <a:gd name="connsiteX300" fmla="*/ 262000 w 261999"/>
                <a:gd name="connsiteY300" fmla="*/ 142758 h 142758"/>
                <a:gd name="connsiteX301" fmla="*/ 0 w 261999"/>
                <a:gd name="connsiteY301" fmla="*/ 142758 h 142758"/>
                <a:gd name="connsiteX302" fmla="*/ 0 w 261999"/>
                <a:gd name="connsiteY302" fmla="*/ 131935 h 1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61999" h="142758">
                  <a:moveTo>
                    <a:pt x="0" y="131935"/>
                  </a:moveTo>
                  <a:lnTo>
                    <a:pt x="876" y="131818"/>
                  </a:lnTo>
                  <a:lnTo>
                    <a:pt x="1752" y="131709"/>
                  </a:lnTo>
                  <a:lnTo>
                    <a:pt x="2628" y="131592"/>
                  </a:lnTo>
                  <a:lnTo>
                    <a:pt x="3505" y="131476"/>
                  </a:lnTo>
                  <a:lnTo>
                    <a:pt x="4381" y="131359"/>
                  </a:lnTo>
                  <a:lnTo>
                    <a:pt x="5258" y="131234"/>
                  </a:lnTo>
                  <a:lnTo>
                    <a:pt x="6134" y="131118"/>
                  </a:lnTo>
                  <a:lnTo>
                    <a:pt x="7010" y="130993"/>
                  </a:lnTo>
                  <a:lnTo>
                    <a:pt x="7886" y="130876"/>
                  </a:lnTo>
                  <a:lnTo>
                    <a:pt x="8762" y="130752"/>
                  </a:lnTo>
                  <a:lnTo>
                    <a:pt x="9638" y="130627"/>
                  </a:lnTo>
                  <a:lnTo>
                    <a:pt x="10515" y="130503"/>
                  </a:lnTo>
                  <a:lnTo>
                    <a:pt x="11391" y="130378"/>
                  </a:lnTo>
                  <a:lnTo>
                    <a:pt x="12268" y="130246"/>
                  </a:lnTo>
                  <a:lnTo>
                    <a:pt x="13144" y="130122"/>
                  </a:lnTo>
                  <a:lnTo>
                    <a:pt x="14020" y="129989"/>
                  </a:lnTo>
                  <a:lnTo>
                    <a:pt x="14896" y="129857"/>
                  </a:lnTo>
                  <a:lnTo>
                    <a:pt x="15772" y="129725"/>
                  </a:lnTo>
                  <a:lnTo>
                    <a:pt x="16649" y="129593"/>
                  </a:lnTo>
                  <a:lnTo>
                    <a:pt x="17525" y="129452"/>
                  </a:lnTo>
                  <a:lnTo>
                    <a:pt x="18401" y="129320"/>
                  </a:lnTo>
                  <a:lnTo>
                    <a:pt x="19277" y="129180"/>
                  </a:lnTo>
                  <a:lnTo>
                    <a:pt x="20154" y="129040"/>
                  </a:lnTo>
                  <a:lnTo>
                    <a:pt x="21030" y="128900"/>
                  </a:lnTo>
                  <a:lnTo>
                    <a:pt x="21906" y="128760"/>
                  </a:lnTo>
                  <a:lnTo>
                    <a:pt x="22783" y="128620"/>
                  </a:lnTo>
                  <a:lnTo>
                    <a:pt x="23659" y="128472"/>
                  </a:lnTo>
                  <a:lnTo>
                    <a:pt x="24535" y="128332"/>
                  </a:lnTo>
                  <a:lnTo>
                    <a:pt x="25411" y="128184"/>
                  </a:lnTo>
                  <a:lnTo>
                    <a:pt x="26287" y="128036"/>
                  </a:lnTo>
                  <a:lnTo>
                    <a:pt x="27163" y="127889"/>
                  </a:lnTo>
                  <a:lnTo>
                    <a:pt x="28040" y="127733"/>
                  </a:lnTo>
                  <a:lnTo>
                    <a:pt x="28917" y="127585"/>
                  </a:lnTo>
                  <a:lnTo>
                    <a:pt x="29793" y="127429"/>
                  </a:lnTo>
                  <a:lnTo>
                    <a:pt x="30669" y="127274"/>
                  </a:lnTo>
                  <a:lnTo>
                    <a:pt x="31545" y="127118"/>
                  </a:lnTo>
                  <a:lnTo>
                    <a:pt x="32421" y="126963"/>
                  </a:lnTo>
                  <a:lnTo>
                    <a:pt x="33297" y="126807"/>
                  </a:lnTo>
                  <a:lnTo>
                    <a:pt x="34173" y="126644"/>
                  </a:lnTo>
                  <a:lnTo>
                    <a:pt x="35050" y="126488"/>
                  </a:lnTo>
                  <a:lnTo>
                    <a:pt x="35926" y="126325"/>
                  </a:lnTo>
                  <a:lnTo>
                    <a:pt x="36803" y="126161"/>
                  </a:lnTo>
                  <a:lnTo>
                    <a:pt x="37679" y="125990"/>
                  </a:lnTo>
                  <a:lnTo>
                    <a:pt x="38555" y="125827"/>
                  </a:lnTo>
                  <a:lnTo>
                    <a:pt x="39431" y="125655"/>
                  </a:lnTo>
                  <a:lnTo>
                    <a:pt x="40308" y="125484"/>
                  </a:lnTo>
                  <a:lnTo>
                    <a:pt x="41184" y="125313"/>
                  </a:lnTo>
                  <a:lnTo>
                    <a:pt x="42060" y="125142"/>
                  </a:lnTo>
                  <a:lnTo>
                    <a:pt x="42936" y="124971"/>
                  </a:lnTo>
                  <a:lnTo>
                    <a:pt x="43812" y="124792"/>
                  </a:lnTo>
                  <a:lnTo>
                    <a:pt x="44689" y="124613"/>
                  </a:lnTo>
                  <a:lnTo>
                    <a:pt x="45565" y="124434"/>
                  </a:lnTo>
                  <a:lnTo>
                    <a:pt x="46442" y="124255"/>
                  </a:lnTo>
                  <a:lnTo>
                    <a:pt x="47318" y="124076"/>
                  </a:lnTo>
                  <a:lnTo>
                    <a:pt x="48194" y="123889"/>
                  </a:lnTo>
                  <a:lnTo>
                    <a:pt x="49070" y="123702"/>
                  </a:lnTo>
                  <a:lnTo>
                    <a:pt x="49946" y="123516"/>
                  </a:lnTo>
                  <a:lnTo>
                    <a:pt x="50822" y="123329"/>
                  </a:lnTo>
                  <a:lnTo>
                    <a:pt x="51699" y="123142"/>
                  </a:lnTo>
                  <a:lnTo>
                    <a:pt x="52575" y="122948"/>
                  </a:lnTo>
                  <a:lnTo>
                    <a:pt x="53452" y="122753"/>
                  </a:lnTo>
                  <a:lnTo>
                    <a:pt x="54328" y="122559"/>
                  </a:lnTo>
                  <a:lnTo>
                    <a:pt x="55204" y="122364"/>
                  </a:lnTo>
                  <a:lnTo>
                    <a:pt x="56080" y="122169"/>
                  </a:lnTo>
                  <a:lnTo>
                    <a:pt x="56956" y="121967"/>
                  </a:lnTo>
                  <a:lnTo>
                    <a:pt x="57832" y="121765"/>
                  </a:lnTo>
                  <a:lnTo>
                    <a:pt x="58709" y="121563"/>
                  </a:lnTo>
                  <a:lnTo>
                    <a:pt x="59585" y="121360"/>
                  </a:lnTo>
                  <a:lnTo>
                    <a:pt x="60461" y="121150"/>
                  </a:lnTo>
                  <a:lnTo>
                    <a:pt x="61338" y="120940"/>
                  </a:lnTo>
                  <a:lnTo>
                    <a:pt x="62214" y="120730"/>
                  </a:lnTo>
                  <a:lnTo>
                    <a:pt x="63090" y="120520"/>
                  </a:lnTo>
                  <a:lnTo>
                    <a:pt x="63966" y="120310"/>
                  </a:lnTo>
                  <a:lnTo>
                    <a:pt x="64843" y="120092"/>
                  </a:lnTo>
                  <a:lnTo>
                    <a:pt x="65719" y="119874"/>
                  </a:lnTo>
                  <a:lnTo>
                    <a:pt x="66595" y="119656"/>
                  </a:lnTo>
                  <a:lnTo>
                    <a:pt x="67471" y="119438"/>
                  </a:lnTo>
                  <a:lnTo>
                    <a:pt x="68348" y="119213"/>
                  </a:lnTo>
                  <a:lnTo>
                    <a:pt x="69224" y="118987"/>
                  </a:lnTo>
                  <a:lnTo>
                    <a:pt x="70100" y="118761"/>
                  </a:lnTo>
                  <a:lnTo>
                    <a:pt x="70977" y="118536"/>
                  </a:lnTo>
                  <a:lnTo>
                    <a:pt x="71853" y="118302"/>
                  </a:lnTo>
                  <a:lnTo>
                    <a:pt x="72729" y="118069"/>
                  </a:lnTo>
                  <a:lnTo>
                    <a:pt x="73605" y="117836"/>
                  </a:lnTo>
                  <a:lnTo>
                    <a:pt x="74481" y="117602"/>
                  </a:lnTo>
                  <a:lnTo>
                    <a:pt x="75357" y="117361"/>
                  </a:lnTo>
                  <a:lnTo>
                    <a:pt x="76234" y="117127"/>
                  </a:lnTo>
                  <a:lnTo>
                    <a:pt x="77111" y="116886"/>
                  </a:lnTo>
                  <a:lnTo>
                    <a:pt x="77987" y="116637"/>
                  </a:lnTo>
                  <a:lnTo>
                    <a:pt x="78863" y="116396"/>
                  </a:lnTo>
                  <a:lnTo>
                    <a:pt x="79739" y="116147"/>
                  </a:lnTo>
                  <a:lnTo>
                    <a:pt x="80615" y="115898"/>
                  </a:lnTo>
                  <a:lnTo>
                    <a:pt x="81491" y="115649"/>
                  </a:lnTo>
                  <a:lnTo>
                    <a:pt x="82367" y="115392"/>
                  </a:lnTo>
                  <a:lnTo>
                    <a:pt x="83244" y="115136"/>
                  </a:lnTo>
                  <a:lnTo>
                    <a:pt x="84120" y="114879"/>
                  </a:lnTo>
                  <a:lnTo>
                    <a:pt x="84997" y="114622"/>
                  </a:lnTo>
                  <a:lnTo>
                    <a:pt x="85873" y="114357"/>
                  </a:lnTo>
                  <a:lnTo>
                    <a:pt x="86749" y="114093"/>
                  </a:lnTo>
                  <a:lnTo>
                    <a:pt x="87625" y="113828"/>
                  </a:lnTo>
                  <a:lnTo>
                    <a:pt x="88501" y="113564"/>
                  </a:lnTo>
                  <a:lnTo>
                    <a:pt x="89378" y="113291"/>
                  </a:lnTo>
                  <a:lnTo>
                    <a:pt x="90254" y="113019"/>
                  </a:lnTo>
                  <a:lnTo>
                    <a:pt x="91130" y="112747"/>
                  </a:lnTo>
                  <a:lnTo>
                    <a:pt x="92006" y="112467"/>
                  </a:lnTo>
                  <a:lnTo>
                    <a:pt x="92883" y="112187"/>
                  </a:lnTo>
                  <a:lnTo>
                    <a:pt x="93759" y="111906"/>
                  </a:lnTo>
                  <a:lnTo>
                    <a:pt x="94636" y="111626"/>
                  </a:lnTo>
                  <a:lnTo>
                    <a:pt x="95512" y="111338"/>
                  </a:lnTo>
                  <a:lnTo>
                    <a:pt x="96388" y="111051"/>
                  </a:lnTo>
                  <a:lnTo>
                    <a:pt x="97264" y="110763"/>
                  </a:lnTo>
                  <a:lnTo>
                    <a:pt x="98140" y="110467"/>
                  </a:lnTo>
                  <a:lnTo>
                    <a:pt x="99016" y="110179"/>
                  </a:lnTo>
                  <a:lnTo>
                    <a:pt x="99892" y="109883"/>
                  </a:lnTo>
                  <a:lnTo>
                    <a:pt x="100769" y="109580"/>
                  </a:lnTo>
                  <a:lnTo>
                    <a:pt x="101646" y="109276"/>
                  </a:lnTo>
                  <a:lnTo>
                    <a:pt x="102522" y="108973"/>
                  </a:lnTo>
                  <a:lnTo>
                    <a:pt x="103398" y="108669"/>
                  </a:lnTo>
                  <a:lnTo>
                    <a:pt x="104274" y="108358"/>
                  </a:lnTo>
                  <a:lnTo>
                    <a:pt x="105150" y="108055"/>
                  </a:lnTo>
                  <a:lnTo>
                    <a:pt x="106026" y="107736"/>
                  </a:lnTo>
                  <a:lnTo>
                    <a:pt x="106903" y="107425"/>
                  </a:lnTo>
                  <a:lnTo>
                    <a:pt x="107779" y="107105"/>
                  </a:lnTo>
                  <a:lnTo>
                    <a:pt x="108655" y="106786"/>
                  </a:lnTo>
                  <a:lnTo>
                    <a:pt x="109532" y="106460"/>
                  </a:lnTo>
                  <a:lnTo>
                    <a:pt x="110408" y="106141"/>
                  </a:lnTo>
                  <a:lnTo>
                    <a:pt x="111284" y="105806"/>
                  </a:lnTo>
                  <a:lnTo>
                    <a:pt x="112160" y="105479"/>
                  </a:lnTo>
                  <a:lnTo>
                    <a:pt x="113037" y="105145"/>
                  </a:lnTo>
                  <a:lnTo>
                    <a:pt x="113913" y="104810"/>
                  </a:lnTo>
                  <a:lnTo>
                    <a:pt x="114789" y="104476"/>
                  </a:lnTo>
                  <a:lnTo>
                    <a:pt x="115665" y="104133"/>
                  </a:lnTo>
                  <a:lnTo>
                    <a:pt x="116541" y="103791"/>
                  </a:lnTo>
                  <a:lnTo>
                    <a:pt x="117418" y="103448"/>
                  </a:lnTo>
                  <a:lnTo>
                    <a:pt x="118294" y="103098"/>
                  </a:lnTo>
                  <a:lnTo>
                    <a:pt x="119171" y="102748"/>
                  </a:lnTo>
                  <a:lnTo>
                    <a:pt x="120047" y="102398"/>
                  </a:lnTo>
                  <a:lnTo>
                    <a:pt x="120923" y="102040"/>
                  </a:lnTo>
                  <a:lnTo>
                    <a:pt x="121799" y="101682"/>
                  </a:lnTo>
                  <a:lnTo>
                    <a:pt x="122675" y="101316"/>
                  </a:lnTo>
                  <a:lnTo>
                    <a:pt x="123551" y="100958"/>
                  </a:lnTo>
                  <a:lnTo>
                    <a:pt x="124428" y="100593"/>
                  </a:lnTo>
                  <a:lnTo>
                    <a:pt x="125304" y="100219"/>
                  </a:lnTo>
                  <a:lnTo>
                    <a:pt x="126181" y="99846"/>
                  </a:lnTo>
                  <a:lnTo>
                    <a:pt x="127057" y="99472"/>
                  </a:lnTo>
                  <a:lnTo>
                    <a:pt x="127933" y="99099"/>
                  </a:lnTo>
                  <a:lnTo>
                    <a:pt x="128809" y="98718"/>
                  </a:lnTo>
                  <a:lnTo>
                    <a:pt x="129685" y="98336"/>
                  </a:lnTo>
                  <a:lnTo>
                    <a:pt x="130561" y="97947"/>
                  </a:lnTo>
                  <a:lnTo>
                    <a:pt x="131438" y="97558"/>
                  </a:lnTo>
                  <a:lnTo>
                    <a:pt x="132314" y="97169"/>
                  </a:lnTo>
                  <a:lnTo>
                    <a:pt x="133190" y="96780"/>
                  </a:lnTo>
                  <a:lnTo>
                    <a:pt x="134067" y="96383"/>
                  </a:lnTo>
                  <a:lnTo>
                    <a:pt x="134943" y="95979"/>
                  </a:lnTo>
                  <a:lnTo>
                    <a:pt x="135819" y="95582"/>
                  </a:lnTo>
                  <a:lnTo>
                    <a:pt x="136695" y="95169"/>
                  </a:lnTo>
                  <a:lnTo>
                    <a:pt x="137572" y="94765"/>
                  </a:lnTo>
                  <a:lnTo>
                    <a:pt x="138448" y="94352"/>
                  </a:lnTo>
                  <a:lnTo>
                    <a:pt x="139324" y="93940"/>
                  </a:lnTo>
                  <a:lnTo>
                    <a:pt x="140200" y="93520"/>
                  </a:lnTo>
                  <a:lnTo>
                    <a:pt x="141077" y="93100"/>
                  </a:lnTo>
                  <a:lnTo>
                    <a:pt x="141953" y="92679"/>
                  </a:lnTo>
                  <a:lnTo>
                    <a:pt x="142829" y="92252"/>
                  </a:lnTo>
                  <a:lnTo>
                    <a:pt x="143706" y="91824"/>
                  </a:lnTo>
                  <a:lnTo>
                    <a:pt x="144582" y="91396"/>
                  </a:lnTo>
                  <a:lnTo>
                    <a:pt x="145458" y="90960"/>
                  </a:lnTo>
                  <a:lnTo>
                    <a:pt x="146334" y="90516"/>
                  </a:lnTo>
                  <a:lnTo>
                    <a:pt x="147210" y="90081"/>
                  </a:lnTo>
                  <a:lnTo>
                    <a:pt x="148086" y="89637"/>
                  </a:lnTo>
                  <a:lnTo>
                    <a:pt x="148963" y="89186"/>
                  </a:lnTo>
                  <a:lnTo>
                    <a:pt x="149840" y="88735"/>
                  </a:lnTo>
                  <a:lnTo>
                    <a:pt x="150716" y="88283"/>
                  </a:lnTo>
                  <a:lnTo>
                    <a:pt x="151592" y="87824"/>
                  </a:lnTo>
                  <a:lnTo>
                    <a:pt x="152468" y="87365"/>
                  </a:lnTo>
                  <a:lnTo>
                    <a:pt x="153344" y="86906"/>
                  </a:lnTo>
                  <a:lnTo>
                    <a:pt x="154220" y="86439"/>
                  </a:lnTo>
                  <a:lnTo>
                    <a:pt x="155097" y="85964"/>
                  </a:lnTo>
                  <a:lnTo>
                    <a:pt x="155973" y="85498"/>
                  </a:lnTo>
                  <a:lnTo>
                    <a:pt x="156849" y="85023"/>
                  </a:lnTo>
                  <a:lnTo>
                    <a:pt x="157726" y="84541"/>
                  </a:lnTo>
                  <a:lnTo>
                    <a:pt x="158602" y="84058"/>
                  </a:lnTo>
                  <a:lnTo>
                    <a:pt x="159478" y="83576"/>
                  </a:lnTo>
                  <a:lnTo>
                    <a:pt x="160354" y="83086"/>
                  </a:lnTo>
                  <a:lnTo>
                    <a:pt x="161231" y="82588"/>
                  </a:lnTo>
                  <a:lnTo>
                    <a:pt x="162107" y="82097"/>
                  </a:lnTo>
                  <a:lnTo>
                    <a:pt x="162983" y="81599"/>
                  </a:lnTo>
                  <a:lnTo>
                    <a:pt x="163859" y="81094"/>
                  </a:lnTo>
                  <a:lnTo>
                    <a:pt x="164735" y="80588"/>
                  </a:lnTo>
                  <a:lnTo>
                    <a:pt x="165612" y="80082"/>
                  </a:lnTo>
                  <a:lnTo>
                    <a:pt x="166488" y="79569"/>
                  </a:lnTo>
                  <a:lnTo>
                    <a:pt x="167365" y="79055"/>
                  </a:lnTo>
                  <a:lnTo>
                    <a:pt x="168241" y="78534"/>
                  </a:lnTo>
                  <a:lnTo>
                    <a:pt x="169117" y="78012"/>
                  </a:lnTo>
                  <a:lnTo>
                    <a:pt x="169993" y="77483"/>
                  </a:lnTo>
                  <a:lnTo>
                    <a:pt x="170869" y="76954"/>
                  </a:lnTo>
                  <a:lnTo>
                    <a:pt x="171745" y="76417"/>
                  </a:lnTo>
                  <a:lnTo>
                    <a:pt x="172621" y="75880"/>
                  </a:lnTo>
                  <a:lnTo>
                    <a:pt x="173498" y="75343"/>
                  </a:lnTo>
                  <a:lnTo>
                    <a:pt x="174375" y="74799"/>
                  </a:lnTo>
                  <a:lnTo>
                    <a:pt x="175251" y="74254"/>
                  </a:lnTo>
                  <a:lnTo>
                    <a:pt x="176127" y="73702"/>
                  </a:lnTo>
                  <a:lnTo>
                    <a:pt x="177003" y="73149"/>
                  </a:lnTo>
                  <a:lnTo>
                    <a:pt x="177879" y="72589"/>
                  </a:lnTo>
                  <a:lnTo>
                    <a:pt x="178755" y="72029"/>
                  </a:lnTo>
                  <a:lnTo>
                    <a:pt x="179632" y="71461"/>
                  </a:lnTo>
                  <a:lnTo>
                    <a:pt x="180508" y="70893"/>
                  </a:lnTo>
                  <a:lnTo>
                    <a:pt x="181384" y="70317"/>
                  </a:lnTo>
                  <a:lnTo>
                    <a:pt x="182261" y="69741"/>
                  </a:lnTo>
                  <a:lnTo>
                    <a:pt x="183137" y="69165"/>
                  </a:lnTo>
                  <a:lnTo>
                    <a:pt x="184013" y="68582"/>
                  </a:lnTo>
                  <a:lnTo>
                    <a:pt x="184889" y="67990"/>
                  </a:lnTo>
                  <a:lnTo>
                    <a:pt x="185766" y="67399"/>
                  </a:lnTo>
                  <a:lnTo>
                    <a:pt x="186642" y="66808"/>
                  </a:lnTo>
                  <a:lnTo>
                    <a:pt x="187518" y="66209"/>
                  </a:lnTo>
                  <a:lnTo>
                    <a:pt x="188394" y="65602"/>
                  </a:lnTo>
                  <a:lnTo>
                    <a:pt x="189270" y="64995"/>
                  </a:lnTo>
                  <a:lnTo>
                    <a:pt x="190147" y="64388"/>
                  </a:lnTo>
                  <a:lnTo>
                    <a:pt x="191023" y="63773"/>
                  </a:lnTo>
                  <a:lnTo>
                    <a:pt x="191900" y="63158"/>
                  </a:lnTo>
                  <a:lnTo>
                    <a:pt x="192776" y="62536"/>
                  </a:lnTo>
                  <a:lnTo>
                    <a:pt x="193652" y="61906"/>
                  </a:lnTo>
                  <a:lnTo>
                    <a:pt x="194528" y="61283"/>
                  </a:lnTo>
                  <a:lnTo>
                    <a:pt x="195404" y="60645"/>
                  </a:lnTo>
                  <a:lnTo>
                    <a:pt x="196280" y="60007"/>
                  </a:lnTo>
                  <a:lnTo>
                    <a:pt x="197157" y="59369"/>
                  </a:lnTo>
                  <a:lnTo>
                    <a:pt x="198033" y="58723"/>
                  </a:lnTo>
                  <a:lnTo>
                    <a:pt x="198910" y="58077"/>
                  </a:lnTo>
                  <a:lnTo>
                    <a:pt x="199786" y="57424"/>
                  </a:lnTo>
                  <a:lnTo>
                    <a:pt x="200662" y="56762"/>
                  </a:lnTo>
                  <a:lnTo>
                    <a:pt x="201538" y="56101"/>
                  </a:lnTo>
                  <a:lnTo>
                    <a:pt x="202414" y="55440"/>
                  </a:lnTo>
                  <a:lnTo>
                    <a:pt x="203291" y="54770"/>
                  </a:lnTo>
                  <a:lnTo>
                    <a:pt x="204167" y="54094"/>
                  </a:lnTo>
                  <a:lnTo>
                    <a:pt x="205043" y="53417"/>
                  </a:lnTo>
                  <a:lnTo>
                    <a:pt x="205920" y="52740"/>
                  </a:lnTo>
                  <a:lnTo>
                    <a:pt x="206796" y="52047"/>
                  </a:lnTo>
                  <a:lnTo>
                    <a:pt x="207672" y="51362"/>
                  </a:lnTo>
                  <a:lnTo>
                    <a:pt x="208548" y="50670"/>
                  </a:lnTo>
                  <a:lnTo>
                    <a:pt x="209425" y="49970"/>
                  </a:lnTo>
                  <a:lnTo>
                    <a:pt x="210301" y="49269"/>
                  </a:lnTo>
                  <a:lnTo>
                    <a:pt x="211177" y="48561"/>
                  </a:lnTo>
                  <a:lnTo>
                    <a:pt x="212053" y="47853"/>
                  </a:lnTo>
                  <a:lnTo>
                    <a:pt x="212929" y="47137"/>
                  </a:lnTo>
                  <a:lnTo>
                    <a:pt x="213806" y="46414"/>
                  </a:lnTo>
                  <a:lnTo>
                    <a:pt x="214682" y="45698"/>
                  </a:lnTo>
                  <a:lnTo>
                    <a:pt x="215559" y="44966"/>
                  </a:lnTo>
                  <a:lnTo>
                    <a:pt x="216435" y="44235"/>
                  </a:lnTo>
                  <a:lnTo>
                    <a:pt x="217311" y="43496"/>
                  </a:lnTo>
                  <a:lnTo>
                    <a:pt x="218187" y="42757"/>
                  </a:lnTo>
                  <a:lnTo>
                    <a:pt x="219063" y="42017"/>
                  </a:lnTo>
                  <a:lnTo>
                    <a:pt x="219939" y="41263"/>
                  </a:lnTo>
                  <a:lnTo>
                    <a:pt x="220815" y="40516"/>
                  </a:lnTo>
                  <a:lnTo>
                    <a:pt x="221692" y="39753"/>
                  </a:lnTo>
                  <a:lnTo>
                    <a:pt x="222568" y="38991"/>
                  </a:lnTo>
                  <a:lnTo>
                    <a:pt x="223445" y="38228"/>
                  </a:lnTo>
                  <a:lnTo>
                    <a:pt x="224321" y="37458"/>
                  </a:lnTo>
                  <a:lnTo>
                    <a:pt x="225197" y="36680"/>
                  </a:lnTo>
                  <a:lnTo>
                    <a:pt x="226073" y="35902"/>
                  </a:lnTo>
                  <a:lnTo>
                    <a:pt x="226949" y="35116"/>
                  </a:lnTo>
                  <a:lnTo>
                    <a:pt x="227826" y="34330"/>
                  </a:lnTo>
                  <a:lnTo>
                    <a:pt x="228702" y="33536"/>
                  </a:lnTo>
                  <a:lnTo>
                    <a:pt x="229578" y="32743"/>
                  </a:lnTo>
                  <a:lnTo>
                    <a:pt x="230455" y="31941"/>
                  </a:lnTo>
                  <a:lnTo>
                    <a:pt x="231331" y="31132"/>
                  </a:lnTo>
                  <a:lnTo>
                    <a:pt x="232207" y="30323"/>
                  </a:lnTo>
                  <a:lnTo>
                    <a:pt x="233083" y="29506"/>
                  </a:lnTo>
                  <a:lnTo>
                    <a:pt x="233960" y="28689"/>
                  </a:lnTo>
                  <a:lnTo>
                    <a:pt x="234836" y="27864"/>
                  </a:lnTo>
                  <a:lnTo>
                    <a:pt x="235712" y="27039"/>
                  </a:lnTo>
                  <a:lnTo>
                    <a:pt x="236588" y="26206"/>
                  </a:lnTo>
                  <a:lnTo>
                    <a:pt x="237464" y="25366"/>
                  </a:lnTo>
                  <a:lnTo>
                    <a:pt x="238341" y="24526"/>
                  </a:lnTo>
                  <a:lnTo>
                    <a:pt x="239217" y="23678"/>
                  </a:lnTo>
                  <a:lnTo>
                    <a:pt x="240094" y="22822"/>
                  </a:lnTo>
                  <a:lnTo>
                    <a:pt x="240970" y="21966"/>
                  </a:lnTo>
                  <a:lnTo>
                    <a:pt x="241846" y="21110"/>
                  </a:lnTo>
                  <a:lnTo>
                    <a:pt x="242722" y="20238"/>
                  </a:lnTo>
                  <a:lnTo>
                    <a:pt x="243598" y="19375"/>
                  </a:lnTo>
                  <a:lnTo>
                    <a:pt x="244474" y="18495"/>
                  </a:lnTo>
                  <a:lnTo>
                    <a:pt x="245351" y="17616"/>
                  </a:lnTo>
                  <a:lnTo>
                    <a:pt x="246227" y="16729"/>
                  </a:lnTo>
                  <a:lnTo>
                    <a:pt x="247104" y="15842"/>
                  </a:lnTo>
                  <a:lnTo>
                    <a:pt x="247980" y="14947"/>
                  </a:lnTo>
                  <a:lnTo>
                    <a:pt x="248856" y="14053"/>
                  </a:lnTo>
                  <a:lnTo>
                    <a:pt x="249732" y="13150"/>
                  </a:lnTo>
                  <a:lnTo>
                    <a:pt x="250608" y="12239"/>
                  </a:lnTo>
                  <a:lnTo>
                    <a:pt x="251484" y="11329"/>
                  </a:lnTo>
                  <a:lnTo>
                    <a:pt x="252361" y="10411"/>
                  </a:lnTo>
                  <a:lnTo>
                    <a:pt x="253237" y="9485"/>
                  </a:lnTo>
                  <a:lnTo>
                    <a:pt x="254113" y="8559"/>
                  </a:lnTo>
                  <a:lnTo>
                    <a:pt x="254990" y="7625"/>
                  </a:lnTo>
                  <a:lnTo>
                    <a:pt x="255866" y="6692"/>
                  </a:lnTo>
                  <a:lnTo>
                    <a:pt x="256742" y="5750"/>
                  </a:lnTo>
                  <a:lnTo>
                    <a:pt x="257619" y="4801"/>
                  </a:lnTo>
                  <a:lnTo>
                    <a:pt x="258495" y="3852"/>
                  </a:lnTo>
                  <a:lnTo>
                    <a:pt x="259371" y="2895"/>
                  </a:lnTo>
                  <a:lnTo>
                    <a:pt x="260247" y="1937"/>
                  </a:lnTo>
                  <a:lnTo>
                    <a:pt x="261123" y="973"/>
                  </a:lnTo>
                  <a:lnTo>
                    <a:pt x="262000" y="0"/>
                  </a:lnTo>
                  <a:lnTo>
                    <a:pt x="262000" y="142758"/>
                  </a:lnTo>
                  <a:lnTo>
                    <a:pt x="0" y="142758"/>
                  </a:lnTo>
                  <a:lnTo>
                    <a:pt x="0" y="131935"/>
                  </a:lnTo>
                </a:path>
              </a:pathLst>
            </a:custGeom>
            <a:noFill/>
            <a:ln w="3111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D13EF9A-3E42-2595-EEF4-43DD0A2B1933}"/>
              </a:ext>
            </a:extLst>
          </p:cNvPr>
          <p:cNvGrpSpPr/>
          <p:nvPr/>
        </p:nvGrpSpPr>
        <p:grpSpPr>
          <a:xfrm>
            <a:off x="8653043" y="4611930"/>
            <a:ext cx="262001" cy="142758"/>
            <a:chOff x="8039549" y="2407629"/>
            <a:chExt cx="262001" cy="142758"/>
          </a:xfrm>
        </p:grpSpPr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2B65CD43-F333-42BA-2472-464EB429FFD2}"/>
                </a:ext>
              </a:extLst>
            </p:cNvPr>
            <p:cNvSpPr/>
            <p:nvPr/>
          </p:nvSpPr>
          <p:spPr>
            <a:xfrm>
              <a:off x="8039549" y="2407629"/>
              <a:ext cx="262001" cy="142758"/>
            </a:xfrm>
            <a:custGeom>
              <a:avLst/>
              <a:gdLst>
                <a:gd name="connsiteX0" fmla="*/ 0 w 262001"/>
                <a:gd name="connsiteY0" fmla="*/ 0 h 142758"/>
                <a:gd name="connsiteX1" fmla="*/ 879 w 262001"/>
                <a:gd name="connsiteY1" fmla="*/ 973 h 142758"/>
                <a:gd name="connsiteX2" fmla="*/ 1751 w 262001"/>
                <a:gd name="connsiteY2" fmla="*/ 1937 h 142758"/>
                <a:gd name="connsiteX3" fmla="*/ 2630 w 262001"/>
                <a:gd name="connsiteY3" fmla="*/ 2895 h 142758"/>
                <a:gd name="connsiteX4" fmla="*/ 3509 w 262001"/>
                <a:gd name="connsiteY4" fmla="*/ 3852 h 142758"/>
                <a:gd name="connsiteX5" fmla="*/ 4381 w 262001"/>
                <a:gd name="connsiteY5" fmla="*/ 4801 h 142758"/>
                <a:gd name="connsiteX6" fmla="*/ 5260 w 262001"/>
                <a:gd name="connsiteY6" fmla="*/ 5750 h 142758"/>
                <a:gd name="connsiteX7" fmla="*/ 6139 w 262001"/>
                <a:gd name="connsiteY7" fmla="*/ 6692 h 142758"/>
                <a:gd name="connsiteX8" fmla="*/ 7011 w 262001"/>
                <a:gd name="connsiteY8" fmla="*/ 7625 h 142758"/>
                <a:gd name="connsiteX9" fmla="*/ 7890 w 262001"/>
                <a:gd name="connsiteY9" fmla="*/ 8559 h 142758"/>
                <a:gd name="connsiteX10" fmla="*/ 8761 w 262001"/>
                <a:gd name="connsiteY10" fmla="*/ 9485 h 142758"/>
                <a:gd name="connsiteX11" fmla="*/ 9641 w 262001"/>
                <a:gd name="connsiteY11" fmla="*/ 10411 h 142758"/>
                <a:gd name="connsiteX12" fmla="*/ 10520 w 262001"/>
                <a:gd name="connsiteY12" fmla="*/ 11329 h 142758"/>
                <a:gd name="connsiteX13" fmla="*/ 11391 w 262001"/>
                <a:gd name="connsiteY13" fmla="*/ 12239 h 142758"/>
                <a:gd name="connsiteX14" fmla="*/ 12271 w 262001"/>
                <a:gd name="connsiteY14" fmla="*/ 13150 h 142758"/>
                <a:gd name="connsiteX15" fmla="*/ 13142 w 262001"/>
                <a:gd name="connsiteY15" fmla="*/ 14053 h 142758"/>
                <a:gd name="connsiteX16" fmla="*/ 14021 w 262001"/>
                <a:gd name="connsiteY16" fmla="*/ 14947 h 142758"/>
                <a:gd name="connsiteX17" fmla="*/ 14901 w 262001"/>
                <a:gd name="connsiteY17" fmla="*/ 15842 h 142758"/>
                <a:gd name="connsiteX18" fmla="*/ 15772 w 262001"/>
                <a:gd name="connsiteY18" fmla="*/ 16729 h 142758"/>
                <a:gd name="connsiteX19" fmla="*/ 16651 w 262001"/>
                <a:gd name="connsiteY19" fmla="*/ 17616 h 142758"/>
                <a:gd name="connsiteX20" fmla="*/ 17531 w 262001"/>
                <a:gd name="connsiteY20" fmla="*/ 18495 h 142758"/>
                <a:gd name="connsiteX21" fmla="*/ 18402 w 262001"/>
                <a:gd name="connsiteY21" fmla="*/ 19375 h 142758"/>
                <a:gd name="connsiteX22" fmla="*/ 19281 w 262001"/>
                <a:gd name="connsiteY22" fmla="*/ 20238 h 142758"/>
                <a:gd name="connsiteX23" fmla="*/ 20153 w 262001"/>
                <a:gd name="connsiteY23" fmla="*/ 21110 h 142758"/>
                <a:gd name="connsiteX24" fmla="*/ 21032 w 262001"/>
                <a:gd name="connsiteY24" fmla="*/ 21966 h 142758"/>
                <a:gd name="connsiteX25" fmla="*/ 21911 w 262001"/>
                <a:gd name="connsiteY25" fmla="*/ 22822 h 142758"/>
                <a:gd name="connsiteX26" fmla="*/ 22783 w 262001"/>
                <a:gd name="connsiteY26" fmla="*/ 23678 h 142758"/>
                <a:gd name="connsiteX27" fmla="*/ 23662 w 262001"/>
                <a:gd name="connsiteY27" fmla="*/ 24526 h 142758"/>
                <a:gd name="connsiteX28" fmla="*/ 24534 w 262001"/>
                <a:gd name="connsiteY28" fmla="*/ 25366 h 142758"/>
                <a:gd name="connsiteX29" fmla="*/ 25413 w 262001"/>
                <a:gd name="connsiteY29" fmla="*/ 26206 h 142758"/>
                <a:gd name="connsiteX30" fmla="*/ 26292 w 262001"/>
                <a:gd name="connsiteY30" fmla="*/ 27039 h 142758"/>
                <a:gd name="connsiteX31" fmla="*/ 27163 w 262001"/>
                <a:gd name="connsiteY31" fmla="*/ 27864 h 142758"/>
                <a:gd name="connsiteX32" fmla="*/ 28043 w 262001"/>
                <a:gd name="connsiteY32" fmla="*/ 28689 h 142758"/>
                <a:gd name="connsiteX33" fmla="*/ 28922 w 262001"/>
                <a:gd name="connsiteY33" fmla="*/ 29506 h 142758"/>
                <a:gd name="connsiteX34" fmla="*/ 29793 w 262001"/>
                <a:gd name="connsiteY34" fmla="*/ 30323 h 142758"/>
                <a:gd name="connsiteX35" fmla="*/ 30673 w 262001"/>
                <a:gd name="connsiteY35" fmla="*/ 31132 h 142758"/>
                <a:gd name="connsiteX36" fmla="*/ 31544 w 262001"/>
                <a:gd name="connsiteY36" fmla="*/ 31941 h 142758"/>
                <a:gd name="connsiteX37" fmla="*/ 32423 w 262001"/>
                <a:gd name="connsiteY37" fmla="*/ 32743 h 142758"/>
                <a:gd name="connsiteX38" fmla="*/ 33303 w 262001"/>
                <a:gd name="connsiteY38" fmla="*/ 33536 h 142758"/>
                <a:gd name="connsiteX39" fmla="*/ 34174 w 262001"/>
                <a:gd name="connsiteY39" fmla="*/ 34330 h 142758"/>
                <a:gd name="connsiteX40" fmla="*/ 35053 w 262001"/>
                <a:gd name="connsiteY40" fmla="*/ 35116 h 142758"/>
                <a:gd name="connsiteX41" fmla="*/ 35925 w 262001"/>
                <a:gd name="connsiteY41" fmla="*/ 35902 h 142758"/>
                <a:gd name="connsiteX42" fmla="*/ 36804 w 262001"/>
                <a:gd name="connsiteY42" fmla="*/ 36680 h 142758"/>
                <a:gd name="connsiteX43" fmla="*/ 37683 w 262001"/>
                <a:gd name="connsiteY43" fmla="*/ 37458 h 142758"/>
                <a:gd name="connsiteX44" fmla="*/ 38555 w 262001"/>
                <a:gd name="connsiteY44" fmla="*/ 38228 h 142758"/>
                <a:gd name="connsiteX45" fmla="*/ 39434 w 262001"/>
                <a:gd name="connsiteY45" fmla="*/ 38991 h 142758"/>
                <a:gd name="connsiteX46" fmla="*/ 40313 w 262001"/>
                <a:gd name="connsiteY46" fmla="*/ 39753 h 142758"/>
                <a:gd name="connsiteX47" fmla="*/ 41185 w 262001"/>
                <a:gd name="connsiteY47" fmla="*/ 40516 h 142758"/>
                <a:gd name="connsiteX48" fmla="*/ 42064 w 262001"/>
                <a:gd name="connsiteY48" fmla="*/ 41263 h 142758"/>
                <a:gd name="connsiteX49" fmla="*/ 42936 w 262001"/>
                <a:gd name="connsiteY49" fmla="*/ 42017 h 142758"/>
                <a:gd name="connsiteX50" fmla="*/ 43815 w 262001"/>
                <a:gd name="connsiteY50" fmla="*/ 42757 h 142758"/>
                <a:gd name="connsiteX51" fmla="*/ 44694 w 262001"/>
                <a:gd name="connsiteY51" fmla="*/ 43496 h 142758"/>
                <a:gd name="connsiteX52" fmla="*/ 45565 w 262001"/>
                <a:gd name="connsiteY52" fmla="*/ 44235 h 142758"/>
                <a:gd name="connsiteX53" fmla="*/ 46445 w 262001"/>
                <a:gd name="connsiteY53" fmla="*/ 44966 h 142758"/>
                <a:gd name="connsiteX54" fmla="*/ 47316 w 262001"/>
                <a:gd name="connsiteY54" fmla="*/ 45698 h 142758"/>
                <a:gd name="connsiteX55" fmla="*/ 48195 w 262001"/>
                <a:gd name="connsiteY55" fmla="*/ 46414 h 142758"/>
                <a:gd name="connsiteX56" fmla="*/ 49075 w 262001"/>
                <a:gd name="connsiteY56" fmla="*/ 47137 h 142758"/>
                <a:gd name="connsiteX57" fmla="*/ 49946 w 262001"/>
                <a:gd name="connsiteY57" fmla="*/ 47853 h 142758"/>
                <a:gd name="connsiteX58" fmla="*/ 50825 w 262001"/>
                <a:gd name="connsiteY58" fmla="*/ 48561 h 142758"/>
                <a:gd name="connsiteX59" fmla="*/ 51705 w 262001"/>
                <a:gd name="connsiteY59" fmla="*/ 49269 h 142758"/>
                <a:gd name="connsiteX60" fmla="*/ 52576 w 262001"/>
                <a:gd name="connsiteY60" fmla="*/ 49970 h 142758"/>
                <a:gd name="connsiteX61" fmla="*/ 53455 w 262001"/>
                <a:gd name="connsiteY61" fmla="*/ 50670 h 142758"/>
                <a:gd name="connsiteX62" fmla="*/ 54327 w 262001"/>
                <a:gd name="connsiteY62" fmla="*/ 51362 h 142758"/>
                <a:gd name="connsiteX63" fmla="*/ 55206 w 262001"/>
                <a:gd name="connsiteY63" fmla="*/ 52047 h 142758"/>
                <a:gd name="connsiteX64" fmla="*/ 56085 w 262001"/>
                <a:gd name="connsiteY64" fmla="*/ 52740 h 142758"/>
                <a:gd name="connsiteX65" fmla="*/ 56957 w 262001"/>
                <a:gd name="connsiteY65" fmla="*/ 53417 h 142758"/>
                <a:gd name="connsiteX66" fmla="*/ 57836 w 262001"/>
                <a:gd name="connsiteY66" fmla="*/ 54094 h 142758"/>
                <a:gd name="connsiteX67" fmla="*/ 58708 w 262001"/>
                <a:gd name="connsiteY67" fmla="*/ 54770 h 142758"/>
                <a:gd name="connsiteX68" fmla="*/ 59587 w 262001"/>
                <a:gd name="connsiteY68" fmla="*/ 55440 h 142758"/>
                <a:gd name="connsiteX69" fmla="*/ 60466 w 262001"/>
                <a:gd name="connsiteY69" fmla="*/ 56101 h 142758"/>
                <a:gd name="connsiteX70" fmla="*/ 61338 w 262001"/>
                <a:gd name="connsiteY70" fmla="*/ 56762 h 142758"/>
                <a:gd name="connsiteX71" fmla="*/ 62217 w 262001"/>
                <a:gd name="connsiteY71" fmla="*/ 57424 h 142758"/>
                <a:gd name="connsiteX72" fmla="*/ 63088 w 262001"/>
                <a:gd name="connsiteY72" fmla="*/ 58077 h 142758"/>
                <a:gd name="connsiteX73" fmla="*/ 63968 w 262001"/>
                <a:gd name="connsiteY73" fmla="*/ 58723 h 142758"/>
                <a:gd name="connsiteX74" fmla="*/ 64847 w 262001"/>
                <a:gd name="connsiteY74" fmla="*/ 59369 h 142758"/>
                <a:gd name="connsiteX75" fmla="*/ 65718 w 262001"/>
                <a:gd name="connsiteY75" fmla="*/ 60007 h 142758"/>
                <a:gd name="connsiteX76" fmla="*/ 66598 w 262001"/>
                <a:gd name="connsiteY76" fmla="*/ 60645 h 142758"/>
                <a:gd name="connsiteX77" fmla="*/ 67477 w 262001"/>
                <a:gd name="connsiteY77" fmla="*/ 61283 h 142758"/>
                <a:gd name="connsiteX78" fmla="*/ 68348 w 262001"/>
                <a:gd name="connsiteY78" fmla="*/ 61906 h 142758"/>
                <a:gd name="connsiteX79" fmla="*/ 69228 w 262001"/>
                <a:gd name="connsiteY79" fmla="*/ 62536 h 142758"/>
                <a:gd name="connsiteX80" fmla="*/ 70099 w 262001"/>
                <a:gd name="connsiteY80" fmla="*/ 63158 h 142758"/>
                <a:gd name="connsiteX81" fmla="*/ 70978 w 262001"/>
                <a:gd name="connsiteY81" fmla="*/ 63773 h 142758"/>
                <a:gd name="connsiteX82" fmla="*/ 71858 w 262001"/>
                <a:gd name="connsiteY82" fmla="*/ 64388 h 142758"/>
                <a:gd name="connsiteX83" fmla="*/ 72729 w 262001"/>
                <a:gd name="connsiteY83" fmla="*/ 64995 h 142758"/>
                <a:gd name="connsiteX84" fmla="*/ 73608 w 262001"/>
                <a:gd name="connsiteY84" fmla="*/ 65602 h 142758"/>
                <a:gd name="connsiteX85" fmla="*/ 74480 w 262001"/>
                <a:gd name="connsiteY85" fmla="*/ 66209 h 142758"/>
                <a:gd name="connsiteX86" fmla="*/ 75359 w 262001"/>
                <a:gd name="connsiteY86" fmla="*/ 66808 h 142758"/>
                <a:gd name="connsiteX87" fmla="*/ 76238 w 262001"/>
                <a:gd name="connsiteY87" fmla="*/ 67399 h 142758"/>
                <a:gd name="connsiteX88" fmla="*/ 77110 w 262001"/>
                <a:gd name="connsiteY88" fmla="*/ 67990 h 142758"/>
                <a:gd name="connsiteX89" fmla="*/ 77989 w 262001"/>
                <a:gd name="connsiteY89" fmla="*/ 68582 h 142758"/>
                <a:gd name="connsiteX90" fmla="*/ 78868 w 262001"/>
                <a:gd name="connsiteY90" fmla="*/ 69165 h 142758"/>
                <a:gd name="connsiteX91" fmla="*/ 79740 w 262001"/>
                <a:gd name="connsiteY91" fmla="*/ 69741 h 142758"/>
                <a:gd name="connsiteX92" fmla="*/ 80619 w 262001"/>
                <a:gd name="connsiteY92" fmla="*/ 70317 h 142758"/>
                <a:gd name="connsiteX93" fmla="*/ 81490 w 262001"/>
                <a:gd name="connsiteY93" fmla="*/ 70893 h 142758"/>
                <a:gd name="connsiteX94" fmla="*/ 82370 w 262001"/>
                <a:gd name="connsiteY94" fmla="*/ 71461 h 142758"/>
                <a:gd name="connsiteX95" fmla="*/ 83249 w 262001"/>
                <a:gd name="connsiteY95" fmla="*/ 72029 h 142758"/>
                <a:gd name="connsiteX96" fmla="*/ 84120 w 262001"/>
                <a:gd name="connsiteY96" fmla="*/ 72589 h 142758"/>
                <a:gd name="connsiteX97" fmla="*/ 85000 w 262001"/>
                <a:gd name="connsiteY97" fmla="*/ 73149 h 142758"/>
                <a:gd name="connsiteX98" fmla="*/ 85871 w 262001"/>
                <a:gd name="connsiteY98" fmla="*/ 73702 h 142758"/>
                <a:gd name="connsiteX99" fmla="*/ 86750 w 262001"/>
                <a:gd name="connsiteY99" fmla="*/ 74254 h 142758"/>
                <a:gd name="connsiteX100" fmla="*/ 87630 w 262001"/>
                <a:gd name="connsiteY100" fmla="*/ 74799 h 142758"/>
                <a:gd name="connsiteX101" fmla="*/ 88501 w 262001"/>
                <a:gd name="connsiteY101" fmla="*/ 75343 h 142758"/>
                <a:gd name="connsiteX102" fmla="*/ 89380 w 262001"/>
                <a:gd name="connsiteY102" fmla="*/ 75880 h 142758"/>
                <a:gd name="connsiteX103" fmla="*/ 90260 w 262001"/>
                <a:gd name="connsiteY103" fmla="*/ 76417 h 142758"/>
                <a:gd name="connsiteX104" fmla="*/ 91131 w 262001"/>
                <a:gd name="connsiteY104" fmla="*/ 76954 h 142758"/>
                <a:gd name="connsiteX105" fmla="*/ 92010 w 262001"/>
                <a:gd name="connsiteY105" fmla="*/ 77483 h 142758"/>
                <a:gd name="connsiteX106" fmla="*/ 92882 w 262001"/>
                <a:gd name="connsiteY106" fmla="*/ 78012 h 142758"/>
                <a:gd name="connsiteX107" fmla="*/ 93761 w 262001"/>
                <a:gd name="connsiteY107" fmla="*/ 78534 h 142758"/>
                <a:gd name="connsiteX108" fmla="*/ 94640 w 262001"/>
                <a:gd name="connsiteY108" fmla="*/ 79055 h 142758"/>
                <a:gd name="connsiteX109" fmla="*/ 95512 w 262001"/>
                <a:gd name="connsiteY109" fmla="*/ 79569 h 142758"/>
                <a:gd name="connsiteX110" fmla="*/ 96391 w 262001"/>
                <a:gd name="connsiteY110" fmla="*/ 80082 h 142758"/>
                <a:gd name="connsiteX111" fmla="*/ 97263 w 262001"/>
                <a:gd name="connsiteY111" fmla="*/ 80588 h 142758"/>
                <a:gd name="connsiteX112" fmla="*/ 98142 w 262001"/>
                <a:gd name="connsiteY112" fmla="*/ 81094 h 142758"/>
                <a:gd name="connsiteX113" fmla="*/ 99021 w 262001"/>
                <a:gd name="connsiteY113" fmla="*/ 81599 h 142758"/>
                <a:gd name="connsiteX114" fmla="*/ 99892 w 262001"/>
                <a:gd name="connsiteY114" fmla="*/ 82097 h 142758"/>
                <a:gd name="connsiteX115" fmla="*/ 100772 w 262001"/>
                <a:gd name="connsiteY115" fmla="*/ 82588 h 142758"/>
                <a:gd name="connsiteX116" fmla="*/ 101651 w 262001"/>
                <a:gd name="connsiteY116" fmla="*/ 83086 h 142758"/>
                <a:gd name="connsiteX117" fmla="*/ 102522 w 262001"/>
                <a:gd name="connsiteY117" fmla="*/ 83576 h 142758"/>
                <a:gd name="connsiteX118" fmla="*/ 103402 w 262001"/>
                <a:gd name="connsiteY118" fmla="*/ 84058 h 142758"/>
                <a:gd name="connsiteX119" fmla="*/ 104273 w 262001"/>
                <a:gd name="connsiteY119" fmla="*/ 84541 h 142758"/>
                <a:gd name="connsiteX120" fmla="*/ 105152 w 262001"/>
                <a:gd name="connsiteY120" fmla="*/ 85023 h 142758"/>
                <a:gd name="connsiteX121" fmla="*/ 106032 w 262001"/>
                <a:gd name="connsiteY121" fmla="*/ 85498 h 142758"/>
                <a:gd name="connsiteX122" fmla="*/ 106903 w 262001"/>
                <a:gd name="connsiteY122" fmla="*/ 85964 h 142758"/>
                <a:gd name="connsiteX123" fmla="*/ 107782 w 262001"/>
                <a:gd name="connsiteY123" fmla="*/ 86439 h 142758"/>
                <a:gd name="connsiteX124" fmla="*/ 108654 w 262001"/>
                <a:gd name="connsiteY124" fmla="*/ 86906 h 142758"/>
                <a:gd name="connsiteX125" fmla="*/ 109533 w 262001"/>
                <a:gd name="connsiteY125" fmla="*/ 87365 h 142758"/>
                <a:gd name="connsiteX126" fmla="*/ 110412 w 262001"/>
                <a:gd name="connsiteY126" fmla="*/ 87824 h 142758"/>
                <a:gd name="connsiteX127" fmla="*/ 111284 w 262001"/>
                <a:gd name="connsiteY127" fmla="*/ 88283 h 142758"/>
                <a:gd name="connsiteX128" fmla="*/ 112163 w 262001"/>
                <a:gd name="connsiteY128" fmla="*/ 88735 h 142758"/>
                <a:gd name="connsiteX129" fmla="*/ 113042 w 262001"/>
                <a:gd name="connsiteY129" fmla="*/ 89186 h 142758"/>
                <a:gd name="connsiteX130" fmla="*/ 113914 w 262001"/>
                <a:gd name="connsiteY130" fmla="*/ 89637 h 142758"/>
                <a:gd name="connsiteX131" fmla="*/ 114793 w 262001"/>
                <a:gd name="connsiteY131" fmla="*/ 90081 h 142758"/>
                <a:gd name="connsiteX132" fmla="*/ 115664 w 262001"/>
                <a:gd name="connsiteY132" fmla="*/ 90516 h 142758"/>
                <a:gd name="connsiteX133" fmla="*/ 116544 w 262001"/>
                <a:gd name="connsiteY133" fmla="*/ 90960 h 142758"/>
                <a:gd name="connsiteX134" fmla="*/ 117423 w 262001"/>
                <a:gd name="connsiteY134" fmla="*/ 91396 h 142758"/>
                <a:gd name="connsiteX135" fmla="*/ 118295 w 262001"/>
                <a:gd name="connsiteY135" fmla="*/ 91824 h 142758"/>
                <a:gd name="connsiteX136" fmla="*/ 119174 w 262001"/>
                <a:gd name="connsiteY136" fmla="*/ 92252 h 142758"/>
                <a:gd name="connsiteX137" fmla="*/ 120045 w 262001"/>
                <a:gd name="connsiteY137" fmla="*/ 92679 h 142758"/>
                <a:gd name="connsiteX138" fmla="*/ 120924 w 262001"/>
                <a:gd name="connsiteY138" fmla="*/ 93100 h 142758"/>
                <a:gd name="connsiteX139" fmla="*/ 121804 w 262001"/>
                <a:gd name="connsiteY139" fmla="*/ 93520 h 142758"/>
                <a:gd name="connsiteX140" fmla="*/ 122675 w 262001"/>
                <a:gd name="connsiteY140" fmla="*/ 93940 h 142758"/>
                <a:gd name="connsiteX141" fmla="*/ 123555 w 262001"/>
                <a:gd name="connsiteY141" fmla="*/ 94352 h 142758"/>
                <a:gd name="connsiteX142" fmla="*/ 124434 w 262001"/>
                <a:gd name="connsiteY142" fmla="*/ 94765 h 142758"/>
                <a:gd name="connsiteX143" fmla="*/ 125305 w 262001"/>
                <a:gd name="connsiteY143" fmla="*/ 95169 h 142758"/>
                <a:gd name="connsiteX144" fmla="*/ 126184 w 262001"/>
                <a:gd name="connsiteY144" fmla="*/ 95582 h 142758"/>
                <a:gd name="connsiteX145" fmla="*/ 127056 w 262001"/>
                <a:gd name="connsiteY145" fmla="*/ 95979 h 142758"/>
                <a:gd name="connsiteX146" fmla="*/ 127935 w 262001"/>
                <a:gd name="connsiteY146" fmla="*/ 96383 h 142758"/>
                <a:gd name="connsiteX147" fmla="*/ 128814 w 262001"/>
                <a:gd name="connsiteY147" fmla="*/ 96780 h 142758"/>
                <a:gd name="connsiteX148" fmla="*/ 129686 w 262001"/>
                <a:gd name="connsiteY148" fmla="*/ 97169 h 142758"/>
                <a:gd name="connsiteX149" fmla="*/ 130565 w 262001"/>
                <a:gd name="connsiteY149" fmla="*/ 97558 h 142758"/>
                <a:gd name="connsiteX150" fmla="*/ 131437 w 262001"/>
                <a:gd name="connsiteY150" fmla="*/ 97947 h 142758"/>
                <a:gd name="connsiteX151" fmla="*/ 132316 w 262001"/>
                <a:gd name="connsiteY151" fmla="*/ 98336 h 142758"/>
                <a:gd name="connsiteX152" fmla="*/ 133195 w 262001"/>
                <a:gd name="connsiteY152" fmla="*/ 98718 h 142758"/>
                <a:gd name="connsiteX153" fmla="*/ 134067 w 262001"/>
                <a:gd name="connsiteY153" fmla="*/ 99099 h 142758"/>
                <a:gd name="connsiteX154" fmla="*/ 134946 w 262001"/>
                <a:gd name="connsiteY154" fmla="*/ 99472 h 142758"/>
                <a:gd name="connsiteX155" fmla="*/ 135825 w 262001"/>
                <a:gd name="connsiteY155" fmla="*/ 99846 h 142758"/>
                <a:gd name="connsiteX156" fmla="*/ 136697 w 262001"/>
                <a:gd name="connsiteY156" fmla="*/ 100219 h 142758"/>
                <a:gd name="connsiteX157" fmla="*/ 137576 w 262001"/>
                <a:gd name="connsiteY157" fmla="*/ 100593 h 142758"/>
                <a:gd name="connsiteX158" fmla="*/ 138447 w 262001"/>
                <a:gd name="connsiteY158" fmla="*/ 100958 h 142758"/>
                <a:gd name="connsiteX159" fmla="*/ 139327 w 262001"/>
                <a:gd name="connsiteY159" fmla="*/ 101316 h 142758"/>
                <a:gd name="connsiteX160" fmla="*/ 140206 w 262001"/>
                <a:gd name="connsiteY160" fmla="*/ 101682 h 142758"/>
                <a:gd name="connsiteX161" fmla="*/ 141077 w 262001"/>
                <a:gd name="connsiteY161" fmla="*/ 102040 h 142758"/>
                <a:gd name="connsiteX162" fmla="*/ 141957 w 262001"/>
                <a:gd name="connsiteY162" fmla="*/ 102398 h 142758"/>
                <a:gd name="connsiteX163" fmla="*/ 142828 w 262001"/>
                <a:gd name="connsiteY163" fmla="*/ 102748 h 142758"/>
                <a:gd name="connsiteX164" fmla="*/ 143707 w 262001"/>
                <a:gd name="connsiteY164" fmla="*/ 103098 h 142758"/>
                <a:gd name="connsiteX165" fmla="*/ 144587 w 262001"/>
                <a:gd name="connsiteY165" fmla="*/ 103448 h 142758"/>
                <a:gd name="connsiteX166" fmla="*/ 145458 w 262001"/>
                <a:gd name="connsiteY166" fmla="*/ 103791 h 142758"/>
                <a:gd name="connsiteX167" fmla="*/ 146337 w 262001"/>
                <a:gd name="connsiteY167" fmla="*/ 104133 h 142758"/>
                <a:gd name="connsiteX168" fmla="*/ 147209 w 262001"/>
                <a:gd name="connsiteY168" fmla="*/ 104476 h 142758"/>
                <a:gd name="connsiteX169" fmla="*/ 148088 w 262001"/>
                <a:gd name="connsiteY169" fmla="*/ 104810 h 142758"/>
                <a:gd name="connsiteX170" fmla="*/ 148967 w 262001"/>
                <a:gd name="connsiteY170" fmla="*/ 105145 h 142758"/>
                <a:gd name="connsiteX171" fmla="*/ 149839 w 262001"/>
                <a:gd name="connsiteY171" fmla="*/ 105479 h 142758"/>
                <a:gd name="connsiteX172" fmla="*/ 150718 w 262001"/>
                <a:gd name="connsiteY172" fmla="*/ 105806 h 142758"/>
                <a:gd name="connsiteX173" fmla="*/ 151597 w 262001"/>
                <a:gd name="connsiteY173" fmla="*/ 106141 h 142758"/>
                <a:gd name="connsiteX174" fmla="*/ 152469 w 262001"/>
                <a:gd name="connsiteY174" fmla="*/ 106460 h 142758"/>
                <a:gd name="connsiteX175" fmla="*/ 153348 w 262001"/>
                <a:gd name="connsiteY175" fmla="*/ 106786 h 142758"/>
                <a:gd name="connsiteX176" fmla="*/ 154219 w 262001"/>
                <a:gd name="connsiteY176" fmla="*/ 107105 h 142758"/>
                <a:gd name="connsiteX177" fmla="*/ 155099 w 262001"/>
                <a:gd name="connsiteY177" fmla="*/ 107425 h 142758"/>
                <a:gd name="connsiteX178" fmla="*/ 155978 w 262001"/>
                <a:gd name="connsiteY178" fmla="*/ 107736 h 142758"/>
                <a:gd name="connsiteX179" fmla="*/ 156849 w 262001"/>
                <a:gd name="connsiteY179" fmla="*/ 108055 h 142758"/>
                <a:gd name="connsiteX180" fmla="*/ 157729 w 262001"/>
                <a:gd name="connsiteY180" fmla="*/ 108358 h 142758"/>
                <a:gd name="connsiteX181" fmla="*/ 158600 w 262001"/>
                <a:gd name="connsiteY181" fmla="*/ 108669 h 142758"/>
                <a:gd name="connsiteX182" fmla="*/ 159479 w 262001"/>
                <a:gd name="connsiteY182" fmla="*/ 108973 h 142758"/>
                <a:gd name="connsiteX183" fmla="*/ 160359 w 262001"/>
                <a:gd name="connsiteY183" fmla="*/ 109276 h 142758"/>
                <a:gd name="connsiteX184" fmla="*/ 161230 w 262001"/>
                <a:gd name="connsiteY184" fmla="*/ 109580 h 142758"/>
                <a:gd name="connsiteX185" fmla="*/ 162109 w 262001"/>
                <a:gd name="connsiteY185" fmla="*/ 109883 h 142758"/>
                <a:gd name="connsiteX186" fmla="*/ 162989 w 262001"/>
                <a:gd name="connsiteY186" fmla="*/ 110179 h 142758"/>
                <a:gd name="connsiteX187" fmla="*/ 163860 w 262001"/>
                <a:gd name="connsiteY187" fmla="*/ 110467 h 142758"/>
                <a:gd name="connsiteX188" fmla="*/ 164739 w 262001"/>
                <a:gd name="connsiteY188" fmla="*/ 110763 h 142758"/>
                <a:gd name="connsiteX189" fmla="*/ 165611 w 262001"/>
                <a:gd name="connsiteY189" fmla="*/ 111051 h 142758"/>
                <a:gd name="connsiteX190" fmla="*/ 166490 w 262001"/>
                <a:gd name="connsiteY190" fmla="*/ 111338 h 142758"/>
                <a:gd name="connsiteX191" fmla="*/ 167369 w 262001"/>
                <a:gd name="connsiteY191" fmla="*/ 111626 h 142758"/>
                <a:gd name="connsiteX192" fmla="*/ 168241 w 262001"/>
                <a:gd name="connsiteY192" fmla="*/ 111906 h 142758"/>
                <a:gd name="connsiteX193" fmla="*/ 169120 w 262001"/>
                <a:gd name="connsiteY193" fmla="*/ 112187 h 142758"/>
                <a:gd name="connsiteX194" fmla="*/ 169991 w 262001"/>
                <a:gd name="connsiteY194" fmla="*/ 112467 h 142758"/>
                <a:gd name="connsiteX195" fmla="*/ 170871 w 262001"/>
                <a:gd name="connsiteY195" fmla="*/ 112747 h 142758"/>
                <a:gd name="connsiteX196" fmla="*/ 171750 w 262001"/>
                <a:gd name="connsiteY196" fmla="*/ 113019 h 142758"/>
                <a:gd name="connsiteX197" fmla="*/ 172622 w 262001"/>
                <a:gd name="connsiteY197" fmla="*/ 113291 h 142758"/>
                <a:gd name="connsiteX198" fmla="*/ 173501 w 262001"/>
                <a:gd name="connsiteY198" fmla="*/ 113564 h 142758"/>
                <a:gd name="connsiteX199" fmla="*/ 174380 w 262001"/>
                <a:gd name="connsiteY199" fmla="*/ 113828 h 142758"/>
                <a:gd name="connsiteX200" fmla="*/ 175251 w 262001"/>
                <a:gd name="connsiteY200" fmla="*/ 114093 h 142758"/>
                <a:gd name="connsiteX201" fmla="*/ 176131 w 262001"/>
                <a:gd name="connsiteY201" fmla="*/ 114357 h 142758"/>
                <a:gd name="connsiteX202" fmla="*/ 177002 w 262001"/>
                <a:gd name="connsiteY202" fmla="*/ 114622 h 142758"/>
                <a:gd name="connsiteX203" fmla="*/ 177882 w 262001"/>
                <a:gd name="connsiteY203" fmla="*/ 114879 h 142758"/>
                <a:gd name="connsiteX204" fmla="*/ 178761 w 262001"/>
                <a:gd name="connsiteY204" fmla="*/ 115136 h 142758"/>
                <a:gd name="connsiteX205" fmla="*/ 179632 w 262001"/>
                <a:gd name="connsiteY205" fmla="*/ 115392 h 142758"/>
                <a:gd name="connsiteX206" fmla="*/ 180511 w 262001"/>
                <a:gd name="connsiteY206" fmla="*/ 115649 h 142758"/>
                <a:gd name="connsiteX207" fmla="*/ 181383 w 262001"/>
                <a:gd name="connsiteY207" fmla="*/ 115898 h 142758"/>
                <a:gd name="connsiteX208" fmla="*/ 182262 w 262001"/>
                <a:gd name="connsiteY208" fmla="*/ 116147 h 142758"/>
                <a:gd name="connsiteX209" fmla="*/ 183141 w 262001"/>
                <a:gd name="connsiteY209" fmla="*/ 116396 h 142758"/>
                <a:gd name="connsiteX210" fmla="*/ 184013 w 262001"/>
                <a:gd name="connsiteY210" fmla="*/ 116637 h 142758"/>
                <a:gd name="connsiteX211" fmla="*/ 184892 w 262001"/>
                <a:gd name="connsiteY211" fmla="*/ 116886 h 142758"/>
                <a:gd name="connsiteX212" fmla="*/ 185771 w 262001"/>
                <a:gd name="connsiteY212" fmla="*/ 117127 h 142758"/>
                <a:gd name="connsiteX213" fmla="*/ 186643 w 262001"/>
                <a:gd name="connsiteY213" fmla="*/ 117361 h 142758"/>
                <a:gd name="connsiteX214" fmla="*/ 187522 w 262001"/>
                <a:gd name="connsiteY214" fmla="*/ 117602 h 142758"/>
                <a:gd name="connsiteX215" fmla="*/ 188393 w 262001"/>
                <a:gd name="connsiteY215" fmla="*/ 117836 h 142758"/>
                <a:gd name="connsiteX216" fmla="*/ 189273 w 262001"/>
                <a:gd name="connsiteY216" fmla="*/ 118069 h 142758"/>
                <a:gd name="connsiteX217" fmla="*/ 190152 w 262001"/>
                <a:gd name="connsiteY217" fmla="*/ 118302 h 142758"/>
                <a:gd name="connsiteX218" fmla="*/ 191024 w 262001"/>
                <a:gd name="connsiteY218" fmla="*/ 118536 h 142758"/>
                <a:gd name="connsiteX219" fmla="*/ 191903 w 262001"/>
                <a:gd name="connsiteY219" fmla="*/ 118761 h 142758"/>
                <a:gd name="connsiteX220" fmla="*/ 192774 w 262001"/>
                <a:gd name="connsiteY220" fmla="*/ 118987 h 142758"/>
                <a:gd name="connsiteX221" fmla="*/ 193653 w 262001"/>
                <a:gd name="connsiteY221" fmla="*/ 119213 h 142758"/>
                <a:gd name="connsiteX222" fmla="*/ 194533 w 262001"/>
                <a:gd name="connsiteY222" fmla="*/ 119438 h 142758"/>
                <a:gd name="connsiteX223" fmla="*/ 195404 w 262001"/>
                <a:gd name="connsiteY223" fmla="*/ 119656 h 142758"/>
                <a:gd name="connsiteX224" fmla="*/ 196284 w 262001"/>
                <a:gd name="connsiteY224" fmla="*/ 119874 h 142758"/>
                <a:gd name="connsiteX225" fmla="*/ 197163 w 262001"/>
                <a:gd name="connsiteY225" fmla="*/ 120092 h 142758"/>
                <a:gd name="connsiteX226" fmla="*/ 198034 w 262001"/>
                <a:gd name="connsiteY226" fmla="*/ 120310 h 142758"/>
                <a:gd name="connsiteX227" fmla="*/ 198913 w 262001"/>
                <a:gd name="connsiteY227" fmla="*/ 120520 h 142758"/>
                <a:gd name="connsiteX228" fmla="*/ 199785 w 262001"/>
                <a:gd name="connsiteY228" fmla="*/ 120730 h 142758"/>
                <a:gd name="connsiteX229" fmla="*/ 200664 w 262001"/>
                <a:gd name="connsiteY229" fmla="*/ 120940 h 142758"/>
                <a:gd name="connsiteX230" fmla="*/ 201543 w 262001"/>
                <a:gd name="connsiteY230" fmla="*/ 121150 h 142758"/>
                <a:gd name="connsiteX231" fmla="*/ 202415 w 262001"/>
                <a:gd name="connsiteY231" fmla="*/ 121360 h 142758"/>
                <a:gd name="connsiteX232" fmla="*/ 203294 w 262001"/>
                <a:gd name="connsiteY232" fmla="*/ 121563 h 142758"/>
                <a:gd name="connsiteX233" fmla="*/ 204166 w 262001"/>
                <a:gd name="connsiteY233" fmla="*/ 121765 h 142758"/>
                <a:gd name="connsiteX234" fmla="*/ 205045 w 262001"/>
                <a:gd name="connsiteY234" fmla="*/ 121967 h 142758"/>
                <a:gd name="connsiteX235" fmla="*/ 205924 w 262001"/>
                <a:gd name="connsiteY235" fmla="*/ 122169 h 142758"/>
                <a:gd name="connsiteX236" fmla="*/ 206796 w 262001"/>
                <a:gd name="connsiteY236" fmla="*/ 122364 h 142758"/>
                <a:gd name="connsiteX237" fmla="*/ 207675 w 262001"/>
                <a:gd name="connsiteY237" fmla="*/ 122559 h 142758"/>
                <a:gd name="connsiteX238" fmla="*/ 208554 w 262001"/>
                <a:gd name="connsiteY238" fmla="*/ 122753 h 142758"/>
                <a:gd name="connsiteX239" fmla="*/ 209426 w 262001"/>
                <a:gd name="connsiteY239" fmla="*/ 122948 h 142758"/>
                <a:gd name="connsiteX240" fmla="*/ 210305 w 262001"/>
                <a:gd name="connsiteY240" fmla="*/ 123142 h 142758"/>
                <a:gd name="connsiteX241" fmla="*/ 211176 w 262001"/>
                <a:gd name="connsiteY241" fmla="*/ 123329 h 142758"/>
                <a:gd name="connsiteX242" fmla="*/ 212056 w 262001"/>
                <a:gd name="connsiteY242" fmla="*/ 123516 h 142758"/>
                <a:gd name="connsiteX243" fmla="*/ 212935 w 262001"/>
                <a:gd name="connsiteY243" fmla="*/ 123702 h 142758"/>
                <a:gd name="connsiteX244" fmla="*/ 213806 w 262001"/>
                <a:gd name="connsiteY244" fmla="*/ 123889 h 142758"/>
                <a:gd name="connsiteX245" fmla="*/ 214686 w 262001"/>
                <a:gd name="connsiteY245" fmla="*/ 124076 h 142758"/>
                <a:gd name="connsiteX246" fmla="*/ 215557 w 262001"/>
                <a:gd name="connsiteY246" fmla="*/ 124255 h 142758"/>
                <a:gd name="connsiteX247" fmla="*/ 216436 w 262001"/>
                <a:gd name="connsiteY247" fmla="*/ 124434 h 142758"/>
                <a:gd name="connsiteX248" fmla="*/ 217316 w 262001"/>
                <a:gd name="connsiteY248" fmla="*/ 124613 h 142758"/>
                <a:gd name="connsiteX249" fmla="*/ 218187 w 262001"/>
                <a:gd name="connsiteY249" fmla="*/ 124792 h 142758"/>
                <a:gd name="connsiteX250" fmla="*/ 219066 w 262001"/>
                <a:gd name="connsiteY250" fmla="*/ 124971 h 142758"/>
                <a:gd name="connsiteX251" fmla="*/ 219938 w 262001"/>
                <a:gd name="connsiteY251" fmla="*/ 125142 h 142758"/>
                <a:gd name="connsiteX252" fmla="*/ 220817 w 262001"/>
                <a:gd name="connsiteY252" fmla="*/ 125313 h 142758"/>
                <a:gd name="connsiteX253" fmla="*/ 221696 w 262001"/>
                <a:gd name="connsiteY253" fmla="*/ 125484 h 142758"/>
                <a:gd name="connsiteX254" fmla="*/ 222568 w 262001"/>
                <a:gd name="connsiteY254" fmla="*/ 125655 h 142758"/>
                <a:gd name="connsiteX255" fmla="*/ 223447 w 262001"/>
                <a:gd name="connsiteY255" fmla="*/ 125827 h 142758"/>
                <a:gd name="connsiteX256" fmla="*/ 224326 w 262001"/>
                <a:gd name="connsiteY256" fmla="*/ 125990 h 142758"/>
                <a:gd name="connsiteX257" fmla="*/ 225198 w 262001"/>
                <a:gd name="connsiteY257" fmla="*/ 126161 h 142758"/>
                <a:gd name="connsiteX258" fmla="*/ 226077 w 262001"/>
                <a:gd name="connsiteY258" fmla="*/ 126325 h 142758"/>
                <a:gd name="connsiteX259" fmla="*/ 226948 w 262001"/>
                <a:gd name="connsiteY259" fmla="*/ 126488 h 142758"/>
                <a:gd name="connsiteX260" fmla="*/ 227828 w 262001"/>
                <a:gd name="connsiteY260" fmla="*/ 126644 h 142758"/>
                <a:gd name="connsiteX261" fmla="*/ 228707 w 262001"/>
                <a:gd name="connsiteY261" fmla="*/ 126807 h 142758"/>
                <a:gd name="connsiteX262" fmla="*/ 229578 w 262001"/>
                <a:gd name="connsiteY262" fmla="*/ 126963 h 142758"/>
                <a:gd name="connsiteX263" fmla="*/ 230458 w 262001"/>
                <a:gd name="connsiteY263" fmla="*/ 127118 h 142758"/>
                <a:gd name="connsiteX264" fmla="*/ 231329 w 262001"/>
                <a:gd name="connsiteY264" fmla="*/ 127274 h 142758"/>
                <a:gd name="connsiteX265" fmla="*/ 232208 w 262001"/>
                <a:gd name="connsiteY265" fmla="*/ 127429 h 142758"/>
                <a:gd name="connsiteX266" fmla="*/ 233088 w 262001"/>
                <a:gd name="connsiteY266" fmla="*/ 127585 h 142758"/>
                <a:gd name="connsiteX267" fmla="*/ 233959 w 262001"/>
                <a:gd name="connsiteY267" fmla="*/ 127733 h 142758"/>
                <a:gd name="connsiteX268" fmla="*/ 234838 w 262001"/>
                <a:gd name="connsiteY268" fmla="*/ 127889 h 142758"/>
                <a:gd name="connsiteX269" fmla="*/ 235718 w 262001"/>
                <a:gd name="connsiteY269" fmla="*/ 128036 h 142758"/>
                <a:gd name="connsiteX270" fmla="*/ 236589 w 262001"/>
                <a:gd name="connsiteY270" fmla="*/ 128184 h 142758"/>
                <a:gd name="connsiteX271" fmla="*/ 237468 w 262001"/>
                <a:gd name="connsiteY271" fmla="*/ 128332 h 142758"/>
                <a:gd name="connsiteX272" fmla="*/ 238340 w 262001"/>
                <a:gd name="connsiteY272" fmla="*/ 128472 h 142758"/>
                <a:gd name="connsiteX273" fmla="*/ 239219 w 262001"/>
                <a:gd name="connsiteY273" fmla="*/ 128620 h 142758"/>
                <a:gd name="connsiteX274" fmla="*/ 240098 w 262001"/>
                <a:gd name="connsiteY274" fmla="*/ 128760 h 142758"/>
                <a:gd name="connsiteX275" fmla="*/ 240970 w 262001"/>
                <a:gd name="connsiteY275" fmla="*/ 128900 h 142758"/>
                <a:gd name="connsiteX276" fmla="*/ 241849 w 262001"/>
                <a:gd name="connsiteY276" fmla="*/ 129040 h 142758"/>
                <a:gd name="connsiteX277" fmla="*/ 242720 w 262001"/>
                <a:gd name="connsiteY277" fmla="*/ 129180 h 142758"/>
                <a:gd name="connsiteX278" fmla="*/ 243600 w 262001"/>
                <a:gd name="connsiteY278" fmla="*/ 129320 h 142758"/>
                <a:gd name="connsiteX279" fmla="*/ 244479 w 262001"/>
                <a:gd name="connsiteY279" fmla="*/ 129452 h 142758"/>
                <a:gd name="connsiteX280" fmla="*/ 245351 w 262001"/>
                <a:gd name="connsiteY280" fmla="*/ 129593 h 142758"/>
                <a:gd name="connsiteX281" fmla="*/ 246230 w 262001"/>
                <a:gd name="connsiteY281" fmla="*/ 129725 h 142758"/>
                <a:gd name="connsiteX282" fmla="*/ 247109 w 262001"/>
                <a:gd name="connsiteY282" fmla="*/ 129857 h 142758"/>
                <a:gd name="connsiteX283" fmla="*/ 247980 w 262001"/>
                <a:gd name="connsiteY283" fmla="*/ 129989 h 142758"/>
                <a:gd name="connsiteX284" fmla="*/ 248860 w 262001"/>
                <a:gd name="connsiteY284" fmla="*/ 130122 h 142758"/>
                <a:gd name="connsiteX285" fmla="*/ 249731 w 262001"/>
                <a:gd name="connsiteY285" fmla="*/ 130246 h 142758"/>
                <a:gd name="connsiteX286" fmla="*/ 250611 w 262001"/>
                <a:gd name="connsiteY286" fmla="*/ 130378 h 142758"/>
                <a:gd name="connsiteX287" fmla="*/ 251490 w 262001"/>
                <a:gd name="connsiteY287" fmla="*/ 130503 h 142758"/>
                <a:gd name="connsiteX288" fmla="*/ 252361 w 262001"/>
                <a:gd name="connsiteY288" fmla="*/ 130627 h 142758"/>
                <a:gd name="connsiteX289" fmla="*/ 253240 w 262001"/>
                <a:gd name="connsiteY289" fmla="*/ 130752 h 142758"/>
                <a:gd name="connsiteX290" fmla="*/ 254112 w 262001"/>
                <a:gd name="connsiteY290" fmla="*/ 130876 h 142758"/>
                <a:gd name="connsiteX291" fmla="*/ 254991 w 262001"/>
                <a:gd name="connsiteY291" fmla="*/ 130993 h 142758"/>
                <a:gd name="connsiteX292" fmla="*/ 255870 w 262001"/>
                <a:gd name="connsiteY292" fmla="*/ 131118 h 142758"/>
                <a:gd name="connsiteX293" fmla="*/ 256742 w 262001"/>
                <a:gd name="connsiteY293" fmla="*/ 131234 h 142758"/>
                <a:gd name="connsiteX294" fmla="*/ 257621 w 262001"/>
                <a:gd name="connsiteY294" fmla="*/ 131359 h 142758"/>
                <a:gd name="connsiteX295" fmla="*/ 258500 w 262001"/>
                <a:gd name="connsiteY295" fmla="*/ 131476 h 142758"/>
                <a:gd name="connsiteX296" fmla="*/ 259372 w 262001"/>
                <a:gd name="connsiteY296" fmla="*/ 131592 h 142758"/>
                <a:gd name="connsiteX297" fmla="*/ 260251 w 262001"/>
                <a:gd name="connsiteY297" fmla="*/ 131709 h 142758"/>
                <a:gd name="connsiteX298" fmla="*/ 261123 w 262001"/>
                <a:gd name="connsiteY298" fmla="*/ 131818 h 142758"/>
                <a:gd name="connsiteX299" fmla="*/ 262002 w 262001"/>
                <a:gd name="connsiteY299" fmla="*/ 131935 h 142758"/>
                <a:gd name="connsiteX300" fmla="*/ 262002 w 262001"/>
                <a:gd name="connsiteY300" fmla="*/ 142758 h 142758"/>
                <a:gd name="connsiteX301" fmla="*/ 0 w 262001"/>
                <a:gd name="connsiteY301" fmla="*/ 142758 h 142758"/>
                <a:gd name="connsiteX302" fmla="*/ 0 w 262001"/>
                <a:gd name="connsiteY302" fmla="*/ 0 h 1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62001" h="142758">
                  <a:moveTo>
                    <a:pt x="0" y="0"/>
                  </a:moveTo>
                  <a:lnTo>
                    <a:pt x="879" y="973"/>
                  </a:lnTo>
                  <a:lnTo>
                    <a:pt x="1751" y="1937"/>
                  </a:lnTo>
                  <a:lnTo>
                    <a:pt x="2630" y="2895"/>
                  </a:lnTo>
                  <a:lnTo>
                    <a:pt x="3509" y="3852"/>
                  </a:lnTo>
                  <a:lnTo>
                    <a:pt x="4381" y="4801"/>
                  </a:lnTo>
                  <a:lnTo>
                    <a:pt x="5260" y="5750"/>
                  </a:lnTo>
                  <a:lnTo>
                    <a:pt x="6139" y="6692"/>
                  </a:lnTo>
                  <a:lnTo>
                    <a:pt x="7011" y="7625"/>
                  </a:lnTo>
                  <a:lnTo>
                    <a:pt x="7890" y="8559"/>
                  </a:lnTo>
                  <a:lnTo>
                    <a:pt x="8761" y="9485"/>
                  </a:lnTo>
                  <a:lnTo>
                    <a:pt x="9641" y="10411"/>
                  </a:lnTo>
                  <a:lnTo>
                    <a:pt x="10520" y="11329"/>
                  </a:lnTo>
                  <a:lnTo>
                    <a:pt x="11391" y="12239"/>
                  </a:lnTo>
                  <a:lnTo>
                    <a:pt x="12271" y="13150"/>
                  </a:lnTo>
                  <a:lnTo>
                    <a:pt x="13142" y="14053"/>
                  </a:lnTo>
                  <a:lnTo>
                    <a:pt x="14021" y="14947"/>
                  </a:lnTo>
                  <a:lnTo>
                    <a:pt x="14901" y="15842"/>
                  </a:lnTo>
                  <a:lnTo>
                    <a:pt x="15772" y="16729"/>
                  </a:lnTo>
                  <a:lnTo>
                    <a:pt x="16651" y="17616"/>
                  </a:lnTo>
                  <a:lnTo>
                    <a:pt x="17531" y="18495"/>
                  </a:lnTo>
                  <a:lnTo>
                    <a:pt x="18402" y="19375"/>
                  </a:lnTo>
                  <a:lnTo>
                    <a:pt x="19281" y="20238"/>
                  </a:lnTo>
                  <a:lnTo>
                    <a:pt x="20153" y="21110"/>
                  </a:lnTo>
                  <a:lnTo>
                    <a:pt x="21032" y="21966"/>
                  </a:lnTo>
                  <a:lnTo>
                    <a:pt x="21911" y="22822"/>
                  </a:lnTo>
                  <a:lnTo>
                    <a:pt x="22783" y="23678"/>
                  </a:lnTo>
                  <a:lnTo>
                    <a:pt x="23662" y="24526"/>
                  </a:lnTo>
                  <a:lnTo>
                    <a:pt x="24534" y="25366"/>
                  </a:lnTo>
                  <a:lnTo>
                    <a:pt x="25413" y="26206"/>
                  </a:lnTo>
                  <a:lnTo>
                    <a:pt x="26292" y="27039"/>
                  </a:lnTo>
                  <a:lnTo>
                    <a:pt x="27163" y="27864"/>
                  </a:lnTo>
                  <a:lnTo>
                    <a:pt x="28043" y="28689"/>
                  </a:lnTo>
                  <a:lnTo>
                    <a:pt x="28922" y="29506"/>
                  </a:lnTo>
                  <a:lnTo>
                    <a:pt x="29793" y="30323"/>
                  </a:lnTo>
                  <a:lnTo>
                    <a:pt x="30673" y="31132"/>
                  </a:lnTo>
                  <a:lnTo>
                    <a:pt x="31544" y="31941"/>
                  </a:lnTo>
                  <a:lnTo>
                    <a:pt x="32423" y="32743"/>
                  </a:lnTo>
                  <a:lnTo>
                    <a:pt x="33303" y="33536"/>
                  </a:lnTo>
                  <a:lnTo>
                    <a:pt x="34174" y="34330"/>
                  </a:lnTo>
                  <a:lnTo>
                    <a:pt x="35053" y="35116"/>
                  </a:lnTo>
                  <a:lnTo>
                    <a:pt x="35925" y="35902"/>
                  </a:lnTo>
                  <a:lnTo>
                    <a:pt x="36804" y="36680"/>
                  </a:lnTo>
                  <a:lnTo>
                    <a:pt x="37683" y="37458"/>
                  </a:lnTo>
                  <a:lnTo>
                    <a:pt x="38555" y="38228"/>
                  </a:lnTo>
                  <a:lnTo>
                    <a:pt x="39434" y="38991"/>
                  </a:lnTo>
                  <a:lnTo>
                    <a:pt x="40313" y="39753"/>
                  </a:lnTo>
                  <a:lnTo>
                    <a:pt x="41185" y="40516"/>
                  </a:lnTo>
                  <a:lnTo>
                    <a:pt x="42064" y="41263"/>
                  </a:lnTo>
                  <a:lnTo>
                    <a:pt x="42936" y="42017"/>
                  </a:lnTo>
                  <a:lnTo>
                    <a:pt x="43815" y="42757"/>
                  </a:lnTo>
                  <a:lnTo>
                    <a:pt x="44694" y="43496"/>
                  </a:lnTo>
                  <a:lnTo>
                    <a:pt x="45565" y="44235"/>
                  </a:lnTo>
                  <a:lnTo>
                    <a:pt x="46445" y="44966"/>
                  </a:lnTo>
                  <a:lnTo>
                    <a:pt x="47316" y="45698"/>
                  </a:lnTo>
                  <a:lnTo>
                    <a:pt x="48195" y="46414"/>
                  </a:lnTo>
                  <a:lnTo>
                    <a:pt x="49075" y="47137"/>
                  </a:lnTo>
                  <a:lnTo>
                    <a:pt x="49946" y="47853"/>
                  </a:lnTo>
                  <a:lnTo>
                    <a:pt x="50825" y="48561"/>
                  </a:lnTo>
                  <a:lnTo>
                    <a:pt x="51705" y="49269"/>
                  </a:lnTo>
                  <a:lnTo>
                    <a:pt x="52576" y="49970"/>
                  </a:lnTo>
                  <a:lnTo>
                    <a:pt x="53455" y="50670"/>
                  </a:lnTo>
                  <a:lnTo>
                    <a:pt x="54327" y="51362"/>
                  </a:lnTo>
                  <a:lnTo>
                    <a:pt x="55206" y="52047"/>
                  </a:lnTo>
                  <a:lnTo>
                    <a:pt x="56085" y="52740"/>
                  </a:lnTo>
                  <a:lnTo>
                    <a:pt x="56957" y="53417"/>
                  </a:lnTo>
                  <a:lnTo>
                    <a:pt x="57836" y="54094"/>
                  </a:lnTo>
                  <a:lnTo>
                    <a:pt x="58708" y="54770"/>
                  </a:lnTo>
                  <a:lnTo>
                    <a:pt x="59587" y="55440"/>
                  </a:lnTo>
                  <a:lnTo>
                    <a:pt x="60466" y="56101"/>
                  </a:lnTo>
                  <a:lnTo>
                    <a:pt x="61338" y="56762"/>
                  </a:lnTo>
                  <a:lnTo>
                    <a:pt x="62217" y="57424"/>
                  </a:lnTo>
                  <a:lnTo>
                    <a:pt x="63088" y="58077"/>
                  </a:lnTo>
                  <a:lnTo>
                    <a:pt x="63968" y="58723"/>
                  </a:lnTo>
                  <a:lnTo>
                    <a:pt x="64847" y="59369"/>
                  </a:lnTo>
                  <a:lnTo>
                    <a:pt x="65718" y="60007"/>
                  </a:lnTo>
                  <a:lnTo>
                    <a:pt x="66598" y="60645"/>
                  </a:lnTo>
                  <a:lnTo>
                    <a:pt x="67477" y="61283"/>
                  </a:lnTo>
                  <a:lnTo>
                    <a:pt x="68348" y="61906"/>
                  </a:lnTo>
                  <a:lnTo>
                    <a:pt x="69228" y="62536"/>
                  </a:lnTo>
                  <a:lnTo>
                    <a:pt x="70099" y="63158"/>
                  </a:lnTo>
                  <a:lnTo>
                    <a:pt x="70978" y="63773"/>
                  </a:lnTo>
                  <a:lnTo>
                    <a:pt x="71858" y="64388"/>
                  </a:lnTo>
                  <a:lnTo>
                    <a:pt x="72729" y="64995"/>
                  </a:lnTo>
                  <a:lnTo>
                    <a:pt x="73608" y="65602"/>
                  </a:lnTo>
                  <a:lnTo>
                    <a:pt x="74480" y="66209"/>
                  </a:lnTo>
                  <a:lnTo>
                    <a:pt x="75359" y="66808"/>
                  </a:lnTo>
                  <a:lnTo>
                    <a:pt x="76238" y="67399"/>
                  </a:lnTo>
                  <a:lnTo>
                    <a:pt x="77110" y="67990"/>
                  </a:lnTo>
                  <a:lnTo>
                    <a:pt x="77989" y="68582"/>
                  </a:lnTo>
                  <a:lnTo>
                    <a:pt x="78868" y="69165"/>
                  </a:lnTo>
                  <a:lnTo>
                    <a:pt x="79740" y="69741"/>
                  </a:lnTo>
                  <a:lnTo>
                    <a:pt x="80619" y="70317"/>
                  </a:lnTo>
                  <a:lnTo>
                    <a:pt x="81490" y="70893"/>
                  </a:lnTo>
                  <a:lnTo>
                    <a:pt x="82370" y="71461"/>
                  </a:lnTo>
                  <a:lnTo>
                    <a:pt x="83249" y="72029"/>
                  </a:lnTo>
                  <a:lnTo>
                    <a:pt x="84120" y="72589"/>
                  </a:lnTo>
                  <a:lnTo>
                    <a:pt x="85000" y="73149"/>
                  </a:lnTo>
                  <a:lnTo>
                    <a:pt x="85871" y="73702"/>
                  </a:lnTo>
                  <a:lnTo>
                    <a:pt x="86750" y="74254"/>
                  </a:lnTo>
                  <a:lnTo>
                    <a:pt x="87630" y="74799"/>
                  </a:lnTo>
                  <a:lnTo>
                    <a:pt x="88501" y="75343"/>
                  </a:lnTo>
                  <a:lnTo>
                    <a:pt x="89380" y="75880"/>
                  </a:lnTo>
                  <a:lnTo>
                    <a:pt x="90260" y="76417"/>
                  </a:lnTo>
                  <a:lnTo>
                    <a:pt x="91131" y="76954"/>
                  </a:lnTo>
                  <a:lnTo>
                    <a:pt x="92010" y="77483"/>
                  </a:lnTo>
                  <a:lnTo>
                    <a:pt x="92882" y="78012"/>
                  </a:lnTo>
                  <a:lnTo>
                    <a:pt x="93761" y="78534"/>
                  </a:lnTo>
                  <a:lnTo>
                    <a:pt x="94640" y="79055"/>
                  </a:lnTo>
                  <a:lnTo>
                    <a:pt x="95512" y="79569"/>
                  </a:lnTo>
                  <a:lnTo>
                    <a:pt x="96391" y="80082"/>
                  </a:lnTo>
                  <a:lnTo>
                    <a:pt x="97263" y="80588"/>
                  </a:lnTo>
                  <a:lnTo>
                    <a:pt x="98142" y="81094"/>
                  </a:lnTo>
                  <a:lnTo>
                    <a:pt x="99021" y="81599"/>
                  </a:lnTo>
                  <a:lnTo>
                    <a:pt x="99892" y="82097"/>
                  </a:lnTo>
                  <a:lnTo>
                    <a:pt x="100772" y="82588"/>
                  </a:lnTo>
                  <a:lnTo>
                    <a:pt x="101651" y="83086"/>
                  </a:lnTo>
                  <a:lnTo>
                    <a:pt x="102522" y="83576"/>
                  </a:lnTo>
                  <a:lnTo>
                    <a:pt x="103402" y="84058"/>
                  </a:lnTo>
                  <a:lnTo>
                    <a:pt x="104273" y="84541"/>
                  </a:lnTo>
                  <a:lnTo>
                    <a:pt x="105152" y="85023"/>
                  </a:lnTo>
                  <a:lnTo>
                    <a:pt x="106032" y="85498"/>
                  </a:lnTo>
                  <a:lnTo>
                    <a:pt x="106903" y="85964"/>
                  </a:lnTo>
                  <a:lnTo>
                    <a:pt x="107782" y="86439"/>
                  </a:lnTo>
                  <a:lnTo>
                    <a:pt x="108654" y="86906"/>
                  </a:lnTo>
                  <a:lnTo>
                    <a:pt x="109533" y="87365"/>
                  </a:lnTo>
                  <a:lnTo>
                    <a:pt x="110412" y="87824"/>
                  </a:lnTo>
                  <a:lnTo>
                    <a:pt x="111284" y="88283"/>
                  </a:lnTo>
                  <a:lnTo>
                    <a:pt x="112163" y="88735"/>
                  </a:lnTo>
                  <a:lnTo>
                    <a:pt x="113042" y="89186"/>
                  </a:lnTo>
                  <a:lnTo>
                    <a:pt x="113914" y="89637"/>
                  </a:lnTo>
                  <a:lnTo>
                    <a:pt x="114793" y="90081"/>
                  </a:lnTo>
                  <a:lnTo>
                    <a:pt x="115664" y="90516"/>
                  </a:lnTo>
                  <a:lnTo>
                    <a:pt x="116544" y="90960"/>
                  </a:lnTo>
                  <a:lnTo>
                    <a:pt x="117423" y="91396"/>
                  </a:lnTo>
                  <a:lnTo>
                    <a:pt x="118295" y="91824"/>
                  </a:lnTo>
                  <a:lnTo>
                    <a:pt x="119174" y="92252"/>
                  </a:lnTo>
                  <a:lnTo>
                    <a:pt x="120045" y="92679"/>
                  </a:lnTo>
                  <a:lnTo>
                    <a:pt x="120924" y="93100"/>
                  </a:lnTo>
                  <a:lnTo>
                    <a:pt x="121804" y="93520"/>
                  </a:lnTo>
                  <a:lnTo>
                    <a:pt x="122675" y="93940"/>
                  </a:lnTo>
                  <a:lnTo>
                    <a:pt x="123555" y="94352"/>
                  </a:lnTo>
                  <a:lnTo>
                    <a:pt x="124434" y="94765"/>
                  </a:lnTo>
                  <a:lnTo>
                    <a:pt x="125305" y="95169"/>
                  </a:lnTo>
                  <a:lnTo>
                    <a:pt x="126184" y="95582"/>
                  </a:lnTo>
                  <a:lnTo>
                    <a:pt x="127056" y="95979"/>
                  </a:lnTo>
                  <a:lnTo>
                    <a:pt x="127935" y="96383"/>
                  </a:lnTo>
                  <a:lnTo>
                    <a:pt x="128814" y="96780"/>
                  </a:lnTo>
                  <a:lnTo>
                    <a:pt x="129686" y="97169"/>
                  </a:lnTo>
                  <a:lnTo>
                    <a:pt x="130565" y="97558"/>
                  </a:lnTo>
                  <a:lnTo>
                    <a:pt x="131437" y="97947"/>
                  </a:lnTo>
                  <a:lnTo>
                    <a:pt x="132316" y="98336"/>
                  </a:lnTo>
                  <a:lnTo>
                    <a:pt x="133195" y="98718"/>
                  </a:lnTo>
                  <a:lnTo>
                    <a:pt x="134067" y="99099"/>
                  </a:lnTo>
                  <a:lnTo>
                    <a:pt x="134946" y="99472"/>
                  </a:lnTo>
                  <a:lnTo>
                    <a:pt x="135825" y="99846"/>
                  </a:lnTo>
                  <a:lnTo>
                    <a:pt x="136697" y="100219"/>
                  </a:lnTo>
                  <a:lnTo>
                    <a:pt x="137576" y="100593"/>
                  </a:lnTo>
                  <a:lnTo>
                    <a:pt x="138447" y="100958"/>
                  </a:lnTo>
                  <a:lnTo>
                    <a:pt x="139327" y="101316"/>
                  </a:lnTo>
                  <a:lnTo>
                    <a:pt x="140206" y="101682"/>
                  </a:lnTo>
                  <a:lnTo>
                    <a:pt x="141077" y="102040"/>
                  </a:lnTo>
                  <a:lnTo>
                    <a:pt x="141957" y="102398"/>
                  </a:lnTo>
                  <a:lnTo>
                    <a:pt x="142828" y="102748"/>
                  </a:lnTo>
                  <a:lnTo>
                    <a:pt x="143707" y="103098"/>
                  </a:lnTo>
                  <a:lnTo>
                    <a:pt x="144587" y="103448"/>
                  </a:lnTo>
                  <a:lnTo>
                    <a:pt x="145458" y="103791"/>
                  </a:lnTo>
                  <a:lnTo>
                    <a:pt x="146337" y="104133"/>
                  </a:lnTo>
                  <a:lnTo>
                    <a:pt x="147209" y="104476"/>
                  </a:lnTo>
                  <a:lnTo>
                    <a:pt x="148088" y="104810"/>
                  </a:lnTo>
                  <a:lnTo>
                    <a:pt x="148967" y="105145"/>
                  </a:lnTo>
                  <a:lnTo>
                    <a:pt x="149839" y="105479"/>
                  </a:lnTo>
                  <a:lnTo>
                    <a:pt x="150718" y="105806"/>
                  </a:lnTo>
                  <a:lnTo>
                    <a:pt x="151597" y="106141"/>
                  </a:lnTo>
                  <a:lnTo>
                    <a:pt x="152469" y="106460"/>
                  </a:lnTo>
                  <a:lnTo>
                    <a:pt x="153348" y="106786"/>
                  </a:lnTo>
                  <a:lnTo>
                    <a:pt x="154219" y="107105"/>
                  </a:lnTo>
                  <a:lnTo>
                    <a:pt x="155099" y="107425"/>
                  </a:lnTo>
                  <a:lnTo>
                    <a:pt x="155978" y="107736"/>
                  </a:lnTo>
                  <a:lnTo>
                    <a:pt x="156849" y="108055"/>
                  </a:lnTo>
                  <a:lnTo>
                    <a:pt x="157729" y="108358"/>
                  </a:lnTo>
                  <a:lnTo>
                    <a:pt x="158600" y="108669"/>
                  </a:lnTo>
                  <a:lnTo>
                    <a:pt x="159479" y="108973"/>
                  </a:lnTo>
                  <a:lnTo>
                    <a:pt x="160359" y="109276"/>
                  </a:lnTo>
                  <a:lnTo>
                    <a:pt x="161230" y="109580"/>
                  </a:lnTo>
                  <a:lnTo>
                    <a:pt x="162109" y="109883"/>
                  </a:lnTo>
                  <a:lnTo>
                    <a:pt x="162989" y="110179"/>
                  </a:lnTo>
                  <a:lnTo>
                    <a:pt x="163860" y="110467"/>
                  </a:lnTo>
                  <a:lnTo>
                    <a:pt x="164739" y="110763"/>
                  </a:lnTo>
                  <a:lnTo>
                    <a:pt x="165611" y="111051"/>
                  </a:lnTo>
                  <a:lnTo>
                    <a:pt x="166490" y="111338"/>
                  </a:lnTo>
                  <a:lnTo>
                    <a:pt x="167369" y="111626"/>
                  </a:lnTo>
                  <a:lnTo>
                    <a:pt x="168241" y="111906"/>
                  </a:lnTo>
                  <a:lnTo>
                    <a:pt x="169120" y="112187"/>
                  </a:lnTo>
                  <a:lnTo>
                    <a:pt x="169991" y="112467"/>
                  </a:lnTo>
                  <a:lnTo>
                    <a:pt x="170871" y="112747"/>
                  </a:lnTo>
                  <a:lnTo>
                    <a:pt x="171750" y="113019"/>
                  </a:lnTo>
                  <a:lnTo>
                    <a:pt x="172622" y="113291"/>
                  </a:lnTo>
                  <a:lnTo>
                    <a:pt x="173501" y="113564"/>
                  </a:lnTo>
                  <a:lnTo>
                    <a:pt x="174380" y="113828"/>
                  </a:lnTo>
                  <a:lnTo>
                    <a:pt x="175251" y="114093"/>
                  </a:lnTo>
                  <a:lnTo>
                    <a:pt x="176131" y="114357"/>
                  </a:lnTo>
                  <a:lnTo>
                    <a:pt x="177002" y="114622"/>
                  </a:lnTo>
                  <a:lnTo>
                    <a:pt x="177882" y="114879"/>
                  </a:lnTo>
                  <a:lnTo>
                    <a:pt x="178761" y="115136"/>
                  </a:lnTo>
                  <a:lnTo>
                    <a:pt x="179632" y="115392"/>
                  </a:lnTo>
                  <a:lnTo>
                    <a:pt x="180511" y="115649"/>
                  </a:lnTo>
                  <a:lnTo>
                    <a:pt x="181383" y="115898"/>
                  </a:lnTo>
                  <a:lnTo>
                    <a:pt x="182262" y="116147"/>
                  </a:lnTo>
                  <a:lnTo>
                    <a:pt x="183141" y="116396"/>
                  </a:lnTo>
                  <a:lnTo>
                    <a:pt x="184013" y="116637"/>
                  </a:lnTo>
                  <a:lnTo>
                    <a:pt x="184892" y="116886"/>
                  </a:lnTo>
                  <a:lnTo>
                    <a:pt x="185771" y="117127"/>
                  </a:lnTo>
                  <a:lnTo>
                    <a:pt x="186643" y="117361"/>
                  </a:lnTo>
                  <a:lnTo>
                    <a:pt x="187522" y="117602"/>
                  </a:lnTo>
                  <a:lnTo>
                    <a:pt x="188393" y="117836"/>
                  </a:lnTo>
                  <a:lnTo>
                    <a:pt x="189273" y="118069"/>
                  </a:lnTo>
                  <a:lnTo>
                    <a:pt x="190152" y="118302"/>
                  </a:lnTo>
                  <a:lnTo>
                    <a:pt x="191024" y="118536"/>
                  </a:lnTo>
                  <a:lnTo>
                    <a:pt x="191903" y="118761"/>
                  </a:lnTo>
                  <a:lnTo>
                    <a:pt x="192774" y="118987"/>
                  </a:lnTo>
                  <a:lnTo>
                    <a:pt x="193653" y="119213"/>
                  </a:lnTo>
                  <a:lnTo>
                    <a:pt x="194533" y="119438"/>
                  </a:lnTo>
                  <a:lnTo>
                    <a:pt x="195404" y="119656"/>
                  </a:lnTo>
                  <a:lnTo>
                    <a:pt x="196284" y="119874"/>
                  </a:lnTo>
                  <a:lnTo>
                    <a:pt x="197163" y="120092"/>
                  </a:lnTo>
                  <a:lnTo>
                    <a:pt x="198034" y="120310"/>
                  </a:lnTo>
                  <a:lnTo>
                    <a:pt x="198913" y="120520"/>
                  </a:lnTo>
                  <a:lnTo>
                    <a:pt x="199785" y="120730"/>
                  </a:lnTo>
                  <a:lnTo>
                    <a:pt x="200664" y="120940"/>
                  </a:lnTo>
                  <a:lnTo>
                    <a:pt x="201543" y="121150"/>
                  </a:lnTo>
                  <a:lnTo>
                    <a:pt x="202415" y="121360"/>
                  </a:lnTo>
                  <a:lnTo>
                    <a:pt x="203294" y="121563"/>
                  </a:lnTo>
                  <a:lnTo>
                    <a:pt x="204166" y="121765"/>
                  </a:lnTo>
                  <a:lnTo>
                    <a:pt x="205045" y="121967"/>
                  </a:lnTo>
                  <a:lnTo>
                    <a:pt x="205924" y="122169"/>
                  </a:lnTo>
                  <a:lnTo>
                    <a:pt x="206796" y="122364"/>
                  </a:lnTo>
                  <a:lnTo>
                    <a:pt x="207675" y="122559"/>
                  </a:lnTo>
                  <a:lnTo>
                    <a:pt x="208554" y="122753"/>
                  </a:lnTo>
                  <a:lnTo>
                    <a:pt x="209426" y="122948"/>
                  </a:lnTo>
                  <a:lnTo>
                    <a:pt x="210305" y="123142"/>
                  </a:lnTo>
                  <a:lnTo>
                    <a:pt x="211176" y="123329"/>
                  </a:lnTo>
                  <a:lnTo>
                    <a:pt x="212056" y="123516"/>
                  </a:lnTo>
                  <a:lnTo>
                    <a:pt x="212935" y="123702"/>
                  </a:lnTo>
                  <a:lnTo>
                    <a:pt x="213806" y="123889"/>
                  </a:lnTo>
                  <a:lnTo>
                    <a:pt x="214686" y="124076"/>
                  </a:lnTo>
                  <a:lnTo>
                    <a:pt x="215557" y="124255"/>
                  </a:lnTo>
                  <a:lnTo>
                    <a:pt x="216436" y="124434"/>
                  </a:lnTo>
                  <a:lnTo>
                    <a:pt x="217316" y="124613"/>
                  </a:lnTo>
                  <a:lnTo>
                    <a:pt x="218187" y="124792"/>
                  </a:lnTo>
                  <a:lnTo>
                    <a:pt x="219066" y="124971"/>
                  </a:lnTo>
                  <a:lnTo>
                    <a:pt x="219938" y="125142"/>
                  </a:lnTo>
                  <a:lnTo>
                    <a:pt x="220817" y="125313"/>
                  </a:lnTo>
                  <a:lnTo>
                    <a:pt x="221696" y="125484"/>
                  </a:lnTo>
                  <a:lnTo>
                    <a:pt x="222568" y="125655"/>
                  </a:lnTo>
                  <a:lnTo>
                    <a:pt x="223447" y="125827"/>
                  </a:lnTo>
                  <a:lnTo>
                    <a:pt x="224326" y="125990"/>
                  </a:lnTo>
                  <a:lnTo>
                    <a:pt x="225198" y="126161"/>
                  </a:lnTo>
                  <a:lnTo>
                    <a:pt x="226077" y="126325"/>
                  </a:lnTo>
                  <a:lnTo>
                    <a:pt x="226948" y="126488"/>
                  </a:lnTo>
                  <a:lnTo>
                    <a:pt x="227828" y="126644"/>
                  </a:lnTo>
                  <a:lnTo>
                    <a:pt x="228707" y="126807"/>
                  </a:lnTo>
                  <a:lnTo>
                    <a:pt x="229578" y="126963"/>
                  </a:lnTo>
                  <a:lnTo>
                    <a:pt x="230458" y="127118"/>
                  </a:lnTo>
                  <a:lnTo>
                    <a:pt x="231329" y="127274"/>
                  </a:lnTo>
                  <a:lnTo>
                    <a:pt x="232208" y="127429"/>
                  </a:lnTo>
                  <a:lnTo>
                    <a:pt x="233088" y="127585"/>
                  </a:lnTo>
                  <a:lnTo>
                    <a:pt x="233959" y="127733"/>
                  </a:lnTo>
                  <a:lnTo>
                    <a:pt x="234838" y="127889"/>
                  </a:lnTo>
                  <a:lnTo>
                    <a:pt x="235718" y="128036"/>
                  </a:lnTo>
                  <a:lnTo>
                    <a:pt x="236589" y="128184"/>
                  </a:lnTo>
                  <a:lnTo>
                    <a:pt x="237468" y="128332"/>
                  </a:lnTo>
                  <a:lnTo>
                    <a:pt x="238340" y="128472"/>
                  </a:lnTo>
                  <a:lnTo>
                    <a:pt x="239219" y="128620"/>
                  </a:lnTo>
                  <a:lnTo>
                    <a:pt x="240098" y="128760"/>
                  </a:lnTo>
                  <a:lnTo>
                    <a:pt x="240970" y="128900"/>
                  </a:lnTo>
                  <a:lnTo>
                    <a:pt x="241849" y="129040"/>
                  </a:lnTo>
                  <a:lnTo>
                    <a:pt x="242720" y="129180"/>
                  </a:lnTo>
                  <a:lnTo>
                    <a:pt x="243600" y="129320"/>
                  </a:lnTo>
                  <a:lnTo>
                    <a:pt x="244479" y="129452"/>
                  </a:lnTo>
                  <a:lnTo>
                    <a:pt x="245351" y="129593"/>
                  </a:lnTo>
                  <a:lnTo>
                    <a:pt x="246230" y="129725"/>
                  </a:lnTo>
                  <a:lnTo>
                    <a:pt x="247109" y="129857"/>
                  </a:lnTo>
                  <a:lnTo>
                    <a:pt x="247980" y="129989"/>
                  </a:lnTo>
                  <a:lnTo>
                    <a:pt x="248860" y="130122"/>
                  </a:lnTo>
                  <a:lnTo>
                    <a:pt x="249731" y="130246"/>
                  </a:lnTo>
                  <a:lnTo>
                    <a:pt x="250611" y="130378"/>
                  </a:lnTo>
                  <a:lnTo>
                    <a:pt x="251490" y="130503"/>
                  </a:lnTo>
                  <a:lnTo>
                    <a:pt x="252361" y="130627"/>
                  </a:lnTo>
                  <a:lnTo>
                    <a:pt x="253240" y="130752"/>
                  </a:lnTo>
                  <a:lnTo>
                    <a:pt x="254112" y="130876"/>
                  </a:lnTo>
                  <a:lnTo>
                    <a:pt x="254991" y="130993"/>
                  </a:lnTo>
                  <a:lnTo>
                    <a:pt x="255870" y="131118"/>
                  </a:lnTo>
                  <a:lnTo>
                    <a:pt x="256742" y="131234"/>
                  </a:lnTo>
                  <a:lnTo>
                    <a:pt x="257621" y="131359"/>
                  </a:lnTo>
                  <a:lnTo>
                    <a:pt x="258500" y="131476"/>
                  </a:lnTo>
                  <a:lnTo>
                    <a:pt x="259372" y="131592"/>
                  </a:lnTo>
                  <a:lnTo>
                    <a:pt x="260251" y="131709"/>
                  </a:lnTo>
                  <a:lnTo>
                    <a:pt x="261123" y="131818"/>
                  </a:lnTo>
                  <a:lnTo>
                    <a:pt x="262002" y="131935"/>
                  </a:lnTo>
                  <a:lnTo>
                    <a:pt x="262002" y="142758"/>
                  </a:lnTo>
                  <a:lnTo>
                    <a:pt x="0" y="1427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D9CE8778-922C-8AEB-0ED2-88550D82883E}"/>
                </a:ext>
              </a:extLst>
            </p:cNvPr>
            <p:cNvSpPr/>
            <p:nvPr/>
          </p:nvSpPr>
          <p:spPr>
            <a:xfrm>
              <a:off x="8039549" y="2407629"/>
              <a:ext cx="262001" cy="142758"/>
            </a:xfrm>
            <a:custGeom>
              <a:avLst/>
              <a:gdLst>
                <a:gd name="connsiteX0" fmla="*/ 0 w 262001"/>
                <a:gd name="connsiteY0" fmla="*/ 0 h 142758"/>
                <a:gd name="connsiteX1" fmla="*/ 879 w 262001"/>
                <a:gd name="connsiteY1" fmla="*/ 973 h 142758"/>
                <a:gd name="connsiteX2" fmla="*/ 1751 w 262001"/>
                <a:gd name="connsiteY2" fmla="*/ 1937 h 142758"/>
                <a:gd name="connsiteX3" fmla="*/ 2630 w 262001"/>
                <a:gd name="connsiteY3" fmla="*/ 2895 h 142758"/>
                <a:gd name="connsiteX4" fmla="*/ 3509 w 262001"/>
                <a:gd name="connsiteY4" fmla="*/ 3852 h 142758"/>
                <a:gd name="connsiteX5" fmla="*/ 4381 w 262001"/>
                <a:gd name="connsiteY5" fmla="*/ 4801 h 142758"/>
                <a:gd name="connsiteX6" fmla="*/ 5260 w 262001"/>
                <a:gd name="connsiteY6" fmla="*/ 5750 h 142758"/>
                <a:gd name="connsiteX7" fmla="*/ 6139 w 262001"/>
                <a:gd name="connsiteY7" fmla="*/ 6692 h 142758"/>
                <a:gd name="connsiteX8" fmla="*/ 7011 w 262001"/>
                <a:gd name="connsiteY8" fmla="*/ 7625 h 142758"/>
                <a:gd name="connsiteX9" fmla="*/ 7890 w 262001"/>
                <a:gd name="connsiteY9" fmla="*/ 8559 h 142758"/>
                <a:gd name="connsiteX10" fmla="*/ 8761 w 262001"/>
                <a:gd name="connsiteY10" fmla="*/ 9485 h 142758"/>
                <a:gd name="connsiteX11" fmla="*/ 9641 w 262001"/>
                <a:gd name="connsiteY11" fmla="*/ 10411 h 142758"/>
                <a:gd name="connsiteX12" fmla="*/ 10520 w 262001"/>
                <a:gd name="connsiteY12" fmla="*/ 11329 h 142758"/>
                <a:gd name="connsiteX13" fmla="*/ 11391 w 262001"/>
                <a:gd name="connsiteY13" fmla="*/ 12239 h 142758"/>
                <a:gd name="connsiteX14" fmla="*/ 12271 w 262001"/>
                <a:gd name="connsiteY14" fmla="*/ 13150 h 142758"/>
                <a:gd name="connsiteX15" fmla="*/ 13142 w 262001"/>
                <a:gd name="connsiteY15" fmla="*/ 14053 h 142758"/>
                <a:gd name="connsiteX16" fmla="*/ 14021 w 262001"/>
                <a:gd name="connsiteY16" fmla="*/ 14947 h 142758"/>
                <a:gd name="connsiteX17" fmla="*/ 14901 w 262001"/>
                <a:gd name="connsiteY17" fmla="*/ 15842 h 142758"/>
                <a:gd name="connsiteX18" fmla="*/ 15772 w 262001"/>
                <a:gd name="connsiteY18" fmla="*/ 16729 h 142758"/>
                <a:gd name="connsiteX19" fmla="*/ 16651 w 262001"/>
                <a:gd name="connsiteY19" fmla="*/ 17616 h 142758"/>
                <a:gd name="connsiteX20" fmla="*/ 17531 w 262001"/>
                <a:gd name="connsiteY20" fmla="*/ 18495 h 142758"/>
                <a:gd name="connsiteX21" fmla="*/ 18402 w 262001"/>
                <a:gd name="connsiteY21" fmla="*/ 19375 h 142758"/>
                <a:gd name="connsiteX22" fmla="*/ 19281 w 262001"/>
                <a:gd name="connsiteY22" fmla="*/ 20238 h 142758"/>
                <a:gd name="connsiteX23" fmla="*/ 20153 w 262001"/>
                <a:gd name="connsiteY23" fmla="*/ 21110 h 142758"/>
                <a:gd name="connsiteX24" fmla="*/ 21032 w 262001"/>
                <a:gd name="connsiteY24" fmla="*/ 21966 h 142758"/>
                <a:gd name="connsiteX25" fmla="*/ 21911 w 262001"/>
                <a:gd name="connsiteY25" fmla="*/ 22822 h 142758"/>
                <a:gd name="connsiteX26" fmla="*/ 22783 w 262001"/>
                <a:gd name="connsiteY26" fmla="*/ 23678 h 142758"/>
                <a:gd name="connsiteX27" fmla="*/ 23662 w 262001"/>
                <a:gd name="connsiteY27" fmla="*/ 24526 h 142758"/>
                <a:gd name="connsiteX28" fmla="*/ 24534 w 262001"/>
                <a:gd name="connsiteY28" fmla="*/ 25366 h 142758"/>
                <a:gd name="connsiteX29" fmla="*/ 25413 w 262001"/>
                <a:gd name="connsiteY29" fmla="*/ 26206 h 142758"/>
                <a:gd name="connsiteX30" fmla="*/ 26292 w 262001"/>
                <a:gd name="connsiteY30" fmla="*/ 27039 h 142758"/>
                <a:gd name="connsiteX31" fmla="*/ 27163 w 262001"/>
                <a:gd name="connsiteY31" fmla="*/ 27864 h 142758"/>
                <a:gd name="connsiteX32" fmla="*/ 28043 w 262001"/>
                <a:gd name="connsiteY32" fmla="*/ 28689 h 142758"/>
                <a:gd name="connsiteX33" fmla="*/ 28922 w 262001"/>
                <a:gd name="connsiteY33" fmla="*/ 29506 h 142758"/>
                <a:gd name="connsiteX34" fmla="*/ 29793 w 262001"/>
                <a:gd name="connsiteY34" fmla="*/ 30323 h 142758"/>
                <a:gd name="connsiteX35" fmla="*/ 30673 w 262001"/>
                <a:gd name="connsiteY35" fmla="*/ 31132 h 142758"/>
                <a:gd name="connsiteX36" fmla="*/ 31544 w 262001"/>
                <a:gd name="connsiteY36" fmla="*/ 31941 h 142758"/>
                <a:gd name="connsiteX37" fmla="*/ 32423 w 262001"/>
                <a:gd name="connsiteY37" fmla="*/ 32743 h 142758"/>
                <a:gd name="connsiteX38" fmla="*/ 33303 w 262001"/>
                <a:gd name="connsiteY38" fmla="*/ 33536 h 142758"/>
                <a:gd name="connsiteX39" fmla="*/ 34174 w 262001"/>
                <a:gd name="connsiteY39" fmla="*/ 34330 h 142758"/>
                <a:gd name="connsiteX40" fmla="*/ 35053 w 262001"/>
                <a:gd name="connsiteY40" fmla="*/ 35116 h 142758"/>
                <a:gd name="connsiteX41" fmla="*/ 35925 w 262001"/>
                <a:gd name="connsiteY41" fmla="*/ 35902 h 142758"/>
                <a:gd name="connsiteX42" fmla="*/ 36804 w 262001"/>
                <a:gd name="connsiteY42" fmla="*/ 36680 h 142758"/>
                <a:gd name="connsiteX43" fmla="*/ 37683 w 262001"/>
                <a:gd name="connsiteY43" fmla="*/ 37458 h 142758"/>
                <a:gd name="connsiteX44" fmla="*/ 38555 w 262001"/>
                <a:gd name="connsiteY44" fmla="*/ 38228 h 142758"/>
                <a:gd name="connsiteX45" fmla="*/ 39434 w 262001"/>
                <a:gd name="connsiteY45" fmla="*/ 38991 h 142758"/>
                <a:gd name="connsiteX46" fmla="*/ 40313 w 262001"/>
                <a:gd name="connsiteY46" fmla="*/ 39753 h 142758"/>
                <a:gd name="connsiteX47" fmla="*/ 41185 w 262001"/>
                <a:gd name="connsiteY47" fmla="*/ 40516 h 142758"/>
                <a:gd name="connsiteX48" fmla="*/ 42064 w 262001"/>
                <a:gd name="connsiteY48" fmla="*/ 41263 h 142758"/>
                <a:gd name="connsiteX49" fmla="*/ 42936 w 262001"/>
                <a:gd name="connsiteY49" fmla="*/ 42017 h 142758"/>
                <a:gd name="connsiteX50" fmla="*/ 43815 w 262001"/>
                <a:gd name="connsiteY50" fmla="*/ 42757 h 142758"/>
                <a:gd name="connsiteX51" fmla="*/ 44694 w 262001"/>
                <a:gd name="connsiteY51" fmla="*/ 43496 h 142758"/>
                <a:gd name="connsiteX52" fmla="*/ 45565 w 262001"/>
                <a:gd name="connsiteY52" fmla="*/ 44235 h 142758"/>
                <a:gd name="connsiteX53" fmla="*/ 46445 w 262001"/>
                <a:gd name="connsiteY53" fmla="*/ 44966 h 142758"/>
                <a:gd name="connsiteX54" fmla="*/ 47316 w 262001"/>
                <a:gd name="connsiteY54" fmla="*/ 45698 h 142758"/>
                <a:gd name="connsiteX55" fmla="*/ 48195 w 262001"/>
                <a:gd name="connsiteY55" fmla="*/ 46414 h 142758"/>
                <a:gd name="connsiteX56" fmla="*/ 49075 w 262001"/>
                <a:gd name="connsiteY56" fmla="*/ 47137 h 142758"/>
                <a:gd name="connsiteX57" fmla="*/ 49946 w 262001"/>
                <a:gd name="connsiteY57" fmla="*/ 47853 h 142758"/>
                <a:gd name="connsiteX58" fmla="*/ 50825 w 262001"/>
                <a:gd name="connsiteY58" fmla="*/ 48561 h 142758"/>
                <a:gd name="connsiteX59" fmla="*/ 51705 w 262001"/>
                <a:gd name="connsiteY59" fmla="*/ 49269 h 142758"/>
                <a:gd name="connsiteX60" fmla="*/ 52576 w 262001"/>
                <a:gd name="connsiteY60" fmla="*/ 49970 h 142758"/>
                <a:gd name="connsiteX61" fmla="*/ 53455 w 262001"/>
                <a:gd name="connsiteY61" fmla="*/ 50670 h 142758"/>
                <a:gd name="connsiteX62" fmla="*/ 54327 w 262001"/>
                <a:gd name="connsiteY62" fmla="*/ 51362 h 142758"/>
                <a:gd name="connsiteX63" fmla="*/ 55206 w 262001"/>
                <a:gd name="connsiteY63" fmla="*/ 52047 h 142758"/>
                <a:gd name="connsiteX64" fmla="*/ 56085 w 262001"/>
                <a:gd name="connsiteY64" fmla="*/ 52740 h 142758"/>
                <a:gd name="connsiteX65" fmla="*/ 56957 w 262001"/>
                <a:gd name="connsiteY65" fmla="*/ 53417 h 142758"/>
                <a:gd name="connsiteX66" fmla="*/ 57836 w 262001"/>
                <a:gd name="connsiteY66" fmla="*/ 54094 h 142758"/>
                <a:gd name="connsiteX67" fmla="*/ 58708 w 262001"/>
                <a:gd name="connsiteY67" fmla="*/ 54770 h 142758"/>
                <a:gd name="connsiteX68" fmla="*/ 59587 w 262001"/>
                <a:gd name="connsiteY68" fmla="*/ 55440 h 142758"/>
                <a:gd name="connsiteX69" fmla="*/ 60466 w 262001"/>
                <a:gd name="connsiteY69" fmla="*/ 56101 h 142758"/>
                <a:gd name="connsiteX70" fmla="*/ 61338 w 262001"/>
                <a:gd name="connsiteY70" fmla="*/ 56762 h 142758"/>
                <a:gd name="connsiteX71" fmla="*/ 62217 w 262001"/>
                <a:gd name="connsiteY71" fmla="*/ 57424 h 142758"/>
                <a:gd name="connsiteX72" fmla="*/ 63088 w 262001"/>
                <a:gd name="connsiteY72" fmla="*/ 58077 h 142758"/>
                <a:gd name="connsiteX73" fmla="*/ 63968 w 262001"/>
                <a:gd name="connsiteY73" fmla="*/ 58723 h 142758"/>
                <a:gd name="connsiteX74" fmla="*/ 64847 w 262001"/>
                <a:gd name="connsiteY74" fmla="*/ 59369 h 142758"/>
                <a:gd name="connsiteX75" fmla="*/ 65718 w 262001"/>
                <a:gd name="connsiteY75" fmla="*/ 60007 h 142758"/>
                <a:gd name="connsiteX76" fmla="*/ 66598 w 262001"/>
                <a:gd name="connsiteY76" fmla="*/ 60645 h 142758"/>
                <a:gd name="connsiteX77" fmla="*/ 67477 w 262001"/>
                <a:gd name="connsiteY77" fmla="*/ 61283 h 142758"/>
                <a:gd name="connsiteX78" fmla="*/ 68348 w 262001"/>
                <a:gd name="connsiteY78" fmla="*/ 61906 h 142758"/>
                <a:gd name="connsiteX79" fmla="*/ 69228 w 262001"/>
                <a:gd name="connsiteY79" fmla="*/ 62536 h 142758"/>
                <a:gd name="connsiteX80" fmla="*/ 70099 w 262001"/>
                <a:gd name="connsiteY80" fmla="*/ 63158 h 142758"/>
                <a:gd name="connsiteX81" fmla="*/ 70978 w 262001"/>
                <a:gd name="connsiteY81" fmla="*/ 63773 h 142758"/>
                <a:gd name="connsiteX82" fmla="*/ 71858 w 262001"/>
                <a:gd name="connsiteY82" fmla="*/ 64388 h 142758"/>
                <a:gd name="connsiteX83" fmla="*/ 72729 w 262001"/>
                <a:gd name="connsiteY83" fmla="*/ 64995 h 142758"/>
                <a:gd name="connsiteX84" fmla="*/ 73608 w 262001"/>
                <a:gd name="connsiteY84" fmla="*/ 65602 h 142758"/>
                <a:gd name="connsiteX85" fmla="*/ 74480 w 262001"/>
                <a:gd name="connsiteY85" fmla="*/ 66209 h 142758"/>
                <a:gd name="connsiteX86" fmla="*/ 75359 w 262001"/>
                <a:gd name="connsiteY86" fmla="*/ 66808 h 142758"/>
                <a:gd name="connsiteX87" fmla="*/ 76238 w 262001"/>
                <a:gd name="connsiteY87" fmla="*/ 67399 h 142758"/>
                <a:gd name="connsiteX88" fmla="*/ 77110 w 262001"/>
                <a:gd name="connsiteY88" fmla="*/ 67990 h 142758"/>
                <a:gd name="connsiteX89" fmla="*/ 77989 w 262001"/>
                <a:gd name="connsiteY89" fmla="*/ 68582 h 142758"/>
                <a:gd name="connsiteX90" fmla="*/ 78868 w 262001"/>
                <a:gd name="connsiteY90" fmla="*/ 69165 h 142758"/>
                <a:gd name="connsiteX91" fmla="*/ 79740 w 262001"/>
                <a:gd name="connsiteY91" fmla="*/ 69741 h 142758"/>
                <a:gd name="connsiteX92" fmla="*/ 80619 w 262001"/>
                <a:gd name="connsiteY92" fmla="*/ 70317 h 142758"/>
                <a:gd name="connsiteX93" fmla="*/ 81490 w 262001"/>
                <a:gd name="connsiteY93" fmla="*/ 70893 h 142758"/>
                <a:gd name="connsiteX94" fmla="*/ 82370 w 262001"/>
                <a:gd name="connsiteY94" fmla="*/ 71461 h 142758"/>
                <a:gd name="connsiteX95" fmla="*/ 83249 w 262001"/>
                <a:gd name="connsiteY95" fmla="*/ 72029 h 142758"/>
                <a:gd name="connsiteX96" fmla="*/ 84120 w 262001"/>
                <a:gd name="connsiteY96" fmla="*/ 72589 h 142758"/>
                <a:gd name="connsiteX97" fmla="*/ 85000 w 262001"/>
                <a:gd name="connsiteY97" fmla="*/ 73149 h 142758"/>
                <a:gd name="connsiteX98" fmla="*/ 85871 w 262001"/>
                <a:gd name="connsiteY98" fmla="*/ 73702 h 142758"/>
                <a:gd name="connsiteX99" fmla="*/ 86750 w 262001"/>
                <a:gd name="connsiteY99" fmla="*/ 74254 h 142758"/>
                <a:gd name="connsiteX100" fmla="*/ 87630 w 262001"/>
                <a:gd name="connsiteY100" fmla="*/ 74799 h 142758"/>
                <a:gd name="connsiteX101" fmla="*/ 88501 w 262001"/>
                <a:gd name="connsiteY101" fmla="*/ 75343 h 142758"/>
                <a:gd name="connsiteX102" fmla="*/ 89380 w 262001"/>
                <a:gd name="connsiteY102" fmla="*/ 75880 h 142758"/>
                <a:gd name="connsiteX103" fmla="*/ 90260 w 262001"/>
                <a:gd name="connsiteY103" fmla="*/ 76417 h 142758"/>
                <a:gd name="connsiteX104" fmla="*/ 91131 w 262001"/>
                <a:gd name="connsiteY104" fmla="*/ 76954 h 142758"/>
                <a:gd name="connsiteX105" fmla="*/ 92010 w 262001"/>
                <a:gd name="connsiteY105" fmla="*/ 77483 h 142758"/>
                <a:gd name="connsiteX106" fmla="*/ 92882 w 262001"/>
                <a:gd name="connsiteY106" fmla="*/ 78012 h 142758"/>
                <a:gd name="connsiteX107" fmla="*/ 93761 w 262001"/>
                <a:gd name="connsiteY107" fmla="*/ 78534 h 142758"/>
                <a:gd name="connsiteX108" fmla="*/ 94640 w 262001"/>
                <a:gd name="connsiteY108" fmla="*/ 79055 h 142758"/>
                <a:gd name="connsiteX109" fmla="*/ 95512 w 262001"/>
                <a:gd name="connsiteY109" fmla="*/ 79569 h 142758"/>
                <a:gd name="connsiteX110" fmla="*/ 96391 w 262001"/>
                <a:gd name="connsiteY110" fmla="*/ 80082 h 142758"/>
                <a:gd name="connsiteX111" fmla="*/ 97263 w 262001"/>
                <a:gd name="connsiteY111" fmla="*/ 80588 h 142758"/>
                <a:gd name="connsiteX112" fmla="*/ 98142 w 262001"/>
                <a:gd name="connsiteY112" fmla="*/ 81094 h 142758"/>
                <a:gd name="connsiteX113" fmla="*/ 99021 w 262001"/>
                <a:gd name="connsiteY113" fmla="*/ 81599 h 142758"/>
                <a:gd name="connsiteX114" fmla="*/ 99892 w 262001"/>
                <a:gd name="connsiteY114" fmla="*/ 82097 h 142758"/>
                <a:gd name="connsiteX115" fmla="*/ 100772 w 262001"/>
                <a:gd name="connsiteY115" fmla="*/ 82588 h 142758"/>
                <a:gd name="connsiteX116" fmla="*/ 101651 w 262001"/>
                <a:gd name="connsiteY116" fmla="*/ 83086 h 142758"/>
                <a:gd name="connsiteX117" fmla="*/ 102522 w 262001"/>
                <a:gd name="connsiteY117" fmla="*/ 83576 h 142758"/>
                <a:gd name="connsiteX118" fmla="*/ 103402 w 262001"/>
                <a:gd name="connsiteY118" fmla="*/ 84058 h 142758"/>
                <a:gd name="connsiteX119" fmla="*/ 104273 w 262001"/>
                <a:gd name="connsiteY119" fmla="*/ 84541 h 142758"/>
                <a:gd name="connsiteX120" fmla="*/ 105152 w 262001"/>
                <a:gd name="connsiteY120" fmla="*/ 85023 h 142758"/>
                <a:gd name="connsiteX121" fmla="*/ 106032 w 262001"/>
                <a:gd name="connsiteY121" fmla="*/ 85498 h 142758"/>
                <a:gd name="connsiteX122" fmla="*/ 106903 w 262001"/>
                <a:gd name="connsiteY122" fmla="*/ 85964 h 142758"/>
                <a:gd name="connsiteX123" fmla="*/ 107782 w 262001"/>
                <a:gd name="connsiteY123" fmla="*/ 86439 h 142758"/>
                <a:gd name="connsiteX124" fmla="*/ 108654 w 262001"/>
                <a:gd name="connsiteY124" fmla="*/ 86906 h 142758"/>
                <a:gd name="connsiteX125" fmla="*/ 109533 w 262001"/>
                <a:gd name="connsiteY125" fmla="*/ 87365 h 142758"/>
                <a:gd name="connsiteX126" fmla="*/ 110412 w 262001"/>
                <a:gd name="connsiteY126" fmla="*/ 87824 h 142758"/>
                <a:gd name="connsiteX127" fmla="*/ 111284 w 262001"/>
                <a:gd name="connsiteY127" fmla="*/ 88283 h 142758"/>
                <a:gd name="connsiteX128" fmla="*/ 112163 w 262001"/>
                <a:gd name="connsiteY128" fmla="*/ 88735 h 142758"/>
                <a:gd name="connsiteX129" fmla="*/ 113042 w 262001"/>
                <a:gd name="connsiteY129" fmla="*/ 89186 h 142758"/>
                <a:gd name="connsiteX130" fmla="*/ 113914 w 262001"/>
                <a:gd name="connsiteY130" fmla="*/ 89637 h 142758"/>
                <a:gd name="connsiteX131" fmla="*/ 114793 w 262001"/>
                <a:gd name="connsiteY131" fmla="*/ 90081 h 142758"/>
                <a:gd name="connsiteX132" fmla="*/ 115664 w 262001"/>
                <a:gd name="connsiteY132" fmla="*/ 90516 h 142758"/>
                <a:gd name="connsiteX133" fmla="*/ 116544 w 262001"/>
                <a:gd name="connsiteY133" fmla="*/ 90960 h 142758"/>
                <a:gd name="connsiteX134" fmla="*/ 117423 w 262001"/>
                <a:gd name="connsiteY134" fmla="*/ 91396 h 142758"/>
                <a:gd name="connsiteX135" fmla="*/ 118295 w 262001"/>
                <a:gd name="connsiteY135" fmla="*/ 91824 h 142758"/>
                <a:gd name="connsiteX136" fmla="*/ 119174 w 262001"/>
                <a:gd name="connsiteY136" fmla="*/ 92252 h 142758"/>
                <a:gd name="connsiteX137" fmla="*/ 120045 w 262001"/>
                <a:gd name="connsiteY137" fmla="*/ 92679 h 142758"/>
                <a:gd name="connsiteX138" fmla="*/ 120924 w 262001"/>
                <a:gd name="connsiteY138" fmla="*/ 93100 h 142758"/>
                <a:gd name="connsiteX139" fmla="*/ 121804 w 262001"/>
                <a:gd name="connsiteY139" fmla="*/ 93520 h 142758"/>
                <a:gd name="connsiteX140" fmla="*/ 122675 w 262001"/>
                <a:gd name="connsiteY140" fmla="*/ 93940 h 142758"/>
                <a:gd name="connsiteX141" fmla="*/ 123555 w 262001"/>
                <a:gd name="connsiteY141" fmla="*/ 94352 h 142758"/>
                <a:gd name="connsiteX142" fmla="*/ 124434 w 262001"/>
                <a:gd name="connsiteY142" fmla="*/ 94765 h 142758"/>
                <a:gd name="connsiteX143" fmla="*/ 125305 w 262001"/>
                <a:gd name="connsiteY143" fmla="*/ 95169 h 142758"/>
                <a:gd name="connsiteX144" fmla="*/ 126184 w 262001"/>
                <a:gd name="connsiteY144" fmla="*/ 95582 h 142758"/>
                <a:gd name="connsiteX145" fmla="*/ 127056 w 262001"/>
                <a:gd name="connsiteY145" fmla="*/ 95979 h 142758"/>
                <a:gd name="connsiteX146" fmla="*/ 127935 w 262001"/>
                <a:gd name="connsiteY146" fmla="*/ 96383 h 142758"/>
                <a:gd name="connsiteX147" fmla="*/ 128814 w 262001"/>
                <a:gd name="connsiteY147" fmla="*/ 96780 h 142758"/>
                <a:gd name="connsiteX148" fmla="*/ 129686 w 262001"/>
                <a:gd name="connsiteY148" fmla="*/ 97169 h 142758"/>
                <a:gd name="connsiteX149" fmla="*/ 130565 w 262001"/>
                <a:gd name="connsiteY149" fmla="*/ 97558 h 142758"/>
                <a:gd name="connsiteX150" fmla="*/ 131437 w 262001"/>
                <a:gd name="connsiteY150" fmla="*/ 97947 h 142758"/>
                <a:gd name="connsiteX151" fmla="*/ 132316 w 262001"/>
                <a:gd name="connsiteY151" fmla="*/ 98336 h 142758"/>
                <a:gd name="connsiteX152" fmla="*/ 133195 w 262001"/>
                <a:gd name="connsiteY152" fmla="*/ 98718 h 142758"/>
                <a:gd name="connsiteX153" fmla="*/ 134067 w 262001"/>
                <a:gd name="connsiteY153" fmla="*/ 99099 h 142758"/>
                <a:gd name="connsiteX154" fmla="*/ 134946 w 262001"/>
                <a:gd name="connsiteY154" fmla="*/ 99472 h 142758"/>
                <a:gd name="connsiteX155" fmla="*/ 135825 w 262001"/>
                <a:gd name="connsiteY155" fmla="*/ 99846 h 142758"/>
                <a:gd name="connsiteX156" fmla="*/ 136697 w 262001"/>
                <a:gd name="connsiteY156" fmla="*/ 100219 h 142758"/>
                <a:gd name="connsiteX157" fmla="*/ 137576 w 262001"/>
                <a:gd name="connsiteY157" fmla="*/ 100593 h 142758"/>
                <a:gd name="connsiteX158" fmla="*/ 138447 w 262001"/>
                <a:gd name="connsiteY158" fmla="*/ 100958 h 142758"/>
                <a:gd name="connsiteX159" fmla="*/ 139327 w 262001"/>
                <a:gd name="connsiteY159" fmla="*/ 101316 h 142758"/>
                <a:gd name="connsiteX160" fmla="*/ 140206 w 262001"/>
                <a:gd name="connsiteY160" fmla="*/ 101682 h 142758"/>
                <a:gd name="connsiteX161" fmla="*/ 141077 w 262001"/>
                <a:gd name="connsiteY161" fmla="*/ 102040 h 142758"/>
                <a:gd name="connsiteX162" fmla="*/ 141957 w 262001"/>
                <a:gd name="connsiteY162" fmla="*/ 102398 h 142758"/>
                <a:gd name="connsiteX163" fmla="*/ 142828 w 262001"/>
                <a:gd name="connsiteY163" fmla="*/ 102748 h 142758"/>
                <a:gd name="connsiteX164" fmla="*/ 143707 w 262001"/>
                <a:gd name="connsiteY164" fmla="*/ 103098 h 142758"/>
                <a:gd name="connsiteX165" fmla="*/ 144587 w 262001"/>
                <a:gd name="connsiteY165" fmla="*/ 103448 h 142758"/>
                <a:gd name="connsiteX166" fmla="*/ 145458 w 262001"/>
                <a:gd name="connsiteY166" fmla="*/ 103791 h 142758"/>
                <a:gd name="connsiteX167" fmla="*/ 146337 w 262001"/>
                <a:gd name="connsiteY167" fmla="*/ 104133 h 142758"/>
                <a:gd name="connsiteX168" fmla="*/ 147209 w 262001"/>
                <a:gd name="connsiteY168" fmla="*/ 104476 h 142758"/>
                <a:gd name="connsiteX169" fmla="*/ 148088 w 262001"/>
                <a:gd name="connsiteY169" fmla="*/ 104810 h 142758"/>
                <a:gd name="connsiteX170" fmla="*/ 148967 w 262001"/>
                <a:gd name="connsiteY170" fmla="*/ 105145 h 142758"/>
                <a:gd name="connsiteX171" fmla="*/ 149839 w 262001"/>
                <a:gd name="connsiteY171" fmla="*/ 105479 h 142758"/>
                <a:gd name="connsiteX172" fmla="*/ 150718 w 262001"/>
                <a:gd name="connsiteY172" fmla="*/ 105806 h 142758"/>
                <a:gd name="connsiteX173" fmla="*/ 151597 w 262001"/>
                <a:gd name="connsiteY173" fmla="*/ 106141 h 142758"/>
                <a:gd name="connsiteX174" fmla="*/ 152469 w 262001"/>
                <a:gd name="connsiteY174" fmla="*/ 106460 h 142758"/>
                <a:gd name="connsiteX175" fmla="*/ 153348 w 262001"/>
                <a:gd name="connsiteY175" fmla="*/ 106786 h 142758"/>
                <a:gd name="connsiteX176" fmla="*/ 154219 w 262001"/>
                <a:gd name="connsiteY176" fmla="*/ 107105 h 142758"/>
                <a:gd name="connsiteX177" fmla="*/ 155099 w 262001"/>
                <a:gd name="connsiteY177" fmla="*/ 107425 h 142758"/>
                <a:gd name="connsiteX178" fmla="*/ 155978 w 262001"/>
                <a:gd name="connsiteY178" fmla="*/ 107736 h 142758"/>
                <a:gd name="connsiteX179" fmla="*/ 156849 w 262001"/>
                <a:gd name="connsiteY179" fmla="*/ 108055 h 142758"/>
                <a:gd name="connsiteX180" fmla="*/ 157729 w 262001"/>
                <a:gd name="connsiteY180" fmla="*/ 108358 h 142758"/>
                <a:gd name="connsiteX181" fmla="*/ 158600 w 262001"/>
                <a:gd name="connsiteY181" fmla="*/ 108669 h 142758"/>
                <a:gd name="connsiteX182" fmla="*/ 159479 w 262001"/>
                <a:gd name="connsiteY182" fmla="*/ 108973 h 142758"/>
                <a:gd name="connsiteX183" fmla="*/ 160359 w 262001"/>
                <a:gd name="connsiteY183" fmla="*/ 109276 h 142758"/>
                <a:gd name="connsiteX184" fmla="*/ 161230 w 262001"/>
                <a:gd name="connsiteY184" fmla="*/ 109580 h 142758"/>
                <a:gd name="connsiteX185" fmla="*/ 162109 w 262001"/>
                <a:gd name="connsiteY185" fmla="*/ 109883 h 142758"/>
                <a:gd name="connsiteX186" fmla="*/ 162989 w 262001"/>
                <a:gd name="connsiteY186" fmla="*/ 110179 h 142758"/>
                <a:gd name="connsiteX187" fmla="*/ 163860 w 262001"/>
                <a:gd name="connsiteY187" fmla="*/ 110467 h 142758"/>
                <a:gd name="connsiteX188" fmla="*/ 164739 w 262001"/>
                <a:gd name="connsiteY188" fmla="*/ 110763 h 142758"/>
                <a:gd name="connsiteX189" fmla="*/ 165611 w 262001"/>
                <a:gd name="connsiteY189" fmla="*/ 111051 h 142758"/>
                <a:gd name="connsiteX190" fmla="*/ 166490 w 262001"/>
                <a:gd name="connsiteY190" fmla="*/ 111338 h 142758"/>
                <a:gd name="connsiteX191" fmla="*/ 167369 w 262001"/>
                <a:gd name="connsiteY191" fmla="*/ 111626 h 142758"/>
                <a:gd name="connsiteX192" fmla="*/ 168241 w 262001"/>
                <a:gd name="connsiteY192" fmla="*/ 111906 h 142758"/>
                <a:gd name="connsiteX193" fmla="*/ 169120 w 262001"/>
                <a:gd name="connsiteY193" fmla="*/ 112187 h 142758"/>
                <a:gd name="connsiteX194" fmla="*/ 169991 w 262001"/>
                <a:gd name="connsiteY194" fmla="*/ 112467 h 142758"/>
                <a:gd name="connsiteX195" fmla="*/ 170871 w 262001"/>
                <a:gd name="connsiteY195" fmla="*/ 112747 h 142758"/>
                <a:gd name="connsiteX196" fmla="*/ 171750 w 262001"/>
                <a:gd name="connsiteY196" fmla="*/ 113019 h 142758"/>
                <a:gd name="connsiteX197" fmla="*/ 172622 w 262001"/>
                <a:gd name="connsiteY197" fmla="*/ 113291 h 142758"/>
                <a:gd name="connsiteX198" fmla="*/ 173501 w 262001"/>
                <a:gd name="connsiteY198" fmla="*/ 113564 h 142758"/>
                <a:gd name="connsiteX199" fmla="*/ 174380 w 262001"/>
                <a:gd name="connsiteY199" fmla="*/ 113828 h 142758"/>
                <a:gd name="connsiteX200" fmla="*/ 175251 w 262001"/>
                <a:gd name="connsiteY200" fmla="*/ 114093 h 142758"/>
                <a:gd name="connsiteX201" fmla="*/ 176131 w 262001"/>
                <a:gd name="connsiteY201" fmla="*/ 114357 h 142758"/>
                <a:gd name="connsiteX202" fmla="*/ 177002 w 262001"/>
                <a:gd name="connsiteY202" fmla="*/ 114622 h 142758"/>
                <a:gd name="connsiteX203" fmla="*/ 177882 w 262001"/>
                <a:gd name="connsiteY203" fmla="*/ 114879 h 142758"/>
                <a:gd name="connsiteX204" fmla="*/ 178761 w 262001"/>
                <a:gd name="connsiteY204" fmla="*/ 115136 h 142758"/>
                <a:gd name="connsiteX205" fmla="*/ 179632 w 262001"/>
                <a:gd name="connsiteY205" fmla="*/ 115392 h 142758"/>
                <a:gd name="connsiteX206" fmla="*/ 180511 w 262001"/>
                <a:gd name="connsiteY206" fmla="*/ 115649 h 142758"/>
                <a:gd name="connsiteX207" fmla="*/ 181383 w 262001"/>
                <a:gd name="connsiteY207" fmla="*/ 115898 h 142758"/>
                <a:gd name="connsiteX208" fmla="*/ 182262 w 262001"/>
                <a:gd name="connsiteY208" fmla="*/ 116147 h 142758"/>
                <a:gd name="connsiteX209" fmla="*/ 183141 w 262001"/>
                <a:gd name="connsiteY209" fmla="*/ 116396 h 142758"/>
                <a:gd name="connsiteX210" fmla="*/ 184013 w 262001"/>
                <a:gd name="connsiteY210" fmla="*/ 116637 h 142758"/>
                <a:gd name="connsiteX211" fmla="*/ 184892 w 262001"/>
                <a:gd name="connsiteY211" fmla="*/ 116886 h 142758"/>
                <a:gd name="connsiteX212" fmla="*/ 185771 w 262001"/>
                <a:gd name="connsiteY212" fmla="*/ 117127 h 142758"/>
                <a:gd name="connsiteX213" fmla="*/ 186643 w 262001"/>
                <a:gd name="connsiteY213" fmla="*/ 117361 h 142758"/>
                <a:gd name="connsiteX214" fmla="*/ 187522 w 262001"/>
                <a:gd name="connsiteY214" fmla="*/ 117602 h 142758"/>
                <a:gd name="connsiteX215" fmla="*/ 188393 w 262001"/>
                <a:gd name="connsiteY215" fmla="*/ 117836 h 142758"/>
                <a:gd name="connsiteX216" fmla="*/ 189273 w 262001"/>
                <a:gd name="connsiteY216" fmla="*/ 118069 h 142758"/>
                <a:gd name="connsiteX217" fmla="*/ 190152 w 262001"/>
                <a:gd name="connsiteY217" fmla="*/ 118302 h 142758"/>
                <a:gd name="connsiteX218" fmla="*/ 191024 w 262001"/>
                <a:gd name="connsiteY218" fmla="*/ 118536 h 142758"/>
                <a:gd name="connsiteX219" fmla="*/ 191903 w 262001"/>
                <a:gd name="connsiteY219" fmla="*/ 118761 h 142758"/>
                <a:gd name="connsiteX220" fmla="*/ 192774 w 262001"/>
                <a:gd name="connsiteY220" fmla="*/ 118987 h 142758"/>
                <a:gd name="connsiteX221" fmla="*/ 193653 w 262001"/>
                <a:gd name="connsiteY221" fmla="*/ 119213 h 142758"/>
                <a:gd name="connsiteX222" fmla="*/ 194533 w 262001"/>
                <a:gd name="connsiteY222" fmla="*/ 119438 h 142758"/>
                <a:gd name="connsiteX223" fmla="*/ 195404 w 262001"/>
                <a:gd name="connsiteY223" fmla="*/ 119656 h 142758"/>
                <a:gd name="connsiteX224" fmla="*/ 196284 w 262001"/>
                <a:gd name="connsiteY224" fmla="*/ 119874 h 142758"/>
                <a:gd name="connsiteX225" fmla="*/ 197163 w 262001"/>
                <a:gd name="connsiteY225" fmla="*/ 120092 h 142758"/>
                <a:gd name="connsiteX226" fmla="*/ 198034 w 262001"/>
                <a:gd name="connsiteY226" fmla="*/ 120310 h 142758"/>
                <a:gd name="connsiteX227" fmla="*/ 198913 w 262001"/>
                <a:gd name="connsiteY227" fmla="*/ 120520 h 142758"/>
                <a:gd name="connsiteX228" fmla="*/ 199785 w 262001"/>
                <a:gd name="connsiteY228" fmla="*/ 120730 h 142758"/>
                <a:gd name="connsiteX229" fmla="*/ 200664 w 262001"/>
                <a:gd name="connsiteY229" fmla="*/ 120940 h 142758"/>
                <a:gd name="connsiteX230" fmla="*/ 201543 w 262001"/>
                <a:gd name="connsiteY230" fmla="*/ 121150 h 142758"/>
                <a:gd name="connsiteX231" fmla="*/ 202415 w 262001"/>
                <a:gd name="connsiteY231" fmla="*/ 121360 h 142758"/>
                <a:gd name="connsiteX232" fmla="*/ 203294 w 262001"/>
                <a:gd name="connsiteY232" fmla="*/ 121563 h 142758"/>
                <a:gd name="connsiteX233" fmla="*/ 204166 w 262001"/>
                <a:gd name="connsiteY233" fmla="*/ 121765 h 142758"/>
                <a:gd name="connsiteX234" fmla="*/ 205045 w 262001"/>
                <a:gd name="connsiteY234" fmla="*/ 121967 h 142758"/>
                <a:gd name="connsiteX235" fmla="*/ 205924 w 262001"/>
                <a:gd name="connsiteY235" fmla="*/ 122169 h 142758"/>
                <a:gd name="connsiteX236" fmla="*/ 206796 w 262001"/>
                <a:gd name="connsiteY236" fmla="*/ 122364 h 142758"/>
                <a:gd name="connsiteX237" fmla="*/ 207675 w 262001"/>
                <a:gd name="connsiteY237" fmla="*/ 122559 h 142758"/>
                <a:gd name="connsiteX238" fmla="*/ 208554 w 262001"/>
                <a:gd name="connsiteY238" fmla="*/ 122753 h 142758"/>
                <a:gd name="connsiteX239" fmla="*/ 209426 w 262001"/>
                <a:gd name="connsiteY239" fmla="*/ 122948 h 142758"/>
                <a:gd name="connsiteX240" fmla="*/ 210305 w 262001"/>
                <a:gd name="connsiteY240" fmla="*/ 123142 h 142758"/>
                <a:gd name="connsiteX241" fmla="*/ 211176 w 262001"/>
                <a:gd name="connsiteY241" fmla="*/ 123329 h 142758"/>
                <a:gd name="connsiteX242" fmla="*/ 212056 w 262001"/>
                <a:gd name="connsiteY242" fmla="*/ 123516 h 142758"/>
                <a:gd name="connsiteX243" fmla="*/ 212935 w 262001"/>
                <a:gd name="connsiteY243" fmla="*/ 123702 h 142758"/>
                <a:gd name="connsiteX244" fmla="*/ 213806 w 262001"/>
                <a:gd name="connsiteY244" fmla="*/ 123889 h 142758"/>
                <a:gd name="connsiteX245" fmla="*/ 214686 w 262001"/>
                <a:gd name="connsiteY245" fmla="*/ 124076 h 142758"/>
                <a:gd name="connsiteX246" fmla="*/ 215557 w 262001"/>
                <a:gd name="connsiteY246" fmla="*/ 124255 h 142758"/>
                <a:gd name="connsiteX247" fmla="*/ 216436 w 262001"/>
                <a:gd name="connsiteY247" fmla="*/ 124434 h 142758"/>
                <a:gd name="connsiteX248" fmla="*/ 217316 w 262001"/>
                <a:gd name="connsiteY248" fmla="*/ 124613 h 142758"/>
                <a:gd name="connsiteX249" fmla="*/ 218187 w 262001"/>
                <a:gd name="connsiteY249" fmla="*/ 124792 h 142758"/>
                <a:gd name="connsiteX250" fmla="*/ 219066 w 262001"/>
                <a:gd name="connsiteY250" fmla="*/ 124971 h 142758"/>
                <a:gd name="connsiteX251" fmla="*/ 219938 w 262001"/>
                <a:gd name="connsiteY251" fmla="*/ 125142 h 142758"/>
                <a:gd name="connsiteX252" fmla="*/ 220817 w 262001"/>
                <a:gd name="connsiteY252" fmla="*/ 125313 h 142758"/>
                <a:gd name="connsiteX253" fmla="*/ 221696 w 262001"/>
                <a:gd name="connsiteY253" fmla="*/ 125484 h 142758"/>
                <a:gd name="connsiteX254" fmla="*/ 222568 w 262001"/>
                <a:gd name="connsiteY254" fmla="*/ 125655 h 142758"/>
                <a:gd name="connsiteX255" fmla="*/ 223447 w 262001"/>
                <a:gd name="connsiteY255" fmla="*/ 125827 h 142758"/>
                <a:gd name="connsiteX256" fmla="*/ 224326 w 262001"/>
                <a:gd name="connsiteY256" fmla="*/ 125990 h 142758"/>
                <a:gd name="connsiteX257" fmla="*/ 225198 w 262001"/>
                <a:gd name="connsiteY257" fmla="*/ 126161 h 142758"/>
                <a:gd name="connsiteX258" fmla="*/ 226077 w 262001"/>
                <a:gd name="connsiteY258" fmla="*/ 126325 h 142758"/>
                <a:gd name="connsiteX259" fmla="*/ 226948 w 262001"/>
                <a:gd name="connsiteY259" fmla="*/ 126488 h 142758"/>
                <a:gd name="connsiteX260" fmla="*/ 227828 w 262001"/>
                <a:gd name="connsiteY260" fmla="*/ 126644 h 142758"/>
                <a:gd name="connsiteX261" fmla="*/ 228707 w 262001"/>
                <a:gd name="connsiteY261" fmla="*/ 126807 h 142758"/>
                <a:gd name="connsiteX262" fmla="*/ 229578 w 262001"/>
                <a:gd name="connsiteY262" fmla="*/ 126963 h 142758"/>
                <a:gd name="connsiteX263" fmla="*/ 230458 w 262001"/>
                <a:gd name="connsiteY263" fmla="*/ 127118 h 142758"/>
                <a:gd name="connsiteX264" fmla="*/ 231329 w 262001"/>
                <a:gd name="connsiteY264" fmla="*/ 127274 h 142758"/>
                <a:gd name="connsiteX265" fmla="*/ 232208 w 262001"/>
                <a:gd name="connsiteY265" fmla="*/ 127429 h 142758"/>
                <a:gd name="connsiteX266" fmla="*/ 233088 w 262001"/>
                <a:gd name="connsiteY266" fmla="*/ 127585 h 142758"/>
                <a:gd name="connsiteX267" fmla="*/ 233959 w 262001"/>
                <a:gd name="connsiteY267" fmla="*/ 127733 h 142758"/>
                <a:gd name="connsiteX268" fmla="*/ 234838 w 262001"/>
                <a:gd name="connsiteY268" fmla="*/ 127889 h 142758"/>
                <a:gd name="connsiteX269" fmla="*/ 235718 w 262001"/>
                <a:gd name="connsiteY269" fmla="*/ 128036 h 142758"/>
                <a:gd name="connsiteX270" fmla="*/ 236589 w 262001"/>
                <a:gd name="connsiteY270" fmla="*/ 128184 h 142758"/>
                <a:gd name="connsiteX271" fmla="*/ 237468 w 262001"/>
                <a:gd name="connsiteY271" fmla="*/ 128332 h 142758"/>
                <a:gd name="connsiteX272" fmla="*/ 238340 w 262001"/>
                <a:gd name="connsiteY272" fmla="*/ 128472 h 142758"/>
                <a:gd name="connsiteX273" fmla="*/ 239219 w 262001"/>
                <a:gd name="connsiteY273" fmla="*/ 128620 h 142758"/>
                <a:gd name="connsiteX274" fmla="*/ 240098 w 262001"/>
                <a:gd name="connsiteY274" fmla="*/ 128760 h 142758"/>
                <a:gd name="connsiteX275" fmla="*/ 240970 w 262001"/>
                <a:gd name="connsiteY275" fmla="*/ 128900 h 142758"/>
                <a:gd name="connsiteX276" fmla="*/ 241849 w 262001"/>
                <a:gd name="connsiteY276" fmla="*/ 129040 h 142758"/>
                <a:gd name="connsiteX277" fmla="*/ 242720 w 262001"/>
                <a:gd name="connsiteY277" fmla="*/ 129180 h 142758"/>
                <a:gd name="connsiteX278" fmla="*/ 243600 w 262001"/>
                <a:gd name="connsiteY278" fmla="*/ 129320 h 142758"/>
                <a:gd name="connsiteX279" fmla="*/ 244479 w 262001"/>
                <a:gd name="connsiteY279" fmla="*/ 129452 h 142758"/>
                <a:gd name="connsiteX280" fmla="*/ 245351 w 262001"/>
                <a:gd name="connsiteY280" fmla="*/ 129593 h 142758"/>
                <a:gd name="connsiteX281" fmla="*/ 246230 w 262001"/>
                <a:gd name="connsiteY281" fmla="*/ 129725 h 142758"/>
                <a:gd name="connsiteX282" fmla="*/ 247109 w 262001"/>
                <a:gd name="connsiteY282" fmla="*/ 129857 h 142758"/>
                <a:gd name="connsiteX283" fmla="*/ 247980 w 262001"/>
                <a:gd name="connsiteY283" fmla="*/ 129989 h 142758"/>
                <a:gd name="connsiteX284" fmla="*/ 248860 w 262001"/>
                <a:gd name="connsiteY284" fmla="*/ 130122 h 142758"/>
                <a:gd name="connsiteX285" fmla="*/ 249731 w 262001"/>
                <a:gd name="connsiteY285" fmla="*/ 130246 h 142758"/>
                <a:gd name="connsiteX286" fmla="*/ 250611 w 262001"/>
                <a:gd name="connsiteY286" fmla="*/ 130378 h 142758"/>
                <a:gd name="connsiteX287" fmla="*/ 251490 w 262001"/>
                <a:gd name="connsiteY287" fmla="*/ 130503 h 142758"/>
                <a:gd name="connsiteX288" fmla="*/ 252361 w 262001"/>
                <a:gd name="connsiteY288" fmla="*/ 130627 h 142758"/>
                <a:gd name="connsiteX289" fmla="*/ 253240 w 262001"/>
                <a:gd name="connsiteY289" fmla="*/ 130752 h 142758"/>
                <a:gd name="connsiteX290" fmla="*/ 254112 w 262001"/>
                <a:gd name="connsiteY290" fmla="*/ 130876 h 142758"/>
                <a:gd name="connsiteX291" fmla="*/ 254991 w 262001"/>
                <a:gd name="connsiteY291" fmla="*/ 130993 h 142758"/>
                <a:gd name="connsiteX292" fmla="*/ 255870 w 262001"/>
                <a:gd name="connsiteY292" fmla="*/ 131118 h 142758"/>
                <a:gd name="connsiteX293" fmla="*/ 256742 w 262001"/>
                <a:gd name="connsiteY293" fmla="*/ 131234 h 142758"/>
                <a:gd name="connsiteX294" fmla="*/ 257621 w 262001"/>
                <a:gd name="connsiteY294" fmla="*/ 131359 h 142758"/>
                <a:gd name="connsiteX295" fmla="*/ 258500 w 262001"/>
                <a:gd name="connsiteY295" fmla="*/ 131476 h 142758"/>
                <a:gd name="connsiteX296" fmla="*/ 259372 w 262001"/>
                <a:gd name="connsiteY296" fmla="*/ 131592 h 142758"/>
                <a:gd name="connsiteX297" fmla="*/ 260251 w 262001"/>
                <a:gd name="connsiteY297" fmla="*/ 131709 h 142758"/>
                <a:gd name="connsiteX298" fmla="*/ 261123 w 262001"/>
                <a:gd name="connsiteY298" fmla="*/ 131818 h 142758"/>
                <a:gd name="connsiteX299" fmla="*/ 262002 w 262001"/>
                <a:gd name="connsiteY299" fmla="*/ 131935 h 142758"/>
                <a:gd name="connsiteX300" fmla="*/ 262002 w 262001"/>
                <a:gd name="connsiteY300" fmla="*/ 142758 h 142758"/>
                <a:gd name="connsiteX301" fmla="*/ 0 w 262001"/>
                <a:gd name="connsiteY301" fmla="*/ 142758 h 142758"/>
                <a:gd name="connsiteX302" fmla="*/ 0 w 262001"/>
                <a:gd name="connsiteY302" fmla="*/ 0 h 1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62001" h="142758">
                  <a:moveTo>
                    <a:pt x="0" y="0"/>
                  </a:moveTo>
                  <a:lnTo>
                    <a:pt x="879" y="973"/>
                  </a:lnTo>
                  <a:lnTo>
                    <a:pt x="1751" y="1937"/>
                  </a:lnTo>
                  <a:lnTo>
                    <a:pt x="2630" y="2895"/>
                  </a:lnTo>
                  <a:lnTo>
                    <a:pt x="3509" y="3852"/>
                  </a:lnTo>
                  <a:lnTo>
                    <a:pt x="4381" y="4801"/>
                  </a:lnTo>
                  <a:lnTo>
                    <a:pt x="5260" y="5750"/>
                  </a:lnTo>
                  <a:lnTo>
                    <a:pt x="6139" y="6692"/>
                  </a:lnTo>
                  <a:lnTo>
                    <a:pt x="7011" y="7625"/>
                  </a:lnTo>
                  <a:lnTo>
                    <a:pt x="7890" y="8559"/>
                  </a:lnTo>
                  <a:lnTo>
                    <a:pt x="8761" y="9485"/>
                  </a:lnTo>
                  <a:lnTo>
                    <a:pt x="9641" y="10411"/>
                  </a:lnTo>
                  <a:lnTo>
                    <a:pt x="10520" y="11329"/>
                  </a:lnTo>
                  <a:lnTo>
                    <a:pt x="11391" y="12239"/>
                  </a:lnTo>
                  <a:lnTo>
                    <a:pt x="12271" y="13150"/>
                  </a:lnTo>
                  <a:lnTo>
                    <a:pt x="13142" y="14053"/>
                  </a:lnTo>
                  <a:lnTo>
                    <a:pt x="14021" y="14947"/>
                  </a:lnTo>
                  <a:lnTo>
                    <a:pt x="14901" y="15842"/>
                  </a:lnTo>
                  <a:lnTo>
                    <a:pt x="15772" y="16729"/>
                  </a:lnTo>
                  <a:lnTo>
                    <a:pt x="16651" y="17616"/>
                  </a:lnTo>
                  <a:lnTo>
                    <a:pt x="17531" y="18495"/>
                  </a:lnTo>
                  <a:lnTo>
                    <a:pt x="18402" y="19375"/>
                  </a:lnTo>
                  <a:lnTo>
                    <a:pt x="19281" y="20238"/>
                  </a:lnTo>
                  <a:lnTo>
                    <a:pt x="20153" y="21110"/>
                  </a:lnTo>
                  <a:lnTo>
                    <a:pt x="21032" y="21966"/>
                  </a:lnTo>
                  <a:lnTo>
                    <a:pt x="21911" y="22822"/>
                  </a:lnTo>
                  <a:lnTo>
                    <a:pt x="22783" y="23678"/>
                  </a:lnTo>
                  <a:lnTo>
                    <a:pt x="23662" y="24526"/>
                  </a:lnTo>
                  <a:lnTo>
                    <a:pt x="24534" y="25366"/>
                  </a:lnTo>
                  <a:lnTo>
                    <a:pt x="25413" y="26206"/>
                  </a:lnTo>
                  <a:lnTo>
                    <a:pt x="26292" y="27039"/>
                  </a:lnTo>
                  <a:lnTo>
                    <a:pt x="27163" y="27864"/>
                  </a:lnTo>
                  <a:lnTo>
                    <a:pt x="28043" y="28689"/>
                  </a:lnTo>
                  <a:lnTo>
                    <a:pt x="28922" y="29506"/>
                  </a:lnTo>
                  <a:lnTo>
                    <a:pt x="29793" y="30323"/>
                  </a:lnTo>
                  <a:lnTo>
                    <a:pt x="30673" y="31132"/>
                  </a:lnTo>
                  <a:lnTo>
                    <a:pt x="31544" y="31941"/>
                  </a:lnTo>
                  <a:lnTo>
                    <a:pt x="32423" y="32743"/>
                  </a:lnTo>
                  <a:lnTo>
                    <a:pt x="33303" y="33536"/>
                  </a:lnTo>
                  <a:lnTo>
                    <a:pt x="34174" y="34330"/>
                  </a:lnTo>
                  <a:lnTo>
                    <a:pt x="35053" y="35116"/>
                  </a:lnTo>
                  <a:lnTo>
                    <a:pt x="35925" y="35902"/>
                  </a:lnTo>
                  <a:lnTo>
                    <a:pt x="36804" y="36680"/>
                  </a:lnTo>
                  <a:lnTo>
                    <a:pt x="37683" y="37458"/>
                  </a:lnTo>
                  <a:lnTo>
                    <a:pt x="38555" y="38228"/>
                  </a:lnTo>
                  <a:lnTo>
                    <a:pt x="39434" y="38991"/>
                  </a:lnTo>
                  <a:lnTo>
                    <a:pt x="40313" y="39753"/>
                  </a:lnTo>
                  <a:lnTo>
                    <a:pt x="41185" y="40516"/>
                  </a:lnTo>
                  <a:lnTo>
                    <a:pt x="42064" y="41263"/>
                  </a:lnTo>
                  <a:lnTo>
                    <a:pt x="42936" y="42017"/>
                  </a:lnTo>
                  <a:lnTo>
                    <a:pt x="43815" y="42757"/>
                  </a:lnTo>
                  <a:lnTo>
                    <a:pt x="44694" y="43496"/>
                  </a:lnTo>
                  <a:lnTo>
                    <a:pt x="45565" y="44235"/>
                  </a:lnTo>
                  <a:lnTo>
                    <a:pt x="46445" y="44966"/>
                  </a:lnTo>
                  <a:lnTo>
                    <a:pt x="47316" y="45698"/>
                  </a:lnTo>
                  <a:lnTo>
                    <a:pt x="48195" y="46414"/>
                  </a:lnTo>
                  <a:lnTo>
                    <a:pt x="49075" y="47137"/>
                  </a:lnTo>
                  <a:lnTo>
                    <a:pt x="49946" y="47853"/>
                  </a:lnTo>
                  <a:lnTo>
                    <a:pt x="50825" y="48561"/>
                  </a:lnTo>
                  <a:lnTo>
                    <a:pt x="51705" y="49269"/>
                  </a:lnTo>
                  <a:lnTo>
                    <a:pt x="52576" y="49970"/>
                  </a:lnTo>
                  <a:lnTo>
                    <a:pt x="53455" y="50670"/>
                  </a:lnTo>
                  <a:lnTo>
                    <a:pt x="54327" y="51362"/>
                  </a:lnTo>
                  <a:lnTo>
                    <a:pt x="55206" y="52047"/>
                  </a:lnTo>
                  <a:lnTo>
                    <a:pt x="56085" y="52740"/>
                  </a:lnTo>
                  <a:lnTo>
                    <a:pt x="56957" y="53417"/>
                  </a:lnTo>
                  <a:lnTo>
                    <a:pt x="57836" y="54094"/>
                  </a:lnTo>
                  <a:lnTo>
                    <a:pt x="58708" y="54770"/>
                  </a:lnTo>
                  <a:lnTo>
                    <a:pt x="59587" y="55440"/>
                  </a:lnTo>
                  <a:lnTo>
                    <a:pt x="60466" y="56101"/>
                  </a:lnTo>
                  <a:lnTo>
                    <a:pt x="61338" y="56762"/>
                  </a:lnTo>
                  <a:lnTo>
                    <a:pt x="62217" y="57424"/>
                  </a:lnTo>
                  <a:lnTo>
                    <a:pt x="63088" y="58077"/>
                  </a:lnTo>
                  <a:lnTo>
                    <a:pt x="63968" y="58723"/>
                  </a:lnTo>
                  <a:lnTo>
                    <a:pt x="64847" y="59369"/>
                  </a:lnTo>
                  <a:lnTo>
                    <a:pt x="65718" y="60007"/>
                  </a:lnTo>
                  <a:lnTo>
                    <a:pt x="66598" y="60645"/>
                  </a:lnTo>
                  <a:lnTo>
                    <a:pt x="67477" y="61283"/>
                  </a:lnTo>
                  <a:lnTo>
                    <a:pt x="68348" y="61906"/>
                  </a:lnTo>
                  <a:lnTo>
                    <a:pt x="69228" y="62536"/>
                  </a:lnTo>
                  <a:lnTo>
                    <a:pt x="70099" y="63158"/>
                  </a:lnTo>
                  <a:lnTo>
                    <a:pt x="70978" y="63773"/>
                  </a:lnTo>
                  <a:lnTo>
                    <a:pt x="71858" y="64388"/>
                  </a:lnTo>
                  <a:lnTo>
                    <a:pt x="72729" y="64995"/>
                  </a:lnTo>
                  <a:lnTo>
                    <a:pt x="73608" y="65602"/>
                  </a:lnTo>
                  <a:lnTo>
                    <a:pt x="74480" y="66209"/>
                  </a:lnTo>
                  <a:lnTo>
                    <a:pt x="75359" y="66808"/>
                  </a:lnTo>
                  <a:lnTo>
                    <a:pt x="76238" y="67399"/>
                  </a:lnTo>
                  <a:lnTo>
                    <a:pt x="77110" y="67990"/>
                  </a:lnTo>
                  <a:lnTo>
                    <a:pt x="77989" y="68582"/>
                  </a:lnTo>
                  <a:lnTo>
                    <a:pt x="78868" y="69165"/>
                  </a:lnTo>
                  <a:lnTo>
                    <a:pt x="79740" y="69741"/>
                  </a:lnTo>
                  <a:lnTo>
                    <a:pt x="80619" y="70317"/>
                  </a:lnTo>
                  <a:lnTo>
                    <a:pt x="81490" y="70893"/>
                  </a:lnTo>
                  <a:lnTo>
                    <a:pt x="82370" y="71461"/>
                  </a:lnTo>
                  <a:lnTo>
                    <a:pt x="83249" y="72029"/>
                  </a:lnTo>
                  <a:lnTo>
                    <a:pt x="84120" y="72589"/>
                  </a:lnTo>
                  <a:lnTo>
                    <a:pt x="85000" y="73149"/>
                  </a:lnTo>
                  <a:lnTo>
                    <a:pt x="85871" y="73702"/>
                  </a:lnTo>
                  <a:lnTo>
                    <a:pt x="86750" y="74254"/>
                  </a:lnTo>
                  <a:lnTo>
                    <a:pt x="87630" y="74799"/>
                  </a:lnTo>
                  <a:lnTo>
                    <a:pt x="88501" y="75343"/>
                  </a:lnTo>
                  <a:lnTo>
                    <a:pt x="89380" y="75880"/>
                  </a:lnTo>
                  <a:lnTo>
                    <a:pt x="90260" y="76417"/>
                  </a:lnTo>
                  <a:lnTo>
                    <a:pt x="91131" y="76954"/>
                  </a:lnTo>
                  <a:lnTo>
                    <a:pt x="92010" y="77483"/>
                  </a:lnTo>
                  <a:lnTo>
                    <a:pt x="92882" y="78012"/>
                  </a:lnTo>
                  <a:lnTo>
                    <a:pt x="93761" y="78534"/>
                  </a:lnTo>
                  <a:lnTo>
                    <a:pt x="94640" y="79055"/>
                  </a:lnTo>
                  <a:lnTo>
                    <a:pt x="95512" y="79569"/>
                  </a:lnTo>
                  <a:lnTo>
                    <a:pt x="96391" y="80082"/>
                  </a:lnTo>
                  <a:lnTo>
                    <a:pt x="97263" y="80588"/>
                  </a:lnTo>
                  <a:lnTo>
                    <a:pt x="98142" y="81094"/>
                  </a:lnTo>
                  <a:lnTo>
                    <a:pt x="99021" y="81599"/>
                  </a:lnTo>
                  <a:lnTo>
                    <a:pt x="99892" y="82097"/>
                  </a:lnTo>
                  <a:lnTo>
                    <a:pt x="100772" y="82588"/>
                  </a:lnTo>
                  <a:lnTo>
                    <a:pt x="101651" y="83086"/>
                  </a:lnTo>
                  <a:lnTo>
                    <a:pt x="102522" y="83576"/>
                  </a:lnTo>
                  <a:lnTo>
                    <a:pt x="103402" y="84058"/>
                  </a:lnTo>
                  <a:lnTo>
                    <a:pt x="104273" y="84541"/>
                  </a:lnTo>
                  <a:lnTo>
                    <a:pt x="105152" y="85023"/>
                  </a:lnTo>
                  <a:lnTo>
                    <a:pt x="106032" y="85498"/>
                  </a:lnTo>
                  <a:lnTo>
                    <a:pt x="106903" y="85964"/>
                  </a:lnTo>
                  <a:lnTo>
                    <a:pt x="107782" y="86439"/>
                  </a:lnTo>
                  <a:lnTo>
                    <a:pt x="108654" y="86906"/>
                  </a:lnTo>
                  <a:lnTo>
                    <a:pt x="109533" y="87365"/>
                  </a:lnTo>
                  <a:lnTo>
                    <a:pt x="110412" y="87824"/>
                  </a:lnTo>
                  <a:lnTo>
                    <a:pt x="111284" y="88283"/>
                  </a:lnTo>
                  <a:lnTo>
                    <a:pt x="112163" y="88735"/>
                  </a:lnTo>
                  <a:lnTo>
                    <a:pt x="113042" y="89186"/>
                  </a:lnTo>
                  <a:lnTo>
                    <a:pt x="113914" y="89637"/>
                  </a:lnTo>
                  <a:lnTo>
                    <a:pt x="114793" y="90081"/>
                  </a:lnTo>
                  <a:lnTo>
                    <a:pt x="115664" y="90516"/>
                  </a:lnTo>
                  <a:lnTo>
                    <a:pt x="116544" y="90960"/>
                  </a:lnTo>
                  <a:lnTo>
                    <a:pt x="117423" y="91396"/>
                  </a:lnTo>
                  <a:lnTo>
                    <a:pt x="118295" y="91824"/>
                  </a:lnTo>
                  <a:lnTo>
                    <a:pt x="119174" y="92252"/>
                  </a:lnTo>
                  <a:lnTo>
                    <a:pt x="120045" y="92679"/>
                  </a:lnTo>
                  <a:lnTo>
                    <a:pt x="120924" y="93100"/>
                  </a:lnTo>
                  <a:lnTo>
                    <a:pt x="121804" y="93520"/>
                  </a:lnTo>
                  <a:lnTo>
                    <a:pt x="122675" y="93940"/>
                  </a:lnTo>
                  <a:lnTo>
                    <a:pt x="123555" y="94352"/>
                  </a:lnTo>
                  <a:lnTo>
                    <a:pt x="124434" y="94765"/>
                  </a:lnTo>
                  <a:lnTo>
                    <a:pt x="125305" y="95169"/>
                  </a:lnTo>
                  <a:lnTo>
                    <a:pt x="126184" y="95582"/>
                  </a:lnTo>
                  <a:lnTo>
                    <a:pt x="127056" y="95979"/>
                  </a:lnTo>
                  <a:lnTo>
                    <a:pt x="127935" y="96383"/>
                  </a:lnTo>
                  <a:lnTo>
                    <a:pt x="128814" y="96780"/>
                  </a:lnTo>
                  <a:lnTo>
                    <a:pt x="129686" y="97169"/>
                  </a:lnTo>
                  <a:lnTo>
                    <a:pt x="130565" y="97558"/>
                  </a:lnTo>
                  <a:lnTo>
                    <a:pt x="131437" y="97947"/>
                  </a:lnTo>
                  <a:lnTo>
                    <a:pt x="132316" y="98336"/>
                  </a:lnTo>
                  <a:lnTo>
                    <a:pt x="133195" y="98718"/>
                  </a:lnTo>
                  <a:lnTo>
                    <a:pt x="134067" y="99099"/>
                  </a:lnTo>
                  <a:lnTo>
                    <a:pt x="134946" y="99472"/>
                  </a:lnTo>
                  <a:lnTo>
                    <a:pt x="135825" y="99846"/>
                  </a:lnTo>
                  <a:lnTo>
                    <a:pt x="136697" y="100219"/>
                  </a:lnTo>
                  <a:lnTo>
                    <a:pt x="137576" y="100593"/>
                  </a:lnTo>
                  <a:lnTo>
                    <a:pt x="138447" y="100958"/>
                  </a:lnTo>
                  <a:lnTo>
                    <a:pt x="139327" y="101316"/>
                  </a:lnTo>
                  <a:lnTo>
                    <a:pt x="140206" y="101682"/>
                  </a:lnTo>
                  <a:lnTo>
                    <a:pt x="141077" y="102040"/>
                  </a:lnTo>
                  <a:lnTo>
                    <a:pt x="141957" y="102398"/>
                  </a:lnTo>
                  <a:lnTo>
                    <a:pt x="142828" y="102748"/>
                  </a:lnTo>
                  <a:lnTo>
                    <a:pt x="143707" y="103098"/>
                  </a:lnTo>
                  <a:lnTo>
                    <a:pt x="144587" y="103448"/>
                  </a:lnTo>
                  <a:lnTo>
                    <a:pt x="145458" y="103791"/>
                  </a:lnTo>
                  <a:lnTo>
                    <a:pt x="146337" y="104133"/>
                  </a:lnTo>
                  <a:lnTo>
                    <a:pt x="147209" y="104476"/>
                  </a:lnTo>
                  <a:lnTo>
                    <a:pt x="148088" y="104810"/>
                  </a:lnTo>
                  <a:lnTo>
                    <a:pt x="148967" y="105145"/>
                  </a:lnTo>
                  <a:lnTo>
                    <a:pt x="149839" y="105479"/>
                  </a:lnTo>
                  <a:lnTo>
                    <a:pt x="150718" y="105806"/>
                  </a:lnTo>
                  <a:lnTo>
                    <a:pt x="151597" y="106141"/>
                  </a:lnTo>
                  <a:lnTo>
                    <a:pt x="152469" y="106460"/>
                  </a:lnTo>
                  <a:lnTo>
                    <a:pt x="153348" y="106786"/>
                  </a:lnTo>
                  <a:lnTo>
                    <a:pt x="154219" y="107105"/>
                  </a:lnTo>
                  <a:lnTo>
                    <a:pt x="155099" y="107425"/>
                  </a:lnTo>
                  <a:lnTo>
                    <a:pt x="155978" y="107736"/>
                  </a:lnTo>
                  <a:lnTo>
                    <a:pt x="156849" y="108055"/>
                  </a:lnTo>
                  <a:lnTo>
                    <a:pt x="157729" y="108358"/>
                  </a:lnTo>
                  <a:lnTo>
                    <a:pt x="158600" y="108669"/>
                  </a:lnTo>
                  <a:lnTo>
                    <a:pt x="159479" y="108973"/>
                  </a:lnTo>
                  <a:lnTo>
                    <a:pt x="160359" y="109276"/>
                  </a:lnTo>
                  <a:lnTo>
                    <a:pt x="161230" y="109580"/>
                  </a:lnTo>
                  <a:lnTo>
                    <a:pt x="162109" y="109883"/>
                  </a:lnTo>
                  <a:lnTo>
                    <a:pt x="162989" y="110179"/>
                  </a:lnTo>
                  <a:lnTo>
                    <a:pt x="163860" y="110467"/>
                  </a:lnTo>
                  <a:lnTo>
                    <a:pt x="164739" y="110763"/>
                  </a:lnTo>
                  <a:lnTo>
                    <a:pt x="165611" y="111051"/>
                  </a:lnTo>
                  <a:lnTo>
                    <a:pt x="166490" y="111338"/>
                  </a:lnTo>
                  <a:lnTo>
                    <a:pt x="167369" y="111626"/>
                  </a:lnTo>
                  <a:lnTo>
                    <a:pt x="168241" y="111906"/>
                  </a:lnTo>
                  <a:lnTo>
                    <a:pt x="169120" y="112187"/>
                  </a:lnTo>
                  <a:lnTo>
                    <a:pt x="169991" y="112467"/>
                  </a:lnTo>
                  <a:lnTo>
                    <a:pt x="170871" y="112747"/>
                  </a:lnTo>
                  <a:lnTo>
                    <a:pt x="171750" y="113019"/>
                  </a:lnTo>
                  <a:lnTo>
                    <a:pt x="172622" y="113291"/>
                  </a:lnTo>
                  <a:lnTo>
                    <a:pt x="173501" y="113564"/>
                  </a:lnTo>
                  <a:lnTo>
                    <a:pt x="174380" y="113828"/>
                  </a:lnTo>
                  <a:lnTo>
                    <a:pt x="175251" y="114093"/>
                  </a:lnTo>
                  <a:lnTo>
                    <a:pt x="176131" y="114357"/>
                  </a:lnTo>
                  <a:lnTo>
                    <a:pt x="177002" y="114622"/>
                  </a:lnTo>
                  <a:lnTo>
                    <a:pt x="177882" y="114879"/>
                  </a:lnTo>
                  <a:lnTo>
                    <a:pt x="178761" y="115136"/>
                  </a:lnTo>
                  <a:lnTo>
                    <a:pt x="179632" y="115392"/>
                  </a:lnTo>
                  <a:lnTo>
                    <a:pt x="180511" y="115649"/>
                  </a:lnTo>
                  <a:lnTo>
                    <a:pt x="181383" y="115898"/>
                  </a:lnTo>
                  <a:lnTo>
                    <a:pt x="182262" y="116147"/>
                  </a:lnTo>
                  <a:lnTo>
                    <a:pt x="183141" y="116396"/>
                  </a:lnTo>
                  <a:lnTo>
                    <a:pt x="184013" y="116637"/>
                  </a:lnTo>
                  <a:lnTo>
                    <a:pt x="184892" y="116886"/>
                  </a:lnTo>
                  <a:lnTo>
                    <a:pt x="185771" y="117127"/>
                  </a:lnTo>
                  <a:lnTo>
                    <a:pt x="186643" y="117361"/>
                  </a:lnTo>
                  <a:lnTo>
                    <a:pt x="187522" y="117602"/>
                  </a:lnTo>
                  <a:lnTo>
                    <a:pt x="188393" y="117836"/>
                  </a:lnTo>
                  <a:lnTo>
                    <a:pt x="189273" y="118069"/>
                  </a:lnTo>
                  <a:lnTo>
                    <a:pt x="190152" y="118302"/>
                  </a:lnTo>
                  <a:lnTo>
                    <a:pt x="191024" y="118536"/>
                  </a:lnTo>
                  <a:lnTo>
                    <a:pt x="191903" y="118761"/>
                  </a:lnTo>
                  <a:lnTo>
                    <a:pt x="192774" y="118987"/>
                  </a:lnTo>
                  <a:lnTo>
                    <a:pt x="193653" y="119213"/>
                  </a:lnTo>
                  <a:lnTo>
                    <a:pt x="194533" y="119438"/>
                  </a:lnTo>
                  <a:lnTo>
                    <a:pt x="195404" y="119656"/>
                  </a:lnTo>
                  <a:lnTo>
                    <a:pt x="196284" y="119874"/>
                  </a:lnTo>
                  <a:lnTo>
                    <a:pt x="197163" y="120092"/>
                  </a:lnTo>
                  <a:lnTo>
                    <a:pt x="198034" y="120310"/>
                  </a:lnTo>
                  <a:lnTo>
                    <a:pt x="198913" y="120520"/>
                  </a:lnTo>
                  <a:lnTo>
                    <a:pt x="199785" y="120730"/>
                  </a:lnTo>
                  <a:lnTo>
                    <a:pt x="200664" y="120940"/>
                  </a:lnTo>
                  <a:lnTo>
                    <a:pt x="201543" y="121150"/>
                  </a:lnTo>
                  <a:lnTo>
                    <a:pt x="202415" y="121360"/>
                  </a:lnTo>
                  <a:lnTo>
                    <a:pt x="203294" y="121563"/>
                  </a:lnTo>
                  <a:lnTo>
                    <a:pt x="204166" y="121765"/>
                  </a:lnTo>
                  <a:lnTo>
                    <a:pt x="205045" y="121967"/>
                  </a:lnTo>
                  <a:lnTo>
                    <a:pt x="205924" y="122169"/>
                  </a:lnTo>
                  <a:lnTo>
                    <a:pt x="206796" y="122364"/>
                  </a:lnTo>
                  <a:lnTo>
                    <a:pt x="207675" y="122559"/>
                  </a:lnTo>
                  <a:lnTo>
                    <a:pt x="208554" y="122753"/>
                  </a:lnTo>
                  <a:lnTo>
                    <a:pt x="209426" y="122948"/>
                  </a:lnTo>
                  <a:lnTo>
                    <a:pt x="210305" y="123142"/>
                  </a:lnTo>
                  <a:lnTo>
                    <a:pt x="211176" y="123329"/>
                  </a:lnTo>
                  <a:lnTo>
                    <a:pt x="212056" y="123516"/>
                  </a:lnTo>
                  <a:lnTo>
                    <a:pt x="212935" y="123702"/>
                  </a:lnTo>
                  <a:lnTo>
                    <a:pt x="213806" y="123889"/>
                  </a:lnTo>
                  <a:lnTo>
                    <a:pt x="214686" y="124076"/>
                  </a:lnTo>
                  <a:lnTo>
                    <a:pt x="215557" y="124255"/>
                  </a:lnTo>
                  <a:lnTo>
                    <a:pt x="216436" y="124434"/>
                  </a:lnTo>
                  <a:lnTo>
                    <a:pt x="217316" y="124613"/>
                  </a:lnTo>
                  <a:lnTo>
                    <a:pt x="218187" y="124792"/>
                  </a:lnTo>
                  <a:lnTo>
                    <a:pt x="219066" y="124971"/>
                  </a:lnTo>
                  <a:lnTo>
                    <a:pt x="219938" y="125142"/>
                  </a:lnTo>
                  <a:lnTo>
                    <a:pt x="220817" y="125313"/>
                  </a:lnTo>
                  <a:lnTo>
                    <a:pt x="221696" y="125484"/>
                  </a:lnTo>
                  <a:lnTo>
                    <a:pt x="222568" y="125655"/>
                  </a:lnTo>
                  <a:lnTo>
                    <a:pt x="223447" y="125827"/>
                  </a:lnTo>
                  <a:lnTo>
                    <a:pt x="224326" y="125990"/>
                  </a:lnTo>
                  <a:lnTo>
                    <a:pt x="225198" y="126161"/>
                  </a:lnTo>
                  <a:lnTo>
                    <a:pt x="226077" y="126325"/>
                  </a:lnTo>
                  <a:lnTo>
                    <a:pt x="226948" y="126488"/>
                  </a:lnTo>
                  <a:lnTo>
                    <a:pt x="227828" y="126644"/>
                  </a:lnTo>
                  <a:lnTo>
                    <a:pt x="228707" y="126807"/>
                  </a:lnTo>
                  <a:lnTo>
                    <a:pt x="229578" y="126963"/>
                  </a:lnTo>
                  <a:lnTo>
                    <a:pt x="230458" y="127118"/>
                  </a:lnTo>
                  <a:lnTo>
                    <a:pt x="231329" y="127274"/>
                  </a:lnTo>
                  <a:lnTo>
                    <a:pt x="232208" y="127429"/>
                  </a:lnTo>
                  <a:lnTo>
                    <a:pt x="233088" y="127585"/>
                  </a:lnTo>
                  <a:lnTo>
                    <a:pt x="233959" y="127733"/>
                  </a:lnTo>
                  <a:lnTo>
                    <a:pt x="234838" y="127889"/>
                  </a:lnTo>
                  <a:lnTo>
                    <a:pt x="235718" y="128036"/>
                  </a:lnTo>
                  <a:lnTo>
                    <a:pt x="236589" y="128184"/>
                  </a:lnTo>
                  <a:lnTo>
                    <a:pt x="237468" y="128332"/>
                  </a:lnTo>
                  <a:lnTo>
                    <a:pt x="238340" y="128472"/>
                  </a:lnTo>
                  <a:lnTo>
                    <a:pt x="239219" y="128620"/>
                  </a:lnTo>
                  <a:lnTo>
                    <a:pt x="240098" y="128760"/>
                  </a:lnTo>
                  <a:lnTo>
                    <a:pt x="240970" y="128900"/>
                  </a:lnTo>
                  <a:lnTo>
                    <a:pt x="241849" y="129040"/>
                  </a:lnTo>
                  <a:lnTo>
                    <a:pt x="242720" y="129180"/>
                  </a:lnTo>
                  <a:lnTo>
                    <a:pt x="243600" y="129320"/>
                  </a:lnTo>
                  <a:lnTo>
                    <a:pt x="244479" y="129452"/>
                  </a:lnTo>
                  <a:lnTo>
                    <a:pt x="245351" y="129593"/>
                  </a:lnTo>
                  <a:lnTo>
                    <a:pt x="246230" y="129725"/>
                  </a:lnTo>
                  <a:lnTo>
                    <a:pt x="247109" y="129857"/>
                  </a:lnTo>
                  <a:lnTo>
                    <a:pt x="247980" y="129989"/>
                  </a:lnTo>
                  <a:lnTo>
                    <a:pt x="248860" y="130122"/>
                  </a:lnTo>
                  <a:lnTo>
                    <a:pt x="249731" y="130246"/>
                  </a:lnTo>
                  <a:lnTo>
                    <a:pt x="250611" y="130378"/>
                  </a:lnTo>
                  <a:lnTo>
                    <a:pt x="251490" y="130503"/>
                  </a:lnTo>
                  <a:lnTo>
                    <a:pt x="252361" y="130627"/>
                  </a:lnTo>
                  <a:lnTo>
                    <a:pt x="253240" y="130752"/>
                  </a:lnTo>
                  <a:lnTo>
                    <a:pt x="254112" y="130876"/>
                  </a:lnTo>
                  <a:lnTo>
                    <a:pt x="254991" y="130993"/>
                  </a:lnTo>
                  <a:lnTo>
                    <a:pt x="255870" y="131118"/>
                  </a:lnTo>
                  <a:lnTo>
                    <a:pt x="256742" y="131234"/>
                  </a:lnTo>
                  <a:lnTo>
                    <a:pt x="257621" y="131359"/>
                  </a:lnTo>
                  <a:lnTo>
                    <a:pt x="258500" y="131476"/>
                  </a:lnTo>
                  <a:lnTo>
                    <a:pt x="259372" y="131592"/>
                  </a:lnTo>
                  <a:lnTo>
                    <a:pt x="260251" y="131709"/>
                  </a:lnTo>
                  <a:lnTo>
                    <a:pt x="261123" y="131818"/>
                  </a:lnTo>
                  <a:lnTo>
                    <a:pt x="262002" y="131935"/>
                  </a:lnTo>
                  <a:lnTo>
                    <a:pt x="262002" y="142758"/>
                  </a:lnTo>
                  <a:lnTo>
                    <a:pt x="0" y="142758"/>
                  </a:lnTo>
                  <a:lnTo>
                    <a:pt x="0" y="0"/>
                  </a:lnTo>
                </a:path>
              </a:pathLst>
            </a:custGeom>
            <a:noFill/>
            <a:ln w="3111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AA263A4-F988-34C1-197F-F32C70B4B257}"/>
              </a:ext>
            </a:extLst>
          </p:cNvPr>
          <p:cNvGrpSpPr/>
          <p:nvPr/>
        </p:nvGrpSpPr>
        <p:grpSpPr>
          <a:xfrm>
            <a:off x="7665559" y="3780225"/>
            <a:ext cx="987483" cy="974463"/>
            <a:chOff x="7052065" y="1575924"/>
            <a:chExt cx="987483" cy="974463"/>
          </a:xfrm>
        </p:grpSpPr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4B6A988E-771E-BFF0-D76B-D8477C538B23}"/>
                </a:ext>
              </a:extLst>
            </p:cNvPr>
            <p:cNvSpPr/>
            <p:nvPr/>
          </p:nvSpPr>
          <p:spPr>
            <a:xfrm>
              <a:off x="7052065" y="1575924"/>
              <a:ext cx="987483" cy="974463"/>
            </a:xfrm>
            <a:custGeom>
              <a:avLst/>
              <a:gdLst>
                <a:gd name="connsiteX0" fmla="*/ 0 w 987483"/>
                <a:gd name="connsiteY0" fmla="*/ 831705 h 974463"/>
                <a:gd name="connsiteX1" fmla="*/ 3303 w 987483"/>
                <a:gd name="connsiteY1" fmla="*/ 828001 h 974463"/>
                <a:gd name="connsiteX2" fmla="*/ 6605 w 987483"/>
                <a:gd name="connsiteY2" fmla="*/ 824227 h 974463"/>
                <a:gd name="connsiteX3" fmla="*/ 9908 w 987483"/>
                <a:gd name="connsiteY3" fmla="*/ 820384 h 974463"/>
                <a:gd name="connsiteX4" fmla="*/ 13211 w 987483"/>
                <a:gd name="connsiteY4" fmla="*/ 816470 h 974463"/>
                <a:gd name="connsiteX5" fmla="*/ 16514 w 987483"/>
                <a:gd name="connsiteY5" fmla="*/ 812478 h 974463"/>
                <a:gd name="connsiteX6" fmla="*/ 19816 w 987483"/>
                <a:gd name="connsiteY6" fmla="*/ 808417 h 974463"/>
                <a:gd name="connsiteX7" fmla="*/ 23119 w 987483"/>
                <a:gd name="connsiteY7" fmla="*/ 804293 h 974463"/>
                <a:gd name="connsiteX8" fmla="*/ 26421 w 987483"/>
                <a:gd name="connsiteY8" fmla="*/ 800083 h 974463"/>
                <a:gd name="connsiteX9" fmla="*/ 29724 w 987483"/>
                <a:gd name="connsiteY9" fmla="*/ 795803 h 974463"/>
                <a:gd name="connsiteX10" fmla="*/ 33026 w 987483"/>
                <a:gd name="connsiteY10" fmla="*/ 791454 h 974463"/>
                <a:gd name="connsiteX11" fmla="*/ 36329 w 987483"/>
                <a:gd name="connsiteY11" fmla="*/ 787034 h 974463"/>
                <a:gd name="connsiteX12" fmla="*/ 39632 w 987483"/>
                <a:gd name="connsiteY12" fmla="*/ 782529 h 974463"/>
                <a:gd name="connsiteX13" fmla="*/ 42934 w 987483"/>
                <a:gd name="connsiteY13" fmla="*/ 777962 h 974463"/>
                <a:gd name="connsiteX14" fmla="*/ 46237 w 987483"/>
                <a:gd name="connsiteY14" fmla="*/ 773309 h 974463"/>
                <a:gd name="connsiteX15" fmla="*/ 49539 w 987483"/>
                <a:gd name="connsiteY15" fmla="*/ 768586 h 974463"/>
                <a:gd name="connsiteX16" fmla="*/ 52842 w 987483"/>
                <a:gd name="connsiteY16" fmla="*/ 763793 h 974463"/>
                <a:gd name="connsiteX17" fmla="*/ 56145 w 987483"/>
                <a:gd name="connsiteY17" fmla="*/ 758922 h 974463"/>
                <a:gd name="connsiteX18" fmla="*/ 59448 w 987483"/>
                <a:gd name="connsiteY18" fmla="*/ 753973 h 974463"/>
                <a:gd name="connsiteX19" fmla="*/ 62750 w 987483"/>
                <a:gd name="connsiteY19" fmla="*/ 748954 h 974463"/>
                <a:gd name="connsiteX20" fmla="*/ 66053 w 987483"/>
                <a:gd name="connsiteY20" fmla="*/ 743858 h 974463"/>
                <a:gd name="connsiteX21" fmla="*/ 69355 w 987483"/>
                <a:gd name="connsiteY21" fmla="*/ 738691 h 974463"/>
                <a:gd name="connsiteX22" fmla="*/ 72658 w 987483"/>
                <a:gd name="connsiteY22" fmla="*/ 733447 h 974463"/>
                <a:gd name="connsiteX23" fmla="*/ 75960 w 987483"/>
                <a:gd name="connsiteY23" fmla="*/ 728124 h 974463"/>
                <a:gd name="connsiteX24" fmla="*/ 79263 w 987483"/>
                <a:gd name="connsiteY24" fmla="*/ 722732 h 974463"/>
                <a:gd name="connsiteX25" fmla="*/ 82566 w 987483"/>
                <a:gd name="connsiteY25" fmla="*/ 717262 h 974463"/>
                <a:gd name="connsiteX26" fmla="*/ 85869 w 987483"/>
                <a:gd name="connsiteY26" fmla="*/ 711722 h 974463"/>
                <a:gd name="connsiteX27" fmla="*/ 89171 w 987483"/>
                <a:gd name="connsiteY27" fmla="*/ 706111 h 974463"/>
                <a:gd name="connsiteX28" fmla="*/ 92474 w 987483"/>
                <a:gd name="connsiteY28" fmla="*/ 700425 h 974463"/>
                <a:gd name="connsiteX29" fmla="*/ 95776 w 987483"/>
                <a:gd name="connsiteY29" fmla="*/ 694666 h 974463"/>
                <a:gd name="connsiteX30" fmla="*/ 99079 w 987483"/>
                <a:gd name="connsiteY30" fmla="*/ 688835 h 974463"/>
                <a:gd name="connsiteX31" fmla="*/ 102382 w 987483"/>
                <a:gd name="connsiteY31" fmla="*/ 682933 h 974463"/>
                <a:gd name="connsiteX32" fmla="*/ 105684 w 987483"/>
                <a:gd name="connsiteY32" fmla="*/ 676960 h 974463"/>
                <a:gd name="connsiteX33" fmla="*/ 108987 w 987483"/>
                <a:gd name="connsiteY33" fmla="*/ 670917 h 974463"/>
                <a:gd name="connsiteX34" fmla="*/ 112289 w 987483"/>
                <a:gd name="connsiteY34" fmla="*/ 664804 h 974463"/>
                <a:gd name="connsiteX35" fmla="*/ 115592 w 987483"/>
                <a:gd name="connsiteY35" fmla="*/ 658622 h 974463"/>
                <a:gd name="connsiteX36" fmla="*/ 118894 w 987483"/>
                <a:gd name="connsiteY36" fmla="*/ 652372 h 974463"/>
                <a:gd name="connsiteX37" fmla="*/ 122198 w 987483"/>
                <a:gd name="connsiteY37" fmla="*/ 646056 h 974463"/>
                <a:gd name="connsiteX38" fmla="*/ 125500 w 987483"/>
                <a:gd name="connsiteY38" fmla="*/ 639673 h 974463"/>
                <a:gd name="connsiteX39" fmla="*/ 128803 w 987483"/>
                <a:gd name="connsiteY39" fmla="*/ 633224 h 974463"/>
                <a:gd name="connsiteX40" fmla="*/ 132105 w 987483"/>
                <a:gd name="connsiteY40" fmla="*/ 626711 h 974463"/>
                <a:gd name="connsiteX41" fmla="*/ 135408 w 987483"/>
                <a:gd name="connsiteY41" fmla="*/ 620135 h 974463"/>
                <a:gd name="connsiteX42" fmla="*/ 138710 w 987483"/>
                <a:gd name="connsiteY42" fmla="*/ 613496 h 974463"/>
                <a:gd name="connsiteX43" fmla="*/ 142013 w 987483"/>
                <a:gd name="connsiteY43" fmla="*/ 606796 h 974463"/>
                <a:gd name="connsiteX44" fmla="*/ 145316 w 987483"/>
                <a:gd name="connsiteY44" fmla="*/ 600037 h 974463"/>
                <a:gd name="connsiteX45" fmla="*/ 148619 w 987483"/>
                <a:gd name="connsiteY45" fmla="*/ 593218 h 974463"/>
                <a:gd name="connsiteX46" fmla="*/ 151921 w 987483"/>
                <a:gd name="connsiteY46" fmla="*/ 586342 h 974463"/>
                <a:gd name="connsiteX47" fmla="*/ 155224 w 987483"/>
                <a:gd name="connsiteY47" fmla="*/ 579409 h 974463"/>
                <a:gd name="connsiteX48" fmla="*/ 158526 w 987483"/>
                <a:gd name="connsiteY48" fmla="*/ 572423 h 974463"/>
                <a:gd name="connsiteX49" fmla="*/ 161829 w 987483"/>
                <a:gd name="connsiteY49" fmla="*/ 565382 h 974463"/>
                <a:gd name="connsiteX50" fmla="*/ 165132 w 987483"/>
                <a:gd name="connsiteY50" fmla="*/ 558291 h 974463"/>
                <a:gd name="connsiteX51" fmla="*/ 168435 w 987483"/>
                <a:gd name="connsiteY51" fmla="*/ 551149 h 974463"/>
                <a:gd name="connsiteX52" fmla="*/ 171737 w 987483"/>
                <a:gd name="connsiteY52" fmla="*/ 543957 h 974463"/>
                <a:gd name="connsiteX53" fmla="*/ 175039 w 987483"/>
                <a:gd name="connsiteY53" fmla="*/ 536720 h 974463"/>
                <a:gd name="connsiteX54" fmla="*/ 178342 w 987483"/>
                <a:gd name="connsiteY54" fmla="*/ 529437 h 974463"/>
                <a:gd name="connsiteX55" fmla="*/ 181644 w 987483"/>
                <a:gd name="connsiteY55" fmla="*/ 522111 h 974463"/>
                <a:gd name="connsiteX56" fmla="*/ 184947 w 987483"/>
                <a:gd name="connsiteY56" fmla="*/ 514744 h 974463"/>
                <a:gd name="connsiteX57" fmla="*/ 188250 w 987483"/>
                <a:gd name="connsiteY57" fmla="*/ 507336 h 974463"/>
                <a:gd name="connsiteX58" fmla="*/ 191553 w 987483"/>
                <a:gd name="connsiteY58" fmla="*/ 499891 h 974463"/>
                <a:gd name="connsiteX59" fmla="*/ 194855 w 987483"/>
                <a:gd name="connsiteY59" fmla="*/ 492410 h 974463"/>
                <a:gd name="connsiteX60" fmla="*/ 198158 w 987483"/>
                <a:gd name="connsiteY60" fmla="*/ 484895 h 974463"/>
                <a:gd name="connsiteX61" fmla="*/ 201460 w 987483"/>
                <a:gd name="connsiteY61" fmla="*/ 477349 h 974463"/>
                <a:gd name="connsiteX62" fmla="*/ 204763 w 987483"/>
                <a:gd name="connsiteY62" fmla="*/ 469773 h 974463"/>
                <a:gd name="connsiteX63" fmla="*/ 208065 w 987483"/>
                <a:gd name="connsiteY63" fmla="*/ 462169 h 974463"/>
                <a:gd name="connsiteX64" fmla="*/ 211369 w 987483"/>
                <a:gd name="connsiteY64" fmla="*/ 454541 h 974463"/>
                <a:gd name="connsiteX65" fmla="*/ 214671 w 987483"/>
                <a:gd name="connsiteY65" fmla="*/ 446889 h 974463"/>
                <a:gd name="connsiteX66" fmla="*/ 217974 w 987483"/>
                <a:gd name="connsiteY66" fmla="*/ 439217 h 974463"/>
                <a:gd name="connsiteX67" fmla="*/ 221276 w 987483"/>
                <a:gd name="connsiteY67" fmla="*/ 431527 h 974463"/>
                <a:gd name="connsiteX68" fmla="*/ 224579 w 987483"/>
                <a:gd name="connsiteY68" fmla="*/ 423820 h 974463"/>
                <a:gd name="connsiteX69" fmla="*/ 227881 w 987483"/>
                <a:gd name="connsiteY69" fmla="*/ 416101 h 974463"/>
                <a:gd name="connsiteX70" fmla="*/ 231184 w 987483"/>
                <a:gd name="connsiteY70" fmla="*/ 408370 h 974463"/>
                <a:gd name="connsiteX71" fmla="*/ 234487 w 987483"/>
                <a:gd name="connsiteY71" fmla="*/ 400631 h 974463"/>
                <a:gd name="connsiteX72" fmla="*/ 237789 w 987483"/>
                <a:gd name="connsiteY72" fmla="*/ 392886 h 974463"/>
                <a:gd name="connsiteX73" fmla="*/ 241092 w 987483"/>
                <a:gd name="connsiteY73" fmla="*/ 385139 h 974463"/>
                <a:gd name="connsiteX74" fmla="*/ 244398 w 987483"/>
                <a:gd name="connsiteY74" fmla="*/ 377390 h 974463"/>
                <a:gd name="connsiteX75" fmla="*/ 247697 w 987483"/>
                <a:gd name="connsiteY75" fmla="*/ 369643 h 974463"/>
                <a:gd name="connsiteX76" fmla="*/ 250996 w 987483"/>
                <a:gd name="connsiteY76" fmla="*/ 361901 h 974463"/>
                <a:gd name="connsiteX77" fmla="*/ 254303 w 987483"/>
                <a:gd name="connsiteY77" fmla="*/ 354167 h 974463"/>
                <a:gd name="connsiteX78" fmla="*/ 257602 w 987483"/>
                <a:gd name="connsiteY78" fmla="*/ 346443 h 974463"/>
                <a:gd name="connsiteX79" fmla="*/ 260909 w 987483"/>
                <a:gd name="connsiteY79" fmla="*/ 338733 h 974463"/>
                <a:gd name="connsiteX80" fmla="*/ 264209 w 987483"/>
                <a:gd name="connsiteY80" fmla="*/ 331037 h 974463"/>
                <a:gd name="connsiteX81" fmla="*/ 267515 w 987483"/>
                <a:gd name="connsiteY81" fmla="*/ 323361 h 974463"/>
                <a:gd name="connsiteX82" fmla="*/ 270815 w 987483"/>
                <a:gd name="connsiteY82" fmla="*/ 315707 h 974463"/>
                <a:gd name="connsiteX83" fmla="*/ 274122 w 987483"/>
                <a:gd name="connsiteY83" fmla="*/ 308077 h 974463"/>
                <a:gd name="connsiteX84" fmla="*/ 277421 w 987483"/>
                <a:gd name="connsiteY84" fmla="*/ 300475 h 974463"/>
                <a:gd name="connsiteX85" fmla="*/ 280720 w 987483"/>
                <a:gd name="connsiteY85" fmla="*/ 292903 h 974463"/>
                <a:gd name="connsiteX86" fmla="*/ 284027 w 987483"/>
                <a:gd name="connsiteY86" fmla="*/ 285364 h 974463"/>
                <a:gd name="connsiteX87" fmla="*/ 287326 w 987483"/>
                <a:gd name="connsiteY87" fmla="*/ 277862 h 974463"/>
                <a:gd name="connsiteX88" fmla="*/ 290633 w 987483"/>
                <a:gd name="connsiteY88" fmla="*/ 270399 h 974463"/>
                <a:gd name="connsiteX89" fmla="*/ 293932 w 987483"/>
                <a:gd name="connsiteY89" fmla="*/ 262979 h 974463"/>
                <a:gd name="connsiteX90" fmla="*/ 297239 w 987483"/>
                <a:gd name="connsiteY90" fmla="*/ 255604 h 974463"/>
                <a:gd name="connsiteX91" fmla="*/ 300538 w 987483"/>
                <a:gd name="connsiteY91" fmla="*/ 248276 h 974463"/>
                <a:gd name="connsiteX92" fmla="*/ 303845 w 987483"/>
                <a:gd name="connsiteY92" fmla="*/ 241001 h 974463"/>
                <a:gd name="connsiteX93" fmla="*/ 307144 w 987483"/>
                <a:gd name="connsiteY93" fmla="*/ 233780 h 974463"/>
                <a:gd name="connsiteX94" fmla="*/ 310443 w 987483"/>
                <a:gd name="connsiteY94" fmla="*/ 226616 h 974463"/>
                <a:gd name="connsiteX95" fmla="*/ 313750 w 987483"/>
                <a:gd name="connsiteY95" fmla="*/ 219514 h 974463"/>
                <a:gd name="connsiteX96" fmla="*/ 317049 w 987483"/>
                <a:gd name="connsiteY96" fmla="*/ 212474 h 974463"/>
                <a:gd name="connsiteX97" fmla="*/ 320356 w 987483"/>
                <a:gd name="connsiteY97" fmla="*/ 205501 h 974463"/>
                <a:gd name="connsiteX98" fmla="*/ 323655 w 987483"/>
                <a:gd name="connsiteY98" fmla="*/ 198598 h 974463"/>
                <a:gd name="connsiteX99" fmla="*/ 326962 w 987483"/>
                <a:gd name="connsiteY99" fmla="*/ 191767 h 974463"/>
                <a:gd name="connsiteX100" fmla="*/ 330261 w 987483"/>
                <a:gd name="connsiteY100" fmla="*/ 185011 h 974463"/>
                <a:gd name="connsiteX101" fmla="*/ 333568 w 987483"/>
                <a:gd name="connsiteY101" fmla="*/ 178334 h 974463"/>
                <a:gd name="connsiteX102" fmla="*/ 336867 w 987483"/>
                <a:gd name="connsiteY102" fmla="*/ 171739 h 974463"/>
                <a:gd name="connsiteX103" fmla="*/ 340174 w 987483"/>
                <a:gd name="connsiteY103" fmla="*/ 165229 h 974463"/>
                <a:gd name="connsiteX104" fmla="*/ 343474 w 987483"/>
                <a:gd name="connsiteY104" fmla="*/ 158805 h 974463"/>
                <a:gd name="connsiteX105" fmla="*/ 346773 w 987483"/>
                <a:gd name="connsiteY105" fmla="*/ 152472 h 974463"/>
                <a:gd name="connsiteX106" fmla="*/ 350080 w 987483"/>
                <a:gd name="connsiteY106" fmla="*/ 146232 h 974463"/>
                <a:gd name="connsiteX107" fmla="*/ 353379 w 987483"/>
                <a:gd name="connsiteY107" fmla="*/ 140089 h 974463"/>
                <a:gd name="connsiteX108" fmla="*/ 356686 w 987483"/>
                <a:gd name="connsiteY108" fmla="*/ 134043 h 974463"/>
                <a:gd name="connsiteX109" fmla="*/ 359985 w 987483"/>
                <a:gd name="connsiteY109" fmla="*/ 128100 h 974463"/>
                <a:gd name="connsiteX110" fmla="*/ 363292 w 987483"/>
                <a:gd name="connsiteY110" fmla="*/ 122261 h 974463"/>
                <a:gd name="connsiteX111" fmla="*/ 366591 w 987483"/>
                <a:gd name="connsiteY111" fmla="*/ 116529 h 974463"/>
                <a:gd name="connsiteX112" fmla="*/ 369898 w 987483"/>
                <a:gd name="connsiteY112" fmla="*/ 110908 h 974463"/>
                <a:gd name="connsiteX113" fmla="*/ 373197 w 987483"/>
                <a:gd name="connsiteY113" fmla="*/ 105398 h 974463"/>
                <a:gd name="connsiteX114" fmla="*/ 376496 w 987483"/>
                <a:gd name="connsiteY114" fmla="*/ 100005 h 974463"/>
                <a:gd name="connsiteX115" fmla="*/ 379803 w 987483"/>
                <a:gd name="connsiteY115" fmla="*/ 94728 h 974463"/>
                <a:gd name="connsiteX116" fmla="*/ 383102 w 987483"/>
                <a:gd name="connsiteY116" fmla="*/ 89572 h 974463"/>
                <a:gd name="connsiteX117" fmla="*/ 386409 w 987483"/>
                <a:gd name="connsiteY117" fmla="*/ 84539 h 974463"/>
                <a:gd name="connsiteX118" fmla="*/ 389708 w 987483"/>
                <a:gd name="connsiteY118" fmla="*/ 79631 h 974463"/>
                <a:gd name="connsiteX119" fmla="*/ 393015 w 987483"/>
                <a:gd name="connsiteY119" fmla="*/ 74850 h 974463"/>
                <a:gd name="connsiteX120" fmla="*/ 396314 w 987483"/>
                <a:gd name="connsiteY120" fmla="*/ 70200 h 974463"/>
                <a:gd name="connsiteX121" fmla="*/ 399621 w 987483"/>
                <a:gd name="connsiteY121" fmla="*/ 65681 h 974463"/>
                <a:gd name="connsiteX122" fmla="*/ 402920 w 987483"/>
                <a:gd name="connsiteY122" fmla="*/ 61297 h 974463"/>
                <a:gd name="connsiteX123" fmla="*/ 406220 w 987483"/>
                <a:gd name="connsiteY123" fmla="*/ 57050 h 974463"/>
                <a:gd name="connsiteX124" fmla="*/ 409526 w 987483"/>
                <a:gd name="connsiteY124" fmla="*/ 52941 h 974463"/>
                <a:gd name="connsiteX125" fmla="*/ 412826 w 987483"/>
                <a:gd name="connsiteY125" fmla="*/ 48972 h 974463"/>
                <a:gd name="connsiteX126" fmla="*/ 416133 w 987483"/>
                <a:gd name="connsiteY126" fmla="*/ 45147 h 974463"/>
                <a:gd name="connsiteX127" fmla="*/ 419432 w 987483"/>
                <a:gd name="connsiteY127" fmla="*/ 41466 h 974463"/>
                <a:gd name="connsiteX128" fmla="*/ 422739 w 987483"/>
                <a:gd name="connsiteY128" fmla="*/ 37932 h 974463"/>
                <a:gd name="connsiteX129" fmla="*/ 426038 w 987483"/>
                <a:gd name="connsiteY129" fmla="*/ 34545 h 974463"/>
                <a:gd name="connsiteX130" fmla="*/ 429345 w 987483"/>
                <a:gd name="connsiteY130" fmla="*/ 31309 h 974463"/>
                <a:gd name="connsiteX131" fmla="*/ 432644 w 987483"/>
                <a:gd name="connsiteY131" fmla="*/ 28223 h 974463"/>
                <a:gd name="connsiteX132" fmla="*/ 435951 w 987483"/>
                <a:gd name="connsiteY132" fmla="*/ 25292 h 974463"/>
                <a:gd name="connsiteX133" fmla="*/ 439250 w 987483"/>
                <a:gd name="connsiteY133" fmla="*/ 22514 h 974463"/>
                <a:gd name="connsiteX134" fmla="*/ 442549 w 987483"/>
                <a:gd name="connsiteY134" fmla="*/ 19892 h 974463"/>
                <a:gd name="connsiteX135" fmla="*/ 445856 w 987483"/>
                <a:gd name="connsiteY135" fmla="*/ 17428 h 974463"/>
                <a:gd name="connsiteX136" fmla="*/ 449155 w 987483"/>
                <a:gd name="connsiteY136" fmla="*/ 15123 h 974463"/>
                <a:gd name="connsiteX137" fmla="*/ 452462 w 987483"/>
                <a:gd name="connsiteY137" fmla="*/ 12977 h 974463"/>
                <a:gd name="connsiteX138" fmla="*/ 455761 w 987483"/>
                <a:gd name="connsiteY138" fmla="*/ 10992 h 974463"/>
                <a:gd name="connsiteX139" fmla="*/ 459068 w 987483"/>
                <a:gd name="connsiteY139" fmla="*/ 9168 h 974463"/>
                <a:gd name="connsiteX140" fmla="*/ 462367 w 987483"/>
                <a:gd name="connsiteY140" fmla="*/ 7508 h 974463"/>
                <a:gd name="connsiteX141" fmla="*/ 465674 w 987483"/>
                <a:gd name="connsiteY141" fmla="*/ 6011 h 974463"/>
                <a:gd name="connsiteX142" fmla="*/ 468973 w 987483"/>
                <a:gd name="connsiteY142" fmla="*/ 4678 h 974463"/>
                <a:gd name="connsiteX143" fmla="*/ 472272 w 987483"/>
                <a:gd name="connsiteY143" fmla="*/ 3511 h 974463"/>
                <a:gd name="connsiteX144" fmla="*/ 475579 w 987483"/>
                <a:gd name="connsiteY144" fmla="*/ 2509 h 974463"/>
                <a:gd name="connsiteX145" fmla="*/ 478879 w 987483"/>
                <a:gd name="connsiteY145" fmla="*/ 1673 h 974463"/>
                <a:gd name="connsiteX146" fmla="*/ 482185 w 987483"/>
                <a:gd name="connsiteY146" fmla="*/ 1004 h 974463"/>
                <a:gd name="connsiteX147" fmla="*/ 485485 w 987483"/>
                <a:gd name="connsiteY147" fmla="*/ 502 h 974463"/>
                <a:gd name="connsiteX148" fmla="*/ 488792 w 987483"/>
                <a:gd name="connsiteY148" fmla="*/ 167 h 974463"/>
                <a:gd name="connsiteX149" fmla="*/ 492091 w 987483"/>
                <a:gd name="connsiteY149" fmla="*/ 0 h 974463"/>
                <a:gd name="connsiteX150" fmla="*/ 495398 w 987483"/>
                <a:gd name="connsiteY150" fmla="*/ 0 h 974463"/>
                <a:gd name="connsiteX151" fmla="*/ 498697 w 987483"/>
                <a:gd name="connsiteY151" fmla="*/ 167 h 974463"/>
                <a:gd name="connsiteX152" fmla="*/ 501996 w 987483"/>
                <a:gd name="connsiteY152" fmla="*/ 502 h 974463"/>
                <a:gd name="connsiteX153" fmla="*/ 505303 w 987483"/>
                <a:gd name="connsiteY153" fmla="*/ 1004 h 974463"/>
                <a:gd name="connsiteX154" fmla="*/ 508602 w 987483"/>
                <a:gd name="connsiteY154" fmla="*/ 1673 h 974463"/>
                <a:gd name="connsiteX155" fmla="*/ 511909 w 987483"/>
                <a:gd name="connsiteY155" fmla="*/ 2509 h 974463"/>
                <a:gd name="connsiteX156" fmla="*/ 515208 w 987483"/>
                <a:gd name="connsiteY156" fmla="*/ 3511 h 974463"/>
                <a:gd name="connsiteX157" fmla="*/ 518515 w 987483"/>
                <a:gd name="connsiteY157" fmla="*/ 4678 h 974463"/>
                <a:gd name="connsiteX158" fmla="*/ 521814 w 987483"/>
                <a:gd name="connsiteY158" fmla="*/ 6011 h 974463"/>
                <a:gd name="connsiteX159" fmla="*/ 525121 w 987483"/>
                <a:gd name="connsiteY159" fmla="*/ 7508 h 974463"/>
                <a:gd name="connsiteX160" fmla="*/ 528420 w 987483"/>
                <a:gd name="connsiteY160" fmla="*/ 9168 h 974463"/>
                <a:gd name="connsiteX161" fmla="*/ 531719 w 987483"/>
                <a:gd name="connsiteY161" fmla="*/ 10992 h 974463"/>
                <a:gd name="connsiteX162" fmla="*/ 535026 w 987483"/>
                <a:gd name="connsiteY162" fmla="*/ 12977 h 974463"/>
                <a:gd name="connsiteX163" fmla="*/ 538325 w 987483"/>
                <a:gd name="connsiteY163" fmla="*/ 15123 h 974463"/>
                <a:gd name="connsiteX164" fmla="*/ 541632 w 987483"/>
                <a:gd name="connsiteY164" fmla="*/ 17428 h 974463"/>
                <a:gd name="connsiteX165" fmla="*/ 544931 w 987483"/>
                <a:gd name="connsiteY165" fmla="*/ 19892 h 974463"/>
                <a:gd name="connsiteX166" fmla="*/ 548238 w 987483"/>
                <a:gd name="connsiteY166" fmla="*/ 22514 h 974463"/>
                <a:gd name="connsiteX167" fmla="*/ 551538 w 987483"/>
                <a:gd name="connsiteY167" fmla="*/ 25292 h 974463"/>
                <a:gd name="connsiteX168" fmla="*/ 554844 w 987483"/>
                <a:gd name="connsiteY168" fmla="*/ 28223 h 974463"/>
                <a:gd name="connsiteX169" fmla="*/ 558144 w 987483"/>
                <a:gd name="connsiteY169" fmla="*/ 31309 h 974463"/>
                <a:gd name="connsiteX170" fmla="*/ 561451 w 987483"/>
                <a:gd name="connsiteY170" fmla="*/ 34545 h 974463"/>
                <a:gd name="connsiteX171" fmla="*/ 564750 w 987483"/>
                <a:gd name="connsiteY171" fmla="*/ 37932 h 974463"/>
                <a:gd name="connsiteX172" fmla="*/ 568049 w 987483"/>
                <a:gd name="connsiteY172" fmla="*/ 41466 h 974463"/>
                <a:gd name="connsiteX173" fmla="*/ 571356 w 987483"/>
                <a:gd name="connsiteY173" fmla="*/ 45147 h 974463"/>
                <a:gd name="connsiteX174" fmla="*/ 574655 w 987483"/>
                <a:gd name="connsiteY174" fmla="*/ 48972 h 974463"/>
                <a:gd name="connsiteX175" fmla="*/ 577962 w 987483"/>
                <a:gd name="connsiteY175" fmla="*/ 52941 h 974463"/>
                <a:gd name="connsiteX176" fmla="*/ 581261 w 987483"/>
                <a:gd name="connsiteY176" fmla="*/ 57050 h 974463"/>
                <a:gd name="connsiteX177" fmla="*/ 584568 w 987483"/>
                <a:gd name="connsiteY177" fmla="*/ 61297 h 974463"/>
                <a:gd name="connsiteX178" fmla="*/ 587867 w 987483"/>
                <a:gd name="connsiteY178" fmla="*/ 65681 h 974463"/>
                <a:gd name="connsiteX179" fmla="*/ 591174 w 987483"/>
                <a:gd name="connsiteY179" fmla="*/ 70200 h 974463"/>
                <a:gd name="connsiteX180" fmla="*/ 594473 w 987483"/>
                <a:gd name="connsiteY180" fmla="*/ 74850 h 974463"/>
                <a:gd name="connsiteX181" fmla="*/ 597772 w 987483"/>
                <a:gd name="connsiteY181" fmla="*/ 79631 h 974463"/>
                <a:gd name="connsiteX182" fmla="*/ 601079 w 987483"/>
                <a:gd name="connsiteY182" fmla="*/ 84539 h 974463"/>
                <a:gd name="connsiteX183" fmla="*/ 604378 w 987483"/>
                <a:gd name="connsiteY183" fmla="*/ 89572 h 974463"/>
                <a:gd name="connsiteX184" fmla="*/ 607685 w 987483"/>
                <a:gd name="connsiteY184" fmla="*/ 94728 h 974463"/>
                <a:gd name="connsiteX185" fmla="*/ 610984 w 987483"/>
                <a:gd name="connsiteY185" fmla="*/ 100005 h 974463"/>
                <a:gd name="connsiteX186" fmla="*/ 614291 w 987483"/>
                <a:gd name="connsiteY186" fmla="*/ 105398 h 974463"/>
                <a:gd name="connsiteX187" fmla="*/ 617590 w 987483"/>
                <a:gd name="connsiteY187" fmla="*/ 110908 h 974463"/>
                <a:gd name="connsiteX188" fmla="*/ 620897 w 987483"/>
                <a:gd name="connsiteY188" fmla="*/ 116529 h 974463"/>
                <a:gd name="connsiteX189" fmla="*/ 624197 w 987483"/>
                <a:gd name="connsiteY189" fmla="*/ 122261 h 974463"/>
                <a:gd name="connsiteX190" fmla="*/ 627496 w 987483"/>
                <a:gd name="connsiteY190" fmla="*/ 128100 h 974463"/>
                <a:gd name="connsiteX191" fmla="*/ 630803 w 987483"/>
                <a:gd name="connsiteY191" fmla="*/ 134043 h 974463"/>
                <a:gd name="connsiteX192" fmla="*/ 634102 w 987483"/>
                <a:gd name="connsiteY192" fmla="*/ 140089 h 974463"/>
                <a:gd name="connsiteX193" fmla="*/ 637409 w 987483"/>
                <a:gd name="connsiteY193" fmla="*/ 146232 h 974463"/>
                <a:gd name="connsiteX194" fmla="*/ 640708 w 987483"/>
                <a:gd name="connsiteY194" fmla="*/ 152472 h 974463"/>
                <a:gd name="connsiteX195" fmla="*/ 644015 w 987483"/>
                <a:gd name="connsiteY195" fmla="*/ 158805 h 974463"/>
                <a:gd name="connsiteX196" fmla="*/ 647314 w 987483"/>
                <a:gd name="connsiteY196" fmla="*/ 165229 h 974463"/>
                <a:gd name="connsiteX197" fmla="*/ 650621 w 987483"/>
                <a:gd name="connsiteY197" fmla="*/ 171739 h 974463"/>
                <a:gd name="connsiteX198" fmla="*/ 653920 w 987483"/>
                <a:gd name="connsiteY198" fmla="*/ 178334 h 974463"/>
                <a:gd name="connsiteX199" fmla="*/ 657219 w 987483"/>
                <a:gd name="connsiteY199" fmla="*/ 185011 h 974463"/>
                <a:gd name="connsiteX200" fmla="*/ 660526 w 987483"/>
                <a:gd name="connsiteY200" fmla="*/ 191767 h 974463"/>
                <a:gd name="connsiteX201" fmla="*/ 663825 w 987483"/>
                <a:gd name="connsiteY201" fmla="*/ 198598 h 974463"/>
                <a:gd name="connsiteX202" fmla="*/ 667132 w 987483"/>
                <a:gd name="connsiteY202" fmla="*/ 205501 h 974463"/>
                <a:gd name="connsiteX203" fmla="*/ 670431 w 987483"/>
                <a:gd name="connsiteY203" fmla="*/ 212474 h 974463"/>
                <a:gd name="connsiteX204" fmla="*/ 673738 w 987483"/>
                <a:gd name="connsiteY204" fmla="*/ 219514 h 974463"/>
                <a:gd name="connsiteX205" fmla="*/ 677037 w 987483"/>
                <a:gd name="connsiteY205" fmla="*/ 226616 h 974463"/>
                <a:gd name="connsiteX206" fmla="*/ 680344 w 987483"/>
                <a:gd name="connsiteY206" fmla="*/ 233780 h 974463"/>
                <a:gd name="connsiteX207" fmla="*/ 683643 w 987483"/>
                <a:gd name="connsiteY207" fmla="*/ 241001 h 974463"/>
                <a:gd name="connsiteX208" fmla="*/ 686950 w 987483"/>
                <a:gd name="connsiteY208" fmla="*/ 248276 h 974463"/>
                <a:gd name="connsiteX209" fmla="*/ 690249 w 987483"/>
                <a:gd name="connsiteY209" fmla="*/ 255604 h 974463"/>
                <a:gd name="connsiteX210" fmla="*/ 693549 w 987483"/>
                <a:gd name="connsiteY210" fmla="*/ 262979 h 974463"/>
                <a:gd name="connsiteX211" fmla="*/ 696855 w 987483"/>
                <a:gd name="connsiteY211" fmla="*/ 270399 h 974463"/>
                <a:gd name="connsiteX212" fmla="*/ 700155 w 987483"/>
                <a:gd name="connsiteY212" fmla="*/ 277862 h 974463"/>
                <a:gd name="connsiteX213" fmla="*/ 703462 w 987483"/>
                <a:gd name="connsiteY213" fmla="*/ 285364 h 974463"/>
                <a:gd name="connsiteX214" fmla="*/ 706761 w 987483"/>
                <a:gd name="connsiteY214" fmla="*/ 292903 h 974463"/>
                <a:gd name="connsiteX215" fmla="*/ 710068 w 987483"/>
                <a:gd name="connsiteY215" fmla="*/ 300475 h 974463"/>
                <a:gd name="connsiteX216" fmla="*/ 713367 w 987483"/>
                <a:gd name="connsiteY216" fmla="*/ 308077 h 974463"/>
                <a:gd name="connsiteX217" fmla="*/ 716674 w 987483"/>
                <a:gd name="connsiteY217" fmla="*/ 315707 h 974463"/>
                <a:gd name="connsiteX218" fmla="*/ 719973 w 987483"/>
                <a:gd name="connsiteY218" fmla="*/ 323361 h 974463"/>
                <a:gd name="connsiteX219" fmla="*/ 723272 w 987483"/>
                <a:gd name="connsiteY219" fmla="*/ 331037 h 974463"/>
                <a:gd name="connsiteX220" fmla="*/ 726579 w 987483"/>
                <a:gd name="connsiteY220" fmla="*/ 338733 h 974463"/>
                <a:gd name="connsiteX221" fmla="*/ 729878 w 987483"/>
                <a:gd name="connsiteY221" fmla="*/ 346443 h 974463"/>
                <a:gd name="connsiteX222" fmla="*/ 733185 w 987483"/>
                <a:gd name="connsiteY222" fmla="*/ 354167 h 974463"/>
                <a:gd name="connsiteX223" fmla="*/ 736484 w 987483"/>
                <a:gd name="connsiteY223" fmla="*/ 361901 h 974463"/>
                <a:gd name="connsiteX224" fmla="*/ 739791 w 987483"/>
                <a:gd name="connsiteY224" fmla="*/ 369643 h 974463"/>
                <a:gd name="connsiteX225" fmla="*/ 743090 w 987483"/>
                <a:gd name="connsiteY225" fmla="*/ 377390 h 974463"/>
                <a:gd name="connsiteX226" fmla="*/ 746397 w 987483"/>
                <a:gd name="connsiteY226" fmla="*/ 385139 h 974463"/>
                <a:gd name="connsiteX227" fmla="*/ 749696 w 987483"/>
                <a:gd name="connsiteY227" fmla="*/ 392886 h 974463"/>
                <a:gd name="connsiteX228" fmla="*/ 752995 w 987483"/>
                <a:gd name="connsiteY228" fmla="*/ 400631 h 974463"/>
                <a:gd name="connsiteX229" fmla="*/ 756302 w 987483"/>
                <a:gd name="connsiteY229" fmla="*/ 408370 h 974463"/>
                <a:gd name="connsiteX230" fmla="*/ 759601 w 987483"/>
                <a:gd name="connsiteY230" fmla="*/ 416101 h 974463"/>
                <a:gd name="connsiteX231" fmla="*/ 762908 w 987483"/>
                <a:gd name="connsiteY231" fmla="*/ 423820 h 974463"/>
                <a:gd name="connsiteX232" fmla="*/ 766208 w 987483"/>
                <a:gd name="connsiteY232" fmla="*/ 431527 h 974463"/>
                <a:gd name="connsiteX233" fmla="*/ 769514 w 987483"/>
                <a:gd name="connsiteY233" fmla="*/ 439217 h 974463"/>
                <a:gd name="connsiteX234" fmla="*/ 772814 w 987483"/>
                <a:gd name="connsiteY234" fmla="*/ 446889 h 974463"/>
                <a:gd name="connsiteX235" fmla="*/ 776121 w 987483"/>
                <a:gd name="connsiteY235" fmla="*/ 454541 h 974463"/>
                <a:gd name="connsiteX236" fmla="*/ 779420 w 987483"/>
                <a:gd name="connsiteY236" fmla="*/ 462169 h 974463"/>
                <a:gd name="connsiteX237" fmla="*/ 782727 w 987483"/>
                <a:gd name="connsiteY237" fmla="*/ 469773 h 974463"/>
                <a:gd name="connsiteX238" fmla="*/ 786026 w 987483"/>
                <a:gd name="connsiteY238" fmla="*/ 477349 h 974463"/>
                <a:gd name="connsiteX239" fmla="*/ 789325 w 987483"/>
                <a:gd name="connsiteY239" fmla="*/ 484895 h 974463"/>
                <a:gd name="connsiteX240" fmla="*/ 792632 w 987483"/>
                <a:gd name="connsiteY240" fmla="*/ 492410 h 974463"/>
                <a:gd name="connsiteX241" fmla="*/ 795931 w 987483"/>
                <a:gd name="connsiteY241" fmla="*/ 499891 h 974463"/>
                <a:gd name="connsiteX242" fmla="*/ 799238 w 987483"/>
                <a:gd name="connsiteY242" fmla="*/ 507336 h 974463"/>
                <a:gd name="connsiteX243" fmla="*/ 802537 w 987483"/>
                <a:gd name="connsiteY243" fmla="*/ 514744 h 974463"/>
                <a:gd name="connsiteX244" fmla="*/ 805844 w 987483"/>
                <a:gd name="connsiteY244" fmla="*/ 522111 h 974463"/>
                <a:gd name="connsiteX245" fmla="*/ 809143 w 987483"/>
                <a:gd name="connsiteY245" fmla="*/ 529437 h 974463"/>
                <a:gd name="connsiteX246" fmla="*/ 812450 w 987483"/>
                <a:gd name="connsiteY246" fmla="*/ 536720 h 974463"/>
                <a:gd name="connsiteX247" fmla="*/ 815749 w 987483"/>
                <a:gd name="connsiteY247" fmla="*/ 543957 h 974463"/>
                <a:gd name="connsiteX248" fmla="*/ 819048 w 987483"/>
                <a:gd name="connsiteY248" fmla="*/ 551149 h 974463"/>
                <a:gd name="connsiteX249" fmla="*/ 822355 w 987483"/>
                <a:gd name="connsiteY249" fmla="*/ 558291 h 974463"/>
                <a:gd name="connsiteX250" fmla="*/ 825654 w 987483"/>
                <a:gd name="connsiteY250" fmla="*/ 565382 h 974463"/>
                <a:gd name="connsiteX251" fmla="*/ 828961 w 987483"/>
                <a:gd name="connsiteY251" fmla="*/ 572423 h 974463"/>
                <a:gd name="connsiteX252" fmla="*/ 832260 w 987483"/>
                <a:gd name="connsiteY252" fmla="*/ 579409 h 974463"/>
                <a:gd name="connsiteX253" fmla="*/ 835567 w 987483"/>
                <a:gd name="connsiteY253" fmla="*/ 586342 h 974463"/>
                <a:gd name="connsiteX254" fmla="*/ 838867 w 987483"/>
                <a:gd name="connsiteY254" fmla="*/ 593218 h 974463"/>
                <a:gd name="connsiteX255" fmla="*/ 842173 w 987483"/>
                <a:gd name="connsiteY255" fmla="*/ 600037 h 974463"/>
                <a:gd name="connsiteX256" fmla="*/ 845473 w 987483"/>
                <a:gd name="connsiteY256" fmla="*/ 606796 h 974463"/>
                <a:gd name="connsiteX257" fmla="*/ 848772 w 987483"/>
                <a:gd name="connsiteY257" fmla="*/ 613496 h 974463"/>
                <a:gd name="connsiteX258" fmla="*/ 852079 w 987483"/>
                <a:gd name="connsiteY258" fmla="*/ 620135 h 974463"/>
                <a:gd name="connsiteX259" fmla="*/ 855378 w 987483"/>
                <a:gd name="connsiteY259" fmla="*/ 626711 h 974463"/>
                <a:gd name="connsiteX260" fmla="*/ 858685 w 987483"/>
                <a:gd name="connsiteY260" fmla="*/ 633224 h 974463"/>
                <a:gd name="connsiteX261" fmla="*/ 861984 w 987483"/>
                <a:gd name="connsiteY261" fmla="*/ 639673 h 974463"/>
                <a:gd name="connsiteX262" fmla="*/ 865291 w 987483"/>
                <a:gd name="connsiteY262" fmla="*/ 646056 h 974463"/>
                <a:gd name="connsiteX263" fmla="*/ 868590 w 987483"/>
                <a:gd name="connsiteY263" fmla="*/ 652372 h 974463"/>
                <a:gd name="connsiteX264" fmla="*/ 871897 w 987483"/>
                <a:gd name="connsiteY264" fmla="*/ 658622 h 974463"/>
                <a:gd name="connsiteX265" fmla="*/ 875196 w 987483"/>
                <a:gd name="connsiteY265" fmla="*/ 664804 h 974463"/>
                <a:gd name="connsiteX266" fmla="*/ 878495 w 987483"/>
                <a:gd name="connsiteY266" fmla="*/ 670917 h 974463"/>
                <a:gd name="connsiteX267" fmla="*/ 881802 w 987483"/>
                <a:gd name="connsiteY267" fmla="*/ 676960 h 974463"/>
                <a:gd name="connsiteX268" fmla="*/ 885101 w 987483"/>
                <a:gd name="connsiteY268" fmla="*/ 682933 h 974463"/>
                <a:gd name="connsiteX269" fmla="*/ 888408 w 987483"/>
                <a:gd name="connsiteY269" fmla="*/ 688835 h 974463"/>
                <a:gd name="connsiteX270" fmla="*/ 891707 w 987483"/>
                <a:gd name="connsiteY270" fmla="*/ 694666 h 974463"/>
                <a:gd name="connsiteX271" fmla="*/ 895014 w 987483"/>
                <a:gd name="connsiteY271" fmla="*/ 700425 h 974463"/>
                <a:gd name="connsiteX272" fmla="*/ 898313 w 987483"/>
                <a:gd name="connsiteY272" fmla="*/ 706111 h 974463"/>
                <a:gd name="connsiteX273" fmla="*/ 901620 w 987483"/>
                <a:gd name="connsiteY273" fmla="*/ 711722 h 974463"/>
                <a:gd name="connsiteX274" fmla="*/ 904919 w 987483"/>
                <a:gd name="connsiteY274" fmla="*/ 717262 h 974463"/>
                <a:gd name="connsiteX275" fmla="*/ 908226 w 987483"/>
                <a:gd name="connsiteY275" fmla="*/ 722732 h 974463"/>
                <a:gd name="connsiteX276" fmla="*/ 911526 w 987483"/>
                <a:gd name="connsiteY276" fmla="*/ 728124 h 974463"/>
                <a:gd name="connsiteX277" fmla="*/ 914825 w 987483"/>
                <a:gd name="connsiteY277" fmla="*/ 733447 h 974463"/>
                <a:gd name="connsiteX278" fmla="*/ 918132 w 987483"/>
                <a:gd name="connsiteY278" fmla="*/ 738691 h 974463"/>
                <a:gd name="connsiteX279" fmla="*/ 921431 w 987483"/>
                <a:gd name="connsiteY279" fmla="*/ 743858 h 974463"/>
                <a:gd name="connsiteX280" fmla="*/ 924738 w 987483"/>
                <a:gd name="connsiteY280" fmla="*/ 748954 h 974463"/>
                <a:gd name="connsiteX281" fmla="*/ 928037 w 987483"/>
                <a:gd name="connsiteY281" fmla="*/ 753973 h 974463"/>
                <a:gd name="connsiteX282" fmla="*/ 931344 w 987483"/>
                <a:gd name="connsiteY282" fmla="*/ 758922 h 974463"/>
                <a:gd name="connsiteX283" fmla="*/ 934643 w 987483"/>
                <a:gd name="connsiteY283" fmla="*/ 763793 h 974463"/>
                <a:gd name="connsiteX284" fmla="*/ 937950 w 987483"/>
                <a:gd name="connsiteY284" fmla="*/ 768586 h 974463"/>
                <a:gd name="connsiteX285" fmla="*/ 941249 w 987483"/>
                <a:gd name="connsiteY285" fmla="*/ 773309 h 974463"/>
                <a:gd name="connsiteX286" fmla="*/ 944548 w 987483"/>
                <a:gd name="connsiteY286" fmla="*/ 777962 h 974463"/>
                <a:gd name="connsiteX287" fmla="*/ 947855 w 987483"/>
                <a:gd name="connsiteY287" fmla="*/ 782529 h 974463"/>
                <a:gd name="connsiteX288" fmla="*/ 951154 w 987483"/>
                <a:gd name="connsiteY288" fmla="*/ 787034 h 974463"/>
                <a:gd name="connsiteX289" fmla="*/ 954461 w 987483"/>
                <a:gd name="connsiteY289" fmla="*/ 791454 h 974463"/>
                <a:gd name="connsiteX290" fmla="*/ 957760 w 987483"/>
                <a:gd name="connsiteY290" fmla="*/ 795803 h 974463"/>
                <a:gd name="connsiteX291" fmla="*/ 961067 w 987483"/>
                <a:gd name="connsiteY291" fmla="*/ 800083 h 974463"/>
                <a:gd name="connsiteX292" fmla="*/ 964366 w 987483"/>
                <a:gd name="connsiteY292" fmla="*/ 804293 h 974463"/>
                <a:gd name="connsiteX293" fmla="*/ 967673 w 987483"/>
                <a:gd name="connsiteY293" fmla="*/ 808417 h 974463"/>
                <a:gd name="connsiteX294" fmla="*/ 970972 w 987483"/>
                <a:gd name="connsiteY294" fmla="*/ 812478 h 974463"/>
                <a:gd name="connsiteX295" fmla="*/ 974272 w 987483"/>
                <a:gd name="connsiteY295" fmla="*/ 816470 h 974463"/>
                <a:gd name="connsiteX296" fmla="*/ 977578 w 987483"/>
                <a:gd name="connsiteY296" fmla="*/ 820384 h 974463"/>
                <a:gd name="connsiteX297" fmla="*/ 980878 w 987483"/>
                <a:gd name="connsiteY297" fmla="*/ 824227 h 974463"/>
                <a:gd name="connsiteX298" fmla="*/ 984184 w 987483"/>
                <a:gd name="connsiteY298" fmla="*/ 828001 h 974463"/>
                <a:gd name="connsiteX299" fmla="*/ 987484 w 987483"/>
                <a:gd name="connsiteY299" fmla="*/ 831705 h 974463"/>
                <a:gd name="connsiteX300" fmla="*/ 987484 w 987483"/>
                <a:gd name="connsiteY300" fmla="*/ 974463 h 974463"/>
                <a:gd name="connsiteX301" fmla="*/ 0 w 987483"/>
                <a:gd name="connsiteY301" fmla="*/ 974463 h 974463"/>
                <a:gd name="connsiteX302" fmla="*/ 0 w 987483"/>
                <a:gd name="connsiteY302" fmla="*/ 831705 h 974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987483" h="974463">
                  <a:moveTo>
                    <a:pt x="0" y="831705"/>
                  </a:moveTo>
                  <a:lnTo>
                    <a:pt x="3303" y="828001"/>
                  </a:lnTo>
                  <a:lnTo>
                    <a:pt x="6605" y="824227"/>
                  </a:lnTo>
                  <a:lnTo>
                    <a:pt x="9908" y="820384"/>
                  </a:lnTo>
                  <a:lnTo>
                    <a:pt x="13211" y="816470"/>
                  </a:lnTo>
                  <a:lnTo>
                    <a:pt x="16514" y="812478"/>
                  </a:lnTo>
                  <a:lnTo>
                    <a:pt x="19816" y="808417"/>
                  </a:lnTo>
                  <a:lnTo>
                    <a:pt x="23119" y="804293"/>
                  </a:lnTo>
                  <a:lnTo>
                    <a:pt x="26421" y="800083"/>
                  </a:lnTo>
                  <a:lnTo>
                    <a:pt x="29724" y="795803"/>
                  </a:lnTo>
                  <a:lnTo>
                    <a:pt x="33026" y="791454"/>
                  </a:lnTo>
                  <a:lnTo>
                    <a:pt x="36329" y="787034"/>
                  </a:lnTo>
                  <a:lnTo>
                    <a:pt x="39632" y="782529"/>
                  </a:lnTo>
                  <a:lnTo>
                    <a:pt x="42934" y="777962"/>
                  </a:lnTo>
                  <a:lnTo>
                    <a:pt x="46237" y="773309"/>
                  </a:lnTo>
                  <a:lnTo>
                    <a:pt x="49539" y="768586"/>
                  </a:lnTo>
                  <a:lnTo>
                    <a:pt x="52842" y="763793"/>
                  </a:lnTo>
                  <a:lnTo>
                    <a:pt x="56145" y="758922"/>
                  </a:lnTo>
                  <a:lnTo>
                    <a:pt x="59448" y="753973"/>
                  </a:lnTo>
                  <a:lnTo>
                    <a:pt x="62750" y="748954"/>
                  </a:lnTo>
                  <a:lnTo>
                    <a:pt x="66053" y="743858"/>
                  </a:lnTo>
                  <a:lnTo>
                    <a:pt x="69355" y="738691"/>
                  </a:lnTo>
                  <a:lnTo>
                    <a:pt x="72658" y="733447"/>
                  </a:lnTo>
                  <a:lnTo>
                    <a:pt x="75960" y="728124"/>
                  </a:lnTo>
                  <a:lnTo>
                    <a:pt x="79263" y="722732"/>
                  </a:lnTo>
                  <a:lnTo>
                    <a:pt x="82566" y="717262"/>
                  </a:lnTo>
                  <a:lnTo>
                    <a:pt x="85869" y="711722"/>
                  </a:lnTo>
                  <a:lnTo>
                    <a:pt x="89171" y="706111"/>
                  </a:lnTo>
                  <a:lnTo>
                    <a:pt x="92474" y="700425"/>
                  </a:lnTo>
                  <a:lnTo>
                    <a:pt x="95776" y="694666"/>
                  </a:lnTo>
                  <a:lnTo>
                    <a:pt x="99079" y="688835"/>
                  </a:lnTo>
                  <a:lnTo>
                    <a:pt x="102382" y="682933"/>
                  </a:lnTo>
                  <a:lnTo>
                    <a:pt x="105684" y="676960"/>
                  </a:lnTo>
                  <a:lnTo>
                    <a:pt x="108987" y="670917"/>
                  </a:lnTo>
                  <a:lnTo>
                    <a:pt x="112289" y="664804"/>
                  </a:lnTo>
                  <a:lnTo>
                    <a:pt x="115592" y="658622"/>
                  </a:lnTo>
                  <a:lnTo>
                    <a:pt x="118894" y="652372"/>
                  </a:lnTo>
                  <a:lnTo>
                    <a:pt x="122198" y="646056"/>
                  </a:lnTo>
                  <a:lnTo>
                    <a:pt x="125500" y="639673"/>
                  </a:lnTo>
                  <a:lnTo>
                    <a:pt x="128803" y="633224"/>
                  </a:lnTo>
                  <a:lnTo>
                    <a:pt x="132105" y="626711"/>
                  </a:lnTo>
                  <a:lnTo>
                    <a:pt x="135408" y="620135"/>
                  </a:lnTo>
                  <a:lnTo>
                    <a:pt x="138710" y="613496"/>
                  </a:lnTo>
                  <a:lnTo>
                    <a:pt x="142013" y="606796"/>
                  </a:lnTo>
                  <a:lnTo>
                    <a:pt x="145316" y="600037"/>
                  </a:lnTo>
                  <a:lnTo>
                    <a:pt x="148619" y="593218"/>
                  </a:lnTo>
                  <a:lnTo>
                    <a:pt x="151921" y="586342"/>
                  </a:lnTo>
                  <a:lnTo>
                    <a:pt x="155224" y="579409"/>
                  </a:lnTo>
                  <a:lnTo>
                    <a:pt x="158526" y="572423"/>
                  </a:lnTo>
                  <a:lnTo>
                    <a:pt x="161829" y="565382"/>
                  </a:lnTo>
                  <a:lnTo>
                    <a:pt x="165132" y="558291"/>
                  </a:lnTo>
                  <a:lnTo>
                    <a:pt x="168435" y="551149"/>
                  </a:lnTo>
                  <a:lnTo>
                    <a:pt x="171737" y="543957"/>
                  </a:lnTo>
                  <a:lnTo>
                    <a:pt x="175039" y="536720"/>
                  </a:lnTo>
                  <a:lnTo>
                    <a:pt x="178342" y="529437"/>
                  </a:lnTo>
                  <a:lnTo>
                    <a:pt x="181644" y="522111"/>
                  </a:lnTo>
                  <a:lnTo>
                    <a:pt x="184947" y="514744"/>
                  </a:lnTo>
                  <a:lnTo>
                    <a:pt x="188250" y="507336"/>
                  </a:lnTo>
                  <a:lnTo>
                    <a:pt x="191553" y="499891"/>
                  </a:lnTo>
                  <a:lnTo>
                    <a:pt x="194855" y="492410"/>
                  </a:lnTo>
                  <a:lnTo>
                    <a:pt x="198158" y="484895"/>
                  </a:lnTo>
                  <a:lnTo>
                    <a:pt x="201460" y="477349"/>
                  </a:lnTo>
                  <a:lnTo>
                    <a:pt x="204763" y="469773"/>
                  </a:lnTo>
                  <a:lnTo>
                    <a:pt x="208065" y="462169"/>
                  </a:lnTo>
                  <a:lnTo>
                    <a:pt x="211369" y="454541"/>
                  </a:lnTo>
                  <a:lnTo>
                    <a:pt x="214671" y="446889"/>
                  </a:lnTo>
                  <a:lnTo>
                    <a:pt x="217974" y="439217"/>
                  </a:lnTo>
                  <a:lnTo>
                    <a:pt x="221276" y="431527"/>
                  </a:lnTo>
                  <a:lnTo>
                    <a:pt x="224579" y="423820"/>
                  </a:lnTo>
                  <a:lnTo>
                    <a:pt x="227881" y="416101"/>
                  </a:lnTo>
                  <a:lnTo>
                    <a:pt x="231184" y="408370"/>
                  </a:lnTo>
                  <a:lnTo>
                    <a:pt x="234487" y="400631"/>
                  </a:lnTo>
                  <a:lnTo>
                    <a:pt x="237789" y="392886"/>
                  </a:lnTo>
                  <a:lnTo>
                    <a:pt x="241092" y="385139"/>
                  </a:lnTo>
                  <a:lnTo>
                    <a:pt x="244398" y="377390"/>
                  </a:lnTo>
                  <a:lnTo>
                    <a:pt x="247697" y="369643"/>
                  </a:lnTo>
                  <a:lnTo>
                    <a:pt x="250996" y="361901"/>
                  </a:lnTo>
                  <a:lnTo>
                    <a:pt x="254303" y="354167"/>
                  </a:lnTo>
                  <a:lnTo>
                    <a:pt x="257602" y="346443"/>
                  </a:lnTo>
                  <a:lnTo>
                    <a:pt x="260909" y="338733"/>
                  </a:lnTo>
                  <a:lnTo>
                    <a:pt x="264209" y="331037"/>
                  </a:lnTo>
                  <a:lnTo>
                    <a:pt x="267515" y="323361"/>
                  </a:lnTo>
                  <a:lnTo>
                    <a:pt x="270815" y="315707"/>
                  </a:lnTo>
                  <a:lnTo>
                    <a:pt x="274122" y="308077"/>
                  </a:lnTo>
                  <a:lnTo>
                    <a:pt x="277421" y="300475"/>
                  </a:lnTo>
                  <a:lnTo>
                    <a:pt x="280720" y="292903"/>
                  </a:lnTo>
                  <a:lnTo>
                    <a:pt x="284027" y="285364"/>
                  </a:lnTo>
                  <a:lnTo>
                    <a:pt x="287326" y="277862"/>
                  </a:lnTo>
                  <a:lnTo>
                    <a:pt x="290633" y="270399"/>
                  </a:lnTo>
                  <a:lnTo>
                    <a:pt x="293932" y="262979"/>
                  </a:lnTo>
                  <a:lnTo>
                    <a:pt x="297239" y="255604"/>
                  </a:lnTo>
                  <a:lnTo>
                    <a:pt x="300538" y="248276"/>
                  </a:lnTo>
                  <a:lnTo>
                    <a:pt x="303845" y="241001"/>
                  </a:lnTo>
                  <a:lnTo>
                    <a:pt x="307144" y="233780"/>
                  </a:lnTo>
                  <a:lnTo>
                    <a:pt x="310443" y="226616"/>
                  </a:lnTo>
                  <a:lnTo>
                    <a:pt x="313750" y="219514"/>
                  </a:lnTo>
                  <a:lnTo>
                    <a:pt x="317049" y="212474"/>
                  </a:lnTo>
                  <a:lnTo>
                    <a:pt x="320356" y="205501"/>
                  </a:lnTo>
                  <a:lnTo>
                    <a:pt x="323655" y="198598"/>
                  </a:lnTo>
                  <a:lnTo>
                    <a:pt x="326962" y="191767"/>
                  </a:lnTo>
                  <a:lnTo>
                    <a:pt x="330261" y="185011"/>
                  </a:lnTo>
                  <a:lnTo>
                    <a:pt x="333568" y="178334"/>
                  </a:lnTo>
                  <a:lnTo>
                    <a:pt x="336867" y="171739"/>
                  </a:lnTo>
                  <a:lnTo>
                    <a:pt x="340174" y="165229"/>
                  </a:lnTo>
                  <a:lnTo>
                    <a:pt x="343474" y="158805"/>
                  </a:lnTo>
                  <a:lnTo>
                    <a:pt x="346773" y="152472"/>
                  </a:lnTo>
                  <a:lnTo>
                    <a:pt x="350080" y="146232"/>
                  </a:lnTo>
                  <a:lnTo>
                    <a:pt x="353379" y="140089"/>
                  </a:lnTo>
                  <a:lnTo>
                    <a:pt x="356686" y="134043"/>
                  </a:lnTo>
                  <a:lnTo>
                    <a:pt x="359985" y="128100"/>
                  </a:lnTo>
                  <a:lnTo>
                    <a:pt x="363292" y="122261"/>
                  </a:lnTo>
                  <a:lnTo>
                    <a:pt x="366591" y="116529"/>
                  </a:lnTo>
                  <a:lnTo>
                    <a:pt x="369898" y="110908"/>
                  </a:lnTo>
                  <a:lnTo>
                    <a:pt x="373197" y="105398"/>
                  </a:lnTo>
                  <a:lnTo>
                    <a:pt x="376496" y="100005"/>
                  </a:lnTo>
                  <a:lnTo>
                    <a:pt x="379803" y="94728"/>
                  </a:lnTo>
                  <a:lnTo>
                    <a:pt x="383102" y="89572"/>
                  </a:lnTo>
                  <a:lnTo>
                    <a:pt x="386409" y="84539"/>
                  </a:lnTo>
                  <a:lnTo>
                    <a:pt x="389708" y="79631"/>
                  </a:lnTo>
                  <a:lnTo>
                    <a:pt x="393015" y="74850"/>
                  </a:lnTo>
                  <a:lnTo>
                    <a:pt x="396314" y="70200"/>
                  </a:lnTo>
                  <a:lnTo>
                    <a:pt x="399621" y="65681"/>
                  </a:lnTo>
                  <a:lnTo>
                    <a:pt x="402920" y="61297"/>
                  </a:lnTo>
                  <a:lnTo>
                    <a:pt x="406220" y="57050"/>
                  </a:lnTo>
                  <a:lnTo>
                    <a:pt x="409526" y="52941"/>
                  </a:lnTo>
                  <a:lnTo>
                    <a:pt x="412826" y="48972"/>
                  </a:lnTo>
                  <a:lnTo>
                    <a:pt x="416133" y="45147"/>
                  </a:lnTo>
                  <a:lnTo>
                    <a:pt x="419432" y="41466"/>
                  </a:lnTo>
                  <a:lnTo>
                    <a:pt x="422739" y="37932"/>
                  </a:lnTo>
                  <a:lnTo>
                    <a:pt x="426038" y="34545"/>
                  </a:lnTo>
                  <a:lnTo>
                    <a:pt x="429345" y="31309"/>
                  </a:lnTo>
                  <a:lnTo>
                    <a:pt x="432644" y="28223"/>
                  </a:lnTo>
                  <a:lnTo>
                    <a:pt x="435951" y="25292"/>
                  </a:lnTo>
                  <a:lnTo>
                    <a:pt x="439250" y="22514"/>
                  </a:lnTo>
                  <a:lnTo>
                    <a:pt x="442549" y="19892"/>
                  </a:lnTo>
                  <a:lnTo>
                    <a:pt x="445856" y="17428"/>
                  </a:lnTo>
                  <a:lnTo>
                    <a:pt x="449155" y="15123"/>
                  </a:lnTo>
                  <a:lnTo>
                    <a:pt x="452462" y="12977"/>
                  </a:lnTo>
                  <a:lnTo>
                    <a:pt x="455761" y="10992"/>
                  </a:lnTo>
                  <a:lnTo>
                    <a:pt x="459068" y="9168"/>
                  </a:lnTo>
                  <a:lnTo>
                    <a:pt x="462367" y="7508"/>
                  </a:lnTo>
                  <a:lnTo>
                    <a:pt x="465674" y="6011"/>
                  </a:lnTo>
                  <a:lnTo>
                    <a:pt x="468973" y="4678"/>
                  </a:lnTo>
                  <a:lnTo>
                    <a:pt x="472272" y="3511"/>
                  </a:lnTo>
                  <a:lnTo>
                    <a:pt x="475579" y="2509"/>
                  </a:lnTo>
                  <a:lnTo>
                    <a:pt x="478879" y="1673"/>
                  </a:lnTo>
                  <a:lnTo>
                    <a:pt x="482185" y="1004"/>
                  </a:lnTo>
                  <a:lnTo>
                    <a:pt x="485485" y="502"/>
                  </a:lnTo>
                  <a:lnTo>
                    <a:pt x="488792" y="167"/>
                  </a:lnTo>
                  <a:lnTo>
                    <a:pt x="492091" y="0"/>
                  </a:lnTo>
                  <a:lnTo>
                    <a:pt x="495398" y="0"/>
                  </a:lnTo>
                  <a:lnTo>
                    <a:pt x="498697" y="167"/>
                  </a:lnTo>
                  <a:lnTo>
                    <a:pt x="501996" y="502"/>
                  </a:lnTo>
                  <a:lnTo>
                    <a:pt x="505303" y="1004"/>
                  </a:lnTo>
                  <a:lnTo>
                    <a:pt x="508602" y="1673"/>
                  </a:lnTo>
                  <a:lnTo>
                    <a:pt x="511909" y="2509"/>
                  </a:lnTo>
                  <a:lnTo>
                    <a:pt x="515208" y="3511"/>
                  </a:lnTo>
                  <a:lnTo>
                    <a:pt x="518515" y="4678"/>
                  </a:lnTo>
                  <a:lnTo>
                    <a:pt x="521814" y="6011"/>
                  </a:lnTo>
                  <a:lnTo>
                    <a:pt x="525121" y="7508"/>
                  </a:lnTo>
                  <a:lnTo>
                    <a:pt x="528420" y="9168"/>
                  </a:lnTo>
                  <a:lnTo>
                    <a:pt x="531719" y="10992"/>
                  </a:lnTo>
                  <a:lnTo>
                    <a:pt x="535026" y="12977"/>
                  </a:lnTo>
                  <a:lnTo>
                    <a:pt x="538325" y="15123"/>
                  </a:lnTo>
                  <a:lnTo>
                    <a:pt x="541632" y="17428"/>
                  </a:lnTo>
                  <a:lnTo>
                    <a:pt x="544931" y="19892"/>
                  </a:lnTo>
                  <a:lnTo>
                    <a:pt x="548238" y="22514"/>
                  </a:lnTo>
                  <a:lnTo>
                    <a:pt x="551538" y="25292"/>
                  </a:lnTo>
                  <a:lnTo>
                    <a:pt x="554844" y="28223"/>
                  </a:lnTo>
                  <a:lnTo>
                    <a:pt x="558144" y="31309"/>
                  </a:lnTo>
                  <a:lnTo>
                    <a:pt x="561451" y="34545"/>
                  </a:lnTo>
                  <a:lnTo>
                    <a:pt x="564750" y="37932"/>
                  </a:lnTo>
                  <a:lnTo>
                    <a:pt x="568049" y="41466"/>
                  </a:lnTo>
                  <a:lnTo>
                    <a:pt x="571356" y="45147"/>
                  </a:lnTo>
                  <a:lnTo>
                    <a:pt x="574655" y="48972"/>
                  </a:lnTo>
                  <a:lnTo>
                    <a:pt x="577962" y="52941"/>
                  </a:lnTo>
                  <a:lnTo>
                    <a:pt x="581261" y="57050"/>
                  </a:lnTo>
                  <a:lnTo>
                    <a:pt x="584568" y="61297"/>
                  </a:lnTo>
                  <a:lnTo>
                    <a:pt x="587867" y="65681"/>
                  </a:lnTo>
                  <a:lnTo>
                    <a:pt x="591174" y="70200"/>
                  </a:lnTo>
                  <a:lnTo>
                    <a:pt x="594473" y="74850"/>
                  </a:lnTo>
                  <a:lnTo>
                    <a:pt x="597772" y="79631"/>
                  </a:lnTo>
                  <a:lnTo>
                    <a:pt x="601079" y="84539"/>
                  </a:lnTo>
                  <a:lnTo>
                    <a:pt x="604378" y="89572"/>
                  </a:lnTo>
                  <a:lnTo>
                    <a:pt x="607685" y="94728"/>
                  </a:lnTo>
                  <a:lnTo>
                    <a:pt x="610984" y="100005"/>
                  </a:lnTo>
                  <a:lnTo>
                    <a:pt x="614291" y="105398"/>
                  </a:lnTo>
                  <a:lnTo>
                    <a:pt x="617590" y="110908"/>
                  </a:lnTo>
                  <a:lnTo>
                    <a:pt x="620897" y="116529"/>
                  </a:lnTo>
                  <a:lnTo>
                    <a:pt x="624197" y="122261"/>
                  </a:lnTo>
                  <a:lnTo>
                    <a:pt x="627496" y="128100"/>
                  </a:lnTo>
                  <a:lnTo>
                    <a:pt x="630803" y="134043"/>
                  </a:lnTo>
                  <a:lnTo>
                    <a:pt x="634102" y="140089"/>
                  </a:lnTo>
                  <a:lnTo>
                    <a:pt x="637409" y="146232"/>
                  </a:lnTo>
                  <a:lnTo>
                    <a:pt x="640708" y="152472"/>
                  </a:lnTo>
                  <a:lnTo>
                    <a:pt x="644015" y="158805"/>
                  </a:lnTo>
                  <a:lnTo>
                    <a:pt x="647314" y="165229"/>
                  </a:lnTo>
                  <a:lnTo>
                    <a:pt x="650621" y="171739"/>
                  </a:lnTo>
                  <a:lnTo>
                    <a:pt x="653920" y="178334"/>
                  </a:lnTo>
                  <a:lnTo>
                    <a:pt x="657219" y="185011"/>
                  </a:lnTo>
                  <a:lnTo>
                    <a:pt x="660526" y="191767"/>
                  </a:lnTo>
                  <a:lnTo>
                    <a:pt x="663825" y="198598"/>
                  </a:lnTo>
                  <a:lnTo>
                    <a:pt x="667132" y="205501"/>
                  </a:lnTo>
                  <a:lnTo>
                    <a:pt x="670431" y="212474"/>
                  </a:lnTo>
                  <a:lnTo>
                    <a:pt x="673738" y="219514"/>
                  </a:lnTo>
                  <a:lnTo>
                    <a:pt x="677037" y="226616"/>
                  </a:lnTo>
                  <a:lnTo>
                    <a:pt x="680344" y="233780"/>
                  </a:lnTo>
                  <a:lnTo>
                    <a:pt x="683643" y="241001"/>
                  </a:lnTo>
                  <a:lnTo>
                    <a:pt x="686950" y="248276"/>
                  </a:lnTo>
                  <a:lnTo>
                    <a:pt x="690249" y="255604"/>
                  </a:lnTo>
                  <a:lnTo>
                    <a:pt x="693549" y="262979"/>
                  </a:lnTo>
                  <a:lnTo>
                    <a:pt x="696855" y="270399"/>
                  </a:lnTo>
                  <a:lnTo>
                    <a:pt x="700155" y="277862"/>
                  </a:lnTo>
                  <a:lnTo>
                    <a:pt x="703462" y="285364"/>
                  </a:lnTo>
                  <a:lnTo>
                    <a:pt x="706761" y="292903"/>
                  </a:lnTo>
                  <a:lnTo>
                    <a:pt x="710068" y="300475"/>
                  </a:lnTo>
                  <a:lnTo>
                    <a:pt x="713367" y="308077"/>
                  </a:lnTo>
                  <a:lnTo>
                    <a:pt x="716674" y="315707"/>
                  </a:lnTo>
                  <a:lnTo>
                    <a:pt x="719973" y="323361"/>
                  </a:lnTo>
                  <a:lnTo>
                    <a:pt x="723272" y="331037"/>
                  </a:lnTo>
                  <a:lnTo>
                    <a:pt x="726579" y="338733"/>
                  </a:lnTo>
                  <a:lnTo>
                    <a:pt x="729878" y="346443"/>
                  </a:lnTo>
                  <a:lnTo>
                    <a:pt x="733185" y="354167"/>
                  </a:lnTo>
                  <a:lnTo>
                    <a:pt x="736484" y="361901"/>
                  </a:lnTo>
                  <a:lnTo>
                    <a:pt x="739791" y="369643"/>
                  </a:lnTo>
                  <a:lnTo>
                    <a:pt x="743090" y="377390"/>
                  </a:lnTo>
                  <a:lnTo>
                    <a:pt x="746397" y="385139"/>
                  </a:lnTo>
                  <a:lnTo>
                    <a:pt x="749696" y="392886"/>
                  </a:lnTo>
                  <a:lnTo>
                    <a:pt x="752995" y="400631"/>
                  </a:lnTo>
                  <a:lnTo>
                    <a:pt x="756302" y="408370"/>
                  </a:lnTo>
                  <a:lnTo>
                    <a:pt x="759601" y="416101"/>
                  </a:lnTo>
                  <a:lnTo>
                    <a:pt x="762908" y="423820"/>
                  </a:lnTo>
                  <a:lnTo>
                    <a:pt x="766208" y="431527"/>
                  </a:lnTo>
                  <a:lnTo>
                    <a:pt x="769514" y="439217"/>
                  </a:lnTo>
                  <a:lnTo>
                    <a:pt x="772814" y="446889"/>
                  </a:lnTo>
                  <a:lnTo>
                    <a:pt x="776121" y="454541"/>
                  </a:lnTo>
                  <a:lnTo>
                    <a:pt x="779420" y="462169"/>
                  </a:lnTo>
                  <a:lnTo>
                    <a:pt x="782727" y="469773"/>
                  </a:lnTo>
                  <a:lnTo>
                    <a:pt x="786026" y="477349"/>
                  </a:lnTo>
                  <a:lnTo>
                    <a:pt x="789325" y="484895"/>
                  </a:lnTo>
                  <a:lnTo>
                    <a:pt x="792632" y="492410"/>
                  </a:lnTo>
                  <a:lnTo>
                    <a:pt x="795931" y="499891"/>
                  </a:lnTo>
                  <a:lnTo>
                    <a:pt x="799238" y="507336"/>
                  </a:lnTo>
                  <a:lnTo>
                    <a:pt x="802537" y="514744"/>
                  </a:lnTo>
                  <a:lnTo>
                    <a:pt x="805844" y="522111"/>
                  </a:lnTo>
                  <a:lnTo>
                    <a:pt x="809143" y="529437"/>
                  </a:lnTo>
                  <a:lnTo>
                    <a:pt x="812450" y="536720"/>
                  </a:lnTo>
                  <a:lnTo>
                    <a:pt x="815749" y="543957"/>
                  </a:lnTo>
                  <a:lnTo>
                    <a:pt x="819048" y="551149"/>
                  </a:lnTo>
                  <a:lnTo>
                    <a:pt x="822355" y="558291"/>
                  </a:lnTo>
                  <a:lnTo>
                    <a:pt x="825654" y="565382"/>
                  </a:lnTo>
                  <a:lnTo>
                    <a:pt x="828961" y="572423"/>
                  </a:lnTo>
                  <a:lnTo>
                    <a:pt x="832260" y="579409"/>
                  </a:lnTo>
                  <a:lnTo>
                    <a:pt x="835567" y="586342"/>
                  </a:lnTo>
                  <a:lnTo>
                    <a:pt x="838867" y="593218"/>
                  </a:lnTo>
                  <a:lnTo>
                    <a:pt x="842173" y="600037"/>
                  </a:lnTo>
                  <a:lnTo>
                    <a:pt x="845473" y="606796"/>
                  </a:lnTo>
                  <a:lnTo>
                    <a:pt x="848772" y="613496"/>
                  </a:lnTo>
                  <a:lnTo>
                    <a:pt x="852079" y="620135"/>
                  </a:lnTo>
                  <a:lnTo>
                    <a:pt x="855378" y="626711"/>
                  </a:lnTo>
                  <a:lnTo>
                    <a:pt x="858685" y="633224"/>
                  </a:lnTo>
                  <a:lnTo>
                    <a:pt x="861984" y="639673"/>
                  </a:lnTo>
                  <a:lnTo>
                    <a:pt x="865291" y="646056"/>
                  </a:lnTo>
                  <a:lnTo>
                    <a:pt x="868590" y="652372"/>
                  </a:lnTo>
                  <a:lnTo>
                    <a:pt x="871897" y="658622"/>
                  </a:lnTo>
                  <a:lnTo>
                    <a:pt x="875196" y="664804"/>
                  </a:lnTo>
                  <a:lnTo>
                    <a:pt x="878495" y="670917"/>
                  </a:lnTo>
                  <a:lnTo>
                    <a:pt x="881802" y="676960"/>
                  </a:lnTo>
                  <a:lnTo>
                    <a:pt x="885101" y="682933"/>
                  </a:lnTo>
                  <a:lnTo>
                    <a:pt x="888408" y="688835"/>
                  </a:lnTo>
                  <a:lnTo>
                    <a:pt x="891707" y="694666"/>
                  </a:lnTo>
                  <a:lnTo>
                    <a:pt x="895014" y="700425"/>
                  </a:lnTo>
                  <a:lnTo>
                    <a:pt x="898313" y="706111"/>
                  </a:lnTo>
                  <a:lnTo>
                    <a:pt x="901620" y="711722"/>
                  </a:lnTo>
                  <a:lnTo>
                    <a:pt x="904919" y="717262"/>
                  </a:lnTo>
                  <a:lnTo>
                    <a:pt x="908226" y="722732"/>
                  </a:lnTo>
                  <a:lnTo>
                    <a:pt x="911526" y="728124"/>
                  </a:lnTo>
                  <a:lnTo>
                    <a:pt x="914825" y="733447"/>
                  </a:lnTo>
                  <a:lnTo>
                    <a:pt x="918132" y="738691"/>
                  </a:lnTo>
                  <a:lnTo>
                    <a:pt x="921431" y="743858"/>
                  </a:lnTo>
                  <a:lnTo>
                    <a:pt x="924738" y="748954"/>
                  </a:lnTo>
                  <a:lnTo>
                    <a:pt x="928037" y="753973"/>
                  </a:lnTo>
                  <a:lnTo>
                    <a:pt x="931344" y="758922"/>
                  </a:lnTo>
                  <a:lnTo>
                    <a:pt x="934643" y="763793"/>
                  </a:lnTo>
                  <a:lnTo>
                    <a:pt x="937950" y="768586"/>
                  </a:lnTo>
                  <a:lnTo>
                    <a:pt x="941249" y="773309"/>
                  </a:lnTo>
                  <a:lnTo>
                    <a:pt x="944548" y="777962"/>
                  </a:lnTo>
                  <a:lnTo>
                    <a:pt x="947855" y="782529"/>
                  </a:lnTo>
                  <a:lnTo>
                    <a:pt x="951154" y="787034"/>
                  </a:lnTo>
                  <a:lnTo>
                    <a:pt x="954461" y="791454"/>
                  </a:lnTo>
                  <a:lnTo>
                    <a:pt x="957760" y="795803"/>
                  </a:lnTo>
                  <a:lnTo>
                    <a:pt x="961067" y="800083"/>
                  </a:lnTo>
                  <a:lnTo>
                    <a:pt x="964366" y="804293"/>
                  </a:lnTo>
                  <a:lnTo>
                    <a:pt x="967673" y="808417"/>
                  </a:lnTo>
                  <a:lnTo>
                    <a:pt x="970972" y="812478"/>
                  </a:lnTo>
                  <a:lnTo>
                    <a:pt x="974272" y="816470"/>
                  </a:lnTo>
                  <a:lnTo>
                    <a:pt x="977578" y="820384"/>
                  </a:lnTo>
                  <a:lnTo>
                    <a:pt x="980878" y="824227"/>
                  </a:lnTo>
                  <a:lnTo>
                    <a:pt x="984184" y="828001"/>
                  </a:lnTo>
                  <a:lnTo>
                    <a:pt x="987484" y="831705"/>
                  </a:lnTo>
                  <a:lnTo>
                    <a:pt x="987484" y="974463"/>
                  </a:lnTo>
                  <a:lnTo>
                    <a:pt x="0" y="974463"/>
                  </a:lnTo>
                  <a:lnTo>
                    <a:pt x="0" y="831705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BADEAAF3-8C5B-E1D1-66E8-0CF298C279A6}"/>
                </a:ext>
              </a:extLst>
            </p:cNvPr>
            <p:cNvSpPr/>
            <p:nvPr/>
          </p:nvSpPr>
          <p:spPr>
            <a:xfrm>
              <a:off x="7052065" y="1575924"/>
              <a:ext cx="987483" cy="974463"/>
            </a:xfrm>
            <a:custGeom>
              <a:avLst/>
              <a:gdLst>
                <a:gd name="connsiteX0" fmla="*/ 0 w 987483"/>
                <a:gd name="connsiteY0" fmla="*/ 831705 h 974463"/>
                <a:gd name="connsiteX1" fmla="*/ 3303 w 987483"/>
                <a:gd name="connsiteY1" fmla="*/ 828001 h 974463"/>
                <a:gd name="connsiteX2" fmla="*/ 6605 w 987483"/>
                <a:gd name="connsiteY2" fmla="*/ 824227 h 974463"/>
                <a:gd name="connsiteX3" fmla="*/ 9908 w 987483"/>
                <a:gd name="connsiteY3" fmla="*/ 820384 h 974463"/>
                <a:gd name="connsiteX4" fmla="*/ 13211 w 987483"/>
                <a:gd name="connsiteY4" fmla="*/ 816470 h 974463"/>
                <a:gd name="connsiteX5" fmla="*/ 16514 w 987483"/>
                <a:gd name="connsiteY5" fmla="*/ 812478 h 974463"/>
                <a:gd name="connsiteX6" fmla="*/ 19816 w 987483"/>
                <a:gd name="connsiteY6" fmla="*/ 808417 h 974463"/>
                <a:gd name="connsiteX7" fmla="*/ 23119 w 987483"/>
                <a:gd name="connsiteY7" fmla="*/ 804293 h 974463"/>
                <a:gd name="connsiteX8" fmla="*/ 26421 w 987483"/>
                <a:gd name="connsiteY8" fmla="*/ 800083 h 974463"/>
                <a:gd name="connsiteX9" fmla="*/ 29724 w 987483"/>
                <a:gd name="connsiteY9" fmla="*/ 795803 h 974463"/>
                <a:gd name="connsiteX10" fmla="*/ 33026 w 987483"/>
                <a:gd name="connsiteY10" fmla="*/ 791454 h 974463"/>
                <a:gd name="connsiteX11" fmla="*/ 36329 w 987483"/>
                <a:gd name="connsiteY11" fmla="*/ 787034 h 974463"/>
                <a:gd name="connsiteX12" fmla="*/ 39632 w 987483"/>
                <a:gd name="connsiteY12" fmla="*/ 782529 h 974463"/>
                <a:gd name="connsiteX13" fmla="*/ 42934 w 987483"/>
                <a:gd name="connsiteY13" fmla="*/ 777962 h 974463"/>
                <a:gd name="connsiteX14" fmla="*/ 46237 w 987483"/>
                <a:gd name="connsiteY14" fmla="*/ 773309 h 974463"/>
                <a:gd name="connsiteX15" fmla="*/ 49539 w 987483"/>
                <a:gd name="connsiteY15" fmla="*/ 768586 h 974463"/>
                <a:gd name="connsiteX16" fmla="*/ 52842 w 987483"/>
                <a:gd name="connsiteY16" fmla="*/ 763793 h 974463"/>
                <a:gd name="connsiteX17" fmla="*/ 56145 w 987483"/>
                <a:gd name="connsiteY17" fmla="*/ 758922 h 974463"/>
                <a:gd name="connsiteX18" fmla="*/ 59448 w 987483"/>
                <a:gd name="connsiteY18" fmla="*/ 753973 h 974463"/>
                <a:gd name="connsiteX19" fmla="*/ 62750 w 987483"/>
                <a:gd name="connsiteY19" fmla="*/ 748954 h 974463"/>
                <a:gd name="connsiteX20" fmla="*/ 66053 w 987483"/>
                <a:gd name="connsiteY20" fmla="*/ 743858 h 974463"/>
                <a:gd name="connsiteX21" fmla="*/ 69355 w 987483"/>
                <a:gd name="connsiteY21" fmla="*/ 738691 h 974463"/>
                <a:gd name="connsiteX22" fmla="*/ 72658 w 987483"/>
                <a:gd name="connsiteY22" fmla="*/ 733447 h 974463"/>
                <a:gd name="connsiteX23" fmla="*/ 75960 w 987483"/>
                <a:gd name="connsiteY23" fmla="*/ 728124 h 974463"/>
                <a:gd name="connsiteX24" fmla="*/ 79263 w 987483"/>
                <a:gd name="connsiteY24" fmla="*/ 722732 h 974463"/>
                <a:gd name="connsiteX25" fmla="*/ 82566 w 987483"/>
                <a:gd name="connsiteY25" fmla="*/ 717262 h 974463"/>
                <a:gd name="connsiteX26" fmla="*/ 85869 w 987483"/>
                <a:gd name="connsiteY26" fmla="*/ 711722 h 974463"/>
                <a:gd name="connsiteX27" fmla="*/ 89171 w 987483"/>
                <a:gd name="connsiteY27" fmla="*/ 706111 h 974463"/>
                <a:gd name="connsiteX28" fmla="*/ 92474 w 987483"/>
                <a:gd name="connsiteY28" fmla="*/ 700425 h 974463"/>
                <a:gd name="connsiteX29" fmla="*/ 95776 w 987483"/>
                <a:gd name="connsiteY29" fmla="*/ 694666 h 974463"/>
                <a:gd name="connsiteX30" fmla="*/ 99079 w 987483"/>
                <a:gd name="connsiteY30" fmla="*/ 688835 h 974463"/>
                <a:gd name="connsiteX31" fmla="*/ 102382 w 987483"/>
                <a:gd name="connsiteY31" fmla="*/ 682933 h 974463"/>
                <a:gd name="connsiteX32" fmla="*/ 105684 w 987483"/>
                <a:gd name="connsiteY32" fmla="*/ 676960 h 974463"/>
                <a:gd name="connsiteX33" fmla="*/ 108987 w 987483"/>
                <a:gd name="connsiteY33" fmla="*/ 670917 h 974463"/>
                <a:gd name="connsiteX34" fmla="*/ 112289 w 987483"/>
                <a:gd name="connsiteY34" fmla="*/ 664804 h 974463"/>
                <a:gd name="connsiteX35" fmla="*/ 115592 w 987483"/>
                <a:gd name="connsiteY35" fmla="*/ 658622 h 974463"/>
                <a:gd name="connsiteX36" fmla="*/ 118894 w 987483"/>
                <a:gd name="connsiteY36" fmla="*/ 652372 h 974463"/>
                <a:gd name="connsiteX37" fmla="*/ 122198 w 987483"/>
                <a:gd name="connsiteY37" fmla="*/ 646056 h 974463"/>
                <a:gd name="connsiteX38" fmla="*/ 125500 w 987483"/>
                <a:gd name="connsiteY38" fmla="*/ 639673 h 974463"/>
                <a:gd name="connsiteX39" fmla="*/ 128803 w 987483"/>
                <a:gd name="connsiteY39" fmla="*/ 633224 h 974463"/>
                <a:gd name="connsiteX40" fmla="*/ 132105 w 987483"/>
                <a:gd name="connsiteY40" fmla="*/ 626711 h 974463"/>
                <a:gd name="connsiteX41" fmla="*/ 135408 w 987483"/>
                <a:gd name="connsiteY41" fmla="*/ 620135 h 974463"/>
                <a:gd name="connsiteX42" fmla="*/ 138710 w 987483"/>
                <a:gd name="connsiteY42" fmla="*/ 613496 h 974463"/>
                <a:gd name="connsiteX43" fmla="*/ 142013 w 987483"/>
                <a:gd name="connsiteY43" fmla="*/ 606796 h 974463"/>
                <a:gd name="connsiteX44" fmla="*/ 145316 w 987483"/>
                <a:gd name="connsiteY44" fmla="*/ 600037 h 974463"/>
                <a:gd name="connsiteX45" fmla="*/ 148619 w 987483"/>
                <a:gd name="connsiteY45" fmla="*/ 593218 h 974463"/>
                <a:gd name="connsiteX46" fmla="*/ 151921 w 987483"/>
                <a:gd name="connsiteY46" fmla="*/ 586342 h 974463"/>
                <a:gd name="connsiteX47" fmla="*/ 155224 w 987483"/>
                <a:gd name="connsiteY47" fmla="*/ 579409 h 974463"/>
                <a:gd name="connsiteX48" fmla="*/ 158526 w 987483"/>
                <a:gd name="connsiteY48" fmla="*/ 572423 h 974463"/>
                <a:gd name="connsiteX49" fmla="*/ 161829 w 987483"/>
                <a:gd name="connsiteY49" fmla="*/ 565382 h 974463"/>
                <a:gd name="connsiteX50" fmla="*/ 165132 w 987483"/>
                <a:gd name="connsiteY50" fmla="*/ 558291 h 974463"/>
                <a:gd name="connsiteX51" fmla="*/ 168435 w 987483"/>
                <a:gd name="connsiteY51" fmla="*/ 551149 h 974463"/>
                <a:gd name="connsiteX52" fmla="*/ 171737 w 987483"/>
                <a:gd name="connsiteY52" fmla="*/ 543957 h 974463"/>
                <a:gd name="connsiteX53" fmla="*/ 175039 w 987483"/>
                <a:gd name="connsiteY53" fmla="*/ 536720 h 974463"/>
                <a:gd name="connsiteX54" fmla="*/ 178342 w 987483"/>
                <a:gd name="connsiteY54" fmla="*/ 529437 h 974463"/>
                <a:gd name="connsiteX55" fmla="*/ 181644 w 987483"/>
                <a:gd name="connsiteY55" fmla="*/ 522111 h 974463"/>
                <a:gd name="connsiteX56" fmla="*/ 184947 w 987483"/>
                <a:gd name="connsiteY56" fmla="*/ 514744 h 974463"/>
                <a:gd name="connsiteX57" fmla="*/ 188250 w 987483"/>
                <a:gd name="connsiteY57" fmla="*/ 507336 h 974463"/>
                <a:gd name="connsiteX58" fmla="*/ 191553 w 987483"/>
                <a:gd name="connsiteY58" fmla="*/ 499891 h 974463"/>
                <a:gd name="connsiteX59" fmla="*/ 194855 w 987483"/>
                <a:gd name="connsiteY59" fmla="*/ 492410 h 974463"/>
                <a:gd name="connsiteX60" fmla="*/ 198158 w 987483"/>
                <a:gd name="connsiteY60" fmla="*/ 484895 h 974463"/>
                <a:gd name="connsiteX61" fmla="*/ 201460 w 987483"/>
                <a:gd name="connsiteY61" fmla="*/ 477349 h 974463"/>
                <a:gd name="connsiteX62" fmla="*/ 204763 w 987483"/>
                <a:gd name="connsiteY62" fmla="*/ 469773 h 974463"/>
                <a:gd name="connsiteX63" fmla="*/ 208065 w 987483"/>
                <a:gd name="connsiteY63" fmla="*/ 462169 h 974463"/>
                <a:gd name="connsiteX64" fmla="*/ 211369 w 987483"/>
                <a:gd name="connsiteY64" fmla="*/ 454541 h 974463"/>
                <a:gd name="connsiteX65" fmla="*/ 214671 w 987483"/>
                <a:gd name="connsiteY65" fmla="*/ 446889 h 974463"/>
                <a:gd name="connsiteX66" fmla="*/ 217974 w 987483"/>
                <a:gd name="connsiteY66" fmla="*/ 439217 h 974463"/>
                <a:gd name="connsiteX67" fmla="*/ 221276 w 987483"/>
                <a:gd name="connsiteY67" fmla="*/ 431527 h 974463"/>
                <a:gd name="connsiteX68" fmla="*/ 224579 w 987483"/>
                <a:gd name="connsiteY68" fmla="*/ 423820 h 974463"/>
                <a:gd name="connsiteX69" fmla="*/ 227881 w 987483"/>
                <a:gd name="connsiteY69" fmla="*/ 416101 h 974463"/>
                <a:gd name="connsiteX70" fmla="*/ 231184 w 987483"/>
                <a:gd name="connsiteY70" fmla="*/ 408370 h 974463"/>
                <a:gd name="connsiteX71" fmla="*/ 234487 w 987483"/>
                <a:gd name="connsiteY71" fmla="*/ 400631 h 974463"/>
                <a:gd name="connsiteX72" fmla="*/ 237789 w 987483"/>
                <a:gd name="connsiteY72" fmla="*/ 392886 h 974463"/>
                <a:gd name="connsiteX73" fmla="*/ 241092 w 987483"/>
                <a:gd name="connsiteY73" fmla="*/ 385139 h 974463"/>
                <a:gd name="connsiteX74" fmla="*/ 244398 w 987483"/>
                <a:gd name="connsiteY74" fmla="*/ 377390 h 974463"/>
                <a:gd name="connsiteX75" fmla="*/ 247697 w 987483"/>
                <a:gd name="connsiteY75" fmla="*/ 369643 h 974463"/>
                <a:gd name="connsiteX76" fmla="*/ 250996 w 987483"/>
                <a:gd name="connsiteY76" fmla="*/ 361901 h 974463"/>
                <a:gd name="connsiteX77" fmla="*/ 254303 w 987483"/>
                <a:gd name="connsiteY77" fmla="*/ 354167 h 974463"/>
                <a:gd name="connsiteX78" fmla="*/ 257602 w 987483"/>
                <a:gd name="connsiteY78" fmla="*/ 346443 h 974463"/>
                <a:gd name="connsiteX79" fmla="*/ 260909 w 987483"/>
                <a:gd name="connsiteY79" fmla="*/ 338733 h 974463"/>
                <a:gd name="connsiteX80" fmla="*/ 264209 w 987483"/>
                <a:gd name="connsiteY80" fmla="*/ 331037 h 974463"/>
                <a:gd name="connsiteX81" fmla="*/ 267515 w 987483"/>
                <a:gd name="connsiteY81" fmla="*/ 323361 h 974463"/>
                <a:gd name="connsiteX82" fmla="*/ 270815 w 987483"/>
                <a:gd name="connsiteY82" fmla="*/ 315707 h 974463"/>
                <a:gd name="connsiteX83" fmla="*/ 274122 w 987483"/>
                <a:gd name="connsiteY83" fmla="*/ 308077 h 974463"/>
                <a:gd name="connsiteX84" fmla="*/ 277421 w 987483"/>
                <a:gd name="connsiteY84" fmla="*/ 300475 h 974463"/>
                <a:gd name="connsiteX85" fmla="*/ 280720 w 987483"/>
                <a:gd name="connsiteY85" fmla="*/ 292903 h 974463"/>
                <a:gd name="connsiteX86" fmla="*/ 284027 w 987483"/>
                <a:gd name="connsiteY86" fmla="*/ 285364 h 974463"/>
                <a:gd name="connsiteX87" fmla="*/ 287326 w 987483"/>
                <a:gd name="connsiteY87" fmla="*/ 277862 h 974463"/>
                <a:gd name="connsiteX88" fmla="*/ 290633 w 987483"/>
                <a:gd name="connsiteY88" fmla="*/ 270399 h 974463"/>
                <a:gd name="connsiteX89" fmla="*/ 293932 w 987483"/>
                <a:gd name="connsiteY89" fmla="*/ 262979 h 974463"/>
                <a:gd name="connsiteX90" fmla="*/ 297239 w 987483"/>
                <a:gd name="connsiteY90" fmla="*/ 255604 h 974463"/>
                <a:gd name="connsiteX91" fmla="*/ 300538 w 987483"/>
                <a:gd name="connsiteY91" fmla="*/ 248276 h 974463"/>
                <a:gd name="connsiteX92" fmla="*/ 303845 w 987483"/>
                <a:gd name="connsiteY92" fmla="*/ 241001 h 974463"/>
                <a:gd name="connsiteX93" fmla="*/ 307144 w 987483"/>
                <a:gd name="connsiteY93" fmla="*/ 233780 h 974463"/>
                <a:gd name="connsiteX94" fmla="*/ 310443 w 987483"/>
                <a:gd name="connsiteY94" fmla="*/ 226616 h 974463"/>
                <a:gd name="connsiteX95" fmla="*/ 313750 w 987483"/>
                <a:gd name="connsiteY95" fmla="*/ 219514 h 974463"/>
                <a:gd name="connsiteX96" fmla="*/ 317049 w 987483"/>
                <a:gd name="connsiteY96" fmla="*/ 212474 h 974463"/>
                <a:gd name="connsiteX97" fmla="*/ 320356 w 987483"/>
                <a:gd name="connsiteY97" fmla="*/ 205501 h 974463"/>
                <a:gd name="connsiteX98" fmla="*/ 323655 w 987483"/>
                <a:gd name="connsiteY98" fmla="*/ 198598 h 974463"/>
                <a:gd name="connsiteX99" fmla="*/ 326962 w 987483"/>
                <a:gd name="connsiteY99" fmla="*/ 191767 h 974463"/>
                <a:gd name="connsiteX100" fmla="*/ 330261 w 987483"/>
                <a:gd name="connsiteY100" fmla="*/ 185011 h 974463"/>
                <a:gd name="connsiteX101" fmla="*/ 333568 w 987483"/>
                <a:gd name="connsiteY101" fmla="*/ 178334 h 974463"/>
                <a:gd name="connsiteX102" fmla="*/ 336867 w 987483"/>
                <a:gd name="connsiteY102" fmla="*/ 171739 h 974463"/>
                <a:gd name="connsiteX103" fmla="*/ 340174 w 987483"/>
                <a:gd name="connsiteY103" fmla="*/ 165229 h 974463"/>
                <a:gd name="connsiteX104" fmla="*/ 343474 w 987483"/>
                <a:gd name="connsiteY104" fmla="*/ 158805 h 974463"/>
                <a:gd name="connsiteX105" fmla="*/ 346773 w 987483"/>
                <a:gd name="connsiteY105" fmla="*/ 152472 h 974463"/>
                <a:gd name="connsiteX106" fmla="*/ 350080 w 987483"/>
                <a:gd name="connsiteY106" fmla="*/ 146232 h 974463"/>
                <a:gd name="connsiteX107" fmla="*/ 353379 w 987483"/>
                <a:gd name="connsiteY107" fmla="*/ 140089 h 974463"/>
                <a:gd name="connsiteX108" fmla="*/ 356686 w 987483"/>
                <a:gd name="connsiteY108" fmla="*/ 134043 h 974463"/>
                <a:gd name="connsiteX109" fmla="*/ 359985 w 987483"/>
                <a:gd name="connsiteY109" fmla="*/ 128100 h 974463"/>
                <a:gd name="connsiteX110" fmla="*/ 363292 w 987483"/>
                <a:gd name="connsiteY110" fmla="*/ 122261 h 974463"/>
                <a:gd name="connsiteX111" fmla="*/ 366591 w 987483"/>
                <a:gd name="connsiteY111" fmla="*/ 116529 h 974463"/>
                <a:gd name="connsiteX112" fmla="*/ 369898 w 987483"/>
                <a:gd name="connsiteY112" fmla="*/ 110908 h 974463"/>
                <a:gd name="connsiteX113" fmla="*/ 373197 w 987483"/>
                <a:gd name="connsiteY113" fmla="*/ 105398 h 974463"/>
                <a:gd name="connsiteX114" fmla="*/ 376496 w 987483"/>
                <a:gd name="connsiteY114" fmla="*/ 100005 h 974463"/>
                <a:gd name="connsiteX115" fmla="*/ 379803 w 987483"/>
                <a:gd name="connsiteY115" fmla="*/ 94728 h 974463"/>
                <a:gd name="connsiteX116" fmla="*/ 383102 w 987483"/>
                <a:gd name="connsiteY116" fmla="*/ 89572 h 974463"/>
                <a:gd name="connsiteX117" fmla="*/ 386409 w 987483"/>
                <a:gd name="connsiteY117" fmla="*/ 84539 h 974463"/>
                <a:gd name="connsiteX118" fmla="*/ 389708 w 987483"/>
                <a:gd name="connsiteY118" fmla="*/ 79631 h 974463"/>
                <a:gd name="connsiteX119" fmla="*/ 393015 w 987483"/>
                <a:gd name="connsiteY119" fmla="*/ 74850 h 974463"/>
                <a:gd name="connsiteX120" fmla="*/ 396314 w 987483"/>
                <a:gd name="connsiteY120" fmla="*/ 70200 h 974463"/>
                <a:gd name="connsiteX121" fmla="*/ 399621 w 987483"/>
                <a:gd name="connsiteY121" fmla="*/ 65681 h 974463"/>
                <a:gd name="connsiteX122" fmla="*/ 402920 w 987483"/>
                <a:gd name="connsiteY122" fmla="*/ 61297 h 974463"/>
                <a:gd name="connsiteX123" fmla="*/ 406220 w 987483"/>
                <a:gd name="connsiteY123" fmla="*/ 57050 h 974463"/>
                <a:gd name="connsiteX124" fmla="*/ 409526 w 987483"/>
                <a:gd name="connsiteY124" fmla="*/ 52941 h 974463"/>
                <a:gd name="connsiteX125" fmla="*/ 412826 w 987483"/>
                <a:gd name="connsiteY125" fmla="*/ 48972 h 974463"/>
                <a:gd name="connsiteX126" fmla="*/ 416133 w 987483"/>
                <a:gd name="connsiteY126" fmla="*/ 45147 h 974463"/>
                <a:gd name="connsiteX127" fmla="*/ 419432 w 987483"/>
                <a:gd name="connsiteY127" fmla="*/ 41466 h 974463"/>
                <a:gd name="connsiteX128" fmla="*/ 422739 w 987483"/>
                <a:gd name="connsiteY128" fmla="*/ 37932 h 974463"/>
                <a:gd name="connsiteX129" fmla="*/ 426038 w 987483"/>
                <a:gd name="connsiteY129" fmla="*/ 34545 h 974463"/>
                <a:gd name="connsiteX130" fmla="*/ 429345 w 987483"/>
                <a:gd name="connsiteY130" fmla="*/ 31309 h 974463"/>
                <a:gd name="connsiteX131" fmla="*/ 432644 w 987483"/>
                <a:gd name="connsiteY131" fmla="*/ 28223 h 974463"/>
                <a:gd name="connsiteX132" fmla="*/ 435951 w 987483"/>
                <a:gd name="connsiteY132" fmla="*/ 25292 h 974463"/>
                <a:gd name="connsiteX133" fmla="*/ 439250 w 987483"/>
                <a:gd name="connsiteY133" fmla="*/ 22514 h 974463"/>
                <a:gd name="connsiteX134" fmla="*/ 442549 w 987483"/>
                <a:gd name="connsiteY134" fmla="*/ 19892 h 974463"/>
                <a:gd name="connsiteX135" fmla="*/ 445856 w 987483"/>
                <a:gd name="connsiteY135" fmla="*/ 17428 h 974463"/>
                <a:gd name="connsiteX136" fmla="*/ 449155 w 987483"/>
                <a:gd name="connsiteY136" fmla="*/ 15123 h 974463"/>
                <a:gd name="connsiteX137" fmla="*/ 452462 w 987483"/>
                <a:gd name="connsiteY137" fmla="*/ 12977 h 974463"/>
                <a:gd name="connsiteX138" fmla="*/ 455761 w 987483"/>
                <a:gd name="connsiteY138" fmla="*/ 10992 h 974463"/>
                <a:gd name="connsiteX139" fmla="*/ 459068 w 987483"/>
                <a:gd name="connsiteY139" fmla="*/ 9168 h 974463"/>
                <a:gd name="connsiteX140" fmla="*/ 462367 w 987483"/>
                <a:gd name="connsiteY140" fmla="*/ 7508 h 974463"/>
                <a:gd name="connsiteX141" fmla="*/ 465674 w 987483"/>
                <a:gd name="connsiteY141" fmla="*/ 6011 h 974463"/>
                <a:gd name="connsiteX142" fmla="*/ 468973 w 987483"/>
                <a:gd name="connsiteY142" fmla="*/ 4678 h 974463"/>
                <a:gd name="connsiteX143" fmla="*/ 472272 w 987483"/>
                <a:gd name="connsiteY143" fmla="*/ 3511 h 974463"/>
                <a:gd name="connsiteX144" fmla="*/ 475579 w 987483"/>
                <a:gd name="connsiteY144" fmla="*/ 2509 h 974463"/>
                <a:gd name="connsiteX145" fmla="*/ 478879 w 987483"/>
                <a:gd name="connsiteY145" fmla="*/ 1673 h 974463"/>
                <a:gd name="connsiteX146" fmla="*/ 482185 w 987483"/>
                <a:gd name="connsiteY146" fmla="*/ 1004 h 974463"/>
                <a:gd name="connsiteX147" fmla="*/ 485485 w 987483"/>
                <a:gd name="connsiteY147" fmla="*/ 502 h 974463"/>
                <a:gd name="connsiteX148" fmla="*/ 488792 w 987483"/>
                <a:gd name="connsiteY148" fmla="*/ 167 h 974463"/>
                <a:gd name="connsiteX149" fmla="*/ 492091 w 987483"/>
                <a:gd name="connsiteY149" fmla="*/ 0 h 974463"/>
                <a:gd name="connsiteX150" fmla="*/ 495398 w 987483"/>
                <a:gd name="connsiteY150" fmla="*/ 0 h 974463"/>
                <a:gd name="connsiteX151" fmla="*/ 498697 w 987483"/>
                <a:gd name="connsiteY151" fmla="*/ 167 h 974463"/>
                <a:gd name="connsiteX152" fmla="*/ 501996 w 987483"/>
                <a:gd name="connsiteY152" fmla="*/ 502 h 974463"/>
                <a:gd name="connsiteX153" fmla="*/ 505303 w 987483"/>
                <a:gd name="connsiteY153" fmla="*/ 1004 h 974463"/>
                <a:gd name="connsiteX154" fmla="*/ 508602 w 987483"/>
                <a:gd name="connsiteY154" fmla="*/ 1673 h 974463"/>
                <a:gd name="connsiteX155" fmla="*/ 511909 w 987483"/>
                <a:gd name="connsiteY155" fmla="*/ 2509 h 974463"/>
                <a:gd name="connsiteX156" fmla="*/ 515208 w 987483"/>
                <a:gd name="connsiteY156" fmla="*/ 3511 h 974463"/>
                <a:gd name="connsiteX157" fmla="*/ 518515 w 987483"/>
                <a:gd name="connsiteY157" fmla="*/ 4678 h 974463"/>
                <a:gd name="connsiteX158" fmla="*/ 521814 w 987483"/>
                <a:gd name="connsiteY158" fmla="*/ 6011 h 974463"/>
                <a:gd name="connsiteX159" fmla="*/ 525121 w 987483"/>
                <a:gd name="connsiteY159" fmla="*/ 7508 h 974463"/>
                <a:gd name="connsiteX160" fmla="*/ 528420 w 987483"/>
                <a:gd name="connsiteY160" fmla="*/ 9168 h 974463"/>
                <a:gd name="connsiteX161" fmla="*/ 531719 w 987483"/>
                <a:gd name="connsiteY161" fmla="*/ 10992 h 974463"/>
                <a:gd name="connsiteX162" fmla="*/ 535026 w 987483"/>
                <a:gd name="connsiteY162" fmla="*/ 12977 h 974463"/>
                <a:gd name="connsiteX163" fmla="*/ 538325 w 987483"/>
                <a:gd name="connsiteY163" fmla="*/ 15123 h 974463"/>
                <a:gd name="connsiteX164" fmla="*/ 541632 w 987483"/>
                <a:gd name="connsiteY164" fmla="*/ 17428 h 974463"/>
                <a:gd name="connsiteX165" fmla="*/ 544931 w 987483"/>
                <a:gd name="connsiteY165" fmla="*/ 19892 h 974463"/>
                <a:gd name="connsiteX166" fmla="*/ 548238 w 987483"/>
                <a:gd name="connsiteY166" fmla="*/ 22514 h 974463"/>
                <a:gd name="connsiteX167" fmla="*/ 551538 w 987483"/>
                <a:gd name="connsiteY167" fmla="*/ 25292 h 974463"/>
                <a:gd name="connsiteX168" fmla="*/ 554844 w 987483"/>
                <a:gd name="connsiteY168" fmla="*/ 28223 h 974463"/>
                <a:gd name="connsiteX169" fmla="*/ 558144 w 987483"/>
                <a:gd name="connsiteY169" fmla="*/ 31309 h 974463"/>
                <a:gd name="connsiteX170" fmla="*/ 561451 w 987483"/>
                <a:gd name="connsiteY170" fmla="*/ 34545 h 974463"/>
                <a:gd name="connsiteX171" fmla="*/ 564750 w 987483"/>
                <a:gd name="connsiteY171" fmla="*/ 37932 h 974463"/>
                <a:gd name="connsiteX172" fmla="*/ 568049 w 987483"/>
                <a:gd name="connsiteY172" fmla="*/ 41466 h 974463"/>
                <a:gd name="connsiteX173" fmla="*/ 571356 w 987483"/>
                <a:gd name="connsiteY173" fmla="*/ 45147 h 974463"/>
                <a:gd name="connsiteX174" fmla="*/ 574655 w 987483"/>
                <a:gd name="connsiteY174" fmla="*/ 48972 h 974463"/>
                <a:gd name="connsiteX175" fmla="*/ 577962 w 987483"/>
                <a:gd name="connsiteY175" fmla="*/ 52941 h 974463"/>
                <a:gd name="connsiteX176" fmla="*/ 581261 w 987483"/>
                <a:gd name="connsiteY176" fmla="*/ 57050 h 974463"/>
                <a:gd name="connsiteX177" fmla="*/ 584568 w 987483"/>
                <a:gd name="connsiteY177" fmla="*/ 61297 h 974463"/>
                <a:gd name="connsiteX178" fmla="*/ 587867 w 987483"/>
                <a:gd name="connsiteY178" fmla="*/ 65681 h 974463"/>
                <a:gd name="connsiteX179" fmla="*/ 591174 w 987483"/>
                <a:gd name="connsiteY179" fmla="*/ 70200 h 974463"/>
                <a:gd name="connsiteX180" fmla="*/ 594473 w 987483"/>
                <a:gd name="connsiteY180" fmla="*/ 74850 h 974463"/>
                <a:gd name="connsiteX181" fmla="*/ 597772 w 987483"/>
                <a:gd name="connsiteY181" fmla="*/ 79631 h 974463"/>
                <a:gd name="connsiteX182" fmla="*/ 601079 w 987483"/>
                <a:gd name="connsiteY182" fmla="*/ 84539 h 974463"/>
                <a:gd name="connsiteX183" fmla="*/ 604378 w 987483"/>
                <a:gd name="connsiteY183" fmla="*/ 89572 h 974463"/>
                <a:gd name="connsiteX184" fmla="*/ 607685 w 987483"/>
                <a:gd name="connsiteY184" fmla="*/ 94728 h 974463"/>
                <a:gd name="connsiteX185" fmla="*/ 610984 w 987483"/>
                <a:gd name="connsiteY185" fmla="*/ 100005 h 974463"/>
                <a:gd name="connsiteX186" fmla="*/ 614291 w 987483"/>
                <a:gd name="connsiteY186" fmla="*/ 105398 h 974463"/>
                <a:gd name="connsiteX187" fmla="*/ 617590 w 987483"/>
                <a:gd name="connsiteY187" fmla="*/ 110908 h 974463"/>
                <a:gd name="connsiteX188" fmla="*/ 620897 w 987483"/>
                <a:gd name="connsiteY188" fmla="*/ 116529 h 974463"/>
                <a:gd name="connsiteX189" fmla="*/ 624197 w 987483"/>
                <a:gd name="connsiteY189" fmla="*/ 122261 h 974463"/>
                <a:gd name="connsiteX190" fmla="*/ 627496 w 987483"/>
                <a:gd name="connsiteY190" fmla="*/ 128100 h 974463"/>
                <a:gd name="connsiteX191" fmla="*/ 630803 w 987483"/>
                <a:gd name="connsiteY191" fmla="*/ 134043 h 974463"/>
                <a:gd name="connsiteX192" fmla="*/ 634102 w 987483"/>
                <a:gd name="connsiteY192" fmla="*/ 140089 h 974463"/>
                <a:gd name="connsiteX193" fmla="*/ 637409 w 987483"/>
                <a:gd name="connsiteY193" fmla="*/ 146232 h 974463"/>
                <a:gd name="connsiteX194" fmla="*/ 640708 w 987483"/>
                <a:gd name="connsiteY194" fmla="*/ 152472 h 974463"/>
                <a:gd name="connsiteX195" fmla="*/ 644015 w 987483"/>
                <a:gd name="connsiteY195" fmla="*/ 158805 h 974463"/>
                <a:gd name="connsiteX196" fmla="*/ 647314 w 987483"/>
                <a:gd name="connsiteY196" fmla="*/ 165229 h 974463"/>
                <a:gd name="connsiteX197" fmla="*/ 650621 w 987483"/>
                <a:gd name="connsiteY197" fmla="*/ 171739 h 974463"/>
                <a:gd name="connsiteX198" fmla="*/ 653920 w 987483"/>
                <a:gd name="connsiteY198" fmla="*/ 178334 h 974463"/>
                <a:gd name="connsiteX199" fmla="*/ 657219 w 987483"/>
                <a:gd name="connsiteY199" fmla="*/ 185011 h 974463"/>
                <a:gd name="connsiteX200" fmla="*/ 660526 w 987483"/>
                <a:gd name="connsiteY200" fmla="*/ 191767 h 974463"/>
                <a:gd name="connsiteX201" fmla="*/ 663825 w 987483"/>
                <a:gd name="connsiteY201" fmla="*/ 198598 h 974463"/>
                <a:gd name="connsiteX202" fmla="*/ 667132 w 987483"/>
                <a:gd name="connsiteY202" fmla="*/ 205501 h 974463"/>
                <a:gd name="connsiteX203" fmla="*/ 670431 w 987483"/>
                <a:gd name="connsiteY203" fmla="*/ 212474 h 974463"/>
                <a:gd name="connsiteX204" fmla="*/ 673738 w 987483"/>
                <a:gd name="connsiteY204" fmla="*/ 219514 h 974463"/>
                <a:gd name="connsiteX205" fmla="*/ 677037 w 987483"/>
                <a:gd name="connsiteY205" fmla="*/ 226616 h 974463"/>
                <a:gd name="connsiteX206" fmla="*/ 680344 w 987483"/>
                <a:gd name="connsiteY206" fmla="*/ 233780 h 974463"/>
                <a:gd name="connsiteX207" fmla="*/ 683643 w 987483"/>
                <a:gd name="connsiteY207" fmla="*/ 241001 h 974463"/>
                <a:gd name="connsiteX208" fmla="*/ 686950 w 987483"/>
                <a:gd name="connsiteY208" fmla="*/ 248276 h 974463"/>
                <a:gd name="connsiteX209" fmla="*/ 690249 w 987483"/>
                <a:gd name="connsiteY209" fmla="*/ 255604 h 974463"/>
                <a:gd name="connsiteX210" fmla="*/ 693549 w 987483"/>
                <a:gd name="connsiteY210" fmla="*/ 262979 h 974463"/>
                <a:gd name="connsiteX211" fmla="*/ 696855 w 987483"/>
                <a:gd name="connsiteY211" fmla="*/ 270399 h 974463"/>
                <a:gd name="connsiteX212" fmla="*/ 700155 w 987483"/>
                <a:gd name="connsiteY212" fmla="*/ 277862 h 974463"/>
                <a:gd name="connsiteX213" fmla="*/ 703462 w 987483"/>
                <a:gd name="connsiteY213" fmla="*/ 285364 h 974463"/>
                <a:gd name="connsiteX214" fmla="*/ 706761 w 987483"/>
                <a:gd name="connsiteY214" fmla="*/ 292903 h 974463"/>
                <a:gd name="connsiteX215" fmla="*/ 710068 w 987483"/>
                <a:gd name="connsiteY215" fmla="*/ 300475 h 974463"/>
                <a:gd name="connsiteX216" fmla="*/ 713367 w 987483"/>
                <a:gd name="connsiteY216" fmla="*/ 308077 h 974463"/>
                <a:gd name="connsiteX217" fmla="*/ 716674 w 987483"/>
                <a:gd name="connsiteY217" fmla="*/ 315707 h 974463"/>
                <a:gd name="connsiteX218" fmla="*/ 719973 w 987483"/>
                <a:gd name="connsiteY218" fmla="*/ 323361 h 974463"/>
                <a:gd name="connsiteX219" fmla="*/ 723272 w 987483"/>
                <a:gd name="connsiteY219" fmla="*/ 331037 h 974463"/>
                <a:gd name="connsiteX220" fmla="*/ 726579 w 987483"/>
                <a:gd name="connsiteY220" fmla="*/ 338733 h 974463"/>
                <a:gd name="connsiteX221" fmla="*/ 729878 w 987483"/>
                <a:gd name="connsiteY221" fmla="*/ 346443 h 974463"/>
                <a:gd name="connsiteX222" fmla="*/ 733185 w 987483"/>
                <a:gd name="connsiteY222" fmla="*/ 354167 h 974463"/>
                <a:gd name="connsiteX223" fmla="*/ 736484 w 987483"/>
                <a:gd name="connsiteY223" fmla="*/ 361901 h 974463"/>
                <a:gd name="connsiteX224" fmla="*/ 739791 w 987483"/>
                <a:gd name="connsiteY224" fmla="*/ 369643 h 974463"/>
                <a:gd name="connsiteX225" fmla="*/ 743090 w 987483"/>
                <a:gd name="connsiteY225" fmla="*/ 377390 h 974463"/>
                <a:gd name="connsiteX226" fmla="*/ 746397 w 987483"/>
                <a:gd name="connsiteY226" fmla="*/ 385139 h 974463"/>
                <a:gd name="connsiteX227" fmla="*/ 749696 w 987483"/>
                <a:gd name="connsiteY227" fmla="*/ 392886 h 974463"/>
                <a:gd name="connsiteX228" fmla="*/ 752995 w 987483"/>
                <a:gd name="connsiteY228" fmla="*/ 400631 h 974463"/>
                <a:gd name="connsiteX229" fmla="*/ 756302 w 987483"/>
                <a:gd name="connsiteY229" fmla="*/ 408370 h 974463"/>
                <a:gd name="connsiteX230" fmla="*/ 759601 w 987483"/>
                <a:gd name="connsiteY230" fmla="*/ 416101 h 974463"/>
                <a:gd name="connsiteX231" fmla="*/ 762908 w 987483"/>
                <a:gd name="connsiteY231" fmla="*/ 423820 h 974463"/>
                <a:gd name="connsiteX232" fmla="*/ 766208 w 987483"/>
                <a:gd name="connsiteY232" fmla="*/ 431527 h 974463"/>
                <a:gd name="connsiteX233" fmla="*/ 769514 w 987483"/>
                <a:gd name="connsiteY233" fmla="*/ 439217 h 974463"/>
                <a:gd name="connsiteX234" fmla="*/ 772814 w 987483"/>
                <a:gd name="connsiteY234" fmla="*/ 446889 h 974463"/>
                <a:gd name="connsiteX235" fmla="*/ 776121 w 987483"/>
                <a:gd name="connsiteY235" fmla="*/ 454541 h 974463"/>
                <a:gd name="connsiteX236" fmla="*/ 779420 w 987483"/>
                <a:gd name="connsiteY236" fmla="*/ 462169 h 974463"/>
                <a:gd name="connsiteX237" fmla="*/ 782727 w 987483"/>
                <a:gd name="connsiteY237" fmla="*/ 469773 h 974463"/>
                <a:gd name="connsiteX238" fmla="*/ 786026 w 987483"/>
                <a:gd name="connsiteY238" fmla="*/ 477349 h 974463"/>
                <a:gd name="connsiteX239" fmla="*/ 789325 w 987483"/>
                <a:gd name="connsiteY239" fmla="*/ 484895 h 974463"/>
                <a:gd name="connsiteX240" fmla="*/ 792632 w 987483"/>
                <a:gd name="connsiteY240" fmla="*/ 492410 h 974463"/>
                <a:gd name="connsiteX241" fmla="*/ 795931 w 987483"/>
                <a:gd name="connsiteY241" fmla="*/ 499891 h 974463"/>
                <a:gd name="connsiteX242" fmla="*/ 799238 w 987483"/>
                <a:gd name="connsiteY242" fmla="*/ 507336 h 974463"/>
                <a:gd name="connsiteX243" fmla="*/ 802537 w 987483"/>
                <a:gd name="connsiteY243" fmla="*/ 514744 h 974463"/>
                <a:gd name="connsiteX244" fmla="*/ 805844 w 987483"/>
                <a:gd name="connsiteY244" fmla="*/ 522111 h 974463"/>
                <a:gd name="connsiteX245" fmla="*/ 809143 w 987483"/>
                <a:gd name="connsiteY245" fmla="*/ 529437 h 974463"/>
                <a:gd name="connsiteX246" fmla="*/ 812450 w 987483"/>
                <a:gd name="connsiteY246" fmla="*/ 536720 h 974463"/>
                <a:gd name="connsiteX247" fmla="*/ 815749 w 987483"/>
                <a:gd name="connsiteY247" fmla="*/ 543957 h 974463"/>
                <a:gd name="connsiteX248" fmla="*/ 819048 w 987483"/>
                <a:gd name="connsiteY248" fmla="*/ 551149 h 974463"/>
                <a:gd name="connsiteX249" fmla="*/ 822355 w 987483"/>
                <a:gd name="connsiteY249" fmla="*/ 558291 h 974463"/>
                <a:gd name="connsiteX250" fmla="*/ 825654 w 987483"/>
                <a:gd name="connsiteY250" fmla="*/ 565382 h 974463"/>
                <a:gd name="connsiteX251" fmla="*/ 828961 w 987483"/>
                <a:gd name="connsiteY251" fmla="*/ 572423 h 974463"/>
                <a:gd name="connsiteX252" fmla="*/ 832260 w 987483"/>
                <a:gd name="connsiteY252" fmla="*/ 579409 h 974463"/>
                <a:gd name="connsiteX253" fmla="*/ 835567 w 987483"/>
                <a:gd name="connsiteY253" fmla="*/ 586342 h 974463"/>
                <a:gd name="connsiteX254" fmla="*/ 838867 w 987483"/>
                <a:gd name="connsiteY254" fmla="*/ 593218 h 974463"/>
                <a:gd name="connsiteX255" fmla="*/ 842173 w 987483"/>
                <a:gd name="connsiteY255" fmla="*/ 600037 h 974463"/>
                <a:gd name="connsiteX256" fmla="*/ 845473 w 987483"/>
                <a:gd name="connsiteY256" fmla="*/ 606796 h 974463"/>
                <a:gd name="connsiteX257" fmla="*/ 848772 w 987483"/>
                <a:gd name="connsiteY257" fmla="*/ 613496 h 974463"/>
                <a:gd name="connsiteX258" fmla="*/ 852079 w 987483"/>
                <a:gd name="connsiteY258" fmla="*/ 620135 h 974463"/>
                <a:gd name="connsiteX259" fmla="*/ 855378 w 987483"/>
                <a:gd name="connsiteY259" fmla="*/ 626711 h 974463"/>
                <a:gd name="connsiteX260" fmla="*/ 858685 w 987483"/>
                <a:gd name="connsiteY260" fmla="*/ 633224 h 974463"/>
                <a:gd name="connsiteX261" fmla="*/ 861984 w 987483"/>
                <a:gd name="connsiteY261" fmla="*/ 639673 h 974463"/>
                <a:gd name="connsiteX262" fmla="*/ 865291 w 987483"/>
                <a:gd name="connsiteY262" fmla="*/ 646056 h 974463"/>
                <a:gd name="connsiteX263" fmla="*/ 868590 w 987483"/>
                <a:gd name="connsiteY263" fmla="*/ 652372 h 974463"/>
                <a:gd name="connsiteX264" fmla="*/ 871897 w 987483"/>
                <a:gd name="connsiteY264" fmla="*/ 658622 h 974463"/>
                <a:gd name="connsiteX265" fmla="*/ 875196 w 987483"/>
                <a:gd name="connsiteY265" fmla="*/ 664804 h 974463"/>
                <a:gd name="connsiteX266" fmla="*/ 878495 w 987483"/>
                <a:gd name="connsiteY266" fmla="*/ 670917 h 974463"/>
                <a:gd name="connsiteX267" fmla="*/ 881802 w 987483"/>
                <a:gd name="connsiteY267" fmla="*/ 676960 h 974463"/>
                <a:gd name="connsiteX268" fmla="*/ 885101 w 987483"/>
                <a:gd name="connsiteY268" fmla="*/ 682933 h 974463"/>
                <a:gd name="connsiteX269" fmla="*/ 888408 w 987483"/>
                <a:gd name="connsiteY269" fmla="*/ 688835 h 974463"/>
                <a:gd name="connsiteX270" fmla="*/ 891707 w 987483"/>
                <a:gd name="connsiteY270" fmla="*/ 694666 h 974463"/>
                <a:gd name="connsiteX271" fmla="*/ 895014 w 987483"/>
                <a:gd name="connsiteY271" fmla="*/ 700425 h 974463"/>
                <a:gd name="connsiteX272" fmla="*/ 898313 w 987483"/>
                <a:gd name="connsiteY272" fmla="*/ 706111 h 974463"/>
                <a:gd name="connsiteX273" fmla="*/ 901620 w 987483"/>
                <a:gd name="connsiteY273" fmla="*/ 711722 h 974463"/>
                <a:gd name="connsiteX274" fmla="*/ 904919 w 987483"/>
                <a:gd name="connsiteY274" fmla="*/ 717262 h 974463"/>
                <a:gd name="connsiteX275" fmla="*/ 908226 w 987483"/>
                <a:gd name="connsiteY275" fmla="*/ 722732 h 974463"/>
                <a:gd name="connsiteX276" fmla="*/ 911526 w 987483"/>
                <a:gd name="connsiteY276" fmla="*/ 728124 h 974463"/>
                <a:gd name="connsiteX277" fmla="*/ 914825 w 987483"/>
                <a:gd name="connsiteY277" fmla="*/ 733447 h 974463"/>
                <a:gd name="connsiteX278" fmla="*/ 918132 w 987483"/>
                <a:gd name="connsiteY278" fmla="*/ 738691 h 974463"/>
                <a:gd name="connsiteX279" fmla="*/ 921431 w 987483"/>
                <a:gd name="connsiteY279" fmla="*/ 743858 h 974463"/>
                <a:gd name="connsiteX280" fmla="*/ 924738 w 987483"/>
                <a:gd name="connsiteY280" fmla="*/ 748954 h 974463"/>
                <a:gd name="connsiteX281" fmla="*/ 928037 w 987483"/>
                <a:gd name="connsiteY281" fmla="*/ 753973 h 974463"/>
                <a:gd name="connsiteX282" fmla="*/ 931344 w 987483"/>
                <a:gd name="connsiteY282" fmla="*/ 758922 h 974463"/>
                <a:gd name="connsiteX283" fmla="*/ 934643 w 987483"/>
                <a:gd name="connsiteY283" fmla="*/ 763793 h 974463"/>
                <a:gd name="connsiteX284" fmla="*/ 937950 w 987483"/>
                <a:gd name="connsiteY284" fmla="*/ 768586 h 974463"/>
                <a:gd name="connsiteX285" fmla="*/ 941249 w 987483"/>
                <a:gd name="connsiteY285" fmla="*/ 773309 h 974463"/>
                <a:gd name="connsiteX286" fmla="*/ 944548 w 987483"/>
                <a:gd name="connsiteY286" fmla="*/ 777962 h 974463"/>
                <a:gd name="connsiteX287" fmla="*/ 947855 w 987483"/>
                <a:gd name="connsiteY287" fmla="*/ 782529 h 974463"/>
                <a:gd name="connsiteX288" fmla="*/ 951154 w 987483"/>
                <a:gd name="connsiteY288" fmla="*/ 787034 h 974463"/>
                <a:gd name="connsiteX289" fmla="*/ 954461 w 987483"/>
                <a:gd name="connsiteY289" fmla="*/ 791454 h 974463"/>
                <a:gd name="connsiteX290" fmla="*/ 957760 w 987483"/>
                <a:gd name="connsiteY290" fmla="*/ 795803 h 974463"/>
                <a:gd name="connsiteX291" fmla="*/ 961067 w 987483"/>
                <a:gd name="connsiteY291" fmla="*/ 800083 h 974463"/>
                <a:gd name="connsiteX292" fmla="*/ 964366 w 987483"/>
                <a:gd name="connsiteY292" fmla="*/ 804293 h 974463"/>
                <a:gd name="connsiteX293" fmla="*/ 967673 w 987483"/>
                <a:gd name="connsiteY293" fmla="*/ 808417 h 974463"/>
                <a:gd name="connsiteX294" fmla="*/ 970972 w 987483"/>
                <a:gd name="connsiteY294" fmla="*/ 812478 h 974463"/>
                <a:gd name="connsiteX295" fmla="*/ 974272 w 987483"/>
                <a:gd name="connsiteY295" fmla="*/ 816470 h 974463"/>
                <a:gd name="connsiteX296" fmla="*/ 977578 w 987483"/>
                <a:gd name="connsiteY296" fmla="*/ 820384 h 974463"/>
                <a:gd name="connsiteX297" fmla="*/ 980878 w 987483"/>
                <a:gd name="connsiteY297" fmla="*/ 824227 h 974463"/>
                <a:gd name="connsiteX298" fmla="*/ 984184 w 987483"/>
                <a:gd name="connsiteY298" fmla="*/ 828001 h 974463"/>
                <a:gd name="connsiteX299" fmla="*/ 987484 w 987483"/>
                <a:gd name="connsiteY299" fmla="*/ 831705 h 974463"/>
                <a:gd name="connsiteX300" fmla="*/ 987484 w 987483"/>
                <a:gd name="connsiteY300" fmla="*/ 974463 h 974463"/>
                <a:gd name="connsiteX301" fmla="*/ 0 w 987483"/>
                <a:gd name="connsiteY301" fmla="*/ 974463 h 974463"/>
                <a:gd name="connsiteX302" fmla="*/ 0 w 987483"/>
                <a:gd name="connsiteY302" fmla="*/ 831705 h 974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987483" h="974463">
                  <a:moveTo>
                    <a:pt x="0" y="831705"/>
                  </a:moveTo>
                  <a:lnTo>
                    <a:pt x="3303" y="828001"/>
                  </a:lnTo>
                  <a:lnTo>
                    <a:pt x="6605" y="824227"/>
                  </a:lnTo>
                  <a:lnTo>
                    <a:pt x="9908" y="820384"/>
                  </a:lnTo>
                  <a:lnTo>
                    <a:pt x="13211" y="816470"/>
                  </a:lnTo>
                  <a:lnTo>
                    <a:pt x="16514" y="812478"/>
                  </a:lnTo>
                  <a:lnTo>
                    <a:pt x="19816" y="808417"/>
                  </a:lnTo>
                  <a:lnTo>
                    <a:pt x="23119" y="804293"/>
                  </a:lnTo>
                  <a:lnTo>
                    <a:pt x="26421" y="800083"/>
                  </a:lnTo>
                  <a:lnTo>
                    <a:pt x="29724" y="795803"/>
                  </a:lnTo>
                  <a:lnTo>
                    <a:pt x="33026" y="791454"/>
                  </a:lnTo>
                  <a:lnTo>
                    <a:pt x="36329" y="787034"/>
                  </a:lnTo>
                  <a:lnTo>
                    <a:pt x="39632" y="782529"/>
                  </a:lnTo>
                  <a:lnTo>
                    <a:pt x="42934" y="777962"/>
                  </a:lnTo>
                  <a:lnTo>
                    <a:pt x="46237" y="773309"/>
                  </a:lnTo>
                  <a:lnTo>
                    <a:pt x="49539" y="768586"/>
                  </a:lnTo>
                  <a:lnTo>
                    <a:pt x="52842" y="763793"/>
                  </a:lnTo>
                  <a:lnTo>
                    <a:pt x="56145" y="758922"/>
                  </a:lnTo>
                  <a:lnTo>
                    <a:pt x="59448" y="753973"/>
                  </a:lnTo>
                  <a:lnTo>
                    <a:pt x="62750" y="748954"/>
                  </a:lnTo>
                  <a:lnTo>
                    <a:pt x="66053" y="743858"/>
                  </a:lnTo>
                  <a:lnTo>
                    <a:pt x="69355" y="738691"/>
                  </a:lnTo>
                  <a:lnTo>
                    <a:pt x="72658" y="733447"/>
                  </a:lnTo>
                  <a:lnTo>
                    <a:pt x="75960" y="728124"/>
                  </a:lnTo>
                  <a:lnTo>
                    <a:pt x="79263" y="722732"/>
                  </a:lnTo>
                  <a:lnTo>
                    <a:pt x="82566" y="717262"/>
                  </a:lnTo>
                  <a:lnTo>
                    <a:pt x="85869" y="711722"/>
                  </a:lnTo>
                  <a:lnTo>
                    <a:pt x="89171" y="706111"/>
                  </a:lnTo>
                  <a:lnTo>
                    <a:pt x="92474" y="700425"/>
                  </a:lnTo>
                  <a:lnTo>
                    <a:pt x="95776" y="694666"/>
                  </a:lnTo>
                  <a:lnTo>
                    <a:pt x="99079" y="688835"/>
                  </a:lnTo>
                  <a:lnTo>
                    <a:pt x="102382" y="682933"/>
                  </a:lnTo>
                  <a:lnTo>
                    <a:pt x="105684" y="676960"/>
                  </a:lnTo>
                  <a:lnTo>
                    <a:pt x="108987" y="670917"/>
                  </a:lnTo>
                  <a:lnTo>
                    <a:pt x="112289" y="664804"/>
                  </a:lnTo>
                  <a:lnTo>
                    <a:pt x="115592" y="658622"/>
                  </a:lnTo>
                  <a:lnTo>
                    <a:pt x="118894" y="652372"/>
                  </a:lnTo>
                  <a:lnTo>
                    <a:pt x="122198" y="646056"/>
                  </a:lnTo>
                  <a:lnTo>
                    <a:pt x="125500" y="639673"/>
                  </a:lnTo>
                  <a:lnTo>
                    <a:pt x="128803" y="633224"/>
                  </a:lnTo>
                  <a:lnTo>
                    <a:pt x="132105" y="626711"/>
                  </a:lnTo>
                  <a:lnTo>
                    <a:pt x="135408" y="620135"/>
                  </a:lnTo>
                  <a:lnTo>
                    <a:pt x="138710" y="613496"/>
                  </a:lnTo>
                  <a:lnTo>
                    <a:pt x="142013" y="606796"/>
                  </a:lnTo>
                  <a:lnTo>
                    <a:pt x="145316" y="600037"/>
                  </a:lnTo>
                  <a:lnTo>
                    <a:pt x="148619" y="593218"/>
                  </a:lnTo>
                  <a:lnTo>
                    <a:pt x="151921" y="586342"/>
                  </a:lnTo>
                  <a:lnTo>
                    <a:pt x="155224" y="579409"/>
                  </a:lnTo>
                  <a:lnTo>
                    <a:pt x="158526" y="572423"/>
                  </a:lnTo>
                  <a:lnTo>
                    <a:pt x="161829" y="565382"/>
                  </a:lnTo>
                  <a:lnTo>
                    <a:pt x="165132" y="558291"/>
                  </a:lnTo>
                  <a:lnTo>
                    <a:pt x="168435" y="551149"/>
                  </a:lnTo>
                  <a:lnTo>
                    <a:pt x="171737" y="543957"/>
                  </a:lnTo>
                  <a:lnTo>
                    <a:pt x="175039" y="536720"/>
                  </a:lnTo>
                  <a:lnTo>
                    <a:pt x="178342" y="529437"/>
                  </a:lnTo>
                  <a:lnTo>
                    <a:pt x="181644" y="522111"/>
                  </a:lnTo>
                  <a:lnTo>
                    <a:pt x="184947" y="514744"/>
                  </a:lnTo>
                  <a:lnTo>
                    <a:pt x="188250" y="507336"/>
                  </a:lnTo>
                  <a:lnTo>
                    <a:pt x="191553" y="499891"/>
                  </a:lnTo>
                  <a:lnTo>
                    <a:pt x="194855" y="492410"/>
                  </a:lnTo>
                  <a:lnTo>
                    <a:pt x="198158" y="484895"/>
                  </a:lnTo>
                  <a:lnTo>
                    <a:pt x="201460" y="477349"/>
                  </a:lnTo>
                  <a:lnTo>
                    <a:pt x="204763" y="469773"/>
                  </a:lnTo>
                  <a:lnTo>
                    <a:pt x="208065" y="462169"/>
                  </a:lnTo>
                  <a:lnTo>
                    <a:pt x="211369" y="454541"/>
                  </a:lnTo>
                  <a:lnTo>
                    <a:pt x="214671" y="446889"/>
                  </a:lnTo>
                  <a:lnTo>
                    <a:pt x="217974" y="439217"/>
                  </a:lnTo>
                  <a:lnTo>
                    <a:pt x="221276" y="431527"/>
                  </a:lnTo>
                  <a:lnTo>
                    <a:pt x="224579" y="423820"/>
                  </a:lnTo>
                  <a:lnTo>
                    <a:pt x="227881" y="416101"/>
                  </a:lnTo>
                  <a:lnTo>
                    <a:pt x="231184" y="408370"/>
                  </a:lnTo>
                  <a:lnTo>
                    <a:pt x="234487" y="400631"/>
                  </a:lnTo>
                  <a:lnTo>
                    <a:pt x="237789" y="392886"/>
                  </a:lnTo>
                  <a:lnTo>
                    <a:pt x="241092" y="385139"/>
                  </a:lnTo>
                  <a:lnTo>
                    <a:pt x="244398" y="377390"/>
                  </a:lnTo>
                  <a:lnTo>
                    <a:pt x="247697" y="369643"/>
                  </a:lnTo>
                  <a:lnTo>
                    <a:pt x="250996" y="361901"/>
                  </a:lnTo>
                  <a:lnTo>
                    <a:pt x="254303" y="354167"/>
                  </a:lnTo>
                  <a:lnTo>
                    <a:pt x="257602" y="346443"/>
                  </a:lnTo>
                  <a:lnTo>
                    <a:pt x="260909" y="338733"/>
                  </a:lnTo>
                  <a:lnTo>
                    <a:pt x="264209" y="331037"/>
                  </a:lnTo>
                  <a:lnTo>
                    <a:pt x="267515" y="323361"/>
                  </a:lnTo>
                  <a:lnTo>
                    <a:pt x="270815" y="315707"/>
                  </a:lnTo>
                  <a:lnTo>
                    <a:pt x="274122" y="308077"/>
                  </a:lnTo>
                  <a:lnTo>
                    <a:pt x="277421" y="300475"/>
                  </a:lnTo>
                  <a:lnTo>
                    <a:pt x="280720" y="292903"/>
                  </a:lnTo>
                  <a:lnTo>
                    <a:pt x="284027" y="285364"/>
                  </a:lnTo>
                  <a:lnTo>
                    <a:pt x="287326" y="277862"/>
                  </a:lnTo>
                  <a:lnTo>
                    <a:pt x="290633" y="270399"/>
                  </a:lnTo>
                  <a:lnTo>
                    <a:pt x="293932" y="262979"/>
                  </a:lnTo>
                  <a:lnTo>
                    <a:pt x="297239" y="255604"/>
                  </a:lnTo>
                  <a:lnTo>
                    <a:pt x="300538" y="248276"/>
                  </a:lnTo>
                  <a:lnTo>
                    <a:pt x="303845" y="241001"/>
                  </a:lnTo>
                  <a:lnTo>
                    <a:pt x="307144" y="233780"/>
                  </a:lnTo>
                  <a:lnTo>
                    <a:pt x="310443" y="226616"/>
                  </a:lnTo>
                  <a:lnTo>
                    <a:pt x="313750" y="219514"/>
                  </a:lnTo>
                  <a:lnTo>
                    <a:pt x="317049" y="212474"/>
                  </a:lnTo>
                  <a:lnTo>
                    <a:pt x="320356" y="205501"/>
                  </a:lnTo>
                  <a:lnTo>
                    <a:pt x="323655" y="198598"/>
                  </a:lnTo>
                  <a:lnTo>
                    <a:pt x="326962" y="191767"/>
                  </a:lnTo>
                  <a:lnTo>
                    <a:pt x="330261" y="185011"/>
                  </a:lnTo>
                  <a:lnTo>
                    <a:pt x="333568" y="178334"/>
                  </a:lnTo>
                  <a:lnTo>
                    <a:pt x="336867" y="171739"/>
                  </a:lnTo>
                  <a:lnTo>
                    <a:pt x="340174" y="165229"/>
                  </a:lnTo>
                  <a:lnTo>
                    <a:pt x="343474" y="158805"/>
                  </a:lnTo>
                  <a:lnTo>
                    <a:pt x="346773" y="152472"/>
                  </a:lnTo>
                  <a:lnTo>
                    <a:pt x="350080" y="146232"/>
                  </a:lnTo>
                  <a:lnTo>
                    <a:pt x="353379" y="140089"/>
                  </a:lnTo>
                  <a:lnTo>
                    <a:pt x="356686" y="134043"/>
                  </a:lnTo>
                  <a:lnTo>
                    <a:pt x="359985" y="128100"/>
                  </a:lnTo>
                  <a:lnTo>
                    <a:pt x="363292" y="122261"/>
                  </a:lnTo>
                  <a:lnTo>
                    <a:pt x="366591" y="116529"/>
                  </a:lnTo>
                  <a:lnTo>
                    <a:pt x="369898" y="110908"/>
                  </a:lnTo>
                  <a:lnTo>
                    <a:pt x="373197" y="105398"/>
                  </a:lnTo>
                  <a:lnTo>
                    <a:pt x="376496" y="100005"/>
                  </a:lnTo>
                  <a:lnTo>
                    <a:pt x="379803" y="94728"/>
                  </a:lnTo>
                  <a:lnTo>
                    <a:pt x="383102" y="89572"/>
                  </a:lnTo>
                  <a:lnTo>
                    <a:pt x="386409" y="84539"/>
                  </a:lnTo>
                  <a:lnTo>
                    <a:pt x="389708" y="79631"/>
                  </a:lnTo>
                  <a:lnTo>
                    <a:pt x="393015" y="74850"/>
                  </a:lnTo>
                  <a:lnTo>
                    <a:pt x="396314" y="70200"/>
                  </a:lnTo>
                  <a:lnTo>
                    <a:pt x="399621" y="65681"/>
                  </a:lnTo>
                  <a:lnTo>
                    <a:pt x="402920" y="61297"/>
                  </a:lnTo>
                  <a:lnTo>
                    <a:pt x="406220" y="57050"/>
                  </a:lnTo>
                  <a:lnTo>
                    <a:pt x="409526" y="52941"/>
                  </a:lnTo>
                  <a:lnTo>
                    <a:pt x="412826" y="48972"/>
                  </a:lnTo>
                  <a:lnTo>
                    <a:pt x="416133" y="45147"/>
                  </a:lnTo>
                  <a:lnTo>
                    <a:pt x="419432" y="41466"/>
                  </a:lnTo>
                  <a:lnTo>
                    <a:pt x="422739" y="37932"/>
                  </a:lnTo>
                  <a:lnTo>
                    <a:pt x="426038" y="34545"/>
                  </a:lnTo>
                  <a:lnTo>
                    <a:pt x="429345" y="31309"/>
                  </a:lnTo>
                  <a:lnTo>
                    <a:pt x="432644" y="28223"/>
                  </a:lnTo>
                  <a:lnTo>
                    <a:pt x="435951" y="25292"/>
                  </a:lnTo>
                  <a:lnTo>
                    <a:pt x="439250" y="22514"/>
                  </a:lnTo>
                  <a:lnTo>
                    <a:pt x="442549" y="19892"/>
                  </a:lnTo>
                  <a:lnTo>
                    <a:pt x="445856" y="17428"/>
                  </a:lnTo>
                  <a:lnTo>
                    <a:pt x="449155" y="15123"/>
                  </a:lnTo>
                  <a:lnTo>
                    <a:pt x="452462" y="12977"/>
                  </a:lnTo>
                  <a:lnTo>
                    <a:pt x="455761" y="10992"/>
                  </a:lnTo>
                  <a:lnTo>
                    <a:pt x="459068" y="9168"/>
                  </a:lnTo>
                  <a:lnTo>
                    <a:pt x="462367" y="7508"/>
                  </a:lnTo>
                  <a:lnTo>
                    <a:pt x="465674" y="6011"/>
                  </a:lnTo>
                  <a:lnTo>
                    <a:pt x="468973" y="4678"/>
                  </a:lnTo>
                  <a:lnTo>
                    <a:pt x="472272" y="3511"/>
                  </a:lnTo>
                  <a:lnTo>
                    <a:pt x="475579" y="2509"/>
                  </a:lnTo>
                  <a:lnTo>
                    <a:pt x="478879" y="1673"/>
                  </a:lnTo>
                  <a:lnTo>
                    <a:pt x="482185" y="1004"/>
                  </a:lnTo>
                  <a:lnTo>
                    <a:pt x="485485" y="502"/>
                  </a:lnTo>
                  <a:lnTo>
                    <a:pt x="488792" y="167"/>
                  </a:lnTo>
                  <a:lnTo>
                    <a:pt x="492091" y="0"/>
                  </a:lnTo>
                  <a:lnTo>
                    <a:pt x="495398" y="0"/>
                  </a:lnTo>
                  <a:lnTo>
                    <a:pt x="498697" y="167"/>
                  </a:lnTo>
                  <a:lnTo>
                    <a:pt x="501996" y="502"/>
                  </a:lnTo>
                  <a:lnTo>
                    <a:pt x="505303" y="1004"/>
                  </a:lnTo>
                  <a:lnTo>
                    <a:pt x="508602" y="1673"/>
                  </a:lnTo>
                  <a:lnTo>
                    <a:pt x="511909" y="2509"/>
                  </a:lnTo>
                  <a:lnTo>
                    <a:pt x="515208" y="3511"/>
                  </a:lnTo>
                  <a:lnTo>
                    <a:pt x="518515" y="4678"/>
                  </a:lnTo>
                  <a:lnTo>
                    <a:pt x="521814" y="6011"/>
                  </a:lnTo>
                  <a:lnTo>
                    <a:pt x="525121" y="7508"/>
                  </a:lnTo>
                  <a:lnTo>
                    <a:pt x="528420" y="9168"/>
                  </a:lnTo>
                  <a:lnTo>
                    <a:pt x="531719" y="10992"/>
                  </a:lnTo>
                  <a:lnTo>
                    <a:pt x="535026" y="12977"/>
                  </a:lnTo>
                  <a:lnTo>
                    <a:pt x="538325" y="15123"/>
                  </a:lnTo>
                  <a:lnTo>
                    <a:pt x="541632" y="17428"/>
                  </a:lnTo>
                  <a:lnTo>
                    <a:pt x="544931" y="19892"/>
                  </a:lnTo>
                  <a:lnTo>
                    <a:pt x="548238" y="22514"/>
                  </a:lnTo>
                  <a:lnTo>
                    <a:pt x="551538" y="25292"/>
                  </a:lnTo>
                  <a:lnTo>
                    <a:pt x="554844" y="28223"/>
                  </a:lnTo>
                  <a:lnTo>
                    <a:pt x="558144" y="31309"/>
                  </a:lnTo>
                  <a:lnTo>
                    <a:pt x="561451" y="34545"/>
                  </a:lnTo>
                  <a:lnTo>
                    <a:pt x="564750" y="37932"/>
                  </a:lnTo>
                  <a:lnTo>
                    <a:pt x="568049" y="41466"/>
                  </a:lnTo>
                  <a:lnTo>
                    <a:pt x="571356" y="45147"/>
                  </a:lnTo>
                  <a:lnTo>
                    <a:pt x="574655" y="48972"/>
                  </a:lnTo>
                  <a:lnTo>
                    <a:pt x="577962" y="52941"/>
                  </a:lnTo>
                  <a:lnTo>
                    <a:pt x="581261" y="57050"/>
                  </a:lnTo>
                  <a:lnTo>
                    <a:pt x="584568" y="61297"/>
                  </a:lnTo>
                  <a:lnTo>
                    <a:pt x="587867" y="65681"/>
                  </a:lnTo>
                  <a:lnTo>
                    <a:pt x="591174" y="70200"/>
                  </a:lnTo>
                  <a:lnTo>
                    <a:pt x="594473" y="74850"/>
                  </a:lnTo>
                  <a:lnTo>
                    <a:pt x="597772" y="79631"/>
                  </a:lnTo>
                  <a:lnTo>
                    <a:pt x="601079" y="84539"/>
                  </a:lnTo>
                  <a:lnTo>
                    <a:pt x="604378" y="89572"/>
                  </a:lnTo>
                  <a:lnTo>
                    <a:pt x="607685" y="94728"/>
                  </a:lnTo>
                  <a:lnTo>
                    <a:pt x="610984" y="100005"/>
                  </a:lnTo>
                  <a:lnTo>
                    <a:pt x="614291" y="105398"/>
                  </a:lnTo>
                  <a:lnTo>
                    <a:pt x="617590" y="110908"/>
                  </a:lnTo>
                  <a:lnTo>
                    <a:pt x="620897" y="116529"/>
                  </a:lnTo>
                  <a:lnTo>
                    <a:pt x="624197" y="122261"/>
                  </a:lnTo>
                  <a:lnTo>
                    <a:pt x="627496" y="128100"/>
                  </a:lnTo>
                  <a:lnTo>
                    <a:pt x="630803" y="134043"/>
                  </a:lnTo>
                  <a:lnTo>
                    <a:pt x="634102" y="140089"/>
                  </a:lnTo>
                  <a:lnTo>
                    <a:pt x="637409" y="146232"/>
                  </a:lnTo>
                  <a:lnTo>
                    <a:pt x="640708" y="152472"/>
                  </a:lnTo>
                  <a:lnTo>
                    <a:pt x="644015" y="158805"/>
                  </a:lnTo>
                  <a:lnTo>
                    <a:pt x="647314" y="165229"/>
                  </a:lnTo>
                  <a:lnTo>
                    <a:pt x="650621" y="171739"/>
                  </a:lnTo>
                  <a:lnTo>
                    <a:pt x="653920" y="178334"/>
                  </a:lnTo>
                  <a:lnTo>
                    <a:pt x="657219" y="185011"/>
                  </a:lnTo>
                  <a:lnTo>
                    <a:pt x="660526" y="191767"/>
                  </a:lnTo>
                  <a:lnTo>
                    <a:pt x="663825" y="198598"/>
                  </a:lnTo>
                  <a:lnTo>
                    <a:pt x="667132" y="205501"/>
                  </a:lnTo>
                  <a:lnTo>
                    <a:pt x="670431" y="212474"/>
                  </a:lnTo>
                  <a:lnTo>
                    <a:pt x="673738" y="219514"/>
                  </a:lnTo>
                  <a:lnTo>
                    <a:pt x="677037" y="226616"/>
                  </a:lnTo>
                  <a:lnTo>
                    <a:pt x="680344" y="233780"/>
                  </a:lnTo>
                  <a:lnTo>
                    <a:pt x="683643" y="241001"/>
                  </a:lnTo>
                  <a:lnTo>
                    <a:pt x="686950" y="248276"/>
                  </a:lnTo>
                  <a:lnTo>
                    <a:pt x="690249" y="255604"/>
                  </a:lnTo>
                  <a:lnTo>
                    <a:pt x="693549" y="262979"/>
                  </a:lnTo>
                  <a:lnTo>
                    <a:pt x="696855" y="270399"/>
                  </a:lnTo>
                  <a:lnTo>
                    <a:pt x="700155" y="277862"/>
                  </a:lnTo>
                  <a:lnTo>
                    <a:pt x="703462" y="285364"/>
                  </a:lnTo>
                  <a:lnTo>
                    <a:pt x="706761" y="292903"/>
                  </a:lnTo>
                  <a:lnTo>
                    <a:pt x="710068" y="300475"/>
                  </a:lnTo>
                  <a:lnTo>
                    <a:pt x="713367" y="308077"/>
                  </a:lnTo>
                  <a:lnTo>
                    <a:pt x="716674" y="315707"/>
                  </a:lnTo>
                  <a:lnTo>
                    <a:pt x="719973" y="323361"/>
                  </a:lnTo>
                  <a:lnTo>
                    <a:pt x="723272" y="331037"/>
                  </a:lnTo>
                  <a:lnTo>
                    <a:pt x="726579" y="338733"/>
                  </a:lnTo>
                  <a:lnTo>
                    <a:pt x="729878" y="346443"/>
                  </a:lnTo>
                  <a:lnTo>
                    <a:pt x="733185" y="354167"/>
                  </a:lnTo>
                  <a:lnTo>
                    <a:pt x="736484" y="361901"/>
                  </a:lnTo>
                  <a:lnTo>
                    <a:pt x="739791" y="369643"/>
                  </a:lnTo>
                  <a:lnTo>
                    <a:pt x="743090" y="377390"/>
                  </a:lnTo>
                  <a:lnTo>
                    <a:pt x="746397" y="385139"/>
                  </a:lnTo>
                  <a:lnTo>
                    <a:pt x="749696" y="392886"/>
                  </a:lnTo>
                  <a:lnTo>
                    <a:pt x="752995" y="400631"/>
                  </a:lnTo>
                  <a:lnTo>
                    <a:pt x="756302" y="408370"/>
                  </a:lnTo>
                  <a:lnTo>
                    <a:pt x="759601" y="416101"/>
                  </a:lnTo>
                  <a:lnTo>
                    <a:pt x="762908" y="423820"/>
                  </a:lnTo>
                  <a:lnTo>
                    <a:pt x="766208" y="431527"/>
                  </a:lnTo>
                  <a:lnTo>
                    <a:pt x="769514" y="439217"/>
                  </a:lnTo>
                  <a:lnTo>
                    <a:pt x="772814" y="446889"/>
                  </a:lnTo>
                  <a:lnTo>
                    <a:pt x="776121" y="454541"/>
                  </a:lnTo>
                  <a:lnTo>
                    <a:pt x="779420" y="462169"/>
                  </a:lnTo>
                  <a:lnTo>
                    <a:pt x="782727" y="469773"/>
                  </a:lnTo>
                  <a:lnTo>
                    <a:pt x="786026" y="477349"/>
                  </a:lnTo>
                  <a:lnTo>
                    <a:pt x="789325" y="484895"/>
                  </a:lnTo>
                  <a:lnTo>
                    <a:pt x="792632" y="492410"/>
                  </a:lnTo>
                  <a:lnTo>
                    <a:pt x="795931" y="499891"/>
                  </a:lnTo>
                  <a:lnTo>
                    <a:pt x="799238" y="507336"/>
                  </a:lnTo>
                  <a:lnTo>
                    <a:pt x="802537" y="514744"/>
                  </a:lnTo>
                  <a:lnTo>
                    <a:pt x="805844" y="522111"/>
                  </a:lnTo>
                  <a:lnTo>
                    <a:pt x="809143" y="529437"/>
                  </a:lnTo>
                  <a:lnTo>
                    <a:pt x="812450" y="536720"/>
                  </a:lnTo>
                  <a:lnTo>
                    <a:pt x="815749" y="543957"/>
                  </a:lnTo>
                  <a:lnTo>
                    <a:pt x="819048" y="551149"/>
                  </a:lnTo>
                  <a:lnTo>
                    <a:pt x="822355" y="558291"/>
                  </a:lnTo>
                  <a:lnTo>
                    <a:pt x="825654" y="565382"/>
                  </a:lnTo>
                  <a:lnTo>
                    <a:pt x="828961" y="572423"/>
                  </a:lnTo>
                  <a:lnTo>
                    <a:pt x="832260" y="579409"/>
                  </a:lnTo>
                  <a:lnTo>
                    <a:pt x="835567" y="586342"/>
                  </a:lnTo>
                  <a:lnTo>
                    <a:pt x="838867" y="593218"/>
                  </a:lnTo>
                  <a:lnTo>
                    <a:pt x="842173" y="600037"/>
                  </a:lnTo>
                  <a:lnTo>
                    <a:pt x="845473" y="606796"/>
                  </a:lnTo>
                  <a:lnTo>
                    <a:pt x="848772" y="613496"/>
                  </a:lnTo>
                  <a:lnTo>
                    <a:pt x="852079" y="620135"/>
                  </a:lnTo>
                  <a:lnTo>
                    <a:pt x="855378" y="626711"/>
                  </a:lnTo>
                  <a:lnTo>
                    <a:pt x="858685" y="633224"/>
                  </a:lnTo>
                  <a:lnTo>
                    <a:pt x="861984" y="639673"/>
                  </a:lnTo>
                  <a:lnTo>
                    <a:pt x="865291" y="646056"/>
                  </a:lnTo>
                  <a:lnTo>
                    <a:pt x="868590" y="652372"/>
                  </a:lnTo>
                  <a:lnTo>
                    <a:pt x="871897" y="658622"/>
                  </a:lnTo>
                  <a:lnTo>
                    <a:pt x="875196" y="664804"/>
                  </a:lnTo>
                  <a:lnTo>
                    <a:pt x="878495" y="670917"/>
                  </a:lnTo>
                  <a:lnTo>
                    <a:pt x="881802" y="676960"/>
                  </a:lnTo>
                  <a:lnTo>
                    <a:pt x="885101" y="682933"/>
                  </a:lnTo>
                  <a:lnTo>
                    <a:pt x="888408" y="688835"/>
                  </a:lnTo>
                  <a:lnTo>
                    <a:pt x="891707" y="694666"/>
                  </a:lnTo>
                  <a:lnTo>
                    <a:pt x="895014" y="700425"/>
                  </a:lnTo>
                  <a:lnTo>
                    <a:pt x="898313" y="706111"/>
                  </a:lnTo>
                  <a:lnTo>
                    <a:pt x="901620" y="711722"/>
                  </a:lnTo>
                  <a:lnTo>
                    <a:pt x="904919" y="717262"/>
                  </a:lnTo>
                  <a:lnTo>
                    <a:pt x="908226" y="722732"/>
                  </a:lnTo>
                  <a:lnTo>
                    <a:pt x="911526" y="728124"/>
                  </a:lnTo>
                  <a:lnTo>
                    <a:pt x="914825" y="733447"/>
                  </a:lnTo>
                  <a:lnTo>
                    <a:pt x="918132" y="738691"/>
                  </a:lnTo>
                  <a:lnTo>
                    <a:pt x="921431" y="743858"/>
                  </a:lnTo>
                  <a:lnTo>
                    <a:pt x="924738" y="748954"/>
                  </a:lnTo>
                  <a:lnTo>
                    <a:pt x="928037" y="753973"/>
                  </a:lnTo>
                  <a:lnTo>
                    <a:pt x="931344" y="758922"/>
                  </a:lnTo>
                  <a:lnTo>
                    <a:pt x="934643" y="763793"/>
                  </a:lnTo>
                  <a:lnTo>
                    <a:pt x="937950" y="768586"/>
                  </a:lnTo>
                  <a:lnTo>
                    <a:pt x="941249" y="773309"/>
                  </a:lnTo>
                  <a:lnTo>
                    <a:pt x="944548" y="777962"/>
                  </a:lnTo>
                  <a:lnTo>
                    <a:pt x="947855" y="782529"/>
                  </a:lnTo>
                  <a:lnTo>
                    <a:pt x="951154" y="787034"/>
                  </a:lnTo>
                  <a:lnTo>
                    <a:pt x="954461" y="791454"/>
                  </a:lnTo>
                  <a:lnTo>
                    <a:pt x="957760" y="795803"/>
                  </a:lnTo>
                  <a:lnTo>
                    <a:pt x="961067" y="800083"/>
                  </a:lnTo>
                  <a:lnTo>
                    <a:pt x="964366" y="804293"/>
                  </a:lnTo>
                  <a:lnTo>
                    <a:pt x="967673" y="808417"/>
                  </a:lnTo>
                  <a:lnTo>
                    <a:pt x="970972" y="812478"/>
                  </a:lnTo>
                  <a:lnTo>
                    <a:pt x="974272" y="816470"/>
                  </a:lnTo>
                  <a:lnTo>
                    <a:pt x="977578" y="820384"/>
                  </a:lnTo>
                  <a:lnTo>
                    <a:pt x="980878" y="824227"/>
                  </a:lnTo>
                  <a:lnTo>
                    <a:pt x="984184" y="828001"/>
                  </a:lnTo>
                  <a:lnTo>
                    <a:pt x="987484" y="831705"/>
                  </a:lnTo>
                  <a:lnTo>
                    <a:pt x="987484" y="974463"/>
                  </a:lnTo>
                  <a:lnTo>
                    <a:pt x="0" y="974463"/>
                  </a:lnTo>
                  <a:lnTo>
                    <a:pt x="0" y="831705"/>
                  </a:lnTo>
                </a:path>
              </a:pathLst>
            </a:custGeom>
            <a:noFill/>
            <a:ln w="3111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CB0C7E8-8748-1574-E5F0-40C446138522}"/>
              </a:ext>
            </a:extLst>
          </p:cNvPr>
          <p:cNvCxnSpPr>
            <a:cxnSpLocks/>
          </p:cNvCxnSpPr>
          <p:nvPr/>
        </p:nvCxnSpPr>
        <p:spPr bwMode="gray">
          <a:xfrm flipV="1">
            <a:off x="2527209" y="3997507"/>
            <a:ext cx="1963380" cy="727359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7208C7DB-CC41-D0C2-9C1F-233944BFBC0A}"/>
              </a:ext>
            </a:extLst>
          </p:cNvPr>
          <p:cNvSpPr/>
          <p:nvPr/>
        </p:nvSpPr>
        <p:spPr bwMode="gray">
          <a:xfrm>
            <a:off x="4572000" y="3608622"/>
            <a:ext cx="864096" cy="556687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0EF15D3-99F4-BDB0-7A66-F2F67C177AEA}"/>
              </a:ext>
            </a:extLst>
          </p:cNvPr>
          <p:cNvCxnSpPr>
            <a:cxnSpLocks/>
            <a:stCxn id="80" idx="2"/>
            <a:endCxn id="72" idx="144"/>
          </p:cNvCxnSpPr>
          <p:nvPr/>
        </p:nvCxnSpPr>
        <p:spPr bwMode="gray">
          <a:xfrm>
            <a:off x="8098058" y="2995674"/>
            <a:ext cx="43080" cy="787060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95292F5-22D5-13DD-8BD9-666894DC52A4}"/>
                  </a:ext>
                </a:extLst>
              </p:cNvPr>
              <p:cNvSpPr txBox="1"/>
              <p:nvPr/>
            </p:nvSpPr>
            <p:spPr bwMode="gray">
              <a:xfrm>
                <a:off x="6876256" y="2596567"/>
                <a:ext cx="2443603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8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sz="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8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8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266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sz="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8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8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266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8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5.6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sz="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266</m:t>
                                      </m:r>
                                    </m:den>
                                  </m:f>
                                </m:e>
                              </m:rad>
                            </m:den>
                          </m:f>
                          <m:r>
                            <a:rPr lang="en-US" sz="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−1.96,1.96</m:t>
                              </m:r>
                            </m:e>
                          </m:d>
                        </m:e>
                      </m:d>
                      <m:r>
                        <a:rPr lang="en-US" sz="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=0.95</m:t>
                      </m:r>
                    </m:oMath>
                  </m:oMathPara>
                </a14:m>
                <a:endParaRPr lang="de-DE" sz="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95292F5-22D5-13DD-8BD9-666894DC5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876256" y="2596567"/>
                <a:ext cx="2443603" cy="399107"/>
              </a:xfrm>
              <a:prstGeom prst="rect">
                <a:avLst/>
              </a:prstGeom>
              <a:blipFill>
                <a:blip r:embed="rId6"/>
                <a:stretch>
                  <a:fillRect t="-43750" b="-593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457CC4F-2DC7-9803-A34C-F2F14EB1C46E}"/>
              </a:ext>
            </a:extLst>
          </p:cNvPr>
          <p:cNvCxnSpPr>
            <a:cxnSpLocks/>
          </p:cNvCxnSpPr>
          <p:nvPr/>
        </p:nvCxnSpPr>
        <p:spPr bwMode="gray">
          <a:xfrm flipV="1">
            <a:off x="6273917" y="4161599"/>
            <a:ext cx="1455811" cy="244055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23CCA8A-09B6-E5C3-2FD5-480BCA8F74D7}"/>
                  </a:ext>
                </a:extLst>
              </p:cNvPr>
              <p:cNvSpPr txBox="1"/>
              <p:nvPr/>
            </p:nvSpPr>
            <p:spPr bwMode="gray">
              <a:xfrm>
                <a:off x="7423433" y="4807421"/>
                <a:ext cx="344167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“</m:t>
                      </m:r>
                      <m:sSub>
                        <m:sSub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de-DE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23CCA8A-09B6-E5C3-2FD5-480BCA8F7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423433" y="4807421"/>
                <a:ext cx="344167" cy="3991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705E3D9-6067-9A77-2964-15987FE32505}"/>
                  </a:ext>
                </a:extLst>
              </p:cNvPr>
              <p:cNvSpPr txBox="1"/>
              <p:nvPr/>
            </p:nvSpPr>
            <p:spPr bwMode="gray">
              <a:xfrm>
                <a:off x="7987215" y="4807421"/>
                <a:ext cx="344167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“</m:t>
                      </m:r>
                      <m:sSub>
                        <m:sSub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de-DE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705E3D9-6067-9A77-2964-15987FE32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987215" y="4807421"/>
                <a:ext cx="344167" cy="399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1238A47-464B-1ABD-304B-C4D6012C2EA3}"/>
                  </a:ext>
                </a:extLst>
              </p:cNvPr>
              <p:cNvSpPr txBox="1"/>
              <p:nvPr/>
            </p:nvSpPr>
            <p:spPr bwMode="gray">
              <a:xfrm>
                <a:off x="8663127" y="4807421"/>
                <a:ext cx="344167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“</m:t>
                      </m:r>
                      <m:sSub>
                        <m:sSub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de-DE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1238A47-464B-1ABD-304B-C4D6012C2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663127" y="4807421"/>
                <a:ext cx="344167" cy="399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14E74D3-DAFA-B5E5-CFCF-64F7862EB4E2}"/>
                  </a:ext>
                </a:extLst>
              </p:cNvPr>
              <p:cNvSpPr txBox="1"/>
              <p:nvPr/>
            </p:nvSpPr>
            <p:spPr bwMode="gray">
              <a:xfrm>
                <a:off x="4989220" y="4838130"/>
                <a:ext cx="1928964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0.54</m:t>
                      </m:r>
                      <m:r>
                        <a:rPr lang="en-US" sz="105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05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05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.96,1.96</m:t>
                          </m:r>
                        </m:e>
                      </m:d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⇒“</m:t>
                      </m:r>
                      <m:sSub>
                        <m:sSubPr>
                          <m:ctrlP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14E74D3-DAFA-B5E5-CFCF-64F7862EB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989220" y="4838130"/>
                <a:ext cx="1928964" cy="3991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48A03298-FB5C-9CEF-9EA0-BBC3982381DA}"/>
              </a:ext>
            </a:extLst>
          </p:cNvPr>
          <p:cNvSpPr/>
          <p:nvPr/>
        </p:nvSpPr>
        <p:spPr bwMode="gray">
          <a:xfrm>
            <a:off x="4553157" y="4208558"/>
            <a:ext cx="1235031" cy="569660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E6C6098-0873-5A3F-D94E-A6AF48921E97}"/>
              </a:ext>
            </a:extLst>
          </p:cNvPr>
          <p:cNvCxnSpPr>
            <a:cxnSpLocks/>
          </p:cNvCxnSpPr>
          <p:nvPr/>
        </p:nvCxnSpPr>
        <p:spPr bwMode="gray">
          <a:xfrm>
            <a:off x="5144511" y="4800357"/>
            <a:ext cx="435601" cy="147657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4242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4" grpId="0" animBg="1"/>
      <p:bldP spid="76" grpId="0" animBg="1"/>
      <p:bldP spid="80" grpId="0"/>
      <p:bldP spid="84" grpId="0"/>
      <p:bldP spid="85" grpId="0"/>
      <p:bldP spid="86" grpId="0"/>
      <p:bldP spid="87" grpId="0"/>
      <p:bldP spid="8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F23D50-A2D2-2C40-493D-07C38EF413B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5797399" cy="3563938"/>
              </a:xfrm>
            </p:spPr>
            <p:txBody>
              <a:bodyPr/>
              <a:lstStyle/>
              <a:p>
                <a:r>
                  <a:rPr lang="de-DE" b="1" dirty="0"/>
                  <a:t>Frage</a:t>
                </a:r>
                <a:r>
                  <a:rPr lang="de-DE" dirty="0"/>
                  <a:t>: Wenn der Test auf einem Irrtumsniveau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dirty="0"/>
                  <a:t> von 5% die Nullhypothese annimmt, haben wir dann irgendeine Garantie, dass der mögliche Fehler bei der Aussage beschränkt ist?</a:t>
                </a:r>
              </a:p>
              <a:p>
                <a:pPr lvl="1"/>
                <a:r>
                  <a:rPr lang="de-DE" sz="1200" b="1" dirty="0"/>
                  <a:t>Antwort</a:t>
                </a:r>
                <a:r>
                  <a:rPr lang="de-DE" sz="1200" dirty="0"/>
                  <a:t>: Nein, denn das ist der Typ-II Fehler (der </a:t>
                </a:r>
                <a:r>
                  <a:rPr lang="de-DE" sz="1200" b="1" dirty="0"/>
                  <a:t>nicht</a:t>
                </a:r>
                <a:r>
                  <a:rPr lang="de-DE" sz="1200" dirty="0"/>
                  <a:t> beschränkt ist)!</a:t>
                </a:r>
              </a:p>
              <a:p>
                <a:pPr marL="0" indent="0">
                  <a:buNone/>
                </a:pPr>
                <a:endParaRPr lang="de-DE" b="1" dirty="0">
                  <a:solidFill>
                    <a:schemeClr val="accent2"/>
                  </a:solidFill>
                </a:endParaRPr>
              </a:p>
              <a:p>
                <a:pPr marL="0" indent="0">
                  <a:buNone/>
                </a:pPr>
                <a:endParaRPr lang="de-DE" b="1" dirty="0">
                  <a:solidFill>
                    <a:schemeClr val="accent2"/>
                  </a:solidFill>
                </a:endParaRPr>
              </a:p>
              <a:p>
                <a:pPr marL="0" indent="0">
                  <a:buNone/>
                </a:pPr>
                <a:endParaRPr lang="de-DE" b="1" dirty="0">
                  <a:solidFill>
                    <a:schemeClr val="accent2"/>
                  </a:solidFill>
                </a:endParaRPr>
              </a:p>
              <a:p>
                <a:pPr marL="0" indent="0">
                  <a:buNone/>
                </a:pPr>
                <a:endParaRPr lang="de-DE" b="1" dirty="0">
                  <a:solidFill>
                    <a:schemeClr val="accent2"/>
                  </a:solidFill>
                </a:endParaRPr>
              </a:p>
              <a:p>
                <a:pPr marL="0" indent="0">
                  <a:buNone/>
                </a:pPr>
                <a:endParaRPr lang="de-DE" b="1" dirty="0">
                  <a:solidFill>
                    <a:schemeClr val="accent2"/>
                  </a:solidFill>
                </a:endParaRPr>
              </a:p>
              <a:p>
                <a:r>
                  <a:rPr lang="de-DE" b="1" dirty="0">
                    <a:solidFill>
                      <a:schemeClr val="accent4"/>
                    </a:solidFill>
                  </a:rPr>
                  <a:t>Beispiel (Filmbewertungen)</a:t>
                </a:r>
                <a:r>
                  <a:rPr lang="de-DE" dirty="0"/>
                  <a:t>. Da wir die Entscheidungsregel konstruiert haben, können wir die beiden Fehler (ohne Daten) für alle Wahrheiten berechnen!</a:t>
                </a:r>
              </a:p>
              <a:p>
                <a:pPr lvl="1"/>
                <a:r>
                  <a:rPr lang="de-DE" sz="1200" dirty="0"/>
                  <a:t>Zwischen 5.2 und 6.0 ist der Test „blind“: Außer bei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=5.6</m:t>
                    </m:r>
                  </m:oMath>
                </a14:m>
                <a:r>
                  <a:rPr lang="de-DE" sz="1200" dirty="0"/>
                  <a:t> verursachen wir einen Typ-II Fehler der größer als 5% ist!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F23D50-A2D2-2C40-493D-07C38EF413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5797399" cy="3563938"/>
              </a:xfrm>
              <a:blipFill>
                <a:blip r:embed="rId2"/>
                <a:stretch>
                  <a:fillRect t="-355" b="-21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241FA49-146C-CE59-2E8B-FD7F4C750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Hypothesentests: Typ-I und Typ-II Fehler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Inhaltsplatzhalter 4">
                <a:extLst>
                  <a:ext uri="{FF2B5EF4-FFF2-40B4-BE49-F238E27FC236}">
                    <a16:creationId xmlns:a16="http://schemas.microsoft.com/office/drawing/2014/main" id="{C6C1C84F-84D7-A6C6-2AD4-CB44D20CC2F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21421644"/>
                  </p:ext>
                </p:extLst>
              </p:nvPr>
            </p:nvGraphicFramePr>
            <p:xfrm>
              <a:off x="641404" y="2283718"/>
              <a:ext cx="5082725" cy="120612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626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626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5737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4678">
                    <a:tc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Wahrheit</a:t>
                          </a:r>
                          <a:r>
                            <a:rPr lang="de-DE" sz="105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sz="105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de-DE" sz="1050" i="1" baseline="-25000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endParaRPr lang="en-US" sz="105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Wahrheit </a:t>
                          </a:r>
                          <a14:m>
                            <m:oMath xmlns:m="http://schemas.openxmlformats.org/officeDocument/2006/math">
                              <m:r>
                                <a:rPr lang="de-DE" sz="105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1050" b="1" i="1" baseline="-25000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en-US" sz="1050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0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b="1" dirty="0"/>
                            <a:t>Entscheidung für </a:t>
                          </a:r>
                          <a14:m>
                            <m:oMath xmlns:m="http://schemas.openxmlformats.org/officeDocument/2006/math">
                              <m:r>
                                <a:rPr lang="de-DE" sz="105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de-DE" sz="1050" b="0" i="1" baseline="-25000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endParaRPr lang="en-US" sz="1050" b="0" baseline="-25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Korrekt </a:t>
                          </a:r>
                          <a:r>
                            <a:rPr lang="de-DE" sz="1050" baseline="0" dirty="0"/>
                            <a:t>(Spezifität) (</a:t>
                          </a:r>
                          <a14:m>
                            <m:oMath xmlns:m="http://schemas.openxmlformats.org/officeDocument/2006/math">
                              <m:r>
                                <a:rPr lang="de-DE" sz="1050" i="1" baseline="0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050" i="1" baseline="0" dirty="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de-DE" sz="1050" baseline="0" dirty="0"/>
                            <a:t>)</a:t>
                          </a:r>
                          <a:endParaRPr lang="en-US" sz="105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Typ II Fehler (</a:t>
                          </a:r>
                          <a14:m>
                            <m:oMath xmlns:m="http://schemas.openxmlformats.org/officeDocument/2006/math">
                              <m:r>
                                <a:rPr lang="en-US" sz="1050" b="0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oMath>
                          </a14:m>
                          <a:r>
                            <a:rPr lang="de-DE" sz="1050" dirty="0"/>
                            <a:t>)</a:t>
                          </a:r>
                          <a:endParaRPr lang="en-US" sz="1050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0572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050" b="1" dirty="0"/>
                            <a:t>Entscheidung für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05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050" b="0" i="1" dirty="0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05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US" sz="1050" b="0" dirty="0"/>
                        </a:p>
                        <a:p>
                          <a:pPr algn="ctr"/>
                          <a:endParaRPr lang="en-US" sz="1050" b="1" baseline="-25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050" dirty="0"/>
                            <a:t>Typ</a:t>
                          </a:r>
                          <a:r>
                            <a:rPr lang="de-DE" sz="1050" baseline="0" dirty="0"/>
                            <a:t> I Fehler (</a:t>
                          </a:r>
                          <a14:m>
                            <m:oMath xmlns:m="http://schemas.openxmlformats.org/officeDocument/2006/math">
                              <m:r>
                                <a:rPr lang="el-GR" sz="1050" i="1" baseline="0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de-DE" sz="1050" baseline="0" dirty="0"/>
                            <a:t>)</a:t>
                          </a:r>
                          <a:endParaRPr lang="en-US" sz="105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050" dirty="0"/>
                            <a:t>Korrekt (Sensitivität)</a:t>
                          </a:r>
                          <a:r>
                            <a:rPr lang="de-DE" sz="1050" baseline="0" dirty="0"/>
                            <a:t> </a:t>
                          </a:r>
                          <a:r>
                            <a:rPr lang="de-DE" sz="1050" dirty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1050" b="0" i="0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050" b="0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oMath>
                          </a14:m>
                          <a:r>
                            <a:rPr lang="de-DE" sz="1050" dirty="0"/>
                            <a:t>)</a:t>
                          </a:r>
                          <a:endParaRPr lang="en-US" sz="1050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0071514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Inhaltsplatzhalter 4">
                <a:extLst>
                  <a:ext uri="{FF2B5EF4-FFF2-40B4-BE49-F238E27FC236}">
                    <a16:creationId xmlns:a16="http://schemas.microsoft.com/office/drawing/2014/main" id="{C6C1C84F-84D7-A6C6-2AD4-CB44D20CC2F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21421644"/>
                  </p:ext>
                </p:extLst>
              </p:nvPr>
            </p:nvGraphicFramePr>
            <p:xfrm>
              <a:off x="641404" y="2283718"/>
              <a:ext cx="5082725" cy="120612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626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626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5737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4678">
                    <a:tc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00680" r="-74830" b="-2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275701" r="-2804" b="-2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05722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680" t="-93939" r="-174830" b="-1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00680" t="-93939" r="-74830" b="-1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275701" t="-93939" r="-2804" b="-1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05722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680" t="-200000" r="-174830" b="-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00680" t="-200000" r="-74830" b="-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275701" t="-200000" r="-2804" b="-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715149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6C50998-98FE-4E46-98D5-3EFD0DA00492}"/>
              </a:ext>
            </a:extLst>
          </p:cNvPr>
          <p:cNvGrpSpPr/>
          <p:nvPr/>
        </p:nvGrpSpPr>
        <p:grpSpPr>
          <a:xfrm>
            <a:off x="6300192" y="1491630"/>
            <a:ext cx="2656098" cy="1770732"/>
            <a:chOff x="6300192" y="1491630"/>
            <a:chExt cx="2656098" cy="1770732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25B88C0-5896-3AEB-EC4B-737F9F3C2858}"/>
                </a:ext>
              </a:extLst>
            </p:cNvPr>
            <p:cNvSpPr/>
            <p:nvPr/>
          </p:nvSpPr>
          <p:spPr>
            <a:xfrm>
              <a:off x="6300192" y="1491630"/>
              <a:ext cx="2656098" cy="1770732"/>
            </a:xfrm>
            <a:custGeom>
              <a:avLst/>
              <a:gdLst>
                <a:gd name="connsiteX0" fmla="*/ 0 w 2656098"/>
                <a:gd name="connsiteY0" fmla="*/ 1770732 h 1770732"/>
                <a:gd name="connsiteX1" fmla="*/ 2656098 w 2656098"/>
                <a:gd name="connsiteY1" fmla="*/ 1770732 h 1770732"/>
                <a:gd name="connsiteX2" fmla="*/ 2656098 w 2656098"/>
                <a:gd name="connsiteY2" fmla="*/ 0 h 1770732"/>
                <a:gd name="connsiteX3" fmla="*/ 0 w 2656098"/>
                <a:gd name="connsiteY3" fmla="*/ 0 h 1770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6098" h="1770732">
                  <a:moveTo>
                    <a:pt x="0" y="1770732"/>
                  </a:moveTo>
                  <a:lnTo>
                    <a:pt x="2656098" y="1770732"/>
                  </a:lnTo>
                  <a:lnTo>
                    <a:pt x="2656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EBABFC0-583E-C75D-5FAC-010DA0C89CBB}"/>
                </a:ext>
              </a:extLst>
            </p:cNvPr>
            <p:cNvSpPr/>
            <p:nvPr/>
          </p:nvSpPr>
          <p:spPr>
            <a:xfrm>
              <a:off x="6625199" y="1543915"/>
              <a:ext cx="2278809" cy="1470167"/>
            </a:xfrm>
            <a:custGeom>
              <a:avLst/>
              <a:gdLst>
                <a:gd name="connsiteX0" fmla="*/ 0 w 2278809"/>
                <a:gd name="connsiteY0" fmla="*/ 1470168 h 1470167"/>
                <a:gd name="connsiteX1" fmla="*/ 2278809 w 2278809"/>
                <a:gd name="connsiteY1" fmla="*/ 1470168 h 1470167"/>
                <a:gd name="connsiteX2" fmla="*/ 2278809 w 2278809"/>
                <a:gd name="connsiteY2" fmla="*/ 0 h 1470167"/>
                <a:gd name="connsiteX3" fmla="*/ 0 w 2278809"/>
                <a:gd name="connsiteY3" fmla="*/ 0 h 147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8809" h="1470167">
                  <a:moveTo>
                    <a:pt x="0" y="1470168"/>
                  </a:moveTo>
                  <a:lnTo>
                    <a:pt x="2278809" y="1470168"/>
                  </a:lnTo>
                  <a:lnTo>
                    <a:pt x="2278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AC872AEF-0C40-D5EA-97A1-74662D0B308A}"/>
                </a:ext>
              </a:extLst>
            </p:cNvPr>
            <p:cNvSpPr/>
            <p:nvPr/>
          </p:nvSpPr>
          <p:spPr>
            <a:xfrm>
              <a:off x="6689694" y="1543915"/>
              <a:ext cx="1106" cy="1470167"/>
            </a:xfrm>
            <a:custGeom>
              <a:avLst/>
              <a:gdLst>
                <a:gd name="connsiteX0" fmla="*/ 0 w 1106"/>
                <a:gd name="connsiteY0" fmla="*/ 1470168 h 1470167"/>
                <a:gd name="connsiteX1" fmla="*/ 0 w 1106"/>
                <a:gd name="connsiteY1" fmla="*/ 0 h 147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6" h="1470167">
                  <a:moveTo>
                    <a:pt x="0" y="1470168"/>
                  </a:moveTo>
                  <a:lnTo>
                    <a:pt x="0" y="0"/>
                  </a:lnTo>
                </a:path>
              </a:pathLst>
            </a:custGeom>
            <a:noFill/>
            <a:ln w="22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4A93150-2F4B-9CE0-6BC1-BFCCA70BD788}"/>
                </a:ext>
              </a:extLst>
            </p:cNvPr>
            <p:cNvSpPr/>
            <p:nvPr/>
          </p:nvSpPr>
          <p:spPr>
            <a:xfrm>
              <a:off x="7227148" y="1543915"/>
              <a:ext cx="1106" cy="1470167"/>
            </a:xfrm>
            <a:custGeom>
              <a:avLst/>
              <a:gdLst>
                <a:gd name="connsiteX0" fmla="*/ 0 w 1106"/>
                <a:gd name="connsiteY0" fmla="*/ 1470168 h 1470167"/>
                <a:gd name="connsiteX1" fmla="*/ 0 w 1106"/>
                <a:gd name="connsiteY1" fmla="*/ 0 h 147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6" h="1470167">
                  <a:moveTo>
                    <a:pt x="0" y="1470168"/>
                  </a:moveTo>
                  <a:lnTo>
                    <a:pt x="0" y="0"/>
                  </a:lnTo>
                </a:path>
              </a:pathLst>
            </a:custGeom>
            <a:noFill/>
            <a:ln w="22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543C277-1CFA-6CC8-B6BA-8B390ADD1C49}"/>
                </a:ext>
              </a:extLst>
            </p:cNvPr>
            <p:cNvSpPr/>
            <p:nvPr/>
          </p:nvSpPr>
          <p:spPr>
            <a:xfrm>
              <a:off x="7764598" y="1543915"/>
              <a:ext cx="1106" cy="1470167"/>
            </a:xfrm>
            <a:custGeom>
              <a:avLst/>
              <a:gdLst>
                <a:gd name="connsiteX0" fmla="*/ 0 w 1106"/>
                <a:gd name="connsiteY0" fmla="*/ 1470168 h 1470167"/>
                <a:gd name="connsiteX1" fmla="*/ 0 w 1106"/>
                <a:gd name="connsiteY1" fmla="*/ 0 h 147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6" h="1470167">
                  <a:moveTo>
                    <a:pt x="0" y="1470168"/>
                  </a:moveTo>
                  <a:lnTo>
                    <a:pt x="0" y="0"/>
                  </a:lnTo>
                </a:path>
              </a:pathLst>
            </a:custGeom>
            <a:noFill/>
            <a:ln w="22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A6BC791-AA6B-55B1-D754-F0893053DFB3}"/>
                </a:ext>
              </a:extLst>
            </p:cNvPr>
            <p:cNvSpPr/>
            <p:nvPr/>
          </p:nvSpPr>
          <p:spPr>
            <a:xfrm>
              <a:off x="8302059" y="1543915"/>
              <a:ext cx="1106" cy="1470167"/>
            </a:xfrm>
            <a:custGeom>
              <a:avLst/>
              <a:gdLst>
                <a:gd name="connsiteX0" fmla="*/ 0 w 1106"/>
                <a:gd name="connsiteY0" fmla="*/ 1470168 h 1470167"/>
                <a:gd name="connsiteX1" fmla="*/ 0 w 1106"/>
                <a:gd name="connsiteY1" fmla="*/ 0 h 147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6" h="1470167">
                  <a:moveTo>
                    <a:pt x="0" y="1470168"/>
                  </a:moveTo>
                  <a:lnTo>
                    <a:pt x="0" y="0"/>
                  </a:lnTo>
                </a:path>
              </a:pathLst>
            </a:custGeom>
            <a:noFill/>
            <a:ln w="22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83BB0F3-44E0-37D2-57F1-FDC92A9746B1}"/>
                </a:ext>
              </a:extLst>
            </p:cNvPr>
            <p:cNvSpPr/>
            <p:nvPr/>
          </p:nvSpPr>
          <p:spPr>
            <a:xfrm>
              <a:off x="8839510" y="1543915"/>
              <a:ext cx="1106" cy="1470167"/>
            </a:xfrm>
            <a:custGeom>
              <a:avLst/>
              <a:gdLst>
                <a:gd name="connsiteX0" fmla="*/ 0 w 1106"/>
                <a:gd name="connsiteY0" fmla="*/ 1470168 h 1470167"/>
                <a:gd name="connsiteX1" fmla="*/ 0 w 1106"/>
                <a:gd name="connsiteY1" fmla="*/ 0 h 147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6" h="1470167">
                  <a:moveTo>
                    <a:pt x="0" y="1470168"/>
                  </a:moveTo>
                  <a:lnTo>
                    <a:pt x="0" y="0"/>
                  </a:lnTo>
                </a:path>
              </a:pathLst>
            </a:custGeom>
            <a:noFill/>
            <a:ln w="22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B1D9521-E8A1-E7AD-892D-844505A53C23}"/>
                </a:ext>
              </a:extLst>
            </p:cNvPr>
            <p:cNvSpPr/>
            <p:nvPr/>
          </p:nvSpPr>
          <p:spPr>
            <a:xfrm>
              <a:off x="6625199" y="3014083"/>
              <a:ext cx="2278809" cy="1106"/>
            </a:xfrm>
            <a:custGeom>
              <a:avLst/>
              <a:gdLst>
                <a:gd name="connsiteX0" fmla="*/ 0 w 2278809"/>
                <a:gd name="connsiteY0" fmla="*/ 0 h 1106"/>
                <a:gd name="connsiteX1" fmla="*/ 2278809 w 2278809"/>
                <a:gd name="connsiteY1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809" h="1106">
                  <a:moveTo>
                    <a:pt x="0" y="0"/>
                  </a:moveTo>
                  <a:lnTo>
                    <a:pt x="2278809" y="0"/>
                  </a:lnTo>
                </a:path>
              </a:pathLst>
            </a:custGeom>
            <a:noFill/>
            <a:ln w="4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4E82E32-5C9C-783B-C273-D5616490AD25}"/>
                </a:ext>
              </a:extLst>
            </p:cNvPr>
            <p:cNvSpPr/>
            <p:nvPr/>
          </p:nvSpPr>
          <p:spPr>
            <a:xfrm>
              <a:off x="6689694" y="2993166"/>
              <a:ext cx="1106" cy="20916"/>
            </a:xfrm>
            <a:custGeom>
              <a:avLst/>
              <a:gdLst>
                <a:gd name="connsiteX0" fmla="*/ 0 w 1106"/>
                <a:gd name="connsiteY0" fmla="*/ 20917 h 20916"/>
                <a:gd name="connsiteX1" fmla="*/ 0 w 1106"/>
                <a:gd name="connsiteY1" fmla="*/ 0 h 20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6" h="20916">
                  <a:moveTo>
                    <a:pt x="0" y="20917"/>
                  </a:moveTo>
                  <a:lnTo>
                    <a:pt x="0" y="0"/>
                  </a:lnTo>
                </a:path>
              </a:pathLst>
            </a:custGeom>
            <a:noFill/>
            <a:ln w="4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BE7BF8A-7E80-691F-359D-21ED6AD226F3}"/>
                </a:ext>
              </a:extLst>
            </p:cNvPr>
            <p:cNvSpPr/>
            <p:nvPr/>
          </p:nvSpPr>
          <p:spPr>
            <a:xfrm>
              <a:off x="7227148" y="2993166"/>
              <a:ext cx="1106" cy="20916"/>
            </a:xfrm>
            <a:custGeom>
              <a:avLst/>
              <a:gdLst>
                <a:gd name="connsiteX0" fmla="*/ 0 w 1106"/>
                <a:gd name="connsiteY0" fmla="*/ 20917 h 20916"/>
                <a:gd name="connsiteX1" fmla="*/ 0 w 1106"/>
                <a:gd name="connsiteY1" fmla="*/ 0 h 20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6" h="20916">
                  <a:moveTo>
                    <a:pt x="0" y="20917"/>
                  </a:moveTo>
                  <a:lnTo>
                    <a:pt x="0" y="0"/>
                  </a:lnTo>
                </a:path>
              </a:pathLst>
            </a:custGeom>
            <a:noFill/>
            <a:ln w="4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A0DA2909-0C9F-6B48-81AF-7F79D9C60F16}"/>
                </a:ext>
              </a:extLst>
            </p:cNvPr>
            <p:cNvSpPr/>
            <p:nvPr/>
          </p:nvSpPr>
          <p:spPr>
            <a:xfrm>
              <a:off x="7764598" y="2993166"/>
              <a:ext cx="1106" cy="20916"/>
            </a:xfrm>
            <a:custGeom>
              <a:avLst/>
              <a:gdLst>
                <a:gd name="connsiteX0" fmla="*/ 0 w 1106"/>
                <a:gd name="connsiteY0" fmla="*/ 20917 h 20916"/>
                <a:gd name="connsiteX1" fmla="*/ 0 w 1106"/>
                <a:gd name="connsiteY1" fmla="*/ 0 h 20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6" h="20916">
                  <a:moveTo>
                    <a:pt x="0" y="20917"/>
                  </a:moveTo>
                  <a:lnTo>
                    <a:pt x="0" y="0"/>
                  </a:lnTo>
                </a:path>
              </a:pathLst>
            </a:custGeom>
            <a:noFill/>
            <a:ln w="4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2D820D7-07BE-84CA-D5D8-15010BE30B21}"/>
                </a:ext>
              </a:extLst>
            </p:cNvPr>
            <p:cNvSpPr/>
            <p:nvPr/>
          </p:nvSpPr>
          <p:spPr>
            <a:xfrm>
              <a:off x="8302059" y="2993166"/>
              <a:ext cx="1106" cy="20916"/>
            </a:xfrm>
            <a:custGeom>
              <a:avLst/>
              <a:gdLst>
                <a:gd name="connsiteX0" fmla="*/ 0 w 1106"/>
                <a:gd name="connsiteY0" fmla="*/ 20917 h 20916"/>
                <a:gd name="connsiteX1" fmla="*/ 0 w 1106"/>
                <a:gd name="connsiteY1" fmla="*/ 0 h 20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6" h="20916">
                  <a:moveTo>
                    <a:pt x="0" y="20917"/>
                  </a:moveTo>
                  <a:lnTo>
                    <a:pt x="0" y="0"/>
                  </a:lnTo>
                </a:path>
              </a:pathLst>
            </a:custGeom>
            <a:noFill/>
            <a:ln w="4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C8F3735-0FE4-23AB-9CAA-D04C0DC24DCA}"/>
                </a:ext>
              </a:extLst>
            </p:cNvPr>
            <p:cNvSpPr/>
            <p:nvPr/>
          </p:nvSpPr>
          <p:spPr>
            <a:xfrm>
              <a:off x="8839510" y="2993166"/>
              <a:ext cx="1106" cy="20916"/>
            </a:xfrm>
            <a:custGeom>
              <a:avLst/>
              <a:gdLst>
                <a:gd name="connsiteX0" fmla="*/ 0 w 1106"/>
                <a:gd name="connsiteY0" fmla="*/ 20917 h 20916"/>
                <a:gd name="connsiteX1" fmla="*/ 0 w 1106"/>
                <a:gd name="connsiteY1" fmla="*/ 0 h 20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6" h="20916">
                  <a:moveTo>
                    <a:pt x="0" y="20917"/>
                  </a:moveTo>
                  <a:lnTo>
                    <a:pt x="0" y="0"/>
                  </a:lnTo>
                </a:path>
              </a:pathLst>
            </a:custGeom>
            <a:noFill/>
            <a:ln w="4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40C79F17-0A7C-C971-EAF4-4F5311C1474C}"/>
                </a:ext>
              </a:extLst>
            </p:cNvPr>
            <p:cNvSpPr/>
            <p:nvPr/>
          </p:nvSpPr>
          <p:spPr>
            <a:xfrm>
              <a:off x="6622939" y="3052065"/>
              <a:ext cx="48777" cy="66933"/>
            </a:xfrm>
            <a:custGeom>
              <a:avLst/>
              <a:gdLst>
                <a:gd name="connsiteX0" fmla="*/ 30216 w 48777"/>
                <a:gd name="connsiteY0" fmla="*/ 7891 h 66933"/>
                <a:gd name="connsiteX1" fmla="*/ 7352 w 48777"/>
                <a:gd name="connsiteY1" fmla="*/ 43626 h 66933"/>
                <a:gd name="connsiteX2" fmla="*/ 30216 w 48777"/>
                <a:gd name="connsiteY2" fmla="*/ 43626 h 66933"/>
                <a:gd name="connsiteX3" fmla="*/ 30216 w 48777"/>
                <a:gd name="connsiteY3" fmla="*/ 7891 h 66933"/>
                <a:gd name="connsiteX4" fmla="*/ 27840 w 48777"/>
                <a:gd name="connsiteY4" fmla="*/ 0 h 66933"/>
                <a:gd name="connsiteX5" fmla="*/ 39227 w 48777"/>
                <a:gd name="connsiteY5" fmla="*/ 0 h 66933"/>
                <a:gd name="connsiteX6" fmla="*/ 39227 w 48777"/>
                <a:gd name="connsiteY6" fmla="*/ 43626 h 66933"/>
                <a:gd name="connsiteX7" fmla="*/ 48777 w 48777"/>
                <a:gd name="connsiteY7" fmla="*/ 43626 h 66933"/>
                <a:gd name="connsiteX8" fmla="*/ 48777 w 48777"/>
                <a:gd name="connsiteY8" fmla="*/ 51152 h 66933"/>
                <a:gd name="connsiteX9" fmla="*/ 39227 w 48777"/>
                <a:gd name="connsiteY9" fmla="*/ 51152 h 66933"/>
                <a:gd name="connsiteX10" fmla="*/ 39227 w 48777"/>
                <a:gd name="connsiteY10" fmla="*/ 66934 h 66933"/>
                <a:gd name="connsiteX11" fmla="*/ 30216 w 48777"/>
                <a:gd name="connsiteY11" fmla="*/ 66934 h 66933"/>
                <a:gd name="connsiteX12" fmla="*/ 30216 w 48777"/>
                <a:gd name="connsiteY12" fmla="*/ 51152 h 66933"/>
                <a:gd name="connsiteX13" fmla="*/ 0 w 48777"/>
                <a:gd name="connsiteY13" fmla="*/ 51152 h 66933"/>
                <a:gd name="connsiteX14" fmla="*/ 0 w 48777"/>
                <a:gd name="connsiteY14" fmla="*/ 42409 h 66933"/>
                <a:gd name="connsiteX15" fmla="*/ 27840 w 48777"/>
                <a:gd name="connsiteY15" fmla="*/ 0 h 66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777" h="66933">
                  <a:moveTo>
                    <a:pt x="30216" y="7891"/>
                  </a:moveTo>
                  <a:lnTo>
                    <a:pt x="7352" y="43626"/>
                  </a:lnTo>
                  <a:lnTo>
                    <a:pt x="30216" y="43626"/>
                  </a:lnTo>
                  <a:lnTo>
                    <a:pt x="30216" y="7891"/>
                  </a:lnTo>
                  <a:moveTo>
                    <a:pt x="27840" y="0"/>
                  </a:moveTo>
                  <a:lnTo>
                    <a:pt x="39227" y="0"/>
                  </a:lnTo>
                  <a:lnTo>
                    <a:pt x="39227" y="43626"/>
                  </a:lnTo>
                  <a:lnTo>
                    <a:pt x="48777" y="43626"/>
                  </a:lnTo>
                  <a:lnTo>
                    <a:pt x="48777" y="51152"/>
                  </a:lnTo>
                  <a:lnTo>
                    <a:pt x="39227" y="51152"/>
                  </a:lnTo>
                  <a:lnTo>
                    <a:pt x="39227" y="66934"/>
                  </a:lnTo>
                  <a:lnTo>
                    <a:pt x="30216" y="66934"/>
                  </a:lnTo>
                  <a:lnTo>
                    <a:pt x="30216" y="51152"/>
                  </a:lnTo>
                  <a:lnTo>
                    <a:pt x="0" y="51152"/>
                  </a:lnTo>
                  <a:lnTo>
                    <a:pt x="0" y="42409"/>
                  </a:lnTo>
                  <a:lnTo>
                    <a:pt x="2784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5D99765B-6DF8-A1BA-DF66-BE19718EA0C6}"/>
                </a:ext>
              </a:extLst>
            </p:cNvPr>
            <p:cNvSpPr/>
            <p:nvPr/>
          </p:nvSpPr>
          <p:spPr>
            <a:xfrm>
              <a:off x="6686690" y="3107611"/>
              <a:ext cx="9459" cy="11387"/>
            </a:xfrm>
            <a:custGeom>
              <a:avLst/>
              <a:gdLst>
                <a:gd name="connsiteX0" fmla="*/ 0 w 9459"/>
                <a:gd name="connsiteY0" fmla="*/ 0 h 11387"/>
                <a:gd name="connsiteX1" fmla="*/ 9459 w 9459"/>
                <a:gd name="connsiteY1" fmla="*/ 0 h 11387"/>
                <a:gd name="connsiteX2" fmla="*/ 9459 w 9459"/>
                <a:gd name="connsiteY2" fmla="*/ 11388 h 11387"/>
                <a:gd name="connsiteX3" fmla="*/ 0 w 9459"/>
                <a:gd name="connsiteY3" fmla="*/ 11388 h 11387"/>
                <a:gd name="connsiteX4" fmla="*/ 0 w 9459"/>
                <a:gd name="connsiteY4" fmla="*/ 0 h 1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9" h="11387">
                  <a:moveTo>
                    <a:pt x="0" y="0"/>
                  </a:moveTo>
                  <a:lnTo>
                    <a:pt x="9459" y="0"/>
                  </a:lnTo>
                  <a:lnTo>
                    <a:pt x="9459" y="11388"/>
                  </a:lnTo>
                  <a:lnTo>
                    <a:pt x="0" y="113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F337AAA-CDF9-AFDF-07C8-1F5AF1313074}"/>
                </a:ext>
              </a:extLst>
            </p:cNvPr>
            <p:cNvSpPr/>
            <p:nvPr/>
          </p:nvSpPr>
          <p:spPr>
            <a:xfrm>
              <a:off x="6713141" y="3052065"/>
              <a:ext cx="43307" cy="68228"/>
            </a:xfrm>
            <a:custGeom>
              <a:avLst/>
              <a:gdLst>
                <a:gd name="connsiteX0" fmla="*/ 2824 w 43307"/>
                <a:gd name="connsiteY0" fmla="*/ 0 h 68228"/>
                <a:gd name="connsiteX1" fmla="*/ 38376 w 43307"/>
                <a:gd name="connsiteY1" fmla="*/ 0 h 68228"/>
                <a:gd name="connsiteX2" fmla="*/ 38376 w 43307"/>
                <a:gd name="connsiteY2" fmla="*/ 7625 h 68228"/>
                <a:gd name="connsiteX3" fmla="*/ 11118 w 43307"/>
                <a:gd name="connsiteY3" fmla="*/ 7625 h 68228"/>
                <a:gd name="connsiteX4" fmla="*/ 11118 w 43307"/>
                <a:gd name="connsiteY4" fmla="*/ 24027 h 68228"/>
                <a:gd name="connsiteX5" fmla="*/ 15063 w 43307"/>
                <a:gd name="connsiteY5" fmla="*/ 23042 h 68228"/>
                <a:gd name="connsiteX6" fmla="*/ 19009 w 43307"/>
                <a:gd name="connsiteY6" fmla="*/ 22688 h 68228"/>
                <a:gd name="connsiteX7" fmla="*/ 36762 w 43307"/>
                <a:gd name="connsiteY7" fmla="*/ 28830 h 68228"/>
                <a:gd name="connsiteX8" fmla="*/ 43308 w 43307"/>
                <a:gd name="connsiteY8" fmla="*/ 45464 h 68228"/>
                <a:gd name="connsiteX9" fmla="*/ 36582 w 43307"/>
                <a:gd name="connsiteY9" fmla="*/ 62274 h 68228"/>
                <a:gd name="connsiteX10" fmla="*/ 17619 w 43307"/>
                <a:gd name="connsiteY10" fmla="*/ 68229 h 68228"/>
                <a:gd name="connsiteX11" fmla="*/ 9011 w 43307"/>
                <a:gd name="connsiteY11" fmla="*/ 67520 h 68228"/>
                <a:gd name="connsiteX12" fmla="*/ 0 w 43307"/>
                <a:gd name="connsiteY12" fmla="*/ 65362 h 68228"/>
                <a:gd name="connsiteX13" fmla="*/ 0 w 43307"/>
                <a:gd name="connsiteY13" fmla="*/ 56265 h 68228"/>
                <a:gd name="connsiteX14" fmla="*/ 8339 w 43307"/>
                <a:gd name="connsiteY14" fmla="*/ 59541 h 68228"/>
                <a:gd name="connsiteX15" fmla="*/ 17439 w 43307"/>
                <a:gd name="connsiteY15" fmla="*/ 60614 h 68228"/>
                <a:gd name="connsiteX16" fmla="*/ 29724 w 43307"/>
                <a:gd name="connsiteY16" fmla="*/ 56531 h 68228"/>
                <a:gd name="connsiteX17" fmla="*/ 34251 w 43307"/>
                <a:gd name="connsiteY17" fmla="*/ 45464 h 68228"/>
                <a:gd name="connsiteX18" fmla="*/ 29724 w 43307"/>
                <a:gd name="connsiteY18" fmla="*/ 34385 h 68228"/>
                <a:gd name="connsiteX19" fmla="*/ 17439 w 43307"/>
                <a:gd name="connsiteY19" fmla="*/ 30302 h 68228"/>
                <a:gd name="connsiteX20" fmla="*/ 10177 w 43307"/>
                <a:gd name="connsiteY20" fmla="*/ 31110 h 68228"/>
                <a:gd name="connsiteX21" fmla="*/ 2824 w 43307"/>
                <a:gd name="connsiteY21" fmla="*/ 33622 h 68228"/>
                <a:gd name="connsiteX22" fmla="*/ 2824 w 43307"/>
                <a:gd name="connsiteY22" fmla="*/ 0 h 6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3307" h="68228">
                  <a:moveTo>
                    <a:pt x="2824" y="0"/>
                  </a:moveTo>
                  <a:lnTo>
                    <a:pt x="38376" y="0"/>
                  </a:lnTo>
                  <a:lnTo>
                    <a:pt x="38376" y="7625"/>
                  </a:lnTo>
                  <a:lnTo>
                    <a:pt x="11118" y="7625"/>
                  </a:lnTo>
                  <a:lnTo>
                    <a:pt x="11118" y="24027"/>
                  </a:lnTo>
                  <a:cubicBezTo>
                    <a:pt x="12434" y="23584"/>
                    <a:pt x="13749" y="23252"/>
                    <a:pt x="15063" y="23042"/>
                  </a:cubicBezTo>
                  <a:cubicBezTo>
                    <a:pt x="16379" y="22809"/>
                    <a:pt x="17694" y="22688"/>
                    <a:pt x="19009" y="22688"/>
                  </a:cubicBezTo>
                  <a:cubicBezTo>
                    <a:pt x="26480" y="22688"/>
                    <a:pt x="32398" y="24735"/>
                    <a:pt x="36762" y="28830"/>
                  </a:cubicBezTo>
                  <a:cubicBezTo>
                    <a:pt x="41125" y="32925"/>
                    <a:pt x="43308" y="38469"/>
                    <a:pt x="43308" y="45464"/>
                  </a:cubicBezTo>
                  <a:cubicBezTo>
                    <a:pt x="43308" y="52668"/>
                    <a:pt x="41066" y="58268"/>
                    <a:pt x="36582" y="62274"/>
                  </a:cubicBezTo>
                  <a:cubicBezTo>
                    <a:pt x="32099" y="66247"/>
                    <a:pt x="25779" y="68229"/>
                    <a:pt x="17619" y="68229"/>
                  </a:cubicBezTo>
                  <a:cubicBezTo>
                    <a:pt x="14809" y="68229"/>
                    <a:pt x="11940" y="67996"/>
                    <a:pt x="9011" y="67520"/>
                  </a:cubicBezTo>
                  <a:cubicBezTo>
                    <a:pt x="6112" y="67044"/>
                    <a:pt x="3109" y="66325"/>
                    <a:pt x="0" y="65362"/>
                  </a:cubicBezTo>
                  <a:lnTo>
                    <a:pt x="0" y="56265"/>
                  </a:lnTo>
                  <a:cubicBezTo>
                    <a:pt x="2690" y="57726"/>
                    <a:pt x="5469" y="58822"/>
                    <a:pt x="8339" y="59541"/>
                  </a:cubicBezTo>
                  <a:cubicBezTo>
                    <a:pt x="11209" y="60260"/>
                    <a:pt x="14242" y="60614"/>
                    <a:pt x="17439" y="60614"/>
                  </a:cubicBezTo>
                  <a:cubicBezTo>
                    <a:pt x="22610" y="60614"/>
                    <a:pt x="26705" y="59253"/>
                    <a:pt x="29724" y="56531"/>
                  </a:cubicBezTo>
                  <a:cubicBezTo>
                    <a:pt x="32742" y="53819"/>
                    <a:pt x="34251" y="50123"/>
                    <a:pt x="34251" y="45464"/>
                  </a:cubicBezTo>
                  <a:cubicBezTo>
                    <a:pt x="34251" y="40804"/>
                    <a:pt x="32742" y="37108"/>
                    <a:pt x="29724" y="34385"/>
                  </a:cubicBezTo>
                  <a:cubicBezTo>
                    <a:pt x="26705" y="31663"/>
                    <a:pt x="22610" y="30302"/>
                    <a:pt x="17439" y="30302"/>
                  </a:cubicBezTo>
                  <a:cubicBezTo>
                    <a:pt x="15019" y="30302"/>
                    <a:pt x="12598" y="30567"/>
                    <a:pt x="10177" y="31110"/>
                  </a:cubicBezTo>
                  <a:cubicBezTo>
                    <a:pt x="7786" y="31652"/>
                    <a:pt x="5335" y="32482"/>
                    <a:pt x="2824" y="33622"/>
                  </a:cubicBezTo>
                  <a:lnTo>
                    <a:pt x="2824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E26C5EB-AD18-E02C-D05E-9D020A43E175}"/>
                </a:ext>
              </a:extLst>
            </p:cNvPr>
            <p:cNvSpPr/>
            <p:nvPr/>
          </p:nvSpPr>
          <p:spPr>
            <a:xfrm>
              <a:off x="7160730" y="3052065"/>
              <a:ext cx="43307" cy="68228"/>
            </a:xfrm>
            <a:custGeom>
              <a:avLst/>
              <a:gdLst>
                <a:gd name="connsiteX0" fmla="*/ 2824 w 43307"/>
                <a:gd name="connsiteY0" fmla="*/ 0 h 68228"/>
                <a:gd name="connsiteX1" fmla="*/ 38376 w 43307"/>
                <a:gd name="connsiteY1" fmla="*/ 0 h 68228"/>
                <a:gd name="connsiteX2" fmla="*/ 38376 w 43307"/>
                <a:gd name="connsiteY2" fmla="*/ 7625 h 68228"/>
                <a:gd name="connsiteX3" fmla="*/ 11118 w 43307"/>
                <a:gd name="connsiteY3" fmla="*/ 7625 h 68228"/>
                <a:gd name="connsiteX4" fmla="*/ 11118 w 43307"/>
                <a:gd name="connsiteY4" fmla="*/ 24027 h 68228"/>
                <a:gd name="connsiteX5" fmla="*/ 15063 w 43307"/>
                <a:gd name="connsiteY5" fmla="*/ 23042 h 68228"/>
                <a:gd name="connsiteX6" fmla="*/ 19009 w 43307"/>
                <a:gd name="connsiteY6" fmla="*/ 22688 h 68228"/>
                <a:gd name="connsiteX7" fmla="*/ 36762 w 43307"/>
                <a:gd name="connsiteY7" fmla="*/ 28830 h 68228"/>
                <a:gd name="connsiteX8" fmla="*/ 43308 w 43307"/>
                <a:gd name="connsiteY8" fmla="*/ 45464 h 68228"/>
                <a:gd name="connsiteX9" fmla="*/ 36582 w 43307"/>
                <a:gd name="connsiteY9" fmla="*/ 62274 h 68228"/>
                <a:gd name="connsiteX10" fmla="*/ 17619 w 43307"/>
                <a:gd name="connsiteY10" fmla="*/ 68229 h 68228"/>
                <a:gd name="connsiteX11" fmla="*/ 9011 w 43307"/>
                <a:gd name="connsiteY11" fmla="*/ 67520 h 68228"/>
                <a:gd name="connsiteX12" fmla="*/ 0 w 43307"/>
                <a:gd name="connsiteY12" fmla="*/ 65362 h 68228"/>
                <a:gd name="connsiteX13" fmla="*/ 0 w 43307"/>
                <a:gd name="connsiteY13" fmla="*/ 56265 h 68228"/>
                <a:gd name="connsiteX14" fmla="*/ 8339 w 43307"/>
                <a:gd name="connsiteY14" fmla="*/ 59541 h 68228"/>
                <a:gd name="connsiteX15" fmla="*/ 17439 w 43307"/>
                <a:gd name="connsiteY15" fmla="*/ 60614 h 68228"/>
                <a:gd name="connsiteX16" fmla="*/ 29723 w 43307"/>
                <a:gd name="connsiteY16" fmla="*/ 56531 h 68228"/>
                <a:gd name="connsiteX17" fmla="*/ 34252 w 43307"/>
                <a:gd name="connsiteY17" fmla="*/ 45464 h 68228"/>
                <a:gd name="connsiteX18" fmla="*/ 29723 w 43307"/>
                <a:gd name="connsiteY18" fmla="*/ 34385 h 68228"/>
                <a:gd name="connsiteX19" fmla="*/ 17439 w 43307"/>
                <a:gd name="connsiteY19" fmla="*/ 30302 h 68228"/>
                <a:gd name="connsiteX20" fmla="*/ 10177 w 43307"/>
                <a:gd name="connsiteY20" fmla="*/ 31110 h 68228"/>
                <a:gd name="connsiteX21" fmla="*/ 2824 w 43307"/>
                <a:gd name="connsiteY21" fmla="*/ 33622 h 68228"/>
                <a:gd name="connsiteX22" fmla="*/ 2824 w 43307"/>
                <a:gd name="connsiteY22" fmla="*/ 0 h 6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3307" h="68228">
                  <a:moveTo>
                    <a:pt x="2824" y="0"/>
                  </a:moveTo>
                  <a:lnTo>
                    <a:pt x="38376" y="0"/>
                  </a:lnTo>
                  <a:lnTo>
                    <a:pt x="38376" y="7625"/>
                  </a:lnTo>
                  <a:lnTo>
                    <a:pt x="11118" y="7625"/>
                  </a:lnTo>
                  <a:lnTo>
                    <a:pt x="11118" y="24027"/>
                  </a:lnTo>
                  <a:cubicBezTo>
                    <a:pt x="12434" y="23584"/>
                    <a:pt x="13749" y="23252"/>
                    <a:pt x="15063" y="23042"/>
                  </a:cubicBezTo>
                  <a:cubicBezTo>
                    <a:pt x="16378" y="22809"/>
                    <a:pt x="17693" y="22688"/>
                    <a:pt x="19009" y="22688"/>
                  </a:cubicBezTo>
                  <a:cubicBezTo>
                    <a:pt x="26480" y="22688"/>
                    <a:pt x="32398" y="24735"/>
                    <a:pt x="36762" y="28830"/>
                  </a:cubicBezTo>
                  <a:cubicBezTo>
                    <a:pt x="41125" y="32925"/>
                    <a:pt x="43308" y="38469"/>
                    <a:pt x="43308" y="45464"/>
                  </a:cubicBezTo>
                  <a:cubicBezTo>
                    <a:pt x="43308" y="52668"/>
                    <a:pt x="41066" y="58268"/>
                    <a:pt x="36582" y="62274"/>
                  </a:cubicBezTo>
                  <a:cubicBezTo>
                    <a:pt x="32099" y="66247"/>
                    <a:pt x="25779" y="68229"/>
                    <a:pt x="17619" y="68229"/>
                  </a:cubicBezTo>
                  <a:cubicBezTo>
                    <a:pt x="14809" y="68229"/>
                    <a:pt x="11940" y="67996"/>
                    <a:pt x="9011" y="67520"/>
                  </a:cubicBezTo>
                  <a:cubicBezTo>
                    <a:pt x="6112" y="67044"/>
                    <a:pt x="3109" y="66325"/>
                    <a:pt x="0" y="65362"/>
                  </a:cubicBezTo>
                  <a:lnTo>
                    <a:pt x="0" y="56265"/>
                  </a:lnTo>
                  <a:cubicBezTo>
                    <a:pt x="2690" y="57726"/>
                    <a:pt x="5469" y="58822"/>
                    <a:pt x="8339" y="59541"/>
                  </a:cubicBezTo>
                  <a:cubicBezTo>
                    <a:pt x="11209" y="60260"/>
                    <a:pt x="14242" y="60614"/>
                    <a:pt x="17439" y="60614"/>
                  </a:cubicBezTo>
                  <a:cubicBezTo>
                    <a:pt x="22610" y="60614"/>
                    <a:pt x="26705" y="59253"/>
                    <a:pt x="29723" y="56531"/>
                  </a:cubicBezTo>
                  <a:cubicBezTo>
                    <a:pt x="32742" y="53819"/>
                    <a:pt x="34252" y="50123"/>
                    <a:pt x="34252" y="45464"/>
                  </a:cubicBezTo>
                  <a:cubicBezTo>
                    <a:pt x="34252" y="40804"/>
                    <a:pt x="32742" y="37108"/>
                    <a:pt x="29723" y="34385"/>
                  </a:cubicBezTo>
                  <a:cubicBezTo>
                    <a:pt x="26705" y="31663"/>
                    <a:pt x="22610" y="30302"/>
                    <a:pt x="17439" y="30302"/>
                  </a:cubicBezTo>
                  <a:cubicBezTo>
                    <a:pt x="15019" y="30302"/>
                    <a:pt x="12598" y="30567"/>
                    <a:pt x="10177" y="31110"/>
                  </a:cubicBezTo>
                  <a:cubicBezTo>
                    <a:pt x="7786" y="31652"/>
                    <a:pt x="5335" y="32482"/>
                    <a:pt x="2824" y="33622"/>
                  </a:cubicBezTo>
                  <a:lnTo>
                    <a:pt x="2824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1C65AFFB-4E48-0541-2B65-1160DFDF322A}"/>
                </a:ext>
              </a:extLst>
            </p:cNvPr>
            <p:cNvSpPr/>
            <p:nvPr/>
          </p:nvSpPr>
          <p:spPr>
            <a:xfrm>
              <a:off x="7221880" y="3107611"/>
              <a:ext cx="9460" cy="11387"/>
            </a:xfrm>
            <a:custGeom>
              <a:avLst/>
              <a:gdLst>
                <a:gd name="connsiteX0" fmla="*/ 0 w 9460"/>
                <a:gd name="connsiteY0" fmla="*/ 0 h 11387"/>
                <a:gd name="connsiteX1" fmla="*/ 9460 w 9460"/>
                <a:gd name="connsiteY1" fmla="*/ 0 h 11387"/>
                <a:gd name="connsiteX2" fmla="*/ 9460 w 9460"/>
                <a:gd name="connsiteY2" fmla="*/ 11388 h 11387"/>
                <a:gd name="connsiteX3" fmla="*/ 0 w 9460"/>
                <a:gd name="connsiteY3" fmla="*/ 11388 h 11387"/>
                <a:gd name="connsiteX4" fmla="*/ 0 w 9460"/>
                <a:gd name="connsiteY4" fmla="*/ 0 h 1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" h="11387">
                  <a:moveTo>
                    <a:pt x="0" y="0"/>
                  </a:moveTo>
                  <a:lnTo>
                    <a:pt x="9460" y="0"/>
                  </a:lnTo>
                  <a:lnTo>
                    <a:pt x="9460" y="11388"/>
                  </a:lnTo>
                  <a:lnTo>
                    <a:pt x="0" y="113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3BD7D788-1D63-DAC8-4450-8A6860464C89}"/>
                </a:ext>
              </a:extLst>
            </p:cNvPr>
            <p:cNvSpPr/>
            <p:nvPr/>
          </p:nvSpPr>
          <p:spPr>
            <a:xfrm>
              <a:off x="7247300" y="3050859"/>
              <a:ext cx="46265" cy="69434"/>
            </a:xfrm>
            <a:custGeom>
              <a:avLst/>
              <a:gdLst>
                <a:gd name="connsiteX0" fmla="*/ 23134 w 46265"/>
                <a:gd name="connsiteY0" fmla="*/ 7171 h 69434"/>
                <a:gd name="connsiteX1" fmla="*/ 12598 w 46265"/>
                <a:gd name="connsiteY1" fmla="*/ 14077 h 69434"/>
                <a:gd name="connsiteX2" fmla="*/ 9100 w 46265"/>
                <a:gd name="connsiteY2" fmla="*/ 34740 h 69434"/>
                <a:gd name="connsiteX3" fmla="*/ 12598 w 46265"/>
                <a:gd name="connsiteY3" fmla="*/ 55413 h 69434"/>
                <a:gd name="connsiteX4" fmla="*/ 23134 w 46265"/>
                <a:gd name="connsiteY4" fmla="*/ 62263 h 69434"/>
                <a:gd name="connsiteX5" fmla="*/ 33668 w 46265"/>
                <a:gd name="connsiteY5" fmla="*/ 55413 h 69434"/>
                <a:gd name="connsiteX6" fmla="*/ 37210 w 46265"/>
                <a:gd name="connsiteY6" fmla="*/ 34740 h 69434"/>
                <a:gd name="connsiteX7" fmla="*/ 33668 w 46265"/>
                <a:gd name="connsiteY7" fmla="*/ 14077 h 69434"/>
                <a:gd name="connsiteX8" fmla="*/ 23134 w 46265"/>
                <a:gd name="connsiteY8" fmla="*/ 7171 h 69434"/>
                <a:gd name="connsiteX9" fmla="*/ 23134 w 46265"/>
                <a:gd name="connsiteY9" fmla="*/ 0 h 69434"/>
                <a:gd name="connsiteX10" fmla="*/ 40304 w 46265"/>
                <a:gd name="connsiteY10" fmla="*/ 8920 h 69434"/>
                <a:gd name="connsiteX11" fmla="*/ 46266 w 46265"/>
                <a:gd name="connsiteY11" fmla="*/ 34740 h 69434"/>
                <a:gd name="connsiteX12" fmla="*/ 40304 w 46265"/>
                <a:gd name="connsiteY12" fmla="*/ 60559 h 69434"/>
                <a:gd name="connsiteX13" fmla="*/ 23134 w 46265"/>
                <a:gd name="connsiteY13" fmla="*/ 69435 h 69434"/>
                <a:gd name="connsiteX14" fmla="*/ 5918 w 46265"/>
                <a:gd name="connsiteY14" fmla="*/ 60559 h 69434"/>
                <a:gd name="connsiteX15" fmla="*/ 0 w 46265"/>
                <a:gd name="connsiteY15" fmla="*/ 34740 h 69434"/>
                <a:gd name="connsiteX16" fmla="*/ 5918 w 46265"/>
                <a:gd name="connsiteY16" fmla="*/ 8920 h 69434"/>
                <a:gd name="connsiteX17" fmla="*/ 23134 w 46265"/>
                <a:gd name="connsiteY17" fmla="*/ 0 h 6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265" h="69434">
                  <a:moveTo>
                    <a:pt x="23134" y="7171"/>
                  </a:moveTo>
                  <a:cubicBezTo>
                    <a:pt x="18471" y="7171"/>
                    <a:pt x="14958" y="9473"/>
                    <a:pt x="12598" y="14077"/>
                  </a:cubicBezTo>
                  <a:cubicBezTo>
                    <a:pt x="10266" y="18648"/>
                    <a:pt x="9100" y="25532"/>
                    <a:pt x="9100" y="34740"/>
                  </a:cubicBezTo>
                  <a:cubicBezTo>
                    <a:pt x="9100" y="43914"/>
                    <a:pt x="10266" y="50809"/>
                    <a:pt x="12598" y="55413"/>
                  </a:cubicBezTo>
                  <a:cubicBezTo>
                    <a:pt x="14958" y="59983"/>
                    <a:pt x="18471" y="62263"/>
                    <a:pt x="23134" y="62263"/>
                  </a:cubicBezTo>
                  <a:cubicBezTo>
                    <a:pt x="27826" y="62263"/>
                    <a:pt x="31338" y="59983"/>
                    <a:pt x="33668" y="55413"/>
                  </a:cubicBezTo>
                  <a:cubicBezTo>
                    <a:pt x="36029" y="50809"/>
                    <a:pt x="37210" y="43914"/>
                    <a:pt x="37210" y="34740"/>
                  </a:cubicBezTo>
                  <a:cubicBezTo>
                    <a:pt x="37210" y="25532"/>
                    <a:pt x="36029" y="18648"/>
                    <a:pt x="33668" y="14077"/>
                  </a:cubicBezTo>
                  <a:cubicBezTo>
                    <a:pt x="31338" y="9473"/>
                    <a:pt x="27826" y="7171"/>
                    <a:pt x="23134" y="7171"/>
                  </a:cubicBezTo>
                  <a:moveTo>
                    <a:pt x="23134" y="0"/>
                  </a:moveTo>
                  <a:cubicBezTo>
                    <a:pt x="30635" y="0"/>
                    <a:pt x="36359" y="2977"/>
                    <a:pt x="40304" y="8920"/>
                  </a:cubicBezTo>
                  <a:cubicBezTo>
                    <a:pt x="44278" y="14841"/>
                    <a:pt x="46266" y="23440"/>
                    <a:pt x="46266" y="34740"/>
                  </a:cubicBezTo>
                  <a:cubicBezTo>
                    <a:pt x="46266" y="46006"/>
                    <a:pt x="44278" y="54616"/>
                    <a:pt x="40304" y="60559"/>
                  </a:cubicBezTo>
                  <a:cubicBezTo>
                    <a:pt x="36359" y="66480"/>
                    <a:pt x="30635" y="69435"/>
                    <a:pt x="23134" y="69435"/>
                  </a:cubicBezTo>
                  <a:cubicBezTo>
                    <a:pt x="15631" y="69435"/>
                    <a:pt x="9893" y="66480"/>
                    <a:pt x="5918" y="60559"/>
                  </a:cubicBezTo>
                  <a:cubicBezTo>
                    <a:pt x="1972" y="54616"/>
                    <a:pt x="0" y="46006"/>
                    <a:pt x="0" y="34740"/>
                  </a:cubicBezTo>
                  <a:cubicBezTo>
                    <a:pt x="0" y="23440"/>
                    <a:pt x="1972" y="14841"/>
                    <a:pt x="5918" y="8920"/>
                  </a:cubicBezTo>
                  <a:cubicBezTo>
                    <a:pt x="9893" y="2977"/>
                    <a:pt x="15631" y="0"/>
                    <a:pt x="23134" y="0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97510649-ACB2-441D-16D5-AE85237BC017}"/>
                </a:ext>
              </a:extLst>
            </p:cNvPr>
            <p:cNvSpPr/>
            <p:nvPr/>
          </p:nvSpPr>
          <p:spPr>
            <a:xfrm>
              <a:off x="7699147" y="3052065"/>
              <a:ext cx="43305" cy="68228"/>
            </a:xfrm>
            <a:custGeom>
              <a:avLst/>
              <a:gdLst>
                <a:gd name="connsiteX0" fmla="*/ 2822 w 43305"/>
                <a:gd name="connsiteY0" fmla="*/ 0 h 68228"/>
                <a:gd name="connsiteX1" fmla="*/ 38381 w 43305"/>
                <a:gd name="connsiteY1" fmla="*/ 0 h 68228"/>
                <a:gd name="connsiteX2" fmla="*/ 38381 w 43305"/>
                <a:gd name="connsiteY2" fmla="*/ 7625 h 68228"/>
                <a:gd name="connsiteX3" fmla="*/ 11122 w 43305"/>
                <a:gd name="connsiteY3" fmla="*/ 7625 h 68228"/>
                <a:gd name="connsiteX4" fmla="*/ 11122 w 43305"/>
                <a:gd name="connsiteY4" fmla="*/ 24027 h 68228"/>
                <a:gd name="connsiteX5" fmla="*/ 15062 w 43305"/>
                <a:gd name="connsiteY5" fmla="*/ 23042 h 68228"/>
                <a:gd name="connsiteX6" fmla="*/ 19013 w 43305"/>
                <a:gd name="connsiteY6" fmla="*/ 22688 h 68228"/>
                <a:gd name="connsiteX7" fmla="*/ 36765 w 43305"/>
                <a:gd name="connsiteY7" fmla="*/ 28830 h 68228"/>
                <a:gd name="connsiteX8" fmla="*/ 43305 w 43305"/>
                <a:gd name="connsiteY8" fmla="*/ 45464 h 68228"/>
                <a:gd name="connsiteX9" fmla="*/ 36588 w 43305"/>
                <a:gd name="connsiteY9" fmla="*/ 62274 h 68228"/>
                <a:gd name="connsiteX10" fmla="*/ 17619 w 43305"/>
                <a:gd name="connsiteY10" fmla="*/ 68229 h 68228"/>
                <a:gd name="connsiteX11" fmla="*/ 9009 w 43305"/>
                <a:gd name="connsiteY11" fmla="*/ 67520 h 68228"/>
                <a:gd name="connsiteX12" fmla="*/ 0 w 43305"/>
                <a:gd name="connsiteY12" fmla="*/ 65362 h 68228"/>
                <a:gd name="connsiteX13" fmla="*/ 0 w 43305"/>
                <a:gd name="connsiteY13" fmla="*/ 56265 h 68228"/>
                <a:gd name="connsiteX14" fmla="*/ 8334 w 43305"/>
                <a:gd name="connsiteY14" fmla="*/ 59541 h 68228"/>
                <a:gd name="connsiteX15" fmla="*/ 17442 w 43305"/>
                <a:gd name="connsiteY15" fmla="*/ 60614 h 68228"/>
                <a:gd name="connsiteX16" fmla="*/ 29726 w 43305"/>
                <a:gd name="connsiteY16" fmla="*/ 56531 h 68228"/>
                <a:gd name="connsiteX17" fmla="*/ 34253 w 43305"/>
                <a:gd name="connsiteY17" fmla="*/ 45464 h 68228"/>
                <a:gd name="connsiteX18" fmla="*/ 29726 w 43305"/>
                <a:gd name="connsiteY18" fmla="*/ 34385 h 68228"/>
                <a:gd name="connsiteX19" fmla="*/ 17442 w 43305"/>
                <a:gd name="connsiteY19" fmla="*/ 30302 h 68228"/>
                <a:gd name="connsiteX20" fmla="*/ 10182 w 43305"/>
                <a:gd name="connsiteY20" fmla="*/ 31110 h 68228"/>
                <a:gd name="connsiteX21" fmla="*/ 2822 w 43305"/>
                <a:gd name="connsiteY21" fmla="*/ 33622 h 68228"/>
                <a:gd name="connsiteX22" fmla="*/ 2822 w 43305"/>
                <a:gd name="connsiteY22" fmla="*/ 0 h 6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3305" h="68228">
                  <a:moveTo>
                    <a:pt x="2822" y="0"/>
                  </a:moveTo>
                  <a:lnTo>
                    <a:pt x="38381" y="0"/>
                  </a:lnTo>
                  <a:lnTo>
                    <a:pt x="38381" y="7625"/>
                  </a:lnTo>
                  <a:lnTo>
                    <a:pt x="11122" y="7625"/>
                  </a:lnTo>
                  <a:lnTo>
                    <a:pt x="11122" y="24027"/>
                  </a:lnTo>
                  <a:cubicBezTo>
                    <a:pt x="12440" y="23584"/>
                    <a:pt x="13745" y="23252"/>
                    <a:pt x="15062" y="23042"/>
                  </a:cubicBezTo>
                  <a:cubicBezTo>
                    <a:pt x="16379" y="22809"/>
                    <a:pt x="17696" y="22688"/>
                    <a:pt x="19013" y="22688"/>
                  </a:cubicBezTo>
                  <a:cubicBezTo>
                    <a:pt x="26484" y="22688"/>
                    <a:pt x="32393" y="24735"/>
                    <a:pt x="36765" y="28830"/>
                  </a:cubicBezTo>
                  <a:cubicBezTo>
                    <a:pt x="41125" y="32925"/>
                    <a:pt x="43305" y="38469"/>
                    <a:pt x="43305" y="45464"/>
                  </a:cubicBezTo>
                  <a:cubicBezTo>
                    <a:pt x="43305" y="52668"/>
                    <a:pt x="41070" y="58268"/>
                    <a:pt x="36588" y="62274"/>
                  </a:cubicBezTo>
                  <a:cubicBezTo>
                    <a:pt x="32106" y="66247"/>
                    <a:pt x="25775" y="68229"/>
                    <a:pt x="17619" y="68229"/>
                  </a:cubicBezTo>
                  <a:cubicBezTo>
                    <a:pt x="14808" y="68229"/>
                    <a:pt x="11941" y="67996"/>
                    <a:pt x="9009" y="67520"/>
                  </a:cubicBezTo>
                  <a:cubicBezTo>
                    <a:pt x="6109" y="67044"/>
                    <a:pt x="3110" y="66325"/>
                    <a:pt x="0" y="65362"/>
                  </a:cubicBezTo>
                  <a:lnTo>
                    <a:pt x="0" y="56265"/>
                  </a:lnTo>
                  <a:cubicBezTo>
                    <a:pt x="2689" y="57726"/>
                    <a:pt x="5467" y="58822"/>
                    <a:pt x="8334" y="59541"/>
                  </a:cubicBezTo>
                  <a:cubicBezTo>
                    <a:pt x="11200" y="60260"/>
                    <a:pt x="14243" y="60614"/>
                    <a:pt x="17442" y="60614"/>
                  </a:cubicBezTo>
                  <a:cubicBezTo>
                    <a:pt x="22610" y="60614"/>
                    <a:pt x="26705" y="59253"/>
                    <a:pt x="29726" y="56531"/>
                  </a:cubicBezTo>
                  <a:cubicBezTo>
                    <a:pt x="32748" y="53819"/>
                    <a:pt x="34253" y="50123"/>
                    <a:pt x="34253" y="45464"/>
                  </a:cubicBezTo>
                  <a:cubicBezTo>
                    <a:pt x="34253" y="40804"/>
                    <a:pt x="32748" y="37108"/>
                    <a:pt x="29726" y="34385"/>
                  </a:cubicBezTo>
                  <a:cubicBezTo>
                    <a:pt x="26705" y="31663"/>
                    <a:pt x="22610" y="30302"/>
                    <a:pt x="17442" y="30302"/>
                  </a:cubicBezTo>
                  <a:cubicBezTo>
                    <a:pt x="15018" y="30302"/>
                    <a:pt x="12605" y="30567"/>
                    <a:pt x="10182" y="31110"/>
                  </a:cubicBezTo>
                  <a:cubicBezTo>
                    <a:pt x="7791" y="31652"/>
                    <a:pt x="5334" y="32482"/>
                    <a:pt x="2822" y="33622"/>
                  </a:cubicBezTo>
                  <a:lnTo>
                    <a:pt x="2822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42A19AC-907E-C505-9ADF-68BEAAC1FF4A}"/>
                </a:ext>
              </a:extLst>
            </p:cNvPr>
            <p:cNvSpPr/>
            <p:nvPr/>
          </p:nvSpPr>
          <p:spPr>
            <a:xfrm>
              <a:off x="7760293" y="3107611"/>
              <a:ext cx="9462" cy="11387"/>
            </a:xfrm>
            <a:custGeom>
              <a:avLst/>
              <a:gdLst>
                <a:gd name="connsiteX0" fmla="*/ 0 w 9462"/>
                <a:gd name="connsiteY0" fmla="*/ 0 h 11387"/>
                <a:gd name="connsiteX1" fmla="*/ 9462 w 9462"/>
                <a:gd name="connsiteY1" fmla="*/ 0 h 11387"/>
                <a:gd name="connsiteX2" fmla="*/ 9462 w 9462"/>
                <a:gd name="connsiteY2" fmla="*/ 11388 h 11387"/>
                <a:gd name="connsiteX3" fmla="*/ 0 w 9462"/>
                <a:gd name="connsiteY3" fmla="*/ 11388 h 11387"/>
                <a:gd name="connsiteX4" fmla="*/ 0 w 9462"/>
                <a:gd name="connsiteY4" fmla="*/ 0 h 1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2" h="11387">
                  <a:moveTo>
                    <a:pt x="0" y="0"/>
                  </a:moveTo>
                  <a:lnTo>
                    <a:pt x="9462" y="0"/>
                  </a:lnTo>
                  <a:lnTo>
                    <a:pt x="9462" y="11388"/>
                  </a:lnTo>
                  <a:lnTo>
                    <a:pt x="0" y="113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747A869D-E46C-A029-5745-E336637D1C13}"/>
                </a:ext>
              </a:extLst>
            </p:cNvPr>
            <p:cNvSpPr/>
            <p:nvPr/>
          </p:nvSpPr>
          <p:spPr>
            <a:xfrm>
              <a:off x="7786743" y="3052065"/>
              <a:ext cx="43316" cy="68228"/>
            </a:xfrm>
            <a:custGeom>
              <a:avLst/>
              <a:gdLst>
                <a:gd name="connsiteX0" fmla="*/ 2833 w 43316"/>
                <a:gd name="connsiteY0" fmla="*/ 0 h 68228"/>
                <a:gd name="connsiteX1" fmla="*/ 38381 w 43316"/>
                <a:gd name="connsiteY1" fmla="*/ 0 h 68228"/>
                <a:gd name="connsiteX2" fmla="*/ 38381 w 43316"/>
                <a:gd name="connsiteY2" fmla="*/ 7625 h 68228"/>
                <a:gd name="connsiteX3" fmla="*/ 11122 w 43316"/>
                <a:gd name="connsiteY3" fmla="*/ 7625 h 68228"/>
                <a:gd name="connsiteX4" fmla="*/ 11122 w 43316"/>
                <a:gd name="connsiteY4" fmla="*/ 24027 h 68228"/>
                <a:gd name="connsiteX5" fmla="*/ 15073 w 43316"/>
                <a:gd name="connsiteY5" fmla="*/ 23042 h 68228"/>
                <a:gd name="connsiteX6" fmla="*/ 19013 w 43316"/>
                <a:gd name="connsiteY6" fmla="*/ 22688 h 68228"/>
                <a:gd name="connsiteX7" fmla="*/ 36765 w 43316"/>
                <a:gd name="connsiteY7" fmla="*/ 28830 h 68228"/>
                <a:gd name="connsiteX8" fmla="*/ 43317 w 43316"/>
                <a:gd name="connsiteY8" fmla="*/ 45464 h 68228"/>
                <a:gd name="connsiteX9" fmla="*/ 36588 w 43316"/>
                <a:gd name="connsiteY9" fmla="*/ 62274 h 68228"/>
                <a:gd name="connsiteX10" fmla="*/ 17619 w 43316"/>
                <a:gd name="connsiteY10" fmla="*/ 68229 h 68228"/>
                <a:gd name="connsiteX11" fmla="*/ 9020 w 43316"/>
                <a:gd name="connsiteY11" fmla="*/ 67520 h 68228"/>
                <a:gd name="connsiteX12" fmla="*/ 0 w 43316"/>
                <a:gd name="connsiteY12" fmla="*/ 65362 h 68228"/>
                <a:gd name="connsiteX13" fmla="*/ 0 w 43316"/>
                <a:gd name="connsiteY13" fmla="*/ 56265 h 68228"/>
                <a:gd name="connsiteX14" fmla="*/ 8345 w 43316"/>
                <a:gd name="connsiteY14" fmla="*/ 59541 h 68228"/>
                <a:gd name="connsiteX15" fmla="*/ 17442 w 43316"/>
                <a:gd name="connsiteY15" fmla="*/ 60614 h 68228"/>
                <a:gd name="connsiteX16" fmla="*/ 29726 w 43316"/>
                <a:gd name="connsiteY16" fmla="*/ 56531 h 68228"/>
                <a:gd name="connsiteX17" fmla="*/ 34253 w 43316"/>
                <a:gd name="connsiteY17" fmla="*/ 45464 h 68228"/>
                <a:gd name="connsiteX18" fmla="*/ 29726 w 43316"/>
                <a:gd name="connsiteY18" fmla="*/ 34385 h 68228"/>
                <a:gd name="connsiteX19" fmla="*/ 17442 w 43316"/>
                <a:gd name="connsiteY19" fmla="*/ 30302 h 68228"/>
                <a:gd name="connsiteX20" fmla="*/ 10182 w 43316"/>
                <a:gd name="connsiteY20" fmla="*/ 31110 h 68228"/>
                <a:gd name="connsiteX21" fmla="*/ 2833 w 43316"/>
                <a:gd name="connsiteY21" fmla="*/ 33622 h 68228"/>
                <a:gd name="connsiteX22" fmla="*/ 2833 w 43316"/>
                <a:gd name="connsiteY22" fmla="*/ 0 h 6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3316" h="68228">
                  <a:moveTo>
                    <a:pt x="2833" y="0"/>
                  </a:moveTo>
                  <a:lnTo>
                    <a:pt x="38381" y="0"/>
                  </a:lnTo>
                  <a:lnTo>
                    <a:pt x="38381" y="7625"/>
                  </a:lnTo>
                  <a:lnTo>
                    <a:pt x="11122" y="7625"/>
                  </a:lnTo>
                  <a:lnTo>
                    <a:pt x="11122" y="24027"/>
                  </a:lnTo>
                  <a:cubicBezTo>
                    <a:pt x="12439" y="23584"/>
                    <a:pt x="13756" y="23252"/>
                    <a:pt x="15073" y="23042"/>
                  </a:cubicBezTo>
                  <a:cubicBezTo>
                    <a:pt x="16390" y="22809"/>
                    <a:pt x="17696" y="22688"/>
                    <a:pt x="19013" y="22688"/>
                  </a:cubicBezTo>
                  <a:cubicBezTo>
                    <a:pt x="26484" y="22688"/>
                    <a:pt x="32404" y="24735"/>
                    <a:pt x="36765" y="28830"/>
                  </a:cubicBezTo>
                  <a:cubicBezTo>
                    <a:pt x="41136" y="32925"/>
                    <a:pt x="43317" y="38469"/>
                    <a:pt x="43317" y="45464"/>
                  </a:cubicBezTo>
                  <a:cubicBezTo>
                    <a:pt x="43317" y="52668"/>
                    <a:pt x="41070" y="58268"/>
                    <a:pt x="36588" y="62274"/>
                  </a:cubicBezTo>
                  <a:cubicBezTo>
                    <a:pt x="32106" y="66247"/>
                    <a:pt x="25775" y="68229"/>
                    <a:pt x="17619" y="68229"/>
                  </a:cubicBezTo>
                  <a:cubicBezTo>
                    <a:pt x="14819" y="68229"/>
                    <a:pt x="11952" y="67996"/>
                    <a:pt x="9020" y="67520"/>
                  </a:cubicBezTo>
                  <a:cubicBezTo>
                    <a:pt x="6120" y="67044"/>
                    <a:pt x="3110" y="66325"/>
                    <a:pt x="0" y="65362"/>
                  </a:cubicBezTo>
                  <a:lnTo>
                    <a:pt x="0" y="56265"/>
                  </a:lnTo>
                  <a:cubicBezTo>
                    <a:pt x="2689" y="57726"/>
                    <a:pt x="5478" y="58822"/>
                    <a:pt x="8345" y="59541"/>
                  </a:cubicBezTo>
                  <a:cubicBezTo>
                    <a:pt x="11211" y="60260"/>
                    <a:pt x="14243" y="60614"/>
                    <a:pt x="17442" y="60614"/>
                  </a:cubicBezTo>
                  <a:cubicBezTo>
                    <a:pt x="22610" y="60614"/>
                    <a:pt x="26705" y="59253"/>
                    <a:pt x="29726" y="56531"/>
                  </a:cubicBezTo>
                  <a:cubicBezTo>
                    <a:pt x="32748" y="53819"/>
                    <a:pt x="34253" y="50123"/>
                    <a:pt x="34253" y="45464"/>
                  </a:cubicBezTo>
                  <a:cubicBezTo>
                    <a:pt x="34253" y="40804"/>
                    <a:pt x="32748" y="37108"/>
                    <a:pt x="29726" y="34385"/>
                  </a:cubicBezTo>
                  <a:cubicBezTo>
                    <a:pt x="26705" y="31663"/>
                    <a:pt x="22610" y="30302"/>
                    <a:pt x="17442" y="30302"/>
                  </a:cubicBezTo>
                  <a:cubicBezTo>
                    <a:pt x="15018" y="30302"/>
                    <a:pt x="12605" y="30567"/>
                    <a:pt x="10182" y="31110"/>
                  </a:cubicBezTo>
                  <a:cubicBezTo>
                    <a:pt x="7791" y="31652"/>
                    <a:pt x="5345" y="32482"/>
                    <a:pt x="2833" y="33622"/>
                  </a:cubicBezTo>
                  <a:lnTo>
                    <a:pt x="2833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3702691-331B-39ED-D865-6953B395960B}"/>
                </a:ext>
              </a:extLst>
            </p:cNvPr>
            <p:cNvSpPr/>
            <p:nvPr/>
          </p:nvSpPr>
          <p:spPr>
            <a:xfrm>
              <a:off x="8235303" y="3050859"/>
              <a:ext cx="46216" cy="69434"/>
            </a:xfrm>
            <a:custGeom>
              <a:avLst/>
              <a:gdLst>
                <a:gd name="connsiteX0" fmla="*/ 23894 w 46216"/>
                <a:gd name="connsiteY0" fmla="*/ 31065 h 69434"/>
                <a:gd name="connsiteX1" fmla="*/ 14210 w 46216"/>
                <a:gd name="connsiteY1" fmla="*/ 35238 h 69434"/>
                <a:gd name="connsiteX2" fmla="*/ 10669 w 46216"/>
                <a:gd name="connsiteY2" fmla="*/ 46670 h 69434"/>
                <a:gd name="connsiteX3" fmla="*/ 14210 w 46216"/>
                <a:gd name="connsiteY3" fmla="*/ 58102 h 69434"/>
                <a:gd name="connsiteX4" fmla="*/ 23894 w 46216"/>
                <a:gd name="connsiteY4" fmla="*/ 62263 h 69434"/>
                <a:gd name="connsiteX5" fmla="*/ 33533 w 46216"/>
                <a:gd name="connsiteY5" fmla="*/ 58102 h 69434"/>
                <a:gd name="connsiteX6" fmla="*/ 37119 w 46216"/>
                <a:gd name="connsiteY6" fmla="*/ 46670 h 69434"/>
                <a:gd name="connsiteX7" fmla="*/ 33533 w 46216"/>
                <a:gd name="connsiteY7" fmla="*/ 35238 h 69434"/>
                <a:gd name="connsiteX8" fmla="*/ 23894 w 46216"/>
                <a:gd name="connsiteY8" fmla="*/ 31065 h 69434"/>
                <a:gd name="connsiteX9" fmla="*/ 41867 w 46216"/>
                <a:gd name="connsiteY9" fmla="*/ 2689 h 69434"/>
                <a:gd name="connsiteX10" fmla="*/ 41867 w 46216"/>
                <a:gd name="connsiteY10" fmla="*/ 10934 h 69434"/>
                <a:gd name="connsiteX11" fmla="*/ 34972 w 46216"/>
                <a:gd name="connsiteY11" fmla="*/ 8466 h 69434"/>
                <a:gd name="connsiteX12" fmla="*/ 28110 w 46216"/>
                <a:gd name="connsiteY12" fmla="*/ 7614 h 69434"/>
                <a:gd name="connsiteX13" fmla="*/ 14387 w 46216"/>
                <a:gd name="connsiteY13" fmla="*/ 13668 h 69434"/>
                <a:gd name="connsiteX14" fmla="*/ 9009 w 46216"/>
                <a:gd name="connsiteY14" fmla="*/ 31962 h 69434"/>
                <a:gd name="connsiteX15" fmla="*/ 15649 w 46216"/>
                <a:gd name="connsiteY15" fmla="*/ 25997 h 69434"/>
                <a:gd name="connsiteX16" fmla="*/ 24436 w 46216"/>
                <a:gd name="connsiteY16" fmla="*/ 23894 h 69434"/>
                <a:gd name="connsiteX17" fmla="*/ 40351 w 46216"/>
                <a:gd name="connsiteY17" fmla="*/ 30036 h 69434"/>
                <a:gd name="connsiteX18" fmla="*/ 46216 w 46216"/>
                <a:gd name="connsiteY18" fmla="*/ 46670 h 69434"/>
                <a:gd name="connsiteX19" fmla="*/ 40118 w 46216"/>
                <a:gd name="connsiteY19" fmla="*/ 63204 h 69434"/>
                <a:gd name="connsiteX20" fmla="*/ 23894 w 46216"/>
                <a:gd name="connsiteY20" fmla="*/ 69435 h 69434"/>
                <a:gd name="connsiteX21" fmla="*/ 6142 w 46216"/>
                <a:gd name="connsiteY21" fmla="*/ 60559 h 69434"/>
                <a:gd name="connsiteX22" fmla="*/ 0 w 46216"/>
                <a:gd name="connsiteY22" fmla="*/ 34740 h 69434"/>
                <a:gd name="connsiteX23" fmla="*/ 7526 w 46216"/>
                <a:gd name="connsiteY23" fmla="*/ 9451 h 69434"/>
                <a:gd name="connsiteX24" fmla="*/ 27745 w 46216"/>
                <a:gd name="connsiteY24" fmla="*/ 0 h 69434"/>
                <a:gd name="connsiteX25" fmla="*/ 34607 w 46216"/>
                <a:gd name="connsiteY25" fmla="*/ 664 h 69434"/>
                <a:gd name="connsiteX26" fmla="*/ 41867 w 46216"/>
                <a:gd name="connsiteY26" fmla="*/ 2689 h 6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6216" h="69434">
                  <a:moveTo>
                    <a:pt x="23894" y="31065"/>
                  </a:moveTo>
                  <a:cubicBezTo>
                    <a:pt x="19832" y="31065"/>
                    <a:pt x="16601" y="32460"/>
                    <a:pt x="14210" y="35238"/>
                  </a:cubicBezTo>
                  <a:cubicBezTo>
                    <a:pt x="11853" y="38015"/>
                    <a:pt x="10669" y="41823"/>
                    <a:pt x="10669" y="46670"/>
                  </a:cubicBezTo>
                  <a:cubicBezTo>
                    <a:pt x="10669" y="51484"/>
                    <a:pt x="11853" y="55291"/>
                    <a:pt x="14210" y="58102"/>
                  </a:cubicBezTo>
                  <a:cubicBezTo>
                    <a:pt x="16601" y="60880"/>
                    <a:pt x="19832" y="62263"/>
                    <a:pt x="23894" y="62263"/>
                  </a:cubicBezTo>
                  <a:cubicBezTo>
                    <a:pt x="27955" y="62263"/>
                    <a:pt x="31176" y="60880"/>
                    <a:pt x="33533" y="58102"/>
                  </a:cubicBezTo>
                  <a:cubicBezTo>
                    <a:pt x="35924" y="55291"/>
                    <a:pt x="37119" y="51484"/>
                    <a:pt x="37119" y="46670"/>
                  </a:cubicBezTo>
                  <a:cubicBezTo>
                    <a:pt x="37119" y="41823"/>
                    <a:pt x="35924" y="38015"/>
                    <a:pt x="33533" y="35238"/>
                  </a:cubicBezTo>
                  <a:cubicBezTo>
                    <a:pt x="31176" y="32460"/>
                    <a:pt x="27955" y="31065"/>
                    <a:pt x="23894" y="31065"/>
                  </a:cubicBezTo>
                  <a:moveTo>
                    <a:pt x="41867" y="2689"/>
                  </a:moveTo>
                  <a:lnTo>
                    <a:pt x="41867" y="10934"/>
                  </a:lnTo>
                  <a:cubicBezTo>
                    <a:pt x="39598" y="9861"/>
                    <a:pt x="37307" y="9031"/>
                    <a:pt x="34972" y="8466"/>
                  </a:cubicBezTo>
                  <a:cubicBezTo>
                    <a:pt x="32670" y="7902"/>
                    <a:pt x="30379" y="7614"/>
                    <a:pt x="28110" y="7614"/>
                  </a:cubicBezTo>
                  <a:cubicBezTo>
                    <a:pt x="22134" y="7614"/>
                    <a:pt x="17563" y="9628"/>
                    <a:pt x="14387" y="13668"/>
                  </a:cubicBezTo>
                  <a:cubicBezTo>
                    <a:pt x="11255" y="17707"/>
                    <a:pt x="9462" y="23805"/>
                    <a:pt x="9009" y="31962"/>
                  </a:cubicBezTo>
                  <a:cubicBezTo>
                    <a:pt x="10768" y="29361"/>
                    <a:pt x="12982" y="27369"/>
                    <a:pt x="15649" y="25997"/>
                  </a:cubicBezTo>
                  <a:cubicBezTo>
                    <a:pt x="18305" y="24591"/>
                    <a:pt x="21238" y="23894"/>
                    <a:pt x="24436" y="23894"/>
                  </a:cubicBezTo>
                  <a:cubicBezTo>
                    <a:pt x="31154" y="23894"/>
                    <a:pt x="36466" y="25941"/>
                    <a:pt x="40351" y="30036"/>
                  </a:cubicBezTo>
                  <a:cubicBezTo>
                    <a:pt x="44257" y="34098"/>
                    <a:pt x="46216" y="39642"/>
                    <a:pt x="46216" y="46670"/>
                  </a:cubicBezTo>
                  <a:cubicBezTo>
                    <a:pt x="46216" y="53543"/>
                    <a:pt x="44180" y="59054"/>
                    <a:pt x="40118" y="63204"/>
                  </a:cubicBezTo>
                  <a:cubicBezTo>
                    <a:pt x="36056" y="67354"/>
                    <a:pt x="30656" y="69435"/>
                    <a:pt x="23894" y="69435"/>
                  </a:cubicBezTo>
                  <a:cubicBezTo>
                    <a:pt x="16158" y="69435"/>
                    <a:pt x="10237" y="66480"/>
                    <a:pt x="6142" y="60559"/>
                  </a:cubicBezTo>
                  <a:cubicBezTo>
                    <a:pt x="2047" y="54616"/>
                    <a:pt x="0" y="46006"/>
                    <a:pt x="0" y="34740"/>
                  </a:cubicBezTo>
                  <a:cubicBezTo>
                    <a:pt x="0" y="24159"/>
                    <a:pt x="2512" y="15726"/>
                    <a:pt x="7526" y="9451"/>
                  </a:cubicBezTo>
                  <a:cubicBezTo>
                    <a:pt x="12550" y="3154"/>
                    <a:pt x="19290" y="0"/>
                    <a:pt x="27745" y="0"/>
                  </a:cubicBezTo>
                  <a:cubicBezTo>
                    <a:pt x="30014" y="0"/>
                    <a:pt x="32305" y="221"/>
                    <a:pt x="34607" y="664"/>
                  </a:cubicBezTo>
                  <a:cubicBezTo>
                    <a:pt x="36942" y="1118"/>
                    <a:pt x="39354" y="1793"/>
                    <a:pt x="41867" y="2689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344AFCA-EE68-52DB-1A5E-C0EF28891D56}"/>
                </a:ext>
              </a:extLst>
            </p:cNvPr>
            <p:cNvSpPr/>
            <p:nvPr/>
          </p:nvSpPr>
          <p:spPr>
            <a:xfrm>
              <a:off x="8297123" y="3107611"/>
              <a:ext cx="9462" cy="11387"/>
            </a:xfrm>
            <a:custGeom>
              <a:avLst/>
              <a:gdLst>
                <a:gd name="connsiteX0" fmla="*/ 0 w 9462"/>
                <a:gd name="connsiteY0" fmla="*/ 0 h 11387"/>
                <a:gd name="connsiteX1" fmla="*/ 9462 w 9462"/>
                <a:gd name="connsiteY1" fmla="*/ 0 h 11387"/>
                <a:gd name="connsiteX2" fmla="*/ 9462 w 9462"/>
                <a:gd name="connsiteY2" fmla="*/ 11388 h 11387"/>
                <a:gd name="connsiteX3" fmla="*/ 0 w 9462"/>
                <a:gd name="connsiteY3" fmla="*/ 11388 h 11387"/>
                <a:gd name="connsiteX4" fmla="*/ 0 w 9462"/>
                <a:gd name="connsiteY4" fmla="*/ 0 h 1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2" h="11387">
                  <a:moveTo>
                    <a:pt x="0" y="0"/>
                  </a:moveTo>
                  <a:lnTo>
                    <a:pt x="9462" y="0"/>
                  </a:lnTo>
                  <a:lnTo>
                    <a:pt x="9462" y="11388"/>
                  </a:lnTo>
                  <a:lnTo>
                    <a:pt x="0" y="113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6B656EB-DAA3-8BDE-7722-99E6A5B0EDA5}"/>
                </a:ext>
              </a:extLst>
            </p:cNvPr>
            <p:cNvSpPr/>
            <p:nvPr/>
          </p:nvSpPr>
          <p:spPr>
            <a:xfrm>
              <a:off x="8322545" y="3050859"/>
              <a:ext cx="46260" cy="69434"/>
            </a:xfrm>
            <a:custGeom>
              <a:avLst/>
              <a:gdLst>
                <a:gd name="connsiteX0" fmla="*/ 23130 w 46260"/>
                <a:gd name="connsiteY0" fmla="*/ 7171 h 69434"/>
                <a:gd name="connsiteX1" fmla="*/ 12594 w 46260"/>
                <a:gd name="connsiteY1" fmla="*/ 14077 h 69434"/>
                <a:gd name="connsiteX2" fmla="*/ 9097 w 46260"/>
                <a:gd name="connsiteY2" fmla="*/ 34740 h 69434"/>
                <a:gd name="connsiteX3" fmla="*/ 12594 w 46260"/>
                <a:gd name="connsiteY3" fmla="*/ 55413 h 69434"/>
                <a:gd name="connsiteX4" fmla="*/ 23130 w 46260"/>
                <a:gd name="connsiteY4" fmla="*/ 62263 h 69434"/>
                <a:gd name="connsiteX5" fmla="*/ 33666 w 46260"/>
                <a:gd name="connsiteY5" fmla="*/ 55413 h 69434"/>
                <a:gd name="connsiteX6" fmla="*/ 37208 w 46260"/>
                <a:gd name="connsiteY6" fmla="*/ 34740 h 69434"/>
                <a:gd name="connsiteX7" fmla="*/ 33666 w 46260"/>
                <a:gd name="connsiteY7" fmla="*/ 14077 h 69434"/>
                <a:gd name="connsiteX8" fmla="*/ 23130 w 46260"/>
                <a:gd name="connsiteY8" fmla="*/ 7171 h 69434"/>
                <a:gd name="connsiteX9" fmla="*/ 23130 w 46260"/>
                <a:gd name="connsiteY9" fmla="*/ 0 h 69434"/>
                <a:gd name="connsiteX10" fmla="*/ 40306 w 46260"/>
                <a:gd name="connsiteY10" fmla="*/ 8920 h 69434"/>
                <a:gd name="connsiteX11" fmla="*/ 46260 w 46260"/>
                <a:gd name="connsiteY11" fmla="*/ 34740 h 69434"/>
                <a:gd name="connsiteX12" fmla="*/ 40306 w 46260"/>
                <a:gd name="connsiteY12" fmla="*/ 60559 h 69434"/>
                <a:gd name="connsiteX13" fmla="*/ 23130 w 46260"/>
                <a:gd name="connsiteY13" fmla="*/ 69435 h 69434"/>
                <a:gd name="connsiteX14" fmla="*/ 5921 w 46260"/>
                <a:gd name="connsiteY14" fmla="*/ 60559 h 69434"/>
                <a:gd name="connsiteX15" fmla="*/ 0 w 46260"/>
                <a:gd name="connsiteY15" fmla="*/ 34740 h 69434"/>
                <a:gd name="connsiteX16" fmla="*/ 5921 w 46260"/>
                <a:gd name="connsiteY16" fmla="*/ 8920 h 69434"/>
                <a:gd name="connsiteX17" fmla="*/ 23130 w 46260"/>
                <a:gd name="connsiteY17" fmla="*/ 0 h 6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260" h="69434">
                  <a:moveTo>
                    <a:pt x="23130" y="7171"/>
                  </a:moveTo>
                  <a:cubicBezTo>
                    <a:pt x="18471" y="7171"/>
                    <a:pt x="14952" y="9473"/>
                    <a:pt x="12594" y="14077"/>
                  </a:cubicBezTo>
                  <a:cubicBezTo>
                    <a:pt x="10259" y="18648"/>
                    <a:pt x="9097" y="25532"/>
                    <a:pt x="9097" y="34740"/>
                  </a:cubicBezTo>
                  <a:cubicBezTo>
                    <a:pt x="9097" y="43914"/>
                    <a:pt x="10259" y="50809"/>
                    <a:pt x="12594" y="55413"/>
                  </a:cubicBezTo>
                  <a:cubicBezTo>
                    <a:pt x="14952" y="59983"/>
                    <a:pt x="18471" y="62263"/>
                    <a:pt x="23130" y="62263"/>
                  </a:cubicBezTo>
                  <a:cubicBezTo>
                    <a:pt x="27823" y="62263"/>
                    <a:pt x="31331" y="59983"/>
                    <a:pt x="33666" y="55413"/>
                  </a:cubicBezTo>
                  <a:cubicBezTo>
                    <a:pt x="36023" y="50809"/>
                    <a:pt x="37208" y="43914"/>
                    <a:pt x="37208" y="34740"/>
                  </a:cubicBezTo>
                  <a:cubicBezTo>
                    <a:pt x="37208" y="25532"/>
                    <a:pt x="36023" y="18648"/>
                    <a:pt x="33666" y="14077"/>
                  </a:cubicBezTo>
                  <a:cubicBezTo>
                    <a:pt x="31331" y="9473"/>
                    <a:pt x="27823" y="7171"/>
                    <a:pt x="23130" y="7171"/>
                  </a:cubicBezTo>
                  <a:moveTo>
                    <a:pt x="23130" y="0"/>
                  </a:moveTo>
                  <a:cubicBezTo>
                    <a:pt x="30634" y="0"/>
                    <a:pt x="36355" y="2977"/>
                    <a:pt x="40306" y="8920"/>
                  </a:cubicBezTo>
                  <a:cubicBezTo>
                    <a:pt x="44279" y="14841"/>
                    <a:pt x="46260" y="23440"/>
                    <a:pt x="46260" y="34740"/>
                  </a:cubicBezTo>
                  <a:cubicBezTo>
                    <a:pt x="46260" y="46006"/>
                    <a:pt x="44279" y="54616"/>
                    <a:pt x="40306" y="60559"/>
                  </a:cubicBezTo>
                  <a:cubicBezTo>
                    <a:pt x="36355" y="66480"/>
                    <a:pt x="30634" y="69435"/>
                    <a:pt x="23130" y="69435"/>
                  </a:cubicBezTo>
                  <a:cubicBezTo>
                    <a:pt x="15627" y="69435"/>
                    <a:pt x="9894" y="66480"/>
                    <a:pt x="5921" y="60559"/>
                  </a:cubicBezTo>
                  <a:cubicBezTo>
                    <a:pt x="1970" y="54616"/>
                    <a:pt x="0" y="46006"/>
                    <a:pt x="0" y="34740"/>
                  </a:cubicBezTo>
                  <a:cubicBezTo>
                    <a:pt x="0" y="23440"/>
                    <a:pt x="1970" y="14841"/>
                    <a:pt x="5921" y="8920"/>
                  </a:cubicBezTo>
                  <a:cubicBezTo>
                    <a:pt x="9894" y="2977"/>
                    <a:pt x="15627" y="0"/>
                    <a:pt x="23130" y="0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7303A58A-B35B-1085-6D3B-AED1B1658CD9}"/>
                </a:ext>
              </a:extLst>
            </p:cNvPr>
            <p:cNvSpPr/>
            <p:nvPr/>
          </p:nvSpPr>
          <p:spPr>
            <a:xfrm>
              <a:off x="8773716" y="3050859"/>
              <a:ext cx="46227" cy="69434"/>
            </a:xfrm>
            <a:custGeom>
              <a:avLst/>
              <a:gdLst>
                <a:gd name="connsiteX0" fmla="*/ 23894 w 46227"/>
                <a:gd name="connsiteY0" fmla="*/ 31065 h 69434"/>
                <a:gd name="connsiteX1" fmla="*/ 14210 w 46227"/>
                <a:gd name="connsiteY1" fmla="*/ 35238 h 69434"/>
                <a:gd name="connsiteX2" fmla="*/ 10669 w 46227"/>
                <a:gd name="connsiteY2" fmla="*/ 46670 h 69434"/>
                <a:gd name="connsiteX3" fmla="*/ 14210 w 46227"/>
                <a:gd name="connsiteY3" fmla="*/ 58102 h 69434"/>
                <a:gd name="connsiteX4" fmla="*/ 23894 w 46227"/>
                <a:gd name="connsiteY4" fmla="*/ 62263 h 69434"/>
                <a:gd name="connsiteX5" fmla="*/ 33533 w 46227"/>
                <a:gd name="connsiteY5" fmla="*/ 58102 h 69434"/>
                <a:gd name="connsiteX6" fmla="*/ 37119 w 46227"/>
                <a:gd name="connsiteY6" fmla="*/ 46670 h 69434"/>
                <a:gd name="connsiteX7" fmla="*/ 33533 w 46227"/>
                <a:gd name="connsiteY7" fmla="*/ 35238 h 69434"/>
                <a:gd name="connsiteX8" fmla="*/ 23894 w 46227"/>
                <a:gd name="connsiteY8" fmla="*/ 31065 h 69434"/>
                <a:gd name="connsiteX9" fmla="*/ 41878 w 46227"/>
                <a:gd name="connsiteY9" fmla="*/ 2689 h 69434"/>
                <a:gd name="connsiteX10" fmla="*/ 41878 w 46227"/>
                <a:gd name="connsiteY10" fmla="*/ 10934 h 69434"/>
                <a:gd name="connsiteX11" fmla="*/ 34972 w 46227"/>
                <a:gd name="connsiteY11" fmla="*/ 8466 h 69434"/>
                <a:gd name="connsiteX12" fmla="*/ 28110 w 46227"/>
                <a:gd name="connsiteY12" fmla="*/ 7614 h 69434"/>
                <a:gd name="connsiteX13" fmla="*/ 14398 w 46227"/>
                <a:gd name="connsiteY13" fmla="*/ 13668 h 69434"/>
                <a:gd name="connsiteX14" fmla="*/ 9020 w 46227"/>
                <a:gd name="connsiteY14" fmla="*/ 31962 h 69434"/>
                <a:gd name="connsiteX15" fmla="*/ 15649 w 46227"/>
                <a:gd name="connsiteY15" fmla="*/ 25997 h 69434"/>
                <a:gd name="connsiteX16" fmla="*/ 24436 w 46227"/>
                <a:gd name="connsiteY16" fmla="*/ 23894 h 69434"/>
                <a:gd name="connsiteX17" fmla="*/ 40351 w 46227"/>
                <a:gd name="connsiteY17" fmla="*/ 30036 h 69434"/>
                <a:gd name="connsiteX18" fmla="*/ 46227 w 46227"/>
                <a:gd name="connsiteY18" fmla="*/ 46670 h 69434"/>
                <a:gd name="connsiteX19" fmla="*/ 40129 w 46227"/>
                <a:gd name="connsiteY19" fmla="*/ 63204 h 69434"/>
                <a:gd name="connsiteX20" fmla="*/ 23894 w 46227"/>
                <a:gd name="connsiteY20" fmla="*/ 69435 h 69434"/>
                <a:gd name="connsiteX21" fmla="*/ 6142 w 46227"/>
                <a:gd name="connsiteY21" fmla="*/ 60559 h 69434"/>
                <a:gd name="connsiteX22" fmla="*/ 0 w 46227"/>
                <a:gd name="connsiteY22" fmla="*/ 34740 h 69434"/>
                <a:gd name="connsiteX23" fmla="*/ 7537 w 46227"/>
                <a:gd name="connsiteY23" fmla="*/ 9451 h 69434"/>
                <a:gd name="connsiteX24" fmla="*/ 27756 w 46227"/>
                <a:gd name="connsiteY24" fmla="*/ 0 h 69434"/>
                <a:gd name="connsiteX25" fmla="*/ 34618 w 46227"/>
                <a:gd name="connsiteY25" fmla="*/ 664 h 69434"/>
                <a:gd name="connsiteX26" fmla="*/ 41878 w 46227"/>
                <a:gd name="connsiteY26" fmla="*/ 2689 h 6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6227" h="69434">
                  <a:moveTo>
                    <a:pt x="23894" y="31065"/>
                  </a:moveTo>
                  <a:cubicBezTo>
                    <a:pt x="19832" y="31065"/>
                    <a:pt x="16601" y="32460"/>
                    <a:pt x="14210" y="35238"/>
                  </a:cubicBezTo>
                  <a:cubicBezTo>
                    <a:pt x="11853" y="38015"/>
                    <a:pt x="10669" y="41823"/>
                    <a:pt x="10669" y="46670"/>
                  </a:cubicBezTo>
                  <a:cubicBezTo>
                    <a:pt x="10669" y="51484"/>
                    <a:pt x="11853" y="55291"/>
                    <a:pt x="14210" y="58102"/>
                  </a:cubicBezTo>
                  <a:cubicBezTo>
                    <a:pt x="16601" y="60880"/>
                    <a:pt x="19832" y="62263"/>
                    <a:pt x="23894" y="62263"/>
                  </a:cubicBezTo>
                  <a:cubicBezTo>
                    <a:pt x="27955" y="62263"/>
                    <a:pt x="31176" y="60880"/>
                    <a:pt x="33533" y="58102"/>
                  </a:cubicBezTo>
                  <a:cubicBezTo>
                    <a:pt x="35924" y="55291"/>
                    <a:pt x="37119" y="51484"/>
                    <a:pt x="37119" y="46670"/>
                  </a:cubicBezTo>
                  <a:cubicBezTo>
                    <a:pt x="37119" y="41823"/>
                    <a:pt x="35924" y="38015"/>
                    <a:pt x="33533" y="35238"/>
                  </a:cubicBezTo>
                  <a:cubicBezTo>
                    <a:pt x="31176" y="32460"/>
                    <a:pt x="27955" y="31065"/>
                    <a:pt x="23894" y="31065"/>
                  </a:cubicBezTo>
                  <a:moveTo>
                    <a:pt x="41878" y="2689"/>
                  </a:moveTo>
                  <a:lnTo>
                    <a:pt x="41878" y="10934"/>
                  </a:lnTo>
                  <a:cubicBezTo>
                    <a:pt x="39609" y="9861"/>
                    <a:pt x="37307" y="9031"/>
                    <a:pt x="34972" y="8466"/>
                  </a:cubicBezTo>
                  <a:cubicBezTo>
                    <a:pt x="32670" y="7902"/>
                    <a:pt x="30379" y="7614"/>
                    <a:pt x="28110" y="7614"/>
                  </a:cubicBezTo>
                  <a:cubicBezTo>
                    <a:pt x="22134" y="7614"/>
                    <a:pt x="17563" y="9628"/>
                    <a:pt x="14398" y="13668"/>
                  </a:cubicBezTo>
                  <a:cubicBezTo>
                    <a:pt x="11255" y="17707"/>
                    <a:pt x="9462" y="23805"/>
                    <a:pt x="9020" y="31962"/>
                  </a:cubicBezTo>
                  <a:cubicBezTo>
                    <a:pt x="10779" y="29361"/>
                    <a:pt x="12993" y="27369"/>
                    <a:pt x="15649" y="25997"/>
                  </a:cubicBezTo>
                  <a:cubicBezTo>
                    <a:pt x="18316" y="24591"/>
                    <a:pt x="21238" y="23894"/>
                    <a:pt x="24436" y="23894"/>
                  </a:cubicBezTo>
                  <a:cubicBezTo>
                    <a:pt x="31154" y="23894"/>
                    <a:pt x="36466" y="25941"/>
                    <a:pt x="40351" y="30036"/>
                  </a:cubicBezTo>
                  <a:cubicBezTo>
                    <a:pt x="44268" y="34098"/>
                    <a:pt x="46227" y="39642"/>
                    <a:pt x="46227" y="46670"/>
                  </a:cubicBezTo>
                  <a:cubicBezTo>
                    <a:pt x="46227" y="53543"/>
                    <a:pt x="44191" y="59054"/>
                    <a:pt x="40129" y="63204"/>
                  </a:cubicBezTo>
                  <a:cubicBezTo>
                    <a:pt x="36068" y="67354"/>
                    <a:pt x="30656" y="69435"/>
                    <a:pt x="23894" y="69435"/>
                  </a:cubicBezTo>
                  <a:cubicBezTo>
                    <a:pt x="16158" y="69435"/>
                    <a:pt x="10237" y="66480"/>
                    <a:pt x="6142" y="60559"/>
                  </a:cubicBezTo>
                  <a:cubicBezTo>
                    <a:pt x="2047" y="54616"/>
                    <a:pt x="0" y="46006"/>
                    <a:pt x="0" y="34740"/>
                  </a:cubicBezTo>
                  <a:cubicBezTo>
                    <a:pt x="0" y="24159"/>
                    <a:pt x="2512" y="15726"/>
                    <a:pt x="7537" y="9451"/>
                  </a:cubicBezTo>
                  <a:cubicBezTo>
                    <a:pt x="12550" y="3154"/>
                    <a:pt x="19290" y="0"/>
                    <a:pt x="27756" y="0"/>
                  </a:cubicBezTo>
                  <a:cubicBezTo>
                    <a:pt x="30025" y="0"/>
                    <a:pt x="32316" y="221"/>
                    <a:pt x="34618" y="664"/>
                  </a:cubicBezTo>
                  <a:cubicBezTo>
                    <a:pt x="36953" y="1118"/>
                    <a:pt x="39366" y="1793"/>
                    <a:pt x="41878" y="2689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9C40086-0F97-3F66-6EE6-A80A118B7B85}"/>
                </a:ext>
              </a:extLst>
            </p:cNvPr>
            <p:cNvSpPr/>
            <p:nvPr/>
          </p:nvSpPr>
          <p:spPr>
            <a:xfrm>
              <a:off x="8835537" y="3107611"/>
              <a:ext cx="9462" cy="11387"/>
            </a:xfrm>
            <a:custGeom>
              <a:avLst/>
              <a:gdLst>
                <a:gd name="connsiteX0" fmla="*/ 0 w 9462"/>
                <a:gd name="connsiteY0" fmla="*/ 0 h 11387"/>
                <a:gd name="connsiteX1" fmla="*/ 9462 w 9462"/>
                <a:gd name="connsiteY1" fmla="*/ 0 h 11387"/>
                <a:gd name="connsiteX2" fmla="*/ 9462 w 9462"/>
                <a:gd name="connsiteY2" fmla="*/ 11388 h 11387"/>
                <a:gd name="connsiteX3" fmla="*/ 0 w 9462"/>
                <a:gd name="connsiteY3" fmla="*/ 11388 h 11387"/>
                <a:gd name="connsiteX4" fmla="*/ 0 w 9462"/>
                <a:gd name="connsiteY4" fmla="*/ 0 h 1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2" h="11387">
                  <a:moveTo>
                    <a:pt x="0" y="0"/>
                  </a:moveTo>
                  <a:lnTo>
                    <a:pt x="9462" y="0"/>
                  </a:lnTo>
                  <a:lnTo>
                    <a:pt x="9462" y="11388"/>
                  </a:lnTo>
                  <a:lnTo>
                    <a:pt x="0" y="113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45E106B0-60AB-53A8-84A9-2F6DB5D0A12F}"/>
                </a:ext>
              </a:extLst>
            </p:cNvPr>
            <p:cNvSpPr/>
            <p:nvPr/>
          </p:nvSpPr>
          <p:spPr>
            <a:xfrm>
              <a:off x="8861998" y="3052065"/>
              <a:ext cx="43305" cy="68228"/>
            </a:xfrm>
            <a:custGeom>
              <a:avLst/>
              <a:gdLst>
                <a:gd name="connsiteX0" fmla="*/ 2822 w 43305"/>
                <a:gd name="connsiteY0" fmla="*/ 0 h 68228"/>
                <a:gd name="connsiteX1" fmla="*/ 38369 w 43305"/>
                <a:gd name="connsiteY1" fmla="*/ 0 h 68228"/>
                <a:gd name="connsiteX2" fmla="*/ 38369 w 43305"/>
                <a:gd name="connsiteY2" fmla="*/ 7625 h 68228"/>
                <a:gd name="connsiteX3" fmla="*/ 11111 w 43305"/>
                <a:gd name="connsiteY3" fmla="*/ 7625 h 68228"/>
                <a:gd name="connsiteX4" fmla="*/ 11111 w 43305"/>
                <a:gd name="connsiteY4" fmla="*/ 24027 h 68228"/>
                <a:gd name="connsiteX5" fmla="*/ 15062 w 43305"/>
                <a:gd name="connsiteY5" fmla="*/ 23042 h 68228"/>
                <a:gd name="connsiteX6" fmla="*/ 19002 w 43305"/>
                <a:gd name="connsiteY6" fmla="*/ 22688 h 68228"/>
                <a:gd name="connsiteX7" fmla="*/ 36754 w 43305"/>
                <a:gd name="connsiteY7" fmla="*/ 28830 h 68228"/>
                <a:gd name="connsiteX8" fmla="*/ 43305 w 43305"/>
                <a:gd name="connsiteY8" fmla="*/ 45464 h 68228"/>
                <a:gd name="connsiteX9" fmla="*/ 36577 w 43305"/>
                <a:gd name="connsiteY9" fmla="*/ 62274 h 68228"/>
                <a:gd name="connsiteX10" fmla="*/ 17619 w 43305"/>
                <a:gd name="connsiteY10" fmla="*/ 68229 h 68228"/>
                <a:gd name="connsiteX11" fmla="*/ 9008 w 43305"/>
                <a:gd name="connsiteY11" fmla="*/ 67520 h 68228"/>
                <a:gd name="connsiteX12" fmla="*/ 0 w 43305"/>
                <a:gd name="connsiteY12" fmla="*/ 65362 h 68228"/>
                <a:gd name="connsiteX13" fmla="*/ 0 w 43305"/>
                <a:gd name="connsiteY13" fmla="*/ 56265 h 68228"/>
                <a:gd name="connsiteX14" fmla="*/ 8334 w 43305"/>
                <a:gd name="connsiteY14" fmla="*/ 59541 h 68228"/>
                <a:gd name="connsiteX15" fmla="*/ 17431 w 43305"/>
                <a:gd name="connsiteY15" fmla="*/ 60614 h 68228"/>
                <a:gd name="connsiteX16" fmla="*/ 29715 w 43305"/>
                <a:gd name="connsiteY16" fmla="*/ 56531 h 68228"/>
                <a:gd name="connsiteX17" fmla="*/ 34241 w 43305"/>
                <a:gd name="connsiteY17" fmla="*/ 45464 h 68228"/>
                <a:gd name="connsiteX18" fmla="*/ 29715 w 43305"/>
                <a:gd name="connsiteY18" fmla="*/ 34385 h 68228"/>
                <a:gd name="connsiteX19" fmla="*/ 17431 w 43305"/>
                <a:gd name="connsiteY19" fmla="*/ 30302 h 68228"/>
                <a:gd name="connsiteX20" fmla="*/ 10171 w 43305"/>
                <a:gd name="connsiteY20" fmla="*/ 31110 h 68228"/>
                <a:gd name="connsiteX21" fmla="*/ 2822 w 43305"/>
                <a:gd name="connsiteY21" fmla="*/ 33622 h 68228"/>
                <a:gd name="connsiteX22" fmla="*/ 2822 w 43305"/>
                <a:gd name="connsiteY22" fmla="*/ 0 h 6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3305" h="68228">
                  <a:moveTo>
                    <a:pt x="2822" y="0"/>
                  </a:moveTo>
                  <a:lnTo>
                    <a:pt x="38369" y="0"/>
                  </a:lnTo>
                  <a:lnTo>
                    <a:pt x="38369" y="7625"/>
                  </a:lnTo>
                  <a:lnTo>
                    <a:pt x="11111" y="7625"/>
                  </a:lnTo>
                  <a:lnTo>
                    <a:pt x="11111" y="24027"/>
                  </a:lnTo>
                  <a:cubicBezTo>
                    <a:pt x="12428" y="23584"/>
                    <a:pt x="13745" y="23252"/>
                    <a:pt x="15062" y="23042"/>
                  </a:cubicBezTo>
                  <a:cubicBezTo>
                    <a:pt x="16379" y="22809"/>
                    <a:pt x="17685" y="22688"/>
                    <a:pt x="19002" y="22688"/>
                  </a:cubicBezTo>
                  <a:cubicBezTo>
                    <a:pt x="26472" y="22688"/>
                    <a:pt x="32393" y="24735"/>
                    <a:pt x="36754" y="28830"/>
                  </a:cubicBezTo>
                  <a:cubicBezTo>
                    <a:pt x="41125" y="32925"/>
                    <a:pt x="43305" y="38469"/>
                    <a:pt x="43305" y="45464"/>
                  </a:cubicBezTo>
                  <a:cubicBezTo>
                    <a:pt x="43305" y="52668"/>
                    <a:pt x="41059" y="58268"/>
                    <a:pt x="36577" y="62274"/>
                  </a:cubicBezTo>
                  <a:cubicBezTo>
                    <a:pt x="32095" y="66247"/>
                    <a:pt x="25775" y="68229"/>
                    <a:pt x="17619" y="68229"/>
                  </a:cubicBezTo>
                  <a:cubicBezTo>
                    <a:pt x="14808" y="68229"/>
                    <a:pt x="11941" y="67996"/>
                    <a:pt x="9008" y="67520"/>
                  </a:cubicBezTo>
                  <a:cubicBezTo>
                    <a:pt x="6109" y="67044"/>
                    <a:pt x="3110" y="66325"/>
                    <a:pt x="0" y="65362"/>
                  </a:cubicBezTo>
                  <a:lnTo>
                    <a:pt x="0" y="56265"/>
                  </a:lnTo>
                  <a:cubicBezTo>
                    <a:pt x="2689" y="57726"/>
                    <a:pt x="5467" y="58822"/>
                    <a:pt x="8334" y="59541"/>
                  </a:cubicBezTo>
                  <a:cubicBezTo>
                    <a:pt x="11200" y="60260"/>
                    <a:pt x="14232" y="60614"/>
                    <a:pt x="17431" y="60614"/>
                  </a:cubicBezTo>
                  <a:cubicBezTo>
                    <a:pt x="22599" y="60614"/>
                    <a:pt x="26694" y="59253"/>
                    <a:pt x="29715" y="56531"/>
                  </a:cubicBezTo>
                  <a:cubicBezTo>
                    <a:pt x="32736" y="53819"/>
                    <a:pt x="34241" y="50123"/>
                    <a:pt x="34241" y="45464"/>
                  </a:cubicBezTo>
                  <a:cubicBezTo>
                    <a:pt x="34241" y="40804"/>
                    <a:pt x="32736" y="37108"/>
                    <a:pt x="29715" y="34385"/>
                  </a:cubicBezTo>
                  <a:cubicBezTo>
                    <a:pt x="26694" y="31663"/>
                    <a:pt x="22599" y="30302"/>
                    <a:pt x="17431" y="30302"/>
                  </a:cubicBezTo>
                  <a:cubicBezTo>
                    <a:pt x="15007" y="30302"/>
                    <a:pt x="12594" y="30567"/>
                    <a:pt x="10171" y="31110"/>
                  </a:cubicBezTo>
                  <a:cubicBezTo>
                    <a:pt x="7780" y="31652"/>
                    <a:pt x="5334" y="32482"/>
                    <a:pt x="2822" y="33622"/>
                  </a:cubicBezTo>
                  <a:lnTo>
                    <a:pt x="2822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862DBBB5-8EDF-D48C-DB1D-775DF6527296}"/>
                </a:ext>
              </a:extLst>
            </p:cNvPr>
            <p:cNvSpPr/>
            <p:nvPr/>
          </p:nvSpPr>
          <p:spPr>
            <a:xfrm>
              <a:off x="7540180" y="3152831"/>
              <a:ext cx="105192" cy="74857"/>
            </a:xfrm>
            <a:custGeom>
              <a:avLst/>
              <a:gdLst>
                <a:gd name="connsiteX0" fmla="*/ 0 w 105192"/>
                <a:gd name="connsiteY0" fmla="*/ 3309 h 74857"/>
                <a:gd name="connsiteX1" fmla="*/ 0 w 105192"/>
                <a:gd name="connsiteY1" fmla="*/ 0 h 74857"/>
                <a:gd name="connsiteX2" fmla="*/ 4194 w 105192"/>
                <a:gd name="connsiteY2" fmla="*/ 100 h 74857"/>
                <a:gd name="connsiteX3" fmla="*/ 9020 w 105192"/>
                <a:gd name="connsiteY3" fmla="*/ 255 h 74857"/>
                <a:gd name="connsiteX4" fmla="*/ 12960 w 105192"/>
                <a:gd name="connsiteY4" fmla="*/ 310 h 74857"/>
                <a:gd name="connsiteX5" fmla="*/ 28044 w 105192"/>
                <a:gd name="connsiteY5" fmla="*/ 0 h 74857"/>
                <a:gd name="connsiteX6" fmla="*/ 28044 w 105192"/>
                <a:gd name="connsiteY6" fmla="*/ 3309 h 74857"/>
                <a:gd name="connsiteX7" fmla="*/ 19124 w 105192"/>
                <a:gd name="connsiteY7" fmla="*/ 6474 h 74857"/>
                <a:gd name="connsiteX8" fmla="*/ 19334 w 105192"/>
                <a:gd name="connsiteY8" fmla="*/ 7880 h 74857"/>
                <a:gd name="connsiteX9" fmla="*/ 36389 w 105192"/>
                <a:gd name="connsiteY9" fmla="*/ 60083 h 74857"/>
                <a:gd name="connsiteX10" fmla="*/ 51163 w 105192"/>
                <a:gd name="connsiteY10" fmla="*/ 14564 h 74857"/>
                <a:gd name="connsiteX11" fmla="*/ 48839 w 105192"/>
                <a:gd name="connsiteY11" fmla="*/ 7094 h 74857"/>
                <a:gd name="connsiteX12" fmla="*/ 46194 w 105192"/>
                <a:gd name="connsiteY12" fmla="*/ 3885 h 74857"/>
                <a:gd name="connsiteX13" fmla="*/ 39299 w 105192"/>
                <a:gd name="connsiteY13" fmla="*/ 3309 h 74857"/>
                <a:gd name="connsiteX14" fmla="*/ 39299 w 105192"/>
                <a:gd name="connsiteY14" fmla="*/ 0 h 74857"/>
                <a:gd name="connsiteX15" fmla="*/ 43494 w 105192"/>
                <a:gd name="connsiteY15" fmla="*/ 100 h 74857"/>
                <a:gd name="connsiteX16" fmla="*/ 48319 w 105192"/>
                <a:gd name="connsiteY16" fmla="*/ 255 h 74857"/>
                <a:gd name="connsiteX17" fmla="*/ 52203 w 105192"/>
                <a:gd name="connsiteY17" fmla="*/ 310 h 74857"/>
                <a:gd name="connsiteX18" fmla="*/ 67288 w 105192"/>
                <a:gd name="connsiteY18" fmla="*/ 0 h 74857"/>
                <a:gd name="connsiteX19" fmla="*/ 67288 w 105192"/>
                <a:gd name="connsiteY19" fmla="*/ 3309 h 74857"/>
                <a:gd name="connsiteX20" fmla="*/ 58379 w 105192"/>
                <a:gd name="connsiteY20" fmla="*/ 6474 h 74857"/>
                <a:gd name="connsiteX21" fmla="*/ 58689 w 105192"/>
                <a:gd name="connsiteY21" fmla="*/ 8079 h 74857"/>
                <a:gd name="connsiteX22" fmla="*/ 75688 w 105192"/>
                <a:gd name="connsiteY22" fmla="*/ 60083 h 74857"/>
                <a:gd name="connsiteX23" fmla="*/ 91602 w 105192"/>
                <a:gd name="connsiteY23" fmla="*/ 11034 h 74857"/>
                <a:gd name="connsiteX24" fmla="*/ 92178 w 105192"/>
                <a:gd name="connsiteY24" fmla="*/ 8909 h 74857"/>
                <a:gd name="connsiteX25" fmla="*/ 89942 w 105192"/>
                <a:gd name="connsiteY25" fmla="*/ 5235 h 74857"/>
                <a:gd name="connsiteX26" fmla="*/ 82892 w 105192"/>
                <a:gd name="connsiteY26" fmla="*/ 3309 h 74857"/>
                <a:gd name="connsiteX27" fmla="*/ 82892 w 105192"/>
                <a:gd name="connsiteY27" fmla="*/ 0 h 74857"/>
                <a:gd name="connsiteX28" fmla="*/ 95542 w 105192"/>
                <a:gd name="connsiteY28" fmla="*/ 310 h 74857"/>
                <a:gd name="connsiteX29" fmla="*/ 105192 w 105192"/>
                <a:gd name="connsiteY29" fmla="*/ 0 h 74857"/>
                <a:gd name="connsiteX30" fmla="*/ 105192 w 105192"/>
                <a:gd name="connsiteY30" fmla="*/ 3309 h 74857"/>
                <a:gd name="connsiteX31" fmla="*/ 94612 w 105192"/>
                <a:gd name="connsiteY31" fmla="*/ 10414 h 74857"/>
                <a:gd name="connsiteX32" fmla="*/ 74293 w 105192"/>
                <a:gd name="connsiteY32" fmla="*/ 72733 h 74857"/>
                <a:gd name="connsiteX33" fmla="*/ 73928 w 105192"/>
                <a:gd name="connsiteY33" fmla="*/ 73928 h 74857"/>
                <a:gd name="connsiteX34" fmla="*/ 73352 w 105192"/>
                <a:gd name="connsiteY34" fmla="*/ 74603 h 74857"/>
                <a:gd name="connsiteX35" fmla="*/ 72213 w 105192"/>
                <a:gd name="connsiteY35" fmla="*/ 74858 h 74857"/>
                <a:gd name="connsiteX36" fmla="*/ 70198 w 105192"/>
                <a:gd name="connsiteY36" fmla="*/ 72832 h 74857"/>
                <a:gd name="connsiteX37" fmla="*/ 52569 w 105192"/>
                <a:gd name="connsiteY37" fmla="*/ 18814 h 74857"/>
                <a:gd name="connsiteX38" fmla="*/ 35049 w 105192"/>
                <a:gd name="connsiteY38" fmla="*/ 72733 h 74857"/>
                <a:gd name="connsiteX39" fmla="*/ 34629 w 105192"/>
                <a:gd name="connsiteY39" fmla="*/ 73928 h 74857"/>
                <a:gd name="connsiteX40" fmla="*/ 34064 w 105192"/>
                <a:gd name="connsiteY40" fmla="*/ 74603 h 74857"/>
                <a:gd name="connsiteX41" fmla="*/ 32925 w 105192"/>
                <a:gd name="connsiteY41" fmla="*/ 74858 h 74857"/>
                <a:gd name="connsiteX42" fmla="*/ 30899 w 105192"/>
                <a:gd name="connsiteY42" fmla="*/ 72832 h 74857"/>
                <a:gd name="connsiteX43" fmla="*/ 9639 w 105192"/>
                <a:gd name="connsiteY43" fmla="*/ 7769 h 74857"/>
                <a:gd name="connsiteX44" fmla="*/ 7260 w 105192"/>
                <a:gd name="connsiteY44" fmla="*/ 4040 h 74857"/>
                <a:gd name="connsiteX45" fmla="*/ 0 w 105192"/>
                <a:gd name="connsiteY45" fmla="*/ 3309 h 7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05192" h="74857">
                  <a:moveTo>
                    <a:pt x="0" y="3309"/>
                  </a:moveTo>
                  <a:lnTo>
                    <a:pt x="0" y="0"/>
                  </a:lnTo>
                  <a:cubicBezTo>
                    <a:pt x="1007" y="0"/>
                    <a:pt x="2401" y="33"/>
                    <a:pt x="4194" y="100"/>
                  </a:cubicBezTo>
                  <a:cubicBezTo>
                    <a:pt x="5998" y="166"/>
                    <a:pt x="7603" y="221"/>
                    <a:pt x="9020" y="255"/>
                  </a:cubicBezTo>
                  <a:cubicBezTo>
                    <a:pt x="10436" y="288"/>
                    <a:pt x="11753" y="310"/>
                    <a:pt x="12960" y="310"/>
                  </a:cubicBezTo>
                  <a:cubicBezTo>
                    <a:pt x="20463" y="310"/>
                    <a:pt x="25487" y="210"/>
                    <a:pt x="28044" y="0"/>
                  </a:cubicBezTo>
                  <a:lnTo>
                    <a:pt x="28044" y="3309"/>
                  </a:lnTo>
                  <a:cubicBezTo>
                    <a:pt x="22101" y="3309"/>
                    <a:pt x="19124" y="4360"/>
                    <a:pt x="19124" y="6474"/>
                  </a:cubicBezTo>
                  <a:cubicBezTo>
                    <a:pt x="19124" y="6961"/>
                    <a:pt x="19190" y="7426"/>
                    <a:pt x="19334" y="7880"/>
                  </a:cubicBezTo>
                  <a:lnTo>
                    <a:pt x="36389" y="60083"/>
                  </a:lnTo>
                  <a:lnTo>
                    <a:pt x="51163" y="14564"/>
                  </a:lnTo>
                  <a:lnTo>
                    <a:pt x="48839" y="7094"/>
                  </a:lnTo>
                  <a:cubicBezTo>
                    <a:pt x="48286" y="5334"/>
                    <a:pt x="47400" y="4272"/>
                    <a:pt x="46194" y="3885"/>
                  </a:cubicBezTo>
                  <a:cubicBezTo>
                    <a:pt x="44988" y="3497"/>
                    <a:pt x="42686" y="3309"/>
                    <a:pt x="39299" y="3309"/>
                  </a:cubicBezTo>
                  <a:lnTo>
                    <a:pt x="39299" y="0"/>
                  </a:lnTo>
                  <a:cubicBezTo>
                    <a:pt x="40306" y="0"/>
                    <a:pt x="41701" y="33"/>
                    <a:pt x="43494" y="100"/>
                  </a:cubicBezTo>
                  <a:cubicBezTo>
                    <a:pt x="45297" y="166"/>
                    <a:pt x="46902" y="221"/>
                    <a:pt x="48319" y="255"/>
                  </a:cubicBezTo>
                  <a:cubicBezTo>
                    <a:pt x="49735" y="288"/>
                    <a:pt x="51030" y="310"/>
                    <a:pt x="52203" y="310"/>
                  </a:cubicBezTo>
                  <a:cubicBezTo>
                    <a:pt x="59707" y="310"/>
                    <a:pt x="64731" y="210"/>
                    <a:pt x="67288" y="0"/>
                  </a:cubicBezTo>
                  <a:lnTo>
                    <a:pt x="67288" y="3309"/>
                  </a:lnTo>
                  <a:cubicBezTo>
                    <a:pt x="61345" y="3309"/>
                    <a:pt x="58379" y="4360"/>
                    <a:pt x="58379" y="6474"/>
                  </a:cubicBezTo>
                  <a:cubicBezTo>
                    <a:pt x="58379" y="6684"/>
                    <a:pt x="58478" y="7216"/>
                    <a:pt x="58689" y="8079"/>
                  </a:cubicBezTo>
                  <a:lnTo>
                    <a:pt x="75688" y="60083"/>
                  </a:lnTo>
                  <a:lnTo>
                    <a:pt x="91602" y="11034"/>
                  </a:lnTo>
                  <a:cubicBezTo>
                    <a:pt x="91945" y="9960"/>
                    <a:pt x="92144" y="9252"/>
                    <a:pt x="92178" y="8909"/>
                  </a:cubicBezTo>
                  <a:cubicBezTo>
                    <a:pt x="92178" y="7636"/>
                    <a:pt x="91436" y="6408"/>
                    <a:pt x="89942" y="5235"/>
                  </a:cubicBezTo>
                  <a:cubicBezTo>
                    <a:pt x="88459" y="4028"/>
                    <a:pt x="86113" y="3386"/>
                    <a:pt x="82892" y="3309"/>
                  </a:cubicBezTo>
                  <a:lnTo>
                    <a:pt x="82892" y="0"/>
                  </a:lnTo>
                  <a:cubicBezTo>
                    <a:pt x="88426" y="210"/>
                    <a:pt x="92642" y="310"/>
                    <a:pt x="95542" y="310"/>
                  </a:cubicBezTo>
                  <a:cubicBezTo>
                    <a:pt x="98796" y="310"/>
                    <a:pt x="102016" y="210"/>
                    <a:pt x="105192" y="0"/>
                  </a:cubicBezTo>
                  <a:lnTo>
                    <a:pt x="105192" y="3309"/>
                  </a:lnTo>
                  <a:cubicBezTo>
                    <a:pt x="99593" y="3309"/>
                    <a:pt x="96062" y="5677"/>
                    <a:pt x="94612" y="10414"/>
                  </a:cubicBezTo>
                  <a:lnTo>
                    <a:pt x="74293" y="72733"/>
                  </a:lnTo>
                  <a:cubicBezTo>
                    <a:pt x="74149" y="73286"/>
                    <a:pt x="74028" y="73685"/>
                    <a:pt x="73928" y="73928"/>
                  </a:cubicBezTo>
                  <a:cubicBezTo>
                    <a:pt x="73828" y="74205"/>
                    <a:pt x="73629" y="74426"/>
                    <a:pt x="73352" y="74603"/>
                  </a:cubicBezTo>
                  <a:cubicBezTo>
                    <a:pt x="73076" y="74769"/>
                    <a:pt x="72700" y="74858"/>
                    <a:pt x="72213" y="74858"/>
                  </a:cubicBezTo>
                  <a:cubicBezTo>
                    <a:pt x="71283" y="74858"/>
                    <a:pt x="70608" y="74183"/>
                    <a:pt x="70198" y="72832"/>
                  </a:cubicBezTo>
                  <a:lnTo>
                    <a:pt x="52569" y="18814"/>
                  </a:lnTo>
                  <a:lnTo>
                    <a:pt x="35049" y="72733"/>
                  </a:lnTo>
                  <a:cubicBezTo>
                    <a:pt x="34905" y="73286"/>
                    <a:pt x="34773" y="73685"/>
                    <a:pt x="34629" y="73928"/>
                  </a:cubicBezTo>
                  <a:cubicBezTo>
                    <a:pt x="34529" y="74205"/>
                    <a:pt x="34341" y="74426"/>
                    <a:pt x="34064" y="74603"/>
                  </a:cubicBezTo>
                  <a:cubicBezTo>
                    <a:pt x="33788" y="74769"/>
                    <a:pt x="33400" y="74858"/>
                    <a:pt x="32925" y="74858"/>
                  </a:cubicBezTo>
                  <a:cubicBezTo>
                    <a:pt x="31984" y="74858"/>
                    <a:pt x="31309" y="74183"/>
                    <a:pt x="30899" y="72832"/>
                  </a:cubicBezTo>
                  <a:lnTo>
                    <a:pt x="9639" y="7769"/>
                  </a:lnTo>
                  <a:cubicBezTo>
                    <a:pt x="9020" y="5733"/>
                    <a:pt x="8223" y="4493"/>
                    <a:pt x="7260" y="4040"/>
                  </a:cubicBezTo>
                  <a:cubicBezTo>
                    <a:pt x="6319" y="3552"/>
                    <a:pt x="3907" y="3309"/>
                    <a:pt x="0" y="3309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231CE84E-C2E9-3177-4BA3-7980F5105330}"/>
                </a:ext>
              </a:extLst>
            </p:cNvPr>
            <p:cNvSpPr/>
            <p:nvPr/>
          </p:nvSpPr>
          <p:spPr>
            <a:xfrm>
              <a:off x="7659107" y="3177765"/>
              <a:ext cx="47909" cy="48783"/>
            </a:xfrm>
            <a:custGeom>
              <a:avLst/>
              <a:gdLst>
                <a:gd name="connsiteX0" fmla="*/ 0 w 47909"/>
                <a:gd name="connsiteY0" fmla="*/ 37484 h 48783"/>
                <a:gd name="connsiteX1" fmla="*/ 10624 w 47909"/>
                <a:gd name="connsiteY1" fmla="*/ 23695 h 48783"/>
                <a:gd name="connsiteX2" fmla="*/ 30169 w 47909"/>
                <a:gd name="connsiteY2" fmla="*/ 19854 h 48783"/>
                <a:gd name="connsiteX3" fmla="*/ 30169 w 47909"/>
                <a:gd name="connsiteY3" fmla="*/ 15970 h 48783"/>
                <a:gd name="connsiteX4" fmla="*/ 26705 w 47909"/>
                <a:gd name="connsiteY4" fmla="*/ 5910 h 48783"/>
                <a:gd name="connsiteX5" fmla="*/ 18925 w 47909"/>
                <a:gd name="connsiteY5" fmla="*/ 2379 h 48783"/>
                <a:gd name="connsiteX6" fmla="*/ 7415 w 47909"/>
                <a:gd name="connsiteY6" fmla="*/ 7260 h 48783"/>
                <a:gd name="connsiteX7" fmla="*/ 11720 w 47909"/>
                <a:gd name="connsiteY7" fmla="*/ 8964 h 48783"/>
                <a:gd name="connsiteX8" fmla="*/ 12860 w 47909"/>
                <a:gd name="connsiteY8" fmla="*/ 12129 h 48783"/>
                <a:gd name="connsiteX9" fmla="*/ 11510 w 47909"/>
                <a:gd name="connsiteY9" fmla="*/ 15660 h 48783"/>
                <a:gd name="connsiteX10" fmla="*/ 7990 w 47909"/>
                <a:gd name="connsiteY10" fmla="*/ 16999 h 48783"/>
                <a:gd name="connsiteX11" fmla="*/ 4460 w 47909"/>
                <a:gd name="connsiteY11" fmla="*/ 15704 h 48783"/>
                <a:gd name="connsiteX12" fmla="*/ 3066 w 47909"/>
                <a:gd name="connsiteY12" fmla="*/ 12030 h 48783"/>
                <a:gd name="connsiteX13" fmla="*/ 7725 w 47909"/>
                <a:gd name="connsiteY13" fmla="*/ 3420 h 48783"/>
                <a:gd name="connsiteX14" fmla="*/ 19135 w 47909"/>
                <a:gd name="connsiteY14" fmla="*/ 0 h 48783"/>
                <a:gd name="connsiteX15" fmla="*/ 33644 w 47909"/>
                <a:gd name="connsiteY15" fmla="*/ 5854 h 48783"/>
                <a:gd name="connsiteX16" fmla="*/ 36344 w 47909"/>
                <a:gd name="connsiteY16" fmla="*/ 10005 h 48783"/>
                <a:gd name="connsiteX17" fmla="*/ 37385 w 47909"/>
                <a:gd name="connsiteY17" fmla="*/ 13889 h 48783"/>
                <a:gd name="connsiteX18" fmla="*/ 37484 w 47909"/>
                <a:gd name="connsiteY18" fmla="*/ 18404 h 48783"/>
                <a:gd name="connsiteX19" fmla="*/ 37484 w 47909"/>
                <a:gd name="connsiteY19" fmla="*/ 39609 h 48783"/>
                <a:gd name="connsiteX20" fmla="*/ 37694 w 47909"/>
                <a:gd name="connsiteY20" fmla="*/ 41269 h 48783"/>
                <a:gd name="connsiteX21" fmla="*/ 38834 w 47909"/>
                <a:gd name="connsiteY21" fmla="*/ 43648 h 48783"/>
                <a:gd name="connsiteX22" fmla="*/ 41424 w 47909"/>
                <a:gd name="connsiteY22" fmla="*/ 44943 h 48783"/>
                <a:gd name="connsiteX23" fmla="*/ 45209 w 47909"/>
                <a:gd name="connsiteY23" fmla="*/ 38159 h 48783"/>
                <a:gd name="connsiteX24" fmla="*/ 45209 w 47909"/>
                <a:gd name="connsiteY24" fmla="*/ 32194 h 48783"/>
                <a:gd name="connsiteX25" fmla="*/ 47909 w 47909"/>
                <a:gd name="connsiteY25" fmla="*/ 32194 h 48783"/>
                <a:gd name="connsiteX26" fmla="*/ 47909 w 47909"/>
                <a:gd name="connsiteY26" fmla="*/ 38159 h 48783"/>
                <a:gd name="connsiteX27" fmla="*/ 44899 w 47909"/>
                <a:gd name="connsiteY27" fmla="*/ 46039 h 48783"/>
                <a:gd name="connsiteX28" fmla="*/ 39200 w 47909"/>
                <a:gd name="connsiteY28" fmla="*/ 48208 h 48783"/>
                <a:gd name="connsiteX29" fmla="*/ 33445 w 47909"/>
                <a:gd name="connsiteY29" fmla="*/ 45618 h 48783"/>
                <a:gd name="connsiteX30" fmla="*/ 30899 w 47909"/>
                <a:gd name="connsiteY30" fmla="*/ 39498 h 48783"/>
                <a:gd name="connsiteX31" fmla="*/ 25609 w 47909"/>
                <a:gd name="connsiteY31" fmla="*/ 46194 h 48783"/>
                <a:gd name="connsiteX32" fmla="*/ 17010 w 47909"/>
                <a:gd name="connsiteY32" fmla="*/ 48784 h 48783"/>
                <a:gd name="connsiteX33" fmla="*/ 9540 w 47909"/>
                <a:gd name="connsiteY33" fmla="*/ 47799 h 48783"/>
                <a:gd name="connsiteX34" fmla="*/ 2955 w 47909"/>
                <a:gd name="connsiteY34" fmla="*/ 44224 h 48783"/>
                <a:gd name="connsiteX35" fmla="*/ 0 w 47909"/>
                <a:gd name="connsiteY35" fmla="*/ 37484 h 48783"/>
                <a:gd name="connsiteX36" fmla="*/ 8190 w 47909"/>
                <a:gd name="connsiteY36" fmla="*/ 37373 h 48783"/>
                <a:gd name="connsiteX37" fmla="*/ 10990 w 47909"/>
                <a:gd name="connsiteY37" fmla="*/ 43859 h 48783"/>
                <a:gd name="connsiteX38" fmla="*/ 17729 w 47909"/>
                <a:gd name="connsiteY38" fmla="*/ 46404 h 48783"/>
                <a:gd name="connsiteX39" fmla="*/ 26185 w 47909"/>
                <a:gd name="connsiteY39" fmla="*/ 42973 h 48783"/>
                <a:gd name="connsiteX40" fmla="*/ 30169 w 47909"/>
                <a:gd name="connsiteY40" fmla="*/ 32714 h 48783"/>
                <a:gd name="connsiteX41" fmla="*/ 30169 w 47909"/>
                <a:gd name="connsiteY41" fmla="*/ 22090 h 48783"/>
                <a:gd name="connsiteX42" fmla="*/ 13269 w 47909"/>
                <a:gd name="connsiteY42" fmla="*/ 27214 h 48783"/>
                <a:gd name="connsiteX43" fmla="*/ 8190 w 47909"/>
                <a:gd name="connsiteY43" fmla="*/ 37373 h 4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7909" h="48783">
                  <a:moveTo>
                    <a:pt x="0" y="37484"/>
                  </a:moveTo>
                  <a:cubicBezTo>
                    <a:pt x="0" y="31475"/>
                    <a:pt x="3541" y="26871"/>
                    <a:pt x="10624" y="23695"/>
                  </a:cubicBezTo>
                  <a:cubicBezTo>
                    <a:pt x="14885" y="21647"/>
                    <a:pt x="21393" y="20374"/>
                    <a:pt x="30169" y="19854"/>
                  </a:cubicBezTo>
                  <a:lnTo>
                    <a:pt x="30169" y="15970"/>
                  </a:lnTo>
                  <a:cubicBezTo>
                    <a:pt x="30169" y="11576"/>
                    <a:pt x="29018" y="8223"/>
                    <a:pt x="26705" y="5910"/>
                  </a:cubicBezTo>
                  <a:cubicBezTo>
                    <a:pt x="24414" y="3552"/>
                    <a:pt x="21824" y="2379"/>
                    <a:pt x="18925" y="2379"/>
                  </a:cubicBezTo>
                  <a:cubicBezTo>
                    <a:pt x="13734" y="2379"/>
                    <a:pt x="9905" y="4006"/>
                    <a:pt x="7415" y="7260"/>
                  </a:cubicBezTo>
                  <a:cubicBezTo>
                    <a:pt x="9529" y="7326"/>
                    <a:pt x="10956" y="7891"/>
                    <a:pt x="11720" y="8964"/>
                  </a:cubicBezTo>
                  <a:cubicBezTo>
                    <a:pt x="12484" y="10005"/>
                    <a:pt x="12860" y="11056"/>
                    <a:pt x="12860" y="12129"/>
                  </a:cubicBezTo>
                  <a:cubicBezTo>
                    <a:pt x="12860" y="13546"/>
                    <a:pt x="12406" y="14719"/>
                    <a:pt x="11510" y="15660"/>
                  </a:cubicBezTo>
                  <a:cubicBezTo>
                    <a:pt x="10647" y="16556"/>
                    <a:pt x="9473" y="16999"/>
                    <a:pt x="7990" y="16999"/>
                  </a:cubicBezTo>
                  <a:cubicBezTo>
                    <a:pt x="6563" y="16999"/>
                    <a:pt x="5390" y="16567"/>
                    <a:pt x="4460" y="15704"/>
                  </a:cubicBezTo>
                  <a:cubicBezTo>
                    <a:pt x="3530" y="14808"/>
                    <a:pt x="3066" y="13590"/>
                    <a:pt x="3066" y="12030"/>
                  </a:cubicBezTo>
                  <a:cubicBezTo>
                    <a:pt x="3066" y="8566"/>
                    <a:pt x="4615" y="5699"/>
                    <a:pt x="7725" y="3420"/>
                  </a:cubicBezTo>
                  <a:cubicBezTo>
                    <a:pt x="10868" y="1140"/>
                    <a:pt x="14675" y="0"/>
                    <a:pt x="19135" y="0"/>
                  </a:cubicBezTo>
                  <a:cubicBezTo>
                    <a:pt x="24945" y="0"/>
                    <a:pt x="29782" y="1948"/>
                    <a:pt x="33644" y="5854"/>
                  </a:cubicBezTo>
                  <a:cubicBezTo>
                    <a:pt x="34850" y="7061"/>
                    <a:pt x="35758" y="8444"/>
                    <a:pt x="36344" y="10005"/>
                  </a:cubicBezTo>
                  <a:cubicBezTo>
                    <a:pt x="36964" y="11565"/>
                    <a:pt x="37307" y="12860"/>
                    <a:pt x="37385" y="13889"/>
                  </a:cubicBezTo>
                  <a:cubicBezTo>
                    <a:pt x="37451" y="14896"/>
                    <a:pt x="37484" y="16401"/>
                    <a:pt x="37484" y="18404"/>
                  </a:cubicBezTo>
                  <a:lnTo>
                    <a:pt x="37484" y="39609"/>
                  </a:lnTo>
                  <a:cubicBezTo>
                    <a:pt x="37484" y="40018"/>
                    <a:pt x="37551" y="40572"/>
                    <a:pt x="37694" y="41269"/>
                  </a:cubicBezTo>
                  <a:cubicBezTo>
                    <a:pt x="37827" y="41955"/>
                    <a:pt x="38204" y="42752"/>
                    <a:pt x="38834" y="43648"/>
                  </a:cubicBezTo>
                  <a:cubicBezTo>
                    <a:pt x="39487" y="44512"/>
                    <a:pt x="40351" y="44943"/>
                    <a:pt x="41424" y="44943"/>
                  </a:cubicBezTo>
                  <a:cubicBezTo>
                    <a:pt x="43981" y="44943"/>
                    <a:pt x="45242" y="42686"/>
                    <a:pt x="45209" y="38159"/>
                  </a:cubicBezTo>
                  <a:lnTo>
                    <a:pt x="45209" y="32194"/>
                  </a:lnTo>
                  <a:lnTo>
                    <a:pt x="47909" y="32194"/>
                  </a:lnTo>
                  <a:lnTo>
                    <a:pt x="47909" y="38159"/>
                  </a:lnTo>
                  <a:cubicBezTo>
                    <a:pt x="47909" y="41922"/>
                    <a:pt x="46902" y="44545"/>
                    <a:pt x="44899" y="46039"/>
                  </a:cubicBezTo>
                  <a:cubicBezTo>
                    <a:pt x="42929" y="47489"/>
                    <a:pt x="41026" y="48208"/>
                    <a:pt x="39200" y="48208"/>
                  </a:cubicBezTo>
                  <a:cubicBezTo>
                    <a:pt x="36842" y="48208"/>
                    <a:pt x="34928" y="47345"/>
                    <a:pt x="33445" y="45618"/>
                  </a:cubicBezTo>
                  <a:cubicBezTo>
                    <a:pt x="31951" y="43892"/>
                    <a:pt x="31110" y="41856"/>
                    <a:pt x="30899" y="39498"/>
                  </a:cubicBezTo>
                  <a:cubicBezTo>
                    <a:pt x="29826" y="42199"/>
                    <a:pt x="28066" y="44434"/>
                    <a:pt x="25609" y="46194"/>
                  </a:cubicBezTo>
                  <a:cubicBezTo>
                    <a:pt x="23185" y="47920"/>
                    <a:pt x="20319" y="48784"/>
                    <a:pt x="17010" y="48784"/>
                  </a:cubicBezTo>
                  <a:cubicBezTo>
                    <a:pt x="14454" y="48784"/>
                    <a:pt x="11963" y="48452"/>
                    <a:pt x="9540" y="47799"/>
                  </a:cubicBezTo>
                  <a:cubicBezTo>
                    <a:pt x="7160" y="47179"/>
                    <a:pt x="4958" y="45984"/>
                    <a:pt x="2955" y="44224"/>
                  </a:cubicBezTo>
                  <a:cubicBezTo>
                    <a:pt x="985" y="42420"/>
                    <a:pt x="0" y="40173"/>
                    <a:pt x="0" y="37484"/>
                  </a:cubicBezTo>
                  <a:moveTo>
                    <a:pt x="8190" y="37373"/>
                  </a:moveTo>
                  <a:cubicBezTo>
                    <a:pt x="8190" y="39996"/>
                    <a:pt x="9119" y="42166"/>
                    <a:pt x="10990" y="43859"/>
                  </a:cubicBezTo>
                  <a:cubicBezTo>
                    <a:pt x="12860" y="45552"/>
                    <a:pt x="15107" y="46404"/>
                    <a:pt x="17729" y="46404"/>
                  </a:cubicBezTo>
                  <a:cubicBezTo>
                    <a:pt x="20706" y="46404"/>
                    <a:pt x="23518" y="45264"/>
                    <a:pt x="26185" y="42973"/>
                  </a:cubicBezTo>
                  <a:cubicBezTo>
                    <a:pt x="28841" y="40660"/>
                    <a:pt x="30169" y="37241"/>
                    <a:pt x="30169" y="32714"/>
                  </a:cubicBezTo>
                  <a:lnTo>
                    <a:pt x="30169" y="22090"/>
                  </a:lnTo>
                  <a:cubicBezTo>
                    <a:pt x="22322" y="22367"/>
                    <a:pt x="16689" y="24071"/>
                    <a:pt x="13269" y="27214"/>
                  </a:cubicBezTo>
                  <a:cubicBezTo>
                    <a:pt x="9883" y="30324"/>
                    <a:pt x="8190" y="33710"/>
                    <a:pt x="8190" y="37373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BB6957E-F4C2-F7C5-D78D-729B87B61768}"/>
                </a:ext>
              </a:extLst>
            </p:cNvPr>
            <p:cNvSpPr/>
            <p:nvPr/>
          </p:nvSpPr>
          <p:spPr>
            <a:xfrm>
              <a:off x="7711266" y="3151691"/>
              <a:ext cx="53398" cy="73662"/>
            </a:xfrm>
            <a:custGeom>
              <a:avLst/>
              <a:gdLst>
                <a:gd name="connsiteX0" fmla="*/ 0 w 53398"/>
                <a:gd name="connsiteY0" fmla="*/ 73663 h 73662"/>
                <a:gd name="connsiteX1" fmla="*/ 0 w 53398"/>
                <a:gd name="connsiteY1" fmla="*/ 70398 h 73662"/>
                <a:gd name="connsiteX2" fmla="*/ 6939 w 53398"/>
                <a:gd name="connsiteY2" fmla="*/ 69723 h 73662"/>
                <a:gd name="connsiteX3" fmla="*/ 8234 w 53398"/>
                <a:gd name="connsiteY3" fmla="*/ 65572 h 73662"/>
                <a:gd name="connsiteX4" fmla="*/ 8234 w 53398"/>
                <a:gd name="connsiteY4" fmla="*/ 10370 h 73662"/>
                <a:gd name="connsiteX5" fmla="*/ 6839 w 53398"/>
                <a:gd name="connsiteY5" fmla="*/ 5434 h 73662"/>
                <a:gd name="connsiteX6" fmla="*/ 0 w 53398"/>
                <a:gd name="connsiteY6" fmla="*/ 4449 h 73662"/>
                <a:gd name="connsiteX7" fmla="*/ 0 w 53398"/>
                <a:gd name="connsiteY7" fmla="*/ 1140 h 73662"/>
                <a:gd name="connsiteX8" fmla="*/ 15239 w 53398"/>
                <a:gd name="connsiteY8" fmla="*/ 0 h 73662"/>
                <a:gd name="connsiteX9" fmla="*/ 15239 w 53398"/>
                <a:gd name="connsiteY9" fmla="*/ 36909 h 73662"/>
                <a:gd name="connsiteX10" fmla="*/ 15339 w 53398"/>
                <a:gd name="connsiteY10" fmla="*/ 36909 h 73662"/>
                <a:gd name="connsiteX11" fmla="*/ 20884 w 53398"/>
                <a:gd name="connsiteY11" fmla="*/ 29914 h 73662"/>
                <a:gd name="connsiteX12" fmla="*/ 30634 w 53398"/>
                <a:gd name="connsiteY12" fmla="*/ 26749 h 73662"/>
                <a:gd name="connsiteX13" fmla="*/ 41778 w 53398"/>
                <a:gd name="connsiteY13" fmla="*/ 30689 h 73662"/>
                <a:gd name="connsiteX14" fmla="*/ 44578 w 53398"/>
                <a:gd name="connsiteY14" fmla="*/ 36289 h 73662"/>
                <a:gd name="connsiteX15" fmla="*/ 45098 w 53398"/>
                <a:gd name="connsiteY15" fmla="*/ 46913 h 73662"/>
                <a:gd name="connsiteX16" fmla="*/ 45098 w 53398"/>
                <a:gd name="connsiteY16" fmla="*/ 67188 h 73662"/>
                <a:gd name="connsiteX17" fmla="*/ 46913 w 53398"/>
                <a:gd name="connsiteY17" fmla="*/ 69933 h 73662"/>
                <a:gd name="connsiteX18" fmla="*/ 53399 w 53398"/>
                <a:gd name="connsiteY18" fmla="*/ 70398 h 73662"/>
                <a:gd name="connsiteX19" fmla="*/ 53399 w 53398"/>
                <a:gd name="connsiteY19" fmla="*/ 73663 h 73662"/>
                <a:gd name="connsiteX20" fmla="*/ 41468 w 53398"/>
                <a:gd name="connsiteY20" fmla="*/ 73353 h 73662"/>
                <a:gd name="connsiteX21" fmla="*/ 29494 w 53398"/>
                <a:gd name="connsiteY21" fmla="*/ 73663 h 73662"/>
                <a:gd name="connsiteX22" fmla="*/ 29494 w 53398"/>
                <a:gd name="connsiteY22" fmla="*/ 70398 h 73662"/>
                <a:gd name="connsiteX23" fmla="*/ 36444 w 53398"/>
                <a:gd name="connsiteY23" fmla="*/ 69723 h 73662"/>
                <a:gd name="connsiteX24" fmla="*/ 37783 w 53398"/>
                <a:gd name="connsiteY24" fmla="*/ 65572 h 73662"/>
                <a:gd name="connsiteX25" fmla="*/ 37783 w 53398"/>
                <a:gd name="connsiteY25" fmla="*/ 40849 h 73662"/>
                <a:gd name="connsiteX26" fmla="*/ 36134 w 53398"/>
                <a:gd name="connsiteY26" fmla="*/ 32294 h 73662"/>
                <a:gd name="connsiteX27" fmla="*/ 29903 w 53398"/>
                <a:gd name="connsiteY27" fmla="*/ 29084 h 73662"/>
                <a:gd name="connsiteX28" fmla="*/ 20009 w 53398"/>
                <a:gd name="connsiteY28" fmla="*/ 33699 h 73662"/>
                <a:gd name="connsiteX29" fmla="*/ 15605 w 53398"/>
                <a:gd name="connsiteY29" fmla="*/ 46083 h 73662"/>
                <a:gd name="connsiteX30" fmla="*/ 15605 w 53398"/>
                <a:gd name="connsiteY30" fmla="*/ 65572 h 73662"/>
                <a:gd name="connsiteX31" fmla="*/ 16899 w 53398"/>
                <a:gd name="connsiteY31" fmla="*/ 69723 h 73662"/>
                <a:gd name="connsiteX32" fmla="*/ 23839 w 53398"/>
                <a:gd name="connsiteY32" fmla="*/ 70398 h 73662"/>
                <a:gd name="connsiteX33" fmla="*/ 23839 w 53398"/>
                <a:gd name="connsiteY33" fmla="*/ 73663 h 73662"/>
                <a:gd name="connsiteX34" fmla="*/ 11975 w 53398"/>
                <a:gd name="connsiteY34" fmla="*/ 73353 h 73662"/>
                <a:gd name="connsiteX35" fmla="*/ 0 w 53398"/>
                <a:gd name="connsiteY35" fmla="*/ 73663 h 7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3398" h="73662">
                  <a:moveTo>
                    <a:pt x="0" y="73663"/>
                  </a:moveTo>
                  <a:lnTo>
                    <a:pt x="0" y="70398"/>
                  </a:lnTo>
                  <a:cubicBezTo>
                    <a:pt x="3763" y="70398"/>
                    <a:pt x="6076" y="70176"/>
                    <a:pt x="6939" y="69723"/>
                  </a:cubicBezTo>
                  <a:cubicBezTo>
                    <a:pt x="7802" y="69247"/>
                    <a:pt x="8234" y="67863"/>
                    <a:pt x="8234" y="65572"/>
                  </a:cubicBezTo>
                  <a:lnTo>
                    <a:pt x="8234" y="10370"/>
                  </a:lnTo>
                  <a:cubicBezTo>
                    <a:pt x="8234" y="7736"/>
                    <a:pt x="7769" y="6087"/>
                    <a:pt x="6839" y="5434"/>
                  </a:cubicBezTo>
                  <a:cubicBezTo>
                    <a:pt x="5943" y="4781"/>
                    <a:pt x="3663" y="4449"/>
                    <a:pt x="0" y="4449"/>
                  </a:cubicBezTo>
                  <a:lnTo>
                    <a:pt x="0" y="1140"/>
                  </a:lnTo>
                  <a:lnTo>
                    <a:pt x="15239" y="0"/>
                  </a:lnTo>
                  <a:lnTo>
                    <a:pt x="15239" y="36909"/>
                  </a:lnTo>
                  <a:lnTo>
                    <a:pt x="15339" y="36909"/>
                  </a:lnTo>
                  <a:cubicBezTo>
                    <a:pt x="16479" y="34352"/>
                    <a:pt x="18327" y="32017"/>
                    <a:pt x="20884" y="29914"/>
                  </a:cubicBezTo>
                  <a:cubicBezTo>
                    <a:pt x="23440" y="27800"/>
                    <a:pt x="26694" y="26749"/>
                    <a:pt x="30634" y="26749"/>
                  </a:cubicBezTo>
                  <a:cubicBezTo>
                    <a:pt x="35957" y="26749"/>
                    <a:pt x="39664" y="28066"/>
                    <a:pt x="41778" y="30689"/>
                  </a:cubicBezTo>
                  <a:cubicBezTo>
                    <a:pt x="43339" y="32449"/>
                    <a:pt x="44268" y="34319"/>
                    <a:pt x="44578" y="36289"/>
                  </a:cubicBezTo>
                  <a:cubicBezTo>
                    <a:pt x="44921" y="38259"/>
                    <a:pt x="45098" y="41800"/>
                    <a:pt x="45098" y="46913"/>
                  </a:cubicBezTo>
                  <a:lnTo>
                    <a:pt x="45098" y="67188"/>
                  </a:lnTo>
                  <a:cubicBezTo>
                    <a:pt x="45165" y="68671"/>
                    <a:pt x="45773" y="69590"/>
                    <a:pt x="46913" y="69933"/>
                  </a:cubicBezTo>
                  <a:cubicBezTo>
                    <a:pt x="48053" y="70243"/>
                    <a:pt x="50222" y="70398"/>
                    <a:pt x="53399" y="70398"/>
                  </a:cubicBezTo>
                  <a:lnTo>
                    <a:pt x="53399" y="73663"/>
                  </a:lnTo>
                  <a:cubicBezTo>
                    <a:pt x="46172" y="73452"/>
                    <a:pt x="42188" y="73353"/>
                    <a:pt x="41468" y="73353"/>
                  </a:cubicBezTo>
                  <a:cubicBezTo>
                    <a:pt x="40915" y="73353"/>
                    <a:pt x="36920" y="73452"/>
                    <a:pt x="29494" y="73663"/>
                  </a:cubicBezTo>
                  <a:lnTo>
                    <a:pt x="29494" y="70398"/>
                  </a:lnTo>
                  <a:cubicBezTo>
                    <a:pt x="33268" y="70398"/>
                    <a:pt x="35581" y="70176"/>
                    <a:pt x="36444" y="69723"/>
                  </a:cubicBezTo>
                  <a:cubicBezTo>
                    <a:pt x="37340" y="69247"/>
                    <a:pt x="37783" y="67863"/>
                    <a:pt x="37783" y="65572"/>
                  </a:cubicBezTo>
                  <a:lnTo>
                    <a:pt x="37783" y="40849"/>
                  </a:lnTo>
                  <a:cubicBezTo>
                    <a:pt x="37783" y="37252"/>
                    <a:pt x="37230" y="34408"/>
                    <a:pt x="36134" y="32294"/>
                  </a:cubicBezTo>
                  <a:cubicBezTo>
                    <a:pt x="35027" y="30158"/>
                    <a:pt x="32947" y="29084"/>
                    <a:pt x="29903" y="29084"/>
                  </a:cubicBezTo>
                  <a:cubicBezTo>
                    <a:pt x="26240" y="29084"/>
                    <a:pt x="22942" y="30623"/>
                    <a:pt x="20009" y="33699"/>
                  </a:cubicBezTo>
                  <a:cubicBezTo>
                    <a:pt x="17076" y="36765"/>
                    <a:pt x="15605" y="40893"/>
                    <a:pt x="15605" y="46083"/>
                  </a:cubicBezTo>
                  <a:lnTo>
                    <a:pt x="15605" y="65572"/>
                  </a:lnTo>
                  <a:cubicBezTo>
                    <a:pt x="15605" y="67863"/>
                    <a:pt x="16036" y="69247"/>
                    <a:pt x="16899" y="69723"/>
                  </a:cubicBezTo>
                  <a:cubicBezTo>
                    <a:pt x="17796" y="70176"/>
                    <a:pt x="20109" y="70398"/>
                    <a:pt x="23839" y="70398"/>
                  </a:cubicBezTo>
                  <a:lnTo>
                    <a:pt x="23839" y="73663"/>
                  </a:lnTo>
                  <a:cubicBezTo>
                    <a:pt x="16612" y="73452"/>
                    <a:pt x="12661" y="73353"/>
                    <a:pt x="11975" y="73353"/>
                  </a:cubicBezTo>
                  <a:cubicBezTo>
                    <a:pt x="11421" y="73353"/>
                    <a:pt x="7426" y="73452"/>
                    <a:pt x="0" y="73663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52C13BA0-B529-5739-A3BF-87CA2922F1C7}"/>
                </a:ext>
              </a:extLst>
            </p:cNvPr>
            <p:cNvSpPr/>
            <p:nvPr/>
          </p:nvSpPr>
          <p:spPr>
            <a:xfrm>
              <a:off x="7766192" y="3178440"/>
              <a:ext cx="35669" cy="46913"/>
            </a:xfrm>
            <a:custGeom>
              <a:avLst/>
              <a:gdLst>
                <a:gd name="connsiteX0" fmla="*/ 0 w 35669"/>
                <a:gd name="connsiteY0" fmla="*/ 46913 h 46913"/>
                <a:gd name="connsiteX1" fmla="*/ 0 w 35669"/>
                <a:gd name="connsiteY1" fmla="*/ 43648 h 46913"/>
                <a:gd name="connsiteX2" fmla="*/ 6939 w 35669"/>
                <a:gd name="connsiteY2" fmla="*/ 42973 h 46913"/>
                <a:gd name="connsiteX3" fmla="*/ 8289 w 35669"/>
                <a:gd name="connsiteY3" fmla="*/ 38823 h 46913"/>
                <a:gd name="connsiteX4" fmla="*/ 8289 w 35669"/>
                <a:gd name="connsiteY4" fmla="*/ 10370 h 46913"/>
                <a:gd name="connsiteX5" fmla="*/ 6895 w 35669"/>
                <a:gd name="connsiteY5" fmla="*/ 5445 h 46913"/>
                <a:gd name="connsiteX6" fmla="*/ 0 w 35669"/>
                <a:gd name="connsiteY6" fmla="*/ 4460 h 46913"/>
                <a:gd name="connsiteX7" fmla="*/ 0 w 35669"/>
                <a:gd name="connsiteY7" fmla="*/ 1140 h 46913"/>
                <a:gd name="connsiteX8" fmla="*/ 14775 w 35669"/>
                <a:gd name="connsiteY8" fmla="*/ 0 h 46913"/>
                <a:gd name="connsiteX9" fmla="*/ 14775 w 35669"/>
                <a:gd name="connsiteY9" fmla="*/ 11665 h 46913"/>
                <a:gd name="connsiteX10" fmla="*/ 19434 w 35669"/>
                <a:gd name="connsiteY10" fmla="*/ 3575 h 46913"/>
                <a:gd name="connsiteX11" fmla="*/ 27834 w 35669"/>
                <a:gd name="connsiteY11" fmla="*/ 0 h 46913"/>
                <a:gd name="connsiteX12" fmla="*/ 33434 w 35669"/>
                <a:gd name="connsiteY12" fmla="*/ 1915 h 46913"/>
                <a:gd name="connsiteX13" fmla="*/ 35669 w 35669"/>
                <a:gd name="connsiteY13" fmla="*/ 6474 h 46913"/>
                <a:gd name="connsiteX14" fmla="*/ 34208 w 35669"/>
                <a:gd name="connsiteY14" fmla="*/ 10005 h 46913"/>
                <a:gd name="connsiteX15" fmla="*/ 31098 w 35669"/>
                <a:gd name="connsiteY15" fmla="*/ 11144 h 46913"/>
                <a:gd name="connsiteX16" fmla="*/ 27834 w 35669"/>
                <a:gd name="connsiteY16" fmla="*/ 9949 h 46913"/>
                <a:gd name="connsiteX17" fmla="*/ 26539 w 35669"/>
                <a:gd name="connsiteY17" fmla="*/ 6585 h 46913"/>
                <a:gd name="connsiteX18" fmla="*/ 27114 w 35669"/>
                <a:gd name="connsiteY18" fmla="*/ 4305 h 46913"/>
                <a:gd name="connsiteX19" fmla="*/ 28199 w 35669"/>
                <a:gd name="connsiteY19" fmla="*/ 2900 h 46913"/>
                <a:gd name="connsiteX20" fmla="*/ 28974 w 35669"/>
                <a:gd name="connsiteY20" fmla="*/ 2435 h 46913"/>
                <a:gd name="connsiteX21" fmla="*/ 27834 w 35669"/>
                <a:gd name="connsiteY21" fmla="*/ 2335 h 46913"/>
                <a:gd name="connsiteX22" fmla="*/ 18604 w 35669"/>
                <a:gd name="connsiteY22" fmla="*/ 8190 h 46913"/>
                <a:gd name="connsiteX23" fmla="*/ 15295 w 35669"/>
                <a:gd name="connsiteY23" fmla="*/ 22289 h 46913"/>
                <a:gd name="connsiteX24" fmla="*/ 15295 w 35669"/>
                <a:gd name="connsiteY24" fmla="*/ 38624 h 46913"/>
                <a:gd name="connsiteX25" fmla="*/ 16534 w 35669"/>
                <a:gd name="connsiteY25" fmla="*/ 42663 h 46913"/>
                <a:gd name="connsiteX26" fmla="*/ 23374 w 35669"/>
                <a:gd name="connsiteY26" fmla="*/ 43648 h 46913"/>
                <a:gd name="connsiteX27" fmla="*/ 25609 w 35669"/>
                <a:gd name="connsiteY27" fmla="*/ 43648 h 46913"/>
                <a:gd name="connsiteX28" fmla="*/ 25609 w 35669"/>
                <a:gd name="connsiteY28" fmla="*/ 46913 h 46913"/>
                <a:gd name="connsiteX29" fmla="*/ 12129 w 35669"/>
                <a:gd name="connsiteY29" fmla="*/ 46603 h 46913"/>
                <a:gd name="connsiteX30" fmla="*/ 8809 w 35669"/>
                <a:gd name="connsiteY30" fmla="*/ 46659 h 46913"/>
                <a:gd name="connsiteX31" fmla="*/ 4139 w 35669"/>
                <a:gd name="connsiteY31" fmla="*/ 46814 h 46913"/>
                <a:gd name="connsiteX32" fmla="*/ 0 w 35669"/>
                <a:gd name="connsiteY32" fmla="*/ 46913 h 4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669" h="46913">
                  <a:moveTo>
                    <a:pt x="0" y="46913"/>
                  </a:moveTo>
                  <a:lnTo>
                    <a:pt x="0" y="43648"/>
                  </a:lnTo>
                  <a:cubicBezTo>
                    <a:pt x="3763" y="43648"/>
                    <a:pt x="6076" y="43427"/>
                    <a:pt x="6939" y="42973"/>
                  </a:cubicBezTo>
                  <a:cubicBezTo>
                    <a:pt x="7835" y="42497"/>
                    <a:pt x="8289" y="41114"/>
                    <a:pt x="8289" y="38823"/>
                  </a:cubicBezTo>
                  <a:lnTo>
                    <a:pt x="8289" y="10370"/>
                  </a:lnTo>
                  <a:cubicBezTo>
                    <a:pt x="8289" y="7747"/>
                    <a:pt x="7824" y="6098"/>
                    <a:pt x="6895" y="5445"/>
                  </a:cubicBezTo>
                  <a:cubicBezTo>
                    <a:pt x="5998" y="4792"/>
                    <a:pt x="3696" y="4460"/>
                    <a:pt x="0" y="4460"/>
                  </a:cubicBezTo>
                  <a:lnTo>
                    <a:pt x="0" y="1140"/>
                  </a:lnTo>
                  <a:lnTo>
                    <a:pt x="14775" y="0"/>
                  </a:lnTo>
                  <a:lnTo>
                    <a:pt x="14775" y="11665"/>
                  </a:lnTo>
                  <a:cubicBezTo>
                    <a:pt x="15782" y="8621"/>
                    <a:pt x="17331" y="5932"/>
                    <a:pt x="19434" y="3575"/>
                  </a:cubicBezTo>
                  <a:cubicBezTo>
                    <a:pt x="21581" y="1195"/>
                    <a:pt x="24381" y="0"/>
                    <a:pt x="27834" y="0"/>
                  </a:cubicBezTo>
                  <a:cubicBezTo>
                    <a:pt x="30113" y="0"/>
                    <a:pt x="31984" y="642"/>
                    <a:pt x="33434" y="1915"/>
                  </a:cubicBezTo>
                  <a:cubicBezTo>
                    <a:pt x="34928" y="3187"/>
                    <a:pt x="35669" y="4715"/>
                    <a:pt x="35669" y="6474"/>
                  </a:cubicBezTo>
                  <a:cubicBezTo>
                    <a:pt x="35669" y="8035"/>
                    <a:pt x="35182" y="9208"/>
                    <a:pt x="34208" y="10005"/>
                  </a:cubicBezTo>
                  <a:cubicBezTo>
                    <a:pt x="33279" y="10768"/>
                    <a:pt x="32238" y="11144"/>
                    <a:pt x="31098" y="11144"/>
                  </a:cubicBezTo>
                  <a:cubicBezTo>
                    <a:pt x="29826" y="11144"/>
                    <a:pt x="28730" y="10746"/>
                    <a:pt x="27834" y="9949"/>
                  </a:cubicBezTo>
                  <a:cubicBezTo>
                    <a:pt x="26970" y="9119"/>
                    <a:pt x="26539" y="8001"/>
                    <a:pt x="26539" y="6585"/>
                  </a:cubicBezTo>
                  <a:cubicBezTo>
                    <a:pt x="26539" y="5722"/>
                    <a:pt x="26727" y="4958"/>
                    <a:pt x="27114" y="4305"/>
                  </a:cubicBezTo>
                  <a:cubicBezTo>
                    <a:pt x="27524" y="3608"/>
                    <a:pt x="27889" y="3143"/>
                    <a:pt x="28199" y="2900"/>
                  </a:cubicBezTo>
                  <a:cubicBezTo>
                    <a:pt x="28509" y="2656"/>
                    <a:pt x="28763" y="2501"/>
                    <a:pt x="28974" y="2435"/>
                  </a:cubicBezTo>
                  <a:cubicBezTo>
                    <a:pt x="28841" y="2368"/>
                    <a:pt x="28464" y="2335"/>
                    <a:pt x="27834" y="2335"/>
                  </a:cubicBezTo>
                  <a:cubicBezTo>
                    <a:pt x="23927" y="2335"/>
                    <a:pt x="20850" y="4283"/>
                    <a:pt x="18604" y="8190"/>
                  </a:cubicBezTo>
                  <a:cubicBezTo>
                    <a:pt x="16401" y="12063"/>
                    <a:pt x="15295" y="16767"/>
                    <a:pt x="15295" y="22289"/>
                  </a:cubicBezTo>
                  <a:lnTo>
                    <a:pt x="15295" y="38624"/>
                  </a:lnTo>
                  <a:cubicBezTo>
                    <a:pt x="15295" y="40660"/>
                    <a:pt x="15704" y="42011"/>
                    <a:pt x="16534" y="42663"/>
                  </a:cubicBezTo>
                  <a:cubicBezTo>
                    <a:pt x="17397" y="43317"/>
                    <a:pt x="19677" y="43648"/>
                    <a:pt x="23374" y="43648"/>
                  </a:cubicBezTo>
                  <a:lnTo>
                    <a:pt x="25609" y="43648"/>
                  </a:lnTo>
                  <a:lnTo>
                    <a:pt x="25609" y="46913"/>
                  </a:lnTo>
                  <a:cubicBezTo>
                    <a:pt x="22776" y="46703"/>
                    <a:pt x="18283" y="46603"/>
                    <a:pt x="12129" y="46603"/>
                  </a:cubicBezTo>
                  <a:cubicBezTo>
                    <a:pt x="11266" y="46603"/>
                    <a:pt x="10159" y="46626"/>
                    <a:pt x="8809" y="46659"/>
                  </a:cubicBezTo>
                  <a:cubicBezTo>
                    <a:pt x="7459" y="46692"/>
                    <a:pt x="5899" y="46747"/>
                    <a:pt x="4139" y="46814"/>
                  </a:cubicBezTo>
                  <a:cubicBezTo>
                    <a:pt x="2379" y="46880"/>
                    <a:pt x="1007" y="46913"/>
                    <a:pt x="0" y="46913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5D5476D7-8DB6-EF9A-7035-3E7EA2EC3B4D}"/>
                </a:ext>
              </a:extLst>
            </p:cNvPr>
            <p:cNvSpPr/>
            <p:nvPr/>
          </p:nvSpPr>
          <p:spPr>
            <a:xfrm>
              <a:off x="7809552" y="3177765"/>
              <a:ext cx="41114" cy="48783"/>
            </a:xfrm>
            <a:custGeom>
              <a:avLst/>
              <a:gdLst>
                <a:gd name="connsiteX0" fmla="*/ 0 w 41114"/>
                <a:gd name="connsiteY0" fmla="*/ 24215 h 48783"/>
                <a:gd name="connsiteX1" fmla="*/ 6430 w 41114"/>
                <a:gd name="connsiteY1" fmla="*/ 7105 h 48783"/>
                <a:gd name="connsiteX2" fmla="*/ 22090 w 41114"/>
                <a:gd name="connsiteY2" fmla="*/ 0 h 48783"/>
                <a:gd name="connsiteX3" fmla="*/ 36245 w 41114"/>
                <a:gd name="connsiteY3" fmla="*/ 6065 h 48783"/>
                <a:gd name="connsiteX4" fmla="*/ 41114 w 41114"/>
                <a:gd name="connsiteY4" fmla="*/ 20839 h 48783"/>
                <a:gd name="connsiteX5" fmla="*/ 40705 w 41114"/>
                <a:gd name="connsiteY5" fmla="*/ 22754 h 48783"/>
                <a:gd name="connsiteX6" fmla="*/ 38469 w 41114"/>
                <a:gd name="connsiteY6" fmla="*/ 23075 h 48783"/>
                <a:gd name="connsiteX7" fmla="*/ 8821 w 41114"/>
                <a:gd name="connsiteY7" fmla="*/ 23075 h 48783"/>
                <a:gd name="connsiteX8" fmla="*/ 12030 w 41114"/>
                <a:gd name="connsiteY8" fmla="*/ 38989 h 48783"/>
                <a:gd name="connsiteX9" fmla="*/ 24005 w 41114"/>
                <a:gd name="connsiteY9" fmla="*/ 46083 h 48783"/>
                <a:gd name="connsiteX10" fmla="*/ 26284 w 41114"/>
                <a:gd name="connsiteY10" fmla="*/ 45884 h 48783"/>
                <a:gd name="connsiteX11" fmla="*/ 30069 w 41114"/>
                <a:gd name="connsiteY11" fmla="*/ 44788 h 48783"/>
                <a:gd name="connsiteX12" fmla="*/ 34839 w 41114"/>
                <a:gd name="connsiteY12" fmla="*/ 41424 h 48783"/>
                <a:gd name="connsiteX13" fmla="*/ 38370 w 41114"/>
                <a:gd name="connsiteY13" fmla="*/ 35149 h 48783"/>
                <a:gd name="connsiteX14" fmla="*/ 39720 w 41114"/>
                <a:gd name="connsiteY14" fmla="*/ 33699 h 48783"/>
                <a:gd name="connsiteX15" fmla="*/ 41114 w 41114"/>
                <a:gd name="connsiteY15" fmla="*/ 34939 h 48783"/>
                <a:gd name="connsiteX16" fmla="*/ 40085 w 41114"/>
                <a:gd name="connsiteY16" fmla="*/ 38004 h 48783"/>
                <a:gd name="connsiteX17" fmla="*/ 37174 w 41114"/>
                <a:gd name="connsiteY17" fmla="*/ 42564 h 48783"/>
                <a:gd name="connsiteX18" fmla="*/ 31530 w 41114"/>
                <a:gd name="connsiteY18" fmla="*/ 46913 h 48783"/>
                <a:gd name="connsiteX19" fmla="*/ 23385 w 41114"/>
                <a:gd name="connsiteY19" fmla="*/ 48784 h 48783"/>
                <a:gd name="connsiteX20" fmla="*/ 7006 w 41114"/>
                <a:gd name="connsiteY20" fmla="*/ 41734 h 48783"/>
                <a:gd name="connsiteX21" fmla="*/ 0 w 41114"/>
                <a:gd name="connsiteY21" fmla="*/ 24215 h 48783"/>
                <a:gd name="connsiteX22" fmla="*/ 8920 w 41114"/>
                <a:gd name="connsiteY22" fmla="*/ 20839 h 48783"/>
                <a:gd name="connsiteX23" fmla="*/ 34120 w 41114"/>
                <a:gd name="connsiteY23" fmla="*/ 20839 h 48783"/>
                <a:gd name="connsiteX24" fmla="*/ 33699 w 41114"/>
                <a:gd name="connsiteY24" fmla="*/ 16125 h 48783"/>
                <a:gd name="connsiteX25" fmla="*/ 32205 w 41114"/>
                <a:gd name="connsiteY25" fmla="*/ 10215 h 48783"/>
                <a:gd name="connsiteX26" fmla="*/ 28520 w 41114"/>
                <a:gd name="connsiteY26" fmla="*/ 4560 h 48783"/>
                <a:gd name="connsiteX27" fmla="*/ 22090 w 41114"/>
                <a:gd name="connsiteY27" fmla="*/ 2379 h 48783"/>
                <a:gd name="connsiteX28" fmla="*/ 18515 w 41114"/>
                <a:gd name="connsiteY28" fmla="*/ 3110 h 48783"/>
                <a:gd name="connsiteX29" fmla="*/ 14465 w 41114"/>
                <a:gd name="connsiteY29" fmla="*/ 5600 h 48783"/>
                <a:gd name="connsiteX30" fmla="*/ 10680 w 41114"/>
                <a:gd name="connsiteY30" fmla="*/ 11355 h 48783"/>
                <a:gd name="connsiteX31" fmla="*/ 8920 w 41114"/>
                <a:gd name="connsiteY31" fmla="*/ 20839 h 4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1114" h="48783">
                  <a:moveTo>
                    <a:pt x="0" y="24215"/>
                  </a:moveTo>
                  <a:cubicBezTo>
                    <a:pt x="0" y="17541"/>
                    <a:pt x="2147" y="11831"/>
                    <a:pt x="6430" y="7105"/>
                  </a:cubicBezTo>
                  <a:cubicBezTo>
                    <a:pt x="10713" y="2368"/>
                    <a:pt x="15937" y="0"/>
                    <a:pt x="22090" y="0"/>
                  </a:cubicBezTo>
                  <a:cubicBezTo>
                    <a:pt x="28310" y="0"/>
                    <a:pt x="33024" y="2025"/>
                    <a:pt x="36245" y="6065"/>
                  </a:cubicBezTo>
                  <a:cubicBezTo>
                    <a:pt x="39487" y="10104"/>
                    <a:pt x="41114" y="15029"/>
                    <a:pt x="41114" y="20839"/>
                  </a:cubicBezTo>
                  <a:cubicBezTo>
                    <a:pt x="41114" y="21913"/>
                    <a:pt x="40981" y="22544"/>
                    <a:pt x="40705" y="22754"/>
                  </a:cubicBezTo>
                  <a:cubicBezTo>
                    <a:pt x="40428" y="22964"/>
                    <a:pt x="39676" y="23075"/>
                    <a:pt x="38469" y="23075"/>
                  </a:cubicBezTo>
                  <a:lnTo>
                    <a:pt x="8821" y="23075"/>
                  </a:lnTo>
                  <a:cubicBezTo>
                    <a:pt x="8821" y="30302"/>
                    <a:pt x="9894" y="35603"/>
                    <a:pt x="12030" y="38989"/>
                  </a:cubicBezTo>
                  <a:cubicBezTo>
                    <a:pt x="15007" y="43715"/>
                    <a:pt x="18991" y="46083"/>
                    <a:pt x="24005" y="46083"/>
                  </a:cubicBezTo>
                  <a:cubicBezTo>
                    <a:pt x="24702" y="46083"/>
                    <a:pt x="25454" y="46017"/>
                    <a:pt x="26284" y="45884"/>
                  </a:cubicBezTo>
                  <a:cubicBezTo>
                    <a:pt x="27114" y="45740"/>
                    <a:pt x="28376" y="45375"/>
                    <a:pt x="30069" y="44788"/>
                  </a:cubicBezTo>
                  <a:cubicBezTo>
                    <a:pt x="31763" y="44169"/>
                    <a:pt x="33356" y="43051"/>
                    <a:pt x="34839" y="41424"/>
                  </a:cubicBezTo>
                  <a:cubicBezTo>
                    <a:pt x="36333" y="39797"/>
                    <a:pt x="37506" y="37705"/>
                    <a:pt x="38370" y="35149"/>
                  </a:cubicBezTo>
                  <a:cubicBezTo>
                    <a:pt x="38580" y="34142"/>
                    <a:pt x="39023" y="33666"/>
                    <a:pt x="39720" y="33699"/>
                  </a:cubicBezTo>
                  <a:cubicBezTo>
                    <a:pt x="40649" y="33699"/>
                    <a:pt x="41114" y="34109"/>
                    <a:pt x="41114" y="34939"/>
                  </a:cubicBezTo>
                  <a:cubicBezTo>
                    <a:pt x="41114" y="35569"/>
                    <a:pt x="40771" y="36588"/>
                    <a:pt x="40085" y="38004"/>
                  </a:cubicBezTo>
                  <a:cubicBezTo>
                    <a:pt x="39432" y="39388"/>
                    <a:pt x="38458" y="40904"/>
                    <a:pt x="37174" y="42564"/>
                  </a:cubicBezTo>
                  <a:cubicBezTo>
                    <a:pt x="35902" y="44224"/>
                    <a:pt x="34020" y="45674"/>
                    <a:pt x="31530" y="46913"/>
                  </a:cubicBezTo>
                  <a:cubicBezTo>
                    <a:pt x="29073" y="48164"/>
                    <a:pt x="26362" y="48784"/>
                    <a:pt x="23385" y="48784"/>
                  </a:cubicBezTo>
                  <a:cubicBezTo>
                    <a:pt x="17165" y="48784"/>
                    <a:pt x="11709" y="46437"/>
                    <a:pt x="7006" y="41734"/>
                  </a:cubicBezTo>
                  <a:cubicBezTo>
                    <a:pt x="2335" y="36997"/>
                    <a:pt x="0" y="31154"/>
                    <a:pt x="0" y="24215"/>
                  </a:cubicBezTo>
                  <a:moveTo>
                    <a:pt x="8920" y="20839"/>
                  </a:moveTo>
                  <a:lnTo>
                    <a:pt x="34120" y="20839"/>
                  </a:lnTo>
                  <a:cubicBezTo>
                    <a:pt x="34120" y="19356"/>
                    <a:pt x="33976" y="17785"/>
                    <a:pt x="33699" y="16125"/>
                  </a:cubicBezTo>
                  <a:cubicBezTo>
                    <a:pt x="33467" y="14465"/>
                    <a:pt x="32969" y="12495"/>
                    <a:pt x="32205" y="10215"/>
                  </a:cubicBezTo>
                  <a:cubicBezTo>
                    <a:pt x="31475" y="7902"/>
                    <a:pt x="30246" y="6009"/>
                    <a:pt x="28520" y="4560"/>
                  </a:cubicBezTo>
                  <a:cubicBezTo>
                    <a:pt x="26793" y="3110"/>
                    <a:pt x="24646" y="2379"/>
                    <a:pt x="22090" y="2379"/>
                  </a:cubicBezTo>
                  <a:cubicBezTo>
                    <a:pt x="20950" y="2379"/>
                    <a:pt x="19755" y="2623"/>
                    <a:pt x="18515" y="3110"/>
                  </a:cubicBezTo>
                  <a:cubicBezTo>
                    <a:pt x="17309" y="3597"/>
                    <a:pt x="15959" y="4427"/>
                    <a:pt x="14465" y="5600"/>
                  </a:cubicBezTo>
                  <a:cubicBezTo>
                    <a:pt x="12982" y="6773"/>
                    <a:pt x="11720" y="8688"/>
                    <a:pt x="10680" y="11355"/>
                  </a:cubicBezTo>
                  <a:cubicBezTo>
                    <a:pt x="9651" y="14022"/>
                    <a:pt x="9064" y="17176"/>
                    <a:pt x="8920" y="20839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D5B07F91-E86F-6397-A6B4-501E346AFB85}"/>
                </a:ext>
              </a:extLst>
            </p:cNvPr>
            <p:cNvSpPr/>
            <p:nvPr/>
          </p:nvSpPr>
          <p:spPr>
            <a:xfrm>
              <a:off x="7856233" y="3177765"/>
              <a:ext cx="34684" cy="48783"/>
            </a:xfrm>
            <a:custGeom>
              <a:avLst/>
              <a:gdLst>
                <a:gd name="connsiteX0" fmla="*/ 0 w 34684"/>
                <a:gd name="connsiteY0" fmla="*/ 46194 h 48783"/>
                <a:gd name="connsiteX1" fmla="*/ 0 w 34684"/>
                <a:gd name="connsiteY1" fmla="*/ 32194 h 48783"/>
                <a:gd name="connsiteX2" fmla="*/ 44 w 34684"/>
                <a:gd name="connsiteY2" fmla="*/ 30589 h 48783"/>
                <a:gd name="connsiteX3" fmla="*/ 409 w 34684"/>
                <a:gd name="connsiteY3" fmla="*/ 29859 h 48783"/>
                <a:gd name="connsiteX4" fmla="*/ 1339 w 34684"/>
                <a:gd name="connsiteY4" fmla="*/ 29549 h 48783"/>
                <a:gd name="connsiteX5" fmla="*/ 2324 w 34684"/>
                <a:gd name="connsiteY5" fmla="*/ 29859 h 48783"/>
                <a:gd name="connsiteX6" fmla="*/ 2844 w 34684"/>
                <a:gd name="connsiteY6" fmla="*/ 31364 h 48783"/>
                <a:gd name="connsiteX7" fmla="*/ 7880 w 34684"/>
                <a:gd name="connsiteY7" fmla="*/ 42564 h 48783"/>
                <a:gd name="connsiteX8" fmla="*/ 17619 w 34684"/>
                <a:gd name="connsiteY8" fmla="*/ 46404 h 48783"/>
                <a:gd name="connsiteX9" fmla="*/ 26594 w 34684"/>
                <a:gd name="connsiteY9" fmla="*/ 43759 h 48783"/>
                <a:gd name="connsiteX10" fmla="*/ 29604 w 34684"/>
                <a:gd name="connsiteY10" fmla="*/ 36754 h 48783"/>
                <a:gd name="connsiteX11" fmla="*/ 18560 w 34684"/>
                <a:gd name="connsiteY11" fmla="*/ 27015 h 48783"/>
                <a:gd name="connsiteX12" fmla="*/ 9540 w 34684"/>
                <a:gd name="connsiteY12" fmla="*/ 24879 h 48783"/>
                <a:gd name="connsiteX13" fmla="*/ 4560 w 34684"/>
                <a:gd name="connsiteY13" fmla="*/ 22090 h 48783"/>
                <a:gd name="connsiteX14" fmla="*/ 0 w 34684"/>
                <a:gd name="connsiteY14" fmla="*/ 13059 h 48783"/>
                <a:gd name="connsiteX15" fmla="*/ 3984 w 34684"/>
                <a:gd name="connsiteY15" fmla="*/ 3884 h 48783"/>
                <a:gd name="connsiteX16" fmla="*/ 16955 w 34684"/>
                <a:gd name="connsiteY16" fmla="*/ 0 h 48783"/>
                <a:gd name="connsiteX17" fmla="*/ 26959 w 34684"/>
                <a:gd name="connsiteY17" fmla="*/ 3010 h 48783"/>
                <a:gd name="connsiteX18" fmla="*/ 28774 w 34684"/>
                <a:gd name="connsiteY18" fmla="*/ 1295 h 48783"/>
                <a:gd name="connsiteX19" fmla="*/ 30899 w 34684"/>
                <a:gd name="connsiteY19" fmla="*/ 0 h 48783"/>
                <a:gd name="connsiteX20" fmla="*/ 31884 w 34684"/>
                <a:gd name="connsiteY20" fmla="*/ 564 h 48783"/>
                <a:gd name="connsiteX21" fmla="*/ 32039 w 34684"/>
                <a:gd name="connsiteY21" fmla="*/ 2590 h 48783"/>
                <a:gd name="connsiteX22" fmla="*/ 32039 w 34684"/>
                <a:gd name="connsiteY22" fmla="*/ 13269 h 48783"/>
                <a:gd name="connsiteX23" fmla="*/ 31984 w 34684"/>
                <a:gd name="connsiteY23" fmla="*/ 14874 h 48783"/>
                <a:gd name="connsiteX24" fmla="*/ 31619 w 34684"/>
                <a:gd name="connsiteY24" fmla="*/ 15605 h 48783"/>
                <a:gd name="connsiteX25" fmla="*/ 30634 w 34684"/>
                <a:gd name="connsiteY25" fmla="*/ 15859 h 48783"/>
                <a:gd name="connsiteX26" fmla="*/ 29394 w 34684"/>
                <a:gd name="connsiteY26" fmla="*/ 14874 h 48783"/>
                <a:gd name="connsiteX27" fmla="*/ 16955 w 34684"/>
                <a:gd name="connsiteY27" fmla="*/ 2025 h 48783"/>
                <a:gd name="connsiteX28" fmla="*/ 7880 w 34684"/>
                <a:gd name="connsiteY28" fmla="*/ 4460 h 48783"/>
                <a:gd name="connsiteX29" fmla="*/ 5080 w 34684"/>
                <a:gd name="connsiteY29" fmla="*/ 10104 h 48783"/>
                <a:gd name="connsiteX30" fmla="*/ 5910 w 34684"/>
                <a:gd name="connsiteY30" fmla="*/ 13325 h 48783"/>
                <a:gd name="connsiteX31" fmla="*/ 7880 w 34684"/>
                <a:gd name="connsiteY31" fmla="*/ 15505 h 48783"/>
                <a:gd name="connsiteX32" fmla="*/ 11089 w 34684"/>
                <a:gd name="connsiteY32" fmla="*/ 17054 h 48783"/>
                <a:gd name="connsiteX33" fmla="*/ 14409 w 34684"/>
                <a:gd name="connsiteY33" fmla="*/ 18039 h 48783"/>
                <a:gd name="connsiteX34" fmla="*/ 18139 w 34684"/>
                <a:gd name="connsiteY34" fmla="*/ 18814 h 48783"/>
                <a:gd name="connsiteX35" fmla="*/ 30224 w 34684"/>
                <a:gd name="connsiteY35" fmla="*/ 23894 h 48783"/>
                <a:gd name="connsiteX36" fmla="*/ 34684 w 34684"/>
                <a:gd name="connsiteY36" fmla="*/ 34009 h 48783"/>
                <a:gd name="connsiteX37" fmla="*/ 30423 w 34684"/>
                <a:gd name="connsiteY37" fmla="*/ 44534 h 48783"/>
                <a:gd name="connsiteX38" fmla="*/ 17619 w 34684"/>
                <a:gd name="connsiteY38" fmla="*/ 48784 h 48783"/>
                <a:gd name="connsiteX39" fmla="*/ 5910 w 34684"/>
                <a:gd name="connsiteY39" fmla="*/ 44169 h 48783"/>
                <a:gd name="connsiteX40" fmla="*/ 4814 w 34684"/>
                <a:gd name="connsiteY40" fmla="*/ 45364 h 48783"/>
                <a:gd name="connsiteX41" fmla="*/ 4139 w 34684"/>
                <a:gd name="connsiteY41" fmla="*/ 46083 h 48783"/>
                <a:gd name="connsiteX42" fmla="*/ 3940 w 34684"/>
                <a:gd name="connsiteY42" fmla="*/ 46448 h 48783"/>
                <a:gd name="connsiteX43" fmla="*/ 3785 w 34684"/>
                <a:gd name="connsiteY43" fmla="*/ 46659 h 48783"/>
                <a:gd name="connsiteX44" fmla="*/ 1140 w 34684"/>
                <a:gd name="connsiteY44" fmla="*/ 48784 h 48783"/>
                <a:gd name="connsiteX45" fmla="*/ 155 w 34684"/>
                <a:gd name="connsiteY45" fmla="*/ 48208 h 48783"/>
                <a:gd name="connsiteX46" fmla="*/ 0 w 34684"/>
                <a:gd name="connsiteY46" fmla="*/ 46194 h 4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4684" h="48783">
                  <a:moveTo>
                    <a:pt x="0" y="46194"/>
                  </a:moveTo>
                  <a:lnTo>
                    <a:pt x="0" y="32194"/>
                  </a:lnTo>
                  <a:cubicBezTo>
                    <a:pt x="0" y="31397"/>
                    <a:pt x="11" y="30866"/>
                    <a:pt x="44" y="30589"/>
                  </a:cubicBezTo>
                  <a:cubicBezTo>
                    <a:pt x="77" y="30313"/>
                    <a:pt x="199" y="30069"/>
                    <a:pt x="409" y="29859"/>
                  </a:cubicBezTo>
                  <a:cubicBezTo>
                    <a:pt x="620" y="29649"/>
                    <a:pt x="930" y="29549"/>
                    <a:pt x="1339" y="29549"/>
                  </a:cubicBezTo>
                  <a:cubicBezTo>
                    <a:pt x="1826" y="29549"/>
                    <a:pt x="2158" y="29649"/>
                    <a:pt x="2324" y="29859"/>
                  </a:cubicBezTo>
                  <a:cubicBezTo>
                    <a:pt x="2534" y="30069"/>
                    <a:pt x="2711" y="30567"/>
                    <a:pt x="2844" y="31364"/>
                  </a:cubicBezTo>
                  <a:cubicBezTo>
                    <a:pt x="3918" y="36245"/>
                    <a:pt x="5600" y="39974"/>
                    <a:pt x="7880" y="42564"/>
                  </a:cubicBezTo>
                  <a:cubicBezTo>
                    <a:pt x="10193" y="45120"/>
                    <a:pt x="13447" y="46404"/>
                    <a:pt x="17619" y="46404"/>
                  </a:cubicBezTo>
                  <a:cubicBezTo>
                    <a:pt x="21592" y="46404"/>
                    <a:pt x="24591" y="45519"/>
                    <a:pt x="26594" y="43759"/>
                  </a:cubicBezTo>
                  <a:cubicBezTo>
                    <a:pt x="28597" y="41999"/>
                    <a:pt x="29604" y="39664"/>
                    <a:pt x="29604" y="36754"/>
                  </a:cubicBezTo>
                  <a:cubicBezTo>
                    <a:pt x="29604" y="31574"/>
                    <a:pt x="25919" y="28332"/>
                    <a:pt x="18560" y="27015"/>
                  </a:cubicBezTo>
                  <a:cubicBezTo>
                    <a:pt x="14310" y="26140"/>
                    <a:pt x="11299" y="25432"/>
                    <a:pt x="9540" y="24879"/>
                  </a:cubicBezTo>
                  <a:cubicBezTo>
                    <a:pt x="7780" y="24292"/>
                    <a:pt x="6120" y="23363"/>
                    <a:pt x="4560" y="22090"/>
                  </a:cubicBezTo>
                  <a:cubicBezTo>
                    <a:pt x="1516" y="19600"/>
                    <a:pt x="0" y="16590"/>
                    <a:pt x="0" y="13059"/>
                  </a:cubicBezTo>
                  <a:cubicBezTo>
                    <a:pt x="0" y="9540"/>
                    <a:pt x="1328" y="6485"/>
                    <a:pt x="3984" y="3884"/>
                  </a:cubicBezTo>
                  <a:cubicBezTo>
                    <a:pt x="6685" y="1295"/>
                    <a:pt x="11012" y="0"/>
                    <a:pt x="16955" y="0"/>
                  </a:cubicBezTo>
                  <a:cubicBezTo>
                    <a:pt x="20928" y="0"/>
                    <a:pt x="24259" y="1007"/>
                    <a:pt x="26959" y="3010"/>
                  </a:cubicBezTo>
                  <a:cubicBezTo>
                    <a:pt x="27745" y="2379"/>
                    <a:pt x="28354" y="1815"/>
                    <a:pt x="28774" y="1295"/>
                  </a:cubicBezTo>
                  <a:cubicBezTo>
                    <a:pt x="29704" y="431"/>
                    <a:pt x="30412" y="0"/>
                    <a:pt x="30899" y="0"/>
                  </a:cubicBezTo>
                  <a:cubicBezTo>
                    <a:pt x="31453" y="0"/>
                    <a:pt x="31785" y="188"/>
                    <a:pt x="31884" y="564"/>
                  </a:cubicBezTo>
                  <a:cubicBezTo>
                    <a:pt x="31984" y="907"/>
                    <a:pt x="32039" y="1583"/>
                    <a:pt x="32039" y="2590"/>
                  </a:cubicBezTo>
                  <a:lnTo>
                    <a:pt x="32039" y="13269"/>
                  </a:lnTo>
                  <a:cubicBezTo>
                    <a:pt x="32039" y="14066"/>
                    <a:pt x="32017" y="14597"/>
                    <a:pt x="31984" y="14874"/>
                  </a:cubicBezTo>
                  <a:cubicBezTo>
                    <a:pt x="31951" y="15151"/>
                    <a:pt x="31829" y="15394"/>
                    <a:pt x="31619" y="15605"/>
                  </a:cubicBezTo>
                  <a:cubicBezTo>
                    <a:pt x="31408" y="15771"/>
                    <a:pt x="31087" y="15859"/>
                    <a:pt x="30634" y="15859"/>
                  </a:cubicBezTo>
                  <a:cubicBezTo>
                    <a:pt x="29837" y="15859"/>
                    <a:pt x="29427" y="15527"/>
                    <a:pt x="29394" y="14874"/>
                  </a:cubicBezTo>
                  <a:cubicBezTo>
                    <a:pt x="28841" y="6308"/>
                    <a:pt x="24691" y="2025"/>
                    <a:pt x="16955" y="2025"/>
                  </a:cubicBezTo>
                  <a:cubicBezTo>
                    <a:pt x="12771" y="2025"/>
                    <a:pt x="9750" y="2833"/>
                    <a:pt x="7880" y="4460"/>
                  </a:cubicBezTo>
                  <a:cubicBezTo>
                    <a:pt x="6009" y="6043"/>
                    <a:pt x="5080" y="7924"/>
                    <a:pt x="5080" y="10104"/>
                  </a:cubicBezTo>
                  <a:cubicBezTo>
                    <a:pt x="5080" y="11311"/>
                    <a:pt x="5356" y="12384"/>
                    <a:pt x="5910" y="13325"/>
                  </a:cubicBezTo>
                  <a:cubicBezTo>
                    <a:pt x="6496" y="14221"/>
                    <a:pt x="7149" y="14951"/>
                    <a:pt x="7880" y="15505"/>
                  </a:cubicBezTo>
                  <a:cubicBezTo>
                    <a:pt x="8643" y="16025"/>
                    <a:pt x="9706" y="16534"/>
                    <a:pt x="11089" y="17054"/>
                  </a:cubicBezTo>
                  <a:cubicBezTo>
                    <a:pt x="12473" y="17541"/>
                    <a:pt x="13579" y="17873"/>
                    <a:pt x="14409" y="18039"/>
                  </a:cubicBezTo>
                  <a:cubicBezTo>
                    <a:pt x="15273" y="18216"/>
                    <a:pt x="16512" y="18471"/>
                    <a:pt x="18139" y="18814"/>
                  </a:cubicBezTo>
                  <a:cubicBezTo>
                    <a:pt x="23816" y="19888"/>
                    <a:pt x="27845" y="21581"/>
                    <a:pt x="30224" y="23894"/>
                  </a:cubicBezTo>
                  <a:cubicBezTo>
                    <a:pt x="33201" y="26871"/>
                    <a:pt x="34684" y="30235"/>
                    <a:pt x="34684" y="34009"/>
                  </a:cubicBezTo>
                  <a:cubicBezTo>
                    <a:pt x="34684" y="38192"/>
                    <a:pt x="33268" y="41701"/>
                    <a:pt x="30423" y="44534"/>
                  </a:cubicBezTo>
                  <a:cubicBezTo>
                    <a:pt x="27590" y="47367"/>
                    <a:pt x="23318" y="48784"/>
                    <a:pt x="17619" y="48784"/>
                  </a:cubicBezTo>
                  <a:cubicBezTo>
                    <a:pt x="13026" y="48784"/>
                    <a:pt x="9119" y="47245"/>
                    <a:pt x="5910" y="44169"/>
                  </a:cubicBezTo>
                  <a:cubicBezTo>
                    <a:pt x="5500" y="44578"/>
                    <a:pt x="5135" y="44976"/>
                    <a:pt x="4814" y="45364"/>
                  </a:cubicBezTo>
                  <a:cubicBezTo>
                    <a:pt x="4504" y="45707"/>
                    <a:pt x="4283" y="45950"/>
                    <a:pt x="4139" y="46083"/>
                  </a:cubicBezTo>
                  <a:cubicBezTo>
                    <a:pt x="4040" y="46227"/>
                    <a:pt x="3973" y="46349"/>
                    <a:pt x="3940" y="46448"/>
                  </a:cubicBezTo>
                  <a:cubicBezTo>
                    <a:pt x="3907" y="46526"/>
                    <a:pt x="3851" y="46592"/>
                    <a:pt x="3785" y="46659"/>
                  </a:cubicBezTo>
                  <a:cubicBezTo>
                    <a:pt x="2368" y="48075"/>
                    <a:pt x="1483" y="48784"/>
                    <a:pt x="1140" y="48784"/>
                  </a:cubicBezTo>
                  <a:cubicBezTo>
                    <a:pt x="587" y="48784"/>
                    <a:pt x="255" y="48595"/>
                    <a:pt x="155" y="48208"/>
                  </a:cubicBezTo>
                  <a:cubicBezTo>
                    <a:pt x="55" y="47865"/>
                    <a:pt x="0" y="47201"/>
                    <a:pt x="0" y="46194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72F379FF-E933-4A29-0120-568E9D7EF741}"/>
                </a:ext>
              </a:extLst>
            </p:cNvPr>
            <p:cNvSpPr/>
            <p:nvPr/>
          </p:nvSpPr>
          <p:spPr>
            <a:xfrm>
              <a:off x="7925668" y="3178440"/>
              <a:ext cx="57548" cy="69833"/>
            </a:xfrm>
            <a:custGeom>
              <a:avLst/>
              <a:gdLst>
                <a:gd name="connsiteX0" fmla="*/ 57549 w 57548"/>
                <a:gd name="connsiteY0" fmla="*/ 31729 h 69833"/>
                <a:gd name="connsiteX1" fmla="*/ 54384 w 57548"/>
                <a:gd name="connsiteY1" fmla="*/ 42254 h 69833"/>
                <a:gd name="connsiteX2" fmla="*/ 46504 w 57548"/>
                <a:gd name="connsiteY2" fmla="*/ 48109 h 69833"/>
                <a:gd name="connsiteX3" fmla="*/ 40284 w 57548"/>
                <a:gd name="connsiteY3" fmla="*/ 45984 h 69833"/>
                <a:gd name="connsiteX4" fmla="*/ 36964 w 57548"/>
                <a:gd name="connsiteY4" fmla="*/ 40328 h 69833"/>
                <a:gd name="connsiteX5" fmla="*/ 34629 w 57548"/>
                <a:gd name="connsiteY5" fmla="*/ 42874 h 69833"/>
                <a:gd name="connsiteX6" fmla="*/ 31829 w 57548"/>
                <a:gd name="connsiteY6" fmla="*/ 45253 h 69833"/>
                <a:gd name="connsiteX7" fmla="*/ 27734 w 57548"/>
                <a:gd name="connsiteY7" fmla="*/ 47378 h 69833"/>
                <a:gd name="connsiteX8" fmla="*/ 22865 w 57548"/>
                <a:gd name="connsiteY8" fmla="*/ 48109 h 69833"/>
                <a:gd name="connsiteX9" fmla="*/ 12539 w 57548"/>
                <a:gd name="connsiteY9" fmla="*/ 44788 h 69833"/>
                <a:gd name="connsiteX10" fmla="*/ 6685 w 57548"/>
                <a:gd name="connsiteY10" fmla="*/ 67598 h 69833"/>
                <a:gd name="connsiteX11" fmla="*/ 2999 w 57548"/>
                <a:gd name="connsiteY11" fmla="*/ 69833 h 69833"/>
                <a:gd name="connsiteX12" fmla="*/ 830 w 57548"/>
                <a:gd name="connsiteY12" fmla="*/ 69003 h 69833"/>
                <a:gd name="connsiteX13" fmla="*/ 0 w 57548"/>
                <a:gd name="connsiteY13" fmla="*/ 66978 h 69833"/>
                <a:gd name="connsiteX14" fmla="*/ 365 w 57548"/>
                <a:gd name="connsiteY14" fmla="*/ 65274 h 69833"/>
                <a:gd name="connsiteX15" fmla="*/ 15605 w 57548"/>
                <a:gd name="connsiteY15" fmla="*/ 3829 h 69833"/>
                <a:gd name="connsiteX16" fmla="*/ 17054 w 57548"/>
                <a:gd name="connsiteY16" fmla="*/ 1240 h 69833"/>
                <a:gd name="connsiteX17" fmla="*/ 18770 w 57548"/>
                <a:gd name="connsiteY17" fmla="*/ 155 h 69833"/>
                <a:gd name="connsiteX18" fmla="*/ 19854 w 57548"/>
                <a:gd name="connsiteY18" fmla="*/ 0 h 69833"/>
                <a:gd name="connsiteX19" fmla="*/ 22079 w 57548"/>
                <a:gd name="connsiteY19" fmla="*/ 775 h 69833"/>
                <a:gd name="connsiteX20" fmla="*/ 22964 w 57548"/>
                <a:gd name="connsiteY20" fmla="*/ 2844 h 69833"/>
                <a:gd name="connsiteX21" fmla="*/ 22654 w 57548"/>
                <a:gd name="connsiteY21" fmla="*/ 4250 h 69833"/>
                <a:gd name="connsiteX22" fmla="*/ 21979 w 57548"/>
                <a:gd name="connsiteY22" fmla="*/ 7149 h 69833"/>
                <a:gd name="connsiteX23" fmla="*/ 21360 w 57548"/>
                <a:gd name="connsiteY23" fmla="*/ 9639 h 69833"/>
                <a:gd name="connsiteX24" fmla="*/ 16899 w 57548"/>
                <a:gd name="connsiteY24" fmla="*/ 27479 h 69833"/>
                <a:gd name="connsiteX25" fmla="*/ 15394 w 57548"/>
                <a:gd name="connsiteY25" fmla="*/ 36499 h 69833"/>
                <a:gd name="connsiteX26" fmla="*/ 17364 w 57548"/>
                <a:gd name="connsiteY26" fmla="*/ 43339 h 69833"/>
                <a:gd name="connsiteX27" fmla="*/ 23274 w 57548"/>
                <a:gd name="connsiteY27" fmla="*/ 45729 h 69833"/>
                <a:gd name="connsiteX28" fmla="*/ 27989 w 57548"/>
                <a:gd name="connsiteY28" fmla="*/ 44744 h 69833"/>
                <a:gd name="connsiteX29" fmla="*/ 31829 w 57548"/>
                <a:gd name="connsiteY29" fmla="*/ 42298 h 69833"/>
                <a:gd name="connsiteX30" fmla="*/ 34629 w 57548"/>
                <a:gd name="connsiteY30" fmla="*/ 39399 h 69833"/>
                <a:gd name="connsiteX31" fmla="*/ 36444 w 57548"/>
                <a:gd name="connsiteY31" fmla="*/ 36853 h 69833"/>
                <a:gd name="connsiteX32" fmla="*/ 37064 w 57548"/>
                <a:gd name="connsiteY32" fmla="*/ 35559 h 69833"/>
                <a:gd name="connsiteX33" fmla="*/ 39808 w 57548"/>
                <a:gd name="connsiteY33" fmla="*/ 24724 h 69833"/>
                <a:gd name="connsiteX34" fmla="*/ 44844 w 57548"/>
                <a:gd name="connsiteY34" fmla="*/ 4869 h 69833"/>
                <a:gd name="connsiteX35" fmla="*/ 45718 w 57548"/>
                <a:gd name="connsiteY35" fmla="*/ 2800 h 69833"/>
                <a:gd name="connsiteX36" fmla="*/ 47068 w 57548"/>
                <a:gd name="connsiteY36" fmla="*/ 1605 h 69833"/>
                <a:gd name="connsiteX37" fmla="*/ 48208 w 57548"/>
                <a:gd name="connsiteY37" fmla="*/ 1240 h 69833"/>
                <a:gd name="connsiteX38" fmla="*/ 48994 w 57548"/>
                <a:gd name="connsiteY38" fmla="*/ 1140 h 69833"/>
                <a:gd name="connsiteX39" fmla="*/ 51163 w 57548"/>
                <a:gd name="connsiteY39" fmla="*/ 1915 h 69833"/>
                <a:gd name="connsiteX40" fmla="*/ 52048 w 57548"/>
                <a:gd name="connsiteY40" fmla="*/ 4039 h 69833"/>
                <a:gd name="connsiteX41" fmla="*/ 51739 w 57548"/>
                <a:gd name="connsiteY41" fmla="*/ 5545 h 69833"/>
                <a:gd name="connsiteX42" fmla="*/ 51064 w 57548"/>
                <a:gd name="connsiteY42" fmla="*/ 8499 h 69833"/>
                <a:gd name="connsiteX43" fmla="*/ 50444 w 57548"/>
                <a:gd name="connsiteY43" fmla="*/ 11144 h 69833"/>
                <a:gd name="connsiteX44" fmla="*/ 48629 w 57548"/>
                <a:gd name="connsiteY44" fmla="*/ 18349 h 69833"/>
                <a:gd name="connsiteX45" fmla="*/ 45674 w 57548"/>
                <a:gd name="connsiteY45" fmla="*/ 29804 h 69833"/>
                <a:gd name="connsiteX46" fmla="*/ 44999 w 57548"/>
                <a:gd name="connsiteY46" fmla="*/ 32659 h 69833"/>
                <a:gd name="connsiteX47" fmla="*/ 44268 w 57548"/>
                <a:gd name="connsiteY47" fmla="*/ 35979 h 69833"/>
                <a:gd name="connsiteX48" fmla="*/ 43748 w 57548"/>
                <a:gd name="connsiteY48" fmla="*/ 38569 h 69833"/>
                <a:gd name="connsiteX49" fmla="*/ 43549 w 57548"/>
                <a:gd name="connsiteY49" fmla="*/ 40848 h 69833"/>
                <a:gd name="connsiteX50" fmla="*/ 46758 w 57548"/>
                <a:gd name="connsiteY50" fmla="*/ 45729 h 69833"/>
                <a:gd name="connsiteX51" fmla="*/ 49094 w 57548"/>
                <a:gd name="connsiteY51" fmla="*/ 44999 h 69833"/>
                <a:gd name="connsiteX52" fmla="*/ 50909 w 57548"/>
                <a:gd name="connsiteY52" fmla="*/ 43128 h 69833"/>
                <a:gd name="connsiteX53" fmla="*/ 52414 w 57548"/>
                <a:gd name="connsiteY53" fmla="*/ 40173 h 69833"/>
                <a:gd name="connsiteX54" fmla="*/ 53653 w 57548"/>
                <a:gd name="connsiteY54" fmla="*/ 36698 h 69833"/>
                <a:gd name="connsiteX55" fmla="*/ 54793 w 57548"/>
                <a:gd name="connsiteY55" fmla="*/ 32604 h 69833"/>
                <a:gd name="connsiteX56" fmla="*/ 55313 w 57548"/>
                <a:gd name="connsiteY56" fmla="*/ 31054 h 69833"/>
                <a:gd name="connsiteX57" fmla="*/ 56298 w 57548"/>
                <a:gd name="connsiteY57" fmla="*/ 30689 h 69833"/>
                <a:gd name="connsiteX58" fmla="*/ 57549 w 57548"/>
                <a:gd name="connsiteY58" fmla="*/ 31729 h 6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7548" h="69833">
                  <a:moveTo>
                    <a:pt x="57549" y="31729"/>
                  </a:moveTo>
                  <a:cubicBezTo>
                    <a:pt x="56652" y="36189"/>
                    <a:pt x="55590" y="39698"/>
                    <a:pt x="54384" y="42254"/>
                  </a:cubicBezTo>
                  <a:cubicBezTo>
                    <a:pt x="52447" y="46161"/>
                    <a:pt x="49813" y="48109"/>
                    <a:pt x="46504" y="48109"/>
                  </a:cubicBezTo>
                  <a:cubicBezTo>
                    <a:pt x="44147" y="48109"/>
                    <a:pt x="42077" y="47400"/>
                    <a:pt x="40284" y="45984"/>
                  </a:cubicBezTo>
                  <a:cubicBezTo>
                    <a:pt x="38525" y="44567"/>
                    <a:pt x="37418" y="42686"/>
                    <a:pt x="36964" y="40328"/>
                  </a:cubicBezTo>
                  <a:cubicBezTo>
                    <a:pt x="36068" y="41402"/>
                    <a:pt x="35282" y="42254"/>
                    <a:pt x="34629" y="42874"/>
                  </a:cubicBezTo>
                  <a:cubicBezTo>
                    <a:pt x="34009" y="43494"/>
                    <a:pt x="33080" y="44290"/>
                    <a:pt x="31829" y="45253"/>
                  </a:cubicBezTo>
                  <a:cubicBezTo>
                    <a:pt x="30623" y="46194"/>
                    <a:pt x="29250" y="46902"/>
                    <a:pt x="27734" y="47378"/>
                  </a:cubicBezTo>
                  <a:cubicBezTo>
                    <a:pt x="26218" y="47865"/>
                    <a:pt x="24591" y="48109"/>
                    <a:pt x="22865" y="48109"/>
                  </a:cubicBezTo>
                  <a:cubicBezTo>
                    <a:pt x="18648" y="48109"/>
                    <a:pt x="15206" y="47002"/>
                    <a:pt x="12539" y="44788"/>
                  </a:cubicBezTo>
                  <a:cubicBezTo>
                    <a:pt x="8942" y="59275"/>
                    <a:pt x="6994" y="66878"/>
                    <a:pt x="6685" y="67598"/>
                  </a:cubicBezTo>
                  <a:cubicBezTo>
                    <a:pt x="5677" y="69092"/>
                    <a:pt x="4449" y="69833"/>
                    <a:pt x="2999" y="69833"/>
                  </a:cubicBezTo>
                  <a:cubicBezTo>
                    <a:pt x="2103" y="69833"/>
                    <a:pt x="1383" y="69557"/>
                    <a:pt x="830" y="69003"/>
                  </a:cubicBezTo>
                  <a:cubicBezTo>
                    <a:pt x="277" y="68483"/>
                    <a:pt x="0" y="67808"/>
                    <a:pt x="0" y="66978"/>
                  </a:cubicBezTo>
                  <a:cubicBezTo>
                    <a:pt x="33" y="66701"/>
                    <a:pt x="155" y="66137"/>
                    <a:pt x="365" y="65274"/>
                  </a:cubicBezTo>
                  <a:lnTo>
                    <a:pt x="15605" y="3829"/>
                  </a:lnTo>
                  <a:cubicBezTo>
                    <a:pt x="15881" y="2734"/>
                    <a:pt x="16357" y="1870"/>
                    <a:pt x="17054" y="1240"/>
                  </a:cubicBezTo>
                  <a:cubicBezTo>
                    <a:pt x="17774" y="586"/>
                    <a:pt x="18349" y="221"/>
                    <a:pt x="18770" y="155"/>
                  </a:cubicBezTo>
                  <a:cubicBezTo>
                    <a:pt x="19179" y="55"/>
                    <a:pt x="19544" y="0"/>
                    <a:pt x="19854" y="0"/>
                  </a:cubicBezTo>
                  <a:cubicBezTo>
                    <a:pt x="20784" y="0"/>
                    <a:pt x="21525" y="255"/>
                    <a:pt x="22079" y="775"/>
                  </a:cubicBezTo>
                  <a:cubicBezTo>
                    <a:pt x="22665" y="1262"/>
                    <a:pt x="22964" y="1948"/>
                    <a:pt x="22964" y="2844"/>
                  </a:cubicBezTo>
                  <a:cubicBezTo>
                    <a:pt x="22964" y="2988"/>
                    <a:pt x="22865" y="3453"/>
                    <a:pt x="22654" y="4250"/>
                  </a:cubicBezTo>
                  <a:cubicBezTo>
                    <a:pt x="22477" y="5013"/>
                    <a:pt x="22256" y="5976"/>
                    <a:pt x="21979" y="7149"/>
                  </a:cubicBezTo>
                  <a:cubicBezTo>
                    <a:pt x="21703" y="8289"/>
                    <a:pt x="21492" y="9119"/>
                    <a:pt x="21360" y="9639"/>
                  </a:cubicBezTo>
                  <a:lnTo>
                    <a:pt x="16899" y="27479"/>
                  </a:lnTo>
                  <a:cubicBezTo>
                    <a:pt x="15892" y="31552"/>
                    <a:pt x="15394" y="34562"/>
                    <a:pt x="15394" y="36499"/>
                  </a:cubicBezTo>
                  <a:cubicBezTo>
                    <a:pt x="15394" y="39432"/>
                    <a:pt x="16047" y="41712"/>
                    <a:pt x="17364" y="43339"/>
                  </a:cubicBezTo>
                  <a:cubicBezTo>
                    <a:pt x="18714" y="44932"/>
                    <a:pt x="20684" y="45729"/>
                    <a:pt x="23274" y="45729"/>
                  </a:cubicBezTo>
                  <a:cubicBezTo>
                    <a:pt x="24901" y="45729"/>
                    <a:pt x="26472" y="45397"/>
                    <a:pt x="27989" y="44744"/>
                  </a:cubicBezTo>
                  <a:cubicBezTo>
                    <a:pt x="29505" y="44047"/>
                    <a:pt x="30789" y="43239"/>
                    <a:pt x="31829" y="42298"/>
                  </a:cubicBezTo>
                  <a:cubicBezTo>
                    <a:pt x="32869" y="41369"/>
                    <a:pt x="33799" y="40406"/>
                    <a:pt x="34629" y="39399"/>
                  </a:cubicBezTo>
                  <a:cubicBezTo>
                    <a:pt x="35459" y="38358"/>
                    <a:pt x="36056" y="37506"/>
                    <a:pt x="36444" y="36853"/>
                  </a:cubicBezTo>
                  <a:cubicBezTo>
                    <a:pt x="36820" y="36167"/>
                    <a:pt x="37030" y="35735"/>
                    <a:pt x="37064" y="35559"/>
                  </a:cubicBezTo>
                  <a:lnTo>
                    <a:pt x="39808" y="24724"/>
                  </a:lnTo>
                  <a:lnTo>
                    <a:pt x="44844" y="4869"/>
                  </a:lnTo>
                  <a:cubicBezTo>
                    <a:pt x="45054" y="4039"/>
                    <a:pt x="45342" y="3353"/>
                    <a:pt x="45718" y="2800"/>
                  </a:cubicBezTo>
                  <a:cubicBezTo>
                    <a:pt x="46139" y="2213"/>
                    <a:pt x="46592" y="1815"/>
                    <a:pt x="47068" y="1605"/>
                  </a:cubicBezTo>
                  <a:cubicBezTo>
                    <a:pt x="47555" y="1394"/>
                    <a:pt x="47932" y="1273"/>
                    <a:pt x="48208" y="1240"/>
                  </a:cubicBezTo>
                  <a:cubicBezTo>
                    <a:pt x="48485" y="1173"/>
                    <a:pt x="48751" y="1140"/>
                    <a:pt x="48994" y="1140"/>
                  </a:cubicBezTo>
                  <a:cubicBezTo>
                    <a:pt x="49857" y="1140"/>
                    <a:pt x="50576" y="1394"/>
                    <a:pt x="51163" y="1915"/>
                  </a:cubicBezTo>
                  <a:cubicBezTo>
                    <a:pt x="51750" y="2435"/>
                    <a:pt x="52048" y="3143"/>
                    <a:pt x="52048" y="4039"/>
                  </a:cubicBezTo>
                  <a:cubicBezTo>
                    <a:pt x="52048" y="4216"/>
                    <a:pt x="51949" y="4715"/>
                    <a:pt x="51739" y="5545"/>
                  </a:cubicBezTo>
                  <a:cubicBezTo>
                    <a:pt x="51561" y="6341"/>
                    <a:pt x="51340" y="7326"/>
                    <a:pt x="51064" y="8499"/>
                  </a:cubicBezTo>
                  <a:cubicBezTo>
                    <a:pt x="50787" y="9639"/>
                    <a:pt x="50576" y="10525"/>
                    <a:pt x="50444" y="11144"/>
                  </a:cubicBezTo>
                  <a:cubicBezTo>
                    <a:pt x="49337" y="15494"/>
                    <a:pt x="48728" y="17895"/>
                    <a:pt x="48629" y="18349"/>
                  </a:cubicBezTo>
                  <a:lnTo>
                    <a:pt x="45674" y="29804"/>
                  </a:lnTo>
                  <a:cubicBezTo>
                    <a:pt x="45574" y="30257"/>
                    <a:pt x="45342" y="31209"/>
                    <a:pt x="44999" y="32659"/>
                  </a:cubicBezTo>
                  <a:cubicBezTo>
                    <a:pt x="44689" y="34109"/>
                    <a:pt x="44445" y="35215"/>
                    <a:pt x="44268" y="35979"/>
                  </a:cubicBezTo>
                  <a:cubicBezTo>
                    <a:pt x="44102" y="36698"/>
                    <a:pt x="43925" y="37562"/>
                    <a:pt x="43748" y="38569"/>
                  </a:cubicBezTo>
                  <a:cubicBezTo>
                    <a:pt x="43615" y="39532"/>
                    <a:pt x="43549" y="40295"/>
                    <a:pt x="43549" y="40848"/>
                  </a:cubicBezTo>
                  <a:cubicBezTo>
                    <a:pt x="43549" y="44102"/>
                    <a:pt x="44622" y="45729"/>
                    <a:pt x="46758" y="45729"/>
                  </a:cubicBezTo>
                  <a:cubicBezTo>
                    <a:pt x="47588" y="45729"/>
                    <a:pt x="48374" y="45486"/>
                    <a:pt x="49094" y="44999"/>
                  </a:cubicBezTo>
                  <a:cubicBezTo>
                    <a:pt x="49813" y="44479"/>
                    <a:pt x="50422" y="43859"/>
                    <a:pt x="50909" y="43128"/>
                  </a:cubicBezTo>
                  <a:cubicBezTo>
                    <a:pt x="51429" y="42409"/>
                    <a:pt x="51927" y="41424"/>
                    <a:pt x="52414" y="40173"/>
                  </a:cubicBezTo>
                  <a:cubicBezTo>
                    <a:pt x="52934" y="38901"/>
                    <a:pt x="53343" y="37739"/>
                    <a:pt x="53653" y="36698"/>
                  </a:cubicBezTo>
                  <a:cubicBezTo>
                    <a:pt x="53963" y="35625"/>
                    <a:pt x="54339" y="34264"/>
                    <a:pt x="54793" y="32604"/>
                  </a:cubicBezTo>
                  <a:cubicBezTo>
                    <a:pt x="54970" y="31818"/>
                    <a:pt x="55147" y="31298"/>
                    <a:pt x="55313" y="31054"/>
                  </a:cubicBezTo>
                  <a:cubicBezTo>
                    <a:pt x="55479" y="30811"/>
                    <a:pt x="55811" y="30689"/>
                    <a:pt x="56298" y="30689"/>
                  </a:cubicBezTo>
                  <a:cubicBezTo>
                    <a:pt x="57128" y="30689"/>
                    <a:pt x="57549" y="31032"/>
                    <a:pt x="57549" y="31729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EAD732F2-4430-26ED-9796-BF5075F42D74}"/>
                </a:ext>
              </a:extLst>
            </p:cNvPr>
            <p:cNvSpPr/>
            <p:nvPr/>
          </p:nvSpPr>
          <p:spPr>
            <a:xfrm>
              <a:off x="6625199" y="3014083"/>
              <a:ext cx="2278809" cy="1106"/>
            </a:xfrm>
            <a:custGeom>
              <a:avLst/>
              <a:gdLst>
                <a:gd name="connsiteX0" fmla="*/ 0 w 2278809"/>
                <a:gd name="connsiteY0" fmla="*/ 0 h 1106"/>
                <a:gd name="connsiteX1" fmla="*/ 2278809 w 2278809"/>
                <a:gd name="connsiteY1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809" h="1106">
                  <a:moveTo>
                    <a:pt x="0" y="0"/>
                  </a:moveTo>
                  <a:lnTo>
                    <a:pt x="2278809" y="0"/>
                  </a:lnTo>
                </a:path>
              </a:pathLst>
            </a:custGeom>
            <a:noFill/>
            <a:ln w="22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42170184-A28D-FE3B-701E-A80B0B81DE69}"/>
                </a:ext>
              </a:extLst>
            </p:cNvPr>
            <p:cNvSpPr/>
            <p:nvPr/>
          </p:nvSpPr>
          <p:spPr>
            <a:xfrm>
              <a:off x="6625199" y="2720053"/>
              <a:ext cx="2278809" cy="1106"/>
            </a:xfrm>
            <a:custGeom>
              <a:avLst/>
              <a:gdLst>
                <a:gd name="connsiteX0" fmla="*/ 0 w 2278809"/>
                <a:gd name="connsiteY0" fmla="*/ 0 h 1106"/>
                <a:gd name="connsiteX1" fmla="*/ 2278809 w 2278809"/>
                <a:gd name="connsiteY1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809" h="1106">
                  <a:moveTo>
                    <a:pt x="0" y="0"/>
                  </a:moveTo>
                  <a:lnTo>
                    <a:pt x="2278809" y="0"/>
                  </a:lnTo>
                </a:path>
              </a:pathLst>
            </a:custGeom>
            <a:noFill/>
            <a:ln w="22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984F241D-282C-B494-51AD-61217347D690}"/>
                </a:ext>
              </a:extLst>
            </p:cNvPr>
            <p:cNvSpPr/>
            <p:nvPr/>
          </p:nvSpPr>
          <p:spPr>
            <a:xfrm>
              <a:off x="6625199" y="2426016"/>
              <a:ext cx="2278809" cy="1106"/>
            </a:xfrm>
            <a:custGeom>
              <a:avLst/>
              <a:gdLst>
                <a:gd name="connsiteX0" fmla="*/ 0 w 2278809"/>
                <a:gd name="connsiteY0" fmla="*/ 0 h 1106"/>
                <a:gd name="connsiteX1" fmla="*/ 2278809 w 2278809"/>
                <a:gd name="connsiteY1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809" h="1106">
                  <a:moveTo>
                    <a:pt x="0" y="0"/>
                  </a:moveTo>
                  <a:lnTo>
                    <a:pt x="2278809" y="0"/>
                  </a:lnTo>
                </a:path>
              </a:pathLst>
            </a:custGeom>
            <a:noFill/>
            <a:ln w="22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98B78C35-5671-7A45-BF3E-363BC80D4CA1}"/>
                </a:ext>
              </a:extLst>
            </p:cNvPr>
            <p:cNvSpPr/>
            <p:nvPr/>
          </p:nvSpPr>
          <p:spPr>
            <a:xfrm>
              <a:off x="6625199" y="2131982"/>
              <a:ext cx="2278809" cy="1106"/>
            </a:xfrm>
            <a:custGeom>
              <a:avLst/>
              <a:gdLst>
                <a:gd name="connsiteX0" fmla="*/ 0 w 2278809"/>
                <a:gd name="connsiteY0" fmla="*/ 0 h 1106"/>
                <a:gd name="connsiteX1" fmla="*/ 2278809 w 2278809"/>
                <a:gd name="connsiteY1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809" h="1106">
                  <a:moveTo>
                    <a:pt x="0" y="0"/>
                  </a:moveTo>
                  <a:lnTo>
                    <a:pt x="2278809" y="0"/>
                  </a:lnTo>
                </a:path>
              </a:pathLst>
            </a:custGeom>
            <a:noFill/>
            <a:ln w="22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329C6B6D-6412-F8F8-7362-C068CE64D97D}"/>
                </a:ext>
              </a:extLst>
            </p:cNvPr>
            <p:cNvSpPr/>
            <p:nvPr/>
          </p:nvSpPr>
          <p:spPr>
            <a:xfrm>
              <a:off x="6625199" y="1837948"/>
              <a:ext cx="2278809" cy="1106"/>
            </a:xfrm>
            <a:custGeom>
              <a:avLst/>
              <a:gdLst>
                <a:gd name="connsiteX0" fmla="*/ 0 w 2278809"/>
                <a:gd name="connsiteY0" fmla="*/ 0 h 1106"/>
                <a:gd name="connsiteX1" fmla="*/ 2278809 w 2278809"/>
                <a:gd name="connsiteY1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809" h="1106">
                  <a:moveTo>
                    <a:pt x="0" y="0"/>
                  </a:moveTo>
                  <a:lnTo>
                    <a:pt x="2278809" y="0"/>
                  </a:lnTo>
                </a:path>
              </a:pathLst>
            </a:custGeom>
            <a:noFill/>
            <a:ln w="22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D8D1FBA2-D7C5-0BE2-161A-A24985FA8A37}"/>
                </a:ext>
              </a:extLst>
            </p:cNvPr>
            <p:cNvSpPr/>
            <p:nvPr/>
          </p:nvSpPr>
          <p:spPr>
            <a:xfrm>
              <a:off x="6625199" y="1543915"/>
              <a:ext cx="2278809" cy="1106"/>
            </a:xfrm>
            <a:custGeom>
              <a:avLst/>
              <a:gdLst>
                <a:gd name="connsiteX0" fmla="*/ 0 w 2278809"/>
                <a:gd name="connsiteY0" fmla="*/ 0 h 1106"/>
                <a:gd name="connsiteX1" fmla="*/ 2278809 w 2278809"/>
                <a:gd name="connsiteY1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809" h="1106">
                  <a:moveTo>
                    <a:pt x="0" y="0"/>
                  </a:moveTo>
                  <a:lnTo>
                    <a:pt x="2278809" y="0"/>
                  </a:lnTo>
                </a:path>
              </a:pathLst>
            </a:custGeom>
            <a:noFill/>
            <a:ln w="22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4ABD2B1-10B9-8AD0-03E6-FBE8CE9B9366}"/>
                </a:ext>
              </a:extLst>
            </p:cNvPr>
            <p:cNvSpPr/>
            <p:nvPr/>
          </p:nvSpPr>
          <p:spPr>
            <a:xfrm>
              <a:off x="6625199" y="1543915"/>
              <a:ext cx="1106" cy="1470167"/>
            </a:xfrm>
            <a:custGeom>
              <a:avLst/>
              <a:gdLst>
                <a:gd name="connsiteX0" fmla="*/ 0 w 1106"/>
                <a:gd name="connsiteY0" fmla="*/ 1470168 h 1470167"/>
                <a:gd name="connsiteX1" fmla="*/ 0 w 1106"/>
                <a:gd name="connsiteY1" fmla="*/ 0 h 147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6" h="1470167">
                  <a:moveTo>
                    <a:pt x="0" y="1470168"/>
                  </a:moveTo>
                  <a:lnTo>
                    <a:pt x="0" y="0"/>
                  </a:lnTo>
                </a:path>
              </a:pathLst>
            </a:custGeom>
            <a:noFill/>
            <a:ln w="4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84A12DB-2958-7F2F-B690-B5B18F572ECB}"/>
                </a:ext>
              </a:extLst>
            </p:cNvPr>
            <p:cNvSpPr/>
            <p:nvPr/>
          </p:nvSpPr>
          <p:spPr>
            <a:xfrm>
              <a:off x="6625199" y="3014083"/>
              <a:ext cx="20913" cy="1106"/>
            </a:xfrm>
            <a:custGeom>
              <a:avLst/>
              <a:gdLst>
                <a:gd name="connsiteX0" fmla="*/ 0 w 20913"/>
                <a:gd name="connsiteY0" fmla="*/ 0 h 1106"/>
                <a:gd name="connsiteX1" fmla="*/ 20913 w 20913"/>
                <a:gd name="connsiteY1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13" h="1106">
                  <a:moveTo>
                    <a:pt x="0" y="0"/>
                  </a:moveTo>
                  <a:lnTo>
                    <a:pt x="20913" y="0"/>
                  </a:lnTo>
                </a:path>
              </a:pathLst>
            </a:custGeom>
            <a:noFill/>
            <a:ln w="4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71DE14E4-0F82-030D-EAEE-CD0E0386279C}"/>
                </a:ext>
              </a:extLst>
            </p:cNvPr>
            <p:cNvSpPr/>
            <p:nvPr/>
          </p:nvSpPr>
          <p:spPr>
            <a:xfrm>
              <a:off x="6625199" y="2720053"/>
              <a:ext cx="20913" cy="1106"/>
            </a:xfrm>
            <a:custGeom>
              <a:avLst/>
              <a:gdLst>
                <a:gd name="connsiteX0" fmla="*/ 0 w 20913"/>
                <a:gd name="connsiteY0" fmla="*/ 0 h 1106"/>
                <a:gd name="connsiteX1" fmla="*/ 20913 w 20913"/>
                <a:gd name="connsiteY1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13" h="1106">
                  <a:moveTo>
                    <a:pt x="0" y="0"/>
                  </a:moveTo>
                  <a:lnTo>
                    <a:pt x="20913" y="0"/>
                  </a:lnTo>
                </a:path>
              </a:pathLst>
            </a:custGeom>
            <a:noFill/>
            <a:ln w="4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717AB42-F036-6EEC-0849-B58A46DC4102}"/>
                </a:ext>
              </a:extLst>
            </p:cNvPr>
            <p:cNvSpPr/>
            <p:nvPr/>
          </p:nvSpPr>
          <p:spPr>
            <a:xfrm>
              <a:off x="6625199" y="2426016"/>
              <a:ext cx="20913" cy="1106"/>
            </a:xfrm>
            <a:custGeom>
              <a:avLst/>
              <a:gdLst>
                <a:gd name="connsiteX0" fmla="*/ 0 w 20913"/>
                <a:gd name="connsiteY0" fmla="*/ 0 h 1106"/>
                <a:gd name="connsiteX1" fmla="*/ 20913 w 20913"/>
                <a:gd name="connsiteY1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13" h="1106">
                  <a:moveTo>
                    <a:pt x="0" y="0"/>
                  </a:moveTo>
                  <a:lnTo>
                    <a:pt x="20913" y="0"/>
                  </a:lnTo>
                </a:path>
              </a:pathLst>
            </a:custGeom>
            <a:noFill/>
            <a:ln w="4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9F33EB57-CED4-9159-6D03-9F70B5DDEDC8}"/>
                </a:ext>
              </a:extLst>
            </p:cNvPr>
            <p:cNvSpPr/>
            <p:nvPr/>
          </p:nvSpPr>
          <p:spPr>
            <a:xfrm>
              <a:off x="6625199" y="2131982"/>
              <a:ext cx="20913" cy="1106"/>
            </a:xfrm>
            <a:custGeom>
              <a:avLst/>
              <a:gdLst>
                <a:gd name="connsiteX0" fmla="*/ 0 w 20913"/>
                <a:gd name="connsiteY0" fmla="*/ 0 h 1106"/>
                <a:gd name="connsiteX1" fmla="*/ 20913 w 20913"/>
                <a:gd name="connsiteY1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13" h="1106">
                  <a:moveTo>
                    <a:pt x="0" y="0"/>
                  </a:moveTo>
                  <a:lnTo>
                    <a:pt x="20913" y="0"/>
                  </a:lnTo>
                </a:path>
              </a:pathLst>
            </a:custGeom>
            <a:noFill/>
            <a:ln w="4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384E72CA-C7A0-3D82-35CA-F6C2BCD96ED0}"/>
                </a:ext>
              </a:extLst>
            </p:cNvPr>
            <p:cNvSpPr/>
            <p:nvPr/>
          </p:nvSpPr>
          <p:spPr>
            <a:xfrm>
              <a:off x="6625199" y="1837948"/>
              <a:ext cx="20913" cy="1106"/>
            </a:xfrm>
            <a:custGeom>
              <a:avLst/>
              <a:gdLst>
                <a:gd name="connsiteX0" fmla="*/ 0 w 20913"/>
                <a:gd name="connsiteY0" fmla="*/ 0 h 1106"/>
                <a:gd name="connsiteX1" fmla="*/ 20913 w 20913"/>
                <a:gd name="connsiteY1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13" h="1106">
                  <a:moveTo>
                    <a:pt x="0" y="0"/>
                  </a:moveTo>
                  <a:lnTo>
                    <a:pt x="20913" y="0"/>
                  </a:lnTo>
                </a:path>
              </a:pathLst>
            </a:custGeom>
            <a:noFill/>
            <a:ln w="4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F34F554-B1E7-8385-EF68-58143F18BF1B}"/>
                </a:ext>
              </a:extLst>
            </p:cNvPr>
            <p:cNvSpPr/>
            <p:nvPr/>
          </p:nvSpPr>
          <p:spPr>
            <a:xfrm>
              <a:off x="6625199" y="1543915"/>
              <a:ext cx="20913" cy="1106"/>
            </a:xfrm>
            <a:custGeom>
              <a:avLst/>
              <a:gdLst>
                <a:gd name="connsiteX0" fmla="*/ 0 w 20913"/>
                <a:gd name="connsiteY0" fmla="*/ 0 h 1106"/>
                <a:gd name="connsiteX1" fmla="*/ 20913 w 20913"/>
                <a:gd name="connsiteY1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13" h="1106">
                  <a:moveTo>
                    <a:pt x="0" y="0"/>
                  </a:moveTo>
                  <a:lnTo>
                    <a:pt x="20913" y="0"/>
                  </a:lnTo>
                </a:path>
              </a:pathLst>
            </a:custGeom>
            <a:noFill/>
            <a:ln w="4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911F867E-6220-A6D6-3A18-5EF85EEC87F1}"/>
                </a:ext>
              </a:extLst>
            </p:cNvPr>
            <p:cNvSpPr/>
            <p:nvPr/>
          </p:nvSpPr>
          <p:spPr>
            <a:xfrm>
              <a:off x="6451491" y="2979410"/>
              <a:ext cx="46265" cy="69434"/>
            </a:xfrm>
            <a:custGeom>
              <a:avLst/>
              <a:gdLst>
                <a:gd name="connsiteX0" fmla="*/ 23134 w 46265"/>
                <a:gd name="connsiteY0" fmla="*/ 7172 h 69434"/>
                <a:gd name="connsiteX1" fmla="*/ 12598 w 46265"/>
                <a:gd name="connsiteY1" fmla="*/ 14077 h 69434"/>
                <a:gd name="connsiteX2" fmla="*/ 9100 w 46265"/>
                <a:gd name="connsiteY2" fmla="*/ 34740 h 69434"/>
                <a:gd name="connsiteX3" fmla="*/ 12598 w 46265"/>
                <a:gd name="connsiteY3" fmla="*/ 55413 h 69434"/>
                <a:gd name="connsiteX4" fmla="*/ 23134 w 46265"/>
                <a:gd name="connsiteY4" fmla="*/ 62263 h 69434"/>
                <a:gd name="connsiteX5" fmla="*/ 33668 w 46265"/>
                <a:gd name="connsiteY5" fmla="*/ 55413 h 69434"/>
                <a:gd name="connsiteX6" fmla="*/ 37210 w 46265"/>
                <a:gd name="connsiteY6" fmla="*/ 34740 h 69434"/>
                <a:gd name="connsiteX7" fmla="*/ 33668 w 46265"/>
                <a:gd name="connsiteY7" fmla="*/ 14077 h 69434"/>
                <a:gd name="connsiteX8" fmla="*/ 23134 w 46265"/>
                <a:gd name="connsiteY8" fmla="*/ 7172 h 69434"/>
                <a:gd name="connsiteX9" fmla="*/ 23134 w 46265"/>
                <a:gd name="connsiteY9" fmla="*/ 0 h 69434"/>
                <a:gd name="connsiteX10" fmla="*/ 40303 w 46265"/>
                <a:gd name="connsiteY10" fmla="*/ 8920 h 69434"/>
                <a:gd name="connsiteX11" fmla="*/ 46266 w 46265"/>
                <a:gd name="connsiteY11" fmla="*/ 34740 h 69434"/>
                <a:gd name="connsiteX12" fmla="*/ 40303 w 46265"/>
                <a:gd name="connsiteY12" fmla="*/ 60559 h 69434"/>
                <a:gd name="connsiteX13" fmla="*/ 23134 w 46265"/>
                <a:gd name="connsiteY13" fmla="*/ 69435 h 69434"/>
                <a:gd name="connsiteX14" fmla="*/ 5918 w 46265"/>
                <a:gd name="connsiteY14" fmla="*/ 60559 h 69434"/>
                <a:gd name="connsiteX15" fmla="*/ 0 w 46265"/>
                <a:gd name="connsiteY15" fmla="*/ 34740 h 69434"/>
                <a:gd name="connsiteX16" fmla="*/ 5918 w 46265"/>
                <a:gd name="connsiteY16" fmla="*/ 8920 h 69434"/>
                <a:gd name="connsiteX17" fmla="*/ 23134 w 46265"/>
                <a:gd name="connsiteY17" fmla="*/ 0 h 6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265" h="69434">
                  <a:moveTo>
                    <a:pt x="23134" y="7172"/>
                  </a:moveTo>
                  <a:cubicBezTo>
                    <a:pt x="18471" y="7172"/>
                    <a:pt x="14958" y="9473"/>
                    <a:pt x="12598" y="14077"/>
                  </a:cubicBezTo>
                  <a:cubicBezTo>
                    <a:pt x="10266" y="18648"/>
                    <a:pt x="9100" y="25532"/>
                    <a:pt x="9100" y="34740"/>
                  </a:cubicBezTo>
                  <a:cubicBezTo>
                    <a:pt x="9100" y="43914"/>
                    <a:pt x="10266" y="50809"/>
                    <a:pt x="12598" y="55413"/>
                  </a:cubicBezTo>
                  <a:cubicBezTo>
                    <a:pt x="14958" y="59984"/>
                    <a:pt x="18471" y="62263"/>
                    <a:pt x="23134" y="62263"/>
                  </a:cubicBezTo>
                  <a:cubicBezTo>
                    <a:pt x="27825" y="62263"/>
                    <a:pt x="31336" y="59984"/>
                    <a:pt x="33668" y="55413"/>
                  </a:cubicBezTo>
                  <a:cubicBezTo>
                    <a:pt x="36029" y="50809"/>
                    <a:pt x="37210" y="43914"/>
                    <a:pt x="37210" y="34740"/>
                  </a:cubicBezTo>
                  <a:cubicBezTo>
                    <a:pt x="37210" y="25532"/>
                    <a:pt x="36029" y="18648"/>
                    <a:pt x="33668" y="14077"/>
                  </a:cubicBezTo>
                  <a:cubicBezTo>
                    <a:pt x="31336" y="9473"/>
                    <a:pt x="27825" y="7172"/>
                    <a:pt x="23134" y="7172"/>
                  </a:cubicBezTo>
                  <a:moveTo>
                    <a:pt x="23134" y="0"/>
                  </a:moveTo>
                  <a:cubicBezTo>
                    <a:pt x="30635" y="0"/>
                    <a:pt x="36358" y="2977"/>
                    <a:pt x="40303" y="8920"/>
                  </a:cubicBezTo>
                  <a:cubicBezTo>
                    <a:pt x="44278" y="14841"/>
                    <a:pt x="46266" y="23440"/>
                    <a:pt x="46266" y="34740"/>
                  </a:cubicBezTo>
                  <a:cubicBezTo>
                    <a:pt x="46266" y="46006"/>
                    <a:pt x="44278" y="54616"/>
                    <a:pt x="40303" y="60559"/>
                  </a:cubicBezTo>
                  <a:cubicBezTo>
                    <a:pt x="36358" y="66480"/>
                    <a:pt x="30635" y="69435"/>
                    <a:pt x="23134" y="69435"/>
                  </a:cubicBezTo>
                  <a:cubicBezTo>
                    <a:pt x="15631" y="69435"/>
                    <a:pt x="9893" y="66480"/>
                    <a:pt x="5918" y="60559"/>
                  </a:cubicBezTo>
                  <a:cubicBezTo>
                    <a:pt x="1972" y="54616"/>
                    <a:pt x="0" y="46006"/>
                    <a:pt x="0" y="34740"/>
                  </a:cubicBezTo>
                  <a:cubicBezTo>
                    <a:pt x="0" y="23440"/>
                    <a:pt x="1972" y="14841"/>
                    <a:pt x="5918" y="8920"/>
                  </a:cubicBezTo>
                  <a:cubicBezTo>
                    <a:pt x="9893" y="2977"/>
                    <a:pt x="15631" y="0"/>
                    <a:pt x="23134" y="0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F3295892-B4CE-5FF6-CE30-1ABFCB5625EC}"/>
                </a:ext>
              </a:extLst>
            </p:cNvPr>
            <p:cNvSpPr/>
            <p:nvPr/>
          </p:nvSpPr>
          <p:spPr>
            <a:xfrm>
              <a:off x="6513672" y="3036162"/>
              <a:ext cx="9459" cy="11388"/>
            </a:xfrm>
            <a:custGeom>
              <a:avLst/>
              <a:gdLst>
                <a:gd name="connsiteX0" fmla="*/ 0 w 9459"/>
                <a:gd name="connsiteY0" fmla="*/ 0 h 11388"/>
                <a:gd name="connsiteX1" fmla="*/ 9459 w 9459"/>
                <a:gd name="connsiteY1" fmla="*/ 0 h 11388"/>
                <a:gd name="connsiteX2" fmla="*/ 9459 w 9459"/>
                <a:gd name="connsiteY2" fmla="*/ 11388 h 11388"/>
                <a:gd name="connsiteX3" fmla="*/ 0 w 9459"/>
                <a:gd name="connsiteY3" fmla="*/ 11388 h 11388"/>
                <a:gd name="connsiteX4" fmla="*/ 0 w 9459"/>
                <a:gd name="connsiteY4" fmla="*/ 0 h 11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9" h="11388">
                  <a:moveTo>
                    <a:pt x="0" y="0"/>
                  </a:moveTo>
                  <a:lnTo>
                    <a:pt x="9459" y="0"/>
                  </a:lnTo>
                  <a:lnTo>
                    <a:pt x="9459" y="11388"/>
                  </a:lnTo>
                  <a:lnTo>
                    <a:pt x="0" y="113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26B62017-10BC-061B-3367-FB7407808E98}"/>
                </a:ext>
              </a:extLst>
            </p:cNvPr>
            <p:cNvSpPr/>
            <p:nvPr/>
          </p:nvSpPr>
          <p:spPr>
            <a:xfrm>
              <a:off x="6539092" y="2979410"/>
              <a:ext cx="46265" cy="69434"/>
            </a:xfrm>
            <a:custGeom>
              <a:avLst/>
              <a:gdLst>
                <a:gd name="connsiteX0" fmla="*/ 23132 w 46265"/>
                <a:gd name="connsiteY0" fmla="*/ 7172 h 69434"/>
                <a:gd name="connsiteX1" fmla="*/ 12598 w 46265"/>
                <a:gd name="connsiteY1" fmla="*/ 14077 h 69434"/>
                <a:gd name="connsiteX2" fmla="*/ 9100 w 46265"/>
                <a:gd name="connsiteY2" fmla="*/ 34740 h 69434"/>
                <a:gd name="connsiteX3" fmla="*/ 12598 w 46265"/>
                <a:gd name="connsiteY3" fmla="*/ 55413 h 69434"/>
                <a:gd name="connsiteX4" fmla="*/ 23132 w 46265"/>
                <a:gd name="connsiteY4" fmla="*/ 62263 h 69434"/>
                <a:gd name="connsiteX5" fmla="*/ 33668 w 46265"/>
                <a:gd name="connsiteY5" fmla="*/ 55413 h 69434"/>
                <a:gd name="connsiteX6" fmla="*/ 37210 w 46265"/>
                <a:gd name="connsiteY6" fmla="*/ 34740 h 69434"/>
                <a:gd name="connsiteX7" fmla="*/ 33668 w 46265"/>
                <a:gd name="connsiteY7" fmla="*/ 14077 h 69434"/>
                <a:gd name="connsiteX8" fmla="*/ 23132 w 46265"/>
                <a:gd name="connsiteY8" fmla="*/ 7172 h 69434"/>
                <a:gd name="connsiteX9" fmla="*/ 23132 w 46265"/>
                <a:gd name="connsiteY9" fmla="*/ 0 h 69434"/>
                <a:gd name="connsiteX10" fmla="*/ 40303 w 46265"/>
                <a:gd name="connsiteY10" fmla="*/ 8920 h 69434"/>
                <a:gd name="connsiteX11" fmla="*/ 46266 w 46265"/>
                <a:gd name="connsiteY11" fmla="*/ 34740 h 69434"/>
                <a:gd name="connsiteX12" fmla="*/ 40303 w 46265"/>
                <a:gd name="connsiteY12" fmla="*/ 60559 h 69434"/>
                <a:gd name="connsiteX13" fmla="*/ 23132 w 46265"/>
                <a:gd name="connsiteY13" fmla="*/ 69435 h 69434"/>
                <a:gd name="connsiteX14" fmla="*/ 5918 w 46265"/>
                <a:gd name="connsiteY14" fmla="*/ 60559 h 69434"/>
                <a:gd name="connsiteX15" fmla="*/ 0 w 46265"/>
                <a:gd name="connsiteY15" fmla="*/ 34740 h 69434"/>
                <a:gd name="connsiteX16" fmla="*/ 5918 w 46265"/>
                <a:gd name="connsiteY16" fmla="*/ 8920 h 69434"/>
                <a:gd name="connsiteX17" fmla="*/ 23132 w 46265"/>
                <a:gd name="connsiteY17" fmla="*/ 0 h 6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265" h="69434">
                  <a:moveTo>
                    <a:pt x="23132" y="7172"/>
                  </a:moveTo>
                  <a:cubicBezTo>
                    <a:pt x="18470" y="7172"/>
                    <a:pt x="14958" y="9473"/>
                    <a:pt x="12598" y="14077"/>
                  </a:cubicBezTo>
                  <a:cubicBezTo>
                    <a:pt x="10266" y="18648"/>
                    <a:pt x="9100" y="25532"/>
                    <a:pt x="9100" y="34740"/>
                  </a:cubicBezTo>
                  <a:cubicBezTo>
                    <a:pt x="9100" y="43914"/>
                    <a:pt x="10266" y="50809"/>
                    <a:pt x="12598" y="55413"/>
                  </a:cubicBezTo>
                  <a:cubicBezTo>
                    <a:pt x="14958" y="59984"/>
                    <a:pt x="18470" y="62263"/>
                    <a:pt x="23132" y="62263"/>
                  </a:cubicBezTo>
                  <a:cubicBezTo>
                    <a:pt x="27825" y="62263"/>
                    <a:pt x="31336" y="59984"/>
                    <a:pt x="33668" y="55413"/>
                  </a:cubicBezTo>
                  <a:cubicBezTo>
                    <a:pt x="36029" y="50809"/>
                    <a:pt x="37210" y="43914"/>
                    <a:pt x="37210" y="34740"/>
                  </a:cubicBezTo>
                  <a:cubicBezTo>
                    <a:pt x="37210" y="25532"/>
                    <a:pt x="36029" y="18648"/>
                    <a:pt x="33668" y="14077"/>
                  </a:cubicBezTo>
                  <a:cubicBezTo>
                    <a:pt x="31336" y="9473"/>
                    <a:pt x="27825" y="7172"/>
                    <a:pt x="23132" y="7172"/>
                  </a:cubicBezTo>
                  <a:moveTo>
                    <a:pt x="23132" y="0"/>
                  </a:moveTo>
                  <a:cubicBezTo>
                    <a:pt x="30635" y="0"/>
                    <a:pt x="36358" y="2977"/>
                    <a:pt x="40303" y="8920"/>
                  </a:cubicBezTo>
                  <a:cubicBezTo>
                    <a:pt x="44278" y="14841"/>
                    <a:pt x="46266" y="23440"/>
                    <a:pt x="46266" y="34740"/>
                  </a:cubicBezTo>
                  <a:cubicBezTo>
                    <a:pt x="46266" y="46006"/>
                    <a:pt x="44278" y="54616"/>
                    <a:pt x="40303" y="60559"/>
                  </a:cubicBezTo>
                  <a:cubicBezTo>
                    <a:pt x="36358" y="66480"/>
                    <a:pt x="30635" y="69435"/>
                    <a:pt x="23132" y="69435"/>
                  </a:cubicBezTo>
                  <a:cubicBezTo>
                    <a:pt x="15630" y="69435"/>
                    <a:pt x="9892" y="66480"/>
                    <a:pt x="5918" y="60559"/>
                  </a:cubicBezTo>
                  <a:cubicBezTo>
                    <a:pt x="1972" y="54616"/>
                    <a:pt x="0" y="46006"/>
                    <a:pt x="0" y="34740"/>
                  </a:cubicBezTo>
                  <a:cubicBezTo>
                    <a:pt x="0" y="23440"/>
                    <a:pt x="1972" y="14841"/>
                    <a:pt x="5918" y="8920"/>
                  </a:cubicBezTo>
                  <a:cubicBezTo>
                    <a:pt x="9892" y="2977"/>
                    <a:pt x="15630" y="0"/>
                    <a:pt x="23132" y="0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5F905B02-3D5F-98F5-5024-98DAD27F3197}"/>
                </a:ext>
              </a:extLst>
            </p:cNvPr>
            <p:cNvSpPr/>
            <p:nvPr/>
          </p:nvSpPr>
          <p:spPr>
            <a:xfrm>
              <a:off x="6454584" y="2685368"/>
              <a:ext cx="46265" cy="69445"/>
            </a:xfrm>
            <a:custGeom>
              <a:avLst/>
              <a:gdLst>
                <a:gd name="connsiteX0" fmla="*/ 23134 w 46265"/>
                <a:gd name="connsiteY0" fmla="*/ 7171 h 69445"/>
                <a:gd name="connsiteX1" fmla="*/ 12598 w 46265"/>
                <a:gd name="connsiteY1" fmla="*/ 14077 h 69445"/>
                <a:gd name="connsiteX2" fmla="*/ 9100 w 46265"/>
                <a:gd name="connsiteY2" fmla="*/ 34751 h 69445"/>
                <a:gd name="connsiteX3" fmla="*/ 12598 w 46265"/>
                <a:gd name="connsiteY3" fmla="*/ 55413 h 69445"/>
                <a:gd name="connsiteX4" fmla="*/ 23134 w 46265"/>
                <a:gd name="connsiteY4" fmla="*/ 62274 h 69445"/>
                <a:gd name="connsiteX5" fmla="*/ 33668 w 46265"/>
                <a:gd name="connsiteY5" fmla="*/ 55413 h 69445"/>
                <a:gd name="connsiteX6" fmla="*/ 37210 w 46265"/>
                <a:gd name="connsiteY6" fmla="*/ 34751 h 69445"/>
                <a:gd name="connsiteX7" fmla="*/ 33668 w 46265"/>
                <a:gd name="connsiteY7" fmla="*/ 14077 h 69445"/>
                <a:gd name="connsiteX8" fmla="*/ 23134 w 46265"/>
                <a:gd name="connsiteY8" fmla="*/ 7171 h 69445"/>
                <a:gd name="connsiteX9" fmla="*/ 23134 w 46265"/>
                <a:gd name="connsiteY9" fmla="*/ 0 h 69445"/>
                <a:gd name="connsiteX10" fmla="*/ 40304 w 46265"/>
                <a:gd name="connsiteY10" fmla="*/ 8920 h 69445"/>
                <a:gd name="connsiteX11" fmla="*/ 46266 w 46265"/>
                <a:gd name="connsiteY11" fmla="*/ 34751 h 69445"/>
                <a:gd name="connsiteX12" fmla="*/ 40304 w 46265"/>
                <a:gd name="connsiteY12" fmla="*/ 60570 h 69445"/>
                <a:gd name="connsiteX13" fmla="*/ 23134 w 46265"/>
                <a:gd name="connsiteY13" fmla="*/ 69446 h 69445"/>
                <a:gd name="connsiteX14" fmla="*/ 5918 w 46265"/>
                <a:gd name="connsiteY14" fmla="*/ 60570 h 69445"/>
                <a:gd name="connsiteX15" fmla="*/ 0 w 46265"/>
                <a:gd name="connsiteY15" fmla="*/ 34751 h 69445"/>
                <a:gd name="connsiteX16" fmla="*/ 5918 w 46265"/>
                <a:gd name="connsiteY16" fmla="*/ 8920 h 69445"/>
                <a:gd name="connsiteX17" fmla="*/ 23134 w 46265"/>
                <a:gd name="connsiteY17" fmla="*/ 0 h 6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265" h="69445">
                  <a:moveTo>
                    <a:pt x="23134" y="7171"/>
                  </a:moveTo>
                  <a:cubicBezTo>
                    <a:pt x="18471" y="7171"/>
                    <a:pt x="14958" y="9473"/>
                    <a:pt x="12598" y="14077"/>
                  </a:cubicBezTo>
                  <a:cubicBezTo>
                    <a:pt x="10266" y="18648"/>
                    <a:pt x="9100" y="25543"/>
                    <a:pt x="9100" y="34751"/>
                  </a:cubicBezTo>
                  <a:cubicBezTo>
                    <a:pt x="9100" y="43925"/>
                    <a:pt x="10266" y="50809"/>
                    <a:pt x="12598" y="55413"/>
                  </a:cubicBezTo>
                  <a:cubicBezTo>
                    <a:pt x="14958" y="59983"/>
                    <a:pt x="18471" y="62274"/>
                    <a:pt x="23134" y="62274"/>
                  </a:cubicBezTo>
                  <a:cubicBezTo>
                    <a:pt x="27826" y="62274"/>
                    <a:pt x="31338" y="59983"/>
                    <a:pt x="33668" y="55413"/>
                  </a:cubicBezTo>
                  <a:cubicBezTo>
                    <a:pt x="36029" y="50809"/>
                    <a:pt x="37210" y="43925"/>
                    <a:pt x="37210" y="34751"/>
                  </a:cubicBezTo>
                  <a:cubicBezTo>
                    <a:pt x="37210" y="25543"/>
                    <a:pt x="36029" y="18648"/>
                    <a:pt x="33668" y="14077"/>
                  </a:cubicBezTo>
                  <a:cubicBezTo>
                    <a:pt x="31338" y="9473"/>
                    <a:pt x="27826" y="7171"/>
                    <a:pt x="23134" y="7171"/>
                  </a:cubicBezTo>
                  <a:moveTo>
                    <a:pt x="23134" y="0"/>
                  </a:moveTo>
                  <a:cubicBezTo>
                    <a:pt x="30635" y="0"/>
                    <a:pt x="36359" y="2977"/>
                    <a:pt x="40304" y="8920"/>
                  </a:cubicBezTo>
                  <a:cubicBezTo>
                    <a:pt x="44278" y="14841"/>
                    <a:pt x="46266" y="23451"/>
                    <a:pt x="46266" y="34751"/>
                  </a:cubicBezTo>
                  <a:cubicBezTo>
                    <a:pt x="46266" y="46017"/>
                    <a:pt x="44278" y="54627"/>
                    <a:pt x="40304" y="60570"/>
                  </a:cubicBezTo>
                  <a:cubicBezTo>
                    <a:pt x="36359" y="66491"/>
                    <a:pt x="30635" y="69446"/>
                    <a:pt x="23134" y="69446"/>
                  </a:cubicBezTo>
                  <a:cubicBezTo>
                    <a:pt x="15631" y="69446"/>
                    <a:pt x="9893" y="66491"/>
                    <a:pt x="5918" y="60570"/>
                  </a:cubicBezTo>
                  <a:cubicBezTo>
                    <a:pt x="1972" y="54627"/>
                    <a:pt x="0" y="46017"/>
                    <a:pt x="0" y="34751"/>
                  </a:cubicBezTo>
                  <a:cubicBezTo>
                    <a:pt x="0" y="23451"/>
                    <a:pt x="1972" y="14841"/>
                    <a:pt x="5918" y="8920"/>
                  </a:cubicBezTo>
                  <a:cubicBezTo>
                    <a:pt x="9893" y="2977"/>
                    <a:pt x="15631" y="0"/>
                    <a:pt x="23134" y="0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10BECA93-5436-1DC1-43C5-798604905B1E}"/>
                </a:ext>
              </a:extLst>
            </p:cNvPr>
            <p:cNvSpPr/>
            <p:nvPr/>
          </p:nvSpPr>
          <p:spPr>
            <a:xfrm>
              <a:off x="6516765" y="2742132"/>
              <a:ext cx="9459" cy="11387"/>
            </a:xfrm>
            <a:custGeom>
              <a:avLst/>
              <a:gdLst>
                <a:gd name="connsiteX0" fmla="*/ 0 w 9459"/>
                <a:gd name="connsiteY0" fmla="*/ 0 h 11387"/>
                <a:gd name="connsiteX1" fmla="*/ 9459 w 9459"/>
                <a:gd name="connsiteY1" fmla="*/ 0 h 11387"/>
                <a:gd name="connsiteX2" fmla="*/ 9459 w 9459"/>
                <a:gd name="connsiteY2" fmla="*/ 11388 h 11387"/>
                <a:gd name="connsiteX3" fmla="*/ 0 w 9459"/>
                <a:gd name="connsiteY3" fmla="*/ 11388 h 11387"/>
                <a:gd name="connsiteX4" fmla="*/ 0 w 9459"/>
                <a:gd name="connsiteY4" fmla="*/ 0 h 1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9" h="11387">
                  <a:moveTo>
                    <a:pt x="0" y="0"/>
                  </a:moveTo>
                  <a:lnTo>
                    <a:pt x="9459" y="0"/>
                  </a:lnTo>
                  <a:lnTo>
                    <a:pt x="9459" y="11388"/>
                  </a:lnTo>
                  <a:lnTo>
                    <a:pt x="0" y="113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D33ABB1-D015-0371-EB4B-DEB1B1AC7DEC}"/>
                </a:ext>
              </a:extLst>
            </p:cNvPr>
            <p:cNvSpPr/>
            <p:nvPr/>
          </p:nvSpPr>
          <p:spPr>
            <a:xfrm>
              <a:off x="6542857" y="2685368"/>
              <a:ext cx="42500" cy="68150"/>
            </a:xfrm>
            <a:custGeom>
              <a:avLst/>
              <a:gdLst>
                <a:gd name="connsiteX0" fmla="*/ 10894 w 42500"/>
                <a:gd name="connsiteY0" fmla="*/ 60526 h 68150"/>
                <a:gd name="connsiteX1" fmla="*/ 42501 w 42500"/>
                <a:gd name="connsiteY1" fmla="*/ 60526 h 68150"/>
                <a:gd name="connsiteX2" fmla="*/ 42501 w 42500"/>
                <a:gd name="connsiteY2" fmla="*/ 68151 h 68150"/>
                <a:gd name="connsiteX3" fmla="*/ 0 w 42500"/>
                <a:gd name="connsiteY3" fmla="*/ 68151 h 68150"/>
                <a:gd name="connsiteX4" fmla="*/ 0 w 42500"/>
                <a:gd name="connsiteY4" fmla="*/ 60526 h 68150"/>
                <a:gd name="connsiteX5" fmla="*/ 14033 w 42500"/>
                <a:gd name="connsiteY5" fmla="*/ 46227 h 68150"/>
                <a:gd name="connsiteX6" fmla="*/ 25241 w 42500"/>
                <a:gd name="connsiteY6" fmla="*/ 34618 h 68150"/>
                <a:gd name="connsiteX7" fmla="*/ 31293 w 42500"/>
                <a:gd name="connsiteY7" fmla="*/ 26362 h 68150"/>
                <a:gd name="connsiteX8" fmla="*/ 33041 w 42500"/>
                <a:gd name="connsiteY8" fmla="*/ 19688 h 68150"/>
                <a:gd name="connsiteX9" fmla="*/ 29276 w 42500"/>
                <a:gd name="connsiteY9" fmla="*/ 10990 h 68150"/>
                <a:gd name="connsiteX10" fmla="*/ 19547 w 42500"/>
                <a:gd name="connsiteY10" fmla="*/ 7625 h 68150"/>
                <a:gd name="connsiteX11" fmla="*/ 10536 w 42500"/>
                <a:gd name="connsiteY11" fmla="*/ 9108 h 68150"/>
                <a:gd name="connsiteX12" fmla="*/ 448 w 42500"/>
                <a:gd name="connsiteY12" fmla="*/ 13590 h 68150"/>
                <a:gd name="connsiteX13" fmla="*/ 448 w 42500"/>
                <a:gd name="connsiteY13" fmla="*/ 4438 h 68150"/>
                <a:gd name="connsiteX14" fmla="*/ 10670 w 42500"/>
                <a:gd name="connsiteY14" fmla="*/ 1129 h 68150"/>
                <a:gd name="connsiteX15" fmla="*/ 19367 w 42500"/>
                <a:gd name="connsiteY15" fmla="*/ 0 h 68150"/>
                <a:gd name="connsiteX16" fmla="*/ 35956 w 42500"/>
                <a:gd name="connsiteY16" fmla="*/ 5201 h 68150"/>
                <a:gd name="connsiteX17" fmla="*/ 42142 w 42500"/>
                <a:gd name="connsiteY17" fmla="*/ 19102 h 68150"/>
                <a:gd name="connsiteX18" fmla="*/ 40573 w 42500"/>
                <a:gd name="connsiteY18" fmla="*/ 26948 h 68150"/>
                <a:gd name="connsiteX19" fmla="*/ 34969 w 42500"/>
                <a:gd name="connsiteY19" fmla="*/ 35647 h 68150"/>
                <a:gd name="connsiteX20" fmla="*/ 27840 w 42500"/>
                <a:gd name="connsiteY20" fmla="*/ 43173 h 68150"/>
                <a:gd name="connsiteX21" fmla="*/ 10894 w 42500"/>
                <a:gd name="connsiteY21" fmla="*/ 60526 h 6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500" h="68150">
                  <a:moveTo>
                    <a:pt x="10894" y="60526"/>
                  </a:moveTo>
                  <a:lnTo>
                    <a:pt x="42501" y="60526"/>
                  </a:lnTo>
                  <a:lnTo>
                    <a:pt x="42501" y="68151"/>
                  </a:lnTo>
                  <a:lnTo>
                    <a:pt x="0" y="68151"/>
                  </a:lnTo>
                  <a:lnTo>
                    <a:pt x="0" y="60526"/>
                  </a:lnTo>
                  <a:cubicBezTo>
                    <a:pt x="3437" y="56973"/>
                    <a:pt x="8115" y="52203"/>
                    <a:pt x="14033" y="46227"/>
                  </a:cubicBezTo>
                  <a:cubicBezTo>
                    <a:pt x="19980" y="40218"/>
                    <a:pt x="23717" y="36355"/>
                    <a:pt x="25241" y="34618"/>
                  </a:cubicBezTo>
                  <a:cubicBezTo>
                    <a:pt x="28139" y="31353"/>
                    <a:pt x="30157" y="28608"/>
                    <a:pt x="31293" y="26362"/>
                  </a:cubicBezTo>
                  <a:cubicBezTo>
                    <a:pt x="32459" y="24093"/>
                    <a:pt x="33041" y="21869"/>
                    <a:pt x="33041" y="19688"/>
                  </a:cubicBezTo>
                  <a:cubicBezTo>
                    <a:pt x="33041" y="16136"/>
                    <a:pt x="31786" y="13236"/>
                    <a:pt x="29276" y="10990"/>
                  </a:cubicBezTo>
                  <a:cubicBezTo>
                    <a:pt x="26794" y="8743"/>
                    <a:pt x="23552" y="7625"/>
                    <a:pt x="19547" y="7625"/>
                  </a:cubicBezTo>
                  <a:cubicBezTo>
                    <a:pt x="16708" y="7625"/>
                    <a:pt x="13704" y="8123"/>
                    <a:pt x="10536" y="9108"/>
                  </a:cubicBezTo>
                  <a:cubicBezTo>
                    <a:pt x="7397" y="10093"/>
                    <a:pt x="4035" y="11587"/>
                    <a:pt x="448" y="13590"/>
                  </a:cubicBezTo>
                  <a:lnTo>
                    <a:pt x="448" y="4438"/>
                  </a:lnTo>
                  <a:cubicBezTo>
                    <a:pt x="4095" y="2977"/>
                    <a:pt x="7501" y="1870"/>
                    <a:pt x="10670" y="1129"/>
                  </a:cubicBezTo>
                  <a:cubicBezTo>
                    <a:pt x="13838" y="376"/>
                    <a:pt x="16737" y="0"/>
                    <a:pt x="19367" y="0"/>
                  </a:cubicBezTo>
                  <a:cubicBezTo>
                    <a:pt x="26301" y="0"/>
                    <a:pt x="31831" y="1737"/>
                    <a:pt x="35956" y="5201"/>
                  </a:cubicBezTo>
                  <a:cubicBezTo>
                    <a:pt x="40081" y="8665"/>
                    <a:pt x="42142" y="13303"/>
                    <a:pt x="42142" y="19102"/>
                  </a:cubicBezTo>
                  <a:cubicBezTo>
                    <a:pt x="42142" y="21857"/>
                    <a:pt x="41619" y="24469"/>
                    <a:pt x="40573" y="26948"/>
                  </a:cubicBezTo>
                  <a:cubicBezTo>
                    <a:pt x="39557" y="29394"/>
                    <a:pt x="37689" y="32294"/>
                    <a:pt x="34969" y="35647"/>
                  </a:cubicBezTo>
                  <a:cubicBezTo>
                    <a:pt x="34222" y="36510"/>
                    <a:pt x="31846" y="39023"/>
                    <a:pt x="27840" y="43173"/>
                  </a:cubicBezTo>
                  <a:cubicBezTo>
                    <a:pt x="23835" y="47301"/>
                    <a:pt x="18187" y="53078"/>
                    <a:pt x="10894" y="60526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8067069B-7105-60CC-878A-40CB06860431}"/>
                </a:ext>
              </a:extLst>
            </p:cNvPr>
            <p:cNvSpPr/>
            <p:nvPr/>
          </p:nvSpPr>
          <p:spPr>
            <a:xfrm>
              <a:off x="6450549" y="2391338"/>
              <a:ext cx="46265" cy="69443"/>
            </a:xfrm>
            <a:custGeom>
              <a:avLst/>
              <a:gdLst>
                <a:gd name="connsiteX0" fmla="*/ 23134 w 46265"/>
                <a:gd name="connsiteY0" fmla="*/ 7173 h 69443"/>
                <a:gd name="connsiteX1" fmla="*/ 12598 w 46265"/>
                <a:gd name="connsiteY1" fmla="*/ 14077 h 69443"/>
                <a:gd name="connsiteX2" fmla="*/ 9100 w 46265"/>
                <a:gd name="connsiteY2" fmla="*/ 34744 h 69443"/>
                <a:gd name="connsiteX3" fmla="*/ 12598 w 46265"/>
                <a:gd name="connsiteY3" fmla="*/ 55412 h 69443"/>
                <a:gd name="connsiteX4" fmla="*/ 23134 w 46265"/>
                <a:gd name="connsiteY4" fmla="*/ 62271 h 69443"/>
                <a:gd name="connsiteX5" fmla="*/ 33668 w 46265"/>
                <a:gd name="connsiteY5" fmla="*/ 55412 h 69443"/>
                <a:gd name="connsiteX6" fmla="*/ 37211 w 46265"/>
                <a:gd name="connsiteY6" fmla="*/ 34744 h 69443"/>
                <a:gd name="connsiteX7" fmla="*/ 33668 w 46265"/>
                <a:gd name="connsiteY7" fmla="*/ 14077 h 69443"/>
                <a:gd name="connsiteX8" fmla="*/ 23134 w 46265"/>
                <a:gd name="connsiteY8" fmla="*/ 7173 h 69443"/>
                <a:gd name="connsiteX9" fmla="*/ 23134 w 46265"/>
                <a:gd name="connsiteY9" fmla="*/ 0 h 69443"/>
                <a:gd name="connsiteX10" fmla="*/ 40304 w 46265"/>
                <a:gd name="connsiteY10" fmla="*/ 8921 h 69443"/>
                <a:gd name="connsiteX11" fmla="*/ 46266 w 46265"/>
                <a:gd name="connsiteY11" fmla="*/ 34744 h 69443"/>
                <a:gd name="connsiteX12" fmla="*/ 40304 w 46265"/>
                <a:gd name="connsiteY12" fmla="*/ 60568 h 69443"/>
                <a:gd name="connsiteX13" fmla="*/ 23134 w 46265"/>
                <a:gd name="connsiteY13" fmla="*/ 69444 h 69443"/>
                <a:gd name="connsiteX14" fmla="*/ 5918 w 46265"/>
                <a:gd name="connsiteY14" fmla="*/ 60568 h 69443"/>
                <a:gd name="connsiteX15" fmla="*/ 0 w 46265"/>
                <a:gd name="connsiteY15" fmla="*/ 34744 h 69443"/>
                <a:gd name="connsiteX16" fmla="*/ 5918 w 46265"/>
                <a:gd name="connsiteY16" fmla="*/ 8921 h 69443"/>
                <a:gd name="connsiteX17" fmla="*/ 23134 w 46265"/>
                <a:gd name="connsiteY17" fmla="*/ 0 h 6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265" h="69443">
                  <a:moveTo>
                    <a:pt x="23134" y="7173"/>
                  </a:moveTo>
                  <a:cubicBezTo>
                    <a:pt x="18471" y="7173"/>
                    <a:pt x="14958" y="9474"/>
                    <a:pt x="12598" y="14077"/>
                  </a:cubicBezTo>
                  <a:cubicBezTo>
                    <a:pt x="10266" y="18650"/>
                    <a:pt x="9100" y="25539"/>
                    <a:pt x="9100" y="34744"/>
                  </a:cubicBezTo>
                  <a:cubicBezTo>
                    <a:pt x="9100" y="43920"/>
                    <a:pt x="10266" y="50809"/>
                    <a:pt x="12598" y="55412"/>
                  </a:cubicBezTo>
                  <a:cubicBezTo>
                    <a:pt x="14958" y="59985"/>
                    <a:pt x="18471" y="62271"/>
                    <a:pt x="23134" y="62271"/>
                  </a:cubicBezTo>
                  <a:cubicBezTo>
                    <a:pt x="27826" y="62271"/>
                    <a:pt x="31338" y="59985"/>
                    <a:pt x="33668" y="55412"/>
                  </a:cubicBezTo>
                  <a:cubicBezTo>
                    <a:pt x="36030" y="50809"/>
                    <a:pt x="37211" y="43920"/>
                    <a:pt x="37211" y="34744"/>
                  </a:cubicBezTo>
                  <a:cubicBezTo>
                    <a:pt x="37211" y="25539"/>
                    <a:pt x="36030" y="18650"/>
                    <a:pt x="33668" y="14077"/>
                  </a:cubicBezTo>
                  <a:cubicBezTo>
                    <a:pt x="31338" y="9474"/>
                    <a:pt x="27826" y="7173"/>
                    <a:pt x="23134" y="7173"/>
                  </a:cubicBezTo>
                  <a:moveTo>
                    <a:pt x="23134" y="0"/>
                  </a:moveTo>
                  <a:cubicBezTo>
                    <a:pt x="30636" y="0"/>
                    <a:pt x="36359" y="2974"/>
                    <a:pt x="40304" y="8921"/>
                  </a:cubicBezTo>
                  <a:cubicBezTo>
                    <a:pt x="44278" y="14839"/>
                    <a:pt x="46266" y="23447"/>
                    <a:pt x="46266" y="34744"/>
                  </a:cubicBezTo>
                  <a:cubicBezTo>
                    <a:pt x="46266" y="46011"/>
                    <a:pt x="44278" y="54619"/>
                    <a:pt x="40304" y="60568"/>
                  </a:cubicBezTo>
                  <a:cubicBezTo>
                    <a:pt x="36359" y="66485"/>
                    <a:pt x="30636" y="69444"/>
                    <a:pt x="23134" y="69444"/>
                  </a:cubicBezTo>
                  <a:cubicBezTo>
                    <a:pt x="15631" y="69444"/>
                    <a:pt x="9893" y="66485"/>
                    <a:pt x="5918" y="60568"/>
                  </a:cubicBezTo>
                  <a:cubicBezTo>
                    <a:pt x="1972" y="54619"/>
                    <a:pt x="0" y="46011"/>
                    <a:pt x="0" y="34744"/>
                  </a:cubicBezTo>
                  <a:cubicBezTo>
                    <a:pt x="0" y="23447"/>
                    <a:pt x="1972" y="14839"/>
                    <a:pt x="5918" y="8921"/>
                  </a:cubicBezTo>
                  <a:cubicBezTo>
                    <a:pt x="9893" y="2974"/>
                    <a:pt x="15631" y="0"/>
                    <a:pt x="23134" y="0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33B0512-D68C-4AD6-DE2F-85AE13DFAF20}"/>
                </a:ext>
              </a:extLst>
            </p:cNvPr>
            <p:cNvSpPr/>
            <p:nvPr/>
          </p:nvSpPr>
          <p:spPr>
            <a:xfrm>
              <a:off x="6512730" y="2448095"/>
              <a:ext cx="9460" cy="11387"/>
            </a:xfrm>
            <a:custGeom>
              <a:avLst/>
              <a:gdLst>
                <a:gd name="connsiteX0" fmla="*/ 0 w 9460"/>
                <a:gd name="connsiteY0" fmla="*/ 0 h 11387"/>
                <a:gd name="connsiteX1" fmla="*/ 9460 w 9460"/>
                <a:gd name="connsiteY1" fmla="*/ 0 h 11387"/>
                <a:gd name="connsiteX2" fmla="*/ 9460 w 9460"/>
                <a:gd name="connsiteY2" fmla="*/ 11388 h 11387"/>
                <a:gd name="connsiteX3" fmla="*/ 0 w 9460"/>
                <a:gd name="connsiteY3" fmla="*/ 11388 h 11387"/>
                <a:gd name="connsiteX4" fmla="*/ 0 w 9460"/>
                <a:gd name="connsiteY4" fmla="*/ 0 h 1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" h="11387">
                  <a:moveTo>
                    <a:pt x="0" y="0"/>
                  </a:moveTo>
                  <a:lnTo>
                    <a:pt x="9460" y="0"/>
                  </a:lnTo>
                  <a:lnTo>
                    <a:pt x="9460" y="11388"/>
                  </a:lnTo>
                  <a:lnTo>
                    <a:pt x="0" y="113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65167F9C-E252-FD21-754F-D97DBB2CA119}"/>
                </a:ext>
              </a:extLst>
            </p:cNvPr>
            <p:cNvSpPr/>
            <p:nvPr/>
          </p:nvSpPr>
          <p:spPr>
            <a:xfrm>
              <a:off x="6536581" y="2392549"/>
              <a:ext cx="48777" cy="66933"/>
            </a:xfrm>
            <a:custGeom>
              <a:avLst/>
              <a:gdLst>
                <a:gd name="connsiteX0" fmla="*/ 30216 w 48777"/>
                <a:gd name="connsiteY0" fmla="*/ 7890 h 66933"/>
                <a:gd name="connsiteX1" fmla="*/ 7352 w 48777"/>
                <a:gd name="connsiteY1" fmla="*/ 43621 h 66933"/>
                <a:gd name="connsiteX2" fmla="*/ 30216 w 48777"/>
                <a:gd name="connsiteY2" fmla="*/ 43621 h 66933"/>
                <a:gd name="connsiteX3" fmla="*/ 30216 w 48777"/>
                <a:gd name="connsiteY3" fmla="*/ 7890 h 66933"/>
                <a:gd name="connsiteX4" fmla="*/ 27840 w 48777"/>
                <a:gd name="connsiteY4" fmla="*/ 0 h 66933"/>
                <a:gd name="connsiteX5" fmla="*/ 39227 w 48777"/>
                <a:gd name="connsiteY5" fmla="*/ 0 h 66933"/>
                <a:gd name="connsiteX6" fmla="*/ 39227 w 48777"/>
                <a:gd name="connsiteY6" fmla="*/ 43621 h 66933"/>
                <a:gd name="connsiteX7" fmla="*/ 48777 w 48777"/>
                <a:gd name="connsiteY7" fmla="*/ 43621 h 66933"/>
                <a:gd name="connsiteX8" fmla="*/ 48777 w 48777"/>
                <a:gd name="connsiteY8" fmla="*/ 51152 h 66933"/>
                <a:gd name="connsiteX9" fmla="*/ 39227 w 48777"/>
                <a:gd name="connsiteY9" fmla="*/ 51152 h 66933"/>
                <a:gd name="connsiteX10" fmla="*/ 39227 w 48777"/>
                <a:gd name="connsiteY10" fmla="*/ 66934 h 66933"/>
                <a:gd name="connsiteX11" fmla="*/ 30216 w 48777"/>
                <a:gd name="connsiteY11" fmla="*/ 66934 h 66933"/>
                <a:gd name="connsiteX12" fmla="*/ 30216 w 48777"/>
                <a:gd name="connsiteY12" fmla="*/ 51152 h 66933"/>
                <a:gd name="connsiteX13" fmla="*/ 0 w 48777"/>
                <a:gd name="connsiteY13" fmla="*/ 51152 h 66933"/>
                <a:gd name="connsiteX14" fmla="*/ 0 w 48777"/>
                <a:gd name="connsiteY14" fmla="*/ 42410 h 66933"/>
                <a:gd name="connsiteX15" fmla="*/ 27840 w 48777"/>
                <a:gd name="connsiteY15" fmla="*/ 0 h 66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777" h="66933">
                  <a:moveTo>
                    <a:pt x="30216" y="7890"/>
                  </a:moveTo>
                  <a:lnTo>
                    <a:pt x="7352" y="43621"/>
                  </a:lnTo>
                  <a:lnTo>
                    <a:pt x="30216" y="43621"/>
                  </a:lnTo>
                  <a:lnTo>
                    <a:pt x="30216" y="7890"/>
                  </a:lnTo>
                  <a:moveTo>
                    <a:pt x="27840" y="0"/>
                  </a:moveTo>
                  <a:lnTo>
                    <a:pt x="39227" y="0"/>
                  </a:lnTo>
                  <a:lnTo>
                    <a:pt x="39227" y="43621"/>
                  </a:lnTo>
                  <a:lnTo>
                    <a:pt x="48777" y="43621"/>
                  </a:lnTo>
                  <a:lnTo>
                    <a:pt x="48777" y="51152"/>
                  </a:lnTo>
                  <a:lnTo>
                    <a:pt x="39227" y="51152"/>
                  </a:lnTo>
                  <a:lnTo>
                    <a:pt x="39227" y="66934"/>
                  </a:lnTo>
                  <a:lnTo>
                    <a:pt x="30216" y="66934"/>
                  </a:lnTo>
                  <a:lnTo>
                    <a:pt x="30216" y="51152"/>
                  </a:lnTo>
                  <a:lnTo>
                    <a:pt x="0" y="51152"/>
                  </a:lnTo>
                  <a:lnTo>
                    <a:pt x="0" y="42410"/>
                  </a:lnTo>
                  <a:lnTo>
                    <a:pt x="2784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F70F9E00-EE00-FFDD-0F36-3ADF8951E0E2}"/>
                </a:ext>
              </a:extLst>
            </p:cNvPr>
            <p:cNvSpPr/>
            <p:nvPr/>
          </p:nvSpPr>
          <p:spPr>
            <a:xfrm>
              <a:off x="6451176" y="2097305"/>
              <a:ext cx="46267" cy="69443"/>
            </a:xfrm>
            <a:custGeom>
              <a:avLst/>
              <a:gdLst>
                <a:gd name="connsiteX0" fmla="*/ 23134 w 46267"/>
                <a:gd name="connsiteY0" fmla="*/ 7173 h 69443"/>
                <a:gd name="connsiteX1" fmla="*/ 12598 w 46267"/>
                <a:gd name="connsiteY1" fmla="*/ 14076 h 69443"/>
                <a:gd name="connsiteX2" fmla="*/ 9102 w 46267"/>
                <a:gd name="connsiteY2" fmla="*/ 34744 h 69443"/>
                <a:gd name="connsiteX3" fmla="*/ 12598 w 46267"/>
                <a:gd name="connsiteY3" fmla="*/ 55412 h 69443"/>
                <a:gd name="connsiteX4" fmla="*/ 23134 w 46267"/>
                <a:gd name="connsiteY4" fmla="*/ 62271 h 69443"/>
                <a:gd name="connsiteX5" fmla="*/ 33669 w 46267"/>
                <a:gd name="connsiteY5" fmla="*/ 55412 h 69443"/>
                <a:gd name="connsiteX6" fmla="*/ 37211 w 46267"/>
                <a:gd name="connsiteY6" fmla="*/ 34744 h 69443"/>
                <a:gd name="connsiteX7" fmla="*/ 33669 w 46267"/>
                <a:gd name="connsiteY7" fmla="*/ 14076 h 69443"/>
                <a:gd name="connsiteX8" fmla="*/ 23134 w 46267"/>
                <a:gd name="connsiteY8" fmla="*/ 7173 h 69443"/>
                <a:gd name="connsiteX9" fmla="*/ 23134 w 46267"/>
                <a:gd name="connsiteY9" fmla="*/ 0 h 69443"/>
                <a:gd name="connsiteX10" fmla="*/ 40304 w 46267"/>
                <a:gd name="connsiteY10" fmla="*/ 8921 h 69443"/>
                <a:gd name="connsiteX11" fmla="*/ 46267 w 46267"/>
                <a:gd name="connsiteY11" fmla="*/ 34744 h 69443"/>
                <a:gd name="connsiteX12" fmla="*/ 40304 w 46267"/>
                <a:gd name="connsiteY12" fmla="*/ 60567 h 69443"/>
                <a:gd name="connsiteX13" fmla="*/ 23134 w 46267"/>
                <a:gd name="connsiteY13" fmla="*/ 69444 h 69443"/>
                <a:gd name="connsiteX14" fmla="*/ 5918 w 46267"/>
                <a:gd name="connsiteY14" fmla="*/ 60567 h 69443"/>
                <a:gd name="connsiteX15" fmla="*/ 0 w 46267"/>
                <a:gd name="connsiteY15" fmla="*/ 34744 h 69443"/>
                <a:gd name="connsiteX16" fmla="*/ 5918 w 46267"/>
                <a:gd name="connsiteY16" fmla="*/ 8921 h 69443"/>
                <a:gd name="connsiteX17" fmla="*/ 23134 w 46267"/>
                <a:gd name="connsiteY17" fmla="*/ 0 h 6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267" h="69443">
                  <a:moveTo>
                    <a:pt x="23134" y="7173"/>
                  </a:moveTo>
                  <a:cubicBezTo>
                    <a:pt x="18471" y="7173"/>
                    <a:pt x="14959" y="9473"/>
                    <a:pt x="12598" y="14076"/>
                  </a:cubicBezTo>
                  <a:cubicBezTo>
                    <a:pt x="10267" y="18649"/>
                    <a:pt x="9102" y="25538"/>
                    <a:pt x="9102" y="34744"/>
                  </a:cubicBezTo>
                  <a:cubicBezTo>
                    <a:pt x="9102" y="43920"/>
                    <a:pt x="10267" y="50809"/>
                    <a:pt x="12598" y="55412"/>
                  </a:cubicBezTo>
                  <a:cubicBezTo>
                    <a:pt x="14959" y="59985"/>
                    <a:pt x="18471" y="62271"/>
                    <a:pt x="23134" y="62271"/>
                  </a:cubicBezTo>
                  <a:cubicBezTo>
                    <a:pt x="27826" y="62271"/>
                    <a:pt x="31338" y="59985"/>
                    <a:pt x="33669" y="55412"/>
                  </a:cubicBezTo>
                  <a:cubicBezTo>
                    <a:pt x="36030" y="50809"/>
                    <a:pt x="37211" y="43920"/>
                    <a:pt x="37211" y="34744"/>
                  </a:cubicBezTo>
                  <a:cubicBezTo>
                    <a:pt x="37211" y="25538"/>
                    <a:pt x="36030" y="18649"/>
                    <a:pt x="33669" y="14076"/>
                  </a:cubicBezTo>
                  <a:cubicBezTo>
                    <a:pt x="31338" y="9473"/>
                    <a:pt x="27826" y="7173"/>
                    <a:pt x="23134" y="7173"/>
                  </a:cubicBezTo>
                  <a:moveTo>
                    <a:pt x="23134" y="0"/>
                  </a:moveTo>
                  <a:cubicBezTo>
                    <a:pt x="30636" y="0"/>
                    <a:pt x="36359" y="2974"/>
                    <a:pt x="40304" y="8921"/>
                  </a:cubicBezTo>
                  <a:cubicBezTo>
                    <a:pt x="44279" y="14839"/>
                    <a:pt x="46267" y="23447"/>
                    <a:pt x="46267" y="34744"/>
                  </a:cubicBezTo>
                  <a:cubicBezTo>
                    <a:pt x="46267" y="46011"/>
                    <a:pt x="44279" y="54619"/>
                    <a:pt x="40304" y="60567"/>
                  </a:cubicBezTo>
                  <a:cubicBezTo>
                    <a:pt x="36359" y="66484"/>
                    <a:pt x="30636" y="69444"/>
                    <a:pt x="23134" y="69444"/>
                  </a:cubicBezTo>
                  <a:cubicBezTo>
                    <a:pt x="15631" y="69444"/>
                    <a:pt x="9893" y="66484"/>
                    <a:pt x="5918" y="60567"/>
                  </a:cubicBezTo>
                  <a:cubicBezTo>
                    <a:pt x="1972" y="54619"/>
                    <a:pt x="0" y="46011"/>
                    <a:pt x="0" y="34744"/>
                  </a:cubicBezTo>
                  <a:cubicBezTo>
                    <a:pt x="0" y="23447"/>
                    <a:pt x="1972" y="14839"/>
                    <a:pt x="5918" y="8921"/>
                  </a:cubicBezTo>
                  <a:cubicBezTo>
                    <a:pt x="9893" y="2974"/>
                    <a:pt x="15631" y="0"/>
                    <a:pt x="23134" y="0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A8A737C7-835F-7CF2-83C5-551FF252299A}"/>
                </a:ext>
              </a:extLst>
            </p:cNvPr>
            <p:cNvSpPr/>
            <p:nvPr/>
          </p:nvSpPr>
          <p:spPr>
            <a:xfrm>
              <a:off x="6513358" y="2154061"/>
              <a:ext cx="9460" cy="11386"/>
            </a:xfrm>
            <a:custGeom>
              <a:avLst/>
              <a:gdLst>
                <a:gd name="connsiteX0" fmla="*/ 0 w 9460"/>
                <a:gd name="connsiteY0" fmla="*/ 0 h 11386"/>
                <a:gd name="connsiteX1" fmla="*/ 9460 w 9460"/>
                <a:gd name="connsiteY1" fmla="*/ 0 h 11386"/>
                <a:gd name="connsiteX2" fmla="*/ 9460 w 9460"/>
                <a:gd name="connsiteY2" fmla="*/ 11387 h 11386"/>
                <a:gd name="connsiteX3" fmla="*/ 0 w 9460"/>
                <a:gd name="connsiteY3" fmla="*/ 11387 h 11386"/>
                <a:gd name="connsiteX4" fmla="*/ 0 w 9460"/>
                <a:gd name="connsiteY4" fmla="*/ 0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" h="11386">
                  <a:moveTo>
                    <a:pt x="0" y="0"/>
                  </a:moveTo>
                  <a:lnTo>
                    <a:pt x="9460" y="0"/>
                  </a:lnTo>
                  <a:lnTo>
                    <a:pt x="9460" y="11387"/>
                  </a:lnTo>
                  <a:lnTo>
                    <a:pt x="0" y="113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4BA9043D-0E2E-ABC0-B8E2-E9FF9FFA49CC}"/>
                </a:ext>
              </a:extLst>
            </p:cNvPr>
            <p:cNvSpPr/>
            <p:nvPr/>
          </p:nvSpPr>
          <p:spPr>
            <a:xfrm>
              <a:off x="6539136" y="2097305"/>
              <a:ext cx="46221" cy="69443"/>
            </a:xfrm>
            <a:custGeom>
              <a:avLst/>
              <a:gdLst>
                <a:gd name="connsiteX0" fmla="*/ 23895 w 46221"/>
                <a:gd name="connsiteY0" fmla="*/ 31068 h 69443"/>
                <a:gd name="connsiteX1" fmla="*/ 14211 w 46221"/>
                <a:gd name="connsiteY1" fmla="*/ 35238 h 69443"/>
                <a:gd name="connsiteX2" fmla="*/ 10670 w 46221"/>
                <a:gd name="connsiteY2" fmla="*/ 46670 h 69443"/>
                <a:gd name="connsiteX3" fmla="*/ 14211 w 46221"/>
                <a:gd name="connsiteY3" fmla="*/ 58101 h 69443"/>
                <a:gd name="connsiteX4" fmla="*/ 23895 w 46221"/>
                <a:gd name="connsiteY4" fmla="*/ 62271 h 69443"/>
                <a:gd name="connsiteX5" fmla="*/ 33534 w 46221"/>
                <a:gd name="connsiteY5" fmla="*/ 58101 h 69443"/>
                <a:gd name="connsiteX6" fmla="*/ 37121 w 46221"/>
                <a:gd name="connsiteY6" fmla="*/ 46670 h 69443"/>
                <a:gd name="connsiteX7" fmla="*/ 33534 w 46221"/>
                <a:gd name="connsiteY7" fmla="*/ 35238 h 69443"/>
                <a:gd name="connsiteX8" fmla="*/ 23895 w 46221"/>
                <a:gd name="connsiteY8" fmla="*/ 31068 h 69443"/>
                <a:gd name="connsiteX9" fmla="*/ 41872 w 46221"/>
                <a:gd name="connsiteY9" fmla="*/ 2689 h 69443"/>
                <a:gd name="connsiteX10" fmla="*/ 41872 w 46221"/>
                <a:gd name="connsiteY10" fmla="*/ 10939 h 69443"/>
                <a:gd name="connsiteX11" fmla="*/ 34969 w 46221"/>
                <a:gd name="connsiteY11" fmla="*/ 8473 h 69443"/>
                <a:gd name="connsiteX12" fmla="*/ 28109 w 46221"/>
                <a:gd name="connsiteY12" fmla="*/ 7621 h 69443"/>
                <a:gd name="connsiteX13" fmla="*/ 14391 w 46221"/>
                <a:gd name="connsiteY13" fmla="*/ 13673 h 69443"/>
                <a:gd name="connsiteX14" fmla="*/ 9011 w 46221"/>
                <a:gd name="connsiteY14" fmla="*/ 31965 h 69443"/>
                <a:gd name="connsiteX15" fmla="*/ 15647 w 46221"/>
                <a:gd name="connsiteY15" fmla="*/ 26002 h 69443"/>
                <a:gd name="connsiteX16" fmla="*/ 24433 w 46221"/>
                <a:gd name="connsiteY16" fmla="*/ 23895 h 69443"/>
                <a:gd name="connsiteX17" fmla="*/ 40348 w 46221"/>
                <a:gd name="connsiteY17" fmla="*/ 30037 h 69443"/>
                <a:gd name="connsiteX18" fmla="*/ 46222 w 46221"/>
                <a:gd name="connsiteY18" fmla="*/ 46670 h 69443"/>
                <a:gd name="connsiteX19" fmla="*/ 40125 w 46221"/>
                <a:gd name="connsiteY19" fmla="*/ 63212 h 69443"/>
                <a:gd name="connsiteX20" fmla="*/ 23895 w 46221"/>
                <a:gd name="connsiteY20" fmla="*/ 69444 h 69443"/>
                <a:gd name="connsiteX21" fmla="*/ 6142 w 46221"/>
                <a:gd name="connsiteY21" fmla="*/ 60567 h 69443"/>
                <a:gd name="connsiteX22" fmla="*/ 0 w 46221"/>
                <a:gd name="connsiteY22" fmla="*/ 34744 h 69443"/>
                <a:gd name="connsiteX23" fmla="*/ 7532 w 46221"/>
                <a:gd name="connsiteY23" fmla="*/ 9459 h 69443"/>
                <a:gd name="connsiteX24" fmla="*/ 27751 w 46221"/>
                <a:gd name="connsiteY24" fmla="*/ 0 h 69443"/>
                <a:gd name="connsiteX25" fmla="*/ 34610 w 46221"/>
                <a:gd name="connsiteY25" fmla="*/ 672 h 69443"/>
                <a:gd name="connsiteX26" fmla="*/ 41872 w 46221"/>
                <a:gd name="connsiteY26" fmla="*/ 2689 h 6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6221" h="69443">
                  <a:moveTo>
                    <a:pt x="23895" y="31068"/>
                  </a:moveTo>
                  <a:cubicBezTo>
                    <a:pt x="19830" y="31068"/>
                    <a:pt x="16603" y="32458"/>
                    <a:pt x="14211" y="35238"/>
                  </a:cubicBezTo>
                  <a:cubicBezTo>
                    <a:pt x="11851" y="38017"/>
                    <a:pt x="10670" y="41828"/>
                    <a:pt x="10670" y="46670"/>
                  </a:cubicBezTo>
                  <a:cubicBezTo>
                    <a:pt x="10670" y="51482"/>
                    <a:pt x="11851" y="55292"/>
                    <a:pt x="14211" y="58101"/>
                  </a:cubicBezTo>
                  <a:cubicBezTo>
                    <a:pt x="16603" y="60881"/>
                    <a:pt x="19830" y="62271"/>
                    <a:pt x="23895" y="62271"/>
                  </a:cubicBezTo>
                  <a:cubicBezTo>
                    <a:pt x="27960" y="62271"/>
                    <a:pt x="31174" y="60881"/>
                    <a:pt x="33534" y="58101"/>
                  </a:cubicBezTo>
                  <a:cubicBezTo>
                    <a:pt x="35926" y="55292"/>
                    <a:pt x="37121" y="51482"/>
                    <a:pt x="37121" y="46670"/>
                  </a:cubicBezTo>
                  <a:cubicBezTo>
                    <a:pt x="37121" y="41828"/>
                    <a:pt x="35926" y="38017"/>
                    <a:pt x="33534" y="35238"/>
                  </a:cubicBezTo>
                  <a:cubicBezTo>
                    <a:pt x="31174" y="32458"/>
                    <a:pt x="27960" y="31068"/>
                    <a:pt x="23895" y="31068"/>
                  </a:cubicBezTo>
                  <a:moveTo>
                    <a:pt x="41872" y="2689"/>
                  </a:moveTo>
                  <a:lnTo>
                    <a:pt x="41872" y="10939"/>
                  </a:lnTo>
                  <a:cubicBezTo>
                    <a:pt x="39601" y="9863"/>
                    <a:pt x="37300" y="9041"/>
                    <a:pt x="34969" y="8473"/>
                  </a:cubicBezTo>
                  <a:cubicBezTo>
                    <a:pt x="32668" y="7905"/>
                    <a:pt x="30381" y="7621"/>
                    <a:pt x="28109" y="7621"/>
                  </a:cubicBezTo>
                  <a:cubicBezTo>
                    <a:pt x="22132" y="7621"/>
                    <a:pt x="17559" y="9638"/>
                    <a:pt x="14391" y="13673"/>
                  </a:cubicBezTo>
                  <a:cubicBezTo>
                    <a:pt x="11253" y="17708"/>
                    <a:pt x="9459" y="23805"/>
                    <a:pt x="9011" y="31965"/>
                  </a:cubicBezTo>
                  <a:cubicBezTo>
                    <a:pt x="10774" y="29364"/>
                    <a:pt x="12986" y="27377"/>
                    <a:pt x="15647" y="26002"/>
                  </a:cubicBezTo>
                  <a:cubicBezTo>
                    <a:pt x="18306" y="24598"/>
                    <a:pt x="21235" y="23895"/>
                    <a:pt x="24433" y="23895"/>
                  </a:cubicBezTo>
                  <a:cubicBezTo>
                    <a:pt x="31158" y="23895"/>
                    <a:pt x="36463" y="25942"/>
                    <a:pt x="40348" y="30037"/>
                  </a:cubicBezTo>
                  <a:cubicBezTo>
                    <a:pt x="44264" y="34102"/>
                    <a:pt x="46222" y="39646"/>
                    <a:pt x="46222" y="46670"/>
                  </a:cubicBezTo>
                  <a:cubicBezTo>
                    <a:pt x="46222" y="53544"/>
                    <a:pt x="44190" y="59058"/>
                    <a:pt x="40125" y="63212"/>
                  </a:cubicBezTo>
                  <a:cubicBezTo>
                    <a:pt x="36060" y="67366"/>
                    <a:pt x="30649" y="69444"/>
                    <a:pt x="23895" y="69444"/>
                  </a:cubicBezTo>
                  <a:cubicBezTo>
                    <a:pt x="16155" y="69444"/>
                    <a:pt x="10237" y="66484"/>
                    <a:pt x="6142" y="60567"/>
                  </a:cubicBezTo>
                  <a:cubicBezTo>
                    <a:pt x="2047" y="54619"/>
                    <a:pt x="0" y="46011"/>
                    <a:pt x="0" y="34744"/>
                  </a:cubicBezTo>
                  <a:cubicBezTo>
                    <a:pt x="0" y="24164"/>
                    <a:pt x="2511" y="15735"/>
                    <a:pt x="7532" y="9459"/>
                  </a:cubicBezTo>
                  <a:cubicBezTo>
                    <a:pt x="12553" y="3153"/>
                    <a:pt x="19292" y="0"/>
                    <a:pt x="27751" y="0"/>
                  </a:cubicBezTo>
                  <a:cubicBezTo>
                    <a:pt x="30023" y="0"/>
                    <a:pt x="32309" y="224"/>
                    <a:pt x="34610" y="672"/>
                  </a:cubicBezTo>
                  <a:cubicBezTo>
                    <a:pt x="36942" y="1120"/>
                    <a:pt x="39362" y="1793"/>
                    <a:pt x="41872" y="2689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4E622EDD-F03D-4166-38B6-2CACB42BB9FB}"/>
                </a:ext>
              </a:extLst>
            </p:cNvPr>
            <p:cNvSpPr/>
            <p:nvPr/>
          </p:nvSpPr>
          <p:spPr>
            <a:xfrm>
              <a:off x="6451670" y="1803271"/>
              <a:ext cx="46265" cy="69444"/>
            </a:xfrm>
            <a:custGeom>
              <a:avLst/>
              <a:gdLst>
                <a:gd name="connsiteX0" fmla="*/ 23134 w 46265"/>
                <a:gd name="connsiteY0" fmla="*/ 7174 h 69444"/>
                <a:gd name="connsiteX1" fmla="*/ 12598 w 46265"/>
                <a:gd name="connsiteY1" fmla="*/ 14077 h 69444"/>
                <a:gd name="connsiteX2" fmla="*/ 9100 w 46265"/>
                <a:gd name="connsiteY2" fmla="*/ 34745 h 69444"/>
                <a:gd name="connsiteX3" fmla="*/ 12598 w 46265"/>
                <a:gd name="connsiteY3" fmla="*/ 55413 h 69444"/>
                <a:gd name="connsiteX4" fmla="*/ 23134 w 46265"/>
                <a:gd name="connsiteY4" fmla="*/ 62272 h 69444"/>
                <a:gd name="connsiteX5" fmla="*/ 33668 w 46265"/>
                <a:gd name="connsiteY5" fmla="*/ 55413 h 69444"/>
                <a:gd name="connsiteX6" fmla="*/ 37210 w 46265"/>
                <a:gd name="connsiteY6" fmla="*/ 34745 h 69444"/>
                <a:gd name="connsiteX7" fmla="*/ 33668 w 46265"/>
                <a:gd name="connsiteY7" fmla="*/ 14077 h 69444"/>
                <a:gd name="connsiteX8" fmla="*/ 23134 w 46265"/>
                <a:gd name="connsiteY8" fmla="*/ 7174 h 69444"/>
                <a:gd name="connsiteX9" fmla="*/ 23134 w 46265"/>
                <a:gd name="connsiteY9" fmla="*/ 0 h 69444"/>
                <a:gd name="connsiteX10" fmla="*/ 40304 w 46265"/>
                <a:gd name="connsiteY10" fmla="*/ 8922 h 69444"/>
                <a:gd name="connsiteX11" fmla="*/ 46266 w 46265"/>
                <a:gd name="connsiteY11" fmla="*/ 34745 h 69444"/>
                <a:gd name="connsiteX12" fmla="*/ 40304 w 46265"/>
                <a:gd name="connsiteY12" fmla="*/ 60568 h 69444"/>
                <a:gd name="connsiteX13" fmla="*/ 23134 w 46265"/>
                <a:gd name="connsiteY13" fmla="*/ 69445 h 69444"/>
                <a:gd name="connsiteX14" fmla="*/ 5918 w 46265"/>
                <a:gd name="connsiteY14" fmla="*/ 60568 h 69444"/>
                <a:gd name="connsiteX15" fmla="*/ 0 w 46265"/>
                <a:gd name="connsiteY15" fmla="*/ 34745 h 69444"/>
                <a:gd name="connsiteX16" fmla="*/ 5918 w 46265"/>
                <a:gd name="connsiteY16" fmla="*/ 8922 h 69444"/>
                <a:gd name="connsiteX17" fmla="*/ 23134 w 46265"/>
                <a:gd name="connsiteY17" fmla="*/ 0 h 6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265" h="69444">
                  <a:moveTo>
                    <a:pt x="23134" y="7174"/>
                  </a:moveTo>
                  <a:cubicBezTo>
                    <a:pt x="18471" y="7174"/>
                    <a:pt x="14958" y="9475"/>
                    <a:pt x="12598" y="14077"/>
                  </a:cubicBezTo>
                  <a:cubicBezTo>
                    <a:pt x="10266" y="18650"/>
                    <a:pt x="9100" y="25540"/>
                    <a:pt x="9100" y="34745"/>
                  </a:cubicBezTo>
                  <a:cubicBezTo>
                    <a:pt x="9100" y="43921"/>
                    <a:pt x="10266" y="50810"/>
                    <a:pt x="12598" y="55413"/>
                  </a:cubicBezTo>
                  <a:cubicBezTo>
                    <a:pt x="14958" y="59986"/>
                    <a:pt x="18471" y="62272"/>
                    <a:pt x="23134" y="62272"/>
                  </a:cubicBezTo>
                  <a:cubicBezTo>
                    <a:pt x="27825" y="62272"/>
                    <a:pt x="31336" y="59986"/>
                    <a:pt x="33668" y="55413"/>
                  </a:cubicBezTo>
                  <a:cubicBezTo>
                    <a:pt x="36029" y="50810"/>
                    <a:pt x="37210" y="43921"/>
                    <a:pt x="37210" y="34745"/>
                  </a:cubicBezTo>
                  <a:cubicBezTo>
                    <a:pt x="37210" y="25540"/>
                    <a:pt x="36029" y="18650"/>
                    <a:pt x="33668" y="14077"/>
                  </a:cubicBezTo>
                  <a:cubicBezTo>
                    <a:pt x="31336" y="9475"/>
                    <a:pt x="27825" y="7174"/>
                    <a:pt x="23134" y="7174"/>
                  </a:cubicBezTo>
                  <a:moveTo>
                    <a:pt x="23134" y="0"/>
                  </a:moveTo>
                  <a:cubicBezTo>
                    <a:pt x="30635" y="0"/>
                    <a:pt x="36359" y="2974"/>
                    <a:pt x="40304" y="8922"/>
                  </a:cubicBezTo>
                  <a:cubicBezTo>
                    <a:pt x="44278" y="14840"/>
                    <a:pt x="46266" y="23448"/>
                    <a:pt x="46266" y="34745"/>
                  </a:cubicBezTo>
                  <a:cubicBezTo>
                    <a:pt x="46266" y="46012"/>
                    <a:pt x="44278" y="54620"/>
                    <a:pt x="40304" y="60568"/>
                  </a:cubicBezTo>
                  <a:cubicBezTo>
                    <a:pt x="36359" y="66485"/>
                    <a:pt x="30635" y="69445"/>
                    <a:pt x="23134" y="69445"/>
                  </a:cubicBezTo>
                  <a:cubicBezTo>
                    <a:pt x="15631" y="69445"/>
                    <a:pt x="9893" y="66485"/>
                    <a:pt x="5918" y="60568"/>
                  </a:cubicBezTo>
                  <a:cubicBezTo>
                    <a:pt x="1972" y="54620"/>
                    <a:pt x="0" y="46012"/>
                    <a:pt x="0" y="34745"/>
                  </a:cubicBezTo>
                  <a:cubicBezTo>
                    <a:pt x="0" y="23448"/>
                    <a:pt x="1972" y="14840"/>
                    <a:pt x="5918" y="8922"/>
                  </a:cubicBezTo>
                  <a:cubicBezTo>
                    <a:pt x="9893" y="2974"/>
                    <a:pt x="15631" y="0"/>
                    <a:pt x="23134" y="0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CE6DFD7F-F270-6541-F6DC-961B2720F833}"/>
                </a:ext>
              </a:extLst>
            </p:cNvPr>
            <p:cNvSpPr/>
            <p:nvPr/>
          </p:nvSpPr>
          <p:spPr>
            <a:xfrm>
              <a:off x="6513851" y="1860028"/>
              <a:ext cx="9459" cy="11386"/>
            </a:xfrm>
            <a:custGeom>
              <a:avLst/>
              <a:gdLst>
                <a:gd name="connsiteX0" fmla="*/ 0 w 9459"/>
                <a:gd name="connsiteY0" fmla="*/ 0 h 11386"/>
                <a:gd name="connsiteX1" fmla="*/ 9459 w 9459"/>
                <a:gd name="connsiteY1" fmla="*/ 0 h 11386"/>
                <a:gd name="connsiteX2" fmla="*/ 9459 w 9459"/>
                <a:gd name="connsiteY2" fmla="*/ 11387 h 11386"/>
                <a:gd name="connsiteX3" fmla="*/ 0 w 9459"/>
                <a:gd name="connsiteY3" fmla="*/ 11387 h 11386"/>
                <a:gd name="connsiteX4" fmla="*/ 0 w 9459"/>
                <a:gd name="connsiteY4" fmla="*/ 0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9" h="11386">
                  <a:moveTo>
                    <a:pt x="0" y="0"/>
                  </a:moveTo>
                  <a:lnTo>
                    <a:pt x="9459" y="0"/>
                  </a:lnTo>
                  <a:lnTo>
                    <a:pt x="9459" y="11387"/>
                  </a:lnTo>
                  <a:lnTo>
                    <a:pt x="0" y="113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27D06D59-F8C3-9CC6-A0CB-4164400E16FD}"/>
                </a:ext>
              </a:extLst>
            </p:cNvPr>
            <p:cNvSpPr/>
            <p:nvPr/>
          </p:nvSpPr>
          <p:spPr>
            <a:xfrm>
              <a:off x="6539451" y="1803271"/>
              <a:ext cx="45907" cy="69444"/>
            </a:xfrm>
            <a:custGeom>
              <a:avLst/>
              <a:gdLst>
                <a:gd name="connsiteX0" fmla="*/ 22953 w 45907"/>
                <a:gd name="connsiteY0" fmla="*/ 36359 h 69444"/>
                <a:gd name="connsiteX1" fmla="*/ 12777 w 45907"/>
                <a:gd name="connsiteY1" fmla="*/ 39812 h 69444"/>
                <a:gd name="connsiteX2" fmla="*/ 9100 w 45907"/>
                <a:gd name="connsiteY2" fmla="*/ 49315 h 69444"/>
                <a:gd name="connsiteX3" fmla="*/ 12777 w 45907"/>
                <a:gd name="connsiteY3" fmla="*/ 58819 h 69444"/>
                <a:gd name="connsiteX4" fmla="*/ 22953 w 45907"/>
                <a:gd name="connsiteY4" fmla="*/ 62272 h 69444"/>
                <a:gd name="connsiteX5" fmla="*/ 33130 w 45907"/>
                <a:gd name="connsiteY5" fmla="*/ 58819 h 69444"/>
                <a:gd name="connsiteX6" fmla="*/ 36851 w 45907"/>
                <a:gd name="connsiteY6" fmla="*/ 49315 h 69444"/>
                <a:gd name="connsiteX7" fmla="*/ 33130 w 45907"/>
                <a:gd name="connsiteY7" fmla="*/ 39812 h 69444"/>
                <a:gd name="connsiteX8" fmla="*/ 22953 w 45907"/>
                <a:gd name="connsiteY8" fmla="*/ 36359 h 69444"/>
                <a:gd name="connsiteX9" fmla="*/ 13897 w 45907"/>
                <a:gd name="connsiteY9" fmla="*/ 32504 h 69444"/>
                <a:gd name="connsiteX10" fmla="*/ 4796 w 45907"/>
                <a:gd name="connsiteY10" fmla="*/ 27079 h 69444"/>
                <a:gd name="connsiteX11" fmla="*/ 1568 w 45907"/>
                <a:gd name="connsiteY11" fmla="*/ 17350 h 69444"/>
                <a:gd name="connsiteX12" fmla="*/ 7262 w 45907"/>
                <a:gd name="connsiteY12" fmla="*/ 4663 h 69444"/>
                <a:gd name="connsiteX13" fmla="*/ 22953 w 45907"/>
                <a:gd name="connsiteY13" fmla="*/ 0 h 69444"/>
                <a:gd name="connsiteX14" fmla="*/ 38644 w 45907"/>
                <a:gd name="connsiteY14" fmla="*/ 4663 h 69444"/>
                <a:gd name="connsiteX15" fmla="*/ 44338 w 45907"/>
                <a:gd name="connsiteY15" fmla="*/ 17350 h 69444"/>
                <a:gd name="connsiteX16" fmla="*/ 41065 w 45907"/>
                <a:gd name="connsiteY16" fmla="*/ 27079 h 69444"/>
                <a:gd name="connsiteX17" fmla="*/ 32055 w 45907"/>
                <a:gd name="connsiteY17" fmla="*/ 32504 h 69444"/>
                <a:gd name="connsiteX18" fmla="*/ 42231 w 45907"/>
                <a:gd name="connsiteY18" fmla="*/ 38466 h 69444"/>
                <a:gd name="connsiteX19" fmla="*/ 45907 w 45907"/>
                <a:gd name="connsiteY19" fmla="*/ 49315 h 69444"/>
                <a:gd name="connsiteX20" fmla="*/ 39944 w 45907"/>
                <a:gd name="connsiteY20" fmla="*/ 64244 h 69444"/>
                <a:gd name="connsiteX21" fmla="*/ 22953 w 45907"/>
                <a:gd name="connsiteY21" fmla="*/ 69445 h 69444"/>
                <a:gd name="connsiteX22" fmla="*/ 5918 w 45907"/>
                <a:gd name="connsiteY22" fmla="*/ 64244 h 69444"/>
                <a:gd name="connsiteX23" fmla="*/ 0 w 45907"/>
                <a:gd name="connsiteY23" fmla="*/ 49315 h 69444"/>
                <a:gd name="connsiteX24" fmla="*/ 3675 w 45907"/>
                <a:gd name="connsiteY24" fmla="*/ 38466 h 69444"/>
                <a:gd name="connsiteX25" fmla="*/ 13897 w 45907"/>
                <a:gd name="connsiteY25" fmla="*/ 32504 h 69444"/>
                <a:gd name="connsiteX26" fmla="*/ 10580 w 45907"/>
                <a:gd name="connsiteY26" fmla="*/ 18202 h 69444"/>
                <a:gd name="connsiteX27" fmla="*/ 13807 w 45907"/>
                <a:gd name="connsiteY27" fmla="*/ 26316 h 69444"/>
                <a:gd name="connsiteX28" fmla="*/ 22953 w 45907"/>
                <a:gd name="connsiteY28" fmla="*/ 29230 h 69444"/>
                <a:gd name="connsiteX29" fmla="*/ 32055 w 45907"/>
                <a:gd name="connsiteY29" fmla="*/ 26316 h 69444"/>
                <a:gd name="connsiteX30" fmla="*/ 35371 w 45907"/>
                <a:gd name="connsiteY30" fmla="*/ 18202 h 69444"/>
                <a:gd name="connsiteX31" fmla="*/ 32055 w 45907"/>
                <a:gd name="connsiteY31" fmla="*/ 10088 h 69444"/>
                <a:gd name="connsiteX32" fmla="*/ 22953 w 45907"/>
                <a:gd name="connsiteY32" fmla="*/ 7174 h 69444"/>
                <a:gd name="connsiteX33" fmla="*/ 13807 w 45907"/>
                <a:gd name="connsiteY33" fmla="*/ 10088 h 69444"/>
                <a:gd name="connsiteX34" fmla="*/ 10580 w 45907"/>
                <a:gd name="connsiteY34" fmla="*/ 18202 h 6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5907" h="69444">
                  <a:moveTo>
                    <a:pt x="22953" y="36359"/>
                  </a:moveTo>
                  <a:cubicBezTo>
                    <a:pt x="18649" y="36359"/>
                    <a:pt x="15257" y="37510"/>
                    <a:pt x="12777" y="39812"/>
                  </a:cubicBezTo>
                  <a:cubicBezTo>
                    <a:pt x="10326" y="42112"/>
                    <a:pt x="9100" y="45281"/>
                    <a:pt x="9100" y="49315"/>
                  </a:cubicBezTo>
                  <a:cubicBezTo>
                    <a:pt x="9100" y="53350"/>
                    <a:pt x="10326" y="56518"/>
                    <a:pt x="12777" y="58819"/>
                  </a:cubicBezTo>
                  <a:cubicBezTo>
                    <a:pt x="15257" y="61121"/>
                    <a:pt x="18649" y="62272"/>
                    <a:pt x="22953" y="62272"/>
                  </a:cubicBezTo>
                  <a:cubicBezTo>
                    <a:pt x="27257" y="62272"/>
                    <a:pt x="30650" y="61121"/>
                    <a:pt x="33130" y="58819"/>
                  </a:cubicBezTo>
                  <a:cubicBezTo>
                    <a:pt x="35611" y="56489"/>
                    <a:pt x="36851" y="53320"/>
                    <a:pt x="36851" y="49315"/>
                  </a:cubicBezTo>
                  <a:cubicBezTo>
                    <a:pt x="36851" y="45281"/>
                    <a:pt x="35611" y="42112"/>
                    <a:pt x="33130" y="39812"/>
                  </a:cubicBezTo>
                  <a:cubicBezTo>
                    <a:pt x="30679" y="37510"/>
                    <a:pt x="27287" y="36359"/>
                    <a:pt x="22953" y="36359"/>
                  </a:cubicBezTo>
                  <a:moveTo>
                    <a:pt x="13897" y="32504"/>
                  </a:moveTo>
                  <a:cubicBezTo>
                    <a:pt x="10011" y="31547"/>
                    <a:pt x="6978" y="29738"/>
                    <a:pt x="4796" y="27079"/>
                  </a:cubicBezTo>
                  <a:cubicBezTo>
                    <a:pt x="2644" y="24420"/>
                    <a:pt x="1568" y="21176"/>
                    <a:pt x="1568" y="17350"/>
                  </a:cubicBezTo>
                  <a:cubicBezTo>
                    <a:pt x="1568" y="12000"/>
                    <a:pt x="3466" y="7771"/>
                    <a:pt x="7262" y="4663"/>
                  </a:cubicBezTo>
                  <a:cubicBezTo>
                    <a:pt x="11088" y="1554"/>
                    <a:pt x="16318" y="0"/>
                    <a:pt x="22953" y="0"/>
                  </a:cubicBezTo>
                  <a:cubicBezTo>
                    <a:pt x="29619" y="0"/>
                    <a:pt x="34849" y="1554"/>
                    <a:pt x="38644" y="4663"/>
                  </a:cubicBezTo>
                  <a:cubicBezTo>
                    <a:pt x="42440" y="7771"/>
                    <a:pt x="44338" y="12000"/>
                    <a:pt x="44338" y="17350"/>
                  </a:cubicBezTo>
                  <a:cubicBezTo>
                    <a:pt x="44338" y="21176"/>
                    <a:pt x="43247" y="24420"/>
                    <a:pt x="41065" y="27079"/>
                  </a:cubicBezTo>
                  <a:cubicBezTo>
                    <a:pt x="38913" y="29738"/>
                    <a:pt x="35909" y="31547"/>
                    <a:pt x="32055" y="32504"/>
                  </a:cubicBezTo>
                  <a:cubicBezTo>
                    <a:pt x="36418" y="33520"/>
                    <a:pt x="39810" y="35508"/>
                    <a:pt x="42231" y="38466"/>
                  </a:cubicBezTo>
                  <a:cubicBezTo>
                    <a:pt x="44682" y="41425"/>
                    <a:pt x="45907" y="45042"/>
                    <a:pt x="45907" y="49315"/>
                  </a:cubicBezTo>
                  <a:cubicBezTo>
                    <a:pt x="45907" y="55801"/>
                    <a:pt x="43920" y="60777"/>
                    <a:pt x="39944" y="64244"/>
                  </a:cubicBezTo>
                  <a:cubicBezTo>
                    <a:pt x="35999" y="67712"/>
                    <a:pt x="30336" y="69445"/>
                    <a:pt x="22953" y="69445"/>
                  </a:cubicBezTo>
                  <a:cubicBezTo>
                    <a:pt x="15570" y="69445"/>
                    <a:pt x="9892" y="67712"/>
                    <a:pt x="5918" y="64244"/>
                  </a:cubicBezTo>
                  <a:cubicBezTo>
                    <a:pt x="1972" y="60777"/>
                    <a:pt x="0" y="55801"/>
                    <a:pt x="0" y="49315"/>
                  </a:cubicBezTo>
                  <a:cubicBezTo>
                    <a:pt x="0" y="45042"/>
                    <a:pt x="1225" y="41425"/>
                    <a:pt x="3675" y="38466"/>
                  </a:cubicBezTo>
                  <a:cubicBezTo>
                    <a:pt x="6127" y="35508"/>
                    <a:pt x="9533" y="33520"/>
                    <a:pt x="13897" y="32504"/>
                  </a:cubicBezTo>
                  <a:moveTo>
                    <a:pt x="10580" y="18202"/>
                  </a:moveTo>
                  <a:cubicBezTo>
                    <a:pt x="10580" y="21669"/>
                    <a:pt x="11656" y="24374"/>
                    <a:pt x="13807" y="26316"/>
                  </a:cubicBezTo>
                  <a:cubicBezTo>
                    <a:pt x="15990" y="28259"/>
                    <a:pt x="19039" y="29230"/>
                    <a:pt x="22953" y="29230"/>
                  </a:cubicBezTo>
                  <a:cubicBezTo>
                    <a:pt x="26839" y="29230"/>
                    <a:pt x="29872" y="28259"/>
                    <a:pt x="32055" y="26316"/>
                  </a:cubicBezTo>
                  <a:cubicBezTo>
                    <a:pt x="34266" y="24374"/>
                    <a:pt x="35371" y="21669"/>
                    <a:pt x="35371" y="18202"/>
                  </a:cubicBezTo>
                  <a:cubicBezTo>
                    <a:pt x="35371" y="14735"/>
                    <a:pt x="34266" y="12030"/>
                    <a:pt x="32055" y="10088"/>
                  </a:cubicBezTo>
                  <a:cubicBezTo>
                    <a:pt x="29872" y="8145"/>
                    <a:pt x="26839" y="7174"/>
                    <a:pt x="22953" y="7174"/>
                  </a:cubicBezTo>
                  <a:cubicBezTo>
                    <a:pt x="19039" y="7174"/>
                    <a:pt x="15990" y="8145"/>
                    <a:pt x="13807" y="10088"/>
                  </a:cubicBezTo>
                  <a:cubicBezTo>
                    <a:pt x="11656" y="12030"/>
                    <a:pt x="10580" y="14735"/>
                    <a:pt x="10580" y="18202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BC058502-DF4E-FB67-1F97-10DCA3A2A73D}"/>
                </a:ext>
              </a:extLst>
            </p:cNvPr>
            <p:cNvSpPr/>
            <p:nvPr/>
          </p:nvSpPr>
          <p:spPr>
            <a:xfrm>
              <a:off x="6455526" y="1510448"/>
              <a:ext cx="39854" cy="66933"/>
            </a:xfrm>
            <a:custGeom>
              <a:avLst/>
              <a:gdLst>
                <a:gd name="connsiteX0" fmla="*/ 1299 w 39854"/>
                <a:gd name="connsiteY0" fmla="*/ 59312 h 66933"/>
                <a:gd name="connsiteX1" fmla="*/ 16094 w 39854"/>
                <a:gd name="connsiteY1" fmla="*/ 59312 h 66933"/>
                <a:gd name="connsiteX2" fmla="*/ 16094 w 39854"/>
                <a:gd name="connsiteY2" fmla="*/ 8249 h 66933"/>
                <a:gd name="connsiteX3" fmla="*/ 0 w 39854"/>
                <a:gd name="connsiteY3" fmla="*/ 11477 h 66933"/>
                <a:gd name="connsiteX4" fmla="*/ 0 w 39854"/>
                <a:gd name="connsiteY4" fmla="*/ 3228 h 66933"/>
                <a:gd name="connsiteX5" fmla="*/ 16004 w 39854"/>
                <a:gd name="connsiteY5" fmla="*/ 0 h 66933"/>
                <a:gd name="connsiteX6" fmla="*/ 25060 w 39854"/>
                <a:gd name="connsiteY6" fmla="*/ 0 h 66933"/>
                <a:gd name="connsiteX7" fmla="*/ 25060 w 39854"/>
                <a:gd name="connsiteY7" fmla="*/ 59312 h 66933"/>
                <a:gd name="connsiteX8" fmla="*/ 39855 w 39854"/>
                <a:gd name="connsiteY8" fmla="*/ 59312 h 66933"/>
                <a:gd name="connsiteX9" fmla="*/ 39855 w 39854"/>
                <a:gd name="connsiteY9" fmla="*/ 66934 h 66933"/>
                <a:gd name="connsiteX10" fmla="*/ 1299 w 39854"/>
                <a:gd name="connsiteY10" fmla="*/ 66934 h 66933"/>
                <a:gd name="connsiteX11" fmla="*/ 1299 w 39854"/>
                <a:gd name="connsiteY11" fmla="*/ 59312 h 66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854" h="66933">
                  <a:moveTo>
                    <a:pt x="1299" y="59312"/>
                  </a:moveTo>
                  <a:lnTo>
                    <a:pt x="16094" y="59312"/>
                  </a:lnTo>
                  <a:lnTo>
                    <a:pt x="16094" y="8249"/>
                  </a:lnTo>
                  <a:lnTo>
                    <a:pt x="0" y="11477"/>
                  </a:lnTo>
                  <a:lnTo>
                    <a:pt x="0" y="3228"/>
                  </a:lnTo>
                  <a:lnTo>
                    <a:pt x="16004" y="0"/>
                  </a:lnTo>
                  <a:lnTo>
                    <a:pt x="25060" y="0"/>
                  </a:lnTo>
                  <a:lnTo>
                    <a:pt x="25060" y="59312"/>
                  </a:lnTo>
                  <a:lnTo>
                    <a:pt x="39855" y="59312"/>
                  </a:lnTo>
                  <a:lnTo>
                    <a:pt x="39855" y="66934"/>
                  </a:lnTo>
                  <a:lnTo>
                    <a:pt x="1299" y="66934"/>
                  </a:lnTo>
                  <a:lnTo>
                    <a:pt x="1299" y="59312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8EAA2EB0-DADF-8544-78DD-4400EBB79264}"/>
                </a:ext>
              </a:extLst>
            </p:cNvPr>
            <p:cNvSpPr/>
            <p:nvPr/>
          </p:nvSpPr>
          <p:spPr>
            <a:xfrm>
              <a:off x="6513672" y="1565994"/>
              <a:ext cx="9459" cy="11387"/>
            </a:xfrm>
            <a:custGeom>
              <a:avLst/>
              <a:gdLst>
                <a:gd name="connsiteX0" fmla="*/ 0 w 9459"/>
                <a:gd name="connsiteY0" fmla="*/ 0 h 11387"/>
                <a:gd name="connsiteX1" fmla="*/ 9459 w 9459"/>
                <a:gd name="connsiteY1" fmla="*/ 0 h 11387"/>
                <a:gd name="connsiteX2" fmla="*/ 9459 w 9459"/>
                <a:gd name="connsiteY2" fmla="*/ 11387 h 11387"/>
                <a:gd name="connsiteX3" fmla="*/ 0 w 9459"/>
                <a:gd name="connsiteY3" fmla="*/ 11387 h 11387"/>
                <a:gd name="connsiteX4" fmla="*/ 0 w 9459"/>
                <a:gd name="connsiteY4" fmla="*/ 0 h 1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9" h="11387">
                  <a:moveTo>
                    <a:pt x="0" y="0"/>
                  </a:moveTo>
                  <a:lnTo>
                    <a:pt x="9459" y="0"/>
                  </a:lnTo>
                  <a:lnTo>
                    <a:pt x="9459" y="11387"/>
                  </a:lnTo>
                  <a:lnTo>
                    <a:pt x="0" y="113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9E5C9A7B-C78A-2501-C2D3-92D0B4845D36}"/>
                </a:ext>
              </a:extLst>
            </p:cNvPr>
            <p:cNvSpPr/>
            <p:nvPr/>
          </p:nvSpPr>
          <p:spPr>
            <a:xfrm>
              <a:off x="6539092" y="1509238"/>
              <a:ext cx="46265" cy="69444"/>
            </a:xfrm>
            <a:custGeom>
              <a:avLst/>
              <a:gdLst>
                <a:gd name="connsiteX0" fmla="*/ 23132 w 46265"/>
                <a:gd name="connsiteY0" fmla="*/ 7173 h 69444"/>
                <a:gd name="connsiteX1" fmla="*/ 12598 w 46265"/>
                <a:gd name="connsiteY1" fmla="*/ 14077 h 69444"/>
                <a:gd name="connsiteX2" fmla="*/ 9100 w 46265"/>
                <a:gd name="connsiteY2" fmla="*/ 34745 h 69444"/>
                <a:gd name="connsiteX3" fmla="*/ 12598 w 46265"/>
                <a:gd name="connsiteY3" fmla="*/ 55412 h 69444"/>
                <a:gd name="connsiteX4" fmla="*/ 23132 w 46265"/>
                <a:gd name="connsiteY4" fmla="*/ 62271 h 69444"/>
                <a:gd name="connsiteX5" fmla="*/ 33668 w 46265"/>
                <a:gd name="connsiteY5" fmla="*/ 55412 h 69444"/>
                <a:gd name="connsiteX6" fmla="*/ 37210 w 46265"/>
                <a:gd name="connsiteY6" fmla="*/ 34745 h 69444"/>
                <a:gd name="connsiteX7" fmla="*/ 33668 w 46265"/>
                <a:gd name="connsiteY7" fmla="*/ 14077 h 69444"/>
                <a:gd name="connsiteX8" fmla="*/ 23132 w 46265"/>
                <a:gd name="connsiteY8" fmla="*/ 7173 h 69444"/>
                <a:gd name="connsiteX9" fmla="*/ 23132 w 46265"/>
                <a:gd name="connsiteY9" fmla="*/ 0 h 69444"/>
                <a:gd name="connsiteX10" fmla="*/ 40303 w 46265"/>
                <a:gd name="connsiteY10" fmla="*/ 8921 h 69444"/>
                <a:gd name="connsiteX11" fmla="*/ 46266 w 46265"/>
                <a:gd name="connsiteY11" fmla="*/ 34745 h 69444"/>
                <a:gd name="connsiteX12" fmla="*/ 40303 w 46265"/>
                <a:gd name="connsiteY12" fmla="*/ 60568 h 69444"/>
                <a:gd name="connsiteX13" fmla="*/ 23132 w 46265"/>
                <a:gd name="connsiteY13" fmla="*/ 69444 h 69444"/>
                <a:gd name="connsiteX14" fmla="*/ 5918 w 46265"/>
                <a:gd name="connsiteY14" fmla="*/ 60568 h 69444"/>
                <a:gd name="connsiteX15" fmla="*/ 0 w 46265"/>
                <a:gd name="connsiteY15" fmla="*/ 34745 h 69444"/>
                <a:gd name="connsiteX16" fmla="*/ 5918 w 46265"/>
                <a:gd name="connsiteY16" fmla="*/ 8921 h 69444"/>
                <a:gd name="connsiteX17" fmla="*/ 23132 w 46265"/>
                <a:gd name="connsiteY17" fmla="*/ 0 h 6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265" h="69444">
                  <a:moveTo>
                    <a:pt x="23132" y="7173"/>
                  </a:moveTo>
                  <a:cubicBezTo>
                    <a:pt x="18470" y="7173"/>
                    <a:pt x="14958" y="9474"/>
                    <a:pt x="12598" y="14077"/>
                  </a:cubicBezTo>
                  <a:cubicBezTo>
                    <a:pt x="10266" y="18650"/>
                    <a:pt x="9100" y="25539"/>
                    <a:pt x="9100" y="34745"/>
                  </a:cubicBezTo>
                  <a:cubicBezTo>
                    <a:pt x="9100" y="43920"/>
                    <a:pt x="10266" y="50809"/>
                    <a:pt x="12598" y="55412"/>
                  </a:cubicBezTo>
                  <a:cubicBezTo>
                    <a:pt x="14958" y="59985"/>
                    <a:pt x="18470" y="62271"/>
                    <a:pt x="23132" y="62271"/>
                  </a:cubicBezTo>
                  <a:cubicBezTo>
                    <a:pt x="27825" y="62271"/>
                    <a:pt x="31336" y="59985"/>
                    <a:pt x="33668" y="55412"/>
                  </a:cubicBezTo>
                  <a:cubicBezTo>
                    <a:pt x="36029" y="50809"/>
                    <a:pt x="37210" y="43920"/>
                    <a:pt x="37210" y="34745"/>
                  </a:cubicBezTo>
                  <a:cubicBezTo>
                    <a:pt x="37210" y="25539"/>
                    <a:pt x="36029" y="18650"/>
                    <a:pt x="33668" y="14077"/>
                  </a:cubicBezTo>
                  <a:cubicBezTo>
                    <a:pt x="31336" y="9474"/>
                    <a:pt x="27825" y="7173"/>
                    <a:pt x="23132" y="7173"/>
                  </a:cubicBezTo>
                  <a:moveTo>
                    <a:pt x="23132" y="0"/>
                  </a:moveTo>
                  <a:cubicBezTo>
                    <a:pt x="30635" y="0"/>
                    <a:pt x="36358" y="2974"/>
                    <a:pt x="40303" y="8921"/>
                  </a:cubicBezTo>
                  <a:cubicBezTo>
                    <a:pt x="44278" y="14839"/>
                    <a:pt x="46266" y="23447"/>
                    <a:pt x="46266" y="34745"/>
                  </a:cubicBezTo>
                  <a:cubicBezTo>
                    <a:pt x="46266" y="46012"/>
                    <a:pt x="44278" y="54620"/>
                    <a:pt x="40303" y="60568"/>
                  </a:cubicBezTo>
                  <a:cubicBezTo>
                    <a:pt x="36358" y="66485"/>
                    <a:pt x="30635" y="69444"/>
                    <a:pt x="23132" y="69444"/>
                  </a:cubicBezTo>
                  <a:cubicBezTo>
                    <a:pt x="15630" y="69444"/>
                    <a:pt x="9892" y="66485"/>
                    <a:pt x="5918" y="60568"/>
                  </a:cubicBezTo>
                  <a:cubicBezTo>
                    <a:pt x="1972" y="54620"/>
                    <a:pt x="0" y="46012"/>
                    <a:pt x="0" y="34745"/>
                  </a:cubicBezTo>
                  <a:cubicBezTo>
                    <a:pt x="0" y="23447"/>
                    <a:pt x="1972" y="14839"/>
                    <a:pt x="5918" y="8921"/>
                  </a:cubicBezTo>
                  <a:cubicBezTo>
                    <a:pt x="9892" y="2974"/>
                    <a:pt x="15630" y="0"/>
                    <a:pt x="23132" y="0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369D3801-C347-C053-34E1-4FE2FFB65128}"/>
                </a:ext>
              </a:extLst>
            </p:cNvPr>
            <p:cNvSpPr/>
            <p:nvPr/>
          </p:nvSpPr>
          <p:spPr>
            <a:xfrm>
              <a:off x="6318574" y="2436286"/>
              <a:ext cx="72529" cy="75795"/>
            </a:xfrm>
            <a:custGeom>
              <a:avLst/>
              <a:gdLst>
                <a:gd name="connsiteX0" fmla="*/ 16020 w 72529"/>
                <a:gd name="connsiteY0" fmla="*/ 0 h 75795"/>
                <a:gd name="connsiteX1" fmla="*/ 27166 w 72529"/>
                <a:gd name="connsiteY1" fmla="*/ 4303 h 75795"/>
                <a:gd name="connsiteX2" fmla="*/ 35772 w 72529"/>
                <a:gd name="connsiteY2" fmla="*/ 15501 h 75795"/>
                <a:gd name="connsiteX3" fmla="*/ 38986 w 72529"/>
                <a:gd name="connsiteY3" fmla="*/ 29809 h 75795"/>
                <a:gd name="connsiteX4" fmla="*/ 38986 w 72529"/>
                <a:gd name="connsiteY4" fmla="*/ 47851 h 75795"/>
                <a:gd name="connsiteX5" fmla="*/ 65530 w 72529"/>
                <a:gd name="connsiteY5" fmla="*/ 54436 h 75795"/>
                <a:gd name="connsiteX6" fmla="*/ 66360 w 72529"/>
                <a:gd name="connsiteY6" fmla="*/ 54643 h 75795"/>
                <a:gd name="connsiteX7" fmla="*/ 67345 w 72529"/>
                <a:gd name="connsiteY7" fmla="*/ 54799 h 75795"/>
                <a:gd name="connsiteX8" fmla="*/ 68952 w 72529"/>
                <a:gd name="connsiteY8" fmla="*/ 53191 h 75795"/>
                <a:gd name="connsiteX9" fmla="*/ 69263 w 72529"/>
                <a:gd name="connsiteY9" fmla="*/ 47851 h 75795"/>
                <a:gd name="connsiteX10" fmla="*/ 69678 w 72529"/>
                <a:gd name="connsiteY10" fmla="*/ 45104 h 75795"/>
                <a:gd name="connsiteX11" fmla="*/ 70404 w 72529"/>
                <a:gd name="connsiteY11" fmla="*/ 44896 h 75795"/>
                <a:gd name="connsiteX12" fmla="*/ 71648 w 72529"/>
                <a:gd name="connsiteY12" fmla="*/ 45104 h 75795"/>
                <a:gd name="connsiteX13" fmla="*/ 72270 w 72529"/>
                <a:gd name="connsiteY13" fmla="*/ 45726 h 75795"/>
                <a:gd name="connsiteX14" fmla="*/ 72477 w 72529"/>
                <a:gd name="connsiteY14" fmla="*/ 46348 h 75795"/>
                <a:gd name="connsiteX15" fmla="*/ 72529 w 72529"/>
                <a:gd name="connsiteY15" fmla="*/ 47022 h 75795"/>
                <a:gd name="connsiteX16" fmla="*/ 72425 w 72529"/>
                <a:gd name="connsiteY16" fmla="*/ 50444 h 75795"/>
                <a:gd name="connsiteX17" fmla="*/ 72322 w 72529"/>
                <a:gd name="connsiteY17" fmla="*/ 53917 h 75795"/>
                <a:gd name="connsiteX18" fmla="*/ 72218 w 72529"/>
                <a:gd name="connsiteY18" fmla="*/ 60708 h 75795"/>
                <a:gd name="connsiteX19" fmla="*/ 72529 w 72529"/>
                <a:gd name="connsiteY19" fmla="*/ 74188 h 75795"/>
                <a:gd name="connsiteX20" fmla="*/ 71233 w 72529"/>
                <a:gd name="connsiteY20" fmla="*/ 75795 h 75795"/>
                <a:gd name="connsiteX21" fmla="*/ 69833 w 72529"/>
                <a:gd name="connsiteY21" fmla="*/ 75380 h 75795"/>
                <a:gd name="connsiteX22" fmla="*/ 69315 w 72529"/>
                <a:gd name="connsiteY22" fmla="*/ 74499 h 75795"/>
                <a:gd name="connsiteX23" fmla="*/ 69263 w 72529"/>
                <a:gd name="connsiteY23" fmla="*/ 72840 h 75795"/>
                <a:gd name="connsiteX24" fmla="*/ 69107 w 72529"/>
                <a:gd name="connsiteY24" fmla="*/ 68692 h 75795"/>
                <a:gd name="connsiteX25" fmla="*/ 68745 w 72529"/>
                <a:gd name="connsiteY25" fmla="*/ 66152 h 75795"/>
                <a:gd name="connsiteX26" fmla="*/ 67759 w 72529"/>
                <a:gd name="connsiteY26" fmla="*/ 64596 h 75795"/>
                <a:gd name="connsiteX27" fmla="*/ 66412 w 72529"/>
                <a:gd name="connsiteY27" fmla="*/ 63767 h 75795"/>
                <a:gd name="connsiteX28" fmla="*/ 64234 w 72529"/>
                <a:gd name="connsiteY28" fmla="*/ 63145 h 75795"/>
                <a:gd name="connsiteX29" fmla="*/ 7206 w 72529"/>
                <a:gd name="connsiteY29" fmla="*/ 48940 h 75795"/>
                <a:gd name="connsiteX30" fmla="*/ 5236 w 72529"/>
                <a:gd name="connsiteY30" fmla="*/ 48525 h 75795"/>
                <a:gd name="connsiteX31" fmla="*/ 4044 w 72529"/>
                <a:gd name="connsiteY31" fmla="*/ 49044 h 75795"/>
                <a:gd name="connsiteX32" fmla="*/ 3525 w 72529"/>
                <a:gd name="connsiteY32" fmla="*/ 50858 h 75795"/>
                <a:gd name="connsiteX33" fmla="*/ 3318 w 72529"/>
                <a:gd name="connsiteY33" fmla="*/ 55421 h 75795"/>
                <a:gd name="connsiteX34" fmla="*/ 3266 w 72529"/>
                <a:gd name="connsiteY34" fmla="*/ 57234 h 75795"/>
                <a:gd name="connsiteX35" fmla="*/ 2955 w 72529"/>
                <a:gd name="connsiteY35" fmla="*/ 58117 h 75795"/>
                <a:gd name="connsiteX36" fmla="*/ 2022 w 72529"/>
                <a:gd name="connsiteY36" fmla="*/ 58480 h 75795"/>
                <a:gd name="connsiteX37" fmla="*/ 622 w 72529"/>
                <a:gd name="connsiteY37" fmla="*/ 58065 h 75795"/>
                <a:gd name="connsiteX38" fmla="*/ 104 w 72529"/>
                <a:gd name="connsiteY38" fmla="*/ 57080 h 75795"/>
                <a:gd name="connsiteX39" fmla="*/ 0 w 72529"/>
                <a:gd name="connsiteY39" fmla="*/ 55317 h 75795"/>
                <a:gd name="connsiteX40" fmla="*/ 0 w 72529"/>
                <a:gd name="connsiteY40" fmla="*/ 20892 h 75795"/>
                <a:gd name="connsiteX41" fmla="*/ 4718 w 72529"/>
                <a:gd name="connsiteY41" fmla="*/ 5495 h 75795"/>
                <a:gd name="connsiteX42" fmla="*/ 16020 w 72529"/>
                <a:gd name="connsiteY42" fmla="*/ 0 h 75795"/>
                <a:gd name="connsiteX43" fmla="*/ 13479 w 72529"/>
                <a:gd name="connsiteY43" fmla="*/ 9850 h 75795"/>
                <a:gd name="connsiteX44" fmla="*/ 3318 w 72529"/>
                <a:gd name="connsiteY44" fmla="*/ 24314 h 75795"/>
                <a:gd name="connsiteX45" fmla="*/ 3318 w 72529"/>
                <a:gd name="connsiteY45" fmla="*/ 34475 h 75795"/>
                <a:gd name="connsiteX46" fmla="*/ 3940 w 72529"/>
                <a:gd name="connsiteY46" fmla="*/ 38675 h 75795"/>
                <a:gd name="connsiteX47" fmla="*/ 7362 w 72529"/>
                <a:gd name="connsiteY47" fmla="*/ 40230 h 75795"/>
                <a:gd name="connsiteX48" fmla="*/ 36239 w 72529"/>
                <a:gd name="connsiteY48" fmla="*/ 47437 h 75795"/>
                <a:gd name="connsiteX49" fmla="*/ 36239 w 72529"/>
                <a:gd name="connsiteY49" fmla="*/ 32454 h 75795"/>
                <a:gd name="connsiteX50" fmla="*/ 30588 w 72529"/>
                <a:gd name="connsiteY50" fmla="*/ 16123 h 75795"/>
                <a:gd name="connsiteX51" fmla="*/ 22604 w 72529"/>
                <a:gd name="connsiteY51" fmla="*/ 11561 h 75795"/>
                <a:gd name="connsiteX52" fmla="*/ 13479 w 72529"/>
                <a:gd name="connsiteY52" fmla="*/ 9850 h 7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529" h="75795">
                  <a:moveTo>
                    <a:pt x="16020" y="0"/>
                  </a:moveTo>
                  <a:cubicBezTo>
                    <a:pt x="19891" y="0"/>
                    <a:pt x="23606" y="1434"/>
                    <a:pt x="27166" y="4303"/>
                  </a:cubicBezTo>
                  <a:cubicBezTo>
                    <a:pt x="30726" y="7137"/>
                    <a:pt x="33595" y="10869"/>
                    <a:pt x="35772" y="15501"/>
                  </a:cubicBezTo>
                  <a:cubicBezTo>
                    <a:pt x="37915" y="20098"/>
                    <a:pt x="38986" y="24868"/>
                    <a:pt x="38986" y="29809"/>
                  </a:cubicBezTo>
                  <a:lnTo>
                    <a:pt x="38986" y="47851"/>
                  </a:lnTo>
                  <a:lnTo>
                    <a:pt x="65530" y="54436"/>
                  </a:lnTo>
                  <a:cubicBezTo>
                    <a:pt x="65634" y="54470"/>
                    <a:pt x="65910" y="54540"/>
                    <a:pt x="66360" y="54643"/>
                  </a:cubicBezTo>
                  <a:cubicBezTo>
                    <a:pt x="66775" y="54747"/>
                    <a:pt x="67103" y="54799"/>
                    <a:pt x="67345" y="54799"/>
                  </a:cubicBezTo>
                  <a:cubicBezTo>
                    <a:pt x="68209" y="54799"/>
                    <a:pt x="68745" y="54263"/>
                    <a:pt x="68952" y="53191"/>
                  </a:cubicBezTo>
                  <a:cubicBezTo>
                    <a:pt x="69159" y="52085"/>
                    <a:pt x="69263" y="50304"/>
                    <a:pt x="69263" y="47851"/>
                  </a:cubicBezTo>
                  <a:cubicBezTo>
                    <a:pt x="69263" y="46262"/>
                    <a:pt x="69401" y="45346"/>
                    <a:pt x="69678" y="45104"/>
                  </a:cubicBezTo>
                  <a:cubicBezTo>
                    <a:pt x="69851" y="44966"/>
                    <a:pt x="70092" y="44896"/>
                    <a:pt x="70404" y="44896"/>
                  </a:cubicBezTo>
                  <a:cubicBezTo>
                    <a:pt x="70887" y="44896"/>
                    <a:pt x="71302" y="44966"/>
                    <a:pt x="71648" y="45104"/>
                  </a:cubicBezTo>
                  <a:cubicBezTo>
                    <a:pt x="71959" y="45242"/>
                    <a:pt x="72166" y="45449"/>
                    <a:pt x="72270" y="45726"/>
                  </a:cubicBezTo>
                  <a:cubicBezTo>
                    <a:pt x="72374" y="45968"/>
                    <a:pt x="72443" y="46175"/>
                    <a:pt x="72477" y="46348"/>
                  </a:cubicBezTo>
                  <a:cubicBezTo>
                    <a:pt x="72512" y="46520"/>
                    <a:pt x="72529" y="46745"/>
                    <a:pt x="72529" y="47022"/>
                  </a:cubicBezTo>
                  <a:cubicBezTo>
                    <a:pt x="72529" y="47748"/>
                    <a:pt x="72495" y="48889"/>
                    <a:pt x="72425" y="50444"/>
                  </a:cubicBezTo>
                  <a:cubicBezTo>
                    <a:pt x="72356" y="51964"/>
                    <a:pt x="72322" y="53122"/>
                    <a:pt x="72322" y="53917"/>
                  </a:cubicBezTo>
                  <a:lnTo>
                    <a:pt x="72218" y="60708"/>
                  </a:lnTo>
                  <a:lnTo>
                    <a:pt x="72529" y="74188"/>
                  </a:lnTo>
                  <a:cubicBezTo>
                    <a:pt x="72529" y="75259"/>
                    <a:pt x="72097" y="75795"/>
                    <a:pt x="71233" y="75795"/>
                  </a:cubicBezTo>
                  <a:cubicBezTo>
                    <a:pt x="70576" y="75795"/>
                    <a:pt x="70110" y="75657"/>
                    <a:pt x="69833" y="75380"/>
                  </a:cubicBezTo>
                  <a:cubicBezTo>
                    <a:pt x="69522" y="75103"/>
                    <a:pt x="69349" y="74810"/>
                    <a:pt x="69315" y="74499"/>
                  </a:cubicBezTo>
                  <a:cubicBezTo>
                    <a:pt x="69280" y="74188"/>
                    <a:pt x="69263" y="73635"/>
                    <a:pt x="69263" y="72840"/>
                  </a:cubicBezTo>
                  <a:cubicBezTo>
                    <a:pt x="69263" y="71111"/>
                    <a:pt x="69211" y="69729"/>
                    <a:pt x="69107" y="68692"/>
                  </a:cubicBezTo>
                  <a:cubicBezTo>
                    <a:pt x="69004" y="67655"/>
                    <a:pt x="68883" y="66809"/>
                    <a:pt x="68745" y="66152"/>
                  </a:cubicBezTo>
                  <a:cubicBezTo>
                    <a:pt x="68572" y="65461"/>
                    <a:pt x="68243" y="64943"/>
                    <a:pt x="67759" y="64596"/>
                  </a:cubicBezTo>
                  <a:cubicBezTo>
                    <a:pt x="67276" y="64217"/>
                    <a:pt x="66826" y="63940"/>
                    <a:pt x="66412" y="63767"/>
                  </a:cubicBezTo>
                  <a:cubicBezTo>
                    <a:pt x="65962" y="63595"/>
                    <a:pt x="65237" y="63388"/>
                    <a:pt x="64234" y="63145"/>
                  </a:cubicBezTo>
                  <a:lnTo>
                    <a:pt x="7206" y="48940"/>
                  </a:lnTo>
                  <a:cubicBezTo>
                    <a:pt x="6066" y="48663"/>
                    <a:pt x="5409" y="48525"/>
                    <a:pt x="5236" y="48525"/>
                  </a:cubicBezTo>
                  <a:cubicBezTo>
                    <a:pt x="4649" y="48525"/>
                    <a:pt x="4251" y="48697"/>
                    <a:pt x="4044" y="49044"/>
                  </a:cubicBezTo>
                  <a:cubicBezTo>
                    <a:pt x="3802" y="49355"/>
                    <a:pt x="3629" y="49960"/>
                    <a:pt x="3525" y="50858"/>
                  </a:cubicBezTo>
                  <a:cubicBezTo>
                    <a:pt x="3387" y="52586"/>
                    <a:pt x="3318" y="54107"/>
                    <a:pt x="3318" y="55421"/>
                  </a:cubicBezTo>
                  <a:cubicBezTo>
                    <a:pt x="3318" y="56285"/>
                    <a:pt x="3301" y="56889"/>
                    <a:pt x="3266" y="57234"/>
                  </a:cubicBezTo>
                  <a:cubicBezTo>
                    <a:pt x="3232" y="57545"/>
                    <a:pt x="3128" y="57840"/>
                    <a:pt x="2955" y="58117"/>
                  </a:cubicBezTo>
                  <a:cubicBezTo>
                    <a:pt x="2748" y="58359"/>
                    <a:pt x="2437" y="58480"/>
                    <a:pt x="2022" y="58480"/>
                  </a:cubicBezTo>
                  <a:cubicBezTo>
                    <a:pt x="1365" y="58480"/>
                    <a:pt x="899" y="58341"/>
                    <a:pt x="622" y="58065"/>
                  </a:cubicBezTo>
                  <a:cubicBezTo>
                    <a:pt x="311" y="57754"/>
                    <a:pt x="138" y="57425"/>
                    <a:pt x="104" y="57080"/>
                  </a:cubicBezTo>
                  <a:cubicBezTo>
                    <a:pt x="35" y="56733"/>
                    <a:pt x="0" y="56146"/>
                    <a:pt x="0" y="55317"/>
                  </a:cubicBezTo>
                  <a:lnTo>
                    <a:pt x="0" y="20892"/>
                  </a:lnTo>
                  <a:cubicBezTo>
                    <a:pt x="0" y="14291"/>
                    <a:pt x="1573" y="9159"/>
                    <a:pt x="4718" y="5495"/>
                  </a:cubicBezTo>
                  <a:cubicBezTo>
                    <a:pt x="7863" y="1832"/>
                    <a:pt x="11630" y="0"/>
                    <a:pt x="16020" y="0"/>
                  </a:cubicBezTo>
                  <a:moveTo>
                    <a:pt x="13479" y="9850"/>
                  </a:moveTo>
                  <a:cubicBezTo>
                    <a:pt x="6705" y="9850"/>
                    <a:pt x="3318" y="14672"/>
                    <a:pt x="3318" y="24314"/>
                  </a:cubicBezTo>
                  <a:lnTo>
                    <a:pt x="3318" y="34475"/>
                  </a:lnTo>
                  <a:cubicBezTo>
                    <a:pt x="3318" y="36722"/>
                    <a:pt x="3525" y="38122"/>
                    <a:pt x="3940" y="38675"/>
                  </a:cubicBezTo>
                  <a:cubicBezTo>
                    <a:pt x="4320" y="39227"/>
                    <a:pt x="5461" y="39746"/>
                    <a:pt x="7362" y="40230"/>
                  </a:cubicBezTo>
                  <a:lnTo>
                    <a:pt x="36239" y="47437"/>
                  </a:lnTo>
                  <a:lnTo>
                    <a:pt x="36239" y="32454"/>
                  </a:lnTo>
                  <a:cubicBezTo>
                    <a:pt x="36239" y="25749"/>
                    <a:pt x="34355" y="20305"/>
                    <a:pt x="30588" y="16123"/>
                  </a:cubicBezTo>
                  <a:cubicBezTo>
                    <a:pt x="28860" y="14222"/>
                    <a:pt x="26198" y="12702"/>
                    <a:pt x="22604" y="11561"/>
                  </a:cubicBezTo>
                  <a:cubicBezTo>
                    <a:pt x="19009" y="10420"/>
                    <a:pt x="15968" y="9850"/>
                    <a:pt x="13479" y="9850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EC50125-52AB-C8AA-F009-9E854ABC71C3}"/>
                </a:ext>
              </a:extLst>
            </p:cNvPr>
            <p:cNvSpPr/>
            <p:nvPr/>
          </p:nvSpPr>
          <p:spPr>
            <a:xfrm>
              <a:off x="6311471" y="2400014"/>
              <a:ext cx="106176" cy="24626"/>
            </a:xfrm>
            <a:custGeom>
              <a:avLst/>
              <a:gdLst>
                <a:gd name="connsiteX0" fmla="*/ 53088 w 106176"/>
                <a:gd name="connsiteY0" fmla="*/ 24626 h 24626"/>
                <a:gd name="connsiteX1" fmla="*/ 20686 w 106176"/>
                <a:gd name="connsiteY1" fmla="*/ 17939 h 24626"/>
                <a:gd name="connsiteX2" fmla="*/ 9539 w 106176"/>
                <a:gd name="connsiteY2" fmla="*/ 11095 h 24626"/>
                <a:gd name="connsiteX3" fmla="*/ 2229 w 106176"/>
                <a:gd name="connsiteY3" fmla="*/ 4459 h 24626"/>
                <a:gd name="connsiteX4" fmla="*/ 0 w 106176"/>
                <a:gd name="connsiteY4" fmla="*/ 1089 h 24626"/>
                <a:gd name="connsiteX5" fmla="*/ 1037 w 106176"/>
                <a:gd name="connsiteY5" fmla="*/ 0 h 24626"/>
                <a:gd name="connsiteX6" fmla="*/ 2851 w 106176"/>
                <a:gd name="connsiteY6" fmla="*/ 1400 h 24626"/>
                <a:gd name="connsiteX7" fmla="*/ 53088 w 106176"/>
                <a:gd name="connsiteY7" fmla="*/ 18457 h 24626"/>
                <a:gd name="connsiteX8" fmla="*/ 102754 w 106176"/>
                <a:gd name="connsiteY8" fmla="*/ 1815 h 24626"/>
                <a:gd name="connsiteX9" fmla="*/ 105139 w 106176"/>
                <a:gd name="connsiteY9" fmla="*/ 0 h 24626"/>
                <a:gd name="connsiteX10" fmla="*/ 106176 w 106176"/>
                <a:gd name="connsiteY10" fmla="*/ 1089 h 24626"/>
                <a:gd name="connsiteX11" fmla="*/ 104050 w 106176"/>
                <a:gd name="connsiteY11" fmla="*/ 4355 h 24626"/>
                <a:gd name="connsiteX12" fmla="*/ 97051 w 106176"/>
                <a:gd name="connsiteY12" fmla="*/ 10836 h 24626"/>
                <a:gd name="connsiteX13" fmla="*/ 86216 w 106176"/>
                <a:gd name="connsiteY13" fmla="*/ 17628 h 24626"/>
                <a:gd name="connsiteX14" fmla="*/ 53088 w 106176"/>
                <a:gd name="connsiteY14" fmla="*/ 24626 h 24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176" h="24626">
                  <a:moveTo>
                    <a:pt x="53088" y="24626"/>
                  </a:moveTo>
                  <a:cubicBezTo>
                    <a:pt x="41129" y="24626"/>
                    <a:pt x="30329" y="22398"/>
                    <a:pt x="20686" y="17939"/>
                  </a:cubicBezTo>
                  <a:cubicBezTo>
                    <a:pt x="16642" y="16037"/>
                    <a:pt x="12926" y="13756"/>
                    <a:pt x="9539" y="11095"/>
                  </a:cubicBezTo>
                  <a:cubicBezTo>
                    <a:pt x="6152" y="8433"/>
                    <a:pt x="3716" y="6222"/>
                    <a:pt x="2229" y="4459"/>
                  </a:cubicBezTo>
                  <a:cubicBezTo>
                    <a:pt x="743" y="2696"/>
                    <a:pt x="0" y="1573"/>
                    <a:pt x="0" y="1089"/>
                  </a:cubicBezTo>
                  <a:cubicBezTo>
                    <a:pt x="0" y="397"/>
                    <a:pt x="346" y="34"/>
                    <a:pt x="1037" y="0"/>
                  </a:cubicBezTo>
                  <a:cubicBezTo>
                    <a:pt x="1382" y="0"/>
                    <a:pt x="1987" y="467"/>
                    <a:pt x="2851" y="1400"/>
                  </a:cubicBezTo>
                  <a:cubicBezTo>
                    <a:pt x="14464" y="12806"/>
                    <a:pt x="31210" y="18491"/>
                    <a:pt x="53088" y="18457"/>
                  </a:cubicBezTo>
                  <a:cubicBezTo>
                    <a:pt x="75035" y="18457"/>
                    <a:pt x="91590" y="12910"/>
                    <a:pt x="102754" y="1815"/>
                  </a:cubicBezTo>
                  <a:cubicBezTo>
                    <a:pt x="103964" y="605"/>
                    <a:pt x="104758" y="0"/>
                    <a:pt x="105139" y="0"/>
                  </a:cubicBezTo>
                  <a:cubicBezTo>
                    <a:pt x="105831" y="0"/>
                    <a:pt x="106176" y="363"/>
                    <a:pt x="106176" y="1089"/>
                  </a:cubicBezTo>
                  <a:cubicBezTo>
                    <a:pt x="106176" y="1573"/>
                    <a:pt x="105468" y="2662"/>
                    <a:pt x="104050" y="4355"/>
                  </a:cubicBezTo>
                  <a:cubicBezTo>
                    <a:pt x="102633" y="6049"/>
                    <a:pt x="100300" y="8210"/>
                    <a:pt x="97051" y="10836"/>
                  </a:cubicBezTo>
                  <a:cubicBezTo>
                    <a:pt x="93802" y="13462"/>
                    <a:pt x="90191" y="15726"/>
                    <a:pt x="86216" y="17628"/>
                  </a:cubicBezTo>
                  <a:cubicBezTo>
                    <a:pt x="76573" y="22293"/>
                    <a:pt x="65530" y="24626"/>
                    <a:pt x="53088" y="24626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EF55415C-F389-B892-4BD5-CAB26DE60DB2}"/>
                </a:ext>
              </a:extLst>
            </p:cNvPr>
            <p:cNvSpPr/>
            <p:nvPr/>
          </p:nvSpPr>
          <p:spPr>
            <a:xfrm>
              <a:off x="6318885" y="2322645"/>
              <a:ext cx="72218" cy="61227"/>
            </a:xfrm>
            <a:custGeom>
              <a:avLst/>
              <a:gdLst>
                <a:gd name="connsiteX0" fmla="*/ 72218 w 72218"/>
                <a:gd name="connsiteY0" fmla="*/ 61227 h 61227"/>
                <a:gd name="connsiteX1" fmla="*/ 68952 w 72218"/>
                <a:gd name="connsiteY1" fmla="*/ 61227 h 61227"/>
                <a:gd name="connsiteX2" fmla="*/ 68952 w 72218"/>
                <a:gd name="connsiteY2" fmla="*/ 58687 h 61227"/>
                <a:gd name="connsiteX3" fmla="*/ 68019 w 72218"/>
                <a:gd name="connsiteY3" fmla="*/ 51636 h 61227"/>
                <a:gd name="connsiteX4" fmla="*/ 63923 w 72218"/>
                <a:gd name="connsiteY4" fmla="*/ 50288 h 61227"/>
                <a:gd name="connsiteX5" fmla="*/ 8295 w 72218"/>
                <a:gd name="connsiteY5" fmla="*/ 50288 h 61227"/>
                <a:gd name="connsiteX6" fmla="*/ 4303 w 72218"/>
                <a:gd name="connsiteY6" fmla="*/ 51636 h 61227"/>
                <a:gd name="connsiteX7" fmla="*/ 3318 w 72218"/>
                <a:gd name="connsiteY7" fmla="*/ 58687 h 61227"/>
                <a:gd name="connsiteX8" fmla="*/ 3318 w 72218"/>
                <a:gd name="connsiteY8" fmla="*/ 61227 h 61227"/>
                <a:gd name="connsiteX9" fmla="*/ 0 w 72218"/>
                <a:gd name="connsiteY9" fmla="*/ 61227 h 61227"/>
                <a:gd name="connsiteX10" fmla="*/ 0 w 72218"/>
                <a:gd name="connsiteY10" fmla="*/ 2955 h 61227"/>
                <a:gd name="connsiteX11" fmla="*/ 23900 w 72218"/>
                <a:gd name="connsiteY11" fmla="*/ 0 h 61227"/>
                <a:gd name="connsiteX12" fmla="*/ 23900 w 72218"/>
                <a:gd name="connsiteY12" fmla="*/ 2644 h 61227"/>
                <a:gd name="connsiteX13" fmla="*/ 14413 w 72218"/>
                <a:gd name="connsiteY13" fmla="*/ 4355 h 61227"/>
                <a:gd name="connsiteX14" fmla="*/ 8191 w 72218"/>
                <a:gd name="connsiteY14" fmla="*/ 7465 h 61227"/>
                <a:gd name="connsiteX15" fmla="*/ 4407 w 72218"/>
                <a:gd name="connsiteY15" fmla="*/ 13324 h 61227"/>
                <a:gd name="connsiteX16" fmla="*/ 3318 w 72218"/>
                <a:gd name="connsiteY16" fmla="*/ 22914 h 61227"/>
                <a:gd name="connsiteX17" fmla="*/ 3318 w 72218"/>
                <a:gd name="connsiteY17" fmla="*/ 35668 h 61227"/>
                <a:gd name="connsiteX18" fmla="*/ 4096 w 72218"/>
                <a:gd name="connsiteY18" fmla="*/ 40075 h 61227"/>
                <a:gd name="connsiteX19" fmla="*/ 7569 w 72218"/>
                <a:gd name="connsiteY19" fmla="*/ 40853 h 61227"/>
                <a:gd name="connsiteX20" fmla="*/ 34424 w 72218"/>
                <a:gd name="connsiteY20" fmla="*/ 40853 h 61227"/>
                <a:gd name="connsiteX21" fmla="*/ 34424 w 72218"/>
                <a:gd name="connsiteY21" fmla="*/ 31728 h 61227"/>
                <a:gd name="connsiteX22" fmla="*/ 31832 w 72218"/>
                <a:gd name="connsiteY22" fmla="*/ 22499 h 61227"/>
                <a:gd name="connsiteX23" fmla="*/ 21982 w 72218"/>
                <a:gd name="connsiteY23" fmla="*/ 20477 h 61227"/>
                <a:gd name="connsiteX24" fmla="*/ 21982 w 72218"/>
                <a:gd name="connsiteY24" fmla="*/ 17834 h 61227"/>
                <a:gd name="connsiteX25" fmla="*/ 50133 w 72218"/>
                <a:gd name="connsiteY25" fmla="*/ 17834 h 61227"/>
                <a:gd name="connsiteX26" fmla="*/ 50133 w 72218"/>
                <a:gd name="connsiteY26" fmla="*/ 20477 h 61227"/>
                <a:gd name="connsiteX27" fmla="*/ 40282 w 72218"/>
                <a:gd name="connsiteY27" fmla="*/ 22499 h 61227"/>
                <a:gd name="connsiteX28" fmla="*/ 37690 w 72218"/>
                <a:gd name="connsiteY28" fmla="*/ 31728 h 61227"/>
                <a:gd name="connsiteX29" fmla="*/ 37690 w 72218"/>
                <a:gd name="connsiteY29" fmla="*/ 40853 h 61227"/>
                <a:gd name="connsiteX30" fmla="*/ 63820 w 72218"/>
                <a:gd name="connsiteY30" fmla="*/ 40853 h 61227"/>
                <a:gd name="connsiteX31" fmla="*/ 66930 w 72218"/>
                <a:gd name="connsiteY31" fmla="*/ 40490 h 61227"/>
                <a:gd name="connsiteX32" fmla="*/ 68382 w 72218"/>
                <a:gd name="connsiteY32" fmla="*/ 37897 h 61227"/>
                <a:gd name="connsiteX33" fmla="*/ 68952 w 72218"/>
                <a:gd name="connsiteY33" fmla="*/ 30795 h 61227"/>
                <a:gd name="connsiteX34" fmla="*/ 68952 w 72218"/>
                <a:gd name="connsiteY34" fmla="*/ 27269 h 61227"/>
                <a:gd name="connsiteX35" fmla="*/ 72218 w 72218"/>
                <a:gd name="connsiteY35" fmla="*/ 27269 h 61227"/>
                <a:gd name="connsiteX36" fmla="*/ 71907 w 72218"/>
                <a:gd name="connsiteY36" fmla="*/ 45104 h 61227"/>
                <a:gd name="connsiteX37" fmla="*/ 72218 w 72218"/>
                <a:gd name="connsiteY37" fmla="*/ 61227 h 6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218" h="61227">
                  <a:moveTo>
                    <a:pt x="72218" y="61227"/>
                  </a:moveTo>
                  <a:lnTo>
                    <a:pt x="68952" y="61227"/>
                  </a:lnTo>
                  <a:lnTo>
                    <a:pt x="68952" y="58687"/>
                  </a:lnTo>
                  <a:cubicBezTo>
                    <a:pt x="68952" y="54850"/>
                    <a:pt x="68641" y="52500"/>
                    <a:pt x="68019" y="51636"/>
                  </a:cubicBezTo>
                  <a:cubicBezTo>
                    <a:pt x="67362" y="50737"/>
                    <a:pt x="65997" y="50288"/>
                    <a:pt x="63923" y="50288"/>
                  </a:cubicBezTo>
                  <a:lnTo>
                    <a:pt x="8295" y="50288"/>
                  </a:lnTo>
                  <a:cubicBezTo>
                    <a:pt x="6256" y="50288"/>
                    <a:pt x="4925" y="50737"/>
                    <a:pt x="4303" y="51636"/>
                  </a:cubicBezTo>
                  <a:cubicBezTo>
                    <a:pt x="3646" y="52534"/>
                    <a:pt x="3318" y="54885"/>
                    <a:pt x="3318" y="58687"/>
                  </a:cubicBezTo>
                  <a:lnTo>
                    <a:pt x="3318" y="61227"/>
                  </a:lnTo>
                  <a:lnTo>
                    <a:pt x="0" y="61227"/>
                  </a:lnTo>
                  <a:lnTo>
                    <a:pt x="0" y="2955"/>
                  </a:lnTo>
                  <a:lnTo>
                    <a:pt x="23900" y="0"/>
                  </a:lnTo>
                  <a:lnTo>
                    <a:pt x="23900" y="2644"/>
                  </a:lnTo>
                  <a:cubicBezTo>
                    <a:pt x="19856" y="3128"/>
                    <a:pt x="16694" y="3699"/>
                    <a:pt x="14413" y="4355"/>
                  </a:cubicBezTo>
                  <a:cubicBezTo>
                    <a:pt x="12097" y="4977"/>
                    <a:pt x="10023" y="6014"/>
                    <a:pt x="8191" y="7465"/>
                  </a:cubicBezTo>
                  <a:cubicBezTo>
                    <a:pt x="6360" y="8917"/>
                    <a:pt x="5098" y="10870"/>
                    <a:pt x="4407" y="13324"/>
                  </a:cubicBezTo>
                  <a:cubicBezTo>
                    <a:pt x="3681" y="15743"/>
                    <a:pt x="3318" y="18940"/>
                    <a:pt x="3318" y="22914"/>
                  </a:cubicBezTo>
                  <a:lnTo>
                    <a:pt x="3318" y="35668"/>
                  </a:lnTo>
                  <a:cubicBezTo>
                    <a:pt x="3318" y="38087"/>
                    <a:pt x="3577" y="39556"/>
                    <a:pt x="4096" y="40075"/>
                  </a:cubicBezTo>
                  <a:cubicBezTo>
                    <a:pt x="4580" y="40594"/>
                    <a:pt x="5737" y="40853"/>
                    <a:pt x="7569" y="40853"/>
                  </a:cubicBezTo>
                  <a:lnTo>
                    <a:pt x="34424" y="40853"/>
                  </a:lnTo>
                  <a:lnTo>
                    <a:pt x="34424" y="31728"/>
                  </a:lnTo>
                  <a:cubicBezTo>
                    <a:pt x="34424" y="26924"/>
                    <a:pt x="33560" y="23847"/>
                    <a:pt x="31832" y="22499"/>
                  </a:cubicBezTo>
                  <a:cubicBezTo>
                    <a:pt x="30104" y="21151"/>
                    <a:pt x="26821" y="20477"/>
                    <a:pt x="21982" y="20477"/>
                  </a:cubicBezTo>
                  <a:lnTo>
                    <a:pt x="21982" y="17834"/>
                  </a:lnTo>
                  <a:lnTo>
                    <a:pt x="50133" y="17834"/>
                  </a:lnTo>
                  <a:lnTo>
                    <a:pt x="50133" y="20477"/>
                  </a:lnTo>
                  <a:cubicBezTo>
                    <a:pt x="45259" y="20477"/>
                    <a:pt x="41976" y="21151"/>
                    <a:pt x="40282" y="22499"/>
                  </a:cubicBezTo>
                  <a:cubicBezTo>
                    <a:pt x="38554" y="23847"/>
                    <a:pt x="37690" y="26924"/>
                    <a:pt x="37690" y="31728"/>
                  </a:cubicBezTo>
                  <a:lnTo>
                    <a:pt x="37690" y="40853"/>
                  </a:lnTo>
                  <a:lnTo>
                    <a:pt x="63820" y="40853"/>
                  </a:lnTo>
                  <a:cubicBezTo>
                    <a:pt x="65306" y="40853"/>
                    <a:pt x="66343" y="40732"/>
                    <a:pt x="66930" y="40490"/>
                  </a:cubicBezTo>
                  <a:cubicBezTo>
                    <a:pt x="67483" y="40248"/>
                    <a:pt x="67967" y="39383"/>
                    <a:pt x="68382" y="37897"/>
                  </a:cubicBezTo>
                  <a:cubicBezTo>
                    <a:pt x="68762" y="36411"/>
                    <a:pt x="68952" y="34043"/>
                    <a:pt x="68952" y="30795"/>
                  </a:cubicBezTo>
                  <a:lnTo>
                    <a:pt x="68952" y="27269"/>
                  </a:lnTo>
                  <a:lnTo>
                    <a:pt x="72218" y="27269"/>
                  </a:lnTo>
                  <a:cubicBezTo>
                    <a:pt x="72011" y="29827"/>
                    <a:pt x="71907" y="35772"/>
                    <a:pt x="71907" y="45104"/>
                  </a:cubicBezTo>
                  <a:cubicBezTo>
                    <a:pt x="71907" y="53364"/>
                    <a:pt x="72011" y="58739"/>
                    <a:pt x="72218" y="61227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D41FCDC8-3FBB-4102-5CD5-DD707432DA84}"/>
                </a:ext>
              </a:extLst>
            </p:cNvPr>
            <p:cNvSpPr/>
            <p:nvPr/>
          </p:nvSpPr>
          <p:spPr>
            <a:xfrm>
              <a:off x="6343511" y="2265309"/>
              <a:ext cx="48784" cy="41111"/>
            </a:xfrm>
            <a:custGeom>
              <a:avLst/>
              <a:gdLst>
                <a:gd name="connsiteX0" fmla="*/ 24211 w 48784"/>
                <a:gd name="connsiteY0" fmla="*/ 41112 h 41111"/>
                <a:gd name="connsiteX1" fmla="*/ 7103 w 48784"/>
                <a:gd name="connsiteY1" fmla="*/ 34683 h 41111"/>
                <a:gd name="connsiteX2" fmla="*/ 0 w 48784"/>
                <a:gd name="connsiteY2" fmla="*/ 19027 h 41111"/>
                <a:gd name="connsiteX3" fmla="*/ 6066 w 48784"/>
                <a:gd name="connsiteY3" fmla="*/ 4874 h 41111"/>
                <a:gd name="connsiteX4" fmla="*/ 20841 w 48784"/>
                <a:gd name="connsiteY4" fmla="*/ 0 h 41111"/>
                <a:gd name="connsiteX5" fmla="*/ 22759 w 48784"/>
                <a:gd name="connsiteY5" fmla="*/ 415 h 41111"/>
                <a:gd name="connsiteX6" fmla="*/ 23070 w 48784"/>
                <a:gd name="connsiteY6" fmla="*/ 2644 h 41111"/>
                <a:gd name="connsiteX7" fmla="*/ 23070 w 48784"/>
                <a:gd name="connsiteY7" fmla="*/ 32299 h 41111"/>
                <a:gd name="connsiteX8" fmla="*/ 38986 w 48784"/>
                <a:gd name="connsiteY8" fmla="*/ 29084 h 41111"/>
                <a:gd name="connsiteX9" fmla="*/ 46089 w 48784"/>
                <a:gd name="connsiteY9" fmla="*/ 17109 h 41111"/>
                <a:gd name="connsiteX10" fmla="*/ 45882 w 48784"/>
                <a:gd name="connsiteY10" fmla="*/ 14828 h 41111"/>
                <a:gd name="connsiteX11" fmla="*/ 44793 w 48784"/>
                <a:gd name="connsiteY11" fmla="*/ 11043 h 41111"/>
                <a:gd name="connsiteX12" fmla="*/ 41423 w 48784"/>
                <a:gd name="connsiteY12" fmla="*/ 6273 h 41111"/>
                <a:gd name="connsiteX13" fmla="*/ 35150 w 48784"/>
                <a:gd name="connsiteY13" fmla="*/ 2748 h 41111"/>
                <a:gd name="connsiteX14" fmla="*/ 33698 w 48784"/>
                <a:gd name="connsiteY14" fmla="*/ 1400 h 41111"/>
                <a:gd name="connsiteX15" fmla="*/ 34943 w 48784"/>
                <a:gd name="connsiteY15" fmla="*/ 0 h 41111"/>
                <a:gd name="connsiteX16" fmla="*/ 38001 w 48784"/>
                <a:gd name="connsiteY16" fmla="*/ 1037 h 41111"/>
                <a:gd name="connsiteX17" fmla="*/ 42564 w 48784"/>
                <a:gd name="connsiteY17" fmla="*/ 3940 h 41111"/>
                <a:gd name="connsiteX18" fmla="*/ 46918 w 48784"/>
                <a:gd name="connsiteY18" fmla="*/ 9591 h 41111"/>
                <a:gd name="connsiteX19" fmla="*/ 48785 w 48784"/>
                <a:gd name="connsiteY19" fmla="*/ 17731 h 41111"/>
                <a:gd name="connsiteX20" fmla="*/ 41734 w 48784"/>
                <a:gd name="connsiteY20" fmla="*/ 34113 h 41111"/>
                <a:gd name="connsiteX21" fmla="*/ 24211 w 48784"/>
                <a:gd name="connsiteY21" fmla="*/ 41112 h 41111"/>
                <a:gd name="connsiteX22" fmla="*/ 20841 w 48784"/>
                <a:gd name="connsiteY22" fmla="*/ 32195 h 41111"/>
                <a:gd name="connsiteX23" fmla="*/ 20841 w 48784"/>
                <a:gd name="connsiteY23" fmla="*/ 6999 h 41111"/>
                <a:gd name="connsiteX24" fmla="*/ 16123 w 48784"/>
                <a:gd name="connsiteY24" fmla="*/ 7414 h 41111"/>
                <a:gd name="connsiteX25" fmla="*/ 10213 w 48784"/>
                <a:gd name="connsiteY25" fmla="*/ 8917 h 41111"/>
                <a:gd name="connsiteX26" fmla="*/ 4562 w 48784"/>
                <a:gd name="connsiteY26" fmla="*/ 12598 h 41111"/>
                <a:gd name="connsiteX27" fmla="*/ 2385 w 48784"/>
                <a:gd name="connsiteY27" fmla="*/ 19027 h 41111"/>
                <a:gd name="connsiteX28" fmla="*/ 3111 w 48784"/>
                <a:gd name="connsiteY28" fmla="*/ 22605 h 41111"/>
                <a:gd name="connsiteX29" fmla="*/ 5599 w 48784"/>
                <a:gd name="connsiteY29" fmla="*/ 26647 h 41111"/>
                <a:gd name="connsiteX30" fmla="*/ 11354 w 48784"/>
                <a:gd name="connsiteY30" fmla="*/ 30432 h 41111"/>
                <a:gd name="connsiteX31" fmla="*/ 20841 w 48784"/>
                <a:gd name="connsiteY31" fmla="*/ 32195 h 41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8784" h="41111">
                  <a:moveTo>
                    <a:pt x="24211" y="41112"/>
                  </a:moveTo>
                  <a:cubicBezTo>
                    <a:pt x="17540" y="41112"/>
                    <a:pt x="11838" y="38969"/>
                    <a:pt x="7103" y="34683"/>
                  </a:cubicBezTo>
                  <a:cubicBezTo>
                    <a:pt x="2367" y="30398"/>
                    <a:pt x="0" y="25179"/>
                    <a:pt x="0" y="19027"/>
                  </a:cubicBezTo>
                  <a:cubicBezTo>
                    <a:pt x="0" y="12806"/>
                    <a:pt x="2022" y="8088"/>
                    <a:pt x="6066" y="4874"/>
                  </a:cubicBezTo>
                  <a:cubicBezTo>
                    <a:pt x="10109" y="1625"/>
                    <a:pt x="15035" y="0"/>
                    <a:pt x="20841" y="0"/>
                  </a:cubicBezTo>
                  <a:cubicBezTo>
                    <a:pt x="21912" y="0"/>
                    <a:pt x="22552" y="138"/>
                    <a:pt x="22759" y="415"/>
                  </a:cubicBezTo>
                  <a:cubicBezTo>
                    <a:pt x="22967" y="692"/>
                    <a:pt x="23070" y="1434"/>
                    <a:pt x="23070" y="2644"/>
                  </a:cubicBezTo>
                  <a:lnTo>
                    <a:pt x="23070" y="32299"/>
                  </a:lnTo>
                  <a:cubicBezTo>
                    <a:pt x="30294" y="32299"/>
                    <a:pt x="35599" y="31228"/>
                    <a:pt x="38986" y="29084"/>
                  </a:cubicBezTo>
                  <a:cubicBezTo>
                    <a:pt x="43721" y="26112"/>
                    <a:pt x="46089" y="22120"/>
                    <a:pt x="46089" y="17109"/>
                  </a:cubicBezTo>
                  <a:cubicBezTo>
                    <a:pt x="46089" y="16417"/>
                    <a:pt x="46020" y="15657"/>
                    <a:pt x="45882" y="14828"/>
                  </a:cubicBezTo>
                  <a:cubicBezTo>
                    <a:pt x="45743" y="13998"/>
                    <a:pt x="45380" y="12736"/>
                    <a:pt x="44793" y="11043"/>
                  </a:cubicBezTo>
                  <a:cubicBezTo>
                    <a:pt x="44171" y="9350"/>
                    <a:pt x="43047" y="7759"/>
                    <a:pt x="41423" y="6273"/>
                  </a:cubicBezTo>
                  <a:cubicBezTo>
                    <a:pt x="39799" y="4787"/>
                    <a:pt x="37708" y="3612"/>
                    <a:pt x="35150" y="2748"/>
                  </a:cubicBezTo>
                  <a:cubicBezTo>
                    <a:pt x="34148" y="2541"/>
                    <a:pt x="33664" y="2092"/>
                    <a:pt x="33698" y="1400"/>
                  </a:cubicBezTo>
                  <a:cubicBezTo>
                    <a:pt x="33698" y="467"/>
                    <a:pt x="34113" y="0"/>
                    <a:pt x="34943" y="0"/>
                  </a:cubicBezTo>
                  <a:cubicBezTo>
                    <a:pt x="35565" y="0"/>
                    <a:pt x="36584" y="345"/>
                    <a:pt x="38001" y="1037"/>
                  </a:cubicBezTo>
                  <a:cubicBezTo>
                    <a:pt x="39384" y="1693"/>
                    <a:pt x="40905" y="2662"/>
                    <a:pt x="42564" y="3940"/>
                  </a:cubicBezTo>
                  <a:cubicBezTo>
                    <a:pt x="44223" y="5219"/>
                    <a:pt x="45674" y="7103"/>
                    <a:pt x="46918" y="9591"/>
                  </a:cubicBezTo>
                  <a:cubicBezTo>
                    <a:pt x="48163" y="12044"/>
                    <a:pt x="48785" y="14758"/>
                    <a:pt x="48785" y="17731"/>
                  </a:cubicBezTo>
                  <a:cubicBezTo>
                    <a:pt x="48785" y="23951"/>
                    <a:pt x="46435" y="29413"/>
                    <a:pt x="41734" y="34113"/>
                  </a:cubicBezTo>
                  <a:cubicBezTo>
                    <a:pt x="36999" y="38779"/>
                    <a:pt x="31158" y="41112"/>
                    <a:pt x="24211" y="41112"/>
                  </a:cubicBezTo>
                  <a:moveTo>
                    <a:pt x="20841" y="32195"/>
                  </a:moveTo>
                  <a:lnTo>
                    <a:pt x="20841" y="6999"/>
                  </a:lnTo>
                  <a:cubicBezTo>
                    <a:pt x="19355" y="6999"/>
                    <a:pt x="17782" y="7137"/>
                    <a:pt x="16123" y="7414"/>
                  </a:cubicBezTo>
                  <a:cubicBezTo>
                    <a:pt x="14464" y="7656"/>
                    <a:pt x="12494" y="8156"/>
                    <a:pt x="10213" y="8917"/>
                  </a:cubicBezTo>
                  <a:cubicBezTo>
                    <a:pt x="7897" y="9643"/>
                    <a:pt x="6014" y="10870"/>
                    <a:pt x="4562" y="12598"/>
                  </a:cubicBezTo>
                  <a:cubicBezTo>
                    <a:pt x="3111" y="14326"/>
                    <a:pt x="2385" y="16469"/>
                    <a:pt x="2385" y="19027"/>
                  </a:cubicBezTo>
                  <a:cubicBezTo>
                    <a:pt x="2385" y="20168"/>
                    <a:pt x="2627" y="21360"/>
                    <a:pt x="3111" y="22605"/>
                  </a:cubicBezTo>
                  <a:cubicBezTo>
                    <a:pt x="3594" y="23814"/>
                    <a:pt x="4424" y="25161"/>
                    <a:pt x="5599" y="26647"/>
                  </a:cubicBezTo>
                  <a:cubicBezTo>
                    <a:pt x="6774" y="28134"/>
                    <a:pt x="8692" y="29395"/>
                    <a:pt x="11354" y="30432"/>
                  </a:cubicBezTo>
                  <a:cubicBezTo>
                    <a:pt x="14015" y="31469"/>
                    <a:pt x="17177" y="32057"/>
                    <a:pt x="20841" y="32195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48ED877A-E3DA-727C-B28B-CCAF6D67C5A0}"/>
                </a:ext>
              </a:extLst>
            </p:cNvPr>
            <p:cNvSpPr/>
            <p:nvPr/>
          </p:nvSpPr>
          <p:spPr>
            <a:xfrm>
              <a:off x="6317433" y="2206349"/>
              <a:ext cx="73669" cy="53399"/>
            </a:xfrm>
            <a:custGeom>
              <a:avLst/>
              <a:gdLst>
                <a:gd name="connsiteX0" fmla="*/ 73670 w 73669"/>
                <a:gd name="connsiteY0" fmla="*/ 53400 h 53399"/>
                <a:gd name="connsiteX1" fmla="*/ 70404 w 73669"/>
                <a:gd name="connsiteY1" fmla="*/ 53400 h 53399"/>
                <a:gd name="connsiteX2" fmla="*/ 69730 w 73669"/>
                <a:gd name="connsiteY2" fmla="*/ 46452 h 53399"/>
                <a:gd name="connsiteX3" fmla="*/ 65582 w 73669"/>
                <a:gd name="connsiteY3" fmla="*/ 45156 h 53399"/>
                <a:gd name="connsiteX4" fmla="*/ 10369 w 73669"/>
                <a:gd name="connsiteY4" fmla="*/ 45156 h 53399"/>
                <a:gd name="connsiteX5" fmla="*/ 5444 w 73669"/>
                <a:gd name="connsiteY5" fmla="*/ 46556 h 53399"/>
                <a:gd name="connsiteX6" fmla="*/ 4458 w 73669"/>
                <a:gd name="connsiteY6" fmla="*/ 53400 h 53399"/>
                <a:gd name="connsiteX7" fmla="*/ 1141 w 73669"/>
                <a:gd name="connsiteY7" fmla="*/ 53400 h 53399"/>
                <a:gd name="connsiteX8" fmla="*/ 0 w 73669"/>
                <a:gd name="connsiteY8" fmla="*/ 38157 h 53399"/>
                <a:gd name="connsiteX9" fmla="*/ 36913 w 73669"/>
                <a:gd name="connsiteY9" fmla="*/ 38157 h 53399"/>
                <a:gd name="connsiteX10" fmla="*/ 36913 w 73669"/>
                <a:gd name="connsiteY10" fmla="*/ 38054 h 53399"/>
                <a:gd name="connsiteX11" fmla="*/ 29914 w 73669"/>
                <a:gd name="connsiteY11" fmla="*/ 32506 h 53399"/>
                <a:gd name="connsiteX12" fmla="*/ 26751 w 73669"/>
                <a:gd name="connsiteY12" fmla="*/ 22759 h 53399"/>
                <a:gd name="connsiteX13" fmla="*/ 30691 w 73669"/>
                <a:gd name="connsiteY13" fmla="*/ 11614 h 53399"/>
                <a:gd name="connsiteX14" fmla="*/ 36290 w 73669"/>
                <a:gd name="connsiteY14" fmla="*/ 8814 h 53399"/>
                <a:gd name="connsiteX15" fmla="*/ 46918 w 73669"/>
                <a:gd name="connsiteY15" fmla="*/ 8296 h 53399"/>
                <a:gd name="connsiteX16" fmla="*/ 67189 w 73669"/>
                <a:gd name="connsiteY16" fmla="*/ 8296 h 53399"/>
                <a:gd name="connsiteX17" fmla="*/ 69937 w 73669"/>
                <a:gd name="connsiteY17" fmla="*/ 6481 h 53399"/>
                <a:gd name="connsiteX18" fmla="*/ 70404 w 73669"/>
                <a:gd name="connsiteY18" fmla="*/ 0 h 53399"/>
                <a:gd name="connsiteX19" fmla="*/ 73670 w 73669"/>
                <a:gd name="connsiteY19" fmla="*/ 0 h 53399"/>
                <a:gd name="connsiteX20" fmla="*/ 73359 w 73669"/>
                <a:gd name="connsiteY20" fmla="*/ 11925 h 53399"/>
                <a:gd name="connsiteX21" fmla="*/ 73670 w 73669"/>
                <a:gd name="connsiteY21" fmla="*/ 23900 h 53399"/>
                <a:gd name="connsiteX22" fmla="*/ 70404 w 73669"/>
                <a:gd name="connsiteY22" fmla="*/ 23900 h 53399"/>
                <a:gd name="connsiteX23" fmla="*/ 69730 w 73669"/>
                <a:gd name="connsiteY23" fmla="*/ 16954 h 53399"/>
                <a:gd name="connsiteX24" fmla="*/ 65582 w 73669"/>
                <a:gd name="connsiteY24" fmla="*/ 15606 h 53399"/>
                <a:gd name="connsiteX25" fmla="*/ 40853 w 73669"/>
                <a:gd name="connsiteY25" fmla="*/ 15606 h 53399"/>
                <a:gd name="connsiteX26" fmla="*/ 32298 w 73669"/>
                <a:gd name="connsiteY26" fmla="*/ 17265 h 53399"/>
                <a:gd name="connsiteX27" fmla="*/ 29084 w 73669"/>
                <a:gd name="connsiteY27" fmla="*/ 23485 h 53399"/>
                <a:gd name="connsiteX28" fmla="*/ 33698 w 73669"/>
                <a:gd name="connsiteY28" fmla="*/ 33388 h 53399"/>
                <a:gd name="connsiteX29" fmla="*/ 46089 w 73669"/>
                <a:gd name="connsiteY29" fmla="*/ 37794 h 53399"/>
                <a:gd name="connsiteX30" fmla="*/ 65582 w 73669"/>
                <a:gd name="connsiteY30" fmla="*/ 37794 h 53399"/>
                <a:gd name="connsiteX31" fmla="*/ 69730 w 73669"/>
                <a:gd name="connsiteY31" fmla="*/ 36498 h 53399"/>
                <a:gd name="connsiteX32" fmla="*/ 70404 w 73669"/>
                <a:gd name="connsiteY32" fmla="*/ 29551 h 53399"/>
                <a:gd name="connsiteX33" fmla="*/ 73670 w 73669"/>
                <a:gd name="connsiteY33" fmla="*/ 29551 h 53399"/>
                <a:gd name="connsiteX34" fmla="*/ 73359 w 73669"/>
                <a:gd name="connsiteY34" fmla="*/ 41424 h 53399"/>
                <a:gd name="connsiteX35" fmla="*/ 73670 w 73669"/>
                <a:gd name="connsiteY35" fmla="*/ 53400 h 5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3669" h="53399">
                  <a:moveTo>
                    <a:pt x="73670" y="53400"/>
                  </a:moveTo>
                  <a:lnTo>
                    <a:pt x="70404" y="53400"/>
                  </a:lnTo>
                  <a:cubicBezTo>
                    <a:pt x="70404" y="49632"/>
                    <a:pt x="70179" y="47316"/>
                    <a:pt x="69730" y="46452"/>
                  </a:cubicBezTo>
                  <a:cubicBezTo>
                    <a:pt x="69246" y="45588"/>
                    <a:pt x="67863" y="45156"/>
                    <a:pt x="65582" y="45156"/>
                  </a:cubicBezTo>
                  <a:lnTo>
                    <a:pt x="10369" y="45156"/>
                  </a:lnTo>
                  <a:cubicBezTo>
                    <a:pt x="7742" y="45156"/>
                    <a:pt x="6100" y="45623"/>
                    <a:pt x="5444" y="46556"/>
                  </a:cubicBezTo>
                  <a:cubicBezTo>
                    <a:pt x="4787" y="47454"/>
                    <a:pt x="4458" y="49735"/>
                    <a:pt x="4458" y="53400"/>
                  </a:cubicBezTo>
                  <a:lnTo>
                    <a:pt x="1141" y="53400"/>
                  </a:lnTo>
                  <a:lnTo>
                    <a:pt x="0" y="38157"/>
                  </a:lnTo>
                  <a:lnTo>
                    <a:pt x="36913" y="38157"/>
                  </a:lnTo>
                  <a:lnTo>
                    <a:pt x="36913" y="38054"/>
                  </a:lnTo>
                  <a:cubicBezTo>
                    <a:pt x="34355" y="36913"/>
                    <a:pt x="32022" y="35064"/>
                    <a:pt x="29914" y="32506"/>
                  </a:cubicBezTo>
                  <a:cubicBezTo>
                    <a:pt x="27805" y="29949"/>
                    <a:pt x="26751" y="26700"/>
                    <a:pt x="26751" y="22759"/>
                  </a:cubicBezTo>
                  <a:cubicBezTo>
                    <a:pt x="26751" y="17437"/>
                    <a:pt x="28065" y="13722"/>
                    <a:pt x="30691" y="11614"/>
                  </a:cubicBezTo>
                  <a:cubicBezTo>
                    <a:pt x="32454" y="10059"/>
                    <a:pt x="34320" y="9125"/>
                    <a:pt x="36290" y="8814"/>
                  </a:cubicBezTo>
                  <a:cubicBezTo>
                    <a:pt x="38261" y="8469"/>
                    <a:pt x="41803" y="8296"/>
                    <a:pt x="46918" y="8296"/>
                  </a:cubicBezTo>
                  <a:lnTo>
                    <a:pt x="67189" y="8296"/>
                  </a:lnTo>
                  <a:cubicBezTo>
                    <a:pt x="68676" y="8226"/>
                    <a:pt x="69591" y="7622"/>
                    <a:pt x="69937" y="6481"/>
                  </a:cubicBezTo>
                  <a:cubicBezTo>
                    <a:pt x="70248" y="5340"/>
                    <a:pt x="70404" y="3180"/>
                    <a:pt x="70404" y="0"/>
                  </a:cubicBezTo>
                  <a:lnTo>
                    <a:pt x="73670" y="0"/>
                  </a:lnTo>
                  <a:cubicBezTo>
                    <a:pt x="73462" y="7223"/>
                    <a:pt x="73359" y="11199"/>
                    <a:pt x="73359" y="11925"/>
                  </a:cubicBezTo>
                  <a:cubicBezTo>
                    <a:pt x="73359" y="12477"/>
                    <a:pt x="73462" y="16469"/>
                    <a:pt x="73670" y="23900"/>
                  </a:cubicBezTo>
                  <a:lnTo>
                    <a:pt x="70404" y="23900"/>
                  </a:lnTo>
                  <a:cubicBezTo>
                    <a:pt x="70404" y="20133"/>
                    <a:pt x="70179" y="17818"/>
                    <a:pt x="69730" y="16954"/>
                  </a:cubicBezTo>
                  <a:cubicBezTo>
                    <a:pt x="69246" y="16055"/>
                    <a:pt x="67863" y="15606"/>
                    <a:pt x="65582" y="15606"/>
                  </a:cubicBezTo>
                  <a:lnTo>
                    <a:pt x="40853" y="15606"/>
                  </a:lnTo>
                  <a:cubicBezTo>
                    <a:pt x="37258" y="15606"/>
                    <a:pt x="34407" y="16159"/>
                    <a:pt x="32298" y="17265"/>
                  </a:cubicBezTo>
                  <a:cubicBezTo>
                    <a:pt x="30156" y="18370"/>
                    <a:pt x="29084" y="20444"/>
                    <a:pt x="29084" y="23485"/>
                  </a:cubicBezTo>
                  <a:cubicBezTo>
                    <a:pt x="29084" y="27150"/>
                    <a:pt x="30622" y="30450"/>
                    <a:pt x="33698" y="33388"/>
                  </a:cubicBezTo>
                  <a:cubicBezTo>
                    <a:pt x="36774" y="36325"/>
                    <a:pt x="40905" y="37794"/>
                    <a:pt x="46089" y="37794"/>
                  </a:cubicBezTo>
                  <a:lnTo>
                    <a:pt x="65582" y="37794"/>
                  </a:lnTo>
                  <a:cubicBezTo>
                    <a:pt x="67863" y="37794"/>
                    <a:pt x="69246" y="37362"/>
                    <a:pt x="69730" y="36498"/>
                  </a:cubicBezTo>
                  <a:cubicBezTo>
                    <a:pt x="70179" y="35599"/>
                    <a:pt x="70404" y="33284"/>
                    <a:pt x="70404" y="29551"/>
                  </a:cubicBezTo>
                  <a:lnTo>
                    <a:pt x="73670" y="29551"/>
                  </a:lnTo>
                  <a:cubicBezTo>
                    <a:pt x="73462" y="36775"/>
                    <a:pt x="73359" y="40732"/>
                    <a:pt x="73359" y="41424"/>
                  </a:cubicBezTo>
                  <a:cubicBezTo>
                    <a:pt x="73359" y="41976"/>
                    <a:pt x="73462" y="45968"/>
                    <a:pt x="73670" y="53400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BED58991-8856-4604-CBC0-49AB6BB1C081}"/>
                </a:ext>
              </a:extLst>
            </p:cNvPr>
            <p:cNvSpPr/>
            <p:nvPr/>
          </p:nvSpPr>
          <p:spPr>
            <a:xfrm>
              <a:off x="6317433" y="2179158"/>
              <a:ext cx="73669" cy="23537"/>
            </a:xfrm>
            <a:custGeom>
              <a:avLst/>
              <a:gdLst>
                <a:gd name="connsiteX0" fmla="*/ 73670 w 73669"/>
                <a:gd name="connsiteY0" fmla="*/ 23537 h 23537"/>
                <a:gd name="connsiteX1" fmla="*/ 70404 w 73669"/>
                <a:gd name="connsiteY1" fmla="*/ 23537 h 23537"/>
                <a:gd name="connsiteX2" fmla="*/ 69730 w 73669"/>
                <a:gd name="connsiteY2" fmla="*/ 16590 h 23537"/>
                <a:gd name="connsiteX3" fmla="*/ 65582 w 73669"/>
                <a:gd name="connsiteY3" fmla="*/ 15294 h 23537"/>
                <a:gd name="connsiteX4" fmla="*/ 10369 w 73669"/>
                <a:gd name="connsiteY4" fmla="*/ 15294 h 23537"/>
                <a:gd name="connsiteX5" fmla="*/ 5444 w 73669"/>
                <a:gd name="connsiteY5" fmla="*/ 16694 h 23537"/>
                <a:gd name="connsiteX6" fmla="*/ 4458 w 73669"/>
                <a:gd name="connsiteY6" fmla="*/ 23537 h 23537"/>
                <a:gd name="connsiteX7" fmla="*/ 1141 w 73669"/>
                <a:gd name="connsiteY7" fmla="*/ 23537 h 23537"/>
                <a:gd name="connsiteX8" fmla="*/ 0 w 73669"/>
                <a:gd name="connsiteY8" fmla="*/ 8295 h 23537"/>
                <a:gd name="connsiteX9" fmla="*/ 65582 w 73669"/>
                <a:gd name="connsiteY9" fmla="*/ 8295 h 23537"/>
                <a:gd name="connsiteX10" fmla="*/ 69730 w 73669"/>
                <a:gd name="connsiteY10" fmla="*/ 6947 h 23537"/>
                <a:gd name="connsiteX11" fmla="*/ 70404 w 73669"/>
                <a:gd name="connsiteY11" fmla="*/ 0 h 23537"/>
                <a:gd name="connsiteX12" fmla="*/ 73670 w 73669"/>
                <a:gd name="connsiteY12" fmla="*/ 0 h 23537"/>
                <a:gd name="connsiteX13" fmla="*/ 73566 w 73669"/>
                <a:gd name="connsiteY13" fmla="*/ 3992 h 23537"/>
                <a:gd name="connsiteX14" fmla="*/ 73410 w 73669"/>
                <a:gd name="connsiteY14" fmla="*/ 8658 h 23537"/>
                <a:gd name="connsiteX15" fmla="*/ 73359 w 73669"/>
                <a:gd name="connsiteY15" fmla="*/ 11769 h 23537"/>
                <a:gd name="connsiteX16" fmla="*/ 73670 w 73669"/>
                <a:gd name="connsiteY16" fmla="*/ 23537 h 23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669" h="23537">
                  <a:moveTo>
                    <a:pt x="73670" y="23537"/>
                  </a:moveTo>
                  <a:lnTo>
                    <a:pt x="70404" y="23537"/>
                  </a:lnTo>
                  <a:cubicBezTo>
                    <a:pt x="70404" y="19770"/>
                    <a:pt x="70179" y="17454"/>
                    <a:pt x="69730" y="16590"/>
                  </a:cubicBezTo>
                  <a:cubicBezTo>
                    <a:pt x="69246" y="15725"/>
                    <a:pt x="67863" y="15294"/>
                    <a:pt x="65582" y="15294"/>
                  </a:cubicBezTo>
                  <a:lnTo>
                    <a:pt x="10369" y="15294"/>
                  </a:lnTo>
                  <a:cubicBezTo>
                    <a:pt x="7742" y="15294"/>
                    <a:pt x="6100" y="15761"/>
                    <a:pt x="5444" y="16694"/>
                  </a:cubicBezTo>
                  <a:cubicBezTo>
                    <a:pt x="4787" y="17592"/>
                    <a:pt x="4458" y="19873"/>
                    <a:pt x="4458" y="23537"/>
                  </a:cubicBezTo>
                  <a:lnTo>
                    <a:pt x="1141" y="23537"/>
                  </a:lnTo>
                  <a:lnTo>
                    <a:pt x="0" y="8295"/>
                  </a:lnTo>
                  <a:lnTo>
                    <a:pt x="65582" y="8295"/>
                  </a:lnTo>
                  <a:cubicBezTo>
                    <a:pt x="67863" y="8295"/>
                    <a:pt x="69246" y="7846"/>
                    <a:pt x="69730" y="6947"/>
                  </a:cubicBezTo>
                  <a:cubicBezTo>
                    <a:pt x="70179" y="6048"/>
                    <a:pt x="70404" y="3733"/>
                    <a:pt x="70404" y="0"/>
                  </a:cubicBezTo>
                  <a:lnTo>
                    <a:pt x="73670" y="0"/>
                  </a:lnTo>
                  <a:cubicBezTo>
                    <a:pt x="73670" y="864"/>
                    <a:pt x="73635" y="2195"/>
                    <a:pt x="73566" y="3992"/>
                  </a:cubicBezTo>
                  <a:cubicBezTo>
                    <a:pt x="73497" y="5789"/>
                    <a:pt x="73445" y="7344"/>
                    <a:pt x="73410" y="8658"/>
                  </a:cubicBezTo>
                  <a:cubicBezTo>
                    <a:pt x="73376" y="9971"/>
                    <a:pt x="73359" y="11008"/>
                    <a:pt x="73359" y="11769"/>
                  </a:cubicBezTo>
                  <a:cubicBezTo>
                    <a:pt x="73359" y="12598"/>
                    <a:pt x="73462" y="16521"/>
                    <a:pt x="73670" y="23537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6A908EF7-91A9-4098-FE4E-B2C2D708ADA8}"/>
                </a:ext>
              </a:extLst>
            </p:cNvPr>
            <p:cNvSpPr/>
            <p:nvPr/>
          </p:nvSpPr>
          <p:spPr>
            <a:xfrm>
              <a:off x="6343511" y="2131196"/>
              <a:ext cx="48784" cy="41111"/>
            </a:xfrm>
            <a:custGeom>
              <a:avLst/>
              <a:gdLst>
                <a:gd name="connsiteX0" fmla="*/ 24211 w 48784"/>
                <a:gd name="connsiteY0" fmla="*/ 41112 h 41111"/>
                <a:gd name="connsiteX1" fmla="*/ 7103 w 48784"/>
                <a:gd name="connsiteY1" fmla="*/ 34683 h 41111"/>
                <a:gd name="connsiteX2" fmla="*/ 0 w 48784"/>
                <a:gd name="connsiteY2" fmla="*/ 19026 h 41111"/>
                <a:gd name="connsiteX3" fmla="*/ 6066 w 48784"/>
                <a:gd name="connsiteY3" fmla="*/ 4874 h 41111"/>
                <a:gd name="connsiteX4" fmla="*/ 20841 w 48784"/>
                <a:gd name="connsiteY4" fmla="*/ 0 h 41111"/>
                <a:gd name="connsiteX5" fmla="*/ 22759 w 48784"/>
                <a:gd name="connsiteY5" fmla="*/ 415 h 41111"/>
                <a:gd name="connsiteX6" fmla="*/ 23070 w 48784"/>
                <a:gd name="connsiteY6" fmla="*/ 2644 h 41111"/>
                <a:gd name="connsiteX7" fmla="*/ 23070 w 48784"/>
                <a:gd name="connsiteY7" fmla="*/ 32298 h 41111"/>
                <a:gd name="connsiteX8" fmla="*/ 38986 w 48784"/>
                <a:gd name="connsiteY8" fmla="*/ 29084 h 41111"/>
                <a:gd name="connsiteX9" fmla="*/ 46089 w 48784"/>
                <a:gd name="connsiteY9" fmla="*/ 17109 h 41111"/>
                <a:gd name="connsiteX10" fmla="*/ 45882 w 48784"/>
                <a:gd name="connsiteY10" fmla="*/ 14828 h 41111"/>
                <a:gd name="connsiteX11" fmla="*/ 44793 w 48784"/>
                <a:gd name="connsiteY11" fmla="*/ 11043 h 41111"/>
                <a:gd name="connsiteX12" fmla="*/ 41423 w 48784"/>
                <a:gd name="connsiteY12" fmla="*/ 6273 h 41111"/>
                <a:gd name="connsiteX13" fmla="*/ 35150 w 48784"/>
                <a:gd name="connsiteY13" fmla="*/ 2748 h 41111"/>
                <a:gd name="connsiteX14" fmla="*/ 33698 w 48784"/>
                <a:gd name="connsiteY14" fmla="*/ 1400 h 41111"/>
                <a:gd name="connsiteX15" fmla="*/ 34943 w 48784"/>
                <a:gd name="connsiteY15" fmla="*/ 0 h 41111"/>
                <a:gd name="connsiteX16" fmla="*/ 38001 w 48784"/>
                <a:gd name="connsiteY16" fmla="*/ 1037 h 41111"/>
                <a:gd name="connsiteX17" fmla="*/ 42564 w 48784"/>
                <a:gd name="connsiteY17" fmla="*/ 3940 h 41111"/>
                <a:gd name="connsiteX18" fmla="*/ 46918 w 48784"/>
                <a:gd name="connsiteY18" fmla="*/ 9591 h 41111"/>
                <a:gd name="connsiteX19" fmla="*/ 48785 w 48784"/>
                <a:gd name="connsiteY19" fmla="*/ 17731 h 41111"/>
                <a:gd name="connsiteX20" fmla="*/ 41734 w 48784"/>
                <a:gd name="connsiteY20" fmla="*/ 34113 h 41111"/>
                <a:gd name="connsiteX21" fmla="*/ 24211 w 48784"/>
                <a:gd name="connsiteY21" fmla="*/ 41112 h 41111"/>
                <a:gd name="connsiteX22" fmla="*/ 20841 w 48784"/>
                <a:gd name="connsiteY22" fmla="*/ 32195 h 41111"/>
                <a:gd name="connsiteX23" fmla="*/ 20841 w 48784"/>
                <a:gd name="connsiteY23" fmla="*/ 6999 h 41111"/>
                <a:gd name="connsiteX24" fmla="*/ 16123 w 48784"/>
                <a:gd name="connsiteY24" fmla="*/ 7414 h 41111"/>
                <a:gd name="connsiteX25" fmla="*/ 10213 w 48784"/>
                <a:gd name="connsiteY25" fmla="*/ 8917 h 41111"/>
                <a:gd name="connsiteX26" fmla="*/ 4562 w 48784"/>
                <a:gd name="connsiteY26" fmla="*/ 12598 h 41111"/>
                <a:gd name="connsiteX27" fmla="*/ 2385 w 48784"/>
                <a:gd name="connsiteY27" fmla="*/ 19026 h 41111"/>
                <a:gd name="connsiteX28" fmla="*/ 3111 w 48784"/>
                <a:gd name="connsiteY28" fmla="*/ 22603 h 41111"/>
                <a:gd name="connsiteX29" fmla="*/ 5599 w 48784"/>
                <a:gd name="connsiteY29" fmla="*/ 26647 h 41111"/>
                <a:gd name="connsiteX30" fmla="*/ 11354 w 48784"/>
                <a:gd name="connsiteY30" fmla="*/ 30432 h 41111"/>
                <a:gd name="connsiteX31" fmla="*/ 20841 w 48784"/>
                <a:gd name="connsiteY31" fmla="*/ 32195 h 41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8784" h="41111">
                  <a:moveTo>
                    <a:pt x="24211" y="41112"/>
                  </a:moveTo>
                  <a:cubicBezTo>
                    <a:pt x="17540" y="41112"/>
                    <a:pt x="11838" y="38969"/>
                    <a:pt x="7103" y="34683"/>
                  </a:cubicBezTo>
                  <a:cubicBezTo>
                    <a:pt x="2367" y="30398"/>
                    <a:pt x="0" y="25179"/>
                    <a:pt x="0" y="19026"/>
                  </a:cubicBezTo>
                  <a:cubicBezTo>
                    <a:pt x="0" y="12806"/>
                    <a:pt x="2022" y="8088"/>
                    <a:pt x="6066" y="4874"/>
                  </a:cubicBezTo>
                  <a:cubicBezTo>
                    <a:pt x="10109" y="1625"/>
                    <a:pt x="15035" y="0"/>
                    <a:pt x="20841" y="0"/>
                  </a:cubicBezTo>
                  <a:cubicBezTo>
                    <a:pt x="21912" y="0"/>
                    <a:pt x="22552" y="138"/>
                    <a:pt x="22759" y="415"/>
                  </a:cubicBezTo>
                  <a:cubicBezTo>
                    <a:pt x="22967" y="692"/>
                    <a:pt x="23070" y="1434"/>
                    <a:pt x="23070" y="2644"/>
                  </a:cubicBezTo>
                  <a:lnTo>
                    <a:pt x="23070" y="32298"/>
                  </a:lnTo>
                  <a:cubicBezTo>
                    <a:pt x="30294" y="32298"/>
                    <a:pt x="35599" y="31227"/>
                    <a:pt x="38986" y="29084"/>
                  </a:cubicBezTo>
                  <a:cubicBezTo>
                    <a:pt x="43721" y="26112"/>
                    <a:pt x="46089" y="22120"/>
                    <a:pt x="46089" y="17109"/>
                  </a:cubicBezTo>
                  <a:cubicBezTo>
                    <a:pt x="46089" y="16417"/>
                    <a:pt x="46020" y="15657"/>
                    <a:pt x="45882" y="14828"/>
                  </a:cubicBezTo>
                  <a:cubicBezTo>
                    <a:pt x="45743" y="13998"/>
                    <a:pt x="45380" y="12736"/>
                    <a:pt x="44793" y="11043"/>
                  </a:cubicBezTo>
                  <a:cubicBezTo>
                    <a:pt x="44171" y="9349"/>
                    <a:pt x="43047" y="7759"/>
                    <a:pt x="41423" y="6273"/>
                  </a:cubicBezTo>
                  <a:cubicBezTo>
                    <a:pt x="39799" y="4786"/>
                    <a:pt x="37708" y="3612"/>
                    <a:pt x="35150" y="2748"/>
                  </a:cubicBezTo>
                  <a:cubicBezTo>
                    <a:pt x="34148" y="2541"/>
                    <a:pt x="33664" y="2092"/>
                    <a:pt x="33698" y="1400"/>
                  </a:cubicBezTo>
                  <a:cubicBezTo>
                    <a:pt x="33698" y="467"/>
                    <a:pt x="34113" y="0"/>
                    <a:pt x="34943" y="0"/>
                  </a:cubicBezTo>
                  <a:cubicBezTo>
                    <a:pt x="35565" y="0"/>
                    <a:pt x="36584" y="345"/>
                    <a:pt x="38001" y="1037"/>
                  </a:cubicBezTo>
                  <a:cubicBezTo>
                    <a:pt x="39384" y="1693"/>
                    <a:pt x="40905" y="2662"/>
                    <a:pt x="42564" y="3940"/>
                  </a:cubicBezTo>
                  <a:cubicBezTo>
                    <a:pt x="44223" y="5219"/>
                    <a:pt x="45674" y="7103"/>
                    <a:pt x="46918" y="9591"/>
                  </a:cubicBezTo>
                  <a:cubicBezTo>
                    <a:pt x="48163" y="12044"/>
                    <a:pt x="48785" y="14758"/>
                    <a:pt x="48785" y="17731"/>
                  </a:cubicBezTo>
                  <a:cubicBezTo>
                    <a:pt x="48785" y="23951"/>
                    <a:pt x="46435" y="29413"/>
                    <a:pt x="41734" y="34113"/>
                  </a:cubicBezTo>
                  <a:cubicBezTo>
                    <a:pt x="36999" y="38779"/>
                    <a:pt x="31158" y="41112"/>
                    <a:pt x="24211" y="41112"/>
                  </a:cubicBezTo>
                  <a:moveTo>
                    <a:pt x="20841" y="32195"/>
                  </a:moveTo>
                  <a:lnTo>
                    <a:pt x="20841" y="6999"/>
                  </a:lnTo>
                  <a:cubicBezTo>
                    <a:pt x="19355" y="6999"/>
                    <a:pt x="17782" y="7137"/>
                    <a:pt x="16123" y="7414"/>
                  </a:cubicBezTo>
                  <a:cubicBezTo>
                    <a:pt x="14464" y="7656"/>
                    <a:pt x="12494" y="8156"/>
                    <a:pt x="10213" y="8917"/>
                  </a:cubicBezTo>
                  <a:cubicBezTo>
                    <a:pt x="7897" y="9643"/>
                    <a:pt x="6014" y="10870"/>
                    <a:pt x="4562" y="12598"/>
                  </a:cubicBezTo>
                  <a:cubicBezTo>
                    <a:pt x="3111" y="14326"/>
                    <a:pt x="2385" y="16469"/>
                    <a:pt x="2385" y="19026"/>
                  </a:cubicBezTo>
                  <a:cubicBezTo>
                    <a:pt x="2385" y="20167"/>
                    <a:pt x="2627" y="21359"/>
                    <a:pt x="3111" y="22603"/>
                  </a:cubicBezTo>
                  <a:cubicBezTo>
                    <a:pt x="3594" y="23813"/>
                    <a:pt x="4424" y="25161"/>
                    <a:pt x="5599" y="26647"/>
                  </a:cubicBezTo>
                  <a:cubicBezTo>
                    <a:pt x="6774" y="28134"/>
                    <a:pt x="8692" y="29395"/>
                    <a:pt x="11354" y="30432"/>
                  </a:cubicBezTo>
                  <a:cubicBezTo>
                    <a:pt x="14015" y="31469"/>
                    <a:pt x="17177" y="32057"/>
                    <a:pt x="20841" y="32195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D1EA0A40-B058-3DF0-AC15-47EE2BE53A5F}"/>
                </a:ext>
              </a:extLst>
            </p:cNvPr>
            <p:cNvSpPr/>
            <p:nvPr/>
          </p:nvSpPr>
          <p:spPr>
            <a:xfrm>
              <a:off x="6344185" y="2092091"/>
              <a:ext cx="46918" cy="35669"/>
            </a:xfrm>
            <a:custGeom>
              <a:avLst/>
              <a:gdLst>
                <a:gd name="connsiteX0" fmla="*/ 46919 w 46918"/>
                <a:gd name="connsiteY0" fmla="*/ 35669 h 35669"/>
                <a:gd name="connsiteX1" fmla="*/ 43652 w 46918"/>
                <a:gd name="connsiteY1" fmla="*/ 35669 h 35669"/>
                <a:gd name="connsiteX2" fmla="*/ 42978 w 46918"/>
                <a:gd name="connsiteY2" fmla="*/ 28721 h 35669"/>
                <a:gd name="connsiteX3" fmla="*/ 38831 w 46918"/>
                <a:gd name="connsiteY3" fmla="*/ 27373 h 35669"/>
                <a:gd name="connsiteX4" fmla="*/ 10369 w 46918"/>
                <a:gd name="connsiteY4" fmla="*/ 27373 h 35669"/>
                <a:gd name="connsiteX5" fmla="*/ 5444 w 46918"/>
                <a:gd name="connsiteY5" fmla="*/ 28773 h 35669"/>
                <a:gd name="connsiteX6" fmla="*/ 4459 w 46918"/>
                <a:gd name="connsiteY6" fmla="*/ 35669 h 35669"/>
                <a:gd name="connsiteX7" fmla="*/ 1141 w 46918"/>
                <a:gd name="connsiteY7" fmla="*/ 35669 h 35669"/>
                <a:gd name="connsiteX8" fmla="*/ 0 w 46918"/>
                <a:gd name="connsiteY8" fmla="*/ 20894 h 35669"/>
                <a:gd name="connsiteX9" fmla="*/ 11665 w 46918"/>
                <a:gd name="connsiteY9" fmla="*/ 20894 h 35669"/>
                <a:gd name="connsiteX10" fmla="*/ 3577 w 46918"/>
                <a:gd name="connsiteY10" fmla="*/ 16228 h 35669"/>
                <a:gd name="connsiteX11" fmla="*/ 0 w 46918"/>
                <a:gd name="connsiteY11" fmla="*/ 7829 h 35669"/>
                <a:gd name="connsiteX12" fmla="*/ 1918 w 46918"/>
                <a:gd name="connsiteY12" fmla="*/ 2230 h 35669"/>
                <a:gd name="connsiteX13" fmla="*/ 6481 w 46918"/>
                <a:gd name="connsiteY13" fmla="*/ 0 h 35669"/>
                <a:gd name="connsiteX14" fmla="*/ 10006 w 46918"/>
                <a:gd name="connsiteY14" fmla="*/ 1452 h 35669"/>
                <a:gd name="connsiteX15" fmla="*/ 11146 w 46918"/>
                <a:gd name="connsiteY15" fmla="*/ 4563 h 35669"/>
                <a:gd name="connsiteX16" fmla="*/ 9954 w 46918"/>
                <a:gd name="connsiteY16" fmla="*/ 7829 h 35669"/>
                <a:gd name="connsiteX17" fmla="*/ 6584 w 46918"/>
                <a:gd name="connsiteY17" fmla="*/ 9125 h 35669"/>
                <a:gd name="connsiteX18" fmla="*/ 4303 w 46918"/>
                <a:gd name="connsiteY18" fmla="*/ 8555 h 35669"/>
                <a:gd name="connsiteX19" fmla="*/ 2903 w 46918"/>
                <a:gd name="connsiteY19" fmla="*/ 7466 h 35669"/>
                <a:gd name="connsiteX20" fmla="*/ 2437 w 46918"/>
                <a:gd name="connsiteY20" fmla="*/ 6688 h 35669"/>
                <a:gd name="connsiteX21" fmla="*/ 2333 w 46918"/>
                <a:gd name="connsiteY21" fmla="*/ 7829 h 35669"/>
                <a:gd name="connsiteX22" fmla="*/ 8191 w 46918"/>
                <a:gd name="connsiteY22" fmla="*/ 17057 h 35669"/>
                <a:gd name="connsiteX23" fmla="*/ 22293 w 46918"/>
                <a:gd name="connsiteY23" fmla="*/ 20375 h 35669"/>
                <a:gd name="connsiteX24" fmla="*/ 38624 w 46918"/>
                <a:gd name="connsiteY24" fmla="*/ 20375 h 35669"/>
                <a:gd name="connsiteX25" fmla="*/ 42667 w 46918"/>
                <a:gd name="connsiteY25" fmla="*/ 19131 h 35669"/>
                <a:gd name="connsiteX26" fmla="*/ 43652 w 46918"/>
                <a:gd name="connsiteY26" fmla="*/ 12288 h 35669"/>
                <a:gd name="connsiteX27" fmla="*/ 43652 w 46918"/>
                <a:gd name="connsiteY27" fmla="*/ 10058 h 35669"/>
                <a:gd name="connsiteX28" fmla="*/ 46919 w 46918"/>
                <a:gd name="connsiteY28" fmla="*/ 10058 h 35669"/>
                <a:gd name="connsiteX29" fmla="*/ 46607 w 46918"/>
                <a:gd name="connsiteY29" fmla="*/ 23537 h 35669"/>
                <a:gd name="connsiteX30" fmla="*/ 46659 w 46918"/>
                <a:gd name="connsiteY30" fmla="*/ 26855 h 35669"/>
                <a:gd name="connsiteX31" fmla="*/ 46815 w 46918"/>
                <a:gd name="connsiteY31" fmla="*/ 31521 h 35669"/>
                <a:gd name="connsiteX32" fmla="*/ 46919 w 46918"/>
                <a:gd name="connsiteY32" fmla="*/ 35669 h 3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6918" h="35669">
                  <a:moveTo>
                    <a:pt x="46919" y="35669"/>
                  </a:moveTo>
                  <a:lnTo>
                    <a:pt x="43652" y="35669"/>
                  </a:lnTo>
                  <a:cubicBezTo>
                    <a:pt x="43652" y="31902"/>
                    <a:pt x="43428" y="29586"/>
                    <a:pt x="42978" y="28721"/>
                  </a:cubicBezTo>
                  <a:cubicBezTo>
                    <a:pt x="42494" y="27823"/>
                    <a:pt x="41112" y="27373"/>
                    <a:pt x="38831" y="27373"/>
                  </a:cubicBezTo>
                  <a:lnTo>
                    <a:pt x="10369" y="27373"/>
                  </a:lnTo>
                  <a:cubicBezTo>
                    <a:pt x="7742" y="27373"/>
                    <a:pt x="6100" y="27840"/>
                    <a:pt x="5444" y="28773"/>
                  </a:cubicBezTo>
                  <a:cubicBezTo>
                    <a:pt x="4787" y="29672"/>
                    <a:pt x="4459" y="31971"/>
                    <a:pt x="4459" y="35669"/>
                  </a:cubicBezTo>
                  <a:lnTo>
                    <a:pt x="1141" y="35669"/>
                  </a:lnTo>
                  <a:lnTo>
                    <a:pt x="0" y="20894"/>
                  </a:lnTo>
                  <a:lnTo>
                    <a:pt x="11665" y="20894"/>
                  </a:lnTo>
                  <a:cubicBezTo>
                    <a:pt x="8623" y="19891"/>
                    <a:pt x="5928" y="18336"/>
                    <a:pt x="3577" y="16228"/>
                  </a:cubicBezTo>
                  <a:cubicBezTo>
                    <a:pt x="1192" y="14084"/>
                    <a:pt x="0" y="11285"/>
                    <a:pt x="0" y="7829"/>
                  </a:cubicBezTo>
                  <a:cubicBezTo>
                    <a:pt x="0" y="5548"/>
                    <a:pt x="639" y="3681"/>
                    <a:pt x="1918" y="2230"/>
                  </a:cubicBezTo>
                  <a:cubicBezTo>
                    <a:pt x="3197" y="744"/>
                    <a:pt x="4718" y="0"/>
                    <a:pt x="6481" y="0"/>
                  </a:cubicBezTo>
                  <a:cubicBezTo>
                    <a:pt x="8036" y="0"/>
                    <a:pt x="9211" y="484"/>
                    <a:pt x="10006" y="1452"/>
                  </a:cubicBezTo>
                  <a:cubicBezTo>
                    <a:pt x="10766" y="2385"/>
                    <a:pt x="11146" y="3422"/>
                    <a:pt x="11146" y="4563"/>
                  </a:cubicBezTo>
                  <a:cubicBezTo>
                    <a:pt x="11146" y="5841"/>
                    <a:pt x="10749" y="6930"/>
                    <a:pt x="9954" y="7829"/>
                  </a:cubicBezTo>
                  <a:cubicBezTo>
                    <a:pt x="9125" y="8693"/>
                    <a:pt x="8001" y="9125"/>
                    <a:pt x="6584" y="9125"/>
                  </a:cubicBezTo>
                  <a:cubicBezTo>
                    <a:pt x="5720" y="9125"/>
                    <a:pt x="4960" y="8934"/>
                    <a:pt x="4303" y="8555"/>
                  </a:cubicBezTo>
                  <a:cubicBezTo>
                    <a:pt x="3612" y="8140"/>
                    <a:pt x="3145" y="7777"/>
                    <a:pt x="2903" y="7466"/>
                  </a:cubicBezTo>
                  <a:cubicBezTo>
                    <a:pt x="2661" y="7155"/>
                    <a:pt x="2506" y="6895"/>
                    <a:pt x="2437" y="6688"/>
                  </a:cubicBezTo>
                  <a:cubicBezTo>
                    <a:pt x="2368" y="6826"/>
                    <a:pt x="2333" y="7207"/>
                    <a:pt x="2333" y="7829"/>
                  </a:cubicBezTo>
                  <a:cubicBezTo>
                    <a:pt x="2333" y="11734"/>
                    <a:pt x="4286" y="14810"/>
                    <a:pt x="8191" y="17057"/>
                  </a:cubicBezTo>
                  <a:cubicBezTo>
                    <a:pt x="12062" y="19269"/>
                    <a:pt x="16763" y="20375"/>
                    <a:pt x="22293" y="20375"/>
                  </a:cubicBezTo>
                  <a:lnTo>
                    <a:pt x="38624" y="20375"/>
                  </a:lnTo>
                  <a:cubicBezTo>
                    <a:pt x="40663" y="20375"/>
                    <a:pt x="42011" y="19960"/>
                    <a:pt x="42667" y="19131"/>
                  </a:cubicBezTo>
                  <a:cubicBezTo>
                    <a:pt x="43324" y="18266"/>
                    <a:pt x="43652" y="15985"/>
                    <a:pt x="43652" y="12288"/>
                  </a:cubicBezTo>
                  <a:lnTo>
                    <a:pt x="43652" y="10058"/>
                  </a:lnTo>
                  <a:lnTo>
                    <a:pt x="46919" y="10058"/>
                  </a:lnTo>
                  <a:cubicBezTo>
                    <a:pt x="46711" y="12892"/>
                    <a:pt x="46607" y="17385"/>
                    <a:pt x="46607" y="23537"/>
                  </a:cubicBezTo>
                  <a:cubicBezTo>
                    <a:pt x="46607" y="24402"/>
                    <a:pt x="46625" y="25507"/>
                    <a:pt x="46659" y="26855"/>
                  </a:cubicBezTo>
                  <a:cubicBezTo>
                    <a:pt x="46694" y="28203"/>
                    <a:pt x="46746" y="29758"/>
                    <a:pt x="46815" y="31521"/>
                  </a:cubicBezTo>
                  <a:cubicBezTo>
                    <a:pt x="46884" y="33284"/>
                    <a:pt x="46919" y="34667"/>
                    <a:pt x="46919" y="35669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9E76E11A-A689-9544-418C-88843BDBF628}"/>
                </a:ext>
              </a:extLst>
            </p:cNvPr>
            <p:cNvSpPr/>
            <p:nvPr/>
          </p:nvSpPr>
          <p:spPr>
            <a:xfrm>
              <a:off x="6311471" y="2062059"/>
              <a:ext cx="106176" cy="24625"/>
            </a:xfrm>
            <a:custGeom>
              <a:avLst/>
              <a:gdLst>
                <a:gd name="connsiteX0" fmla="*/ 105139 w 106176"/>
                <a:gd name="connsiteY0" fmla="*/ 24625 h 24625"/>
                <a:gd name="connsiteX1" fmla="*/ 103324 w 106176"/>
                <a:gd name="connsiteY1" fmla="*/ 23277 h 24625"/>
                <a:gd name="connsiteX2" fmla="*/ 53088 w 106176"/>
                <a:gd name="connsiteY2" fmla="*/ 6169 h 24625"/>
                <a:gd name="connsiteX3" fmla="*/ 3525 w 106176"/>
                <a:gd name="connsiteY3" fmla="*/ 22603 h 24625"/>
                <a:gd name="connsiteX4" fmla="*/ 1037 w 106176"/>
                <a:gd name="connsiteY4" fmla="*/ 24625 h 24625"/>
                <a:gd name="connsiteX5" fmla="*/ 0 w 106176"/>
                <a:gd name="connsiteY5" fmla="*/ 23588 h 24625"/>
                <a:gd name="connsiteX6" fmla="*/ 2126 w 106176"/>
                <a:gd name="connsiteY6" fmla="*/ 20322 h 24625"/>
                <a:gd name="connsiteX7" fmla="*/ 9124 w 106176"/>
                <a:gd name="connsiteY7" fmla="*/ 13842 h 24625"/>
                <a:gd name="connsiteX8" fmla="*/ 19960 w 106176"/>
                <a:gd name="connsiteY8" fmla="*/ 6999 h 24625"/>
                <a:gd name="connsiteX9" fmla="*/ 53088 w 106176"/>
                <a:gd name="connsiteY9" fmla="*/ 0 h 24625"/>
                <a:gd name="connsiteX10" fmla="*/ 85490 w 106176"/>
                <a:gd name="connsiteY10" fmla="*/ 6688 h 24625"/>
                <a:gd name="connsiteX11" fmla="*/ 96636 w 106176"/>
                <a:gd name="connsiteY11" fmla="*/ 13531 h 24625"/>
                <a:gd name="connsiteX12" fmla="*/ 103946 w 106176"/>
                <a:gd name="connsiteY12" fmla="*/ 20167 h 24625"/>
                <a:gd name="connsiteX13" fmla="*/ 106176 w 106176"/>
                <a:gd name="connsiteY13" fmla="*/ 23588 h 24625"/>
                <a:gd name="connsiteX14" fmla="*/ 105139 w 106176"/>
                <a:gd name="connsiteY14" fmla="*/ 24625 h 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176" h="24625">
                  <a:moveTo>
                    <a:pt x="105139" y="24625"/>
                  </a:moveTo>
                  <a:cubicBezTo>
                    <a:pt x="104793" y="24625"/>
                    <a:pt x="104189" y="24176"/>
                    <a:pt x="103324" y="23277"/>
                  </a:cubicBezTo>
                  <a:cubicBezTo>
                    <a:pt x="91711" y="11872"/>
                    <a:pt x="74966" y="6169"/>
                    <a:pt x="53088" y="6169"/>
                  </a:cubicBezTo>
                  <a:cubicBezTo>
                    <a:pt x="31141" y="6169"/>
                    <a:pt x="14620" y="11647"/>
                    <a:pt x="3525" y="22603"/>
                  </a:cubicBezTo>
                  <a:cubicBezTo>
                    <a:pt x="2247" y="23951"/>
                    <a:pt x="1417" y="24625"/>
                    <a:pt x="1037" y="24625"/>
                  </a:cubicBezTo>
                  <a:cubicBezTo>
                    <a:pt x="346" y="24625"/>
                    <a:pt x="0" y="24280"/>
                    <a:pt x="0" y="23588"/>
                  </a:cubicBezTo>
                  <a:cubicBezTo>
                    <a:pt x="0" y="23105"/>
                    <a:pt x="709" y="22016"/>
                    <a:pt x="2126" y="20322"/>
                  </a:cubicBezTo>
                  <a:cubicBezTo>
                    <a:pt x="3543" y="18595"/>
                    <a:pt x="5876" y="16435"/>
                    <a:pt x="9124" y="13842"/>
                  </a:cubicBezTo>
                  <a:cubicBezTo>
                    <a:pt x="12373" y="11215"/>
                    <a:pt x="15985" y="8934"/>
                    <a:pt x="19960" y="6999"/>
                  </a:cubicBezTo>
                  <a:cubicBezTo>
                    <a:pt x="29603" y="2333"/>
                    <a:pt x="40645" y="0"/>
                    <a:pt x="53088" y="0"/>
                  </a:cubicBezTo>
                  <a:cubicBezTo>
                    <a:pt x="65046" y="0"/>
                    <a:pt x="75847" y="2229"/>
                    <a:pt x="85490" y="6688"/>
                  </a:cubicBezTo>
                  <a:cubicBezTo>
                    <a:pt x="89534" y="8588"/>
                    <a:pt x="93249" y="10869"/>
                    <a:pt x="96636" y="13531"/>
                  </a:cubicBezTo>
                  <a:cubicBezTo>
                    <a:pt x="100024" y="16192"/>
                    <a:pt x="102460" y="18405"/>
                    <a:pt x="103946" y="20167"/>
                  </a:cubicBezTo>
                  <a:cubicBezTo>
                    <a:pt x="105432" y="21930"/>
                    <a:pt x="106176" y="23070"/>
                    <a:pt x="106176" y="23588"/>
                  </a:cubicBezTo>
                  <a:cubicBezTo>
                    <a:pt x="106176" y="24280"/>
                    <a:pt x="105831" y="24625"/>
                    <a:pt x="105139" y="24625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85" name="Freeform 84">
            <a:extLst>
              <a:ext uri="{FF2B5EF4-FFF2-40B4-BE49-F238E27FC236}">
                <a16:creationId xmlns:a16="http://schemas.microsoft.com/office/drawing/2014/main" id="{35998D96-2E99-228A-F4B6-411BD8263646}"/>
              </a:ext>
            </a:extLst>
          </p:cNvPr>
          <p:cNvSpPr/>
          <p:nvPr/>
        </p:nvSpPr>
        <p:spPr>
          <a:xfrm>
            <a:off x="6689694" y="1543915"/>
            <a:ext cx="2149815" cy="1396527"/>
          </a:xfrm>
          <a:custGeom>
            <a:avLst/>
            <a:gdLst>
              <a:gd name="connsiteX0" fmla="*/ 0 w 2149815"/>
              <a:gd name="connsiteY0" fmla="*/ 0 h 1396527"/>
              <a:gd name="connsiteX1" fmla="*/ 7190 w 2149815"/>
              <a:gd name="connsiteY1" fmla="*/ 0 h 1396527"/>
              <a:gd name="connsiteX2" fmla="*/ 14379 w 2149815"/>
              <a:gd name="connsiteY2" fmla="*/ 0 h 1396527"/>
              <a:gd name="connsiteX3" fmla="*/ 21570 w 2149815"/>
              <a:gd name="connsiteY3" fmla="*/ 0 h 1396527"/>
              <a:gd name="connsiteX4" fmla="*/ 28760 w 2149815"/>
              <a:gd name="connsiteY4" fmla="*/ 0 h 1396527"/>
              <a:gd name="connsiteX5" fmla="*/ 35950 w 2149815"/>
              <a:gd name="connsiteY5" fmla="*/ 0 h 1396527"/>
              <a:gd name="connsiteX6" fmla="*/ 43139 w 2149815"/>
              <a:gd name="connsiteY6" fmla="*/ 0 h 1396527"/>
              <a:gd name="connsiteX7" fmla="*/ 50330 w 2149815"/>
              <a:gd name="connsiteY7" fmla="*/ 0 h 1396527"/>
              <a:gd name="connsiteX8" fmla="*/ 57520 w 2149815"/>
              <a:gd name="connsiteY8" fmla="*/ 0 h 1396527"/>
              <a:gd name="connsiteX9" fmla="*/ 64710 w 2149815"/>
              <a:gd name="connsiteY9" fmla="*/ 0 h 1396527"/>
              <a:gd name="connsiteX10" fmla="*/ 71901 w 2149815"/>
              <a:gd name="connsiteY10" fmla="*/ 0 h 1396527"/>
              <a:gd name="connsiteX11" fmla="*/ 79090 w 2149815"/>
              <a:gd name="connsiteY11" fmla="*/ 0 h 1396527"/>
              <a:gd name="connsiteX12" fmla="*/ 86280 w 2149815"/>
              <a:gd name="connsiteY12" fmla="*/ 0 h 1396527"/>
              <a:gd name="connsiteX13" fmla="*/ 93470 w 2149815"/>
              <a:gd name="connsiteY13" fmla="*/ 0 h 1396527"/>
              <a:gd name="connsiteX14" fmla="*/ 100661 w 2149815"/>
              <a:gd name="connsiteY14" fmla="*/ 0 h 1396527"/>
              <a:gd name="connsiteX15" fmla="*/ 107850 w 2149815"/>
              <a:gd name="connsiteY15" fmla="*/ 0 h 1396527"/>
              <a:gd name="connsiteX16" fmla="*/ 115040 w 2149815"/>
              <a:gd name="connsiteY16" fmla="*/ 0 h 1396527"/>
              <a:gd name="connsiteX17" fmla="*/ 122230 w 2149815"/>
              <a:gd name="connsiteY17" fmla="*/ 0 h 1396527"/>
              <a:gd name="connsiteX18" fmla="*/ 129421 w 2149815"/>
              <a:gd name="connsiteY18" fmla="*/ 0 h 1396527"/>
              <a:gd name="connsiteX19" fmla="*/ 136610 w 2149815"/>
              <a:gd name="connsiteY19" fmla="*/ 0 h 1396527"/>
              <a:gd name="connsiteX20" fmla="*/ 143800 w 2149815"/>
              <a:gd name="connsiteY20" fmla="*/ 0 h 1396527"/>
              <a:gd name="connsiteX21" fmla="*/ 150990 w 2149815"/>
              <a:gd name="connsiteY21" fmla="*/ 0 h 1396527"/>
              <a:gd name="connsiteX22" fmla="*/ 158181 w 2149815"/>
              <a:gd name="connsiteY22" fmla="*/ 0 h 1396527"/>
              <a:gd name="connsiteX23" fmla="*/ 165370 w 2149815"/>
              <a:gd name="connsiteY23" fmla="*/ 0 h 1396527"/>
              <a:gd name="connsiteX24" fmla="*/ 172560 w 2149815"/>
              <a:gd name="connsiteY24" fmla="*/ 0 h 1396527"/>
              <a:gd name="connsiteX25" fmla="*/ 179750 w 2149815"/>
              <a:gd name="connsiteY25" fmla="*/ 0 h 1396527"/>
              <a:gd name="connsiteX26" fmla="*/ 186941 w 2149815"/>
              <a:gd name="connsiteY26" fmla="*/ 0 h 1396527"/>
              <a:gd name="connsiteX27" fmla="*/ 194131 w 2149815"/>
              <a:gd name="connsiteY27" fmla="*/ 0 h 1396527"/>
              <a:gd name="connsiteX28" fmla="*/ 201320 w 2149815"/>
              <a:gd name="connsiteY28" fmla="*/ 0 h 1396527"/>
              <a:gd name="connsiteX29" fmla="*/ 208510 w 2149815"/>
              <a:gd name="connsiteY29" fmla="*/ 0 h 1396527"/>
              <a:gd name="connsiteX30" fmla="*/ 215701 w 2149815"/>
              <a:gd name="connsiteY30" fmla="*/ 0 h 1396527"/>
              <a:gd name="connsiteX31" fmla="*/ 222891 w 2149815"/>
              <a:gd name="connsiteY31" fmla="*/ 0 h 1396527"/>
              <a:gd name="connsiteX32" fmla="*/ 230080 w 2149815"/>
              <a:gd name="connsiteY32" fmla="*/ 0 h 1396527"/>
              <a:gd name="connsiteX33" fmla="*/ 237270 w 2149815"/>
              <a:gd name="connsiteY33" fmla="*/ 0 h 1396527"/>
              <a:gd name="connsiteX34" fmla="*/ 244461 w 2149815"/>
              <a:gd name="connsiteY34" fmla="*/ 0 h 1396527"/>
              <a:gd name="connsiteX35" fmla="*/ 251651 w 2149815"/>
              <a:gd name="connsiteY35" fmla="*/ 0 h 1396527"/>
              <a:gd name="connsiteX36" fmla="*/ 258840 w 2149815"/>
              <a:gd name="connsiteY36" fmla="*/ 0 h 1396527"/>
              <a:gd name="connsiteX37" fmla="*/ 266030 w 2149815"/>
              <a:gd name="connsiteY37" fmla="*/ 0 h 1396527"/>
              <a:gd name="connsiteX38" fmla="*/ 273221 w 2149815"/>
              <a:gd name="connsiteY38" fmla="*/ 0 h 1396527"/>
              <a:gd name="connsiteX39" fmla="*/ 280411 w 2149815"/>
              <a:gd name="connsiteY39" fmla="*/ 0 h 1396527"/>
              <a:gd name="connsiteX40" fmla="*/ 287600 w 2149815"/>
              <a:gd name="connsiteY40" fmla="*/ 0 h 1396527"/>
              <a:gd name="connsiteX41" fmla="*/ 294790 w 2149815"/>
              <a:gd name="connsiteY41" fmla="*/ 0 h 1396527"/>
              <a:gd name="connsiteX42" fmla="*/ 301981 w 2149815"/>
              <a:gd name="connsiteY42" fmla="*/ 0 h 1396527"/>
              <a:gd name="connsiteX43" fmla="*/ 309171 w 2149815"/>
              <a:gd name="connsiteY43" fmla="*/ 0 h 1396527"/>
              <a:gd name="connsiteX44" fmla="*/ 316361 w 2149815"/>
              <a:gd name="connsiteY44" fmla="*/ 0 h 1396527"/>
              <a:gd name="connsiteX45" fmla="*/ 323550 w 2149815"/>
              <a:gd name="connsiteY45" fmla="*/ 0 h 1396527"/>
              <a:gd name="connsiteX46" fmla="*/ 330741 w 2149815"/>
              <a:gd name="connsiteY46" fmla="*/ 0 h 1396527"/>
              <a:gd name="connsiteX47" fmla="*/ 337931 w 2149815"/>
              <a:gd name="connsiteY47" fmla="*/ 0 h 1396527"/>
              <a:gd name="connsiteX48" fmla="*/ 345121 w 2149815"/>
              <a:gd name="connsiteY48" fmla="*/ 0 h 1396527"/>
              <a:gd name="connsiteX49" fmla="*/ 352310 w 2149815"/>
              <a:gd name="connsiteY49" fmla="*/ 0 h 1396527"/>
              <a:gd name="connsiteX50" fmla="*/ 359501 w 2149815"/>
              <a:gd name="connsiteY50" fmla="*/ 0 h 1396527"/>
              <a:gd name="connsiteX51" fmla="*/ 366691 w 2149815"/>
              <a:gd name="connsiteY51" fmla="*/ 0 h 1396527"/>
              <a:gd name="connsiteX52" fmla="*/ 373881 w 2149815"/>
              <a:gd name="connsiteY52" fmla="*/ 0 h 1396527"/>
              <a:gd name="connsiteX53" fmla="*/ 381070 w 2149815"/>
              <a:gd name="connsiteY53" fmla="*/ 0 h 1396527"/>
              <a:gd name="connsiteX54" fmla="*/ 388261 w 2149815"/>
              <a:gd name="connsiteY54" fmla="*/ 0 h 1396527"/>
              <a:gd name="connsiteX55" fmla="*/ 395451 w 2149815"/>
              <a:gd name="connsiteY55" fmla="*/ 1 h 1396527"/>
              <a:gd name="connsiteX56" fmla="*/ 402641 w 2149815"/>
              <a:gd name="connsiteY56" fmla="*/ 1 h 1396527"/>
              <a:gd name="connsiteX57" fmla="*/ 409832 w 2149815"/>
              <a:gd name="connsiteY57" fmla="*/ 1 h 1396527"/>
              <a:gd name="connsiteX58" fmla="*/ 417021 w 2149815"/>
              <a:gd name="connsiteY58" fmla="*/ 2 h 1396527"/>
              <a:gd name="connsiteX59" fmla="*/ 424211 w 2149815"/>
              <a:gd name="connsiteY59" fmla="*/ 2 h 1396527"/>
              <a:gd name="connsiteX60" fmla="*/ 431401 w 2149815"/>
              <a:gd name="connsiteY60" fmla="*/ 3 h 1396527"/>
              <a:gd name="connsiteX61" fmla="*/ 438592 w 2149815"/>
              <a:gd name="connsiteY61" fmla="*/ 4 h 1396527"/>
              <a:gd name="connsiteX62" fmla="*/ 445781 w 2149815"/>
              <a:gd name="connsiteY62" fmla="*/ 5 h 1396527"/>
              <a:gd name="connsiteX63" fmla="*/ 452971 w 2149815"/>
              <a:gd name="connsiteY63" fmla="*/ 7 h 1396527"/>
              <a:gd name="connsiteX64" fmla="*/ 460161 w 2149815"/>
              <a:gd name="connsiteY64" fmla="*/ 9 h 1396527"/>
              <a:gd name="connsiteX65" fmla="*/ 467352 w 2149815"/>
              <a:gd name="connsiteY65" fmla="*/ 12 h 1396527"/>
              <a:gd name="connsiteX66" fmla="*/ 474541 w 2149815"/>
              <a:gd name="connsiteY66" fmla="*/ 16 h 1396527"/>
              <a:gd name="connsiteX67" fmla="*/ 481731 w 2149815"/>
              <a:gd name="connsiteY67" fmla="*/ 22 h 1396527"/>
              <a:gd name="connsiteX68" fmla="*/ 488921 w 2149815"/>
              <a:gd name="connsiteY68" fmla="*/ 28 h 1396527"/>
              <a:gd name="connsiteX69" fmla="*/ 496112 w 2149815"/>
              <a:gd name="connsiteY69" fmla="*/ 37 h 1396527"/>
              <a:gd name="connsiteX70" fmla="*/ 503301 w 2149815"/>
              <a:gd name="connsiteY70" fmla="*/ 49 h 1396527"/>
              <a:gd name="connsiteX71" fmla="*/ 510491 w 2149815"/>
              <a:gd name="connsiteY71" fmla="*/ 64 h 1396527"/>
              <a:gd name="connsiteX72" fmla="*/ 517681 w 2149815"/>
              <a:gd name="connsiteY72" fmla="*/ 82 h 1396527"/>
              <a:gd name="connsiteX73" fmla="*/ 524872 w 2149815"/>
              <a:gd name="connsiteY73" fmla="*/ 106 h 1396527"/>
              <a:gd name="connsiteX74" fmla="*/ 532062 w 2149815"/>
              <a:gd name="connsiteY74" fmla="*/ 137 h 1396527"/>
              <a:gd name="connsiteX75" fmla="*/ 539251 w 2149815"/>
              <a:gd name="connsiteY75" fmla="*/ 176 h 1396527"/>
              <a:gd name="connsiteX76" fmla="*/ 546441 w 2149815"/>
              <a:gd name="connsiteY76" fmla="*/ 224 h 1396527"/>
              <a:gd name="connsiteX77" fmla="*/ 553632 w 2149815"/>
              <a:gd name="connsiteY77" fmla="*/ 285 h 1396527"/>
              <a:gd name="connsiteX78" fmla="*/ 560822 w 2149815"/>
              <a:gd name="connsiteY78" fmla="*/ 362 h 1396527"/>
              <a:gd name="connsiteX79" fmla="*/ 568011 w 2149815"/>
              <a:gd name="connsiteY79" fmla="*/ 457 h 1396527"/>
              <a:gd name="connsiteX80" fmla="*/ 575201 w 2149815"/>
              <a:gd name="connsiteY80" fmla="*/ 575 h 1396527"/>
              <a:gd name="connsiteX81" fmla="*/ 582392 w 2149815"/>
              <a:gd name="connsiteY81" fmla="*/ 720 h 1396527"/>
              <a:gd name="connsiteX82" fmla="*/ 589582 w 2149815"/>
              <a:gd name="connsiteY82" fmla="*/ 900 h 1396527"/>
              <a:gd name="connsiteX83" fmla="*/ 596771 w 2149815"/>
              <a:gd name="connsiteY83" fmla="*/ 1120 h 1396527"/>
              <a:gd name="connsiteX84" fmla="*/ 603961 w 2149815"/>
              <a:gd name="connsiteY84" fmla="*/ 1388 h 1396527"/>
              <a:gd name="connsiteX85" fmla="*/ 611152 w 2149815"/>
              <a:gd name="connsiteY85" fmla="*/ 1715 h 1396527"/>
              <a:gd name="connsiteX86" fmla="*/ 618342 w 2149815"/>
              <a:gd name="connsiteY86" fmla="*/ 2110 h 1396527"/>
              <a:gd name="connsiteX87" fmla="*/ 625531 w 2149815"/>
              <a:gd name="connsiteY87" fmla="*/ 2588 h 1396527"/>
              <a:gd name="connsiteX88" fmla="*/ 632721 w 2149815"/>
              <a:gd name="connsiteY88" fmla="*/ 3161 h 1396527"/>
              <a:gd name="connsiteX89" fmla="*/ 639912 w 2149815"/>
              <a:gd name="connsiteY89" fmla="*/ 3847 h 1396527"/>
              <a:gd name="connsiteX90" fmla="*/ 647102 w 2149815"/>
              <a:gd name="connsiteY90" fmla="*/ 4666 h 1396527"/>
              <a:gd name="connsiteX91" fmla="*/ 654292 w 2149815"/>
              <a:gd name="connsiteY91" fmla="*/ 5637 h 1396527"/>
              <a:gd name="connsiteX92" fmla="*/ 661481 w 2149815"/>
              <a:gd name="connsiteY92" fmla="*/ 6787 h 1396527"/>
              <a:gd name="connsiteX93" fmla="*/ 668672 w 2149815"/>
              <a:gd name="connsiteY93" fmla="*/ 8141 h 1396527"/>
              <a:gd name="connsiteX94" fmla="*/ 675862 w 2149815"/>
              <a:gd name="connsiteY94" fmla="*/ 9730 h 1396527"/>
              <a:gd name="connsiteX95" fmla="*/ 683052 w 2149815"/>
              <a:gd name="connsiteY95" fmla="*/ 11587 h 1396527"/>
              <a:gd name="connsiteX96" fmla="*/ 690241 w 2149815"/>
              <a:gd name="connsiteY96" fmla="*/ 13749 h 1396527"/>
              <a:gd name="connsiteX97" fmla="*/ 697432 w 2149815"/>
              <a:gd name="connsiteY97" fmla="*/ 16256 h 1396527"/>
              <a:gd name="connsiteX98" fmla="*/ 704622 w 2149815"/>
              <a:gd name="connsiteY98" fmla="*/ 19152 h 1396527"/>
              <a:gd name="connsiteX99" fmla="*/ 711812 w 2149815"/>
              <a:gd name="connsiteY99" fmla="*/ 22483 h 1396527"/>
              <a:gd name="connsiteX100" fmla="*/ 718998 w 2149815"/>
              <a:gd name="connsiteY100" fmla="*/ 26300 h 1396527"/>
              <a:gd name="connsiteX101" fmla="*/ 726192 w 2149815"/>
              <a:gd name="connsiteY101" fmla="*/ 30657 h 1396527"/>
              <a:gd name="connsiteX102" fmla="*/ 733385 w 2149815"/>
              <a:gd name="connsiteY102" fmla="*/ 35609 h 1396527"/>
              <a:gd name="connsiteX103" fmla="*/ 740568 w 2149815"/>
              <a:gd name="connsiteY103" fmla="*/ 41217 h 1396527"/>
              <a:gd name="connsiteX104" fmla="*/ 747761 w 2149815"/>
              <a:gd name="connsiteY104" fmla="*/ 47542 h 1396527"/>
              <a:gd name="connsiteX105" fmla="*/ 754955 w 2149815"/>
              <a:gd name="connsiteY105" fmla="*/ 54647 h 1396527"/>
              <a:gd name="connsiteX106" fmla="*/ 762137 w 2149815"/>
              <a:gd name="connsiteY106" fmla="*/ 62596 h 1396527"/>
              <a:gd name="connsiteX107" fmla="*/ 769331 w 2149815"/>
              <a:gd name="connsiteY107" fmla="*/ 71457 h 1396527"/>
              <a:gd name="connsiteX108" fmla="*/ 776525 w 2149815"/>
              <a:gd name="connsiteY108" fmla="*/ 81292 h 1396527"/>
              <a:gd name="connsiteX109" fmla="*/ 783707 w 2149815"/>
              <a:gd name="connsiteY109" fmla="*/ 92166 h 1396527"/>
              <a:gd name="connsiteX110" fmla="*/ 790901 w 2149815"/>
              <a:gd name="connsiteY110" fmla="*/ 104142 h 1396527"/>
              <a:gd name="connsiteX111" fmla="*/ 798094 w 2149815"/>
              <a:gd name="connsiteY111" fmla="*/ 117280 h 1396527"/>
              <a:gd name="connsiteX112" fmla="*/ 805277 w 2149815"/>
              <a:gd name="connsiteY112" fmla="*/ 131634 h 1396527"/>
              <a:gd name="connsiteX113" fmla="*/ 812470 w 2149815"/>
              <a:gd name="connsiteY113" fmla="*/ 147255 h 1396527"/>
              <a:gd name="connsiteX114" fmla="*/ 819664 w 2149815"/>
              <a:gd name="connsiteY114" fmla="*/ 164188 h 1396527"/>
              <a:gd name="connsiteX115" fmla="*/ 826847 w 2149815"/>
              <a:gd name="connsiteY115" fmla="*/ 182471 h 1396527"/>
              <a:gd name="connsiteX116" fmla="*/ 834040 w 2149815"/>
              <a:gd name="connsiteY116" fmla="*/ 202131 h 1396527"/>
              <a:gd name="connsiteX117" fmla="*/ 841234 w 2149815"/>
              <a:gd name="connsiteY117" fmla="*/ 223191 h 1396527"/>
              <a:gd name="connsiteX118" fmla="*/ 848427 w 2149815"/>
              <a:gd name="connsiteY118" fmla="*/ 245659 h 1396527"/>
              <a:gd name="connsiteX119" fmla="*/ 855610 w 2149815"/>
              <a:gd name="connsiteY119" fmla="*/ 269536 h 1396527"/>
              <a:gd name="connsiteX120" fmla="*/ 862804 w 2149815"/>
              <a:gd name="connsiteY120" fmla="*/ 294810 h 1396527"/>
              <a:gd name="connsiteX121" fmla="*/ 869997 w 2149815"/>
              <a:gd name="connsiteY121" fmla="*/ 321456 h 1396527"/>
              <a:gd name="connsiteX122" fmla="*/ 877180 w 2149815"/>
              <a:gd name="connsiteY122" fmla="*/ 349438 h 1396527"/>
              <a:gd name="connsiteX123" fmla="*/ 884373 w 2149815"/>
              <a:gd name="connsiteY123" fmla="*/ 378705 h 1396527"/>
              <a:gd name="connsiteX124" fmla="*/ 891567 w 2149815"/>
              <a:gd name="connsiteY124" fmla="*/ 409196 h 1396527"/>
              <a:gd name="connsiteX125" fmla="*/ 898749 w 2149815"/>
              <a:gd name="connsiteY125" fmla="*/ 440837 h 1396527"/>
              <a:gd name="connsiteX126" fmla="*/ 905943 w 2149815"/>
              <a:gd name="connsiteY126" fmla="*/ 473540 h 1396527"/>
              <a:gd name="connsiteX127" fmla="*/ 913137 w 2149815"/>
              <a:gd name="connsiteY127" fmla="*/ 507207 h 1396527"/>
              <a:gd name="connsiteX128" fmla="*/ 920319 w 2149815"/>
              <a:gd name="connsiteY128" fmla="*/ 541730 h 1396527"/>
              <a:gd name="connsiteX129" fmla="*/ 927513 w 2149815"/>
              <a:gd name="connsiteY129" fmla="*/ 576990 h 1396527"/>
              <a:gd name="connsiteX130" fmla="*/ 934706 w 2149815"/>
              <a:gd name="connsiteY130" fmla="*/ 612859 h 1396527"/>
              <a:gd name="connsiteX131" fmla="*/ 941889 w 2149815"/>
              <a:gd name="connsiteY131" fmla="*/ 649203 h 1396527"/>
              <a:gd name="connsiteX132" fmla="*/ 949083 w 2149815"/>
              <a:gd name="connsiteY132" fmla="*/ 685883 h 1396527"/>
              <a:gd name="connsiteX133" fmla="*/ 956276 w 2149815"/>
              <a:gd name="connsiteY133" fmla="*/ 722754 h 1396527"/>
              <a:gd name="connsiteX134" fmla="*/ 963459 w 2149815"/>
              <a:gd name="connsiteY134" fmla="*/ 759669 h 1396527"/>
              <a:gd name="connsiteX135" fmla="*/ 970652 w 2149815"/>
              <a:gd name="connsiteY135" fmla="*/ 796482 h 1396527"/>
              <a:gd name="connsiteX136" fmla="*/ 977846 w 2149815"/>
              <a:gd name="connsiteY136" fmla="*/ 833046 h 1396527"/>
              <a:gd name="connsiteX137" fmla="*/ 985028 w 2149815"/>
              <a:gd name="connsiteY137" fmla="*/ 869218 h 1396527"/>
              <a:gd name="connsiteX138" fmla="*/ 992222 w 2149815"/>
              <a:gd name="connsiteY138" fmla="*/ 904856 h 1396527"/>
              <a:gd name="connsiteX139" fmla="*/ 999416 w 2149815"/>
              <a:gd name="connsiteY139" fmla="*/ 939829 h 1396527"/>
              <a:gd name="connsiteX140" fmla="*/ 1006598 w 2149815"/>
              <a:gd name="connsiteY140" fmla="*/ 974009 h 1396527"/>
              <a:gd name="connsiteX141" fmla="*/ 1013792 w 2149815"/>
              <a:gd name="connsiteY141" fmla="*/ 1007276 h 1396527"/>
              <a:gd name="connsiteX142" fmla="*/ 1020985 w 2149815"/>
              <a:gd name="connsiteY142" fmla="*/ 1039523 h 1396527"/>
              <a:gd name="connsiteX143" fmla="*/ 1028168 w 2149815"/>
              <a:gd name="connsiteY143" fmla="*/ 1070646 h 1396527"/>
              <a:gd name="connsiteX144" fmla="*/ 1035361 w 2149815"/>
              <a:gd name="connsiteY144" fmla="*/ 1100572 h 1396527"/>
              <a:gd name="connsiteX145" fmla="*/ 1042555 w 2149815"/>
              <a:gd name="connsiteY145" fmla="*/ 1129202 h 1396527"/>
              <a:gd name="connsiteX146" fmla="*/ 1049738 w 2149815"/>
              <a:gd name="connsiteY146" fmla="*/ 1156483 h 1396527"/>
              <a:gd name="connsiteX147" fmla="*/ 1056931 w 2149815"/>
              <a:gd name="connsiteY147" fmla="*/ 1182358 h 1396527"/>
              <a:gd name="connsiteX148" fmla="*/ 1064125 w 2149815"/>
              <a:gd name="connsiteY148" fmla="*/ 1206794 h 1396527"/>
              <a:gd name="connsiteX149" fmla="*/ 1071307 w 2149815"/>
              <a:gd name="connsiteY149" fmla="*/ 1229736 h 1396527"/>
              <a:gd name="connsiteX150" fmla="*/ 1078501 w 2149815"/>
              <a:gd name="connsiteY150" fmla="*/ 1251184 h 1396527"/>
              <a:gd name="connsiteX151" fmla="*/ 1085694 w 2149815"/>
              <a:gd name="connsiteY151" fmla="*/ 1271116 h 1396527"/>
              <a:gd name="connsiteX152" fmla="*/ 1092888 w 2149815"/>
              <a:gd name="connsiteY152" fmla="*/ 1289531 h 1396527"/>
              <a:gd name="connsiteX153" fmla="*/ 1100071 w 2149815"/>
              <a:gd name="connsiteY153" fmla="*/ 1306419 h 1396527"/>
              <a:gd name="connsiteX154" fmla="*/ 1107264 w 2149815"/>
              <a:gd name="connsiteY154" fmla="*/ 1321803 h 1396527"/>
              <a:gd name="connsiteX155" fmla="*/ 1114458 w 2149815"/>
              <a:gd name="connsiteY155" fmla="*/ 1335692 h 1396527"/>
              <a:gd name="connsiteX156" fmla="*/ 1121640 w 2149815"/>
              <a:gd name="connsiteY156" fmla="*/ 1348098 h 1396527"/>
              <a:gd name="connsiteX157" fmla="*/ 1128834 w 2149815"/>
              <a:gd name="connsiteY157" fmla="*/ 1359043 h 1396527"/>
              <a:gd name="connsiteX158" fmla="*/ 1136028 w 2149815"/>
              <a:gd name="connsiteY158" fmla="*/ 1368561 h 1396527"/>
              <a:gd name="connsiteX159" fmla="*/ 1143210 w 2149815"/>
              <a:gd name="connsiteY159" fmla="*/ 1376662 h 1396527"/>
              <a:gd name="connsiteX160" fmla="*/ 1150404 w 2149815"/>
              <a:gd name="connsiteY160" fmla="*/ 1383358 h 1396527"/>
              <a:gd name="connsiteX161" fmla="*/ 1157597 w 2149815"/>
              <a:gd name="connsiteY161" fmla="*/ 1388681 h 1396527"/>
              <a:gd name="connsiteX162" fmla="*/ 1164780 w 2149815"/>
              <a:gd name="connsiteY162" fmla="*/ 1392643 h 1396527"/>
              <a:gd name="connsiteX163" fmla="*/ 1171973 w 2149815"/>
              <a:gd name="connsiteY163" fmla="*/ 1395255 h 1396527"/>
              <a:gd name="connsiteX164" fmla="*/ 1179167 w 2149815"/>
              <a:gd name="connsiteY164" fmla="*/ 1396528 h 1396527"/>
              <a:gd name="connsiteX165" fmla="*/ 1186350 w 2149815"/>
              <a:gd name="connsiteY165" fmla="*/ 1396461 h 1396527"/>
              <a:gd name="connsiteX166" fmla="*/ 1193543 w 2149815"/>
              <a:gd name="connsiteY166" fmla="*/ 1395056 h 1396527"/>
              <a:gd name="connsiteX167" fmla="*/ 1200737 w 2149815"/>
              <a:gd name="connsiteY167" fmla="*/ 1392311 h 1396527"/>
              <a:gd name="connsiteX168" fmla="*/ 1207919 w 2149815"/>
              <a:gd name="connsiteY168" fmla="*/ 1388205 h 1396527"/>
              <a:gd name="connsiteX169" fmla="*/ 1215113 w 2149815"/>
              <a:gd name="connsiteY169" fmla="*/ 1382749 h 1396527"/>
              <a:gd name="connsiteX170" fmla="*/ 1222307 w 2149815"/>
              <a:gd name="connsiteY170" fmla="*/ 1375910 h 1396527"/>
              <a:gd name="connsiteX171" fmla="*/ 1229489 w 2149815"/>
              <a:gd name="connsiteY171" fmla="*/ 1367676 h 1396527"/>
              <a:gd name="connsiteX172" fmla="*/ 1236683 w 2149815"/>
              <a:gd name="connsiteY172" fmla="*/ 1358014 h 1396527"/>
              <a:gd name="connsiteX173" fmla="*/ 1243876 w 2149815"/>
              <a:gd name="connsiteY173" fmla="*/ 1346925 h 1396527"/>
              <a:gd name="connsiteX174" fmla="*/ 1251059 w 2149815"/>
              <a:gd name="connsiteY174" fmla="*/ 1334364 h 1396527"/>
              <a:gd name="connsiteX175" fmla="*/ 1258252 w 2149815"/>
              <a:gd name="connsiteY175" fmla="*/ 1320331 h 1396527"/>
              <a:gd name="connsiteX176" fmla="*/ 1265446 w 2149815"/>
              <a:gd name="connsiteY176" fmla="*/ 1304793 h 1396527"/>
              <a:gd name="connsiteX177" fmla="*/ 1272628 w 2149815"/>
              <a:gd name="connsiteY177" fmla="*/ 1287749 h 1396527"/>
              <a:gd name="connsiteX178" fmla="*/ 1279822 w 2149815"/>
              <a:gd name="connsiteY178" fmla="*/ 1269190 h 1396527"/>
              <a:gd name="connsiteX179" fmla="*/ 1287016 w 2149815"/>
              <a:gd name="connsiteY179" fmla="*/ 1249114 h 1396527"/>
              <a:gd name="connsiteX180" fmla="*/ 1294198 w 2149815"/>
              <a:gd name="connsiteY180" fmla="*/ 1227511 h 1396527"/>
              <a:gd name="connsiteX181" fmla="*/ 1301392 w 2149815"/>
              <a:gd name="connsiteY181" fmla="*/ 1204414 h 1396527"/>
              <a:gd name="connsiteX182" fmla="*/ 1308585 w 2149815"/>
              <a:gd name="connsiteY182" fmla="*/ 1179834 h 1396527"/>
              <a:gd name="connsiteX183" fmla="*/ 1315779 w 2149815"/>
              <a:gd name="connsiteY183" fmla="*/ 1153816 h 1396527"/>
              <a:gd name="connsiteX184" fmla="*/ 1322962 w 2149815"/>
              <a:gd name="connsiteY184" fmla="*/ 1126402 h 1396527"/>
              <a:gd name="connsiteX185" fmla="*/ 1330155 w 2149815"/>
              <a:gd name="connsiteY185" fmla="*/ 1097628 h 1396527"/>
              <a:gd name="connsiteX186" fmla="*/ 1337349 w 2149815"/>
              <a:gd name="connsiteY186" fmla="*/ 1067592 h 1396527"/>
              <a:gd name="connsiteX187" fmla="*/ 1344531 w 2149815"/>
              <a:gd name="connsiteY187" fmla="*/ 1036346 h 1396527"/>
              <a:gd name="connsiteX188" fmla="*/ 1351725 w 2149815"/>
              <a:gd name="connsiteY188" fmla="*/ 1003994 h 1396527"/>
              <a:gd name="connsiteX189" fmla="*/ 1358918 w 2149815"/>
              <a:gd name="connsiteY189" fmla="*/ 970630 h 1396527"/>
              <a:gd name="connsiteX190" fmla="*/ 1366101 w 2149815"/>
              <a:gd name="connsiteY190" fmla="*/ 936365 h 1396527"/>
              <a:gd name="connsiteX191" fmla="*/ 1373295 w 2149815"/>
              <a:gd name="connsiteY191" fmla="*/ 901320 h 1396527"/>
              <a:gd name="connsiteX192" fmla="*/ 1380488 w 2149815"/>
              <a:gd name="connsiteY192" fmla="*/ 865622 h 1396527"/>
              <a:gd name="connsiteX193" fmla="*/ 1387671 w 2149815"/>
              <a:gd name="connsiteY193" fmla="*/ 829405 h 1396527"/>
              <a:gd name="connsiteX194" fmla="*/ 1394864 w 2149815"/>
              <a:gd name="connsiteY194" fmla="*/ 792810 h 1396527"/>
              <a:gd name="connsiteX195" fmla="*/ 1402058 w 2149815"/>
              <a:gd name="connsiteY195" fmla="*/ 755980 h 1396527"/>
              <a:gd name="connsiteX196" fmla="*/ 1409241 w 2149815"/>
              <a:gd name="connsiteY196" fmla="*/ 719062 h 1396527"/>
              <a:gd name="connsiteX197" fmla="*/ 1416434 w 2149815"/>
              <a:gd name="connsiteY197" fmla="*/ 682203 h 1396527"/>
              <a:gd name="connsiteX198" fmla="*/ 1423628 w 2149815"/>
              <a:gd name="connsiteY198" fmla="*/ 645551 h 1396527"/>
              <a:gd name="connsiteX199" fmla="*/ 1430810 w 2149815"/>
              <a:gd name="connsiteY199" fmla="*/ 609248 h 1396527"/>
              <a:gd name="connsiteX200" fmla="*/ 1438004 w 2149815"/>
              <a:gd name="connsiteY200" fmla="*/ 573434 h 1396527"/>
              <a:gd name="connsiteX201" fmla="*/ 1445197 w 2149815"/>
              <a:gd name="connsiteY201" fmla="*/ 538243 h 1396527"/>
              <a:gd name="connsiteX202" fmla="*/ 1452380 w 2149815"/>
              <a:gd name="connsiteY202" fmla="*/ 503801 h 1396527"/>
              <a:gd name="connsiteX203" fmla="*/ 1459574 w 2149815"/>
              <a:gd name="connsiteY203" fmla="*/ 470224 h 1396527"/>
              <a:gd name="connsiteX204" fmla="*/ 1466767 w 2149815"/>
              <a:gd name="connsiteY204" fmla="*/ 437624 h 1396527"/>
              <a:gd name="connsiteX205" fmla="*/ 1473950 w 2149815"/>
              <a:gd name="connsiteY205" fmla="*/ 406094 h 1396527"/>
              <a:gd name="connsiteX206" fmla="*/ 1481143 w 2149815"/>
              <a:gd name="connsiteY206" fmla="*/ 375723 h 1396527"/>
              <a:gd name="connsiteX207" fmla="*/ 1488337 w 2149815"/>
              <a:gd name="connsiteY207" fmla="*/ 346581 h 1396527"/>
              <a:gd name="connsiteX208" fmla="*/ 1495519 w 2149815"/>
              <a:gd name="connsiteY208" fmla="*/ 318732 h 1396527"/>
              <a:gd name="connsiteX209" fmla="*/ 1502713 w 2149815"/>
              <a:gd name="connsiteY209" fmla="*/ 292220 h 1396527"/>
              <a:gd name="connsiteX210" fmla="*/ 1509907 w 2149815"/>
              <a:gd name="connsiteY210" fmla="*/ 267086 h 1396527"/>
              <a:gd name="connsiteX211" fmla="*/ 1517089 w 2149815"/>
              <a:gd name="connsiteY211" fmla="*/ 243349 h 1396527"/>
              <a:gd name="connsiteX212" fmla="*/ 1524283 w 2149815"/>
              <a:gd name="connsiteY212" fmla="*/ 221022 h 1396527"/>
              <a:gd name="connsiteX213" fmla="*/ 1531476 w 2149815"/>
              <a:gd name="connsiteY213" fmla="*/ 200103 h 1396527"/>
              <a:gd name="connsiteX214" fmla="*/ 1538659 w 2149815"/>
              <a:gd name="connsiteY214" fmla="*/ 180580 h 1396527"/>
              <a:gd name="connsiteX215" fmla="*/ 1545852 w 2149815"/>
              <a:gd name="connsiteY215" fmla="*/ 162435 h 1396527"/>
              <a:gd name="connsiteX216" fmla="*/ 1553046 w 2149815"/>
              <a:gd name="connsiteY216" fmla="*/ 145635 h 1396527"/>
              <a:gd name="connsiteX217" fmla="*/ 1560240 w 2149815"/>
              <a:gd name="connsiteY217" fmla="*/ 130142 h 1396527"/>
              <a:gd name="connsiteX218" fmla="*/ 1567422 w 2149815"/>
              <a:gd name="connsiteY218" fmla="*/ 115912 h 1396527"/>
              <a:gd name="connsiteX219" fmla="*/ 1574616 w 2149815"/>
              <a:gd name="connsiteY219" fmla="*/ 102894 h 1396527"/>
              <a:gd name="connsiteX220" fmla="*/ 1581809 w 2149815"/>
              <a:gd name="connsiteY220" fmla="*/ 91030 h 1396527"/>
              <a:gd name="connsiteX221" fmla="*/ 1588992 w 2149815"/>
              <a:gd name="connsiteY221" fmla="*/ 80263 h 1396527"/>
              <a:gd name="connsiteX222" fmla="*/ 1596185 w 2149815"/>
              <a:gd name="connsiteY222" fmla="*/ 70528 h 1396527"/>
              <a:gd name="connsiteX223" fmla="*/ 1603379 w 2149815"/>
              <a:gd name="connsiteY223" fmla="*/ 61762 h 1396527"/>
              <a:gd name="connsiteX224" fmla="*/ 1610562 w 2149815"/>
              <a:gd name="connsiteY224" fmla="*/ 53899 h 1396527"/>
              <a:gd name="connsiteX225" fmla="*/ 1617755 w 2149815"/>
              <a:gd name="connsiteY225" fmla="*/ 46875 h 1396527"/>
              <a:gd name="connsiteX226" fmla="*/ 1624949 w 2149815"/>
              <a:gd name="connsiteY226" fmla="*/ 40625 h 1396527"/>
              <a:gd name="connsiteX227" fmla="*/ 1632131 w 2149815"/>
              <a:gd name="connsiteY227" fmla="*/ 35086 h 1396527"/>
              <a:gd name="connsiteX228" fmla="*/ 1639325 w 2149815"/>
              <a:gd name="connsiteY228" fmla="*/ 30195 h 1396527"/>
              <a:gd name="connsiteX229" fmla="*/ 1646518 w 2149815"/>
              <a:gd name="connsiteY229" fmla="*/ 25895 h 1396527"/>
              <a:gd name="connsiteX230" fmla="*/ 1653701 w 2149815"/>
              <a:gd name="connsiteY230" fmla="*/ 22129 h 1396527"/>
              <a:gd name="connsiteX231" fmla="*/ 1660895 w 2149815"/>
              <a:gd name="connsiteY231" fmla="*/ 18843 h 1396527"/>
              <a:gd name="connsiteX232" fmla="*/ 1668088 w 2149815"/>
              <a:gd name="connsiteY232" fmla="*/ 15989 h 1396527"/>
              <a:gd name="connsiteX233" fmla="*/ 1675271 w 2149815"/>
              <a:gd name="connsiteY233" fmla="*/ 13518 h 1396527"/>
              <a:gd name="connsiteX234" fmla="*/ 1682464 w 2149815"/>
              <a:gd name="connsiteY234" fmla="*/ 11388 h 1396527"/>
              <a:gd name="connsiteX235" fmla="*/ 1689658 w 2149815"/>
              <a:gd name="connsiteY235" fmla="*/ 9559 h 1396527"/>
              <a:gd name="connsiteX236" fmla="*/ 1696841 w 2149815"/>
              <a:gd name="connsiteY236" fmla="*/ 7995 h 1396527"/>
              <a:gd name="connsiteX237" fmla="*/ 1704034 w 2149815"/>
              <a:gd name="connsiteY237" fmla="*/ 6663 h 1396527"/>
              <a:gd name="connsiteX238" fmla="*/ 1711228 w 2149815"/>
              <a:gd name="connsiteY238" fmla="*/ 5533 h 1396527"/>
              <a:gd name="connsiteX239" fmla="*/ 1718410 w 2149815"/>
              <a:gd name="connsiteY239" fmla="*/ 4577 h 1396527"/>
              <a:gd name="connsiteX240" fmla="*/ 1725604 w 2149815"/>
              <a:gd name="connsiteY240" fmla="*/ 3773 h 1396527"/>
              <a:gd name="connsiteX241" fmla="*/ 1732798 w 2149815"/>
              <a:gd name="connsiteY241" fmla="*/ 3099 h 1396527"/>
              <a:gd name="connsiteX242" fmla="*/ 1739980 w 2149815"/>
              <a:gd name="connsiteY242" fmla="*/ 2536 h 1396527"/>
              <a:gd name="connsiteX243" fmla="*/ 1747174 w 2149815"/>
              <a:gd name="connsiteY243" fmla="*/ 2067 h 1396527"/>
              <a:gd name="connsiteX244" fmla="*/ 1754367 w 2149815"/>
              <a:gd name="connsiteY244" fmla="*/ 1679 h 1396527"/>
              <a:gd name="connsiteX245" fmla="*/ 1761550 w 2149815"/>
              <a:gd name="connsiteY245" fmla="*/ 1359 h 1396527"/>
              <a:gd name="connsiteX246" fmla="*/ 1768743 w 2149815"/>
              <a:gd name="connsiteY246" fmla="*/ 1096 h 1396527"/>
              <a:gd name="connsiteX247" fmla="*/ 1775937 w 2149815"/>
              <a:gd name="connsiteY247" fmla="*/ 880 h 1396527"/>
              <a:gd name="connsiteX248" fmla="*/ 1783119 w 2149815"/>
              <a:gd name="connsiteY248" fmla="*/ 705 h 1396527"/>
              <a:gd name="connsiteX249" fmla="*/ 1790313 w 2149815"/>
              <a:gd name="connsiteY249" fmla="*/ 562 h 1396527"/>
              <a:gd name="connsiteX250" fmla="*/ 1797507 w 2149815"/>
              <a:gd name="connsiteY250" fmla="*/ 446 h 1396527"/>
              <a:gd name="connsiteX251" fmla="*/ 1804700 w 2149815"/>
              <a:gd name="connsiteY251" fmla="*/ 353 h 1396527"/>
              <a:gd name="connsiteX252" fmla="*/ 1811883 w 2149815"/>
              <a:gd name="connsiteY252" fmla="*/ 278 h 1396527"/>
              <a:gd name="connsiteX253" fmla="*/ 1819076 w 2149815"/>
              <a:gd name="connsiteY253" fmla="*/ 219 h 1396527"/>
              <a:gd name="connsiteX254" fmla="*/ 1826270 w 2149815"/>
              <a:gd name="connsiteY254" fmla="*/ 171 h 1396527"/>
              <a:gd name="connsiteX255" fmla="*/ 1833453 w 2149815"/>
              <a:gd name="connsiteY255" fmla="*/ 133 h 1396527"/>
              <a:gd name="connsiteX256" fmla="*/ 1840646 w 2149815"/>
              <a:gd name="connsiteY256" fmla="*/ 104 h 1396527"/>
              <a:gd name="connsiteX257" fmla="*/ 1847840 w 2149815"/>
              <a:gd name="connsiteY257" fmla="*/ 80 h 1396527"/>
              <a:gd name="connsiteX258" fmla="*/ 1855022 w 2149815"/>
              <a:gd name="connsiteY258" fmla="*/ 62 h 1396527"/>
              <a:gd name="connsiteX259" fmla="*/ 1862216 w 2149815"/>
              <a:gd name="connsiteY259" fmla="*/ 47 h 1396527"/>
              <a:gd name="connsiteX260" fmla="*/ 1869409 w 2149815"/>
              <a:gd name="connsiteY260" fmla="*/ 36 h 1396527"/>
              <a:gd name="connsiteX261" fmla="*/ 1876592 w 2149815"/>
              <a:gd name="connsiteY261" fmla="*/ 28 h 1396527"/>
              <a:gd name="connsiteX262" fmla="*/ 1883786 w 2149815"/>
              <a:gd name="connsiteY262" fmla="*/ 21 h 1396527"/>
              <a:gd name="connsiteX263" fmla="*/ 1890979 w 2149815"/>
              <a:gd name="connsiteY263" fmla="*/ 16 h 1396527"/>
              <a:gd name="connsiteX264" fmla="*/ 1898162 w 2149815"/>
              <a:gd name="connsiteY264" fmla="*/ 12 h 1396527"/>
              <a:gd name="connsiteX265" fmla="*/ 1905355 w 2149815"/>
              <a:gd name="connsiteY265" fmla="*/ 9 h 1396527"/>
              <a:gd name="connsiteX266" fmla="*/ 1912549 w 2149815"/>
              <a:gd name="connsiteY266" fmla="*/ 7 h 1396527"/>
              <a:gd name="connsiteX267" fmla="*/ 1919732 w 2149815"/>
              <a:gd name="connsiteY267" fmla="*/ 5 h 1396527"/>
              <a:gd name="connsiteX268" fmla="*/ 1926925 w 2149815"/>
              <a:gd name="connsiteY268" fmla="*/ 4 h 1396527"/>
              <a:gd name="connsiteX269" fmla="*/ 1934119 w 2149815"/>
              <a:gd name="connsiteY269" fmla="*/ 3 h 1396527"/>
              <a:gd name="connsiteX270" fmla="*/ 1941301 w 2149815"/>
              <a:gd name="connsiteY270" fmla="*/ 2 h 1396527"/>
              <a:gd name="connsiteX271" fmla="*/ 1948495 w 2149815"/>
              <a:gd name="connsiteY271" fmla="*/ 1 h 1396527"/>
              <a:gd name="connsiteX272" fmla="*/ 1955688 w 2149815"/>
              <a:gd name="connsiteY272" fmla="*/ 1 h 1396527"/>
              <a:gd name="connsiteX273" fmla="*/ 1962871 w 2149815"/>
              <a:gd name="connsiteY273" fmla="*/ 1 h 1396527"/>
              <a:gd name="connsiteX274" fmla="*/ 1970065 w 2149815"/>
              <a:gd name="connsiteY274" fmla="*/ 1 h 1396527"/>
              <a:gd name="connsiteX275" fmla="*/ 1977258 w 2149815"/>
              <a:gd name="connsiteY275" fmla="*/ 0 h 1396527"/>
              <a:gd name="connsiteX276" fmla="*/ 1984441 w 2149815"/>
              <a:gd name="connsiteY276" fmla="*/ 0 h 1396527"/>
              <a:gd name="connsiteX277" fmla="*/ 1991634 w 2149815"/>
              <a:gd name="connsiteY277" fmla="*/ 0 h 1396527"/>
              <a:gd name="connsiteX278" fmla="*/ 1998828 w 2149815"/>
              <a:gd name="connsiteY278" fmla="*/ 0 h 1396527"/>
              <a:gd name="connsiteX279" fmla="*/ 2006010 w 2149815"/>
              <a:gd name="connsiteY279" fmla="*/ 0 h 1396527"/>
              <a:gd name="connsiteX280" fmla="*/ 2013204 w 2149815"/>
              <a:gd name="connsiteY280" fmla="*/ 0 h 1396527"/>
              <a:gd name="connsiteX281" fmla="*/ 2020398 w 2149815"/>
              <a:gd name="connsiteY281" fmla="*/ 0 h 1396527"/>
              <a:gd name="connsiteX282" fmla="*/ 2027580 w 2149815"/>
              <a:gd name="connsiteY282" fmla="*/ 0 h 1396527"/>
              <a:gd name="connsiteX283" fmla="*/ 2034774 w 2149815"/>
              <a:gd name="connsiteY283" fmla="*/ 0 h 1396527"/>
              <a:gd name="connsiteX284" fmla="*/ 2041967 w 2149815"/>
              <a:gd name="connsiteY284" fmla="*/ 0 h 1396527"/>
              <a:gd name="connsiteX285" fmla="*/ 2049161 w 2149815"/>
              <a:gd name="connsiteY285" fmla="*/ 0 h 1396527"/>
              <a:gd name="connsiteX286" fmla="*/ 2056343 w 2149815"/>
              <a:gd name="connsiteY286" fmla="*/ 0 h 1396527"/>
              <a:gd name="connsiteX287" fmla="*/ 2063537 w 2149815"/>
              <a:gd name="connsiteY287" fmla="*/ 0 h 1396527"/>
              <a:gd name="connsiteX288" fmla="*/ 2070731 w 2149815"/>
              <a:gd name="connsiteY288" fmla="*/ 0 h 1396527"/>
              <a:gd name="connsiteX289" fmla="*/ 2077913 w 2149815"/>
              <a:gd name="connsiteY289" fmla="*/ 0 h 1396527"/>
              <a:gd name="connsiteX290" fmla="*/ 2085107 w 2149815"/>
              <a:gd name="connsiteY290" fmla="*/ 0 h 1396527"/>
              <a:gd name="connsiteX291" fmla="*/ 2092300 w 2149815"/>
              <a:gd name="connsiteY291" fmla="*/ 0 h 1396527"/>
              <a:gd name="connsiteX292" fmla="*/ 2099483 w 2149815"/>
              <a:gd name="connsiteY292" fmla="*/ 0 h 1396527"/>
              <a:gd name="connsiteX293" fmla="*/ 2106677 w 2149815"/>
              <a:gd name="connsiteY293" fmla="*/ 0 h 1396527"/>
              <a:gd name="connsiteX294" fmla="*/ 2113870 w 2149815"/>
              <a:gd name="connsiteY294" fmla="*/ 0 h 1396527"/>
              <a:gd name="connsiteX295" fmla="*/ 2121053 w 2149815"/>
              <a:gd name="connsiteY295" fmla="*/ 0 h 1396527"/>
              <a:gd name="connsiteX296" fmla="*/ 2128246 w 2149815"/>
              <a:gd name="connsiteY296" fmla="*/ 0 h 1396527"/>
              <a:gd name="connsiteX297" fmla="*/ 2135440 w 2149815"/>
              <a:gd name="connsiteY297" fmla="*/ 0 h 1396527"/>
              <a:gd name="connsiteX298" fmla="*/ 2142622 w 2149815"/>
              <a:gd name="connsiteY298" fmla="*/ 0 h 1396527"/>
              <a:gd name="connsiteX299" fmla="*/ 2149816 w 2149815"/>
              <a:gd name="connsiteY299" fmla="*/ 0 h 1396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2149815" h="1396527">
                <a:moveTo>
                  <a:pt x="0" y="0"/>
                </a:moveTo>
                <a:lnTo>
                  <a:pt x="7190" y="0"/>
                </a:lnTo>
                <a:lnTo>
                  <a:pt x="14379" y="0"/>
                </a:lnTo>
                <a:lnTo>
                  <a:pt x="21570" y="0"/>
                </a:lnTo>
                <a:lnTo>
                  <a:pt x="28760" y="0"/>
                </a:lnTo>
                <a:lnTo>
                  <a:pt x="35950" y="0"/>
                </a:lnTo>
                <a:lnTo>
                  <a:pt x="43139" y="0"/>
                </a:lnTo>
                <a:lnTo>
                  <a:pt x="50330" y="0"/>
                </a:lnTo>
                <a:lnTo>
                  <a:pt x="57520" y="0"/>
                </a:lnTo>
                <a:lnTo>
                  <a:pt x="64710" y="0"/>
                </a:lnTo>
                <a:lnTo>
                  <a:pt x="71901" y="0"/>
                </a:lnTo>
                <a:lnTo>
                  <a:pt x="79090" y="0"/>
                </a:lnTo>
                <a:lnTo>
                  <a:pt x="86280" y="0"/>
                </a:lnTo>
                <a:lnTo>
                  <a:pt x="93470" y="0"/>
                </a:lnTo>
                <a:lnTo>
                  <a:pt x="100661" y="0"/>
                </a:lnTo>
                <a:lnTo>
                  <a:pt x="107850" y="0"/>
                </a:lnTo>
                <a:lnTo>
                  <a:pt x="115040" y="0"/>
                </a:lnTo>
                <a:lnTo>
                  <a:pt x="122230" y="0"/>
                </a:lnTo>
                <a:lnTo>
                  <a:pt x="129421" y="0"/>
                </a:lnTo>
                <a:lnTo>
                  <a:pt x="136610" y="0"/>
                </a:lnTo>
                <a:lnTo>
                  <a:pt x="143800" y="0"/>
                </a:lnTo>
                <a:lnTo>
                  <a:pt x="150990" y="0"/>
                </a:lnTo>
                <a:lnTo>
                  <a:pt x="158181" y="0"/>
                </a:lnTo>
                <a:lnTo>
                  <a:pt x="165370" y="0"/>
                </a:lnTo>
                <a:lnTo>
                  <a:pt x="172560" y="0"/>
                </a:lnTo>
                <a:lnTo>
                  <a:pt x="179750" y="0"/>
                </a:lnTo>
                <a:lnTo>
                  <a:pt x="186941" y="0"/>
                </a:lnTo>
                <a:lnTo>
                  <a:pt x="194131" y="0"/>
                </a:lnTo>
                <a:lnTo>
                  <a:pt x="201320" y="0"/>
                </a:lnTo>
                <a:lnTo>
                  <a:pt x="208510" y="0"/>
                </a:lnTo>
                <a:lnTo>
                  <a:pt x="215701" y="0"/>
                </a:lnTo>
                <a:lnTo>
                  <a:pt x="222891" y="0"/>
                </a:lnTo>
                <a:lnTo>
                  <a:pt x="230080" y="0"/>
                </a:lnTo>
                <a:lnTo>
                  <a:pt x="237270" y="0"/>
                </a:lnTo>
                <a:lnTo>
                  <a:pt x="244461" y="0"/>
                </a:lnTo>
                <a:lnTo>
                  <a:pt x="251651" y="0"/>
                </a:lnTo>
                <a:lnTo>
                  <a:pt x="258840" y="0"/>
                </a:lnTo>
                <a:lnTo>
                  <a:pt x="266030" y="0"/>
                </a:lnTo>
                <a:lnTo>
                  <a:pt x="273221" y="0"/>
                </a:lnTo>
                <a:lnTo>
                  <a:pt x="280411" y="0"/>
                </a:lnTo>
                <a:lnTo>
                  <a:pt x="287600" y="0"/>
                </a:lnTo>
                <a:lnTo>
                  <a:pt x="294790" y="0"/>
                </a:lnTo>
                <a:lnTo>
                  <a:pt x="301981" y="0"/>
                </a:lnTo>
                <a:lnTo>
                  <a:pt x="309171" y="0"/>
                </a:lnTo>
                <a:lnTo>
                  <a:pt x="316361" y="0"/>
                </a:lnTo>
                <a:lnTo>
                  <a:pt x="323550" y="0"/>
                </a:lnTo>
                <a:lnTo>
                  <a:pt x="330741" y="0"/>
                </a:lnTo>
                <a:lnTo>
                  <a:pt x="337931" y="0"/>
                </a:lnTo>
                <a:lnTo>
                  <a:pt x="345121" y="0"/>
                </a:lnTo>
                <a:lnTo>
                  <a:pt x="352310" y="0"/>
                </a:lnTo>
                <a:lnTo>
                  <a:pt x="359501" y="0"/>
                </a:lnTo>
                <a:lnTo>
                  <a:pt x="366691" y="0"/>
                </a:lnTo>
                <a:lnTo>
                  <a:pt x="373881" y="0"/>
                </a:lnTo>
                <a:lnTo>
                  <a:pt x="381070" y="0"/>
                </a:lnTo>
                <a:lnTo>
                  <a:pt x="388261" y="0"/>
                </a:lnTo>
                <a:lnTo>
                  <a:pt x="395451" y="1"/>
                </a:lnTo>
                <a:lnTo>
                  <a:pt x="402641" y="1"/>
                </a:lnTo>
                <a:lnTo>
                  <a:pt x="409832" y="1"/>
                </a:lnTo>
                <a:lnTo>
                  <a:pt x="417021" y="2"/>
                </a:lnTo>
                <a:lnTo>
                  <a:pt x="424211" y="2"/>
                </a:lnTo>
                <a:lnTo>
                  <a:pt x="431401" y="3"/>
                </a:lnTo>
                <a:lnTo>
                  <a:pt x="438592" y="4"/>
                </a:lnTo>
                <a:lnTo>
                  <a:pt x="445781" y="5"/>
                </a:lnTo>
                <a:lnTo>
                  <a:pt x="452971" y="7"/>
                </a:lnTo>
                <a:lnTo>
                  <a:pt x="460161" y="9"/>
                </a:lnTo>
                <a:lnTo>
                  <a:pt x="467352" y="12"/>
                </a:lnTo>
                <a:lnTo>
                  <a:pt x="474541" y="16"/>
                </a:lnTo>
                <a:lnTo>
                  <a:pt x="481731" y="22"/>
                </a:lnTo>
                <a:lnTo>
                  <a:pt x="488921" y="28"/>
                </a:lnTo>
                <a:lnTo>
                  <a:pt x="496112" y="37"/>
                </a:lnTo>
                <a:lnTo>
                  <a:pt x="503301" y="49"/>
                </a:lnTo>
                <a:lnTo>
                  <a:pt x="510491" y="64"/>
                </a:lnTo>
                <a:lnTo>
                  <a:pt x="517681" y="82"/>
                </a:lnTo>
                <a:lnTo>
                  <a:pt x="524872" y="106"/>
                </a:lnTo>
                <a:lnTo>
                  <a:pt x="532062" y="137"/>
                </a:lnTo>
                <a:lnTo>
                  <a:pt x="539251" y="176"/>
                </a:lnTo>
                <a:lnTo>
                  <a:pt x="546441" y="224"/>
                </a:lnTo>
                <a:lnTo>
                  <a:pt x="553632" y="285"/>
                </a:lnTo>
                <a:lnTo>
                  <a:pt x="560822" y="362"/>
                </a:lnTo>
                <a:lnTo>
                  <a:pt x="568011" y="457"/>
                </a:lnTo>
                <a:lnTo>
                  <a:pt x="575201" y="575"/>
                </a:lnTo>
                <a:lnTo>
                  <a:pt x="582392" y="720"/>
                </a:lnTo>
                <a:lnTo>
                  <a:pt x="589582" y="900"/>
                </a:lnTo>
                <a:lnTo>
                  <a:pt x="596771" y="1120"/>
                </a:lnTo>
                <a:lnTo>
                  <a:pt x="603961" y="1388"/>
                </a:lnTo>
                <a:lnTo>
                  <a:pt x="611152" y="1715"/>
                </a:lnTo>
                <a:lnTo>
                  <a:pt x="618342" y="2110"/>
                </a:lnTo>
                <a:lnTo>
                  <a:pt x="625531" y="2588"/>
                </a:lnTo>
                <a:lnTo>
                  <a:pt x="632721" y="3161"/>
                </a:lnTo>
                <a:lnTo>
                  <a:pt x="639912" y="3847"/>
                </a:lnTo>
                <a:lnTo>
                  <a:pt x="647102" y="4666"/>
                </a:lnTo>
                <a:lnTo>
                  <a:pt x="654292" y="5637"/>
                </a:lnTo>
                <a:lnTo>
                  <a:pt x="661481" y="6787"/>
                </a:lnTo>
                <a:lnTo>
                  <a:pt x="668672" y="8141"/>
                </a:lnTo>
                <a:lnTo>
                  <a:pt x="675862" y="9730"/>
                </a:lnTo>
                <a:lnTo>
                  <a:pt x="683052" y="11587"/>
                </a:lnTo>
                <a:lnTo>
                  <a:pt x="690241" y="13749"/>
                </a:lnTo>
                <a:lnTo>
                  <a:pt x="697432" y="16256"/>
                </a:lnTo>
                <a:lnTo>
                  <a:pt x="704622" y="19152"/>
                </a:lnTo>
                <a:lnTo>
                  <a:pt x="711812" y="22483"/>
                </a:lnTo>
                <a:lnTo>
                  <a:pt x="718998" y="26300"/>
                </a:lnTo>
                <a:lnTo>
                  <a:pt x="726192" y="30657"/>
                </a:lnTo>
                <a:lnTo>
                  <a:pt x="733385" y="35609"/>
                </a:lnTo>
                <a:lnTo>
                  <a:pt x="740568" y="41217"/>
                </a:lnTo>
                <a:lnTo>
                  <a:pt x="747761" y="47542"/>
                </a:lnTo>
                <a:lnTo>
                  <a:pt x="754955" y="54647"/>
                </a:lnTo>
                <a:lnTo>
                  <a:pt x="762137" y="62596"/>
                </a:lnTo>
                <a:lnTo>
                  <a:pt x="769331" y="71457"/>
                </a:lnTo>
                <a:lnTo>
                  <a:pt x="776525" y="81292"/>
                </a:lnTo>
                <a:lnTo>
                  <a:pt x="783707" y="92166"/>
                </a:lnTo>
                <a:lnTo>
                  <a:pt x="790901" y="104142"/>
                </a:lnTo>
                <a:lnTo>
                  <a:pt x="798094" y="117280"/>
                </a:lnTo>
                <a:lnTo>
                  <a:pt x="805277" y="131634"/>
                </a:lnTo>
                <a:lnTo>
                  <a:pt x="812470" y="147255"/>
                </a:lnTo>
                <a:lnTo>
                  <a:pt x="819664" y="164188"/>
                </a:lnTo>
                <a:lnTo>
                  <a:pt x="826847" y="182471"/>
                </a:lnTo>
                <a:lnTo>
                  <a:pt x="834040" y="202131"/>
                </a:lnTo>
                <a:lnTo>
                  <a:pt x="841234" y="223191"/>
                </a:lnTo>
                <a:lnTo>
                  <a:pt x="848427" y="245659"/>
                </a:lnTo>
                <a:lnTo>
                  <a:pt x="855610" y="269536"/>
                </a:lnTo>
                <a:lnTo>
                  <a:pt x="862804" y="294810"/>
                </a:lnTo>
                <a:lnTo>
                  <a:pt x="869997" y="321456"/>
                </a:lnTo>
                <a:lnTo>
                  <a:pt x="877180" y="349438"/>
                </a:lnTo>
                <a:lnTo>
                  <a:pt x="884373" y="378705"/>
                </a:lnTo>
                <a:lnTo>
                  <a:pt x="891567" y="409196"/>
                </a:lnTo>
                <a:lnTo>
                  <a:pt x="898749" y="440837"/>
                </a:lnTo>
                <a:lnTo>
                  <a:pt x="905943" y="473540"/>
                </a:lnTo>
                <a:lnTo>
                  <a:pt x="913137" y="507207"/>
                </a:lnTo>
                <a:lnTo>
                  <a:pt x="920319" y="541730"/>
                </a:lnTo>
                <a:lnTo>
                  <a:pt x="927513" y="576990"/>
                </a:lnTo>
                <a:lnTo>
                  <a:pt x="934706" y="612859"/>
                </a:lnTo>
                <a:lnTo>
                  <a:pt x="941889" y="649203"/>
                </a:lnTo>
                <a:lnTo>
                  <a:pt x="949083" y="685883"/>
                </a:lnTo>
                <a:lnTo>
                  <a:pt x="956276" y="722754"/>
                </a:lnTo>
                <a:lnTo>
                  <a:pt x="963459" y="759669"/>
                </a:lnTo>
                <a:lnTo>
                  <a:pt x="970652" y="796482"/>
                </a:lnTo>
                <a:lnTo>
                  <a:pt x="977846" y="833046"/>
                </a:lnTo>
                <a:lnTo>
                  <a:pt x="985028" y="869218"/>
                </a:lnTo>
                <a:lnTo>
                  <a:pt x="992222" y="904856"/>
                </a:lnTo>
                <a:lnTo>
                  <a:pt x="999416" y="939829"/>
                </a:lnTo>
                <a:lnTo>
                  <a:pt x="1006598" y="974009"/>
                </a:lnTo>
                <a:lnTo>
                  <a:pt x="1013792" y="1007276"/>
                </a:lnTo>
                <a:lnTo>
                  <a:pt x="1020985" y="1039523"/>
                </a:lnTo>
                <a:lnTo>
                  <a:pt x="1028168" y="1070646"/>
                </a:lnTo>
                <a:lnTo>
                  <a:pt x="1035361" y="1100572"/>
                </a:lnTo>
                <a:lnTo>
                  <a:pt x="1042555" y="1129202"/>
                </a:lnTo>
                <a:lnTo>
                  <a:pt x="1049738" y="1156483"/>
                </a:lnTo>
                <a:lnTo>
                  <a:pt x="1056931" y="1182358"/>
                </a:lnTo>
                <a:lnTo>
                  <a:pt x="1064125" y="1206794"/>
                </a:lnTo>
                <a:lnTo>
                  <a:pt x="1071307" y="1229736"/>
                </a:lnTo>
                <a:lnTo>
                  <a:pt x="1078501" y="1251184"/>
                </a:lnTo>
                <a:lnTo>
                  <a:pt x="1085694" y="1271116"/>
                </a:lnTo>
                <a:lnTo>
                  <a:pt x="1092888" y="1289531"/>
                </a:lnTo>
                <a:lnTo>
                  <a:pt x="1100071" y="1306419"/>
                </a:lnTo>
                <a:lnTo>
                  <a:pt x="1107264" y="1321803"/>
                </a:lnTo>
                <a:lnTo>
                  <a:pt x="1114458" y="1335692"/>
                </a:lnTo>
                <a:lnTo>
                  <a:pt x="1121640" y="1348098"/>
                </a:lnTo>
                <a:lnTo>
                  <a:pt x="1128834" y="1359043"/>
                </a:lnTo>
                <a:lnTo>
                  <a:pt x="1136028" y="1368561"/>
                </a:lnTo>
                <a:lnTo>
                  <a:pt x="1143210" y="1376662"/>
                </a:lnTo>
                <a:lnTo>
                  <a:pt x="1150404" y="1383358"/>
                </a:lnTo>
                <a:lnTo>
                  <a:pt x="1157597" y="1388681"/>
                </a:lnTo>
                <a:lnTo>
                  <a:pt x="1164780" y="1392643"/>
                </a:lnTo>
                <a:lnTo>
                  <a:pt x="1171973" y="1395255"/>
                </a:lnTo>
                <a:lnTo>
                  <a:pt x="1179167" y="1396528"/>
                </a:lnTo>
                <a:lnTo>
                  <a:pt x="1186350" y="1396461"/>
                </a:lnTo>
                <a:lnTo>
                  <a:pt x="1193543" y="1395056"/>
                </a:lnTo>
                <a:lnTo>
                  <a:pt x="1200737" y="1392311"/>
                </a:lnTo>
                <a:lnTo>
                  <a:pt x="1207919" y="1388205"/>
                </a:lnTo>
                <a:lnTo>
                  <a:pt x="1215113" y="1382749"/>
                </a:lnTo>
                <a:lnTo>
                  <a:pt x="1222307" y="1375910"/>
                </a:lnTo>
                <a:lnTo>
                  <a:pt x="1229489" y="1367676"/>
                </a:lnTo>
                <a:lnTo>
                  <a:pt x="1236683" y="1358014"/>
                </a:lnTo>
                <a:lnTo>
                  <a:pt x="1243876" y="1346925"/>
                </a:lnTo>
                <a:lnTo>
                  <a:pt x="1251059" y="1334364"/>
                </a:lnTo>
                <a:lnTo>
                  <a:pt x="1258252" y="1320331"/>
                </a:lnTo>
                <a:lnTo>
                  <a:pt x="1265446" y="1304793"/>
                </a:lnTo>
                <a:lnTo>
                  <a:pt x="1272628" y="1287749"/>
                </a:lnTo>
                <a:lnTo>
                  <a:pt x="1279822" y="1269190"/>
                </a:lnTo>
                <a:lnTo>
                  <a:pt x="1287016" y="1249114"/>
                </a:lnTo>
                <a:lnTo>
                  <a:pt x="1294198" y="1227511"/>
                </a:lnTo>
                <a:lnTo>
                  <a:pt x="1301392" y="1204414"/>
                </a:lnTo>
                <a:lnTo>
                  <a:pt x="1308585" y="1179834"/>
                </a:lnTo>
                <a:lnTo>
                  <a:pt x="1315779" y="1153816"/>
                </a:lnTo>
                <a:lnTo>
                  <a:pt x="1322962" y="1126402"/>
                </a:lnTo>
                <a:lnTo>
                  <a:pt x="1330155" y="1097628"/>
                </a:lnTo>
                <a:lnTo>
                  <a:pt x="1337349" y="1067592"/>
                </a:lnTo>
                <a:lnTo>
                  <a:pt x="1344531" y="1036346"/>
                </a:lnTo>
                <a:lnTo>
                  <a:pt x="1351725" y="1003994"/>
                </a:lnTo>
                <a:lnTo>
                  <a:pt x="1358918" y="970630"/>
                </a:lnTo>
                <a:lnTo>
                  <a:pt x="1366101" y="936365"/>
                </a:lnTo>
                <a:lnTo>
                  <a:pt x="1373295" y="901320"/>
                </a:lnTo>
                <a:lnTo>
                  <a:pt x="1380488" y="865622"/>
                </a:lnTo>
                <a:lnTo>
                  <a:pt x="1387671" y="829405"/>
                </a:lnTo>
                <a:lnTo>
                  <a:pt x="1394864" y="792810"/>
                </a:lnTo>
                <a:lnTo>
                  <a:pt x="1402058" y="755980"/>
                </a:lnTo>
                <a:lnTo>
                  <a:pt x="1409241" y="719062"/>
                </a:lnTo>
                <a:lnTo>
                  <a:pt x="1416434" y="682203"/>
                </a:lnTo>
                <a:lnTo>
                  <a:pt x="1423628" y="645551"/>
                </a:lnTo>
                <a:lnTo>
                  <a:pt x="1430810" y="609248"/>
                </a:lnTo>
                <a:lnTo>
                  <a:pt x="1438004" y="573434"/>
                </a:lnTo>
                <a:lnTo>
                  <a:pt x="1445197" y="538243"/>
                </a:lnTo>
                <a:lnTo>
                  <a:pt x="1452380" y="503801"/>
                </a:lnTo>
                <a:lnTo>
                  <a:pt x="1459574" y="470224"/>
                </a:lnTo>
                <a:lnTo>
                  <a:pt x="1466767" y="437624"/>
                </a:lnTo>
                <a:lnTo>
                  <a:pt x="1473950" y="406094"/>
                </a:lnTo>
                <a:lnTo>
                  <a:pt x="1481143" y="375723"/>
                </a:lnTo>
                <a:lnTo>
                  <a:pt x="1488337" y="346581"/>
                </a:lnTo>
                <a:lnTo>
                  <a:pt x="1495519" y="318732"/>
                </a:lnTo>
                <a:lnTo>
                  <a:pt x="1502713" y="292220"/>
                </a:lnTo>
                <a:lnTo>
                  <a:pt x="1509907" y="267086"/>
                </a:lnTo>
                <a:lnTo>
                  <a:pt x="1517089" y="243349"/>
                </a:lnTo>
                <a:lnTo>
                  <a:pt x="1524283" y="221022"/>
                </a:lnTo>
                <a:lnTo>
                  <a:pt x="1531476" y="200103"/>
                </a:lnTo>
                <a:lnTo>
                  <a:pt x="1538659" y="180580"/>
                </a:lnTo>
                <a:lnTo>
                  <a:pt x="1545852" y="162435"/>
                </a:lnTo>
                <a:lnTo>
                  <a:pt x="1553046" y="145635"/>
                </a:lnTo>
                <a:lnTo>
                  <a:pt x="1560240" y="130142"/>
                </a:lnTo>
                <a:lnTo>
                  <a:pt x="1567422" y="115912"/>
                </a:lnTo>
                <a:lnTo>
                  <a:pt x="1574616" y="102894"/>
                </a:lnTo>
                <a:lnTo>
                  <a:pt x="1581809" y="91030"/>
                </a:lnTo>
                <a:lnTo>
                  <a:pt x="1588992" y="80263"/>
                </a:lnTo>
                <a:lnTo>
                  <a:pt x="1596185" y="70528"/>
                </a:lnTo>
                <a:lnTo>
                  <a:pt x="1603379" y="61762"/>
                </a:lnTo>
                <a:lnTo>
                  <a:pt x="1610562" y="53899"/>
                </a:lnTo>
                <a:lnTo>
                  <a:pt x="1617755" y="46875"/>
                </a:lnTo>
                <a:lnTo>
                  <a:pt x="1624949" y="40625"/>
                </a:lnTo>
                <a:lnTo>
                  <a:pt x="1632131" y="35086"/>
                </a:lnTo>
                <a:lnTo>
                  <a:pt x="1639325" y="30195"/>
                </a:lnTo>
                <a:lnTo>
                  <a:pt x="1646518" y="25895"/>
                </a:lnTo>
                <a:lnTo>
                  <a:pt x="1653701" y="22129"/>
                </a:lnTo>
                <a:lnTo>
                  <a:pt x="1660895" y="18843"/>
                </a:lnTo>
                <a:lnTo>
                  <a:pt x="1668088" y="15989"/>
                </a:lnTo>
                <a:lnTo>
                  <a:pt x="1675271" y="13518"/>
                </a:lnTo>
                <a:lnTo>
                  <a:pt x="1682464" y="11388"/>
                </a:lnTo>
                <a:lnTo>
                  <a:pt x="1689658" y="9559"/>
                </a:lnTo>
                <a:lnTo>
                  <a:pt x="1696841" y="7995"/>
                </a:lnTo>
                <a:lnTo>
                  <a:pt x="1704034" y="6663"/>
                </a:lnTo>
                <a:lnTo>
                  <a:pt x="1711228" y="5533"/>
                </a:lnTo>
                <a:lnTo>
                  <a:pt x="1718410" y="4577"/>
                </a:lnTo>
                <a:lnTo>
                  <a:pt x="1725604" y="3773"/>
                </a:lnTo>
                <a:lnTo>
                  <a:pt x="1732798" y="3099"/>
                </a:lnTo>
                <a:lnTo>
                  <a:pt x="1739980" y="2536"/>
                </a:lnTo>
                <a:lnTo>
                  <a:pt x="1747174" y="2067"/>
                </a:lnTo>
                <a:lnTo>
                  <a:pt x="1754367" y="1679"/>
                </a:lnTo>
                <a:lnTo>
                  <a:pt x="1761550" y="1359"/>
                </a:lnTo>
                <a:lnTo>
                  <a:pt x="1768743" y="1096"/>
                </a:lnTo>
                <a:lnTo>
                  <a:pt x="1775937" y="880"/>
                </a:lnTo>
                <a:lnTo>
                  <a:pt x="1783119" y="705"/>
                </a:lnTo>
                <a:lnTo>
                  <a:pt x="1790313" y="562"/>
                </a:lnTo>
                <a:lnTo>
                  <a:pt x="1797507" y="446"/>
                </a:lnTo>
                <a:lnTo>
                  <a:pt x="1804700" y="353"/>
                </a:lnTo>
                <a:lnTo>
                  <a:pt x="1811883" y="278"/>
                </a:lnTo>
                <a:lnTo>
                  <a:pt x="1819076" y="219"/>
                </a:lnTo>
                <a:lnTo>
                  <a:pt x="1826270" y="171"/>
                </a:lnTo>
                <a:lnTo>
                  <a:pt x="1833453" y="133"/>
                </a:lnTo>
                <a:lnTo>
                  <a:pt x="1840646" y="104"/>
                </a:lnTo>
                <a:lnTo>
                  <a:pt x="1847840" y="80"/>
                </a:lnTo>
                <a:lnTo>
                  <a:pt x="1855022" y="62"/>
                </a:lnTo>
                <a:lnTo>
                  <a:pt x="1862216" y="47"/>
                </a:lnTo>
                <a:lnTo>
                  <a:pt x="1869409" y="36"/>
                </a:lnTo>
                <a:lnTo>
                  <a:pt x="1876592" y="28"/>
                </a:lnTo>
                <a:lnTo>
                  <a:pt x="1883786" y="21"/>
                </a:lnTo>
                <a:lnTo>
                  <a:pt x="1890979" y="16"/>
                </a:lnTo>
                <a:lnTo>
                  <a:pt x="1898162" y="12"/>
                </a:lnTo>
                <a:lnTo>
                  <a:pt x="1905355" y="9"/>
                </a:lnTo>
                <a:lnTo>
                  <a:pt x="1912549" y="7"/>
                </a:lnTo>
                <a:lnTo>
                  <a:pt x="1919732" y="5"/>
                </a:lnTo>
                <a:lnTo>
                  <a:pt x="1926925" y="4"/>
                </a:lnTo>
                <a:lnTo>
                  <a:pt x="1934119" y="3"/>
                </a:lnTo>
                <a:lnTo>
                  <a:pt x="1941301" y="2"/>
                </a:lnTo>
                <a:lnTo>
                  <a:pt x="1948495" y="1"/>
                </a:lnTo>
                <a:lnTo>
                  <a:pt x="1955688" y="1"/>
                </a:lnTo>
                <a:lnTo>
                  <a:pt x="1962871" y="1"/>
                </a:lnTo>
                <a:lnTo>
                  <a:pt x="1970065" y="1"/>
                </a:lnTo>
                <a:lnTo>
                  <a:pt x="1977258" y="0"/>
                </a:lnTo>
                <a:lnTo>
                  <a:pt x="1984441" y="0"/>
                </a:lnTo>
                <a:lnTo>
                  <a:pt x="1991634" y="0"/>
                </a:lnTo>
                <a:lnTo>
                  <a:pt x="1998828" y="0"/>
                </a:lnTo>
                <a:lnTo>
                  <a:pt x="2006010" y="0"/>
                </a:lnTo>
                <a:lnTo>
                  <a:pt x="2013204" y="0"/>
                </a:lnTo>
                <a:lnTo>
                  <a:pt x="2020398" y="0"/>
                </a:lnTo>
                <a:lnTo>
                  <a:pt x="2027580" y="0"/>
                </a:lnTo>
                <a:lnTo>
                  <a:pt x="2034774" y="0"/>
                </a:lnTo>
                <a:lnTo>
                  <a:pt x="2041967" y="0"/>
                </a:lnTo>
                <a:lnTo>
                  <a:pt x="2049161" y="0"/>
                </a:lnTo>
                <a:lnTo>
                  <a:pt x="2056343" y="0"/>
                </a:lnTo>
                <a:lnTo>
                  <a:pt x="2063537" y="0"/>
                </a:lnTo>
                <a:lnTo>
                  <a:pt x="2070731" y="0"/>
                </a:lnTo>
                <a:lnTo>
                  <a:pt x="2077913" y="0"/>
                </a:lnTo>
                <a:lnTo>
                  <a:pt x="2085107" y="0"/>
                </a:lnTo>
                <a:lnTo>
                  <a:pt x="2092300" y="0"/>
                </a:lnTo>
                <a:lnTo>
                  <a:pt x="2099483" y="0"/>
                </a:lnTo>
                <a:lnTo>
                  <a:pt x="2106677" y="0"/>
                </a:lnTo>
                <a:lnTo>
                  <a:pt x="2113870" y="0"/>
                </a:lnTo>
                <a:lnTo>
                  <a:pt x="2121053" y="0"/>
                </a:lnTo>
                <a:lnTo>
                  <a:pt x="2128246" y="0"/>
                </a:lnTo>
                <a:lnTo>
                  <a:pt x="2135440" y="0"/>
                </a:lnTo>
                <a:lnTo>
                  <a:pt x="2142622" y="0"/>
                </a:lnTo>
                <a:lnTo>
                  <a:pt x="2149816" y="0"/>
                </a:lnTo>
              </a:path>
            </a:pathLst>
          </a:custGeom>
          <a:noFill/>
          <a:ln w="13240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86" name="Freeform 85">
            <a:extLst>
              <a:ext uri="{FF2B5EF4-FFF2-40B4-BE49-F238E27FC236}">
                <a16:creationId xmlns:a16="http://schemas.microsoft.com/office/drawing/2014/main" id="{D8664AC5-40FB-84FC-E110-5FB99D47FD15}"/>
              </a:ext>
            </a:extLst>
          </p:cNvPr>
          <p:cNvSpPr/>
          <p:nvPr/>
        </p:nvSpPr>
        <p:spPr>
          <a:xfrm>
            <a:off x="6689694" y="1617558"/>
            <a:ext cx="2149815" cy="1396524"/>
          </a:xfrm>
          <a:custGeom>
            <a:avLst/>
            <a:gdLst>
              <a:gd name="connsiteX0" fmla="*/ 0 w 2149815"/>
              <a:gd name="connsiteY0" fmla="*/ 1396524 h 1396524"/>
              <a:gd name="connsiteX1" fmla="*/ 7190 w 2149815"/>
              <a:gd name="connsiteY1" fmla="*/ 1396524 h 1396524"/>
              <a:gd name="connsiteX2" fmla="*/ 14379 w 2149815"/>
              <a:gd name="connsiteY2" fmla="*/ 1396524 h 1396524"/>
              <a:gd name="connsiteX3" fmla="*/ 21570 w 2149815"/>
              <a:gd name="connsiteY3" fmla="*/ 1396524 h 1396524"/>
              <a:gd name="connsiteX4" fmla="*/ 28760 w 2149815"/>
              <a:gd name="connsiteY4" fmla="*/ 1396524 h 1396524"/>
              <a:gd name="connsiteX5" fmla="*/ 35950 w 2149815"/>
              <a:gd name="connsiteY5" fmla="*/ 1396524 h 1396524"/>
              <a:gd name="connsiteX6" fmla="*/ 43139 w 2149815"/>
              <a:gd name="connsiteY6" fmla="*/ 1396524 h 1396524"/>
              <a:gd name="connsiteX7" fmla="*/ 50330 w 2149815"/>
              <a:gd name="connsiteY7" fmla="*/ 1396524 h 1396524"/>
              <a:gd name="connsiteX8" fmla="*/ 57520 w 2149815"/>
              <a:gd name="connsiteY8" fmla="*/ 1396524 h 1396524"/>
              <a:gd name="connsiteX9" fmla="*/ 64710 w 2149815"/>
              <a:gd name="connsiteY9" fmla="*/ 1396524 h 1396524"/>
              <a:gd name="connsiteX10" fmla="*/ 71901 w 2149815"/>
              <a:gd name="connsiteY10" fmla="*/ 1396524 h 1396524"/>
              <a:gd name="connsiteX11" fmla="*/ 79090 w 2149815"/>
              <a:gd name="connsiteY11" fmla="*/ 1396524 h 1396524"/>
              <a:gd name="connsiteX12" fmla="*/ 86280 w 2149815"/>
              <a:gd name="connsiteY12" fmla="*/ 1396524 h 1396524"/>
              <a:gd name="connsiteX13" fmla="*/ 93470 w 2149815"/>
              <a:gd name="connsiteY13" fmla="*/ 1396524 h 1396524"/>
              <a:gd name="connsiteX14" fmla="*/ 100661 w 2149815"/>
              <a:gd name="connsiteY14" fmla="*/ 1396524 h 1396524"/>
              <a:gd name="connsiteX15" fmla="*/ 107850 w 2149815"/>
              <a:gd name="connsiteY15" fmla="*/ 1396524 h 1396524"/>
              <a:gd name="connsiteX16" fmla="*/ 115040 w 2149815"/>
              <a:gd name="connsiteY16" fmla="*/ 1396524 h 1396524"/>
              <a:gd name="connsiteX17" fmla="*/ 122230 w 2149815"/>
              <a:gd name="connsiteY17" fmla="*/ 1396524 h 1396524"/>
              <a:gd name="connsiteX18" fmla="*/ 129421 w 2149815"/>
              <a:gd name="connsiteY18" fmla="*/ 1396524 h 1396524"/>
              <a:gd name="connsiteX19" fmla="*/ 136610 w 2149815"/>
              <a:gd name="connsiteY19" fmla="*/ 1396524 h 1396524"/>
              <a:gd name="connsiteX20" fmla="*/ 143800 w 2149815"/>
              <a:gd name="connsiteY20" fmla="*/ 1396524 h 1396524"/>
              <a:gd name="connsiteX21" fmla="*/ 150990 w 2149815"/>
              <a:gd name="connsiteY21" fmla="*/ 1396524 h 1396524"/>
              <a:gd name="connsiteX22" fmla="*/ 158181 w 2149815"/>
              <a:gd name="connsiteY22" fmla="*/ 1396524 h 1396524"/>
              <a:gd name="connsiteX23" fmla="*/ 165370 w 2149815"/>
              <a:gd name="connsiteY23" fmla="*/ 1396524 h 1396524"/>
              <a:gd name="connsiteX24" fmla="*/ 172560 w 2149815"/>
              <a:gd name="connsiteY24" fmla="*/ 1396524 h 1396524"/>
              <a:gd name="connsiteX25" fmla="*/ 179750 w 2149815"/>
              <a:gd name="connsiteY25" fmla="*/ 1396524 h 1396524"/>
              <a:gd name="connsiteX26" fmla="*/ 186941 w 2149815"/>
              <a:gd name="connsiteY26" fmla="*/ 1396524 h 1396524"/>
              <a:gd name="connsiteX27" fmla="*/ 194131 w 2149815"/>
              <a:gd name="connsiteY27" fmla="*/ 1396524 h 1396524"/>
              <a:gd name="connsiteX28" fmla="*/ 201320 w 2149815"/>
              <a:gd name="connsiteY28" fmla="*/ 1396524 h 1396524"/>
              <a:gd name="connsiteX29" fmla="*/ 208510 w 2149815"/>
              <a:gd name="connsiteY29" fmla="*/ 1396524 h 1396524"/>
              <a:gd name="connsiteX30" fmla="*/ 215701 w 2149815"/>
              <a:gd name="connsiteY30" fmla="*/ 1396524 h 1396524"/>
              <a:gd name="connsiteX31" fmla="*/ 222891 w 2149815"/>
              <a:gd name="connsiteY31" fmla="*/ 1396524 h 1396524"/>
              <a:gd name="connsiteX32" fmla="*/ 230080 w 2149815"/>
              <a:gd name="connsiteY32" fmla="*/ 1396524 h 1396524"/>
              <a:gd name="connsiteX33" fmla="*/ 237270 w 2149815"/>
              <a:gd name="connsiteY33" fmla="*/ 1396524 h 1396524"/>
              <a:gd name="connsiteX34" fmla="*/ 244461 w 2149815"/>
              <a:gd name="connsiteY34" fmla="*/ 1396524 h 1396524"/>
              <a:gd name="connsiteX35" fmla="*/ 251651 w 2149815"/>
              <a:gd name="connsiteY35" fmla="*/ 1396524 h 1396524"/>
              <a:gd name="connsiteX36" fmla="*/ 258840 w 2149815"/>
              <a:gd name="connsiteY36" fmla="*/ 1396524 h 1396524"/>
              <a:gd name="connsiteX37" fmla="*/ 266030 w 2149815"/>
              <a:gd name="connsiteY37" fmla="*/ 1396524 h 1396524"/>
              <a:gd name="connsiteX38" fmla="*/ 273221 w 2149815"/>
              <a:gd name="connsiteY38" fmla="*/ 1396524 h 1396524"/>
              <a:gd name="connsiteX39" fmla="*/ 280411 w 2149815"/>
              <a:gd name="connsiteY39" fmla="*/ 1396524 h 1396524"/>
              <a:gd name="connsiteX40" fmla="*/ 287600 w 2149815"/>
              <a:gd name="connsiteY40" fmla="*/ 1396524 h 1396524"/>
              <a:gd name="connsiteX41" fmla="*/ 294790 w 2149815"/>
              <a:gd name="connsiteY41" fmla="*/ 1396524 h 1396524"/>
              <a:gd name="connsiteX42" fmla="*/ 301981 w 2149815"/>
              <a:gd name="connsiteY42" fmla="*/ 1396524 h 1396524"/>
              <a:gd name="connsiteX43" fmla="*/ 309171 w 2149815"/>
              <a:gd name="connsiteY43" fmla="*/ 1396524 h 1396524"/>
              <a:gd name="connsiteX44" fmla="*/ 316361 w 2149815"/>
              <a:gd name="connsiteY44" fmla="*/ 1396524 h 1396524"/>
              <a:gd name="connsiteX45" fmla="*/ 323550 w 2149815"/>
              <a:gd name="connsiteY45" fmla="*/ 1396524 h 1396524"/>
              <a:gd name="connsiteX46" fmla="*/ 330741 w 2149815"/>
              <a:gd name="connsiteY46" fmla="*/ 1396524 h 1396524"/>
              <a:gd name="connsiteX47" fmla="*/ 337931 w 2149815"/>
              <a:gd name="connsiteY47" fmla="*/ 1396524 h 1396524"/>
              <a:gd name="connsiteX48" fmla="*/ 345121 w 2149815"/>
              <a:gd name="connsiteY48" fmla="*/ 1396524 h 1396524"/>
              <a:gd name="connsiteX49" fmla="*/ 352310 w 2149815"/>
              <a:gd name="connsiteY49" fmla="*/ 1396524 h 1396524"/>
              <a:gd name="connsiteX50" fmla="*/ 359501 w 2149815"/>
              <a:gd name="connsiteY50" fmla="*/ 1396524 h 1396524"/>
              <a:gd name="connsiteX51" fmla="*/ 366691 w 2149815"/>
              <a:gd name="connsiteY51" fmla="*/ 1396524 h 1396524"/>
              <a:gd name="connsiteX52" fmla="*/ 373881 w 2149815"/>
              <a:gd name="connsiteY52" fmla="*/ 1396524 h 1396524"/>
              <a:gd name="connsiteX53" fmla="*/ 381070 w 2149815"/>
              <a:gd name="connsiteY53" fmla="*/ 1396524 h 1396524"/>
              <a:gd name="connsiteX54" fmla="*/ 388261 w 2149815"/>
              <a:gd name="connsiteY54" fmla="*/ 1396524 h 1396524"/>
              <a:gd name="connsiteX55" fmla="*/ 395451 w 2149815"/>
              <a:gd name="connsiteY55" fmla="*/ 1396524 h 1396524"/>
              <a:gd name="connsiteX56" fmla="*/ 402641 w 2149815"/>
              <a:gd name="connsiteY56" fmla="*/ 1396524 h 1396524"/>
              <a:gd name="connsiteX57" fmla="*/ 409832 w 2149815"/>
              <a:gd name="connsiteY57" fmla="*/ 1396524 h 1396524"/>
              <a:gd name="connsiteX58" fmla="*/ 417021 w 2149815"/>
              <a:gd name="connsiteY58" fmla="*/ 1396524 h 1396524"/>
              <a:gd name="connsiteX59" fmla="*/ 424211 w 2149815"/>
              <a:gd name="connsiteY59" fmla="*/ 1396524 h 1396524"/>
              <a:gd name="connsiteX60" fmla="*/ 431401 w 2149815"/>
              <a:gd name="connsiteY60" fmla="*/ 1396524 h 1396524"/>
              <a:gd name="connsiteX61" fmla="*/ 438592 w 2149815"/>
              <a:gd name="connsiteY61" fmla="*/ 1396524 h 1396524"/>
              <a:gd name="connsiteX62" fmla="*/ 445781 w 2149815"/>
              <a:gd name="connsiteY62" fmla="*/ 1396524 h 1396524"/>
              <a:gd name="connsiteX63" fmla="*/ 452971 w 2149815"/>
              <a:gd name="connsiteY63" fmla="*/ 1396513 h 1396524"/>
              <a:gd name="connsiteX64" fmla="*/ 460161 w 2149815"/>
              <a:gd name="connsiteY64" fmla="*/ 1396513 h 1396524"/>
              <a:gd name="connsiteX65" fmla="*/ 467352 w 2149815"/>
              <a:gd name="connsiteY65" fmla="*/ 1396513 h 1396524"/>
              <a:gd name="connsiteX66" fmla="*/ 474541 w 2149815"/>
              <a:gd name="connsiteY66" fmla="*/ 1396513 h 1396524"/>
              <a:gd name="connsiteX67" fmla="*/ 481731 w 2149815"/>
              <a:gd name="connsiteY67" fmla="*/ 1396502 h 1396524"/>
              <a:gd name="connsiteX68" fmla="*/ 488921 w 2149815"/>
              <a:gd name="connsiteY68" fmla="*/ 1396491 h 1396524"/>
              <a:gd name="connsiteX69" fmla="*/ 496112 w 2149815"/>
              <a:gd name="connsiteY69" fmla="*/ 1396491 h 1396524"/>
              <a:gd name="connsiteX70" fmla="*/ 503301 w 2149815"/>
              <a:gd name="connsiteY70" fmla="*/ 1396480 h 1396524"/>
              <a:gd name="connsiteX71" fmla="*/ 510491 w 2149815"/>
              <a:gd name="connsiteY71" fmla="*/ 1396458 h 1396524"/>
              <a:gd name="connsiteX72" fmla="*/ 517681 w 2149815"/>
              <a:gd name="connsiteY72" fmla="*/ 1396447 h 1396524"/>
              <a:gd name="connsiteX73" fmla="*/ 524872 w 2149815"/>
              <a:gd name="connsiteY73" fmla="*/ 1396414 h 1396524"/>
              <a:gd name="connsiteX74" fmla="*/ 532062 w 2149815"/>
              <a:gd name="connsiteY74" fmla="*/ 1396392 h 1396524"/>
              <a:gd name="connsiteX75" fmla="*/ 539251 w 2149815"/>
              <a:gd name="connsiteY75" fmla="*/ 1396347 h 1396524"/>
              <a:gd name="connsiteX76" fmla="*/ 546441 w 2149815"/>
              <a:gd name="connsiteY76" fmla="*/ 1396303 h 1396524"/>
              <a:gd name="connsiteX77" fmla="*/ 553632 w 2149815"/>
              <a:gd name="connsiteY77" fmla="*/ 1396237 h 1396524"/>
              <a:gd name="connsiteX78" fmla="*/ 560822 w 2149815"/>
              <a:gd name="connsiteY78" fmla="*/ 1396159 h 1396524"/>
              <a:gd name="connsiteX79" fmla="*/ 568011 w 2149815"/>
              <a:gd name="connsiteY79" fmla="*/ 1396071 h 1396524"/>
              <a:gd name="connsiteX80" fmla="*/ 575201 w 2149815"/>
              <a:gd name="connsiteY80" fmla="*/ 1395949 h 1396524"/>
              <a:gd name="connsiteX81" fmla="*/ 582392 w 2149815"/>
              <a:gd name="connsiteY81" fmla="*/ 1395805 h 1396524"/>
              <a:gd name="connsiteX82" fmla="*/ 589582 w 2149815"/>
              <a:gd name="connsiteY82" fmla="*/ 1395628 h 1396524"/>
              <a:gd name="connsiteX83" fmla="*/ 596771 w 2149815"/>
              <a:gd name="connsiteY83" fmla="*/ 1395407 h 1396524"/>
              <a:gd name="connsiteX84" fmla="*/ 603961 w 2149815"/>
              <a:gd name="connsiteY84" fmla="*/ 1395141 h 1396524"/>
              <a:gd name="connsiteX85" fmla="*/ 611152 w 2149815"/>
              <a:gd name="connsiteY85" fmla="*/ 1394809 h 1396524"/>
              <a:gd name="connsiteX86" fmla="*/ 618342 w 2149815"/>
              <a:gd name="connsiteY86" fmla="*/ 1394411 h 1396524"/>
              <a:gd name="connsiteX87" fmla="*/ 625531 w 2149815"/>
              <a:gd name="connsiteY87" fmla="*/ 1393935 h 1396524"/>
              <a:gd name="connsiteX88" fmla="*/ 632721 w 2149815"/>
              <a:gd name="connsiteY88" fmla="*/ 1393359 h 1396524"/>
              <a:gd name="connsiteX89" fmla="*/ 639912 w 2149815"/>
              <a:gd name="connsiteY89" fmla="*/ 1392673 h 1396524"/>
              <a:gd name="connsiteX90" fmla="*/ 647102 w 2149815"/>
              <a:gd name="connsiteY90" fmla="*/ 1391854 h 1396524"/>
              <a:gd name="connsiteX91" fmla="*/ 654292 w 2149815"/>
              <a:gd name="connsiteY91" fmla="*/ 1390891 h 1396524"/>
              <a:gd name="connsiteX92" fmla="*/ 661481 w 2149815"/>
              <a:gd name="connsiteY92" fmla="*/ 1389740 h 1396524"/>
              <a:gd name="connsiteX93" fmla="*/ 668672 w 2149815"/>
              <a:gd name="connsiteY93" fmla="*/ 1388379 h 1396524"/>
              <a:gd name="connsiteX94" fmla="*/ 675862 w 2149815"/>
              <a:gd name="connsiteY94" fmla="*/ 1386796 h 1396524"/>
              <a:gd name="connsiteX95" fmla="*/ 683052 w 2149815"/>
              <a:gd name="connsiteY95" fmla="*/ 1384937 h 1396524"/>
              <a:gd name="connsiteX96" fmla="*/ 690241 w 2149815"/>
              <a:gd name="connsiteY96" fmla="*/ 1382779 h 1396524"/>
              <a:gd name="connsiteX97" fmla="*/ 697432 w 2149815"/>
              <a:gd name="connsiteY97" fmla="*/ 1380267 h 1396524"/>
              <a:gd name="connsiteX98" fmla="*/ 704622 w 2149815"/>
              <a:gd name="connsiteY98" fmla="*/ 1377367 h 1396524"/>
              <a:gd name="connsiteX99" fmla="*/ 711812 w 2149815"/>
              <a:gd name="connsiteY99" fmla="*/ 1374036 h 1396524"/>
              <a:gd name="connsiteX100" fmla="*/ 718998 w 2149815"/>
              <a:gd name="connsiteY100" fmla="*/ 1370229 h 1396524"/>
              <a:gd name="connsiteX101" fmla="*/ 726192 w 2149815"/>
              <a:gd name="connsiteY101" fmla="*/ 1365869 h 1396524"/>
              <a:gd name="connsiteX102" fmla="*/ 733385 w 2149815"/>
              <a:gd name="connsiteY102" fmla="*/ 1360911 h 1396524"/>
              <a:gd name="connsiteX103" fmla="*/ 740568 w 2149815"/>
              <a:gd name="connsiteY103" fmla="*/ 1355311 h 1396524"/>
              <a:gd name="connsiteX104" fmla="*/ 747761 w 2149815"/>
              <a:gd name="connsiteY104" fmla="*/ 1348980 h 1396524"/>
              <a:gd name="connsiteX105" fmla="*/ 754955 w 2149815"/>
              <a:gd name="connsiteY105" fmla="*/ 1341875 h 1396524"/>
              <a:gd name="connsiteX106" fmla="*/ 762137 w 2149815"/>
              <a:gd name="connsiteY106" fmla="*/ 1333929 h 1396524"/>
              <a:gd name="connsiteX107" fmla="*/ 769331 w 2149815"/>
              <a:gd name="connsiteY107" fmla="*/ 1325064 h 1396524"/>
              <a:gd name="connsiteX108" fmla="*/ 776525 w 2149815"/>
              <a:gd name="connsiteY108" fmla="*/ 1315237 h 1396524"/>
              <a:gd name="connsiteX109" fmla="*/ 783707 w 2149815"/>
              <a:gd name="connsiteY109" fmla="*/ 1304358 h 1396524"/>
              <a:gd name="connsiteX110" fmla="*/ 790901 w 2149815"/>
              <a:gd name="connsiteY110" fmla="*/ 1292383 h 1396524"/>
              <a:gd name="connsiteX111" fmla="*/ 798094 w 2149815"/>
              <a:gd name="connsiteY111" fmla="*/ 1279247 h 1396524"/>
              <a:gd name="connsiteX112" fmla="*/ 805277 w 2149815"/>
              <a:gd name="connsiteY112" fmla="*/ 1264893 h 1396524"/>
              <a:gd name="connsiteX113" fmla="*/ 812470 w 2149815"/>
              <a:gd name="connsiteY113" fmla="*/ 1249266 h 1396524"/>
              <a:gd name="connsiteX114" fmla="*/ 819664 w 2149815"/>
              <a:gd name="connsiteY114" fmla="*/ 1232333 h 1396524"/>
              <a:gd name="connsiteX115" fmla="*/ 826847 w 2149815"/>
              <a:gd name="connsiteY115" fmla="*/ 1214050 h 1396524"/>
              <a:gd name="connsiteX116" fmla="*/ 834040 w 2149815"/>
              <a:gd name="connsiteY116" fmla="*/ 1194395 h 1396524"/>
              <a:gd name="connsiteX117" fmla="*/ 841234 w 2149815"/>
              <a:gd name="connsiteY117" fmla="*/ 1173335 h 1396524"/>
              <a:gd name="connsiteX118" fmla="*/ 848427 w 2149815"/>
              <a:gd name="connsiteY118" fmla="*/ 1150868 h 1396524"/>
              <a:gd name="connsiteX119" fmla="*/ 855610 w 2149815"/>
              <a:gd name="connsiteY119" fmla="*/ 1126986 h 1396524"/>
              <a:gd name="connsiteX120" fmla="*/ 862804 w 2149815"/>
              <a:gd name="connsiteY120" fmla="*/ 1101709 h 1396524"/>
              <a:gd name="connsiteX121" fmla="*/ 869997 w 2149815"/>
              <a:gd name="connsiteY121" fmla="*/ 1075070 h 1396524"/>
              <a:gd name="connsiteX122" fmla="*/ 877180 w 2149815"/>
              <a:gd name="connsiteY122" fmla="*/ 1047081 h 1396524"/>
              <a:gd name="connsiteX123" fmla="*/ 884373 w 2149815"/>
              <a:gd name="connsiteY123" fmla="*/ 1017820 h 1396524"/>
              <a:gd name="connsiteX124" fmla="*/ 891567 w 2149815"/>
              <a:gd name="connsiteY124" fmla="*/ 987330 h 1396524"/>
              <a:gd name="connsiteX125" fmla="*/ 898749 w 2149815"/>
              <a:gd name="connsiteY125" fmla="*/ 955687 h 1396524"/>
              <a:gd name="connsiteX126" fmla="*/ 905943 w 2149815"/>
              <a:gd name="connsiteY126" fmla="*/ 922984 h 1396524"/>
              <a:gd name="connsiteX127" fmla="*/ 913137 w 2149815"/>
              <a:gd name="connsiteY127" fmla="*/ 889317 h 1396524"/>
              <a:gd name="connsiteX128" fmla="*/ 920319 w 2149815"/>
              <a:gd name="connsiteY128" fmla="*/ 854794 h 1396524"/>
              <a:gd name="connsiteX129" fmla="*/ 927513 w 2149815"/>
              <a:gd name="connsiteY129" fmla="*/ 819535 h 1396524"/>
              <a:gd name="connsiteX130" fmla="*/ 934706 w 2149815"/>
              <a:gd name="connsiteY130" fmla="*/ 783665 h 1396524"/>
              <a:gd name="connsiteX131" fmla="*/ 941889 w 2149815"/>
              <a:gd name="connsiteY131" fmla="*/ 747321 h 1396524"/>
              <a:gd name="connsiteX132" fmla="*/ 949083 w 2149815"/>
              <a:gd name="connsiteY132" fmla="*/ 710641 h 1396524"/>
              <a:gd name="connsiteX133" fmla="*/ 956276 w 2149815"/>
              <a:gd name="connsiteY133" fmla="*/ 673770 h 1396524"/>
              <a:gd name="connsiteX134" fmla="*/ 963459 w 2149815"/>
              <a:gd name="connsiteY134" fmla="*/ 636855 h 1396524"/>
              <a:gd name="connsiteX135" fmla="*/ 970652 w 2149815"/>
              <a:gd name="connsiteY135" fmla="*/ 600041 h 1396524"/>
              <a:gd name="connsiteX136" fmla="*/ 977846 w 2149815"/>
              <a:gd name="connsiteY136" fmla="*/ 563478 h 1396524"/>
              <a:gd name="connsiteX137" fmla="*/ 985028 w 2149815"/>
              <a:gd name="connsiteY137" fmla="*/ 527306 h 1396524"/>
              <a:gd name="connsiteX138" fmla="*/ 992222 w 2149815"/>
              <a:gd name="connsiteY138" fmla="*/ 491668 h 1396524"/>
              <a:gd name="connsiteX139" fmla="*/ 999416 w 2149815"/>
              <a:gd name="connsiteY139" fmla="*/ 456695 h 1396524"/>
              <a:gd name="connsiteX140" fmla="*/ 1006598 w 2149815"/>
              <a:gd name="connsiteY140" fmla="*/ 422515 h 1396524"/>
              <a:gd name="connsiteX141" fmla="*/ 1013792 w 2149815"/>
              <a:gd name="connsiteY141" fmla="*/ 389248 h 1396524"/>
              <a:gd name="connsiteX142" fmla="*/ 1020985 w 2149815"/>
              <a:gd name="connsiteY142" fmla="*/ 357002 h 1396524"/>
              <a:gd name="connsiteX143" fmla="*/ 1028168 w 2149815"/>
              <a:gd name="connsiteY143" fmla="*/ 325874 h 1396524"/>
              <a:gd name="connsiteX144" fmla="*/ 1035361 w 2149815"/>
              <a:gd name="connsiteY144" fmla="*/ 295957 h 1396524"/>
              <a:gd name="connsiteX145" fmla="*/ 1042555 w 2149815"/>
              <a:gd name="connsiteY145" fmla="*/ 267323 h 1396524"/>
              <a:gd name="connsiteX146" fmla="*/ 1049738 w 2149815"/>
              <a:gd name="connsiteY146" fmla="*/ 240040 h 1396524"/>
              <a:gd name="connsiteX147" fmla="*/ 1056931 w 2149815"/>
              <a:gd name="connsiteY147" fmla="*/ 214163 h 1396524"/>
              <a:gd name="connsiteX148" fmla="*/ 1064125 w 2149815"/>
              <a:gd name="connsiteY148" fmla="*/ 189734 h 1396524"/>
              <a:gd name="connsiteX149" fmla="*/ 1071307 w 2149815"/>
              <a:gd name="connsiteY149" fmla="*/ 166785 h 1396524"/>
              <a:gd name="connsiteX150" fmla="*/ 1078501 w 2149815"/>
              <a:gd name="connsiteY150" fmla="*/ 145338 h 1396524"/>
              <a:gd name="connsiteX151" fmla="*/ 1085694 w 2149815"/>
              <a:gd name="connsiteY151" fmla="*/ 125409 h 1396524"/>
              <a:gd name="connsiteX152" fmla="*/ 1092888 w 2149815"/>
              <a:gd name="connsiteY152" fmla="*/ 106999 h 1396524"/>
              <a:gd name="connsiteX153" fmla="*/ 1100071 w 2149815"/>
              <a:gd name="connsiteY153" fmla="*/ 90106 h 1396524"/>
              <a:gd name="connsiteX154" fmla="*/ 1107264 w 2149815"/>
              <a:gd name="connsiteY154" fmla="*/ 74723 h 1396524"/>
              <a:gd name="connsiteX155" fmla="*/ 1114458 w 2149815"/>
              <a:gd name="connsiteY155" fmla="*/ 60836 h 1396524"/>
              <a:gd name="connsiteX156" fmla="*/ 1121640 w 2149815"/>
              <a:gd name="connsiteY156" fmla="*/ 48426 h 1396524"/>
              <a:gd name="connsiteX157" fmla="*/ 1128834 w 2149815"/>
              <a:gd name="connsiteY157" fmla="*/ 37476 h 1396524"/>
              <a:gd name="connsiteX158" fmla="*/ 1136028 w 2149815"/>
              <a:gd name="connsiteY158" fmla="*/ 27963 h 1396524"/>
              <a:gd name="connsiteX159" fmla="*/ 1143210 w 2149815"/>
              <a:gd name="connsiteY159" fmla="*/ 19867 h 1396524"/>
              <a:gd name="connsiteX160" fmla="*/ 1150404 w 2149815"/>
              <a:gd name="connsiteY160" fmla="*/ 13165 h 1396524"/>
              <a:gd name="connsiteX161" fmla="*/ 1157597 w 2149815"/>
              <a:gd name="connsiteY161" fmla="*/ 7843 h 1396524"/>
              <a:gd name="connsiteX162" fmla="*/ 1164780 w 2149815"/>
              <a:gd name="connsiteY162" fmla="*/ 3881 h 1396524"/>
              <a:gd name="connsiteX163" fmla="*/ 1171973 w 2149815"/>
              <a:gd name="connsiteY163" fmla="*/ 1270 h 1396524"/>
              <a:gd name="connsiteX164" fmla="*/ 1179167 w 2149815"/>
              <a:gd name="connsiteY164" fmla="*/ 0 h 1396524"/>
              <a:gd name="connsiteX165" fmla="*/ 1186350 w 2149815"/>
              <a:gd name="connsiteY165" fmla="*/ 68 h 1396524"/>
              <a:gd name="connsiteX166" fmla="*/ 1193543 w 2149815"/>
              <a:gd name="connsiteY166" fmla="*/ 1471 h 1396524"/>
              <a:gd name="connsiteX167" fmla="*/ 1200737 w 2149815"/>
              <a:gd name="connsiteY167" fmla="*/ 4217 h 1396524"/>
              <a:gd name="connsiteX168" fmla="*/ 1207919 w 2149815"/>
              <a:gd name="connsiteY168" fmla="*/ 8314 h 1396524"/>
              <a:gd name="connsiteX169" fmla="*/ 1215113 w 2149815"/>
              <a:gd name="connsiteY169" fmla="*/ 13774 h 1396524"/>
              <a:gd name="connsiteX170" fmla="*/ 1222307 w 2149815"/>
              <a:gd name="connsiteY170" fmla="*/ 20614 h 1396524"/>
              <a:gd name="connsiteX171" fmla="*/ 1229489 w 2149815"/>
              <a:gd name="connsiteY171" fmla="*/ 28851 h 1396524"/>
              <a:gd name="connsiteX172" fmla="*/ 1236683 w 2149815"/>
              <a:gd name="connsiteY172" fmla="*/ 38506 h 1396524"/>
              <a:gd name="connsiteX173" fmla="*/ 1243876 w 2149815"/>
              <a:gd name="connsiteY173" fmla="*/ 49602 h 1396524"/>
              <a:gd name="connsiteX174" fmla="*/ 1251059 w 2149815"/>
              <a:gd name="connsiteY174" fmla="*/ 62157 h 1396524"/>
              <a:gd name="connsiteX175" fmla="*/ 1258252 w 2149815"/>
              <a:gd name="connsiteY175" fmla="*/ 76193 h 1396524"/>
              <a:gd name="connsiteX176" fmla="*/ 1265446 w 2149815"/>
              <a:gd name="connsiteY176" fmla="*/ 91727 h 1396524"/>
              <a:gd name="connsiteX177" fmla="*/ 1272628 w 2149815"/>
              <a:gd name="connsiteY177" fmla="*/ 108771 h 1396524"/>
              <a:gd name="connsiteX178" fmla="*/ 1279822 w 2149815"/>
              <a:gd name="connsiteY178" fmla="*/ 127333 h 1396524"/>
              <a:gd name="connsiteX179" fmla="*/ 1287016 w 2149815"/>
              <a:gd name="connsiteY179" fmla="*/ 147416 h 1396524"/>
              <a:gd name="connsiteX180" fmla="*/ 1294198 w 2149815"/>
              <a:gd name="connsiteY180" fmla="*/ 169013 h 1396524"/>
              <a:gd name="connsiteX181" fmla="*/ 1301392 w 2149815"/>
              <a:gd name="connsiteY181" fmla="*/ 192111 h 1396524"/>
              <a:gd name="connsiteX182" fmla="*/ 1308585 w 2149815"/>
              <a:gd name="connsiteY182" fmla="*/ 216687 h 1396524"/>
              <a:gd name="connsiteX183" fmla="*/ 1315779 w 2149815"/>
              <a:gd name="connsiteY183" fmla="*/ 242707 h 1396524"/>
              <a:gd name="connsiteX184" fmla="*/ 1322962 w 2149815"/>
              <a:gd name="connsiteY184" fmla="*/ 270126 h 1396524"/>
              <a:gd name="connsiteX185" fmla="*/ 1330155 w 2149815"/>
              <a:gd name="connsiteY185" fmla="*/ 298892 h 1396524"/>
              <a:gd name="connsiteX186" fmla="*/ 1337349 w 2149815"/>
              <a:gd name="connsiteY186" fmla="*/ 328935 h 1396524"/>
              <a:gd name="connsiteX187" fmla="*/ 1344531 w 2149815"/>
              <a:gd name="connsiteY187" fmla="*/ 360177 h 1396524"/>
              <a:gd name="connsiteX188" fmla="*/ 1351725 w 2149815"/>
              <a:gd name="connsiteY188" fmla="*/ 392530 h 1396524"/>
              <a:gd name="connsiteX189" fmla="*/ 1358918 w 2149815"/>
              <a:gd name="connsiteY189" fmla="*/ 425894 h 1396524"/>
              <a:gd name="connsiteX190" fmla="*/ 1366101 w 2149815"/>
              <a:gd name="connsiteY190" fmla="*/ 460159 h 1396524"/>
              <a:gd name="connsiteX191" fmla="*/ 1373295 w 2149815"/>
              <a:gd name="connsiteY191" fmla="*/ 495204 h 1396524"/>
              <a:gd name="connsiteX192" fmla="*/ 1380488 w 2149815"/>
              <a:gd name="connsiteY192" fmla="*/ 530902 h 1396524"/>
              <a:gd name="connsiteX193" fmla="*/ 1387671 w 2149815"/>
              <a:gd name="connsiteY193" fmla="*/ 567119 h 1396524"/>
              <a:gd name="connsiteX194" fmla="*/ 1394864 w 2149815"/>
              <a:gd name="connsiteY194" fmla="*/ 603714 h 1396524"/>
              <a:gd name="connsiteX195" fmla="*/ 1402058 w 2149815"/>
              <a:gd name="connsiteY195" fmla="*/ 640545 h 1396524"/>
              <a:gd name="connsiteX196" fmla="*/ 1409241 w 2149815"/>
              <a:gd name="connsiteY196" fmla="*/ 677462 h 1396524"/>
              <a:gd name="connsiteX197" fmla="*/ 1416434 w 2149815"/>
              <a:gd name="connsiteY197" fmla="*/ 714321 h 1396524"/>
              <a:gd name="connsiteX198" fmla="*/ 1423628 w 2149815"/>
              <a:gd name="connsiteY198" fmla="*/ 750973 h 1396524"/>
              <a:gd name="connsiteX199" fmla="*/ 1430810 w 2149815"/>
              <a:gd name="connsiteY199" fmla="*/ 787276 h 1396524"/>
              <a:gd name="connsiteX200" fmla="*/ 1438004 w 2149815"/>
              <a:gd name="connsiteY200" fmla="*/ 823090 h 1396524"/>
              <a:gd name="connsiteX201" fmla="*/ 1445197 w 2149815"/>
              <a:gd name="connsiteY201" fmla="*/ 858282 h 1396524"/>
              <a:gd name="connsiteX202" fmla="*/ 1452380 w 2149815"/>
              <a:gd name="connsiteY202" fmla="*/ 892723 h 1396524"/>
              <a:gd name="connsiteX203" fmla="*/ 1459574 w 2149815"/>
              <a:gd name="connsiteY203" fmla="*/ 926300 h 1396524"/>
              <a:gd name="connsiteX204" fmla="*/ 1466767 w 2149815"/>
              <a:gd name="connsiteY204" fmla="*/ 958900 h 1396524"/>
              <a:gd name="connsiteX205" fmla="*/ 1473950 w 2149815"/>
              <a:gd name="connsiteY205" fmla="*/ 990429 h 1396524"/>
              <a:gd name="connsiteX206" fmla="*/ 1481143 w 2149815"/>
              <a:gd name="connsiteY206" fmla="*/ 1020797 h 1396524"/>
              <a:gd name="connsiteX207" fmla="*/ 1488337 w 2149815"/>
              <a:gd name="connsiteY207" fmla="*/ 1049948 h 1396524"/>
              <a:gd name="connsiteX208" fmla="*/ 1495519 w 2149815"/>
              <a:gd name="connsiteY208" fmla="*/ 1077793 h 1396524"/>
              <a:gd name="connsiteX209" fmla="*/ 1502713 w 2149815"/>
              <a:gd name="connsiteY209" fmla="*/ 1104298 h 1396524"/>
              <a:gd name="connsiteX210" fmla="*/ 1509907 w 2149815"/>
              <a:gd name="connsiteY210" fmla="*/ 1129443 h 1396524"/>
              <a:gd name="connsiteX211" fmla="*/ 1517089 w 2149815"/>
              <a:gd name="connsiteY211" fmla="*/ 1153170 h 1396524"/>
              <a:gd name="connsiteX212" fmla="*/ 1524283 w 2149815"/>
              <a:gd name="connsiteY212" fmla="*/ 1175504 h 1396524"/>
              <a:gd name="connsiteX213" fmla="*/ 1531476 w 2149815"/>
              <a:gd name="connsiteY213" fmla="*/ 1196421 h 1396524"/>
              <a:gd name="connsiteX214" fmla="*/ 1538659 w 2149815"/>
              <a:gd name="connsiteY214" fmla="*/ 1215943 h 1396524"/>
              <a:gd name="connsiteX215" fmla="*/ 1545852 w 2149815"/>
              <a:gd name="connsiteY215" fmla="*/ 1234093 h 1396524"/>
              <a:gd name="connsiteX216" fmla="*/ 1553046 w 2149815"/>
              <a:gd name="connsiteY216" fmla="*/ 1250893 h 1396524"/>
              <a:gd name="connsiteX217" fmla="*/ 1560240 w 2149815"/>
              <a:gd name="connsiteY217" fmla="*/ 1266387 h 1396524"/>
              <a:gd name="connsiteX218" fmla="*/ 1567422 w 2149815"/>
              <a:gd name="connsiteY218" fmla="*/ 1280608 h 1396524"/>
              <a:gd name="connsiteX219" fmla="*/ 1574616 w 2149815"/>
              <a:gd name="connsiteY219" fmla="*/ 1293634 h 1396524"/>
              <a:gd name="connsiteX220" fmla="*/ 1581809 w 2149815"/>
              <a:gd name="connsiteY220" fmla="*/ 1305498 h 1396524"/>
              <a:gd name="connsiteX221" fmla="*/ 1588992 w 2149815"/>
              <a:gd name="connsiteY221" fmla="*/ 1316266 h 1396524"/>
              <a:gd name="connsiteX222" fmla="*/ 1596185 w 2149815"/>
              <a:gd name="connsiteY222" fmla="*/ 1325994 h 1396524"/>
              <a:gd name="connsiteX223" fmla="*/ 1603379 w 2149815"/>
              <a:gd name="connsiteY223" fmla="*/ 1334759 h 1396524"/>
              <a:gd name="connsiteX224" fmla="*/ 1610562 w 2149815"/>
              <a:gd name="connsiteY224" fmla="*/ 1342628 h 1396524"/>
              <a:gd name="connsiteX225" fmla="*/ 1617755 w 2149815"/>
              <a:gd name="connsiteY225" fmla="*/ 1349644 h 1396524"/>
              <a:gd name="connsiteX226" fmla="*/ 1624949 w 2149815"/>
              <a:gd name="connsiteY226" fmla="*/ 1355897 h 1396524"/>
              <a:gd name="connsiteX227" fmla="*/ 1632131 w 2149815"/>
              <a:gd name="connsiteY227" fmla="*/ 1361442 h 1396524"/>
              <a:gd name="connsiteX228" fmla="*/ 1639325 w 2149815"/>
              <a:gd name="connsiteY228" fmla="*/ 1366333 h 1396524"/>
              <a:gd name="connsiteX229" fmla="*/ 1646518 w 2149815"/>
              <a:gd name="connsiteY229" fmla="*/ 1370627 h 1396524"/>
              <a:gd name="connsiteX230" fmla="*/ 1653701 w 2149815"/>
              <a:gd name="connsiteY230" fmla="*/ 1374390 h 1396524"/>
              <a:gd name="connsiteX231" fmla="*/ 1660895 w 2149815"/>
              <a:gd name="connsiteY231" fmla="*/ 1377677 h 1396524"/>
              <a:gd name="connsiteX232" fmla="*/ 1668088 w 2149815"/>
              <a:gd name="connsiteY232" fmla="*/ 1380532 h 1396524"/>
              <a:gd name="connsiteX233" fmla="*/ 1675271 w 2149815"/>
              <a:gd name="connsiteY233" fmla="*/ 1383011 h 1396524"/>
              <a:gd name="connsiteX234" fmla="*/ 1682464 w 2149815"/>
              <a:gd name="connsiteY234" fmla="*/ 1385136 h 1396524"/>
              <a:gd name="connsiteX235" fmla="*/ 1689658 w 2149815"/>
              <a:gd name="connsiteY235" fmla="*/ 1386962 h 1396524"/>
              <a:gd name="connsiteX236" fmla="*/ 1696841 w 2149815"/>
              <a:gd name="connsiteY236" fmla="*/ 1388534 h 1396524"/>
              <a:gd name="connsiteX237" fmla="*/ 1704034 w 2149815"/>
              <a:gd name="connsiteY237" fmla="*/ 1389862 h 1396524"/>
              <a:gd name="connsiteX238" fmla="*/ 1711228 w 2149815"/>
              <a:gd name="connsiteY238" fmla="*/ 1390991 h 1396524"/>
              <a:gd name="connsiteX239" fmla="*/ 1718410 w 2149815"/>
              <a:gd name="connsiteY239" fmla="*/ 1391943 h 1396524"/>
              <a:gd name="connsiteX240" fmla="*/ 1725604 w 2149815"/>
              <a:gd name="connsiteY240" fmla="*/ 1392751 h 1396524"/>
              <a:gd name="connsiteX241" fmla="*/ 1732798 w 2149815"/>
              <a:gd name="connsiteY241" fmla="*/ 1393426 h 1396524"/>
              <a:gd name="connsiteX242" fmla="*/ 1739980 w 2149815"/>
              <a:gd name="connsiteY242" fmla="*/ 1393990 h 1396524"/>
              <a:gd name="connsiteX243" fmla="*/ 1747174 w 2149815"/>
              <a:gd name="connsiteY243" fmla="*/ 1394455 h 1396524"/>
              <a:gd name="connsiteX244" fmla="*/ 1754367 w 2149815"/>
              <a:gd name="connsiteY244" fmla="*/ 1394842 h 1396524"/>
              <a:gd name="connsiteX245" fmla="*/ 1761550 w 2149815"/>
              <a:gd name="connsiteY245" fmla="*/ 1395163 h 1396524"/>
              <a:gd name="connsiteX246" fmla="*/ 1768743 w 2149815"/>
              <a:gd name="connsiteY246" fmla="*/ 1395429 h 1396524"/>
              <a:gd name="connsiteX247" fmla="*/ 1775937 w 2149815"/>
              <a:gd name="connsiteY247" fmla="*/ 1395639 h 1396524"/>
              <a:gd name="connsiteX248" fmla="*/ 1783119 w 2149815"/>
              <a:gd name="connsiteY248" fmla="*/ 1395816 h 1396524"/>
              <a:gd name="connsiteX249" fmla="*/ 1790313 w 2149815"/>
              <a:gd name="connsiteY249" fmla="*/ 1395960 h 1396524"/>
              <a:gd name="connsiteX250" fmla="*/ 1797507 w 2149815"/>
              <a:gd name="connsiteY250" fmla="*/ 1396082 h 1396524"/>
              <a:gd name="connsiteX251" fmla="*/ 1804700 w 2149815"/>
              <a:gd name="connsiteY251" fmla="*/ 1396170 h 1396524"/>
              <a:gd name="connsiteX252" fmla="*/ 1811883 w 2149815"/>
              <a:gd name="connsiteY252" fmla="*/ 1396248 h 1396524"/>
              <a:gd name="connsiteX253" fmla="*/ 1819076 w 2149815"/>
              <a:gd name="connsiteY253" fmla="*/ 1396303 h 1396524"/>
              <a:gd name="connsiteX254" fmla="*/ 1826270 w 2149815"/>
              <a:gd name="connsiteY254" fmla="*/ 1396358 h 1396524"/>
              <a:gd name="connsiteX255" fmla="*/ 1833453 w 2149815"/>
              <a:gd name="connsiteY255" fmla="*/ 1396392 h 1396524"/>
              <a:gd name="connsiteX256" fmla="*/ 1840646 w 2149815"/>
              <a:gd name="connsiteY256" fmla="*/ 1396425 h 1396524"/>
              <a:gd name="connsiteX257" fmla="*/ 1847840 w 2149815"/>
              <a:gd name="connsiteY257" fmla="*/ 1396447 h 1396524"/>
              <a:gd name="connsiteX258" fmla="*/ 1855022 w 2149815"/>
              <a:gd name="connsiteY258" fmla="*/ 1396458 h 1396524"/>
              <a:gd name="connsiteX259" fmla="*/ 1862216 w 2149815"/>
              <a:gd name="connsiteY259" fmla="*/ 1396480 h 1396524"/>
              <a:gd name="connsiteX260" fmla="*/ 1869409 w 2149815"/>
              <a:gd name="connsiteY260" fmla="*/ 1396491 h 1396524"/>
              <a:gd name="connsiteX261" fmla="*/ 1876592 w 2149815"/>
              <a:gd name="connsiteY261" fmla="*/ 1396491 h 1396524"/>
              <a:gd name="connsiteX262" fmla="*/ 1883786 w 2149815"/>
              <a:gd name="connsiteY262" fmla="*/ 1396502 h 1396524"/>
              <a:gd name="connsiteX263" fmla="*/ 1890979 w 2149815"/>
              <a:gd name="connsiteY263" fmla="*/ 1396513 h 1396524"/>
              <a:gd name="connsiteX264" fmla="*/ 1898162 w 2149815"/>
              <a:gd name="connsiteY264" fmla="*/ 1396513 h 1396524"/>
              <a:gd name="connsiteX265" fmla="*/ 1905355 w 2149815"/>
              <a:gd name="connsiteY265" fmla="*/ 1396513 h 1396524"/>
              <a:gd name="connsiteX266" fmla="*/ 1912549 w 2149815"/>
              <a:gd name="connsiteY266" fmla="*/ 1396513 h 1396524"/>
              <a:gd name="connsiteX267" fmla="*/ 1919732 w 2149815"/>
              <a:gd name="connsiteY267" fmla="*/ 1396524 h 1396524"/>
              <a:gd name="connsiteX268" fmla="*/ 1926925 w 2149815"/>
              <a:gd name="connsiteY268" fmla="*/ 1396524 h 1396524"/>
              <a:gd name="connsiteX269" fmla="*/ 1934119 w 2149815"/>
              <a:gd name="connsiteY269" fmla="*/ 1396524 h 1396524"/>
              <a:gd name="connsiteX270" fmla="*/ 1941301 w 2149815"/>
              <a:gd name="connsiteY270" fmla="*/ 1396524 h 1396524"/>
              <a:gd name="connsiteX271" fmla="*/ 1948495 w 2149815"/>
              <a:gd name="connsiteY271" fmla="*/ 1396524 h 1396524"/>
              <a:gd name="connsiteX272" fmla="*/ 1955688 w 2149815"/>
              <a:gd name="connsiteY272" fmla="*/ 1396524 h 1396524"/>
              <a:gd name="connsiteX273" fmla="*/ 1962871 w 2149815"/>
              <a:gd name="connsiteY273" fmla="*/ 1396524 h 1396524"/>
              <a:gd name="connsiteX274" fmla="*/ 1970065 w 2149815"/>
              <a:gd name="connsiteY274" fmla="*/ 1396524 h 1396524"/>
              <a:gd name="connsiteX275" fmla="*/ 1977258 w 2149815"/>
              <a:gd name="connsiteY275" fmla="*/ 1396524 h 1396524"/>
              <a:gd name="connsiteX276" fmla="*/ 1984441 w 2149815"/>
              <a:gd name="connsiteY276" fmla="*/ 1396524 h 1396524"/>
              <a:gd name="connsiteX277" fmla="*/ 1991634 w 2149815"/>
              <a:gd name="connsiteY277" fmla="*/ 1396524 h 1396524"/>
              <a:gd name="connsiteX278" fmla="*/ 1998828 w 2149815"/>
              <a:gd name="connsiteY278" fmla="*/ 1396524 h 1396524"/>
              <a:gd name="connsiteX279" fmla="*/ 2006010 w 2149815"/>
              <a:gd name="connsiteY279" fmla="*/ 1396524 h 1396524"/>
              <a:gd name="connsiteX280" fmla="*/ 2013204 w 2149815"/>
              <a:gd name="connsiteY280" fmla="*/ 1396524 h 1396524"/>
              <a:gd name="connsiteX281" fmla="*/ 2020398 w 2149815"/>
              <a:gd name="connsiteY281" fmla="*/ 1396524 h 1396524"/>
              <a:gd name="connsiteX282" fmla="*/ 2027580 w 2149815"/>
              <a:gd name="connsiteY282" fmla="*/ 1396524 h 1396524"/>
              <a:gd name="connsiteX283" fmla="*/ 2034774 w 2149815"/>
              <a:gd name="connsiteY283" fmla="*/ 1396524 h 1396524"/>
              <a:gd name="connsiteX284" fmla="*/ 2041967 w 2149815"/>
              <a:gd name="connsiteY284" fmla="*/ 1396524 h 1396524"/>
              <a:gd name="connsiteX285" fmla="*/ 2049161 w 2149815"/>
              <a:gd name="connsiteY285" fmla="*/ 1396524 h 1396524"/>
              <a:gd name="connsiteX286" fmla="*/ 2056343 w 2149815"/>
              <a:gd name="connsiteY286" fmla="*/ 1396524 h 1396524"/>
              <a:gd name="connsiteX287" fmla="*/ 2063537 w 2149815"/>
              <a:gd name="connsiteY287" fmla="*/ 1396524 h 1396524"/>
              <a:gd name="connsiteX288" fmla="*/ 2070731 w 2149815"/>
              <a:gd name="connsiteY288" fmla="*/ 1396524 h 1396524"/>
              <a:gd name="connsiteX289" fmla="*/ 2077913 w 2149815"/>
              <a:gd name="connsiteY289" fmla="*/ 1396524 h 1396524"/>
              <a:gd name="connsiteX290" fmla="*/ 2085107 w 2149815"/>
              <a:gd name="connsiteY290" fmla="*/ 1396524 h 1396524"/>
              <a:gd name="connsiteX291" fmla="*/ 2092300 w 2149815"/>
              <a:gd name="connsiteY291" fmla="*/ 1396524 h 1396524"/>
              <a:gd name="connsiteX292" fmla="*/ 2099483 w 2149815"/>
              <a:gd name="connsiteY292" fmla="*/ 1396524 h 1396524"/>
              <a:gd name="connsiteX293" fmla="*/ 2106677 w 2149815"/>
              <a:gd name="connsiteY293" fmla="*/ 1396524 h 1396524"/>
              <a:gd name="connsiteX294" fmla="*/ 2113870 w 2149815"/>
              <a:gd name="connsiteY294" fmla="*/ 1396524 h 1396524"/>
              <a:gd name="connsiteX295" fmla="*/ 2121053 w 2149815"/>
              <a:gd name="connsiteY295" fmla="*/ 1396524 h 1396524"/>
              <a:gd name="connsiteX296" fmla="*/ 2128246 w 2149815"/>
              <a:gd name="connsiteY296" fmla="*/ 1396524 h 1396524"/>
              <a:gd name="connsiteX297" fmla="*/ 2135440 w 2149815"/>
              <a:gd name="connsiteY297" fmla="*/ 1396524 h 1396524"/>
              <a:gd name="connsiteX298" fmla="*/ 2142622 w 2149815"/>
              <a:gd name="connsiteY298" fmla="*/ 1396524 h 1396524"/>
              <a:gd name="connsiteX299" fmla="*/ 2149816 w 2149815"/>
              <a:gd name="connsiteY299" fmla="*/ 1396524 h 1396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2149815" h="1396524">
                <a:moveTo>
                  <a:pt x="0" y="1396524"/>
                </a:moveTo>
                <a:lnTo>
                  <a:pt x="7190" y="1396524"/>
                </a:lnTo>
                <a:lnTo>
                  <a:pt x="14379" y="1396524"/>
                </a:lnTo>
                <a:lnTo>
                  <a:pt x="21570" y="1396524"/>
                </a:lnTo>
                <a:lnTo>
                  <a:pt x="28760" y="1396524"/>
                </a:lnTo>
                <a:lnTo>
                  <a:pt x="35950" y="1396524"/>
                </a:lnTo>
                <a:lnTo>
                  <a:pt x="43139" y="1396524"/>
                </a:lnTo>
                <a:lnTo>
                  <a:pt x="50330" y="1396524"/>
                </a:lnTo>
                <a:lnTo>
                  <a:pt x="57520" y="1396524"/>
                </a:lnTo>
                <a:lnTo>
                  <a:pt x="64710" y="1396524"/>
                </a:lnTo>
                <a:lnTo>
                  <a:pt x="71901" y="1396524"/>
                </a:lnTo>
                <a:lnTo>
                  <a:pt x="79090" y="1396524"/>
                </a:lnTo>
                <a:lnTo>
                  <a:pt x="86280" y="1396524"/>
                </a:lnTo>
                <a:lnTo>
                  <a:pt x="93470" y="1396524"/>
                </a:lnTo>
                <a:lnTo>
                  <a:pt x="100661" y="1396524"/>
                </a:lnTo>
                <a:lnTo>
                  <a:pt x="107850" y="1396524"/>
                </a:lnTo>
                <a:lnTo>
                  <a:pt x="115040" y="1396524"/>
                </a:lnTo>
                <a:lnTo>
                  <a:pt x="122230" y="1396524"/>
                </a:lnTo>
                <a:lnTo>
                  <a:pt x="129421" y="1396524"/>
                </a:lnTo>
                <a:lnTo>
                  <a:pt x="136610" y="1396524"/>
                </a:lnTo>
                <a:lnTo>
                  <a:pt x="143800" y="1396524"/>
                </a:lnTo>
                <a:lnTo>
                  <a:pt x="150990" y="1396524"/>
                </a:lnTo>
                <a:lnTo>
                  <a:pt x="158181" y="1396524"/>
                </a:lnTo>
                <a:lnTo>
                  <a:pt x="165370" y="1396524"/>
                </a:lnTo>
                <a:lnTo>
                  <a:pt x="172560" y="1396524"/>
                </a:lnTo>
                <a:lnTo>
                  <a:pt x="179750" y="1396524"/>
                </a:lnTo>
                <a:lnTo>
                  <a:pt x="186941" y="1396524"/>
                </a:lnTo>
                <a:lnTo>
                  <a:pt x="194131" y="1396524"/>
                </a:lnTo>
                <a:lnTo>
                  <a:pt x="201320" y="1396524"/>
                </a:lnTo>
                <a:lnTo>
                  <a:pt x="208510" y="1396524"/>
                </a:lnTo>
                <a:lnTo>
                  <a:pt x="215701" y="1396524"/>
                </a:lnTo>
                <a:lnTo>
                  <a:pt x="222891" y="1396524"/>
                </a:lnTo>
                <a:lnTo>
                  <a:pt x="230080" y="1396524"/>
                </a:lnTo>
                <a:lnTo>
                  <a:pt x="237270" y="1396524"/>
                </a:lnTo>
                <a:lnTo>
                  <a:pt x="244461" y="1396524"/>
                </a:lnTo>
                <a:lnTo>
                  <a:pt x="251651" y="1396524"/>
                </a:lnTo>
                <a:lnTo>
                  <a:pt x="258840" y="1396524"/>
                </a:lnTo>
                <a:lnTo>
                  <a:pt x="266030" y="1396524"/>
                </a:lnTo>
                <a:lnTo>
                  <a:pt x="273221" y="1396524"/>
                </a:lnTo>
                <a:lnTo>
                  <a:pt x="280411" y="1396524"/>
                </a:lnTo>
                <a:lnTo>
                  <a:pt x="287600" y="1396524"/>
                </a:lnTo>
                <a:lnTo>
                  <a:pt x="294790" y="1396524"/>
                </a:lnTo>
                <a:lnTo>
                  <a:pt x="301981" y="1396524"/>
                </a:lnTo>
                <a:lnTo>
                  <a:pt x="309171" y="1396524"/>
                </a:lnTo>
                <a:lnTo>
                  <a:pt x="316361" y="1396524"/>
                </a:lnTo>
                <a:lnTo>
                  <a:pt x="323550" y="1396524"/>
                </a:lnTo>
                <a:lnTo>
                  <a:pt x="330741" y="1396524"/>
                </a:lnTo>
                <a:lnTo>
                  <a:pt x="337931" y="1396524"/>
                </a:lnTo>
                <a:lnTo>
                  <a:pt x="345121" y="1396524"/>
                </a:lnTo>
                <a:lnTo>
                  <a:pt x="352310" y="1396524"/>
                </a:lnTo>
                <a:lnTo>
                  <a:pt x="359501" y="1396524"/>
                </a:lnTo>
                <a:lnTo>
                  <a:pt x="366691" y="1396524"/>
                </a:lnTo>
                <a:lnTo>
                  <a:pt x="373881" y="1396524"/>
                </a:lnTo>
                <a:lnTo>
                  <a:pt x="381070" y="1396524"/>
                </a:lnTo>
                <a:lnTo>
                  <a:pt x="388261" y="1396524"/>
                </a:lnTo>
                <a:lnTo>
                  <a:pt x="395451" y="1396524"/>
                </a:lnTo>
                <a:lnTo>
                  <a:pt x="402641" y="1396524"/>
                </a:lnTo>
                <a:lnTo>
                  <a:pt x="409832" y="1396524"/>
                </a:lnTo>
                <a:lnTo>
                  <a:pt x="417021" y="1396524"/>
                </a:lnTo>
                <a:lnTo>
                  <a:pt x="424211" y="1396524"/>
                </a:lnTo>
                <a:lnTo>
                  <a:pt x="431401" y="1396524"/>
                </a:lnTo>
                <a:lnTo>
                  <a:pt x="438592" y="1396524"/>
                </a:lnTo>
                <a:lnTo>
                  <a:pt x="445781" y="1396524"/>
                </a:lnTo>
                <a:lnTo>
                  <a:pt x="452971" y="1396513"/>
                </a:lnTo>
                <a:lnTo>
                  <a:pt x="460161" y="1396513"/>
                </a:lnTo>
                <a:lnTo>
                  <a:pt x="467352" y="1396513"/>
                </a:lnTo>
                <a:lnTo>
                  <a:pt x="474541" y="1396513"/>
                </a:lnTo>
                <a:lnTo>
                  <a:pt x="481731" y="1396502"/>
                </a:lnTo>
                <a:lnTo>
                  <a:pt x="488921" y="1396491"/>
                </a:lnTo>
                <a:lnTo>
                  <a:pt x="496112" y="1396491"/>
                </a:lnTo>
                <a:lnTo>
                  <a:pt x="503301" y="1396480"/>
                </a:lnTo>
                <a:lnTo>
                  <a:pt x="510491" y="1396458"/>
                </a:lnTo>
                <a:lnTo>
                  <a:pt x="517681" y="1396447"/>
                </a:lnTo>
                <a:lnTo>
                  <a:pt x="524872" y="1396414"/>
                </a:lnTo>
                <a:lnTo>
                  <a:pt x="532062" y="1396392"/>
                </a:lnTo>
                <a:lnTo>
                  <a:pt x="539251" y="1396347"/>
                </a:lnTo>
                <a:lnTo>
                  <a:pt x="546441" y="1396303"/>
                </a:lnTo>
                <a:lnTo>
                  <a:pt x="553632" y="1396237"/>
                </a:lnTo>
                <a:lnTo>
                  <a:pt x="560822" y="1396159"/>
                </a:lnTo>
                <a:lnTo>
                  <a:pt x="568011" y="1396071"/>
                </a:lnTo>
                <a:lnTo>
                  <a:pt x="575201" y="1395949"/>
                </a:lnTo>
                <a:lnTo>
                  <a:pt x="582392" y="1395805"/>
                </a:lnTo>
                <a:lnTo>
                  <a:pt x="589582" y="1395628"/>
                </a:lnTo>
                <a:lnTo>
                  <a:pt x="596771" y="1395407"/>
                </a:lnTo>
                <a:lnTo>
                  <a:pt x="603961" y="1395141"/>
                </a:lnTo>
                <a:lnTo>
                  <a:pt x="611152" y="1394809"/>
                </a:lnTo>
                <a:lnTo>
                  <a:pt x="618342" y="1394411"/>
                </a:lnTo>
                <a:lnTo>
                  <a:pt x="625531" y="1393935"/>
                </a:lnTo>
                <a:lnTo>
                  <a:pt x="632721" y="1393359"/>
                </a:lnTo>
                <a:lnTo>
                  <a:pt x="639912" y="1392673"/>
                </a:lnTo>
                <a:lnTo>
                  <a:pt x="647102" y="1391854"/>
                </a:lnTo>
                <a:lnTo>
                  <a:pt x="654292" y="1390891"/>
                </a:lnTo>
                <a:lnTo>
                  <a:pt x="661481" y="1389740"/>
                </a:lnTo>
                <a:lnTo>
                  <a:pt x="668672" y="1388379"/>
                </a:lnTo>
                <a:lnTo>
                  <a:pt x="675862" y="1386796"/>
                </a:lnTo>
                <a:lnTo>
                  <a:pt x="683052" y="1384937"/>
                </a:lnTo>
                <a:lnTo>
                  <a:pt x="690241" y="1382779"/>
                </a:lnTo>
                <a:lnTo>
                  <a:pt x="697432" y="1380267"/>
                </a:lnTo>
                <a:lnTo>
                  <a:pt x="704622" y="1377367"/>
                </a:lnTo>
                <a:lnTo>
                  <a:pt x="711812" y="1374036"/>
                </a:lnTo>
                <a:lnTo>
                  <a:pt x="718998" y="1370229"/>
                </a:lnTo>
                <a:lnTo>
                  <a:pt x="726192" y="1365869"/>
                </a:lnTo>
                <a:lnTo>
                  <a:pt x="733385" y="1360911"/>
                </a:lnTo>
                <a:lnTo>
                  <a:pt x="740568" y="1355311"/>
                </a:lnTo>
                <a:lnTo>
                  <a:pt x="747761" y="1348980"/>
                </a:lnTo>
                <a:lnTo>
                  <a:pt x="754955" y="1341875"/>
                </a:lnTo>
                <a:lnTo>
                  <a:pt x="762137" y="1333929"/>
                </a:lnTo>
                <a:lnTo>
                  <a:pt x="769331" y="1325064"/>
                </a:lnTo>
                <a:lnTo>
                  <a:pt x="776525" y="1315237"/>
                </a:lnTo>
                <a:lnTo>
                  <a:pt x="783707" y="1304358"/>
                </a:lnTo>
                <a:lnTo>
                  <a:pt x="790901" y="1292383"/>
                </a:lnTo>
                <a:lnTo>
                  <a:pt x="798094" y="1279247"/>
                </a:lnTo>
                <a:lnTo>
                  <a:pt x="805277" y="1264893"/>
                </a:lnTo>
                <a:lnTo>
                  <a:pt x="812470" y="1249266"/>
                </a:lnTo>
                <a:lnTo>
                  <a:pt x="819664" y="1232333"/>
                </a:lnTo>
                <a:lnTo>
                  <a:pt x="826847" y="1214050"/>
                </a:lnTo>
                <a:lnTo>
                  <a:pt x="834040" y="1194395"/>
                </a:lnTo>
                <a:lnTo>
                  <a:pt x="841234" y="1173335"/>
                </a:lnTo>
                <a:lnTo>
                  <a:pt x="848427" y="1150868"/>
                </a:lnTo>
                <a:lnTo>
                  <a:pt x="855610" y="1126986"/>
                </a:lnTo>
                <a:lnTo>
                  <a:pt x="862804" y="1101709"/>
                </a:lnTo>
                <a:lnTo>
                  <a:pt x="869997" y="1075070"/>
                </a:lnTo>
                <a:lnTo>
                  <a:pt x="877180" y="1047081"/>
                </a:lnTo>
                <a:lnTo>
                  <a:pt x="884373" y="1017820"/>
                </a:lnTo>
                <a:lnTo>
                  <a:pt x="891567" y="987330"/>
                </a:lnTo>
                <a:lnTo>
                  <a:pt x="898749" y="955687"/>
                </a:lnTo>
                <a:lnTo>
                  <a:pt x="905943" y="922984"/>
                </a:lnTo>
                <a:lnTo>
                  <a:pt x="913137" y="889317"/>
                </a:lnTo>
                <a:lnTo>
                  <a:pt x="920319" y="854794"/>
                </a:lnTo>
                <a:lnTo>
                  <a:pt x="927513" y="819535"/>
                </a:lnTo>
                <a:lnTo>
                  <a:pt x="934706" y="783665"/>
                </a:lnTo>
                <a:lnTo>
                  <a:pt x="941889" y="747321"/>
                </a:lnTo>
                <a:lnTo>
                  <a:pt x="949083" y="710641"/>
                </a:lnTo>
                <a:lnTo>
                  <a:pt x="956276" y="673770"/>
                </a:lnTo>
                <a:lnTo>
                  <a:pt x="963459" y="636855"/>
                </a:lnTo>
                <a:lnTo>
                  <a:pt x="970652" y="600041"/>
                </a:lnTo>
                <a:lnTo>
                  <a:pt x="977846" y="563478"/>
                </a:lnTo>
                <a:lnTo>
                  <a:pt x="985028" y="527306"/>
                </a:lnTo>
                <a:lnTo>
                  <a:pt x="992222" y="491668"/>
                </a:lnTo>
                <a:lnTo>
                  <a:pt x="999416" y="456695"/>
                </a:lnTo>
                <a:lnTo>
                  <a:pt x="1006598" y="422515"/>
                </a:lnTo>
                <a:lnTo>
                  <a:pt x="1013792" y="389248"/>
                </a:lnTo>
                <a:lnTo>
                  <a:pt x="1020985" y="357002"/>
                </a:lnTo>
                <a:lnTo>
                  <a:pt x="1028168" y="325874"/>
                </a:lnTo>
                <a:lnTo>
                  <a:pt x="1035361" y="295957"/>
                </a:lnTo>
                <a:lnTo>
                  <a:pt x="1042555" y="267323"/>
                </a:lnTo>
                <a:lnTo>
                  <a:pt x="1049738" y="240040"/>
                </a:lnTo>
                <a:lnTo>
                  <a:pt x="1056931" y="214163"/>
                </a:lnTo>
                <a:lnTo>
                  <a:pt x="1064125" y="189734"/>
                </a:lnTo>
                <a:lnTo>
                  <a:pt x="1071307" y="166785"/>
                </a:lnTo>
                <a:lnTo>
                  <a:pt x="1078501" y="145338"/>
                </a:lnTo>
                <a:lnTo>
                  <a:pt x="1085694" y="125409"/>
                </a:lnTo>
                <a:lnTo>
                  <a:pt x="1092888" y="106999"/>
                </a:lnTo>
                <a:lnTo>
                  <a:pt x="1100071" y="90106"/>
                </a:lnTo>
                <a:lnTo>
                  <a:pt x="1107264" y="74723"/>
                </a:lnTo>
                <a:lnTo>
                  <a:pt x="1114458" y="60836"/>
                </a:lnTo>
                <a:lnTo>
                  <a:pt x="1121640" y="48426"/>
                </a:lnTo>
                <a:lnTo>
                  <a:pt x="1128834" y="37476"/>
                </a:lnTo>
                <a:lnTo>
                  <a:pt x="1136028" y="27963"/>
                </a:lnTo>
                <a:lnTo>
                  <a:pt x="1143210" y="19867"/>
                </a:lnTo>
                <a:lnTo>
                  <a:pt x="1150404" y="13165"/>
                </a:lnTo>
                <a:lnTo>
                  <a:pt x="1157597" y="7843"/>
                </a:lnTo>
                <a:lnTo>
                  <a:pt x="1164780" y="3881"/>
                </a:lnTo>
                <a:lnTo>
                  <a:pt x="1171973" y="1270"/>
                </a:lnTo>
                <a:lnTo>
                  <a:pt x="1179167" y="0"/>
                </a:lnTo>
                <a:lnTo>
                  <a:pt x="1186350" y="68"/>
                </a:lnTo>
                <a:lnTo>
                  <a:pt x="1193543" y="1471"/>
                </a:lnTo>
                <a:lnTo>
                  <a:pt x="1200737" y="4217"/>
                </a:lnTo>
                <a:lnTo>
                  <a:pt x="1207919" y="8314"/>
                </a:lnTo>
                <a:lnTo>
                  <a:pt x="1215113" y="13774"/>
                </a:lnTo>
                <a:lnTo>
                  <a:pt x="1222307" y="20614"/>
                </a:lnTo>
                <a:lnTo>
                  <a:pt x="1229489" y="28851"/>
                </a:lnTo>
                <a:lnTo>
                  <a:pt x="1236683" y="38506"/>
                </a:lnTo>
                <a:lnTo>
                  <a:pt x="1243876" y="49602"/>
                </a:lnTo>
                <a:lnTo>
                  <a:pt x="1251059" y="62157"/>
                </a:lnTo>
                <a:lnTo>
                  <a:pt x="1258252" y="76193"/>
                </a:lnTo>
                <a:lnTo>
                  <a:pt x="1265446" y="91727"/>
                </a:lnTo>
                <a:lnTo>
                  <a:pt x="1272628" y="108771"/>
                </a:lnTo>
                <a:lnTo>
                  <a:pt x="1279822" y="127333"/>
                </a:lnTo>
                <a:lnTo>
                  <a:pt x="1287016" y="147416"/>
                </a:lnTo>
                <a:lnTo>
                  <a:pt x="1294198" y="169013"/>
                </a:lnTo>
                <a:lnTo>
                  <a:pt x="1301392" y="192111"/>
                </a:lnTo>
                <a:lnTo>
                  <a:pt x="1308585" y="216687"/>
                </a:lnTo>
                <a:lnTo>
                  <a:pt x="1315779" y="242707"/>
                </a:lnTo>
                <a:lnTo>
                  <a:pt x="1322962" y="270126"/>
                </a:lnTo>
                <a:lnTo>
                  <a:pt x="1330155" y="298892"/>
                </a:lnTo>
                <a:lnTo>
                  <a:pt x="1337349" y="328935"/>
                </a:lnTo>
                <a:lnTo>
                  <a:pt x="1344531" y="360177"/>
                </a:lnTo>
                <a:lnTo>
                  <a:pt x="1351725" y="392530"/>
                </a:lnTo>
                <a:lnTo>
                  <a:pt x="1358918" y="425894"/>
                </a:lnTo>
                <a:lnTo>
                  <a:pt x="1366101" y="460159"/>
                </a:lnTo>
                <a:lnTo>
                  <a:pt x="1373295" y="495204"/>
                </a:lnTo>
                <a:lnTo>
                  <a:pt x="1380488" y="530902"/>
                </a:lnTo>
                <a:lnTo>
                  <a:pt x="1387671" y="567119"/>
                </a:lnTo>
                <a:lnTo>
                  <a:pt x="1394864" y="603714"/>
                </a:lnTo>
                <a:lnTo>
                  <a:pt x="1402058" y="640545"/>
                </a:lnTo>
                <a:lnTo>
                  <a:pt x="1409241" y="677462"/>
                </a:lnTo>
                <a:lnTo>
                  <a:pt x="1416434" y="714321"/>
                </a:lnTo>
                <a:lnTo>
                  <a:pt x="1423628" y="750973"/>
                </a:lnTo>
                <a:lnTo>
                  <a:pt x="1430810" y="787276"/>
                </a:lnTo>
                <a:lnTo>
                  <a:pt x="1438004" y="823090"/>
                </a:lnTo>
                <a:lnTo>
                  <a:pt x="1445197" y="858282"/>
                </a:lnTo>
                <a:lnTo>
                  <a:pt x="1452380" y="892723"/>
                </a:lnTo>
                <a:lnTo>
                  <a:pt x="1459574" y="926300"/>
                </a:lnTo>
                <a:lnTo>
                  <a:pt x="1466767" y="958900"/>
                </a:lnTo>
                <a:lnTo>
                  <a:pt x="1473950" y="990429"/>
                </a:lnTo>
                <a:lnTo>
                  <a:pt x="1481143" y="1020797"/>
                </a:lnTo>
                <a:lnTo>
                  <a:pt x="1488337" y="1049948"/>
                </a:lnTo>
                <a:lnTo>
                  <a:pt x="1495519" y="1077793"/>
                </a:lnTo>
                <a:lnTo>
                  <a:pt x="1502713" y="1104298"/>
                </a:lnTo>
                <a:lnTo>
                  <a:pt x="1509907" y="1129443"/>
                </a:lnTo>
                <a:lnTo>
                  <a:pt x="1517089" y="1153170"/>
                </a:lnTo>
                <a:lnTo>
                  <a:pt x="1524283" y="1175504"/>
                </a:lnTo>
                <a:lnTo>
                  <a:pt x="1531476" y="1196421"/>
                </a:lnTo>
                <a:lnTo>
                  <a:pt x="1538659" y="1215943"/>
                </a:lnTo>
                <a:lnTo>
                  <a:pt x="1545852" y="1234093"/>
                </a:lnTo>
                <a:lnTo>
                  <a:pt x="1553046" y="1250893"/>
                </a:lnTo>
                <a:lnTo>
                  <a:pt x="1560240" y="1266387"/>
                </a:lnTo>
                <a:lnTo>
                  <a:pt x="1567422" y="1280608"/>
                </a:lnTo>
                <a:lnTo>
                  <a:pt x="1574616" y="1293634"/>
                </a:lnTo>
                <a:lnTo>
                  <a:pt x="1581809" y="1305498"/>
                </a:lnTo>
                <a:lnTo>
                  <a:pt x="1588992" y="1316266"/>
                </a:lnTo>
                <a:lnTo>
                  <a:pt x="1596185" y="1325994"/>
                </a:lnTo>
                <a:lnTo>
                  <a:pt x="1603379" y="1334759"/>
                </a:lnTo>
                <a:lnTo>
                  <a:pt x="1610562" y="1342628"/>
                </a:lnTo>
                <a:lnTo>
                  <a:pt x="1617755" y="1349644"/>
                </a:lnTo>
                <a:lnTo>
                  <a:pt x="1624949" y="1355897"/>
                </a:lnTo>
                <a:lnTo>
                  <a:pt x="1632131" y="1361442"/>
                </a:lnTo>
                <a:lnTo>
                  <a:pt x="1639325" y="1366333"/>
                </a:lnTo>
                <a:lnTo>
                  <a:pt x="1646518" y="1370627"/>
                </a:lnTo>
                <a:lnTo>
                  <a:pt x="1653701" y="1374390"/>
                </a:lnTo>
                <a:lnTo>
                  <a:pt x="1660895" y="1377677"/>
                </a:lnTo>
                <a:lnTo>
                  <a:pt x="1668088" y="1380532"/>
                </a:lnTo>
                <a:lnTo>
                  <a:pt x="1675271" y="1383011"/>
                </a:lnTo>
                <a:lnTo>
                  <a:pt x="1682464" y="1385136"/>
                </a:lnTo>
                <a:lnTo>
                  <a:pt x="1689658" y="1386962"/>
                </a:lnTo>
                <a:lnTo>
                  <a:pt x="1696841" y="1388534"/>
                </a:lnTo>
                <a:lnTo>
                  <a:pt x="1704034" y="1389862"/>
                </a:lnTo>
                <a:lnTo>
                  <a:pt x="1711228" y="1390991"/>
                </a:lnTo>
                <a:lnTo>
                  <a:pt x="1718410" y="1391943"/>
                </a:lnTo>
                <a:lnTo>
                  <a:pt x="1725604" y="1392751"/>
                </a:lnTo>
                <a:lnTo>
                  <a:pt x="1732798" y="1393426"/>
                </a:lnTo>
                <a:lnTo>
                  <a:pt x="1739980" y="1393990"/>
                </a:lnTo>
                <a:lnTo>
                  <a:pt x="1747174" y="1394455"/>
                </a:lnTo>
                <a:lnTo>
                  <a:pt x="1754367" y="1394842"/>
                </a:lnTo>
                <a:lnTo>
                  <a:pt x="1761550" y="1395163"/>
                </a:lnTo>
                <a:lnTo>
                  <a:pt x="1768743" y="1395429"/>
                </a:lnTo>
                <a:lnTo>
                  <a:pt x="1775937" y="1395639"/>
                </a:lnTo>
                <a:lnTo>
                  <a:pt x="1783119" y="1395816"/>
                </a:lnTo>
                <a:lnTo>
                  <a:pt x="1790313" y="1395960"/>
                </a:lnTo>
                <a:lnTo>
                  <a:pt x="1797507" y="1396082"/>
                </a:lnTo>
                <a:lnTo>
                  <a:pt x="1804700" y="1396170"/>
                </a:lnTo>
                <a:lnTo>
                  <a:pt x="1811883" y="1396248"/>
                </a:lnTo>
                <a:lnTo>
                  <a:pt x="1819076" y="1396303"/>
                </a:lnTo>
                <a:lnTo>
                  <a:pt x="1826270" y="1396358"/>
                </a:lnTo>
                <a:lnTo>
                  <a:pt x="1833453" y="1396392"/>
                </a:lnTo>
                <a:lnTo>
                  <a:pt x="1840646" y="1396425"/>
                </a:lnTo>
                <a:lnTo>
                  <a:pt x="1847840" y="1396447"/>
                </a:lnTo>
                <a:lnTo>
                  <a:pt x="1855022" y="1396458"/>
                </a:lnTo>
                <a:lnTo>
                  <a:pt x="1862216" y="1396480"/>
                </a:lnTo>
                <a:lnTo>
                  <a:pt x="1869409" y="1396491"/>
                </a:lnTo>
                <a:lnTo>
                  <a:pt x="1876592" y="1396491"/>
                </a:lnTo>
                <a:lnTo>
                  <a:pt x="1883786" y="1396502"/>
                </a:lnTo>
                <a:lnTo>
                  <a:pt x="1890979" y="1396513"/>
                </a:lnTo>
                <a:lnTo>
                  <a:pt x="1898162" y="1396513"/>
                </a:lnTo>
                <a:lnTo>
                  <a:pt x="1905355" y="1396513"/>
                </a:lnTo>
                <a:lnTo>
                  <a:pt x="1912549" y="1396513"/>
                </a:lnTo>
                <a:lnTo>
                  <a:pt x="1919732" y="1396524"/>
                </a:lnTo>
                <a:lnTo>
                  <a:pt x="1926925" y="1396524"/>
                </a:lnTo>
                <a:lnTo>
                  <a:pt x="1934119" y="1396524"/>
                </a:lnTo>
                <a:lnTo>
                  <a:pt x="1941301" y="1396524"/>
                </a:lnTo>
                <a:lnTo>
                  <a:pt x="1948495" y="1396524"/>
                </a:lnTo>
                <a:lnTo>
                  <a:pt x="1955688" y="1396524"/>
                </a:lnTo>
                <a:lnTo>
                  <a:pt x="1962871" y="1396524"/>
                </a:lnTo>
                <a:lnTo>
                  <a:pt x="1970065" y="1396524"/>
                </a:lnTo>
                <a:lnTo>
                  <a:pt x="1977258" y="1396524"/>
                </a:lnTo>
                <a:lnTo>
                  <a:pt x="1984441" y="1396524"/>
                </a:lnTo>
                <a:lnTo>
                  <a:pt x="1991634" y="1396524"/>
                </a:lnTo>
                <a:lnTo>
                  <a:pt x="1998828" y="1396524"/>
                </a:lnTo>
                <a:lnTo>
                  <a:pt x="2006010" y="1396524"/>
                </a:lnTo>
                <a:lnTo>
                  <a:pt x="2013204" y="1396524"/>
                </a:lnTo>
                <a:lnTo>
                  <a:pt x="2020398" y="1396524"/>
                </a:lnTo>
                <a:lnTo>
                  <a:pt x="2027580" y="1396524"/>
                </a:lnTo>
                <a:lnTo>
                  <a:pt x="2034774" y="1396524"/>
                </a:lnTo>
                <a:lnTo>
                  <a:pt x="2041967" y="1396524"/>
                </a:lnTo>
                <a:lnTo>
                  <a:pt x="2049161" y="1396524"/>
                </a:lnTo>
                <a:lnTo>
                  <a:pt x="2056343" y="1396524"/>
                </a:lnTo>
                <a:lnTo>
                  <a:pt x="2063537" y="1396524"/>
                </a:lnTo>
                <a:lnTo>
                  <a:pt x="2070731" y="1396524"/>
                </a:lnTo>
                <a:lnTo>
                  <a:pt x="2077913" y="1396524"/>
                </a:lnTo>
                <a:lnTo>
                  <a:pt x="2085107" y="1396524"/>
                </a:lnTo>
                <a:lnTo>
                  <a:pt x="2092300" y="1396524"/>
                </a:lnTo>
                <a:lnTo>
                  <a:pt x="2099483" y="1396524"/>
                </a:lnTo>
                <a:lnTo>
                  <a:pt x="2106677" y="1396524"/>
                </a:lnTo>
                <a:lnTo>
                  <a:pt x="2113870" y="1396524"/>
                </a:lnTo>
                <a:lnTo>
                  <a:pt x="2121053" y="1396524"/>
                </a:lnTo>
                <a:lnTo>
                  <a:pt x="2128246" y="1396524"/>
                </a:lnTo>
                <a:lnTo>
                  <a:pt x="2135440" y="1396524"/>
                </a:lnTo>
                <a:lnTo>
                  <a:pt x="2142622" y="1396524"/>
                </a:lnTo>
                <a:lnTo>
                  <a:pt x="2149816" y="1396524"/>
                </a:lnTo>
              </a:path>
            </a:pathLst>
          </a:custGeom>
          <a:noFill/>
          <a:ln w="13240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65399096-C4D3-7BD3-36CE-40F2BA247370}"/>
              </a:ext>
            </a:extLst>
          </p:cNvPr>
          <p:cNvSpPr/>
          <p:nvPr/>
        </p:nvSpPr>
        <p:spPr>
          <a:xfrm>
            <a:off x="6689694" y="2940575"/>
            <a:ext cx="2149815" cy="1106"/>
          </a:xfrm>
          <a:custGeom>
            <a:avLst/>
            <a:gdLst>
              <a:gd name="connsiteX0" fmla="*/ 0 w 2149815"/>
              <a:gd name="connsiteY0" fmla="*/ 0 h 1106"/>
              <a:gd name="connsiteX1" fmla="*/ 2149816 w 2149815"/>
              <a:gd name="connsiteY1" fmla="*/ 0 h 1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49815" h="1106">
                <a:moveTo>
                  <a:pt x="0" y="0"/>
                </a:moveTo>
                <a:lnTo>
                  <a:pt x="2149816" y="0"/>
                </a:lnTo>
              </a:path>
            </a:pathLst>
          </a:custGeom>
          <a:noFill/>
          <a:ln w="4413" cap="rnd">
            <a:solidFill>
              <a:srgbClr val="000000"/>
            </a:solidFill>
            <a:custDash>
              <a:ds d="1200000" sp="750000"/>
            </a:custDash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CD7DF7C-D8D9-E30F-1DE9-F4C88A3E12CB}"/>
              </a:ext>
            </a:extLst>
          </p:cNvPr>
          <p:cNvGrpSpPr/>
          <p:nvPr/>
        </p:nvGrpSpPr>
        <p:grpSpPr>
          <a:xfrm>
            <a:off x="8243559" y="1592920"/>
            <a:ext cx="584485" cy="229487"/>
            <a:chOff x="8243559" y="1592920"/>
            <a:chExt cx="584485" cy="229487"/>
          </a:xfrm>
        </p:grpSpPr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DF219696-BB79-FD10-EC1C-12A6A6C2C130}"/>
                </a:ext>
              </a:extLst>
            </p:cNvPr>
            <p:cNvSpPr/>
            <p:nvPr/>
          </p:nvSpPr>
          <p:spPr>
            <a:xfrm>
              <a:off x="8243559" y="1592920"/>
              <a:ext cx="584485" cy="229487"/>
            </a:xfrm>
            <a:custGeom>
              <a:avLst/>
              <a:gdLst>
                <a:gd name="connsiteX0" fmla="*/ 0 w 584485"/>
                <a:gd name="connsiteY0" fmla="*/ 229487 h 229487"/>
                <a:gd name="connsiteX1" fmla="*/ 584486 w 584485"/>
                <a:gd name="connsiteY1" fmla="*/ 229487 h 229487"/>
                <a:gd name="connsiteX2" fmla="*/ 584486 w 584485"/>
                <a:gd name="connsiteY2" fmla="*/ 0 h 229487"/>
                <a:gd name="connsiteX3" fmla="*/ 0 w 584485"/>
                <a:gd name="connsiteY3" fmla="*/ 0 h 229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4485" h="229487">
                  <a:moveTo>
                    <a:pt x="0" y="229487"/>
                  </a:moveTo>
                  <a:lnTo>
                    <a:pt x="584486" y="229487"/>
                  </a:lnTo>
                  <a:lnTo>
                    <a:pt x="5844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2B039859-EB15-C0CD-9816-A4C747D9FAAC}"/>
                </a:ext>
              </a:extLst>
            </p:cNvPr>
            <p:cNvSpPr/>
            <p:nvPr/>
          </p:nvSpPr>
          <p:spPr>
            <a:xfrm>
              <a:off x="8243559" y="1592920"/>
              <a:ext cx="584485" cy="229487"/>
            </a:xfrm>
            <a:custGeom>
              <a:avLst/>
              <a:gdLst>
                <a:gd name="connsiteX0" fmla="*/ 0 w 584485"/>
                <a:gd name="connsiteY0" fmla="*/ 229487 h 229487"/>
                <a:gd name="connsiteX1" fmla="*/ 584486 w 584485"/>
                <a:gd name="connsiteY1" fmla="*/ 229487 h 229487"/>
                <a:gd name="connsiteX2" fmla="*/ 584486 w 584485"/>
                <a:gd name="connsiteY2" fmla="*/ 0 h 229487"/>
                <a:gd name="connsiteX3" fmla="*/ 0 w 584485"/>
                <a:gd name="connsiteY3" fmla="*/ 0 h 229487"/>
                <a:gd name="connsiteX4" fmla="*/ 0 w 584485"/>
                <a:gd name="connsiteY4" fmla="*/ 229487 h 229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485" h="229487">
                  <a:moveTo>
                    <a:pt x="0" y="229487"/>
                  </a:moveTo>
                  <a:lnTo>
                    <a:pt x="584486" y="229487"/>
                  </a:lnTo>
                  <a:lnTo>
                    <a:pt x="584486" y="0"/>
                  </a:lnTo>
                  <a:lnTo>
                    <a:pt x="0" y="0"/>
                  </a:lnTo>
                  <a:lnTo>
                    <a:pt x="0" y="229487"/>
                  </a:lnTo>
                </a:path>
              </a:pathLst>
            </a:custGeom>
            <a:noFill/>
            <a:ln w="4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2A33F334-DB96-AA73-1456-61B79FAF02F7}"/>
              </a:ext>
            </a:extLst>
          </p:cNvPr>
          <p:cNvGrpSpPr/>
          <p:nvPr/>
        </p:nvGrpSpPr>
        <p:grpSpPr>
          <a:xfrm>
            <a:off x="8268880" y="1629554"/>
            <a:ext cx="477975" cy="50775"/>
            <a:chOff x="8268880" y="1629554"/>
            <a:chExt cx="477975" cy="50775"/>
          </a:xfrm>
        </p:grpSpPr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A518A640-01F9-455F-4CE7-6914C12DAAE3}"/>
                </a:ext>
              </a:extLst>
            </p:cNvPr>
            <p:cNvSpPr/>
            <p:nvPr/>
          </p:nvSpPr>
          <p:spPr>
            <a:xfrm>
              <a:off x="8268880" y="1650293"/>
              <a:ext cx="151917" cy="1106"/>
            </a:xfrm>
            <a:custGeom>
              <a:avLst/>
              <a:gdLst>
                <a:gd name="connsiteX0" fmla="*/ 0 w 151917"/>
                <a:gd name="connsiteY0" fmla="*/ 0 h 1106"/>
                <a:gd name="connsiteX1" fmla="*/ 151918 w 151917"/>
                <a:gd name="connsiteY1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917" h="1106">
                  <a:moveTo>
                    <a:pt x="0" y="0"/>
                  </a:moveTo>
                  <a:lnTo>
                    <a:pt x="151918" y="0"/>
                  </a:lnTo>
                </a:path>
              </a:pathLst>
            </a:custGeom>
            <a:noFill/>
            <a:ln w="13240" cap="rnd">
              <a:solidFill>
                <a:srgbClr val="009AF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B642D5C5-DF53-C3B4-7CAD-2F311BAC9C7E}"/>
                </a:ext>
              </a:extLst>
            </p:cNvPr>
            <p:cNvSpPr/>
            <p:nvPr/>
          </p:nvSpPr>
          <p:spPr>
            <a:xfrm>
              <a:off x="8446119" y="1631169"/>
              <a:ext cx="32360" cy="38247"/>
            </a:xfrm>
            <a:custGeom>
              <a:avLst/>
              <a:gdLst>
                <a:gd name="connsiteX0" fmla="*/ 0 w 32360"/>
                <a:gd name="connsiteY0" fmla="*/ 0 h 38247"/>
                <a:gd name="connsiteX1" fmla="*/ 32360 w 32360"/>
                <a:gd name="connsiteY1" fmla="*/ 0 h 38247"/>
                <a:gd name="connsiteX2" fmla="*/ 32360 w 32360"/>
                <a:gd name="connsiteY2" fmla="*/ 4355 h 38247"/>
                <a:gd name="connsiteX3" fmla="*/ 18781 w 32360"/>
                <a:gd name="connsiteY3" fmla="*/ 4355 h 38247"/>
                <a:gd name="connsiteX4" fmla="*/ 18781 w 32360"/>
                <a:gd name="connsiteY4" fmla="*/ 38248 h 38247"/>
                <a:gd name="connsiteX5" fmla="*/ 13579 w 32360"/>
                <a:gd name="connsiteY5" fmla="*/ 38248 h 38247"/>
                <a:gd name="connsiteX6" fmla="*/ 13579 w 32360"/>
                <a:gd name="connsiteY6" fmla="*/ 4355 h 38247"/>
                <a:gd name="connsiteX7" fmla="*/ 0 w 32360"/>
                <a:gd name="connsiteY7" fmla="*/ 4355 h 38247"/>
                <a:gd name="connsiteX8" fmla="*/ 0 w 32360"/>
                <a:gd name="connsiteY8" fmla="*/ 0 h 38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360" h="38247">
                  <a:moveTo>
                    <a:pt x="0" y="0"/>
                  </a:moveTo>
                  <a:lnTo>
                    <a:pt x="32360" y="0"/>
                  </a:lnTo>
                  <a:lnTo>
                    <a:pt x="32360" y="4355"/>
                  </a:lnTo>
                  <a:lnTo>
                    <a:pt x="18781" y="4355"/>
                  </a:lnTo>
                  <a:lnTo>
                    <a:pt x="18781" y="38248"/>
                  </a:lnTo>
                  <a:lnTo>
                    <a:pt x="13579" y="38248"/>
                  </a:lnTo>
                  <a:lnTo>
                    <a:pt x="13579" y="4355"/>
                  </a:lnTo>
                  <a:lnTo>
                    <a:pt x="0" y="43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AE1CC89E-B796-D8E0-C356-815744BDE67E}"/>
                </a:ext>
              </a:extLst>
            </p:cNvPr>
            <p:cNvSpPr/>
            <p:nvPr/>
          </p:nvSpPr>
          <p:spPr>
            <a:xfrm>
              <a:off x="8471718" y="1640724"/>
              <a:ext cx="27922" cy="39605"/>
            </a:xfrm>
            <a:custGeom>
              <a:avLst/>
              <a:gdLst>
                <a:gd name="connsiteX0" fmla="*/ 15317 w 27922"/>
                <a:gd name="connsiteY0" fmla="*/ 31356 h 39605"/>
                <a:gd name="connsiteX1" fmla="*/ 11421 w 27922"/>
                <a:gd name="connsiteY1" fmla="*/ 38043 h 39605"/>
                <a:gd name="connsiteX2" fmla="*/ 6352 w 27922"/>
                <a:gd name="connsiteY2" fmla="*/ 39606 h 39605"/>
                <a:gd name="connsiteX3" fmla="*/ 2579 w 27922"/>
                <a:gd name="connsiteY3" fmla="*/ 39606 h 39605"/>
                <a:gd name="connsiteX4" fmla="*/ 2579 w 27922"/>
                <a:gd name="connsiteY4" fmla="*/ 35660 h 39605"/>
                <a:gd name="connsiteX5" fmla="*/ 5345 w 27922"/>
                <a:gd name="connsiteY5" fmla="*/ 35660 h 39605"/>
                <a:gd name="connsiteX6" fmla="*/ 8367 w 27922"/>
                <a:gd name="connsiteY6" fmla="*/ 34738 h 39605"/>
                <a:gd name="connsiteX7" fmla="*/ 10757 w 27922"/>
                <a:gd name="connsiteY7" fmla="*/ 30382 h 39605"/>
                <a:gd name="connsiteX8" fmla="*/ 11598 w 27922"/>
                <a:gd name="connsiteY8" fmla="*/ 28231 h 39605"/>
                <a:gd name="connsiteX9" fmla="*/ 0 w 27922"/>
                <a:gd name="connsiteY9" fmla="*/ 0 h 39605"/>
                <a:gd name="connsiteX10" fmla="*/ 4991 w 27922"/>
                <a:gd name="connsiteY10" fmla="*/ 0 h 39605"/>
                <a:gd name="connsiteX11" fmla="*/ 13956 w 27922"/>
                <a:gd name="connsiteY11" fmla="*/ 22442 h 39605"/>
                <a:gd name="connsiteX12" fmla="*/ 22920 w 27922"/>
                <a:gd name="connsiteY12" fmla="*/ 0 h 39605"/>
                <a:gd name="connsiteX13" fmla="*/ 27922 w 27922"/>
                <a:gd name="connsiteY13" fmla="*/ 0 h 39605"/>
                <a:gd name="connsiteX14" fmla="*/ 15317 w 27922"/>
                <a:gd name="connsiteY14" fmla="*/ 31356 h 39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922" h="39605">
                  <a:moveTo>
                    <a:pt x="15317" y="31356"/>
                  </a:moveTo>
                  <a:cubicBezTo>
                    <a:pt x="13978" y="34773"/>
                    <a:pt x="12683" y="37002"/>
                    <a:pt x="11421" y="38043"/>
                  </a:cubicBezTo>
                  <a:cubicBezTo>
                    <a:pt x="10159" y="39084"/>
                    <a:pt x="8466" y="39606"/>
                    <a:pt x="6352" y="39606"/>
                  </a:cubicBezTo>
                  <a:lnTo>
                    <a:pt x="2579" y="39606"/>
                  </a:lnTo>
                  <a:lnTo>
                    <a:pt x="2579" y="35660"/>
                  </a:lnTo>
                  <a:lnTo>
                    <a:pt x="5345" y="35660"/>
                  </a:lnTo>
                  <a:cubicBezTo>
                    <a:pt x="6640" y="35660"/>
                    <a:pt x="7647" y="35353"/>
                    <a:pt x="8367" y="34738"/>
                  </a:cubicBezTo>
                  <a:cubicBezTo>
                    <a:pt x="9086" y="34123"/>
                    <a:pt x="9883" y="32671"/>
                    <a:pt x="10757" y="30382"/>
                  </a:cubicBezTo>
                  <a:lnTo>
                    <a:pt x="11598" y="28231"/>
                  </a:lnTo>
                  <a:lnTo>
                    <a:pt x="0" y="0"/>
                  </a:lnTo>
                  <a:lnTo>
                    <a:pt x="4991" y="0"/>
                  </a:lnTo>
                  <a:lnTo>
                    <a:pt x="13956" y="22442"/>
                  </a:lnTo>
                  <a:lnTo>
                    <a:pt x="22920" y="0"/>
                  </a:lnTo>
                  <a:lnTo>
                    <a:pt x="27922" y="0"/>
                  </a:lnTo>
                  <a:lnTo>
                    <a:pt x="15317" y="31356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C4702ACE-6790-573E-485A-B0AA75539576}"/>
                </a:ext>
              </a:extLst>
            </p:cNvPr>
            <p:cNvSpPr/>
            <p:nvPr/>
          </p:nvSpPr>
          <p:spPr>
            <a:xfrm>
              <a:off x="8505959" y="1640032"/>
              <a:ext cx="25675" cy="40297"/>
            </a:xfrm>
            <a:custGeom>
              <a:avLst/>
              <a:gdLst>
                <a:gd name="connsiteX0" fmla="*/ 4748 w 25675"/>
                <a:gd name="connsiteY0" fmla="*/ 25080 h 40297"/>
                <a:gd name="connsiteX1" fmla="*/ 4748 w 25675"/>
                <a:gd name="connsiteY1" fmla="*/ 40297 h 40297"/>
                <a:gd name="connsiteX2" fmla="*/ 0 w 25675"/>
                <a:gd name="connsiteY2" fmla="*/ 40297 h 40297"/>
                <a:gd name="connsiteX3" fmla="*/ 0 w 25675"/>
                <a:gd name="connsiteY3" fmla="*/ 692 h 40297"/>
                <a:gd name="connsiteX4" fmla="*/ 4748 w 25675"/>
                <a:gd name="connsiteY4" fmla="*/ 692 h 40297"/>
                <a:gd name="connsiteX5" fmla="*/ 4748 w 25675"/>
                <a:gd name="connsiteY5" fmla="*/ 5047 h 40297"/>
                <a:gd name="connsiteX6" fmla="*/ 8488 w 25675"/>
                <a:gd name="connsiteY6" fmla="*/ 1255 h 40297"/>
                <a:gd name="connsiteX7" fmla="*/ 13911 w 25675"/>
                <a:gd name="connsiteY7" fmla="*/ 0 h 40297"/>
                <a:gd name="connsiteX8" fmla="*/ 22400 w 25675"/>
                <a:gd name="connsiteY8" fmla="*/ 4150 h 40297"/>
                <a:gd name="connsiteX9" fmla="*/ 25676 w 25675"/>
                <a:gd name="connsiteY9" fmla="*/ 15063 h 40297"/>
                <a:gd name="connsiteX10" fmla="*/ 22400 w 25675"/>
                <a:gd name="connsiteY10" fmla="*/ 25977 h 40297"/>
                <a:gd name="connsiteX11" fmla="*/ 13911 w 25675"/>
                <a:gd name="connsiteY11" fmla="*/ 30127 h 40297"/>
                <a:gd name="connsiteX12" fmla="*/ 8488 w 25675"/>
                <a:gd name="connsiteY12" fmla="*/ 28897 h 40297"/>
                <a:gd name="connsiteX13" fmla="*/ 4748 w 25675"/>
                <a:gd name="connsiteY13" fmla="*/ 25080 h 40297"/>
                <a:gd name="connsiteX14" fmla="*/ 20784 w 25675"/>
                <a:gd name="connsiteY14" fmla="*/ 15063 h 40297"/>
                <a:gd name="connsiteX15" fmla="*/ 18626 w 25675"/>
                <a:gd name="connsiteY15" fmla="*/ 6917 h 40297"/>
                <a:gd name="connsiteX16" fmla="*/ 12760 w 25675"/>
                <a:gd name="connsiteY16" fmla="*/ 3945 h 40297"/>
                <a:gd name="connsiteX17" fmla="*/ 6873 w 25675"/>
                <a:gd name="connsiteY17" fmla="*/ 6917 h 40297"/>
                <a:gd name="connsiteX18" fmla="*/ 4748 w 25675"/>
                <a:gd name="connsiteY18" fmla="*/ 15063 h 40297"/>
                <a:gd name="connsiteX19" fmla="*/ 6873 w 25675"/>
                <a:gd name="connsiteY19" fmla="*/ 23235 h 40297"/>
                <a:gd name="connsiteX20" fmla="*/ 12760 w 25675"/>
                <a:gd name="connsiteY20" fmla="*/ 26181 h 40297"/>
                <a:gd name="connsiteX21" fmla="*/ 18626 w 25675"/>
                <a:gd name="connsiteY21" fmla="*/ 23235 h 40297"/>
                <a:gd name="connsiteX22" fmla="*/ 20784 w 25675"/>
                <a:gd name="connsiteY22" fmla="*/ 15063 h 4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675" h="40297">
                  <a:moveTo>
                    <a:pt x="4748" y="25080"/>
                  </a:moveTo>
                  <a:lnTo>
                    <a:pt x="4748" y="40297"/>
                  </a:lnTo>
                  <a:lnTo>
                    <a:pt x="0" y="40297"/>
                  </a:lnTo>
                  <a:lnTo>
                    <a:pt x="0" y="692"/>
                  </a:lnTo>
                  <a:lnTo>
                    <a:pt x="4748" y="692"/>
                  </a:lnTo>
                  <a:lnTo>
                    <a:pt x="4748" y="5047"/>
                  </a:lnTo>
                  <a:cubicBezTo>
                    <a:pt x="5733" y="3339"/>
                    <a:pt x="6983" y="2075"/>
                    <a:pt x="8488" y="1255"/>
                  </a:cubicBezTo>
                  <a:cubicBezTo>
                    <a:pt x="10005" y="418"/>
                    <a:pt x="11820" y="0"/>
                    <a:pt x="13911" y="0"/>
                  </a:cubicBezTo>
                  <a:cubicBezTo>
                    <a:pt x="17398" y="0"/>
                    <a:pt x="20231" y="1383"/>
                    <a:pt x="22400" y="4150"/>
                  </a:cubicBezTo>
                  <a:cubicBezTo>
                    <a:pt x="24580" y="6917"/>
                    <a:pt x="25676" y="10555"/>
                    <a:pt x="25676" y="15063"/>
                  </a:cubicBezTo>
                  <a:cubicBezTo>
                    <a:pt x="25676" y="19572"/>
                    <a:pt x="24580" y="23210"/>
                    <a:pt x="22400" y="25977"/>
                  </a:cubicBezTo>
                  <a:cubicBezTo>
                    <a:pt x="20231" y="28743"/>
                    <a:pt x="17398" y="30127"/>
                    <a:pt x="13911" y="30127"/>
                  </a:cubicBezTo>
                  <a:cubicBezTo>
                    <a:pt x="11820" y="30127"/>
                    <a:pt x="10005" y="29717"/>
                    <a:pt x="8488" y="28897"/>
                  </a:cubicBezTo>
                  <a:cubicBezTo>
                    <a:pt x="6983" y="28061"/>
                    <a:pt x="5733" y="26788"/>
                    <a:pt x="4748" y="25080"/>
                  </a:cubicBezTo>
                  <a:moveTo>
                    <a:pt x="20784" y="15063"/>
                  </a:moveTo>
                  <a:cubicBezTo>
                    <a:pt x="20784" y="11596"/>
                    <a:pt x="20065" y="8881"/>
                    <a:pt x="18626" y="6917"/>
                  </a:cubicBezTo>
                  <a:cubicBezTo>
                    <a:pt x="17209" y="4936"/>
                    <a:pt x="15250" y="3945"/>
                    <a:pt x="12760" y="3945"/>
                  </a:cubicBezTo>
                  <a:cubicBezTo>
                    <a:pt x="10270" y="3945"/>
                    <a:pt x="8300" y="4936"/>
                    <a:pt x="6873" y="6917"/>
                  </a:cubicBezTo>
                  <a:cubicBezTo>
                    <a:pt x="5456" y="8881"/>
                    <a:pt x="4748" y="11596"/>
                    <a:pt x="4748" y="15063"/>
                  </a:cubicBezTo>
                  <a:cubicBezTo>
                    <a:pt x="4748" y="18531"/>
                    <a:pt x="5456" y="21254"/>
                    <a:pt x="6873" y="23235"/>
                  </a:cubicBezTo>
                  <a:cubicBezTo>
                    <a:pt x="8300" y="25200"/>
                    <a:pt x="10270" y="26181"/>
                    <a:pt x="12760" y="26181"/>
                  </a:cubicBezTo>
                  <a:cubicBezTo>
                    <a:pt x="15250" y="26181"/>
                    <a:pt x="17209" y="25200"/>
                    <a:pt x="18626" y="23235"/>
                  </a:cubicBezTo>
                  <a:cubicBezTo>
                    <a:pt x="20065" y="21254"/>
                    <a:pt x="20784" y="18531"/>
                    <a:pt x="20784" y="15063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F2989013-B5AF-D493-D394-164F22E80A83}"/>
                </a:ext>
              </a:extLst>
            </p:cNvPr>
            <p:cNvSpPr/>
            <p:nvPr/>
          </p:nvSpPr>
          <p:spPr>
            <a:xfrm>
              <a:off x="8537069" y="1652943"/>
              <a:ext cx="13800" cy="4202"/>
            </a:xfrm>
            <a:custGeom>
              <a:avLst/>
              <a:gdLst>
                <a:gd name="connsiteX0" fmla="*/ 0 w 13800"/>
                <a:gd name="connsiteY0" fmla="*/ 0 h 4202"/>
                <a:gd name="connsiteX1" fmla="*/ 13801 w 13800"/>
                <a:gd name="connsiteY1" fmla="*/ 0 h 4202"/>
                <a:gd name="connsiteX2" fmla="*/ 13801 w 13800"/>
                <a:gd name="connsiteY2" fmla="*/ 4202 h 4202"/>
                <a:gd name="connsiteX3" fmla="*/ 0 w 13800"/>
                <a:gd name="connsiteY3" fmla="*/ 4202 h 4202"/>
                <a:gd name="connsiteX4" fmla="*/ 0 w 13800"/>
                <a:gd name="connsiteY4" fmla="*/ 0 h 4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00" h="4202">
                  <a:moveTo>
                    <a:pt x="0" y="0"/>
                  </a:moveTo>
                  <a:lnTo>
                    <a:pt x="13801" y="0"/>
                  </a:lnTo>
                  <a:lnTo>
                    <a:pt x="13801" y="4202"/>
                  </a:lnTo>
                  <a:lnTo>
                    <a:pt x="0" y="4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13A50D4B-9FD5-866B-00B1-4026C8762D6E}"/>
                </a:ext>
              </a:extLst>
            </p:cNvPr>
            <p:cNvSpPr/>
            <p:nvPr/>
          </p:nvSpPr>
          <p:spPr>
            <a:xfrm>
              <a:off x="8558583" y="1631169"/>
              <a:ext cx="5179" cy="38247"/>
            </a:xfrm>
            <a:custGeom>
              <a:avLst/>
              <a:gdLst>
                <a:gd name="connsiteX0" fmla="*/ 0 w 5179"/>
                <a:gd name="connsiteY0" fmla="*/ 0 h 38247"/>
                <a:gd name="connsiteX1" fmla="*/ 5179 w 5179"/>
                <a:gd name="connsiteY1" fmla="*/ 0 h 38247"/>
                <a:gd name="connsiteX2" fmla="*/ 5179 w 5179"/>
                <a:gd name="connsiteY2" fmla="*/ 38248 h 38247"/>
                <a:gd name="connsiteX3" fmla="*/ 0 w 5179"/>
                <a:gd name="connsiteY3" fmla="*/ 38248 h 38247"/>
                <a:gd name="connsiteX4" fmla="*/ 0 w 5179"/>
                <a:gd name="connsiteY4" fmla="*/ 0 h 38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9" h="38247">
                  <a:moveTo>
                    <a:pt x="0" y="0"/>
                  </a:moveTo>
                  <a:lnTo>
                    <a:pt x="5179" y="0"/>
                  </a:lnTo>
                  <a:lnTo>
                    <a:pt x="5179" y="38248"/>
                  </a:lnTo>
                  <a:lnTo>
                    <a:pt x="0" y="382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138530C0-6D5F-7482-59C8-510FA04D0BDC}"/>
                </a:ext>
              </a:extLst>
            </p:cNvPr>
            <p:cNvSpPr/>
            <p:nvPr/>
          </p:nvSpPr>
          <p:spPr>
            <a:xfrm>
              <a:off x="8590733" y="1631169"/>
              <a:ext cx="21979" cy="38247"/>
            </a:xfrm>
            <a:custGeom>
              <a:avLst/>
              <a:gdLst>
                <a:gd name="connsiteX0" fmla="*/ 0 w 21979"/>
                <a:gd name="connsiteY0" fmla="*/ 0 h 38247"/>
                <a:gd name="connsiteX1" fmla="*/ 21979 w 21979"/>
                <a:gd name="connsiteY1" fmla="*/ 0 h 38247"/>
                <a:gd name="connsiteX2" fmla="*/ 21979 w 21979"/>
                <a:gd name="connsiteY2" fmla="*/ 4355 h 38247"/>
                <a:gd name="connsiteX3" fmla="*/ 5180 w 21979"/>
                <a:gd name="connsiteY3" fmla="*/ 4355 h 38247"/>
                <a:gd name="connsiteX4" fmla="*/ 5180 w 21979"/>
                <a:gd name="connsiteY4" fmla="*/ 15627 h 38247"/>
                <a:gd name="connsiteX5" fmla="*/ 20341 w 21979"/>
                <a:gd name="connsiteY5" fmla="*/ 15627 h 38247"/>
                <a:gd name="connsiteX6" fmla="*/ 20341 w 21979"/>
                <a:gd name="connsiteY6" fmla="*/ 19982 h 38247"/>
                <a:gd name="connsiteX7" fmla="*/ 5180 w 21979"/>
                <a:gd name="connsiteY7" fmla="*/ 19982 h 38247"/>
                <a:gd name="connsiteX8" fmla="*/ 5180 w 21979"/>
                <a:gd name="connsiteY8" fmla="*/ 38248 h 38247"/>
                <a:gd name="connsiteX9" fmla="*/ 0 w 21979"/>
                <a:gd name="connsiteY9" fmla="*/ 38248 h 38247"/>
                <a:gd name="connsiteX10" fmla="*/ 0 w 21979"/>
                <a:gd name="connsiteY10" fmla="*/ 0 h 38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979" h="38247">
                  <a:moveTo>
                    <a:pt x="0" y="0"/>
                  </a:moveTo>
                  <a:lnTo>
                    <a:pt x="21979" y="0"/>
                  </a:lnTo>
                  <a:lnTo>
                    <a:pt x="21979" y="4355"/>
                  </a:lnTo>
                  <a:lnTo>
                    <a:pt x="5180" y="4355"/>
                  </a:lnTo>
                  <a:lnTo>
                    <a:pt x="5180" y="15627"/>
                  </a:lnTo>
                  <a:lnTo>
                    <a:pt x="20341" y="15627"/>
                  </a:lnTo>
                  <a:lnTo>
                    <a:pt x="20341" y="19982"/>
                  </a:lnTo>
                  <a:lnTo>
                    <a:pt x="5180" y="19982"/>
                  </a:lnTo>
                  <a:lnTo>
                    <a:pt x="5180" y="38248"/>
                  </a:lnTo>
                  <a:lnTo>
                    <a:pt x="0" y="382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84553C35-D6F2-59ED-B32D-6479741154F9}"/>
                </a:ext>
              </a:extLst>
            </p:cNvPr>
            <p:cNvSpPr/>
            <p:nvPr/>
          </p:nvSpPr>
          <p:spPr>
            <a:xfrm>
              <a:off x="8615789" y="1640032"/>
              <a:ext cx="26594" cy="30126"/>
            </a:xfrm>
            <a:custGeom>
              <a:avLst/>
              <a:gdLst>
                <a:gd name="connsiteX0" fmla="*/ 26594 w 26594"/>
                <a:gd name="connsiteY0" fmla="*/ 13859 h 30126"/>
                <a:gd name="connsiteX1" fmla="*/ 26594 w 26594"/>
                <a:gd name="connsiteY1" fmla="*/ 16165 h 30126"/>
                <a:gd name="connsiteX2" fmla="*/ 4914 w 26594"/>
                <a:gd name="connsiteY2" fmla="*/ 16165 h 30126"/>
                <a:gd name="connsiteX3" fmla="*/ 7835 w 26594"/>
                <a:gd name="connsiteY3" fmla="*/ 23594 h 30126"/>
                <a:gd name="connsiteX4" fmla="*/ 15162 w 26594"/>
                <a:gd name="connsiteY4" fmla="*/ 26130 h 30126"/>
                <a:gd name="connsiteX5" fmla="*/ 20419 w 26594"/>
                <a:gd name="connsiteY5" fmla="*/ 25464 h 30126"/>
                <a:gd name="connsiteX6" fmla="*/ 25488 w 26594"/>
                <a:gd name="connsiteY6" fmla="*/ 23466 h 30126"/>
                <a:gd name="connsiteX7" fmla="*/ 25488 w 26594"/>
                <a:gd name="connsiteY7" fmla="*/ 27923 h 30126"/>
                <a:gd name="connsiteX8" fmla="*/ 20286 w 26594"/>
                <a:gd name="connsiteY8" fmla="*/ 29563 h 30126"/>
                <a:gd name="connsiteX9" fmla="*/ 14885 w 26594"/>
                <a:gd name="connsiteY9" fmla="*/ 30127 h 30126"/>
                <a:gd name="connsiteX10" fmla="*/ 3995 w 26594"/>
                <a:gd name="connsiteY10" fmla="*/ 26130 h 30126"/>
                <a:gd name="connsiteX11" fmla="*/ 0 w 26594"/>
                <a:gd name="connsiteY11" fmla="*/ 15319 h 30126"/>
                <a:gd name="connsiteX12" fmla="*/ 3796 w 26594"/>
                <a:gd name="connsiteY12" fmla="*/ 4150 h 30126"/>
                <a:gd name="connsiteX13" fmla="*/ 14066 w 26594"/>
                <a:gd name="connsiteY13" fmla="*/ 0 h 30126"/>
                <a:gd name="connsiteX14" fmla="*/ 23208 w 26594"/>
                <a:gd name="connsiteY14" fmla="*/ 3740 h 30126"/>
                <a:gd name="connsiteX15" fmla="*/ 26594 w 26594"/>
                <a:gd name="connsiteY15" fmla="*/ 13859 h 30126"/>
                <a:gd name="connsiteX16" fmla="*/ 21880 w 26594"/>
                <a:gd name="connsiteY16" fmla="*/ 12476 h 30126"/>
                <a:gd name="connsiteX17" fmla="*/ 19699 w 26594"/>
                <a:gd name="connsiteY17" fmla="*/ 6302 h 30126"/>
                <a:gd name="connsiteX18" fmla="*/ 14111 w 26594"/>
                <a:gd name="connsiteY18" fmla="*/ 3996 h 30126"/>
                <a:gd name="connsiteX19" fmla="*/ 7791 w 26594"/>
                <a:gd name="connsiteY19" fmla="*/ 6225 h 30126"/>
                <a:gd name="connsiteX20" fmla="*/ 5069 w 26594"/>
                <a:gd name="connsiteY20" fmla="*/ 12501 h 30126"/>
                <a:gd name="connsiteX21" fmla="*/ 21880 w 26594"/>
                <a:gd name="connsiteY21" fmla="*/ 12476 h 3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594" h="30126">
                  <a:moveTo>
                    <a:pt x="26594" y="13859"/>
                  </a:moveTo>
                  <a:lnTo>
                    <a:pt x="26594" y="16165"/>
                  </a:lnTo>
                  <a:lnTo>
                    <a:pt x="4914" y="16165"/>
                  </a:lnTo>
                  <a:cubicBezTo>
                    <a:pt x="5124" y="19409"/>
                    <a:pt x="6098" y="21886"/>
                    <a:pt x="7835" y="23594"/>
                  </a:cubicBezTo>
                  <a:cubicBezTo>
                    <a:pt x="9595" y="25285"/>
                    <a:pt x="12041" y="26130"/>
                    <a:pt x="15162" y="26130"/>
                  </a:cubicBezTo>
                  <a:cubicBezTo>
                    <a:pt x="16977" y="26130"/>
                    <a:pt x="18725" y="25908"/>
                    <a:pt x="20419" y="25464"/>
                  </a:cubicBezTo>
                  <a:cubicBezTo>
                    <a:pt x="22123" y="25020"/>
                    <a:pt x="23816" y="24354"/>
                    <a:pt x="25488" y="23466"/>
                  </a:cubicBezTo>
                  <a:lnTo>
                    <a:pt x="25488" y="27923"/>
                  </a:lnTo>
                  <a:cubicBezTo>
                    <a:pt x="23794" y="28640"/>
                    <a:pt x="22068" y="29187"/>
                    <a:pt x="20286" y="29563"/>
                  </a:cubicBezTo>
                  <a:cubicBezTo>
                    <a:pt x="18515" y="29939"/>
                    <a:pt x="16711" y="30127"/>
                    <a:pt x="14885" y="30127"/>
                  </a:cubicBezTo>
                  <a:cubicBezTo>
                    <a:pt x="10314" y="30127"/>
                    <a:pt x="6685" y="28794"/>
                    <a:pt x="3995" y="26130"/>
                  </a:cubicBezTo>
                  <a:cubicBezTo>
                    <a:pt x="1328" y="23467"/>
                    <a:pt x="0" y="19862"/>
                    <a:pt x="0" y="15319"/>
                  </a:cubicBezTo>
                  <a:cubicBezTo>
                    <a:pt x="0" y="10623"/>
                    <a:pt x="1262" y="6900"/>
                    <a:pt x="3796" y="4150"/>
                  </a:cubicBezTo>
                  <a:cubicBezTo>
                    <a:pt x="6330" y="1383"/>
                    <a:pt x="9761" y="0"/>
                    <a:pt x="14066" y="0"/>
                  </a:cubicBezTo>
                  <a:cubicBezTo>
                    <a:pt x="17929" y="0"/>
                    <a:pt x="20972" y="1246"/>
                    <a:pt x="23208" y="3740"/>
                  </a:cubicBezTo>
                  <a:cubicBezTo>
                    <a:pt x="25465" y="6216"/>
                    <a:pt x="26594" y="9590"/>
                    <a:pt x="26594" y="13859"/>
                  </a:cubicBezTo>
                  <a:moveTo>
                    <a:pt x="21880" y="12476"/>
                  </a:moveTo>
                  <a:cubicBezTo>
                    <a:pt x="21846" y="9897"/>
                    <a:pt x="21116" y="7839"/>
                    <a:pt x="19699" y="6302"/>
                  </a:cubicBezTo>
                  <a:cubicBezTo>
                    <a:pt x="18294" y="4764"/>
                    <a:pt x="16434" y="3996"/>
                    <a:pt x="14111" y="3996"/>
                  </a:cubicBezTo>
                  <a:cubicBezTo>
                    <a:pt x="11487" y="3996"/>
                    <a:pt x="9374" y="4739"/>
                    <a:pt x="7791" y="6225"/>
                  </a:cubicBezTo>
                  <a:cubicBezTo>
                    <a:pt x="6220" y="7712"/>
                    <a:pt x="5312" y="9803"/>
                    <a:pt x="5069" y="12501"/>
                  </a:cubicBezTo>
                  <a:lnTo>
                    <a:pt x="21880" y="12476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C43644A2-078E-41A8-6E1D-E4DA2ED00E5E}"/>
                </a:ext>
              </a:extLst>
            </p:cNvPr>
            <p:cNvSpPr/>
            <p:nvPr/>
          </p:nvSpPr>
          <p:spPr>
            <a:xfrm>
              <a:off x="8649942" y="1629554"/>
              <a:ext cx="24026" cy="39862"/>
            </a:xfrm>
            <a:custGeom>
              <a:avLst/>
              <a:gdLst>
                <a:gd name="connsiteX0" fmla="*/ 24027 w 24026"/>
                <a:gd name="connsiteY0" fmla="*/ 22545 h 39862"/>
                <a:gd name="connsiteX1" fmla="*/ 24027 w 24026"/>
                <a:gd name="connsiteY1" fmla="*/ 39863 h 39862"/>
                <a:gd name="connsiteX2" fmla="*/ 19312 w 24026"/>
                <a:gd name="connsiteY2" fmla="*/ 39863 h 39862"/>
                <a:gd name="connsiteX3" fmla="*/ 19312 w 24026"/>
                <a:gd name="connsiteY3" fmla="*/ 22697 h 39862"/>
                <a:gd name="connsiteX4" fmla="*/ 17718 w 24026"/>
                <a:gd name="connsiteY4" fmla="*/ 16601 h 39862"/>
                <a:gd name="connsiteX5" fmla="*/ 12960 w 24026"/>
                <a:gd name="connsiteY5" fmla="*/ 14578 h 39862"/>
                <a:gd name="connsiteX6" fmla="*/ 6939 w 24026"/>
                <a:gd name="connsiteY6" fmla="*/ 17011 h 39862"/>
                <a:gd name="connsiteX7" fmla="*/ 4737 w 24026"/>
                <a:gd name="connsiteY7" fmla="*/ 23646 h 39862"/>
                <a:gd name="connsiteX8" fmla="*/ 4737 w 24026"/>
                <a:gd name="connsiteY8" fmla="*/ 39863 h 39862"/>
                <a:gd name="connsiteX9" fmla="*/ 0 w 24026"/>
                <a:gd name="connsiteY9" fmla="*/ 39863 h 39862"/>
                <a:gd name="connsiteX10" fmla="*/ 0 w 24026"/>
                <a:gd name="connsiteY10" fmla="*/ 0 h 39862"/>
                <a:gd name="connsiteX11" fmla="*/ 4737 w 24026"/>
                <a:gd name="connsiteY11" fmla="*/ 0 h 39862"/>
                <a:gd name="connsiteX12" fmla="*/ 4737 w 24026"/>
                <a:gd name="connsiteY12" fmla="*/ 15628 h 39862"/>
                <a:gd name="connsiteX13" fmla="*/ 8710 w 24026"/>
                <a:gd name="connsiteY13" fmla="*/ 11759 h 39862"/>
                <a:gd name="connsiteX14" fmla="*/ 14011 w 24026"/>
                <a:gd name="connsiteY14" fmla="*/ 10478 h 39862"/>
                <a:gd name="connsiteX15" fmla="*/ 21492 w 24026"/>
                <a:gd name="connsiteY15" fmla="*/ 13553 h 39862"/>
                <a:gd name="connsiteX16" fmla="*/ 24027 w 24026"/>
                <a:gd name="connsiteY16" fmla="*/ 22545 h 39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26" h="39862">
                  <a:moveTo>
                    <a:pt x="24027" y="22545"/>
                  </a:moveTo>
                  <a:lnTo>
                    <a:pt x="24027" y="39863"/>
                  </a:lnTo>
                  <a:lnTo>
                    <a:pt x="19312" y="39863"/>
                  </a:lnTo>
                  <a:lnTo>
                    <a:pt x="19312" y="22697"/>
                  </a:lnTo>
                  <a:cubicBezTo>
                    <a:pt x="19312" y="19983"/>
                    <a:pt x="18781" y="17950"/>
                    <a:pt x="17718" y="16601"/>
                  </a:cubicBezTo>
                  <a:cubicBezTo>
                    <a:pt x="16667" y="15252"/>
                    <a:pt x="15073" y="14578"/>
                    <a:pt x="12960" y="14578"/>
                  </a:cubicBezTo>
                  <a:cubicBezTo>
                    <a:pt x="10414" y="14578"/>
                    <a:pt x="8411" y="15389"/>
                    <a:pt x="6939" y="17011"/>
                  </a:cubicBezTo>
                  <a:cubicBezTo>
                    <a:pt x="5467" y="18634"/>
                    <a:pt x="4737" y="20845"/>
                    <a:pt x="4737" y="23646"/>
                  </a:cubicBezTo>
                  <a:lnTo>
                    <a:pt x="4737" y="39863"/>
                  </a:lnTo>
                  <a:lnTo>
                    <a:pt x="0" y="39863"/>
                  </a:lnTo>
                  <a:lnTo>
                    <a:pt x="0" y="0"/>
                  </a:lnTo>
                  <a:lnTo>
                    <a:pt x="4737" y="0"/>
                  </a:lnTo>
                  <a:lnTo>
                    <a:pt x="4737" y="15628"/>
                  </a:lnTo>
                  <a:cubicBezTo>
                    <a:pt x="5866" y="13902"/>
                    <a:pt x="7194" y="12613"/>
                    <a:pt x="8710" y="11759"/>
                  </a:cubicBezTo>
                  <a:cubicBezTo>
                    <a:pt x="10248" y="10905"/>
                    <a:pt x="12008" y="10478"/>
                    <a:pt x="14011" y="10478"/>
                  </a:cubicBezTo>
                  <a:cubicBezTo>
                    <a:pt x="17309" y="10478"/>
                    <a:pt x="19799" y="11503"/>
                    <a:pt x="21492" y="13553"/>
                  </a:cubicBezTo>
                  <a:cubicBezTo>
                    <a:pt x="23185" y="15585"/>
                    <a:pt x="24027" y="18582"/>
                    <a:pt x="24027" y="22545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5C46CF48-FE24-7F75-6B61-4634AC2D158E}"/>
                </a:ext>
              </a:extLst>
            </p:cNvPr>
            <p:cNvSpPr/>
            <p:nvPr/>
          </p:nvSpPr>
          <p:spPr>
            <a:xfrm>
              <a:off x="8683364" y="1629554"/>
              <a:ext cx="4714" cy="39862"/>
            </a:xfrm>
            <a:custGeom>
              <a:avLst/>
              <a:gdLst>
                <a:gd name="connsiteX0" fmla="*/ 0 w 4714"/>
                <a:gd name="connsiteY0" fmla="*/ 0 h 39862"/>
                <a:gd name="connsiteX1" fmla="*/ 4715 w 4714"/>
                <a:gd name="connsiteY1" fmla="*/ 0 h 39862"/>
                <a:gd name="connsiteX2" fmla="*/ 4715 w 4714"/>
                <a:gd name="connsiteY2" fmla="*/ 39863 h 39862"/>
                <a:gd name="connsiteX3" fmla="*/ 0 w 4714"/>
                <a:gd name="connsiteY3" fmla="*/ 39863 h 39862"/>
                <a:gd name="connsiteX4" fmla="*/ 0 w 4714"/>
                <a:gd name="connsiteY4" fmla="*/ 0 h 39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" h="39862">
                  <a:moveTo>
                    <a:pt x="0" y="0"/>
                  </a:moveTo>
                  <a:lnTo>
                    <a:pt x="4715" y="0"/>
                  </a:lnTo>
                  <a:lnTo>
                    <a:pt x="4715" y="39863"/>
                  </a:lnTo>
                  <a:lnTo>
                    <a:pt x="0" y="39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B12D3381-E05F-2A88-C5DF-C3F48285DA9B}"/>
                </a:ext>
              </a:extLst>
            </p:cNvPr>
            <p:cNvSpPr/>
            <p:nvPr/>
          </p:nvSpPr>
          <p:spPr>
            <a:xfrm>
              <a:off x="8695892" y="1640032"/>
              <a:ext cx="26594" cy="30126"/>
            </a:xfrm>
            <a:custGeom>
              <a:avLst/>
              <a:gdLst>
                <a:gd name="connsiteX0" fmla="*/ 26594 w 26594"/>
                <a:gd name="connsiteY0" fmla="*/ 13859 h 30126"/>
                <a:gd name="connsiteX1" fmla="*/ 26594 w 26594"/>
                <a:gd name="connsiteY1" fmla="*/ 16165 h 30126"/>
                <a:gd name="connsiteX2" fmla="*/ 4925 w 26594"/>
                <a:gd name="connsiteY2" fmla="*/ 16165 h 30126"/>
                <a:gd name="connsiteX3" fmla="*/ 7847 w 26594"/>
                <a:gd name="connsiteY3" fmla="*/ 23594 h 30126"/>
                <a:gd name="connsiteX4" fmla="*/ 15173 w 26594"/>
                <a:gd name="connsiteY4" fmla="*/ 26130 h 30126"/>
                <a:gd name="connsiteX5" fmla="*/ 20419 w 26594"/>
                <a:gd name="connsiteY5" fmla="*/ 25464 h 30126"/>
                <a:gd name="connsiteX6" fmla="*/ 25499 w 26594"/>
                <a:gd name="connsiteY6" fmla="*/ 23466 h 30126"/>
                <a:gd name="connsiteX7" fmla="*/ 25499 w 26594"/>
                <a:gd name="connsiteY7" fmla="*/ 27923 h 30126"/>
                <a:gd name="connsiteX8" fmla="*/ 20297 w 26594"/>
                <a:gd name="connsiteY8" fmla="*/ 29563 h 30126"/>
                <a:gd name="connsiteX9" fmla="*/ 14885 w 26594"/>
                <a:gd name="connsiteY9" fmla="*/ 30127 h 30126"/>
                <a:gd name="connsiteX10" fmla="*/ 3995 w 26594"/>
                <a:gd name="connsiteY10" fmla="*/ 26130 h 30126"/>
                <a:gd name="connsiteX11" fmla="*/ 0 w 26594"/>
                <a:gd name="connsiteY11" fmla="*/ 15319 h 30126"/>
                <a:gd name="connsiteX12" fmla="*/ 3796 w 26594"/>
                <a:gd name="connsiteY12" fmla="*/ 4150 h 30126"/>
                <a:gd name="connsiteX13" fmla="*/ 14066 w 26594"/>
                <a:gd name="connsiteY13" fmla="*/ 0 h 30126"/>
                <a:gd name="connsiteX14" fmla="*/ 23219 w 26594"/>
                <a:gd name="connsiteY14" fmla="*/ 3740 h 30126"/>
                <a:gd name="connsiteX15" fmla="*/ 26594 w 26594"/>
                <a:gd name="connsiteY15" fmla="*/ 13859 h 30126"/>
                <a:gd name="connsiteX16" fmla="*/ 21880 w 26594"/>
                <a:gd name="connsiteY16" fmla="*/ 12476 h 30126"/>
                <a:gd name="connsiteX17" fmla="*/ 19699 w 26594"/>
                <a:gd name="connsiteY17" fmla="*/ 6302 h 30126"/>
                <a:gd name="connsiteX18" fmla="*/ 14122 w 26594"/>
                <a:gd name="connsiteY18" fmla="*/ 3996 h 30126"/>
                <a:gd name="connsiteX19" fmla="*/ 7791 w 26594"/>
                <a:gd name="connsiteY19" fmla="*/ 6225 h 30126"/>
                <a:gd name="connsiteX20" fmla="*/ 5080 w 26594"/>
                <a:gd name="connsiteY20" fmla="*/ 12501 h 30126"/>
                <a:gd name="connsiteX21" fmla="*/ 21880 w 26594"/>
                <a:gd name="connsiteY21" fmla="*/ 12476 h 3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594" h="30126">
                  <a:moveTo>
                    <a:pt x="26594" y="13859"/>
                  </a:moveTo>
                  <a:lnTo>
                    <a:pt x="26594" y="16165"/>
                  </a:lnTo>
                  <a:lnTo>
                    <a:pt x="4925" y="16165"/>
                  </a:lnTo>
                  <a:cubicBezTo>
                    <a:pt x="5135" y="19409"/>
                    <a:pt x="6109" y="21886"/>
                    <a:pt x="7847" y="23594"/>
                  </a:cubicBezTo>
                  <a:cubicBezTo>
                    <a:pt x="9606" y="25285"/>
                    <a:pt x="12041" y="26130"/>
                    <a:pt x="15173" y="26130"/>
                  </a:cubicBezTo>
                  <a:cubicBezTo>
                    <a:pt x="16977" y="26130"/>
                    <a:pt x="18725" y="25908"/>
                    <a:pt x="20419" y="25464"/>
                  </a:cubicBezTo>
                  <a:cubicBezTo>
                    <a:pt x="22134" y="25020"/>
                    <a:pt x="23827" y="24354"/>
                    <a:pt x="25499" y="23466"/>
                  </a:cubicBezTo>
                  <a:lnTo>
                    <a:pt x="25499" y="27923"/>
                  </a:lnTo>
                  <a:cubicBezTo>
                    <a:pt x="23805" y="28640"/>
                    <a:pt x="22068" y="29187"/>
                    <a:pt x="20297" y="29563"/>
                  </a:cubicBezTo>
                  <a:cubicBezTo>
                    <a:pt x="18515" y="29939"/>
                    <a:pt x="16711" y="30127"/>
                    <a:pt x="14885" y="30127"/>
                  </a:cubicBezTo>
                  <a:cubicBezTo>
                    <a:pt x="10315" y="30127"/>
                    <a:pt x="6685" y="28794"/>
                    <a:pt x="3995" y="26130"/>
                  </a:cubicBezTo>
                  <a:cubicBezTo>
                    <a:pt x="1328" y="23467"/>
                    <a:pt x="0" y="19862"/>
                    <a:pt x="0" y="15319"/>
                  </a:cubicBezTo>
                  <a:cubicBezTo>
                    <a:pt x="0" y="10623"/>
                    <a:pt x="1262" y="6900"/>
                    <a:pt x="3796" y="4150"/>
                  </a:cubicBezTo>
                  <a:cubicBezTo>
                    <a:pt x="6341" y="1383"/>
                    <a:pt x="9761" y="0"/>
                    <a:pt x="14066" y="0"/>
                  </a:cubicBezTo>
                  <a:cubicBezTo>
                    <a:pt x="17929" y="0"/>
                    <a:pt x="20972" y="1246"/>
                    <a:pt x="23219" y="3740"/>
                  </a:cubicBezTo>
                  <a:cubicBezTo>
                    <a:pt x="25465" y="6216"/>
                    <a:pt x="26594" y="9590"/>
                    <a:pt x="26594" y="13859"/>
                  </a:cubicBezTo>
                  <a:moveTo>
                    <a:pt x="21880" y="12476"/>
                  </a:moveTo>
                  <a:cubicBezTo>
                    <a:pt x="21846" y="9897"/>
                    <a:pt x="21127" y="7839"/>
                    <a:pt x="19699" y="6302"/>
                  </a:cubicBezTo>
                  <a:cubicBezTo>
                    <a:pt x="18305" y="4764"/>
                    <a:pt x="16446" y="3996"/>
                    <a:pt x="14122" y="3996"/>
                  </a:cubicBezTo>
                  <a:cubicBezTo>
                    <a:pt x="11488" y="3996"/>
                    <a:pt x="9374" y="4739"/>
                    <a:pt x="7791" y="6225"/>
                  </a:cubicBezTo>
                  <a:cubicBezTo>
                    <a:pt x="6220" y="7712"/>
                    <a:pt x="5312" y="9803"/>
                    <a:pt x="5080" y="12501"/>
                  </a:cubicBezTo>
                  <a:lnTo>
                    <a:pt x="21880" y="12476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A1614C8C-017B-4644-94F4-4CB04977F7A1}"/>
                </a:ext>
              </a:extLst>
            </p:cNvPr>
            <p:cNvSpPr/>
            <p:nvPr/>
          </p:nvSpPr>
          <p:spPr>
            <a:xfrm>
              <a:off x="8730045" y="1640032"/>
              <a:ext cx="16810" cy="29384"/>
            </a:xfrm>
            <a:custGeom>
              <a:avLst/>
              <a:gdLst>
                <a:gd name="connsiteX0" fmla="*/ 16811 w 16810"/>
                <a:gd name="connsiteY0" fmla="*/ 5097 h 29384"/>
                <a:gd name="connsiteX1" fmla="*/ 15062 w 16810"/>
                <a:gd name="connsiteY1" fmla="*/ 4431 h 29384"/>
                <a:gd name="connsiteX2" fmla="*/ 13015 w 16810"/>
                <a:gd name="connsiteY2" fmla="*/ 4201 h 29384"/>
                <a:gd name="connsiteX3" fmla="*/ 6862 w 16810"/>
                <a:gd name="connsiteY3" fmla="*/ 6814 h 29384"/>
                <a:gd name="connsiteX4" fmla="*/ 4737 w 16810"/>
                <a:gd name="connsiteY4" fmla="*/ 14269 h 29384"/>
                <a:gd name="connsiteX5" fmla="*/ 4737 w 16810"/>
                <a:gd name="connsiteY5" fmla="*/ 29384 h 29384"/>
                <a:gd name="connsiteX6" fmla="*/ 0 w 16810"/>
                <a:gd name="connsiteY6" fmla="*/ 29384 h 29384"/>
                <a:gd name="connsiteX7" fmla="*/ 0 w 16810"/>
                <a:gd name="connsiteY7" fmla="*/ 692 h 29384"/>
                <a:gd name="connsiteX8" fmla="*/ 4737 w 16810"/>
                <a:gd name="connsiteY8" fmla="*/ 692 h 29384"/>
                <a:gd name="connsiteX9" fmla="*/ 4737 w 16810"/>
                <a:gd name="connsiteY9" fmla="*/ 5150 h 29384"/>
                <a:gd name="connsiteX10" fmla="*/ 8610 w 16810"/>
                <a:gd name="connsiteY10" fmla="*/ 1280 h 29384"/>
                <a:gd name="connsiteX11" fmla="*/ 14398 w 16810"/>
                <a:gd name="connsiteY11" fmla="*/ 0 h 29384"/>
                <a:gd name="connsiteX12" fmla="*/ 15472 w 16810"/>
                <a:gd name="connsiteY12" fmla="*/ 76 h 29384"/>
                <a:gd name="connsiteX13" fmla="*/ 16778 w 16810"/>
                <a:gd name="connsiteY13" fmla="*/ 256 h 29384"/>
                <a:gd name="connsiteX14" fmla="*/ 16811 w 16810"/>
                <a:gd name="connsiteY14" fmla="*/ 5097 h 29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810" h="29384">
                  <a:moveTo>
                    <a:pt x="16811" y="5097"/>
                  </a:moveTo>
                  <a:cubicBezTo>
                    <a:pt x="16280" y="4791"/>
                    <a:pt x="15693" y="4568"/>
                    <a:pt x="15062" y="4431"/>
                  </a:cubicBezTo>
                  <a:cubicBezTo>
                    <a:pt x="14453" y="4277"/>
                    <a:pt x="13767" y="4201"/>
                    <a:pt x="13015" y="4201"/>
                  </a:cubicBezTo>
                  <a:cubicBezTo>
                    <a:pt x="10348" y="4201"/>
                    <a:pt x="8300" y="5072"/>
                    <a:pt x="6862" y="6814"/>
                  </a:cubicBezTo>
                  <a:cubicBezTo>
                    <a:pt x="5445" y="8539"/>
                    <a:pt x="4737" y="11024"/>
                    <a:pt x="4737" y="14269"/>
                  </a:cubicBezTo>
                  <a:lnTo>
                    <a:pt x="4737" y="29384"/>
                  </a:lnTo>
                  <a:lnTo>
                    <a:pt x="0" y="29384"/>
                  </a:lnTo>
                  <a:lnTo>
                    <a:pt x="0" y="692"/>
                  </a:lnTo>
                  <a:lnTo>
                    <a:pt x="4737" y="692"/>
                  </a:lnTo>
                  <a:lnTo>
                    <a:pt x="4737" y="5150"/>
                  </a:lnTo>
                  <a:cubicBezTo>
                    <a:pt x="5733" y="3406"/>
                    <a:pt x="7027" y="2117"/>
                    <a:pt x="8610" y="1280"/>
                  </a:cubicBezTo>
                  <a:cubicBezTo>
                    <a:pt x="10193" y="427"/>
                    <a:pt x="12129" y="0"/>
                    <a:pt x="14398" y="0"/>
                  </a:cubicBezTo>
                  <a:cubicBezTo>
                    <a:pt x="14719" y="0"/>
                    <a:pt x="15084" y="25"/>
                    <a:pt x="15472" y="76"/>
                  </a:cubicBezTo>
                  <a:cubicBezTo>
                    <a:pt x="15859" y="111"/>
                    <a:pt x="16302" y="170"/>
                    <a:pt x="16778" y="256"/>
                  </a:cubicBezTo>
                  <a:lnTo>
                    <a:pt x="16811" y="5097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E614F4B-ECEB-BB99-6CA8-164970EF3300}"/>
              </a:ext>
            </a:extLst>
          </p:cNvPr>
          <p:cNvGrpSpPr/>
          <p:nvPr/>
        </p:nvGrpSpPr>
        <p:grpSpPr>
          <a:xfrm>
            <a:off x="8268880" y="1686926"/>
            <a:ext cx="493447" cy="50775"/>
            <a:chOff x="8268880" y="1686926"/>
            <a:chExt cx="493447" cy="50775"/>
          </a:xfrm>
        </p:grpSpPr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7840AF1B-13AE-BFC4-D048-794366441428}"/>
                </a:ext>
              </a:extLst>
            </p:cNvPr>
            <p:cNvSpPr/>
            <p:nvPr/>
          </p:nvSpPr>
          <p:spPr>
            <a:xfrm>
              <a:off x="8268880" y="1707664"/>
              <a:ext cx="151917" cy="1106"/>
            </a:xfrm>
            <a:custGeom>
              <a:avLst/>
              <a:gdLst>
                <a:gd name="connsiteX0" fmla="*/ 0 w 151917"/>
                <a:gd name="connsiteY0" fmla="*/ 0 h 1106"/>
                <a:gd name="connsiteX1" fmla="*/ 151918 w 151917"/>
                <a:gd name="connsiteY1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917" h="1106">
                  <a:moveTo>
                    <a:pt x="0" y="0"/>
                  </a:moveTo>
                  <a:lnTo>
                    <a:pt x="151918" y="0"/>
                  </a:lnTo>
                </a:path>
              </a:pathLst>
            </a:custGeom>
            <a:noFill/>
            <a:ln w="13240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8501BCF1-0A7F-C4C9-5068-B2E9B978B0DA}"/>
                </a:ext>
              </a:extLst>
            </p:cNvPr>
            <p:cNvSpPr/>
            <p:nvPr/>
          </p:nvSpPr>
          <p:spPr>
            <a:xfrm>
              <a:off x="8446119" y="1688540"/>
              <a:ext cx="32360" cy="38247"/>
            </a:xfrm>
            <a:custGeom>
              <a:avLst/>
              <a:gdLst>
                <a:gd name="connsiteX0" fmla="*/ 0 w 32360"/>
                <a:gd name="connsiteY0" fmla="*/ 0 h 38247"/>
                <a:gd name="connsiteX1" fmla="*/ 32360 w 32360"/>
                <a:gd name="connsiteY1" fmla="*/ 0 h 38247"/>
                <a:gd name="connsiteX2" fmla="*/ 32360 w 32360"/>
                <a:gd name="connsiteY2" fmla="*/ 4355 h 38247"/>
                <a:gd name="connsiteX3" fmla="*/ 18781 w 32360"/>
                <a:gd name="connsiteY3" fmla="*/ 4355 h 38247"/>
                <a:gd name="connsiteX4" fmla="*/ 18781 w 32360"/>
                <a:gd name="connsiteY4" fmla="*/ 38248 h 38247"/>
                <a:gd name="connsiteX5" fmla="*/ 13579 w 32360"/>
                <a:gd name="connsiteY5" fmla="*/ 38248 h 38247"/>
                <a:gd name="connsiteX6" fmla="*/ 13579 w 32360"/>
                <a:gd name="connsiteY6" fmla="*/ 4355 h 38247"/>
                <a:gd name="connsiteX7" fmla="*/ 0 w 32360"/>
                <a:gd name="connsiteY7" fmla="*/ 4355 h 38247"/>
                <a:gd name="connsiteX8" fmla="*/ 0 w 32360"/>
                <a:gd name="connsiteY8" fmla="*/ 0 h 38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360" h="38247">
                  <a:moveTo>
                    <a:pt x="0" y="0"/>
                  </a:moveTo>
                  <a:lnTo>
                    <a:pt x="32360" y="0"/>
                  </a:lnTo>
                  <a:lnTo>
                    <a:pt x="32360" y="4355"/>
                  </a:lnTo>
                  <a:lnTo>
                    <a:pt x="18781" y="4355"/>
                  </a:lnTo>
                  <a:lnTo>
                    <a:pt x="18781" y="38248"/>
                  </a:lnTo>
                  <a:lnTo>
                    <a:pt x="13579" y="38248"/>
                  </a:lnTo>
                  <a:lnTo>
                    <a:pt x="13579" y="4355"/>
                  </a:lnTo>
                  <a:lnTo>
                    <a:pt x="0" y="43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14344EBD-1599-293F-6D92-6E6BECFF719D}"/>
                </a:ext>
              </a:extLst>
            </p:cNvPr>
            <p:cNvSpPr/>
            <p:nvPr/>
          </p:nvSpPr>
          <p:spPr>
            <a:xfrm>
              <a:off x="8471718" y="1698096"/>
              <a:ext cx="27922" cy="39605"/>
            </a:xfrm>
            <a:custGeom>
              <a:avLst/>
              <a:gdLst>
                <a:gd name="connsiteX0" fmla="*/ 15317 w 27922"/>
                <a:gd name="connsiteY0" fmla="*/ 31356 h 39605"/>
                <a:gd name="connsiteX1" fmla="*/ 11421 w 27922"/>
                <a:gd name="connsiteY1" fmla="*/ 38043 h 39605"/>
                <a:gd name="connsiteX2" fmla="*/ 6352 w 27922"/>
                <a:gd name="connsiteY2" fmla="*/ 39606 h 39605"/>
                <a:gd name="connsiteX3" fmla="*/ 2579 w 27922"/>
                <a:gd name="connsiteY3" fmla="*/ 39606 h 39605"/>
                <a:gd name="connsiteX4" fmla="*/ 2579 w 27922"/>
                <a:gd name="connsiteY4" fmla="*/ 35660 h 39605"/>
                <a:gd name="connsiteX5" fmla="*/ 5345 w 27922"/>
                <a:gd name="connsiteY5" fmla="*/ 35660 h 39605"/>
                <a:gd name="connsiteX6" fmla="*/ 8367 w 27922"/>
                <a:gd name="connsiteY6" fmla="*/ 34738 h 39605"/>
                <a:gd name="connsiteX7" fmla="*/ 10757 w 27922"/>
                <a:gd name="connsiteY7" fmla="*/ 30382 h 39605"/>
                <a:gd name="connsiteX8" fmla="*/ 11598 w 27922"/>
                <a:gd name="connsiteY8" fmla="*/ 28231 h 39605"/>
                <a:gd name="connsiteX9" fmla="*/ 0 w 27922"/>
                <a:gd name="connsiteY9" fmla="*/ 0 h 39605"/>
                <a:gd name="connsiteX10" fmla="*/ 4991 w 27922"/>
                <a:gd name="connsiteY10" fmla="*/ 0 h 39605"/>
                <a:gd name="connsiteX11" fmla="*/ 13956 w 27922"/>
                <a:gd name="connsiteY11" fmla="*/ 22442 h 39605"/>
                <a:gd name="connsiteX12" fmla="*/ 22920 w 27922"/>
                <a:gd name="connsiteY12" fmla="*/ 0 h 39605"/>
                <a:gd name="connsiteX13" fmla="*/ 27922 w 27922"/>
                <a:gd name="connsiteY13" fmla="*/ 0 h 39605"/>
                <a:gd name="connsiteX14" fmla="*/ 15317 w 27922"/>
                <a:gd name="connsiteY14" fmla="*/ 31356 h 39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922" h="39605">
                  <a:moveTo>
                    <a:pt x="15317" y="31356"/>
                  </a:moveTo>
                  <a:cubicBezTo>
                    <a:pt x="13978" y="34773"/>
                    <a:pt x="12683" y="37002"/>
                    <a:pt x="11421" y="38043"/>
                  </a:cubicBezTo>
                  <a:cubicBezTo>
                    <a:pt x="10159" y="39084"/>
                    <a:pt x="8466" y="39606"/>
                    <a:pt x="6352" y="39606"/>
                  </a:cubicBezTo>
                  <a:lnTo>
                    <a:pt x="2579" y="39606"/>
                  </a:lnTo>
                  <a:lnTo>
                    <a:pt x="2579" y="35660"/>
                  </a:lnTo>
                  <a:lnTo>
                    <a:pt x="5345" y="35660"/>
                  </a:lnTo>
                  <a:cubicBezTo>
                    <a:pt x="6640" y="35660"/>
                    <a:pt x="7647" y="35353"/>
                    <a:pt x="8367" y="34738"/>
                  </a:cubicBezTo>
                  <a:cubicBezTo>
                    <a:pt x="9086" y="34123"/>
                    <a:pt x="9883" y="32671"/>
                    <a:pt x="10757" y="30382"/>
                  </a:cubicBezTo>
                  <a:lnTo>
                    <a:pt x="11598" y="28231"/>
                  </a:lnTo>
                  <a:lnTo>
                    <a:pt x="0" y="0"/>
                  </a:lnTo>
                  <a:lnTo>
                    <a:pt x="4991" y="0"/>
                  </a:lnTo>
                  <a:lnTo>
                    <a:pt x="13956" y="22442"/>
                  </a:lnTo>
                  <a:lnTo>
                    <a:pt x="22920" y="0"/>
                  </a:lnTo>
                  <a:lnTo>
                    <a:pt x="27922" y="0"/>
                  </a:lnTo>
                  <a:lnTo>
                    <a:pt x="15317" y="31356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99EC3BD4-BD6D-854B-EB9D-BE785FFA5186}"/>
                </a:ext>
              </a:extLst>
            </p:cNvPr>
            <p:cNvSpPr/>
            <p:nvPr/>
          </p:nvSpPr>
          <p:spPr>
            <a:xfrm>
              <a:off x="8505959" y="1697404"/>
              <a:ext cx="25675" cy="40297"/>
            </a:xfrm>
            <a:custGeom>
              <a:avLst/>
              <a:gdLst>
                <a:gd name="connsiteX0" fmla="*/ 4748 w 25675"/>
                <a:gd name="connsiteY0" fmla="*/ 25080 h 40297"/>
                <a:gd name="connsiteX1" fmla="*/ 4748 w 25675"/>
                <a:gd name="connsiteY1" fmla="*/ 40297 h 40297"/>
                <a:gd name="connsiteX2" fmla="*/ 0 w 25675"/>
                <a:gd name="connsiteY2" fmla="*/ 40297 h 40297"/>
                <a:gd name="connsiteX3" fmla="*/ 0 w 25675"/>
                <a:gd name="connsiteY3" fmla="*/ 692 h 40297"/>
                <a:gd name="connsiteX4" fmla="*/ 4748 w 25675"/>
                <a:gd name="connsiteY4" fmla="*/ 692 h 40297"/>
                <a:gd name="connsiteX5" fmla="*/ 4748 w 25675"/>
                <a:gd name="connsiteY5" fmla="*/ 5047 h 40297"/>
                <a:gd name="connsiteX6" fmla="*/ 8488 w 25675"/>
                <a:gd name="connsiteY6" fmla="*/ 1255 h 40297"/>
                <a:gd name="connsiteX7" fmla="*/ 13911 w 25675"/>
                <a:gd name="connsiteY7" fmla="*/ 0 h 40297"/>
                <a:gd name="connsiteX8" fmla="*/ 22400 w 25675"/>
                <a:gd name="connsiteY8" fmla="*/ 4150 h 40297"/>
                <a:gd name="connsiteX9" fmla="*/ 25676 w 25675"/>
                <a:gd name="connsiteY9" fmla="*/ 15063 h 40297"/>
                <a:gd name="connsiteX10" fmla="*/ 22400 w 25675"/>
                <a:gd name="connsiteY10" fmla="*/ 25977 h 40297"/>
                <a:gd name="connsiteX11" fmla="*/ 13911 w 25675"/>
                <a:gd name="connsiteY11" fmla="*/ 30127 h 40297"/>
                <a:gd name="connsiteX12" fmla="*/ 8488 w 25675"/>
                <a:gd name="connsiteY12" fmla="*/ 28897 h 40297"/>
                <a:gd name="connsiteX13" fmla="*/ 4748 w 25675"/>
                <a:gd name="connsiteY13" fmla="*/ 25080 h 40297"/>
                <a:gd name="connsiteX14" fmla="*/ 20784 w 25675"/>
                <a:gd name="connsiteY14" fmla="*/ 15063 h 40297"/>
                <a:gd name="connsiteX15" fmla="*/ 18626 w 25675"/>
                <a:gd name="connsiteY15" fmla="*/ 6917 h 40297"/>
                <a:gd name="connsiteX16" fmla="*/ 12760 w 25675"/>
                <a:gd name="connsiteY16" fmla="*/ 3945 h 40297"/>
                <a:gd name="connsiteX17" fmla="*/ 6873 w 25675"/>
                <a:gd name="connsiteY17" fmla="*/ 6917 h 40297"/>
                <a:gd name="connsiteX18" fmla="*/ 4748 w 25675"/>
                <a:gd name="connsiteY18" fmla="*/ 15063 h 40297"/>
                <a:gd name="connsiteX19" fmla="*/ 6873 w 25675"/>
                <a:gd name="connsiteY19" fmla="*/ 23235 h 40297"/>
                <a:gd name="connsiteX20" fmla="*/ 12760 w 25675"/>
                <a:gd name="connsiteY20" fmla="*/ 26181 h 40297"/>
                <a:gd name="connsiteX21" fmla="*/ 18626 w 25675"/>
                <a:gd name="connsiteY21" fmla="*/ 23235 h 40297"/>
                <a:gd name="connsiteX22" fmla="*/ 20784 w 25675"/>
                <a:gd name="connsiteY22" fmla="*/ 15063 h 4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675" h="40297">
                  <a:moveTo>
                    <a:pt x="4748" y="25080"/>
                  </a:moveTo>
                  <a:lnTo>
                    <a:pt x="4748" y="40297"/>
                  </a:lnTo>
                  <a:lnTo>
                    <a:pt x="0" y="40297"/>
                  </a:lnTo>
                  <a:lnTo>
                    <a:pt x="0" y="692"/>
                  </a:lnTo>
                  <a:lnTo>
                    <a:pt x="4748" y="692"/>
                  </a:lnTo>
                  <a:lnTo>
                    <a:pt x="4748" y="5047"/>
                  </a:lnTo>
                  <a:cubicBezTo>
                    <a:pt x="5733" y="3339"/>
                    <a:pt x="6983" y="2075"/>
                    <a:pt x="8488" y="1255"/>
                  </a:cubicBezTo>
                  <a:cubicBezTo>
                    <a:pt x="10005" y="418"/>
                    <a:pt x="11820" y="0"/>
                    <a:pt x="13911" y="0"/>
                  </a:cubicBezTo>
                  <a:cubicBezTo>
                    <a:pt x="17398" y="0"/>
                    <a:pt x="20231" y="1383"/>
                    <a:pt x="22400" y="4150"/>
                  </a:cubicBezTo>
                  <a:cubicBezTo>
                    <a:pt x="24580" y="6917"/>
                    <a:pt x="25676" y="10555"/>
                    <a:pt x="25676" y="15063"/>
                  </a:cubicBezTo>
                  <a:cubicBezTo>
                    <a:pt x="25676" y="19572"/>
                    <a:pt x="24580" y="23210"/>
                    <a:pt x="22400" y="25977"/>
                  </a:cubicBezTo>
                  <a:cubicBezTo>
                    <a:pt x="20231" y="28743"/>
                    <a:pt x="17398" y="30127"/>
                    <a:pt x="13911" y="30127"/>
                  </a:cubicBezTo>
                  <a:cubicBezTo>
                    <a:pt x="11820" y="30127"/>
                    <a:pt x="10005" y="29717"/>
                    <a:pt x="8488" y="28897"/>
                  </a:cubicBezTo>
                  <a:cubicBezTo>
                    <a:pt x="6983" y="28061"/>
                    <a:pt x="5733" y="26788"/>
                    <a:pt x="4748" y="25080"/>
                  </a:cubicBezTo>
                  <a:moveTo>
                    <a:pt x="20784" y="15063"/>
                  </a:moveTo>
                  <a:cubicBezTo>
                    <a:pt x="20784" y="11596"/>
                    <a:pt x="20065" y="8881"/>
                    <a:pt x="18626" y="6917"/>
                  </a:cubicBezTo>
                  <a:cubicBezTo>
                    <a:pt x="17209" y="4936"/>
                    <a:pt x="15250" y="3945"/>
                    <a:pt x="12760" y="3945"/>
                  </a:cubicBezTo>
                  <a:cubicBezTo>
                    <a:pt x="10270" y="3945"/>
                    <a:pt x="8300" y="4936"/>
                    <a:pt x="6873" y="6917"/>
                  </a:cubicBezTo>
                  <a:cubicBezTo>
                    <a:pt x="5456" y="8881"/>
                    <a:pt x="4748" y="11596"/>
                    <a:pt x="4748" y="15063"/>
                  </a:cubicBezTo>
                  <a:cubicBezTo>
                    <a:pt x="4748" y="18531"/>
                    <a:pt x="5456" y="21254"/>
                    <a:pt x="6873" y="23235"/>
                  </a:cubicBezTo>
                  <a:cubicBezTo>
                    <a:pt x="8300" y="25200"/>
                    <a:pt x="10270" y="26181"/>
                    <a:pt x="12760" y="26181"/>
                  </a:cubicBezTo>
                  <a:cubicBezTo>
                    <a:pt x="15250" y="26181"/>
                    <a:pt x="17209" y="25200"/>
                    <a:pt x="18626" y="23235"/>
                  </a:cubicBezTo>
                  <a:cubicBezTo>
                    <a:pt x="20065" y="21254"/>
                    <a:pt x="20784" y="18531"/>
                    <a:pt x="20784" y="15063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3517C891-A1C5-F028-55B9-42E201427F31}"/>
                </a:ext>
              </a:extLst>
            </p:cNvPr>
            <p:cNvSpPr/>
            <p:nvPr/>
          </p:nvSpPr>
          <p:spPr>
            <a:xfrm>
              <a:off x="8537069" y="1710315"/>
              <a:ext cx="13800" cy="4202"/>
            </a:xfrm>
            <a:custGeom>
              <a:avLst/>
              <a:gdLst>
                <a:gd name="connsiteX0" fmla="*/ 0 w 13800"/>
                <a:gd name="connsiteY0" fmla="*/ 0 h 4202"/>
                <a:gd name="connsiteX1" fmla="*/ 13801 w 13800"/>
                <a:gd name="connsiteY1" fmla="*/ 0 h 4202"/>
                <a:gd name="connsiteX2" fmla="*/ 13801 w 13800"/>
                <a:gd name="connsiteY2" fmla="*/ 4202 h 4202"/>
                <a:gd name="connsiteX3" fmla="*/ 0 w 13800"/>
                <a:gd name="connsiteY3" fmla="*/ 4202 h 4202"/>
                <a:gd name="connsiteX4" fmla="*/ 0 w 13800"/>
                <a:gd name="connsiteY4" fmla="*/ 0 h 4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00" h="4202">
                  <a:moveTo>
                    <a:pt x="0" y="0"/>
                  </a:moveTo>
                  <a:lnTo>
                    <a:pt x="13801" y="0"/>
                  </a:lnTo>
                  <a:lnTo>
                    <a:pt x="13801" y="4202"/>
                  </a:lnTo>
                  <a:lnTo>
                    <a:pt x="0" y="4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59EBA3BB-FE0D-AC80-E9A4-DD79EF1F3140}"/>
                </a:ext>
              </a:extLst>
            </p:cNvPr>
            <p:cNvSpPr/>
            <p:nvPr/>
          </p:nvSpPr>
          <p:spPr>
            <a:xfrm>
              <a:off x="8558583" y="1688540"/>
              <a:ext cx="5179" cy="38247"/>
            </a:xfrm>
            <a:custGeom>
              <a:avLst/>
              <a:gdLst>
                <a:gd name="connsiteX0" fmla="*/ 0 w 5179"/>
                <a:gd name="connsiteY0" fmla="*/ 0 h 38247"/>
                <a:gd name="connsiteX1" fmla="*/ 5179 w 5179"/>
                <a:gd name="connsiteY1" fmla="*/ 0 h 38247"/>
                <a:gd name="connsiteX2" fmla="*/ 5179 w 5179"/>
                <a:gd name="connsiteY2" fmla="*/ 38248 h 38247"/>
                <a:gd name="connsiteX3" fmla="*/ 0 w 5179"/>
                <a:gd name="connsiteY3" fmla="*/ 38248 h 38247"/>
                <a:gd name="connsiteX4" fmla="*/ 0 w 5179"/>
                <a:gd name="connsiteY4" fmla="*/ 0 h 38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9" h="38247">
                  <a:moveTo>
                    <a:pt x="0" y="0"/>
                  </a:moveTo>
                  <a:lnTo>
                    <a:pt x="5179" y="0"/>
                  </a:lnTo>
                  <a:lnTo>
                    <a:pt x="5179" y="38248"/>
                  </a:lnTo>
                  <a:lnTo>
                    <a:pt x="0" y="382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54889C93-CCAD-7847-E8C6-73AA5E4C11E0}"/>
                </a:ext>
              </a:extLst>
            </p:cNvPr>
            <p:cNvSpPr/>
            <p:nvPr/>
          </p:nvSpPr>
          <p:spPr>
            <a:xfrm>
              <a:off x="8574055" y="1688540"/>
              <a:ext cx="5179" cy="38247"/>
            </a:xfrm>
            <a:custGeom>
              <a:avLst/>
              <a:gdLst>
                <a:gd name="connsiteX0" fmla="*/ 0 w 5179"/>
                <a:gd name="connsiteY0" fmla="*/ 0 h 38247"/>
                <a:gd name="connsiteX1" fmla="*/ 5179 w 5179"/>
                <a:gd name="connsiteY1" fmla="*/ 0 h 38247"/>
                <a:gd name="connsiteX2" fmla="*/ 5179 w 5179"/>
                <a:gd name="connsiteY2" fmla="*/ 38248 h 38247"/>
                <a:gd name="connsiteX3" fmla="*/ 0 w 5179"/>
                <a:gd name="connsiteY3" fmla="*/ 38248 h 38247"/>
                <a:gd name="connsiteX4" fmla="*/ 0 w 5179"/>
                <a:gd name="connsiteY4" fmla="*/ 0 h 38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9" h="38247">
                  <a:moveTo>
                    <a:pt x="0" y="0"/>
                  </a:moveTo>
                  <a:lnTo>
                    <a:pt x="5179" y="0"/>
                  </a:lnTo>
                  <a:lnTo>
                    <a:pt x="5179" y="38248"/>
                  </a:lnTo>
                  <a:lnTo>
                    <a:pt x="0" y="382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0A5B3339-51C5-F775-E3AE-F54DD5C6879E}"/>
                </a:ext>
              </a:extLst>
            </p:cNvPr>
            <p:cNvSpPr/>
            <p:nvPr/>
          </p:nvSpPr>
          <p:spPr>
            <a:xfrm>
              <a:off x="8606205" y="1688540"/>
              <a:ext cx="21979" cy="38247"/>
            </a:xfrm>
            <a:custGeom>
              <a:avLst/>
              <a:gdLst>
                <a:gd name="connsiteX0" fmla="*/ 0 w 21979"/>
                <a:gd name="connsiteY0" fmla="*/ 0 h 38247"/>
                <a:gd name="connsiteX1" fmla="*/ 21979 w 21979"/>
                <a:gd name="connsiteY1" fmla="*/ 0 h 38247"/>
                <a:gd name="connsiteX2" fmla="*/ 21979 w 21979"/>
                <a:gd name="connsiteY2" fmla="*/ 4355 h 38247"/>
                <a:gd name="connsiteX3" fmla="*/ 5180 w 21979"/>
                <a:gd name="connsiteY3" fmla="*/ 4355 h 38247"/>
                <a:gd name="connsiteX4" fmla="*/ 5180 w 21979"/>
                <a:gd name="connsiteY4" fmla="*/ 15627 h 38247"/>
                <a:gd name="connsiteX5" fmla="*/ 20341 w 21979"/>
                <a:gd name="connsiteY5" fmla="*/ 15627 h 38247"/>
                <a:gd name="connsiteX6" fmla="*/ 20341 w 21979"/>
                <a:gd name="connsiteY6" fmla="*/ 19982 h 38247"/>
                <a:gd name="connsiteX7" fmla="*/ 5180 w 21979"/>
                <a:gd name="connsiteY7" fmla="*/ 19982 h 38247"/>
                <a:gd name="connsiteX8" fmla="*/ 5180 w 21979"/>
                <a:gd name="connsiteY8" fmla="*/ 38248 h 38247"/>
                <a:gd name="connsiteX9" fmla="*/ 0 w 21979"/>
                <a:gd name="connsiteY9" fmla="*/ 38248 h 38247"/>
                <a:gd name="connsiteX10" fmla="*/ 0 w 21979"/>
                <a:gd name="connsiteY10" fmla="*/ 0 h 38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979" h="38247">
                  <a:moveTo>
                    <a:pt x="0" y="0"/>
                  </a:moveTo>
                  <a:lnTo>
                    <a:pt x="21979" y="0"/>
                  </a:lnTo>
                  <a:lnTo>
                    <a:pt x="21979" y="4355"/>
                  </a:lnTo>
                  <a:lnTo>
                    <a:pt x="5180" y="4355"/>
                  </a:lnTo>
                  <a:lnTo>
                    <a:pt x="5180" y="15627"/>
                  </a:lnTo>
                  <a:lnTo>
                    <a:pt x="20341" y="15627"/>
                  </a:lnTo>
                  <a:lnTo>
                    <a:pt x="20341" y="19982"/>
                  </a:lnTo>
                  <a:lnTo>
                    <a:pt x="5180" y="19982"/>
                  </a:lnTo>
                  <a:lnTo>
                    <a:pt x="5180" y="38248"/>
                  </a:lnTo>
                  <a:lnTo>
                    <a:pt x="0" y="382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B6D7FDAB-64D9-EA94-C91E-413400F1C763}"/>
                </a:ext>
              </a:extLst>
            </p:cNvPr>
            <p:cNvSpPr/>
            <p:nvPr/>
          </p:nvSpPr>
          <p:spPr>
            <a:xfrm>
              <a:off x="8631261" y="1697404"/>
              <a:ext cx="26594" cy="30126"/>
            </a:xfrm>
            <a:custGeom>
              <a:avLst/>
              <a:gdLst>
                <a:gd name="connsiteX0" fmla="*/ 26594 w 26594"/>
                <a:gd name="connsiteY0" fmla="*/ 13859 h 30126"/>
                <a:gd name="connsiteX1" fmla="*/ 26594 w 26594"/>
                <a:gd name="connsiteY1" fmla="*/ 16165 h 30126"/>
                <a:gd name="connsiteX2" fmla="*/ 4925 w 26594"/>
                <a:gd name="connsiteY2" fmla="*/ 16165 h 30126"/>
                <a:gd name="connsiteX3" fmla="*/ 7835 w 26594"/>
                <a:gd name="connsiteY3" fmla="*/ 23594 h 30126"/>
                <a:gd name="connsiteX4" fmla="*/ 15162 w 26594"/>
                <a:gd name="connsiteY4" fmla="*/ 26130 h 30126"/>
                <a:gd name="connsiteX5" fmla="*/ 20419 w 26594"/>
                <a:gd name="connsiteY5" fmla="*/ 25464 h 30126"/>
                <a:gd name="connsiteX6" fmla="*/ 25488 w 26594"/>
                <a:gd name="connsiteY6" fmla="*/ 23466 h 30126"/>
                <a:gd name="connsiteX7" fmla="*/ 25488 w 26594"/>
                <a:gd name="connsiteY7" fmla="*/ 27923 h 30126"/>
                <a:gd name="connsiteX8" fmla="*/ 20286 w 26594"/>
                <a:gd name="connsiteY8" fmla="*/ 29563 h 30126"/>
                <a:gd name="connsiteX9" fmla="*/ 14885 w 26594"/>
                <a:gd name="connsiteY9" fmla="*/ 30127 h 30126"/>
                <a:gd name="connsiteX10" fmla="*/ 3995 w 26594"/>
                <a:gd name="connsiteY10" fmla="*/ 26130 h 30126"/>
                <a:gd name="connsiteX11" fmla="*/ 0 w 26594"/>
                <a:gd name="connsiteY11" fmla="*/ 15319 h 30126"/>
                <a:gd name="connsiteX12" fmla="*/ 3796 w 26594"/>
                <a:gd name="connsiteY12" fmla="*/ 4150 h 30126"/>
                <a:gd name="connsiteX13" fmla="*/ 14066 w 26594"/>
                <a:gd name="connsiteY13" fmla="*/ 0 h 30126"/>
                <a:gd name="connsiteX14" fmla="*/ 23208 w 26594"/>
                <a:gd name="connsiteY14" fmla="*/ 3740 h 30126"/>
                <a:gd name="connsiteX15" fmla="*/ 26594 w 26594"/>
                <a:gd name="connsiteY15" fmla="*/ 13859 h 30126"/>
                <a:gd name="connsiteX16" fmla="*/ 21880 w 26594"/>
                <a:gd name="connsiteY16" fmla="*/ 12476 h 30126"/>
                <a:gd name="connsiteX17" fmla="*/ 19699 w 26594"/>
                <a:gd name="connsiteY17" fmla="*/ 6302 h 30126"/>
                <a:gd name="connsiteX18" fmla="*/ 14122 w 26594"/>
                <a:gd name="connsiteY18" fmla="*/ 3996 h 30126"/>
                <a:gd name="connsiteX19" fmla="*/ 7791 w 26594"/>
                <a:gd name="connsiteY19" fmla="*/ 6225 h 30126"/>
                <a:gd name="connsiteX20" fmla="*/ 5069 w 26594"/>
                <a:gd name="connsiteY20" fmla="*/ 12501 h 30126"/>
                <a:gd name="connsiteX21" fmla="*/ 21880 w 26594"/>
                <a:gd name="connsiteY21" fmla="*/ 12476 h 3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594" h="30126">
                  <a:moveTo>
                    <a:pt x="26594" y="13859"/>
                  </a:moveTo>
                  <a:lnTo>
                    <a:pt x="26594" y="16165"/>
                  </a:lnTo>
                  <a:lnTo>
                    <a:pt x="4925" y="16165"/>
                  </a:lnTo>
                  <a:cubicBezTo>
                    <a:pt x="5124" y="19409"/>
                    <a:pt x="6098" y="21886"/>
                    <a:pt x="7835" y="23594"/>
                  </a:cubicBezTo>
                  <a:cubicBezTo>
                    <a:pt x="9595" y="25285"/>
                    <a:pt x="12041" y="26130"/>
                    <a:pt x="15162" y="26130"/>
                  </a:cubicBezTo>
                  <a:cubicBezTo>
                    <a:pt x="16977" y="26130"/>
                    <a:pt x="18725" y="25908"/>
                    <a:pt x="20419" y="25464"/>
                  </a:cubicBezTo>
                  <a:cubicBezTo>
                    <a:pt x="22134" y="25020"/>
                    <a:pt x="23816" y="24354"/>
                    <a:pt x="25488" y="23466"/>
                  </a:cubicBezTo>
                  <a:lnTo>
                    <a:pt x="25488" y="27923"/>
                  </a:lnTo>
                  <a:cubicBezTo>
                    <a:pt x="23794" y="28640"/>
                    <a:pt x="22068" y="29187"/>
                    <a:pt x="20286" y="29563"/>
                  </a:cubicBezTo>
                  <a:cubicBezTo>
                    <a:pt x="18515" y="29939"/>
                    <a:pt x="16711" y="30127"/>
                    <a:pt x="14885" y="30127"/>
                  </a:cubicBezTo>
                  <a:cubicBezTo>
                    <a:pt x="10314" y="30127"/>
                    <a:pt x="6685" y="28794"/>
                    <a:pt x="3995" y="26130"/>
                  </a:cubicBezTo>
                  <a:cubicBezTo>
                    <a:pt x="1328" y="23467"/>
                    <a:pt x="0" y="19862"/>
                    <a:pt x="0" y="15319"/>
                  </a:cubicBezTo>
                  <a:cubicBezTo>
                    <a:pt x="0" y="10623"/>
                    <a:pt x="1262" y="6900"/>
                    <a:pt x="3796" y="4150"/>
                  </a:cubicBezTo>
                  <a:cubicBezTo>
                    <a:pt x="6341" y="1383"/>
                    <a:pt x="9761" y="0"/>
                    <a:pt x="14066" y="0"/>
                  </a:cubicBezTo>
                  <a:cubicBezTo>
                    <a:pt x="17929" y="0"/>
                    <a:pt x="20972" y="1246"/>
                    <a:pt x="23208" y="3740"/>
                  </a:cubicBezTo>
                  <a:cubicBezTo>
                    <a:pt x="25465" y="6216"/>
                    <a:pt x="26594" y="9590"/>
                    <a:pt x="26594" y="13859"/>
                  </a:cubicBezTo>
                  <a:moveTo>
                    <a:pt x="21880" y="12476"/>
                  </a:moveTo>
                  <a:cubicBezTo>
                    <a:pt x="21846" y="9897"/>
                    <a:pt x="21116" y="7839"/>
                    <a:pt x="19699" y="6302"/>
                  </a:cubicBezTo>
                  <a:cubicBezTo>
                    <a:pt x="18294" y="4764"/>
                    <a:pt x="16434" y="3996"/>
                    <a:pt x="14122" y="3996"/>
                  </a:cubicBezTo>
                  <a:cubicBezTo>
                    <a:pt x="11487" y="3996"/>
                    <a:pt x="9374" y="4739"/>
                    <a:pt x="7791" y="6225"/>
                  </a:cubicBezTo>
                  <a:cubicBezTo>
                    <a:pt x="6220" y="7712"/>
                    <a:pt x="5312" y="9803"/>
                    <a:pt x="5069" y="12501"/>
                  </a:cubicBezTo>
                  <a:lnTo>
                    <a:pt x="21880" y="12476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AB403E72-C2E1-97B3-ECCA-0786DC4002C2}"/>
                </a:ext>
              </a:extLst>
            </p:cNvPr>
            <p:cNvSpPr/>
            <p:nvPr/>
          </p:nvSpPr>
          <p:spPr>
            <a:xfrm>
              <a:off x="8665413" y="1686926"/>
              <a:ext cx="24026" cy="39862"/>
            </a:xfrm>
            <a:custGeom>
              <a:avLst/>
              <a:gdLst>
                <a:gd name="connsiteX0" fmla="*/ 24027 w 24026"/>
                <a:gd name="connsiteY0" fmla="*/ 22545 h 39862"/>
                <a:gd name="connsiteX1" fmla="*/ 24027 w 24026"/>
                <a:gd name="connsiteY1" fmla="*/ 39862 h 39862"/>
                <a:gd name="connsiteX2" fmla="*/ 19312 w 24026"/>
                <a:gd name="connsiteY2" fmla="*/ 39862 h 39862"/>
                <a:gd name="connsiteX3" fmla="*/ 19312 w 24026"/>
                <a:gd name="connsiteY3" fmla="*/ 22697 h 39862"/>
                <a:gd name="connsiteX4" fmla="*/ 17729 w 24026"/>
                <a:gd name="connsiteY4" fmla="*/ 16601 h 39862"/>
                <a:gd name="connsiteX5" fmla="*/ 12960 w 24026"/>
                <a:gd name="connsiteY5" fmla="*/ 14578 h 39862"/>
                <a:gd name="connsiteX6" fmla="*/ 6939 w 24026"/>
                <a:gd name="connsiteY6" fmla="*/ 17011 h 39862"/>
                <a:gd name="connsiteX7" fmla="*/ 4737 w 24026"/>
                <a:gd name="connsiteY7" fmla="*/ 23646 h 39862"/>
                <a:gd name="connsiteX8" fmla="*/ 4737 w 24026"/>
                <a:gd name="connsiteY8" fmla="*/ 39862 h 39862"/>
                <a:gd name="connsiteX9" fmla="*/ 0 w 24026"/>
                <a:gd name="connsiteY9" fmla="*/ 39862 h 39862"/>
                <a:gd name="connsiteX10" fmla="*/ 0 w 24026"/>
                <a:gd name="connsiteY10" fmla="*/ 0 h 39862"/>
                <a:gd name="connsiteX11" fmla="*/ 4737 w 24026"/>
                <a:gd name="connsiteY11" fmla="*/ 0 h 39862"/>
                <a:gd name="connsiteX12" fmla="*/ 4737 w 24026"/>
                <a:gd name="connsiteY12" fmla="*/ 15628 h 39862"/>
                <a:gd name="connsiteX13" fmla="*/ 8710 w 24026"/>
                <a:gd name="connsiteY13" fmla="*/ 11759 h 39862"/>
                <a:gd name="connsiteX14" fmla="*/ 14011 w 24026"/>
                <a:gd name="connsiteY14" fmla="*/ 10478 h 39862"/>
                <a:gd name="connsiteX15" fmla="*/ 21492 w 24026"/>
                <a:gd name="connsiteY15" fmla="*/ 13553 h 39862"/>
                <a:gd name="connsiteX16" fmla="*/ 24027 w 24026"/>
                <a:gd name="connsiteY16" fmla="*/ 22545 h 39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26" h="39862">
                  <a:moveTo>
                    <a:pt x="24027" y="22545"/>
                  </a:moveTo>
                  <a:lnTo>
                    <a:pt x="24027" y="39862"/>
                  </a:lnTo>
                  <a:lnTo>
                    <a:pt x="19312" y="39862"/>
                  </a:lnTo>
                  <a:lnTo>
                    <a:pt x="19312" y="22697"/>
                  </a:lnTo>
                  <a:cubicBezTo>
                    <a:pt x="19312" y="19983"/>
                    <a:pt x="18781" y="17950"/>
                    <a:pt x="17729" y="16601"/>
                  </a:cubicBezTo>
                  <a:cubicBezTo>
                    <a:pt x="16667" y="15252"/>
                    <a:pt x="15073" y="14578"/>
                    <a:pt x="12960" y="14578"/>
                  </a:cubicBezTo>
                  <a:cubicBezTo>
                    <a:pt x="10414" y="14578"/>
                    <a:pt x="8411" y="15389"/>
                    <a:pt x="6939" y="17011"/>
                  </a:cubicBezTo>
                  <a:cubicBezTo>
                    <a:pt x="5467" y="18634"/>
                    <a:pt x="4737" y="20845"/>
                    <a:pt x="4737" y="23646"/>
                  </a:cubicBezTo>
                  <a:lnTo>
                    <a:pt x="4737" y="39862"/>
                  </a:lnTo>
                  <a:lnTo>
                    <a:pt x="0" y="39862"/>
                  </a:lnTo>
                  <a:lnTo>
                    <a:pt x="0" y="0"/>
                  </a:lnTo>
                  <a:lnTo>
                    <a:pt x="4737" y="0"/>
                  </a:lnTo>
                  <a:lnTo>
                    <a:pt x="4737" y="15628"/>
                  </a:lnTo>
                  <a:cubicBezTo>
                    <a:pt x="5866" y="13902"/>
                    <a:pt x="7194" y="12613"/>
                    <a:pt x="8710" y="11759"/>
                  </a:cubicBezTo>
                  <a:cubicBezTo>
                    <a:pt x="10248" y="10906"/>
                    <a:pt x="12008" y="10478"/>
                    <a:pt x="14011" y="10478"/>
                  </a:cubicBezTo>
                  <a:cubicBezTo>
                    <a:pt x="17309" y="10478"/>
                    <a:pt x="19799" y="11503"/>
                    <a:pt x="21492" y="13553"/>
                  </a:cubicBezTo>
                  <a:cubicBezTo>
                    <a:pt x="23186" y="15585"/>
                    <a:pt x="24027" y="18582"/>
                    <a:pt x="24027" y="22545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4C900182-2804-E2F2-EB94-4F84B0F29204}"/>
                </a:ext>
              </a:extLst>
            </p:cNvPr>
            <p:cNvSpPr/>
            <p:nvPr/>
          </p:nvSpPr>
          <p:spPr>
            <a:xfrm>
              <a:off x="8698847" y="1686926"/>
              <a:ext cx="4714" cy="39862"/>
            </a:xfrm>
            <a:custGeom>
              <a:avLst/>
              <a:gdLst>
                <a:gd name="connsiteX0" fmla="*/ 0 w 4714"/>
                <a:gd name="connsiteY0" fmla="*/ 0 h 39862"/>
                <a:gd name="connsiteX1" fmla="*/ 4715 w 4714"/>
                <a:gd name="connsiteY1" fmla="*/ 0 h 39862"/>
                <a:gd name="connsiteX2" fmla="*/ 4715 w 4714"/>
                <a:gd name="connsiteY2" fmla="*/ 39862 h 39862"/>
                <a:gd name="connsiteX3" fmla="*/ 0 w 4714"/>
                <a:gd name="connsiteY3" fmla="*/ 39862 h 39862"/>
                <a:gd name="connsiteX4" fmla="*/ 0 w 4714"/>
                <a:gd name="connsiteY4" fmla="*/ 0 h 39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" h="39862">
                  <a:moveTo>
                    <a:pt x="0" y="0"/>
                  </a:moveTo>
                  <a:lnTo>
                    <a:pt x="4715" y="0"/>
                  </a:lnTo>
                  <a:lnTo>
                    <a:pt x="4715" y="39862"/>
                  </a:lnTo>
                  <a:lnTo>
                    <a:pt x="0" y="39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B072504F-C68F-D460-3FBD-A0D60CE9FA8A}"/>
                </a:ext>
              </a:extLst>
            </p:cNvPr>
            <p:cNvSpPr/>
            <p:nvPr/>
          </p:nvSpPr>
          <p:spPr>
            <a:xfrm>
              <a:off x="8711375" y="1697404"/>
              <a:ext cx="26583" cy="30126"/>
            </a:xfrm>
            <a:custGeom>
              <a:avLst/>
              <a:gdLst>
                <a:gd name="connsiteX0" fmla="*/ 26583 w 26583"/>
                <a:gd name="connsiteY0" fmla="*/ 13859 h 30126"/>
                <a:gd name="connsiteX1" fmla="*/ 26583 w 26583"/>
                <a:gd name="connsiteY1" fmla="*/ 16165 h 30126"/>
                <a:gd name="connsiteX2" fmla="*/ 4914 w 26583"/>
                <a:gd name="connsiteY2" fmla="*/ 16165 h 30126"/>
                <a:gd name="connsiteX3" fmla="*/ 7836 w 26583"/>
                <a:gd name="connsiteY3" fmla="*/ 23594 h 30126"/>
                <a:gd name="connsiteX4" fmla="*/ 15162 w 26583"/>
                <a:gd name="connsiteY4" fmla="*/ 26130 h 30126"/>
                <a:gd name="connsiteX5" fmla="*/ 20408 w 26583"/>
                <a:gd name="connsiteY5" fmla="*/ 25464 h 30126"/>
                <a:gd name="connsiteX6" fmla="*/ 25488 w 26583"/>
                <a:gd name="connsiteY6" fmla="*/ 23466 h 30126"/>
                <a:gd name="connsiteX7" fmla="*/ 25488 w 26583"/>
                <a:gd name="connsiteY7" fmla="*/ 27923 h 30126"/>
                <a:gd name="connsiteX8" fmla="*/ 20286 w 26583"/>
                <a:gd name="connsiteY8" fmla="*/ 29563 h 30126"/>
                <a:gd name="connsiteX9" fmla="*/ 14874 w 26583"/>
                <a:gd name="connsiteY9" fmla="*/ 30127 h 30126"/>
                <a:gd name="connsiteX10" fmla="*/ 3995 w 26583"/>
                <a:gd name="connsiteY10" fmla="*/ 26130 h 30126"/>
                <a:gd name="connsiteX11" fmla="*/ 0 w 26583"/>
                <a:gd name="connsiteY11" fmla="*/ 15319 h 30126"/>
                <a:gd name="connsiteX12" fmla="*/ 3785 w 26583"/>
                <a:gd name="connsiteY12" fmla="*/ 4150 h 30126"/>
                <a:gd name="connsiteX13" fmla="*/ 14055 w 26583"/>
                <a:gd name="connsiteY13" fmla="*/ 0 h 30126"/>
                <a:gd name="connsiteX14" fmla="*/ 23208 w 26583"/>
                <a:gd name="connsiteY14" fmla="*/ 3740 h 30126"/>
                <a:gd name="connsiteX15" fmla="*/ 26583 w 26583"/>
                <a:gd name="connsiteY15" fmla="*/ 13859 h 30126"/>
                <a:gd name="connsiteX16" fmla="*/ 21869 w 26583"/>
                <a:gd name="connsiteY16" fmla="*/ 12476 h 30126"/>
                <a:gd name="connsiteX17" fmla="*/ 19699 w 26583"/>
                <a:gd name="connsiteY17" fmla="*/ 6302 h 30126"/>
                <a:gd name="connsiteX18" fmla="*/ 14111 w 26583"/>
                <a:gd name="connsiteY18" fmla="*/ 3996 h 30126"/>
                <a:gd name="connsiteX19" fmla="*/ 7780 w 26583"/>
                <a:gd name="connsiteY19" fmla="*/ 6225 h 30126"/>
                <a:gd name="connsiteX20" fmla="*/ 5069 w 26583"/>
                <a:gd name="connsiteY20" fmla="*/ 12501 h 30126"/>
                <a:gd name="connsiteX21" fmla="*/ 21869 w 26583"/>
                <a:gd name="connsiteY21" fmla="*/ 12476 h 3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583" h="30126">
                  <a:moveTo>
                    <a:pt x="26583" y="13859"/>
                  </a:moveTo>
                  <a:lnTo>
                    <a:pt x="26583" y="16165"/>
                  </a:lnTo>
                  <a:lnTo>
                    <a:pt x="4914" y="16165"/>
                  </a:lnTo>
                  <a:cubicBezTo>
                    <a:pt x="5124" y="19409"/>
                    <a:pt x="6098" y="21886"/>
                    <a:pt x="7836" y="23594"/>
                  </a:cubicBezTo>
                  <a:cubicBezTo>
                    <a:pt x="9595" y="25285"/>
                    <a:pt x="12030" y="26130"/>
                    <a:pt x="15162" y="26130"/>
                  </a:cubicBezTo>
                  <a:cubicBezTo>
                    <a:pt x="16966" y="26130"/>
                    <a:pt x="18715" y="25908"/>
                    <a:pt x="20408" y="25464"/>
                  </a:cubicBezTo>
                  <a:cubicBezTo>
                    <a:pt x="22123" y="25020"/>
                    <a:pt x="23816" y="24354"/>
                    <a:pt x="25488" y="23466"/>
                  </a:cubicBezTo>
                  <a:lnTo>
                    <a:pt x="25488" y="27923"/>
                  </a:lnTo>
                  <a:cubicBezTo>
                    <a:pt x="23794" y="28640"/>
                    <a:pt x="22068" y="29187"/>
                    <a:pt x="20286" y="29563"/>
                  </a:cubicBezTo>
                  <a:cubicBezTo>
                    <a:pt x="18504" y="29939"/>
                    <a:pt x="16700" y="30127"/>
                    <a:pt x="14874" y="30127"/>
                  </a:cubicBezTo>
                  <a:cubicBezTo>
                    <a:pt x="10304" y="30127"/>
                    <a:pt x="6673" y="28794"/>
                    <a:pt x="3995" y="26130"/>
                  </a:cubicBezTo>
                  <a:cubicBezTo>
                    <a:pt x="1328" y="23467"/>
                    <a:pt x="0" y="19862"/>
                    <a:pt x="0" y="15319"/>
                  </a:cubicBezTo>
                  <a:cubicBezTo>
                    <a:pt x="0" y="10623"/>
                    <a:pt x="1262" y="6900"/>
                    <a:pt x="3785" y="4150"/>
                  </a:cubicBezTo>
                  <a:cubicBezTo>
                    <a:pt x="6330" y="1383"/>
                    <a:pt x="9750" y="0"/>
                    <a:pt x="14055" y="0"/>
                  </a:cubicBezTo>
                  <a:cubicBezTo>
                    <a:pt x="17918" y="0"/>
                    <a:pt x="20961" y="1246"/>
                    <a:pt x="23208" y="3740"/>
                  </a:cubicBezTo>
                  <a:cubicBezTo>
                    <a:pt x="25454" y="6216"/>
                    <a:pt x="26583" y="9590"/>
                    <a:pt x="26583" y="13859"/>
                  </a:cubicBezTo>
                  <a:moveTo>
                    <a:pt x="21869" y="12476"/>
                  </a:moveTo>
                  <a:cubicBezTo>
                    <a:pt x="21835" y="9897"/>
                    <a:pt x="21116" y="7839"/>
                    <a:pt x="19699" y="6302"/>
                  </a:cubicBezTo>
                  <a:cubicBezTo>
                    <a:pt x="18294" y="4764"/>
                    <a:pt x="16435" y="3996"/>
                    <a:pt x="14111" y="3996"/>
                  </a:cubicBezTo>
                  <a:cubicBezTo>
                    <a:pt x="11477" y="3996"/>
                    <a:pt x="9363" y="4739"/>
                    <a:pt x="7780" y="6225"/>
                  </a:cubicBezTo>
                  <a:cubicBezTo>
                    <a:pt x="6209" y="7712"/>
                    <a:pt x="5301" y="9803"/>
                    <a:pt x="5069" y="12501"/>
                  </a:cubicBezTo>
                  <a:lnTo>
                    <a:pt x="21869" y="12476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9E0FACAF-9D9D-9F53-DEEF-88DC18C76FC1}"/>
                </a:ext>
              </a:extLst>
            </p:cNvPr>
            <p:cNvSpPr/>
            <p:nvPr/>
          </p:nvSpPr>
          <p:spPr>
            <a:xfrm>
              <a:off x="8745517" y="1697404"/>
              <a:ext cx="16810" cy="29384"/>
            </a:xfrm>
            <a:custGeom>
              <a:avLst/>
              <a:gdLst>
                <a:gd name="connsiteX0" fmla="*/ 16811 w 16810"/>
                <a:gd name="connsiteY0" fmla="*/ 5097 h 29384"/>
                <a:gd name="connsiteX1" fmla="*/ 15062 w 16810"/>
                <a:gd name="connsiteY1" fmla="*/ 4431 h 29384"/>
                <a:gd name="connsiteX2" fmla="*/ 13015 w 16810"/>
                <a:gd name="connsiteY2" fmla="*/ 4201 h 29384"/>
                <a:gd name="connsiteX3" fmla="*/ 6873 w 16810"/>
                <a:gd name="connsiteY3" fmla="*/ 6814 h 29384"/>
                <a:gd name="connsiteX4" fmla="*/ 4737 w 16810"/>
                <a:gd name="connsiteY4" fmla="*/ 14269 h 29384"/>
                <a:gd name="connsiteX5" fmla="*/ 4737 w 16810"/>
                <a:gd name="connsiteY5" fmla="*/ 29384 h 29384"/>
                <a:gd name="connsiteX6" fmla="*/ 0 w 16810"/>
                <a:gd name="connsiteY6" fmla="*/ 29384 h 29384"/>
                <a:gd name="connsiteX7" fmla="*/ 0 w 16810"/>
                <a:gd name="connsiteY7" fmla="*/ 692 h 29384"/>
                <a:gd name="connsiteX8" fmla="*/ 4737 w 16810"/>
                <a:gd name="connsiteY8" fmla="*/ 692 h 29384"/>
                <a:gd name="connsiteX9" fmla="*/ 4737 w 16810"/>
                <a:gd name="connsiteY9" fmla="*/ 5150 h 29384"/>
                <a:gd name="connsiteX10" fmla="*/ 8610 w 16810"/>
                <a:gd name="connsiteY10" fmla="*/ 1280 h 29384"/>
                <a:gd name="connsiteX11" fmla="*/ 14398 w 16810"/>
                <a:gd name="connsiteY11" fmla="*/ 0 h 29384"/>
                <a:gd name="connsiteX12" fmla="*/ 15472 w 16810"/>
                <a:gd name="connsiteY12" fmla="*/ 76 h 29384"/>
                <a:gd name="connsiteX13" fmla="*/ 16778 w 16810"/>
                <a:gd name="connsiteY13" fmla="*/ 256 h 29384"/>
                <a:gd name="connsiteX14" fmla="*/ 16811 w 16810"/>
                <a:gd name="connsiteY14" fmla="*/ 5097 h 29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810" h="29384">
                  <a:moveTo>
                    <a:pt x="16811" y="5097"/>
                  </a:moveTo>
                  <a:cubicBezTo>
                    <a:pt x="16280" y="4791"/>
                    <a:pt x="15693" y="4568"/>
                    <a:pt x="15062" y="4431"/>
                  </a:cubicBezTo>
                  <a:cubicBezTo>
                    <a:pt x="14454" y="4277"/>
                    <a:pt x="13767" y="4201"/>
                    <a:pt x="13015" y="4201"/>
                  </a:cubicBezTo>
                  <a:cubicBezTo>
                    <a:pt x="10348" y="4201"/>
                    <a:pt x="8300" y="5072"/>
                    <a:pt x="6873" y="6814"/>
                  </a:cubicBezTo>
                  <a:cubicBezTo>
                    <a:pt x="5445" y="8539"/>
                    <a:pt x="4737" y="11024"/>
                    <a:pt x="4737" y="14269"/>
                  </a:cubicBezTo>
                  <a:lnTo>
                    <a:pt x="4737" y="29384"/>
                  </a:lnTo>
                  <a:lnTo>
                    <a:pt x="0" y="29384"/>
                  </a:lnTo>
                  <a:lnTo>
                    <a:pt x="0" y="692"/>
                  </a:lnTo>
                  <a:lnTo>
                    <a:pt x="4737" y="692"/>
                  </a:lnTo>
                  <a:lnTo>
                    <a:pt x="4737" y="5150"/>
                  </a:lnTo>
                  <a:cubicBezTo>
                    <a:pt x="5733" y="3406"/>
                    <a:pt x="7027" y="2117"/>
                    <a:pt x="8610" y="1280"/>
                  </a:cubicBezTo>
                  <a:cubicBezTo>
                    <a:pt x="10193" y="427"/>
                    <a:pt x="12129" y="0"/>
                    <a:pt x="14398" y="0"/>
                  </a:cubicBezTo>
                  <a:cubicBezTo>
                    <a:pt x="14719" y="0"/>
                    <a:pt x="15084" y="25"/>
                    <a:pt x="15472" y="76"/>
                  </a:cubicBezTo>
                  <a:cubicBezTo>
                    <a:pt x="15870" y="111"/>
                    <a:pt x="16302" y="170"/>
                    <a:pt x="16778" y="256"/>
                  </a:cubicBezTo>
                  <a:lnTo>
                    <a:pt x="16811" y="5097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B6E4042-3CBA-FAA2-E5BB-05E05DC11CAC}"/>
              </a:ext>
            </a:extLst>
          </p:cNvPr>
          <p:cNvGrpSpPr/>
          <p:nvPr/>
        </p:nvGrpSpPr>
        <p:grpSpPr>
          <a:xfrm>
            <a:off x="8268880" y="1744297"/>
            <a:ext cx="533842" cy="40605"/>
            <a:chOff x="8268880" y="1744297"/>
            <a:chExt cx="533842" cy="40605"/>
          </a:xfrm>
        </p:grpSpPr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A8D927BC-E23E-AF48-28F6-CAA2453DD7A8}"/>
                </a:ext>
              </a:extLst>
            </p:cNvPr>
            <p:cNvSpPr/>
            <p:nvPr/>
          </p:nvSpPr>
          <p:spPr>
            <a:xfrm>
              <a:off x="8268880" y="1765036"/>
              <a:ext cx="151917" cy="1106"/>
            </a:xfrm>
            <a:custGeom>
              <a:avLst/>
              <a:gdLst>
                <a:gd name="connsiteX0" fmla="*/ 0 w 151917"/>
                <a:gd name="connsiteY0" fmla="*/ 0 h 1106"/>
                <a:gd name="connsiteX1" fmla="*/ 151918 w 151917"/>
                <a:gd name="connsiteY1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917" h="1106">
                  <a:moveTo>
                    <a:pt x="0" y="0"/>
                  </a:moveTo>
                  <a:lnTo>
                    <a:pt x="151918" y="0"/>
                  </a:lnTo>
                </a:path>
              </a:pathLst>
            </a:custGeom>
            <a:noFill/>
            <a:ln w="4413" cap="rnd">
              <a:solidFill>
                <a:srgbClr val="000000"/>
              </a:solidFill>
              <a:custDash>
                <a:ds d="1200000" sp="750000"/>
              </a:custDash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0FCA91D1-B8E7-7267-1B0C-0396721EF62C}"/>
                </a:ext>
              </a:extLst>
            </p:cNvPr>
            <p:cNvSpPr/>
            <p:nvPr/>
          </p:nvSpPr>
          <p:spPr>
            <a:xfrm>
              <a:off x="8446119" y="1745912"/>
              <a:ext cx="5179" cy="38247"/>
            </a:xfrm>
            <a:custGeom>
              <a:avLst/>
              <a:gdLst>
                <a:gd name="connsiteX0" fmla="*/ 0 w 5179"/>
                <a:gd name="connsiteY0" fmla="*/ 0 h 38247"/>
                <a:gd name="connsiteX1" fmla="*/ 5179 w 5179"/>
                <a:gd name="connsiteY1" fmla="*/ 0 h 38247"/>
                <a:gd name="connsiteX2" fmla="*/ 5179 w 5179"/>
                <a:gd name="connsiteY2" fmla="*/ 38248 h 38247"/>
                <a:gd name="connsiteX3" fmla="*/ 0 w 5179"/>
                <a:gd name="connsiteY3" fmla="*/ 38248 h 38247"/>
                <a:gd name="connsiteX4" fmla="*/ 0 w 5179"/>
                <a:gd name="connsiteY4" fmla="*/ 0 h 38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9" h="38247">
                  <a:moveTo>
                    <a:pt x="0" y="0"/>
                  </a:moveTo>
                  <a:lnTo>
                    <a:pt x="5179" y="0"/>
                  </a:lnTo>
                  <a:lnTo>
                    <a:pt x="5179" y="38248"/>
                  </a:lnTo>
                  <a:lnTo>
                    <a:pt x="0" y="382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865D5B40-7EF4-6142-0D45-0C30D50843F4}"/>
                </a:ext>
              </a:extLst>
            </p:cNvPr>
            <p:cNvSpPr/>
            <p:nvPr/>
          </p:nvSpPr>
          <p:spPr>
            <a:xfrm>
              <a:off x="8461204" y="1754776"/>
              <a:ext cx="16810" cy="29384"/>
            </a:xfrm>
            <a:custGeom>
              <a:avLst/>
              <a:gdLst>
                <a:gd name="connsiteX0" fmla="*/ 16811 w 16810"/>
                <a:gd name="connsiteY0" fmla="*/ 5097 h 29384"/>
                <a:gd name="connsiteX1" fmla="*/ 15073 w 16810"/>
                <a:gd name="connsiteY1" fmla="*/ 4431 h 29384"/>
                <a:gd name="connsiteX2" fmla="*/ 13015 w 16810"/>
                <a:gd name="connsiteY2" fmla="*/ 4201 h 29384"/>
                <a:gd name="connsiteX3" fmla="*/ 6873 w 16810"/>
                <a:gd name="connsiteY3" fmla="*/ 6814 h 29384"/>
                <a:gd name="connsiteX4" fmla="*/ 4748 w 16810"/>
                <a:gd name="connsiteY4" fmla="*/ 14269 h 29384"/>
                <a:gd name="connsiteX5" fmla="*/ 4748 w 16810"/>
                <a:gd name="connsiteY5" fmla="*/ 29384 h 29384"/>
                <a:gd name="connsiteX6" fmla="*/ 0 w 16810"/>
                <a:gd name="connsiteY6" fmla="*/ 29384 h 29384"/>
                <a:gd name="connsiteX7" fmla="*/ 0 w 16810"/>
                <a:gd name="connsiteY7" fmla="*/ 692 h 29384"/>
                <a:gd name="connsiteX8" fmla="*/ 4748 w 16810"/>
                <a:gd name="connsiteY8" fmla="*/ 692 h 29384"/>
                <a:gd name="connsiteX9" fmla="*/ 4748 w 16810"/>
                <a:gd name="connsiteY9" fmla="*/ 5150 h 29384"/>
                <a:gd name="connsiteX10" fmla="*/ 8610 w 16810"/>
                <a:gd name="connsiteY10" fmla="*/ 1280 h 29384"/>
                <a:gd name="connsiteX11" fmla="*/ 14398 w 16810"/>
                <a:gd name="connsiteY11" fmla="*/ 0 h 29384"/>
                <a:gd name="connsiteX12" fmla="*/ 15483 w 16810"/>
                <a:gd name="connsiteY12" fmla="*/ 76 h 29384"/>
                <a:gd name="connsiteX13" fmla="*/ 16789 w 16810"/>
                <a:gd name="connsiteY13" fmla="*/ 256 h 29384"/>
                <a:gd name="connsiteX14" fmla="*/ 16811 w 16810"/>
                <a:gd name="connsiteY14" fmla="*/ 5097 h 29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810" h="29384">
                  <a:moveTo>
                    <a:pt x="16811" y="5097"/>
                  </a:moveTo>
                  <a:cubicBezTo>
                    <a:pt x="16280" y="4791"/>
                    <a:pt x="15704" y="4568"/>
                    <a:pt x="15073" y="4431"/>
                  </a:cubicBezTo>
                  <a:cubicBezTo>
                    <a:pt x="14454" y="4277"/>
                    <a:pt x="13767" y="4201"/>
                    <a:pt x="13015" y="4201"/>
                  </a:cubicBezTo>
                  <a:cubicBezTo>
                    <a:pt x="10348" y="4201"/>
                    <a:pt x="8300" y="5072"/>
                    <a:pt x="6873" y="6814"/>
                  </a:cubicBezTo>
                  <a:cubicBezTo>
                    <a:pt x="5456" y="8539"/>
                    <a:pt x="4748" y="11024"/>
                    <a:pt x="4748" y="14269"/>
                  </a:cubicBezTo>
                  <a:lnTo>
                    <a:pt x="4748" y="29384"/>
                  </a:lnTo>
                  <a:lnTo>
                    <a:pt x="0" y="29384"/>
                  </a:lnTo>
                  <a:lnTo>
                    <a:pt x="0" y="692"/>
                  </a:lnTo>
                  <a:lnTo>
                    <a:pt x="4748" y="692"/>
                  </a:lnTo>
                  <a:lnTo>
                    <a:pt x="4748" y="5150"/>
                  </a:lnTo>
                  <a:cubicBezTo>
                    <a:pt x="5733" y="3406"/>
                    <a:pt x="7028" y="2117"/>
                    <a:pt x="8610" y="1280"/>
                  </a:cubicBezTo>
                  <a:cubicBezTo>
                    <a:pt x="10204" y="427"/>
                    <a:pt x="12129" y="0"/>
                    <a:pt x="14398" y="0"/>
                  </a:cubicBezTo>
                  <a:cubicBezTo>
                    <a:pt x="14719" y="0"/>
                    <a:pt x="15084" y="25"/>
                    <a:pt x="15483" y="76"/>
                  </a:cubicBezTo>
                  <a:cubicBezTo>
                    <a:pt x="15870" y="111"/>
                    <a:pt x="16313" y="170"/>
                    <a:pt x="16789" y="256"/>
                  </a:cubicBezTo>
                  <a:lnTo>
                    <a:pt x="16811" y="5097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3177857F-CC43-08AC-1ABD-C1EF81E01738}"/>
                </a:ext>
              </a:extLst>
            </p:cNvPr>
            <p:cNvSpPr/>
            <p:nvPr/>
          </p:nvSpPr>
          <p:spPr>
            <a:xfrm>
              <a:off x="8481855" y="1754776"/>
              <a:ext cx="16810" cy="29384"/>
            </a:xfrm>
            <a:custGeom>
              <a:avLst/>
              <a:gdLst>
                <a:gd name="connsiteX0" fmla="*/ 16811 w 16810"/>
                <a:gd name="connsiteY0" fmla="*/ 5097 h 29384"/>
                <a:gd name="connsiteX1" fmla="*/ 15062 w 16810"/>
                <a:gd name="connsiteY1" fmla="*/ 4431 h 29384"/>
                <a:gd name="connsiteX2" fmla="*/ 13015 w 16810"/>
                <a:gd name="connsiteY2" fmla="*/ 4201 h 29384"/>
                <a:gd name="connsiteX3" fmla="*/ 6873 w 16810"/>
                <a:gd name="connsiteY3" fmla="*/ 6814 h 29384"/>
                <a:gd name="connsiteX4" fmla="*/ 4737 w 16810"/>
                <a:gd name="connsiteY4" fmla="*/ 14269 h 29384"/>
                <a:gd name="connsiteX5" fmla="*/ 4737 w 16810"/>
                <a:gd name="connsiteY5" fmla="*/ 29384 h 29384"/>
                <a:gd name="connsiteX6" fmla="*/ 0 w 16810"/>
                <a:gd name="connsiteY6" fmla="*/ 29384 h 29384"/>
                <a:gd name="connsiteX7" fmla="*/ 0 w 16810"/>
                <a:gd name="connsiteY7" fmla="*/ 692 h 29384"/>
                <a:gd name="connsiteX8" fmla="*/ 4737 w 16810"/>
                <a:gd name="connsiteY8" fmla="*/ 692 h 29384"/>
                <a:gd name="connsiteX9" fmla="*/ 4737 w 16810"/>
                <a:gd name="connsiteY9" fmla="*/ 5150 h 29384"/>
                <a:gd name="connsiteX10" fmla="*/ 8610 w 16810"/>
                <a:gd name="connsiteY10" fmla="*/ 1280 h 29384"/>
                <a:gd name="connsiteX11" fmla="*/ 14398 w 16810"/>
                <a:gd name="connsiteY11" fmla="*/ 0 h 29384"/>
                <a:gd name="connsiteX12" fmla="*/ 15472 w 16810"/>
                <a:gd name="connsiteY12" fmla="*/ 76 h 29384"/>
                <a:gd name="connsiteX13" fmla="*/ 16778 w 16810"/>
                <a:gd name="connsiteY13" fmla="*/ 256 h 29384"/>
                <a:gd name="connsiteX14" fmla="*/ 16811 w 16810"/>
                <a:gd name="connsiteY14" fmla="*/ 5097 h 29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810" h="29384">
                  <a:moveTo>
                    <a:pt x="16811" y="5097"/>
                  </a:moveTo>
                  <a:cubicBezTo>
                    <a:pt x="16280" y="4791"/>
                    <a:pt x="15693" y="4568"/>
                    <a:pt x="15062" y="4431"/>
                  </a:cubicBezTo>
                  <a:cubicBezTo>
                    <a:pt x="14454" y="4277"/>
                    <a:pt x="13767" y="4201"/>
                    <a:pt x="13015" y="4201"/>
                  </a:cubicBezTo>
                  <a:cubicBezTo>
                    <a:pt x="10348" y="4201"/>
                    <a:pt x="8300" y="5072"/>
                    <a:pt x="6873" y="6814"/>
                  </a:cubicBezTo>
                  <a:cubicBezTo>
                    <a:pt x="5445" y="8539"/>
                    <a:pt x="4737" y="11024"/>
                    <a:pt x="4737" y="14269"/>
                  </a:cubicBezTo>
                  <a:lnTo>
                    <a:pt x="4737" y="29384"/>
                  </a:lnTo>
                  <a:lnTo>
                    <a:pt x="0" y="29384"/>
                  </a:lnTo>
                  <a:lnTo>
                    <a:pt x="0" y="692"/>
                  </a:lnTo>
                  <a:lnTo>
                    <a:pt x="4737" y="692"/>
                  </a:lnTo>
                  <a:lnTo>
                    <a:pt x="4737" y="5150"/>
                  </a:lnTo>
                  <a:cubicBezTo>
                    <a:pt x="5733" y="3406"/>
                    <a:pt x="7028" y="2117"/>
                    <a:pt x="8610" y="1280"/>
                  </a:cubicBezTo>
                  <a:cubicBezTo>
                    <a:pt x="10193" y="427"/>
                    <a:pt x="12129" y="0"/>
                    <a:pt x="14398" y="0"/>
                  </a:cubicBezTo>
                  <a:cubicBezTo>
                    <a:pt x="14719" y="0"/>
                    <a:pt x="15084" y="25"/>
                    <a:pt x="15472" y="76"/>
                  </a:cubicBezTo>
                  <a:cubicBezTo>
                    <a:pt x="15870" y="111"/>
                    <a:pt x="16302" y="170"/>
                    <a:pt x="16778" y="256"/>
                  </a:cubicBezTo>
                  <a:lnTo>
                    <a:pt x="16811" y="5097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3E85DBAA-4382-E327-F123-5BA59C7CFA4D}"/>
                </a:ext>
              </a:extLst>
            </p:cNvPr>
            <p:cNvSpPr/>
            <p:nvPr/>
          </p:nvSpPr>
          <p:spPr>
            <a:xfrm>
              <a:off x="8500071" y="1747321"/>
              <a:ext cx="17906" cy="36838"/>
            </a:xfrm>
            <a:custGeom>
              <a:avLst/>
              <a:gdLst>
                <a:gd name="connsiteX0" fmla="*/ 8201 w 17906"/>
                <a:gd name="connsiteY0" fmla="*/ 0 h 36838"/>
                <a:gd name="connsiteX1" fmla="*/ 8201 w 17906"/>
                <a:gd name="connsiteY1" fmla="*/ 8146 h 36838"/>
                <a:gd name="connsiteX2" fmla="*/ 17906 w 17906"/>
                <a:gd name="connsiteY2" fmla="*/ 8146 h 36838"/>
                <a:gd name="connsiteX3" fmla="*/ 17906 w 17906"/>
                <a:gd name="connsiteY3" fmla="*/ 11810 h 36838"/>
                <a:gd name="connsiteX4" fmla="*/ 8201 w 17906"/>
                <a:gd name="connsiteY4" fmla="*/ 11810 h 36838"/>
                <a:gd name="connsiteX5" fmla="*/ 8201 w 17906"/>
                <a:gd name="connsiteY5" fmla="*/ 27385 h 36838"/>
                <a:gd name="connsiteX6" fmla="*/ 9141 w 17906"/>
                <a:gd name="connsiteY6" fmla="*/ 31894 h 36838"/>
                <a:gd name="connsiteX7" fmla="*/ 13070 w 17906"/>
                <a:gd name="connsiteY7" fmla="*/ 32894 h 36838"/>
                <a:gd name="connsiteX8" fmla="*/ 17906 w 17906"/>
                <a:gd name="connsiteY8" fmla="*/ 32894 h 36838"/>
                <a:gd name="connsiteX9" fmla="*/ 17906 w 17906"/>
                <a:gd name="connsiteY9" fmla="*/ 36839 h 36838"/>
                <a:gd name="connsiteX10" fmla="*/ 13070 w 17906"/>
                <a:gd name="connsiteY10" fmla="*/ 36839 h 36838"/>
                <a:gd name="connsiteX11" fmla="*/ 5534 w 17906"/>
                <a:gd name="connsiteY11" fmla="*/ 34815 h 36838"/>
                <a:gd name="connsiteX12" fmla="*/ 3464 w 17906"/>
                <a:gd name="connsiteY12" fmla="*/ 27385 h 36838"/>
                <a:gd name="connsiteX13" fmla="*/ 3464 w 17906"/>
                <a:gd name="connsiteY13" fmla="*/ 11810 h 36838"/>
                <a:gd name="connsiteX14" fmla="*/ 0 w 17906"/>
                <a:gd name="connsiteY14" fmla="*/ 11810 h 36838"/>
                <a:gd name="connsiteX15" fmla="*/ 0 w 17906"/>
                <a:gd name="connsiteY15" fmla="*/ 8146 h 36838"/>
                <a:gd name="connsiteX16" fmla="*/ 3464 w 17906"/>
                <a:gd name="connsiteY16" fmla="*/ 8146 h 36838"/>
                <a:gd name="connsiteX17" fmla="*/ 3464 w 17906"/>
                <a:gd name="connsiteY17" fmla="*/ 0 h 36838"/>
                <a:gd name="connsiteX18" fmla="*/ 8201 w 17906"/>
                <a:gd name="connsiteY18" fmla="*/ 0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906" h="36838">
                  <a:moveTo>
                    <a:pt x="8201" y="0"/>
                  </a:moveTo>
                  <a:lnTo>
                    <a:pt x="8201" y="8146"/>
                  </a:lnTo>
                  <a:lnTo>
                    <a:pt x="17906" y="8146"/>
                  </a:lnTo>
                  <a:lnTo>
                    <a:pt x="17906" y="11810"/>
                  </a:lnTo>
                  <a:lnTo>
                    <a:pt x="8201" y="11810"/>
                  </a:lnTo>
                  <a:lnTo>
                    <a:pt x="8201" y="27385"/>
                  </a:lnTo>
                  <a:cubicBezTo>
                    <a:pt x="8201" y="29725"/>
                    <a:pt x="8511" y="31228"/>
                    <a:pt x="9141" y="31894"/>
                  </a:cubicBezTo>
                  <a:cubicBezTo>
                    <a:pt x="9794" y="32560"/>
                    <a:pt x="11100" y="32894"/>
                    <a:pt x="13070" y="32894"/>
                  </a:cubicBezTo>
                  <a:lnTo>
                    <a:pt x="17906" y="32894"/>
                  </a:lnTo>
                  <a:lnTo>
                    <a:pt x="17906" y="36839"/>
                  </a:lnTo>
                  <a:lnTo>
                    <a:pt x="13070" y="36839"/>
                  </a:lnTo>
                  <a:cubicBezTo>
                    <a:pt x="9429" y="36839"/>
                    <a:pt x="6917" y="36164"/>
                    <a:pt x="5534" y="34815"/>
                  </a:cubicBezTo>
                  <a:cubicBezTo>
                    <a:pt x="4150" y="33448"/>
                    <a:pt x="3464" y="30972"/>
                    <a:pt x="3464" y="27385"/>
                  </a:cubicBezTo>
                  <a:lnTo>
                    <a:pt x="3464" y="11810"/>
                  </a:lnTo>
                  <a:lnTo>
                    <a:pt x="0" y="11810"/>
                  </a:lnTo>
                  <a:lnTo>
                    <a:pt x="0" y="8146"/>
                  </a:lnTo>
                  <a:lnTo>
                    <a:pt x="3464" y="8146"/>
                  </a:lnTo>
                  <a:lnTo>
                    <a:pt x="3464" y="0"/>
                  </a:lnTo>
                  <a:lnTo>
                    <a:pt x="8201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F461B519-22A2-6B3A-B9D6-0CB842B305FB}"/>
                </a:ext>
              </a:extLst>
            </p:cNvPr>
            <p:cNvSpPr/>
            <p:nvPr/>
          </p:nvSpPr>
          <p:spPr>
            <a:xfrm>
              <a:off x="8523689" y="1754776"/>
              <a:ext cx="24037" cy="30126"/>
            </a:xfrm>
            <a:custGeom>
              <a:avLst/>
              <a:gdLst>
                <a:gd name="connsiteX0" fmla="*/ 0 w 24037"/>
                <a:gd name="connsiteY0" fmla="*/ 18060 h 30126"/>
                <a:gd name="connsiteX1" fmla="*/ 0 w 24037"/>
                <a:gd name="connsiteY1" fmla="*/ 692 h 30126"/>
                <a:gd name="connsiteX2" fmla="*/ 4715 w 24037"/>
                <a:gd name="connsiteY2" fmla="*/ 692 h 30126"/>
                <a:gd name="connsiteX3" fmla="*/ 4715 w 24037"/>
                <a:gd name="connsiteY3" fmla="*/ 17881 h 30126"/>
                <a:gd name="connsiteX4" fmla="*/ 6308 w 24037"/>
                <a:gd name="connsiteY4" fmla="*/ 24004 h 30126"/>
                <a:gd name="connsiteX5" fmla="*/ 11067 w 24037"/>
                <a:gd name="connsiteY5" fmla="*/ 26028 h 30126"/>
                <a:gd name="connsiteX6" fmla="*/ 17088 w 24037"/>
                <a:gd name="connsiteY6" fmla="*/ 23594 h 30126"/>
                <a:gd name="connsiteX7" fmla="*/ 19323 w 24037"/>
                <a:gd name="connsiteY7" fmla="*/ 16959 h 30126"/>
                <a:gd name="connsiteX8" fmla="*/ 19323 w 24037"/>
                <a:gd name="connsiteY8" fmla="*/ 692 h 30126"/>
                <a:gd name="connsiteX9" fmla="*/ 24038 w 24037"/>
                <a:gd name="connsiteY9" fmla="*/ 692 h 30126"/>
                <a:gd name="connsiteX10" fmla="*/ 24038 w 24037"/>
                <a:gd name="connsiteY10" fmla="*/ 29384 h 30126"/>
                <a:gd name="connsiteX11" fmla="*/ 19323 w 24037"/>
                <a:gd name="connsiteY11" fmla="*/ 29384 h 30126"/>
                <a:gd name="connsiteX12" fmla="*/ 19323 w 24037"/>
                <a:gd name="connsiteY12" fmla="*/ 24977 h 30126"/>
                <a:gd name="connsiteX13" fmla="*/ 15328 w 24037"/>
                <a:gd name="connsiteY13" fmla="*/ 28872 h 30126"/>
                <a:gd name="connsiteX14" fmla="*/ 10071 w 24037"/>
                <a:gd name="connsiteY14" fmla="*/ 30127 h 30126"/>
                <a:gd name="connsiteX15" fmla="*/ 2568 w 24037"/>
                <a:gd name="connsiteY15" fmla="*/ 27052 h 30126"/>
                <a:gd name="connsiteX16" fmla="*/ 0 w 24037"/>
                <a:gd name="connsiteY16" fmla="*/ 18060 h 30126"/>
                <a:gd name="connsiteX17" fmla="*/ 11864 w 24037"/>
                <a:gd name="connsiteY17" fmla="*/ 0 h 30126"/>
                <a:gd name="connsiteX18" fmla="*/ 11864 w 24037"/>
                <a:gd name="connsiteY18" fmla="*/ 0 h 3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037" h="30126">
                  <a:moveTo>
                    <a:pt x="0" y="18060"/>
                  </a:moveTo>
                  <a:lnTo>
                    <a:pt x="0" y="692"/>
                  </a:lnTo>
                  <a:lnTo>
                    <a:pt x="4715" y="692"/>
                  </a:lnTo>
                  <a:lnTo>
                    <a:pt x="4715" y="17881"/>
                  </a:lnTo>
                  <a:cubicBezTo>
                    <a:pt x="4715" y="20597"/>
                    <a:pt x="5246" y="22638"/>
                    <a:pt x="6308" y="24004"/>
                  </a:cubicBezTo>
                  <a:cubicBezTo>
                    <a:pt x="7360" y="25354"/>
                    <a:pt x="8953" y="26028"/>
                    <a:pt x="11067" y="26028"/>
                  </a:cubicBezTo>
                  <a:cubicBezTo>
                    <a:pt x="13613" y="26028"/>
                    <a:pt x="15616" y="25216"/>
                    <a:pt x="17088" y="23594"/>
                  </a:cubicBezTo>
                  <a:cubicBezTo>
                    <a:pt x="18582" y="21971"/>
                    <a:pt x="19323" y="19760"/>
                    <a:pt x="19323" y="16959"/>
                  </a:cubicBezTo>
                  <a:lnTo>
                    <a:pt x="19323" y="692"/>
                  </a:lnTo>
                  <a:lnTo>
                    <a:pt x="24038" y="692"/>
                  </a:lnTo>
                  <a:lnTo>
                    <a:pt x="24038" y="29384"/>
                  </a:lnTo>
                  <a:lnTo>
                    <a:pt x="19323" y="29384"/>
                  </a:lnTo>
                  <a:lnTo>
                    <a:pt x="19323" y="24977"/>
                  </a:lnTo>
                  <a:cubicBezTo>
                    <a:pt x="18183" y="26719"/>
                    <a:pt x="16844" y="28017"/>
                    <a:pt x="15328" y="28872"/>
                  </a:cubicBezTo>
                  <a:cubicBezTo>
                    <a:pt x="13823" y="29708"/>
                    <a:pt x="12074" y="30127"/>
                    <a:pt x="10071" y="30127"/>
                  </a:cubicBezTo>
                  <a:cubicBezTo>
                    <a:pt x="6773" y="30127"/>
                    <a:pt x="4272" y="29102"/>
                    <a:pt x="2568" y="27052"/>
                  </a:cubicBezTo>
                  <a:cubicBezTo>
                    <a:pt x="852" y="25003"/>
                    <a:pt x="0" y="22006"/>
                    <a:pt x="0" y="18060"/>
                  </a:cubicBezTo>
                  <a:moveTo>
                    <a:pt x="11864" y="0"/>
                  </a:moveTo>
                  <a:lnTo>
                    <a:pt x="11864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6FF9D4A9-4324-1DB5-FF36-C3735A0A7EEE}"/>
                </a:ext>
              </a:extLst>
            </p:cNvPr>
            <p:cNvSpPr/>
            <p:nvPr/>
          </p:nvSpPr>
          <p:spPr>
            <a:xfrm>
              <a:off x="8557255" y="1754776"/>
              <a:ext cx="41877" cy="29384"/>
            </a:xfrm>
            <a:custGeom>
              <a:avLst/>
              <a:gdLst>
                <a:gd name="connsiteX0" fmla="*/ 22511 w 41877"/>
                <a:gd name="connsiteY0" fmla="*/ 6200 h 29384"/>
                <a:gd name="connsiteX1" fmla="*/ 26738 w 41877"/>
                <a:gd name="connsiteY1" fmla="*/ 1512 h 29384"/>
                <a:gd name="connsiteX2" fmla="*/ 32526 w 41877"/>
                <a:gd name="connsiteY2" fmla="*/ 0 h 29384"/>
                <a:gd name="connsiteX3" fmla="*/ 39443 w 41877"/>
                <a:gd name="connsiteY3" fmla="*/ 3151 h 29384"/>
                <a:gd name="connsiteX4" fmla="*/ 41878 w 41877"/>
                <a:gd name="connsiteY4" fmla="*/ 12066 h 29384"/>
                <a:gd name="connsiteX5" fmla="*/ 41878 w 41877"/>
                <a:gd name="connsiteY5" fmla="*/ 29384 h 29384"/>
                <a:gd name="connsiteX6" fmla="*/ 37141 w 41877"/>
                <a:gd name="connsiteY6" fmla="*/ 29384 h 29384"/>
                <a:gd name="connsiteX7" fmla="*/ 37141 w 41877"/>
                <a:gd name="connsiteY7" fmla="*/ 12219 h 29384"/>
                <a:gd name="connsiteX8" fmla="*/ 35680 w 41877"/>
                <a:gd name="connsiteY8" fmla="*/ 6097 h 29384"/>
                <a:gd name="connsiteX9" fmla="*/ 31220 w 41877"/>
                <a:gd name="connsiteY9" fmla="*/ 4099 h 29384"/>
                <a:gd name="connsiteX10" fmla="*/ 25432 w 41877"/>
                <a:gd name="connsiteY10" fmla="*/ 6533 h 29384"/>
                <a:gd name="connsiteX11" fmla="*/ 23307 w 41877"/>
                <a:gd name="connsiteY11" fmla="*/ 13168 h 29384"/>
                <a:gd name="connsiteX12" fmla="*/ 23307 w 41877"/>
                <a:gd name="connsiteY12" fmla="*/ 29384 h 29384"/>
                <a:gd name="connsiteX13" fmla="*/ 18571 w 41877"/>
                <a:gd name="connsiteY13" fmla="*/ 29384 h 29384"/>
                <a:gd name="connsiteX14" fmla="*/ 18571 w 41877"/>
                <a:gd name="connsiteY14" fmla="*/ 12219 h 29384"/>
                <a:gd name="connsiteX15" fmla="*/ 17110 w 41877"/>
                <a:gd name="connsiteY15" fmla="*/ 6097 h 29384"/>
                <a:gd name="connsiteX16" fmla="*/ 12606 w 41877"/>
                <a:gd name="connsiteY16" fmla="*/ 4099 h 29384"/>
                <a:gd name="connsiteX17" fmla="*/ 6862 w 41877"/>
                <a:gd name="connsiteY17" fmla="*/ 6558 h 29384"/>
                <a:gd name="connsiteX18" fmla="*/ 4737 w 41877"/>
                <a:gd name="connsiteY18" fmla="*/ 13168 h 29384"/>
                <a:gd name="connsiteX19" fmla="*/ 4737 w 41877"/>
                <a:gd name="connsiteY19" fmla="*/ 29384 h 29384"/>
                <a:gd name="connsiteX20" fmla="*/ 0 w 41877"/>
                <a:gd name="connsiteY20" fmla="*/ 29384 h 29384"/>
                <a:gd name="connsiteX21" fmla="*/ 0 w 41877"/>
                <a:gd name="connsiteY21" fmla="*/ 692 h 29384"/>
                <a:gd name="connsiteX22" fmla="*/ 4737 w 41877"/>
                <a:gd name="connsiteY22" fmla="*/ 692 h 29384"/>
                <a:gd name="connsiteX23" fmla="*/ 4737 w 41877"/>
                <a:gd name="connsiteY23" fmla="*/ 5150 h 29384"/>
                <a:gd name="connsiteX24" fmla="*/ 8599 w 41877"/>
                <a:gd name="connsiteY24" fmla="*/ 1255 h 29384"/>
                <a:gd name="connsiteX25" fmla="*/ 13956 w 41877"/>
                <a:gd name="connsiteY25" fmla="*/ 0 h 29384"/>
                <a:gd name="connsiteX26" fmla="*/ 19257 w 41877"/>
                <a:gd name="connsiteY26" fmla="*/ 1588 h 29384"/>
                <a:gd name="connsiteX27" fmla="*/ 22511 w 41877"/>
                <a:gd name="connsiteY27" fmla="*/ 6200 h 29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1877" h="29384">
                  <a:moveTo>
                    <a:pt x="22511" y="6200"/>
                  </a:moveTo>
                  <a:cubicBezTo>
                    <a:pt x="23695" y="4082"/>
                    <a:pt x="25100" y="2519"/>
                    <a:pt x="26738" y="1512"/>
                  </a:cubicBezTo>
                  <a:cubicBezTo>
                    <a:pt x="28387" y="504"/>
                    <a:pt x="30313" y="0"/>
                    <a:pt x="32526" y="0"/>
                  </a:cubicBezTo>
                  <a:cubicBezTo>
                    <a:pt x="35525" y="0"/>
                    <a:pt x="37827" y="1050"/>
                    <a:pt x="39443" y="3151"/>
                  </a:cubicBezTo>
                  <a:cubicBezTo>
                    <a:pt x="41070" y="5235"/>
                    <a:pt x="41878" y="8206"/>
                    <a:pt x="41878" y="12066"/>
                  </a:cubicBezTo>
                  <a:lnTo>
                    <a:pt x="41878" y="29384"/>
                  </a:lnTo>
                  <a:lnTo>
                    <a:pt x="37141" y="29384"/>
                  </a:lnTo>
                  <a:lnTo>
                    <a:pt x="37141" y="12219"/>
                  </a:lnTo>
                  <a:cubicBezTo>
                    <a:pt x="37141" y="9470"/>
                    <a:pt x="36654" y="7429"/>
                    <a:pt x="35680" y="6097"/>
                  </a:cubicBezTo>
                  <a:cubicBezTo>
                    <a:pt x="34706" y="4765"/>
                    <a:pt x="33223" y="4099"/>
                    <a:pt x="31220" y="4099"/>
                  </a:cubicBezTo>
                  <a:cubicBezTo>
                    <a:pt x="28774" y="4099"/>
                    <a:pt x="26849" y="4910"/>
                    <a:pt x="25432" y="6533"/>
                  </a:cubicBezTo>
                  <a:cubicBezTo>
                    <a:pt x="24015" y="8155"/>
                    <a:pt x="23307" y="10367"/>
                    <a:pt x="23307" y="13168"/>
                  </a:cubicBezTo>
                  <a:lnTo>
                    <a:pt x="23307" y="29384"/>
                  </a:lnTo>
                  <a:lnTo>
                    <a:pt x="18571" y="29384"/>
                  </a:lnTo>
                  <a:lnTo>
                    <a:pt x="18571" y="12219"/>
                  </a:lnTo>
                  <a:cubicBezTo>
                    <a:pt x="18571" y="9452"/>
                    <a:pt x="18084" y="7412"/>
                    <a:pt x="17110" y="6097"/>
                  </a:cubicBezTo>
                  <a:cubicBezTo>
                    <a:pt x="16136" y="4765"/>
                    <a:pt x="14631" y="4099"/>
                    <a:pt x="12606" y="4099"/>
                  </a:cubicBezTo>
                  <a:cubicBezTo>
                    <a:pt x="10193" y="4099"/>
                    <a:pt x="8278" y="4919"/>
                    <a:pt x="6862" y="6558"/>
                  </a:cubicBezTo>
                  <a:cubicBezTo>
                    <a:pt x="5445" y="8181"/>
                    <a:pt x="4737" y="10384"/>
                    <a:pt x="4737" y="13168"/>
                  </a:cubicBezTo>
                  <a:lnTo>
                    <a:pt x="4737" y="29384"/>
                  </a:lnTo>
                  <a:lnTo>
                    <a:pt x="0" y="29384"/>
                  </a:lnTo>
                  <a:lnTo>
                    <a:pt x="0" y="692"/>
                  </a:lnTo>
                  <a:lnTo>
                    <a:pt x="4737" y="692"/>
                  </a:lnTo>
                  <a:lnTo>
                    <a:pt x="4737" y="5150"/>
                  </a:lnTo>
                  <a:cubicBezTo>
                    <a:pt x="5810" y="3390"/>
                    <a:pt x="7105" y="2092"/>
                    <a:pt x="8599" y="1255"/>
                  </a:cubicBezTo>
                  <a:cubicBezTo>
                    <a:pt x="10104" y="418"/>
                    <a:pt x="11886" y="0"/>
                    <a:pt x="13956" y="0"/>
                  </a:cubicBezTo>
                  <a:cubicBezTo>
                    <a:pt x="16047" y="0"/>
                    <a:pt x="17807" y="529"/>
                    <a:pt x="19257" y="1588"/>
                  </a:cubicBezTo>
                  <a:cubicBezTo>
                    <a:pt x="20729" y="2647"/>
                    <a:pt x="21813" y="4184"/>
                    <a:pt x="22511" y="6200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D193D65A-0E15-57C8-1CD8-A7D8EF9DF6BE}"/>
                </a:ext>
              </a:extLst>
            </p:cNvPr>
            <p:cNvSpPr/>
            <p:nvPr/>
          </p:nvSpPr>
          <p:spPr>
            <a:xfrm>
              <a:off x="8606437" y="1754776"/>
              <a:ext cx="21935" cy="30126"/>
            </a:xfrm>
            <a:custGeom>
              <a:avLst/>
              <a:gdLst>
                <a:gd name="connsiteX0" fmla="*/ 20397 w 21935"/>
                <a:gd name="connsiteY0" fmla="*/ 1537 h 30126"/>
                <a:gd name="connsiteX1" fmla="*/ 20397 w 21935"/>
                <a:gd name="connsiteY1" fmla="*/ 5994 h 30126"/>
                <a:gd name="connsiteX2" fmla="*/ 16247 w 21935"/>
                <a:gd name="connsiteY2" fmla="*/ 4458 h 30126"/>
                <a:gd name="connsiteX3" fmla="*/ 11787 w 21935"/>
                <a:gd name="connsiteY3" fmla="*/ 3945 h 30126"/>
                <a:gd name="connsiteX4" fmla="*/ 6508 w 21935"/>
                <a:gd name="connsiteY4" fmla="*/ 5021 h 30126"/>
                <a:gd name="connsiteX5" fmla="*/ 4770 w 21935"/>
                <a:gd name="connsiteY5" fmla="*/ 8248 h 30126"/>
                <a:gd name="connsiteX6" fmla="*/ 6021 w 21935"/>
                <a:gd name="connsiteY6" fmla="*/ 10836 h 30126"/>
                <a:gd name="connsiteX7" fmla="*/ 11067 w 21935"/>
                <a:gd name="connsiteY7" fmla="*/ 12604 h 30126"/>
                <a:gd name="connsiteX8" fmla="*/ 12683 w 21935"/>
                <a:gd name="connsiteY8" fmla="*/ 12963 h 30126"/>
                <a:gd name="connsiteX9" fmla="*/ 19799 w 21935"/>
                <a:gd name="connsiteY9" fmla="*/ 16011 h 30126"/>
                <a:gd name="connsiteX10" fmla="*/ 21935 w 21935"/>
                <a:gd name="connsiteY10" fmla="*/ 21468 h 30126"/>
                <a:gd name="connsiteX11" fmla="*/ 18759 w 21935"/>
                <a:gd name="connsiteY11" fmla="*/ 27795 h 30126"/>
                <a:gd name="connsiteX12" fmla="*/ 10071 w 21935"/>
                <a:gd name="connsiteY12" fmla="*/ 30127 h 30126"/>
                <a:gd name="connsiteX13" fmla="*/ 5257 w 21935"/>
                <a:gd name="connsiteY13" fmla="*/ 29665 h 30126"/>
                <a:gd name="connsiteX14" fmla="*/ 0 w 21935"/>
                <a:gd name="connsiteY14" fmla="*/ 28334 h 30126"/>
                <a:gd name="connsiteX15" fmla="*/ 0 w 21935"/>
                <a:gd name="connsiteY15" fmla="*/ 23466 h 30126"/>
                <a:gd name="connsiteX16" fmla="*/ 5146 w 21935"/>
                <a:gd name="connsiteY16" fmla="*/ 25515 h 30126"/>
                <a:gd name="connsiteX17" fmla="*/ 10171 w 21935"/>
                <a:gd name="connsiteY17" fmla="*/ 26181 h 30126"/>
                <a:gd name="connsiteX18" fmla="*/ 15295 w 21935"/>
                <a:gd name="connsiteY18" fmla="*/ 25055 h 30126"/>
                <a:gd name="connsiteX19" fmla="*/ 17088 w 21935"/>
                <a:gd name="connsiteY19" fmla="*/ 21826 h 30126"/>
                <a:gd name="connsiteX20" fmla="*/ 15782 w 21935"/>
                <a:gd name="connsiteY20" fmla="*/ 18880 h 30126"/>
                <a:gd name="connsiteX21" fmla="*/ 10115 w 21935"/>
                <a:gd name="connsiteY21" fmla="*/ 16908 h 30126"/>
                <a:gd name="connsiteX22" fmla="*/ 8478 w 21935"/>
                <a:gd name="connsiteY22" fmla="*/ 16523 h 30126"/>
                <a:gd name="connsiteX23" fmla="*/ 2158 w 21935"/>
                <a:gd name="connsiteY23" fmla="*/ 13705 h 30126"/>
                <a:gd name="connsiteX24" fmla="*/ 210 w 21935"/>
                <a:gd name="connsiteY24" fmla="*/ 8454 h 30126"/>
                <a:gd name="connsiteX25" fmla="*/ 3077 w 21935"/>
                <a:gd name="connsiteY25" fmla="*/ 2203 h 30126"/>
                <a:gd name="connsiteX26" fmla="*/ 11222 w 21935"/>
                <a:gd name="connsiteY26" fmla="*/ 0 h 30126"/>
                <a:gd name="connsiteX27" fmla="*/ 16136 w 21935"/>
                <a:gd name="connsiteY27" fmla="*/ 384 h 30126"/>
                <a:gd name="connsiteX28" fmla="*/ 20397 w 21935"/>
                <a:gd name="connsiteY28" fmla="*/ 1537 h 3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935" h="30126">
                  <a:moveTo>
                    <a:pt x="20397" y="1537"/>
                  </a:moveTo>
                  <a:lnTo>
                    <a:pt x="20397" y="5994"/>
                  </a:lnTo>
                  <a:cubicBezTo>
                    <a:pt x="19058" y="5311"/>
                    <a:pt x="17674" y="4800"/>
                    <a:pt x="16247" y="4458"/>
                  </a:cubicBezTo>
                  <a:cubicBezTo>
                    <a:pt x="14808" y="4116"/>
                    <a:pt x="13325" y="3945"/>
                    <a:pt x="11787" y="3945"/>
                  </a:cubicBezTo>
                  <a:cubicBezTo>
                    <a:pt x="9451" y="3945"/>
                    <a:pt x="7692" y="4304"/>
                    <a:pt x="6508" y="5021"/>
                  </a:cubicBezTo>
                  <a:cubicBezTo>
                    <a:pt x="5345" y="5738"/>
                    <a:pt x="4770" y="6814"/>
                    <a:pt x="4770" y="8248"/>
                  </a:cubicBezTo>
                  <a:cubicBezTo>
                    <a:pt x="4770" y="9342"/>
                    <a:pt x="5191" y="10204"/>
                    <a:pt x="6021" y="10836"/>
                  </a:cubicBezTo>
                  <a:cubicBezTo>
                    <a:pt x="6851" y="11451"/>
                    <a:pt x="8533" y="12041"/>
                    <a:pt x="11067" y="12604"/>
                  </a:cubicBezTo>
                  <a:lnTo>
                    <a:pt x="12683" y="12963"/>
                  </a:lnTo>
                  <a:cubicBezTo>
                    <a:pt x="16036" y="13680"/>
                    <a:pt x="18405" y="14696"/>
                    <a:pt x="19799" y="16011"/>
                  </a:cubicBezTo>
                  <a:cubicBezTo>
                    <a:pt x="21227" y="17309"/>
                    <a:pt x="21935" y="19128"/>
                    <a:pt x="21935" y="21468"/>
                  </a:cubicBezTo>
                  <a:cubicBezTo>
                    <a:pt x="21935" y="24132"/>
                    <a:pt x="20873" y="26241"/>
                    <a:pt x="18759" y="27795"/>
                  </a:cubicBezTo>
                  <a:cubicBezTo>
                    <a:pt x="16656" y="29350"/>
                    <a:pt x="13757" y="30127"/>
                    <a:pt x="10071" y="30127"/>
                  </a:cubicBezTo>
                  <a:cubicBezTo>
                    <a:pt x="8533" y="30127"/>
                    <a:pt x="6928" y="29973"/>
                    <a:pt x="5257" y="29665"/>
                  </a:cubicBezTo>
                  <a:cubicBezTo>
                    <a:pt x="3597" y="29375"/>
                    <a:pt x="1848" y="28932"/>
                    <a:pt x="0" y="28334"/>
                  </a:cubicBezTo>
                  <a:lnTo>
                    <a:pt x="0" y="23466"/>
                  </a:lnTo>
                  <a:cubicBezTo>
                    <a:pt x="1738" y="24371"/>
                    <a:pt x="3453" y="25054"/>
                    <a:pt x="5146" y="25515"/>
                  </a:cubicBezTo>
                  <a:cubicBezTo>
                    <a:pt x="6840" y="25959"/>
                    <a:pt x="8522" y="26181"/>
                    <a:pt x="10171" y="26181"/>
                  </a:cubicBezTo>
                  <a:cubicBezTo>
                    <a:pt x="12395" y="26181"/>
                    <a:pt x="14100" y="25806"/>
                    <a:pt x="15295" y="25055"/>
                  </a:cubicBezTo>
                  <a:cubicBezTo>
                    <a:pt x="16490" y="24286"/>
                    <a:pt x="17088" y="23210"/>
                    <a:pt x="17088" y="21826"/>
                  </a:cubicBezTo>
                  <a:cubicBezTo>
                    <a:pt x="17088" y="20546"/>
                    <a:pt x="16656" y="19563"/>
                    <a:pt x="15782" y="18880"/>
                  </a:cubicBezTo>
                  <a:cubicBezTo>
                    <a:pt x="14930" y="18198"/>
                    <a:pt x="13037" y="17540"/>
                    <a:pt x="10115" y="16908"/>
                  </a:cubicBezTo>
                  <a:lnTo>
                    <a:pt x="8478" y="16523"/>
                  </a:lnTo>
                  <a:cubicBezTo>
                    <a:pt x="5556" y="15909"/>
                    <a:pt x="3453" y="14969"/>
                    <a:pt x="2158" y="13705"/>
                  </a:cubicBezTo>
                  <a:cubicBezTo>
                    <a:pt x="863" y="12425"/>
                    <a:pt x="210" y="10674"/>
                    <a:pt x="210" y="8454"/>
                  </a:cubicBezTo>
                  <a:cubicBezTo>
                    <a:pt x="210" y="5755"/>
                    <a:pt x="1162" y="3672"/>
                    <a:pt x="3077" y="2203"/>
                  </a:cubicBezTo>
                  <a:cubicBezTo>
                    <a:pt x="4991" y="735"/>
                    <a:pt x="7703" y="0"/>
                    <a:pt x="11222" y="0"/>
                  </a:cubicBezTo>
                  <a:cubicBezTo>
                    <a:pt x="12960" y="0"/>
                    <a:pt x="14598" y="128"/>
                    <a:pt x="16136" y="384"/>
                  </a:cubicBezTo>
                  <a:cubicBezTo>
                    <a:pt x="17674" y="640"/>
                    <a:pt x="19102" y="1025"/>
                    <a:pt x="20397" y="1537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9D7E773F-6899-A13F-A3E1-1BC702B7319A}"/>
                </a:ext>
              </a:extLst>
            </p:cNvPr>
            <p:cNvSpPr/>
            <p:nvPr/>
          </p:nvSpPr>
          <p:spPr>
            <a:xfrm>
              <a:off x="8635699" y="1754776"/>
              <a:ext cx="24026" cy="29384"/>
            </a:xfrm>
            <a:custGeom>
              <a:avLst/>
              <a:gdLst>
                <a:gd name="connsiteX0" fmla="*/ 24027 w 24026"/>
                <a:gd name="connsiteY0" fmla="*/ 12066 h 29384"/>
                <a:gd name="connsiteX1" fmla="*/ 24027 w 24026"/>
                <a:gd name="connsiteY1" fmla="*/ 29384 h 29384"/>
                <a:gd name="connsiteX2" fmla="*/ 19312 w 24026"/>
                <a:gd name="connsiteY2" fmla="*/ 29384 h 29384"/>
                <a:gd name="connsiteX3" fmla="*/ 19312 w 24026"/>
                <a:gd name="connsiteY3" fmla="*/ 12219 h 29384"/>
                <a:gd name="connsiteX4" fmla="*/ 17718 w 24026"/>
                <a:gd name="connsiteY4" fmla="*/ 6122 h 29384"/>
                <a:gd name="connsiteX5" fmla="*/ 12960 w 24026"/>
                <a:gd name="connsiteY5" fmla="*/ 4099 h 29384"/>
                <a:gd name="connsiteX6" fmla="*/ 6939 w 24026"/>
                <a:gd name="connsiteY6" fmla="*/ 6533 h 29384"/>
                <a:gd name="connsiteX7" fmla="*/ 4737 w 24026"/>
                <a:gd name="connsiteY7" fmla="*/ 13168 h 29384"/>
                <a:gd name="connsiteX8" fmla="*/ 4737 w 24026"/>
                <a:gd name="connsiteY8" fmla="*/ 29384 h 29384"/>
                <a:gd name="connsiteX9" fmla="*/ 0 w 24026"/>
                <a:gd name="connsiteY9" fmla="*/ 29384 h 29384"/>
                <a:gd name="connsiteX10" fmla="*/ 0 w 24026"/>
                <a:gd name="connsiteY10" fmla="*/ 692 h 29384"/>
                <a:gd name="connsiteX11" fmla="*/ 4737 w 24026"/>
                <a:gd name="connsiteY11" fmla="*/ 692 h 29384"/>
                <a:gd name="connsiteX12" fmla="*/ 4737 w 24026"/>
                <a:gd name="connsiteY12" fmla="*/ 5150 h 29384"/>
                <a:gd name="connsiteX13" fmla="*/ 8710 w 24026"/>
                <a:gd name="connsiteY13" fmla="*/ 1280 h 29384"/>
                <a:gd name="connsiteX14" fmla="*/ 14011 w 24026"/>
                <a:gd name="connsiteY14" fmla="*/ 0 h 29384"/>
                <a:gd name="connsiteX15" fmla="*/ 21492 w 24026"/>
                <a:gd name="connsiteY15" fmla="*/ 3074 h 29384"/>
                <a:gd name="connsiteX16" fmla="*/ 24027 w 24026"/>
                <a:gd name="connsiteY16" fmla="*/ 12066 h 29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26" h="29384">
                  <a:moveTo>
                    <a:pt x="24027" y="12066"/>
                  </a:moveTo>
                  <a:lnTo>
                    <a:pt x="24027" y="29384"/>
                  </a:lnTo>
                  <a:lnTo>
                    <a:pt x="19312" y="29384"/>
                  </a:lnTo>
                  <a:lnTo>
                    <a:pt x="19312" y="12219"/>
                  </a:lnTo>
                  <a:cubicBezTo>
                    <a:pt x="19312" y="9504"/>
                    <a:pt x="18781" y="7471"/>
                    <a:pt x="17718" y="6122"/>
                  </a:cubicBezTo>
                  <a:cubicBezTo>
                    <a:pt x="16667" y="4773"/>
                    <a:pt x="15073" y="4099"/>
                    <a:pt x="12960" y="4099"/>
                  </a:cubicBezTo>
                  <a:cubicBezTo>
                    <a:pt x="10414" y="4099"/>
                    <a:pt x="8411" y="4910"/>
                    <a:pt x="6939" y="6533"/>
                  </a:cubicBezTo>
                  <a:cubicBezTo>
                    <a:pt x="5467" y="8155"/>
                    <a:pt x="4737" y="10367"/>
                    <a:pt x="4737" y="13168"/>
                  </a:cubicBezTo>
                  <a:lnTo>
                    <a:pt x="4737" y="29384"/>
                  </a:lnTo>
                  <a:lnTo>
                    <a:pt x="0" y="29384"/>
                  </a:lnTo>
                  <a:lnTo>
                    <a:pt x="0" y="692"/>
                  </a:lnTo>
                  <a:lnTo>
                    <a:pt x="4737" y="692"/>
                  </a:lnTo>
                  <a:lnTo>
                    <a:pt x="4737" y="5150"/>
                  </a:lnTo>
                  <a:cubicBezTo>
                    <a:pt x="5866" y="3424"/>
                    <a:pt x="7194" y="2135"/>
                    <a:pt x="8710" y="1280"/>
                  </a:cubicBezTo>
                  <a:cubicBezTo>
                    <a:pt x="10248" y="427"/>
                    <a:pt x="12008" y="0"/>
                    <a:pt x="14011" y="0"/>
                  </a:cubicBezTo>
                  <a:cubicBezTo>
                    <a:pt x="17309" y="0"/>
                    <a:pt x="19799" y="1025"/>
                    <a:pt x="21492" y="3074"/>
                  </a:cubicBezTo>
                  <a:cubicBezTo>
                    <a:pt x="23185" y="5106"/>
                    <a:pt x="24027" y="8103"/>
                    <a:pt x="24027" y="12066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64D9AE7F-8FE8-EA44-6326-AC3E06317ECE}"/>
                </a:ext>
              </a:extLst>
            </p:cNvPr>
            <p:cNvSpPr/>
            <p:nvPr/>
          </p:nvSpPr>
          <p:spPr>
            <a:xfrm>
              <a:off x="8669121" y="1744297"/>
              <a:ext cx="4714" cy="39862"/>
            </a:xfrm>
            <a:custGeom>
              <a:avLst/>
              <a:gdLst>
                <a:gd name="connsiteX0" fmla="*/ 0 w 4714"/>
                <a:gd name="connsiteY0" fmla="*/ 11170 h 39862"/>
                <a:gd name="connsiteX1" fmla="*/ 4715 w 4714"/>
                <a:gd name="connsiteY1" fmla="*/ 11170 h 39862"/>
                <a:gd name="connsiteX2" fmla="*/ 4715 w 4714"/>
                <a:gd name="connsiteY2" fmla="*/ 39863 h 39862"/>
                <a:gd name="connsiteX3" fmla="*/ 0 w 4714"/>
                <a:gd name="connsiteY3" fmla="*/ 39863 h 39862"/>
                <a:gd name="connsiteX4" fmla="*/ 0 w 4714"/>
                <a:gd name="connsiteY4" fmla="*/ 11170 h 39862"/>
                <a:gd name="connsiteX5" fmla="*/ 0 w 4714"/>
                <a:gd name="connsiteY5" fmla="*/ 0 h 39862"/>
                <a:gd name="connsiteX6" fmla="*/ 4715 w 4714"/>
                <a:gd name="connsiteY6" fmla="*/ 0 h 39862"/>
                <a:gd name="connsiteX7" fmla="*/ 4715 w 4714"/>
                <a:gd name="connsiteY7" fmla="*/ 5970 h 39862"/>
                <a:gd name="connsiteX8" fmla="*/ 0 w 4714"/>
                <a:gd name="connsiteY8" fmla="*/ 5970 h 39862"/>
                <a:gd name="connsiteX9" fmla="*/ 0 w 4714"/>
                <a:gd name="connsiteY9" fmla="*/ 0 h 39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14" h="39862">
                  <a:moveTo>
                    <a:pt x="0" y="11170"/>
                  </a:moveTo>
                  <a:lnTo>
                    <a:pt x="4715" y="11170"/>
                  </a:lnTo>
                  <a:lnTo>
                    <a:pt x="4715" y="39863"/>
                  </a:lnTo>
                  <a:lnTo>
                    <a:pt x="0" y="39863"/>
                  </a:lnTo>
                  <a:lnTo>
                    <a:pt x="0" y="11170"/>
                  </a:lnTo>
                  <a:moveTo>
                    <a:pt x="0" y="0"/>
                  </a:moveTo>
                  <a:lnTo>
                    <a:pt x="4715" y="0"/>
                  </a:lnTo>
                  <a:lnTo>
                    <a:pt x="4715" y="5970"/>
                  </a:lnTo>
                  <a:lnTo>
                    <a:pt x="0" y="59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F8DF8B5B-0E16-0A0F-CDAB-7C1770C9F035}"/>
                </a:ext>
              </a:extLst>
            </p:cNvPr>
            <p:cNvSpPr/>
            <p:nvPr/>
          </p:nvSpPr>
          <p:spPr>
            <a:xfrm>
              <a:off x="8680321" y="1755467"/>
              <a:ext cx="27922" cy="28692"/>
            </a:xfrm>
            <a:custGeom>
              <a:avLst/>
              <a:gdLst>
                <a:gd name="connsiteX0" fmla="*/ 0 w 27922"/>
                <a:gd name="connsiteY0" fmla="*/ 0 h 28692"/>
                <a:gd name="connsiteX1" fmla="*/ 4991 w 27922"/>
                <a:gd name="connsiteY1" fmla="*/ 0 h 28692"/>
                <a:gd name="connsiteX2" fmla="*/ 13967 w 27922"/>
                <a:gd name="connsiteY2" fmla="*/ 24081 h 28692"/>
                <a:gd name="connsiteX3" fmla="*/ 22931 w 27922"/>
                <a:gd name="connsiteY3" fmla="*/ 0 h 28692"/>
                <a:gd name="connsiteX4" fmla="*/ 27922 w 27922"/>
                <a:gd name="connsiteY4" fmla="*/ 0 h 28692"/>
                <a:gd name="connsiteX5" fmla="*/ 17165 w 27922"/>
                <a:gd name="connsiteY5" fmla="*/ 28693 h 28692"/>
                <a:gd name="connsiteX6" fmla="*/ 10757 w 27922"/>
                <a:gd name="connsiteY6" fmla="*/ 28693 h 28692"/>
                <a:gd name="connsiteX7" fmla="*/ 0 w 27922"/>
                <a:gd name="connsiteY7" fmla="*/ 0 h 28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922" h="28692">
                  <a:moveTo>
                    <a:pt x="0" y="0"/>
                  </a:moveTo>
                  <a:lnTo>
                    <a:pt x="4991" y="0"/>
                  </a:lnTo>
                  <a:lnTo>
                    <a:pt x="13967" y="24081"/>
                  </a:lnTo>
                  <a:lnTo>
                    <a:pt x="22931" y="0"/>
                  </a:lnTo>
                  <a:lnTo>
                    <a:pt x="27922" y="0"/>
                  </a:lnTo>
                  <a:lnTo>
                    <a:pt x="17165" y="28693"/>
                  </a:lnTo>
                  <a:lnTo>
                    <a:pt x="10757" y="28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075DD9AE-AAAC-7020-2CDC-ED776D442B10}"/>
                </a:ext>
              </a:extLst>
            </p:cNvPr>
            <p:cNvSpPr/>
            <p:nvPr/>
          </p:nvSpPr>
          <p:spPr>
            <a:xfrm>
              <a:off x="8712703" y="1754776"/>
              <a:ext cx="26594" cy="30126"/>
            </a:xfrm>
            <a:custGeom>
              <a:avLst/>
              <a:gdLst>
                <a:gd name="connsiteX0" fmla="*/ 26594 w 26594"/>
                <a:gd name="connsiteY0" fmla="*/ 13859 h 30126"/>
                <a:gd name="connsiteX1" fmla="*/ 26594 w 26594"/>
                <a:gd name="connsiteY1" fmla="*/ 16165 h 30126"/>
                <a:gd name="connsiteX2" fmla="*/ 4914 w 26594"/>
                <a:gd name="connsiteY2" fmla="*/ 16165 h 30126"/>
                <a:gd name="connsiteX3" fmla="*/ 7836 w 26594"/>
                <a:gd name="connsiteY3" fmla="*/ 23594 h 30126"/>
                <a:gd name="connsiteX4" fmla="*/ 15162 w 26594"/>
                <a:gd name="connsiteY4" fmla="*/ 26130 h 30126"/>
                <a:gd name="connsiteX5" fmla="*/ 20419 w 26594"/>
                <a:gd name="connsiteY5" fmla="*/ 25464 h 30126"/>
                <a:gd name="connsiteX6" fmla="*/ 25488 w 26594"/>
                <a:gd name="connsiteY6" fmla="*/ 23466 h 30126"/>
                <a:gd name="connsiteX7" fmla="*/ 25488 w 26594"/>
                <a:gd name="connsiteY7" fmla="*/ 27923 h 30126"/>
                <a:gd name="connsiteX8" fmla="*/ 20286 w 26594"/>
                <a:gd name="connsiteY8" fmla="*/ 29563 h 30126"/>
                <a:gd name="connsiteX9" fmla="*/ 14885 w 26594"/>
                <a:gd name="connsiteY9" fmla="*/ 30127 h 30126"/>
                <a:gd name="connsiteX10" fmla="*/ 3995 w 26594"/>
                <a:gd name="connsiteY10" fmla="*/ 26130 h 30126"/>
                <a:gd name="connsiteX11" fmla="*/ 0 w 26594"/>
                <a:gd name="connsiteY11" fmla="*/ 15319 h 30126"/>
                <a:gd name="connsiteX12" fmla="*/ 3785 w 26594"/>
                <a:gd name="connsiteY12" fmla="*/ 4150 h 30126"/>
                <a:gd name="connsiteX13" fmla="*/ 14066 w 26594"/>
                <a:gd name="connsiteY13" fmla="*/ 0 h 30126"/>
                <a:gd name="connsiteX14" fmla="*/ 23208 w 26594"/>
                <a:gd name="connsiteY14" fmla="*/ 3740 h 30126"/>
                <a:gd name="connsiteX15" fmla="*/ 26594 w 26594"/>
                <a:gd name="connsiteY15" fmla="*/ 13859 h 30126"/>
                <a:gd name="connsiteX16" fmla="*/ 21880 w 26594"/>
                <a:gd name="connsiteY16" fmla="*/ 12476 h 30126"/>
                <a:gd name="connsiteX17" fmla="*/ 19699 w 26594"/>
                <a:gd name="connsiteY17" fmla="*/ 6302 h 30126"/>
                <a:gd name="connsiteX18" fmla="*/ 14111 w 26594"/>
                <a:gd name="connsiteY18" fmla="*/ 3996 h 30126"/>
                <a:gd name="connsiteX19" fmla="*/ 7791 w 26594"/>
                <a:gd name="connsiteY19" fmla="*/ 6225 h 30126"/>
                <a:gd name="connsiteX20" fmla="*/ 5069 w 26594"/>
                <a:gd name="connsiteY20" fmla="*/ 12501 h 30126"/>
                <a:gd name="connsiteX21" fmla="*/ 21880 w 26594"/>
                <a:gd name="connsiteY21" fmla="*/ 12476 h 3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594" h="30126">
                  <a:moveTo>
                    <a:pt x="26594" y="13859"/>
                  </a:moveTo>
                  <a:lnTo>
                    <a:pt x="26594" y="16165"/>
                  </a:lnTo>
                  <a:lnTo>
                    <a:pt x="4914" y="16165"/>
                  </a:lnTo>
                  <a:cubicBezTo>
                    <a:pt x="5124" y="19409"/>
                    <a:pt x="6098" y="21886"/>
                    <a:pt x="7836" y="23594"/>
                  </a:cubicBezTo>
                  <a:cubicBezTo>
                    <a:pt x="9595" y="25285"/>
                    <a:pt x="12041" y="26130"/>
                    <a:pt x="15162" y="26130"/>
                  </a:cubicBezTo>
                  <a:cubicBezTo>
                    <a:pt x="16977" y="26130"/>
                    <a:pt x="18726" y="25908"/>
                    <a:pt x="20419" y="25464"/>
                  </a:cubicBezTo>
                  <a:cubicBezTo>
                    <a:pt x="22123" y="25020"/>
                    <a:pt x="23816" y="24354"/>
                    <a:pt x="25488" y="23466"/>
                  </a:cubicBezTo>
                  <a:lnTo>
                    <a:pt x="25488" y="27923"/>
                  </a:lnTo>
                  <a:cubicBezTo>
                    <a:pt x="23794" y="28640"/>
                    <a:pt x="22068" y="29187"/>
                    <a:pt x="20286" y="29563"/>
                  </a:cubicBezTo>
                  <a:cubicBezTo>
                    <a:pt x="18504" y="29939"/>
                    <a:pt x="16711" y="30127"/>
                    <a:pt x="14885" y="30127"/>
                  </a:cubicBezTo>
                  <a:cubicBezTo>
                    <a:pt x="10304" y="30127"/>
                    <a:pt x="6673" y="28794"/>
                    <a:pt x="3995" y="26130"/>
                  </a:cubicBezTo>
                  <a:cubicBezTo>
                    <a:pt x="1328" y="23467"/>
                    <a:pt x="0" y="19862"/>
                    <a:pt x="0" y="15319"/>
                  </a:cubicBezTo>
                  <a:cubicBezTo>
                    <a:pt x="0" y="10623"/>
                    <a:pt x="1262" y="6900"/>
                    <a:pt x="3785" y="4150"/>
                  </a:cubicBezTo>
                  <a:cubicBezTo>
                    <a:pt x="6331" y="1383"/>
                    <a:pt x="9761" y="0"/>
                    <a:pt x="14066" y="0"/>
                  </a:cubicBezTo>
                  <a:cubicBezTo>
                    <a:pt x="17929" y="0"/>
                    <a:pt x="20972" y="1246"/>
                    <a:pt x="23208" y="3740"/>
                  </a:cubicBezTo>
                  <a:cubicBezTo>
                    <a:pt x="25465" y="6216"/>
                    <a:pt x="26594" y="9590"/>
                    <a:pt x="26594" y="13859"/>
                  </a:cubicBezTo>
                  <a:moveTo>
                    <a:pt x="21880" y="12476"/>
                  </a:moveTo>
                  <a:cubicBezTo>
                    <a:pt x="21846" y="9897"/>
                    <a:pt x="21116" y="7839"/>
                    <a:pt x="19699" y="6302"/>
                  </a:cubicBezTo>
                  <a:cubicBezTo>
                    <a:pt x="18294" y="4764"/>
                    <a:pt x="16435" y="3996"/>
                    <a:pt x="14111" y="3996"/>
                  </a:cubicBezTo>
                  <a:cubicBezTo>
                    <a:pt x="11488" y="3996"/>
                    <a:pt x="9374" y="4739"/>
                    <a:pt x="7791" y="6225"/>
                  </a:cubicBezTo>
                  <a:cubicBezTo>
                    <a:pt x="6220" y="7712"/>
                    <a:pt x="5312" y="9803"/>
                    <a:pt x="5069" y="12501"/>
                  </a:cubicBezTo>
                  <a:lnTo>
                    <a:pt x="21880" y="12476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02E45F40-CF77-0D2F-4630-77B50380D1D2}"/>
                </a:ext>
              </a:extLst>
            </p:cNvPr>
            <p:cNvSpPr/>
            <p:nvPr/>
          </p:nvSpPr>
          <p:spPr>
            <a:xfrm>
              <a:off x="8745240" y="1754776"/>
              <a:ext cx="24225" cy="30126"/>
            </a:xfrm>
            <a:custGeom>
              <a:avLst/>
              <a:gdLst>
                <a:gd name="connsiteX0" fmla="*/ 14830 w 24225"/>
                <a:gd name="connsiteY0" fmla="*/ 14960 h 30126"/>
                <a:gd name="connsiteX1" fmla="*/ 6917 w 24225"/>
                <a:gd name="connsiteY1" fmla="*/ 16267 h 30126"/>
                <a:gd name="connsiteX2" fmla="*/ 4715 w 24225"/>
                <a:gd name="connsiteY2" fmla="*/ 20725 h 30126"/>
                <a:gd name="connsiteX3" fmla="*/ 6352 w 24225"/>
                <a:gd name="connsiteY3" fmla="*/ 24722 h 30126"/>
                <a:gd name="connsiteX4" fmla="*/ 10857 w 24225"/>
                <a:gd name="connsiteY4" fmla="*/ 26181 h 30126"/>
                <a:gd name="connsiteX5" fmla="*/ 17132 w 24225"/>
                <a:gd name="connsiteY5" fmla="*/ 23415 h 30126"/>
                <a:gd name="connsiteX6" fmla="*/ 19522 w 24225"/>
                <a:gd name="connsiteY6" fmla="*/ 16011 h 30126"/>
                <a:gd name="connsiteX7" fmla="*/ 19522 w 24225"/>
                <a:gd name="connsiteY7" fmla="*/ 14960 h 30126"/>
                <a:gd name="connsiteX8" fmla="*/ 14830 w 24225"/>
                <a:gd name="connsiteY8" fmla="*/ 14960 h 30126"/>
                <a:gd name="connsiteX9" fmla="*/ 24226 w 24225"/>
                <a:gd name="connsiteY9" fmla="*/ 13014 h 30126"/>
                <a:gd name="connsiteX10" fmla="*/ 24226 w 24225"/>
                <a:gd name="connsiteY10" fmla="*/ 29384 h 30126"/>
                <a:gd name="connsiteX11" fmla="*/ 19522 w 24225"/>
                <a:gd name="connsiteY11" fmla="*/ 29384 h 30126"/>
                <a:gd name="connsiteX12" fmla="*/ 19522 w 24225"/>
                <a:gd name="connsiteY12" fmla="*/ 25028 h 30126"/>
                <a:gd name="connsiteX13" fmla="*/ 15494 w 24225"/>
                <a:gd name="connsiteY13" fmla="*/ 28897 h 30126"/>
                <a:gd name="connsiteX14" fmla="*/ 9606 w 24225"/>
                <a:gd name="connsiteY14" fmla="*/ 30127 h 30126"/>
                <a:gd name="connsiteX15" fmla="*/ 2578 w 24225"/>
                <a:gd name="connsiteY15" fmla="*/ 27668 h 30126"/>
                <a:gd name="connsiteX16" fmla="*/ 0 w 24225"/>
                <a:gd name="connsiteY16" fmla="*/ 21032 h 30126"/>
                <a:gd name="connsiteX17" fmla="*/ 3220 w 24225"/>
                <a:gd name="connsiteY17" fmla="*/ 13731 h 30126"/>
                <a:gd name="connsiteX18" fmla="*/ 12904 w 24225"/>
                <a:gd name="connsiteY18" fmla="*/ 11272 h 30126"/>
                <a:gd name="connsiteX19" fmla="*/ 19522 w 24225"/>
                <a:gd name="connsiteY19" fmla="*/ 11272 h 30126"/>
                <a:gd name="connsiteX20" fmla="*/ 19522 w 24225"/>
                <a:gd name="connsiteY20" fmla="*/ 10810 h 30126"/>
                <a:gd name="connsiteX21" fmla="*/ 17364 w 24225"/>
                <a:gd name="connsiteY21" fmla="*/ 5789 h 30126"/>
                <a:gd name="connsiteX22" fmla="*/ 11366 w 24225"/>
                <a:gd name="connsiteY22" fmla="*/ 3996 h 30126"/>
                <a:gd name="connsiteX23" fmla="*/ 6585 w 24225"/>
                <a:gd name="connsiteY23" fmla="*/ 4585 h 30126"/>
                <a:gd name="connsiteX24" fmla="*/ 2092 w 24225"/>
                <a:gd name="connsiteY24" fmla="*/ 6354 h 30126"/>
                <a:gd name="connsiteX25" fmla="*/ 2092 w 24225"/>
                <a:gd name="connsiteY25" fmla="*/ 1998 h 30126"/>
                <a:gd name="connsiteX26" fmla="*/ 7116 w 24225"/>
                <a:gd name="connsiteY26" fmla="*/ 512 h 30126"/>
                <a:gd name="connsiteX27" fmla="*/ 11853 w 24225"/>
                <a:gd name="connsiteY27" fmla="*/ 0 h 30126"/>
                <a:gd name="connsiteX28" fmla="*/ 21160 w 24225"/>
                <a:gd name="connsiteY28" fmla="*/ 3227 h 30126"/>
                <a:gd name="connsiteX29" fmla="*/ 24226 w 24225"/>
                <a:gd name="connsiteY29" fmla="*/ 13014 h 3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225" h="30126">
                  <a:moveTo>
                    <a:pt x="14830" y="14960"/>
                  </a:moveTo>
                  <a:cubicBezTo>
                    <a:pt x="11023" y="14960"/>
                    <a:pt x="8389" y="15397"/>
                    <a:pt x="6917" y="16267"/>
                  </a:cubicBezTo>
                  <a:cubicBezTo>
                    <a:pt x="5445" y="17138"/>
                    <a:pt x="4715" y="18624"/>
                    <a:pt x="4715" y="20725"/>
                  </a:cubicBezTo>
                  <a:cubicBezTo>
                    <a:pt x="4715" y="22399"/>
                    <a:pt x="5257" y="23731"/>
                    <a:pt x="6352" y="24722"/>
                  </a:cubicBezTo>
                  <a:cubicBezTo>
                    <a:pt x="7459" y="25694"/>
                    <a:pt x="8964" y="26181"/>
                    <a:pt x="10857" y="26181"/>
                  </a:cubicBezTo>
                  <a:cubicBezTo>
                    <a:pt x="13469" y="26181"/>
                    <a:pt x="15560" y="25259"/>
                    <a:pt x="17132" y="23415"/>
                  </a:cubicBezTo>
                  <a:cubicBezTo>
                    <a:pt x="18725" y="21553"/>
                    <a:pt x="19522" y="19085"/>
                    <a:pt x="19522" y="16011"/>
                  </a:cubicBezTo>
                  <a:lnTo>
                    <a:pt x="19522" y="14960"/>
                  </a:lnTo>
                  <a:lnTo>
                    <a:pt x="14830" y="14960"/>
                  </a:lnTo>
                  <a:moveTo>
                    <a:pt x="24226" y="13014"/>
                  </a:moveTo>
                  <a:lnTo>
                    <a:pt x="24226" y="29384"/>
                  </a:lnTo>
                  <a:lnTo>
                    <a:pt x="19522" y="29384"/>
                  </a:lnTo>
                  <a:lnTo>
                    <a:pt x="19522" y="25028"/>
                  </a:lnTo>
                  <a:cubicBezTo>
                    <a:pt x="18449" y="26771"/>
                    <a:pt x="17099" y="28061"/>
                    <a:pt x="15494" y="28897"/>
                  </a:cubicBezTo>
                  <a:cubicBezTo>
                    <a:pt x="13889" y="29717"/>
                    <a:pt x="11930" y="30127"/>
                    <a:pt x="9606" y="30127"/>
                  </a:cubicBezTo>
                  <a:cubicBezTo>
                    <a:pt x="6673" y="30127"/>
                    <a:pt x="4327" y="29307"/>
                    <a:pt x="2578" y="27668"/>
                  </a:cubicBezTo>
                  <a:cubicBezTo>
                    <a:pt x="863" y="26011"/>
                    <a:pt x="0" y="23799"/>
                    <a:pt x="0" y="21032"/>
                  </a:cubicBezTo>
                  <a:cubicBezTo>
                    <a:pt x="0" y="17804"/>
                    <a:pt x="1073" y="15370"/>
                    <a:pt x="3220" y="13731"/>
                  </a:cubicBezTo>
                  <a:cubicBezTo>
                    <a:pt x="5390" y="12092"/>
                    <a:pt x="8621" y="11272"/>
                    <a:pt x="12904" y="11272"/>
                  </a:cubicBezTo>
                  <a:lnTo>
                    <a:pt x="19522" y="11272"/>
                  </a:lnTo>
                  <a:lnTo>
                    <a:pt x="19522" y="10810"/>
                  </a:lnTo>
                  <a:cubicBezTo>
                    <a:pt x="19522" y="8642"/>
                    <a:pt x="18803" y="6968"/>
                    <a:pt x="17364" y="5789"/>
                  </a:cubicBezTo>
                  <a:cubicBezTo>
                    <a:pt x="15948" y="4594"/>
                    <a:pt x="13944" y="3996"/>
                    <a:pt x="11366" y="3996"/>
                  </a:cubicBezTo>
                  <a:cubicBezTo>
                    <a:pt x="9728" y="3996"/>
                    <a:pt x="8134" y="4192"/>
                    <a:pt x="6585" y="4585"/>
                  </a:cubicBezTo>
                  <a:cubicBezTo>
                    <a:pt x="5024" y="4978"/>
                    <a:pt x="3530" y="5568"/>
                    <a:pt x="2092" y="6354"/>
                  </a:cubicBezTo>
                  <a:lnTo>
                    <a:pt x="2092" y="1998"/>
                  </a:lnTo>
                  <a:cubicBezTo>
                    <a:pt x="3818" y="1332"/>
                    <a:pt x="5489" y="837"/>
                    <a:pt x="7116" y="512"/>
                  </a:cubicBezTo>
                  <a:cubicBezTo>
                    <a:pt x="8743" y="170"/>
                    <a:pt x="10315" y="0"/>
                    <a:pt x="11853" y="0"/>
                  </a:cubicBezTo>
                  <a:cubicBezTo>
                    <a:pt x="16003" y="0"/>
                    <a:pt x="19113" y="1076"/>
                    <a:pt x="21160" y="3227"/>
                  </a:cubicBezTo>
                  <a:cubicBezTo>
                    <a:pt x="23208" y="5380"/>
                    <a:pt x="24226" y="8641"/>
                    <a:pt x="24226" y="13014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9D87FDB1-CF93-0884-612B-6A4A33BA5162}"/>
                </a:ext>
              </a:extLst>
            </p:cNvPr>
            <p:cNvSpPr/>
            <p:nvPr/>
          </p:nvSpPr>
          <p:spPr>
            <a:xfrm>
              <a:off x="8778696" y="1754776"/>
              <a:ext cx="24026" cy="30126"/>
            </a:xfrm>
            <a:custGeom>
              <a:avLst/>
              <a:gdLst>
                <a:gd name="connsiteX0" fmla="*/ 0 w 24026"/>
                <a:gd name="connsiteY0" fmla="*/ 18060 h 30126"/>
                <a:gd name="connsiteX1" fmla="*/ 0 w 24026"/>
                <a:gd name="connsiteY1" fmla="*/ 692 h 30126"/>
                <a:gd name="connsiteX2" fmla="*/ 4715 w 24026"/>
                <a:gd name="connsiteY2" fmla="*/ 692 h 30126"/>
                <a:gd name="connsiteX3" fmla="*/ 4715 w 24026"/>
                <a:gd name="connsiteY3" fmla="*/ 17881 h 30126"/>
                <a:gd name="connsiteX4" fmla="*/ 6297 w 24026"/>
                <a:gd name="connsiteY4" fmla="*/ 24004 h 30126"/>
                <a:gd name="connsiteX5" fmla="*/ 11067 w 24026"/>
                <a:gd name="connsiteY5" fmla="*/ 26028 h 30126"/>
                <a:gd name="connsiteX6" fmla="*/ 17087 w 24026"/>
                <a:gd name="connsiteY6" fmla="*/ 23594 h 30126"/>
                <a:gd name="connsiteX7" fmla="*/ 19312 w 24026"/>
                <a:gd name="connsiteY7" fmla="*/ 16959 h 30126"/>
                <a:gd name="connsiteX8" fmla="*/ 19312 w 24026"/>
                <a:gd name="connsiteY8" fmla="*/ 692 h 30126"/>
                <a:gd name="connsiteX9" fmla="*/ 24027 w 24026"/>
                <a:gd name="connsiteY9" fmla="*/ 692 h 30126"/>
                <a:gd name="connsiteX10" fmla="*/ 24027 w 24026"/>
                <a:gd name="connsiteY10" fmla="*/ 29384 h 30126"/>
                <a:gd name="connsiteX11" fmla="*/ 19312 w 24026"/>
                <a:gd name="connsiteY11" fmla="*/ 29384 h 30126"/>
                <a:gd name="connsiteX12" fmla="*/ 19312 w 24026"/>
                <a:gd name="connsiteY12" fmla="*/ 24977 h 30126"/>
                <a:gd name="connsiteX13" fmla="*/ 15317 w 24026"/>
                <a:gd name="connsiteY13" fmla="*/ 28872 h 30126"/>
                <a:gd name="connsiteX14" fmla="*/ 10071 w 24026"/>
                <a:gd name="connsiteY14" fmla="*/ 30127 h 30126"/>
                <a:gd name="connsiteX15" fmla="*/ 2557 w 24026"/>
                <a:gd name="connsiteY15" fmla="*/ 27052 h 30126"/>
                <a:gd name="connsiteX16" fmla="*/ 0 w 24026"/>
                <a:gd name="connsiteY16" fmla="*/ 18060 h 30126"/>
                <a:gd name="connsiteX17" fmla="*/ 11864 w 24026"/>
                <a:gd name="connsiteY17" fmla="*/ 0 h 30126"/>
                <a:gd name="connsiteX18" fmla="*/ 11864 w 24026"/>
                <a:gd name="connsiteY18" fmla="*/ 0 h 3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026" h="30126">
                  <a:moveTo>
                    <a:pt x="0" y="18060"/>
                  </a:moveTo>
                  <a:lnTo>
                    <a:pt x="0" y="692"/>
                  </a:lnTo>
                  <a:lnTo>
                    <a:pt x="4715" y="692"/>
                  </a:lnTo>
                  <a:lnTo>
                    <a:pt x="4715" y="17881"/>
                  </a:lnTo>
                  <a:cubicBezTo>
                    <a:pt x="4715" y="20597"/>
                    <a:pt x="5246" y="22638"/>
                    <a:pt x="6297" y="24004"/>
                  </a:cubicBezTo>
                  <a:cubicBezTo>
                    <a:pt x="7359" y="25354"/>
                    <a:pt x="8953" y="26028"/>
                    <a:pt x="11067" y="26028"/>
                  </a:cubicBezTo>
                  <a:cubicBezTo>
                    <a:pt x="13613" y="26028"/>
                    <a:pt x="15615" y="25216"/>
                    <a:pt x="17087" y="23594"/>
                  </a:cubicBezTo>
                  <a:cubicBezTo>
                    <a:pt x="18571" y="21971"/>
                    <a:pt x="19312" y="19760"/>
                    <a:pt x="19312" y="16959"/>
                  </a:cubicBezTo>
                  <a:lnTo>
                    <a:pt x="19312" y="692"/>
                  </a:lnTo>
                  <a:lnTo>
                    <a:pt x="24027" y="692"/>
                  </a:lnTo>
                  <a:lnTo>
                    <a:pt x="24027" y="29384"/>
                  </a:lnTo>
                  <a:lnTo>
                    <a:pt x="19312" y="29384"/>
                  </a:lnTo>
                  <a:lnTo>
                    <a:pt x="19312" y="24977"/>
                  </a:lnTo>
                  <a:cubicBezTo>
                    <a:pt x="18172" y="26719"/>
                    <a:pt x="16833" y="28017"/>
                    <a:pt x="15317" y="28872"/>
                  </a:cubicBezTo>
                  <a:cubicBezTo>
                    <a:pt x="13812" y="29708"/>
                    <a:pt x="12063" y="30127"/>
                    <a:pt x="10071" y="30127"/>
                  </a:cubicBezTo>
                  <a:cubicBezTo>
                    <a:pt x="6773" y="30127"/>
                    <a:pt x="4272" y="29102"/>
                    <a:pt x="2557" y="27052"/>
                  </a:cubicBezTo>
                  <a:cubicBezTo>
                    <a:pt x="852" y="25003"/>
                    <a:pt x="0" y="22006"/>
                    <a:pt x="0" y="18060"/>
                  </a:cubicBezTo>
                  <a:moveTo>
                    <a:pt x="11864" y="0"/>
                  </a:moveTo>
                  <a:lnTo>
                    <a:pt x="11864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10236485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6" grpId="0" animBg="1"/>
      <p:bldP spid="8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F23D50-A2D2-2C40-493D-07C38EF413B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5797399" cy="3563938"/>
              </a:xfrm>
            </p:spPr>
            <p:txBody>
              <a:bodyPr/>
              <a:lstStyle/>
              <a:p>
                <a:r>
                  <a:rPr lang="de-DE" b="1" dirty="0"/>
                  <a:t>Frage</a:t>
                </a:r>
                <a:r>
                  <a:rPr lang="de-DE" dirty="0"/>
                  <a:t>: Was können wir machen, um doch statistisch sicher zu erkennen, dass </a:t>
                </a:r>
                <a:r>
                  <a:rPr lang="en-US" i="1" dirty="0"/>
                  <a:t>Jurassic World Dominion</a:t>
                </a:r>
                <a:r>
                  <a:rPr lang="de-DE" dirty="0"/>
                  <a:t> nicht eine durchschnittliche Bewertung hat?</a:t>
                </a:r>
              </a:p>
              <a:p>
                <a:r>
                  <a:rPr lang="de-DE" b="1" dirty="0"/>
                  <a:t>Idee 1</a:t>
                </a:r>
                <a:r>
                  <a:rPr lang="de-DE" dirty="0"/>
                  <a:t>: Wir erhöhen die Irrtumswahrscheinlichkeit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dirty="0"/>
                  <a:t>! </a:t>
                </a:r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(Filmbewertungen)</a:t>
                </a:r>
                <a:r>
                  <a:rPr lang="de-DE" sz="1200" dirty="0"/>
                  <a:t>. Wenn wir die Irrtumswahrscheinlichkeit auf </a:t>
                </a:r>
                <a:r>
                  <a:rPr lang="en-US" sz="1200" dirty="0">
                    <a:latin typeface="Cambria Math" panose="02040503050406030204" pitchFamily="18" charset="0"/>
                  </a:rPr>
                  <a:t>𝛼=0.7 (</a:t>
                </a:r>
                <a:r>
                  <a:rPr lang="de-DE" sz="1200" dirty="0"/>
                  <a:t>70%) erhöhen, dann wird die Entscheidungsregel für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sz="1200" dirty="0"/>
                  <a:t> zu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266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266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5.6−0.38⋅</m:t>
                          </m:r>
                          <m:rad>
                            <m:radPr>
                              <m:deg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266</m:t>
                                  </m:r>
                                </m:den>
                              </m:f>
                            </m:e>
                          </m:ra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,5.6+0.38⋅</m:t>
                          </m:r>
                          <m:rad>
                            <m:radPr>
                              <m:deg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266</m:t>
                                  </m:r>
                                </m:den>
                              </m:f>
                            </m:e>
                          </m:rad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5.57,5.63</m:t>
                          </m:r>
                        </m:e>
                      </m:d>
                    </m:oMath>
                  </m:oMathPara>
                </a14:m>
                <a:endParaRPr lang="de-DE" sz="1200" dirty="0"/>
              </a:p>
              <a:p>
                <a:endParaRPr lang="de-DE" b="1" dirty="0"/>
              </a:p>
              <a:p>
                <a:r>
                  <a:rPr lang="de-DE" b="1" dirty="0"/>
                  <a:t>Idee 2</a:t>
                </a:r>
                <a:r>
                  <a:rPr lang="de-DE" dirty="0"/>
                  <a:t>: Wir besorgen uns mehr Daten und erhöhen die Stichprobengröße (z.B. alle 7111 Science-Fiction Filme in </a:t>
                </a:r>
                <a:r>
                  <a:rPr lang="de-DE" dirty="0" err="1"/>
                  <a:t>IMDb</a:t>
                </a:r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7111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7111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5.6−1.96⋅</m:t>
                          </m:r>
                          <m:rad>
                            <m:radPr>
                              <m:degHide m:val="on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7111</m:t>
                                  </m:r>
                                </m:den>
                              </m:f>
                            </m:e>
                          </m:ra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5.6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+1.96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rad>
                            <m:radPr>
                              <m:deg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7111</m:t>
                                  </m:r>
                                </m:den>
                              </m:f>
                            </m:e>
                          </m:rad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5.56,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5.64</m:t>
                          </m:r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F23D50-A2D2-2C40-493D-07C38EF413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5797399" cy="3563938"/>
              </a:xfrm>
              <a:blipFill>
                <a:blip r:embed="rId2"/>
                <a:stretch>
                  <a:fillRect t="-355" b="-223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241FA49-146C-CE59-2E8B-FD7F4C750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Hypothesentests: Signifikanz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BA08CE-8D67-7CDB-A4C8-FDFE88823A2C}"/>
              </a:ext>
            </a:extLst>
          </p:cNvPr>
          <p:cNvSpPr txBox="1"/>
          <p:nvPr/>
        </p:nvSpPr>
        <p:spPr bwMode="gray">
          <a:xfrm>
            <a:off x="6940538" y="3034964"/>
            <a:ext cx="156243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50" dirty="0"/>
              <a:t>Rating: 5.6 </a:t>
            </a:r>
          </a:p>
          <a:p>
            <a:r>
              <a:rPr lang="de-DE" sz="600" dirty="0"/>
              <a:t>(basierend auf 196,057 Bewertungen) </a:t>
            </a:r>
            <a:endParaRPr lang="de-DE" sz="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FCDF42-27AF-7AFE-542A-3E7DFE1EF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2240" y="1237880"/>
            <a:ext cx="1770732" cy="177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AED45E-13AB-EB37-9C31-D005B4E28144}"/>
                  </a:ext>
                </a:extLst>
              </p:cNvPr>
              <p:cNvSpPr txBox="1"/>
              <p:nvPr/>
            </p:nvSpPr>
            <p:spPr bwMode="gray">
              <a:xfrm>
                <a:off x="5011574" y="3092276"/>
                <a:ext cx="496530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0.35</m:t>
                          </m:r>
                        </m:sub>
                      </m:sSub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AED45E-13AB-EB37-9C31-D005B4E28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11574" y="3092276"/>
                <a:ext cx="496530" cy="3991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C882064-93D1-93AC-E5D9-0769CDA5B3CD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2627784" y="3147814"/>
            <a:ext cx="2448272" cy="144016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ounded Rectangle 134">
            <a:extLst>
              <a:ext uri="{FF2B5EF4-FFF2-40B4-BE49-F238E27FC236}">
                <a16:creationId xmlns:a16="http://schemas.microsoft.com/office/drawing/2014/main" id="{D492D35E-BD02-2E87-C42E-7EBC38725638}"/>
              </a:ext>
            </a:extLst>
          </p:cNvPr>
          <p:cNvSpPr/>
          <p:nvPr/>
        </p:nvSpPr>
        <p:spPr bwMode="gray">
          <a:xfrm>
            <a:off x="2212049" y="2756621"/>
            <a:ext cx="487743" cy="463202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463A074-3239-31BC-647F-BB7AB15D9147}"/>
                  </a:ext>
                </a:extLst>
              </p:cNvPr>
              <p:cNvSpPr txBox="1"/>
              <p:nvPr/>
            </p:nvSpPr>
            <p:spPr bwMode="gray">
              <a:xfrm>
                <a:off x="5587638" y="4480845"/>
                <a:ext cx="496530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0.025</m:t>
                          </m:r>
                        </m:sub>
                      </m:sSub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463A074-3239-31BC-647F-BB7AB15D9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587638" y="4480845"/>
                <a:ext cx="496530" cy="3991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2684E187-4D7B-B868-9081-538134A76ACC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2824183" y="4526157"/>
            <a:ext cx="2827937" cy="154242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8BC03C-CDD6-88D7-35BE-17A24288703C}"/>
              </a:ext>
            </a:extLst>
          </p:cNvPr>
          <p:cNvSpPr/>
          <p:nvPr/>
        </p:nvSpPr>
        <p:spPr bwMode="gray">
          <a:xfrm>
            <a:off x="2336440" y="4155926"/>
            <a:ext cx="487743" cy="463202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F7E4B27A-49D6-DD95-E090-7F6462F1B625}"/>
              </a:ext>
            </a:extLst>
          </p:cNvPr>
          <p:cNvGrpSpPr/>
          <p:nvPr/>
        </p:nvGrpSpPr>
        <p:grpSpPr>
          <a:xfrm>
            <a:off x="6571911" y="3470183"/>
            <a:ext cx="2429336" cy="1624668"/>
            <a:chOff x="6571911" y="3470183"/>
            <a:chExt cx="2429336" cy="1624668"/>
          </a:xfrm>
        </p:grpSpPr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704FD371-7353-3FE3-907C-D41EDC1066EF}"/>
                </a:ext>
              </a:extLst>
            </p:cNvPr>
            <p:cNvSpPr/>
            <p:nvPr/>
          </p:nvSpPr>
          <p:spPr>
            <a:xfrm>
              <a:off x="6571911" y="3470183"/>
              <a:ext cx="2429336" cy="1619557"/>
            </a:xfrm>
            <a:custGeom>
              <a:avLst/>
              <a:gdLst>
                <a:gd name="connsiteX0" fmla="*/ 0 w 2429336"/>
                <a:gd name="connsiteY0" fmla="*/ 1619557 h 1619557"/>
                <a:gd name="connsiteX1" fmla="*/ 2429336 w 2429336"/>
                <a:gd name="connsiteY1" fmla="*/ 1619557 h 1619557"/>
                <a:gd name="connsiteX2" fmla="*/ 2429336 w 2429336"/>
                <a:gd name="connsiteY2" fmla="*/ 0 h 1619557"/>
                <a:gd name="connsiteX3" fmla="*/ 0 w 2429336"/>
                <a:gd name="connsiteY3" fmla="*/ 0 h 161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9336" h="1619557">
                  <a:moveTo>
                    <a:pt x="0" y="1619557"/>
                  </a:moveTo>
                  <a:lnTo>
                    <a:pt x="2429336" y="1619557"/>
                  </a:lnTo>
                  <a:lnTo>
                    <a:pt x="24293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C28637A8-60F0-53C9-3509-572DBC164E3C}"/>
                </a:ext>
              </a:extLst>
            </p:cNvPr>
            <p:cNvSpPr/>
            <p:nvPr/>
          </p:nvSpPr>
          <p:spPr>
            <a:xfrm>
              <a:off x="6921738" y="3518004"/>
              <a:ext cx="2031691" cy="1344653"/>
            </a:xfrm>
            <a:custGeom>
              <a:avLst/>
              <a:gdLst>
                <a:gd name="connsiteX0" fmla="*/ 0 w 2031691"/>
                <a:gd name="connsiteY0" fmla="*/ 1344653 h 1344653"/>
                <a:gd name="connsiteX1" fmla="*/ 2031691 w 2031691"/>
                <a:gd name="connsiteY1" fmla="*/ 1344653 h 1344653"/>
                <a:gd name="connsiteX2" fmla="*/ 2031691 w 2031691"/>
                <a:gd name="connsiteY2" fmla="*/ 0 h 1344653"/>
                <a:gd name="connsiteX3" fmla="*/ 0 w 2031691"/>
                <a:gd name="connsiteY3" fmla="*/ 0 h 134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691" h="1344653">
                  <a:moveTo>
                    <a:pt x="0" y="1344653"/>
                  </a:moveTo>
                  <a:lnTo>
                    <a:pt x="2031691" y="1344653"/>
                  </a:lnTo>
                  <a:lnTo>
                    <a:pt x="20316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9EE44E4E-F4F1-0C1D-6473-E14380FA38E0}"/>
                </a:ext>
              </a:extLst>
            </p:cNvPr>
            <p:cNvSpPr/>
            <p:nvPr/>
          </p:nvSpPr>
          <p:spPr>
            <a:xfrm>
              <a:off x="7223821" y="3518004"/>
              <a:ext cx="1012" cy="1344653"/>
            </a:xfrm>
            <a:custGeom>
              <a:avLst/>
              <a:gdLst>
                <a:gd name="connsiteX0" fmla="*/ 0 w 1012"/>
                <a:gd name="connsiteY0" fmla="*/ 1344653 h 1344653"/>
                <a:gd name="connsiteX1" fmla="*/ 0 w 1012"/>
                <a:gd name="connsiteY1" fmla="*/ 0 h 134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2" h="1344653">
                  <a:moveTo>
                    <a:pt x="0" y="1344653"/>
                  </a:moveTo>
                  <a:lnTo>
                    <a:pt x="0" y="0"/>
                  </a:lnTo>
                </a:path>
              </a:pathLst>
            </a:custGeom>
            <a:noFill/>
            <a:ln w="20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2A10F437-3820-2383-1B4F-F191D949BC0F}"/>
                </a:ext>
              </a:extLst>
            </p:cNvPr>
            <p:cNvSpPr/>
            <p:nvPr/>
          </p:nvSpPr>
          <p:spPr>
            <a:xfrm>
              <a:off x="7604490" y="3518004"/>
              <a:ext cx="1012" cy="1344653"/>
            </a:xfrm>
            <a:custGeom>
              <a:avLst/>
              <a:gdLst>
                <a:gd name="connsiteX0" fmla="*/ 0 w 1012"/>
                <a:gd name="connsiteY0" fmla="*/ 1344653 h 1344653"/>
                <a:gd name="connsiteX1" fmla="*/ 0 w 1012"/>
                <a:gd name="connsiteY1" fmla="*/ 0 h 134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2" h="1344653">
                  <a:moveTo>
                    <a:pt x="0" y="1344653"/>
                  </a:moveTo>
                  <a:lnTo>
                    <a:pt x="0" y="0"/>
                  </a:lnTo>
                </a:path>
              </a:pathLst>
            </a:custGeom>
            <a:noFill/>
            <a:ln w="20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264780B8-2E87-B2B9-73B5-4769F344DE2F}"/>
                </a:ext>
              </a:extLst>
            </p:cNvPr>
            <p:cNvSpPr/>
            <p:nvPr/>
          </p:nvSpPr>
          <p:spPr>
            <a:xfrm>
              <a:off x="7985167" y="3518004"/>
              <a:ext cx="1012" cy="1344653"/>
            </a:xfrm>
            <a:custGeom>
              <a:avLst/>
              <a:gdLst>
                <a:gd name="connsiteX0" fmla="*/ 0 w 1012"/>
                <a:gd name="connsiteY0" fmla="*/ 1344653 h 1344653"/>
                <a:gd name="connsiteX1" fmla="*/ 0 w 1012"/>
                <a:gd name="connsiteY1" fmla="*/ 0 h 134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2" h="1344653">
                  <a:moveTo>
                    <a:pt x="0" y="1344653"/>
                  </a:moveTo>
                  <a:lnTo>
                    <a:pt x="0" y="0"/>
                  </a:lnTo>
                </a:path>
              </a:pathLst>
            </a:custGeom>
            <a:noFill/>
            <a:ln w="20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CBD8B975-BCF8-B4AB-814F-93DF22AA9AD9}"/>
                </a:ext>
              </a:extLst>
            </p:cNvPr>
            <p:cNvSpPr/>
            <p:nvPr/>
          </p:nvSpPr>
          <p:spPr>
            <a:xfrm>
              <a:off x="8365833" y="3518004"/>
              <a:ext cx="1012" cy="1344653"/>
            </a:xfrm>
            <a:custGeom>
              <a:avLst/>
              <a:gdLst>
                <a:gd name="connsiteX0" fmla="*/ 0 w 1012"/>
                <a:gd name="connsiteY0" fmla="*/ 1344653 h 1344653"/>
                <a:gd name="connsiteX1" fmla="*/ 0 w 1012"/>
                <a:gd name="connsiteY1" fmla="*/ 0 h 134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2" h="1344653">
                  <a:moveTo>
                    <a:pt x="0" y="1344653"/>
                  </a:moveTo>
                  <a:lnTo>
                    <a:pt x="0" y="0"/>
                  </a:lnTo>
                </a:path>
              </a:pathLst>
            </a:custGeom>
            <a:noFill/>
            <a:ln w="20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D0624255-1AB5-4D41-5687-C10DF87B7378}"/>
                </a:ext>
              </a:extLst>
            </p:cNvPr>
            <p:cNvSpPr/>
            <p:nvPr/>
          </p:nvSpPr>
          <p:spPr>
            <a:xfrm>
              <a:off x="8746510" y="3518004"/>
              <a:ext cx="1012" cy="1344653"/>
            </a:xfrm>
            <a:custGeom>
              <a:avLst/>
              <a:gdLst>
                <a:gd name="connsiteX0" fmla="*/ 0 w 1012"/>
                <a:gd name="connsiteY0" fmla="*/ 1344653 h 1344653"/>
                <a:gd name="connsiteX1" fmla="*/ 0 w 1012"/>
                <a:gd name="connsiteY1" fmla="*/ 0 h 134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2" h="1344653">
                  <a:moveTo>
                    <a:pt x="0" y="1344653"/>
                  </a:moveTo>
                  <a:lnTo>
                    <a:pt x="0" y="0"/>
                  </a:lnTo>
                </a:path>
              </a:pathLst>
            </a:custGeom>
            <a:noFill/>
            <a:ln w="20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0D21A933-39FD-396D-90AC-802BB59A90C4}"/>
                </a:ext>
              </a:extLst>
            </p:cNvPr>
            <p:cNvSpPr/>
            <p:nvPr/>
          </p:nvSpPr>
          <p:spPr>
            <a:xfrm>
              <a:off x="6921738" y="4862657"/>
              <a:ext cx="2031691" cy="1012"/>
            </a:xfrm>
            <a:custGeom>
              <a:avLst/>
              <a:gdLst>
                <a:gd name="connsiteX0" fmla="*/ 0 w 2031691"/>
                <a:gd name="connsiteY0" fmla="*/ 0 h 1012"/>
                <a:gd name="connsiteX1" fmla="*/ 2031691 w 2031691"/>
                <a:gd name="connsiteY1" fmla="*/ 0 h 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1691" h="1012">
                  <a:moveTo>
                    <a:pt x="0" y="0"/>
                  </a:moveTo>
                  <a:lnTo>
                    <a:pt x="2031691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0F764C55-B872-E260-CA2C-72FB84711326}"/>
                </a:ext>
              </a:extLst>
            </p:cNvPr>
            <p:cNvSpPr/>
            <p:nvPr/>
          </p:nvSpPr>
          <p:spPr>
            <a:xfrm>
              <a:off x="7223821" y="4843526"/>
              <a:ext cx="1012" cy="19131"/>
            </a:xfrm>
            <a:custGeom>
              <a:avLst/>
              <a:gdLst>
                <a:gd name="connsiteX0" fmla="*/ 0 w 1012"/>
                <a:gd name="connsiteY0" fmla="*/ 19131 h 19131"/>
                <a:gd name="connsiteX1" fmla="*/ 0 w 1012"/>
                <a:gd name="connsiteY1" fmla="*/ 0 h 1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2" h="19131">
                  <a:moveTo>
                    <a:pt x="0" y="19131"/>
                  </a:move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F2C5B411-FC56-EE64-9018-D0764D0D0818}"/>
                </a:ext>
              </a:extLst>
            </p:cNvPr>
            <p:cNvSpPr/>
            <p:nvPr/>
          </p:nvSpPr>
          <p:spPr>
            <a:xfrm>
              <a:off x="7604490" y="4843526"/>
              <a:ext cx="1012" cy="19131"/>
            </a:xfrm>
            <a:custGeom>
              <a:avLst/>
              <a:gdLst>
                <a:gd name="connsiteX0" fmla="*/ 0 w 1012"/>
                <a:gd name="connsiteY0" fmla="*/ 19131 h 19131"/>
                <a:gd name="connsiteX1" fmla="*/ 0 w 1012"/>
                <a:gd name="connsiteY1" fmla="*/ 0 h 1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2" h="19131">
                  <a:moveTo>
                    <a:pt x="0" y="19131"/>
                  </a:move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C1698F5B-82D4-F321-6D3E-FEACE656C1C5}"/>
                </a:ext>
              </a:extLst>
            </p:cNvPr>
            <p:cNvSpPr/>
            <p:nvPr/>
          </p:nvSpPr>
          <p:spPr>
            <a:xfrm>
              <a:off x="7985167" y="4843526"/>
              <a:ext cx="1012" cy="19131"/>
            </a:xfrm>
            <a:custGeom>
              <a:avLst/>
              <a:gdLst>
                <a:gd name="connsiteX0" fmla="*/ 0 w 1012"/>
                <a:gd name="connsiteY0" fmla="*/ 19131 h 19131"/>
                <a:gd name="connsiteX1" fmla="*/ 0 w 1012"/>
                <a:gd name="connsiteY1" fmla="*/ 0 h 1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2" h="19131">
                  <a:moveTo>
                    <a:pt x="0" y="19131"/>
                  </a:move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77B4F29B-5704-F5E1-410D-F279FA7D6C80}"/>
                </a:ext>
              </a:extLst>
            </p:cNvPr>
            <p:cNvSpPr/>
            <p:nvPr/>
          </p:nvSpPr>
          <p:spPr>
            <a:xfrm>
              <a:off x="8365833" y="4843526"/>
              <a:ext cx="1012" cy="19131"/>
            </a:xfrm>
            <a:custGeom>
              <a:avLst/>
              <a:gdLst>
                <a:gd name="connsiteX0" fmla="*/ 0 w 1012"/>
                <a:gd name="connsiteY0" fmla="*/ 19131 h 19131"/>
                <a:gd name="connsiteX1" fmla="*/ 0 w 1012"/>
                <a:gd name="connsiteY1" fmla="*/ 0 h 1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2" h="19131">
                  <a:moveTo>
                    <a:pt x="0" y="19131"/>
                  </a:move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18132571-21C7-E24C-A4DD-0E4734D69010}"/>
                </a:ext>
              </a:extLst>
            </p:cNvPr>
            <p:cNvSpPr/>
            <p:nvPr/>
          </p:nvSpPr>
          <p:spPr>
            <a:xfrm>
              <a:off x="8746510" y="4843526"/>
              <a:ext cx="1012" cy="19131"/>
            </a:xfrm>
            <a:custGeom>
              <a:avLst/>
              <a:gdLst>
                <a:gd name="connsiteX0" fmla="*/ 0 w 1012"/>
                <a:gd name="connsiteY0" fmla="*/ 19131 h 19131"/>
                <a:gd name="connsiteX1" fmla="*/ 0 w 1012"/>
                <a:gd name="connsiteY1" fmla="*/ 0 h 1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2" h="19131">
                  <a:moveTo>
                    <a:pt x="0" y="19131"/>
                  </a:move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6BE7F168-2C18-A7E2-B233-6277F5E93649}"/>
                </a:ext>
              </a:extLst>
            </p:cNvPr>
            <p:cNvSpPr/>
            <p:nvPr/>
          </p:nvSpPr>
          <p:spPr>
            <a:xfrm>
              <a:off x="7204385" y="4896294"/>
              <a:ext cx="38871" cy="62322"/>
            </a:xfrm>
            <a:custGeom>
              <a:avLst/>
              <a:gdLst>
                <a:gd name="connsiteX0" fmla="*/ 9964 w 38871"/>
                <a:gd name="connsiteY0" fmla="*/ 55348 h 62322"/>
                <a:gd name="connsiteX1" fmla="*/ 38871 w 38871"/>
                <a:gd name="connsiteY1" fmla="*/ 55348 h 62322"/>
                <a:gd name="connsiteX2" fmla="*/ 38871 w 38871"/>
                <a:gd name="connsiteY2" fmla="*/ 62323 h 62322"/>
                <a:gd name="connsiteX3" fmla="*/ 0 w 38871"/>
                <a:gd name="connsiteY3" fmla="*/ 62323 h 62322"/>
                <a:gd name="connsiteX4" fmla="*/ 0 w 38871"/>
                <a:gd name="connsiteY4" fmla="*/ 55348 h 62322"/>
                <a:gd name="connsiteX5" fmla="*/ 12834 w 38871"/>
                <a:gd name="connsiteY5" fmla="*/ 42270 h 62322"/>
                <a:gd name="connsiteX6" fmla="*/ 23085 w 38871"/>
                <a:gd name="connsiteY6" fmla="*/ 31652 h 62322"/>
                <a:gd name="connsiteX7" fmla="*/ 28621 w 38871"/>
                <a:gd name="connsiteY7" fmla="*/ 24111 h 62322"/>
                <a:gd name="connsiteX8" fmla="*/ 30220 w 38871"/>
                <a:gd name="connsiteY8" fmla="*/ 17997 h 62322"/>
                <a:gd name="connsiteX9" fmla="*/ 26775 w 38871"/>
                <a:gd name="connsiteY9" fmla="*/ 10041 h 62322"/>
                <a:gd name="connsiteX10" fmla="*/ 17878 w 38871"/>
                <a:gd name="connsiteY10" fmla="*/ 6964 h 62322"/>
                <a:gd name="connsiteX11" fmla="*/ 9635 w 38871"/>
                <a:gd name="connsiteY11" fmla="*/ 8320 h 62322"/>
                <a:gd name="connsiteX12" fmla="*/ 410 w 38871"/>
                <a:gd name="connsiteY12" fmla="*/ 12420 h 62322"/>
                <a:gd name="connsiteX13" fmla="*/ 410 w 38871"/>
                <a:gd name="connsiteY13" fmla="*/ 4059 h 62322"/>
                <a:gd name="connsiteX14" fmla="*/ 9759 w 38871"/>
                <a:gd name="connsiteY14" fmla="*/ 1022 h 62322"/>
                <a:gd name="connsiteX15" fmla="*/ 17714 w 38871"/>
                <a:gd name="connsiteY15" fmla="*/ 0 h 62322"/>
                <a:gd name="connsiteX16" fmla="*/ 32885 w 38871"/>
                <a:gd name="connsiteY16" fmla="*/ 4757 h 62322"/>
                <a:gd name="connsiteX17" fmla="*/ 38543 w 38871"/>
                <a:gd name="connsiteY17" fmla="*/ 17461 h 62322"/>
                <a:gd name="connsiteX18" fmla="*/ 37109 w 38871"/>
                <a:gd name="connsiteY18" fmla="*/ 24637 h 62322"/>
                <a:gd name="connsiteX19" fmla="*/ 31983 w 38871"/>
                <a:gd name="connsiteY19" fmla="*/ 32594 h 62322"/>
                <a:gd name="connsiteX20" fmla="*/ 25463 w 38871"/>
                <a:gd name="connsiteY20" fmla="*/ 39487 h 62322"/>
                <a:gd name="connsiteX21" fmla="*/ 9964 w 38871"/>
                <a:gd name="connsiteY21" fmla="*/ 55348 h 6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871" h="62322">
                  <a:moveTo>
                    <a:pt x="9964" y="55348"/>
                  </a:moveTo>
                  <a:lnTo>
                    <a:pt x="38871" y="55348"/>
                  </a:lnTo>
                  <a:lnTo>
                    <a:pt x="38871" y="62323"/>
                  </a:lnTo>
                  <a:lnTo>
                    <a:pt x="0" y="62323"/>
                  </a:lnTo>
                  <a:lnTo>
                    <a:pt x="0" y="55348"/>
                  </a:lnTo>
                  <a:cubicBezTo>
                    <a:pt x="3143" y="52099"/>
                    <a:pt x="7422" y="47736"/>
                    <a:pt x="12834" y="42270"/>
                  </a:cubicBezTo>
                  <a:cubicBezTo>
                    <a:pt x="18274" y="36774"/>
                    <a:pt x="21691" y="33241"/>
                    <a:pt x="23085" y="31652"/>
                  </a:cubicBezTo>
                  <a:cubicBezTo>
                    <a:pt x="25737" y="28666"/>
                    <a:pt x="27582" y="26156"/>
                    <a:pt x="28621" y="24111"/>
                  </a:cubicBezTo>
                  <a:cubicBezTo>
                    <a:pt x="29686" y="22036"/>
                    <a:pt x="30220" y="19991"/>
                    <a:pt x="30220" y="17997"/>
                  </a:cubicBezTo>
                  <a:cubicBezTo>
                    <a:pt x="30220" y="14748"/>
                    <a:pt x="29072" y="12096"/>
                    <a:pt x="26775" y="10041"/>
                  </a:cubicBezTo>
                  <a:cubicBezTo>
                    <a:pt x="24507" y="7986"/>
                    <a:pt x="21541" y="6964"/>
                    <a:pt x="17878" y="6964"/>
                  </a:cubicBezTo>
                  <a:cubicBezTo>
                    <a:pt x="15281" y="6964"/>
                    <a:pt x="12533" y="7420"/>
                    <a:pt x="9635" y="8320"/>
                  </a:cubicBezTo>
                  <a:cubicBezTo>
                    <a:pt x="6766" y="9221"/>
                    <a:pt x="3691" y="10588"/>
                    <a:pt x="410" y="12420"/>
                  </a:cubicBezTo>
                  <a:lnTo>
                    <a:pt x="410" y="4059"/>
                  </a:lnTo>
                  <a:cubicBezTo>
                    <a:pt x="3745" y="2713"/>
                    <a:pt x="6861" y="1700"/>
                    <a:pt x="9759" y="1022"/>
                  </a:cubicBezTo>
                  <a:cubicBezTo>
                    <a:pt x="12657" y="344"/>
                    <a:pt x="15308" y="0"/>
                    <a:pt x="17714" y="0"/>
                  </a:cubicBezTo>
                  <a:cubicBezTo>
                    <a:pt x="24056" y="0"/>
                    <a:pt x="29113" y="1589"/>
                    <a:pt x="32885" y="4757"/>
                  </a:cubicBezTo>
                  <a:cubicBezTo>
                    <a:pt x="36658" y="7926"/>
                    <a:pt x="38543" y="12157"/>
                    <a:pt x="38543" y="17461"/>
                  </a:cubicBezTo>
                  <a:cubicBezTo>
                    <a:pt x="38543" y="19981"/>
                    <a:pt x="38066" y="22370"/>
                    <a:pt x="37109" y="24637"/>
                  </a:cubicBezTo>
                  <a:cubicBezTo>
                    <a:pt x="36179" y="26874"/>
                    <a:pt x="34470" y="29527"/>
                    <a:pt x="31983" y="32594"/>
                  </a:cubicBezTo>
                  <a:cubicBezTo>
                    <a:pt x="31300" y="33393"/>
                    <a:pt x="29127" y="35691"/>
                    <a:pt x="25463" y="39487"/>
                  </a:cubicBezTo>
                  <a:cubicBezTo>
                    <a:pt x="21800" y="43262"/>
                    <a:pt x="16634" y="48546"/>
                    <a:pt x="9964" y="55348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C2846B7A-7339-A70B-FF7F-904C792EA411}"/>
                </a:ext>
              </a:extLst>
            </p:cNvPr>
            <p:cNvSpPr/>
            <p:nvPr/>
          </p:nvSpPr>
          <p:spPr>
            <a:xfrm>
              <a:off x="7582187" y="4897397"/>
              <a:ext cx="44611" cy="61219"/>
            </a:xfrm>
            <a:custGeom>
              <a:avLst/>
              <a:gdLst>
                <a:gd name="connsiteX0" fmla="*/ 27637 w 44611"/>
                <a:gd name="connsiteY0" fmla="*/ 7217 h 61219"/>
                <a:gd name="connsiteX1" fmla="*/ 6724 w 44611"/>
                <a:gd name="connsiteY1" fmla="*/ 39902 h 61219"/>
                <a:gd name="connsiteX2" fmla="*/ 27637 w 44611"/>
                <a:gd name="connsiteY2" fmla="*/ 39902 h 61219"/>
                <a:gd name="connsiteX3" fmla="*/ 27637 w 44611"/>
                <a:gd name="connsiteY3" fmla="*/ 7217 h 61219"/>
                <a:gd name="connsiteX4" fmla="*/ 25460 w 44611"/>
                <a:gd name="connsiteY4" fmla="*/ 0 h 61219"/>
                <a:gd name="connsiteX5" fmla="*/ 35876 w 44611"/>
                <a:gd name="connsiteY5" fmla="*/ 0 h 61219"/>
                <a:gd name="connsiteX6" fmla="*/ 35876 w 44611"/>
                <a:gd name="connsiteY6" fmla="*/ 39902 h 61219"/>
                <a:gd name="connsiteX7" fmla="*/ 44612 w 44611"/>
                <a:gd name="connsiteY7" fmla="*/ 39902 h 61219"/>
                <a:gd name="connsiteX8" fmla="*/ 44612 w 44611"/>
                <a:gd name="connsiteY8" fmla="*/ 46785 h 61219"/>
                <a:gd name="connsiteX9" fmla="*/ 35876 w 44611"/>
                <a:gd name="connsiteY9" fmla="*/ 46785 h 61219"/>
                <a:gd name="connsiteX10" fmla="*/ 35876 w 44611"/>
                <a:gd name="connsiteY10" fmla="*/ 61219 h 61219"/>
                <a:gd name="connsiteX11" fmla="*/ 27637 w 44611"/>
                <a:gd name="connsiteY11" fmla="*/ 61219 h 61219"/>
                <a:gd name="connsiteX12" fmla="*/ 27637 w 44611"/>
                <a:gd name="connsiteY12" fmla="*/ 46785 h 61219"/>
                <a:gd name="connsiteX13" fmla="*/ 0 w 44611"/>
                <a:gd name="connsiteY13" fmla="*/ 46785 h 61219"/>
                <a:gd name="connsiteX14" fmla="*/ 0 w 44611"/>
                <a:gd name="connsiteY14" fmla="*/ 38788 h 61219"/>
                <a:gd name="connsiteX15" fmla="*/ 25460 w 44611"/>
                <a:gd name="connsiteY15" fmla="*/ 0 h 6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11" h="61219">
                  <a:moveTo>
                    <a:pt x="27637" y="7217"/>
                  </a:moveTo>
                  <a:lnTo>
                    <a:pt x="6724" y="39902"/>
                  </a:lnTo>
                  <a:lnTo>
                    <a:pt x="27637" y="39902"/>
                  </a:lnTo>
                  <a:lnTo>
                    <a:pt x="27637" y="7217"/>
                  </a:lnTo>
                  <a:moveTo>
                    <a:pt x="25460" y="0"/>
                  </a:moveTo>
                  <a:lnTo>
                    <a:pt x="35876" y="0"/>
                  </a:lnTo>
                  <a:lnTo>
                    <a:pt x="35876" y="39902"/>
                  </a:lnTo>
                  <a:lnTo>
                    <a:pt x="44612" y="39902"/>
                  </a:lnTo>
                  <a:lnTo>
                    <a:pt x="44612" y="46785"/>
                  </a:lnTo>
                  <a:lnTo>
                    <a:pt x="35876" y="46785"/>
                  </a:lnTo>
                  <a:lnTo>
                    <a:pt x="35876" y="61219"/>
                  </a:lnTo>
                  <a:lnTo>
                    <a:pt x="27637" y="61219"/>
                  </a:lnTo>
                  <a:lnTo>
                    <a:pt x="27637" y="46785"/>
                  </a:lnTo>
                  <a:lnTo>
                    <a:pt x="0" y="46785"/>
                  </a:lnTo>
                  <a:lnTo>
                    <a:pt x="0" y="38788"/>
                  </a:lnTo>
                  <a:lnTo>
                    <a:pt x="25460" y="0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4B750F35-4BA0-9612-BEF2-01B17985172E}"/>
                </a:ext>
              </a:extLst>
            </p:cNvPr>
            <p:cNvSpPr/>
            <p:nvPr/>
          </p:nvSpPr>
          <p:spPr>
            <a:xfrm>
              <a:off x="7964031" y="4896294"/>
              <a:ext cx="42270" cy="63506"/>
            </a:xfrm>
            <a:custGeom>
              <a:avLst/>
              <a:gdLst>
                <a:gd name="connsiteX0" fmla="*/ 21854 w 42270"/>
                <a:gd name="connsiteY0" fmla="*/ 28413 h 63506"/>
                <a:gd name="connsiteX1" fmla="*/ 12997 w 42270"/>
                <a:gd name="connsiteY1" fmla="*/ 32229 h 63506"/>
                <a:gd name="connsiteX2" fmla="*/ 9758 w 42270"/>
                <a:gd name="connsiteY2" fmla="*/ 42685 h 63506"/>
                <a:gd name="connsiteX3" fmla="*/ 12997 w 42270"/>
                <a:gd name="connsiteY3" fmla="*/ 53142 h 63506"/>
                <a:gd name="connsiteX4" fmla="*/ 21854 w 42270"/>
                <a:gd name="connsiteY4" fmla="*/ 56948 h 63506"/>
                <a:gd name="connsiteX5" fmla="*/ 30670 w 42270"/>
                <a:gd name="connsiteY5" fmla="*/ 53142 h 63506"/>
                <a:gd name="connsiteX6" fmla="*/ 33950 w 42270"/>
                <a:gd name="connsiteY6" fmla="*/ 42685 h 63506"/>
                <a:gd name="connsiteX7" fmla="*/ 30670 w 42270"/>
                <a:gd name="connsiteY7" fmla="*/ 32229 h 63506"/>
                <a:gd name="connsiteX8" fmla="*/ 21854 w 42270"/>
                <a:gd name="connsiteY8" fmla="*/ 28413 h 63506"/>
                <a:gd name="connsiteX9" fmla="*/ 38292 w 42270"/>
                <a:gd name="connsiteY9" fmla="*/ 2460 h 63506"/>
                <a:gd name="connsiteX10" fmla="*/ 38292 w 42270"/>
                <a:gd name="connsiteY10" fmla="*/ 10001 h 63506"/>
                <a:gd name="connsiteX11" fmla="*/ 31976 w 42270"/>
                <a:gd name="connsiteY11" fmla="*/ 7744 h 63506"/>
                <a:gd name="connsiteX12" fmla="*/ 25710 w 42270"/>
                <a:gd name="connsiteY12" fmla="*/ 6964 h 63506"/>
                <a:gd name="connsiteX13" fmla="*/ 13159 w 42270"/>
                <a:gd name="connsiteY13" fmla="*/ 12501 h 63506"/>
                <a:gd name="connsiteX14" fmla="*/ 8239 w 42270"/>
                <a:gd name="connsiteY14" fmla="*/ 29233 h 63506"/>
                <a:gd name="connsiteX15" fmla="*/ 14303 w 42270"/>
                <a:gd name="connsiteY15" fmla="*/ 23777 h 63506"/>
                <a:gd name="connsiteX16" fmla="*/ 22340 w 42270"/>
                <a:gd name="connsiteY16" fmla="*/ 21854 h 63506"/>
                <a:gd name="connsiteX17" fmla="*/ 36895 w 42270"/>
                <a:gd name="connsiteY17" fmla="*/ 27472 h 63506"/>
                <a:gd name="connsiteX18" fmla="*/ 42270 w 42270"/>
                <a:gd name="connsiteY18" fmla="*/ 42685 h 63506"/>
                <a:gd name="connsiteX19" fmla="*/ 36693 w 42270"/>
                <a:gd name="connsiteY19" fmla="*/ 57808 h 63506"/>
                <a:gd name="connsiteX20" fmla="*/ 21854 w 42270"/>
                <a:gd name="connsiteY20" fmla="*/ 63507 h 63506"/>
                <a:gd name="connsiteX21" fmla="*/ 5618 w 42270"/>
                <a:gd name="connsiteY21" fmla="*/ 55389 h 63506"/>
                <a:gd name="connsiteX22" fmla="*/ 0 w 42270"/>
                <a:gd name="connsiteY22" fmla="*/ 31774 h 63506"/>
                <a:gd name="connsiteX23" fmla="*/ 6883 w 42270"/>
                <a:gd name="connsiteY23" fmla="*/ 8644 h 63506"/>
                <a:gd name="connsiteX24" fmla="*/ 25376 w 42270"/>
                <a:gd name="connsiteY24" fmla="*/ 0 h 63506"/>
                <a:gd name="connsiteX25" fmla="*/ 31652 w 42270"/>
                <a:gd name="connsiteY25" fmla="*/ 607 h 63506"/>
                <a:gd name="connsiteX26" fmla="*/ 38292 w 42270"/>
                <a:gd name="connsiteY26" fmla="*/ 2460 h 63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2270" h="63506">
                  <a:moveTo>
                    <a:pt x="21854" y="28413"/>
                  </a:moveTo>
                  <a:cubicBezTo>
                    <a:pt x="18139" y="28413"/>
                    <a:pt x="15183" y="29688"/>
                    <a:pt x="12997" y="32229"/>
                  </a:cubicBezTo>
                  <a:cubicBezTo>
                    <a:pt x="10841" y="34770"/>
                    <a:pt x="9758" y="38252"/>
                    <a:pt x="9758" y="42685"/>
                  </a:cubicBezTo>
                  <a:cubicBezTo>
                    <a:pt x="9758" y="47089"/>
                    <a:pt x="10841" y="50571"/>
                    <a:pt x="12997" y="53142"/>
                  </a:cubicBezTo>
                  <a:cubicBezTo>
                    <a:pt x="15183" y="55682"/>
                    <a:pt x="18139" y="56948"/>
                    <a:pt x="21854" y="56948"/>
                  </a:cubicBezTo>
                  <a:cubicBezTo>
                    <a:pt x="25569" y="56948"/>
                    <a:pt x="28514" y="55682"/>
                    <a:pt x="30670" y="53142"/>
                  </a:cubicBezTo>
                  <a:cubicBezTo>
                    <a:pt x="32857" y="50571"/>
                    <a:pt x="33950" y="47089"/>
                    <a:pt x="33950" y="42685"/>
                  </a:cubicBezTo>
                  <a:cubicBezTo>
                    <a:pt x="33950" y="38252"/>
                    <a:pt x="32857" y="34770"/>
                    <a:pt x="30670" y="32229"/>
                  </a:cubicBezTo>
                  <a:cubicBezTo>
                    <a:pt x="28514" y="29688"/>
                    <a:pt x="25569" y="28413"/>
                    <a:pt x="21854" y="28413"/>
                  </a:cubicBezTo>
                  <a:moveTo>
                    <a:pt x="38292" y="2460"/>
                  </a:moveTo>
                  <a:lnTo>
                    <a:pt x="38292" y="10001"/>
                  </a:lnTo>
                  <a:cubicBezTo>
                    <a:pt x="36217" y="9019"/>
                    <a:pt x="34112" y="8260"/>
                    <a:pt x="31976" y="7744"/>
                  </a:cubicBezTo>
                  <a:cubicBezTo>
                    <a:pt x="29871" y="7227"/>
                    <a:pt x="27785" y="6964"/>
                    <a:pt x="25710" y="6964"/>
                  </a:cubicBezTo>
                  <a:cubicBezTo>
                    <a:pt x="20234" y="6964"/>
                    <a:pt x="16054" y="8806"/>
                    <a:pt x="13159" y="12501"/>
                  </a:cubicBezTo>
                  <a:cubicBezTo>
                    <a:pt x="10294" y="16196"/>
                    <a:pt x="8654" y="21773"/>
                    <a:pt x="8239" y="29233"/>
                  </a:cubicBezTo>
                  <a:cubicBezTo>
                    <a:pt x="9849" y="26854"/>
                    <a:pt x="11873" y="25032"/>
                    <a:pt x="14303" y="23777"/>
                  </a:cubicBezTo>
                  <a:cubicBezTo>
                    <a:pt x="16742" y="22492"/>
                    <a:pt x="19414" y="21854"/>
                    <a:pt x="22340" y="21854"/>
                  </a:cubicBezTo>
                  <a:cubicBezTo>
                    <a:pt x="28494" y="21854"/>
                    <a:pt x="33343" y="23726"/>
                    <a:pt x="36895" y="27472"/>
                  </a:cubicBezTo>
                  <a:cubicBezTo>
                    <a:pt x="40479" y="31187"/>
                    <a:pt x="42270" y="36258"/>
                    <a:pt x="42270" y="42685"/>
                  </a:cubicBezTo>
                  <a:cubicBezTo>
                    <a:pt x="42270" y="48971"/>
                    <a:pt x="40408" y="54012"/>
                    <a:pt x="36693" y="57808"/>
                  </a:cubicBezTo>
                  <a:cubicBezTo>
                    <a:pt x="32978" y="61604"/>
                    <a:pt x="28028" y="63507"/>
                    <a:pt x="21854" y="63507"/>
                  </a:cubicBezTo>
                  <a:cubicBezTo>
                    <a:pt x="14778" y="63507"/>
                    <a:pt x="9363" y="60804"/>
                    <a:pt x="5618" y="55389"/>
                  </a:cubicBezTo>
                  <a:cubicBezTo>
                    <a:pt x="1873" y="49953"/>
                    <a:pt x="0" y="42078"/>
                    <a:pt x="0" y="31774"/>
                  </a:cubicBezTo>
                  <a:cubicBezTo>
                    <a:pt x="0" y="22097"/>
                    <a:pt x="2298" y="14384"/>
                    <a:pt x="6883" y="8644"/>
                  </a:cubicBezTo>
                  <a:cubicBezTo>
                    <a:pt x="11479" y="2885"/>
                    <a:pt x="17643" y="0"/>
                    <a:pt x="25376" y="0"/>
                  </a:cubicBezTo>
                  <a:cubicBezTo>
                    <a:pt x="27451" y="0"/>
                    <a:pt x="29547" y="202"/>
                    <a:pt x="31652" y="607"/>
                  </a:cubicBezTo>
                  <a:cubicBezTo>
                    <a:pt x="33788" y="1022"/>
                    <a:pt x="35995" y="1640"/>
                    <a:pt x="38292" y="2460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BFDF783A-F998-61E7-81D0-EF56BA75F07B}"/>
                </a:ext>
              </a:extLst>
            </p:cNvPr>
            <p:cNvSpPr/>
            <p:nvPr/>
          </p:nvSpPr>
          <p:spPr>
            <a:xfrm>
              <a:off x="8344840" y="4896294"/>
              <a:ext cx="41997" cy="63506"/>
            </a:xfrm>
            <a:custGeom>
              <a:avLst/>
              <a:gdLst>
                <a:gd name="connsiteX0" fmla="*/ 20994 w 41997"/>
                <a:gd name="connsiteY0" fmla="*/ 33252 h 63506"/>
                <a:gd name="connsiteX1" fmla="*/ 11691 w 41997"/>
                <a:gd name="connsiteY1" fmla="*/ 36410 h 63506"/>
                <a:gd name="connsiteX2" fmla="*/ 8331 w 41997"/>
                <a:gd name="connsiteY2" fmla="*/ 45105 h 63506"/>
                <a:gd name="connsiteX3" fmla="*/ 11691 w 41997"/>
                <a:gd name="connsiteY3" fmla="*/ 53790 h 63506"/>
                <a:gd name="connsiteX4" fmla="*/ 20994 w 41997"/>
                <a:gd name="connsiteY4" fmla="*/ 56948 h 63506"/>
                <a:gd name="connsiteX5" fmla="*/ 30306 w 41997"/>
                <a:gd name="connsiteY5" fmla="*/ 53790 h 63506"/>
                <a:gd name="connsiteX6" fmla="*/ 33707 w 41997"/>
                <a:gd name="connsiteY6" fmla="*/ 45105 h 63506"/>
                <a:gd name="connsiteX7" fmla="*/ 30306 w 41997"/>
                <a:gd name="connsiteY7" fmla="*/ 36410 h 63506"/>
                <a:gd name="connsiteX8" fmla="*/ 20994 w 41997"/>
                <a:gd name="connsiteY8" fmla="*/ 33252 h 63506"/>
                <a:gd name="connsiteX9" fmla="*/ 12713 w 41997"/>
                <a:gd name="connsiteY9" fmla="*/ 29729 h 63506"/>
                <a:gd name="connsiteX10" fmla="*/ 4393 w 41997"/>
                <a:gd name="connsiteY10" fmla="*/ 24759 h 63506"/>
                <a:gd name="connsiteX11" fmla="*/ 1437 w 41997"/>
                <a:gd name="connsiteY11" fmla="*/ 15862 h 63506"/>
                <a:gd name="connsiteX12" fmla="*/ 6650 w 41997"/>
                <a:gd name="connsiteY12" fmla="*/ 4261 h 63506"/>
                <a:gd name="connsiteX13" fmla="*/ 20994 w 41997"/>
                <a:gd name="connsiteY13" fmla="*/ 0 h 63506"/>
                <a:gd name="connsiteX14" fmla="*/ 35347 w 41997"/>
                <a:gd name="connsiteY14" fmla="*/ 4261 h 63506"/>
                <a:gd name="connsiteX15" fmla="*/ 40560 w 41997"/>
                <a:gd name="connsiteY15" fmla="*/ 15862 h 63506"/>
                <a:gd name="connsiteX16" fmla="*/ 37564 w 41997"/>
                <a:gd name="connsiteY16" fmla="*/ 24759 h 63506"/>
                <a:gd name="connsiteX17" fmla="*/ 29324 w 41997"/>
                <a:gd name="connsiteY17" fmla="*/ 29729 h 63506"/>
                <a:gd name="connsiteX18" fmla="*/ 38626 w 41997"/>
                <a:gd name="connsiteY18" fmla="*/ 35175 h 63506"/>
                <a:gd name="connsiteX19" fmla="*/ 41997 w 41997"/>
                <a:gd name="connsiteY19" fmla="*/ 45105 h 63506"/>
                <a:gd name="connsiteX20" fmla="*/ 36541 w 41997"/>
                <a:gd name="connsiteY20" fmla="*/ 58759 h 63506"/>
                <a:gd name="connsiteX21" fmla="*/ 20994 w 41997"/>
                <a:gd name="connsiteY21" fmla="*/ 63507 h 63506"/>
                <a:gd name="connsiteX22" fmla="*/ 5415 w 41997"/>
                <a:gd name="connsiteY22" fmla="*/ 58759 h 63506"/>
                <a:gd name="connsiteX23" fmla="*/ 0 w 41997"/>
                <a:gd name="connsiteY23" fmla="*/ 45105 h 63506"/>
                <a:gd name="connsiteX24" fmla="*/ 3371 w 41997"/>
                <a:gd name="connsiteY24" fmla="*/ 35175 h 63506"/>
                <a:gd name="connsiteX25" fmla="*/ 12713 w 41997"/>
                <a:gd name="connsiteY25" fmla="*/ 29729 h 63506"/>
                <a:gd name="connsiteX26" fmla="*/ 9677 w 41997"/>
                <a:gd name="connsiteY26" fmla="*/ 16641 h 63506"/>
                <a:gd name="connsiteX27" fmla="*/ 12633 w 41997"/>
                <a:gd name="connsiteY27" fmla="*/ 24061 h 63506"/>
                <a:gd name="connsiteX28" fmla="*/ 20994 w 41997"/>
                <a:gd name="connsiteY28" fmla="*/ 26733 h 63506"/>
                <a:gd name="connsiteX29" fmla="*/ 29324 w 41997"/>
                <a:gd name="connsiteY29" fmla="*/ 24061 h 63506"/>
                <a:gd name="connsiteX30" fmla="*/ 32361 w 41997"/>
                <a:gd name="connsiteY30" fmla="*/ 16641 h 63506"/>
                <a:gd name="connsiteX31" fmla="*/ 29324 w 41997"/>
                <a:gd name="connsiteY31" fmla="*/ 9221 h 63506"/>
                <a:gd name="connsiteX32" fmla="*/ 20994 w 41997"/>
                <a:gd name="connsiteY32" fmla="*/ 6559 h 63506"/>
                <a:gd name="connsiteX33" fmla="*/ 12633 w 41997"/>
                <a:gd name="connsiteY33" fmla="*/ 9221 h 63506"/>
                <a:gd name="connsiteX34" fmla="*/ 9677 w 41997"/>
                <a:gd name="connsiteY34" fmla="*/ 16641 h 63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1997" h="63506">
                  <a:moveTo>
                    <a:pt x="20994" y="33252"/>
                  </a:moveTo>
                  <a:cubicBezTo>
                    <a:pt x="17056" y="33252"/>
                    <a:pt x="13959" y="34304"/>
                    <a:pt x="11691" y="36410"/>
                  </a:cubicBezTo>
                  <a:cubicBezTo>
                    <a:pt x="9454" y="38515"/>
                    <a:pt x="8331" y="41410"/>
                    <a:pt x="8331" y="45105"/>
                  </a:cubicBezTo>
                  <a:cubicBezTo>
                    <a:pt x="8331" y="48789"/>
                    <a:pt x="9454" y="51684"/>
                    <a:pt x="11691" y="53790"/>
                  </a:cubicBezTo>
                  <a:cubicBezTo>
                    <a:pt x="13959" y="55895"/>
                    <a:pt x="17056" y="56948"/>
                    <a:pt x="20994" y="56948"/>
                  </a:cubicBezTo>
                  <a:cubicBezTo>
                    <a:pt x="24931" y="56948"/>
                    <a:pt x="28039" y="55895"/>
                    <a:pt x="30306" y="53790"/>
                  </a:cubicBezTo>
                  <a:cubicBezTo>
                    <a:pt x="32573" y="51654"/>
                    <a:pt x="33707" y="48759"/>
                    <a:pt x="33707" y="45105"/>
                  </a:cubicBezTo>
                  <a:cubicBezTo>
                    <a:pt x="33707" y="41410"/>
                    <a:pt x="32573" y="38515"/>
                    <a:pt x="30306" y="36410"/>
                  </a:cubicBezTo>
                  <a:cubicBezTo>
                    <a:pt x="28069" y="34304"/>
                    <a:pt x="24961" y="33252"/>
                    <a:pt x="20994" y="33252"/>
                  </a:cubicBezTo>
                  <a:moveTo>
                    <a:pt x="12713" y="29729"/>
                  </a:moveTo>
                  <a:cubicBezTo>
                    <a:pt x="9161" y="28848"/>
                    <a:pt x="6387" y="27198"/>
                    <a:pt x="4393" y="24759"/>
                  </a:cubicBezTo>
                  <a:cubicBezTo>
                    <a:pt x="2419" y="22330"/>
                    <a:pt x="1437" y="19364"/>
                    <a:pt x="1437" y="15862"/>
                  </a:cubicBezTo>
                  <a:cubicBezTo>
                    <a:pt x="1437" y="10972"/>
                    <a:pt x="3178" y="7106"/>
                    <a:pt x="6650" y="4261"/>
                  </a:cubicBezTo>
                  <a:cubicBezTo>
                    <a:pt x="10142" y="1417"/>
                    <a:pt x="14930" y="0"/>
                    <a:pt x="20994" y="0"/>
                  </a:cubicBezTo>
                  <a:cubicBezTo>
                    <a:pt x="27097" y="0"/>
                    <a:pt x="31875" y="1417"/>
                    <a:pt x="35347" y="4261"/>
                  </a:cubicBezTo>
                  <a:cubicBezTo>
                    <a:pt x="38819" y="7106"/>
                    <a:pt x="40560" y="10972"/>
                    <a:pt x="40560" y="15862"/>
                  </a:cubicBezTo>
                  <a:cubicBezTo>
                    <a:pt x="40560" y="19364"/>
                    <a:pt x="39558" y="22330"/>
                    <a:pt x="37564" y="24759"/>
                  </a:cubicBezTo>
                  <a:cubicBezTo>
                    <a:pt x="35590" y="27198"/>
                    <a:pt x="32847" y="28848"/>
                    <a:pt x="29324" y="29729"/>
                  </a:cubicBezTo>
                  <a:cubicBezTo>
                    <a:pt x="33312" y="30650"/>
                    <a:pt x="36410" y="32472"/>
                    <a:pt x="38626" y="35175"/>
                  </a:cubicBezTo>
                  <a:cubicBezTo>
                    <a:pt x="40874" y="37877"/>
                    <a:pt x="41997" y="41187"/>
                    <a:pt x="41997" y="45105"/>
                  </a:cubicBezTo>
                  <a:cubicBezTo>
                    <a:pt x="41997" y="51036"/>
                    <a:pt x="40175" y="55591"/>
                    <a:pt x="36541" y="58759"/>
                  </a:cubicBezTo>
                  <a:cubicBezTo>
                    <a:pt x="32928" y="61928"/>
                    <a:pt x="27745" y="63507"/>
                    <a:pt x="20994" y="63507"/>
                  </a:cubicBezTo>
                  <a:cubicBezTo>
                    <a:pt x="14242" y="63507"/>
                    <a:pt x="9049" y="61928"/>
                    <a:pt x="5415" y="58759"/>
                  </a:cubicBezTo>
                  <a:cubicBezTo>
                    <a:pt x="1802" y="55591"/>
                    <a:pt x="0" y="51036"/>
                    <a:pt x="0" y="45105"/>
                  </a:cubicBezTo>
                  <a:cubicBezTo>
                    <a:pt x="0" y="41187"/>
                    <a:pt x="1124" y="37877"/>
                    <a:pt x="3371" y="35175"/>
                  </a:cubicBezTo>
                  <a:cubicBezTo>
                    <a:pt x="5608" y="32472"/>
                    <a:pt x="8725" y="30650"/>
                    <a:pt x="12713" y="29729"/>
                  </a:cubicBezTo>
                  <a:moveTo>
                    <a:pt x="9677" y="16641"/>
                  </a:moveTo>
                  <a:cubicBezTo>
                    <a:pt x="9677" y="19809"/>
                    <a:pt x="10659" y="22289"/>
                    <a:pt x="12633" y="24061"/>
                  </a:cubicBezTo>
                  <a:cubicBezTo>
                    <a:pt x="14627" y="25842"/>
                    <a:pt x="17420" y="26733"/>
                    <a:pt x="20994" y="26733"/>
                  </a:cubicBezTo>
                  <a:cubicBezTo>
                    <a:pt x="24546" y="26733"/>
                    <a:pt x="27330" y="25842"/>
                    <a:pt x="29324" y="24061"/>
                  </a:cubicBezTo>
                  <a:cubicBezTo>
                    <a:pt x="31349" y="22289"/>
                    <a:pt x="32361" y="19809"/>
                    <a:pt x="32361" y="16641"/>
                  </a:cubicBezTo>
                  <a:cubicBezTo>
                    <a:pt x="32361" y="13473"/>
                    <a:pt x="31349" y="10993"/>
                    <a:pt x="29324" y="9221"/>
                  </a:cubicBezTo>
                  <a:cubicBezTo>
                    <a:pt x="27330" y="7450"/>
                    <a:pt x="24546" y="6559"/>
                    <a:pt x="20994" y="6559"/>
                  </a:cubicBezTo>
                  <a:cubicBezTo>
                    <a:pt x="17420" y="6559"/>
                    <a:pt x="14627" y="7450"/>
                    <a:pt x="12633" y="9221"/>
                  </a:cubicBezTo>
                  <a:cubicBezTo>
                    <a:pt x="10659" y="10993"/>
                    <a:pt x="9677" y="13473"/>
                    <a:pt x="9677" y="16641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FA7A1315-7936-DDC3-7017-830C15303DA6}"/>
                </a:ext>
              </a:extLst>
            </p:cNvPr>
            <p:cNvSpPr/>
            <p:nvPr/>
          </p:nvSpPr>
          <p:spPr>
            <a:xfrm>
              <a:off x="8700485" y="4897397"/>
              <a:ext cx="36449" cy="61219"/>
            </a:xfrm>
            <a:custGeom>
              <a:avLst/>
              <a:gdLst>
                <a:gd name="connsiteX0" fmla="*/ 1184 w 36449"/>
                <a:gd name="connsiteY0" fmla="*/ 54245 h 61219"/>
                <a:gd name="connsiteX1" fmla="*/ 14718 w 36449"/>
                <a:gd name="connsiteY1" fmla="*/ 54245 h 61219"/>
                <a:gd name="connsiteX2" fmla="*/ 14718 w 36449"/>
                <a:gd name="connsiteY2" fmla="*/ 7541 h 61219"/>
                <a:gd name="connsiteX3" fmla="*/ 0 w 36449"/>
                <a:gd name="connsiteY3" fmla="*/ 10497 h 61219"/>
                <a:gd name="connsiteX4" fmla="*/ 0 w 36449"/>
                <a:gd name="connsiteY4" fmla="*/ 2956 h 61219"/>
                <a:gd name="connsiteX5" fmla="*/ 14637 w 36449"/>
                <a:gd name="connsiteY5" fmla="*/ 0 h 61219"/>
                <a:gd name="connsiteX6" fmla="*/ 22917 w 36449"/>
                <a:gd name="connsiteY6" fmla="*/ 0 h 61219"/>
                <a:gd name="connsiteX7" fmla="*/ 22917 w 36449"/>
                <a:gd name="connsiteY7" fmla="*/ 54245 h 61219"/>
                <a:gd name="connsiteX8" fmla="*/ 36450 w 36449"/>
                <a:gd name="connsiteY8" fmla="*/ 54245 h 61219"/>
                <a:gd name="connsiteX9" fmla="*/ 36450 w 36449"/>
                <a:gd name="connsiteY9" fmla="*/ 61219 h 61219"/>
                <a:gd name="connsiteX10" fmla="*/ 1184 w 36449"/>
                <a:gd name="connsiteY10" fmla="*/ 61219 h 61219"/>
                <a:gd name="connsiteX11" fmla="*/ 1184 w 36449"/>
                <a:gd name="connsiteY11" fmla="*/ 54245 h 6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449" h="61219">
                  <a:moveTo>
                    <a:pt x="1184" y="54245"/>
                  </a:moveTo>
                  <a:lnTo>
                    <a:pt x="14718" y="54245"/>
                  </a:lnTo>
                  <a:lnTo>
                    <a:pt x="14718" y="7541"/>
                  </a:lnTo>
                  <a:lnTo>
                    <a:pt x="0" y="10497"/>
                  </a:lnTo>
                  <a:lnTo>
                    <a:pt x="0" y="2956"/>
                  </a:lnTo>
                  <a:lnTo>
                    <a:pt x="14637" y="0"/>
                  </a:lnTo>
                  <a:lnTo>
                    <a:pt x="22917" y="0"/>
                  </a:lnTo>
                  <a:lnTo>
                    <a:pt x="22917" y="54245"/>
                  </a:lnTo>
                  <a:lnTo>
                    <a:pt x="36450" y="54245"/>
                  </a:lnTo>
                  <a:lnTo>
                    <a:pt x="36450" y="61219"/>
                  </a:lnTo>
                  <a:lnTo>
                    <a:pt x="1184" y="61219"/>
                  </a:lnTo>
                  <a:lnTo>
                    <a:pt x="1184" y="54245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E4CB91AA-8E9B-A732-7CE2-F40BFC6B941D}"/>
                </a:ext>
              </a:extLst>
            </p:cNvPr>
            <p:cNvSpPr/>
            <p:nvPr/>
          </p:nvSpPr>
          <p:spPr>
            <a:xfrm>
              <a:off x="8750225" y="4896294"/>
              <a:ext cx="42310" cy="63506"/>
            </a:xfrm>
            <a:custGeom>
              <a:avLst/>
              <a:gdLst>
                <a:gd name="connsiteX0" fmla="*/ 21155 w 42310"/>
                <a:gd name="connsiteY0" fmla="*/ 6559 h 63506"/>
                <a:gd name="connsiteX1" fmla="*/ 11519 w 42310"/>
                <a:gd name="connsiteY1" fmla="*/ 12875 h 63506"/>
                <a:gd name="connsiteX2" fmla="*/ 8320 w 42310"/>
                <a:gd name="connsiteY2" fmla="*/ 31774 h 63506"/>
                <a:gd name="connsiteX3" fmla="*/ 11519 w 42310"/>
                <a:gd name="connsiteY3" fmla="*/ 50682 h 63506"/>
                <a:gd name="connsiteX4" fmla="*/ 21155 w 42310"/>
                <a:gd name="connsiteY4" fmla="*/ 56948 h 63506"/>
                <a:gd name="connsiteX5" fmla="*/ 30792 w 42310"/>
                <a:gd name="connsiteY5" fmla="*/ 50682 h 63506"/>
                <a:gd name="connsiteX6" fmla="*/ 34031 w 42310"/>
                <a:gd name="connsiteY6" fmla="*/ 31774 h 63506"/>
                <a:gd name="connsiteX7" fmla="*/ 30792 w 42310"/>
                <a:gd name="connsiteY7" fmla="*/ 12875 h 63506"/>
                <a:gd name="connsiteX8" fmla="*/ 21155 w 42310"/>
                <a:gd name="connsiteY8" fmla="*/ 6559 h 63506"/>
                <a:gd name="connsiteX9" fmla="*/ 21155 w 42310"/>
                <a:gd name="connsiteY9" fmla="*/ 0 h 63506"/>
                <a:gd name="connsiteX10" fmla="*/ 36855 w 42310"/>
                <a:gd name="connsiteY10" fmla="*/ 8158 h 63506"/>
                <a:gd name="connsiteX11" fmla="*/ 42311 w 42310"/>
                <a:gd name="connsiteY11" fmla="*/ 31774 h 63506"/>
                <a:gd name="connsiteX12" fmla="*/ 36855 w 42310"/>
                <a:gd name="connsiteY12" fmla="*/ 55389 h 63506"/>
                <a:gd name="connsiteX13" fmla="*/ 21155 w 42310"/>
                <a:gd name="connsiteY13" fmla="*/ 63507 h 63506"/>
                <a:gd name="connsiteX14" fmla="*/ 5405 w 42310"/>
                <a:gd name="connsiteY14" fmla="*/ 55389 h 63506"/>
                <a:gd name="connsiteX15" fmla="*/ 0 w 42310"/>
                <a:gd name="connsiteY15" fmla="*/ 31774 h 63506"/>
                <a:gd name="connsiteX16" fmla="*/ 5405 w 42310"/>
                <a:gd name="connsiteY16" fmla="*/ 8158 h 63506"/>
                <a:gd name="connsiteX17" fmla="*/ 21155 w 42310"/>
                <a:gd name="connsiteY17" fmla="*/ 0 h 63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310" h="63506">
                  <a:moveTo>
                    <a:pt x="21155" y="6559"/>
                  </a:moveTo>
                  <a:cubicBezTo>
                    <a:pt x="16894" y="6559"/>
                    <a:pt x="13675" y="8665"/>
                    <a:pt x="11519" y="12875"/>
                  </a:cubicBezTo>
                  <a:cubicBezTo>
                    <a:pt x="9383" y="17056"/>
                    <a:pt x="8320" y="23352"/>
                    <a:pt x="8320" y="31774"/>
                  </a:cubicBezTo>
                  <a:cubicBezTo>
                    <a:pt x="8320" y="40165"/>
                    <a:pt x="9383" y="46471"/>
                    <a:pt x="11519" y="50682"/>
                  </a:cubicBezTo>
                  <a:cubicBezTo>
                    <a:pt x="13675" y="54862"/>
                    <a:pt x="16894" y="56948"/>
                    <a:pt x="21155" y="56948"/>
                  </a:cubicBezTo>
                  <a:cubicBezTo>
                    <a:pt x="25447" y="56948"/>
                    <a:pt x="28656" y="54862"/>
                    <a:pt x="30792" y="50682"/>
                  </a:cubicBezTo>
                  <a:cubicBezTo>
                    <a:pt x="32948" y="46471"/>
                    <a:pt x="34031" y="40165"/>
                    <a:pt x="34031" y="31774"/>
                  </a:cubicBezTo>
                  <a:cubicBezTo>
                    <a:pt x="34031" y="23352"/>
                    <a:pt x="32948" y="17056"/>
                    <a:pt x="30792" y="12875"/>
                  </a:cubicBezTo>
                  <a:cubicBezTo>
                    <a:pt x="28656" y="8665"/>
                    <a:pt x="25447" y="6559"/>
                    <a:pt x="21155" y="6559"/>
                  </a:cubicBezTo>
                  <a:moveTo>
                    <a:pt x="21155" y="0"/>
                  </a:moveTo>
                  <a:cubicBezTo>
                    <a:pt x="28018" y="0"/>
                    <a:pt x="33252" y="2723"/>
                    <a:pt x="36855" y="8158"/>
                  </a:cubicBezTo>
                  <a:cubicBezTo>
                    <a:pt x="40489" y="13574"/>
                    <a:pt x="42311" y="21439"/>
                    <a:pt x="42311" y="31774"/>
                  </a:cubicBezTo>
                  <a:cubicBezTo>
                    <a:pt x="42311" y="42078"/>
                    <a:pt x="40489" y="49953"/>
                    <a:pt x="36855" y="55389"/>
                  </a:cubicBezTo>
                  <a:cubicBezTo>
                    <a:pt x="33252" y="60804"/>
                    <a:pt x="28018" y="63507"/>
                    <a:pt x="21155" y="63507"/>
                  </a:cubicBezTo>
                  <a:cubicBezTo>
                    <a:pt x="14292" y="63507"/>
                    <a:pt x="9039" y="60804"/>
                    <a:pt x="5405" y="55389"/>
                  </a:cubicBezTo>
                  <a:cubicBezTo>
                    <a:pt x="1802" y="49953"/>
                    <a:pt x="0" y="42078"/>
                    <a:pt x="0" y="31774"/>
                  </a:cubicBezTo>
                  <a:cubicBezTo>
                    <a:pt x="0" y="21439"/>
                    <a:pt x="1802" y="13574"/>
                    <a:pt x="5405" y="8158"/>
                  </a:cubicBezTo>
                  <a:cubicBezTo>
                    <a:pt x="9039" y="2723"/>
                    <a:pt x="14292" y="0"/>
                    <a:pt x="21155" y="0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D9BFCEEF-7F7B-154C-8064-998C949C3811}"/>
                </a:ext>
              </a:extLst>
            </p:cNvPr>
            <p:cNvSpPr/>
            <p:nvPr/>
          </p:nvSpPr>
          <p:spPr>
            <a:xfrm>
              <a:off x="7791933" y="5004915"/>
              <a:ext cx="54498" cy="69964"/>
            </a:xfrm>
            <a:custGeom>
              <a:avLst/>
              <a:gdLst>
                <a:gd name="connsiteX0" fmla="*/ 33181 w 54498"/>
                <a:gd name="connsiteY0" fmla="*/ 37169 h 69964"/>
                <a:gd name="connsiteX1" fmla="*/ 39082 w 54498"/>
                <a:gd name="connsiteY1" fmla="*/ 41572 h 69964"/>
                <a:gd name="connsiteX2" fmla="*/ 44892 w 54498"/>
                <a:gd name="connsiteY2" fmla="*/ 50854 h 69964"/>
                <a:gd name="connsiteX3" fmla="*/ 54498 w 54498"/>
                <a:gd name="connsiteY3" fmla="*/ 69965 h 69964"/>
                <a:gd name="connsiteX4" fmla="*/ 44335 w 54498"/>
                <a:gd name="connsiteY4" fmla="*/ 69965 h 69964"/>
                <a:gd name="connsiteX5" fmla="*/ 35387 w 54498"/>
                <a:gd name="connsiteY5" fmla="*/ 52018 h 69964"/>
                <a:gd name="connsiteX6" fmla="*/ 28636 w 54498"/>
                <a:gd name="connsiteY6" fmla="*/ 42696 h 69964"/>
                <a:gd name="connsiteX7" fmla="*/ 19779 w 54498"/>
                <a:gd name="connsiteY7" fmla="*/ 40398 h 69964"/>
                <a:gd name="connsiteX8" fmla="*/ 9464 w 54498"/>
                <a:gd name="connsiteY8" fmla="*/ 40398 h 69964"/>
                <a:gd name="connsiteX9" fmla="*/ 9464 w 54498"/>
                <a:gd name="connsiteY9" fmla="*/ 69965 h 69964"/>
                <a:gd name="connsiteX10" fmla="*/ 0 w 54498"/>
                <a:gd name="connsiteY10" fmla="*/ 69965 h 69964"/>
                <a:gd name="connsiteX11" fmla="*/ 0 w 54498"/>
                <a:gd name="connsiteY11" fmla="*/ 0 h 69964"/>
                <a:gd name="connsiteX12" fmla="*/ 21368 w 54498"/>
                <a:gd name="connsiteY12" fmla="*/ 0 h 69964"/>
                <a:gd name="connsiteX13" fmla="*/ 39274 w 54498"/>
                <a:gd name="connsiteY13" fmla="*/ 5021 h 69964"/>
                <a:gd name="connsiteX14" fmla="*/ 45176 w 54498"/>
                <a:gd name="connsiteY14" fmla="*/ 20153 h 69964"/>
                <a:gd name="connsiteX15" fmla="*/ 42088 w 54498"/>
                <a:gd name="connsiteY15" fmla="*/ 31116 h 69964"/>
                <a:gd name="connsiteX16" fmla="*/ 33181 w 54498"/>
                <a:gd name="connsiteY16" fmla="*/ 37169 h 69964"/>
                <a:gd name="connsiteX17" fmla="*/ 9464 w 54498"/>
                <a:gd name="connsiteY17" fmla="*/ 7784 h 69964"/>
                <a:gd name="connsiteX18" fmla="*/ 9464 w 54498"/>
                <a:gd name="connsiteY18" fmla="*/ 32624 h 69964"/>
                <a:gd name="connsiteX19" fmla="*/ 21368 w 54498"/>
                <a:gd name="connsiteY19" fmla="*/ 32624 h 69964"/>
                <a:gd name="connsiteX20" fmla="*/ 31683 w 54498"/>
                <a:gd name="connsiteY20" fmla="*/ 29476 h 69964"/>
                <a:gd name="connsiteX21" fmla="*/ 35195 w 54498"/>
                <a:gd name="connsiteY21" fmla="*/ 20153 h 69964"/>
                <a:gd name="connsiteX22" fmla="*/ 31683 w 54498"/>
                <a:gd name="connsiteY22" fmla="*/ 10922 h 69964"/>
                <a:gd name="connsiteX23" fmla="*/ 21368 w 54498"/>
                <a:gd name="connsiteY23" fmla="*/ 7784 h 69964"/>
                <a:gd name="connsiteX24" fmla="*/ 9464 w 54498"/>
                <a:gd name="connsiteY24" fmla="*/ 7784 h 6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498" h="69964">
                  <a:moveTo>
                    <a:pt x="33181" y="37169"/>
                  </a:moveTo>
                  <a:cubicBezTo>
                    <a:pt x="35215" y="37857"/>
                    <a:pt x="37179" y="39325"/>
                    <a:pt x="39082" y="41572"/>
                  </a:cubicBezTo>
                  <a:cubicBezTo>
                    <a:pt x="41015" y="43819"/>
                    <a:pt x="42959" y="46917"/>
                    <a:pt x="44892" y="50854"/>
                  </a:cubicBezTo>
                  <a:lnTo>
                    <a:pt x="54498" y="69965"/>
                  </a:lnTo>
                  <a:lnTo>
                    <a:pt x="44335" y="69965"/>
                  </a:lnTo>
                  <a:lnTo>
                    <a:pt x="35387" y="52018"/>
                  </a:lnTo>
                  <a:cubicBezTo>
                    <a:pt x="33069" y="47332"/>
                    <a:pt x="30822" y="44224"/>
                    <a:pt x="28636" y="42696"/>
                  </a:cubicBezTo>
                  <a:cubicBezTo>
                    <a:pt x="26480" y="41167"/>
                    <a:pt x="23524" y="40398"/>
                    <a:pt x="19779" y="40398"/>
                  </a:cubicBezTo>
                  <a:lnTo>
                    <a:pt x="9464" y="40398"/>
                  </a:lnTo>
                  <a:lnTo>
                    <a:pt x="9464" y="69965"/>
                  </a:lnTo>
                  <a:lnTo>
                    <a:pt x="0" y="69965"/>
                  </a:lnTo>
                  <a:lnTo>
                    <a:pt x="0" y="0"/>
                  </a:lnTo>
                  <a:lnTo>
                    <a:pt x="21368" y="0"/>
                  </a:lnTo>
                  <a:cubicBezTo>
                    <a:pt x="29365" y="0"/>
                    <a:pt x="35337" y="1670"/>
                    <a:pt x="39274" y="5021"/>
                  </a:cubicBezTo>
                  <a:cubicBezTo>
                    <a:pt x="43212" y="8361"/>
                    <a:pt x="45176" y="13402"/>
                    <a:pt x="45176" y="20153"/>
                  </a:cubicBezTo>
                  <a:cubicBezTo>
                    <a:pt x="45176" y="24557"/>
                    <a:pt x="44143" y="28211"/>
                    <a:pt x="42088" y="31116"/>
                  </a:cubicBezTo>
                  <a:cubicBezTo>
                    <a:pt x="40054" y="34021"/>
                    <a:pt x="37088" y="36045"/>
                    <a:pt x="33181" y="37169"/>
                  </a:cubicBezTo>
                  <a:moveTo>
                    <a:pt x="9464" y="7784"/>
                  </a:moveTo>
                  <a:lnTo>
                    <a:pt x="9464" y="32624"/>
                  </a:lnTo>
                  <a:lnTo>
                    <a:pt x="21368" y="32624"/>
                  </a:lnTo>
                  <a:cubicBezTo>
                    <a:pt x="25933" y="32624"/>
                    <a:pt x="29365" y="31571"/>
                    <a:pt x="31683" y="29476"/>
                  </a:cubicBezTo>
                  <a:cubicBezTo>
                    <a:pt x="34021" y="27360"/>
                    <a:pt x="35195" y="24253"/>
                    <a:pt x="35195" y="20153"/>
                  </a:cubicBezTo>
                  <a:cubicBezTo>
                    <a:pt x="35195" y="16064"/>
                    <a:pt x="34021" y="12987"/>
                    <a:pt x="31683" y="10922"/>
                  </a:cubicBezTo>
                  <a:cubicBezTo>
                    <a:pt x="29365" y="8827"/>
                    <a:pt x="25933" y="7784"/>
                    <a:pt x="21368" y="7784"/>
                  </a:cubicBezTo>
                  <a:lnTo>
                    <a:pt x="9464" y="7784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08978E78-005F-6DAF-1F69-4605424ECFCA}"/>
                </a:ext>
              </a:extLst>
            </p:cNvPr>
            <p:cNvSpPr/>
            <p:nvPr/>
          </p:nvSpPr>
          <p:spPr>
            <a:xfrm>
              <a:off x="7852859" y="5021131"/>
              <a:ext cx="44325" cy="55115"/>
            </a:xfrm>
            <a:custGeom>
              <a:avLst/>
              <a:gdLst>
                <a:gd name="connsiteX0" fmla="*/ 27128 w 44325"/>
                <a:gd name="connsiteY0" fmla="*/ 27371 h 55115"/>
                <a:gd name="connsiteX1" fmla="*/ 12653 w 44325"/>
                <a:gd name="connsiteY1" fmla="*/ 29759 h 55115"/>
                <a:gd name="connsiteX2" fmla="*/ 8614 w 44325"/>
                <a:gd name="connsiteY2" fmla="*/ 37918 h 55115"/>
                <a:gd name="connsiteX3" fmla="*/ 11620 w 44325"/>
                <a:gd name="connsiteY3" fmla="*/ 45226 h 55115"/>
                <a:gd name="connsiteX4" fmla="*/ 19870 w 44325"/>
                <a:gd name="connsiteY4" fmla="*/ 47898 h 55115"/>
                <a:gd name="connsiteX5" fmla="*/ 31349 w 44325"/>
                <a:gd name="connsiteY5" fmla="*/ 42837 h 55115"/>
                <a:gd name="connsiteX6" fmla="*/ 35701 w 44325"/>
                <a:gd name="connsiteY6" fmla="*/ 29294 h 55115"/>
                <a:gd name="connsiteX7" fmla="*/ 35701 w 44325"/>
                <a:gd name="connsiteY7" fmla="*/ 27371 h 55115"/>
                <a:gd name="connsiteX8" fmla="*/ 27128 w 44325"/>
                <a:gd name="connsiteY8" fmla="*/ 27371 h 55115"/>
                <a:gd name="connsiteX9" fmla="*/ 44325 w 44325"/>
                <a:gd name="connsiteY9" fmla="*/ 23808 h 55115"/>
                <a:gd name="connsiteX10" fmla="*/ 44325 w 44325"/>
                <a:gd name="connsiteY10" fmla="*/ 53749 h 55115"/>
                <a:gd name="connsiteX11" fmla="*/ 35701 w 44325"/>
                <a:gd name="connsiteY11" fmla="*/ 53749 h 55115"/>
                <a:gd name="connsiteX12" fmla="*/ 35701 w 44325"/>
                <a:gd name="connsiteY12" fmla="*/ 45783 h 55115"/>
                <a:gd name="connsiteX13" fmla="*/ 28352 w 44325"/>
                <a:gd name="connsiteY13" fmla="*/ 52858 h 55115"/>
                <a:gd name="connsiteX14" fmla="*/ 17572 w 44325"/>
                <a:gd name="connsiteY14" fmla="*/ 55116 h 55115"/>
                <a:gd name="connsiteX15" fmla="*/ 4727 w 44325"/>
                <a:gd name="connsiteY15" fmla="*/ 50611 h 55115"/>
                <a:gd name="connsiteX16" fmla="*/ 0 w 44325"/>
                <a:gd name="connsiteY16" fmla="*/ 38475 h 55115"/>
                <a:gd name="connsiteX17" fmla="*/ 5901 w 44325"/>
                <a:gd name="connsiteY17" fmla="*/ 25123 h 55115"/>
                <a:gd name="connsiteX18" fmla="*/ 23615 w 44325"/>
                <a:gd name="connsiteY18" fmla="*/ 20619 h 55115"/>
                <a:gd name="connsiteX19" fmla="*/ 35701 w 44325"/>
                <a:gd name="connsiteY19" fmla="*/ 20619 h 55115"/>
                <a:gd name="connsiteX20" fmla="*/ 35701 w 44325"/>
                <a:gd name="connsiteY20" fmla="*/ 19779 h 55115"/>
                <a:gd name="connsiteX21" fmla="*/ 31774 w 44325"/>
                <a:gd name="connsiteY21" fmla="*/ 10598 h 55115"/>
                <a:gd name="connsiteX22" fmla="*/ 20801 w 44325"/>
                <a:gd name="connsiteY22" fmla="*/ 7308 h 55115"/>
                <a:gd name="connsiteX23" fmla="*/ 12035 w 44325"/>
                <a:gd name="connsiteY23" fmla="*/ 8391 h 55115"/>
                <a:gd name="connsiteX24" fmla="*/ 3836 w 44325"/>
                <a:gd name="connsiteY24" fmla="*/ 11620 h 55115"/>
                <a:gd name="connsiteX25" fmla="*/ 3836 w 44325"/>
                <a:gd name="connsiteY25" fmla="*/ 3654 h 55115"/>
                <a:gd name="connsiteX26" fmla="*/ 13027 w 44325"/>
                <a:gd name="connsiteY26" fmla="*/ 941 h 55115"/>
                <a:gd name="connsiteX27" fmla="*/ 21692 w 44325"/>
                <a:gd name="connsiteY27" fmla="*/ 0 h 55115"/>
                <a:gd name="connsiteX28" fmla="*/ 38707 w 44325"/>
                <a:gd name="connsiteY28" fmla="*/ 5911 h 55115"/>
                <a:gd name="connsiteX29" fmla="*/ 44325 w 44325"/>
                <a:gd name="connsiteY29" fmla="*/ 23808 h 5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325" h="55115">
                  <a:moveTo>
                    <a:pt x="27128" y="27371"/>
                  </a:moveTo>
                  <a:cubicBezTo>
                    <a:pt x="20164" y="27371"/>
                    <a:pt x="15335" y="28170"/>
                    <a:pt x="12653" y="29759"/>
                  </a:cubicBezTo>
                  <a:cubicBezTo>
                    <a:pt x="9960" y="31349"/>
                    <a:pt x="8614" y="34071"/>
                    <a:pt x="8614" y="37918"/>
                  </a:cubicBezTo>
                  <a:cubicBezTo>
                    <a:pt x="8614" y="40975"/>
                    <a:pt x="9616" y="43414"/>
                    <a:pt x="11620" y="45226"/>
                  </a:cubicBezTo>
                  <a:cubicBezTo>
                    <a:pt x="13655" y="47008"/>
                    <a:pt x="16398" y="47898"/>
                    <a:pt x="19870" y="47898"/>
                  </a:cubicBezTo>
                  <a:cubicBezTo>
                    <a:pt x="24648" y="47898"/>
                    <a:pt x="28474" y="46208"/>
                    <a:pt x="31349" y="42837"/>
                  </a:cubicBezTo>
                  <a:cubicBezTo>
                    <a:pt x="34254" y="39426"/>
                    <a:pt x="35701" y="34912"/>
                    <a:pt x="35701" y="29294"/>
                  </a:cubicBezTo>
                  <a:lnTo>
                    <a:pt x="35701" y="27371"/>
                  </a:lnTo>
                  <a:lnTo>
                    <a:pt x="27128" y="27371"/>
                  </a:lnTo>
                  <a:moveTo>
                    <a:pt x="44325" y="23808"/>
                  </a:moveTo>
                  <a:lnTo>
                    <a:pt x="44325" y="53749"/>
                  </a:lnTo>
                  <a:lnTo>
                    <a:pt x="35701" y="53749"/>
                  </a:lnTo>
                  <a:lnTo>
                    <a:pt x="35701" y="45783"/>
                  </a:lnTo>
                  <a:cubicBezTo>
                    <a:pt x="33737" y="48971"/>
                    <a:pt x="31288" y="51330"/>
                    <a:pt x="28352" y="52858"/>
                  </a:cubicBezTo>
                  <a:cubicBezTo>
                    <a:pt x="25407" y="54367"/>
                    <a:pt x="21813" y="55116"/>
                    <a:pt x="17572" y="55116"/>
                  </a:cubicBezTo>
                  <a:cubicBezTo>
                    <a:pt x="12197" y="55116"/>
                    <a:pt x="7916" y="53617"/>
                    <a:pt x="4727" y="50611"/>
                  </a:cubicBezTo>
                  <a:cubicBezTo>
                    <a:pt x="1579" y="47585"/>
                    <a:pt x="0" y="43536"/>
                    <a:pt x="0" y="38475"/>
                  </a:cubicBezTo>
                  <a:cubicBezTo>
                    <a:pt x="0" y="32573"/>
                    <a:pt x="1964" y="28120"/>
                    <a:pt x="5901" y="25123"/>
                  </a:cubicBezTo>
                  <a:cubicBezTo>
                    <a:pt x="9869" y="22117"/>
                    <a:pt x="15771" y="20619"/>
                    <a:pt x="23615" y="20619"/>
                  </a:cubicBezTo>
                  <a:lnTo>
                    <a:pt x="35701" y="20619"/>
                  </a:lnTo>
                  <a:lnTo>
                    <a:pt x="35701" y="19779"/>
                  </a:lnTo>
                  <a:cubicBezTo>
                    <a:pt x="35701" y="15811"/>
                    <a:pt x="34395" y="12754"/>
                    <a:pt x="31774" y="10598"/>
                  </a:cubicBezTo>
                  <a:cubicBezTo>
                    <a:pt x="29172" y="8402"/>
                    <a:pt x="25518" y="7308"/>
                    <a:pt x="20801" y="7308"/>
                  </a:cubicBezTo>
                  <a:cubicBezTo>
                    <a:pt x="17805" y="7308"/>
                    <a:pt x="14880" y="7673"/>
                    <a:pt x="12035" y="8391"/>
                  </a:cubicBezTo>
                  <a:cubicBezTo>
                    <a:pt x="9191" y="9110"/>
                    <a:pt x="6458" y="10183"/>
                    <a:pt x="3836" y="11620"/>
                  </a:cubicBezTo>
                  <a:lnTo>
                    <a:pt x="3836" y="3654"/>
                  </a:lnTo>
                  <a:cubicBezTo>
                    <a:pt x="6994" y="2439"/>
                    <a:pt x="10062" y="1539"/>
                    <a:pt x="13027" y="941"/>
                  </a:cubicBezTo>
                  <a:cubicBezTo>
                    <a:pt x="15993" y="314"/>
                    <a:pt x="18878" y="0"/>
                    <a:pt x="21692" y="0"/>
                  </a:cubicBezTo>
                  <a:cubicBezTo>
                    <a:pt x="29284" y="0"/>
                    <a:pt x="34952" y="1974"/>
                    <a:pt x="38707" y="5911"/>
                  </a:cubicBezTo>
                  <a:cubicBezTo>
                    <a:pt x="42453" y="9849"/>
                    <a:pt x="44325" y="15811"/>
                    <a:pt x="44325" y="23808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721F47BF-2EAA-0979-2803-0856592539B9}"/>
                </a:ext>
              </a:extLst>
            </p:cNvPr>
            <p:cNvSpPr/>
            <p:nvPr/>
          </p:nvSpPr>
          <p:spPr>
            <a:xfrm>
              <a:off x="7908481" y="5007496"/>
              <a:ext cx="32755" cy="67383"/>
            </a:xfrm>
            <a:custGeom>
              <a:avLst/>
              <a:gdLst>
                <a:gd name="connsiteX0" fmla="*/ 14991 w 32755"/>
                <a:gd name="connsiteY0" fmla="*/ 0 h 67383"/>
                <a:gd name="connsiteX1" fmla="*/ 14991 w 32755"/>
                <a:gd name="connsiteY1" fmla="*/ 14900 h 67383"/>
                <a:gd name="connsiteX2" fmla="*/ 32756 w 32755"/>
                <a:gd name="connsiteY2" fmla="*/ 14900 h 67383"/>
                <a:gd name="connsiteX3" fmla="*/ 32756 w 32755"/>
                <a:gd name="connsiteY3" fmla="*/ 21601 h 67383"/>
                <a:gd name="connsiteX4" fmla="*/ 14991 w 32755"/>
                <a:gd name="connsiteY4" fmla="*/ 21601 h 67383"/>
                <a:gd name="connsiteX5" fmla="*/ 14991 w 32755"/>
                <a:gd name="connsiteY5" fmla="*/ 50095 h 67383"/>
                <a:gd name="connsiteX6" fmla="*/ 16732 w 32755"/>
                <a:gd name="connsiteY6" fmla="*/ 58345 h 67383"/>
                <a:gd name="connsiteX7" fmla="*/ 23899 w 32755"/>
                <a:gd name="connsiteY7" fmla="*/ 60166 h 67383"/>
                <a:gd name="connsiteX8" fmla="*/ 32756 w 32755"/>
                <a:gd name="connsiteY8" fmla="*/ 60166 h 67383"/>
                <a:gd name="connsiteX9" fmla="*/ 32756 w 32755"/>
                <a:gd name="connsiteY9" fmla="*/ 67384 h 67383"/>
                <a:gd name="connsiteX10" fmla="*/ 23899 w 32755"/>
                <a:gd name="connsiteY10" fmla="*/ 67384 h 67383"/>
                <a:gd name="connsiteX11" fmla="*/ 10122 w 32755"/>
                <a:gd name="connsiteY11" fmla="*/ 63689 h 67383"/>
                <a:gd name="connsiteX12" fmla="*/ 6326 w 32755"/>
                <a:gd name="connsiteY12" fmla="*/ 50095 h 67383"/>
                <a:gd name="connsiteX13" fmla="*/ 6326 w 32755"/>
                <a:gd name="connsiteY13" fmla="*/ 21601 h 67383"/>
                <a:gd name="connsiteX14" fmla="*/ 0 w 32755"/>
                <a:gd name="connsiteY14" fmla="*/ 21601 h 67383"/>
                <a:gd name="connsiteX15" fmla="*/ 0 w 32755"/>
                <a:gd name="connsiteY15" fmla="*/ 14900 h 67383"/>
                <a:gd name="connsiteX16" fmla="*/ 6326 w 32755"/>
                <a:gd name="connsiteY16" fmla="*/ 14900 h 67383"/>
                <a:gd name="connsiteX17" fmla="*/ 6326 w 32755"/>
                <a:gd name="connsiteY17" fmla="*/ 0 h 67383"/>
                <a:gd name="connsiteX18" fmla="*/ 14991 w 32755"/>
                <a:gd name="connsiteY18" fmla="*/ 0 h 6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2755" h="67383">
                  <a:moveTo>
                    <a:pt x="14991" y="0"/>
                  </a:moveTo>
                  <a:lnTo>
                    <a:pt x="14991" y="14900"/>
                  </a:lnTo>
                  <a:lnTo>
                    <a:pt x="32756" y="14900"/>
                  </a:lnTo>
                  <a:lnTo>
                    <a:pt x="32756" y="21601"/>
                  </a:lnTo>
                  <a:lnTo>
                    <a:pt x="14991" y="21601"/>
                  </a:lnTo>
                  <a:lnTo>
                    <a:pt x="14991" y="50095"/>
                  </a:lnTo>
                  <a:cubicBezTo>
                    <a:pt x="14991" y="54377"/>
                    <a:pt x="15568" y="57120"/>
                    <a:pt x="16732" y="58345"/>
                  </a:cubicBezTo>
                  <a:cubicBezTo>
                    <a:pt x="17916" y="59559"/>
                    <a:pt x="20305" y="60166"/>
                    <a:pt x="23899" y="60166"/>
                  </a:cubicBezTo>
                  <a:lnTo>
                    <a:pt x="32756" y="60166"/>
                  </a:lnTo>
                  <a:lnTo>
                    <a:pt x="32756" y="67384"/>
                  </a:lnTo>
                  <a:lnTo>
                    <a:pt x="23899" y="67384"/>
                  </a:lnTo>
                  <a:cubicBezTo>
                    <a:pt x="17248" y="67384"/>
                    <a:pt x="12653" y="66149"/>
                    <a:pt x="10122" y="63689"/>
                  </a:cubicBezTo>
                  <a:cubicBezTo>
                    <a:pt x="7592" y="61189"/>
                    <a:pt x="6326" y="56654"/>
                    <a:pt x="6326" y="50095"/>
                  </a:cubicBezTo>
                  <a:lnTo>
                    <a:pt x="6326" y="21601"/>
                  </a:lnTo>
                  <a:lnTo>
                    <a:pt x="0" y="21601"/>
                  </a:lnTo>
                  <a:lnTo>
                    <a:pt x="0" y="14900"/>
                  </a:lnTo>
                  <a:lnTo>
                    <a:pt x="6326" y="14900"/>
                  </a:lnTo>
                  <a:lnTo>
                    <a:pt x="6326" y="0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57947D2E-1F61-9804-5097-AD1E74FE3300}"/>
                </a:ext>
              </a:extLst>
            </p:cNvPr>
            <p:cNvSpPr/>
            <p:nvPr/>
          </p:nvSpPr>
          <p:spPr>
            <a:xfrm>
              <a:off x="7952573" y="5001970"/>
              <a:ext cx="8624" cy="72910"/>
            </a:xfrm>
            <a:custGeom>
              <a:avLst/>
              <a:gdLst>
                <a:gd name="connsiteX0" fmla="*/ 0 w 8624"/>
                <a:gd name="connsiteY0" fmla="*/ 20427 h 72910"/>
                <a:gd name="connsiteX1" fmla="*/ 8624 w 8624"/>
                <a:gd name="connsiteY1" fmla="*/ 20427 h 72910"/>
                <a:gd name="connsiteX2" fmla="*/ 8624 w 8624"/>
                <a:gd name="connsiteY2" fmla="*/ 72910 h 72910"/>
                <a:gd name="connsiteX3" fmla="*/ 0 w 8624"/>
                <a:gd name="connsiteY3" fmla="*/ 72910 h 72910"/>
                <a:gd name="connsiteX4" fmla="*/ 0 w 8624"/>
                <a:gd name="connsiteY4" fmla="*/ 20427 h 72910"/>
                <a:gd name="connsiteX5" fmla="*/ 0 w 8624"/>
                <a:gd name="connsiteY5" fmla="*/ 0 h 72910"/>
                <a:gd name="connsiteX6" fmla="*/ 8624 w 8624"/>
                <a:gd name="connsiteY6" fmla="*/ 0 h 72910"/>
                <a:gd name="connsiteX7" fmla="*/ 8624 w 8624"/>
                <a:gd name="connsiteY7" fmla="*/ 10912 h 72910"/>
                <a:gd name="connsiteX8" fmla="*/ 0 w 8624"/>
                <a:gd name="connsiteY8" fmla="*/ 10912 h 72910"/>
                <a:gd name="connsiteX9" fmla="*/ 0 w 8624"/>
                <a:gd name="connsiteY9" fmla="*/ 0 h 7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4" h="72910">
                  <a:moveTo>
                    <a:pt x="0" y="20427"/>
                  </a:moveTo>
                  <a:lnTo>
                    <a:pt x="8624" y="20427"/>
                  </a:lnTo>
                  <a:lnTo>
                    <a:pt x="8624" y="72910"/>
                  </a:lnTo>
                  <a:lnTo>
                    <a:pt x="0" y="72910"/>
                  </a:lnTo>
                  <a:lnTo>
                    <a:pt x="0" y="20427"/>
                  </a:lnTo>
                  <a:moveTo>
                    <a:pt x="0" y="0"/>
                  </a:moveTo>
                  <a:lnTo>
                    <a:pt x="8624" y="0"/>
                  </a:lnTo>
                  <a:lnTo>
                    <a:pt x="8624" y="10912"/>
                  </a:lnTo>
                  <a:lnTo>
                    <a:pt x="0" y="10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E8E02FB1-FEDB-2348-0752-93953D142822}"/>
                </a:ext>
              </a:extLst>
            </p:cNvPr>
            <p:cNvSpPr/>
            <p:nvPr/>
          </p:nvSpPr>
          <p:spPr>
            <a:xfrm>
              <a:off x="7978911" y="5021131"/>
              <a:ext cx="43960" cy="53749"/>
            </a:xfrm>
            <a:custGeom>
              <a:avLst/>
              <a:gdLst>
                <a:gd name="connsiteX0" fmla="*/ 43961 w 43960"/>
                <a:gd name="connsiteY0" fmla="*/ 22077 h 53749"/>
                <a:gd name="connsiteX1" fmla="*/ 43961 w 43960"/>
                <a:gd name="connsiteY1" fmla="*/ 53749 h 53749"/>
                <a:gd name="connsiteX2" fmla="*/ 35337 w 43960"/>
                <a:gd name="connsiteY2" fmla="*/ 53749 h 53749"/>
                <a:gd name="connsiteX3" fmla="*/ 35337 w 43960"/>
                <a:gd name="connsiteY3" fmla="*/ 22360 h 53749"/>
                <a:gd name="connsiteX4" fmla="*/ 32432 w 43960"/>
                <a:gd name="connsiteY4" fmla="*/ 11205 h 53749"/>
                <a:gd name="connsiteX5" fmla="*/ 23716 w 43960"/>
                <a:gd name="connsiteY5" fmla="*/ 7501 h 53749"/>
                <a:gd name="connsiteX6" fmla="*/ 12703 w 43960"/>
                <a:gd name="connsiteY6" fmla="*/ 11954 h 53749"/>
                <a:gd name="connsiteX7" fmla="*/ 8675 w 43960"/>
                <a:gd name="connsiteY7" fmla="*/ 24091 h 53749"/>
                <a:gd name="connsiteX8" fmla="*/ 8675 w 43960"/>
                <a:gd name="connsiteY8" fmla="*/ 53749 h 53749"/>
                <a:gd name="connsiteX9" fmla="*/ 0 w 43960"/>
                <a:gd name="connsiteY9" fmla="*/ 53749 h 53749"/>
                <a:gd name="connsiteX10" fmla="*/ 0 w 43960"/>
                <a:gd name="connsiteY10" fmla="*/ 1265 h 53749"/>
                <a:gd name="connsiteX11" fmla="*/ 8675 w 43960"/>
                <a:gd name="connsiteY11" fmla="*/ 1265 h 53749"/>
                <a:gd name="connsiteX12" fmla="*/ 8675 w 43960"/>
                <a:gd name="connsiteY12" fmla="*/ 9424 h 53749"/>
                <a:gd name="connsiteX13" fmla="*/ 15932 w 43960"/>
                <a:gd name="connsiteY13" fmla="*/ 2348 h 53749"/>
                <a:gd name="connsiteX14" fmla="*/ 25640 w 43960"/>
                <a:gd name="connsiteY14" fmla="*/ 0 h 53749"/>
                <a:gd name="connsiteX15" fmla="*/ 39325 w 43960"/>
                <a:gd name="connsiteY15" fmla="*/ 5628 h 53749"/>
                <a:gd name="connsiteX16" fmla="*/ 43961 w 43960"/>
                <a:gd name="connsiteY16" fmla="*/ 22077 h 5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960" h="53749">
                  <a:moveTo>
                    <a:pt x="43961" y="22077"/>
                  </a:moveTo>
                  <a:lnTo>
                    <a:pt x="43961" y="53749"/>
                  </a:lnTo>
                  <a:lnTo>
                    <a:pt x="35337" y="53749"/>
                  </a:lnTo>
                  <a:lnTo>
                    <a:pt x="35337" y="22360"/>
                  </a:lnTo>
                  <a:cubicBezTo>
                    <a:pt x="35337" y="17390"/>
                    <a:pt x="34365" y="13665"/>
                    <a:pt x="32432" y="11205"/>
                  </a:cubicBezTo>
                  <a:cubicBezTo>
                    <a:pt x="30498" y="8735"/>
                    <a:pt x="27593" y="7501"/>
                    <a:pt x="23716" y="7501"/>
                  </a:cubicBezTo>
                  <a:cubicBezTo>
                    <a:pt x="19060" y="7501"/>
                    <a:pt x="15386" y="8989"/>
                    <a:pt x="12703" y="11954"/>
                  </a:cubicBezTo>
                  <a:cubicBezTo>
                    <a:pt x="10021" y="14920"/>
                    <a:pt x="8675" y="18969"/>
                    <a:pt x="8675" y="24091"/>
                  </a:cubicBezTo>
                  <a:lnTo>
                    <a:pt x="8675" y="53749"/>
                  </a:lnTo>
                  <a:lnTo>
                    <a:pt x="0" y="53749"/>
                  </a:lnTo>
                  <a:lnTo>
                    <a:pt x="0" y="1265"/>
                  </a:lnTo>
                  <a:lnTo>
                    <a:pt x="8675" y="1265"/>
                  </a:lnTo>
                  <a:lnTo>
                    <a:pt x="8675" y="9424"/>
                  </a:lnTo>
                  <a:cubicBezTo>
                    <a:pt x="10730" y="6266"/>
                    <a:pt x="13149" y="3907"/>
                    <a:pt x="15932" y="2348"/>
                  </a:cubicBezTo>
                  <a:cubicBezTo>
                    <a:pt x="18746" y="779"/>
                    <a:pt x="21985" y="0"/>
                    <a:pt x="25640" y="0"/>
                  </a:cubicBezTo>
                  <a:cubicBezTo>
                    <a:pt x="31662" y="0"/>
                    <a:pt x="36228" y="1873"/>
                    <a:pt x="39325" y="5628"/>
                  </a:cubicBezTo>
                  <a:cubicBezTo>
                    <a:pt x="42412" y="9343"/>
                    <a:pt x="43961" y="14829"/>
                    <a:pt x="43961" y="22077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B75366FF-3011-DAEB-3C93-47C1F430DC73}"/>
                </a:ext>
              </a:extLst>
            </p:cNvPr>
            <p:cNvSpPr/>
            <p:nvPr/>
          </p:nvSpPr>
          <p:spPr>
            <a:xfrm>
              <a:off x="8036324" y="5021131"/>
              <a:ext cx="46906" cy="73720"/>
            </a:xfrm>
            <a:custGeom>
              <a:avLst/>
              <a:gdLst>
                <a:gd name="connsiteX0" fmla="*/ 38282 w 46906"/>
                <a:gd name="connsiteY0" fmla="*/ 26905 h 73720"/>
                <a:gd name="connsiteX1" fmla="*/ 34395 w 46906"/>
                <a:gd name="connsiteY1" fmla="*/ 12369 h 73720"/>
                <a:gd name="connsiteX2" fmla="*/ 23565 w 46906"/>
                <a:gd name="connsiteY2" fmla="*/ 7217 h 73720"/>
                <a:gd name="connsiteX3" fmla="*/ 12744 w 46906"/>
                <a:gd name="connsiteY3" fmla="*/ 12369 h 73720"/>
                <a:gd name="connsiteX4" fmla="*/ 8897 w 46906"/>
                <a:gd name="connsiteY4" fmla="*/ 26905 h 73720"/>
                <a:gd name="connsiteX5" fmla="*/ 12744 w 46906"/>
                <a:gd name="connsiteY5" fmla="*/ 41380 h 73720"/>
                <a:gd name="connsiteX6" fmla="*/ 23565 w 46906"/>
                <a:gd name="connsiteY6" fmla="*/ 46532 h 73720"/>
                <a:gd name="connsiteX7" fmla="*/ 34395 w 46906"/>
                <a:gd name="connsiteY7" fmla="*/ 41380 h 73720"/>
                <a:gd name="connsiteX8" fmla="*/ 38282 w 46906"/>
                <a:gd name="connsiteY8" fmla="*/ 26905 h 73720"/>
                <a:gd name="connsiteX9" fmla="*/ 46906 w 46906"/>
                <a:gd name="connsiteY9" fmla="*/ 47240 h 73720"/>
                <a:gd name="connsiteX10" fmla="*/ 40955 w 46906"/>
                <a:gd name="connsiteY10" fmla="*/ 67151 h 73720"/>
                <a:gd name="connsiteX11" fmla="*/ 22724 w 46906"/>
                <a:gd name="connsiteY11" fmla="*/ 73720 h 73720"/>
                <a:gd name="connsiteX12" fmla="*/ 14151 w 46906"/>
                <a:gd name="connsiteY12" fmla="*/ 73012 h 73720"/>
                <a:gd name="connsiteX13" fmla="*/ 6326 w 46906"/>
                <a:gd name="connsiteY13" fmla="*/ 70947 h 73720"/>
                <a:gd name="connsiteX14" fmla="*/ 6326 w 46906"/>
                <a:gd name="connsiteY14" fmla="*/ 62566 h 73720"/>
                <a:gd name="connsiteX15" fmla="*/ 13817 w 46906"/>
                <a:gd name="connsiteY15" fmla="*/ 65612 h 73720"/>
                <a:gd name="connsiteX16" fmla="*/ 21368 w 46906"/>
                <a:gd name="connsiteY16" fmla="*/ 66594 h 73720"/>
                <a:gd name="connsiteX17" fmla="*/ 34061 w 46906"/>
                <a:gd name="connsiteY17" fmla="*/ 62140 h 73720"/>
                <a:gd name="connsiteX18" fmla="*/ 38282 w 46906"/>
                <a:gd name="connsiteY18" fmla="*/ 48789 h 73720"/>
                <a:gd name="connsiteX19" fmla="*/ 38282 w 46906"/>
                <a:gd name="connsiteY19" fmla="*/ 44518 h 73720"/>
                <a:gd name="connsiteX20" fmla="*/ 31440 w 46906"/>
                <a:gd name="connsiteY20" fmla="*/ 51462 h 73720"/>
                <a:gd name="connsiteX21" fmla="*/ 21459 w 46906"/>
                <a:gd name="connsiteY21" fmla="*/ 53749 h 73720"/>
                <a:gd name="connsiteX22" fmla="*/ 5901 w 46906"/>
                <a:gd name="connsiteY22" fmla="*/ 46400 h 73720"/>
                <a:gd name="connsiteX23" fmla="*/ 0 w 46906"/>
                <a:gd name="connsiteY23" fmla="*/ 26905 h 73720"/>
                <a:gd name="connsiteX24" fmla="*/ 5901 w 46906"/>
                <a:gd name="connsiteY24" fmla="*/ 7359 h 73720"/>
                <a:gd name="connsiteX25" fmla="*/ 21459 w 46906"/>
                <a:gd name="connsiteY25" fmla="*/ 0 h 73720"/>
                <a:gd name="connsiteX26" fmla="*/ 31440 w 46906"/>
                <a:gd name="connsiteY26" fmla="*/ 2298 h 73720"/>
                <a:gd name="connsiteX27" fmla="*/ 38282 w 46906"/>
                <a:gd name="connsiteY27" fmla="*/ 9231 h 73720"/>
                <a:gd name="connsiteX28" fmla="*/ 38282 w 46906"/>
                <a:gd name="connsiteY28" fmla="*/ 1265 h 73720"/>
                <a:gd name="connsiteX29" fmla="*/ 46906 w 46906"/>
                <a:gd name="connsiteY29" fmla="*/ 1265 h 73720"/>
                <a:gd name="connsiteX30" fmla="*/ 46906 w 46906"/>
                <a:gd name="connsiteY30" fmla="*/ 47240 h 73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6906" h="73720">
                  <a:moveTo>
                    <a:pt x="38282" y="26905"/>
                  </a:moveTo>
                  <a:cubicBezTo>
                    <a:pt x="38282" y="20660"/>
                    <a:pt x="36987" y="15811"/>
                    <a:pt x="34395" y="12369"/>
                  </a:cubicBezTo>
                  <a:cubicBezTo>
                    <a:pt x="31834" y="8938"/>
                    <a:pt x="28221" y="7217"/>
                    <a:pt x="23565" y="7217"/>
                  </a:cubicBezTo>
                  <a:cubicBezTo>
                    <a:pt x="18939" y="7217"/>
                    <a:pt x="15335" y="8938"/>
                    <a:pt x="12744" y="12369"/>
                  </a:cubicBezTo>
                  <a:cubicBezTo>
                    <a:pt x="10183" y="15811"/>
                    <a:pt x="8897" y="20660"/>
                    <a:pt x="8897" y="26905"/>
                  </a:cubicBezTo>
                  <a:cubicBezTo>
                    <a:pt x="8897" y="33120"/>
                    <a:pt x="10183" y="37948"/>
                    <a:pt x="12744" y="41380"/>
                  </a:cubicBezTo>
                  <a:cubicBezTo>
                    <a:pt x="15335" y="44811"/>
                    <a:pt x="18939" y="46532"/>
                    <a:pt x="23565" y="46532"/>
                  </a:cubicBezTo>
                  <a:cubicBezTo>
                    <a:pt x="28221" y="46532"/>
                    <a:pt x="31834" y="44811"/>
                    <a:pt x="34395" y="41380"/>
                  </a:cubicBezTo>
                  <a:cubicBezTo>
                    <a:pt x="36987" y="37948"/>
                    <a:pt x="38282" y="33120"/>
                    <a:pt x="38282" y="26905"/>
                  </a:cubicBezTo>
                  <a:moveTo>
                    <a:pt x="46906" y="47240"/>
                  </a:moveTo>
                  <a:cubicBezTo>
                    <a:pt x="46906" y="56178"/>
                    <a:pt x="44922" y="62808"/>
                    <a:pt x="40955" y="67151"/>
                  </a:cubicBezTo>
                  <a:cubicBezTo>
                    <a:pt x="36987" y="71534"/>
                    <a:pt x="30913" y="73720"/>
                    <a:pt x="22724" y="73720"/>
                  </a:cubicBezTo>
                  <a:cubicBezTo>
                    <a:pt x="19698" y="73720"/>
                    <a:pt x="16833" y="73487"/>
                    <a:pt x="14151" y="73012"/>
                  </a:cubicBezTo>
                  <a:cubicBezTo>
                    <a:pt x="11469" y="72576"/>
                    <a:pt x="8857" y="71888"/>
                    <a:pt x="6326" y="70947"/>
                  </a:cubicBezTo>
                  <a:lnTo>
                    <a:pt x="6326" y="62566"/>
                  </a:lnTo>
                  <a:cubicBezTo>
                    <a:pt x="8857" y="63932"/>
                    <a:pt x="11357" y="64954"/>
                    <a:pt x="13817" y="65612"/>
                  </a:cubicBezTo>
                  <a:cubicBezTo>
                    <a:pt x="16287" y="66270"/>
                    <a:pt x="18807" y="66594"/>
                    <a:pt x="21368" y="66594"/>
                  </a:cubicBezTo>
                  <a:cubicBezTo>
                    <a:pt x="27026" y="66594"/>
                    <a:pt x="31257" y="65106"/>
                    <a:pt x="34061" y="62140"/>
                  </a:cubicBezTo>
                  <a:cubicBezTo>
                    <a:pt x="36875" y="59205"/>
                    <a:pt x="38282" y="54751"/>
                    <a:pt x="38282" y="48789"/>
                  </a:cubicBezTo>
                  <a:lnTo>
                    <a:pt x="38282" y="44518"/>
                  </a:lnTo>
                  <a:cubicBezTo>
                    <a:pt x="36501" y="47615"/>
                    <a:pt x="34223" y="49933"/>
                    <a:pt x="31440" y="51462"/>
                  </a:cubicBezTo>
                  <a:cubicBezTo>
                    <a:pt x="28656" y="52990"/>
                    <a:pt x="25336" y="53749"/>
                    <a:pt x="21459" y="53749"/>
                  </a:cubicBezTo>
                  <a:cubicBezTo>
                    <a:pt x="15021" y="53749"/>
                    <a:pt x="9839" y="51300"/>
                    <a:pt x="5901" y="46400"/>
                  </a:cubicBezTo>
                  <a:cubicBezTo>
                    <a:pt x="1964" y="41491"/>
                    <a:pt x="0" y="34993"/>
                    <a:pt x="0" y="26905"/>
                  </a:cubicBezTo>
                  <a:cubicBezTo>
                    <a:pt x="0" y="18777"/>
                    <a:pt x="1964" y="12268"/>
                    <a:pt x="5901" y="7359"/>
                  </a:cubicBezTo>
                  <a:cubicBezTo>
                    <a:pt x="9839" y="2450"/>
                    <a:pt x="15021" y="0"/>
                    <a:pt x="21459" y="0"/>
                  </a:cubicBezTo>
                  <a:cubicBezTo>
                    <a:pt x="25336" y="0"/>
                    <a:pt x="28656" y="769"/>
                    <a:pt x="31440" y="2298"/>
                  </a:cubicBezTo>
                  <a:cubicBezTo>
                    <a:pt x="34223" y="3826"/>
                    <a:pt x="36501" y="6144"/>
                    <a:pt x="38282" y="9231"/>
                  </a:cubicBezTo>
                  <a:lnTo>
                    <a:pt x="38282" y="1265"/>
                  </a:lnTo>
                  <a:lnTo>
                    <a:pt x="46906" y="1265"/>
                  </a:lnTo>
                  <a:lnTo>
                    <a:pt x="46906" y="47240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C0FA666C-4BB6-A481-EFCF-4ED57A1277A6}"/>
                </a:ext>
              </a:extLst>
            </p:cNvPr>
            <p:cNvSpPr/>
            <p:nvPr/>
          </p:nvSpPr>
          <p:spPr>
            <a:xfrm>
              <a:off x="6921738" y="4824598"/>
              <a:ext cx="2031691" cy="1012"/>
            </a:xfrm>
            <a:custGeom>
              <a:avLst/>
              <a:gdLst>
                <a:gd name="connsiteX0" fmla="*/ 0 w 2031691"/>
                <a:gd name="connsiteY0" fmla="*/ 0 h 1012"/>
                <a:gd name="connsiteX1" fmla="*/ 2031691 w 2031691"/>
                <a:gd name="connsiteY1" fmla="*/ 0 h 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1691" h="1012">
                  <a:moveTo>
                    <a:pt x="0" y="0"/>
                  </a:moveTo>
                  <a:lnTo>
                    <a:pt x="2031691" y="0"/>
                  </a:lnTo>
                </a:path>
              </a:pathLst>
            </a:custGeom>
            <a:noFill/>
            <a:ln w="20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71C38B1F-A9E5-870E-DF29-DF74BB9E4C4B}"/>
                </a:ext>
              </a:extLst>
            </p:cNvPr>
            <p:cNvSpPr/>
            <p:nvPr/>
          </p:nvSpPr>
          <p:spPr>
            <a:xfrm>
              <a:off x="6921738" y="4588375"/>
              <a:ext cx="2031691" cy="1012"/>
            </a:xfrm>
            <a:custGeom>
              <a:avLst/>
              <a:gdLst>
                <a:gd name="connsiteX0" fmla="*/ 0 w 2031691"/>
                <a:gd name="connsiteY0" fmla="*/ 0 h 1012"/>
                <a:gd name="connsiteX1" fmla="*/ 2031691 w 2031691"/>
                <a:gd name="connsiteY1" fmla="*/ 0 h 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1691" h="1012">
                  <a:moveTo>
                    <a:pt x="0" y="0"/>
                  </a:moveTo>
                  <a:lnTo>
                    <a:pt x="2031691" y="0"/>
                  </a:lnTo>
                </a:path>
              </a:pathLst>
            </a:custGeom>
            <a:noFill/>
            <a:ln w="20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EEDED86A-5FBB-7404-8AF4-588EC54E8D34}"/>
                </a:ext>
              </a:extLst>
            </p:cNvPr>
            <p:cNvSpPr/>
            <p:nvPr/>
          </p:nvSpPr>
          <p:spPr>
            <a:xfrm>
              <a:off x="6921738" y="4352154"/>
              <a:ext cx="2031691" cy="1012"/>
            </a:xfrm>
            <a:custGeom>
              <a:avLst/>
              <a:gdLst>
                <a:gd name="connsiteX0" fmla="*/ 0 w 2031691"/>
                <a:gd name="connsiteY0" fmla="*/ 0 h 1012"/>
                <a:gd name="connsiteX1" fmla="*/ 2031691 w 2031691"/>
                <a:gd name="connsiteY1" fmla="*/ 0 h 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1691" h="1012">
                  <a:moveTo>
                    <a:pt x="0" y="0"/>
                  </a:moveTo>
                  <a:lnTo>
                    <a:pt x="2031691" y="0"/>
                  </a:lnTo>
                </a:path>
              </a:pathLst>
            </a:custGeom>
            <a:noFill/>
            <a:ln w="20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56A4B2C0-540E-B2DB-E29A-3E6E80B2960B}"/>
                </a:ext>
              </a:extLst>
            </p:cNvPr>
            <p:cNvSpPr/>
            <p:nvPr/>
          </p:nvSpPr>
          <p:spPr>
            <a:xfrm>
              <a:off x="6921738" y="4115929"/>
              <a:ext cx="2031691" cy="1012"/>
            </a:xfrm>
            <a:custGeom>
              <a:avLst/>
              <a:gdLst>
                <a:gd name="connsiteX0" fmla="*/ 0 w 2031691"/>
                <a:gd name="connsiteY0" fmla="*/ 0 h 1012"/>
                <a:gd name="connsiteX1" fmla="*/ 2031691 w 2031691"/>
                <a:gd name="connsiteY1" fmla="*/ 0 h 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1691" h="1012">
                  <a:moveTo>
                    <a:pt x="0" y="0"/>
                  </a:moveTo>
                  <a:lnTo>
                    <a:pt x="2031691" y="0"/>
                  </a:lnTo>
                </a:path>
              </a:pathLst>
            </a:custGeom>
            <a:noFill/>
            <a:ln w="20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96A5A273-F1C8-0CA1-5026-7171F79D846B}"/>
                </a:ext>
              </a:extLst>
            </p:cNvPr>
            <p:cNvSpPr/>
            <p:nvPr/>
          </p:nvSpPr>
          <p:spPr>
            <a:xfrm>
              <a:off x="6921738" y="3879706"/>
              <a:ext cx="2031691" cy="1012"/>
            </a:xfrm>
            <a:custGeom>
              <a:avLst/>
              <a:gdLst>
                <a:gd name="connsiteX0" fmla="*/ 0 w 2031691"/>
                <a:gd name="connsiteY0" fmla="*/ 0 h 1012"/>
                <a:gd name="connsiteX1" fmla="*/ 2031691 w 2031691"/>
                <a:gd name="connsiteY1" fmla="*/ 0 h 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1691" h="1012">
                  <a:moveTo>
                    <a:pt x="0" y="0"/>
                  </a:moveTo>
                  <a:lnTo>
                    <a:pt x="2031691" y="0"/>
                  </a:lnTo>
                </a:path>
              </a:pathLst>
            </a:custGeom>
            <a:noFill/>
            <a:ln w="20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0BA4B389-D122-6A64-483B-1FA1C31CAC25}"/>
                </a:ext>
              </a:extLst>
            </p:cNvPr>
            <p:cNvSpPr/>
            <p:nvPr/>
          </p:nvSpPr>
          <p:spPr>
            <a:xfrm>
              <a:off x="6921738" y="3643482"/>
              <a:ext cx="2031691" cy="1012"/>
            </a:xfrm>
            <a:custGeom>
              <a:avLst/>
              <a:gdLst>
                <a:gd name="connsiteX0" fmla="*/ 0 w 2031691"/>
                <a:gd name="connsiteY0" fmla="*/ 0 h 1012"/>
                <a:gd name="connsiteX1" fmla="*/ 2031691 w 2031691"/>
                <a:gd name="connsiteY1" fmla="*/ 0 h 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1691" h="1012">
                  <a:moveTo>
                    <a:pt x="0" y="0"/>
                  </a:moveTo>
                  <a:lnTo>
                    <a:pt x="2031691" y="0"/>
                  </a:lnTo>
                </a:path>
              </a:pathLst>
            </a:custGeom>
            <a:noFill/>
            <a:ln w="20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822F1673-6EBB-859B-5023-03FEC273DAF0}"/>
                </a:ext>
              </a:extLst>
            </p:cNvPr>
            <p:cNvSpPr/>
            <p:nvPr/>
          </p:nvSpPr>
          <p:spPr>
            <a:xfrm>
              <a:off x="6921738" y="3518004"/>
              <a:ext cx="1012" cy="1344653"/>
            </a:xfrm>
            <a:custGeom>
              <a:avLst/>
              <a:gdLst>
                <a:gd name="connsiteX0" fmla="*/ 0 w 1012"/>
                <a:gd name="connsiteY0" fmla="*/ 1344653 h 1344653"/>
                <a:gd name="connsiteX1" fmla="*/ 0 w 1012"/>
                <a:gd name="connsiteY1" fmla="*/ 0 h 134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2" h="1344653">
                  <a:moveTo>
                    <a:pt x="0" y="1344653"/>
                  </a:move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9F1F304C-D9FB-1824-9A1D-15840AB784D4}"/>
                </a:ext>
              </a:extLst>
            </p:cNvPr>
            <p:cNvSpPr/>
            <p:nvPr/>
          </p:nvSpPr>
          <p:spPr>
            <a:xfrm>
              <a:off x="6921738" y="4824598"/>
              <a:ext cx="19129" cy="1012"/>
            </a:xfrm>
            <a:custGeom>
              <a:avLst/>
              <a:gdLst>
                <a:gd name="connsiteX0" fmla="*/ 0 w 19129"/>
                <a:gd name="connsiteY0" fmla="*/ 0 h 1012"/>
                <a:gd name="connsiteX1" fmla="*/ 19129 w 19129"/>
                <a:gd name="connsiteY1" fmla="*/ 0 h 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29" h="1012">
                  <a:moveTo>
                    <a:pt x="0" y="0"/>
                  </a:moveTo>
                  <a:lnTo>
                    <a:pt x="19129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6DF2EC2F-E242-184F-790C-467B16C31F05}"/>
                </a:ext>
              </a:extLst>
            </p:cNvPr>
            <p:cNvSpPr/>
            <p:nvPr/>
          </p:nvSpPr>
          <p:spPr>
            <a:xfrm>
              <a:off x="6921738" y="4588375"/>
              <a:ext cx="19129" cy="1012"/>
            </a:xfrm>
            <a:custGeom>
              <a:avLst/>
              <a:gdLst>
                <a:gd name="connsiteX0" fmla="*/ 0 w 19129"/>
                <a:gd name="connsiteY0" fmla="*/ 0 h 1012"/>
                <a:gd name="connsiteX1" fmla="*/ 19129 w 19129"/>
                <a:gd name="connsiteY1" fmla="*/ 0 h 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29" h="1012">
                  <a:moveTo>
                    <a:pt x="0" y="0"/>
                  </a:moveTo>
                  <a:lnTo>
                    <a:pt x="19129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3EBE0B5A-26F8-0810-6962-580ED185DFF5}"/>
                </a:ext>
              </a:extLst>
            </p:cNvPr>
            <p:cNvSpPr/>
            <p:nvPr/>
          </p:nvSpPr>
          <p:spPr>
            <a:xfrm>
              <a:off x="6921738" y="4352154"/>
              <a:ext cx="19129" cy="1012"/>
            </a:xfrm>
            <a:custGeom>
              <a:avLst/>
              <a:gdLst>
                <a:gd name="connsiteX0" fmla="*/ 0 w 19129"/>
                <a:gd name="connsiteY0" fmla="*/ 0 h 1012"/>
                <a:gd name="connsiteX1" fmla="*/ 19129 w 19129"/>
                <a:gd name="connsiteY1" fmla="*/ 0 h 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29" h="1012">
                  <a:moveTo>
                    <a:pt x="0" y="0"/>
                  </a:moveTo>
                  <a:lnTo>
                    <a:pt x="19129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F7CE9EC8-8F81-81AF-0F12-BC9554B11106}"/>
                </a:ext>
              </a:extLst>
            </p:cNvPr>
            <p:cNvSpPr/>
            <p:nvPr/>
          </p:nvSpPr>
          <p:spPr>
            <a:xfrm>
              <a:off x="6921738" y="4115929"/>
              <a:ext cx="19129" cy="1012"/>
            </a:xfrm>
            <a:custGeom>
              <a:avLst/>
              <a:gdLst>
                <a:gd name="connsiteX0" fmla="*/ 0 w 19129"/>
                <a:gd name="connsiteY0" fmla="*/ 0 h 1012"/>
                <a:gd name="connsiteX1" fmla="*/ 19129 w 19129"/>
                <a:gd name="connsiteY1" fmla="*/ 0 h 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29" h="1012">
                  <a:moveTo>
                    <a:pt x="0" y="0"/>
                  </a:moveTo>
                  <a:lnTo>
                    <a:pt x="19129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02262C60-EE4E-2CC0-4821-D326F936C701}"/>
                </a:ext>
              </a:extLst>
            </p:cNvPr>
            <p:cNvSpPr/>
            <p:nvPr/>
          </p:nvSpPr>
          <p:spPr>
            <a:xfrm>
              <a:off x="6921738" y="3879706"/>
              <a:ext cx="19129" cy="1012"/>
            </a:xfrm>
            <a:custGeom>
              <a:avLst/>
              <a:gdLst>
                <a:gd name="connsiteX0" fmla="*/ 0 w 19129"/>
                <a:gd name="connsiteY0" fmla="*/ 0 h 1012"/>
                <a:gd name="connsiteX1" fmla="*/ 19129 w 19129"/>
                <a:gd name="connsiteY1" fmla="*/ 0 h 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29" h="1012">
                  <a:moveTo>
                    <a:pt x="0" y="0"/>
                  </a:moveTo>
                  <a:lnTo>
                    <a:pt x="19129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2B4324FB-5ED2-3B81-0A10-D20A4F8ABD85}"/>
                </a:ext>
              </a:extLst>
            </p:cNvPr>
            <p:cNvSpPr/>
            <p:nvPr/>
          </p:nvSpPr>
          <p:spPr>
            <a:xfrm>
              <a:off x="6921738" y="3643482"/>
              <a:ext cx="19129" cy="1012"/>
            </a:xfrm>
            <a:custGeom>
              <a:avLst/>
              <a:gdLst>
                <a:gd name="connsiteX0" fmla="*/ 0 w 19129"/>
                <a:gd name="connsiteY0" fmla="*/ 0 h 1012"/>
                <a:gd name="connsiteX1" fmla="*/ 19129 w 19129"/>
                <a:gd name="connsiteY1" fmla="*/ 0 h 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29" h="1012">
                  <a:moveTo>
                    <a:pt x="0" y="0"/>
                  </a:moveTo>
                  <a:lnTo>
                    <a:pt x="19129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4E68C55A-54DB-32A1-CE8F-4B73752F7B4D}"/>
                </a:ext>
              </a:extLst>
            </p:cNvPr>
            <p:cNvSpPr/>
            <p:nvPr/>
          </p:nvSpPr>
          <p:spPr>
            <a:xfrm>
              <a:off x="6709431" y="4792885"/>
              <a:ext cx="42315" cy="63517"/>
            </a:xfrm>
            <a:custGeom>
              <a:avLst/>
              <a:gdLst>
                <a:gd name="connsiteX0" fmla="*/ 21159 w 42315"/>
                <a:gd name="connsiteY0" fmla="*/ 6559 h 63517"/>
                <a:gd name="connsiteX1" fmla="*/ 11522 w 42315"/>
                <a:gd name="connsiteY1" fmla="*/ 12875 h 63517"/>
                <a:gd name="connsiteX2" fmla="*/ 8324 w 42315"/>
                <a:gd name="connsiteY2" fmla="*/ 31774 h 63517"/>
                <a:gd name="connsiteX3" fmla="*/ 11522 w 42315"/>
                <a:gd name="connsiteY3" fmla="*/ 50682 h 63517"/>
                <a:gd name="connsiteX4" fmla="*/ 21159 w 42315"/>
                <a:gd name="connsiteY4" fmla="*/ 56958 h 63517"/>
                <a:gd name="connsiteX5" fmla="*/ 30794 w 42315"/>
                <a:gd name="connsiteY5" fmla="*/ 50682 h 63517"/>
                <a:gd name="connsiteX6" fmla="*/ 34034 w 42315"/>
                <a:gd name="connsiteY6" fmla="*/ 31774 h 63517"/>
                <a:gd name="connsiteX7" fmla="*/ 30794 w 42315"/>
                <a:gd name="connsiteY7" fmla="*/ 12875 h 63517"/>
                <a:gd name="connsiteX8" fmla="*/ 21159 w 42315"/>
                <a:gd name="connsiteY8" fmla="*/ 6559 h 63517"/>
                <a:gd name="connsiteX9" fmla="*/ 21159 w 42315"/>
                <a:gd name="connsiteY9" fmla="*/ 0 h 63517"/>
                <a:gd name="connsiteX10" fmla="*/ 36863 w 42315"/>
                <a:gd name="connsiteY10" fmla="*/ 8159 h 63517"/>
                <a:gd name="connsiteX11" fmla="*/ 42316 w 42315"/>
                <a:gd name="connsiteY11" fmla="*/ 31774 h 63517"/>
                <a:gd name="connsiteX12" fmla="*/ 36863 w 42315"/>
                <a:gd name="connsiteY12" fmla="*/ 55399 h 63517"/>
                <a:gd name="connsiteX13" fmla="*/ 21159 w 42315"/>
                <a:gd name="connsiteY13" fmla="*/ 63517 h 63517"/>
                <a:gd name="connsiteX14" fmla="*/ 5412 w 42315"/>
                <a:gd name="connsiteY14" fmla="*/ 55399 h 63517"/>
                <a:gd name="connsiteX15" fmla="*/ 0 w 42315"/>
                <a:gd name="connsiteY15" fmla="*/ 31774 h 63517"/>
                <a:gd name="connsiteX16" fmla="*/ 5412 w 42315"/>
                <a:gd name="connsiteY16" fmla="*/ 8159 h 63517"/>
                <a:gd name="connsiteX17" fmla="*/ 21159 w 42315"/>
                <a:gd name="connsiteY17" fmla="*/ 0 h 63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315" h="63517">
                  <a:moveTo>
                    <a:pt x="21159" y="6559"/>
                  </a:moveTo>
                  <a:cubicBezTo>
                    <a:pt x="16894" y="6559"/>
                    <a:pt x="13681" y="8665"/>
                    <a:pt x="11522" y="12875"/>
                  </a:cubicBezTo>
                  <a:cubicBezTo>
                    <a:pt x="9389" y="17056"/>
                    <a:pt x="8324" y="23362"/>
                    <a:pt x="8324" y="31774"/>
                  </a:cubicBezTo>
                  <a:cubicBezTo>
                    <a:pt x="8324" y="40165"/>
                    <a:pt x="9389" y="46471"/>
                    <a:pt x="11522" y="50682"/>
                  </a:cubicBezTo>
                  <a:cubicBezTo>
                    <a:pt x="13681" y="54863"/>
                    <a:pt x="16894" y="56958"/>
                    <a:pt x="21159" y="56958"/>
                  </a:cubicBezTo>
                  <a:cubicBezTo>
                    <a:pt x="25450" y="56958"/>
                    <a:pt x="28662" y="54863"/>
                    <a:pt x="30794" y="50682"/>
                  </a:cubicBezTo>
                  <a:cubicBezTo>
                    <a:pt x="32954" y="46471"/>
                    <a:pt x="34034" y="40165"/>
                    <a:pt x="34034" y="31774"/>
                  </a:cubicBezTo>
                  <a:cubicBezTo>
                    <a:pt x="34034" y="23362"/>
                    <a:pt x="32954" y="17056"/>
                    <a:pt x="30794" y="12875"/>
                  </a:cubicBezTo>
                  <a:cubicBezTo>
                    <a:pt x="28662" y="8665"/>
                    <a:pt x="25450" y="6559"/>
                    <a:pt x="21159" y="6559"/>
                  </a:cubicBezTo>
                  <a:moveTo>
                    <a:pt x="21159" y="0"/>
                  </a:moveTo>
                  <a:cubicBezTo>
                    <a:pt x="28020" y="0"/>
                    <a:pt x="33255" y="2723"/>
                    <a:pt x="36863" y="8159"/>
                  </a:cubicBezTo>
                  <a:cubicBezTo>
                    <a:pt x="40498" y="13574"/>
                    <a:pt x="42316" y="21439"/>
                    <a:pt x="42316" y="31774"/>
                  </a:cubicBezTo>
                  <a:cubicBezTo>
                    <a:pt x="42316" y="42088"/>
                    <a:pt x="40498" y="49963"/>
                    <a:pt x="36863" y="55399"/>
                  </a:cubicBezTo>
                  <a:cubicBezTo>
                    <a:pt x="33255" y="60814"/>
                    <a:pt x="28020" y="63517"/>
                    <a:pt x="21159" y="63517"/>
                  </a:cubicBezTo>
                  <a:cubicBezTo>
                    <a:pt x="14297" y="63517"/>
                    <a:pt x="9048" y="60814"/>
                    <a:pt x="5412" y="55399"/>
                  </a:cubicBezTo>
                  <a:cubicBezTo>
                    <a:pt x="1804" y="49963"/>
                    <a:pt x="0" y="42088"/>
                    <a:pt x="0" y="31774"/>
                  </a:cubicBezTo>
                  <a:cubicBezTo>
                    <a:pt x="0" y="21439"/>
                    <a:pt x="1804" y="13574"/>
                    <a:pt x="5412" y="8159"/>
                  </a:cubicBezTo>
                  <a:cubicBezTo>
                    <a:pt x="9048" y="2723"/>
                    <a:pt x="14297" y="0"/>
                    <a:pt x="21159" y="0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BCEDD615-E880-5868-0DCE-ABBEC546B363}"/>
                </a:ext>
              </a:extLst>
            </p:cNvPr>
            <p:cNvSpPr/>
            <p:nvPr/>
          </p:nvSpPr>
          <p:spPr>
            <a:xfrm>
              <a:off x="6766304" y="4844792"/>
              <a:ext cx="8652" cy="10415"/>
            </a:xfrm>
            <a:custGeom>
              <a:avLst/>
              <a:gdLst>
                <a:gd name="connsiteX0" fmla="*/ 0 w 8652"/>
                <a:gd name="connsiteY0" fmla="*/ 0 h 10415"/>
                <a:gd name="connsiteX1" fmla="*/ 8652 w 8652"/>
                <a:gd name="connsiteY1" fmla="*/ 0 h 10415"/>
                <a:gd name="connsiteX2" fmla="*/ 8652 w 8652"/>
                <a:gd name="connsiteY2" fmla="*/ 10416 h 10415"/>
                <a:gd name="connsiteX3" fmla="*/ 0 w 8652"/>
                <a:gd name="connsiteY3" fmla="*/ 10416 h 10415"/>
                <a:gd name="connsiteX4" fmla="*/ 0 w 8652"/>
                <a:gd name="connsiteY4" fmla="*/ 0 h 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52" h="10415">
                  <a:moveTo>
                    <a:pt x="0" y="0"/>
                  </a:moveTo>
                  <a:lnTo>
                    <a:pt x="8652" y="0"/>
                  </a:lnTo>
                  <a:lnTo>
                    <a:pt x="8652" y="10416"/>
                  </a:lnTo>
                  <a:lnTo>
                    <a:pt x="0" y="104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A1C4FC43-6A86-71D3-93BF-13940049AC88}"/>
                </a:ext>
              </a:extLst>
            </p:cNvPr>
            <p:cNvSpPr/>
            <p:nvPr/>
          </p:nvSpPr>
          <p:spPr>
            <a:xfrm>
              <a:off x="6789554" y="4792885"/>
              <a:ext cx="42316" cy="63517"/>
            </a:xfrm>
            <a:custGeom>
              <a:avLst/>
              <a:gdLst>
                <a:gd name="connsiteX0" fmla="*/ 21158 w 42316"/>
                <a:gd name="connsiteY0" fmla="*/ 6559 h 63517"/>
                <a:gd name="connsiteX1" fmla="*/ 11522 w 42316"/>
                <a:gd name="connsiteY1" fmla="*/ 12875 h 63517"/>
                <a:gd name="connsiteX2" fmla="*/ 8324 w 42316"/>
                <a:gd name="connsiteY2" fmla="*/ 31774 h 63517"/>
                <a:gd name="connsiteX3" fmla="*/ 11522 w 42316"/>
                <a:gd name="connsiteY3" fmla="*/ 50682 h 63517"/>
                <a:gd name="connsiteX4" fmla="*/ 21158 w 42316"/>
                <a:gd name="connsiteY4" fmla="*/ 56958 h 63517"/>
                <a:gd name="connsiteX5" fmla="*/ 30794 w 42316"/>
                <a:gd name="connsiteY5" fmla="*/ 50682 h 63517"/>
                <a:gd name="connsiteX6" fmla="*/ 34033 w 42316"/>
                <a:gd name="connsiteY6" fmla="*/ 31774 h 63517"/>
                <a:gd name="connsiteX7" fmla="*/ 30794 w 42316"/>
                <a:gd name="connsiteY7" fmla="*/ 12875 h 63517"/>
                <a:gd name="connsiteX8" fmla="*/ 21158 w 42316"/>
                <a:gd name="connsiteY8" fmla="*/ 6559 h 63517"/>
                <a:gd name="connsiteX9" fmla="*/ 21158 w 42316"/>
                <a:gd name="connsiteY9" fmla="*/ 0 h 63517"/>
                <a:gd name="connsiteX10" fmla="*/ 36862 w 42316"/>
                <a:gd name="connsiteY10" fmla="*/ 8159 h 63517"/>
                <a:gd name="connsiteX11" fmla="*/ 42316 w 42316"/>
                <a:gd name="connsiteY11" fmla="*/ 31774 h 63517"/>
                <a:gd name="connsiteX12" fmla="*/ 36862 w 42316"/>
                <a:gd name="connsiteY12" fmla="*/ 55399 h 63517"/>
                <a:gd name="connsiteX13" fmla="*/ 21158 w 42316"/>
                <a:gd name="connsiteY13" fmla="*/ 63517 h 63517"/>
                <a:gd name="connsiteX14" fmla="*/ 5412 w 42316"/>
                <a:gd name="connsiteY14" fmla="*/ 55399 h 63517"/>
                <a:gd name="connsiteX15" fmla="*/ 0 w 42316"/>
                <a:gd name="connsiteY15" fmla="*/ 31774 h 63517"/>
                <a:gd name="connsiteX16" fmla="*/ 5412 w 42316"/>
                <a:gd name="connsiteY16" fmla="*/ 8159 h 63517"/>
                <a:gd name="connsiteX17" fmla="*/ 21158 w 42316"/>
                <a:gd name="connsiteY17" fmla="*/ 0 h 63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316" h="63517">
                  <a:moveTo>
                    <a:pt x="21158" y="6559"/>
                  </a:moveTo>
                  <a:cubicBezTo>
                    <a:pt x="16893" y="6559"/>
                    <a:pt x="13681" y="8665"/>
                    <a:pt x="11522" y="12875"/>
                  </a:cubicBezTo>
                  <a:cubicBezTo>
                    <a:pt x="9389" y="17056"/>
                    <a:pt x="8324" y="23362"/>
                    <a:pt x="8324" y="31774"/>
                  </a:cubicBezTo>
                  <a:cubicBezTo>
                    <a:pt x="8324" y="40165"/>
                    <a:pt x="9389" y="46471"/>
                    <a:pt x="11522" y="50682"/>
                  </a:cubicBezTo>
                  <a:cubicBezTo>
                    <a:pt x="13681" y="54863"/>
                    <a:pt x="16893" y="56958"/>
                    <a:pt x="21158" y="56958"/>
                  </a:cubicBezTo>
                  <a:cubicBezTo>
                    <a:pt x="25449" y="56958"/>
                    <a:pt x="28661" y="54863"/>
                    <a:pt x="30794" y="50682"/>
                  </a:cubicBezTo>
                  <a:cubicBezTo>
                    <a:pt x="32953" y="46471"/>
                    <a:pt x="34033" y="40165"/>
                    <a:pt x="34033" y="31774"/>
                  </a:cubicBezTo>
                  <a:cubicBezTo>
                    <a:pt x="34033" y="23362"/>
                    <a:pt x="32953" y="17056"/>
                    <a:pt x="30794" y="12875"/>
                  </a:cubicBezTo>
                  <a:cubicBezTo>
                    <a:pt x="28661" y="8665"/>
                    <a:pt x="25449" y="6559"/>
                    <a:pt x="21158" y="6559"/>
                  </a:cubicBezTo>
                  <a:moveTo>
                    <a:pt x="21158" y="0"/>
                  </a:moveTo>
                  <a:cubicBezTo>
                    <a:pt x="28019" y="0"/>
                    <a:pt x="33254" y="2723"/>
                    <a:pt x="36862" y="8159"/>
                  </a:cubicBezTo>
                  <a:cubicBezTo>
                    <a:pt x="40498" y="13574"/>
                    <a:pt x="42316" y="21439"/>
                    <a:pt x="42316" y="31774"/>
                  </a:cubicBezTo>
                  <a:cubicBezTo>
                    <a:pt x="42316" y="42088"/>
                    <a:pt x="40498" y="49963"/>
                    <a:pt x="36862" y="55399"/>
                  </a:cubicBezTo>
                  <a:cubicBezTo>
                    <a:pt x="33254" y="60814"/>
                    <a:pt x="28019" y="63517"/>
                    <a:pt x="21158" y="63517"/>
                  </a:cubicBezTo>
                  <a:cubicBezTo>
                    <a:pt x="14297" y="63517"/>
                    <a:pt x="9048" y="60814"/>
                    <a:pt x="5412" y="55399"/>
                  </a:cubicBezTo>
                  <a:cubicBezTo>
                    <a:pt x="1804" y="49963"/>
                    <a:pt x="0" y="42088"/>
                    <a:pt x="0" y="31774"/>
                  </a:cubicBezTo>
                  <a:cubicBezTo>
                    <a:pt x="0" y="21439"/>
                    <a:pt x="1804" y="13574"/>
                    <a:pt x="5412" y="8159"/>
                  </a:cubicBezTo>
                  <a:cubicBezTo>
                    <a:pt x="9048" y="2723"/>
                    <a:pt x="14297" y="0"/>
                    <a:pt x="21158" y="0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4EFD6DA5-76D7-5614-3C69-B68BE3597C7A}"/>
                </a:ext>
              </a:extLst>
            </p:cNvPr>
            <p:cNvSpPr/>
            <p:nvPr/>
          </p:nvSpPr>
          <p:spPr>
            <a:xfrm>
              <a:off x="6842982" y="4792885"/>
              <a:ext cx="42315" cy="63517"/>
            </a:xfrm>
            <a:custGeom>
              <a:avLst/>
              <a:gdLst>
                <a:gd name="connsiteX0" fmla="*/ 21158 w 42315"/>
                <a:gd name="connsiteY0" fmla="*/ 6559 h 63517"/>
                <a:gd name="connsiteX1" fmla="*/ 11522 w 42315"/>
                <a:gd name="connsiteY1" fmla="*/ 12875 h 63517"/>
                <a:gd name="connsiteX2" fmla="*/ 8324 w 42315"/>
                <a:gd name="connsiteY2" fmla="*/ 31774 h 63517"/>
                <a:gd name="connsiteX3" fmla="*/ 11522 w 42315"/>
                <a:gd name="connsiteY3" fmla="*/ 50682 h 63517"/>
                <a:gd name="connsiteX4" fmla="*/ 21158 w 42315"/>
                <a:gd name="connsiteY4" fmla="*/ 56958 h 63517"/>
                <a:gd name="connsiteX5" fmla="*/ 30794 w 42315"/>
                <a:gd name="connsiteY5" fmla="*/ 50682 h 63517"/>
                <a:gd name="connsiteX6" fmla="*/ 34034 w 42315"/>
                <a:gd name="connsiteY6" fmla="*/ 31774 h 63517"/>
                <a:gd name="connsiteX7" fmla="*/ 30794 w 42315"/>
                <a:gd name="connsiteY7" fmla="*/ 12875 h 63517"/>
                <a:gd name="connsiteX8" fmla="*/ 21158 w 42315"/>
                <a:gd name="connsiteY8" fmla="*/ 6559 h 63517"/>
                <a:gd name="connsiteX9" fmla="*/ 21158 w 42315"/>
                <a:gd name="connsiteY9" fmla="*/ 0 h 63517"/>
                <a:gd name="connsiteX10" fmla="*/ 36863 w 42315"/>
                <a:gd name="connsiteY10" fmla="*/ 8159 h 63517"/>
                <a:gd name="connsiteX11" fmla="*/ 42316 w 42315"/>
                <a:gd name="connsiteY11" fmla="*/ 31774 h 63517"/>
                <a:gd name="connsiteX12" fmla="*/ 36863 w 42315"/>
                <a:gd name="connsiteY12" fmla="*/ 55399 h 63517"/>
                <a:gd name="connsiteX13" fmla="*/ 21158 w 42315"/>
                <a:gd name="connsiteY13" fmla="*/ 63517 h 63517"/>
                <a:gd name="connsiteX14" fmla="*/ 5412 w 42315"/>
                <a:gd name="connsiteY14" fmla="*/ 55399 h 63517"/>
                <a:gd name="connsiteX15" fmla="*/ 0 w 42315"/>
                <a:gd name="connsiteY15" fmla="*/ 31774 h 63517"/>
                <a:gd name="connsiteX16" fmla="*/ 5412 w 42315"/>
                <a:gd name="connsiteY16" fmla="*/ 8159 h 63517"/>
                <a:gd name="connsiteX17" fmla="*/ 21158 w 42315"/>
                <a:gd name="connsiteY17" fmla="*/ 0 h 63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315" h="63517">
                  <a:moveTo>
                    <a:pt x="21158" y="6559"/>
                  </a:moveTo>
                  <a:cubicBezTo>
                    <a:pt x="16894" y="6559"/>
                    <a:pt x="13681" y="8665"/>
                    <a:pt x="11522" y="12875"/>
                  </a:cubicBezTo>
                  <a:cubicBezTo>
                    <a:pt x="9389" y="17056"/>
                    <a:pt x="8324" y="23362"/>
                    <a:pt x="8324" y="31774"/>
                  </a:cubicBezTo>
                  <a:cubicBezTo>
                    <a:pt x="8324" y="40165"/>
                    <a:pt x="9389" y="46471"/>
                    <a:pt x="11522" y="50682"/>
                  </a:cubicBezTo>
                  <a:cubicBezTo>
                    <a:pt x="13681" y="54863"/>
                    <a:pt x="16894" y="56958"/>
                    <a:pt x="21158" y="56958"/>
                  </a:cubicBezTo>
                  <a:cubicBezTo>
                    <a:pt x="25450" y="56958"/>
                    <a:pt x="28662" y="54863"/>
                    <a:pt x="30794" y="50682"/>
                  </a:cubicBezTo>
                  <a:cubicBezTo>
                    <a:pt x="32954" y="46471"/>
                    <a:pt x="34034" y="40165"/>
                    <a:pt x="34034" y="31774"/>
                  </a:cubicBezTo>
                  <a:cubicBezTo>
                    <a:pt x="34034" y="23362"/>
                    <a:pt x="32954" y="17056"/>
                    <a:pt x="30794" y="12875"/>
                  </a:cubicBezTo>
                  <a:cubicBezTo>
                    <a:pt x="28662" y="8665"/>
                    <a:pt x="25450" y="6559"/>
                    <a:pt x="21158" y="6559"/>
                  </a:cubicBezTo>
                  <a:moveTo>
                    <a:pt x="21158" y="0"/>
                  </a:moveTo>
                  <a:cubicBezTo>
                    <a:pt x="28020" y="0"/>
                    <a:pt x="33255" y="2723"/>
                    <a:pt x="36863" y="8159"/>
                  </a:cubicBezTo>
                  <a:cubicBezTo>
                    <a:pt x="40498" y="13574"/>
                    <a:pt x="42316" y="21439"/>
                    <a:pt x="42316" y="31774"/>
                  </a:cubicBezTo>
                  <a:cubicBezTo>
                    <a:pt x="42316" y="42088"/>
                    <a:pt x="40498" y="49963"/>
                    <a:pt x="36863" y="55399"/>
                  </a:cubicBezTo>
                  <a:cubicBezTo>
                    <a:pt x="33255" y="60814"/>
                    <a:pt x="28020" y="63517"/>
                    <a:pt x="21158" y="63517"/>
                  </a:cubicBezTo>
                  <a:cubicBezTo>
                    <a:pt x="14297" y="63517"/>
                    <a:pt x="9048" y="60814"/>
                    <a:pt x="5412" y="55399"/>
                  </a:cubicBezTo>
                  <a:cubicBezTo>
                    <a:pt x="1804" y="49963"/>
                    <a:pt x="0" y="42088"/>
                    <a:pt x="0" y="31774"/>
                  </a:cubicBezTo>
                  <a:cubicBezTo>
                    <a:pt x="0" y="21439"/>
                    <a:pt x="1804" y="13574"/>
                    <a:pt x="5412" y="8159"/>
                  </a:cubicBezTo>
                  <a:cubicBezTo>
                    <a:pt x="9048" y="2723"/>
                    <a:pt x="14297" y="0"/>
                    <a:pt x="21158" y="0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DA4AF0FA-C73D-5BBC-FA67-38A35BEED113}"/>
                </a:ext>
              </a:extLst>
            </p:cNvPr>
            <p:cNvSpPr/>
            <p:nvPr/>
          </p:nvSpPr>
          <p:spPr>
            <a:xfrm>
              <a:off x="6711194" y="4556662"/>
              <a:ext cx="42315" cy="63517"/>
            </a:xfrm>
            <a:custGeom>
              <a:avLst/>
              <a:gdLst>
                <a:gd name="connsiteX0" fmla="*/ 21159 w 42315"/>
                <a:gd name="connsiteY0" fmla="*/ 6559 h 63517"/>
                <a:gd name="connsiteX1" fmla="*/ 11522 w 42315"/>
                <a:gd name="connsiteY1" fmla="*/ 12875 h 63517"/>
                <a:gd name="connsiteX2" fmla="*/ 8324 w 42315"/>
                <a:gd name="connsiteY2" fmla="*/ 31774 h 63517"/>
                <a:gd name="connsiteX3" fmla="*/ 11522 w 42315"/>
                <a:gd name="connsiteY3" fmla="*/ 50682 h 63517"/>
                <a:gd name="connsiteX4" fmla="*/ 21159 w 42315"/>
                <a:gd name="connsiteY4" fmla="*/ 56958 h 63517"/>
                <a:gd name="connsiteX5" fmla="*/ 30794 w 42315"/>
                <a:gd name="connsiteY5" fmla="*/ 50682 h 63517"/>
                <a:gd name="connsiteX6" fmla="*/ 34034 w 42315"/>
                <a:gd name="connsiteY6" fmla="*/ 31774 h 63517"/>
                <a:gd name="connsiteX7" fmla="*/ 30794 w 42315"/>
                <a:gd name="connsiteY7" fmla="*/ 12875 h 63517"/>
                <a:gd name="connsiteX8" fmla="*/ 21159 w 42315"/>
                <a:gd name="connsiteY8" fmla="*/ 6559 h 63517"/>
                <a:gd name="connsiteX9" fmla="*/ 21159 w 42315"/>
                <a:gd name="connsiteY9" fmla="*/ 0 h 63517"/>
                <a:gd name="connsiteX10" fmla="*/ 36863 w 42315"/>
                <a:gd name="connsiteY10" fmla="*/ 8159 h 63517"/>
                <a:gd name="connsiteX11" fmla="*/ 42316 w 42315"/>
                <a:gd name="connsiteY11" fmla="*/ 31774 h 63517"/>
                <a:gd name="connsiteX12" fmla="*/ 36863 w 42315"/>
                <a:gd name="connsiteY12" fmla="*/ 55399 h 63517"/>
                <a:gd name="connsiteX13" fmla="*/ 21159 w 42315"/>
                <a:gd name="connsiteY13" fmla="*/ 63517 h 63517"/>
                <a:gd name="connsiteX14" fmla="*/ 5412 w 42315"/>
                <a:gd name="connsiteY14" fmla="*/ 55399 h 63517"/>
                <a:gd name="connsiteX15" fmla="*/ 0 w 42315"/>
                <a:gd name="connsiteY15" fmla="*/ 31774 h 63517"/>
                <a:gd name="connsiteX16" fmla="*/ 5412 w 42315"/>
                <a:gd name="connsiteY16" fmla="*/ 8159 h 63517"/>
                <a:gd name="connsiteX17" fmla="*/ 21159 w 42315"/>
                <a:gd name="connsiteY17" fmla="*/ 0 h 63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315" h="63517">
                  <a:moveTo>
                    <a:pt x="21159" y="6559"/>
                  </a:moveTo>
                  <a:cubicBezTo>
                    <a:pt x="16894" y="6559"/>
                    <a:pt x="13681" y="8665"/>
                    <a:pt x="11522" y="12875"/>
                  </a:cubicBezTo>
                  <a:cubicBezTo>
                    <a:pt x="9389" y="17056"/>
                    <a:pt x="8324" y="23362"/>
                    <a:pt x="8324" y="31774"/>
                  </a:cubicBezTo>
                  <a:cubicBezTo>
                    <a:pt x="8324" y="40165"/>
                    <a:pt x="9389" y="46471"/>
                    <a:pt x="11522" y="50682"/>
                  </a:cubicBezTo>
                  <a:cubicBezTo>
                    <a:pt x="13681" y="54863"/>
                    <a:pt x="16894" y="56958"/>
                    <a:pt x="21159" y="56958"/>
                  </a:cubicBezTo>
                  <a:cubicBezTo>
                    <a:pt x="25450" y="56958"/>
                    <a:pt x="28662" y="54863"/>
                    <a:pt x="30794" y="50682"/>
                  </a:cubicBezTo>
                  <a:cubicBezTo>
                    <a:pt x="32954" y="46471"/>
                    <a:pt x="34034" y="40165"/>
                    <a:pt x="34034" y="31774"/>
                  </a:cubicBezTo>
                  <a:cubicBezTo>
                    <a:pt x="34034" y="23362"/>
                    <a:pt x="32954" y="17056"/>
                    <a:pt x="30794" y="12875"/>
                  </a:cubicBezTo>
                  <a:cubicBezTo>
                    <a:pt x="28662" y="8665"/>
                    <a:pt x="25450" y="6559"/>
                    <a:pt x="21159" y="6559"/>
                  </a:cubicBezTo>
                  <a:moveTo>
                    <a:pt x="21159" y="0"/>
                  </a:moveTo>
                  <a:cubicBezTo>
                    <a:pt x="28019" y="0"/>
                    <a:pt x="33255" y="2723"/>
                    <a:pt x="36863" y="8159"/>
                  </a:cubicBezTo>
                  <a:cubicBezTo>
                    <a:pt x="40498" y="13574"/>
                    <a:pt x="42316" y="21439"/>
                    <a:pt x="42316" y="31774"/>
                  </a:cubicBezTo>
                  <a:cubicBezTo>
                    <a:pt x="42316" y="42078"/>
                    <a:pt x="40498" y="49953"/>
                    <a:pt x="36863" y="55399"/>
                  </a:cubicBezTo>
                  <a:cubicBezTo>
                    <a:pt x="33255" y="60814"/>
                    <a:pt x="28019" y="63517"/>
                    <a:pt x="21159" y="63517"/>
                  </a:cubicBezTo>
                  <a:cubicBezTo>
                    <a:pt x="14297" y="63517"/>
                    <a:pt x="9048" y="60814"/>
                    <a:pt x="5412" y="55399"/>
                  </a:cubicBezTo>
                  <a:cubicBezTo>
                    <a:pt x="1804" y="49953"/>
                    <a:pt x="0" y="42078"/>
                    <a:pt x="0" y="31774"/>
                  </a:cubicBezTo>
                  <a:cubicBezTo>
                    <a:pt x="0" y="21439"/>
                    <a:pt x="1804" y="13574"/>
                    <a:pt x="5412" y="8159"/>
                  </a:cubicBezTo>
                  <a:cubicBezTo>
                    <a:pt x="9048" y="2723"/>
                    <a:pt x="14297" y="0"/>
                    <a:pt x="21159" y="0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4F756332-CC83-EB8B-5C22-168A05CC92CC}"/>
                </a:ext>
              </a:extLst>
            </p:cNvPr>
            <p:cNvSpPr/>
            <p:nvPr/>
          </p:nvSpPr>
          <p:spPr>
            <a:xfrm>
              <a:off x="6768067" y="4608569"/>
              <a:ext cx="8651" cy="10415"/>
            </a:xfrm>
            <a:custGeom>
              <a:avLst/>
              <a:gdLst>
                <a:gd name="connsiteX0" fmla="*/ 0 w 8651"/>
                <a:gd name="connsiteY0" fmla="*/ 0 h 10415"/>
                <a:gd name="connsiteX1" fmla="*/ 8651 w 8651"/>
                <a:gd name="connsiteY1" fmla="*/ 0 h 10415"/>
                <a:gd name="connsiteX2" fmla="*/ 8651 w 8651"/>
                <a:gd name="connsiteY2" fmla="*/ 10416 h 10415"/>
                <a:gd name="connsiteX3" fmla="*/ 0 w 8651"/>
                <a:gd name="connsiteY3" fmla="*/ 10416 h 10415"/>
                <a:gd name="connsiteX4" fmla="*/ 0 w 8651"/>
                <a:gd name="connsiteY4" fmla="*/ 0 h 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51" h="10415">
                  <a:moveTo>
                    <a:pt x="0" y="0"/>
                  </a:moveTo>
                  <a:lnTo>
                    <a:pt x="8651" y="0"/>
                  </a:lnTo>
                  <a:lnTo>
                    <a:pt x="8651" y="10416"/>
                  </a:lnTo>
                  <a:lnTo>
                    <a:pt x="0" y="104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3A72040E-5A96-9B0D-0C1E-018B0DEE13C0}"/>
                </a:ext>
              </a:extLst>
            </p:cNvPr>
            <p:cNvSpPr/>
            <p:nvPr/>
          </p:nvSpPr>
          <p:spPr>
            <a:xfrm>
              <a:off x="6791317" y="4556662"/>
              <a:ext cx="42316" cy="63517"/>
            </a:xfrm>
            <a:custGeom>
              <a:avLst/>
              <a:gdLst>
                <a:gd name="connsiteX0" fmla="*/ 21157 w 42316"/>
                <a:gd name="connsiteY0" fmla="*/ 6559 h 63517"/>
                <a:gd name="connsiteX1" fmla="*/ 11522 w 42316"/>
                <a:gd name="connsiteY1" fmla="*/ 12875 h 63517"/>
                <a:gd name="connsiteX2" fmla="*/ 8324 w 42316"/>
                <a:gd name="connsiteY2" fmla="*/ 31774 h 63517"/>
                <a:gd name="connsiteX3" fmla="*/ 11522 w 42316"/>
                <a:gd name="connsiteY3" fmla="*/ 50682 h 63517"/>
                <a:gd name="connsiteX4" fmla="*/ 21157 w 42316"/>
                <a:gd name="connsiteY4" fmla="*/ 56958 h 63517"/>
                <a:gd name="connsiteX5" fmla="*/ 30794 w 42316"/>
                <a:gd name="connsiteY5" fmla="*/ 50682 h 63517"/>
                <a:gd name="connsiteX6" fmla="*/ 34033 w 42316"/>
                <a:gd name="connsiteY6" fmla="*/ 31774 h 63517"/>
                <a:gd name="connsiteX7" fmla="*/ 30794 w 42316"/>
                <a:gd name="connsiteY7" fmla="*/ 12875 h 63517"/>
                <a:gd name="connsiteX8" fmla="*/ 21157 w 42316"/>
                <a:gd name="connsiteY8" fmla="*/ 6559 h 63517"/>
                <a:gd name="connsiteX9" fmla="*/ 21157 w 42316"/>
                <a:gd name="connsiteY9" fmla="*/ 0 h 63517"/>
                <a:gd name="connsiteX10" fmla="*/ 36862 w 42316"/>
                <a:gd name="connsiteY10" fmla="*/ 8159 h 63517"/>
                <a:gd name="connsiteX11" fmla="*/ 42316 w 42316"/>
                <a:gd name="connsiteY11" fmla="*/ 31774 h 63517"/>
                <a:gd name="connsiteX12" fmla="*/ 36862 w 42316"/>
                <a:gd name="connsiteY12" fmla="*/ 55399 h 63517"/>
                <a:gd name="connsiteX13" fmla="*/ 21157 w 42316"/>
                <a:gd name="connsiteY13" fmla="*/ 63517 h 63517"/>
                <a:gd name="connsiteX14" fmla="*/ 5412 w 42316"/>
                <a:gd name="connsiteY14" fmla="*/ 55399 h 63517"/>
                <a:gd name="connsiteX15" fmla="*/ 0 w 42316"/>
                <a:gd name="connsiteY15" fmla="*/ 31774 h 63517"/>
                <a:gd name="connsiteX16" fmla="*/ 5412 w 42316"/>
                <a:gd name="connsiteY16" fmla="*/ 8159 h 63517"/>
                <a:gd name="connsiteX17" fmla="*/ 21157 w 42316"/>
                <a:gd name="connsiteY17" fmla="*/ 0 h 63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316" h="63517">
                  <a:moveTo>
                    <a:pt x="21157" y="6559"/>
                  </a:moveTo>
                  <a:cubicBezTo>
                    <a:pt x="16893" y="6559"/>
                    <a:pt x="13681" y="8665"/>
                    <a:pt x="11522" y="12875"/>
                  </a:cubicBezTo>
                  <a:cubicBezTo>
                    <a:pt x="9389" y="17056"/>
                    <a:pt x="8324" y="23362"/>
                    <a:pt x="8324" y="31774"/>
                  </a:cubicBezTo>
                  <a:cubicBezTo>
                    <a:pt x="8324" y="40165"/>
                    <a:pt x="9389" y="46471"/>
                    <a:pt x="11522" y="50682"/>
                  </a:cubicBezTo>
                  <a:cubicBezTo>
                    <a:pt x="13681" y="54863"/>
                    <a:pt x="16893" y="56958"/>
                    <a:pt x="21157" y="56958"/>
                  </a:cubicBezTo>
                  <a:cubicBezTo>
                    <a:pt x="25449" y="56958"/>
                    <a:pt x="28661" y="54863"/>
                    <a:pt x="30794" y="50682"/>
                  </a:cubicBezTo>
                  <a:cubicBezTo>
                    <a:pt x="32953" y="46471"/>
                    <a:pt x="34033" y="40165"/>
                    <a:pt x="34033" y="31774"/>
                  </a:cubicBezTo>
                  <a:cubicBezTo>
                    <a:pt x="34033" y="23362"/>
                    <a:pt x="32953" y="17056"/>
                    <a:pt x="30794" y="12875"/>
                  </a:cubicBezTo>
                  <a:cubicBezTo>
                    <a:pt x="28661" y="8665"/>
                    <a:pt x="25449" y="6559"/>
                    <a:pt x="21157" y="6559"/>
                  </a:cubicBezTo>
                  <a:moveTo>
                    <a:pt x="21157" y="0"/>
                  </a:moveTo>
                  <a:cubicBezTo>
                    <a:pt x="28019" y="0"/>
                    <a:pt x="33254" y="2723"/>
                    <a:pt x="36862" y="8159"/>
                  </a:cubicBezTo>
                  <a:cubicBezTo>
                    <a:pt x="40498" y="13574"/>
                    <a:pt x="42316" y="21439"/>
                    <a:pt x="42316" y="31774"/>
                  </a:cubicBezTo>
                  <a:cubicBezTo>
                    <a:pt x="42316" y="42078"/>
                    <a:pt x="40498" y="49953"/>
                    <a:pt x="36862" y="55399"/>
                  </a:cubicBezTo>
                  <a:cubicBezTo>
                    <a:pt x="33254" y="60814"/>
                    <a:pt x="28019" y="63517"/>
                    <a:pt x="21157" y="63517"/>
                  </a:cubicBezTo>
                  <a:cubicBezTo>
                    <a:pt x="14297" y="63517"/>
                    <a:pt x="9048" y="60814"/>
                    <a:pt x="5412" y="55399"/>
                  </a:cubicBezTo>
                  <a:cubicBezTo>
                    <a:pt x="1804" y="49953"/>
                    <a:pt x="0" y="42078"/>
                    <a:pt x="0" y="31774"/>
                  </a:cubicBezTo>
                  <a:cubicBezTo>
                    <a:pt x="0" y="21439"/>
                    <a:pt x="1804" y="13574"/>
                    <a:pt x="5412" y="8159"/>
                  </a:cubicBezTo>
                  <a:cubicBezTo>
                    <a:pt x="9048" y="2723"/>
                    <a:pt x="14297" y="0"/>
                    <a:pt x="21157" y="0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731E3B71-7523-E368-2D76-369E88D8E1BB}"/>
                </a:ext>
              </a:extLst>
            </p:cNvPr>
            <p:cNvSpPr/>
            <p:nvPr/>
          </p:nvSpPr>
          <p:spPr>
            <a:xfrm>
              <a:off x="6845689" y="4557766"/>
              <a:ext cx="39609" cy="62413"/>
            </a:xfrm>
            <a:custGeom>
              <a:avLst/>
              <a:gdLst>
                <a:gd name="connsiteX0" fmla="*/ 2583 w 39609"/>
                <a:gd name="connsiteY0" fmla="*/ 0 h 62413"/>
                <a:gd name="connsiteX1" fmla="*/ 35099 w 39609"/>
                <a:gd name="connsiteY1" fmla="*/ 0 h 62413"/>
                <a:gd name="connsiteX2" fmla="*/ 35099 w 39609"/>
                <a:gd name="connsiteY2" fmla="*/ 6974 h 62413"/>
                <a:gd name="connsiteX3" fmla="*/ 10169 w 39609"/>
                <a:gd name="connsiteY3" fmla="*/ 6974 h 62413"/>
                <a:gd name="connsiteX4" fmla="*/ 10169 w 39609"/>
                <a:gd name="connsiteY4" fmla="*/ 21975 h 62413"/>
                <a:gd name="connsiteX5" fmla="*/ 13777 w 39609"/>
                <a:gd name="connsiteY5" fmla="*/ 21075 h 62413"/>
                <a:gd name="connsiteX6" fmla="*/ 17386 w 39609"/>
                <a:gd name="connsiteY6" fmla="*/ 20751 h 62413"/>
                <a:gd name="connsiteX7" fmla="*/ 33623 w 39609"/>
                <a:gd name="connsiteY7" fmla="*/ 26368 h 62413"/>
                <a:gd name="connsiteX8" fmla="*/ 39609 w 39609"/>
                <a:gd name="connsiteY8" fmla="*/ 41582 h 62413"/>
                <a:gd name="connsiteX9" fmla="*/ 33459 w 39609"/>
                <a:gd name="connsiteY9" fmla="*/ 56958 h 62413"/>
                <a:gd name="connsiteX10" fmla="*/ 16115 w 39609"/>
                <a:gd name="connsiteY10" fmla="*/ 62414 h 62413"/>
                <a:gd name="connsiteX11" fmla="*/ 8242 w 39609"/>
                <a:gd name="connsiteY11" fmla="*/ 61756 h 62413"/>
                <a:gd name="connsiteX12" fmla="*/ 0 w 39609"/>
                <a:gd name="connsiteY12" fmla="*/ 59782 h 62413"/>
                <a:gd name="connsiteX13" fmla="*/ 0 w 39609"/>
                <a:gd name="connsiteY13" fmla="*/ 51462 h 62413"/>
                <a:gd name="connsiteX14" fmla="*/ 7626 w 39609"/>
                <a:gd name="connsiteY14" fmla="*/ 54458 h 62413"/>
                <a:gd name="connsiteX15" fmla="*/ 15951 w 39609"/>
                <a:gd name="connsiteY15" fmla="*/ 55439 h 62413"/>
                <a:gd name="connsiteX16" fmla="*/ 27185 w 39609"/>
                <a:gd name="connsiteY16" fmla="*/ 51704 h 62413"/>
                <a:gd name="connsiteX17" fmla="*/ 31327 w 39609"/>
                <a:gd name="connsiteY17" fmla="*/ 41582 h 62413"/>
                <a:gd name="connsiteX18" fmla="*/ 27185 w 39609"/>
                <a:gd name="connsiteY18" fmla="*/ 31450 h 62413"/>
                <a:gd name="connsiteX19" fmla="*/ 15951 w 39609"/>
                <a:gd name="connsiteY19" fmla="*/ 27725 h 62413"/>
                <a:gd name="connsiteX20" fmla="*/ 9307 w 39609"/>
                <a:gd name="connsiteY20" fmla="*/ 28464 h 62413"/>
                <a:gd name="connsiteX21" fmla="*/ 2583 w 39609"/>
                <a:gd name="connsiteY21" fmla="*/ 30751 h 62413"/>
                <a:gd name="connsiteX22" fmla="*/ 2583 w 39609"/>
                <a:gd name="connsiteY22" fmla="*/ 0 h 62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9609" h="62413">
                  <a:moveTo>
                    <a:pt x="2583" y="0"/>
                  </a:moveTo>
                  <a:lnTo>
                    <a:pt x="35099" y="0"/>
                  </a:lnTo>
                  <a:lnTo>
                    <a:pt x="35099" y="6974"/>
                  </a:lnTo>
                  <a:lnTo>
                    <a:pt x="10169" y="6974"/>
                  </a:lnTo>
                  <a:lnTo>
                    <a:pt x="10169" y="21975"/>
                  </a:lnTo>
                  <a:cubicBezTo>
                    <a:pt x="11371" y="21571"/>
                    <a:pt x="12574" y="21267"/>
                    <a:pt x="13777" y="21075"/>
                  </a:cubicBezTo>
                  <a:cubicBezTo>
                    <a:pt x="14980" y="20862"/>
                    <a:pt x="16182" y="20751"/>
                    <a:pt x="17386" y="20751"/>
                  </a:cubicBezTo>
                  <a:cubicBezTo>
                    <a:pt x="24219" y="20751"/>
                    <a:pt x="29632" y="22623"/>
                    <a:pt x="33623" y="26368"/>
                  </a:cubicBezTo>
                  <a:cubicBezTo>
                    <a:pt x="37614" y="30114"/>
                    <a:pt x="39609" y="35185"/>
                    <a:pt x="39609" y="41582"/>
                  </a:cubicBezTo>
                  <a:cubicBezTo>
                    <a:pt x="39609" y="48172"/>
                    <a:pt x="37560" y="53294"/>
                    <a:pt x="33459" y="56958"/>
                  </a:cubicBezTo>
                  <a:cubicBezTo>
                    <a:pt x="29359" y="60592"/>
                    <a:pt x="23578" y="62414"/>
                    <a:pt x="16115" y="62414"/>
                  </a:cubicBezTo>
                  <a:cubicBezTo>
                    <a:pt x="13545" y="62414"/>
                    <a:pt x="10921" y="62191"/>
                    <a:pt x="8242" y="61756"/>
                  </a:cubicBezTo>
                  <a:cubicBezTo>
                    <a:pt x="5591" y="61321"/>
                    <a:pt x="2843" y="60663"/>
                    <a:pt x="0" y="59782"/>
                  </a:cubicBezTo>
                  <a:lnTo>
                    <a:pt x="0" y="51462"/>
                  </a:lnTo>
                  <a:cubicBezTo>
                    <a:pt x="2461" y="52808"/>
                    <a:pt x="5002" y="53800"/>
                    <a:pt x="7626" y="54458"/>
                  </a:cubicBezTo>
                  <a:cubicBezTo>
                    <a:pt x="10251" y="55116"/>
                    <a:pt x="13025" y="55439"/>
                    <a:pt x="15951" y="55439"/>
                  </a:cubicBezTo>
                  <a:cubicBezTo>
                    <a:pt x="20680" y="55439"/>
                    <a:pt x="24425" y="54194"/>
                    <a:pt x="27185" y="51704"/>
                  </a:cubicBezTo>
                  <a:cubicBezTo>
                    <a:pt x="29947" y="49224"/>
                    <a:pt x="31327" y="45844"/>
                    <a:pt x="31327" y="41582"/>
                  </a:cubicBezTo>
                  <a:cubicBezTo>
                    <a:pt x="31327" y="37321"/>
                    <a:pt x="29947" y="33940"/>
                    <a:pt x="27185" y="31450"/>
                  </a:cubicBezTo>
                  <a:cubicBezTo>
                    <a:pt x="24425" y="28970"/>
                    <a:pt x="20680" y="27725"/>
                    <a:pt x="15951" y="27725"/>
                  </a:cubicBezTo>
                  <a:cubicBezTo>
                    <a:pt x="13736" y="27725"/>
                    <a:pt x="11521" y="27968"/>
                    <a:pt x="9307" y="28464"/>
                  </a:cubicBezTo>
                  <a:cubicBezTo>
                    <a:pt x="7121" y="28950"/>
                    <a:pt x="4880" y="29709"/>
                    <a:pt x="2583" y="30751"/>
                  </a:cubicBezTo>
                  <a:lnTo>
                    <a:pt x="2583" y="0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0C4A0671-A823-E6CD-EB74-F131CAB69D00}"/>
                </a:ext>
              </a:extLst>
            </p:cNvPr>
            <p:cNvSpPr/>
            <p:nvPr/>
          </p:nvSpPr>
          <p:spPr>
            <a:xfrm>
              <a:off x="6709431" y="4320437"/>
              <a:ext cx="42315" cy="63514"/>
            </a:xfrm>
            <a:custGeom>
              <a:avLst/>
              <a:gdLst>
                <a:gd name="connsiteX0" fmla="*/ 21159 w 42315"/>
                <a:gd name="connsiteY0" fmla="*/ 6560 h 63514"/>
                <a:gd name="connsiteX1" fmla="*/ 11522 w 42315"/>
                <a:gd name="connsiteY1" fmla="*/ 12875 h 63514"/>
                <a:gd name="connsiteX2" fmla="*/ 8324 w 42315"/>
                <a:gd name="connsiteY2" fmla="*/ 31778 h 63514"/>
                <a:gd name="connsiteX3" fmla="*/ 11522 w 42315"/>
                <a:gd name="connsiteY3" fmla="*/ 50681 h 63514"/>
                <a:gd name="connsiteX4" fmla="*/ 21159 w 42315"/>
                <a:gd name="connsiteY4" fmla="*/ 56955 h 63514"/>
                <a:gd name="connsiteX5" fmla="*/ 30794 w 42315"/>
                <a:gd name="connsiteY5" fmla="*/ 50681 h 63514"/>
                <a:gd name="connsiteX6" fmla="*/ 34034 w 42315"/>
                <a:gd name="connsiteY6" fmla="*/ 31778 h 63514"/>
                <a:gd name="connsiteX7" fmla="*/ 30794 w 42315"/>
                <a:gd name="connsiteY7" fmla="*/ 12875 h 63514"/>
                <a:gd name="connsiteX8" fmla="*/ 21159 w 42315"/>
                <a:gd name="connsiteY8" fmla="*/ 6560 h 63514"/>
                <a:gd name="connsiteX9" fmla="*/ 21159 w 42315"/>
                <a:gd name="connsiteY9" fmla="*/ 0 h 63514"/>
                <a:gd name="connsiteX10" fmla="*/ 36863 w 42315"/>
                <a:gd name="connsiteY10" fmla="*/ 8160 h 63514"/>
                <a:gd name="connsiteX11" fmla="*/ 42316 w 42315"/>
                <a:gd name="connsiteY11" fmla="*/ 31778 h 63514"/>
                <a:gd name="connsiteX12" fmla="*/ 36863 w 42315"/>
                <a:gd name="connsiteY12" fmla="*/ 55397 h 63514"/>
                <a:gd name="connsiteX13" fmla="*/ 21159 w 42315"/>
                <a:gd name="connsiteY13" fmla="*/ 63515 h 63514"/>
                <a:gd name="connsiteX14" fmla="*/ 5412 w 42315"/>
                <a:gd name="connsiteY14" fmla="*/ 55397 h 63514"/>
                <a:gd name="connsiteX15" fmla="*/ 0 w 42315"/>
                <a:gd name="connsiteY15" fmla="*/ 31778 h 63514"/>
                <a:gd name="connsiteX16" fmla="*/ 5412 w 42315"/>
                <a:gd name="connsiteY16" fmla="*/ 8160 h 63514"/>
                <a:gd name="connsiteX17" fmla="*/ 21159 w 42315"/>
                <a:gd name="connsiteY17" fmla="*/ 0 h 63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315" h="63514">
                  <a:moveTo>
                    <a:pt x="21159" y="6560"/>
                  </a:moveTo>
                  <a:cubicBezTo>
                    <a:pt x="16894" y="6560"/>
                    <a:pt x="13681" y="8666"/>
                    <a:pt x="11522" y="12875"/>
                  </a:cubicBezTo>
                  <a:cubicBezTo>
                    <a:pt x="9389" y="17058"/>
                    <a:pt x="8324" y="23359"/>
                    <a:pt x="8324" y="31778"/>
                  </a:cubicBezTo>
                  <a:cubicBezTo>
                    <a:pt x="8324" y="40170"/>
                    <a:pt x="9389" y="46471"/>
                    <a:pt x="11522" y="50681"/>
                  </a:cubicBezTo>
                  <a:cubicBezTo>
                    <a:pt x="13681" y="54863"/>
                    <a:pt x="16894" y="56955"/>
                    <a:pt x="21159" y="56955"/>
                  </a:cubicBezTo>
                  <a:cubicBezTo>
                    <a:pt x="25450" y="56955"/>
                    <a:pt x="28662" y="54863"/>
                    <a:pt x="30794" y="50681"/>
                  </a:cubicBezTo>
                  <a:cubicBezTo>
                    <a:pt x="32954" y="46471"/>
                    <a:pt x="34034" y="40170"/>
                    <a:pt x="34034" y="31778"/>
                  </a:cubicBezTo>
                  <a:cubicBezTo>
                    <a:pt x="34034" y="23359"/>
                    <a:pt x="32954" y="17058"/>
                    <a:pt x="30794" y="12875"/>
                  </a:cubicBezTo>
                  <a:cubicBezTo>
                    <a:pt x="28662" y="8666"/>
                    <a:pt x="25450" y="6560"/>
                    <a:pt x="21159" y="6560"/>
                  </a:cubicBezTo>
                  <a:moveTo>
                    <a:pt x="21159" y="0"/>
                  </a:moveTo>
                  <a:cubicBezTo>
                    <a:pt x="28020" y="0"/>
                    <a:pt x="33255" y="2720"/>
                    <a:pt x="36863" y="8160"/>
                  </a:cubicBezTo>
                  <a:cubicBezTo>
                    <a:pt x="40498" y="13572"/>
                    <a:pt x="42316" y="21445"/>
                    <a:pt x="42316" y="31778"/>
                  </a:cubicBezTo>
                  <a:cubicBezTo>
                    <a:pt x="42316" y="42083"/>
                    <a:pt x="40498" y="49956"/>
                    <a:pt x="36863" y="55397"/>
                  </a:cubicBezTo>
                  <a:cubicBezTo>
                    <a:pt x="33255" y="60809"/>
                    <a:pt x="28020" y="63515"/>
                    <a:pt x="21159" y="63515"/>
                  </a:cubicBezTo>
                  <a:cubicBezTo>
                    <a:pt x="14297" y="63515"/>
                    <a:pt x="9048" y="60809"/>
                    <a:pt x="5412" y="55397"/>
                  </a:cubicBezTo>
                  <a:cubicBezTo>
                    <a:pt x="1804" y="49956"/>
                    <a:pt x="0" y="42083"/>
                    <a:pt x="0" y="31778"/>
                  </a:cubicBezTo>
                  <a:cubicBezTo>
                    <a:pt x="0" y="21445"/>
                    <a:pt x="1804" y="13572"/>
                    <a:pt x="5412" y="8160"/>
                  </a:cubicBezTo>
                  <a:cubicBezTo>
                    <a:pt x="9048" y="2720"/>
                    <a:pt x="14297" y="0"/>
                    <a:pt x="21159" y="0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25F69C4F-682D-A7F4-A05A-911BF5E9FDEF}"/>
                </a:ext>
              </a:extLst>
            </p:cNvPr>
            <p:cNvSpPr/>
            <p:nvPr/>
          </p:nvSpPr>
          <p:spPr>
            <a:xfrm>
              <a:off x="6766304" y="4372348"/>
              <a:ext cx="8652" cy="10415"/>
            </a:xfrm>
            <a:custGeom>
              <a:avLst/>
              <a:gdLst>
                <a:gd name="connsiteX0" fmla="*/ 0 w 8652"/>
                <a:gd name="connsiteY0" fmla="*/ 0 h 10415"/>
                <a:gd name="connsiteX1" fmla="*/ 8652 w 8652"/>
                <a:gd name="connsiteY1" fmla="*/ 0 h 10415"/>
                <a:gd name="connsiteX2" fmla="*/ 8652 w 8652"/>
                <a:gd name="connsiteY2" fmla="*/ 10416 h 10415"/>
                <a:gd name="connsiteX3" fmla="*/ 0 w 8652"/>
                <a:gd name="connsiteY3" fmla="*/ 10416 h 10415"/>
                <a:gd name="connsiteX4" fmla="*/ 0 w 8652"/>
                <a:gd name="connsiteY4" fmla="*/ 0 h 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52" h="10415">
                  <a:moveTo>
                    <a:pt x="0" y="0"/>
                  </a:moveTo>
                  <a:lnTo>
                    <a:pt x="8652" y="0"/>
                  </a:lnTo>
                  <a:lnTo>
                    <a:pt x="8652" y="10416"/>
                  </a:lnTo>
                  <a:lnTo>
                    <a:pt x="0" y="104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5F84BB78-959C-F147-640D-27F030AF6024}"/>
                </a:ext>
              </a:extLst>
            </p:cNvPr>
            <p:cNvSpPr/>
            <p:nvPr/>
          </p:nvSpPr>
          <p:spPr>
            <a:xfrm>
              <a:off x="6793244" y="4321544"/>
              <a:ext cx="36452" cy="61219"/>
            </a:xfrm>
            <a:custGeom>
              <a:avLst/>
              <a:gdLst>
                <a:gd name="connsiteX0" fmla="*/ 1188 w 36452"/>
                <a:gd name="connsiteY0" fmla="*/ 54248 h 61219"/>
                <a:gd name="connsiteX1" fmla="*/ 14720 w 36452"/>
                <a:gd name="connsiteY1" fmla="*/ 54248 h 61219"/>
                <a:gd name="connsiteX2" fmla="*/ 14720 w 36452"/>
                <a:gd name="connsiteY2" fmla="*/ 7544 h 61219"/>
                <a:gd name="connsiteX3" fmla="*/ 0 w 36452"/>
                <a:gd name="connsiteY3" fmla="*/ 10497 h 61219"/>
                <a:gd name="connsiteX4" fmla="*/ 0 w 36452"/>
                <a:gd name="connsiteY4" fmla="*/ 2952 h 61219"/>
                <a:gd name="connsiteX5" fmla="*/ 14638 w 36452"/>
                <a:gd name="connsiteY5" fmla="*/ 0 h 61219"/>
                <a:gd name="connsiteX6" fmla="*/ 22921 w 36452"/>
                <a:gd name="connsiteY6" fmla="*/ 0 h 61219"/>
                <a:gd name="connsiteX7" fmla="*/ 22921 w 36452"/>
                <a:gd name="connsiteY7" fmla="*/ 54248 h 61219"/>
                <a:gd name="connsiteX8" fmla="*/ 36452 w 36452"/>
                <a:gd name="connsiteY8" fmla="*/ 54248 h 61219"/>
                <a:gd name="connsiteX9" fmla="*/ 36452 w 36452"/>
                <a:gd name="connsiteY9" fmla="*/ 61219 h 61219"/>
                <a:gd name="connsiteX10" fmla="*/ 1188 w 36452"/>
                <a:gd name="connsiteY10" fmla="*/ 61219 h 61219"/>
                <a:gd name="connsiteX11" fmla="*/ 1188 w 36452"/>
                <a:gd name="connsiteY11" fmla="*/ 54248 h 6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452" h="61219">
                  <a:moveTo>
                    <a:pt x="1188" y="54248"/>
                  </a:moveTo>
                  <a:lnTo>
                    <a:pt x="14720" y="54248"/>
                  </a:lnTo>
                  <a:lnTo>
                    <a:pt x="14720" y="7544"/>
                  </a:lnTo>
                  <a:lnTo>
                    <a:pt x="0" y="10497"/>
                  </a:lnTo>
                  <a:lnTo>
                    <a:pt x="0" y="2952"/>
                  </a:lnTo>
                  <a:lnTo>
                    <a:pt x="14638" y="0"/>
                  </a:lnTo>
                  <a:lnTo>
                    <a:pt x="22921" y="0"/>
                  </a:lnTo>
                  <a:lnTo>
                    <a:pt x="22921" y="54248"/>
                  </a:lnTo>
                  <a:lnTo>
                    <a:pt x="36452" y="54248"/>
                  </a:lnTo>
                  <a:lnTo>
                    <a:pt x="36452" y="61219"/>
                  </a:lnTo>
                  <a:lnTo>
                    <a:pt x="1188" y="61219"/>
                  </a:lnTo>
                  <a:lnTo>
                    <a:pt x="1188" y="54248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C88924EF-146A-34E0-9BB1-0F0D0714F626}"/>
                </a:ext>
              </a:extLst>
            </p:cNvPr>
            <p:cNvSpPr/>
            <p:nvPr/>
          </p:nvSpPr>
          <p:spPr>
            <a:xfrm>
              <a:off x="6842982" y="4320437"/>
              <a:ext cx="42315" cy="63514"/>
            </a:xfrm>
            <a:custGeom>
              <a:avLst/>
              <a:gdLst>
                <a:gd name="connsiteX0" fmla="*/ 21158 w 42315"/>
                <a:gd name="connsiteY0" fmla="*/ 6560 h 63514"/>
                <a:gd name="connsiteX1" fmla="*/ 11522 w 42315"/>
                <a:gd name="connsiteY1" fmla="*/ 12875 h 63514"/>
                <a:gd name="connsiteX2" fmla="*/ 8324 w 42315"/>
                <a:gd name="connsiteY2" fmla="*/ 31778 h 63514"/>
                <a:gd name="connsiteX3" fmla="*/ 11522 w 42315"/>
                <a:gd name="connsiteY3" fmla="*/ 50681 h 63514"/>
                <a:gd name="connsiteX4" fmla="*/ 21158 w 42315"/>
                <a:gd name="connsiteY4" fmla="*/ 56955 h 63514"/>
                <a:gd name="connsiteX5" fmla="*/ 30794 w 42315"/>
                <a:gd name="connsiteY5" fmla="*/ 50681 h 63514"/>
                <a:gd name="connsiteX6" fmla="*/ 34034 w 42315"/>
                <a:gd name="connsiteY6" fmla="*/ 31778 h 63514"/>
                <a:gd name="connsiteX7" fmla="*/ 30794 w 42315"/>
                <a:gd name="connsiteY7" fmla="*/ 12875 h 63514"/>
                <a:gd name="connsiteX8" fmla="*/ 21158 w 42315"/>
                <a:gd name="connsiteY8" fmla="*/ 6560 h 63514"/>
                <a:gd name="connsiteX9" fmla="*/ 21158 w 42315"/>
                <a:gd name="connsiteY9" fmla="*/ 0 h 63514"/>
                <a:gd name="connsiteX10" fmla="*/ 36863 w 42315"/>
                <a:gd name="connsiteY10" fmla="*/ 8160 h 63514"/>
                <a:gd name="connsiteX11" fmla="*/ 42316 w 42315"/>
                <a:gd name="connsiteY11" fmla="*/ 31778 h 63514"/>
                <a:gd name="connsiteX12" fmla="*/ 36863 w 42315"/>
                <a:gd name="connsiteY12" fmla="*/ 55397 h 63514"/>
                <a:gd name="connsiteX13" fmla="*/ 21158 w 42315"/>
                <a:gd name="connsiteY13" fmla="*/ 63515 h 63514"/>
                <a:gd name="connsiteX14" fmla="*/ 5412 w 42315"/>
                <a:gd name="connsiteY14" fmla="*/ 55397 h 63514"/>
                <a:gd name="connsiteX15" fmla="*/ 0 w 42315"/>
                <a:gd name="connsiteY15" fmla="*/ 31778 h 63514"/>
                <a:gd name="connsiteX16" fmla="*/ 5412 w 42315"/>
                <a:gd name="connsiteY16" fmla="*/ 8160 h 63514"/>
                <a:gd name="connsiteX17" fmla="*/ 21158 w 42315"/>
                <a:gd name="connsiteY17" fmla="*/ 0 h 63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315" h="63514">
                  <a:moveTo>
                    <a:pt x="21158" y="6560"/>
                  </a:moveTo>
                  <a:cubicBezTo>
                    <a:pt x="16894" y="6560"/>
                    <a:pt x="13681" y="8666"/>
                    <a:pt x="11522" y="12875"/>
                  </a:cubicBezTo>
                  <a:cubicBezTo>
                    <a:pt x="9389" y="17058"/>
                    <a:pt x="8324" y="23359"/>
                    <a:pt x="8324" y="31778"/>
                  </a:cubicBezTo>
                  <a:cubicBezTo>
                    <a:pt x="8324" y="40170"/>
                    <a:pt x="9389" y="46471"/>
                    <a:pt x="11522" y="50681"/>
                  </a:cubicBezTo>
                  <a:cubicBezTo>
                    <a:pt x="13681" y="54863"/>
                    <a:pt x="16894" y="56955"/>
                    <a:pt x="21158" y="56955"/>
                  </a:cubicBezTo>
                  <a:cubicBezTo>
                    <a:pt x="25450" y="56955"/>
                    <a:pt x="28662" y="54863"/>
                    <a:pt x="30794" y="50681"/>
                  </a:cubicBezTo>
                  <a:cubicBezTo>
                    <a:pt x="32954" y="46471"/>
                    <a:pt x="34034" y="40170"/>
                    <a:pt x="34034" y="31778"/>
                  </a:cubicBezTo>
                  <a:cubicBezTo>
                    <a:pt x="34034" y="23359"/>
                    <a:pt x="32954" y="17058"/>
                    <a:pt x="30794" y="12875"/>
                  </a:cubicBezTo>
                  <a:cubicBezTo>
                    <a:pt x="28662" y="8666"/>
                    <a:pt x="25450" y="6560"/>
                    <a:pt x="21158" y="6560"/>
                  </a:cubicBezTo>
                  <a:moveTo>
                    <a:pt x="21158" y="0"/>
                  </a:moveTo>
                  <a:cubicBezTo>
                    <a:pt x="28020" y="0"/>
                    <a:pt x="33255" y="2720"/>
                    <a:pt x="36863" y="8160"/>
                  </a:cubicBezTo>
                  <a:cubicBezTo>
                    <a:pt x="40498" y="13572"/>
                    <a:pt x="42316" y="21445"/>
                    <a:pt x="42316" y="31778"/>
                  </a:cubicBezTo>
                  <a:cubicBezTo>
                    <a:pt x="42316" y="42083"/>
                    <a:pt x="40498" y="49956"/>
                    <a:pt x="36863" y="55397"/>
                  </a:cubicBezTo>
                  <a:cubicBezTo>
                    <a:pt x="33255" y="60809"/>
                    <a:pt x="28020" y="63515"/>
                    <a:pt x="21158" y="63515"/>
                  </a:cubicBezTo>
                  <a:cubicBezTo>
                    <a:pt x="14297" y="63515"/>
                    <a:pt x="9048" y="60809"/>
                    <a:pt x="5412" y="55397"/>
                  </a:cubicBezTo>
                  <a:cubicBezTo>
                    <a:pt x="1804" y="49956"/>
                    <a:pt x="0" y="42083"/>
                    <a:pt x="0" y="31778"/>
                  </a:cubicBezTo>
                  <a:cubicBezTo>
                    <a:pt x="0" y="21445"/>
                    <a:pt x="1804" y="13572"/>
                    <a:pt x="5412" y="8160"/>
                  </a:cubicBezTo>
                  <a:cubicBezTo>
                    <a:pt x="9048" y="2720"/>
                    <a:pt x="14297" y="0"/>
                    <a:pt x="21158" y="0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31D33C5C-2C23-C5D1-9D9D-002BB236EA5A}"/>
                </a:ext>
              </a:extLst>
            </p:cNvPr>
            <p:cNvSpPr/>
            <p:nvPr/>
          </p:nvSpPr>
          <p:spPr>
            <a:xfrm>
              <a:off x="6711194" y="4084213"/>
              <a:ext cx="42315" cy="63514"/>
            </a:xfrm>
            <a:custGeom>
              <a:avLst/>
              <a:gdLst>
                <a:gd name="connsiteX0" fmla="*/ 21159 w 42315"/>
                <a:gd name="connsiteY0" fmla="*/ 6560 h 63514"/>
                <a:gd name="connsiteX1" fmla="*/ 11522 w 42315"/>
                <a:gd name="connsiteY1" fmla="*/ 12874 h 63514"/>
                <a:gd name="connsiteX2" fmla="*/ 8324 w 42315"/>
                <a:gd name="connsiteY2" fmla="*/ 31778 h 63514"/>
                <a:gd name="connsiteX3" fmla="*/ 11522 w 42315"/>
                <a:gd name="connsiteY3" fmla="*/ 50681 h 63514"/>
                <a:gd name="connsiteX4" fmla="*/ 21159 w 42315"/>
                <a:gd name="connsiteY4" fmla="*/ 56955 h 63514"/>
                <a:gd name="connsiteX5" fmla="*/ 30794 w 42315"/>
                <a:gd name="connsiteY5" fmla="*/ 50681 h 63514"/>
                <a:gd name="connsiteX6" fmla="*/ 34034 w 42315"/>
                <a:gd name="connsiteY6" fmla="*/ 31778 h 63514"/>
                <a:gd name="connsiteX7" fmla="*/ 30794 w 42315"/>
                <a:gd name="connsiteY7" fmla="*/ 12874 h 63514"/>
                <a:gd name="connsiteX8" fmla="*/ 21159 w 42315"/>
                <a:gd name="connsiteY8" fmla="*/ 6560 h 63514"/>
                <a:gd name="connsiteX9" fmla="*/ 21159 w 42315"/>
                <a:gd name="connsiteY9" fmla="*/ 0 h 63514"/>
                <a:gd name="connsiteX10" fmla="*/ 36863 w 42315"/>
                <a:gd name="connsiteY10" fmla="*/ 8160 h 63514"/>
                <a:gd name="connsiteX11" fmla="*/ 42316 w 42315"/>
                <a:gd name="connsiteY11" fmla="*/ 31778 h 63514"/>
                <a:gd name="connsiteX12" fmla="*/ 36863 w 42315"/>
                <a:gd name="connsiteY12" fmla="*/ 55396 h 63514"/>
                <a:gd name="connsiteX13" fmla="*/ 21159 w 42315"/>
                <a:gd name="connsiteY13" fmla="*/ 63515 h 63514"/>
                <a:gd name="connsiteX14" fmla="*/ 5412 w 42315"/>
                <a:gd name="connsiteY14" fmla="*/ 55396 h 63514"/>
                <a:gd name="connsiteX15" fmla="*/ 0 w 42315"/>
                <a:gd name="connsiteY15" fmla="*/ 31778 h 63514"/>
                <a:gd name="connsiteX16" fmla="*/ 5412 w 42315"/>
                <a:gd name="connsiteY16" fmla="*/ 8160 h 63514"/>
                <a:gd name="connsiteX17" fmla="*/ 21159 w 42315"/>
                <a:gd name="connsiteY17" fmla="*/ 0 h 63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315" h="63514">
                  <a:moveTo>
                    <a:pt x="21159" y="6560"/>
                  </a:moveTo>
                  <a:cubicBezTo>
                    <a:pt x="16894" y="6560"/>
                    <a:pt x="13681" y="8665"/>
                    <a:pt x="11522" y="12874"/>
                  </a:cubicBezTo>
                  <a:cubicBezTo>
                    <a:pt x="9389" y="17057"/>
                    <a:pt x="8324" y="23358"/>
                    <a:pt x="8324" y="31778"/>
                  </a:cubicBezTo>
                  <a:cubicBezTo>
                    <a:pt x="8324" y="40170"/>
                    <a:pt x="9389" y="46471"/>
                    <a:pt x="11522" y="50681"/>
                  </a:cubicBezTo>
                  <a:cubicBezTo>
                    <a:pt x="13681" y="54863"/>
                    <a:pt x="16894" y="56955"/>
                    <a:pt x="21159" y="56955"/>
                  </a:cubicBezTo>
                  <a:cubicBezTo>
                    <a:pt x="25450" y="56955"/>
                    <a:pt x="28662" y="54863"/>
                    <a:pt x="30794" y="50681"/>
                  </a:cubicBezTo>
                  <a:cubicBezTo>
                    <a:pt x="32954" y="46471"/>
                    <a:pt x="34034" y="40170"/>
                    <a:pt x="34034" y="31778"/>
                  </a:cubicBezTo>
                  <a:cubicBezTo>
                    <a:pt x="34034" y="23358"/>
                    <a:pt x="32954" y="17057"/>
                    <a:pt x="30794" y="12874"/>
                  </a:cubicBezTo>
                  <a:cubicBezTo>
                    <a:pt x="28662" y="8665"/>
                    <a:pt x="25450" y="6560"/>
                    <a:pt x="21159" y="6560"/>
                  </a:cubicBezTo>
                  <a:moveTo>
                    <a:pt x="21159" y="0"/>
                  </a:moveTo>
                  <a:cubicBezTo>
                    <a:pt x="28019" y="0"/>
                    <a:pt x="33255" y="2720"/>
                    <a:pt x="36863" y="8160"/>
                  </a:cubicBezTo>
                  <a:cubicBezTo>
                    <a:pt x="40498" y="13572"/>
                    <a:pt x="42316" y="21445"/>
                    <a:pt x="42316" y="31778"/>
                  </a:cubicBezTo>
                  <a:cubicBezTo>
                    <a:pt x="42316" y="42083"/>
                    <a:pt x="40498" y="49956"/>
                    <a:pt x="36863" y="55396"/>
                  </a:cubicBezTo>
                  <a:cubicBezTo>
                    <a:pt x="33255" y="60808"/>
                    <a:pt x="28019" y="63515"/>
                    <a:pt x="21159" y="63515"/>
                  </a:cubicBezTo>
                  <a:cubicBezTo>
                    <a:pt x="14297" y="63515"/>
                    <a:pt x="9048" y="60808"/>
                    <a:pt x="5412" y="55396"/>
                  </a:cubicBezTo>
                  <a:cubicBezTo>
                    <a:pt x="1804" y="49956"/>
                    <a:pt x="0" y="42083"/>
                    <a:pt x="0" y="31778"/>
                  </a:cubicBezTo>
                  <a:cubicBezTo>
                    <a:pt x="0" y="21445"/>
                    <a:pt x="1804" y="13572"/>
                    <a:pt x="5412" y="8160"/>
                  </a:cubicBezTo>
                  <a:cubicBezTo>
                    <a:pt x="9048" y="2720"/>
                    <a:pt x="14297" y="0"/>
                    <a:pt x="21159" y="0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3BA21DC2-05B8-E5B4-DD86-18379077CBEB}"/>
                </a:ext>
              </a:extLst>
            </p:cNvPr>
            <p:cNvSpPr/>
            <p:nvPr/>
          </p:nvSpPr>
          <p:spPr>
            <a:xfrm>
              <a:off x="6768067" y="4136124"/>
              <a:ext cx="8651" cy="10414"/>
            </a:xfrm>
            <a:custGeom>
              <a:avLst/>
              <a:gdLst>
                <a:gd name="connsiteX0" fmla="*/ 0 w 8651"/>
                <a:gd name="connsiteY0" fmla="*/ 0 h 10414"/>
                <a:gd name="connsiteX1" fmla="*/ 8651 w 8651"/>
                <a:gd name="connsiteY1" fmla="*/ 0 h 10414"/>
                <a:gd name="connsiteX2" fmla="*/ 8651 w 8651"/>
                <a:gd name="connsiteY2" fmla="*/ 10415 h 10414"/>
                <a:gd name="connsiteX3" fmla="*/ 0 w 8651"/>
                <a:gd name="connsiteY3" fmla="*/ 10415 h 10414"/>
                <a:gd name="connsiteX4" fmla="*/ 0 w 8651"/>
                <a:gd name="connsiteY4" fmla="*/ 0 h 1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51" h="10414">
                  <a:moveTo>
                    <a:pt x="0" y="0"/>
                  </a:moveTo>
                  <a:lnTo>
                    <a:pt x="8651" y="0"/>
                  </a:lnTo>
                  <a:lnTo>
                    <a:pt x="8651" y="10415"/>
                  </a:lnTo>
                  <a:lnTo>
                    <a:pt x="0" y="104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E3E96D00-12B0-E248-2367-0B251DECC883}"/>
                </a:ext>
              </a:extLst>
            </p:cNvPr>
            <p:cNvSpPr/>
            <p:nvPr/>
          </p:nvSpPr>
          <p:spPr>
            <a:xfrm>
              <a:off x="6795008" y="4085320"/>
              <a:ext cx="36452" cy="61219"/>
            </a:xfrm>
            <a:custGeom>
              <a:avLst/>
              <a:gdLst>
                <a:gd name="connsiteX0" fmla="*/ 1188 w 36452"/>
                <a:gd name="connsiteY0" fmla="*/ 54249 h 61219"/>
                <a:gd name="connsiteX1" fmla="*/ 14720 w 36452"/>
                <a:gd name="connsiteY1" fmla="*/ 54249 h 61219"/>
                <a:gd name="connsiteX2" fmla="*/ 14720 w 36452"/>
                <a:gd name="connsiteY2" fmla="*/ 7545 h 61219"/>
                <a:gd name="connsiteX3" fmla="*/ 0 w 36452"/>
                <a:gd name="connsiteY3" fmla="*/ 10498 h 61219"/>
                <a:gd name="connsiteX4" fmla="*/ 0 w 36452"/>
                <a:gd name="connsiteY4" fmla="*/ 2953 h 61219"/>
                <a:gd name="connsiteX5" fmla="*/ 14638 w 36452"/>
                <a:gd name="connsiteY5" fmla="*/ 0 h 61219"/>
                <a:gd name="connsiteX6" fmla="*/ 22921 w 36452"/>
                <a:gd name="connsiteY6" fmla="*/ 0 h 61219"/>
                <a:gd name="connsiteX7" fmla="*/ 22921 w 36452"/>
                <a:gd name="connsiteY7" fmla="*/ 54249 h 61219"/>
                <a:gd name="connsiteX8" fmla="*/ 36452 w 36452"/>
                <a:gd name="connsiteY8" fmla="*/ 54249 h 61219"/>
                <a:gd name="connsiteX9" fmla="*/ 36452 w 36452"/>
                <a:gd name="connsiteY9" fmla="*/ 61219 h 61219"/>
                <a:gd name="connsiteX10" fmla="*/ 1188 w 36452"/>
                <a:gd name="connsiteY10" fmla="*/ 61219 h 61219"/>
                <a:gd name="connsiteX11" fmla="*/ 1188 w 36452"/>
                <a:gd name="connsiteY11" fmla="*/ 54249 h 6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452" h="61219">
                  <a:moveTo>
                    <a:pt x="1188" y="54249"/>
                  </a:moveTo>
                  <a:lnTo>
                    <a:pt x="14720" y="54249"/>
                  </a:lnTo>
                  <a:lnTo>
                    <a:pt x="14720" y="7545"/>
                  </a:lnTo>
                  <a:lnTo>
                    <a:pt x="0" y="10498"/>
                  </a:lnTo>
                  <a:lnTo>
                    <a:pt x="0" y="2953"/>
                  </a:lnTo>
                  <a:lnTo>
                    <a:pt x="14638" y="0"/>
                  </a:lnTo>
                  <a:lnTo>
                    <a:pt x="22921" y="0"/>
                  </a:lnTo>
                  <a:lnTo>
                    <a:pt x="22921" y="54249"/>
                  </a:lnTo>
                  <a:lnTo>
                    <a:pt x="36452" y="54249"/>
                  </a:lnTo>
                  <a:lnTo>
                    <a:pt x="36452" y="61219"/>
                  </a:lnTo>
                  <a:lnTo>
                    <a:pt x="1188" y="61219"/>
                  </a:lnTo>
                  <a:lnTo>
                    <a:pt x="1188" y="54249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77B39B24-44EB-4E1A-B91B-A18AE6BEEC38}"/>
                </a:ext>
              </a:extLst>
            </p:cNvPr>
            <p:cNvSpPr/>
            <p:nvPr/>
          </p:nvSpPr>
          <p:spPr>
            <a:xfrm>
              <a:off x="6845689" y="4085320"/>
              <a:ext cx="39609" cy="62408"/>
            </a:xfrm>
            <a:custGeom>
              <a:avLst/>
              <a:gdLst>
                <a:gd name="connsiteX0" fmla="*/ 2583 w 39609"/>
                <a:gd name="connsiteY0" fmla="*/ 0 h 62408"/>
                <a:gd name="connsiteX1" fmla="*/ 35099 w 39609"/>
                <a:gd name="connsiteY1" fmla="*/ 0 h 62408"/>
                <a:gd name="connsiteX2" fmla="*/ 35099 w 39609"/>
                <a:gd name="connsiteY2" fmla="*/ 6971 h 62408"/>
                <a:gd name="connsiteX3" fmla="*/ 10169 w 39609"/>
                <a:gd name="connsiteY3" fmla="*/ 6971 h 62408"/>
                <a:gd name="connsiteX4" fmla="*/ 10169 w 39609"/>
                <a:gd name="connsiteY4" fmla="*/ 21978 h 62408"/>
                <a:gd name="connsiteX5" fmla="*/ 13777 w 39609"/>
                <a:gd name="connsiteY5" fmla="*/ 21077 h 62408"/>
                <a:gd name="connsiteX6" fmla="*/ 17386 w 39609"/>
                <a:gd name="connsiteY6" fmla="*/ 20749 h 62408"/>
                <a:gd name="connsiteX7" fmla="*/ 33623 w 39609"/>
                <a:gd name="connsiteY7" fmla="*/ 26366 h 62408"/>
                <a:gd name="connsiteX8" fmla="*/ 39609 w 39609"/>
                <a:gd name="connsiteY8" fmla="*/ 41578 h 62408"/>
                <a:gd name="connsiteX9" fmla="*/ 33459 w 39609"/>
                <a:gd name="connsiteY9" fmla="*/ 56955 h 62408"/>
                <a:gd name="connsiteX10" fmla="*/ 16115 w 39609"/>
                <a:gd name="connsiteY10" fmla="*/ 62409 h 62408"/>
                <a:gd name="connsiteX11" fmla="*/ 8242 w 39609"/>
                <a:gd name="connsiteY11" fmla="*/ 61753 h 62408"/>
                <a:gd name="connsiteX12" fmla="*/ 0 w 39609"/>
                <a:gd name="connsiteY12" fmla="*/ 59784 h 62408"/>
                <a:gd name="connsiteX13" fmla="*/ 0 w 39609"/>
                <a:gd name="connsiteY13" fmla="*/ 51460 h 62408"/>
                <a:gd name="connsiteX14" fmla="*/ 7626 w 39609"/>
                <a:gd name="connsiteY14" fmla="*/ 54454 h 62408"/>
                <a:gd name="connsiteX15" fmla="*/ 15951 w 39609"/>
                <a:gd name="connsiteY15" fmla="*/ 55437 h 62408"/>
                <a:gd name="connsiteX16" fmla="*/ 27185 w 39609"/>
                <a:gd name="connsiteY16" fmla="*/ 51706 h 62408"/>
                <a:gd name="connsiteX17" fmla="*/ 31327 w 39609"/>
                <a:gd name="connsiteY17" fmla="*/ 41578 h 62408"/>
                <a:gd name="connsiteX18" fmla="*/ 27185 w 39609"/>
                <a:gd name="connsiteY18" fmla="*/ 31451 h 62408"/>
                <a:gd name="connsiteX19" fmla="*/ 15951 w 39609"/>
                <a:gd name="connsiteY19" fmla="*/ 27719 h 62408"/>
                <a:gd name="connsiteX20" fmla="*/ 9307 w 39609"/>
                <a:gd name="connsiteY20" fmla="*/ 28458 h 62408"/>
                <a:gd name="connsiteX21" fmla="*/ 2583 w 39609"/>
                <a:gd name="connsiteY21" fmla="*/ 30753 h 62408"/>
                <a:gd name="connsiteX22" fmla="*/ 2583 w 39609"/>
                <a:gd name="connsiteY22" fmla="*/ 0 h 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9609" h="62408">
                  <a:moveTo>
                    <a:pt x="2583" y="0"/>
                  </a:moveTo>
                  <a:lnTo>
                    <a:pt x="35099" y="0"/>
                  </a:lnTo>
                  <a:lnTo>
                    <a:pt x="35099" y="6971"/>
                  </a:lnTo>
                  <a:lnTo>
                    <a:pt x="10169" y="6971"/>
                  </a:lnTo>
                  <a:lnTo>
                    <a:pt x="10169" y="21978"/>
                  </a:lnTo>
                  <a:cubicBezTo>
                    <a:pt x="11371" y="21568"/>
                    <a:pt x="12574" y="21268"/>
                    <a:pt x="13777" y="21077"/>
                  </a:cubicBezTo>
                  <a:cubicBezTo>
                    <a:pt x="14980" y="20858"/>
                    <a:pt x="16182" y="20749"/>
                    <a:pt x="17386" y="20749"/>
                  </a:cubicBezTo>
                  <a:cubicBezTo>
                    <a:pt x="24219" y="20749"/>
                    <a:pt x="29632" y="22621"/>
                    <a:pt x="33623" y="26366"/>
                  </a:cubicBezTo>
                  <a:cubicBezTo>
                    <a:pt x="37614" y="30111"/>
                    <a:pt x="39609" y="35182"/>
                    <a:pt x="39609" y="41578"/>
                  </a:cubicBezTo>
                  <a:cubicBezTo>
                    <a:pt x="39609" y="48167"/>
                    <a:pt x="37560" y="53292"/>
                    <a:pt x="33459" y="56955"/>
                  </a:cubicBezTo>
                  <a:cubicBezTo>
                    <a:pt x="29359" y="60591"/>
                    <a:pt x="23578" y="62409"/>
                    <a:pt x="16115" y="62409"/>
                  </a:cubicBezTo>
                  <a:cubicBezTo>
                    <a:pt x="13545" y="62409"/>
                    <a:pt x="10921" y="62190"/>
                    <a:pt x="8242" y="61753"/>
                  </a:cubicBezTo>
                  <a:cubicBezTo>
                    <a:pt x="5591" y="61315"/>
                    <a:pt x="2843" y="60659"/>
                    <a:pt x="0" y="59784"/>
                  </a:cubicBezTo>
                  <a:lnTo>
                    <a:pt x="0" y="51460"/>
                  </a:lnTo>
                  <a:cubicBezTo>
                    <a:pt x="2461" y="52800"/>
                    <a:pt x="5002" y="53798"/>
                    <a:pt x="7626" y="54454"/>
                  </a:cubicBezTo>
                  <a:cubicBezTo>
                    <a:pt x="10251" y="55110"/>
                    <a:pt x="13025" y="55437"/>
                    <a:pt x="15951" y="55437"/>
                  </a:cubicBezTo>
                  <a:cubicBezTo>
                    <a:pt x="20680" y="55437"/>
                    <a:pt x="24425" y="54193"/>
                    <a:pt x="27185" y="51706"/>
                  </a:cubicBezTo>
                  <a:cubicBezTo>
                    <a:pt x="29947" y="49219"/>
                    <a:pt x="31327" y="45843"/>
                    <a:pt x="31327" y="41578"/>
                  </a:cubicBezTo>
                  <a:cubicBezTo>
                    <a:pt x="31327" y="37314"/>
                    <a:pt x="29947" y="33938"/>
                    <a:pt x="27185" y="31451"/>
                  </a:cubicBezTo>
                  <a:cubicBezTo>
                    <a:pt x="24425" y="28963"/>
                    <a:pt x="20680" y="27719"/>
                    <a:pt x="15951" y="27719"/>
                  </a:cubicBezTo>
                  <a:cubicBezTo>
                    <a:pt x="13736" y="27719"/>
                    <a:pt x="11521" y="27965"/>
                    <a:pt x="9307" y="28458"/>
                  </a:cubicBezTo>
                  <a:cubicBezTo>
                    <a:pt x="7121" y="28950"/>
                    <a:pt x="4880" y="29715"/>
                    <a:pt x="2583" y="30753"/>
                  </a:cubicBezTo>
                  <a:lnTo>
                    <a:pt x="2583" y="0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1D91BA59-17F2-C8EC-1A4B-7B1A84C17282}"/>
                </a:ext>
              </a:extLst>
            </p:cNvPr>
            <p:cNvSpPr/>
            <p:nvPr/>
          </p:nvSpPr>
          <p:spPr>
            <a:xfrm>
              <a:off x="6709431" y="3847989"/>
              <a:ext cx="42315" cy="63516"/>
            </a:xfrm>
            <a:custGeom>
              <a:avLst/>
              <a:gdLst>
                <a:gd name="connsiteX0" fmla="*/ 21159 w 42315"/>
                <a:gd name="connsiteY0" fmla="*/ 6561 h 63516"/>
                <a:gd name="connsiteX1" fmla="*/ 11522 w 42315"/>
                <a:gd name="connsiteY1" fmla="*/ 12875 h 63516"/>
                <a:gd name="connsiteX2" fmla="*/ 8324 w 42315"/>
                <a:gd name="connsiteY2" fmla="*/ 31779 h 63516"/>
                <a:gd name="connsiteX3" fmla="*/ 11522 w 42315"/>
                <a:gd name="connsiteY3" fmla="*/ 50681 h 63516"/>
                <a:gd name="connsiteX4" fmla="*/ 21159 w 42315"/>
                <a:gd name="connsiteY4" fmla="*/ 56955 h 63516"/>
                <a:gd name="connsiteX5" fmla="*/ 30794 w 42315"/>
                <a:gd name="connsiteY5" fmla="*/ 50681 h 63516"/>
                <a:gd name="connsiteX6" fmla="*/ 34034 w 42315"/>
                <a:gd name="connsiteY6" fmla="*/ 31779 h 63516"/>
                <a:gd name="connsiteX7" fmla="*/ 30794 w 42315"/>
                <a:gd name="connsiteY7" fmla="*/ 12875 h 63516"/>
                <a:gd name="connsiteX8" fmla="*/ 21159 w 42315"/>
                <a:gd name="connsiteY8" fmla="*/ 6561 h 63516"/>
                <a:gd name="connsiteX9" fmla="*/ 21159 w 42315"/>
                <a:gd name="connsiteY9" fmla="*/ 0 h 63516"/>
                <a:gd name="connsiteX10" fmla="*/ 36863 w 42315"/>
                <a:gd name="connsiteY10" fmla="*/ 8161 h 63516"/>
                <a:gd name="connsiteX11" fmla="*/ 42316 w 42315"/>
                <a:gd name="connsiteY11" fmla="*/ 31779 h 63516"/>
                <a:gd name="connsiteX12" fmla="*/ 36863 w 42315"/>
                <a:gd name="connsiteY12" fmla="*/ 55397 h 63516"/>
                <a:gd name="connsiteX13" fmla="*/ 21159 w 42315"/>
                <a:gd name="connsiteY13" fmla="*/ 63516 h 63516"/>
                <a:gd name="connsiteX14" fmla="*/ 5412 w 42315"/>
                <a:gd name="connsiteY14" fmla="*/ 55397 h 63516"/>
                <a:gd name="connsiteX15" fmla="*/ 0 w 42315"/>
                <a:gd name="connsiteY15" fmla="*/ 31779 h 63516"/>
                <a:gd name="connsiteX16" fmla="*/ 5412 w 42315"/>
                <a:gd name="connsiteY16" fmla="*/ 8161 h 63516"/>
                <a:gd name="connsiteX17" fmla="*/ 21159 w 42315"/>
                <a:gd name="connsiteY17" fmla="*/ 0 h 6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315" h="63516">
                  <a:moveTo>
                    <a:pt x="21159" y="6561"/>
                  </a:moveTo>
                  <a:cubicBezTo>
                    <a:pt x="16894" y="6561"/>
                    <a:pt x="13681" y="8666"/>
                    <a:pt x="11522" y="12875"/>
                  </a:cubicBezTo>
                  <a:cubicBezTo>
                    <a:pt x="9389" y="17058"/>
                    <a:pt x="8324" y="23359"/>
                    <a:pt x="8324" y="31779"/>
                  </a:cubicBezTo>
                  <a:cubicBezTo>
                    <a:pt x="8324" y="40171"/>
                    <a:pt x="9389" y="46471"/>
                    <a:pt x="11522" y="50681"/>
                  </a:cubicBezTo>
                  <a:cubicBezTo>
                    <a:pt x="13681" y="54864"/>
                    <a:pt x="16894" y="56955"/>
                    <a:pt x="21159" y="56955"/>
                  </a:cubicBezTo>
                  <a:cubicBezTo>
                    <a:pt x="25450" y="56955"/>
                    <a:pt x="28662" y="54864"/>
                    <a:pt x="30794" y="50681"/>
                  </a:cubicBezTo>
                  <a:cubicBezTo>
                    <a:pt x="32954" y="46471"/>
                    <a:pt x="34034" y="40171"/>
                    <a:pt x="34034" y="31779"/>
                  </a:cubicBezTo>
                  <a:cubicBezTo>
                    <a:pt x="34034" y="23359"/>
                    <a:pt x="32954" y="17058"/>
                    <a:pt x="30794" y="12875"/>
                  </a:cubicBezTo>
                  <a:cubicBezTo>
                    <a:pt x="28662" y="8666"/>
                    <a:pt x="25450" y="6561"/>
                    <a:pt x="21159" y="6561"/>
                  </a:cubicBezTo>
                  <a:moveTo>
                    <a:pt x="21159" y="0"/>
                  </a:moveTo>
                  <a:cubicBezTo>
                    <a:pt x="28020" y="0"/>
                    <a:pt x="33255" y="2720"/>
                    <a:pt x="36863" y="8161"/>
                  </a:cubicBezTo>
                  <a:cubicBezTo>
                    <a:pt x="40498" y="13573"/>
                    <a:pt x="42316" y="21445"/>
                    <a:pt x="42316" y="31779"/>
                  </a:cubicBezTo>
                  <a:cubicBezTo>
                    <a:pt x="42316" y="42084"/>
                    <a:pt x="40498" y="49957"/>
                    <a:pt x="36863" y="55397"/>
                  </a:cubicBezTo>
                  <a:cubicBezTo>
                    <a:pt x="33255" y="60809"/>
                    <a:pt x="28020" y="63516"/>
                    <a:pt x="21159" y="63516"/>
                  </a:cubicBezTo>
                  <a:cubicBezTo>
                    <a:pt x="14297" y="63516"/>
                    <a:pt x="9048" y="60809"/>
                    <a:pt x="5412" y="55397"/>
                  </a:cubicBezTo>
                  <a:cubicBezTo>
                    <a:pt x="1804" y="49957"/>
                    <a:pt x="0" y="42084"/>
                    <a:pt x="0" y="31779"/>
                  </a:cubicBezTo>
                  <a:cubicBezTo>
                    <a:pt x="0" y="21445"/>
                    <a:pt x="1804" y="13573"/>
                    <a:pt x="5412" y="8161"/>
                  </a:cubicBezTo>
                  <a:cubicBezTo>
                    <a:pt x="9048" y="2720"/>
                    <a:pt x="14297" y="0"/>
                    <a:pt x="21159" y="0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81816AA3-3780-7047-73BB-206317D9CFF1}"/>
                </a:ext>
              </a:extLst>
            </p:cNvPr>
            <p:cNvSpPr/>
            <p:nvPr/>
          </p:nvSpPr>
          <p:spPr>
            <a:xfrm>
              <a:off x="6766304" y="3899901"/>
              <a:ext cx="8652" cy="10414"/>
            </a:xfrm>
            <a:custGeom>
              <a:avLst/>
              <a:gdLst>
                <a:gd name="connsiteX0" fmla="*/ 0 w 8652"/>
                <a:gd name="connsiteY0" fmla="*/ 0 h 10414"/>
                <a:gd name="connsiteX1" fmla="*/ 8652 w 8652"/>
                <a:gd name="connsiteY1" fmla="*/ 0 h 10414"/>
                <a:gd name="connsiteX2" fmla="*/ 8652 w 8652"/>
                <a:gd name="connsiteY2" fmla="*/ 10415 h 10414"/>
                <a:gd name="connsiteX3" fmla="*/ 0 w 8652"/>
                <a:gd name="connsiteY3" fmla="*/ 10415 h 10414"/>
                <a:gd name="connsiteX4" fmla="*/ 0 w 8652"/>
                <a:gd name="connsiteY4" fmla="*/ 0 h 1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52" h="10414">
                  <a:moveTo>
                    <a:pt x="0" y="0"/>
                  </a:moveTo>
                  <a:lnTo>
                    <a:pt x="8652" y="0"/>
                  </a:lnTo>
                  <a:lnTo>
                    <a:pt x="8652" y="10415"/>
                  </a:lnTo>
                  <a:lnTo>
                    <a:pt x="0" y="104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9AE7A45E-3AD8-5C35-A895-92E463273A6B}"/>
                </a:ext>
              </a:extLst>
            </p:cNvPr>
            <p:cNvSpPr/>
            <p:nvPr/>
          </p:nvSpPr>
          <p:spPr>
            <a:xfrm>
              <a:off x="6790168" y="3847989"/>
              <a:ext cx="38872" cy="62326"/>
            </a:xfrm>
            <a:custGeom>
              <a:avLst/>
              <a:gdLst>
                <a:gd name="connsiteX0" fmla="*/ 9964 w 38872"/>
                <a:gd name="connsiteY0" fmla="*/ 55355 h 62326"/>
                <a:gd name="connsiteX1" fmla="*/ 38872 w 38872"/>
                <a:gd name="connsiteY1" fmla="*/ 55355 h 62326"/>
                <a:gd name="connsiteX2" fmla="*/ 38872 w 38872"/>
                <a:gd name="connsiteY2" fmla="*/ 62327 h 62326"/>
                <a:gd name="connsiteX3" fmla="*/ 0 w 38872"/>
                <a:gd name="connsiteY3" fmla="*/ 62327 h 62326"/>
                <a:gd name="connsiteX4" fmla="*/ 0 w 38872"/>
                <a:gd name="connsiteY4" fmla="*/ 55355 h 62326"/>
                <a:gd name="connsiteX5" fmla="*/ 12835 w 38872"/>
                <a:gd name="connsiteY5" fmla="*/ 42276 h 62326"/>
                <a:gd name="connsiteX6" fmla="*/ 23086 w 38872"/>
                <a:gd name="connsiteY6" fmla="*/ 31655 h 62326"/>
                <a:gd name="connsiteX7" fmla="*/ 28622 w 38872"/>
                <a:gd name="connsiteY7" fmla="*/ 24111 h 62326"/>
                <a:gd name="connsiteX8" fmla="*/ 30221 w 38872"/>
                <a:gd name="connsiteY8" fmla="*/ 18001 h 62326"/>
                <a:gd name="connsiteX9" fmla="*/ 26776 w 38872"/>
                <a:gd name="connsiteY9" fmla="*/ 10046 h 62326"/>
                <a:gd name="connsiteX10" fmla="*/ 17878 w 38872"/>
                <a:gd name="connsiteY10" fmla="*/ 6971 h 62326"/>
                <a:gd name="connsiteX11" fmla="*/ 9636 w 38872"/>
                <a:gd name="connsiteY11" fmla="*/ 8325 h 62326"/>
                <a:gd name="connsiteX12" fmla="*/ 411 w 38872"/>
                <a:gd name="connsiteY12" fmla="*/ 12424 h 62326"/>
                <a:gd name="connsiteX13" fmla="*/ 411 w 38872"/>
                <a:gd name="connsiteY13" fmla="*/ 4060 h 62326"/>
                <a:gd name="connsiteX14" fmla="*/ 9760 w 38872"/>
                <a:gd name="connsiteY14" fmla="*/ 1025 h 62326"/>
                <a:gd name="connsiteX15" fmla="*/ 17714 w 38872"/>
                <a:gd name="connsiteY15" fmla="*/ 0 h 62326"/>
                <a:gd name="connsiteX16" fmla="*/ 32886 w 38872"/>
                <a:gd name="connsiteY16" fmla="*/ 4756 h 62326"/>
                <a:gd name="connsiteX17" fmla="*/ 38544 w 38872"/>
                <a:gd name="connsiteY17" fmla="*/ 17468 h 62326"/>
                <a:gd name="connsiteX18" fmla="*/ 37109 w 38872"/>
                <a:gd name="connsiteY18" fmla="*/ 24644 h 62326"/>
                <a:gd name="connsiteX19" fmla="*/ 31984 w 38872"/>
                <a:gd name="connsiteY19" fmla="*/ 32599 h 62326"/>
                <a:gd name="connsiteX20" fmla="*/ 25465 w 38872"/>
                <a:gd name="connsiteY20" fmla="*/ 39487 h 62326"/>
                <a:gd name="connsiteX21" fmla="*/ 9964 w 38872"/>
                <a:gd name="connsiteY21" fmla="*/ 55355 h 6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872" h="62326">
                  <a:moveTo>
                    <a:pt x="9964" y="55355"/>
                  </a:moveTo>
                  <a:lnTo>
                    <a:pt x="38872" y="55355"/>
                  </a:lnTo>
                  <a:lnTo>
                    <a:pt x="38872" y="62327"/>
                  </a:lnTo>
                  <a:lnTo>
                    <a:pt x="0" y="62327"/>
                  </a:lnTo>
                  <a:lnTo>
                    <a:pt x="0" y="55355"/>
                  </a:lnTo>
                  <a:cubicBezTo>
                    <a:pt x="3144" y="52103"/>
                    <a:pt x="7423" y="47743"/>
                    <a:pt x="12835" y="42276"/>
                  </a:cubicBezTo>
                  <a:cubicBezTo>
                    <a:pt x="18275" y="36781"/>
                    <a:pt x="21692" y="33241"/>
                    <a:pt x="23086" y="31655"/>
                  </a:cubicBezTo>
                  <a:cubicBezTo>
                    <a:pt x="25737" y="28676"/>
                    <a:pt x="27582" y="26161"/>
                    <a:pt x="28622" y="24111"/>
                  </a:cubicBezTo>
                  <a:cubicBezTo>
                    <a:pt x="29688" y="22033"/>
                    <a:pt x="30221" y="19996"/>
                    <a:pt x="30221" y="18001"/>
                  </a:cubicBezTo>
                  <a:cubicBezTo>
                    <a:pt x="30221" y="14748"/>
                    <a:pt x="29073" y="12096"/>
                    <a:pt x="26776" y="10046"/>
                  </a:cubicBezTo>
                  <a:cubicBezTo>
                    <a:pt x="24508" y="7997"/>
                    <a:pt x="21541" y="6971"/>
                    <a:pt x="17878" y="6971"/>
                  </a:cubicBezTo>
                  <a:cubicBezTo>
                    <a:pt x="15282" y="6971"/>
                    <a:pt x="12534" y="7423"/>
                    <a:pt x="9636" y="8325"/>
                  </a:cubicBezTo>
                  <a:cubicBezTo>
                    <a:pt x="6767" y="9226"/>
                    <a:pt x="3692" y="10593"/>
                    <a:pt x="411" y="12424"/>
                  </a:cubicBezTo>
                  <a:lnTo>
                    <a:pt x="411" y="4060"/>
                  </a:lnTo>
                  <a:cubicBezTo>
                    <a:pt x="3746" y="2721"/>
                    <a:pt x="6862" y="1709"/>
                    <a:pt x="9760" y="1025"/>
                  </a:cubicBezTo>
                  <a:cubicBezTo>
                    <a:pt x="12658" y="342"/>
                    <a:pt x="15309" y="0"/>
                    <a:pt x="17714" y="0"/>
                  </a:cubicBezTo>
                  <a:cubicBezTo>
                    <a:pt x="24055" y="0"/>
                    <a:pt x="29114" y="1585"/>
                    <a:pt x="32886" y="4756"/>
                  </a:cubicBezTo>
                  <a:cubicBezTo>
                    <a:pt x="36659" y="7928"/>
                    <a:pt x="38544" y="12165"/>
                    <a:pt x="38544" y="17468"/>
                  </a:cubicBezTo>
                  <a:cubicBezTo>
                    <a:pt x="38544" y="19983"/>
                    <a:pt x="38066" y="22375"/>
                    <a:pt x="37109" y="24644"/>
                  </a:cubicBezTo>
                  <a:cubicBezTo>
                    <a:pt x="36180" y="26886"/>
                    <a:pt x="34471" y="29537"/>
                    <a:pt x="31984" y="32599"/>
                  </a:cubicBezTo>
                  <a:cubicBezTo>
                    <a:pt x="31301" y="33391"/>
                    <a:pt x="29128" y="35688"/>
                    <a:pt x="25465" y="39487"/>
                  </a:cubicBezTo>
                  <a:cubicBezTo>
                    <a:pt x="21801" y="43259"/>
                    <a:pt x="16634" y="48549"/>
                    <a:pt x="9964" y="55355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5CCAB67B-6CE1-DDDE-B0BA-869B2546A4C6}"/>
                </a:ext>
              </a:extLst>
            </p:cNvPr>
            <p:cNvSpPr/>
            <p:nvPr/>
          </p:nvSpPr>
          <p:spPr>
            <a:xfrm>
              <a:off x="6842982" y="3847989"/>
              <a:ext cx="42315" cy="63516"/>
            </a:xfrm>
            <a:custGeom>
              <a:avLst/>
              <a:gdLst>
                <a:gd name="connsiteX0" fmla="*/ 21158 w 42315"/>
                <a:gd name="connsiteY0" fmla="*/ 6561 h 63516"/>
                <a:gd name="connsiteX1" fmla="*/ 11522 w 42315"/>
                <a:gd name="connsiteY1" fmla="*/ 12875 h 63516"/>
                <a:gd name="connsiteX2" fmla="*/ 8324 w 42315"/>
                <a:gd name="connsiteY2" fmla="*/ 31779 h 63516"/>
                <a:gd name="connsiteX3" fmla="*/ 11522 w 42315"/>
                <a:gd name="connsiteY3" fmla="*/ 50681 h 63516"/>
                <a:gd name="connsiteX4" fmla="*/ 21158 w 42315"/>
                <a:gd name="connsiteY4" fmla="*/ 56955 h 63516"/>
                <a:gd name="connsiteX5" fmla="*/ 30794 w 42315"/>
                <a:gd name="connsiteY5" fmla="*/ 50681 h 63516"/>
                <a:gd name="connsiteX6" fmla="*/ 34034 w 42315"/>
                <a:gd name="connsiteY6" fmla="*/ 31779 h 63516"/>
                <a:gd name="connsiteX7" fmla="*/ 30794 w 42315"/>
                <a:gd name="connsiteY7" fmla="*/ 12875 h 63516"/>
                <a:gd name="connsiteX8" fmla="*/ 21158 w 42315"/>
                <a:gd name="connsiteY8" fmla="*/ 6561 h 63516"/>
                <a:gd name="connsiteX9" fmla="*/ 21158 w 42315"/>
                <a:gd name="connsiteY9" fmla="*/ 0 h 63516"/>
                <a:gd name="connsiteX10" fmla="*/ 36863 w 42315"/>
                <a:gd name="connsiteY10" fmla="*/ 8161 h 63516"/>
                <a:gd name="connsiteX11" fmla="*/ 42316 w 42315"/>
                <a:gd name="connsiteY11" fmla="*/ 31779 h 63516"/>
                <a:gd name="connsiteX12" fmla="*/ 36863 w 42315"/>
                <a:gd name="connsiteY12" fmla="*/ 55397 h 63516"/>
                <a:gd name="connsiteX13" fmla="*/ 21158 w 42315"/>
                <a:gd name="connsiteY13" fmla="*/ 63516 h 63516"/>
                <a:gd name="connsiteX14" fmla="*/ 5412 w 42315"/>
                <a:gd name="connsiteY14" fmla="*/ 55397 h 63516"/>
                <a:gd name="connsiteX15" fmla="*/ 0 w 42315"/>
                <a:gd name="connsiteY15" fmla="*/ 31779 h 63516"/>
                <a:gd name="connsiteX16" fmla="*/ 5412 w 42315"/>
                <a:gd name="connsiteY16" fmla="*/ 8161 h 63516"/>
                <a:gd name="connsiteX17" fmla="*/ 21158 w 42315"/>
                <a:gd name="connsiteY17" fmla="*/ 0 h 6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315" h="63516">
                  <a:moveTo>
                    <a:pt x="21158" y="6561"/>
                  </a:moveTo>
                  <a:cubicBezTo>
                    <a:pt x="16894" y="6561"/>
                    <a:pt x="13681" y="8666"/>
                    <a:pt x="11522" y="12875"/>
                  </a:cubicBezTo>
                  <a:cubicBezTo>
                    <a:pt x="9389" y="17058"/>
                    <a:pt x="8324" y="23359"/>
                    <a:pt x="8324" y="31779"/>
                  </a:cubicBezTo>
                  <a:cubicBezTo>
                    <a:pt x="8324" y="40171"/>
                    <a:pt x="9389" y="46471"/>
                    <a:pt x="11522" y="50681"/>
                  </a:cubicBezTo>
                  <a:cubicBezTo>
                    <a:pt x="13681" y="54864"/>
                    <a:pt x="16894" y="56955"/>
                    <a:pt x="21158" y="56955"/>
                  </a:cubicBezTo>
                  <a:cubicBezTo>
                    <a:pt x="25450" y="56955"/>
                    <a:pt x="28662" y="54864"/>
                    <a:pt x="30794" y="50681"/>
                  </a:cubicBezTo>
                  <a:cubicBezTo>
                    <a:pt x="32954" y="46471"/>
                    <a:pt x="34034" y="40171"/>
                    <a:pt x="34034" y="31779"/>
                  </a:cubicBezTo>
                  <a:cubicBezTo>
                    <a:pt x="34034" y="23359"/>
                    <a:pt x="32954" y="17058"/>
                    <a:pt x="30794" y="12875"/>
                  </a:cubicBezTo>
                  <a:cubicBezTo>
                    <a:pt x="28662" y="8666"/>
                    <a:pt x="25450" y="6561"/>
                    <a:pt x="21158" y="6561"/>
                  </a:cubicBezTo>
                  <a:moveTo>
                    <a:pt x="21158" y="0"/>
                  </a:moveTo>
                  <a:cubicBezTo>
                    <a:pt x="28020" y="0"/>
                    <a:pt x="33255" y="2720"/>
                    <a:pt x="36863" y="8161"/>
                  </a:cubicBezTo>
                  <a:cubicBezTo>
                    <a:pt x="40498" y="13573"/>
                    <a:pt x="42316" y="21445"/>
                    <a:pt x="42316" y="31779"/>
                  </a:cubicBezTo>
                  <a:cubicBezTo>
                    <a:pt x="42316" y="42084"/>
                    <a:pt x="40498" y="49957"/>
                    <a:pt x="36863" y="55397"/>
                  </a:cubicBezTo>
                  <a:cubicBezTo>
                    <a:pt x="33255" y="60809"/>
                    <a:pt x="28020" y="63516"/>
                    <a:pt x="21158" y="63516"/>
                  </a:cubicBezTo>
                  <a:cubicBezTo>
                    <a:pt x="14297" y="63516"/>
                    <a:pt x="9048" y="60809"/>
                    <a:pt x="5412" y="55397"/>
                  </a:cubicBezTo>
                  <a:cubicBezTo>
                    <a:pt x="1804" y="49957"/>
                    <a:pt x="0" y="42084"/>
                    <a:pt x="0" y="31779"/>
                  </a:cubicBezTo>
                  <a:cubicBezTo>
                    <a:pt x="0" y="21445"/>
                    <a:pt x="1804" y="13573"/>
                    <a:pt x="5412" y="8161"/>
                  </a:cubicBezTo>
                  <a:cubicBezTo>
                    <a:pt x="9048" y="2720"/>
                    <a:pt x="14297" y="0"/>
                    <a:pt x="21158" y="0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96D3442E-A369-BEFB-87F4-2CFD05C85FF8}"/>
                </a:ext>
              </a:extLst>
            </p:cNvPr>
            <p:cNvSpPr/>
            <p:nvPr/>
          </p:nvSpPr>
          <p:spPr>
            <a:xfrm>
              <a:off x="6711194" y="3611765"/>
              <a:ext cx="42315" cy="63514"/>
            </a:xfrm>
            <a:custGeom>
              <a:avLst/>
              <a:gdLst>
                <a:gd name="connsiteX0" fmla="*/ 21159 w 42315"/>
                <a:gd name="connsiteY0" fmla="*/ 6560 h 63514"/>
                <a:gd name="connsiteX1" fmla="*/ 11522 w 42315"/>
                <a:gd name="connsiteY1" fmla="*/ 12875 h 63514"/>
                <a:gd name="connsiteX2" fmla="*/ 8324 w 42315"/>
                <a:gd name="connsiteY2" fmla="*/ 31778 h 63514"/>
                <a:gd name="connsiteX3" fmla="*/ 11522 w 42315"/>
                <a:gd name="connsiteY3" fmla="*/ 50681 h 63514"/>
                <a:gd name="connsiteX4" fmla="*/ 21159 w 42315"/>
                <a:gd name="connsiteY4" fmla="*/ 56955 h 63514"/>
                <a:gd name="connsiteX5" fmla="*/ 30794 w 42315"/>
                <a:gd name="connsiteY5" fmla="*/ 50681 h 63514"/>
                <a:gd name="connsiteX6" fmla="*/ 34034 w 42315"/>
                <a:gd name="connsiteY6" fmla="*/ 31778 h 63514"/>
                <a:gd name="connsiteX7" fmla="*/ 30794 w 42315"/>
                <a:gd name="connsiteY7" fmla="*/ 12875 h 63514"/>
                <a:gd name="connsiteX8" fmla="*/ 21159 w 42315"/>
                <a:gd name="connsiteY8" fmla="*/ 6560 h 63514"/>
                <a:gd name="connsiteX9" fmla="*/ 21159 w 42315"/>
                <a:gd name="connsiteY9" fmla="*/ 0 h 63514"/>
                <a:gd name="connsiteX10" fmla="*/ 36863 w 42315"/>
                <a:gd name="connsiteY10" fmla="*/ 8160 h 63514"/>
                <a:gd name="connsiteX11" fmla="*/ 42316 w 42315"/>
                <a:gd name="connsiteY11" fmla="*/ 31778 h 63514"/>
                <a:gd name="connsiteX12" fmla="*/ 36863 w 42315"/>
                <a:gd name="connsiteY12" fmla="*/ 55397 h 63514"/>
                <a:gd name="connsiteX13" fmla="*/ 21159 w 42315"/>
                <a:gd name="connsiteY13" fmla="*/ 63515 h 63514"/>
                <a:gd name="connsiteX14" fmla="*/ 5412 w 42315"/>
                <a:gd name="connsiteY14" fmla="*/ 55397 h 63514"/>
                <a:gd name="connsiteX15" fmla="*/ 0 w 42315"/>
                <a:gd name="connsiteY15" fmla="*/ 31778 h 63514"/>
                <a:gd name="connsiteX16" fmla="*/ 5412 w 42315"/>
                <a:gd name="connsiteY16" fmla="*/ 8160 h 63514"/>
                <a:gd name="connsiteX17" fmla="*/ 21159 w 42315"/>
                <a:gd name="connsiteY17" fmla="*/ 0 h 63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315" h="63514">
                  <a:moveTo>
                    <a:pt x="21159" y="6560"/>
                  </a:moveTo>
                  <a:cubicBezTo>
                    <a:pt x="16894" y="6560"/>
                    <a:pt x="13681" y="8666"/>
                    <a:pt x="11522" y="12875"/>
                  </a:cubicBezTo>
                  <a:cubicBezTo>
                    <a:pt x="9389" y="17058"/>
                    <a:pt x="8324" y="23359"/>
                    <a:pt x="8324" y="31778"/>
                  </a:cubicBezTo>
                  <a:cubicBezTo>
                    <a:pt x="8324" y="40170"/>
                    <a:pt x="9389" y="46471"/>
                    <a:pt x="11522" y="50681"/>
                  </a:cubicBezTo>
                  <a:cubicBezTo>
                    <a:pt x="13681" y="54864"/>
                    <a:pt x="16894" y="56955"/>
                    <a:pt x="21159" y="56955"/>
                  </a:cubicBezTo>
                  <a:cubicBezTo>
                    <a:pt x="25450" y="56955"/>
                    <a:pt x="28662" y="54864"/>
                    <a:pt x="30794" y="50681"/>
                  </a:cubicBezTo>
                  <a:cubicBezTo>
                    <a:pt x="32954" y="46471"/>
                    <a:pt x="34034" y="40170"/>
                    <a:pt x="34034" y="31778"/>
                  </a:cubicBezTo>
                  <a:cubicBezTo>
                    <a:pt x="34034" y="23359"/>
                    <a:pt x="32954" y="17058"/>
                    <a:pt x="30794" y="12875"/>
                  </a:cubicBezTo>
                  <a:cubicBezTo>
                    <a:pt x="28662" y="8666"/>
                    <a:pt x="25450" y="6560"/>
                    <a:pt x="21159" y="6560"/>
                  </a:cubicBezTo>
                  <a:moveTo>
                    <a:pt x="21159" y="0"/>
                  </a:moveTo>
                  <a:cubicBezTo>
                    <a:pt x="28019" y="0"/>
                    <a:pt x="33255" y="2720"/>
                    <a:pt x="36863" y="8160"/>
                  </a:cubicBezTo>
                  <a:cubicBezTo>
                    <a:pt x="40498" y="13572"/>
                    <a:pt x="42316" y="21445"/>
                    <a:pt x="42316" y="31778"/>
                  </a:cubicBezTo>
                  <a:cubicBezTo>
                    <a:pt x="42316" y="42083"/>
                    <a:pt x="40498" y="49956"/>
                    <a:pt x="36863" y="55397"/>
                  </a:cubicBezTo>
                  <a:cubicBezTo>
                    <a:pt x="33255" y="60809"/>
                    <a:pt x="28019" y="63515"/>
                    <a:pt x="21159" y="63515"/>
                  </a:cubicBezTo>
                  <a:cubicBezTo>
                    <a:pt x="14297" y="63515"/>
                    <a:pt x="9048" y="60809"/>
                    <a:pt x="5412" y="55397"/>
                  </a:cubicBezTo>
                  <a:cubicBezTo>
                    <a:pt x="1804" y="49956"/>
                    <a:pt x="0" y="42083"/>
                    <a:pt x="0" y="31778"/>
                  </a:cubicBezTo>
                  <a:cubicBezTo>
                    <a:pt x="0" y="21445"/>
                    <a:pt x="1804" y="13572"/>
                    <a:pt x="5412" y="8160"/>
                  </a:cubicBezTo>
                  <a:cubicBezTo>
                    <a:pt x="9048" y="2720"/>
                    <a:pt x="14297" y="0"/>
                    <a:pt x="21159" y="0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861F8D90-B6B8-29EC-B174-70B430C8473A}"/>
                </a:ext>
              </a:extLst>
            </p:cNvPr>
            <p:cNvSpPr/>
            <p:nvPr/>
          </p:nvSpPr>
          <p:spPr>
            <a:xfrm>
              <a:off x="6768067" y="3663676"/>
              <a:ext cx="8651" cy="10415"/>
            </a:xfrm>
            <a:custGeom>
              <a:avLst/>
              <a:gdLst>
                <a:gd name="connsiteX0" fmla="*/ 0 w 8651"/>
                <a:gd name="connsiteY0" fmla="*/ 0 h 10415"/>
                <a:gd name="connsiteX1" fmla="*/ 8651 w 8651"/>
                <a:gd name="connsiteY1" fmla="*/ 0 h 10415"/>
                <a:gd name="connsiteX2" fmla="*/ 8651 w 8651"/>
                <a:gd name="connsiteY2" fmla="*/ 10416 h 10415"/>
                <a:gd name="connsiteX3" fmla="*/ 0 w 8651"/>
                <a:gd name="connsiteY3" fmla="*/ 10416 h 10415"/>
                <a:gd name="connsiteX4" fmla="*/ 0 w 8651"/>
                <a:gd name="connsiteY4" fmla="*/ 0 h 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51" h="10415">
                  <a:moveTo>
                    <a:pt x="0" y="0"/>
                  </a:moveTo>
                  <a:lnTo>
                    <a:pt x="8651" y="0"/>
                  </a:lnTo>
                  <a:lnTo>
                    <a:pt x="8651" y="10416"/>
                  </a:lnTo>
                  <a:lnTo>
                    <a:pt x="0" y="104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62BA9242-EF68-B61A-A1EB-CB48AB339709}"/>
                </a:ext>
              </a:extLst>
            </p:cNvPr>
            <p:cNvSpPr/>
            <p:nvPr/>
          </p:nvSpPr>
          <p:spPr>
            <a:xfrm>
              <a:off x="6791931" y="3611765"/>
              <a:ext cx="38872" cy="62326"/>
            </a:xfrm>
            <a:custGeom>
              <a:avLst/>
              <a:gdLst>
                <a:gd name="connsiteX0" fmla="*/ 9964 w 38872"/>
                <a:gd name="connsiteY0" fmla="*/ 55355 h 62326"/>
                <a:gd name="connsiteX1" fmla="*/ 38872 w 38872"/>
                <a:gd name="connsiteY1" fmla="*/ 55355 h 62326"/>
                <a:gd name="connsiteX2" fmla="*/ 38872 w 38872"/>
                <a:gd name="connsiteY2" fmla="*/ 62327 h 62326"/>
                <a:gd name="connsiteX3" fmla="*/ 0 w 38872"/>
                <a:gd name="connsiteY3" fmla="*/ 62327 h 62326"/>
                <a:gd name="connsiteX4" fmla="*/ 0 w 38872"/>
                <a:gd name="connsiteY4" fmla="*/ 55355 h 62326"/>
                <a:gd name="connsiteX5" fmla="*/ 12835 w 38872"/>
                <a:gd name="connsiteY5" fmla="*/ 42276 h 62326"/>
                <a:gd name="connsiteX6" fmla="*/ 23086 w 38872"/>
                <a:gd name="connsiteY6" fmla="*/ 31655 h 62326"/>
                <a:gd name="connsiteX7" fmla="*/ 28622 w 38872"/>
                <a:gd name="connsiteY7" fmla="*/ 24110 h 62326"/>
                <a:gd name="connsiteX8" fmla="*/ 30221 w 38872"/>
                <a:gd name="connsiteY8" fmla="*/ 18000 h 62326"/>
                <a:gd name="connsiteX9" fmla="*/ 26776 w 38872"/>
                <a:gd name="connsiteY9" fmla="*/ 10046 h 62326"/>
                <a:gd name="connsiteX10" fmla="*/ 17878 w 38872"/>
                <a:gd name="connsiteY10" fmla="*/ 6970 h 62326"/>
                <a:gd name="connsiteX11" fmla="*/ 9636 w 38872"/>
                <a:gd name="connsiteY11" fmla="*/ 8324 h 62326"/>
                <a:gd name="connsiteX12" fmla="*/ 410 w 38872"/>
                <a:gd name="connsiteY12" fmla="*/ 12424 h 62326"/>
                <a:gd name="connsiteX13" fmla="*/ 410 w 38872"/>
                <a:gd name="connsiteY13" fmla="*/ 4059 h 62326"/>
                <a:gd name="connsiteX14" fmla="*/ 9760 w 38872"/>
                <a:gd name="connsiteY14" fmla="*/ 1025 h 62326"/>
                <a:gd name="connsiteX15" fmla="*/ 17714 w 38872"/>
                <a:gd name="connsiteY15" fmla="*/ 0 h 62326"/>
                <a:gd name="connsiteX16" fmla="*/ 32886 w 38872"/>
                <a:gd name="connsiteY16" fmla="*/ 4756 h 62326"/>
                <a:gd name="connsiteX17" fmla="*/ 38544 w 38872"/>
                <a:gd name="connsiteY17" fmla="*/ 17468 h 62326"/>
                <a:gd name="connsiteX18" fmla="*/ 37109 w 38872"/>
                <a:gd name="connsiteY18" fmla="*/ 24644 h 62326"/>
                <a:gd name="connsiteX19" fmla="*/ 31983 w 38872"/>
                <a:gd name="connsiteY19" fmla="*/ 32599 h 62326"/>
                <a:gd name="connsiteX20" fmla="*/ 25463 w 38872"/>
                <a:gd name="connsiteY20" fmla="*/ 39487 h 62326"/>
                <a:gd name="connsiteX21" fmla="*/ 9964 w 38872"/>
                <a:gd name="connsiteY21" fmla="*/ 55355 h 6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872" h="62326">
                  <a:moveTo>
                    <a:pt x="9964" y="55355"/>
                  </a:moveTo>
                  <a:lnTo>
                    <a:pt x="38872" y="55355"/>
                  </a:lnTo>
                  <a:lnTo>
                    <a:pt x="38872" y="62327"/>
                  </a:lnTo>
                  <a:lnTo>
                    <a:pt x="0" y="62327"/>
                  </a:lnTo>
                  <a:lnTo>
                    <a:pt x="0" y="55355"/>
                  </a:lnTo>
                  <a:cubicBezTo>
                    <a:pt x="3144" y="52103"/>
                    <a:pt x="7423" y="47743"/>
                    <a:pt x="12835" y="42276"/>
                  </a:cubicBezTo>
                  <a:cubicBezTo>
                    <a:pt x="18275" y="36780"/>
                    <a:pt x="21692" y="33240"/>
                    <a:pt x="23086" y="31655"/>
                  </a:cubicBezTo>
                  <a:cubicBezTo>
                    <a:pt x="25737" y="28675"/>
                    <a:pt x="27582" y="26160"/>
                    <a:pt x="28622" y="24110"/>
                  </a:cubicBezTo>
                  <a:cubicBezTo>
                    <a:pt x="29687" y="22033"/>
                    <a:pt x="30221" y="19996"/>
                    <a:pt x="30221" y="18000"/>
                  </a:cubicBezTo>
                  <a:cubicBezTo>
                    <a:pt x="30221" y="14748"/>
                    <a:pt x="29073" y="12096"/>
                    <a:pt x="26776" y="10046"/>
                  </a:cubicBezTo>
                  <a:cubicBezTo>
                    <a:pt x="24508" y="7996"/>
                    <a:pt x="21541" y="6970"/>
                    <a:pt x="17878" y="6970"/>
                  </a:cubicBezTo>
                  <a:cubicBezTo>
                    <a:pt x="15282" y="6970"/>
                    <a:pt x="12534" y="7422"/>
                    <a:pt x="9636" y="8324"/>
                  </a:cubicBezTo>
                  <a:cubicBezTo>
                    <a:pt x="6767" y="9225"/>
                    <a:pt x="3691" y="10593"/>
                    <a:pt x="410" y="12424"/>
                  </a:cubicBezTo>
                  <a:lnTo>
                    <a:pt x="410" y="4059"/>
                  </a:lnTo>
                  <a:cubicBezTo>
                    <a:pt x="3745" y="2720"/>
                    <a:pt x="6862" y="1709"/>
                    <a:pt x="9760" y="1025"/>
                  </a:cubicBezTo>
                  <a:cubicBezTo>
                    <a:pt x="12657" y="342"/>
                    <a:pt x="15308" y="0"/>
                    <a:pt x="17714" y="0"/>
                  </a:cubicBezTo>
                  <a:cubicBezTo>
                    <a:pt x="24055" y="0"/>
                    <a:pt x="29114" y="1585"/>
                    <a:pt x="32886" y="4756"/>
                  </a:cubicBezTo>
                  <a:cubicBezTo>
                    <a:pt x="36659" y="7928"/>
                    <a:pt x="38544" y="12165"/>
                    <a:pt x="38544" y="17468"/>
                  </a:cubicBezTo>
                  <a:cubicBezTo>
                    <a:pt x="38544" y="19983"/>
                    <a:pt x="38066" y="22375"/>
                    <a:pt x="37109" y="24644"/>
                  </a:cubicBezTo>
                  <a:cubicBezTo>
                    <a:pt x="36180" y="26886"/>
                    <a:pt x="34471" y="29537"/>
                    <a:pt x="31983" y="32599"/>
                  </a:cubicBezTo>
                  <a:cubicBezTo>
                    <a:pt x="31300" y="33391"/>
                    <a:pt x="29127" y="35687"/>
                    <a:pt x="25463" y="39487"/>
                  </a:cubicBezTo>
                  <a:cubicBezTo>
                    <a:pt x="21800" y="43259"/>
                    <a:pt x="16634" y="48548"/>
                    <a:pt x="9964" y="55355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97DA2CE7-09C9-7569-BE23-F666A3F230CC}"/>
                </a:ext>
              </a:extLst>
            </p:cNvPr>
            <p:cNvSpPr/>
            <p:nvPr/>
          </p:nvSpPr>
          <p:spPr>
            <a:xfrm>
              <a:off x="6845689" y="3612873"/>
              <a:ext cx="39609" cy="62407"/>
            </a:xfrm>
            <a:custGeom>
              <a:avLst/>
              <a:gdLst>
                <a:gd name="connsiteX0" fmla="*/ 2583 w 39609"/>
                <a:gd name="connsiteY0" fmla="*/ 0 h 62407"/>
                <a:gd name="connsiteX1" fmla="*/ 35099 w 39609"/>
                <a:gd name="connsiteY1" fmla="*/ 0 h 62407"/>
                <a:gd name="connsiteX2" fmla="*/ 35099 w 39609"/>
                <a:gd name="connsiteY2" fmla="*/ 6970 h 62407"/>
                <a:gd name="connsiteX3" fmla="*/ 10169 w 39609"/>
                <a:gd name="connsiteY3" fmla="*/ 6970 h 62407"/>
                <a:gd name="connsiteX4" fmla="*/ 10169 w 39609"/>
                <a:gd name="connsiteY4" fmla="*/ 21978 h 62407"/>
                <a:gd name="connsiteX5" fmla="*/ 13777 w 39609"/>
                <a:gd name="connsiteY5" fmla="*/ 21075 h 62407"/>
                <a:gd name="connsiteX6" fmla="*/ 17386 w 39609"/>
                <a:gd name="connsiteY6" fmla="*/ 20748 h 62407"/>
                <a:gd name="connsiteX7" fmla="*/ 33623 w 39609"/>
                <a:gd name="connsiteY7" fmla="*/ 26365 h 62407"/>
                <a:gd name="connsiteX8" fmla="*/ 39609 w 39609"/>
                <a:gd name="connsiteY8" fmla="*/ 41578 h 62407"/>
                <a:gd name="connsiteX9" fmla="*/ 33459 w 39609"/>
                <a:gd name="connsiteY9" fmla="*/ 56955 h 62407"/>
                <a:gd name="connsiteX10" fmla="*/ 16115 w 39609"/>
                <a:gd name="connsiteY10" fmla="*/ 62408 h 62407"/>
                <a:gd name="connsiteX11" fmla="*/ 8242 w 39609"/>
                <a:gd name="connsiteY11" fmla="*/ 61752 h 62407"/>
                <a:gd name="connsiteX12" fmla="*/ 0 w 39609"/>
                <a:gd name="connsiteY12" fmla="*/ 59784 h 62407"/>
                <a:gd name="connsiteX13" fmla="*/ 0 w 39609"/>
                <a:gd name="connsiteY13" fmla="*/ 51460 h 62407"/>
                <a:gd name="connsiteX14" fmla="*/ 7626 w 39609"/>
                <a:gd name="connsiteY14" fmla="*/ 54454 h 62407"/>
                <a:gd name="connsiteX15" fmla="*/ 15951 w 39609"/>
                <a:gd name="connsiteY15" fmla="*/ 55437 h 62407"/>
                <a:gd name="connsiteX16" fmla="*/ 27185 w 39609"/>
                <a:gd name="connsiteY16" fmla="*/ 51706 h 62407"/>
                <a:gd name="connsiteX17" fmla="*/ 31327 w 39609"/>
                <a:gd name="connsiteY17" fmla="*/ 41578 h 62407"/>
                <a:gd name="connsiteX18" fmla="*/ 27185 w 39609"/>
                <a:gd name="connsiteY18" fmla="*/ 31450 h 62407"/>
                <a:gd name="connsiteX19" fmla="*/ 15951 w 39609"/>
                <a:gd name="connsiteY19" fmla="*/ 27719 h 62407"/>
                <a:gd name="connsiteX20" fmla="*/ 9307 w 39609"/>
                <a:gd name="connsiteY20" fmla="*/ 28457 h 62407"/>
                <a:gd name="connsiteX21" fmla="*/ 2583 w 39609"/>
                <a:gd name="connsiteY21" fmla="*/ 30752 h 62407"/>
                <a:gd name="connsiteX22" fmla="*/ 2583 w 39609"/>
                <a:gd name="connsiteY22" fmla="*/ 0 h 6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9609" h="62407">
                  <a:moveTo>
                    <a:pt x="2583" y="0"/>
                  </a:moveTo>
                  <a:lnTo>
                    <a:pt x="35099" y="0"/>
                  </a:lnTo>
                  <a:lnTo>
                    <a:pt x="35099" y="6970"/>
                  </a:lnTo>
                  <a:lnTo>
                    <a:pt x="10169" y="6970"/>
                  </a:lnTo>
                  <a:lnTo>
                    <a:pt x="10169" y="21978"/>
                  </a:lnTo>
                  <a:cubicBezTo>
                    <a:pt x="11371" y="21568"/>
                    <a:pt x="12574" y="21267"/>
                    <a:pt x="13777" y="21075"/>
                  </a:cubicBezTo>
                  <a:cubicBezTo>
                    <a:pt x="14980" y="20857"/>
                    <a:pt x="16182" y="20748"/>
                    <a:pt x="17386" y="20748"/>
                  </a:cubicBezTo>
                  <a:cubicBezTo>
                    <a:pt x="24219" y="20748"/>
                    <a:pt x="29632" y="22620"/>
                    <a:pt x="33623" y="26365"/>
                  </a:cubicBezTo>
                  <a:cubicBezTo>
                    <a:pt x="37614" y="30111"/>
                    <a:pt x="39609" y="35182"/>
                    <a:pt x="39609" y="41578"/>
                  </a:cubicBezTo>
                  <a:cubicBezTo>
                    <a:pt x="39609" y="48167"/>
                    <a:pt x="37560" y="53292"/>
                    <a:pt x="33459" y="56955"/>
                  </a:cubicBezTo>
                  <a:cubicBezTo>
                    <a:pt x="29359" y="60590"/>
                    <a:pt x="23578" y="62408"/>
                    <a:pt x="16115" y="62408"/>
                  </a:cubicBezTo>
                  <a:cubicBezTo>
                    <a:pt x="13545" y="62408"/>
                    <a:pt x="10921" y="62189"/>
                    <a:pt x="8242" y="61752"/>
                  </a:cubicBezTo>
                  <a:cubicBezTo>
                    <a:pt x="5591" y="61314"/>
                    <a:pt x="2843" y="60658"/>
                    <a:pt x="0" y="59784"/>
                  </a:cubicBezTo>
                  <a:lnTo>
                    <a:pt x="0" y="51460"/>
                  </a:lnTo>
                  <a:cubicBezTo>
                    <a:pt x="2461" y="52800"/>
                    <a:pt x="5002" y="53797"/>
                    <a:pt x="7626" y="54454"/>
                  </a:cubicBezTo>
                  <a:cubicBezTo>
                    <a:pt x="10251" y="55109"/>
                    <a:pt x="13025" y="55437"/>
                    <a:pt x="15951" y="55437"/>
                  </a:cubicBezTo>
                  <a:cubicBezTo>
                    <a:pt x="20680" y="55437"/>
                    <a:pt x="24425" y="54193"/>
                    <a:pt x="27185" y="51706"/>
                  </a:cubicBezTo>
                  <a:cubicBezTo>
                    <a:pt x="29947" y="49218"/>
                    <a:pt x="31327" y="45843"/>
                    <a:pt x="31327" y="41578"/>
                  </a:cubicBezTo>
                  <a:cubicBezTo>
                    <a:pt x="31327" y="37314"/>
                    <a:pt x="29947" y="33937"/>
                    <a:pt x="27185" y="31450"/>
                  </a:cubicBezTo>
                  <a:cubicBezTo>
                    <a:pt x="24425" y="28963"/>
                    <a:pt x="20680" y="27719"/>
                    <a:pt x="15951" y="27719"/>
                  </a:cubicBezTo>
                  <a:cubicBezTo>
                    <a:pt x="13736" y="27719"/>
                    <a:pt x="11521" y="27965"/>
                    <a:pt x="9307" y="28457"/>
                  </a:cubicBezTo>
                  <a:cubicBezTo>
                    <a:pt x="7121" y="28949"/>
                    <a:pt x="4880" y="29714"/>
                    <a:pt x="2583" y="30752"/>
                  </a:cubicBezTo>
                  <a:lnTo>
                    <a:pt x="2583" y="0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E7FB9835-C21F-2BE3-6727-633B40F9FDB2}"/>
                </a:ext>
              </a:extLst>
            </p:cNvPr>
            <p:cNvSpPr/>
            <p:nvPr/>
          </p:nvSpPr>
          <p:spPr>
            <a:xfrm>
              <a:off x="6591823" y="4348504"/>
              <a:ext cx="9990" cy="24727"/>
            </a:xfrm>
            <a:custGeom>
              <a:avLst/>
              <a:gdLst>
                <a:gd name="connsiteX0" fmla="*/ 8630 w 9990"/>
                <a:gd name="connsiteY0" fmla="*/ 0 h 24727"/>
                <a:gd name="connsiteX1" fmla="*/ 9991 w 9990"/>
                <a:gd name="connsiteY1" fmla="*/ 829 h 24727"/>
                <a:gd name="connsiteX2" fmla="*/ 4215 w 9990"/>
                <a:gd name="connsiteY2" fmla="*/ 12380 h 24727"/>
                <a:gd name="connsiteX3" fmla="*/ 9991 w 9990"/>
                <a:gd name="connsiteY3" fmla="*/ 23931 h 24727"/>
                <a:gd name="connsiteX4" fmla="*/ 8630 w 9990"/>
                <a:gd name="connsiteY4" fmla="*/ 24728 h 24727"/>
                <a:gd name="connsiteX5" fmla="*/ 0 w 9990"/>
                <a:gd name="connsiteY5" fmla="*/ 12380 h 24727"/>
                <a:gd name="connsiteX6" fmla="*/ 8630 w 9990"/>
                <a:gd name="connsiteY6" fmla="*/ 0 h 2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90" h="24727">
                  <a:moveTo>
                    <a:pt x="8630" y="0"/>
                  </a:moveTo>
                  <a:lnTo>
                    <a:pt x="9991" y="829"/>
                  </a:lnTo>
                  <a:cubicBezTo>
                    <a:pt x="8508" y="4259"/>
                    <a:pt x="6583" y="8110"/>
                    <a:pt x="4215" y="12380"/>
                  </a:cubicBezTo>
                  <a:cubicBezTo>
                    <a:pt x="6583" y="16651"/>
                    <a:pt x="8508" y="20502"/>
                    <a:pt x="9991" y="23931"/>
                  </a:cubicBezTo>
                  <a:lnTo>
                    <a:pt x="8630" y="24728"/>
                  </a:lnTo>
                  <a:cubicBezTo>
                    <a:pt x="5377" y="20988"/>
                    <a:pt x="2500" y="16873"/>
                    <a:pt x="0" y="12380"/>
                  </a:cubicBezTo>
                  <a:cubicBezTo>
                    <a:pt x="2523" y="7845"/>
                    <a:pt x="5399" y="3718"/>
                    <a:pt x="8630" y="0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030DF732-5B8A-EDB0-5A49-FAE745E00BFD}"/>
                </a:ext>
              </a:extLst>
            </p:cNvPr>
            <p:cNvSpPr/>
            <p:nvPr/>
          </p:nvSpPr>
          <p:spPr>
            <a:xfrm>
              <a:off x="6612148" y="4342483"/>
              <a:ext cx="61737" cy="50736"/>
            </a:xfrm>
            <a:custGeom>
              <a:avLst/>
              <a:gdLst>
                <a:gd name="connsiteX0" fmla="*/ 15506 w 61737"/>
                <a:gd name="connsiteY0" fmla="*/ 0 h 50736"/>
                <a:gd name="connsiteX1" fmla="*/ 29114 w 61737"/>
                <a:gd name="connsiteY1" fmla="*/ 3509 h 50736"/>
                <a:gd name="connsiteX2" fmla="*/ 39926 w 61737"/>
                <a:gd name="connsiteY2" fmla="*/ 12424 h 50736"/>
                <a:gd name="connsiteX3" fmla="*/ 44003 w 61737"/>
                <a:gd name="connsiteY3" fmla="*/ 23425 h 50736"/>
                <a:gd name="connsiteX4" fmla="*/ 42202 w 61737"/>
                <a:gd name="connsiteY4" fmla="*/ 28972 h 50736"/>
                <a:gd name="connsiteX5" fmla="*/ 37744 w 61737"/>
                <a:gd name="connsiteY5" fmla="*/ 32339 h 50736"/>
                <a:gd name="connsiteX6" fmla="*/ 48698 w 61737"/>
                <a:gd name="connsiteY6" fmla="*/ 35184 h 50736"/>
                <a:gd name="connsiteX7" fmla="*/ 57186 w 61737"/>
                <a:gd name="connsiteY7" fmla="*/ 37128 h 50736"/>
                <a:gd name="connsiteX8" fmla="*/ 57802 w 61737"/>
                <a:gd name="connsiteY8" fmla="*/ 37033 h 50736"/>
                <a:gd name="connsiteX9" fmla="*/ 58229 w 61737"/>
                <a:gd name="connsiteY9" fmla="*/ 36512 h 50736"/>
                <a:gd name="connsiteX10" fmla="*/ 58608 w 61737"/>
                <a:gd name="connsiteY10" fmla="*/ 35042 h 50736"/>
                <a:gd name="connsiteX11" fmla="*/ 58750 w 61737"/>
                <a:gd name="connsiteY11" fmla="*/ 32244 h 50736"/>
                <a:gd name="connsiteX12" fmla="*/ 58750 w 61737"/>
                <a:gd name="connsiteY12" fmla="*/ 31011 h 50736"/>
                <a:gd name="connsiteX13" fmla="*/ 59035 w 61737"/>
                <a:gd name="connsiteY13" fmla="*/ 30300 h 50736"/>
                <a:gd name="connsiteX14" fmla="*/ 59794 w 61737"/>
                <a:gd name="connsiteY14" fmla="*/ 29920 h 50736"/>
                <a:gd name="connsiteX15" fmla="*/ 61737 w 61737"/>
                <a:gd name="connsiteY15" fmla="*/ 31675 h 50736"/>
                <a:gd name="connsiteX16" fmla="*/ 61596 w 61737"/>
                <a:gd name="connsiteY16" fmla="*/ 36464 h 50736"/>
                <a:gd name="connsiteX17" fmla="*/ 61453 w 61737"/>
                <a:gd name="connsiteY17" fmla="*/ 41301 h 50736"/>
                <a:gd name="connsiteX18" fmla="*/ 61596 w 61737"/>
                <a:gd name="connsiteY18" fmla="*/ 45427 h 50736"/>
                <a:gd name="connsiteX19" fmla="*/ 61737 w 61737"/>
                <a:gd name="connsiteY19" fmla="*/ 49456 h 50736"/>
                <a:gd name="connsiteX20" fmla="*/ 60600 w 61737"/>
                <a:gd name="connsiteY20" fmla="*/ 50737 h 50736"/>
                <a:gd name="connsiteX21" fmla="*/ 59509 w 61737"/>
                <a:gd name="connsiteY21" fmla="*/ 50547 h 50736"/>
                <a:gd name="connsiteX22" fmla="*/ 58940 w 61737"/>
                <a:gd name="connsiteY22" fmla="*/ 50026 h 50736"/>
                <a:gd name="connsiteX23" fmla="*/ 58750 w 61737"/>
                <a:gd name="connsiteY23" fmla="*/ 49314 h 50736"/>
                <a:gd name="connsiteX24" fmla="*/ 58750 w 61737"/>
                <a:gd name="connsiteY24" fmla="*/ 48461 h 50736"/>
                <a:gd name="connsiteX25" fmla="*/ 58371 w 61737"/>
                <a:gd name="connsiteY25" fmla="*/ 45331 h 50736"/>
                <a:gd name="connsiteX26" fmla="*/ 57328 w 61737"/>
                <a:gd name="connsiteY26" fmla="*/ 44051 h 50736"/>
                <a:gd name="connsiteX27" fmla="*/ 54767 w 61737"/>
                <a:gd name="connsiteY27" fmla="*/ 43245 h 50736"/>
                <a:gd name="connsiteX28" fmla="*/ 11523 w 61737"/>
                <a:gd name="connsiteY28" fmla="*/ 32339 h 50736"/>
                <a:gd name="connsiteX29" fmla="*/ 6591 w 61737"/>
                <a:gd name="connsiteY29" fmla="*/ 31675 h 50736"/>
                <a:gd name="connsiteX30" fmla="*/ 3082 w 61737"/>
                <a:gd name="connsiteY30" fmla="*/ 32481 h 50736"/>
                <a:gd name="connsiteX31" fmla="*/ 2134 w 61737"/>
                <a:gd name="connsiteY31" fmla="*/ 34710 h 50736"/>
                <a:gd name="connsiteX32" fmla="*/ 5074 w 61737"/>
                <a:gd name="connsiteY32" fmla="*/ 38787 h 50736"/>
                <a:gd name="connsiteX33" fmla="*/ 13704 w 61737"/>
                <a:gd name="connsiteY33" fmla="*/ 41774 h 50736"/>
                <a:gd name="connsiteX34" fmla="*/ 15600 w 61737"/>
                <a:gd name="connsiteY34" fmla="*/ 42486 h 50736"/>
                <a:gd name="connsiteX35" fmla="*/ 15932 w 61737"/>
                <a:gd name="connsiteY35" fmla="*/ 43434 h 50736"/>
                <a:gd name="connsiteX36" fmla="*/ 14937 w 61737"/>
                <a:gd name="connsiteY36" fmla="*/ 44620 h 50736"/>
                <a:gd name="connsiteX37" fmla="*/ 13182 w 61737"/>
                <a:gd name="connsiteY37" fmla="*/ 44240 h 50736"/>
                <a:gd name="connsiteX38" fmla="*/ 9341 w 61737"/>
                <a:gd name="connsiteY38" fmla="*/ 43150 h 50736"/>
                <a:gd name="connsiteX39" fmla="*/ 5548 w 61737"/>
                <a:gd name="connsiteY39" fmla="*/ 41585 h 50736"/>
                <a:gd name="connsiteX40" fmla="*/ 3888 w 61737"/>
                <a:gd name="connsiteY40" fmla="*/ 40684 h 50736"/>
                <a:gd name="connsiteX41" fmla="*/ 2181 w 61737"/>
                <a:gd name="connsiteY41" fmla="*/ 39404 h 50736"/>
                <a:gd name="connsiteX42" fmla="*/ 569 w 61737"/>
                <a:gd name="connsiteY42" fmla="*/ 37222 h 50736"/>
                <a:gd name="connsiteX43" fmla="*/ 0 w 61737"/>
                <a:gd name="connsiteY43" fmla="*/ 34378 h 50736"/>
                <a:gd name="connsiteX44" fmla="*/ 1802 w 61737"/>
                <a:gd name="connsiteY44" fmla="*/ 28830 h 50736"/>
                <a:gd name="connsiteX45" fmla="*/ 7255 w 61737"/>
                <a:gd name="connsiteY45" fmla="*/ 25653 h 50736"/>
                <a:gd name="connsiteX46" fmla="*/ 2039 w 61737"/>
                <a:gd name="connsiteY46" fmla="*/ 19631 h 50736"/>
                <a:gd name="connsiteX47" fmla="*/ 0 w 61737"/>
                <a:gd name="connsiteY47" fmla="*/ 12945 h 50736"/>
                <a:gd name="connsiteX48" fmla="*/ 4362 w 61737"/>
                <a:gd name="connsiteY48" fmla="*/ 3699 h 50736"/>
                <a:gd name="connsiteX49" fmla="*/ 15506 w 61737"/>
                <a:gd name="connsiteY49" fmla="*/ 0 h 50736"/>
                <a:gd name="connsiteX50" fmla="*/ 11238 w 61737"/>
                <a:gd name="connsiteY50" fmla="*/ 7018 h 50736"/>
                <a:gd name="connsiteX51" fmla="*/ 4552 w 61737"/>
                <a:gd name="connsiteY51" fmla="*/ 8678 h 50736"/>
                <a:gd name="connsiteX52" fmla="*/ 2134 w 61737"/>
                <a:gd name="connsiteY52" fmla="*/ 13230 h 50736"/>
                <a:gd name="connsiteX53" fmla="*/ 5832 w 61737"/>
                <a:gd name="connsiteY53" fmla="*/ 21101 h 50736"/>
                <a:gd name="connsiteX54" fmla="*/ 12613 w 61737"/>
                <a:gd name="connsiteY54" fmla="*/ 26127 h 50736"/>
                <a:gd name="connsiteX55" fmla="*/ 31628 w 61737"/>
                <a:gd name="connsiteY55" fmla="*/ 30916 h 50736"/>
                <a:gd name="connsiteX56" fmla="*/ 33192 w 61737"/>
                <a:gd name="connsiteY56" fmla="*/ 31201 h 50736"/>
                <a:gd name="connsiteX57" fmla="*/ 34330 w 61737"/>
                <a:gd name="connsiteY57" fmla="*/ 31059 h 50736"/>
                <a:gd name="connsiteX58" fmla="*/ 36464 w 61737"/>
                <a:gd name="connsiteY58" fmla="*/ 30347 h 50736"/>
                <a:gd name="connsiteX59" fmla="*/ 38977 w 61737"/>
                <a:gd name="connsiteY59" fmla="*/ 29019 h 50736"/>
                <a:gd name="connsiteX60" fmla="*/ 40969 w 61737"/>
                <a:gd name="connsiteY60" fmla="*/ 26791 h 50736"/>
                <a:gd name="connsiteX61" fmla="*/ 41822 w 61737"/>
                <a:gd name="connsiteY61" fmla="*/ 23519 h 50736"/>
                <a:gd name="connsiteX62" fmla="*/ 39262 w 61737"/>
                <a:gd name="connsiteY62" fmla="*/ 17497 h 50736"/>
                <a:gd name="connsiteX63" fmla="*/ 31865 w 61737"/>
                <a:gd name="connsiteY63" fmla="*/ 11949 h 50736"/>
                <a:gd name="connsiteX64" fmla="*/ 22002 w 61737"/>
                <a:gd name="connsiteY64" fmla="*/ 8772 h 50736"/>
                <a:gd name="connsiteX65" fmla="*/ 11238 w 61737"/>
                <a:gd name="connsiteY65" fmla="*/ 7018 h 5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1737" h="50736">
                  <a:moveTo>
                    <a:pt x="15506" y="0"/>
                  </a:moveTo>
                  <a:cubicBezTo>
                    <a:pt x="20121" y="0"/>
                    <a:pt x="24657" y="1170"/>
                    <a:pt x="29114" y="3509"/>
                  </a:cubicBezTo>
                  <a:cubicBezTo>
                    <a:pt x="33572" y="5816"/>
                    <a:pt x="37175" y="8788"/>
                    <a:pt x="39926" y="12424"/>
                  </a:cubicBezTo>
                  <a:cubicBezTo>
                    <a:pt x="42644" y="16059"/>
                    <a:pt x="44003" y="19726"/>
                    <a:pt x="44003" y="23425"/>
                  </a:cubicBezTo>
                  <a:cubicBezTo>
                    <a:pt x="44003" y="25638"/>
                    <a:pt x="43403" y="27487"/>
                    <a:pt x="42202" y="28972"/>
                  </a:cubicBezTo>
                  <a:cubicBezTo>
                    <a:pt x="40969" y="30426"/>
                    <a:pt x="39483" y="31548"/>
                    <a:pt x="37744" y="32339"/>
                  </a:cubicBezTo>
                  <a:cubicBezTo>
                    <a:pt x="39894" y="32939"/>
                    <a:pt x="43545" y="33887"/>
                    <a:pt x="48698" y="35184"/>
                  </a:cubicBezTo>
                  <a:cubicBezTo>
                    <a:pt x="53850" y="36481"/>
                    <a:pt x="56680" y="37128"/>
                    <a:pt x="57186" y="37128"/>
                  </a:cubicBezTo>
                  <a:cubicBezTo>
                    <a:pt x="57470" y="37128"/>
                    <a:pt x="57676" y="37097"/>
                    <a:pt x="57802" y="37033"/>
                  </a:cubicBezTo>
                  <a:cubicBezTo>
                    <a:pt x="57928" y="36969"/>
                    <a:pt x="58071" y="36796"/>
                    <a:pt x="58229" y="36512"/>
                  </a:cubicBezTo>
                  <a:cubicBezTo>
                    <a:pt x="58418" y="36227"/>
                    <a:pt x="58545" y="35738"/>
                    <a:pt x="58608" y="35042"/>
                  </a:cubicBezTo>
                  <a:cubicBezTo>
                    <a:pt x="58703" y="34347"/>
                    <a:pt x="58750" y="33413"/>
                    <a:pt x="58750" y="32244"/>
                  </a:cubicBezTo>
                  <a:cubicBezTo>
                    <a:pt x="58750" y="31644"/>
                    <a:pt x="58750" y="31233"/>
                    <a:pt x="58750" y="31011"/>
                  </a:cubicBezTo>
                  <a:cubicBezTo>
                    <a:pt x="58782" y="30758"/>
                    <a:pt x="58877" y="30522"/>
                    <a:pt x="59035" y="30300"/>
                  </a:cubicBezTo>
                  <a:cubicBezTo>
                    <a:pt x="59193" y="30047"/>
                    <a:pt x="59446" y="29920"/>
                    <a:pt x="59794" y="29920"/>
                  </a:cubicBezTo>
                  <a:cubicBezTo>
                    <a:pt x="61089" y="29920"/>
                    <a:pt x="61737" y="30505"/>
                    <a:pt x="61737" y="31675"/>
                  </a:cubicBezTo>
                  <a:cubicBezTo>
                    <a:pt x="61737" y="32718"/>
                    <a:pt x="61690" y="34314"/>
                    <a:pt x="61596" y="36464"/>
                  </a:cubicBezTo>
                  <a:cubicBezTo>
                    <a:pt x="61500" y="38613"/>
                    <a:pt x="61453" y="40226"/>
                    <a:pt x="61453" y="41301"/>
                  </a:cubicBezTo>
                  <a:cubicBezTo>
                    <a:pt x="61453" y="42218"/>
                    <a:pt x="61500" y="43593"/>
                    <a:pt x="61596" y="45427"/>
                  </a:cubicBezTo>
                  <a:cubicBezTo>
                    <a:pt x="61690" y="47260"/>
                    <a:pt x="61737" y="48603"/>
                    <a:pt x="61737" y="49456"/>
                  </a:cubicBezTo>
                  <a:cubicBezTo>
                    <a:pt x="61737" y="50309"/>
                    <a:pt x="61358" y="50737"/>
                    <a:pt x="60600" y="50737"/>
                  </a:cubicBezTo>
                  <a:cubicBezTo>
                    <a:pt x="60157" y="50737"/>
                    <a:pt x="59794" y="50674"/>
                    <a:pt x="59509" y="50547"/>
                  </a:cubicBezTo>
                  <a:cubicBezTo>
                    <a:pt x="59256" y="50452"/>
                    <a:pt x="59066" y="50278"/>
                    <a:pt x="58940" y="50026"/>
                  </a:cubicBezTo>
                  <a:cubicBezTo>
                    <a:pt x="58845" y="49773"/>
                    <a:pt x="58782" y="49536"/>
                    <a:pt x="58750" y="49314"/>
                  </a:cubicBezTo>
                  <a:cubicBezTo>
                    <a:pt x="58750" y="49125"/>
                    <a:pt x="58750" y="48841"/>
                    <a:pt x="58750" y="48461"/>
                  </a:cubicBezTo>
                  <a:cubicBezTo>
                    <a:pt x="58750" y="47007"/>
                    <a:pt x="58624" y="45964"/>
                    <a:pt x="58371" y="45331"/>
                  </a:cubicBezTo>
                  <a:cubicBezTo>
                    <a:pt x="58150" y="44699"/>
                    <a:pt x="57802" y="44273"/>
                    <a:pt x="57328" y="44051"/>
                  </a:cubicBezTo>
                  <a:cubicBezTo>
                    <a:pt x="56885" y="43798"/>
                    <a:pt x="56032" y="43530"/>
                    <a:pt x="54767" y="43245"/>
                  </a:cubicBezTo>
                  <a:lnTo>
                    <a:pt x="11523" y="32339"/>
                  </a:lnTo>
                  <a:cubicBezTo>
                    <a:pt x="9594" y="31896"/>
                    <a:pt x="7950" y="31675"/>
                    <a:pt x="6591" y="31675"/>
                  </a:cubicBezTo>
                  <a:cubicBezTo>
                    <a:pt x="4884" y="31675"/>
                    <a:pt x="3714" y="31944"/>
                    <a:pt x="3082" y="32481"/>
                  </a:cubicBezTo>
                  <a:cubicBezTo>
                    <a:pt x="2450" y="33019"/>
                    <a:pt x="2134" y="33762"/>
                    <a:pt x="2134" y="34710"/>
                  </a:cubicBezTo>
                  <a:cubicBezTo>
                    <a:pt x="2134" y="36354"/>
                    <a:pt x="3114" y="37713"/>
                    <a:pt x="5074" y="38787"/>
                  </a:cubicBezTo>
                  <a:cubicBezTo>
                    <a:pt x="7034" y="39862"/>
                    <a:pt x="9910" y="40858"/>
                    <a:pt x="13704" y="41774"/>
                  </a:cubicBezTo>
                  <a:cubicBezTo>
                    <a:pt x="14747" y="42059"/>
                    <a:pt x="15379" y="42297"/>
                    <a:pt x="15600" y="42486"/>
                  </a:cubicBezTo>
                  <a:cubicBezTo>
                    <a:pt x="15822" y="42644"/>
                    <a:pt x="15932" y="42960"/>
                    <a:pt x="15932" y="43434"/>
                  </a:cubicBezTo>
                  <a:cubicBezTo>
                    <a:pt x="15901" y="44225"/>
                    <a:pt x="15569" y="44620"/>
                    <a:pt x="14937" y="44620"/>
                  </a:cubicBezTo>
                  <a:cubicBezTo>
                    <a:pt x="14779" y="44620"/>
                    <a:pt x="14194" y="44493"/>
                    <a:pt x="13182" y="44240"/>
                  </a:cubicBezTo>
                  <a:cubicBezTo>
                    <a:pt x="12139" y="43988"/>
                    <a:pt x="10859" y="43625"/>
                    <a:pt x="9341" y="43150"/>
                  </a:cubicBezTo>
                  <a:cubicBezTo>
                    <a:pt x="7792" y="42644"/>
                    <a:pt x="6528" y="42123"/>
                    <a:pt x="5548" y="41585"/>
                  </a:cubicBezTo>
                  <a:cubicBezTo>
                    <a:pt x="4884" y="41269"/>
                    <a:pt x="4331" y="40969"/>
                    <a:pt x="3888" y="40684"/>
                  </a:cubicBezTo>
                  <a:cubicBezTo>
                    <a:pt x="3446" y="40400"/>
                    <a:pt x="2877" y="39973"/>
                    <a:pt x="2181" y="39404"/>
                  </a:cubicBezTo>
                  <a:cubicBezTo>
                    <a:pt x="1486" y="38804"/>
                    <a:pt x="948" y="38076"/>
                    <a:pt x="569" y="37222"/>
                  </a:cubicBezTo>
                  <a:cubicBezTo>
                    <a:pt x="190" y="36369"/>
                    <a:pt x="0" y="35422"/>
                    <a:pt x="0" y="34378"/>
                  </a:cubicBezTo>
                  <a:cubicBezTo>
                    <a:pt x="0" y="32355"/>
                    <a:pt x="601" y="30505"/>
                    <a:pt x="1802" y="28830"/>
                  </a:cubicBezTo>
                  <a:cubicBezTo>
                    <a:pt x="3003" y="27155"/>
                    <a:pt x="4821" y="26095"/>
                    <a:pt x="7255" y="25653"/>
                  </a:cubicBezTo>
                  <a:cubicBezTo>
                    <a:pt x="5137" y="23851"/>
                    <a:pt x="3398" y="21844"/>
                    <a:pt x="2039" y="19631"/>
                  </a:cubicBezTo>
                  <a:cubicBezTo>
                    <a:pt x="680" y="17418"/>
                    <a:pt x="0" y="15189"/>
                    <a:pt x="0" y="12945"/>
                  </a:cubicBezTo>
                  <a:cubicBezTo>
                    <a:pt x="0" y="9215"/>
                    <a:pt x="1454" y="6133"/>
                    <a:pt x="4362" y="3699"/>
                  </a:cubicBezTo>
                  <a:cubicBezTo>
                    <a:pt x="7239" y="1233"/>
                    <a:pt x="10953" y="0"/>
                    <a:pt x="15506" y="0"/>
                  </a:cubicBezTo>
                  <a:moveTo>
                    <a:pt x="11238" y="7018"/>
                  </a:moveTo>
                  <a:cubicBezTo>
                    <a:pt x="8361" y="7018"/>
                    <a:pt x="6133" y="7571"/>
                    <a:pt x="4552" y="8678"/>
                  </a:cubicBezTo>
                  <a:cubicBezTo>
                    <a:pt x="2940" y="9752"/>
                    <a:pt x="2134" y="11269"/>
                    <a:pt x="2134" y="13230"/>
                  </a:cubicBezTo>
                  <a:cubicBezTo>
                    <a:pt x="2134" y="15664"/>
                    <a:pt x="3367" y="18288"/>
                    <a:pt x="5832" y="21101"/>
                  </a:cubicBezTo>
                  <a:cubicBezTo>
                    <a:pt x="8172" y="23882"/>
                    <a:pt x="10432" y="25558"/>
                    <a:pt x="12613" y="26127"/>
                  </a:cubicBezTo>
                  <a:lnTo>
                    <a:pt x="31628" y="30916"/>
                  </a:lnTo>
                  <a:lnTo>
                    <a:pt x="33192" y="31201"/>
                  </a:lnTo>
                  <a:cubicBezTo>
                    <a:pt x="33382" y="31201"/>
                    <a:pt x="33761" y="31153"/>
                    <a:pt x="34330" y="31059"/>
                  </a:cubicBezTo>
                  <a:cubicBezTo>
                    <a:pt x="34868" y="30932"/>
                    <a:pt x="35579" y="30695"/>
                    <a:pt x="36464" y="30347"/>
                  </a:cubicBezTo>
                  <a:cubicBezTo>
                    <a:pt x="37349" y="29968"/>
                    <a:pt x="38187" y="29525"/>
                    <a:pt x="38977" y="29019"/>
                  </a:cubicBezTo>
                  <a:cubicBezTo>
                    <a:pt x="39736" y="28482"/>
                    <a:pt x="40400" y="27740"/>
                    <a:pt x="40969" y="26791"/>
                  </a:cubicBezTo>
                  <a:cubicBezTo>
                    <a:pt x="41538" y="25811"/>
                    <a:pt x="41822" y="24721"/>
                    <a:pt x="41822" y="23519"/>
                  </a:cubicBezTo>
                  <a:cubicBezTo>
                    <a:pt x="41822" y="21591"/>
                    <a:pt x="40969" y="19583"/>
                    <a:pt x="39262" y="17497"/>
                  </a:cubicBezTo>
                  <a:cubicBezTo>
                    <a:pt x="37555" y="15379"/>
                    <a:pt x="35089" y="13529"/>
                    <a:pt x="31865" y="11949"/>
                  </a:cubicBezTo>
                  <a:cubicBezTo>
                    <a:pt x="29778" y="10969"/>
                    <a:pt x="26491" y="9911"/>
                    <a:pt x="22002" y="8772"/>
                  </a:cubicBezTo>
                  <a:cubicBezTo>
                    <a:pt x="17481" y="7603"/>
                    <a:pt x="13893" y="7018"/>
                    <a:pt x="11238" y="7018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F05C9027-D662-E52B-D64D-C85DD6B71132}"/>
                </a:ext>
              </a:extLst>
            </p:cNvPr>
            <p:cNvSpPr/>
            <p:nvPr/>
          </p:nvSpPr>
          <p:spPr>
            <a:xfrm>
              <a:off x="6582227" y="4320449"/>
              <a:ext cx="97111" cy="22523"/>
            </a:xfrm>
            <a:custGeom>
              <a:avLst/>
              <a:gdLst>
                <a:gd name="connsiteX0" fmla="*/ 48556 w 97111"/>
                <a:gd name="connsiteY0" fmla="*/ 22524 h 22523"/>
                <a:gd name="connsiteX1" fmla="*/ 18920 w 97111"/>
                <a:gd name="connsiteY1" fmla="*/ 16407 h 22523"/>
                <a:gd name="connsiteX2" fmla="*/ 8725 w 97111"/>
                <a:gd name="connsiteY2" fmla="*/ 10148 h 22523"/>
                <a:gd name="connsiteX3" fmla="*/ 2039 w 97111"/>
                <a:gd name="connsiteY3" fmla="*/ 4078 h 22523"/>
                <a:gd name="connsiteX4" fmla="*/ 0 w 97111"/>
                <a:gd name="connsiteY4" fmla="*/ 996 h 22523"/>
                <a:gd name="connsiteX5" fmla="*/ 948 w 97111"/>
                <a:gd name="connsiteY5" fmla="*/ 0 h 22523"/>
                <a:gd name="connsiteX6" fmla="*/ 2608 w 97111"/>
                <a:gd name="connsiteY6" fmla="*/ 1280 h 22523"/>
                <a:gd name="connsiteX7" fmla="*/ 48556 w 97111"/>
                <a:gd name="connsiteY7" fmla="*/ 16881 h 22523"/>
                <a:gd name="connsiteX8" fmla="*/ 93982 w 97111"/>
                <a:gd name="connsiteY8" fmla="*/ 1660 h 22523"/>
                <a:gd name="connsiteX9" fmla="*/ 96163 w 97111"/>
                <a:gd name="connsiteY9" fmla="*/ 0 h 22523"/>
                <a:gd name="connsiteX10" fmla="*/ 97111 w 97111"/>
                <a:gd name="connsiteY10" fmla="*/ 996 h 22523"/>
                <a:gd name="connsiteX11" fmla="*/ 95167 w 97111"/>
                <a:gd name="connsiteY11" fmla="*/ 3983 h 22523"/>
                <a:gd name="connsiteX12" fmla="*/ 88766 w 97111"/>
                <a:gd name="connsiteY12" fmla="*/ 9911 h 22523"/>
                <a:gd name="connsiteX13" fmla="*/ 78855 w 97111"/>
                <a:gd name="connsiteY13" fmla="*/ 16122 h 22523"/>
                <a:gd name="connsiteX14" fmla="*/ 48556 w 97111"/>
                <a:gd name="connsiteY14" fmla="*/ 22524 h 22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111" h="22523">
                  <a:moveTo>
                    <a:pt x="48556" y="22524"/>
                  </a:moveTo>
                  <a:cubicBezTo>
                    <a:pt x="37618" y="22524"/>
                    <a:pt x="27739" y="20485"/>
                    <a:pt x="18920" y="16407"/>
                  </a:cubicBezTo>
                  <a:cubicBezTo>
                    <a:pt x="15221" y="14668"/>
                    <a:pt x="11823" y="12582"/>
                    <a:pt x="8725" y="10148"/>
                  </a:cubicBezTo>
                  <a:cubicBezTo>
                    <a:pt x="5627" y="7713"/>
                    <a:pt x="3398" y="5691"/>
                    <a:pt x="2039" y="4078"/>
                  </a:cubicBezTo>
                  <a:cubicBezTo>
                    <a:pt x="680" y="2466"/>
                    <a:pt x="0" y="1438"/>
                    <a:pt x="0" y="996"/>
                  </a:cubicBezTo>
                  <a:cubicBezTo>
                    <a:pt x="0" y="363"/>
                    <a:pt x="316" y="31"/>
                    <a:pt x="948" y="0"/>
                  </a:cubicBezTo>
                  <a:cubicBezTo>
                    <a:pt x="1264" y="0"/>
                    <a:pt x="1818" y="427"/>
                    <a:pt x="2608" y="1280"/>
                  </a:cubicBezTo>
                  <a:cubicBezTo>
                    <a:pt x="13230" y="11712"/>
                    <a:pt x="28545" y="16912"/>
                    <a:pt x="48556" y="16881"/>
                  </a:cubicBezTo>
                  <a:cubicBezTo>
                    <a:pt x="68629" y="16881"/>
                    <a:pt x="83771" y="11808"/>
                    <a:pt x="93982" y="1660"/>
                  </a:cubicBezTo>
                  <a:cubicBezTo>
                    <a:pt x="95088" y="554"/>
                    <a:pt x="95815" y="0"/>
                    <a:pt x="96163" y="0"/>
                  </a:cubicBezTo>
                  <a:cubicBezTo>
                    <a:pt x="96796" y="0"/>
                    <a:pt x="97111" y="332"/>
                    <a:pt x="97111" y="996"/>
                  </a:cubicBezTo>
                  <a:cubicBezTo>
                    <a:pt x="97111" y="1438"/>
                    <a:pt x="96464" y="2434"/>
                    <a:pt x="95167" y="3983"/>
                  </a:cubicBezTo>
                  <a:cubicBezTo>
                    <a:pt x="93870" y="5533"/>
                    <a:pt x="91737" y="7509"/>
                    <a:pt x="88766" y="9911"/>
                  </a:cubicBezTo>
                  <a:cubicBezTo>
                    <a:pt x="85794" y="12313"/>
                    <a:pt x="82491" y="14384"/>
                    <a:pt x="78855" y="16122"/>
                  </a:cubicBezTo>
                  <a:cubicBezTo>
                    <a:pt x="70036" y="20390"/>
                    <a:pt x="59936" y="22524"/>
                    <a:pt x="48556" y="22524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A5626651-CF95-8CEB-3C49-C6FA14FEB2D1}"/>
                </a:ext>
              </a:extLst>
            </p:cNvPr>
            <p:cNvSpPr/>
            <p:nvPr/>
          </p:nvSpPr>
          <p:spPr>
            <a:xfrm>
              <a:off x="6588724" y="4238021"/>
              <a:ext cx="68470" cy="67664"/>
            </a:xfrm>
            <a:custGeom>
              <a:avLst/>
              <a:gdLst>
                <a:gd name="connsiteX0" fmla="*/ 66337 w 68470"/>
                <a:gd name="connsiteY0" fmla="*/ 67664 h 67664"/>
                <a:gd name="connsiteX1" fmla="*/ 63350 w 68470"/>
                <a:gd name="connsiteY1" fmla="*/ 67664 h 67664"/>
                <a:gd name="connsiteX2" fmla="*/ 63350 w 68470"/>
                <a:gd name="connsiteY2" fmla="*/ 65341 h 67664"/>
                <a:gd name="connsiteX3" fmla="*/ 62496 w 68470"/>
                <a:gd name="connsiteY3" fmla="*/ 58892 h 67664"/>
                <a:gd name="connsiteX4" fmla="*/ 58750 w 68470"/>
                <a:gd name="connsiteY4" fmla="*/ 57659 h 67664"/>
                <a:gd name="connsiteX5" fmla="*/ 7587 w 68470"/>
                <a:gd name="connsiteY5" fmla="*/ 57659 h 67664"/>
                <a:gd name="connsiteX6" fmla="*/ 3936 w 68470"/>
                <a:gd name="connsiteY6" fmla="*/ 58892 h 67664"/>
                <a:gd name="connsiteX7" fmla="*/ 3035 w 68470"/>
                <a:gd name="connsiteY7" fmla="*/ 65341 h 67664"/>
                <a:gd name="connsiteX8" fmla="*/ 3035 w 68470"/>
                <a:gd name="connsiteY8" fmla="*/ 67664 h 67664"/>
                <a:gd name="connsiteX9" fmla="*/ 0 w 68470"/>
                <a:gd name="connsiteY9" fmla="*/ 67664 h 67664"/>
                <a:gd name="connsiteX10" fmla="*/ 0 w 68470"/>
                <a:gd name="connsiteY10" fmla="*/ 37175 h 67664"/>
                <a:gd name="connsiteX11" fmla="*/ 5216 w 68470"/>
                <a:gd name="connsiteY11" fmla="*/ 19252 h 67664"/>
                <a:gd name="connsiteX12" fmla="*/ 17497 w 68470"/>
                <a:gd name="connsiteY12" fmla="*/ 11854 h 67664"/>
                <a:gd name="connsiteX13" fmla="*/ 27218 w 68470"/>
                <a:gd name="connsiteY13" fmla="*/ 16643 h 67664"/>
                <a:gd name="connsiteX14" fmla="*/ 33334 w 68470"/>
                <a:gd name="connsiteY14" fmla="*/ 28829 h 67664"/>
                <a:gd name="connsiteX15" fmla="*/ 44572 w 68470"/>
                <a:gd name="connsiteY15" fmla="*/ 16975 h 67664"/>
                <a:gd name="connsiteX16" fmla="*/ 52349 w 68470"/>
                <a:gd name="connsiteY16" fmla="*/ 15742 h 67664"/>
                <a:gd name="connsiteX17" fmla="*/ 56569 w 68470"/>
                <a:gd name="connsiteY17" fmla="*/ 15126 h 67664"/>
                <a:gd name="connsiteX18" fmla="*/ 59936 w 68470"/>
                <a:gd name="connsiteY18" fmla="*/ 14415 h 67664"/>
                <a:gd name="connsiteX19" fmla="*/ 62828 w 68470"/>
                <a:gd name="connsiteY19" fmla="*/ 13561 h 67664"/>
                <a:gd name="connsiteX20" fmla="*/ 64725 w 68470"/>
                <a:gd name="connsiteY20" fmla="*/ 12423 h 67664"/>
                <a:gd name="connsiteX21" fmla="*/ 66005 w 68470"/>
                <a:gd name="connsiteY21" fmla="*/ 10906 h 67664"/>
                <a:gd name="connsiteX22" fmla="*/ 66337 w 68470"/>
                <a:gd name="connsiteY22" fmla="*/ 8820 h 67664"/>
                <a:gd name="connsiteX23" fmla="*/ 64346 w 68470"/>
                <a:gd name="connsiteY23" fmla="*/ 4694 h 67664"/>
                <a:gd name="connsiteX24" fmla="*/ 57707 w 68470"/>
                <a:gd name="connsiteY24" fmla="*/ 2418 h 67664"/>
                <a:gd name="connsiteX25" fmla="*/ 56142 w 68470"/>
                <a:gd name="connsiteY25" fmla="*/ 1233 h 67664"/>
                <a:gd name="connsiteX26" fmla="*/ 57707 w 68470"/>
                <a:gd name="connsiteY26" fmla="*/ 0 h 67664"/>
                <a:gd name="connsiteX27" fmla="*/ 60694 w 68470"/>
                <a:gd name="connsiteY27" fmla="*/ 380 h 67664"/>
                <a:gd name="connsiteX28" fmla="*/ 64108 w 68470"/>
                <a:gd name="connsiteY28" fmla="*/ 1707 h 67664"/>
                <a:gd name="connsiteX29" fmla="*/ 67191 w 68470"/>
                <a:gd name="connsiteY29" fmla="*/ 4600 h 67664"/>
                <a:gd name="connsiteX30" fmla="*/ 68471 w 68470"/>
                <a:gd name="connsiteY30" fmla="*/ 9199 h 67664"/>
                <a:gd name="connsiteX31" fmla="*/ 64393 w 68470"/>
                <a:gd name="connsiteY31" fmla="*/ 21433 h 67664"/>
                <a:gd name="connsiteX32" fmla="*/ 60362 w 68470"/>
                <a:gd name="connsiteY32" fmla="*/ 24277 h 67664"/>
                <a:gd name="connsiteX33" fmla="*/ 56285 w 68470"/>
                <a:gd name="connsiteY33" fmla="*/ 25273 h 67664"/>
                <a:gd name="connsiteX34" fmla="*/ 50500 w 68470"/>
                <a:gd name="connsiteY34" fmla="*/ 25416 h 67664"/>
                <a:gd name="connsiteX35" fmla="*/ 42391 w 68470"/>
                <a:gd name="connsiteY35" fmla="*/ 26032 h 67664"/>
                <a:gd name="connsiteX36" fmla="*/ 37507 w 68470"/>
                <a:gd name="connsiteY36" fmla="*/ 29115 h 67664"/>
                <a:gd name="connsiteX37" fmla="*/ 34188 w 68470"/>
                <a:gd name="connsiteY37" fmla="*/ 38171 h 67664"/>
                <a:gd name="connsiteX38" fmla="*/ 34188 w 68470"/>
                <a:gd name="connsiteY38" fmla="*/ 49314 h 67664"/>
                <a:gd name="connsiteX39" fmla="*/ 58750 w 68470"/>
                <a:gd name="connsiteY39" fmla="*/ 49314 h 67664"/>
                <a:gd name="connsiteX40" fmla="*/ 62449 w 68470"/>
                <a:gd name="connsiteY40" fmla="*/ 48128 h 67664"/>
                <a:gd name="connsiteX41" fmla="*/ 63350 w 68470"/>
                <a:gd name="connsiteY41" fmla="*/ 41633 h 67664"/>
                <a:gd name="connsiteX42" fmla="*/ 63350 w 68470"/>
                <a:gd name="connsiteY42" fmla="*/ 39309 h 67664"/>
                <a:gd name="connsiteX43" fmla="*/ 66337 w 68470"/>
                <a:gd name="connsiteY43" fmla="*/ 39309 h 67664"/>
                <a:gd name="connsiteX44" fmla="*/ 66053 w 68470"/>
                <a:gd name="connsiteY44" fmla="*/ 53487 h 67664"/>
                <a:gd name="connsiteX45" fmla="*/ 66337 w 68470"/>
                <a:gd name="connsiteY45" fmla="*/ 67664 h 67664"/>
                <a:gd name="connsiteX46" fmla="*/ 32054 w 68470"/>
                <a:gd name="connsiteY46" fmla="*/ 49314 h 67664"/>
                <a:gd name="connsiteX47" fmla="*/ 32054 w 68470"/>
                <a:gd name="connsiteY47" fmla="*/ 38551 h 67664"/>
                <a:gd name="connsiteX48" fmla="*/ 30821 w 68470"/>
                <a:gd name="connsiteY48" fmla="*/ 29920 h 67664"/>
                <a:gd name="connsiteX49" fmla="*/ 27265 w 68470"/>
                <a:gd name="connsiteY49" fmla="*/ 24752 h 67664"/>
                <a:gd name="connsiteX50" fmla="*/ 22713 w 68470"/>
                <a:gd name="connsiteY50" fmla="*/ 22475 h 67664"/>
                <a:gd name="connsiteX51" fmla="*/ 17497 w 68470"/>
                <a:gd name="connsiteY51" fmla="*/ 21859 h 67664"/>
                <a:gd name="connsiteX52" fmla="*/ 11522 w 68470"/>
                <a:gd name="connsiteY52" fmla="*/ 22618 h 67664"/>
                <a:gd name="connsiteX53" fmla="*/ 7444 w 68470"/>
                <a:gd name="connsiteY53" fmla="*/ 25036 h 67664"/>
                <a:gd name="connsiteX54" fmla="*/ 4979 w 68470"/>
                <a:gd name="connsiteY54" fmla="*/ 28355 h 67664"/>
                <a:gd name="connsiteX55" fmla="*/ 3604 w 68470"/>
                <a:gd name="connsiteY55" fmla="*/ 32575 h 67664"/>
                <a:gd name="connsiteX56" fmla="*/ 3129 w 68470"/>
                <a:gd name="connsiteY56" fmla="*/ 36890 h 67664"/>
                <a:gd name="connsiteX57" fmla="*/ 3035 w 68470"/>
                <a:gd name="connsiteY57" fmla="*/ 41442 h 67664"/>
                <a:gd name="connsiteX58" fmla="*/ 3224 w 68470"/>
                <a:gd name="connsiteY58" fmla="*/ 47180 h 67664"/>
                <a:gd name="connsiteX59" fmla="*/ 3841 w 68470"/>
                <a:gd name="connsiteY59" fmla="*/ 48697 h 67664"/>
                <a:gd name="connsiteX60" fmla="*/ 4979 w 68470"/>
                <a:gd name="connsiteY60" fmla="*/ 49219 h 67664"/>
                <a:gd name="connsiteX61" fmla="*/ 6923 w 68470"/>
                <a:gd name="connsiteY61" fmla="*/ 49314 h 67664"/>
                <a:gd name="connsiteX62" fmla="*/ 32054 w 68470"/>
                <a:gd name="connsiteY62" fmla="*/ 49314 h 67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68470" h="67664">
                  <a:moveTo>
                    <a:pt x="66337" y="67664"/>
                  </a:moveTo>
                  <a:lnTo>
                    <a:pt x="63350" y="67664"/>
                  </a:lnTo>
                  <a:lnTo>
                    <a:pt x="63350" y="65341"/>
                  </a:lnTo>
                  <a:cubicBezTo>
                    <a:pt x="63350" y="61832"/>
                    <a:pt x="63065" y="59683"/>
                    <a:pt x="62496" y="58892"/>
                  </a:cubicBezTo>
                  <a:cubicBezTo>
                    <a:pt x="61896" y="58070"/>
                    <a:pt x="60647" y="57659"/>
                    <a:pt x="58750" y="57659"/>
                  </a:cubicBezTo>
                  <a:lnTo>
                    <a:pt x="7587" y="57659"/>
                  </a:lnTo>
                  <a:cubicBezTo>
                    <a:pt x="5722" y="57659"/>
                    <a:pt x="4505" y="58070"/>
                    <a:pt x="3936" y="58892"/>
                  </a:cubicBezTo>
                  <a:cubicBezTo>
                    <a:pt x="3335" y="59714"/>
                    <a:pt x="3035" y="61864"/>
                    <a:pt x="3035" y="65341"/>
                  </a:cubicBezTo>
                  <a:lnTo>
                    <a:pt x="3035" y="67664"/>
                  </a:lnTo>
                  <a:lnTo>
                    <a:pt x="0" y="67664"/>
                  </a:lnTo>
                  <a:lnTo>
                    <a:pt x="0" y="37175"/>
                  </a:lnTo>
                  <a:cubicBezTo>
                    <a:pt x="0" y="30126"/>
                    <a:pt x="1739" y="24152"/>
                    <a:pt x="5216" y="19252"/>
                  </a:cubicBezTo>
                  <a:cubicBezTo>
                    <a:pt x="8662" y="14320"/>
                    <a:pt x="12755" y="11854"/>
                    <a:pt x="17497" y="11854"/>
                  </a:cubicBezTo>
                  <a:cubicBezTo>
                    <a:pt x="21132" y="11854"/>
                    <a:pt x="24373" y="13450"/>
                    <a:pt x="27218" y="16643"/>
                  </a:cubicBezTo>
                  <a:cubicBezTo>
                    <a:pt x="30063" y="19837"/>
                    <a:pt x="32102" y="23899"/>
                    <a:pt x="33334" y="28829"/>
                  </a:cubicBezTo>
                  <a:cubicBezTo>
                    <a:pt x="35547" y="22413"/>
                    <a:pt x="39293" y="18461"/>
                    <a:pt x="44572" y="16975"/>
                  </a:cubicBezTo>
                  <a:lnTo>
                    <a:pt x="52349" y="15742"/>
                  </a:lnTo>
                  <a:cubicBezTo>
                    <a:pt x="54214" y="15490"/>
                    <a:pt x="55621" y="15285"/>
                    <a:pt x="56569" y="15126"/>
                  </a:cubicBezTo>
                  <a:cubicBezTo>
                    <a:pt x="57517" y="14936"/>
                    <a:pt x="58640" y="14700"/>
                    <a:pt x="59936" y="14415"/>
                  </a:cubicBezTo>
                  <a:cubicBezTo>
                    <a:pt x="61232" y="14131"/>
                    <a:pt x="62196" y="13845"/>
                    <a:pt x="62828" y="13561"/>
                  </a:cubicBezTo>
                  <a:cubicBezTo>
                    <a:pt x="63429" y="13245"/>
                    <a:pt x="64061" y="12865"/>
                    <a:pt x="64725" y="12423"/>
                  </a:cubicBezTo>
                  <a:cubicBezTo>
                    <a:pt x="65357" y="11981"/>
                    <a:pt x="65784" y="11475"/>
                    <a:pt x="66005" y="10906"/>
                  </a:cubicBezTo>
                  <a:cubicBezTo>
                    <a:pt x="66226" y="10305"/>
                    <a:pt x="66337" y="9610"/>
                    <a:pt x="66337" y="8820"/>
                  </a:cubicBezTo>
                  <a:cubicBezTo>
                    <a:pt x="66337" y="7334"/>
                    <a:pt x="65673" y="5958"/>
                    <a:pt x="64346" y="4694"/>
                  </a:cubicBezTo>
                  <a:cubicBezTo>
                    <a:pt x="63018" y="3429"/>
                    <a:pt x="60805" y="2671"/>
                    <a:pt x="57707" y="2418"/>
                  </a:cubicBezTo>
                  <a:cubicBezTo>
                    <a:pt x="56664" y="2292"/>
                    <a:pt x="56142" y="1896"/>
                    <a:pt x="56142" y="1233"/>
                  </a:cubicBezTo>
                  <a:cubicBezTo>
                    <a:pt x="56142" y="411"/>
                    <a:pt x="56664" y="0"/>
                    <a:pt x="57707" y="0"/>
                  </a:cubicBezTo>
                  <a:cubicBezTo>
                    <a:pt x="58624" y="0"/>
                    <a:pt x="59620" y="127"/>
                    <a:pt x="60694" y="380"/>
                  </a:cubicBezTo>
                  <a:cubicBezTo>
                    <a:pt x="61738" y="632"/>
                    <a:pt x="62876" y="1074"/>
                    <a:pt x="64108" y="1707"/>
                  </a:cubicBezTo>
                  <a:cubicBezTo>
                    <a:pt x="65341" y="2307"/>
                    <a:pt x="66369" y="3271"/>
                    <a:pt x="67191" y="4600"/>
                  </a:cubicBezTo>
                  <a:cubicBezTo>
                    <a:pt x="68044" y="5927"/>
                    <a:pt x="68471" y="7460"/>
                    <a:pt x="68471" y="9199"/>
                  </a:cubicBezTo>
                  <a:cubicBezTo>
                    <a:pt x="68471" y="14257"/>
                    <a:pt x="67112" y="18334"/>
                    <a:pt x="64393" y="21433"/>
                  </a:cubicBezTo>
                  <a:cubicBezTo>
                    <a:pt x="63223" y="22729"/>
                    <a:pt x="61880" y="23677"/>
                    <a:pt x="60362" y="24277"/>
                  </a:cubicBezTo>
                  <a:cubicBezTo>
                    <a:pt x="58845" y="24847"/>
                    <a:pt x="57486" y="25179"/>
                    <a:pt x="56285" y="25273"/>
                  </a:cubicBezTo>
                  <a:cubicBezTo>
                    <a:pt x="55083" y="25368"/>
                    <a:pt x="53155" y="25416"/>
                    <a:pt x="50500" y="25416"/>
                  </a:cubicBezTo>
                  <a:cubicBezTo>
                    <a:pt x="46738" y="25416"/>
                    <a:pt x="44035" y="25621"/>
                    <a:pt x="42391" y="26032"/>
                  </a:cubicBezTo>
                  <a:cubicBezTo>
                    <a:pt x="40747" y="26412"/>
                    <a:pt x="39119" y="27439"/>
                    <a:pt x="37507" y="29115"/>
                  </a:cubicBezTo>
                  <a:cubicBezTo>
                    <a:pt x="35294" y="31390"/>
                    <a:pt x="34188" y="34409"/>
                    <a:pt x="34188" y="38171"/>
                  </a:cubicBezTo>
                  <a:lnTo>
                    <a:pt x="34188" y="49314"/>
                  </a:lnTo>
                  <a:lnTo>
                    <a:pt x="58750" y="49314"/>
                  </a:lnTo>
                  <a:cubicBezTo>
                    <a:pt x="60615" y="49314"/>
                    <a:pt x="61848" y="48919"/>
                    <a:pt x="62449" y="48128"/>
                  </a:cubicBezTo>
                  <a:cubicBezTo>
                    <a:pt x="63049" y="47306"/>
                    <a:pt x="63350" y="45141"/>
                    <a:pt x="63350" y="41633"/>
                  </a:cubicBezTo>
                  <a:lnTo>
                    <a:pt x="63350" y="39309"/>
                  </a:lnTo>
                  <a:lnTo>
                    <a:pt x="66337" y="39309"/>
                  </a:lnTo>
                  <a:cubicBezTo>
                    <a:pt x="66147" y="41648"/>
                    <a:pt x="66053" y="46374"/>
                    <a:pt x="66053" y="53487"/>
                  </a:cubicBezTo>
                  <a:cubicBezTo>
                    <a:pt x="66053" y="60600"/>
                    <a:pt x="66147" y="65325"/>
                    <a:pt x="66337" y="67664"/>
                  </a:cubicBezTo>
                  <a:moveTo>
                    <a:pt x="32054" y="49314"/>
                  </a:moveTo>
                  <a:lnTo>
                    <a:pt x="32054" y="38551"/>
                  </a:lnTo>
                  <a:cubicBezTo>
                    <a:pt x="32054" y="35105"/>
                    <a:pt x="31643" y="32228"/>
                    <a:pt x="30821" y="29920"/>
                  </a:cubicBezTo>
                  <a:cubicBezTo>
                    <a:pt x="29968" y="27581"/>
                    <a:pt x="28782" y="25858"/>
                    <a:pt x="27265" y="24752"/>
                  </a:cubicBezTo>
                  <a:cubicBezTo>
                    <a:pt x="25748" y="23646"/>
                    <a:pt x="24230" y="22886"/>
                    <a:pt x="22713" y="22475"/>
                  </a:cubicBezTo>
                  <a:cubicBezTo>
                    <a:pt x="21164" y="22064"/>
                    <a:pt x="19425" y="21859"/>
                    <a:pt x="17497" y="21859"/>
                  </a:cubicBezTo>
                  <a:cubicBezTo>
                    <a:pt x="15221" y="21859"/>
                    <a:pt x="13229" y="22112"/>
                    <a:pt x="11522" y="22618"/>
                  </a:cubicBezTo>
                  <a:cubicBezTo>
                    <a:pt x="9815" y="23123"/>
                    <a:pt x="8456" y="23930"/>
                    <a:pt x="7444" y="25036"/>
                  </a:cubicBezTo>
                  <a:cubicBezTo>
                    <a:pt x="6433" y="26143"/>
                    <a:pt x="5611" y="27249"/>
                    <a:pt x="4979" y="28355"/>
                  </a:cubicBezTo>
                  <a:cubicBezTo>
                    <a:pt x="4315" y="29462"/>
                    <a:pt x="3857" y="30869"/>
                    <a:pt x="3604" y="32575"/>
                  </a:cubicBezTo>
                  <a:cubicBezTo>
                    <a:pt x="3351" y="34283"/>
                    <a:pt x="3193" y="35721"/>
                    <a:pt x="3129" y="36890"/>
                  </a:cubicBezTo>
                  <a:cubicBezTo>
                    <a:pt x="3066" y="38060"/>
                    <a:pt x="3035" y="39577"/>
                    <a:pt x="3035" y="41442"/>
                  </a:cubicBezTo>
                  <a:cubicBezTo>
                    <a:pt x="3035" y="44604"/>
                    <a:pt x="3098" y="46517"/>
                    <a:pt x="3224" y="47180"/>
                  </a:cubicBezTo>
                  <a:cubicBezTo>
                    <a:pt x="3288" y="47908"/>
                    <a:pt x="3493" y="48413"/>
                    <a:pt x="3841" y="48697"/>
                  </a:cubicBezTo>
                  <a:cubicBezTo>
                    <a:pt x="4188" y="48981"/>
                    <a:pt x="4568" y="49156"/>
                    <a:pt x="4979" y="49219"/>
                  </a:cubicBezTo>
                  <a:cubicBezTo>
                    <a:pt x="5358" y="49282"/>
                    <a:pt x="6006" y="49314"/>
                    <a:pt x="6923" y="49314"/>
                  </a:cubicBezTo>
                  <a:lnTo>
                    <a:pt x="32054" y="49314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27A3288C-5874-7521-5A3F-FED37E27AF4C}"/>
                </a:ext>
              </a:extLst>
            </p:cNvPr>
            <p:cNvSpPr/>
            <p:nvPr/>
          </p:nvSpPr>
          <p:spPr>
            <a:xfrm>
              <a:off x="6611531" y="4190856"/>
              <a:ext cx="44619" cy="43814"/>
            </a:xfrm>
            <a:custGeom>
              <a:avLst/>
              <a:gdLst>
                <a:gd name="connsiteX0" fmla="*/ 34283 w 44619"/>
                <a:gd name="connsiteY0" fmla="*/ 43814 h 43814"/>
                <a:gd name="connsiteX1" fmla="*/ 21670 w 44619"/>
                <a:gd name="connsiteY1" fmla="*/ 34094 h 43814"/>
                <a:gd name="connsiteX2" fmla="*/ 18161 w 44619"/>
                <a:gd name="connsiteY2" fmla="*/ 16217 h 43814"/>
                <a:gd name="connsiteX3" fmla="*/ 14605 w 44619"/>
                <a:gd name="connsiteY3" fmla="*/ 16217 h 43814"/>
                <a:gd name="connsiteX4" fmla="*/ 5406 w 44619"/>
                <a:gd name="connsiteY4" fmla="*/ 19394 h 43814"/>
                <a:gd name="connsiteX5" fmla="*/ 2181 w 44619"/>
                <a:gd name="connsiteY5" fmla="*/ 26507 h 43814"/>
                <a:gd name="connsiteX6" fmla="*/ 6638 w 44619"/>
                <a:gd name="connsiteY6" fmla="*/ 37033 h 43814"/>
                <a:gd name="connsiteX7" fmla="*/ 8203 w 44619"/>
                <a:gd name="connsiteY7" fmla="*/ 33098 h 43814"/>
                <a:gd name="connsiteX8" fmla="*/ 11096 w 44619"/>
                <a:gd name="connsiteY8" fmla="*/ 32055 h 43814"/>
                <a:gd name="connsiteX9" fmla="*/ 14320 w 44619"/>
                <a:gd name="connsiteY9" fmla="*/ 33288 h 43814"/>
                <a:gd name="connsiteX10" fmla="*/ 15553 w 44619"/>
                <a:gd name="connsiteY10" fmla="*/ 36512 h 43814"/>
                <a:gd name="connsiteX11" fmla="*/ 14367 w 44619"/>
                <a:gd name="connsiteY11" fmla="*/ 39737 h 43814"/>
                <a:gd name="connsiteX12" fmla="*/ 11001 w 44619"/>
                <a:gd name="connsiteY12" fmla="*/ 41016 h 43814"/>
                <a:gd name="connsiteX13" fmla="*/ 3129 w 44619"/>
                <a:gd name="connsiteY13" fmla="*/ 36749 h 43814"/>
                <a:gd name="connsiteX14" fmla="*/ 0 w 44619"/>
                <a:gd name="connsiteY14" fmla="*/ 26317 h 43814"/>
                <a:gd name="connsiteX15" fmla="*/ 5358 w 44619"/>
                <a:gd name="connsiteY15" fmla="*/ 13040 h 43814"/>
                <a:gd name="connsiteX16" fmla="*/ 9152 w 44619"/>
                <a:gd name="connsiteY16" fmla="*/ 10575 h 43814"/>
                <a:gd name="connsiteX17" fmla="*/ 12708 w 44619"/>
                <a:gd name="connsiteY17" fmla="*/ 9626 h 43814"/>
                <a:gd name="connsiteX18" fmla="*/ 16833 w 44619"/>
                <a:gd name="connsiteY18" fmla="*/ 9531 h 43814"/>
                <a:gd name="connsiteX19" fmla="*/ 36227 w 44619"/>
                <a:gd name="connsiteY19" fmla="*/ 9531 h 43814"/>
                <a:gd name="connsiteX20" fmla="*/ 37744 w 44619"/>
                <a:gd name="connsiteY20" fmla="*/ 9342 h 43814"/>
                <a:gd name="connsiteX21" fmla="*/ 39926 w 44619"/>
                <a:gd name="connsiteY21" fmla="*/ 8298 h 43814"/>
                <a:gd name="connsiteX22" fmla="*/ 41111 w 44619"/>
                <a:gd name="connsiteY22" fmla="*/ 5928 h 43814"/>
                <a:gd name="connsiteX23" fmla="*/ 34899 w 44619"/>
                <a:gd name="connsiteY23" fmla="*/ 2466 h 43814"/>
                <a:gd name="connsiteX24" fmla="*/ 29446 w 44619"/>
                <a:gd name="connsiteY24" fmla="*/ 2466 h 43814"/>
                <a:gd name="connsiteX25" fmla="*/ 29446 w 44619"/>
                <a:gd name="connsiteY25" fmla="*/ 0 h 43814"/>
                <a:gd name="connsiteX26" fmla="*/ 34899 w 44619"/>
                <a:gd name="connsiteY26" fmla="*/ 0 h 43814"/>
                <a:gd name="connsiteX27" fmla="*/ 42107 w 44619"/>
                <a:gd name="connsiteY27" fmla="*/ 2750 h 43814"/>
                <a:gd name="connsiteX28" fmla="*/ 44098 w 44619"/>
                <a:gd name="connsiteY28" fmla="*/ 7966 h 43814"/>
                <a:gd name="connsiteX29" fmla="*/ 41727 w 44619"/>
                <a:gd name="connsiteY29" fmla="*/ 13230 h 43814"/>
                <a:gd name="connsiteX30" fmla="*/ 36132 w 44619"/>
                <a:gd name="connsiteY30" fmla="*/ 15554 h 43814"/>
                <a:gd name="connsiteX31" fmla="*/ 42249 w 44619"/>
                <a:gd name="connsiteY31" fmla="*/ 20390 h 43814"/>
                <a:gd name="connsiteX32" fmla="*/ 44620 w 44619"/>
                <a:gd name="connsiteY32" fmla="*/ 28261 h 43814"/>
                <a:gd name="connsiteX33" fmla="*/ 43719 w 44619"/>
                <a:gd name="connsiteY33" fmla="*/ 35090 h 43814"/>
                <a:gd name="connsiteX34" fmla="*/ 40447 w 44619"/>
                <a:gd name="connsiteY34" fmla="*/ 41111 h 43814"/>
                <a:gd name="connsiteX35" fmla="*/ 34283 w 44619"/>
                <a:gd name="connsiteY35" fmla="*/ 43814 h 43814"/>
                <a:gd name="connsiteX36" fmla="*/ 34188 w 44619"/>
                <a:gd name="connsiteY36" fmla="*/ 36323 h 43814"/>
                <a:gd name="connsiteX37" fmla="*/ 40115 w 44619"/>
                <a:gd name="connsiteY37" fmla="*/ 33762 h 43814"/>
                <a:gd name="connsiteX38" fmla="*/ 42439 w 44619"/>
                <a:gd name="connsiteY38" fmla="*/ 27597 h 43814"/>
                <a:gd name="connsiteX39" fmla="*/ 39309 w 44619"/>
                <a:gd name="connsiteY39" fmla="*/ 19869 h 43814"/>
                <a:gd name="connsiteX40" fmla="*/ 29920 w 44619"/>
                <a:gd name="connsiteY40" fmla="*/ 16217 h 43814"/>
                <a:gd name="connsiteX41" fmla="*/ 20200 w 44619"/>
                <a:gd name="connsiteY41" fmla="*/ 16217 h 43814"/>
                <a:gd name="connsiteX42" fmla="*/ 24894 w 44619"/>
                <a:gd name="connsiteY42" fmla="*/ 31675 h 43814"/>
                <a:gd name="connsiteX43" fmla="*/ 34188 w 44619"/>
                <a:gd name="connsiteY43" fmla="*/ 36323 h 43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619" h="43814">
                  <a:moveTo>
                    <a:pt x="34283" y="43814"/>
                  </a:moveTo>
                  <a:cubicBezTo>
                    <a:pt x="28782" y="43814"/>
                    <a:pt x="24578" y="40574"/>
                    <a:pt x="21670" y="34094"/>
                  </a:cubicBezTo>
                  <a:cubicBezTo>
                    <a:pt x="19805" y="30206"/>
                    <a:pt x="18635" y="24247"/>
                    <a:pt x="18161" y="16217"/>
                  </a:cubicBezTo>
                  <a:lnTo>
                    <a:pt x="14605" y="16217"/>
                  </a:lnTo>
                  <a:cubicBezTo>
                    <a:pt x="10590" y="16217"/>
                    <a:pt x="7524" y="17276"/>
                    <a:pt x="5406" y="19394"/>
                  </a:cubicBezTo>
                  <a:cubicBezTo>
                    <a:pt x="3256" y="21480"/>
                    <a:pt x="2181" y="23852"/>
                    <a:pt x="2181" y="26507"/>
                  </a:cubicBezTo>
                  <a:cubicBezTo>
                    <a:pt x="2181" y="31249"/>
                    <a:pt x="3667" y="34758"/>
                    <a:pt x="6638" y="37033"/>
                  </a:cubicBezTo>
                  <a:cubicBezTo>
                    <a:pt x="6702" y="35105"/>
                    <a:pt x="7223" y="33793"/>
                    <a:pt x="8203" y="33098"/>
                  </a:cubicBezTo>
                  <a:cubicBezTo>
                    <a:pt x="9152" y="32402"/>
                    <a:pt x="10116" y="32055"/>
                    <a:pt x="11096" y="32055"/>
                  </a:cubicBezTo>
                  <a:cubicBezTo>
                    <a:pt x="12392" y="32055"/>
                    <a:pt x="13467" y="32466"/>
                    <a:pt x="14320" y="33288"/>
                  </a:cubicBezTo>
                  <a:cubicBezTo>
                    <a:pt x="15142" y="34079"/>
                    <a:pt x="15553" y="35152"/>
                    <a:pt x="15553" y="36512"/>
                  </a:cubicBezTo>
                  <a:cubicBezTo>
                    <a:pt x="15553" y="37809"/>
                    <a:pt x="15158" y="38884"/>
                    <a:pt x="14367" y="39737"/>
                  </a:cubicBezTo>
                  <a:cubicBezTo>
                    <a:pt x="13546" y="40590"/>
                    <a:pt x="12423" y="41016"/>
                    <a:pt x="11001" y="41016"/>
                  </a:cubicBezTo>
                  <a:cubicBezTo>
                    <a:pt x="7840" y="41016"/>
                    <a:pt x="5216" y="39594"/>
                    <a:pt x="3129" y="36749"/>
                  </a:cubicBezTo>
                  <a:cubicBezTo>
                    <a:pt x="1043" y="33872"/>
                    <a:pt x="0" y="30395"/>
                    <a:pt x="0" y="26317"/>
                  </a:cubicBezTo>
                  <a:cubicBezTo>
                    <a:pt x="0" y="21006"/>
                    <a:pt x="1786" y="16580"/>
                    <a:pt x="5358" y="13040"/>
                  </a:cubicBezTo>
                  <a:cubicBezTo>
                    <a:pt x="6465" y="11934"/>
                    <a:pt x="7729" y="11112"/>
                    <a:pt x="9152" y="10575"/>
                  </a:cubicBezTo>
                  <a:cubicBezTo>
                    <a:pt x="10574" y="10006"/>
                    <a:pt x="11760" y="9690"/>
                    <a:pt x="12708" y="9626"/>
                  </a:cubicBezTo>
                  <a:cubicBezTo>
                    <a:pt x="13625" y="9562"/>
                    <a:pt x="15000" y="9531"/>
                    <a:pt x="16833" y="9531"/>
                  </a:cubicBezTo>
                  <a:lnTo>
                    <a:pt x="36227" y="9531"/>
                  </a:lnTo>
                  <a:cubicBezTo>
                    <a:pt x="36606" y="9531"/>
                    <a:pt x="37112" y="9468"/>
                    <a:pt x="37744" y="9342"/>
                  </a:cubicBezTo>
                  <a:cubicBezTo>
                    <a:pt x="38377" y="9215"/>
                    <a:pt x="39104" y="8868"/>
                    <a:pt x="39926" y="8298"/>
                  </a:cubicBezTo>
                  <a:cubicBezTo>
                    <a:pt x="40716" y="7698"/>
                    <a:pt x="41111" y="6907"/>
                    <a:pt x="41111" y="5928"/>
                  </a:cubicBezTo>
                  <a:cubicBezTo>
                    <a:pt x="41111" y="3588"/>
                    <a:pt x="39040" y="2434"/>
                    <a:pt x="34899" y="2466"/>
                  </a:cubicBezTo>
                  <a:lnTo>
                    <a:pt x="29446" y="2466"/>
                  </a:lnTo>
                  <a:lnTo>
                    <a:pt x="29446" y="0"/>
                  </a:lnTo>
                  <a:lnTo>
                    <a:pt x="34899" y="0"/>
                  </a:lnTo>
                  <a:cubicBezTo>
                    <a:pt x="38345" y="0"/>
                    <a:pt x="40747" y="917"/>
                    <a:pt x="42107" y="2750"/>
                  </a:cubicBezTo>
                  <a:cubicBezTo>
                    <a:pt x="43434" y="4553"/>
                    <a:pt x="44098" y="6291"/>
                    <a:pt x="44098" y="7966"/>
                  </a:cubicBezTo>
                  <a:cubicBezTo>
                    <a:pt x="44098" y="10116"/>
                    <a:pt x="43308" y="11870"/>
                    <a:pt x="41727" y="13230"/>
                  </a:cubicBezTo>
                  <a:cubicBezTo>
                    <a:pt x="40147" y="14589"/>
                    <a:pt x="38282" y="15365"/>
                    <a:pt x="36132" y="15554"/>
                  </a:cubicBezTo>
                  <a:cubicBezTo>
                    <a:pt x="38598" y="16534"/>
                    <a:pt x="40637" y="18146"/>
                    <a:pt x="42249" y="20390"/>
                  </a:cubicBezTo>
                  <a:cubicBezTo>
                    <a:pt x="43830" y="22603"/>
                    <a:pt x="44620" y="25227"/>
                    <a:pt x="44620" y="28261"/>
                  </a:cubicBezTo>
                  <a:cubicBezTo>
                    <a:pt x="44620" y="30601"/>
                    <a:pt x="44319" y="32877"/>
                    <a:pt x="43719" y="35090"/>
                  </a:cubicBezTo>
                  <a:cubicBezTo>
                    <a:pt x="43150" y="37271"/>
                    <a:pt x="42059" y="39278"/>
                    <a:pt x="40447" y="41111"/>
                  </a:cubicBezTo>
                  <a:cubicBezTo>
                    <a:pt x="38803" y="42913"/>
                    <a:pt x="36748" y="43814"/>
                    <a:pt x="34283" y="43814"/>
                  </a:cubicBezTo>
                  <a:moveTo>
                    <a:pt x="34188" y="36323"/>
                  </a:moveTo>
                  <a:cubicBezTo>
                    <a:pt x="36590" y="36323"/>
                    <a:pt x="38566" y="35469"/>
                    <a:pt x="40115" y="33762"/>
                  </a:cubicBezTo>
                  <a:cubicBezTo>
                    <a:pt x="41664" y="32054"/>
                    <a:pt x="42439" y="29999"/>
                    <a:pt x="42439" y="27597"/>
                  </a:cubicBezTo>
                  <a:cubicBezTo>
                    <a:pt x="42439" y="24879"/>
                    <a:pt x="41395" y="22303"/>
                    <a:pt x="39309" y="19869"/>
                  </a:cubicBezTo>
                  <a:cubicBezTo>
                    <a:pt x="37191" y="17435"/>
                    <a:pt x="34062" y="16217"/>
                    <a:pt x="29920" y="16217"/>
                  </a:cubicBezTo>
                  <a:lnTo>
                    <a:pt x="20200" y="16217"/>
                  </a:lnTo>
                  <a:cubicBezTo>
                    <a:pt x="20453" y="23392"/>
                    <a:pt x="22017" y="28546"/>
                    <a:pt x="24894" y="31675"/>
                  </a:cubicBezTo>
                  <a:cubicBezTo>
                    <a:pt x="27739" y="34774"/>
                    <a:pt x="30837" y="36323"/>
                    <a:pt x="34188" y="36323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686B1157-46A8-05ED-DC51-BA8FC14E20F7}"/>
                </a:ext>
              </a:extLst>
            </p:cNvPr>
            <p:cNvSpPr/>
            <p:nvPr/>
          </p:nvSpPr>
          <p:spPr>
            <a:xfrm>
              <a:off x="6595315" y="4158131"/>
              <a:ext cx="60836" cy="30394"/>
            </a:xfrm>
            <a:custGeom>
              <a:avLst/>
              <a:gdLst>
                <a:gd name="connsiteX0" fmla="*/ 20911 w 60836"/>
                <a:gd name="connsiteY0" fmla="*/ 30394 h 30394"/>
                <a:gd name="connsiteX1" fmla="*/ 18777 w 60836"/>
                <a:gd name="connsiteY1" fmla="*/ 30394 h 30394"/>
                <a:gd name="connsiteX2" fmla="*/ 15458 w 60836"/>
                <a:gd name="connsiteY2" fmla="*/ 22998 h 30394"/>
                <a:gd name="connsiteX3" fmla="*/ 8393 w 60836"/>
                <a:gd name="connsiteY3" fmla="*/ 19015 h 30394"/>
                <a:gd name="connsiteX4" fmla="*/ 0 w 60836"/>
                <a:gd name="connsiteY4" fmla="*/ 17876 h 30394"/>
                <a:gd name="connsiteX5" fmla="*/ 0 w 60836"/>
                <a:gd name="connsiteY5" fmla="*/ 15458 h 30394"/>
                <a:gd name="connsiteX6" fmla="*/ 17876 w 60836"/>
                <a:gd name="connsiteY6" fmla="*/ 15458 h 30394"/>
                <a:gd name="connsiteX7" fmla="*/ 17876 w 60836"/>
                <a:gd name="connsiteY7" fmla="*/ 1565 h 30394"/>
                <a:gd name="connsiteX8" fmla="*/ 20911 w 60836"/>
                <a:gd name="connsiteY8" fmla="*/ 1565 h 30394"/>
                <a:gd name="connsiteX9" fmla="*/ 20911 w 60836"/>
                <a:gd name="connsiteY9" fmla="*/ 15458 h 30394"/>
                <a:gd name="connsiteX10" fmla="*/ 47892 w 60836"/>
                <a:gd name="connsiteY10" fmla="*/ 15458 h 30394"/>
                <a:gd name="connsiteX11" fmla="*/ 58371 w 60836"/>
                <a:gd name="connsiteY11" fmla="*/ 8915 h 30394"/>
                <a:gd name="connsiteX12" fmla="*/ 55526 w 60836"/>
                <a:gd name="connsiteY12" fmla="*/ 4268 h 30394"/>
                <a:gd name="connsiteX13" fmla="*/ 47512 w 60836"/>
                <a:gd name="connsiteY13" fmla="*/ 2418 h 30394"/>
                <a:gd name="connsiteX14" fmla="*/ 42154 w 60836"/>
                <a:gd name="connsiteY14" fmla="*/ 2418 h 30394"/>
                <a:gd name="connsiteX15" fmla="*/ 42154 w 60836"/>
                <a:gd name="connsiteY15" fmla="*/ 0 h 30394"/>
                <a:gd name="connsiteX16" fmla="*/ 47702 w 60836"/>
                <a:gd name="connsiteY16" fmla="*/ 0 h 30394"/>
                <a:gd name="connsiteX17" fmla="*/ 56901 w 60836"/>
                <a:gd name="connsiteY17" fmla="*/ 2418 h 30394"/>
                <a:gd name="connsiteX18" fmla="*/ 60837 w 60836"/>
                <a:gd name="connsiteY18" fmla="*/ 9625 h 30394"/>
                <a:gd name="connsiteX19" fmla="*/ 60363 w 60836"/>
                <a:gd name="connsiteY19" fmla="*/ 13135 h 30394"/>
                <a:gd name="connsiteX20" fmla="*/ 58798 w 60836"/>
                <a:gd name="connsiteY20" fmla="*/ 17118 h 30394"/>
                <a:gd name="connsiteX21" fmla="*/ 54767 w 60836"/>
                <a:gd name="connsiteY21" fmla="*/ 20769 h 30394"/>
                <a:gd name="connsiteX22" fmla="*/ 47702 w 60836"/>
                <a:gd name="connsiteY22" fmla="*/ 22143 h 30394"/>
                <a:gd name="connsiteX23" fmla="*/ 20911 w 60836"/>
                <a:gd name="connsiteY23" fmla="*/ 22143 h 30394"/>
                <a:gd name="connsiteX24" fmla="*/ 20911 w 60836"/>
                <a:gd name="connsiteY24" fmla="*/ 30394 h 3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836" h="30394">
                  <a:moveTo>
                    <a:pt x="20911" y="30394"/>
                  </a:moveTo>
                  <a:lnTo>
                    <a:pt x="18777" y="30394"/>
                  </a:lnTo>
                  <a:cubicBezTo>
                    <a:pt x="18651" y="27423"/>
                    <a:pt x="17544" y="24957"/>
                    <a:pt x="15458" y="22998"/>
                  </a:cubicBezTo>
                  <a:cubicBezTo>
                    <a:pt x="13340" y="21006"/>
                    <a:pt x="10985" y="19678"/>
                    <a:pt x="8393" y="19015"/>
                  </a:cubicBezTo>
                  <a:cubicBezTo>
                    <a:pt x="5801" y="18319"/>
                    <a:pt x="3003" y="17940"/>
                    <a:pt x="0" y="17876"/>
                  </a:cubicBezTo>
                  <a:lnTo>
                    <a:pt x="0" y="15458"/>
                  </a:lnTo>
                  <a:lnTo>
                    <a:pt x="17876" y="15458"/>
                  </a:lnTo>
                  <a:lnTo>
                    <a:pt x="17876" y="1565"/>
                  </a:lnTo>
                  <a:lnTo>
                    <a:pt x="20911" y="1565"/>
                  </a:lnTo>
                  <a:lnTo>
                    <a:pt x="20911" y="15458"/>
                  </a:lnTo>
                  <a:lnTo>
                    <a:pt x="47892" y="15458"/>
                  </a:lnTo>
                  <a:cubicBezTo>
                    <a:pt x="54878" y="15458"/>
                    <a:pt x="58371" y="13276"/>
                    <a:pt x="58371" y="8915"/>
                  </a:cubicBezTo>
                  <a:cubicBezTo>
                    <a:pt x="58371" y="7049"/>
                    <a:pt x="57423" y="5500"/>
                    <a:pt x="55526" y="4268"/>
                  </a:cubicBezTo>
                  <a:cubicBezTo>
                    <a:pt x="53598" y="3035"/>
                    <a:pt x="50926" y="2418"/>
                    <a:pt x="47512" y="2418"/>
                  </a:cubicBezTo>
                  <a:lnTo>
                    <a:pt x="42154" y="2418"/>
                  </a:lnTo>
                  <a:lnTo>
                    <a:pt x="42154" y="0"/>
                  </a:lnTo>
                  <a:lnTo>
                    <a:pt x="47702" y="0"/>
                  </a:lnTo>
                  <a:cubicBezTo>
                    <a:pt x="51211" y="0"/>
                    <a:pt x="54277" y="806"/>
                    <a:pt x="56901" y="2418"/>
                  </a:cubicBezTo>
                  <a:cubicBezTo>
                    <a:pt x="59525" y="4031"/>
                    <a:pt x="60837" y="6433"/>
                    <a:pt x="60837" y="9625"/>
                  </a:cubicBezTo>
                  <a:cubicBezTo>
                    <a:pt x="60837" y="10795"/>
                    <a:pt x="60679" y="11965"/>
                    <a:pt x="60363" y="13135"/>
                  </a:cubicBezTo>
                  <a:cubicBezTo>
                    <a:pt x="60078" y="14272"/>
                    <a:pt x="59556" y="15600"/>
                    <a:pt x="58798" y="17118"/>
                  </a:cubicBezTo>
                  <a:cubicBezTo>
                    <a:pt x="58007" y="18603"/>
                    <a:pt x="56664" y="19820"/>
                    <a:pt x="54767" y="20769"/>
                  </a:cubicBezTo>
                  <a:cubicBezTo>
                    <a:pt x="52839" y="21685"/>
                    <a:pt x="50484" y="22143"/>
                    <a:pt x="47702" y="22143"/>
                  </a:cubicBezTo>
                  <a:lnTo>
                    <a:pt x="20911" y="22143"/>
                  </a:lnTo>
                  <a:lnTo>
                    <a:pt x="20911" y="30394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15DD43F5-92AB-19B6-AA45-2C3AF0D0EE77}"/>
                </a:ext>
              </a:extLst>
            </p:cNvPr>
            <p:cNvSpPr/>
            <p:nvPr/>
          </p:nvSpPr>
          <p:spPr>
            <a:xfrm>
              <a:off x="6590099" y="4131635"/>
              <a:ext cx="64961" cy="20768"/>
            </a:xfrm>
            <a:custGeom>
              <a:avLst/>
              <a:gdLst>
                <a:gd name="connsiteX0" fmla="*/ 64962 w 64961"/>
                <a:gd name="connsiteY0" fmla="*/ 20769 h 20768"/>
                <a:gd name="connsiteX1" fmla="*/ 61975 w 64961"/>
                <a:gd name="connsiteY1" fmla="*/ 20769 h 20768"/>
                <a:gd name="connsiteX2" fmla="*/ 61358 w 64961"/>
                <a:gd name="connsiteY2" fmla="*/ 14415 h 20768"/>
                <a:gd name="connsiteX3" fmla="*/ 57565 w 64961"/>
                <a:gd name="connsiteY3" fmla="*/ 13230 h 20768"/>
                <a:gd name="connsiteX4" fmla="*/ 31438 w 64961"/>
                <a:gd name="connsiteY4" fmla="*/ 13230 h 20768"/>
                <a:gd name="connsiteX5" fmla="*/ 26981 w 64961"/>
                <a:gd name="connsiteY5" fmla="*/ 14463 h 20768"/>
                <a:gd name="connsiteX6" fmla="*/ 26127 w 64961"/>
                <a:gd name="connsiteY6" fmla="*/ 20389 h 20768"/>
                <a:gd name="connsiteX7" fmla="*/ 23092 w 64961"/>
                <a:gd name="connsiteY7" fmla="*/ 20389 h 20768"/>
                <a:gd name="connsiteX8" fmla="*/ 22049 w 64961"/>
                <a:gd name="connsiteY8" fmla="*/ 6828 h 20768"/>
                <a:gd name="connsiteX9" fmla="*/ 57660 w 64961"/>
                <a:gd name="connsiteY9" fmla="*/ 6828 h 20768"/>
                <a:gd name="connsiteX10" fmla="*/ 61263 w 64961"/>
                <a:gd name="connsiteY10" fmla="*/ 5785 h 20768"/>
                <a:gd name="connsiteX11" fmla="*/ 61975 w 64961"/>
                <a:gd name="connsiteY11" fmla="*/ 0 h 20768"/>
                <a:gd name="connsiteX12" fmla="*/ 64962 w 64961"/>
                <a:gd name="connsiteY12" fmla="*/ 0 h 20768"/>
                <a:gd name="connsiteX13" fmla="*/ 64677 w 64961"/>
                <a:gd name="connsiteY13" fmla="*/ 10100 h 20768"/>
                <a:gd name="connsiteX14" fmla="*/ 64962 w 64961"/>
                <a:gd name="connsiteY14" fmla="*/ 20769 h 20768"/>
                <a:gd name="connsiteX15" fmla="*/ 5121 w 64961"/>
                <a:gd name="connsiteY15" fmla="*/ 16692 h 20768"/>
                <a:gd name="connsiteX16" fmla="*/ 1612 w 64961"/>
                <a:gd name="connsiteY16" fmla="*/ 15221 h 20768"/>
                <a:gd name="connsiteX17" fmla="*/ 0 w 64961"/>
                <a:gd name="connsiteY17" fmla="*/ 11570 h 20768"/>
                <a:gd name="connsiteX18" fmla="*/ 1470 w 64961"/>
                <a:gd name="connsiteY18" fmla="*/ 7919 h 20768"/>
                <a:gd name="connsiteX19" fmla="*/ 5169 w 64961"/>
                <a:gd name="connsiteY19" fmla="*/ 6401 h 20768"/>
                <a:gd name="connsiteX20" fmla="*/ 8867 w 64961"/>
                <a:gd name="connsiteY20" fmla="*/ 7919 h 20768"/>
                <a:gd name="connsiteX21" fmla="*/ 10290 w 64961"/>
                <a:gd name="connsiteY21" fmla="*/ 11570 h 20768"/>
                <a:gd name="connsiteX22" fmla="*/ 8725 w 64961"/>
                <a:gd name="connsiteY22" fmla="*/ 15268 h 20768"/>
                <a:gd name="connsiteX23" fmla="*/ 5121 w 64961"/>
                <a:gd name="connsiteY23" fmla="*/ 16692 h 2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4961" h="20768">
                  <a:moveTo>
                    <a:pt x="64962" y="20769"/>
                  </a:moveTo>
                  <a:lnTo>
                    <a:pt x="61975" y="20769"/>
                  </a:lnTo>
                  <a:cubicBezTo>
                    <a:pt x="61975" y="17323"/>
                    <a:pt x="61769" y="15206"/>
                    <a:pt x="61358" y="14415"/>
                  </a:cubicBezTo>
                  <a:cubicBezTo>
                    <a:pt x="60916" y="13624"/>
                    <a:pt x="59651" y="13230"/>
                    <a:pt x="57565" y="13230"/>
                  </a:cubicBezTo>
                  <a:lnTo>
                    <a:pt x="31438" y="13230"/>
                  </a:lnTo>
                  <a:cubicBezTo>
                    <a:pt x="29035" y="13230"/>
                    <a:pt x="27549" y="13641"/>
                    <a:pt x="26981" y="14463"/>
                  </a:cubicBezTo>
                  <a:cubicBezTo>
                    <a:pt x="26412" y="15253"/>
                    <a:pt x="26127" y="17228"/>
                    <a:pt x="26127" y="20389"/>
                  </a:cubicBezTo>
                  <a:lnTo>
                    <a:pt x="23092" y="20389"/>
                  </a:lnTo>
                  <a:lnTo>
                    <a:pt x="22049" y="6828"/>
                  </a:lnTo>
                  <a:lnTo>
                    <a:pt x="57660" y="6828"/>
                  </a:lnTo>
                  <a:cubicBezTo>
                    <a:pt x="59588" y="6828"/>
                    <a:pt x="60789" y="6480"/>
                    <a:pt x="61263" y="5785"/>
                  </a:cubicBezTo>
                  <a:cubicBezTo>
                    <a:pt x="61738" y="5089"/>
                    <a:pt x="61975" y="3161"/>
                    <a:pt x="61975" y="0"/>
                  </a:cubicBezTo>
                  <a:lnTo>
                    <a:pt x="64962" y="0"/>
                  </a:lnTo>
                  <a:cubicBezTo>
                    <a:pt x="64772" y="6607"/>
                    <a:pt x="64677" y="9973"/>
                    <a:pt x="64677" y="10100"/>
                  </a:cubicBezTo>
                  <a:cubicBezTo>
                    <a:pt x="64677" y="10986"/>
                    <a:pt x="64772" y="14542"/>
                    <a:pt x="64962" y="20769"/>
                  </a:cubicBezTo>
                  <a:moveTo>
                    <a:pt x="5121" y="16692"/>
                  </a:moveTo>
                  <a:cubicBezTo>
                    <a:pt x="3825" y="16692"/>
                    <a:pt x="2655" y="16202"/>
                    <a:pt x="1612" y="15221"/>
                  </a:cubicBezTo>
                  <a:cubicBezTo>
                    <a:pt x="537" y="14210"/>
                    <a:pt x="0" y="12992"/>
                    <a:pt x="0" y="11570"/>
                  </a:cubicBezTo>
                  <a:cubicBezTo>
                    <a:pt x="0" y="10148"/>
                    <a:pt x="490" y="8930"/>
                    <a:pt x="1470" y="7919"/>
                  </a:cubicBezTo>
                  <a:cubicBezTo>
                    <a:pt x="2418" y="6907"/>
                    <a:pt x="3651" y="6401"/>
                    <a:pt x="5169" y="6401"/>
                  </a:cubicBezTo>
                  <a:cubicBezTo>
                    <a:pt x="6654" y="6401"/>
                    <a:pt x="7887" y="6907"/>
                    <a:pt x="8867" y="7919"/>
                  </a:cubicBezTo>
                  <a:cubicBezTo>
                    <a:pt x="9815" y="8930"/>
                    <a:pt x="10290" y="10148"/>
                    <a:pt x="10290" y="11570"/>
                  </a:cubicBezTo>
                  <a:cubicBezTo>
                    <a:pt x="10290" y="13056"/>
                    <a:pt x="9768" y="14289"/>
                    <a:pt x="8725" y="15268"/>
                  </a:cubicBezTo>
                  <a:cubicBezTo>
                    <a:pt x="7682" y="16217"/>
                    <a:pt x="6480" y="16692"/>
                    <a:pt x="5121" y="16692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43BF501E-30F0-9A40-E746-1277B0AAFD07}"/>
                </a:ext>
              </a:extLst>
            </p:cNvPr>
            <p:cNvSpPr/>
            <p:nvPr/>
          </p:nvSpPr>
          <p:spPr>
            <a:xfrm>
              <a:off x="6612148" y="4076159"/>
              <a:ext cx="42912" cy="48840"/>
            </a:xfrm>
            <a:custGeom>
              <a:avLst/>
              <a:gdLst>
                <a:gd name="connsiteX0" fmla="*/ 42913 w 42912"/>
                <a:gd name="connsiteY0" fmla="*/ 48841 h 48840"/>
                <a:gd name="connsiteX1" fmla="*/ 39926 w 42912"/>
                <a:gd name="connsiteY1" fmla="*/ 48841 h 48840"/>
                <a:gd name="connsiteX2" fmla="*/ 39309 w 42912"/>
                <a:gd name="connsiteY2" fmla="*/ 42486 h 48840"/>
                <a:gd name="connsiteX3" fmla="*/ 35516 w 42912"/>
                <a:gd name="connsiteY3" fmla="*/ 41301 h 48840"/>
                <a:gd name="connsiteX4" fmla="*/ 9484 w 42912"/>
                <a:gd name="connsiteY4" fmla="*/ 41301 h 48840"/>
                <a:gd name="connsiteX5" fmla="*/ 4979 w 42912"/>
                <a:gd name="connsiteY5" fmla="*/ 42581 h 48840"/>
                <a:gd name="connsiteX6" fmla="*/ 4078 w 42912"/>
                <a:gd name="connsiteY6" fmla="*/ 48841 h 48840"/>
                <a:gd name="connsiteX7" fmla="*/ 1043 w 42912"/>
                <a:gd name="connsiteY7" fmla="*/ 48841 h 48840"/>
                <a:gd name="connsiteX8" fmla="*/ 0 w 42912"/>
                <a:gd name="connsiteY8" fmla="*/ 35184 h 48840"/>
                <a:gd name="connsiteX9" fmla="*/ 10195 w 42912"/>
                <a:gd name="connsiteY9" fmla="*/ 35184 h 48840"/>
                <a:gd name="connsiteX10" fmla="*/ 0 w 42912"/>
                <a:gd name="connsiteY10" fmla="*/ 20816 h 48840"/>
                <a:gd name="connsiteX11" fmla="*/ 3604 w 42912"/>
                <a:gd name="connsiteY11" fmla="*/ 10622 h 48840"/>
                <a:gd name="connsiteX12" fmla="*/ 8725 w 42912"/>
                <a:gd name="connsiteY12" fmla="*/ 8061 h 48840"/>
                <a:gd name="connsiteX13" fmla="*/ 18445 w 42912"/>
                <a:gd name="connsiteY13" fmla="*/ 7588 h 48840"/>
                <a:gd name="connsiteX14" fmla="*/ 36986 w 42912"/>
                <a:gd name="connsiteY14" fmla="*/ 7588 h 48840"/>
                <a:gd name="connsiteX15" fmla="*/ 39499 w 42912"/>
                <a:gd name="connsiteY15" fmla="*/ 5928 h 48840"/>
                <a:gd name="connsiteX16" fmla="*/ 39926 w 42912"/>
                <a:gd name="connsiteY16" fmla="*/ 0 h 48840"/>
                <a:gd name="connsiteX17" fmla="*/ 42913 w 42912"/>
                <a:gd name="connsiteY17" fmla="*/ 0 h 48840"/>
                <a:gd name="connsiteX18" fmla="*/ 42628 w 42912"/>
                <a:gd name="connsiteY18" fmla="*/ 10907 h 48840"/>
                <a:gd name="connsiteX19" fmla="*/ 42913 w 42912"/>
                <a:gd name="connsiteY19" fmla="*/ 21860 h 48840"/>
                <a:gd name="connsiteX20" fmla="*/ 39926 w 42912"/>
                <a:gd name="connsiteY20" fmla="*/ 21860 h 48840"/>
                <a:gd name="connsiteX21" fmla="*/ 39309 w 42912"/>
                <a:gd name="connsiteY21" fmla="*/ 15506 h 48840"/>
                <a:gd name="connsiteX22" fmla="*/ 35516 w 42912"/>
                <a:gd name="connsiteY22" fmla="*/ 14273 h 48840"/>
                <a:gd name="connsiteX23" fmla="*/ 12898 w 42912"/>
                <a:gd name="connsiteY23" fmla="*/ 14273 h 48840"/>
                <a:gd name="connsiteX24" fmla="*/ 5074 w 42912"/>
                <a:gd name="connsiteY24" fmla="*/ 15791 h 48840"/>
                <a:gd name="connsiteX25" fmla="*/ 2134 w 42912"/>
                <a:gd name="connsiteY25" fmla="*/ 21480 h 48840"/>
                <a:gd name="connsiteX26" fmla="*/ 6354 w 42912"/>
                <a:gd name="connsiteY26" fmla="*/ 30538 h 48840"/>
                <a:gd name="connsiteX27" fmla="*/ 17687 w 42912"/>
                <a:gd name="connsiteY27" fmla="*/ 34567 h 48840"/>
                <a:gd name="connsiteX28" fmla="*/ 35516 w 42912"/>
                <a:gd name="connsiteY28" fmla="*/ 34567 h 48840"/>
                <a:gd name="connsiteX29" fmla="*/ 39309 w 42912"/>
                <a:gd name="connsiteY29" fmla="*/ 33382 h 48840"/>
                <a:gd name="connsiteX30" fmla="*/ 39926 w 42912"/>
                <a:gd name="connsiteY30" fmla="*/ 27028 h 48840"/>
                <a:gd name="connsiteX31" fmla="*/ 42913 w 42912"/>
                <a:gd name="connsiteY31" fmla="*/ 27028 h 48840"/>
                <a:gd name="connsiteX32" fmla="*/ 42628 w 42912"/>
                <a:gd name="connsiteY32" fmla="*/ 37887 h 48840"/>
                <a:gd name="connsiteX33" fmla="*/ 42913 w 42912"/>
                <a:gd name="connsiteY33" fmla="*/ 48841 h 4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2912" h="48840">
                  <a:moveTo>
                    <a:pt x="42913" y="48841"/>
                  </a:moveTo>
                  <a:lnTo>
                    <a:pt x="39926" y="48841"/>
                  </a:lnTo>
                  <a:cubicBezTo>
                    <a:pt x="39926" y="45395"/>
                    <a:pt x="39720" y="43277"/>
                    <a:pt x="39309" y="42486"/>
                  </a:cubicBezTo>
                  <a:cubicBezTo>
                    <a:pt x="38867" y="41696"/>
                    <a:pt x="37602" y="41301"/>
                    <a:pt x="35516" y="41301"/>
                  </a:cubicBezTo>
                  <a:lnTo>
                    <a:pt x="9484" y="41301"/>
                  </a:lnTo>
                  <a:cubicBezTo>
                    <a:pt x="7081" y="41301"/>
                    <a:pt x="5579" y="41728"/>
                    <a:pt x="4979" y="42581"/>
                  </a:cubicBezTo>
                  <a:cubicBezTo>
                    <a:pt x="4378" y="43403"/>
                    <a:pt x="4078" y="45489"/>
                    <a:pt x="4078" y="48841"/>
                  </a:cubicBezTo>
                  <a:lnTo>
                    <a:pt x="1043" y="48841"/>
                  </a:lnTo>
                  <a:lnTo>
                    <a:pt x="0" y="35184"/>
                  </a:lnTo>
                  <a:lnTo>
                    <a:pt x="10195" y="35184"/>
                  </a:lnTo>
                  <a:cubicBezTo>
                    <a:pt x="3398" y="32149"/>
                    <a:pt x="0" y="27360"/>
                    <a:pt x="0" y="20816"/>
                  </a:cubicBezTo>
                  <a:cubicBezTo>
                    <a:pt x="0" y="15949"/>
                    <a:pt x="1201" y="12551"/>
                    <a:pt x="3604" y="10622"/>
                  </a:cubicBezTo>
                  <a:cubicBezTo>
                    <a:pt x="5216" y="9200"/>
                    <a:pt x="6923" y="8346"/>
                    <a:pt x="8725" y="8061"/>
                  </a:cubicBezTo>
                  <a:cubicBezTo>
                    <a:pt x="10527" y="7746"/>
                    <a:pt x="13767" y="7588"/>
                    <a:pt x="18445" y="7588"/>
                  </a:cubicBezTo>
                  <a:lnTo>
                    <a:pt x="36986" y="7588"/>
                  </a:lnTo>
                  <a:cubicBezTo>
                    <a:pt x="38345" y="7524"/>
                    <a:pt x="39183" y="6971"/>
                    <a:pt x="39499" y="5928"/>
                  </a:cubicBezTo>
                  <a:cubicBezTo>
                    <a:pt x="39783" y="4884"/>
                    <a:pt x="39926" y="2908"/>
                    <a:pt x="39926" y="0"/>
                  </a:cubicBezTo>
                  <a:lnTo>
                    <a:pt x="42913" y="0"/>
                  </a:lnTo>
                  <a:cubicBezTo>
                    <a:pt x="42723" y="6607"/>
                    <a:pt x="42628" y="10243"/>
                    <a:pt x="42628" y="10907"/>
                  </a:cubicBezTo>
                  <a:cubicBezTo>
                    <a:pt x="42628" y="11412"/>
                    <a:pt x="42723" y="15063"/>
                    <a:pt x="42913" y="21860"/>
                  </a:cubicBezTo>
                  <a:lnTo>
                    <a:pt x="39926" y="21860"/>
                  </a:lnTo>
                  <a:cubicBezTo>
                    <a:pt x="39926" y="18414"/>
                    <a:pt x="39720" y="16297"/>
                    <a:pt x="39309" y="15506"/>
                  </a:cubicBezTo>
                  <a:cubicBezTo>
                    <a:pt x="38867" y="14684"/>
                    <a:pt x="37602" y="14273"/>
                    <a:pt x="35516" y="14273"/>
                  </a:cubicBezTo>
                  <a:lnTo>
                    <a:pt x="12898" y="14273"/>
                  </a:lnTo>
                  <a:cubicBezTo>
                    <a:pt x="9610" y="14273"/>
                    <a:pt x="7002" y="14779"/>
                    <a:pt x="5074" y="15791"/>
                  </a:cubicBezTo>
                  <a:cubicBezTo>
                    <a:pt x="3114" y="16802"/>
                    <a:pt x="2134" y="18699"/>
                    <a:pt x="2134" y="21480"/>
                  </a:cubicBezTo>
                  <a:cubicBezTo>
                    <a:pt x="2134" y="24832"/>
                    <a:pt x="3541" y="27850"/>
                    <a:pt x="6354" y="30538"/>
                  </a:cubicBezTo>
                  <a:cubicBezTo>
                    <a:pt x="9168" y="33224"/>
                    <a:pt x="12945" y="34567"/>
                    <a:pt x="17687" y="34567"/>
                  </a:cubicBezTo>
                  <a:lnTo>
                    <a:pt x="35516" y="34567"/>
                  </a:lnTo>
                  <a:cubicBezTo>
                    <a:pt x="37602" y="34567"/>
                    <a:pt x="38867" y="34173"/>
                    <a:pt x="39309" y="33382"/>
                  </a:cubicBezTo>
                  <a:cubicBezTo>
                    <a:pt x="39720" y="32560"/>
                    <a:pt x="39926" y="30443"/>
                    <a:pt x="39926" y="27028"/>
                  </a:cubicBezTo>
                  <a:lnTo>
                    <a:pt x="42913" y="27028"/>
                  </a:lnTo>
                  <a:cubicBezTo>
                    <a:pt x="42723" y="33635"/>
                    <a:pt x="42628" y="37255"/>
                    <a:pt x="42628" y="37887"/>
                  </a:cubicBezTo>
                  <a:cubicBezTo>
                    <a:pt x="42628" y="38393"/>
                    <a:pt x="42723" y="42044"/>
                    <a:pt x="42913" y="48841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8E768332-1940-B320-427B-045DD751D6C9}"/>
                </a:ext>
              </a:extLst>
            </p:cNvPr>
            <p:cNvSpPr/>
            <p:nvPr/>
          </p:nvSpPr>
          <p:spPr>
            <a:xfrm>
              <a:off x="6611057" y="4028435"/>
              <a:ext cx="64014" cy="44382"/>
            </a:xfrm>
            <a:custGeom>
              <a:avLst/>
              <a:gdLst>
                <a:gd name="connsiteX0" fmla="*/ 51685 w 64014"/>
                <a:gd name="connsiteY0" fmla="*/ 44383 h 44382"/>
                <a:gd name="connsiteX1" fmla="*/ 45853 w 64014"/>
                <a:gd name="connsiteY1" fmla="*/ 42011 h 44382"/>
                <a:gd name="connsiteX2" fmla="*/ 41964 w 64014"/>
                <a:gd name="connsiteY2" fmla="*/ 35421 h 44382"/>
                <a:gd name="connsiteX3" fmla="*/ 33335 w 64014"/>
                <a:gd name="connsiteY3" fmla="*/ 39688 h 44382"/>
                <a:gd name="connsiteX4" fmla="*/ 25273 w 64014"/>
                <a:gd name="connsiteY4" fmla="*/ 36701 h 44382"/>
                <a:gd name="connsiteX5" fmla="*/ 15268 w 64014"/>
                <a:gd name="connsiteY5" fmla="*/ 41253 h 44382"/>
                <a:gd name="connsiteX6" fmla="*/ 5311 w 64014"/>
                <a:gd name="connsiteY6" fmla="*/ 36701 h 44382"/>
                <a:gd name="connsiteX7" fmla="*/ 1091 w 64014"/>
                <a:gd name="connsiteY7" fmla="*/ 25510 h 44382"/>
                <a:gd name="connsiteX8" fmla="*/ 4600 w 64014"/>
                <a:gd name="connsiteY8" fmla="*/ 15221 h 44382"/>
                <a:gd name="connsiteX9" fmla="*/ 0 w 64014"/>
                <a:gd name="connsiteY9" fmla="*/ 4932 h 44382"/>
                <a:gd name="connsiteX10" fmla="*/ 1565 w 64014"/>
                <a:gd name="connsiteY10" fmla="*/ 1233 h 44382"/>
                <a:gd name="connsiteX11" fmla="*/ 4789 w 64014"/>
                <a:gd name="connsiteY11" fmla="*/ 0 h 44382"/>
                <a:gd name="connsiteX12" fmla="*/ 6970 w 64014"/>
                <a:gd name="connsiteY12" fmla="*/ 948 h 44382"/>
                <a:gd name="connsiteX13" fmla="*/ 7682 w 64014"/>
                <a:gd name="connsiteY13" fmla="*/ 2798 h 44382"/>
                <a:gd name="connsiteX14" fmla="*/ 6923 w 64014"/>
                <a:gd name="connsiteY14" fmla="*/ 4836 h 44382"/>
                <a:gd name="connsiteX15" fmla="*/ 4884 w 64014"/>
                <a:gd name="connsiteY15" fmla="*/ 5642 h 44382"/>
                <a:gd name="connsiteX16" fmla="*/ 2229 w 64014"/>
                <a:gd name="connsiteY16" fmla="*/ 4078 h 44382"/>
                <a:gd name="connsiteX17" fmla="*/ 2134 w 64014"/>
                <a:gd name="connsiteY17" fmla="*/ 5026 h 44382"/>
                <a:gd name="connsiteX18" fmla="*/ 5927 w 64014"/>
                <a:gd name="connsiteY18" fmla="*/ 13799 h 44382"/>
                <a:gd name="connsiteX19" fmla="*/ 15363 w 64014"/>
                <a:gd name="connsiteY19" fmla="*/ 9816 h 44382"/>
                <a:gd name="connsiteX20" fmla="*/ 25321 w 64014"/>
                <a:gd name="connsiteY20" fmla="*/ 14368 h 44382"/>
                <a:gd name="connsiteX21" fmla="*/ 29541 w 64014"/>
                <a:gd name="connsiteY21" fmla="*/ 25510 h 44382"/>
                <a:gd name="connsiteX22" fmla="*/ 26506 w 64014"/>
                <a:gd name="connsiteY22" fmla="*/ 35136 h 44382"/>
                <a:gd name="connsiteX23" fmla="*/ 31106 w 64014"/>
                <a:gd name="connsiteY23" fmla="*/ 36795 h 44382"/>
                <a:gd name="connsiteX24" fmla="*/ 35421 w 64014"/>
                <a:gd name="connsiteY24" fmla="*/ 35326 h 44382"/>
                <a:gd name="connsiteX25" fmla="*/ 37602 w 64014"/>
                <a:gd name="connsiteY25" fmla="*/ 31627 h 44382"/>
                <a:gd name="connsiteX26" fmla="*/ 37697 w 64014"/>
                <a:gd name="connsiteY26" fmla="*/ 24372 h 44382"/>
                <a:gd name="connsiteX27" fmla="*/ 37792 w 64014"/>
                <a:gd name="connsiteY27" fmla="*/ 18351 h 44382"/>
                <a:gd name="connsiteX28" fmla="*/ 38550 w 64014"/>
                <a:gd name="connsiteY28" fmla="*/ 13182 h 44382"/>
                <a:gd name="connsiteX29" fmla="*/ 40400 w 64014"/>
                <a:gd name="connsiteY29" fmla="*/ 7682 h 44382"/>
                <a:gd name="connsiteX30" fmla="*/ 51495 w 64014"/>
                <a:gd name="connsiteY30" fmla="*/ 1328 h 44382"/>
                <a:gd name="connsiteX31" fmla="*/ 60505 w 64014"/>
                <a:gd name="connsiteY31" fmla="*/ 7729 h 44382"/>
                <a:gd name="connsiteX32" fmla="*/ 64014 w 64014"/>
                <a:gd name="connsiteY32" fmla="*/ 22903 h 44382"/>
                <a:gd name="connsiteX33" fmla="*/ 60457 w 64014"/>
                <a:gd name="connsiteY33" fmla="*/ 38123 h 44382"/>
                <a:gd name="connsiteX34" fmla="*/ 51685 w 64014"/>
                <a:gd name="connsiteY34" fmla="*/ 44383 h 44382"/>
                <a:gd name="connsiteX35" fmla="*/ 51685 w 64014"/>
                <a:gd name="connsiteY35" fmla="*/ 39309 h 44382"/>
                <a:gd name="connsiteX36" fmla="*/ 58703 w 64014"/>
                <a:gd name="connsiteY36" fmla="*/ 34615 h 44382"/>
                <a:gd name="connsiteX37" fmla="*/ 61785 w 64014"/>
                <a:gd name="connsiteY37" fmla="*/ 22807 h 44382"/>
                <a:gd name="connsiteX38" fmla="*/ 58750 w 64014"/>
                <a:gd name="connsiteY38" fmla="*/ 11143 h 44382"/>
                <a:gd name="connsiteX39" fmla="*/ 51685 w 64014"/>
                <a:gd name="connsiteY39" fmla="*/ 6401 h 44382"/>
                <a:gd name="connsiteX40" fmla="*/ 46943 w 64014"/>
                <a:gd name="connsiteY40" fmla="*/ 8060 h 44382"/>
                <a:gd name="connsiteX41" fmla="*/ 44335 w 64014"/>
                <a:gd name="connsiteY41" fmla="*/ 13135 h 44382"/>
                <a:gd name="connsiteX42" fmla="*/ 43482 w 64014"/>
                <a:gd name="connsiteY42" fmla="*/ 18872 h 44382"/>
                <a:gd name="connsiteX43" fmla="*/ 43340 w 64014"/>
                <a:gd name="connsiteY43" fmla="*/ 25605 h 44382"/>
                <a:gd name="connsiteX44" fmla="*/ 43340 w 64014"/>
                <a:gd name="connsiteY44" fmla="*/ 31342 h 44382"/>
                <a:gd name="connsiteX45" fmla="*/ 45948 w 64014"/>
                <a:gd name="connsiteY45" fmla="*/ 36986 h 44382"/>
                <a:gd name="connsiteX46" fmla="*/ 51685 w 64014"/>
                <a:gd name="connsiteY46" fmla="*/ 39309 h 44382"/>
                <a:gd name="connsiteX47" fmla="*/ 15363 w 64014"/>
                <a:gd name="connsiteY47" fmla="*/ 33999 h 44382"/>
                <a:gd name="connsiteX48" fmla="*/ 27313 w 64014"/>
                <a:gd name="connsiteY48" fmla="*/ 25510 h 44382"/>
                <a:gd name="connsiteX49" fmla="*/ 23424 w 64014"/>
                <a:gd name="connsiteY49" fmla="*/ 18635 h 44382"/>
                <a:gd name="connsiteX50" fmla="*/ 15268 w 64014"/>
                <a:gd name="connsiteY50" fmla="*/ 17070 h 44382"/>
                <a:gd name="connsiteX51" fmla="*/ 3319 w 64014"/>
                <a:gd name="connsiteY51" fmla="*/ 25510 h 44382"/>
                <a:gd name="connsiteX52" fmla="*/ 7207 w 64014"/>
                <a:gd name="connsiteY52" fmla="*/ 32434 h 44382"/>
                <a:gd name="connsiteX53" fmla="*/ 15363 w 64014"/>
                <a:gd name="connsiteY53" fmla="*/ 33999 h 4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64014" h="44382">
                  <a:moveTo>
                    <a:pt x="51685" y="44383"/>
                  </a:moveTo>
                  <a:cubicBezTo>
                    <a:pt x="49599" y="44383"/>
                    <a:pt x="47655" y="43592"/>
                    <a:pt x="45853" y="42011"/>
                  </a:cubicBezTo>
                  <a:cubicBezTo>
                    <a:pt x="44051" y="40399"/>
                    <a:pt x="42755" y="38202"/>
                    <a:pt x="41964" y="35421"/>
                  </a:cubicBezTo>
                  <a:cubicBezTo>
                    <a:pt x="40163" y="38266"/>
                    <a:pt x="37286" y="39688"/>
                    <a:pt x="33335" y="39688"/>
                  </a:cubicBezTo>
                  <a:cubicBezTo>
                    <a:pt x="30300" y="39688"/>
                    <a:pt x="27613" y="38692"/>
                    <a:pt x="25273" y="36701"/>
                  </a:cubicBezTo>
                  <a:cubicBezTo>
                    <a:pt x="22745" y="39736"/>
                    <a:pt x="19410" y="41253"/>
                    <a:pt x="15268" y="41253"/>
                  </a:cubicBezTo>
                  <a:cubicBezTo>
                    <a:pt x="11443" y="41253"/>
                    <a:pt x="8124" y="39736"/>
                    <a:pt x="5311" y="36701"/>
                  </a:cubicBezTo>
                  <a:cubicBezTo>
                    <a:pt x="2497" y="33667"/>
                    <a:pt x="1091" y="29937"/>
                    <a:pt x="1091" y="25510"/>
                  </a:cubicBezTo>
                  <a:cubicBezTo>
                    <a:pt x="1091" y="21622"/>
                    <a:pt x="2260" y="18192"/>
                    <a:pt x="4600" y="15221"/>
                  </a:cubicBezTo>
                  <a:cubicBezTo>
                    <a:pt x="1565" y="12122"/>
                    <a:pt x="32" y="8693"/>
                    <a:pt x="0" y="4932"/>
                  </a:cubicBezTo>
                  <a:cubicBezTo>
                    <a:pt x="0" y="3256"/>
                    <a:pt x="522" y="2023"/>
                    <a:pt x="1565" y="1233"/>
                  </a:cubicBezTo>
                  <a:cubicBezTo>
                    <a:pt x="2608" y="411"/>
                    <a:pt x="3683" y="0"/>
                    <a:pt x="4789" y="0"/>
                  </a:cubicBezTo>
                  <a:cubicBezTo>
                    <a:pt x="5769" y="0"/>
                    <a:pt x="6496" y="316"/>
                    <a:pt x="6970" y="948"/>
                  </a:cubicBezTo>
                  <a:cubicBezTo>
                    <a:pt x="7445" y="1549"/>
                    <a:pt x="7682" y="2165"/>
                    <a:pt x="7682" y="2798"/>
                  </a:cubicBezTo>
                  <a:cubicBezTo>
                    <a:pt x="7682" y="3588"/>
                    <a:pt x="7429" y="4268"/>
                    <a:pt x="6923" y="4836"/>
                  </a:cubicBezTo>
                  <a:cubicBezTo>
                    <a:pt x="6386" y="5374"/>
                    <a:pt x="5706" y="5642"/>
                    <a:pt x="4884" y="5642"/>
                  </a:cubicBezTo>
                  <a:cubicBezTo>
                    <a:pt x="3525" y="5642"/>
                    <a:pt x="2640" y="5121"/>
                    <a:pt x="2229" y="4078"/>
                  </a:cubicBezTo>
                  <a:cubicBezTo>
                    <a:pt x="2165" y="4268"/>
                    <a:pt x="2134" y="4583"/>
                    <a:pt x="2134" y="5026"/>
                  </a:cubicBezTo>
                  <a:cubicBezTo>
                    <a:pt x="2134" y="8187"/>
                    <a:pt x="3398" y="11111"/>
                    <a:pt x="5927" y="13799"/>
                  </a:cubicBezTo>
                  <a:cubicBezTo>
                    <a:pt x="8393" y="11144"/>
                    <a:pt x="11538" y="9816"/>
                    <a:pt x="15363" y="9816"/>
                  </a:cubicBezTo>
                  <a:cubicBezTo>
                    <a:pt x="19188" y="9816"/>
                    <a:pt x="22507" y="11333"/>
                    <a:pt x="25321" y="14368"/>
                  </a:cubicBezTo>
                  <a:cubicBezTo>
                    <a:pt x="28134" y="17402"/>
                    <a:pt x="29541" y="21116"/>
                    <a:pt x="29541" y="25510"/>
                  </a:cubicBezTo>
                  <a:cubicBezTo>
                    <a:pt x="29541" y="29146"/>
                    <a:pt x="28530" y="32355"/>
                    <a:pt x="26506" y="35136"/>
                  </a:cubicBezTo>
                  <a:cubicBezTo>
                    <a:pt x="27802" y="36243"/>
                    <a:pt x="29336" y="36795"/>
                    <a:pt x="31106" y="36795"/>
                  </a:cubicBezTo>
                  <a:cubicBezTo>
                    <a:pt x="32718" y="36795"/>
                    <a:pt x="34156" y="36305"/>
                    <a:pt x="35421" y="35326"/>
                  </a:cubicBezTo>
                  <a:cubicBezTo>
                    <a:pt x="36685" y="34346"/>
                    <a:pt x="37412" y="33113"/>
                    <a:pt x="37602" y="31627"/>
                  </a:cubicBezTo>
                  <a:cubicBezTo>
                    <a:pt x="37665" y="31185"/>
                    <a:pt x="37697" y="28766"/>
                    <a:pt x="37697" y="24372"/>
                  </a:cubicBezTo>
                  <a:cubicBezTo>
                    <a:pt x="37697" y="21780"/>
                    <a:pt x="37729" y="19773"/>
                    <a:pt x="37792" y="18351"/>
                  </a:cubicBezTo>
                  <a:cubicBezTo>
                    <a:pt x="37855" y="16928"/>
                    <a:pt x="38108" y="15206"/>
                    <a:pt x="38550" y="13182"/>
                  </a:cubicBezTo>
                  <a:cubicBezTo>
                    <a:pt x="38961" y="11127"/>
                    <a:pt x="39578" y="9294"/>
                    <a:pt x="40400" y="7682"/>
                  </a:cubicBezTo>
                  <a:cubicBezTo>
                    <a:pt x="42739" y="3477"/>
                    <a:pt x="46438" y="1359"/>
                    <a:pt x="51495" y="1328"/>
                  </a:cubicBezTo>
                  <a:cubicBezTo>
                    <a:pt x="55194" y="1328"/>
                    <a:pt x="58197" y="3462"/>
                    <a:pt x="60505" y="7729"/>
                  </a:cubicBezTo>
                  <a:cubicBezTo>
                    <a:pt x="62844" y="11965"/>
                    <a:pt x="64014" y="17023"/>
                    <a:pt x="64014" y="22903"/>
                  </a:cubicBezTo>
                  <a:cubicBezTo>
                    <a:pt x="64014" y="28845"/>
                    <a:pt x="62829" y="33920"/>
                    <a:pt x="60457" y="38123"/>
                  </a:cubicBezTo>
                  <a:cubicBezTo>
                    <a:pt x="58118" y="42297"/>
                    <a:pt x="55194" y="44383"/>
                    <a:pt x="51685" y="44383"/>
                  </a:cubicBezTo>
                  <a:moveTo>
                    <a:pt x="51685" y="39309"/>
                  </a:moveTo>
                  <a:cubicBezTo>
                    <a:pt x="54340" y="39309"/>
                    <a:pt x="56680" y="37744"/>
                    <a:pt x="58703" y="34615"/>
                  </a:cubicBezTo>
                  <a:cubicBezTo>
                    <a:pt x="60758" y="31485"/>
                    <a:pt x="61785" y="27550"/>
                    <a:pt x="61785" y="22807"/>
                  </a:cubicBezTo>
                  <a:cubicBezTo>
                    <a:pt x="61785" y="18160"/>
                    <a:pt x="60773" y="14272"/>
                    <a:pt x="58750" y="11143"/>
                  </a:cubicBezTo>
                  <a:cubicBezTo>
                    <a:pt x="56759" y="7981"/>
                    <a:pt x="54404" y="6401"/>
                    <a:pt x="51685" y="6401"/>
                  </a:cubicBezTo>
                  <a:cubicBezTo>
                    <a:pt x="49757" y="6401"/>
                    <a:pt x="48176" y="6954"/>
                    <a:pt x="46943" y="8060"/>
                  </a:cubicBezTo>
                  <a:cubicBezTo>
                    <a:pt x="45710" y="9167"/>
                    <a:pt x="44841" y="10858"/>
                    <a:pt x="44335" y="13135"/>
                  </a:cubicBezTo>
                  <a:cubicBezTo>
                    <a:pt x="43861" y="15379"/>
                    <a:pt x="43577" y="17292"/>
                    <a:pt x="43482" y="18872"/>
                  </a:cubicBezTo>
                  <a:cubicBezTo>
                    <a:pt x="43387" y="20452"/>
                    <a:pt x="43340" y="22697"/>
                    <a:pt x="43340" y="25605"/>
                  </a:cubicBezTo>
                  <a:lnTo>
                    <a:pt x="43340" y="31342"/>
                  </a:lnTo>
                  <a:cubicBezTo>
                    <a:pt x="43466" y="33555"/>
                    <a:pt x="44335" y="35436"/>
                    <a:pt x="45948" y="36986"/>
                  </a:cubicBezTo>
                  <a:cubicBezTo>
                    <a:pt x="47560" y="38534"/>
                    <a:pt x="49472" y="39309"/>
                    <a:pt x="51685" y="39309"/>
                  </a:cubicBezTo>
                  <a:moveTo>
                    <a:pt x="15363" y="33999"/>
                  </a:moveTo>
                  <a:cubicBezTo>
                    <a:pt x="23329" y="33999"/>
                    <a:pt x="27313" y="31169"/>
                    <a:pt x="27313" y="25510"/>
                  </a:cubicBezTo>
                  <a:cubicBezTo>
                    <a:pt x="27313" y="22665"/>
                    <a:pt x="26016" y="20373"/>
                    <a:pt x="23424" y="18635"/>
                  </a:cubicBezTo>
                  <a:cubicBezTo>
                    <a:pt x="21686" y="17591"/>
                    <a:pt x="18967" y="17070"/>
                    <a:pt x="15268" y="17070"/>
                  </a:cubicBezTo>
                  <a:cubicBezTo>
                    <a:pt x="7302" y="17070"/>
                    <a:pt x="3319" y="19883"/>
                    <a:pt x="3319" y="25510"/>
                  </a:cubicBezTo>
                  <a:cubicBezTo>
                    <a:pt x="3319" y="28355"/>
                    <a:pt x="4615" y="30663"/>
                    <a:pt x="7207" y="32434"/>
                  </a:cubicBezTo>
                  <a:cubicBezTo>
                    <a:pt x="8946" y="33477"/>
                    <a:pt x="11665" y="33999"/>
                    <a:pt x="15363" y="33999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1D18BBCC-1F84-F89D-4056-C202CD1320AB}"/>
                </a:ext>
              </a:extLst>
            </p:cNvPr>
            <p:cNvSpPr/>
            <p:nvPr/>
          </p:nvSpPr>
          <p:spPr>
            <a:xfrm>
              <a:off x="6582227" y="4002206"/>
              <a:ext cx="97111" cy="22522"/>
            </a:xfrm>
            <a:custGeom>
              <a:avLst/>
              <a:gdLst>
                <a:gd name="connsiteX0" fmla="*/ 96163 w 97111"/>
                <a:gd name="connsiteY0" fmla="*/ 22523 h 22522"/>
                <a:gd name="connsiteX1" fmla="*/ 94503 w 97111"/>
                <a:gd name="connsiteY1" fmla="*/ 21290 h 22522"/>
                <a:gd name="connsiteX2" fmla="*/ 48556 w 97111"/>
                <a:gd name="connsiteY2" fmla="*/ 5642 h 22522"/>
                <a:gd name="connsiteX3" fmla="*/ 3224 w 97111"/>
                <a:gd name="connsiteY3" fmla="*/ 20674 h 22522"/>
                <a:gd name="connsiteX4" fmla="*/ 948 w 97111"/>
                <a:gd name="connsiteY4" fmla="*/ 22523 h 22522"/>
                <a:gd name="connsiteX5" fmla="*/ 0 w 97111"/>
                <a:gd name="connsiteY5" fmla="*/ 21575 h 22522"/>
                <a:gd name="connsiteX6" fmla="*/ 1944 w 97111"/>
                <a:gd name="connsiteY6" fmla="*/ 18587 h 22522"/>
                <a:gd name="connsiteX7" fmla="*/ 8345 w 97111"/>
                <a:gd name="connsiteY7" fmla="*/ 12660 h 22522"/>
                <a:gd name="connsiteX8" fmla="*/ 18256 w 97111"/>
                <a:gd name="connsiteY8" fmla="*/ 6401 h 22522"/>
                <a:gd name="connsiteX9" fmla="*/ 48556 w 97111"/>
                <a:gd name="connsiteY9" fmla="*/ 0 h 22522"/>
                <a:gd name="connsiteX10" fmla="*/ 78191 w 97111"/>
                <a:gd name="connsiteY10" fmla="*/ 6117 h 22522"/>
                <a:gd name="connsiteX11" fmla="*/ 88386 w 97111"/>
                <a:gd name="connsiteY11" fmla="*/ 12375 h 22522"/>
                <a:gd name="connsiteX12" fmla="*/ 95072 w 97111"/>
                <a:gd name="connsiteY12" fmla="*/ 18445 h 22522"/>
                <a:gd name="connsiteX13" fmla="*/ 97111 w 97111"/>
                <a:gd name="connsiteY13" fmla="*/ 21575 h 22522"/>
                <a:gd name="connsiteX14" fmla="*/ 96163 w 97111"/>
                <a:gd name="connsiteY14" fmla="*/ 22523 h 22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111" h="22522">
                  <a:moveTo>
                    <a:pt x="96163" y="22523"/>
                  </a:moveTo>
                  <a:cubicBezTo>
                    <a:pt x="95846" y="22523"/>
                    <a:pt x="95294" y="22112"/>
                    <a:pt x="94503" y="21290"/>
                  </a:cubicBezTo>
                  <a:cubicBezTo>
                    <a:pt x="83882" y="10858"/>
                    <a:pt x="68566" y="5642"/>
                    <a:pt x="48556" y="5642"/>
                  </a:cubicBezTo>
                  <a:cubicBezTo>
                    <a:pt x="28482" y="5642"/>
                    <a:pt x="13372" y="10653"/>
                    <a:pt x="3224" y="20674"/>
                  </a:cubicBezTo>
                  <a:cubicBezTo>
                    <a:pt x="2055" y="21907"/>
                    <a:pt x="1296" y="22523"/>
                    <a:pt x="948" y="22523"/>
                  </a:cubicBezTo>
                  <a:cubicBezTo>
                    <a:pt x="316" y="22523"/>
                    <a:pt x="0" y="22207"/>
                    <a:pt x="0" y="21575"/>
                  </a:cubicBezTo>
                  <a:cubicBezTo>
                    <a:pt x="0" y="21132"/>
                    <a:pt x="648" y="20136"/>
                    <a:pt x="1944" y="18587"/>
                  </a:cubicBezTo>
                  <a:cubicBezTo>
                    <a:pt x="3240" y="17006"/>
                    <a:pt x="5374" y="15031"/>
                    <a:pt x="8345" y="12660"/>
                  </a:cubicBezTo>
                  <a:cubicBezTo>
                    <a:pt x="11317" y="10258"/>
                    <a:pt x="14620" y="8172"/>
                    <a:pt x="18256" y="6401"/>
                  </a:cubicBezTo>
                  <a:cubicBezTo>
                    <a:pt x="27075" y="2134"/>
                    <a:pt x="37175" y="0"/>
                    <a:pt x="48556" y="0"/>
                  </a:cubicBezTo>
                  <a:cubicBezTo>
                    <a:pt x="59493" y="0"/>
                    <a:pt x="69372" y="2039"/>
                    <a:pt x="78191" y="6117"/>
                  </a:cubicBezTo>
                  <a:cubicBezTo>
                    <a:pt x="81890" y="7855"/>
                    <a:pt x="85288" y="9941"/>
                    <a:pt x="88386" y="12375"/>
                  </a:cubicBezTo>
                  <a:cubicBezTo>
                    <a:pt x="91485" y="14810"/>
                    <a:pt x="93712" y="16832"/>
                    <a:pt x="95072" y="18445"/>
                  </a:cubicBezTo>
                  <a:cubicBezTo>
                    <a:pt x="96431" y="20057"/>
                    <a:pt x="97111" y="21100"/>
                    <a:pt x="97111" y="21575"/>
                  </a:cubicBezTo>
                  <a:cubicBezTo>
                    <a:pt x="97111" y="22207"/>
                    <a:pt x="96796" y="22523"/>
                    <a:pt x="96163" y="22523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5D60CB5B-FFA7-2B3E-AFA3-BDC88CEFC9EB}"/>
              </a:ext>
            </a:extLst>
          </p:cNvPr>
          <p:cNvGrpSpPr/>
          <p:nvPr/>
        </p:nvGrpSpPr>
        <p:grpSpPr>
          <a:xfrm>
            <a:off x="7033484" y="3569537"/>
            <a:ext cx="1808195" cy="1255758"/>
            <a:chOff x="7033484" y="3569537"/>
            <a:chExt cx="1808195" cy="1255758"/>
          </a:xfrm>
        </p:grpSpPr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4A06E34C-1BB4-B0F4-F7A5-A392B7121E25}"/>
                </a:ext>
              </a:extLst>
            </p:cNvPr>
            <p:cNvSpPr/>
            <p:nvPr/>
          </p:nvSpPr>
          <p:spPr>
            <a:xfrm>
              <a:off x="7033484" y="4803341"/>
              <a:ext cx="95168" cy="21256"/>
            </a:xfrm>
            <a:custGeom>
              <a:avLst/>
              <a:gdLst>
                <a:gd name="connsiteX0" fmla="*/ 0 w 95168"/>
                <a:gd name="connsiteY0" fmla="*/ 0 h 21256"/>
                <a:gd name="connsiteX1" fmla="*/ 0 w 95168"/>
                <a:gd name="connsiteY1" fmla="*/ 21257 h 21256"/>
                <a:gd name="connsiteX2" fmla="*/ 95168 w 95168"/>
                <a:gd name="connsiteY2" fmla="*/ 21257 h 21256"/>
                <a:gd name="connsiteX3" fmla="*/ 95168 w 95168"/>
                <a:gd name="connsiteY3" fmla="*/ 0 h 21256"/>
                <a:gd name="connsiteX4" fmla="*/ 0 w 95168"/>
                <a:gd name="connsiteY4" fmla="*/ 0 h 21256"/>
                <a:gd name="connsiteX5" fmla="*/ 0 w 95168"/>
                <a:gd name="connsiteY5" fmla="*/ 0 h 2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8" h="21256">
                  <a:moveTo>
                    <a:pt x="0" y="0"/>
                  </a:moveTo>
                  <a:lnTo>
                    <a:pt x="0" y="21257"/>
                  </a:lnTo>
                  <a:lnTo>
                    <a:pt x="95168" y="21257"/>
                  </a:lnTo>
                  <a:lnTo>
                    <a:pt x="9516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D02F77D2-1549-9E37-456F-2FE2C703A0E4}"/>
                </a:ext>
              </a:extLst>
            </p:cNvPr>
            <p:cNvSpPr/>
            <p:nvPr/>
          </p:nvSpPr>
          <p:spPr>
            <a:xfrm>
              <a:off x="7033484" y="4803341"/>
              <a:ext cx="95168" cy="21256"/>
            </a:xfrm>
            <a:custGeom>
              <a:avLst/>
              <a:gdLst>
                <a:gd name="connsiteX0" fmla="*/ 0 w 95168"/>
                <a:gd name="connsiteY0" fmla="*/ 0 h 21256"/>
                <a:gd name="connsiteX1" fmla="*/ 0 w 95168"/>
                <a:gd name="connsiteY1" fmla="*/ 21257 h 21256"/>
                <a:gd name="connsiteX2" fmla="*/ 95168 w 95168"/>
                <a:gd name="connsiteY2" fmla="*/ 21257 h 21256"/>
                <a:gd name="connsiteX3" fmla="*/ 95168 w 95168"/>
                <a:gd name="connsiteY3" fmla="*/ 0 h 21256"/>
                <a:gd name="connsiteX4" fmla="*/ 0 w 95168"/>
                <a:gd name="connsiteY4" fmla="*/ 0 h 2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8" h="21256">
                  <a:moveTo>
                    <a:pt x="0" y="0"/>
                  </a:moveTo>
                  <a:lnTo>
                    <a:pt x="0" y="21257"/>
                  </a:lnTo>
                  <a:lnTo>
                    <a:pt x="95168" y="21257"/>
                  </a:lnTo>
                  <a:lnTo>
                    <a:pt x="95168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D0798EC-2FB7-1895-B2DB-A3C80A81D76E}"/>
                </a:ext>
              </a:extLst>
            </p:cNvPr>
            <p:cNvSpPr/>
            <p:nvPr/>
          </p:nvSpPr>
          <p:spPr>
            <a:xfrm>
              <a:off x="7128653" y="4751515"/>
              <a:ext cx="95168" cy="73082"/>
            </a:xfrm>
            <a:custGeom>
              <a:avLst/>
              <a:gdLst>
                <a:gd name="connsiteX0" fmla="*/ 0 w 95168"/>
                <a:gd name="connsiteY0" fmla="*/ 0 h 73082"/>
                <a:gd name="connsiteX1" fmla="*/ 0 w 95168"/>
                <a:gd name="connsiteY1" fmla="*/ 73083 h 73082"/>
                <a:gd name="connsiteX2" fmla="*/ 95168 w 95168"/>
                <a:gd name="connsiteY2" fmla="*/ 73083 h 73082"/>
                <a:gd name="connsiteX3" fmla="*/ 95168 w 95168"/>
                <a:gd name="connsiteY3" fmla="*/ 0 h 73082"/>
                <a:gd name="connsiteX4" fmla="*/ 0 w 95168"/>
                <a:gd name="connsiteY4" fmla="*/ 0 h 73082"/>
                <a:gd name="connsiteX5" fmla="*/ 0 w 95168"/>
                <a:gd name="connsiteY5" fmla="*/ 0 h 7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8" h="73082">
                  <a:moveTo>
                    <a:pt x="0" y="0"/>
                  </a:moveTo>
                  <a:lnTo>
                    <a:pt x="0" y="73083"/>
                  </a:lnTo>
                  <a:lnTo>
                    <a:pt x="95168" y="73083"/>
                  </a:lnTo>
                  <a:lnTo>
                    <a:pt x="9516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4C7C2CCE-C871-7968-8F6E-B4DED4477E1B}"/>
                </a:ext>
              </a:extLst>
            </p:cNvPr>
            <p:cNvSpPr/>
            <p:nvPr/>
          </p:nvSpPr>
          <p:spPr>
            <a:xfrm>
              <a:off x="7128653" y="4751515"/>
              <a:ext cx="95168" cy="73082"/>
            </a:xfrm>
            <a:custGeom>
              <a:avLst/>
              <a:gdLst>
                <a:gd name="connsiteX0" fmla="*/ 0 w 95168"/>
                <a:gd name="connsiteY0" fmla="*/ 0 h 73082"/>
                <a:gd name="connsiteX1" fmla="*/ 0 w 95168"/>
                <a:gd name="connsiteY1" fmla="*/ 73083 h 73082"/>
                <a:gd name="connsiteX2" fmla="*/ 95168 w 95168"/>
                <a:gd name="connsiteY2" fmla="*/ 73083 h 73082"/>
                <a:gd name="connsiteX3" fmla="*/ 95168 w 95168"/>
                <a:gd name="connsiteY3" fmla="*/ 0 h 73082"/>
                <a:gd name="connsiteX4" fmla="*/ 0 w 95168"/>
                <a:gd name="connsiteY4" fmla="*/ 0 h 7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8" h="73082">
                  <a:moveTo>
                    <a:pt x="0" y="0"/>
                  </a:moveTo>
                  <a:lnTo>
                    <a:pt x="0" y="73083"/>
                  </a:lnTo>
                  <a:lnTo>
                    <a:pt x="95168" y="73083"/>
                  </a:lnTo>
                  <a:lnTo>
                    <a:pt x="95168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7BD543B8-F3E8-7E63-72E1-C438C7649F20}"/>
                </a:ext>
              </a:extLst>
            </p:cNvPr>
            <p:cNvSpPr/>
            <p:nvPr/>
          </p:nvSpPr>
          <p:spPr>
            <a:xfrm>
              <a:off x="7223821" y="4646548"/>
              <a:ext cx="95168" cy="178050"/>
            </a:xfrm>
            <a:custGeom>
              <a:avLst/>
              <a:gdLst>
                <a:gd name="connsiteX0" fmla="*/ 0 w 95168"/>
                <a:gd name="connsiteY0" fmla="*/ 0 h 178050"/>
                <a:gd name="connsiteX1" fmla="*/ 0 w 95168"/>
                <a:gd name="connsiteY1" fmla="*/ 178050 h 178050"/>
                <a:gd name="connsiteX2" fmla="*/ 95168 w 95168"/>
                <a:gd name="connsiteY2" fmla="*/ 178050 h 178050"/>
                <a:gd name="connsiteX3" fmla="*/ 95168 w 95168"/>
                <a:gd name="connsiteY3" fmla="*/ 0 h 178050"/>
                <a:gd name="connsiteX4" fmla="*/ 0 w 95168"/>
                <a:gd name="connsiteY4" fmla="*/ 0 h 178050"/>
                <a:gd name="connsiteX5" fmla="*/ 0 w 95168"/>
                <a:gd name="connsiteY5" fmla="*/ 0 h 178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8" h="178050">
                  <a:moveTo>
                    <a:pt x="0" y="0"/>
                  </a:moveTo>
                  <a:lnTo>
                    <a:pt x="0" y="178050"/>
                  </a:lnTo>
                  <a:lnTo>
                    <a:pt x="95168" y="178050"/>
                  </a:lnTo>
                  <a:lnTo>
                    <a:pt x="9516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79A05471-8209-B29B-6C62-053495914854}"/>
                </a:ext>
              </a:extLst>
            </p:cNvPr>
            <p:cNvSpPr/>
            <p:nvPr/>
          </p:nvSpPr>
          <p:spPr>
            <a:xfrm>
              <a:off x="7223821" y="4646548"/>
              <a:ext cx="95168" cy="178050"/>
            </a:xfrm>
            <a:custGeom>
              <a:avLst/>
              <a:gdLst>
                <a:gd name="connsiteX0" fmla="*/ 0 w 95168"/>
                <a:gd name="connsiteY0" fmla="*/ 0 h 178050"/>
                <a:gd name="connsiteX1" fmla="*/ 0 w 95168"/>
                <a:gd name="connsiteY1" fmla="*/ 178050 h 178050"/>
                <a:gd name="connsiteX2" fmla="*/ 95168 w 95168"/>
                <a:gd name="connsiteY2" fmla="*/ 178050 h 178050"/>
                <a:gd name="connsiteX3" fmla="*/ 95168 w 95168"/>
                <a:gd name="connsiteY3" fmla="*/ 0 h 178050"/>
                <a:gd name="connsiteX4" fmla="*/ 0 w 95168"/>
                <a:gd name="connsiteY4" fmla="*/ 0 h 178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8" h="178050">
                  <a:moveTo>
                    <a:pt x="0" y="0"/>
                  </a:moveTo>
                  <a:lnTo>
                    <a:pt x="0" y="178050"/>
                  </a:lnTo>
                  <a:lnTo>
                    <a:pt x="95168" y="178050"/>
                  </a:lnTo>
                  <a:lnTo>
                    <a:pt x="95168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0FE51A2B-F5B6-0EDF-6A3B-8C7E1C33660F}"/>
                </a:ext>
              </a:extLst>
            </p:cNvPr>
            <p:cNvSpPr/>
            <p:nvPr/>
          </p:nvSpPr>
          <p:spPr>
            <a:xfrm>
              <a:off x="7318989" y="4480447"/>
              <a:ext cx="95168" cy="344150"/>
            </a:xfrm>
            <a:custGeom>
              <a:avLst/>
              <a:gdLst>
                <a:gd name="connsiteX0" fmla="*/ 0 w 95168"/>
                <a:gd name="connsiteY0" fmla="*/ 0 h 344150"/>
                <a:gd name="connsiteX1" fmla="*/ 0 w 95168"/>
                <a:gd name="connsiteY1" fmla="*/ 344151 h 344150"/>
                <a:gd name="connsiteX2" fmla="*/ 95168 w 95168"/>
                <a:gd name="connsiteY2" fmla="*/ 344151 h 344150"/>
                <a:gd name="connsiteX3" fmla="*/ 95168 w 95168"/>
                <a:gd name="connsiteY3" fmla="*/ 0 h 344150"/>
                <a:gd name="connsiteX4" fmla="*/ 0 w 95168"/>
                <a:gd name="connsiteY4" fmla="*/ 0 h 344150"/>
                <a:gd name="connsiteX5" fmla="*/ 0 w 95168"/>
                <a:gd name="connsiteY5" fmla="*/ 0 h 34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8" h="344150">
                  <a:moveTo>
                    <a:pt x="0" y="0"/>
                  </a:moveTo>
                  <a:lnTo>
                    <a:pt x="0" y="344151"/>
                  </a:lnTo>
                  <a:lnTo>
                    <a:pt x="95168" y="344151"/>
                  </a:lnTo>
                  <a:lnTo>
                    <a:pt x="9516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B0B6787D-E282-FA6C-04B2-9E1FB8B4D0C7}"/>
                </a:ext>
              </a:extLst>
            </p:cNvPr>
            <p:cNvSpPr/>
            <p:nvPr/>
          </p:nvSpPr>
          <p:spPr>
            <a:xfrm>
              <a:off x="7318989" y="4480447"/>
              <a:ext cx="95168" cy="344150"/>
            </a:xfrm>
            <a:custGeom>
              <a:avLst/>
              <a:gdLst>
                <a:gd name="connsiteX0" fmla="*/ 0 w 95168"/>
                <a:gd name="connsiteY0" fmla="*/ 0 h 344150"/>
                <a:gd name="connsiteX1" fmla="*/ 0 w 95168"/>
                <a:gd name="connsiteY1" fmla="*/ 344151 h 344150"/>
                <a:gd name="connsiteX2" fmla="*/ 95168 w 95168"/>
                <a:gd name="connsiteY2" fmla="*/ 344151 h 344150"/>
                <a:gd name="connsiteX3" fmla="*/ 95168 w 95168"/>
                <a:gd name="connsiteY3" fmla="*/ 0 h 344150"/>
                <a:gd name="connsiteX4" fmla="*/ 0 w 95168"/>
                <a:gd name="connsiteY4" fmla="*/ 0 h 34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8" h="344150">
                  <a:moveTo>
                    <a:pt x="0" y="0"/>
                  </a:moveTo>
                  <a:lnTo>
                    <a:pt x="0" y="344151"/>
                  </a:lnTo>
                  <a:lnTo>
                    <a:pt x="95168" y="344151"/>
                  </a:lnTo>
                  <a:lnTo>
                    <a:pt x="95168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A3FB751C-7C63-5A8D-B343-D57A9B0FCBD3}"/>
                </a:ext>
              </a:extLst>
            </p:cNvPr>
            <p:cNvSpPr/>
            <p:nvPr/>
          </p:nvSpPr>
          <p:spPr>
            <a:xfrm>
              <a:off x="7414157" y="4339596"/>
              <a:ext cx="95168" cy="485001"/>
            </a:xfrm>
            <a:custGeom>
              <a:avLst/>
              <a:gdLst>
                <a:gd name="connsiteX0" fmla="*/ 0 w 95168"/>
                <a:gd name="connsiteY0" fmla="*/ 0 h 485001"/>
                <a:gd name="connsiteX1" fmla="*/ 0 w 95168"/>
                <a:gd name="connsiteY1" fmla="*/ 485002 h 485001"/>
                <a:gd name="connsiteX2" fmla="*/ 95168 w 95168"/>
                <a:gd name="connsiteY2" fmla="*/ 485002 h 485001"/>
                <a:gd name="connsiteX3" fmla="*/ 95168 w 95168"/>
                <a:gd name="connsiteY3" fmla="*/ 0 h 485001"/>
                <a:gd name="connsiteX4" fmla="*/ 0 w 95168"/>
                <a:gd name="connsiteY4" fmla="*/ 0 h 485001"/>
                <a:gd name="connsiteX5" fmla="*/ 0 w 95168"/>
                <a:gd name="connsiteY5" fmla="*/ 0 h 485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8" h="485001">
                  <a:moveTo>
                    <a:pt x="0" y="0"/>
                  </a:moveTo>
                  <a:lnTo>
                    <a:pt x="0" y="485002"/>
                  </a:lnTo>
                  <a:lnTo>
                    <a:pt x="95168" y="485002"/>
                  </a:lnTo>
                  <a:lnTo>
                    <a:pt x="9516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23FE6A78-1A05-6531-4A7A-B4CAED38CC20}"/>
                </a:ext>
              </a:extLst>
            </p:cNvPr>
            <p:cNvSpPr/>
            <p:nvPr/>
          </p:nvSpPr>
          <p:spPr>
            <a:xfrm>
              <a:off x="7414157" y="4339596"/>
              <a:ext cx="95168" cy="485001"/>
            </a:xfrm>
            <a:custGeom>
              <a:avLst/>
              <a:gdLst>
                <a:gd name="connsiteX0" fmla="*/ 0 w 95168"/>
                <a:gd name="connsiteY0" fmla="*/ 0 h 485001"/>
                <a:gd name="connsiteX1" fmla="*/ 0 w 95168"/>
                <a:gd name="connsiteY1" fmla="*/ 485002 h 485001"/>
                <a:gd name="connsiteX2" fmla="*/ 95168 w 95168"/>
                <a:gd name="connsiteY2" fmla="*/ 485002 h 485001"/>
                <a:gd name="connsiteX3" fmla="*/ 95168 w 95168"/>
                <a:gd name="connsiteY3" fmla="*/ 0 h 485001"/>
                <a:gd name="connsiteX4" fmla="*/ 0 w 95168"/>
                <a:gd name="connsiteY4" fmla="*/ 0 h 485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8" h="485001">
                  <a:moveTo>
                    <a:pt x="0" y="0"/>
                  </a:moveTo>
                  <a:lnTo>
                    <a:pt x="0" y="485002"/>
                  </a:lnTo>
                  <a:lnTo>
                    <a:pt x="95168" y="485002"/>
                  </a:lnTo>
                  <a:lnTo>
                    <a:pt x="95168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9CBC295A-BD0A-5109-364F-311A1F3241F1}"/>
                </a:ext>
              </a:extLst>
            </p:cNvPr>
            <p:cNvSpPr/>
            <p:nvPr/>
          </p:nvSpPr>
          <p:spPr>
            <a:xfrm>
              <a:off x="7509325" y="4085799"/>
              <a:ext cx="95164" cy="738798"/>
            </a:xfrm>
            <a:custGeom>
              <a:avLst/>
              <a:gdLst>
                <a:gd name="connsiteX0" fmla="*/ 0 w 95164"/>
                <a:gd name="connsiteY0" fmla="*/ 0 h 738798"/>
                <a:gd name="connsiteX1" fmla="*/ 0 w 95164"/>
                <a:gd name="connsiteY1" fmla="*/ 738798 h 738798"/>
                <a:gd name="connsiteX2" fmla="*/ 95164 w 95164"/>
                <a:gd name="connsiteY2" fmla="*/ 738798 h 738798"/>
                <a:gd name="connsiteX3" fmla="*/ 95164 w 95164"/>
                <a:gd name="connsiteY3" fmla="*/ 0 h 738798"/>
                <a:gd name="connsiteX4" fmla="*/ 0 w 95164"/>
                <a:gd name="connsiteY4" fmla="*/ 0 h 738798"/>
                <a:gd name="connsiteX5" fmla="*/ 0 w 95164"/>
                <a:gd name="connsiteY5" fmla="*/ 0 h 73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4" h="738798">
                  <a:moveTo>
                    <a:pt x="0" y="0"/>
                  </a:moveTo>
                  <a:lnTo>
                    <a:pt x="0" y="738798"/>
                  </a:lnTo>
                  <a:lnTo>
                    <a:pt x="95164" y="738798"/>
                  </a:lnTo>
                  <a:lnTo>
                    <a:pt x="9516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7CB450EE-A224-B3F5-A7E8-DFA07A997A02}"/>
                </a:ext>
              </a:extLst>
            </p:cNvPr>
            <p:cNvSpPr/>
            <p:nvPr/>
          </p:nvSpPr>
          <p:spPr>
            <a:xfrm>
              <a:off x="7509325" y="4085799"/>
              <a:ext cx="95164" cy="738798"/>
            </a:xfrm>
            <a:custGeom>
              <a:avLst/>
              <a:gdLst>
                <a:gd name="connsiteX0" fmla="*/ 0 w 95164"/>
                <a:gd name="connsiteY0" fmla="*/ 0 h 738798"/>
                <a:gd name="connsiteX1" fmla="*/ 0 w 95164"/>
                <a:gd name="connsiteY1" fmla="*/ 738798 h 738798"/>
                <a:gd name="connsiteX2" fmla="*/ 95164 w 95164"/>
                <a:gd name="connsiteY2" fmla="*/ 738798 h 738798"/>
                <a:gd name="connsiteX3" fmla="*/ 95164 w 95164"/>
                <a:gd name="connsiteY3" fmla="*/ 0 h 738798"/>
                <a:gd name="connsiteX4" fmla="*/ 0 w 95164"/>
                <a:gd name="connsiteY4" fmla="*/ 0 h 73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4" h="738798">
                  <a:moveTo>
                    <a:pt x="0" y="0"/>
                  </a:moveTo>
                  <a:lnTo>
                    <a:pt x="0" y="738798"/>
                  </a:lnTo>
                  <a:lnTo>
                    <a:pt x="95164" y="738798"/>
                  </a:lnTo>
                  <a:lnTo>
                    <a:pt x="95164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ED7532AD-9ABE-D532-498D-9668BD1754B0}"/>
                </a:ext>
              </a:extLst>
            </p:cNvPr>
            <p:cNvSpPr/>
            <p:nvPr/>
          </p:nvSpPr>
          <p:spPr>
            <a:xfrm>
              <a:off x="7604490" y="3978169"/>
              <a:ext cx="95169" cy="846429"/>
            </a:xfrm>
            <a:custGeom>
              <a:avLst/>
              <a:gdLst>
                <a:gd name="connsiteX0" fmla="*/ 0 w 95169"/>
                <a:gd name="connsiteY0" fmla="*/ 0 h 846429"/>
                <a:gd name="connsiteX1" fmla="*/ 0 w 95169"/>
                <a:gd name="connsiteY1" fmla="*/ 846429 h 846429"/>
                <a:gd name="connsiteX2" fmla="*/ 95169 w 95169"/>
                <a:gd name="connsiteY2" fmla="*/ 846429 h 846429"/>
                <a:gd name="connsiteX3" fmla="*/ 95169 w 95169"/>
                <a:gd name="connsiteY3" fmla="*/ 0 h 846429"/>
                <a:gd name="connsiteX4" fmla="*/ 0 w 95169"/>
                <a:gd name="connsiteY4" fmla="*/ 0 h 846429"/>
                <a:gd name="connsiteX5" fmla="*/ 0 w 95169"/>
                <a:gd name="connsiteY5" fmla="*/ 0 h 846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9" h="846429">
                  <a:moveTo>
                    <a:pt x="0" y="0"/>
                  </a:moveTo>
                  <a:lnTo>
                    <a:pt x="0" y="846429"/>
                  </a:lnTo>
                  <a:lnTo>
                    <a:pt x="95169" y="846429"/>
                  </a:lnTo>
                  <a:lnTo>
                    <a:pt x="951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4E9B1DDA-5E38-1389-03D1-0A5163ABD8E4}"/>
                </a:ext>
              </a:extLst>
            </p:cNvPr>
            <p:cNvSpPr/>
            <p:nvPr/>
          </p:nvSpPr>
          <p:spPr>
            <a:xfrm>
              <a:off x="7604490" y="3978169"/>
              <a:ext cx="95169" cy="846429"/>
            </a:xfrm>
            <a:custGeom>
              <a:avLst/>
              <a:gdLst>
                <a:gd name="connsiteX0" fmla="*/ 0 w 95169"/>
                <a:gd name="connsiteY0" fmla="*/ 0 h 846429"/>
                <a:gd name="connsiteX1" fmla="*/ 0 w 95169"/>
                <a:gd name="connsiteY1" fmla="*/ 846429 h 846429"/>
                <a:gd name="connsiteX2" fmla="*/ 95169 w 95169"/>
                <a:gd name="connsiteY2" fmla="*/ 846429 h 846429"/>
                <a:gd name="connsiteX3" fmla="*/ 95169 w 95169"/>
                <a:gd name="connsiteY3" fmla="*/ 0 h 846429"/>
                <a:gd name="connsiteX4" fmla="*/ 0 w 95169"/>
                <a:gd name="connsiteY4" fmla="*/ 0 h 846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9" h="846429">
                  <a:moveTo>
                    <a:pt x="0" y="0"/>
                  </a:moveTo>
                  <a:lnTo>
                    <a:pt x="0" y="846429"/>
                  </a:lnTo>
                  <a:lnTo>
                    <a:pt x="95169" y="846429"/>
                  </a:lnTo>
                  <a:lnTo>
                    <a:pt x="95169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C02D0E26-132D-D074-75E5-CCADEDA3A396}"/>
                </a:ext>
              </a:extLst>
            </p:cNvPr>
            <p:cNvSpPr/>
            <p:nvPr/>
          </p:nvSpPr>
          <p:spPr>
            <a:xfrm>
              <a:off x="7699659" y="3846619"/>
              <a:ext cx="95169" cy="977978"/>
            </a:xfrm>
            <a:custGeom>
              <a:avLst/>
              <a:gdLst>
                <a:gd name="connsiteX0" fmla="*/ 0 w 95169"/>
                <a:gd name="connsiteY0" fmla="*/ 0 h 977978"/>
                <a:gd name="connsiteX1" fmla="*/ 0 w 95169"/>
                <a:gd name="connsiteY1" fmla="*/ 977979 h 977978"/>
                <a:gd name="connsiteX2" fmla="*/ 95169 w 95169"/>
                <a:gd name="connsiteY2" fmla="*/ 977979 h 977978"/>
                <a:gd name="connsiteX3" fmla="*/ 95169 w 95169"/>
                <a:gd name="connsiteY3" fmla="*/ 0 h 977978"/>
                <a:gd name="connsiteX4" fmla="*/ 0 w 95169"/>
                <a:gd name="connsiteY4" fmla="*/ 0 h 977978"/>
                <a:gd name="connsiteX5" fmla="*/ 0 w 95169"/>
                <a:gd name="connsiteY5" fmla="*/ 0 h 977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9" h="977978">
                  <a:moveTo>
                    <a:pt x="0" y="0"/>
                  </a:moveTo>
                  <a:lnTo>
                    <a:pt x="0" y="977979"/>
                  </a:lnTo>
                  <a:lnTo>
                    <a:pt x="95169" y="977979"/>
                  </a:lnTo>
                  <a:lnTo>
                    <a:pt x="951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12AB02B3-92EB-6D62-51CF-5D95CF134C4C}"/>
                </a:ext>
              </a:extLst>
            </p:cNvPr>
            <p:cNvSpPr/>
            <p:nvPr/>
          </p:nvSpPr>
          <p:spPr>
            <a:xfrm>
              <a:off x="7699659" y="3846619"/>
              <a:ext cx="95169" cy="977978"/>
            </a:xfrm>
            <a:custGeom>
              <a:avLst/>
              <a:gdLst>
                <a:gd name="connsiteX0" fmla="*/ 0 w 95169"/>
                <a:gd name="connsiteY0" fmla="*/ 0 h 977978"/>
                <a:gd name="connsiteX1" fmla="*/ 0 w 95169"/>
                <a:gd name="connsiteY1" fmla="*/ 977979 h 977978"/>
                <a:gd name="connsiteX2" fmla="*/ 95169 w 95169"/>
                <a:gd name="connsiteY2" fmla="*/ 977979 h 977978"/>
                <a:gd name="connsiteX3" fmla="*/ 95169 w 95169"/>
                <a:gd name="connsiteY3" fmla="*/ 0 h 977978"/>
                <a:gd name="connsiteX4" fmla="*/ 0 w 95169"/>
                <a:gd name="connsiteY4" fmla="*/ 0 h 977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9" h="977978">
                  <a:moveTo>
                    <a:pt x="0" y="0"/>
                  </a:moveTo>
                  <a:lnTo>
                    <a:pt x="0" y="977979"/>
                  </a:lnTo>
                  <a:lnTo>
                    <a:pt x="95169" y="977979"/>
                  </a:lnTo>
                  <a:lnTo>
                    <a:pt x="95169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8405F429-59FC-D91E-2200-AD67229A98C6}"/>
                </a:ext>
              </a:extLst>
            </p:cNvPr>
            <p:cNvSpPr/>
            <p:nvPr/>
          </p:nvSpPr>
          <p:spPr>
            <a:xfrm>
              <a:off x="7794828" y="3742975"/>
              <a:ext cx="95169" cy="1081623"/>
            </a:xfrm>
            <a:custGeom>
              <a:avLst/>
              <a:gdLst>
                <a:gd name="connsiteX0" fmla="*/ 0 w 95169"/>
                <a:gd name="connsiteY0" fmla="*/ 0 h 1081623"/>
                <a:gd name="connsiteX1" fmla="*/ 0 w 95169"/>
                <a:gd name="connsiteY1" fmla="*/ 1081623 h 1081623"/>
                <a:gd name="connsiteX2" fmla="*/ 95169 w 95169"/>
                <a:gd name="connsiteY2" fmla="*/ 1081623 h 1081623"/>
                <a:gd name="connsiteX3" fmla="*/ 95169 w 95169"/>
                <a:gd name="connsiteY3" fmla="*/ 0 h 1081623"/>
                <a:gd name="connsiteX4" fmla="*/ 0 w 95169"/>
                <a:gd name="connsiteY4" fmla="*/ 0 h 1081623"/>
                <a:gd name="connsiteX5" fmla="*/ 0 w 95169"/>
                <a:gd name="connsiteY5" fmla="*/ 0 h 1081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9" h="1081623">
                  <a:moveTo>
                    <a:pt x="0" y="0"/>
                  </a:moveTo>
                  <a:lnTo>
                    <a:pt x="0" y="1081623"/>
                  </a:lnTo>
                  <a:lnTo>
                    <a:pt x="95169" y="1081623"/>
                  </a:lnTo>
                  <a:lnTo>
                    <a:pt x="951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F5670113-7F24-2DB2-8C3F-22D48DFB37ED}"/>
                </a:ext>
              </a:extLst>
            </p:cNvPr>
            <p:cNvSpPr/>
            <p:nvPr/>
          </p:nvSpPr>
          <p:spPr>
            <a:xfrm>
              <a:off x="7794828" y="3742975"/>
              <a:ext cx="95169" cy="1081623"/>
            </a:xfrm>
            <a:custGeom>
              <a:avLst/>
              <a:gdLst>
                <a:gd name="connsiteX0" fmla="*/ 0 w 95169"/>
                <a:gd name="connsiteY0" fmla="*/ 0 h 1081623"/>
                <a:gd name="connsiteX1" fmla="*/ 0 w 95169"/>
                <a:gd name="connsiteY1" fmla="*/ 1081623 h 1081623"/>
                <a:gd name="connsiteX2" fmla="*/ 95169 w 95169"/>
                <a:gd name="connsiteY2" fmla="*/ 1081623 h 1081623"/>
                <a:gd name="connsiteX3" fmla="*/ 95169 w 95169"/>
                <a:gd name="connsiteY3" fmla="*/ 0 h 1081623"/>
                <a:gd name="connsiteX4" fmla="*/ 0 w 95169"/>
                <a:gd name="connsiteY4" fmla="*/ 0 h 1081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9" h="1081623">
                  <a:moveTo>
                    <a:pt x="0" y="0"/>
                  </a:moveTo>
                  <a:lnTo>
                    <a:pt x="0" y="1081623"/>
                  </a:lnTo>
                  <a:lnTo>
                    <a:pt x="95169" y="1081623"/>
                  </a:lnTo>
                  <a:lnTo>
                    <a:pt x="95169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5CFA3E97-759B-3D3C-F857-2A3D3F0A088E}"/>
                </a:ext>
              </a:extLst>
            </p:cNvPr>
            <p:cNvSpPr/>
            <p:nvPr/>
          </p:nvSpPr>
          <p:spPr>
            <a:xfrm>
              <a:off x="7889997" y="3571562"/>
              <a:ext cx="95169" cy="1253036"/>
            </a:xfrm>
            <a:custGeom>
              <a:avLst/>
              <a:gdLst>
                <a:gd name="connsiteX0" fmla="*/ 0 w 95169"/>
                <a:gd name="connsiteY0" fmla="*/ 0 h 1253036"/>
                <a:gd name="connsiteX1" fmla="*/ 0 w 95169"/>
                <a:gd name="connsiteY1" fmla="*/ 1253036 h 1253036"/>
                <a:gd name="connsiteX2" fmla="*/ 95169 w 95169"/>
                <a:gd name="connsiteY2" fmla="*/ 1253036 h 1253036"/>
                <a:gd name="connsiteX3" fmla="*/ 95169 w 95169"/>
                <a:gd name="connsiteY3" fmla="*/ 0 h 1253036"/>
                <a:gd name="connsiteX4" fmla="*/ 0 w 95169"/>
                <a:gd name="connsiteY4" fmla="*/ 0 h 1253036"/>
                <a:gd name="connsiteX5" fmla="*/ 0 w 95169"/>
                <a:gd name="connsiteY5" fmla="*/ 0 h 125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9" h="1253036">
                  <a:moveTo>
                    <a:pt x="0" y="0"/>
                  </a:moveTo>
                  <a:lnTo>
                    <a:pt x="0" y="1253036"/>
                  </a:lnTo>
                  <a:lnTo>
                    <a:pt x="95169" y="1253036"/>
                  </a:lnTo>
                  <a:lnTo>
                    <a:pt x="951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6FAD8511-2721-4275-433C-E7CB89A7CE1D}"/>
                </a:ext>
              </a:extLst>
            </p:cNvPr>
            <p:cNvSpPr/>
            <p:nvPr/>
          </p:nvSpPr>
          <p:spPr>
            <a:xfrm>
              <a:off x="7889997" y="3571562"/>
              <a:ext cx="95169" cy="1253036"/>
            </a:xfrm>
            <a:custGeom>
              <a:avLst/>
              <a:gdLst>
                <a:gd name="connsiteX0" fmla="*/ 0 w 95169"/>
                <a:gd name="connsiteY0" fmla="*/ 0 h 1253036"/>
                <a:gd name="connsiteX1" fmla="*/ 0 w 95169"/>
                <a:gd name="connsiteY1" fmla="*/ 1253036 h 1253036"/>
                <a:gd name="connsiteX2" fmla="*/ 95169 w 95169"/>
                <a:gd name="connsiteY2" fmla="*/ 1253036 h 1253036"/>
                <a:gd name="connsiteX3" fmla="*/ 95169 w 95169"/>
                <a:gd name="connsiteY3" fmla="*/ 0 h 1253036"/>
                <a:gd name="connsiteX4" fmla="*/ 0 w 95169"/>
                <a:gd name="connsiteY4" fmla="*/ 0 h 125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9" h="1253036">
                  <a:moveTo>
                    <a:pt x="0" y="0"/>
                  </a:moveTo>
                  <a:lnTo>
                    <a:pt x="0" y="1253036"/>
                  </a:lnTo>
                  <a:lnTo>
                    <a:pt x="95169" y="1253036"/>
                  </a:lnTo>
                  <a:lnTo>
                    <a:pt x="95169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2656C944-B87C-2EB1-851B-EE18D10C97B5}"/>
                </a:ext>
              </a:extLst>
            </p:cNvPr>
            <p:cNvSpPr/>
            <p:nvPr/>
          </p:nvSpPr>
          <p:spPr>
            <a:xfrm>
              <a:off x="7985167" y="3594150"/>
              <a:ext cx="95169" cy="1230447"/>
            </a:xfrm>
            <a:custGeom>
              <a:avLst/>
              <a:gdLst>
                <a:gd name="connsiteX0" fmla="*/ 0 w 95169"/>
                <a:gd name="connsiteY0" fmla="*/ 0 h 1230447"/>
                <a:gd name="connsiteX1" fmla="*/ 0 w 95169"/>
                <a:gd name="connsiteY1" fmla="*/ 1230447 h 1230447"/>
                <a:gd name="connsiteX2" fmla="*/ 95169 w 95169"/>
                <a:gd name="connsiteY2" fmla="*/ 1230447 h 1230447"/>
                <a:gd name="connsiteX3" fmla="*/ 95169 w 95169"/>
                <a:gd name="connsiteY3" fmla="*/ 0 h 1230447"/>
                <a:gd name="connsiteX4" fmla="*/ 0 w 95169"/>
                <a:gd name="connsiteY4" fmla="*/ 0 h 1230447"/>
                <a:gd name="connsiteX5" fmla="*/ 0 w 95169"/>
                <a:gd name="connsiteY5" fmla="*/ 0 h 12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9" h="1230447">
                  <a:moveTo>
                    <a:pt x="0" y="0"/>
                  </a:moveTo>
                  <a:lnTo>
                    <a:pt x="0" y="1230447"/>
                  </a:lnTo>
                  <a:lnTo>
                    <a:pt x="95169" y="1230447"/>
                  </a:lnTo>
                  <a:lnTo>
                    <a:pt x="951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CCCC5607-9A56-7CE5-54AB-68E14583C56E}"/>
                </a:ext>
              </a:extLst>
            </p:cNvPr>
            <p:cNvSpPr/>
            <p:nvPr/>
          </p:nvSpPr>
          <p:spPr>
            <a:xfrm>
              <a:off x="7985167" y="3594150"/>
              <a:ext cx="95169" cy="1230447"/>
            </a:xfrm>
            <a:custGeom>
              <a:avLst/>
              <a:gdLst>
                <a:gd name="connsiteX0" fmla="*/ 0 w 95169"/>
                <a:gd name="connsiteY0" fmla="*/ 0 h 1230447"/>
                <a:gd name="connsiteX1" fmla="*/ 0 w 95169"/>
                <a:gd name="connsiteY1" fmla="*/ 1230447 h 1230447"/>
                <a:gd name="connsiteX2" fmla="*/ 95169 w 95169"/>
                <a:gd name="connsiteY2" fmla="*/ 1230447 h 1230447"/>
                <a:gd name="connsiteX3" fmla="*/ 95169 w 95169"/>
                <a:gd name="connsiteY3" fmla="*/ 0 h 1230447"/>
                <a:gd name="connsiteX4" fmla="*/ 0 w 95169"/>
                <a:gd name="connsiteY4" fmla="*/ 0 h 12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9" h="1230447">
                  <a:moveTo>
                    <a:pt x="0" y="0"/>
                  </a:moveTo>
                  <a:lnTo>
                    <a:pt x="0" y="1230447"/>
                  </a:lnTo>
                  <a:lnTo>
                    <a:pt x="95169" y="1230447"/>
                  </a:lnTo>
                  <a:lnTo>
                    <a:pt x="95169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F3C0232F-4C0C-2BB1-9217-B20A064CE252}"/>
                </a:ext>
              </a:extLst>
            </p:cNvPr>
            <p:cNvSpPr/>
            <p:nvPr/>
          </p:nvSpPr>
          <p:spPr>
            <a:xfrm>
              <a:off x="8080336" y="3899770"/>
              <a:ext cx="95169" cy="924827"/>
            </a:xfrm>
            <a:custGeom>
              <a:avLst/>
              <a:gdLst>
                <a:gd name="connsiteX0" fmla="*/ 0 w 95169"/>
                <a:gd name="connsiteY0" fmla="*/ 0 h 924827"/>
                <a:gd name="connsiteX1" fmla="*/ 0 w 95169"/>
                <a:gd name="connsiteY1" fmla="*/ 924828 h 924827"/>
                <a:gd name="connsiteX2" fmla="*/ 95169 w 95169"/>
                <a:gd name="connsiteY2" fmla="*/ 924828 h 924827"/>
                <a:gd name="connsiteX3" fmla="*/ 95169 w 95169"/>
                <a:gd name="connsiteY3" fmla="*/ 0 h 924827"/>
                <a:gd name="connsiteX4" fmla="*/ 0 w 95169"/>
                <a:gd name="connsiteY4" fmla="*/ 0 h 924827"/>
                <a:gd name="connsiteX5" fmla="*/ 0 w 95169"/>
                <a:gd name="connsiteY5" fmla="*/ 0 h 92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9" h="924827">
                  <a:moveTo>
                    <a:pt x="0" y="0"/>
                  </a:moveTo>
                  <a:lnTo>
                    <a:pt x="0" y="924828"/>
                  </a:lnTo>
                  <a:lnTo>
                    <a:pt x="95169" y="924828"/>
                  </a:lnTo>
                  <a:lnTo>
                    <a:pt x="951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7C2B2992-9A48-A107-0F9F-65097BD6E4E0}"/>
                </a:ext>
              </a:extLst>
            </p:cNvPr>
            <p:cNvSpPr/>
            <p:nvPr/>
          </p:nvSpPr>
          <p:spPr>
            <a:xfrm>
              <a:off x="8080336" y="3899770"/>
              <a:ext cx="95169" cy="924827"/>
            </a:xfrm>
            <a:custGeom>
              <a:avLst/>
              <a:gdLst>
                <a:gd name="connsiteX0" fmla="*/ 0 w 95169"/>
                <a:gd name="connsiteY0" fmla="*/ 0 h 924827"/>
                <a:gd name="connsiteX1" fmla="*/ 0 w 95169"/>
                <a:gd name="connsiteY1" fmla="*/ 924828 h 924827"/>
                <a:gd name="connsiteX2" fmla="*/ 95169 w 95169"/>
                <a:gd name="connsiteY2" fmla="*/ 924828 h 924827"/>
                <a:gd name="connsiteX3" fmla="*/ 95169 w 95169"/>
                <a:gd name="connsiteY3" fmla="*/ 0 h 924827"/>
                <a:gd name="connsiteX4" fmla="*/ 0 w 95169"/>
                <a:gd name="connsiteY4" fmla="*/ 0 h 92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9" h="924827">
                  <a:moveTo>
                    <a:pt x="0" y="0"/>
                  </a:moveTo>
                  <a:lnTo>
                    <a:pt x="0" y="924828"/>
                  </a:lnTo>
                  <a:lnTo>
                    <a:pt x="95169" y="924828"/>
                  </a:lnTo>
                  <a:lnTo>
                    <a:pt x="95169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7ED722BA-37DA-46E1-79CE-63AB6E49595F}"/>
                </a:ext>
              </a:extLst>
            </p:cNvPr>
            <p:cNvSpPr/>
            <p:nvPr/>
          </p:nvSpPr>
          <p:spPr>
            <a:xfrm>
              <a:off x="8175505" y="4204060"/>
              <a:ext cx="95169" cy="620537"/>
            </a:xfrm>
            <a:custGeom>
              <a:avLst/>
              <a:gdLst>
                <a:gd name="connsiteX0" fmla="*/ 0 w 95169"/>
                <a:gd name="connsiteY0" fmla="*/ 0 h 620537"/>
                <a:gd name="connsiteX1" fmla="*/ 0 w 95169"/>
                <a:gd name="connsiteY1" fmla="*/ 620537 h 620537"/>
                <a:gd name="connsiteX2" fmla="*/ 95169 w 95169"/>
                <a:gd name="connsiteY2" fmla="*/ 620537 h 620537"/>
                <a:gd name="connsiteX3" fmla="*/ 95169 w 95169"/>
                <a:gd name="connsiteY3" fmla="*/ 0 h 620537"/>
                <a:gd name="connsiteX4" fmla="*/ 0 w 95169"/>
                <a:gd name="connsiteY4" fmla="*/ 0 h 620537"/>
                <a:gd name="connsiteX5" fmla="*/ 0 w 95169"/>
                <a:gd name="connsiteY5" fmla="*/ 0 h 6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9" h="620537">
                  <a:moveTo>
                    <a:pt x="0" y="0"/>
                  </a:moveTo>
                  <a:lnTo>
                    <a:pt x="0" y="620537"/>
                  </a:lnTo>
                  <a:lnTo>
                    <a:pt x="95169" y="620537"/>
                  </a:lnTo>
                  <a:lnTo>
                    <a:pt x="951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C239AE46-49CA-317D-3165-9ACB7230AE73}"/>
                </a:ext>
              </a:extLst>
            </p:cNvPr>
            <p:cNvSpPr/>
            <p:nvPr/>
          </p:nvSpPr>
          <p:spPr>
            <a:xfrm>
              <a:off x="8175505" y="4204060"/>
              <a:ext cx="95169" cy="620537"/>
            </a:xfrm>
            <a:custGeom>
              <a:avLst/>
              <a:gdLst>
                <a:gd name="connsiteX0" fmla="*/ 0 w 95169"/>
                <a:gd name="connsiteY0" fmla="*/ 0 h 620537"/>
                <a:gd name="connsiteX1" fmla="*/ 0 w 95169"/>
                <a:gd name="connsiteY1" fmla="*/ 620537 h 620537"/>
                <a:gd name="connsiteX2" fmla="*/ 95169 w 95169"/>
                <a:gd name="connsiteY2" fmla="*/ 620537 h 620537"/>
                <a:gd name="connsiteX3" fmla="*/ 95169 w 95169"/>
                <a:gd name="connsiteY3" fmla="*/ 0 h 620537"/>
                <a:gd name="connsiteX4" fmla="*/ 0 w 95169"/>
                <a:gd name="connsiteY4" fmla="*/ 0 h 6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9" h="620537">
                  <a:moveTo>
                    <a:pt x="0" y="0"/>
                  </a:moveTo>
                  <a:lnTo>
                    <a:pt x="0" y="620537"/>
                  </a:lnTo>
                  <a:lnTo>
                    <a:pt x="95169" y="620537"/>
                  </a:lnTo>
                  <a:lnTo>
                    <a:pt x="95169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C5CB2426-6415-8B56-2D33-B138AF0CB11F}"/>
                </a:ext>
              </a:extLst>
            </p:cNvPr>
            <p:cNvSpPr/>
            <p:nvPr/>
          </p:nvSpPr>
          <p:spPr>
            <a:xfrm>
              <a:off x="8270674" y="4460515"/>
              <a:ext cx="95159" cy="364082"/>
            </a:xfrm>
            <a:custGeom>
              <a:avLst/>
              <a:gdLst>
                <a:gd name="connsiteX0" fmla="*/ 0 w 95159"/>
                <a:gd name="connsiteY0" fmla="*/ 0 h 364082"/>
                <a:gd name="connsiteX1" fmla="*/ 0 w 95159"/>
                <a:gd name="connsiteY1" fmla="*/ 364083 h 364082"/>
                <a:gd name="connsiteX2" fmla="*/ 95159 w 95159"/>
                <a:gd name="connsiteY2" fmla="*/ 364083 h 364082"/>
                <a:gd name="connsiteX3" fmla="*/ 95159 w 95159"/>
                <a:gd name="connsiteY3" fmla="*/ 0 h 364082"/>
                <a:gd name="connsiteX4" fmla="*/ 0 w 95159"/>
                <a:gd name="connsiteY4" fmla="*/ 0 h 364082"/>
                <a:gd name="connsiteX5" fmla="*/ 0 w 95159"/>
                <a:gd name="connsiteY5" fmla="*/ 0 h 36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59" h="364082">
                  <a:moveTo>
                    <a:pt x="0" y="0"/>
                  </a:moveTo>
                  <a:lnTo>
                    <a:pt x="0" y="364083"/>
                  </a:lnTo>
                  <a:lnTo>
                    <a:pt x="95159" y="364083"/>
                  </a:lnTo>
                  <a:lnTo>
                    <a:pt x="9515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2C70EAA7-0D9F-DFD3-D2B9-D2174E32BBB0}"/>
                </a:ext>
              </a:extLst>
            </p:cNvPr>
            <p:cNvSpPr/>
            <p:nvPr/>
          </p:nvSpPr>
          <p:spPr>
            <a:xfrm>
              <a:off x="8270674" y="4460515"/>
              <a:ext cx="95159" cy="364082"/>
            </a:xfrm>
            <a:custGeom>
              <a:avLst/>
              <a:gdLst>
                <a:gd name="connsiteX0" fmla="*/ 0 w 95159"/>
                <a:gd name="connsiteY0" fmla="*/ 0 h 364082"/>
                <a:gd name="connsiteX1" fmla="*/ 0 w 95159"/>
                <a:gd name="connsiteY1" fmla="*/ 364083 h 364082"/>
                <a:gd name="connsiteX2" fmla="*/ 95159 w 95159"/>
                <a:gd name="connsiteY2" fmla="*/ 364083 h 364082"/>
                <a:gd name="connsiteX3" fmla="*/ 95159 w 95159"/>
                <a:gd name="connsiteY3" fmla="*/ 0 h 364082"/>
                <a:gd name="connsiteX4" fmla="*/ 0 w 95159"/>
                <a:gd name="connsiteY4" fmla="*/ 0 h 36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59" h="364082">
                  <a:moveTo>
                    <a:pt x="0" y="0"/>
                  </a:moveTo>
                  <a:lnTo>
                    <a:pt x="0" y="364083"/>
                  </a:lnTo>
                  <a:lnTo>
                    <a:pt x="95159" y="364083"/>
                  </a:lnTo>
                  <a:lnTo>
                    <a:pt x="95159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89035F1F-7693-9F36-6E0F-762FA6AB5774}"/>
                </a:ext>
              </a:extLst>
            </p:cNvPr>
            <p:cNvSpPr/>
            <p:nvPr/>
          </p:nvSpPr>
          <p:spPr>
            <a:xfrm>
              <a:off x="8365833" y="4621293"/>
              <a:ext cx="95169" cy="203305"/>
            </a:xfrm>
            <a:custGeom>
              <a:avLst/>
              <a:gdLst>
                <a:gd name="connsiteX0" fmla="*/ 0 w 95169"/>
                <a:gd name="connsiteY0" fmla="*/ 0 h 203305"/>
                <a:gd name="connsiteX1" fmla="*/ 0 w 95169"/>
                <a:gd name="connsiteY1" fmla="*/ 203305 h 203305"/>
                <a:gd name="connsiteX2" fmla="*/ 95169 w 95169"/>
                <a:gd name="connsiteY2" fmla="*/ 203305 h 203305"/>
                <a:gd name="connsiteX3" fmla="*/ 95169 w 95169"/>
                <a:gd name="connsiteY3" fmla="*/ 0 h 203305"/>
                <a:gd name="connsiteX4" fmla="*/ 0 w 95169"/>
                <a:gd name="connsiteY4" fmla="*/ 0 h 203305"/>
                <a:gd name="connsiteX5" fmla="*/ 0 w 95169"/>
                <a:gd name="connsiteY5" fmla="*/ 0 h 203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9" h="203305">
                  <a:moveTo>
                    <a:pt x="0" y="0"/>
                  </a:moveTo>
                  <a:lnTo>
                    <a:pt x="0" y="203305"/>
                  </a:lnTo>
                  <a:lnTo>
                    <a:pt x="95169" y="203305"/>
                  </a:lnTo>
                  <a:lnTo>
                    <a:pt x="951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DB75FE47-AA55-86E0-4630-17F9C17612F7}"/>
                </a:ext>
              </a:extLst>
            </p:cNvPr>
            <p:cNvSpPr/>
            <p:nvPr/>
          </p:nvSpPr>
          <p:spPr>
            <a:xfrm>
              <a:off x="8365833" y="4621293"/>
              <a:ext cx="95169" cy="203305"/>
            </a:xfrm>
            <a:custGeom>
              <a:avLst/>
              <a:gdLst>
                <a:gd name="connsiteX0" fmla="*/ 0 w 95169"/>
                <a:gd name="connsiteY0" fmla="*/ 0 h 203305"/>
                <a:gd name="connsiteX1" fmla="*/ 0 w 95169"/>
                <a:gd name="connsiteY1" fmla="*/ 203305 h 203305"/>
                <a:gd name="connsiteX2" fmla="*/ 95169 w 95169"/>
                <a:gd name="connsiteY2" fmla="*/ 203305 h 203305"/>
                <a:gd name="connsiteX3" fmla="*/ 95169 w 95169"/>
                <a:gd name="connsiteY3" fmla="*/ 0 h 203305"/>
                <a:gd name="connsiteX4" fmla="*/ 0 w 95169"/>
                <a:gd name="connsiteY4" fmla="*/ 0 h 203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9" h="203305">
                  <a:moveTo>
                    <a:pt x="0" y="0"/>
                  </a:moveTo>
                  <a:lnTo>
                    <a:pt x="0" y="203305"/>
                  </a:lnTo>
                  <a:lnTo>
                    <a:pt x="95169" y="203305"/>
                  </a:lnTo>
                  <a:lnTo>
                    <a:pt x="95169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79F25BE0-7DC6-6EC3-D688-A87D2B8052CB}"/>
                </a:ext>
              </a:extLst>
            </p:cNvPr>
            <p:cNvSpPr/>
            <p:nvPr/>
          </p:nvSpPr>
          <p:spPr>
            <a:xfrm>
              <a:off x="8461003" y="4731585"/>
              <a:ext cx="95169" cy="93013"/>
            </a:xfrm>
            <a:custGeom>
              <a:avLst/>
              <a:gdLst>
                <a:gd name="connsiteX0" fmla="*/ 0 w 95169"/>
                <a:gd name="connsiteY0" fmla="*/ 0 h 93013"/>
                <a:gd name="connsiteX1" fmla="*/ 0 w 95169"/>
                <a:gd name="connsiteY1" fmla="*/ 93013 h 93013"/>
                <a:gd name="connsiteX2" fmla="*/ 95169 w 95169"/>
                <a:gd name="connsiteY2" fmla="*/ 93013 h 93013"/>
                <a:gd name="connsiteX3" fmla="*/ 95169 w 95169"/>
                <a:gd name="connsiteY3" fmla="*/ 0 h 93013"/>
                <a:gd name="connsiteX4" fmla="*/ 0 w 95169"/>
                <a:gd name="connsiteY4" fmla="*/ 0 h 93013"/>
                <a:gd name="connsiteX5" fmla="*/ 0 w 95169"/>
                <a:gd name="connsiteY5" fmla="*/ 0 h 9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9" h="93013">
                  <a:moveTo>
                    <a:pt x="0" y="0"/>
                  </a:moveTo>
                  <a:lnTo>
                    <a:pt x="0" y="93013"/>
                  </a:lnTo>
                  <a:lnTo>
                    <a:pt x="95169" y="93013"/>
                  </a:lnTo>
                  <a:lnTo>
                    <a:pt x="951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31F26BD5-DD3C-DF67-04E6-736CF5CCF19E}"/>
                </a:ext>
              </a:extLst>
            </p:cNvPr>
            <p:cNvSpPr/>
            <p:nvPr/>
          </p:nvSpPr>
          <p:spPr>
            <a:xfrm>
              <a:off x="8461003" y="4731585"/>
              <a:ext cx="95169" cy="93013"/>
            </a:xfrm>
            <a:custGeom>
              <a:avLst/>
              <a:gdLst>
                <a:gd name="connsiteX0" fmla="*/ 0 w 95169"/>
                <a:gd name="connsiteY0" fmla="*/ 0 h 93013"/>
                <a:gd name="connsiteX1" fmla="*/ 0 w 95169"/>
                <a:gd name="connsiteY1" fmla="*/ 93013 h 93013"/>
                <a:gd name="connsiteX2" fmla="*/ 95169 w 95169"/>
                <a:gd name="connsiteY2" fmla="*/ 93013 h 93013"/>
                <a:gd name="connsiteX3" fmla="*/ 95169 w 95169"/>
                <a:gd name="connsiteY3" fmla="*/ 0 h 93013"/>
                <a:gd name="connsiteX4" fmla="*/ 0 w 95169"/>
                <a:gd name="connsiteY4" fmla="*/ 0 h 9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9" h="93013">
                  <a:moveTo>
                    <a:pt x="0" y="0"/>
                  </a:moveTo>
                  <a:lnTo>
                    <a:pt x="0" y="93013"/>
                  </a:lnTo>
                  <a:lnTo>
                    <a:pt x="95169" y="93013"/>
                  </a:lnTo>
                  <a:lnTo>
                    <a:pt x="95169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" name="Freeform 245">
              <a:extLst>
                <a:ext uri="{FF2B5EF4-FFF2-40B4-BE49-F238E27FC236}">
                  <a16:creationId xmlns:a16="http://schemas.microsoft.com/office/drawing/2014/main" id="{7AD689EF-21BA-4272-6979-DF7E9874EA31}"/>
                </a:ext>
              </a:extLst>
            </p:cNvPr>
            <p:cNvSpPr/>
            <p:nvPr/>
          </p:nvSpPr>
          <p:spPr>
            <a:xfrm>
              <a:off x="8556172" y="4817958"/>
              <a:ext cx="95169" cy="6640"/>
            </a:xfrm>
            <a:custGeom>
              <a:avLst/>
              <a:gdLst>
                <a:gd name="connsiteX0" fmla="*/ 0 w 95169"/>
                <a:gd name="connsiteY0" fmla="*/ 0 h 6640"/>
                <a:gd name="connsiteX1" fmla="*/ 0 w 95169"/>
                <a:gd name="connsiteY1" fmla="*/ 6640 h 6640"/>
                <a:gd name="connsiteX2" fmla="*/ 95169 w 95169"/>
                <a:gd name="connsiteY2" fmla="*/ 6640 h 6640"/>
                <a:gd name="connsiteX3" fmla="*/ 95169 w 95169"/>
                <a:gd name="connsiteY3" fmla="*/ 0 h 6640"/>
                <a:gd name="connsiteX4" fmla="*/ 0 w 95169"/>
                <a:gd name="connsiteY4" fmla="*/ 0 h 6640"/>
                <a:gd name="connsiteX5" fmla="*/ 0 w 95169"/>
                <a:gd name="connsiteY5" fmla="*/ 0 h 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9" h="6640">
                  <a:moveTo>
                    <a:pt x="0" y="0"/>
                  </a:moveTo>
                  <a:lnTo>
                    <a:pt x="0" y="6640"/>
                  </a:lnTo>
                  <a:lnTo>
                    <a:pt x="95169" y="6640"/>
                  </a:lnTo>
                  <a:lnTo>
                    <a:pt x="951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39ABF1DF-55C6-4A05-D079-D0A66B48F88A}"/>
                </a:ext>
              </a:extLst>
            </p:cNvPr>
            <p:cNvSpPr/>
            <p:nvPr/>
          </p:nvSpPr>
          <p:spPr>
            <a:xfrm>
              <a:off x="8556172" y="4817958"/>
              <a:ext cx="95169" cy="6640"/>
            </a:xfrm>
            <a:custGeom>
              <a:avLst/>
              <a:gdLst>
                <a:gd name="connsiteX0" fmla="*/ 0 w 95169"/>
                <a:gd name="connsiteY0" fmla="*/ 0 h 6640"/>
                <a:gd name="connsiteX1" fmla="*/ 0 w 95169"/>
                <a:gd name="connsiteY1" fmla="*/ 6640 h 6640"/>
                <a:gd name="connsiteX2" fmla="*/ 95169 w 95169"/>
                <a:gd name="connsiteY2" fmla="*/ 6640 h 6640"/>
                <a:gd name="connsiteX3" fmla="*/ 95169 w 95169"/>
                <a:gd name="connsiteY3" fmla="*/ 0 h 6640"/>
                <a:gd name="connsiteX4" fmla="*/ 0 w 95169"/>
                <a:gd name="connsiteY4" fmla="*/ 0 h 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9" h="6640">
                  <a:moveTo>
                    <a:pt x="0" y="0"/>
                  </a:moveTo>
                  <a:lnTo>
                    <a:pt x="0" y="6640"/>
                  </a:lnTo>
                  <a:lnTo>
                    <a:pt x="95169" y="6640"/>
                  </a:lnTo>
                  <a:lnTo>
                    <a:pt x="95169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" name="Freeform 247">
              <a:extLst>
                <a:ext uri="{FF2B5EF4-FFF2-40B4-BE49-F238E27FC236}">
                  <a16:creationId xmlns:a16="http://schemas.microsoft.com/office/drawing/2014/main" id="{7F5019A0-D4E8-60B1-DC70-03DA6A63DD8D}"/>
                </a:ext>
              </a:extLst>
            </p:cNvPr>
            <p:cNvSpPr/>
            <p:nvPr/>
          </p:nvSpPr>
          <p:spPr>
            <a:xfrm>
              <a:off x="8651341" y="4819284"/>
              <a:ext cx="95169" cy="5314"/>
            </a:xfrm>
            <a:custGeom>
              <a:avLst/>
              <a:gdLst>
                <a:gd name="connsiteX0" fmla="*/ 0 w 95169"/>
                <a:gd name="connsiteY0" fmla="*/ 0 h 5314"/>
                <a:gd name="connsiteX1" fmla="*/ 0 w 95169"/>
                <a:gd name="connsiteY1" fmla="*/ 5314 h 5314"/>
                <a:gd name="connsiteX2" fmla="*/ 95169 w 95169"/>
                <a:gd name="connsiteY2" fmla="*/ 5314 h 5314"/>
                <a:gd name="connsiteX3" fmla="*/ 95169 w 95169"/>
                <a:gd name="connsiteY3" fmla="*/ 0 h 5314"/>
                <a:gd name="connsiteX4" fmla="*/ 0 w 95169"/>
                <a:gd name="connsiteY4" fmla="*/ 0 h 5314"/>
                <a:gd name="connsiteX5" fmla="*/ 0 w 95169"/>
                <a:gd name="connsiteY5" fmla="*/ 0 h 5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9" h="5314">
                  <a:moveTo>
                    <a:pt x="0" y="0"/>
                  </a:moveTo>
                  <a:lnTo>
                    <a:pt x="0" y="5314"/>
                  </a:lnTo>
                  <a:lnTo>
                    <a:pt x="95169" y="5314"/>
                  </a:lnTo>
                  <a:lnTo>
                    <a:pt x="951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" name="Freeform 248">
              <a:extLst>
                <a:ext uri="{FF2B5EF4-FFF2-40B4-BE49-F238E27FC236}">
                  <a16:creationId xmlns:a16="http://schemas.microsoft.com/office/drawing/2014/main" id="{97683F9D-A1C7-A2CC-0CEC-7C48EE14DC56}"/>
                </a:ext>
              </a:extLst>
            </p:cNvPr>
            <p:cNvSpPr/>
            <p:nvPr/>
          </p:nvSpPr>
          <p:spPr>
            <a:xfrm>
              <a:off x="8651341" y="4819284"/>
              <a:ext cx="95169" cy="5314"/>
            </a:xfrm>
            <a:custGeom>
              <a:avLst/>
              <a:gdLst>
                <a:gd name="connsiteX0" fmla="*/ 0 w 95169"/>
                <a:gd name="connsiteY0" fmla="*/ 0 h 5314"/>
                <a:gd name="connsiteX1" fmla="*/ 0 w 95169"/>
                <a:gd name="connsiteY1" fmla="*/ 5314 h 5314"/>
                <a:gd name="connsiteX2" fmla="*/ 95169 w 95169"/>
                <a:gd name="connsiteY2" fmla="*/ 5314 h 5314"/>
                <a:gd name="connsiteX3" fmla="*/ 95169 w 95169"/>
                <a:gd name="connsiteY3" fmla="*/ 0 h 5314"/>
                <a:gd name="connsiteX4" fmla="*/ 0 w 95169"/>
                <a:gd name="connsiteY4" fmla="*/ 0 h 5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9" h="5314">
                  <a:moveTo>
                    <a:pt x="0" y="0"/>
                  </a:moveTo>
                  <a:lnTo>
                    <a:pt x="0" y="5314"/>
                  </a:lnTo>
                  <a:lnTo>
                    <a:pt x="95169" y="5314"/>
                  </a:lnTo>
                  <a:lnTo>
                    <a:pt x="95169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A6EC22EA-E27B-1DFC-4306-4D3B7551844C}"/>
                </a:ext>
              </a:extLst>
            </p:cNvPr>
            <p:cNvSpPr/>
            <p:nvPr/>
          </p:nvSpPr>
          <p:spPr>
            <a:xfrm>
              <a:off x="8746510" y="4823272"/>
              <a:ext cx="95169" cy="1326"/>
            </a:xfrm>
            <a:custGeom>
              <a:avLst/>
              <a:gdLst>
                <a:gd name="connsiteX0" fmla="*/ 0 w 95169"/>
                <a:gd name="connsiteY0" fmla="*/ 0 h 1326"/>
                <a:gd name="connsiteX1" fmla="*/ 0 w 95169"/>
                <a:gd name="connsiteY1" fmla="*/ 1326 h 1326"/>
                <a:gd name="connsiteX2" fmla="*/ 95169 w 95169"/>
                <a:gd name="connsiteY2" fmla="*/ 1326 h 1326"/>
                <a:gd name="connsiteX3" fmla="*/ 95169 w 95169"/>
                <a:gd name="connsiteY3" fmla="*/ 0 h 1326"/>
                <a:gd name="connsiteX4" fmla="*/ 0 w 95169"/>
                <a:gd name="connsiteY4" fmla="*/ 0 h 1326"/>
                <a:gd name="connsiteX5" fmla="*/ 0 w 95169"/>
                <a:gd name="connsiteY5" fmla="*/ 0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9" h="1326">
                  <a:moveTo>
                    <a:pt x="0" y="0"/>
                  </a:moveTo>
                  <a:lnTo>
                    <a:pt x="0" y="1326"/>
                  </a:lnTo>
                  <a:lnTo>
                    <a:pt x="95169" y="1326"/>
                  </a:lnTo>
                  <a:lnTo>
                    <a:pt x="951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632C6F8C-80E4-52C8-B50D-9F737A2C8DBC}"/>
                </a:ext>
              </a:extLst>
            </p:cNvPr>
            <p:cNvSpPr/>
            <p:nvPr/>
          </p:nvSpPr>
          <p:spPr>
            <a:xfrm>
              <a:off x="8746510" y="4823272"/>
              <a:ext cx="95169" cy="1326"/>
            </a:xfrm>
            <a:custGeom>
              <a:avLst/>
              <a:gdLst>
                <a:gd name="connsiteX0" fmla="*/ 0 w 95169"/>
                <a:gd name="connsiteY0" fmla="*/ 0 h 1326"/>
                <a:gd name="connsiteX1" fmla="*/ 0 w 95169"/>
                <a:gd name="connsiteY1" fmla="*/ 1326 h 1326"/>
                <a:gd name="connsiteX2" fmla="*/ 95169 w 95169"/>
                <a:gd name="connsiteY2" fmla="*/ 1326 h 1326"/>
                <a:gd name="connsiteX3" fmla="*/ 95169 w 95169"/>
                <a:gd name="connsiteY3" fmla="*/ 0 h 1326"/>
                <a:gd name="connsiteX4" fmla="*/ 0 w 95169"/>
                <a:gd name="connsiteY4" fmla="*/ 0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9" h="1326">
                  <a:moveTo>
                    <a:pt x="0" y="0"/>
                  </a:moveTo>
                  <a:lnTo>
                    <a:pt x="0" y="1326"/>
                  </a:lnTo>
                  <a:lnTo>
                    <a:pt x="95169" y="1326"/>
                  </a:lnTo>
                  <a:lnTo>
                    <a:pt x="95169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20654C32-E882-4859-46A7-F4FA646AF8EC}"/>
                </a:ext>
              </a:extLst>
            </p:cNvPr>
            <p:cNvSpPr/>
            <p:nvPr/>
          </p:nvSpPr>
          <p:spPr>
            <a:xfrm>
              <a:off x="7079045" y="4801317"/>
              <a:ext cx="4048" cy="4048"/>
            </a:xfrm>
            <a:custGeom>
              <a:avLst/>
              <a:gdLst>
                <a:gd name="connsiteX0" fmla="*/ 4049 w 4048"/>
                <a:gd name="connsiteY0" fmla="*/ 2025 h 4048"/>
                <a:gd name="connsiteX1" fmla="*/ 2024 w 4048"/>
                <a:gd name="connsiteY1" fmla="*/ 4049 h 4048"/>
                <a:gd name="connsiteX2" fmla="*/ 0 w 4048"/>
                <a:gd name="connsiteY2" fmla="*/ 2025 h 4048"/>
                <a:gd name="connsiteX3" fmla="*/ 2024 w 4048"/>
                <a:gd name="connsiteY3" fmla="*/ 0 h 4048"/>
                <a:gd name="connsiteX4" fmla="*/ 4049 w 4048"/>
                <a:gd name="connsiteY4" fmla="*/ 2025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5"/>
                  </a:moveTo>
                  <a:cubicBezTo>
                    <a:pt x="4049" y="3143"/>
                    <a:pt x="3143" y="4049"/>
                    <a:pt x="2024" y="4049"/>
                  </a:cubicBezTo>
                  <a:cubicBezTo>
                    <a:pt x="906" y="4049"/>
                    <a:pt x="0" y="3143"/>
                    <a:pt x="0" y="2025"/>
                  </a:cubicBezTo>
                  <a:cubicBezTo>
                    <a:pt x="0" y="906"/>
                    <a:pt x="906" y="0"/>
                    <a:pt x="2024" y="0"/>
                  </a:cubicBezTo>
                  <a:cubicBezTo>
                    <a:pt x="3143" y="0"/>
                    <a:pt x="4049" y="906"/>
                    <a:pt x="4049" y="202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BD0737EB-0CB2-2B13-E281-45CF1572A188}"/>
                </a:ext>
              </a:extLst>
            </p:cNvPr>
            <p:cNvSpPr/>
            <p:nvPr/>
          </p:nvSpPr>
          <p:spPr>
            <a:xfrm>
              <a:off x="7174213" y="4749491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4 w 4048"/>
                <a:gd name="connsiteY1" fmla="*/ 4049 h 4048"/>
                <a:gd name="connsiteX2" fmla="*/ 0 w 4048"/>
                <a:gd name="connsiteY2" fmla="*/ 2024 h 4048"/>
                <a:gd name="connsiteX3" fmla="*/ 2024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3"/>
                    <a:pt x="3142" y="4049"/>
                    <a:pt x="2024" y="4049"/>
                  </a:cubicBezTo>
                  <a:cubicBezTo>
                    <a:pt x="906" y="4049"/>
                    <a:pt x="0" y="3143"/>
                    <a:pt x="0" y="2024"/>
                  </a:cubicBezTo>
                  <a:cubicBezTo>
                    <a:pt x="0" y="906"/>
                    <a:pt x="906" y="0"/>
                    <a:pt x="2024" y="0"/>
                  </a:cubicBezTo>
                  <a:cubicBezTo>
                    <a:pt x="3142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4FC818E1-234C-0F5D-A8CF-72DC900760F5}"/>
                </a:ext>
              </a:extLst>
            </p:cNvPr>
            <p:cNvSpPr/>
            <p:nvPr/>
          </p:nvSpPr>
          <p:spPr>
            <a:xfrm>
              <a:off x="7269381" y="4644523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4 w 4048"/>
                <a:gd name="connsiteY1" fmla="*/ 4049 h 4048"/>
                <a:gd name="connsiteX2" fmla="*/ 0 w 4048"/>
                <a:gd name="connsiteY2" fmla="*/ 2024 h 4048"/>
                <a:gd name="connsiteX3" fmla="*/ 2024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3"/>
                    <a:pt x="3142" y="4049"/>
                    <a:pt x="2024" y="4049"/>
                  </a:cubicBezTo>
                  <a:cubicBezTo>
                    <a:pt x="906" y="4049"/>
                    <a:pt x="0" y="3143"/>
                    <a:pt x="0" y="2024"/>
                  </a:cubicBezTo>
                  <a:cubicBezTo>
                    <a:pt x="0" y="906"/>
                    <a:pt x="906" y="0"/>
                    <a:pt x="2024" y="0"/>
                  </a:cubicBezTo>
                  <a:cubicBezTo>
                    <a:pt x="3142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" name="Freeform 254">
              <a:extLst>
                <a:ext uri="{FF2B5EF4-FFF2-40B4-BE49-F238E27FC236}">
                  <a16:creationId xmlns:a16="http://schemas.microsoft.com/office/drawing/2014/main" id="{86F4D435-E1BB-CAF6-C614-5CC4A9E5F6C7}"/>
                </a:ext>
              </a:extLst>
            </p:cNvPr>
            <p:cNvSpPr/>
            <p:nvPr/>
          </p:nvSpPr>
          <p:spPr>
            <a:xfrm>
              <a:off x="7364548" y="4478423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4 w 4048"/>
                <a:gd name="connsiteY1" fmla="*/ 4049 h 4048"/>
                <a:gd name="connsiteX2" fmla="*/ 0 w 4048"/>
                <a:gd name="connsiteY2" fmla="*/ 2024 h 4048"/>
                <a:gd name="connsiteX3" fmla="*/ 2024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3"/>
                    <a:pt x="3142" y="4049"/>
                    <a:pt x="2024" y="4049"/>
                  </a:cubicBezTo>
                  <a:cubicBezTo>
                    <a:pt x="906" y="4049"/>
                    <a:pt x="0" y="3143"/>
                    <a:pt x="0" y="2024"/>
                  </a:cubicBezTo>
                  <a:cubicBezTo>
                    <a:pt x="0" y="906"/>
                    <a:pt x="906" y="0"/>
                    <a:pt x="2024" y="0"/>
                  </a:cubicBezTo>
                  <a:cubicBezTo>
                    <a:pt x="3142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id="{864401DC-3025-109A-C50A-49B61AB5CFDA}"/>
                </a:ext>
              </a:extLst>
            </p:cNvPr>
            <p:cNvSpPr/>
            <p:nvPr/>
          </p:nvSpPr>
          <p:spPr>
            <a:xfrm>
              <a:off x="7459716" y="4337572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4 w 4048"/>
                <a:gd name="connsiteY1" fmla="*/ 4049 h 4048"/>
                <a:gd name="connsiteX2" fmla="*/ 0 w 4048"/>
                <a:gd name="connsiteY2" fmla="*/ 2024 h 4048"/>
                <a:gd name="connsiteX3" fmla="*/ 2024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2"/>
                    <a:pt x="3143" y="4049"/>
                    <a:pt x="2024" y="4049"/>
                  </a:cubicBezTo>
                  <a:cubicBezTo>
                    <a:pt x="906" y="4049"/>
                    <a:pt x="0" y="3142"/>
                    <a:pt x="0" y="2024"/>
                  </a:cubicBezTo>
                  <a:cubicBezTo>
                    <a:pt x="0" y="906"/>
                    <a:pt x="906" y="0"/>
                    <a:pt x="2024" y="0"/>
                  </a:cubicBezTo>
                  <a:cubicBezTo>
                    <a:pt x="3143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" name="Freeform 256">
              <a:extLst>
                <a:ext uri="{FF2B5EF4-FFF2-40B4-BE49-F238E27FC236}">
                  <a16:creationId xmlns:a16="http://schemas.microsoft.com/office/drawing/2014/main" id="{C53D972C-9BE3-4B4C-621A-0699EB552790}"/>
                </a:ext>
              </a:extLst>
            </p:cNvPr>
            <p:cNvSpPr/>
            <p:nvPr/>
          </p:nvSpPr>
          <p:spPr>
            <a:xfrm>
              <a:off x="7554885" y="4083775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4 w 4048"/>
                <a:gd name="connsiteY1" fmla="*/ 4049 h 4048"/>
                <a:gd name="connsiteX2" fmla="*/ 0 w 4048"/>
                <a:gd name="connsiteY2" fmla="*/ 2024 h 4048"/>
                <a:gd name="connsiteX3" fmla="*/ 2024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2"/>
                    <a:pt x="3143" y="4049"/>
                    <a:pt x="2024" y="4049"/>
                  </a:cubicBezTo>
                  <a:cubicBezTo>
                    <a:pt x="906" y="4049"/>
                    <a:pt x="0" y="3142"/>
                    <a:pt x="0" y="2024"/>
                  </a:cubicBezTo>
                  <a:cubicBezTo>
                    <a:pt x="0" y="906"/>
                    <a:pt x="906" y="0"/>
                    <a:pt x="2024" y="0"/>
                  </a:cubicBezTo>
                  <a:cubicBezTo>
                    <a:pt x="3143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7E69FA58-3568-DCB8-24B9-E3E079592AF7}"/>
                </a:ext>
              </a:extLst>
            </p:cNvPr>
            <p:cNvSpPr/>
            <p:nvPr/>
          </p:nvSpPr>
          <p:spPr>
            <a:xfrm>
              <a:off x="7650050" y="3976144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4 w 4048"/>
                <a:gd name="connsiteY1" fmla="*/ 4049 h 4048"/>
                <a:gd name="connsiteX2" fmla="*/ 0 w 4048"/>
                <a:gd name="connsiteY2" fmla="*/ 2024 h 4048"/>
                <a:gd name="connsiteX3" fmla="*/ 2024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3"/>
                    <a:pt x="3143" y="4049"/>
                    <a:pt x="2024" y="4049"/>
                  </a:cubicBezTo>
                  <a:cubicBezTo>
                    <a:pt x="906" y="4049"/>
                    <a:pt x="0" y="3143"/>
                    <a:pt x="0" y="2024"/>
                  </a:cubicBezTo>
                  <a:cubicBezTo>
                    <a:pt x="0" y="906"/>
                    <a:pt x="906" y="0"/>
                    <a:pt x="2024" y="0"/>
                  </a:cubicBezTo>
                  <a:cubicBezTo>
                    <a:pt x="3143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408B1683-9E7C-47A0-8D25-AF4975FADC88}"/>
                </a:ext>
              </a:extLst>
            </p:cNvPr>
            <p:cNvSpPr/>
            <p:nvPr/>
          </p:nvSpPr>
          <p:spPr>
            <a:xfrm>
              <a:off x="7745219" y="3844595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4 w 4048"/>
                <a:gd name="connsiteY1" fmla="*/ 4049 h 4048"/>
                <a:gd name="connsiteX2" fmla="*/ 0 w 4048"/>
                <a:gd name="connsiteY2" fmla="*/ 2024 h 4048"/>
                <a:gd name="connsiteX3" fmla="*/ 2024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3"/>
                    <a:pt x="3143" y="4049"/>
                    <a:pt x="2024" y="4049"/>
                  </a:cubicBezTo>
                  <a:cubicBezTo>
                    <a:pt x="906" y="4049"/>
                    <a:pt x="0" y="3143"/>
                    <a:pt x="0" y="2024"/>
                  </a:cubicBezTo>
                  <a:cubicBezTo>
                    <a:pt x="0" y="906"/>
                    <a:pt x="906" y="0"/>
                    <a:pt x="2024" y="0"/>
                  </a:cubicBezTo>
                  <a:cubicBezTo>
                    <a:pt x="3143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id="{EFA5F1D2-6226-519C-8B0C-20B25A2ED9A6}"/>
                </a:ext>
              </a:extLst>
            </p:cNvPr>
            <p:cNvSpPr/>
            <p:nvPr/>
          </p:nvSpPr>
          <p:spPr>
            <a:xfrm>
              <a:off x="7840388" y="3740950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4 w 4048"/>
                <a:gd name="connsiteY1" fmla="*/ 4049 h 4048"/>
                <a:gd name="connsiteX2" fmla="*/ 0 w 4048"/>
                <a:gd name="connsiteY2" fmla="*/ 2024 h 4048"/>
                <a:gd name="connsiteX3" fmla="*/ 2024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3"/>
                    <a:pt x="3143" y="4049"/>
                    <a:pt x="2024" y="4049"/>
                  </a:cubicBezTo>
                  <a:cubicBezTo>
                    <a:pt x="906" y="4049"/>
                    <a:pt x="0" y="3143"/>
                    <a:pt x="0" y="2024"/>
                  </a:cubicBezTo>
                  <a:cubicBezTo>
                    <a:pt x="0" y="906"/>
                    <a:pt x="906" y="0"/>
                    <a:pt x="2024" y="0"/>
                  </a:cubicBezTo>
                  <a:cubicBezTo>
                    <a:pt x="3143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717AB002-5BFB-B7B6-4039-3CFE78F0B6A4}"/>
                </a:ext>
              </a:extLst>
            </p:cNvPr>
            <p:cNvSpPr/>
            <p:nvPr/>
          </p:nvSpPr>
          <p:spPr>
            <a:xfrm>
              <a:off x="7935558" y="3569537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5 w 4048"/>
                <a:gd name="connsiteY1" fmla="*/ 4049 h 4048"/>
                <a:gd name="connsiteX2" fmla="*/ 0 w 4048"/>
                <a:gd name="connsiteY2" fmla="*/ 2024 h 4048"/>
                <a:gd name="connsiteX3" fmla="*/ 2025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3"/>
                    <a:pt x="3143" y="4049"/>
                    <a:pt x="2025" y="4049"/>
                  </a:cubicBezTo>
                  <a:cubicBezTo>
                    <a:pt x="906" y="4049"/>
                    <a:pt x="0" y="3143"/>
                    <a:pt x="0" y="2024"/>
                  </a:cubicBezTo>
                  <a:cubicBezTo>
                    <a:pt x="0" y="906"/>
                    <a:pt x="906" y="0"/>
                    <a:pt x="2025" y="0"/>
                  </a:cubicBezTo>
                  <a:cubicBezTo>
                    <a:pt x="3143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3565BD60-283A-74A0-734D-D1EB9BBA390C}"/>
                </a:ext>
              </a:extLst>
            </p:cNvPr>
            <p:cNvSpPr/>
            <p:nvPr/>
          </p:nvSpPr>
          <p:spPr>
            <a:xfrm>
              <a:off x="8030727" y="3592126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4 w 4048"/>
                <a:gd name="connsiteY1" fmla="*/ 4049 h 4048"/>
                <a:gd name="connsiteX2" fmla="*/ 0 w 4048"/>
                <a:gd name="connsiteY2" fmla="*/ 2024 h 4048"/>
                <a:gd name="connsiteX3" fmla="*/ 2024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3"/>
                    <a:pt x="3143" y="4049"/>
                    <a:pt x="2024" y="4049"/>
                  </a:cubicBezTo>
                  <a:cubicBezTo>
                    <a:pt x="906" y="4049"/>
                    <a:pt x="0" y="3143"/>
                    <a:pt x="0" y="2024"/>
                  </a:cubicBezTo>
                  <a:cubicBezTo>
                    <a:pt x="0" y="906"/>
                    <a:pt x="906" y="0"/>
                    <a:pt x="2024" y="0"/>
                  </a:cubicBezTo>
                  <a:cubicBezTo>
                    <a:pt x="3143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70989361-ADD2-1D4E-58E3-359E5E395801}"/>
                </a:ext>
              </a:extLst>
            </p:cNvPr>
            <p:cNvSpPr/>
            <p:nvPr/>
          </p:nvSpPr>
          <p:spPr>
            <a:xfrm>
              <a:off x="8125896" y="3897746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4 w 4048"/>
                <a:gd name="connsiteY1" fmla="*/ 4049 h 4048"/>
                <a:gd name="connsiteX2" fmla="*/ 0 w 4048"/>
                <a:gd name="connsiteY2" fmla="*/ 2024 h 4048"/>
                <a:gd name="connsiteX3" fmla="*/ 2024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3"/>
                    <a:pt x="3143" y="4049"/>
                    <a:pt x="2024" y="4049"/>
                  </a:cubicBezTo>
                  <a:cubicBezTo>
                    <a:pt x="906" y="4049"/>
                    <a:pt x="0" y="3143"/>
                    <a:pt x="0" y="2024"/>
                  </a:cubicBezTo>
                  <a:cubicBezTo>
                    <a:pt x="0" y="906"/>
                    <a:pt x="906" y="0"/>
                    <a:pt x="2024" y="0"/>
                  </a:cubicBezTo>
                  <a:cubicBezTo>
                    <a:pt x="3143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9AA2872D-FA2C-81EF-BA3E-6AA30ED69ECB}"/>
                </a:ext>
              </a:extLst>
            </p:cNvPr>
            <p:cNvSpPr/>
            <p:nvPr/>
          </p:nvSpPr>
          <p:spPr>
            <a:xfrm>
              <a:off x="8221065" y="4202036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4 w 4048"/>
                <a:gd name="connsiteY1" fmla="*/ 4049 h 4048"/>
                <a:gd name="connsiteX2" fmla="*/ 0 w 4048"/>
                <a:gd name="connsiteY2" fmla="*/ 2024 h 4048"/>
                <a:gd name="connsiteX3" fmla="*/ 2024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2"/>
                    <a:pt x="3143" y="4049"/>
                    <a:pt x="2024" y="4049"/>
                  </a:cubicBezTo>
                  <a:cubicBezTo>
                    <a:pt x="906" y="4049"/>
                    <a:pt x="0" y="3142"/>
                    <a:pt x="0" y="2024"/>
                  </a:cubicBezTo>
                  <a:cubicBezTo>
                    <a:pt x="0" y="906"/>
                    <a:pt x="906" y="0"/>
                    <a:pt x="2024" y="0"/>
                  </a:cubicBezTo>
                  <a:cubicBezTo>
                    <a:pt x="3143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A04EFFFA-EA54-3EF0-4838-269374620ED7}"/>
                </a:ext>
              </a:extLst>
            </p:cNvPr>
            <p:cNvSpPr/>
            <p:nvPr/>
          </p:nvSpPr>
          <p:spPr>
            <a:xfrm>
              <a:off x="8316234" y="4458491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4 w 4048"/>
                <a:gd name="connsiteY1" fmla="*/ 4049 h 4048"/>
                <a:gd name="connsiteX2" fmla="*/ 0 w 4048"/>
                <a:gd name="connsiteY2" fmla="*/ 2024 h 4048"/>
                <a:gd name="connsiteX3" fmla="*/ 2024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3"/>
                    <a:pt x="3143" y="4049"/>
                    <a:pt x="2024" y="4049"/>
                  </a:cubicBezTo>
                  <a:cubicBezTo>
                    <a:pt x="906" y="4049"/>
                    <a:pt x="0" y="3143"/>
                    <a:pt x="0" y="2024"/>
                  </a:cubicBezTo>
                  <a:cubicBezTo>
                    <a:pt x="0" y="906"/>
                    <a:pt x="906" y="0"/>
                    <a:pt x="2024" y="0"/>
                  </a:cubicBezTo>
                  <a:cubicBezTo>
                    <a:pt x="3143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11278203-DDE9-466B-69DF-65EDD38425BB}"/>
                </a:ext>
              </a:extLst>
            </p:cNvPr>
            <p:cNvSpPr/>
            <p:nvPr/>
          </p:nvSpPr>
          <p:spPr>
            <a:xfrm>
              <a:off x="8411394" y="4619268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4 w 4048"/>
                <a:gd name="connsiteY1" fmla="*/ 4049 h 4048"/>
                <a:gd name="connsiteX2" fmla="*/ 0 w 4048"/>
                <a:gd name="connsiteY2" fmla="*/ 2024 h 4048"/>
                <a:gd name="connsiteX3" fmla="*/ 2024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3"/>
                    <a:pt x="3143" y="4049"/>
                    <a:pt x="2024" y="4049"/>
                  </a:cubicBezTo>
                  <a:cubicBezTo>
                    <a:pt x="906" y="4049"/>
                    <a:pt x="0" y="3143"/>
                    <a:pt x="0" y="2024"/>
                  </a:cubicBezTo>
                  <a:cubicBezTo>
                    <a:pt x="0" y="906"/>
                    <a:pt x="906" y="0"/>
                    <a:pt x="2024" y="0"/>
                  </a:cubicBezTo>
                  <a:cubicBezTo>
                    <a:pt x="3143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F9ED84F6-24E7-51D7-18FF-216A67D021EF}"/>
                </a:ext>
              </a:extLst>
            </p:cNvPr>
            <p:cNvSpPr/>
            <p:nvPr/>
          </p:nvSpPr>
          <p:spPr>
            <a:xfrm>
              <a:off x="8506563" y="4729560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4 w 4048"/>
                <a:gd name="connsiteY1" fmla="*/ 4049 h 4048"/>
                <a:gd name="connsiteX2" fmla="*/ 0 w 4048"/>
                <a:gd name="connsiteY2" fmla="*/ 2024 h 4048"/>
                <a:gd name="connsiteX3" fmla="*/ 2024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3"/>
                    <a:pt x="3143" y="4049"/>
                    <a:pt x="2024" y="4049"/>
                  </a:cubicBezTo>
                  <a:cubicBezTo>
                    <a:pt x="906" y="4049"/>
                    <a:pt x="0" y="3143"/>
                    <a:pt x="0" y="2024"/>
                  </a:cubicBezTo>
                  <a:cubicBezTo>
                    <a:pt x="0" y="906"/>
                    <a:pt x="906" y="0"/>
                    <a:pt x="2024" y="0"/>
                  </a:cubicBezTo>
                  <a:cubicBezTo>
                    <a:pt x="3143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2FB66897-8A38-D6EF-3C71-89924341E624}"/>
                </a:ext>
              </a:extLst>
            </p:cNvPr>
            <p:cNvSpPr/>
            <p:nvPr/>
          </p:nvSpPr>
          <p:spPr>
            <a:xfrm>
              <a:off x="8601732" y="4815933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5 w 4048"/>
                <a:gd name="connsiteY1" fmla="*/ 4049 h 4048"/>
                <a:gd name="connsiteX2" fmla="*/ 0 w 4048"/>
                <a:gd name="connsiteY2" fmla="*/ 2024 h 4048"/>
                <a:gd name="connsiteX3" fmla="*/ 2025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3"/>
                    <a:pt x="3143" y="4049"/>
                    <a:pt x="2025" y="4049"/>
                  </a:cubicBezTo>
                  <a:cubicBezTo>
                    <a:pt x="906" y="4049"/>
                    <a:pt x="0" y="3143"/>
                    <a:pt x="0" y="2024"/>
                  </a:cubicBezTo>
                  <a:cubicBezTo>
                    <a:pt x="0" y="906"/>
                    <a:pt x="906" y="0"/>
                    <a:pt x="2025" y="0"/>
                  </a:cubicBezTo>
                  <a:cubicBezTo>
                    <a:pt x="3143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7069DA45-4424-E623-D8A6-D896EB245480}"/>
                </a:ext>
              </a:extLst>
            </p:cNvPr>
            <p:cNvSpPr/>
            <p:nvPr/>
          </p:nvSpPr>
          <p:spPr>
            <a:xfrm>
              <a:off x="8696901" y="4817259"/>
              <a:ext cx="4048" cy="4048"/>
            </a:xfrm>
            <a:custGeom>
              <a:avLst/>
              <a:gdLst>
                <a:gd name="connsiteX0" fmla="*/ 4049 w 4048"/>
                <a:gd name="connsiteY0" fmla="*/ 2025 h 4048"/>
                <a:gd name="connsiteX1" fmla="*/ 2025 w 4048"/>
                <a:gd name="connsiteY1" fmla="*/ 4049 h 4048"/>
                <a:gd name="connsiteX2" fmla="*/ 0 w 4048"/>
                <a:gd name="connsiteY2" fmla="*/ 2025 h 4048"/>
                <a:gd name="connsiteX3" fmla="*/ 2025 w 4048"/>
                <a:gd name="connsiteY3" fmla="*/ 0 h 4048"/>
                <a:gd name="connsiteX4" fmla="*/ 4049 w 4048"/>
                <a:gd name="connsiteY4" fmla="*/ 2025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5"/>
                  </a:moveTo>
                  <a:cubicBezTo>
                    <a:pt x="4049" y="3143"/>
                    <a:pt x="3143" y="4049"/>
                    <a:pt x="2025" y="4049"/>
                  </a:cubicBezTo>
                  <a:cubicBezTo>
                    <a:pt x="907" y="4049"/>
                    <a:pt x="0" y="3143"/>
                    <a:pt x="0" y="2025"/>
                  </a:cubicBezTo>
                  <a:cubicBezTo>
                    <a:pt x="0" y="906"/>
                    <a:pt x="907" y="0"/>
                    <a:pt x="2025" y="0"/>
                  </a:cubicBezTo>
                  <a:cubicBezTo>
                    <a:pt x="3143" y="0"/>
                    <a:pt x="4049" y="906"/>
                    <a:pt x="4049" y="202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A1989568-39EC-1438-56FD-D982257BFC16}"/>
                </a:ext>
              </a:extLst>
            </p:cNvPr>
            <p:cNvSpPr/>
            <p:nvPr/>
          </p:nvSpPr>
          <p:spPr>
            <a:xfrm>
              <a:off x="8792071" y="4821247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5 w 4048"/>
                <a:gd name="connsiteY1" fmla="*/ 4049 h 4048"/>
                <a:gd name="connsiteX2" fmla="*/ 0 w 4048"/>
                <a:gd name="connsiteY2" fmla="*/ 2024 h 4048"/>
                <a:gd name="connsiteX3" fmla="*/ 2025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3"/>
                    <a:pt x="3143" y="4049"/>
                    <a:pt x="2025" y="4049"/>
                  </a:cubicBezTo>
                  <a:cubicBezTo>
                    <a:pt x="907" y="4049"/>
                    <a:pt x="0" y="3143"/>
                    <a:pt x="0" y="2024"/>
                  </a:cubicBezTo>
                  <a:cubicBezTo>
                    <a:pt x="0" y="906"/>
                    <a:pt x="907" y="0"/>
                    <a:pt x="2025" y="0"/>
                  </a:cubicBezTo>
                  <a:cubicBezTo>
                    <a:pt x="3143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64D000F4-C4A0-F7E5-CD14-5FE9F480AD5F}"/>
                  </a:ext>
                </a:extLst>
              </p:cNvPr>
              <p:cNvSpPr txBox="1"/>
              <p:nvPr/>
            </p:nvSpPr>
            <p:spPr bwMode="gray">
              <a:xfrm>
                <a:off x="410341" y="3303672"/>
                <a:ext cx="496530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5.64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64D000F4-C4A0-F7E5-CD14-5FE9F480A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10341" y="3303672"/>
                <a:ext cx="496530" cy="399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63EE86FB-DCC5-C990-447E-E211A2526276}"/>
              </a:ext>
            </a:extLst>
          </p:cNvPr>
          <p:cNvCxnSpPr>
            <a:cxnSpLocks/>
          </p:cNvCxnSpPr>
          <p:nvPr/>
        </p:nvCxnSpPr>
        <p:spPr bwMode="gray">
          <a:xfrm flipV="1">
            <a:off x="658606" y="3147814"/>
            <a:ext cx="240986" cy="267785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Rounded Rectangle 276">
            <a:extLst>
              <a:ext uri="{FF2B5EF4-FFF2-40B4-BE49-F238E27FC236}">
                <a16:creationId xmlns:a16="http://schemas.microsoft.com/office/drawing/2014/main" id="{C8D6412E-58BF-EA7B-CD5F-4B98D75235BC}"/>
              </a:ext>
            </a:extLst>
          </p:cNvPr>
          <p:cNvSpPr/>
          <p:nvPr/>
        </p:nvSpPr>
        <p:spPr bwMode="gray">
          <a:xfrm>
            <a:off x="899592" y="2748149"/>
            <a:ext cx="864096" cy="463202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F88767CE-1643-6EAD-F698-B49D5985865F}"/>
                  </a:ext>
                </a:extLst>
              </p:cNvPr>
              <p:cNvSpPr txBox="1"/>
              <p:nvPr/>
            </p:nvSpPr>
            <p:spPr bwMode="gray">
              <a:xfrm>
                <a:off x="426712" y="4759378"/>
                <a:ext cx="62114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5.33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F88767CE-1643-6EAD-F698-B49D59858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26712" y="4759378"/>
                <a:ext cx="621141" cy="3991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023420CA-99FC-B822-2CB2-E14FE2A32D47}"/>
              </a:ext>
            </a:extLst>
          </p:cNvPr>
          <p:cNvCxnSpPr>
            <a:cxnSpLocks/>
          </p:cNvCxnSpPr>
          <p:nvPr/>
        </p:nvCxnSpPr>
        <p:spPr bwMode="gray">
          <a:xfrm flipV="1">
            <a:off x="799588" y="4603520"/>
            <a:ext cx="240986" cy="267785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Rounded Rectangle 282">
            <a:extLst>
              <a:ext uri="{FF2B5EF4-FFF2-40B4-BE49-F238E27FC236}">
                <a16:creationId xmlns:a16="http://schemas.microsoft.com/office/drawing/2014/main" id="{16AFFD32-C101-203E-4362-4D6ABA10933F}"/>
              </a:ext>
            </a:extLst>
          </p:cNvPr>
          <p:cNvSpPr/>
          <p:nvPr/>
        </p:nvSpPr>
        <p:spPr bwMode="gray">
          <a:xfrm>
            <a:off x="823718" y="4203855"/>
            <a:ext cx="1080952" cy="463202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298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35" grpId="0" animBg="1"/>
      <p:bldP spid="136" grpId="0"/>
      <p:bldP spid="138" grpId="0" animBg="1"/>
      <p:bldP spid="275" grpId="0"/>
      <p:bldP spid="277" grpId="0" animBg="1"/>
      <p:bldP spid="281" grpId="0"/>
      <p:bldP spid="28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F23D50-A2D2-2C40-493D-07C38EF413B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5797399" cy="3563938"/>
              </a:xfrm>
            </p:spPr>
            <p:txBody>
              <a:bodyPr/>
              <a:lstStyle/>
              <a:p>
                <a:r>
                  <a:rPr lang="de-DE" b="1" dirty="0"/>
                  <a:t>Frage</a:t>
                </a:r>
                <a:r>
                  <a:rPr lang="de-DE" dirty="0"/>
                  <a:t>: Gibt es Einschränkungen bei der Konstruktion der Entscheidungsregel über die Verteilung der Teststatistik?</a:t>
                </a:r>
              </a:p>
              <a:p>
                <a:pPr lvl="1"/>
                <a:r>
                  <a:rPr lang="de-DE" sz="1200" b="1" dirty="0"/>
                  <a:t>Antwort</a:t>
                </a:r>
                <a:r>
                  <a:rPr lang="de-DE" sz="1200" dirty="0"/>
                  <a:t>: Nein, solange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Typ</m:t>
                        </m:r>
                        <m:r>
                          <a:rPr lang="en-US" sz="1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Fehler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1200" dirty="0"/>
                  <a:t>!</a:t>
                </a:r>
              </a:p>
              <a:p>
                <a:pPr lvl="1"/>
                <a:r>
                  <a:rPr lang="de-DE" sz="1200" b="1" dirty="0"/>
                  <a:t>Aber</a:t>
                </a:r>
                <a:r>
                  <a:rPr lang="de-DE" sz="1200" dirty="0"/>
                  <a:t>: Gute Tests haben auch einen kleinen Typ-II Fehler</a:t>
                </a:r>
                <a:endParaRPr lang="de-DE" b="1" dirty="0">
                  <a:solidFill>
                    <a:schemeClr val="accent2"/>
                  </a:solidFill>
                </a:endParaRPr>
              </a:p>
              <a:p>
                <a:r>
                  <a:rPr lang="de-DE" b="1" dirty="0">
                    <a:solidFill>
                      <a:schemeClr val="accent4"/>
                    </a:solidFill>
                  </a:rPr>
                  <a:t>Beispiel (Filmbewertungen)</a:t>
                </a:r>
                <a:r>
                  <a:rPr lang="de-DE" dirty="0"/>
                  <a:t>. Wir bauen einen “schwachen“ Test, indem wir die unwahrscheinlichen Stichproben um den Mittelwert anordnen.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pPr marL="268287" lvl="1" indent="0">
                  <a:buNone/>
                </a:pPr>
                <a:r>
                  <a:rPr lang="de-DE" dirty="0"/>
                  <a:t>Dann lehnt der Test die Nullhypothese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=5.6</m:t>
                    </m:r>
                  </m:oMath>
                </a14:m>
                <a:r>
                  <a:rPr lang="de-DE" dirty="0"/>
                  <a:t> ab, wenn</a:t>
                </a:r>
              </a:p>
              <a:p>
                <a:pPr marL="268287" lvl="1" indent="0">
                  <a:buNone/>
                </a:pPr>
                <a:endParaRPr lang="de-DE" dirty="0"/>
              </a:p>
              <a:p>
                <a:pPr marL="268287" lvl="1" indent="0">
                  <a:buNone/>
                </a:pPr>
                <a:endParaRPr lang="de-DE" dirty="0"/>
              </a:p>
              <a:p>
                <a:pPr marL="268287" lvl="1" indent="0">
                  <a:buNone/>
                </a:pPr>
                <a:r>
                  <a:rPr lang="de-DE" dirty="0"/>
                  <a:t>Dieser Test hält zwar sein Irrtumsniveau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dirty="0"/>
                  <a:t> für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=5.6</m:t>
                    </m:r>
                  </m:oMath>
                </a14:m>
                <a:r>
                  <a:rPr lang="de-DE" dirty="0"/>
                  <a:t> aber hat ansonsten einen Typ-II Fehler von mehr als 95%!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F23D50-A2D2-2C40-493D-07C38EF413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5797399" cy="3563938"/>
              </a:xfrm>
              <a:blipFill>
                <a:blip r:embed="rId2"/>
                <a:stretch>
                  <a:fillRect t="-355" b="-60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241FA49-146C-CE59-2E8B-FD7F4C750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Hypothesentests: Konstruktion der Entscheidungsregel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4B6CB9-2C20-BF32-F692-2FD6ADC78C4F}"/>
                  </a:ext>
                </a:extLst>
              </p:cNvPr>
              <p:cNvSpPr txBox="1"/>
              <p:nvPr/>
            </p:nvSpPr>
            <p:spPr bwMode="gray">
              <a:xfrm>
                <a:off x="2551671" y="2894551"/>
                <a:ext cx="2616831" cy="637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266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266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−5.6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3/266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4B6CB9-2C20-BF32-F692-2FD6ADC78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551671" y="2894551"/>
                <a:ext cx="2616831" cy="637610"/>
              </a:xfrm>
              <a:prstGeom prst="rect">
                <a:avLst/>
              </a:prstGeom>
              <a:blipFill>
                <a:blip r:embed="rId3"/>
                <a:stretch>
                  <a:fillRect t="-32000" b="-24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5" name="Group 204">
            <a:extLst>
              <a:ext uri="{FF2B5EF4-FFF2-40B4-BE49-F238E27FC236}">
                <a16:creationId xmlns:a16="http://schemas.microsoft.com/office/drawing/2014/main" id="{D8766DB0-96A7-DF63-82B3-B1BAC6F42A15}"/>
              </a:ext>
            </a:extLst>
          </p:cNvPr>
          <p:cNvGrpSpPr/>
          <p:nvPr/>
        </p:nvGrpSpPr>
        <p:grpSpPr>
          <a:xfrm>
            <a:off x="6660232" y="1394231"/>
            <a:ext cx="2281436" cy="1520957"/>
            <a:chOff x="6660232" y="1394231"/>
            <a:chExt cx="2281436" cy="1520957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0F606BC8-B12B-EB11-6140-7C913257DE50}"/>
                </a:ext>
              </a:extLst>
            </p:cNvPr>
            <p:cNvSpPr/>
            <p:nvPr/>
          </p:nvSpPr>
          <p:spPr>
            <a:xfrm>
              <a:off x="6660232" y="1394231"/>
              <a:ext cx="2281436" cy="1520957"/>
            </a:xfrm>
            <a:custGeom>
              <a:avLst/>
              <a:gdLst>
                <a:gd name="connsiteX0" fmla="*/ 0 w 2281436"/>
                <a:gd name="connsiteY0" fmla="*/ 1520957 h 1520957"/>
                <a:gd name="connsiteX1" fmla="*/ 2281436 w 2281436"/>
                <a:gd name="connsiteY1" fmla="*/ 1520957 h 1520957"/>
                <a:gd name="connsiteX2" fmla="*/ 2281436 w 2281436"/>
                <a:gd name="connsiteY2" fmla="*/ 0 h 1520957"/>
                <a:gd name="connsiteX3" fmla="*/ 0 w 2281436"/>
                <a:gd name="connsiteY3" fmla="*/ 0 h 152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1436" h="1520957">
                  <a:moveTo>
                    <a:pt x="0" y="1520957"/>
                  </a:moveTo>
                  <a:lnTo>
                    <a:pt x="2281436" y="1520957"/>
                  </a:lnTo>
                  <a:lnTo>
                    <a:pt x="22814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421B1669-2FE8-07A1-33CE-FA2A1DEF86B3}"/>
                </a:ext>
              </a:extLst>
            </p:cNvPr>
            <p:cNvSpPr/>
            <p:nvPr/>
          </p:nvSpPr>
          <p:spPr>
            <a:xfrm>
              <a:off x="6939395" y="1439141"/>
              <a:ext cx="1957366" cy="1262789"/>
            </a:xfrm>
            <a:custGeom>
              <a:avLst/>
              <a:gdLst>
                <a:gd name="connsiteX0" fmla="*/ 0 w 1957366"/>
                <a:gd name="connsiteY0" fmla="*/ 1262790 h 1262789"/>
                <a:gd name="connsiteX1" fmla="*/ 1957367 w 1957366"/>
                <a:gd name="connsiteY1" fmla="*/ 1262790 h 1262789"/>
                <a:gd name="connsiteX2" fmla="*/ 1957367 w 1957366"/>
                <a:gd name="connsiteY2" fmla="*/ 0 h 1262789"/>
                <a:gd name="connsiteX3" fmla="*/ 0 w 1957366"/>
                <a:gd name="connsiteY3" fmla="*/ 0 h 126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57366" h="1262789">
                  <a:moveTo>
                    <a:pt x="0" y="1262790"/>
                  </a:moveTo>
                  <a:lnTo>
                    <a:pt x="1957367" y="1262790"/>
                  </a:lnTo>
                  <a:lnTo>
                    <a:pt x="19573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F76C68D1-7074-D413-670F-A6A6B936D817}"/>
                </a:ext>
              </a:extLst>
            </p:cNvPr>
            <p:cNvSpPr/>
            <p:nvPr/>
          </p:nvSpPr>
          <p:spPr>
            <a:xfrm>
              <a:off x="6994792" y="1439141"/>
              <a:ext cx="950" cy="1262789"/>
            </a:xfrm>
            <a:custGeom>
              <a:avLst/>
              <a:gdLst>
                <a:gd name="connsiteX0" fmla="*/ 0 w 950"/>
                <a:gd name="connsiteY0" fmla="*/ 1262790 h 1262789"/>
                <a:gd name="connsiteX1" fmla="*/ 0 w 950"/>
                <a:gd name="connsiteY1" fmla="*/ 0 h 126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262789">
                  <a:moveTo>
                    <a:pt x="0" y="1262790"/>
                  </a:moveTo>
                  <a:lnTo>
                    <a:pt x="0" y="0"/>
                  </a:lnTo>
                </a:path>
              </a:pathLst>
            </a:custGeom>
            <a:noFill/>
            <a:ln w="189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A94F835C-652B-C8F3-7B50-8B3DCF4DA3C2}"/>
                </a:ext>
              </a:extLst>
            </p:cNvPr>
            <p:cNvSpPr/>
            <p:nvPr/>
          </p:nvSpPr>
          <p:spPr>
            <a:xfrm>
              <a:off x="7302553" y="1439141"/>
              <a:ext cx="950" cy="1262789"/>
            </a:xfrm>
            <a:custGeom>
              <a:avLst/>
              <a:gdLst>
                <a:gd name="connsiteX0" fmla="*/ 0 w 950"/>
                <a:gd name="connsiteY0" fmla="*/ 1262790 h 1262789"/>
                <a:gd name="connsiteX1" fmla="*/ 0 w 950"/>
                <a:gd name="connsiteY1" fmla="*/ 0 h 126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262789">
                  <a:moveTo>
                    <a:pt x="0" y="1262790"/>
                  </a:moveTo>
                  <a:lnTo>
                    <a:pt x="0" y="0"/>
                  </a:lnTo>
                </a:path>
              </a:pathLst>
            </a:custGeom>
            <a:noFill/>
            <a:ln w="189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83B0A79C-123D-3649-8273-BE98E57319AB}"/>
                </a:ext>
              </a:extLst>
            </p:cNvPr>
            <p:cNvSpPr/>
            <p:nvPr/>
          </p:nvSpPr>
          <p:spPr>
            <a:xfrm>
              <a:off x="7610315" y="1439141"/>
              <a:ext cx="950" cy="1262789"/>
            </a:xfrm>
            <a:custGeom>
              <a:avLst/>
              <a:gdLst>
                <a:gd name="connsiteX0" fmla="*/ 0 w 950"/>
                <a:gd name="connsiteY0" fmla="*/ 1262790 h 1262789"/>
                <a:gd name="connsiteX1" fmla="*/ 0 w 950"/>
                <a:gd name="connsiteY1" fmla="*/ 0 h 126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262789">
                  <a:moveTo>
                    <a:pt x="0" y="1262790"/>
                  </a:moveTo>
                  <a:lnTo>
                    <a:pt x="0" y="0"/>
                  </a:lnTo>
                </a:path>
              </a:pathLst>
            </a:custGeom>
            <a:noFill/>
            <a:ln w="189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9FD3B1CE-80AC-36AF-B8BA-68A4A43BC3CF}"/>
                </a:ext>
              </a:extLst>
            </p:cNvPr>
            <p:cNvSpPr/>
            <p:nvPr/>
          </p:nvSpPr>
          <p:spPr>
            <a:xfrm>
              <a:off x="7918073" y="1439141"/>
              <a:ext cx="950" cy="1262789"/>
            </a:xfrm>
            <a:custGeom>
              <a:avLst/>
              <a:gdLst>
                <a:gd name="connsiteX0" fmla="*/ 0 w 950"/>
                <a:gd name="connsiteY0" fmla="*/ 1262790 h 1262789"/>
                <a:gd name="connsiteX1" fmla="*/ 0 w 950"/>
                <a:gd name="connsiteY1" fmla="*/ 0 h 126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262789">
                  <a:moveTo>
                    <a:pt x="0" y="1262790"/>
                  </a:moveTo>
                  <a:lnTo>
                    <a:pt x="0" y="0"/>
                  </a:lnTo>
                </a:path>
              </a:pathLst>
            </a:custGeom>
            <a:noFill/>
            <a:ln w="189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689E550D-175E-140C-5F84-5555077A254D}"/>
                </a:ext>
              </a:extLst>
            </p:cNvPr>
            <p:cNvSpPr/>
            <p:nvPr/>
          </p:nvSpPr>
          <p:spPr>
            <a:xfrm>
              <a:off x="8225838" y="1439141"/>
              <a:ext cx="950" cy="1262789"/>
            </a:xfrm>
            <a:custGeom>
              <a:avLst/>
              <a:gdLst>
                <a:gd name="connsiteX0" fmla="*/ 0 w 950"/>
                <a:gd name="connsiteY0" fmla="*/ 1262790 h 1262789"/>
                <a:gd name="connsiteX1" fmla="*/ 0 w 950"/>
                <a:gd name="connsiteY1" fmla="*/ 0 h 126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262789">
                  <a:moveTo>
                    <a:pt x="0" y="1262790"/>
                  </a:moveTo>
                  <a:lnTo>
                    <a:pt x="0" y="0"/>
                  </a:lnTo>
                </a:path>
              </a:pathLst>
            </a:custGeom>
            <a:noFill/>
            <a:ln w="189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284E8BE8-C81F-0F4E-4D19-32BDFEA14E77}"/>
                </a:ext>
              </a:extLst>
            </p:cNvPr>
            <p:cNvSpPr/>
            <p:nvPr/>
          </p:nvSpPr>
          <p:spPr>
            <a:xfrm>
              <a:off x="8533595" y="1439141"/>
              <a:ext cx="950" cy="1262789"/>
            </a:xfrm>
            <a:custGeom>
              <a:avLst/>
              <a:gdLst>
                <a:gd name="connsiteX0" fmla="*/ 0 w 950"/>
                <a:gd name="connsiteY0" fmla="*/ 1262790 h 1262789"/>
                <a:gd name="connsiteX1" fmla="*/ 0 w 950"/>
                <a:gd name="connsiteY1" fmla="*/ 0 h 126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262789">
                  <a:moveTo>
                    <a:pt x="0" y="1262790"/>
                  </a:moveTo>
                  <a:lnTo>
                    <a:pt x="0" y="0"/>
                  </a:lnTo>
                </a:path>
              </a:pathLst>
            </a:custGeom>
            <a:noFill/>
            <a:ln w="189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BD20D98E-E09D-2D4A-62DE-E11F5B3D4139}"/>
                </a:ext>
              </a:extLst>
            </p:cNvPr>
            <p:cNvSpPr/>
            <p:nvPr/>
          </p:nvSpPr>
          <p:spPr>
            <a:xfrm>
              <a:off x="8841360" y="1439141"/>
              <a:ext cx="950" cy="1262789"/>
            </a:xfrm>
            <a:custGeom>
              <a:avLst/>
              <a:gdLst>
                <a:gd name="connsiteX0" fmla="*/ 0 w 950"/>
                <a:gd name="connsiteY0" fmla="*/ 1262790 h 1262789"/>
                <a:gd name="connsiteX1" fmla="*/ 0 w 950"/>
                <a:gd name="connsiteY1" fmla="*/ 0 h 126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262789">
                  <a:moveTo>
                    <a:pt x="0" y="1262790"/>
                  </a:moveTo>
                  <a:lnTo>
                    <a:pt x="0" y="0"/>
                  </a:lnTo>
                </a:path>
              </a:pathLst>
            </a:custGeom>
            <a:noFill/>
            <a:ln w="189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78C523CA-0A9B-B8AD-280B-2F96C388E17A}"/>
                </a:ext>
              </a:extLst>
            </p:cNvPr>
            <p:cNvSpPr/>
            <p:nvPr/>
          </p:nvSpPr>
          <p:spPr>
            <a:xfrm>
              <a:off x="6939395" y="2701930"/>
              <a:ext cx="1957366" cy="950"/>
            </a:xfrm>
            <a:custGeom>
              <a:avLst/>
              <a:gdLst>
                <a:gd name="connsiteX0" fmla="*/ 0 w 1957366"/>
                <a:gd name="connsiteY0" fmla="*/ 0 h 950"/>
                <a:gd name="connsiteX1" fmla="*/ 1957367 w 1957366"/>
                <a:gd name="connsiteY1" fmla="*/ 0 h 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57366" h="950">
                  <a:moveTo>
                    <a:pt x="0" y="0"/>
                  </a:moveTo>
                  <a:lnTo>
                    <a:pt x="1957367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8ED17D30-E2C8-E641-8A74-F11E34CF5399}"/>
                </a:ext>
              </a:extLst>
            </p:cNvPr>
            <p:cNvSpPr/>
            <p:nvPr/>
          </p:nvSpPr>
          <p:spPr>
            <a:xfrm>
              <a:off x="6994792" y="2683964"/>
              <a:ext cx="950" cy="17966"/>
            </a:xfrm>
            <a:custGeom>
              <a:avLst/>
              <a:gdLst>
                <a:gd name="connsiteX0" fmla="*/ 0 w 950"/>
                <a:gd name="connsiteY0" fmla="*/ 17966 h 17966"/>
                <a:gd name="connsiteX1" fmla="*/ 0 w 950"/>
                <a:gd name="connsiteY1" fmla="*/ 0 h 17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7966">
                  <a:moveTo>
                    <a:pt x="0" y="17966"/>
                  </a:moveTo>
                  <a:lnTo>
                    <a:pt x="0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A792A72A-E949-E39F-5EEC-157C282067DC}"/>
                </a:ext>
              </a:extLst>
            </p:cNvPr>
            <p:cNvSpPr/>
            <p:nvPr/>
          </p:nvSpPr>
          <p:spPr>
            <a:xfrm>
              <a:off x="7302553" y="2683964"/>
              <a:ext cx="950" cy="17966"/>
            </a:xfrm>
            <a:custGeom>
              <a:avLst/>
              <a:gdLst>
                <a:gd name="connsiteX0" fmla="*/ 0 w 950"/>
                <a:gd name="connsiteY0" fmla="*/ 17966 h 17966"/>
                <a:gd name="connsiteX1" fmla="*/ 0 w 950"/>
                <a:gd name="connsiteY1" fmla="*/ 0 h 17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7966">
                  <a:moveTo>
                    <a:pt x="0" y="17966"/>
                  </a:moveTo>
                  <a:lnTo>
                    <a:pt x="0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014E63BB-AB7A-0DF7-732D-C3DD3E20859C}"/>
                </a:ext>
              </a:extLst>
            </p:cNvPr>
            <p:cNvSpPr/>
            <p:nvPr/>
          </p:nvSpPr>
          <p:spPr>
            <a:xfrm>
              <a:off x="7610315" y="2683964"/>
              <a:ext cx="950" cy="17966"/>
            </a:xfrm>
            <a:custGeom>
              <a:avLst/>
              <a:gdLst>
                <a:gd name="connsiteX0" fmla="*/ 0 w 950"/>
                <a:gd name="connsiteY0" fmla="*/ 17966 h 17966"/>
                <a:gd name="connsiteX1" fmla="*/ 0 w 950"/>
                <a:gd name="connsiteY1" fmla="*/ 0 h 17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7966">
                  <a:moveTo>
                    <a:pt x="0" y="17966"/>
                  </a:moveTo>
                  <a:lnTo>
                    <a:pt x="0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D9A2400C-4A4D-F711-CF2C-3796B3DCF96A}"/>
                </a:ext>
              </a:extLst>
            </p:cNvPr>
            <p:cNvSpPr/>
            <p:nvPr/>
          </p:nvSpPr>
          <p:spPr>
            <a:xfrm>
              <a:off x="7918073" y="2683964"/>
              <a:ext cx="950" cy="17966"/>
            </a:xfrm>
            <a:custGeom>
              <a:avLst/>
              <a:gdLst>
                <a:gd name="connsiteX0" fmla="*/ 0 w 950"/>
                <a:gd name="connsiteY0" fmla="*/ 17966 h 17966"/>
                <a:gd name="connsiteX1" fmla="*/ 0 w 950"/>
                <a:gd name="connsiteY1" fmla="*/ 0 h 17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7966">
                  <a:moveTo>
                    <a:pt x="0" y="17966"/>
                  </a:moveTo>
                  <a:lnTo>
                    <a:pt x="0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FC14DC9A-2382-55E0-894E-C259AA211370}"/>
                </a:ext>
              </a:extLst>
            </p:cNvPr>
            <p:cNvSpPr/>
            <p:nvPr/>
          </p:nvSpPr>
          <p:spPr>
            <a:xfrm>
              <a:off x="8225838" y="2683964"/>
              <a:ext cx="950" cy="17966"/>
            </a:xfrm>
            <a:custGeom>
              <a:avLst/>
              <a:gdLst>
                <a:gd name="connsiteX0" fmla="*/ 0 w 950"/>
                <a:gd name="connsiteY0" fmla="*/ 17966 h 17966"/>
                <a:gd name="connsiteX1" fmla="*/ 0 w 950"/>
                <a:gd name="connsiteY1" fmla="*/ 0 h 17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7966">
                  <a:moveTo>
                    <a:pt x="0" y="17966"/>
                  </a:moveTo>
                  <a:lnTo>
                    <a:pt x="0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05631740-56AA-9884-1FE9-0786F760BE39}"/>
                </a:ext>
              </a:extLst>
            </p:cNvPr>
            <p:cNvSpPr/>
            <p:nvPr/>
          </p:nvSpPr>
          <p:spPr>
            <a:xfrm>
              <a:off x="8533595" y="2683964"/>
              <a:ext cx="950" cy="17966"/>
            </a:xfrm>
            <a:custGeom>
              <a:avLst/>
              <a:gdLst>
                <a:gd name="connsiteX0" fmla="*/ 0 w 950"/>
                <a:gd name="connsiteY0" fmla="*/ 17966 h 17966"/>
                <a:gd name="connsiteX1" fmla="*/ 0 w 950"/>
                <a:gd name="connsiteY1" fmla="*/ 0 h 17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7966">
                  <a:moveTo>
                    <a:pt x="0" y="17966"/>
                  </a:moveTo>
                  <a:lnTo>
                    <a:pt x="0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3970CEE0-2FD0-E8DF-1769-B2DA60B7D635}"/>
                </a:ext>
              </a:extLst>
            </p:cNvPr>
            <p:cNvSpPr/>
            <p:nvPr/>
          </p:nvSpPr>
          <p:spPr>
            <a:xfrm>
              <a:off x="8841360" y="2683964"/>
              <a:ext cx="950" cy="17966"/>
            </a:xfrm>
            <a:custGeom>
              <a:avLst/>
              <a:gdLst>
                <a:gd name="connsiteX0" fmla="*/ 0 w 950"/>
                <a:gd name="connsiteY0" fmla="*/ 17966 h 17966"/>
                <a:gd name="connsiteX1" fmla="*/ 0 w 950"/>
                <a:gd name="connsiteY1" fmla="*/ 0 h 17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7966">
                  <a:moveTo>
                    <a:pt x="0" y="17966"/>
                  </a:moveTo>
                  <a:lnTo>
                    <a:pt x="0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325E1319-8291-EA1D-7652-14A4186CFE46}"/>
                </a:ext>
              </a:extLst>
            </p:cNvPr>
            <p:cNvSpPr/>
            <p:nvPr/>
          </p:nvSpPr>
          <p:spPr>
            <a:xfrm>
              <a:off x="6943999" y="2764052"/>
              <a:ext cx="49367" cy="6549"/>
            </a:xfrm>
            <a:custGeom>
              <a:avLst/>
              <a:gdLst>
                <a:gd name="connsiteX0" fmla="*/ 0 w 49367"/>
                <a:gd name="connsiteY0" fmla="*/ 0 h 6549"/>
                <a:gd name="connsiteX1" fmla="*/ 49367 w 49367"/>
                <a:gd name="connsiteY1" fmla="*/ 0 h 6549"/>
                <a:gd name="connsiteX2" fmla="*/ 49367 w 49367"/>
                <a:gd name="connsiteY2" fmla="*/ 6550 h 6549"/>
                <a:gd name="connsiteX3" fmla="*/ 0 w 49367"/>
                <a:gd name="connsiteY3" fmla="*/ 6550 h 6549"/>
                <a:gd name="connsiteX4" fmla="*/ 0 w 49367"/>
                <a:gd name="connsiteY4" fmla="*/ 0 h 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67" h="6549">
                  <a:moveTo>
                    <a:pt x="0" y="0"/>
                  </a:moveTo>
                  <a:lnTo>
                    <a:pt x="49367" y="0"/>
                  </a:lnTo>
                  <a:lnTo>
                    <a:pt x="49367" y="6550"/>
                  </a:lnTo>
                  <a:lnTo>
                    <a:pt x="0" y="6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8DD29AD5-B42F-B525-D19A-6CE19CD86721}"/>
                </a:ext>
              </a:extLst>
            </p:cNvPr>
            <p:cNvSpPr/>
            <p:nvPr/>
          </p:nvSpPr>
          <p:spPr>
            <a:xfrm>
              <a:off x="7007730" y="2733519"/>
              <a:ext cx="37852" cy="59640"/>
            </a:xfrm>
            <a:custGeom>
              <a:avLst/>
              <a:gdLst>
                <a:gd name="connsiteX0" fmla="*/ 25992 w 37852"/>
                <a:gd name="connsiteY0" fmla="*/ 27529 h 59640"/>
                <a:gd name="connsiteX1" fmla="*/ 34696 w 37852"/>
                <a:gd name="connsiteY1" fmla="*/ 32501 h 59640"/>
                <a:gd name="connsiteX2" fmla="*/ 37853 w 37852"/>
                <a:gd name="connsiteY2" fmla="*/ 41817 h 59640"/>
                <a:gd name="connsiteX3" fmla="*/ 32000 w 37852"/>
                <a:gd name="connsiteY3" fmla="*/ 54983 h 59640"/>
                <a:gd name="connsiteX4" fmla="*/ 15365 w 37852"/>
                <a:gd name="connsiteY4" fmla="*/ 59641 h 59640"/>
                <a:gd name="connsiteX5" fmla="*/ 7894 w 37852"/>
                <a:gd name="connsiteY5" fmla="*/ 58909 h 59640"/>
                <a:gd name="connsiteX6" fmla="*/ 0 w 37852"/>
                <a:gd name="connsiteY6" fmla="*/ 56798 h 59640"/>
                <a:gd name="connsiteX7" fmla="*/ 0 w 37852"/>
                <a:gd name="connsiteY7" fmla="*/ 49288 h 59640"/>
                <a:gd name="connsiteX8" fmla="*/ 7086 w 37852"/>
                <a:gd name="connsiteY8" fmla="*/ 52140 h 59640"/>
                <a:gd name="connsiteX9" fmla="*/ 15134 w 37852"/>
                <a:gd name="connsiteY9" fmla="*/ 53100 h 59640"/>
                <a:gd name="connsiteX10" fmla="*/ 26262 w 37852"/>
                <a:gd name="connsiteY10" fmla="*/ 50211 h 59640"/>
                <a:gd name="connsiteX11" fmla="*/ 30113 w 37852"/>
                <a:gd name="connsiteY11" fmla="*/ 41817 h 59640"/>
                <a:gd name="connsiteX12" fmla="*/ 26532 w 37852"/>
                <a:gd name="connsiteY12" fmla="*/ 33879 h 59640"/>
                <a:gd name="connsiteX13" fmla="*/ 16635 w 37852"/>
                <a:gd name="connsiteY13" fmla="*/ 30999 h 59640"/>
                <a:gd name="connsiteX14" fmla="*/ 9935 w 37852"/>
                <a:gd name="connsiteY14" fmla="*/ 30999 h 59640"/>
                <a:gd name="connsiteX15" fmla="*/ 9935 w 37852"/>
                <a:gd name="connsiteY15" fmla="*/ 24601 h 59640"/>
                <a:gd name="connsiteX16" fmla="*/ 16943 w 37852"/>
                <a:gd name="connsiteY16" fmla="*/ 24601 h 59640"/>
                <a:gd name="connsiteX17" fmla="*/ 25723 w 37852"/>
                <a:gd name="connsiteY17" fmla="*/ 22330 h 59640"/>
                <a:gd name="connsiteX18" fmla="*/ 28765 w 37852"/>
                <a:gd name="connsiteY18" fmla="*/ 15704 h 59640"/>
                <a:gd name="connsiteX19" fmla="*/ 25607 w 37852"/>
                <a:gd name="connsiteY19" fmla="*/ 8926 h 59640"/>
                <a:gd name="connsiteX20" fmla="*/ 16635 w 37852"/>
                <a:gd name="connsiteY20" fmla="*/ 6540 h 59640"/>
                <a:gd name="connsiteX21" fmla="*/ 9781 w 37852"/>
                <a:gd name="connsiteY21" fmla="*/ 7234 h 59640"/>
                <a:gd name="connsiteX22" fmla="*/ 1733 w 37852"/>
                <a:gd name="connsiteY22" fmla="*/ 9392 h 59640"/>
                <a:gd name="connsiteX23" fmla="*/ 1733 w 37852"/>
                <a:gd name="connsiteY23" fmla="*/ 2462 h 59640"/>
                <a:gd name="connsiteX24" fmla="*/ 10012 w 37852"/>
                <a:gd name="connsiteY24" fmla="*/ 608 h 59640"/>
                <a:gd name="connsiteX25" fmla="*/ 17328 w 37852"/>
                <a:gd name="connsiteY25" fmla="*/ 0 h 59640"/>
                <a:gd name="connsiteX26" fmla="*/ 31345 w 37852"/>
                <a:gd name="connsiteY26" fmla="*/ 4040 h 59640"/>
                <a:gd name="connsiteX27" fmla="*/ 36505 w 37852"/>
                <a:gd name="connsiteY27" fmla="*/ 14896 h 59640"/>
                <a:gd name="connsiteX28" fmla="*/ 33771 w 37852"/>
                <a:gd name="connsiteY28" fmla="*/ 22985 h 59640"/>
                <a:gd name="connsiteX29" fmla="*/ 25992 w 37852"/>
                <a:gd name="connsiteY29" fmla="*/ 27529 h 59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7852" h="59640">
                  <a:moveTo>
                    <a:pt x="25992" y="27529"/>
                  </a:moveTo>
                  <a:cubicBezTo>
                    <a:pt x="29715" y="28328"/>
                    <a:pt x="32616" y="29982"/>
                    <a:pt x="34696" y="32501"/>
                  </a:cubicBezTo>
                  <a:cubicBezTo>
                    <a:pt x="36800" y="35020"/>
                    <a:pt x="37853" y="38119"/>
                    <a:pt x="37853" y="41817"/>
                  </a:cubicBezTo>
                  <a:cubicBezTo>
                    <a:pt x="37853" y="47492"/>
                    <a:pt x="35902" y="51874"/>
                    <a:pt x="32000" y="54983"/>
                  </a:cubicBezTo>
                  <a:cubicBezTo>
                    <a:pt x="28098" y="58091"/>
                    <a:pt x="22553" y="59641"/>
                    <a:pt x="15365" y="59641"/>
                  </a:cubicBezTo>
                  <a:cubicBezTo>
                    <a:pt x="12951" y="59641"/>
                    <a:pt x="10461" y="59393"/>
                    <a:pt x="7894" y="58909"/>
                  </a:cubicBezTo>
                  <a:cubicBezTo>
                    <a:pt x="5353" y="58452"/>
                    <a:pt x="2722" y="57749"/>
                    <a:pt x="0" y="56798"/>
                  </a:cubicBezTo>
                  <a:lnTo>
                    <a:pt x="0" y="49288"/>
                  </a:lnTo>
                  <a:cubicBezTo>
                    <a:pt x="2157" y="50543"/>
                    <a:pt x="4518" y="51494"/>
                    <a:pt x="7086" y="52140"/>
                  </a:cubicBezTo>
                  <a:cubicBezTo>
                    <a:pt x="9652" y="52777"/>
                    <a:pt x="12335" y="53100"/>
                    <a:pt x="15134" y="53100"/>
                  </a:cubicBezTo>
                  <a:cubicBezTo>
                    <a:pt x="20011" y="53100"/>
                    <a:pt x="23721" y="52140"/>
                    <a:pt x="26262" y="50211"/>
                  </a:cubicBezTo>
                  <a:cubicBezTo>
                    <a:pt x="28830" y="48281"/>
                    <a:pt x="30113" y="45486"/>
                    <a:pt x="30113" y="41817"/>
                  </a:cubicBezTo>
                  <a:cubicBezTo>
                    <a:pt x="30113" y="38423"/>
                    <a:pt x="28919" y="35781"/>
                    <a:pt x="26532" y="33879"/>
                  </a:cubicBezTo>
                  <a:cubicBezTo>
                    <a:pt x="24170" y="31959"/>
                    <a:pt x="20871" y="30999"/>
                    <a:pt x="16635" y="30999"/>
                  </a:cubicBezTo>
                  <a:lnTo>
                    <a:pt x="9935" y="30999"/>
                  </a:lnTo>
                  <a:lnTo>
                    <a:pt x="9935" y="24601"/>
                  </a:lnTo>
                  <a:lnTo>
                    <a:pt x="16943" y="24601"/>
                  </a:lnTo>
                  <a:cubicBezTo>
                    <a:pt x="20769" y="24601"/>
                    <a:pt x="23696" y="23841"/>
                    <a:pt x="25723" y="22330"/>
                  </a:cubicBezTo>
                  <a:cubicBezTo>
                    <a:pt x="27751" y="20790"/>
                    <a:pt x="28765" y="18584"/>
                    <a:pt x="28765" y="15704"/>
                  </a:cubicBezTo>
                  <a:cubicBezTo>
                    <a:pt x="28765" y="12757"/>
                    <a:pt x="27713" y="10495"/>
                    <a:pt x="25607" y="8926"/>
                  </a:cubicBezTo>
                  <a:cubicBezTo>
                    <a:pt x="23528" y="7339"/>
                    <a:pt x="20538" y="6540"/>
                    <a:pt x="16635" y="6540"/>
                  </a:cubicBezTo>
                  <a:cubicBezTo>
                    <a:pt x="14505" y="6540"/>
                    <a:pt x="12220" y="6768"/>
                    <a:pt x="9781" y="7234"/>
                  </a:cubicBezTo>
                  <a:cubicBezTo>
                    <a:pt x="7342" y="7700"/>
                    <a:pt x="4660" y="8413"/>
                    <a:pt x="1733" y="9392"/>
                  </a:cubicBezTo>
                  <a:lnTo>
                    <a:pt x="1733" y="2462"/>
                  </a:lnTo>
                  <a:cubicBezTo>
                    <a:pt x="4685" y="1635"/>
                    <a:pt x="7444" y="1017"/>
                    <a:pt x="10012" y="608"/>
                  </a:cubicBezTo>
                  <a:cubicBezTo>
                    <a:pt x="12605" y="200"/>
                    <a:pt x="15044" y="0"/>
                    <a:pt x="17328" y="0"/>
                  </a:cubicBezTo>
                  <a:cubicBezTo>
                    <a:pt x="23233" y="0"/>
                    <a:pt x="27905" y="1350"/>
                    <a:pt x="31345" y="4040"/>
                  </a:cubicBezTo>
                  <a:cubicBezTo>
                    <a:pt x="34785" y="6711"/>
                    <a:pt x="36505" y="10323"/>
                    <a:pt x="36505" y="14896"/>
                  </a:cubicBezTo>
                  <a:cubicBezTo>
                    <a:pt x="36505" y="18080"/>
                    <a:pt x="35593" y="20780"/>
                    <a:pt x="33771" y="22985"/>
                  </a:cubicBezTo>
                  <a:cubicBezTo>
                    <a:pt x="31949" y="25162"/>
                    <a:pt x="29355" y="26683"/>
                    <a:pt x="25992" y="27529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1F97FD8D-9F12-43E3-929F-03FF6A1C4267}"/>
                </a:ext>
              </a:extLst>
            </p:cNvPr>
            <p:cNvSpPr/>
            <p:nvPr/>
          </p:nvSpPr>
          <p:spPr>
            <a:xfrm>
              <a:off x="7252550" y="2764052"/>
              <a:ext cx="49367" cy="6549"/>
            </a:xfrm>
            <a:custGeom>
              <a:avLst/>
              <a:gdLst>
                <a:gd name="connsiteX0" fmla="*/ 0 w 49367"/>
                <a:gd name="connsiteY0" fmla="*/ 0 h 6549"/>
                <a:gd name="connsiteX1" fmla="*/ 49367 w 49367"/>
                <a:gd name="connsiteY1" fmla="*/ 0 h 6549"/>
                <a:gd name="connsiteX2" fmla="*/ 49367 w 49367"/>
                <a:gd name="connsiteY2" fmla="*/ 6550 h 6549"/>
                <a:gd name="connsiteX3" fmla="*/ 0 w 49367"/>
                <a:gd name="connsiteY3" fmla="*/ 6550 h 6549"/>
                <a:gd name="connsiteX4" fmla="*/ 0 w 49367"/>
                <a:gd name="connsiteY4" fmla="*/ 0 h 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67" h="6549">
                  <a:moveTo>
                    <a:pt x="0" y="0"/>
                  </a:moveTo>
                  <a:lnTo>
                    <a:pt x="49367" y="0"/>
                  </a:lnTo>
                  <a:lnTo>
                    <a:pt x="49367" y="6550"/>
                  </a:lnTo>
                  <a:lnTo>
                    <a:pt x="0" y="6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DB594C65-CA34-7D87-59D6-62AB8C4CA537}"/>
                </a:ext>
              </a:extLst>
            </p:cNvPr>
            <p:cNvSpPr/>
            <p:nvPr/>
          </p:nvSpPr>
          <p:spPr>
            <a:xfrm>
              <a:off x="7316050" y="2733519"/>
              <a:ext cx="36504" cy="58528"/>
            </a:xfrm>
            <a:custGeom>
              <a:avLst/>
              <a:gdLst>
                <a:gd name="connsiteX0" fmla="*/ 9357 w 36504"/>
                <a:gd name="connsiteY0" fmla="*/ 51979 h 58528"/>
                <a:gd name="connsiteX1" fmla="*/ 36505 w 36504"/>
                <a:gd name="connsiteY1" fmla="*/ 51979 h 58528"/>
                <a:gd name="connsiteX2" fmla="*/ 36505 w 36504"/>
                <a:gd name="connsiteY2" fmla="*/ 58528 h 58528"/>
                <a:gd name="connsiteX3" fmla="*/ 0 w 36504"/>
                <a:gd name="connsiteY3" fmla="*/ 58528 h 58528"/>
                <a:gd name="connsiteX4" fmla="*/ 0 w 36504"/>
                <a:gd name="connsiteY4" fmla="*/ 51979 h 58528"/>
                <a:gd name="connsiteX5" fmla="*/ 12053 w 36504"/>
                <a:gd name="connsiteY5" fmla="*/ 39697 h 58528"/>
                <a:gd name="connsiteX6" fmla="*/ 21679 w 36504"/>
                <a:gd name="connsiteY6" fmla="*/ 29725 h 58528"/>
                <a:gd name="connsiteX7" fmla="*/ 26878 w 36504"/>
                <a:gd name="connsiteY7" fmla="*/ 22643 h 58528"/>
                <a:gd name="connsiteX8" fmla="*/ 28380 w 36504"/>
                <a:gd name="connsiteY8" fmla="*/ 16902 h 58528"/>
                <a:gd name="connsiteX9" fmla="*/ 25145 w 36504"/>
                <a:gd name="connsiteY9" fmla="*/ 9430 h 58528"/>
                <a:gd name="connsiteX10" fmla="*/ 16789 w 36504"/>
                <a:gd name="connsiteY10" fmla="*/ 6540 h 58528"/>
                <a:gd name="connsiteX11" fmla="*/ 9049 w 36504"/>
                <a:gd name="connsiteY11" fmla="*/ 7814 h 58528"/>
                <a:gd name="connsiteX12" fmla="*/ 385 w 36504"/>
                <a:gd name="connsiteY12" fmla="*/ 11664 h 58528"/>
                <a:gd name="connsiteX13" fmla="*/ 385 w 36504"/>
                <a:gd name="connsiteY13" fmla="*/ 3812 h 58528"/>
                <a:gd name="connsiteX14" fmla="*/ 9165 w 36504"/>
                <a:gd name="connsiteY14" fmla="*/ 960 h 58528"/>
                <a:gd name="connsiteX15" fmla="*/ 16635 w 36504"/>
                <a:gd name="connsiteY15" fmla="*/ 0 h 58528"/>
                <a:gd name="connsiteX16" fmla="*/ 30883 w 36504"/>
                <a:gd name="connsiteY16" fmla="*/ 4468 h 58528"/>
                <a:gd name="connsiteX17" fmla="*/ 36197 w 36504"/>
                <a:gd name="connsiteY17" fmla="*/ 16398 h 58528"/>
                <a:gd name="connsiteX18" fmla="*/ 34849 w 36504"/>
                <a:gd name="connsiteY18" fmla="*/ 23138 h 58528"/>
                <a:gd name="connsiteX19" fmla="*/ 30036 w 36504"/>
                <a:gd name="connsiteY19" fmla="*/ 30609 h 58528"/>
                <a:gd name="connsiteX20" fmla="*/ 23913 w 36504"/>
                <a:gd name="connsiteY20" fmla="*/ 37083 h 58528"/>
                <a:gd name="connsiteX21" fmla="*/ 9357 w 36504"/>
                <a:gd name="connsiteY21" fmla="*/ 51979 h 5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04" h="58528">
                  <a:moveTo>
                    <a:pt x="9357" y="51979"/>
                  </a:moveTo>
                  <a:lnTo>
                    <a:pt x="36505" y="51979"/>
                  </a:lnTo>
                  <a:lnTo>
                    <a:pt x="36505" y="58528"/>
                  </a:lnTo>
                  <a:lnTo>
                    <a:pt x="0" y="58528"/>
                  </a:lnTo>
                  <a:lnTo>
                    <a:pt x="0" y="51979"/>
                  </a:lnTo>
                  <a:cubicBezTo>
                    <a:pt x="2952" y="48927"/>
                    <a:pt x="6970" y="44830"/>
                    <a:pt x="12053" y="39697"/>
                  </a:cubicBezTo>
                  <a:cubicBezTo>
                    <a:pt x="17161" y="34535"/>
                    <a:pt x="20370" y="31218"/>
                    <a:pt x="21679" y="29725"/>
                  </a:cubicBezTo>
                  <a:cubicBezTo>
                    <a:pt x="24170" y="26921"/>
                    <a:pt x="25903" y="24563"/>
                    <a:pt x="26878" y="22643"/>
                  </a:cubicBezTo>
                  <a:cubicBezTo>
                    <a:pt x="27879" y="20695"/>
                    <a:pt x="28380" y="18774"/>
                    <a:pt x="28380" y="16902"/>
                  </a:cubicBezTo>
                  <a:cubicBezTo>
                    <a:pt x="28380" y="13850"/>
                    <a:pt x="27302" y="11360"/>
                    <a:pt x="25145" y="9430"/>
                  </a:cubicBezTo>
                  <a:cubicBezTo>
                    <a:pt x="23015" y="7500"/>
                    <a:pt x="20230" y="6540"/>
                    <a:pt x="16789" y="6540"/>
                  </a:cubicBezTo>
                  <a:cubicBezTo>
                    <a:pt x="14350" y="6540"/>
                    <a:pt x="11770" y="6968"/>
                    <a:pt x="9049" y="7814"/>
                  </a:cubicBezTo>
                  <a:cubicBezTo>
                    <a:pt x="6354" y="8660"/>
                    <a:pt x="3466" y="9943"/>
                    <a:pt x="385" y="11664"/>
                  </a:cubicBezTo>
                  <a:lnTo>
                    <a:pt x="385" y="3812"/>
                  </a:lnTo>
                  <a:cubicBezTo>
                    <a:pt x="3517" y="2548"/>
                    <a:pt x="6443" y="1597"/>
                    <a:pt x="9165" y="960"/>
                  </a:cubicBezTo>
                  <a:cubicBezTo>
                    <a:pt x="11886" y="323"/>
                    <a:pt x="14376" y="0"/>
                    <a:pt x="16635" y="0"/>
                  </a:cubicBezTo>
                  <a:cubicBezTo>
                    <a:pt x="22591" y="0"/>
                    <a:pt x="27340" y="1492"/>
                    <a:pt x="30883" y="4468"/>
                  </a:cubicBezTo>
                  <a:cubicBezTo>
                    <a:pt x="34426" y="7443"/>
                    <a:pt x="36197" y="11417"/>
                    <a:pt x="36197" y="16398"/>
                  </a:cubicBezTo>
                  <a:cubicBezTo>
                    <a:pt x="36197" y="18765"/>
                    <a:pt x="35747" y="21008"/>
                    <a:pt x="34849" y="23138"/>
                  </a:cubicBezTo>
                  <a:cubicBezTo>
                    <a:pt x="33976" y="25238"/>
                    <a:pt x="32372" y="27729"/>
                    <a:pt x="30036" y="30609"/>
                  </a:cubicBezTo>
                  <a:cubicBezTo>
                    <a:pt x="29394" y="31360"/>
                    <a:pt x="27353" y="33518"/>
                    <a:pt x="23913" y="37083"/>
                  </a:cubicBezTo>
                  <a:cubicBezTo>
                    <a:pt x="20473" y="40629"/>
                    <a:pt x="15621" y="45591"/>
                    <a:pt x="9357" y="51979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E816C10C-65A1-1B47-58C6-7A4D8B55DBD5}"/>
                </a:ext>
              </a:extLst>
            </p:cNvPr>
            <p:cNvSpPr/>
            <p:nvPr/>
          </p:nvSpPr>
          <p:spPr>
            <a:xfrm>
              <a:off x="7560004" y="2764052"/>
              <a:ext cx="49366" cy="6549"/>
            </a:xfrm>
            <a:custGeom>
              <a:avLst/>
              <a:gdLst>
                <a:gd name="connsiteX0" fmla="*/ 0 w 49366"/>
                <a:gd name="connsiteY0" fmla="*/ 0 h 6549"/>
                <a:gd name="connsiteX1" fmla="*/ 49366 w 49366"/>
                <a:gd name="connsiteY1" fmla="*/ 0 h 6549"/>
                <a:gd name="connsiteX2" fmla="*/ 49366 w 49366"/>
                <a:gd name="connsiteY2" fmla="*/ 6550 h 6549"/>
                <a:gd name="connsiteX3" fmla="*/ 0 w 49366"/>
                <a:gd name="connsiteY3" fmla="*/ 6550 h 6549"/>
                <a:gd name="connsiteX4" fmla="*/ 0 w 49366"/>
                <a:gd name="connsiteY4" fmla="*/ 0 h 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66" h="6549">
                  <a:moveTo>
                    <a:pt x="0" y="0"/>
                  </a:moveTo>
                  <a:lnTo>
                    <a:pt x="49366" y="0"/>
                  </a:lnTo>
                  <a:lnTo>
                    <a:pt x="49366" y="6550"/>
                  </a:lnTo>
                  <a:lnTo>
                    <a:pt x="0" y="6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71F04043-5B8E-DF90-C0DB-5BC490B6B921}"/>
                </a:ext>
              </a:extLst>
            </p:cNvPr>
            <p:cNvSpPr/>
            <p:nvPr/>
          </p:nvSpPr>
          <p:spPr>
            <a:xfrm>
              <a:off x="7626391" y="2734555"/>
              <a:ext cx="34231" cy="57492"/>
            </a:xfrm>
            <a:custGeom>
              <a:avLst/>
              <a:gdLst>
                <a:gd name="connsiteX0" fmla="*/ 1122 w 34231"/>
                <a:gd name="connsiteY0" fmla="*/ 50943 h 57492"/>
                <a:gd name="connsiteX1" fmla="*/ 13822 w 34231"/>
                <a:gd name="connsiteY1" fmla="*/ 50943 h 57492"/>
                <a:gd name="connsiteX2" fmla="*/ 13822 w 34231"/>
                <a:gd name="connsiteY2" fmla="*/ 7082 h 57492"/>
                <a:gd name="connsiteX3" fmla="*/ 0 w 34231"/>
                <a:gd name="connsiteY3" fmla="*/ 9858 h 57492"/>
                <a:gd name="connsiteX4" fmla="*/ 0 w 34231"/>
                <a:gd name="connsiteY4" fmla="*/ 2776 h 57492"/>
                <a:gd name="connsiteX5" fmla="*/ 13746 w 34231"/>
                <a:gd name="connsiteY5" fmla="*/ 0 h 57492"/>
                <a:gd name="connsiteX6" fmla="*/ 21522 w 34231"/>
                <a:gd name="connsiteY6" fmla="*/ 0 h 57492"/>
                <a:gd name="connsiteX7" fmla="*/ 21522 w 34231"/>
                <a:gd name="connsiteY7" fmla="*/ 50943 h 57492"/>
                <a:gd name="connsiteX8" fmla="*/ 34231 w 34231"/>
                <a:gd name="connsiteY8" fmla="*/ 50943 h 57492"/>
                <a:gd name="connsiteX9" fmla="*/ 34231 w 34231"/>
                <a:gd name="connsiteY9" fmla="*/ 57492 h 57492"/>
                <a:gd name="connsiteX10" fmla="*/ 1122 w 34231"/>
                <a:gd name="connsiteY10" fmla="*/ 57492 h 57492"/>
                <a:gd name="connsiteX11" fmla="*/ 1122 w 34231"/>
                <a:gd name="connsiteY11" fmla="*/ 50943 h 5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31" h="57492">
                  <a:moveTo>
                    <a:pt x="1122" y="50943"/>
                  </a:moveTo>
                  <a:lnTo>
                    <a:pt x="13822" y="50943"/>
                  </a:lnTo>
                  <a:lnTo>
                    <a:pt x="13822" y="7082"/>
                  </a:lnTo>
                  <a:lnTo>
                    <a:pt x="0" y="9858"/>
                  </a:lnTo>
                  <a:lnTo>
                    <a:pt x="0" y="2776"/>
                  </a:lnTo>
                  <a:lnTo>
                    <a:pt x="13746" y="0"/>
                  </a:lnTo>
                  <a:lnTo>
                    <a:pt x="21522" y="0"/>
                  </a:lnTo>
                  <a:lnTo>
                    <a:pt x="21522" y="50943"/>
                  </a:lnTo>
                  <a:lnTo>
                    <a:pt x="34231" y="50943"/>
                  </a:lnTo>
                  <a:lnTo>
                    <a:pt x="34231" y="57492"/>
                  </a:lnTo>
                  <a:lnTo>
                    <a:pt x="1122" y="57492"/>
                  </a:lnTo>
                  <a:lnTo>
                    <a:pt x="1122" y="50943"/>
                  </a:ln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6EDD25B2-B458-6185-9046-CE52A12C59C3}"/>
                </a:ext>
              </a:extLst>
            </p:cNvPr>
            <p:cNvSpPr/>
            <p:nvPr/>
          </p:nvSpPr>
          <p:spPr>
            <a:xfrm>
              <a:off x="7898205" y="2733519"/>
              <a:ext cx="39744" cy="59640"/>
            </a:xfrm>
            <a:custGeom>
              <a:avLst/>
              <a:gdLst>
                <a:gd name="connsiteX0" fmla="*/ 19867 w 39744"/>
                <a:gd name="connsiteY0" fmla="*/ 6160 h 59640"/>
                <a:gd name="connsiteX1" fmla="*/ 10818 w 39744"/>
                <a:gd name="connsiteY1" fmla="*/ 12092 h 59640"/>
                <a:gd name="connsiteX2" fmla="*/ 7814 w 39744"/>
                <a:gd name="connsiteY2" fmla="*/ 29839 h 59640"/>
                <a:gd name="connsiteX3" fmla="*/ 10818 w 39744"/>
                <a:gd name="connsiteY3" fmla="*/ 47596 h 59640"/>
                <a:gd name="connsiteX4" fmla="*/ 19867 w 39744"/>
                <a:gd name="connsiteY4" fmla="*/ 53481 h 59640"/>
                <a:gd name="connsiteX5" fmla="*/ 28917 w 39744"/>
                <a:gd name="connsiteY5" fmla="*/ 47596 h 59640"/>
                <a:gd name="connsiteX6" fmla="*/ 31959 w 39744"/>
                <a:gd name="connsiteY6" fmla="*/ 29839 h 59640"/>
                <a:gd name="connsiteX7" fmla="*/ 28917 w 39744"/>
                <a:gd name="connsiteY7" fmla="*/ 12092 h 59640"/>
                <a:gd name="connsiteX8" fmla="*/ 19867 w 39744"/>
                <a:gd name="connsiteY8" fmla="*/ 6160 h 59640"/>
                <a:gd name="connsiteX9" fmla="*/ 19867 w 39744"/>
                <a:gd name="connsiteY9" fmla="*/ 0 h 59640"/>
                <a:gd name="connsiteX10" fmla="*/ 34621 w 39744"/>
                <a:gd name="connsiteY10" fmla="*/ 7662 h 59640"/>
                <a:gd name="connsiteX11" fmla="*/ 39744 w 39744"/>
                <a:gd name="connsiteY11" fmla="*/ 29839 h 59640"/>
                <a:gd name="connsiteX12" fmla="*/ 34621 w 39744"/>
                <a:gd name="connsiteY12" fmla="*/ 52017 h 59640"/>
                <a:gd name="connsiteX13" fmla="*/ 19867 w 39744"/>
                <a:gd name="connsiteY13" fmla="*/ 59641 h 59640"/>
                <a:gd name="connsiteX14" fmla="*/ 5086 w 39744"/>
                <a:gd name="connsiteY14" fmla="*/ 52017 h 59640"/>
                <a:gd name="connsiteX15" fmla="*/ 0 w 39744"/>
                <a:gd name="connsiteY15" fmla="*/ 29839 h 59640"/>
                <a:gd name="connsiteX16" fmla="*/ 5086 w 39744"/>
                <a:gd name="connsiteY16" fmla="*/ 7662 h 59640"/>
                <a:gd name="connsiteX17" fmla="*/ 19867 w 39744"/>
                <a:gd name="connsiteY17" fmla="*/ 0 h 59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744" h="59640">
                  <a:moveTo>
                    <a:pt x="19867" y="6160"/>
                  </a:moveTo>
                  <a:cubicBezTo>
                    <a:pt x="15865" y="6160"/>
                    <a:pt x="12842" y="8137"/>
                    <a:pt x="10818" y="12092"/>
                  </a:cubicBezTo>
                  <a:cubicBezTo>
                    <a:pt x="8812" y="16018"/>
                    <a:pt x="7814" y="21930"/>
                    <a:pt x="7814" y="29839"/>
                  </a:cubicBezTo>
                  <a:cubicBezTo>
                    <a:pt x="7814" y="37720"/>
                    <a:pt x="8812" y="43642"/>
                    <a:pt x="10818" y="47596"/>
                  </a:cubicBezTo>
                  <a:cubicBezTo>
                    <a:pt x="12842" y="51522"/>
                    <a:pt x="15865" y="53481"/>
                    <a:pt x="19867" y="53481"/>
                  </a:cubicBezTo>
                  <a:cubicBezTo>
                    <a:pt x="23898" y="53481"/>
                    <a:pt x="26911" y="51522"/>
                    <a:pt x="28917" y="47596"/>
                  </a:cubicBezTo>
                  <a:cubicBezTo>
                    <a:pt x="30942" y="43642"/>
                    <a:pt x="31959" y="37720"/>
                    <a:pt x="31959" y="29839"/>
                  </a:cubicBezTo>
                  <a:cubicBezTo>
                    <a:pt x="31959" y="21930"/>
                    <a:pt x="30942" y="16018"/>
                    <a:pt x="28917" y="12092"/>
                  </a:cubicBezTo>
                  <a:cubicBezTo>
                    <a:pt x="26911" y="8137"/>
                    <a:pt x="23898" y="6160"/>
                    <a:pt x="19867" y="6160"/>
                  </a:cubicBezTo>
                  <a:moveTo>
                    <a:pt x="19867" y="0"/>
                  </a:moveTo>
                  <a:cubicBezTo>
                    <a:pt x="26312" y="0"/>
                    <a:pt x="31227" y="2557"/>
                    <a:pt x="34621" y="7662"/>
                  </a:cubicBezTo>
                  <a:cubicBezTo>
                    <a:pt x="38033" y="12748"/>
                    <a:pt x="39744" y="20134"/>
                    <a:pt x="39744" y="29839"/>
                  </a:cubicBezTo>
                  <a:cubicBezTo>
                    <a:pt x="39744" y="39516"/>
                    <a:pt x="38033" y="46912"/>
                    <a:pt x="34621" y="52017"/>
                  </a:cubicBezTo>
                  <a:cubicBezTo>
                    <a:pt x="31227" y="57102"/>
                    <a:pt x="26312" y="59641"/>
                    <a:pt x="19867" y="59641"/>
                  </a:cubicBezTo>
                  <a:cubicBezTo>
                    <a:pt x="13432" y="59641"/>
                    <a:pt x="8498" y="57102"/>
                    <a:pt x="5086" y="52017"/>
                  </a:cubicBezTo>
                  <a:cubicBezTo>
                    <a:pt x="1692" y="46912"/>
                    <a:pt x="0" y="39516"/>
                    <a:pt x="0" y="29839"/>
                  </a:cubicBezTo>
                  <a:cubicBezTo>
                    <a:pt x="0" y="20134"/>
                    <a:pt x="1692" y="12748"/>
                    <a:pt x="5086" y="7662"/>
                  </a:cubicBezTo>
                  <a:cubicBezTo>
                    <a:pt x="8498" y="2557"/>
                    <a:pt x="13432" y="0"/>
                    <a:pt x="19867" y="0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CE0E535F-99ED-75CF-477C-5838C22F7838}"/>
                </a:ext>
              </a:extLst>
            </p:cNvPr>
            <p:cNvSpPr/>
            <p:nvPr/>
          </p:nvSpPr>
          <p:spPr>
            <a:xfrm>
              <a:off x="8208718" y="2734555"/>
              <a:ext cx="34240" cy="57492"/>
            </a:xfrm>
            <a:custGeom>
              <a:avLst/>
              <a:gdLst>
                <a:gd name="connsiteX0" fmla="*/ 1122 w 34240"/>
                <a:gd name="connsiteY0" fmla="*/ 50943 h 57492"/>
                <a:gd name="connsiteX1" fmla="*/ 13831 w 34240"/>
                <a:gd name="connsiteY1" fmla="*/ 50943 h 57492"/>
                <a:gd name="connsiteX2" fmla="*/ 13831 w 34240"/>
                <a:gd name="connsiteY2" fmla="*/ 7082 h 57492"/>
                <a:gd name="connsiteX3" fmla="*/ 0 w 34240"/>
                <a:gd name="connsiteY3" fmla="*/ 9858 h 57492"/>
                <a:gd name="connsiteX4" fmla="*/ 0 w 34240"/>
                <a:gd name="connsiteY4" fmla="*/ 2776 h 57492"/>
                <a:gd name="connsiteX5" fmla="*/ 13746 w 34240"/>
                <a:gd name="connsiteY5" fmla="*/ 0 h 57492"/>
                <a:gd name="connsiteX6" fmla="*/ 21531 w 34240"/>
                <a:gd name="connsiteY6" fmla="*/ 0 h 57492"/>
                <a:gd name="connsiteX7" fmla="*/ 21531 w 34240"/>
                <a:gd name="connsiteY7" fmla="*/ 50943 h 57492"/>
                <a:gd name="connsiteX8" fmla="*/ 34241 w 34240"/>
                <a:gd name="connsiteY8" fmla="*/ 50943 h 57492"/>
                <a:gd name="connsiteX9" fmla="*/ 34241 w 34240"/>
                <a:gd name="connsiteY9" fmla="*/ 57492 h 57492"/>
                <a:gd name="connsiteX10" fmla="*/ 1122 w 34240"/>
                <a:gd name="connsiteY10" fmla="*/ 57492 h 57492"/>
                <a:gd name="connsiteX11" fmla="*/ 1122 w 34240"/>
                <a:gd name="connsiteY11" fmla="*/ 50943 h 5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40" h="57492">
                  <a:moveTo>
                    <a:pt x="1122" y="50943"/>
                  </a:moveTo>
                  <a:lnTo>
                    <a:pt x="13831" y="50943"/>
                  </a:lnTo>
                  <a:lnTo>
                    <a:pt x="13831" y="7082"/>
                  </a:lnTo>
                  <a:lnTo>
                    <a:pt x="0" y="9858"/>
                  </a:lnTo>
                  <a:lnTo>
                    <a:pt x="0" y="2776"/>
                  </a:lnTo>
                  <a:lnTo>
                    <a:pt x="13746" y="0"/>
                  </a:lnTo>
                  <a:lnTo>
                    <a:pt x="21531" y="0"/>
                  </a:lnTo>
                  <a:lnTo>
                    <a:pt x="21531" y="50943"/>
                  </a:lnTo>
                  <a:lnTo>
                    <a:pt x="34241" y="50943"/>
                  </a:lnTo>
                  <a:lnTo>
                    <a:pt x="34241" y="57492"/>
                  </a:lnTo>
                  <a:lnTo>
                    <a:pt x="1122" y="57492"/>
                  </a:lnTo>
                  <a:lnTo>
                    <a:pt x="1122" y="50943"/>
                  </a:ln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B6D57C7A-B7AB-D7B7-80BD-7F4882F34B1E}"/>
                </a:ext>
              </a:extLst>
            </p:cNvPr>
            <p:cNvSpPr/>
            <p:nvPr/>
          </p:nvSpPr>
          <p:spPr>
            <a:xfrm>
              <a:off x="8515343" y="2733519"/>
              <a:ext cx="36512" cy="58528"/>
            </a:xfrm>
            <a:custGeom>
              <a:avLst/>
              <a:gdLst>
                <a:gd name="connsiteX0" fmla="*/ 9363 w 36512"/>
                <a:gd name="connsiteY0" fmla="*/ 51979 h 58528"/>
                <a:gd name="connsiteX1" fmla="*/ 36513 w 36512"/>
                <a:gd name="connsiteY1" fmla="*/ 51979 h 58528"/>
                <a:gd name="connsiteX2" fmla="*/ 36513 w 36512"/>
                <a:gd name="connsiteY2" fmla="*/ 58528 h 58528"/>
                <a:gd name="connsiteX3" fmla="*/ 0 w 36512"/>
                <a:gd name="connsiteY3" fmla="*/ 58528 h 58528"/>
                <a:gd name="connsiteX4" fmla="*/ 0 w 36512"/>
                <a:gd name="connsiteY4" fmla="*/ 51979 h 58528"/>
                <a:gd name="connsiteX5" fmla="*/ 12054 w 36512"/>
                <a:gd name="connsiteY5" fmla="*/ 39697 h 58528"/>
                <a:gd name="connsiteX6" fmla="*/ 21683 w 36512"/>
                <a:gd name="connsiteY6" fmla="*/ 29725 h 58528"/>
                <a:gd name="connsiteX7" fmla="*/ 26883 w 36512"/>
                <a:gd name="connsiteY7" fmla="*/ 22643 h 58528"/>
                <a:gd name="connsiteX8" fmla="*/ 28385 w 36512"/>
                <a:gd name="connsiteY8" fmla="*/ 16902 h 58528"/>
                <a:gd name="connsiteX9" fmla="*/ 25153 w 36512"/>
                <a:gd name="connsiteY9" fmla="*/ 9430 h 58528"/>
                <a:gd name="connsiteX10" fmla="*/ 16797 w 36512"/>
                <a:gd name="connsiteY10" fmla="*/ 6540 h 58528"/>
                <a:gd name="connsiteX11" fmla="*/ 9050 w 36512"/>
                <a:gd name="connsiteY11" fmla="*/ 7814 h 58528"/>
                <a:gd name="connsiteX12" fmla="*/ 390 w 36512"/>
                <a:gd name="connsiteY12" fmla="*/ 11664 h 58528"/>
                <a:gd name="connsiteX13" fmla="*/ 390 w 36512"/>
                <a:gd name="connsiteY13" fmla="*/ 3812 h 58528"/>
                <a:gd name="connsiteX14" fmla="*/ 9164 w 36512"/>
                <a:gd name="connsiteY14" fmla="*/ 960 h 58528"/>
                <a:gd name="connsiteX15" fmla="*/ 16635 w 36512"/>
                <a:gd name="connsiteY15" fmla="*/ 0 h 58528"/>
                <a:gd name="connsiteX16" fmla="*/ 30885 w 36512"/>
                <a:gd name="connsiteY16" fmla="*/ 4468 h 58528"/>
                <a:gd name="connsiteX17" fmla="*/ 36199 w 36512"/>
                <a:gd name="connsiteY17" fmla="*/ 16398 h 58528"/>
                <a:gd name="connsiteX18" fmla="*/ 34849 w 36512"/>
                <a:gd name="connsiteY18" fmla="*/ 23138 h 58528"/>
                <a:gd name="connsiteX19" fmla="*/ 30039 w 36512"/>
                <a:gd name="connsiteY19" fmla="*/ 30609 h 58528"/>
                <a:gd name="connsiteX20" fmla="*/ 23917 w 36512"/>
                <a:gd name="connsiteY20" fmla="*/ 37083 h 58528"/>
                <a:gd name="connsiteX21" fmla="*/ 9363 w 36512"/>
                <a:gd name="connsiteY21" fmla="*/ 51979 h 5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12" h="58528">
                  <a:moveTo>
                    <a:pt x="9363" y="51979"/>
                  </a:moveTo>
                  <a:lnTo>
                    <a:pt x="36513" y="51979"/>
                  </a:lnTo>
                  <a:lnTo>
                    <a:pt x="36513" y="58528"/>
                  </a:lnTo>
                  <a:lnTo>
                    <a:pt x="0" y="58528"/>
                  </a:lnTo>
                  <a:lnTo>
                    <a:pt x="0" y="51979"/>
                  </a:lnTo>
                  <a:cubicBezTo>
                    <a:pt x="2956" y="48927"/>
                    <a:pt x="6968" y="44830"/>
                    <a:pt x="12054" y="39697"/>
                  </a:cubicBezTo>
                  <a:cubicBezTo>
                    <a:pt x="17158" y="34535"/>
                    <a:pt x="20371" y="31218"/>
                    <a:pt x="21683" y="29725"/>
                  </a:cubicBezTo>
                  <a:cubicBezTo>
                    <a:pt x="24174" y="26921"/>
                    <a:pt x="25904" y="24563"/>
                    <a:pt x="26883" y="22643"/>
                  </a:cubicBezTo>
                  <a:cubicBezTo>
                    <a:pt x="27881" y="20695"/>
                    <a:pt x="28385" y="18774"/>
                    <a:pt x="28385" y="16902"/>
                  </a:cubicBezTo>
                  <a:cubicBezTo>
                    <a:pt x="28385" y="13850"/>
                    <a:pt x="27311" y="11360"/>
                    <a:pt x="25153" y="9430"/>
                  </a:cubicBezTo>
                  <a:cubicBezTo>
                    <a:pt x="23014" y="7500"/>
                    <a:pt x="20229" y="6540"/>
                    <a:pt x="16797" y="6540"/>
                  </a:cubicBezTo>
                  <a:cubicBezTo>
                    <a:pt x="14354" y="6540"/>
                    <a:pt x="11778" y="6968"/>
                    <a:pt x="9050" y="7814"/>
                  </a:cubicBezTo>
                  <a:cubicBezTo>
                    <a:pt x="6359" y="8660"/>
                    <a:pt x="3470" y="9943"/>
                    <a:pt x="390" y="11664"/>
                  </a:cubicBezTo>
                  <a:lnTo>
                    <a:pt x="390" y="3812"/>
                  </a:lnTo>
                  <a:cubicBezTo>
                    <a:pt x="3517" y="2548"/>
                    <a:pt x="6445" y="1597"/>
                    <a:pt x="9164" y="960"/>
                  </a:cubicBezTo>
                  <a:cubicBezTo>
                    <a:pt x="11892" y="323"/>
                    <a:pt x="14383" y="0"/>
                    <a:pt x="16635" y="0"/>
                  </a:cubicBezTo>
                  <a:cubicBezTo>
                    <a:pt x="22596" y="0"/>
                    <a:pt x="27339" y="1492"/>
                    <a:pt x="30885" y="4468"/>
                  </a:cubicBezTo>
                  <a:cubicBezTo>
                    <a:pt x="34431" y="7443"/>
                    <a:pt x="36199" y="11417"/>
                    <a:pt x="36199" y="16398"/>
                  </a:cubicBezTo>
                  <a:cubicBezTo>
                    <a:pt x="36199" y="18765"/>
                    <a:pt x="35752" y="21008"/>
                    <a:pt x="34849" y="23138"/>
                  </a:cubicBezTo>
                  <a:cubicBezTo>
                    <a:pt x="33984" y="25238"/>
                    <a:pt x="32377" y="27729"/>
                    <a:pt x="30039" y="30609"/>
                  </a:cubicBezTo>
                  <a:cubicBezTo>
                    <a:pt x="29402" y="31360"/>
                    <a:pt x="27358" y="33518"/>
                    <a:pt x="23917" y="37083"/>
                  </a:cubicBezTo>
                  <a:cubicBezTo>
                    <a:pt x="20476" y="40629"/>
                    <a:pt x="15628" y="45591"/>
                    <a:pt x="9363" y="51979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29EF0CA4-8E0F-2667-A82C-A8612534D052}"/>
                </a:ext>
              </a:extLst>
            </p:cNvPr>
            <p:cNvSpPr/>
            <p:nvPr/>
          </p:nvSpPr>
          <p:spPr>
            <a:xfrm>
              <a:off x="8822434" y="2733519"/>
              <a:ext cx="37852" cy="59640"/>
            </a:xfrm>
            <a:custGeom>
              <a:avLst/>
              <a:gdLst>
                <a:gd name="connsiteX0" fmla="*/ 25989 w 37852"/>
                <a:gd name="connsiteY0" fmla="*/ 27529 h 59640"/>
                <a:gd name="connsiteX1" fmla="*/ 34697 w 37852"/>
                <a:gd name="connsiteY1" fmla="*/ 32501 h 59640"/>
                <a:gd name="connsiteX2" fmla="*/ 37853 w 37852"/>
                <a:gd name="connsiteY2" fmla="*/ 41817 h 59640"/>
                <a:gd name="connsiteX3" fmla="*/ 31997 w 37852"/>
                <a:gd name="connsiteY3" fmla="*/ 54983 h 59640"/>
                <a:gd name="connsiteX4" fmla="*/ 15362 w 37852"/>
                <a:gd name="connsiteY4" fmla="*/ 59641 h 59640"/>
                <a:gd name="connsiteX5" fmla="*/ 7890 w 37852"/>
                <a:gd name="connsiteY5" fmla="*/ 58909 h 59640"/>
                <a:gd name="connsiteX6" fmla="*/ 0 w 37852"/>
                <a:gd name="connsiteY6" fmla="*/ 56798 h 59640"/>
                <a:gd name="connsiteX7" fmla="*/ 0 w 37852"/>
                <a:gd name="connsiteY7" fmla="*/ 49288 h 59640"/>
                <a:gd name="connsiteX8" fmla="*/ 7082 w 37852"/>
                <a:gd name="connsiteY8" fmla="*/ 52140 h 59640"/>
                <a:gd name="connsiteX9" fmla="*/ 15133 w 37852"/>
                <a:gd name="connsiteY9" fmla="*/ 53100 h 59640"/>
                <a:gd name="connsiteX10" fmla="*/ 26265 w 37852"/>
                <a:gd name="connsiteY10" fmla="*/ 50211 h 59640"/>
                <a:gd name="connsiteX11" fmla="*/ 30115 w 37852"/>
                <a:gd name="connsiteY11" fmla="*/ 41817 h 59640"/>
                <a:gd name="connsiteX12" fmla="*/ 26531 w 37852"/>
                <a:gd name="connsiteY12" fmla="*/ 33879 h 59640"/>
                <a:gd name="connsiteX13" fmla="*/ 16635 w 37852"/>
                <a:gd name="connsiteY13" fmla="*/ 30999 h 59640"/>
                <a:gd name="connsiteX14" fmla="*/ 9934 w 37852"/>
                <a:gd name="connsiteY14" fmla="*/ 30999 h 59640"/>
                <a:gd name="connsiteX15" fmla="*/ 9934 w 37852"/>
                <a:gd name="connsiteY15" fmla="*/ 24601 h 59640"/>
                <a:gd name="connsiteX16" fmla="*/ 16939 w 37852"/>
                <a:gd name="connsiteY16" fmla="*/ 24601 h 59640"/>
                <a:gd name="connsiteX17" fmla="*/ 25723 w 37852"/>
                <a:gd name="connsiteY17" fmla="*/ 22330 h 59640"/>
                <a:gd name="connsiteX18" fmla="*/ 28765 w 37852"/>
                <a:gd name="connsiteY18" fmla="*/ 15704 h 59640"/>
                <a:gd name="connsiteX19" fmla="*/ 25609 w 37852"/>
                <a:gd name="connsiteY19" fmla="*/ 8926 h 59640"/>
                <a:gd name="connsiteX20" fmla="*/ 16635 w 37852"/>
                <a:gd name="connsiteY20" fmla="*/ 6540 h 59640"/>
                <a:gd name="connsiteX21" fmla="*/ 9782 w 37852"/>
                <a:gd name="connsiteY21" fmla="*/ 7234 h 59640"/>
                <a:gd name="connsiteX22" fmla="*/ 1730 w 37852"/>
                <a:gd name="connsiteY22" fmla="*/ 9392 h 59640"/>
                <a:gd name="connsiteX23" fmla="*/ 1730 w 37852"/>
                <a:gd name="connsiteY23" fmla="*/ 2462 h 59640"/>
                <a:gd name="connsiteX24" fmla="*/ 10010 w 37852"/>
                <a:gd name="connsiteY24" fmla="*/ 608 h 59640"/>
                <a:gd name="connsiteX25" fmla="*/ 17329 w 37852"/>
                <a:gd name="connsiteY25" fmla="*/ 0 h 59640"/>
                <a:gd name="connsiteX26" fmla="*/ 31341 w 37852"/>
                <a:gd name="connsiteY26" fmla="*/ 4040 h 59640"/>
                <a:gd name="connsiteX27" fmla="*/ 36503 w 37852"/>
                <a:gd name="connsiteY27" fmla="*/ 14896 h 59640"/>
                <a:gd name="connsiteX28" fmla="*/ 33775 w 37852"/>
                <a:gd name="connsiteY28" fmla="*/ 22985 h 59640"/>
                <a:gd name="connsiteX29" fmla="*/ 25989 w 37852"/>
                <a:gd name="connsiteY29" fmla="*/ 27529 h 59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7852" h="59640">
                  <a:moveTo>
                    <a:pt x="25989" y="27529"/>
                  </a:moveTo>
                  <a:cubicBezTo>
                    <a:pt x="29716" y="28328"/>
                    <a:pt x="32615" y="29982"/>
                    <a:pt x="34697" y="32501"/>
                  </a:cubicBezTo>
                  <a:cubicBezTo>
                    <a:pt x="36798" y="35020"/>
                    <a:pt x="37853" y="38119"/>
                    <a:pt x="37853" y="41817"/>
                  </a:cubicBezTo>
                  <a:cubicBezTo>
                    <a:pt x="37853" y="47492"/>
                    <a:pt x="35904" y="51874"/>
                    <a:pt x="31997" y="54983"/>
                  </a:cubicBezTo>
                  <a:cubicBezTo>
                    <a:pt x="28100" y="58091"/>
                    <a:pt x="22558" y="59641"/>
                    <a:pt x="15362" y="59641"/>
                  </a:cubicBezTo>
                  <a:cubicBezTo>
                    <a:pt x="12947" y="59641"/>
                    <a:pt x="10457" y="59393"/>
                    <a:pt x="7890" y="58909"/>
                  </a:cubicBezTo>
                  <a:cubicBezTo>
                    <a:pt x="5352" y="58452"/>
                    <a:pt x="2719" y="57749"/>
                    <a:pt x="0" y="56798"/>
                  </a:cubicBezTo>
                  <a:lnTo>
                    <a:pt x="0" y="49288"/>
                  </a:lnTo>
                  <a:cubicBezTo>
                    <a:pt x="2158" y="50543"/>
                    <a:pt x="4515" y="51494"/>
                    <a:pt x="7082" y="52140"/>
                  </a:cubicBezTo>
                  <a:cubicBezTo>
                    <a:pt x="9648" y="52777"/>
                    <a:pt x="12329" y="53100"/>
                    <a:pt x="15133" y="53100"/>
                  </a:cubicBezTo>
                  <a:cubicBezTo>
                    <a:pt x="20010" y="53100"/>
                    <a:pt x="23727" y="52140"/>
                    <a:pt x="26265" y="50211"/>
                  </a:cubicBezTo>
                  <a:cubicBezTo>
                    <a:pt x="28831" y="48281"/>
                    <a:pt x="30115" y="45486"/>
                    <a:pt x="30115" y="41817"/>
                  </a:cubicBezTo>
                  <a:cubicBezTo>
                    <a:pt x="30115" y="38423"/>
                    <a:pt x="28917" y="35781"/>
                    <a:pt x="26531" y="33879"/>
                  </a:cubicBezTo>
                  <a:cubicBezTo>
                    <a:pt x="24164" y="31959"/>
                    <a:pt x="20866" y="30999"/>
                    <a:pt x="16635" y="30999"/>
                  </a:cubicBezTo>
                  <a:lnTo>
                    <a:pt x="9934" y="30999"/>
                  </a:lnTo>
                  <a:lnTo>
                    <a:pt x="9934" y="24601"/>
                  </a:lnTo>
                  <a:lnTo>
                    <a:pt x="16939" y="24601"/>
                  </a:lnTo>
                  <a:cubicBezTo>
                    <a:pt x="20770" y="24601"/>
                    <a:pt x="23698" y="23841"/>
                    <a:pt x="25723" y="22330"/>
                  </a:cubicBezTo>
                  <a:cubicBezTo>
                    <a:pt x="27748" y="20790"/>
                    <a:pt x="28765" y="18584"/>
                    <a:pt x="28765" y="15704"/>
                  </a:cubicBezTo>
                  <a:cubicBezTo>
                    <a:pt x="28765" y="12757"/>
                    <a:pt x="27710" y="10495"/>
                    <a:pt x="25609" y="8926"/>
                  </a:cubicBezTo>
                  <a:cubicBezTo>
                    <a:pt x="23527" y="7339"/>
                    <a:pt x="20542" y="6540"/>
                    <a:pt x="16635" y="6540"/>
                  </a:cubicBezTo>
                  <a:cubicBezTo>
                    <a:pt x="14506" y="6540"/>
                    <a:pt x="12225" y="6768"/>
                    <a:pt x="9782" y="7234"/>
                  </a:cubicBezTo>
                  <a:cubicBezTo>
                    <a:pt x="7339" y="7700"/>
                    <a:pt x="4658" y="8413"/>
                    <a:pt x="1730" y="9392"/>
                  </a:cubicBezTo>
                  <a:lnTo>
                    <a:pt x="1730" y="2462"/>
                  </a:lnTo>
                  <a:cubicBezTo>
                    <a:pt x="4686" y="1635"/>
                    <a:pt x="7443" y="1017"/>
                    <a:pt x="10010" y="608"/>
                  </a:cubicBezTo>
                  <a:cubicBezTo>
                    <a:pt x="12605" y="200"/>
                    <a:pt x="15038" y="0"/>
                    <a:pt x="17329" y="0"/>
                  </a:cubicBezTo>
                  <a:cubicBezTo>
                    <a:pt x="23233" y="0"/>
                    <a:pt x="27909" y="1350"/>
                    <a:pt x="31341" y="4040"/>
                  </a:cubicBezTo>
                  <a:cubicBezTo>
                    <a:pt x="34782" y="6711"/>
                    <a:pt x="36503" y="10323"/>
                    <a:pt x="36503" y="14896"/>
                  </a:cubicBezTo>
                  <a:cubicBezTo>
                    <a:pt x="36503" y="18080"/>
                    <a:pt x="35590" y="20780"/>
                    <a:pt x="33775" y="22985"/>
                  </a:cubicBezTo>
                  <a:cubicBezTo>
                    <a:pt x="31949" y="25162"/>
                    <a:pt x="29354" y="26683"/>
                    <a:pt x="25989" y="27529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977D7BB6-6787-7C02-16F9-0FF1687775AE}"/>
                </a:ext>
              </a:extLst>
            </p:cNvPr>
            <p:cNvSpPr/>
            <p:nvPr/>
          </p:nvSpPr>
          <p:spPr>
            <a:xfrm>
              <a:off x="7892255" y="2840965"/>
              <a:ext cx="45419" cy="41322"/>
            </a:xfrm>
            <a:custGeom>
              <a:avLst/>
              <a:gdLst>
                <a:gd name="connsiteX0" fmla="*/ 45420 w 45419"/>
                <a:gd name="connsiteY0" fmla="*/ 6008 h 41322"/>
                <a:gd name="connsiteX1" fmla="*/ 43861 w 45419"/>
                <a:gd name="connsiteY1" fmla="*/ 9924 h 41322"/>
                <a:gd name="connsiteX2" fmla="*/ 40524 w 45419"/>
                <a:gd name="connsiteY2" fmla="*/ 11312 h 41322"/>
                <a:gd name="connsiteX3" fmla="*/ 37938 w 45419"/>
                <a:gd name="connsiteY3" fmla="*/ 10333 h 41322"/>
                <a:gd name="connsiteX4" fmla="*/ 37045 w 45419"/>
                <a:gd name="connsiteY4" fmla="*/ 8099 h 41322"/>
                <a:gd name="connsiteX5" fmla="*/ 38300 w 45419"/>
                <a:gd name="connsiteY5" fmla="*/ 4943 h 41322"/>
                <a:gd name="connsiteX6" fmla="*/ 41418 w 45419"/>
                <a:gd name="connsiteY6" fmla="*/ 3156 h 41322"/>
                <a:gd name="connsiteX7" fmla="*/ 36874 w 45419"/>
                <a:gd name="connsiteY7" fmla="*/ 2006 h 41322"/>
                <a:gd name="connsiteX8" fmla="*/ 33528 w 45419"/>
                <a:gd name="connsiteY8" fmla="*/ 2937 h 41322"/>
                <a:gd name="connsiteX9" fmla="*/ 31085 w 45419"/>
                <a:gd name="connsiteY9" fmla="*/ 5076 h 41322"/>
                <a:gd name="connsiteX10" fmla="*/ 29392 w 45419"/>
                <a:gd name="connsiteY10" fmla="*/ 8013 h 41322"/>
                <a:gd name="connsiteX11" fmla="*/ 28318 w 45419"/>
                <a:gd name="connsiteY11" fmla="*/ 10732 h 41322"/>
                <a:gd name="connsiteX12" fmla="*/ 27833 w 45419"/>
                <a:gd name="connsiteY12" fmla="*/ 12776 h 41322"/>
                <a:gd name="connsiteX13" fmla="*/ 24716 w 45419"/>
                <a:gd name="connsiteY13" fmla="*/ 25248 h 41322"/>
                <a:gd name="connsiteX14" fmla="*/ 23204 w 45419"/>
                <a:gd name="connsiteY14" fmla="*/ 33261 h 41322"/>
                <a:gd name="connsiteX15" fmla="*/ 24449 w 45419"/>
                <a:gd name="connsiteY15" fmla="*/ 37587 h 41322"/>
                <a:gd name="connsiteX16" fmla="*/ 28185 w 45419"/>
                <a:gd name="connsiteY16" fmla="*/ 39279 h 41322"/>
                <a:gd name="connsiteX17" fmla="*/ 30277 w 45419"/>
                <a:gd name="connsiteY17" fmla="*/ 39003 h 41322"/>
                <a:gd name="connsiteX18" fmla="*/ 32815 w 45419"/>
                <a:gd name="connsiteY18" fmla="*/ 37891 h 41322"/>
                <a:gd name="connsiteX19" fmla="*/ 35581 w 45419"/>
                <a:gd name="connsiteY19" fmla="*/ 35799 h 41322"/>
                <a:gd name="connsiteX20" fmla="*/ 38204 w 45419"/>
                <a:gd name="connsiteY20" fmla="*/ 32330 h 41322"/>
                <a:gd name="connsiteX21" fmla="*/ 40343 w 45419"/>
                <a:gd name="connsiteY21" fmla="*/ 27339 h 41322"/>
                <a:gd name="connsiteX22" fmla="*/ 41503 w 45419"/>
                <a:gd name="connsiteY22" fmla="*/ 26360 h 41322"/>
                <a:gd name="connsiteX23" fmla="*/ 42615 w 45419"/>
                <a:gd name="connsiteY23" fmla="*/ 27254 h 41322"/>
                <a:gd name="connsiteX24" fmla="*/ 41988 w 45419"/>
                <a:gd name="connsiteY24" fmla="*/ 29611 h 41322"/>
                <a:gd name="connsiteX25" fmla="*/ 40125 w 45419"/>
                <a:gd name="connsiteY25" fmla="*/ 33214 h 41322"/>
                <a:gd name="connsiteX26" fmla="*/ 37225 w 45419"/>
                <a:gd name="connsiteY26" fmla="*/ 37045 h 41322"/>
                <a:gd name="connsiteX27" fmla="*/ 33128 w 45419"/>
                <a:gd name="connsiteY27" fmla="*/ 40077 h 41322"/>
                <a:gd name="connsiteX28" fmla="*/ 28005 w 45419"/>
                <a:gd name="connsiteY28" fmla="*/ 41322 h 41322"/>
                <a:gd name="connsiteX29" fmla="*/ 21645 w 45419"/>
                <a:gd name="connsiteY29" fmla="*/ 39279 h 41322"/>
                <a:gd name="connsiteX30" fmla="*/ 18166 w 45419"/>
                <a:gd name="connsiteY30" fmla="*/ 34374 h 41322"/>
                <a:gd name="connsiteX31" fmla="*/ 17634 w 45419"/>
                <a:gd name="connsiteY31" fmla="*/ 35315 h 41322"/>
                <a:gd name="connsiteX32" fmla="*/ 16388 w 45419"/>
                <a:gd name="connsiteY32" fmla="*/ 37045 h 41322"/>
                <a:gd name="connsiteX33" fmla="*/ 14468 w 45419"/>
                <a:gd name="connsiteY33" fmla="*/ 39098 h 41322"/>
                <a:gd name="connsiteX34" fmla="*/ 11844 w 45419"/>
                <a:gd name="connsiteY34" fmla="*/ 40610 h 41322"/>
                <a:gd name="connsiteX35" fmla="*/ 8593 w 45419"/>
                <a:gd name="connsiteY35" fmla="*/ 41322 h 41322"/>
                <a:gd name="connsiteX36" fmla="*/ 4544 w 45419"/>
                <a:gd name="connsiteY36" fmla="*/ 40695 h 41322"/>
                <a:gd name="connsiteX37" fmla="*/ 1331 w 45419"/>
                <a:gd name="connsiteY37" fmla="*/ 38651 h 41322"/>
                <a:gd name="connsiteX38" fmla="*/ 0 w 45419"/>
                <a:gd name="connsiteY38" fmla="*/ 35267 h 41322"/>
                <a:gd name="connsiteX39" fmla="*/ 1473 w 45419"/>
                <a:gd name="connsiteY39" fmla="*/ 31569 h 41322"/>
                <a:gd name="connsiteX40" fmla="*/ 5029 w 45419"/>
                <a:gd name="connsiteY40" fmla="*/ 30010 h 41322"/>
                <a:gd name="connsiteX41" fmla="*/ 7348 w 45419"/>
                <a:gd name="connsiteY41" fmla="*/ 30771 h 41322"/>
                <a:gd name="connsiteX42" fmla="*/ 8413 w 45419"/>
                <a:gd name="connsiteY42" fmla="*/ 33176 h 41322"/>
                <a:gd name="connsiteX43" fmla="*/ 7167 w 45419"/>
                <a:gd name="connsiteY43" fmla="*/ 36379 h 41322"/>
                <a:gd name="connsiteX44" fmla="*/ 4145 w 45419"/>
                <a:gd name="connsiteY44" fmla="*/ 38119 h 41322"/>
                <a:gd name="connsiteX45" fmla="*/ 8679 w 45419"/>
                <a:gd name="connsiteY45" fmla="*/ 39279 h 41322"/>
                <a:gd name="connsiteX46" fmla="*/ 13936 w 45419"/>
                <a:gd name="connsiteY46" fmla="*/ 36693 h 41322"/>
                <a:gd name="connsiteX47" fmla="*/ 17367 w 45419"/>
                <a:gd name="connsiteY47" fmla="*/ 29792 h 41322"/>
                <a:gd name="connsiteX48" fmla="*/ 21198 w 45419"/>
                <a:gd name="connsiteY48" fmla="*/ 14782 h 41322"/>
                <a:gd name="connsiteX49" fmla="*/ 22263 w 45419"/>
                <a:gd name="connsiteY49" fmla="*/ 8099 h 41322"/>
                <a:gd name="connsiteX50" fmla="*/ 21778 w 45419"/>
                <a:gd name="connsiteY50" fmla="*/ 4943 h 41322"/>
                <a:gd name="connsiteX51" fmla="*/ 20438 w 45419"/>
                <a:gd name="connsiteY51" fmla="*/ 3070 h 41322"/>
                <a:gd name="connsiteX52" fmla="*/ 18879 w 45419"/>
                <a:gd name="connsiteY52" fmla="*/ 2224 h 41322"/>
                <a:gd name="connsiteX53" fmla="*/ 17367 w 45419"/>
                <a:gd name="connsiteY53" fmla="*/ 2006 h 41322"/>
                <a:gd name="connsiteX54" fmla="*/ 14516 w 45419"/>
                <a:gd name="connsiteY54" fmla="*/ 2538 h 41322"/>
                <a:gd name="connsiteX55" fmla="*/ 11265 w 45419"/>
                <a:gd name="connsiteY55" fmla="*/ 4316 h 41322"/>
                <a:gd name="connsiteX56" fmla="*/ 7880 w 45419"/>
                <a:gd name="connsiteY56" fmla="*/ 8013 h 41322"/>
                <a:gd name="connsiteX57" fmla="*/ 5124 w 45419"/>
                <a:gd name="connsiteY57" fmla="*/ 13936 h 41322"/>
                <a:gd name="connsiteX58" fmla="*/ 3916 w 45419"/>
                <a:gd name="connsiteY58" fmla="*/ 14962 h 41322"/>
                <a:gd name="connsiteX59" fmla="*/ 2852 w 45419"/>
                <a:gd name="connsiteY59" fmla="*/ 14021 h 41322"/>
                <a:gd name="connsiteX60" fmla="*/ 3432 w 45419"/>
                <a:gd name="connsiteY60" fmla="*/ 11711 h 41322"/>
                <a:gd name="connsiteX61" fmla="*/ 5295 w 45419"/>
                <a:gd name="connsiteY61" fmla="*/ 8099 h 41322"/>
                <a:gd name="connsiteX62" fmla="*/ 8242 w 45419"/>
                <a:gd name="connsiteY62" fmla="*/ 4316 h 41322"/>
                <a:gd name="connsiteX63" fmla="*/ 12377 w 45419"/>
                <a:gd name="connsiteY63" fmla="*/ 1245 h 41322"/>
                <a:gd name="connsiteX64" fmla="*/ 17548 w 45419"/>
                <a:gd name="connsiteY64" fmla="*/ 0 h 41322"/>
                <a:gd name="connsiteX65" fmla="*/ 19905 w 45419"/>
                <a:gd name="connsiteY65" fmla="*/ 266 h 41322"/>
                <a:gd name="connsiteX66" fmla="*/ 22529 w 45419"/>
                <a:gd name="connsiteY66" fmla="*/ 1160 h 41322"/>
                <a:gd name="connsiteX67" fmla="*/ 25295 w 45419"/>
                <a:gd name="connsiteY67" fmla="*/ 3289 h 41322"/>
                <a:gd name="connsiteX68" fmla="*/ 27387 w 45419"/>
                <a:gd name="connsiteY68" fmla="*/ 6901 h 41322"/>
                <a:gd name="connsiteX69" fmla="*/ 28632 w 45419"/>
                <a:gd name="connsiteY69" fmla="*/ 4895 h 41322"/>
                <a:gd name="connsiteX70" fmla="*/ 30552 w 45419"/>
                <a:gd name="connsiteY70" fmla="*/ 2719 h 41322"/>
                <a:gd name="connsiteX71" fmla="*/ 33395 w 45419"/>
                <a:gd name="connsiteY71" fmla="*/ 751 h 41322"/>
                <a:gd name="connsiteX72" fmla="*/ 36959 w 45419"/>
                <a:gd name="connsiteY72" fmla="*/ 0 h 41322"/>
                <a:gd name="connsiteX73" fmla="*/ 40571 w 45419"/>
                <a:gd name="connsiteY73" fmla="*/ 485 h 41322"/>
                <a:gd name="connsiteX74" fmla="*/ 43861 w 45419"/>
                <a:gd name="connsiteY74" fmla="*/ 2405 h 41322"/>
                <a:gd name="connsiteX75" fmla="*/ 45420 w 45419"/>
                <a:gd name="connsiteY75" fmla="*/ 6008 h 41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419" h="41322">
                  <a:moveTo>
                    <a:pt x="45420" y="6008"/>
                  </a:moveTo>
                  <a:cubicBezTo>
                    <a:pt x="45420" y="7671"/>
                    <a:pt x="44897" y="8983"/>
                    <a:pt x="43861" y="9924"/>
                  </a:cubicBezTo>
                  <a:cubicBezTo>
                    <a:pt x="42824" y="10846"/>
                    <a:pt x="41712" y="11312"/>
                    <a:pt x="40524" y="11312"/>
                  </a:cubicBezTo>
                  <a:cubicBezTo>
                    <a:pt x="39393" y="11312"/>
                    <a:pt x="38537" y="10989"/>
                    <a:pt x="37938" y="10333"/>
                  </a:cubicBezTo>
                  <a:cubicBezTo>
                    <a:pt x="37339" y="9677"/>
                    <a:pt x="37045" y="8936"/>
                    <a:pt x="37045" y="8099"/>
                  </a:cubicBezTo>
                  <a:cubicBezTo>
                    <a:pt x="37045" y="6968"/>
                    <a:pt x="37463" y="5922"/>
                    <a:pt x="38300" y="4943"/>
                  </a:cubicBezTo>
                  <a:cubicBezTo>
                    <a:pt x="39127" y="3964"/>
                    <a:pt x="40172" y="3365"/>
                    <a:pt x="41418" y="3156"/>
                  </a:cubicBezTo>
                  <a:cubicBezTo>
                    <a:pt x="40191" y="2386"/>
                    <a:pt x="38680" y="2006"/>
                    <a:pt x="36874" y="2006"/>
                  </a:cubicBezTo>
                  <a:cubicBezTo>
                    <a:pt x="35685" y="2006"/>
                    <a:pt x="34564" y="2319"/>
                    <a:pt x="33528" y="2937"/>
                  </a:cubicBezTo>
                  <a:cubicBezTo>
                    <a:pt x="32520" y="3555"/>
                    <a:pt x="31702" y="4268"/>
                    <a:pt x="31085" y="5076"/>
                  </a:cubicBezTo>
                  <a:cubicBezTo>
                    <a:pt x="30486" y="5875"/>
                    <a:pt x="29925" y="6854"/>
                    <a:pt x="29392" y="8013"/>
                  </a:cubicBezTo>
                  <a:cubicBezTo>
                    <a:pt x="28889" y="9145"/>
                    <a:pt x="28527" y="10048"/>
                    <a:pt x="28318" y="10732"/>
                  </a:cubicBezTo>
                  <a:cubicBezTo>
                    <a:pt x="28138" y="11388"/>
                    <a:pt x="27976" y="12063"/>
                    <a:pt x="27833" y="12776"/>
                  </a:cubicBezTo>
                  <a:lnTo>
                    <a:pt x="24716" y="25248"/>
                  </a:lnTo>
                  <a:cubicBezTo>
                    <a:pt x="23708" y="29193"/>
                    <a:pt x="23204" y="31864"/>
                    <a:pt x="23204" y="33261"/>
                  </a:cubicBezTo>
                  <a:cubicBezTo>
                    <a:pt x="23204" y="34982"/>
                    <a:pt x="23622" y="36427"/>
                    <a:pt x="24449" y="37587"/>
                  </a:cubicBezTo>
                  <a:cubicBezTo>
                    <a:pt x="25276" y="38718"/>
                    <a:pt x="26522" y="39279"/>
                    <a:pt x="28185" y="39279"/>
                  </a:cubicBezTo>
                  <a:cubicBezTo>
                    <a:pt x="28841" y="39279"/>
                    <a:pt x="29535" y="39184"/>
                    <a:pt x="30277" y="39003"/>
                  </a:cubicBezTo>
                  <a:cubicBezTo>
                    <a:pt x="31027" y="38803"/>
                    <a:pt x="31873" y="38433"/>
                    <a:pt x="32815" y="37891"/>
                  </a:cubicBezTo>
                  <a:cubicBezTo>
                    <a:pt x="33794" y="37330"/>
                    <a:pt x="34716" y="36626"/>
                    <a:pt x="35581" y="35799"/>
                  </a:cubicBezTo>
                  <a:cubicBezTo>
                    <a:pt x="36465" y="34934"/>
                    <a:pt x="37339" y="33784"/>
                    <a:pt x="38204" y="32330"/>
                  </a:cubicBezTo>
                  <a:cubicBezTo>
                    <a:pt x="39070" y="30875"/>
                    <a:pt x="39783" y="29212"/>
                    <a:pt x="40343" y="27339"/>
                  </a:cubicBezTo>
                  <a:cubicBezTo>
                    <a:pt x="40524" y="26683"/>
                    <a:pt x="40904" y="26360"/>
                    <a:pt x="41503" y="26360"/>
                  </a:cubicBezTo>
                  <a:cubicBezTo>
                    <a:pt x="42245" y="26360"/>
                    <a:pt x="42615" y="26655"/>
                    <a:pt x="42615" y="27254"/>
                  </a:cubicBezTo>
                  <a:cubicBezTo>
                    <a:pt x="42615" y="27757"/>
                    <a:pt x="42406" y="28537"/>
                    <a:pt x="41988" y="29611"/>
                  </a:cubicBezTo>
                  <a:cubicBezTo>
                    <a:pt x="41608" y="30647"/>
                    <a:pt x="40990" y="31855"/>
                    <a:pt x="40125" y="33214"/>
                  </a:cubicBezTo>
                  <a:cubicBezTo>
                    <a:pt x="39298" y="34554"/>
                    <a:pt x="38328" y="35828"/>
                    <a:pt x="37225" y="37045"/>
                  </a:cubicBezTo>
                  <a:cubicBezTo>
                    <a:pt x="36132" y="38233"/>
                    <a:pt x="34763" y="39250"/>
                    <a:pt x="33128" y="40077"/>
                  </a:cubicBezTo>
                  <a:cubicBezTo>
                    <a:pt x="31503" y="40904"/>
                    <a:pt x="29792" y="41322"/>
                    <a:pt x="28005" y="41322"/>
                  </a:cubicBezTo>
                  <a:cubicBezTo>
                    <a:pt x="25457" y="41322"/>
                    <a:pt x="23337" y="40638"/>
                    <a:pt x="21645" y="39279"/>
                  </a:cubicBezTo>
                  <a:cubicBezTo>
                    <a:pt x="19953" y="37910"/>
                    <a:pt x="18793" y="36275"/>
                    <a:pt x="18166" y="34374"/>
                  </a:cubicBezTo>
                  <a:cubicBezTo>
                    <a:pt x="18023" y="34640"/>
                    <a:pt x="17843" y="34953"/>
                    <a:pt x="17634" y="35315"/>
                  </a:cubicBezTo>
                  <a:cubicBezTo>
                    <a:pt x="17424" y="35666"/>
                    <a:pt x="17006" y="36246"/>
                    <a:pt x="16388" y="37045"/>
                  </a:cubicBezTo>
                  <a:cubicBezTo>
                    <a:pt x="15789" y="37815"/>
                    <a:pt x="15152" y="38499"/>
                    <a:pt x="14468" y="39098"/>
                  </a:cubicBezTo>
                  <a:cubicBezTo>
                    <a:pt x="13793" y="39659"/>
                    <a:pt x="12919" y="40163"/>
                    <a:pt x="11844" y="40610"/>
                  </a:cubicBezTo>
                  <a:cubicBezTo>
                    <a:pt x="10808" y="41085"/>
                    <a:pt x="9725" y="41322"/>
                    <a:pt x="8593" y="41322"/>
                  </a:cubicBezTo>
                  <a:cubicBezTo>
                    <a:pt x="7167" y="41322"/>
                    <a:pt x="5818" y="41113"/>
                    <a:pt x="4544" y="40695"/>
                  </a:cubicBezTo>
                  <a:cubicBezTo>
                    <a:pt x="3299" y="40286"/>
                    <a:pt x="2224" y="39602"/>
                    <a:pt x="1331" y="38651"/>
                  </a:cubicBezTo>
                  <a:cubicBezTo>
                    <a:pt x="447" y="37701"/>
                    <a:pt x="0" y="36569"/>
                    <a:pt x="0" y="35267"/>
                  </a:cubicBezTo>
                  <a:cubicBezTo>
                    <a:pt x="0" y="33813"/>
                    <a:pt x="494" y="32577"/>
                    <a:pt x="1473" y="31569"/>
                  </a:cubicBezTo>
                  <a:cubicBezTo>
                    <a:pt x="2481" y="30533"/>
                    <a:pt x="3669" y="30010"/>
                    <a:pt x="5029" y="30010"/>
                  </a:cubicBezTo>
                  <a:cubicBezTo>
                    <a:pt x="5894" y="30010"/>
                    <a:pt x="6664" y="30267"/>
                    <a:pt x="7348" y="30771"/>
                  </a:cubicBezTo>
                  <a:cubicBezTo>
                    <a:pt x="8061" y="31275"/>
                    <a:pt x="8413" y="32073"/>
                    <a:pt x="8413" y="33176"/>
                  </a:cubicBezTo>
                  <a:cubicBezTo>
                    <a:pt x="8413" y="34393"/>
                    <a:pt x="7994" y="35457"/>
                    <a:pt x="7167" y="36379"/>
                  </a:cubicBezTo>
                  <a:cubicBezTo>
                    <a:pt x="6340" y="37301"/>
                    <a:pt x="5333" y="37881"/>
                    <a:pt x="4145" y="38119"/>
                  </a:cubicBezTo>
                  <a:cubicBezTo>
                    <a:pt x="5361" y="38889"/>
                    <a:pt x="6873" y="39279"/>
                    <a:pt x="8679" y="39279"/>
                  </a:cubicBezTo>
                  <a:cubicBezTo>
                    <a:pt x="10647" y="39279"/>
                    <a:pt x="12396" y="38414"/>
                    <a:pt x="13936" y="36693"/>
                  </a:cubicBezTo>
                  <a:cubicBezTo>
                    <a:pt x="15485" y="34972"/>
                    <a:pt x="16626" y="32672"/>
                    <a:pt x="17367" y="29792"/>
                  </a:cubicBezTo>
                  <a:cubicBezTo>
                    <a:pt x="19202" y="22871"/>
                    <a:pt x="20485" y="17871"/>
                    <a:pt x="21198" y="14782"/>
                  </a:cubicBezTo>
                  <a:cubicBezTo>
                    <a:pt x="21911" y="11664"/>
                    <a:pt x="22263" y="9439"/>
                    <a:pt x="22263" y="8099"/>
                  </a:cubicBezTo>
                  <a:cubicBezTo>
                    <a:pt x="22263" y="6854"/>
                    <a:pt x="22101" y="5808"/>
                    <a:pt x="21778" y="4943"/>
                  </a:cubicBezTo>
                  <a:cubicBezTo>
                    <a:pt x="21445" y="4078"/>
                    <a:pt x="20999" y="3460"/>
                    <a:pt x="20438" y="3070"/>
                  </a:cubicBezTo>
                  <a:cubicBezTo>
                    <a:pt x="19905" y="2652"/>
                    <a:pt x="19383" y="2367"/>
                    <a:pt x="18879" y="2224"/>
                  </a:cubicBezTo>
                  <a:cubicBezTo>
                    <a:pt x="18404" y="2082"/>
                    <a:pt x="17900" y="2006"/>
                    <a:pt x="17367" y="2006"/>
                  </a:cubicBezTo>
                  <a:cubicBezTo>
                    <a:pt x="16474" y="2006"/>
                    <a:pt x="15523" y="2186"/>
                    <a:pt x="14516" y="2538"/>
                  </a:cubicBezTo>
                  <a:cubicBezTo>
                    <a:pt x="13537" y="2890"/>
                    <a:pt x="12453" y="3489"/>
                    <a:pt x="11265" y="4316"/>
                  </a:cubicBezTo>
                  <a:cubicBezTo>
                    <a:pt x="10105" y="5124"/>
                    <a:pt x="8974" y="6350"/>
                    <a:pt x="7880" y="8013"/>
                  </a:cubicBezTo>
                  <a:cubicBezTo>
                    <a:pt x="6787" y="9677"/>
                    <a:pt x="5865" y="11645"/>
                    <a:pt x="5124" y="13936"/>
                  </a:cubicBezTo>
                  <a:cubicBezTo>
                    <a:pt x="4972" y="14620"/>
                    <a:pt x="4572" y="14962"/>
                    <a:pt x="3916" y="14962"/>
                  </a:cubicBezTo>
                  <a:cubicBezTo>
                    <a:pt x="3204" y="14934"/>
                    <a:pt x="2852" y="14620"/>
                    <a:pt x="2852" y="14021"/>
                  </a:cubicBezTo>
                  <a:cubicBezTo>
                    <a:pt x="2852" y="13517"/>
                    <a:pt x="3042" y="12747"/>
                    <a:pt x="3432" y="11711"/>
                  </a:cubicBezTo>
                  <a:cubicBezTo>
                    <a:pt x="3840" y="10637"/>
                    <a:pt x="4468" y="9439"/>
                    <a:pt x="5295" y="8099"/>
                  </a:cubicBezTo>
                  <a:cubicBezTo>
                    <a:pt x="6160" y="6768"/>
                    <a:pt x="7139" y="5504"/>
                    <a:pt x="8242" y="4316"/>
                  </a:cubicBezTo>
                  <a:cubicBezTo>
                    <a:pt x="9373" y="3099"/>
                    <a:pt x="10751" y="2072"/>
                    <a:pt x="12377" y="1245"/>
                  </a:cubicBezTo>
                  <a:cubicBezTo>
                    <a:pt x="14040" y="418"/>
                    <a:pt x="15770" y="0"/>
                    <a:pt x="17548" y="0"/>
                  </a:cubicBezTo>
                  <a:cubicBezTo>
                    <a:pt x="18346" y="0"/>
                    <a:pt x="19136" y="86"/>
                    <a:pt x="19905" y="266"/>
                  </a:cubicBezTo>
                  <a:cubicBezTo>
                    <a:pt x="20704" y="409"/>
                    <a:pt x="21579" y="713"/>
                    <a:pt x="22529" y="1160"/>
                  </a:cubicBezTo>
                  <a:cubicBezTo>
                    <a:pt x="23508" y="1606"/>
                    <a:pt x="24430" y="2310"/>
                    <a:pt x="25295" y="3289"/>
                  </a:cubicBezTo>
                  <a:cubicBezTo>
                    <a:pt x="26160" y="4268"/>
                    <a:pt x="26854" y="5475"/>
                    <a:pt x="27387" y="6901"/>
                  </a:cubicBezTo>
                  <a:cubicBezTo>
                    <a:pt x="27738" y="6217"/>
                    <a:pt x="28157" y="5551"/>
                    <a:pt x="28632" y="4895"/>
                  </a:cubicBezTo>
                  <a:cubicBezTo>
                    <a:pt x="29136" y="4240"/>
                    <a:pt x="29782" y="3517"/>
                    <a:pt x="30552" y="2719"/>
                  </a:cubicBezTo>
                  <a:cubicBezTo>
                    <a:pt x="31351" y="1882"/>
                    <a:pt x="32301" y="1226"/>
                    <a:pt x="33395" y="751"/>
                  </a:cubicBezTo>
                  <a:cubicBezTo>
                    <a:pt x="34526" y="247"/>
                    <a:pt x="35714" y="0"/>
                    <a:pt x="36959" y="0"/>
                  </a:cubicBezTo>
                  <a:cubicBezTo>
                    <a:pt x="38176" y="0"/>
                    <a:pt x="39383" y="162"/>
                    <a:pt x="40571" y="485"/>
                  </a:cubicBezTo>
                  <a:cubicBezTo>
                    <a:pt x="41760" y="779"/>
                    <a:pt x="42853" y="1426"/>
                    <a:pt x="43861" y="2405"/>
                  </a:cubicBezTo>
                  <a:cubicBezTo>
                    <a:pt x="44897" y="3356"/>
                    <a:pt x="45420" y="4553"/>
                    <a:pt x="45420" y="6008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64FC511F-8C3B-0FFE-4C32-D53CCE3A1A4A}"/>
                </a:ext>
              </a:extLst>
            </p:cNvPr>
            <p:cNvSpPr/>
            <p:nvPr/>
          </p:nvSpPr>
          <p:spPr>
            <a:xfrm>
              <a:off x="6939395" y="2666188"/>
              <a:ext cx="1957366" cy="950"/>
            </a:xfrm>
            <a:custGeom>
              <a:avLst/>
              <a:gdLst>
                <a:gd name="connsiteX0" fmla="*/ 0 w 1957366"/>
                <a:gd name="connsiteY0" fmla="*/ 0 h 950"/>
                <a:gd name="connsiteX1" fmla="*/ 1957367 w 1957366"/>
                <a:gd name="connsiteY1" fmla="*/ 0 h 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57366" h="950">
                  <a:moveTo>
                    <a:pt x="0" y="0"/>
                  </a:moveTo>
                  <a:lnTo>
                    <a:pt x="1957367" y="0"/>
                  </a:lnTo>
                </a:path>
              </a:pathLst>
            </a:custGeom>
            <a:noFill/>
            <a:ln w="189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32A0BC2D-70A5-DECC-4F92-AC60E84733AF}"/>
                </a:ext>
              </a:extLst>
            </p:cNvPr>
            <p:cNvSpPr/>
            <p:nvPr/>
          </p:nvSpPr>
          <p:spPr>
            <a:xfrm>
              <a:off x="6939395" y="2367576"/>
              <a:ext cx="1957366" cy="950"/>
            </a:xfrm>
            <a:custGeom>
              <a:avLst/>
              <a:gdLst>
                <a:gd name="connsiteX0" fmla="*/ 0 w 1957366"/>
                <a:gd name="connsiteY0" fmla="*/ 0 h 950"/>
                <a:gd name="connsiteX1" fmla="*/ 1957367 w 1957366"/>
                <a:gd name="connsiteY1" fmla="*/ 0 h 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57366" h="950">
                  <a:moveTo>
                    <a:pt x="0" y="0"/>
                  </a:moveTo>
                  <a:lnTo>
                    <a:pt x="1957367" y="0"/>
                  </a:lnTo>
                </a:path>
              </a:pathLst>
            </a:custGeom>
            <a:noFill/>
            <a:ln w="189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C93AAA90-7D3F-B050-6A7D-B89B05174865}"/>
                </a:ext>
              </a:extLst>
            </p:cNvPr>
            <p:cNvSpPr/>
            <p:nvPr/>
          </p:nvSpPr>
          <p:spPr>
            <a:xfrm>
              <a:off x="6939395" y="2068957"/>
              <a:ext cx="1957366" cy="950"/>
            </a:xfrm>
            <a:custGeom>
              <a:avLst/>
              <a:gdLst>
                <a:gd name="connsiteX0" fmla="*/ 0 w 1957366"/>
                <a:gd name="connsiteY0" fmla="*/ 0 h 950"/>
                <a:gd name="connsiteX1" fmla="*/ 1957367 w 1957366"/>
                <a:gd name="connsiteY1" fmla="*/ 0 h 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57366" h="950">
                  <a:moveTo>
                    <a:pt x="0" y="0"/>
                  </a:moveTo>
                  <a:lnTo>
                    <a:pt x="1957367" y="0"/>
                  </a:lnTo>
                </a:path>
              </a:pathLst>
            </a:custGeom>
            <a:noFill/>
            <a:ln w="189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13258ADA-4948-565F-B9F8-706CAC16D79F}"/>
                </a:ext>
              </a:extLst>
            </p:cNvPr>
            <p:cNvSpPr/>
            <p:nvPr/>
          </p:nvSpPr>
          <p:spPr>
            <a:xfrm>
              <a:off x="6939395" y="1770338"/>
              <a:ext cx="1957366" cy="950"/>
            </a:xfrm>
            <a:custGeom>
              <a:avLst/>
              <a:gdLst>
                <a:gd name="connsiteX0" fmla="*/ 0 w 1957366"/>
                <a:gd name="connsiteY0" fmla="*/ 0 h 950"/>
                <a:gd name="connsiteX1" fmla="*/ 1957367 w 1957366"/>
                <a:gd name="connsiteY1" fmla="*/ 0 h 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57366" h="950">
                  <a:moveTo>
                    <a:pt x="0" y="0"/>
                  </a:moveTo>
                  <a:lnTo>
                    <a:pt x="1957367" y="0"/>
                  </a:lnTo>
                </a:path>
              </a:pathLst>
            </a:custGeom>
            <a:noFill/>
            <a:ln w="189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8C9B4396-4FB3-C595-F3F4-0DDF0C20B0D5}"/>
                </a:ext>
              </a:extLst>
            </p:cNvPr>
            <p:cNvSpPr/>
            <p:nvPr/>
          </p:nvSpPr>
          <p:spPr>
            <a:xfrm>
              <a:off x="6939395" y="1471721"/>
              <a:ext cx="1957366" cy="950"/>
            </a:xfrm>
            <a:custGeom>
              <a:avLst/>
              <a:gdLst>
                <a:gd name="connsiteX0" fmla="*/ 0 w 1957366"/>
                <a:gd name="connsiteY0" fmla="*/ 0 h 950"/>
                <a:gd name="connsiteX1" fmla="*/ 1957367 w 1957366"/>
                <a:gd name="connsiteY1" fmla="*/ 0 h 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57366" h="950">
                  <a:moveTo>
                    <a:pt x="0" y="0"/>
                  </a:moveTo>
                  <a:lnTo>
                    <a:pt x="1957367" y="0"/>
                  </a:lnTo>
                </a:path>
              </a:pathLst>
            </a:custGeom>
            <a:noFill/>
            <a:ln w="189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4CF60448-66F9-33E3-FB96-C9BFF37C1852}"/>
                </a:ext>
              </a:extLst>
            </p:cNvPr>
            <p:cNvSpPr/>
            <p:nvPr/>
          </p:nvSpPr>
          <p:spPr>
            <a:xfrm>
              <a:off x="6939395" y="1439141"/>
              <a:ext cx="950" cy="1262789"/>
            </a:xfrm>
            <a:custGeom>
              <a:avLst/>
              <a:gdLst>
                <a:gd name="connsiteX0" fmla="*/ 0 w 950"/>
                <a:gd name="connsiteY0" fmla="*/ 1262790 h 1262789"/>
                <a:gd name="connsiteX1" fmla="*/ 0 w 950"/>
                <a:gd name="connsiteY1" fmla="*/ 0 h 126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262789">
                  <a:moveTo>
                    <a:pt x="0" y="1262790"/>
                  </a:moveTo>
                  <a:lnTo>
                    <a:pt x="0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2604116D-F26A-1691-0546-C25C01077588}"/>
                </a:ext>
              </a:extLst>
            </p:cNvPr>
            <p:cNvSpPr/>
            <p:nvPr/>
          </p:nvSpPr>
          <p:spPr>
            <a:xfrm>
              <a:off x="6939395" y="2666188"/>
              <a:ext cx="17963" cy="950"/>
            </a:xfrm>
            <a:custGeom>
              <a:avLst/>
              <a:gdLst>
                <a:gd name="connsiteX0" fmla="*/ 0 w 17963"/>
                <a:gd name="connsiteY0" fmla="*/ 0 h 950"/>
                <a:gd name="connsiteX1" fmla="*/ 17963 w 17963"/>
                <a:gd name="connsiteY1" fmla="*/ 0 h 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63" h="950">
                  <a:moveTo>
                    <a:pt x="0" y="0"/>
                  </a:moveTo>
                  <a:lnTo>
                    <a:pt x="17963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A9D570F8-93D5-A710-E621-2823A3E873B3}"/>
                </a:ext>
              </a:extLst>
            </p:cNvPr>
            <p:cNvSpPr/>
            <p:nvPr/>
          </p:nvSpPr>
          <p:spPr>
            <a:xfrm>
              <a:off x="6939395" y="2367576"/>
              <a:ext cx="17963" cy="950"/>
            </a:xfrm>
            <a:custGeom>
              <a:avLst/>
              <a:gdLst>
                <a:gd name="connsiteX0" fmla="*/ 0 w 17963"/>
                <a:gd name="connsiteY0" fmla="*/ 0 h 950"/>
                <a:gd name="connsiteX1" fmla="*/ 17963 w 17963"/>
                <a:gd name="connsiteY1" fmla="*/ 0 h 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63" h="950">
                  <a:moveTo>
                    <a:pt x="0" y="0"/>
                  </a:moveTo>
                  <a:lnTo>
                    <a:pt x="17963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A13BED09-68DF-F7DE-5A54-15662C744B46}"/>
                </a:ext>
              </a:extLst>
            </p:cNvPr>
            <p:cNvSpPr/>
            <p:nvPr/>
          </p:nvSpPr>
          <p:spPr>
            <a:xfrm>
              <a:off x="6939395" y="2068957"/>
              <a:ext cx="17963" cy="950"/>
            </a:xfrm>
            <a:custGeom>
              <a:avLst/>
              <a:gdLst>
                <a:gd name="connsiteX0" fmla="*/ 0 w 17963"/>
                <a:gd name="connsiteY0" fmla="*/ 0 h 950"/>
                <a:gd name="connsiteX1" fmla="*/ 17963 w 17963"/>
                <a:gd name="connsiteY1" fmla="*/ 0 h 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63" h="950">
                  <a:moveTo>
                    <a:pt x="0" y="0"/>
                  </a:moveTo>
                  <a:lnTo>
                    <a:pt x="17963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3F88D4DF-0036-1830-8174-6B5A5D920EE1}"/>
                </a:ext>
              </a:extLst>
            </p:cNvPr>
            <p:cNvSpPr/>
            <p:nvPr/>
          </p:nvSpPr>
          <p:spPr>
            <a:xfrm>
              <a:off x="6939395" y="1770338"/>
              <a:ext cx="17963" cy="950"/>
            </a:xfrm>
            <a:custGeom>
              <a:avLst/>
              <a:gdLst>
                <a:gd name="connsiteX0" fmla="*/ 0 w 17963"/>
                <a:gd name="connsiteY0" fmla="*/ 0 h 950"/>
                <a:gd name="connsiteX1" fmla="*/ 17963 w 17963"/>
                <a:gd name="connsiteY1" fmla="*/ 0 h 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63" h="950">
                  <a:moveTo>
                    <a:pt x="0" y="0"/>
                  </a:moveTo>
                  <a:lnTo>
                    <a:pt x="17963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3839E026-0C94-4BC8-D177-6C8EC2490403}"/>
                </a:ext>
              </a:extLst>
            </p:cNvPr>
            <p:cNvSpPr/>
            <p:nvPr/>
          </p:nvSpPr>
          <p:spPr>
            <a:xfrm>
              <a:off x="6939395" y="1471721"/>
              <a:ext cx="17963" cy="950"/>
            </a:xfrm>
            <a:custGeom>
              <a:avLst/>
              <a:gdLst>
                <a:gd name="connsiteX0" fmla="*/ 0 w 17963"/>
                <a:gd name="connsiteY0" fmla="*/ 0 h 950"/>
                <a:gd name="connsiteX1" fmla="*/ 17963 w 17963"/>
                <a:gd name="connsiteY1" fmla="*/ 0 h 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63" h="950">
                  <a:moveTo>
                    <a:pt x="0" y="0"/>
                  </a:moveTo>
                  <a:lnTo>
                    <a:pt x="17963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458E2645-A14A-E92C-9A8B-47A195439BEA}"/>
                </a:ext>
              </a:extLst>
            </p:cNvPr>
            <p:cNvSpPr/>
            <p:nvPr/>
          </p:nvSpPr>
          <p:spPr>
            <a:xfrm>
              <a:off x="6790189" y="2636406"/>
              <a:ext cx="39739" cy="59650"/>
            </a:xfrm>
            <a:custGeom>
              <a:avLst/>
              <a:gdLst>
                <a:gd name="connsiteX0" fmla="*/ 19870 w 39739"/>
                <a:gd name="connsiteY0" fmla="*/ 6160 h 59650"/>
                <a:gd name="connsiteX1" fmla="*/ 10821 w 39739"/>
                <a:gd name="connsiteY1" fmla="*/ 12092 h 59650"/>
                <a:gd name="connsiteX2" fmla="*/ 7817 w 39739"/>
                <a:gd name="connsiteY2" fmla="*/ 29839 h 59650"/>
                <a:gd name="connsiteX3" fmla="*/ 10821 w 39739"/>
                <a:gd name="connsiteY3" fmla="*/ 47597 h 59650"/>
                <a:gd name="connsiteX4" fmla="*/ 19870 w 39739"/>
                <a:gd name="connsiteY4" fmla="*/ 53490 h 59650"/>
                <a:gd name="connsiteX5" fmla="*/ 28919 w 39739"/>
                <a:gd name="connsiteY5" fmla="*/ 47597 h 59650"/>
                <a:gd name="connsiteX6" fmla="*/ 31961 w 39739"/>
                <a:gd name="connsiteY6" fmla="*/ 29839 h 59650"/>
                <a:gd name="connsiteX7" fmla="*/ 28919 w 39739"/>
                <a:gd name="connsiteY7" fmla="*/ 12092 h 59650"/>
                <a:gd name="connsiteX8" fmla="*/ 19870 w 39739"/>
                <a:gd name="connsiteY8" fmla="*/ 6160 h 59650"/>
                <a:gd name="connsiteX9" fmla="*/ 19870 w 39739"/>
                <a:gd name="connsiteY9" fmla="*/ 0 h 59650"/>
                <a:gd name="connsiteX10" fmla="*/ 34618 w 39739"/>
                <a:gd name="connsiteY10" fmla="*/ 7662 h 59650"/>
                <a:gd name="connsiteX11" fmla="*/ 39740 w 39739"/>
                <a:gd name="connsiteY11" fmla="*/ 29839 h 59650"/>
                <a:gd name="connsiteX12" fmla="*/ 34618 w 39739"/>
                <a:gd name="connsiteY12" fmla="*/ 52026 h 59650"/>
                <a:gd name="connsiteX13" fmla="*/ 19870 w 39739"/>
                <a:gd name="connsiteY13" fmla="*/ 59650 h 59650"/>
                <a:gd name="connsiteX14" fmla="*/ 5083 w 39739"/>
                <a:gd name="connsiteY14" fmla="*/ 52026 h 59650"/>
                <a:gd name="connsiteX15" fmla="*/ 0 w 39739"/>
                <a:gd name="connsiteY15" fmla="*/ 29839 h 59650"/>
                <a:gd name="connsiteX16" fmla="*/ 5083 w 39739"/>
                <a:gd name="connsiteY16" fmla="*/ 7662 h 59650"/>
                <a:gd name="connsiteX17" fmla="*/ 19870 w 39739"/>
                <a:gd name="connsiteY17" fmla="*/ 0 h 5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739" h="59650">
                  <a:moveTo>
                    <a:pt x="19870" y="6160"/>
                  </a:moveTo>
                  <a:cubicBezTo>
                    <a:pt x="15865" y="6160"/>
                    <a:pt x="12848" y="8137"/>
                    <a:pt x="10821" y="12092"/>
                  </a:cubicBezTo>
                  <a:cubicBezTo>
                    <a:pt x="8818" y="16018"/>
                    <a:pt x="7817" y="21940"/>
                    <a:pt x="7817" y="29839"/>
                  </a:cubicBezTo>
                  <a:cubicBezTo>
                    <a:pt x="7817" y="37720"/>
                    <a:pt x="8818" y="43642"/>
                    <a:pt x="10821" y="47597"/>
                  </a:cubicBezTo>
                  <a:cubicBezTo>
                    <a:pt x="12848" y="51522"/>
                    <a:pt x="15865" y="53490"/>
                    <a:pt x="19870" y="53490"/>
                  </a:cubicBezTo>
                  <a:cubicBezTo>
                    <a:pt x="23900" y="53490"/>
                    <a:pt x="26916" y="51522"/>
                    <a:pt x="28919" y="47597"/>
                  </a:cubicBezTo>
                  <a:cubicBezTo>
                    <a:pt x="30947" y="43642"/>
                    <a:pt x="31961" y="37720"/>
                    <a:pt x="31961" y="29839"/>
                  </a:cubicBezTo>
                  <a:cubicBezTo>
                    <a:pt x="31961" y="21940"/>
                    <a:pt x="30947" y="16018"/>
                    <a:pt x="28919" y="12092"/>
                  </a:cubicBezTo>
                  <a:cubicBezTo>
                    <a:pt x="26916" y="8137"/>
                    <a:pt x="23900" y="6160"/>
                    <a:pt x="19870" y="6160"/>
                  </a:cubicBezTo>
                  <a:moveTo>
                    <a:pt x="19870" y="0"/>
                  </a:moveTo>
                  <a:cubicBezTo>
                    <a:pt x="26314" y="0"/>
                    <a:pt x="31229" y="2557"/>
                    <a:pt x="34618" y="7662"/>
                  </a:cubicBezTo>
                  <a:cubicBezTo>
                    <a:pt x="38032" y="12748"/>
                    <a:pt x="39740" y="20134"/>
                    <a:pt x="39740" y="29839"/>
                  </a:cubicBezTo>
                  <a:cubicBezTo>
                    <a:pt x="39740" y="39526"/>
                    <a:pt x="38032" y="46922"/>
                    <a:pt x="34618" y="52026"/>
                  </a:cubicBezTo>
                  <a:cubicBezTo>
                    <a:pt x="31229" y="57112"/>
                    <a:pt x="26314" y="59650"/>
                    <a:pt x="19870" y="59650"/>
                  </a:cubicBezTo>
                  <a:cubicBezTo>
                    <a:pt x="13426" y="59650"/>
                    <a:pt x="8497" y="57112"/>
                    <a:pt x="5083" y="52026"/>
                  </a:cubicBezTo>
                  <a:cubicBezTo>
                    <a:pt x="1694" y="46922"/>
                    <a:pt x="0" y="39526"/>
                    <a:pt x="0" y="29839"/>
                  </a:cubicBezTo>
                  <a:cubicBezTo>
                    <a:pt x="0" y="20134"/>
                    <a:pt x="1694" y="12748"/>
                    <a:pt x="5083" y="7662"/>
                  </a:cubicBezTo>
                  <a:cubicBezTo>
                    <a:pt x="8497" y="2557"/>
                    <a:pt x="13426" y="0"/>
                    <a:pt x="19870" y="0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6B487313-ED5E-D306-39E7-BBEE5DB72828}"/>
                </a:ext>
              </a:extLst>
            </p:cNvPr>
            <p:cNvSpPr/>
            <p:nvPr/>
          </p:nvSpPr>
          <p:spPr>
            <a:xfrm>
              <a:off x="6843599" y="2685152"/>
              <a:ext cx="8124" cy="9781"/>
            </a:xfrm>
            <a:custGeom>
              <a:avLst/>
              <a:gdLst>
                <a:gd name="connsiteX0" fmla="*/ 0 w 8124"/>
                <a:gd name="connsiteY0" fmla="*/ 0 h 9781"/>
                <a:gd name="connsiteX1" fmla="*/ 8125 w 8124"/>
                <a:gd name="connsiteY1" fmla="*/ 0 h 9781"/>
                <a:gd name="connsiteX2" fmla="*/ 8125 w 8124"/>
                <a:gd name="connsiteY2" fmla="*/ 9782 h 9781"/>
                <a:gd name="connsiteX3" fmla="*/ 0 w 8124"/>
                <a:gd name="connsiteY3" fmla="*/ 9782 h 9781"/>
                <a:gd name="connsiteX4" fmla="*/ 0 w 8124"/>
                <a:gd name="connsiteY4" fmla="*/ 0 h 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4" h="9781">
                  <a:moveTo>
                    <a:pt x="0" y="0"/>
                  </a:moveTo>
                  <a:lnTo>
                    <a:pt x="8125" y="0"/>
                  </a:lnTo>
                  <a:lnTo>
                    <a:pt x="8125" y="9782"/>
                  </a:lnTo>
                  <a:lnTo>
                    <a:pt x="0" y="9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4A3E7B49-8052-893F-1A73-F50D48F559EA}"/>
                </a:ext>
              </a:extLst>
            </p:cNvPr>
            <p:cNvSpPr/>
            <p:nvPr/>
          </p:nvSpPr>
          <p:spPr>
            <a:xfrm>
              <a:off x="6865433" y="2636406"/>
              <a:ext cx="39739" cy="59650"/>
            </a:xfrm>
            <a:custGeom>
              <a:avLst/>
              <a:gdLst>
                <a:gd name="connsiteX0" fmla="*/ 19869 w 39739"/>
                <a:gd name="connsiteY0" fmla="*/ 6160 h 59650"/>
                <a:gd name="connsiteX1" fmla="*/ 10821 w 39739"/>
                <a:gd name="connsiteY1" fmla="*/ 12092 h 59650"/>
                <a:gd name="connsiteX2" fmla="*/ 7817 w 39739"/>
                <a:gd name="connsiteY2" fmla="*/ 29839 h 59650"/>
                <a:gd name="connsiteX3" fmla="*/ 10821 w 39739"/>
                <a:gd name="connsiteY3" fmla="*/ 47597 h 59650"/>
                <a:gd name="connsiteX4" fmla="*/ 19869 w 39739"/>
                <a:gd name="connsiteY4" fmla="*/ 53490 h 59650"/>
                <a:gd name="connsiteX5" fmla="*/ 28919 w 39739"/>
                <a:gd name="connsiteY5" fmla="*/ 47597 h 59650"/>
                <a:gd name="connsiteX6" fmla="*/ 31961 w 39739"/>
                <a:gd name="connsiteY6" fmla="*/ 29839 h 59650"/>
                <a:gd name="connsiteX7" fmla="*/ 28919 w 39739"/>
                <a:gd name="connsiteY7" fmla="*/ 12092 h 59650"/>
                <a:gd name="connsiteX8" fmla="*/ 19869 w 39739"/>
                <a:gd name="connsiteY8" fmla="*/ 6160 h 59650"/>
                <a:gd name="connsiteX9" fmla="*/ 19869 w 39739"/>
                <a:gd name="connsiteY9" fmla="*/ 0 h 59650"/>
                <a:gd name="connsiteX10" fmla="*/ 34618 w 39739"/>
                <a:gd name="connsiteY10" fmla="*/ 7662 h 59650"/>
                <a:gd name="connsiteX11" fmla="*/ 39740 w 39739"/>
                <a:gd name="connsiteY11" fmla="*/ 29839 h 59650"/>
                <a:gd name="connsiteX12" fmla="*/ 34618 w 39739"/>
                <a:gd name="connsiteY12" fmla="*/ 52026 h 59650"/>
                <a:gd name="connsiteX13" fmla="*/ 19869 w 39739"/>
                <a:gd name="connsiteY13" fmla="*/ 59650 h 59650"/>
                <a:gd name="connsiteX14" fmla="*/ 5083 w 39739"/>
                <a:gd name="connsiteY14" fmla="*/ 52026 h 59650"/>
                <a:gd name="connsiteX15" fmla="*/ 0 w 39739"/>
                <a:gd name="connsiteY15" fmla="*/ 29839 h 59650"/>
                <a:gd name="connsiteX16" fmla="*/ 5083 w 39739"/>
                <a:gd name="connsiteY16" fmla="*/ 7662 h 59650"/>
                <a:gd name="connsiteX17" fmla="*/ 19869 w 39739"/>
                <a:gd name="connsiteY17" fmla="*/ 0 h 5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739" h="59650">
                  <a:moveTo>
                    <a:pt x="19869" y="6160"/>
                  </a:moveTo>
                  <a:cubicBezTo>
                    <a:pt x="15865" y="6160"/>
                    <a:pt x="12848" y="8137"/>
                    <a:pt x="10821" y="12092"/>
                  </a:cubicBezTo>
                  <a:cubicBezTo>
                    <a:pt x="8818" y="16018"/>
                    <a:pt x="7817" y="21940"/>
                    <a:pt x="7817" y="29839"/>
                  </a:cubicBezTo>
                  <a:cubicBezTo>
                    <a:pt x="7817" y="37720"/>
                    <a:pt x="8818" y="43642"/>
                    <a:pt x="10821" y="47597"/>
                  </a:cubicBezTo>
                  <a:cubicBezTo>
                    <a:pt x="12848" y="51522"/>
                    <a:pt x="15865" y="53490"/>
                    <a:pt x="19869" y="53490"/>
                  </a:cubicBezTo>
                  <a:cubicBezTo>
                    <a:pt x="23900" y="53490"/>
                    <a:pt x="26916" y="51522"/>
                    <a:pt x="28919" y="47597"/>
                  </a:cubicBezTo>
                  <a:cubicBezTo>
                    <a:pt x="30947" y="43642"/>
                    <a:pt x="31961" y="37720"/>
                    <a:pt x="31961" y="29839"/>
                  </a:cubicBezTo>
                  <a:cubicBezTo>
                    <a:pt x="31961" y="21940"/>
                    <a:pt x="30947" y="16018"/>
                    <a:pt x="28919" y="12092"/>
                  </a:cubicBezTo>
                  <a:cubicBezTo>
                    <a:pt x="26916" y="8137"/>
                    <a:pt x="23900" y="6160"/>
                    <a:pt x="19869" y="6160"/>
                  </a:cubicBezTo>
                  <a:moveTo>
                    <a:pt x="19869" y="0"/>
                  </a:moveTo>
                  <a:cubicBezTo>
                    <a:pt x="26314" y="0"/>
                    <a:pt x="31229" y="2557"/>
                    <a:pt x="34618" y="7662"/>
                  </a:cubicBezTo>
                  <a:cubicBezTo>
                    <a:pt x="38032" y="12748"/>
                    <a:pt x="39740" y="20134"/>
                    <a:pt x="39740" y="29839"/>
                  </a:cubicBezTo>
                  <a:cubicBezTo>
                    <a:pt x="39740" y="39526"/>
                    <a:pt x="38032" y="46922"/>
                    <a:pt x="34618" y="52026"/>
                  </a:cubicBezTo>
                  <a:cubicBezTo>
                    <a:pt x="31229" y="57112"/>
                    <a:pt x="26314" y="59650"/>
                    <a:pt x="19869" y="59650"/>
                  </a:cubicBezTo>
                  <a:cubicBezTo>
                    <a:pt x="13425" y="59650"/>
                    <a:pt x="8496" y="57112"/>
                    <a:pt x="5083" y="52026"/>
                  </a:cubicBezTo>
                  <a:cubicBezTo>
                    <a:pt x="1694" y="46922"/>
                    <a:pt x="0" y="39526"/>
                    <a:pt x="0" y="29839"/>
                  </a:cubicBezTo>
                  <a:cubicBezTo>
                    <a:pt x="0" y="20134"/>
                    <a:pt x="1694" y="12748"/>
                    <a:pt x="5083" y="7662"/>
                  </a:cubicBezTo>
                  <a:cubicBezTo>
                    <a:pt x="8496" y="2557"/>
                    <a:pt x="13425" y="0"/>
                    <a:pt x="19869" y="0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F9F77A75-50BE-BC52-7012-FEAFFCB5F8F1}"/>
                </a:ext>
              </a:extLst>
            </p:cNvPr>
            <p:cNvSpPr/>
            <p:nvPr/>
          </p:nvSpPr>
          <p:spPr>
            <a:xfrm>
              <a:off x="6792230" y="2337788"/>
              <a:ext cx="39739" cy="59647"/>
            </a:xfrm>
            <a:custGeom>
              <a:avLst/>
              <a:gdLst>
                <a:gd name="connsiteX0" fmla="*/ 19869 w 39739"/>
                <a:gd name="connsiteY0" fmla="*/ 6162 h 59647"/>
                <a:gd name="connsiteX1" fmla="*/ 10821 w 39739"/>
                <a:gd name="connsiteY1" fmla="*/ 12089 h 59647"/>
                <a:gd name="connsiteX2" fmla="*/ 7817 w 39739"/>
                <a:gd name="connsiteY2" fmla="*/ 29846 h 59647"/>
                <a:gd name="connsiteX3" fmla="*/ 10821 w 39739"/>
                <a:gd name="connsiteY3" fmla="*/ 47594 h 59647"/>
                <a:gd name="connsiteX4" fmla="*/ 19869 w 39739"/>
                <a:gd name="connsiteY4" fmla="*/ 53487 h 59647"/>
                <a:gd name="connsiteX5" fmla="*/ 28919 w 39739"/>
                <a:gd name="connsiteY5" fmla="*/ 47594 h 59647"/>
                <a:gd name="connsiteX6" fmla="*/ 31961 w 39739"/>
                <a:gd name="connsiteY6" fmla="*/ 29846 h 59647"/>
                <a:gd name="connsiteX7" fmla="*/ 28919 w 39739"/>
                <a:gd name="connsiteY7" fmla="*/ 12089 h 59647"/>
                <a:gd name="connsiteX8" fmla="*/ 19869 w 39739"/>
                <a:gd name="connsiteY8" fmla="*/ 6162 h 59647"/>
                <a:gd name="connsiteX9" fmla="*/ 19869 w 39739"/>
                <a:gd name="connsiteY9" fmla="*/ 0 h 59647"/>
                <a:gd name="connsiteX10" fmla="*/ 34618 w 39739"/>
                <a:gd name="connsiteY10" fmla="*/ 7659 h 59647"/>
                <a:gd name="connsiteX11" fmla="*/ 39740 w 39739"/>
                <a:gd name="connsiteY11" fmla="*/ 29846 h 59647"/>
                <a:gd name="connsiteX12" fmla="*/ 34618 w 39739"/>
                <a:gd name="connsiteY12" fmla="*/ 52023 h 59647"/>
                <a:gd name="connsiteX13" fmla="*/ 19869 w 39739"/>
                <a:gd name="connsiteY13" fmla="*/ 59647 h 59647"/>
                <a:gd name="connsiteX14" fmla="*/ 5083 w 39739"/>
                <a:gd name="connsiteY14" fmla="*/ 52023 h 59647"/>
                <a:gd name="connsiteX15" fmla="*/ 0 w 39739"/>
                <a:gd name="connsiteY15" fmla="*/ 29846 h 59647"/>
                <a:gd name="connsiteX16" fmla="*/ 5083 w 39739"/>
                <a:gd name="connsiteY16" fmla="*/ 7659 h 59647"/>
                <a:gd name="connsiteX17" fmla="*/ 19869 w 39739"/>
                <a:gd name="connsiteY17" fmla="*/ 0 h 59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739" h="59647">
                  <a:moveTo>
                    <a:pt x="19869" y="6162"/>
                  </a:moveTo>
                  <a:cubicBezTo>
                    <a:pt x="15865" y="6162"/>
                    <a:pt x="12848" y="8134"/>
                    <a:pt x="10821" y="12089"/>
                  </a:cubicBezTo>
                  <a:cubicBezTo>
                    <a:pt x="8818" y="16015"/>
                    <a:pt x="7817" y="21937"/>
                    <a:pt x="7817" y="29846"/>
                  </a:cubicBezTo>
                  <a:cubicBezTo>
                    <a:pt x="7817" y="37726"/>
                    <a:pt x="8818" y="43639"/>
                    <a:pt x="10821" y="47594"/>
                  </a:cubicBezTo>
                  <a:cubicBezTo>
                    <a:pt x="12848" y="51520"/>
                    <a:pt x="15865" y="53487"/>
                    <a:pt x="19869" y="53487"/>
                  </a:cubicBezTo>
                  <a:cubicBezTo>
                    <a:pt x="23900" y="53487"/>
                    <a:pt x="26916" y="51520"/>
                    <a:pt x="28919" y="47594"/>
                  </a:cubicBezTo>
                  <a:cubicBezTo>
                    <a:pt x="30947" y="43639"/>
                    <a:pt x="31961" y="37726"/>
                    <a:pt x="31961" y="29846"/>
                  </a:cubicBezTo>
                  <a:cubicBezTo>
                    <a:pt x="31961" y="21937"/>
                    <a:pt x="30947" y="16015"/>
                    <a:pt x="28919" y="12089"/>
                  </a:cubicBezTo>
                  <a:cubicBezTo>
                    <a:pt x="26916" y="8134"/>
                    <a:pt x="23900" y="6162"/>
                    <a:pt x="19869" y="6162"/>
                  </a:cubicBezTo>
                  <a:moveTo>
                    <a:pt x="19869" y="0"/>
                  </a:moveTo>
                  <a:cubicBezTo>
                    <a:pt x="26314" y="0"/>
                    <a:pt x="31229" y="2553"/>
                    <a:pt x="34618" y="7659"/>
                  </a:cubicBezTo>
                  <a:cubicBezTo>
                    <a:pt x="38032" y="12745"/>
                    <a:pt x="39740" y="20140"/>
                    <a:pt x="39740" y="29846"/>
                  </a:cubicBezTo>
                  <a:cubicBezTo>
                    <a:pt x="39740" y="39523"/>
                    <a:pt x="38032" y="46919"/>
                    <a:pt x="34618" y="52023"/>
                  </a:cubicBezTo>
                  <a:cubicBezTo>
                    <a:pt x="31229" y="57109"/>
                    <a:pt x="26314" y="59647"/>
                    <a:pt x="19869" y="59647"/>
                  </a:cubicBezTo>
                  <a:cubicBezTo>
                    <a:pt x="13426" y="59647"/>
                    <a:pt x="8497" y="57109"/>
                    <a:pt x="5083" y="52023"/>
                  </a:cubicBezTo>
                  <a:cubicBezTo>
                    <a:pt x="1694" y="46919"/>
                    <a:pt x="0" y="39523"/>
                    <a:pt x="0" y="29846"/>
                  </a:cubicBezTo>
                  <a:cubicBezTo>
                    <a:pt x="0" y="20140"/>
                    <a:pt x="1694" y="12745"/>
                    <a:pt x="5083" y="7659"/>
                  </a:cubicBezTo>
                  <a:cubicBezTo>
                    <a:pt x="8497" y="2553"/>
                    <a:pt x="13426" y="0"/>
                    <a:pt x="19869" y="0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63F43D78-20F2-3E98-1EB7-9E6131F19716}"/>
                </a:ext>
              </a:extLst>
            </p:cNvPr>
            <p:cNvSpPr/>
            <p:nvPr/>
          </p:nvSpPr>
          <p:spPr>
            <a:xfrm>
              <a:off x="6845640" y="2386541"/>
              <a:ext cx="8124" cy="9781"/>
            </a:xfrm>
            <a:custGeom>
              <a:avLst/>
              <a:gdLst>
                <a:gd name="connsiteX0" fmla="*/ 0 w 8124"/>
                <a:gd name="connsiteY0" fmla="*/ 0 h 9781"/>
                <a:gd name="connsiteX1" fmla="*/ 8125 w 8124"/>
                <a:gd name="connsiteY1" fmla="*/ 0 h 9781"/>
                <a:gd name="connsiteX2" fmla="*/ 8125 w 8124"/>
                <a:gd name="connsiteY2" fmla="*/ 9782 h 9781"/>
                <a:gd name="connsiteX3" fmla="*/ 0 w 8124"/>
                <a:gd name="connsiteY3" fmla="*/ 9782 h 9781"/>
                <a:gd name="connsiteX4" fmla="*/ 0 w 8124"/>
                <a:gd name="connsiteY4" fmla="*/ 0 h 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4" h="9781">
                  <a:moveTo>
                    <a:pt x="0" y="0"/>
                  </a:moveTo>
                  <a:lnTo>
                    <a:pt x="8125" y="0"/>
                  </a:lnTo>
                  <a:lnTo>
                    <a:pt x="8125" y="9782"/>
                  </a:lnTo>
                  <a:lnTo>
                    <a:pt x="0" y="9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76B48963-0AD4-3E50-1DE1-5D8564C0AC1D}"/>
                </a:ext>
              </a:extLst>
            </p:cNvPr>
            <p:cNvSpPr/>
            <p:nvPr/>
          </p:nvSpPr>
          <p:spPr>
            <a:xfrm>
              <a:off x="6870939" y="2338828"/>
              <a:ext cx="34233" cy="57495"/>
            </a:xfrm>
            <a:custGeom>
              <a:avLst/>
              <a:gdLst>
                <a:gd name="connsiteX0" fmla="*/ 1117 w 34233"/>
                <a:gd name="connsiteY0" fmla="*/ 50945 h 57495"/>
                <a:gd name="connsiteX1" fmla="*/ 13825 w 34233"/>
                <a:gd name="connsiteY1" fmla="*/ 50945 h 57495"/>
                <a:gd name="connsiteX2" fmla="*/ 13825 w 34233"/>
                <a:gd name="connsiteY2" fmla="*/ 7085 h 57495"/>
                <a:gd name="connsiteX3" fmla="*/ 0 w 34233"/>
                <a:gd name="connsiteY3" fmla="*/ 9861 h 57495"/>
                <a:gd name="connsiteX4" fmla="*/ 0 w 34233"/>
                <a:gd name="connsiteY4" fmla="*/ 2773 h 57495"/>
                <a:gd name="connsiteX5" fmla="*/ 13748 w 34233"/>
                <a:gd name="connsiteY5" fmla="*/ 0 h 57495"/>
                <a:gd name="connsiteX6" fmla="*/ 21526 w 34233"/>
                <a:gd name="connsiteY6" fmla="*/ 0 h 57495"/>
                <a:gd name="connsiteX7" fmla="*/ 21526 w 34233"/>
                <a:gd name="connsiteY7" fmla="*/ 50945 h 57495"/>
                <a:gd name="connsiteX8" fmla="*/ 34234 w 34233"/>
                <a:gd name="connsiteY8" fmla="*/ 50945 h 57495"/>
                <a:gd name="connsiteX9" fmla="*/ 34234 w 34233"/>
                <a:gd name="connsiteY9" fmla="*/ 57495 h 57495"/>
                <a:gd name="connsiteX10" fmla="*/ 1117 w 34233"/>
                <a:gd name="connsiteY10" fmla="*/ 57495 h 57495"/>
                <a:gd name="connsiteX11" fmla="*/ 1117 w 34233"/>
                <a:gd name="connsiteY11" fmla="*/ 50945 h 5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33" h="57495">
                  <a:moveTo>
                    <a:pt x="1117" y="50945"/>
                  </a:moveTo>
                  <a:lnTo>
                    <a:pt x="13825" y="50945"/>
                  </a:lnTo>
                  <a:lnTo>
                    <a:pt x="13825" y="7085"/>
                  </a:lnTo>
                  <a:lnTo>
                    <a:pt x="0" y="9861"/>
                  </a:lnTo>
                  <a:lnTo>
                    <a:pt x="0" y="2773"/>
                  </a:lnTo>
                  <a:lnTo>
                    <a:pt x="13748" y="0"/>
                  </a:lnTo>
                  <a:lnTo>
                    <a:pt x="21526" y="0"/>
                  </a:lnTo>
                  <a:lnTo>
                    <a:pt x="21526" y="50945"/>
                  </a:lnTo>
                  <a:lnTo>
                    <a:pt x="34234" y="50945"/>
                  </a:lnTo>
                  <a:lnTo>
                    <a:pt x="34234" y="57495"/>
                  </a:lnTo>
                  <a:lnTo>
                    <a:pt x="1117" y="57495"/>
                  </a:lnTo>
                  <a:lnTo>
                    <a:pt x="1117" y="50945"/>
                  </a:ln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E8736183-4669-ED13-A409-91343C9F9289}"/>
                </a:ext>
              </a:extLst>
            </p:cNvPr>
            <p:cNvSpPr/>
            <p:nvPr/>
          </p:nvSpPr>
          <p:spPr>
            <a:xfrm>
              <a:off x="6792846" y="2039170"/>
              <a:ext cx="39739" cy="59648"/>
            </a:xfrm>
            <a:custGeom>
              <a:avLst/>
              <a:gdLst>
                <a:gd name="connsiteX0" fmla="*/ 19870 w 39739"/>
                <a:gd name="connsiteY0" fmla="*/ 6161 h 59648"/>
                <a:gd name="connsiteX1" fmla="*/ 10821 w 39739"/>
                <a:gd name="connsiteY1" fmla="*/ 12092 h 59648"/>
                <a:gd name="connsiteX2" fmla="*/ 7817 w 39739"/>
                <a:gd name="connsiteY2" fmla="*/ 29843 h 59648"/>
                <a:gd name="connsiteX3" fmla="*/ 10821 w 39739"/>
                <a:gd name="connsiteY3" fmla="*/ 47596 h 59648"/>
                <a:gd name="connsiteX4" fmla="*/ 19870 w 39739"/>
                <a:gd name="connsiteY4" fmla="*/ 53487 h 59648"/>
                <a:gd name="connsiteX5" fmla="*/ 28919 w 39739"/>
                <a:gd name="connsiteY5" fmla="*/ 47596 h 59648"/>
                <a:gd name="connsiteX6" fmla="*/ 31961 w 39739"/>
                <a:gd name="connsiteY6" fmla="*/ 29843 h 59648"/>
                <a:gd name="connsiteX7" fmla="*/ 28919 w 39739"/>
                <a:gd name="connsiteY7" fmla="*/ 12092 h 59648"/>
                <a:gd name="connsiteX8" fmla="*/ 19870 w 39739"/>
                <a:gd name="connsiteY8" fmla="*/ 6161 h 59648"/>
                <a:gd name="connsiteX9" fmla="*/ 19870 w 39739"/>
                <a:gd name="connsiteY9" fmla="*/ 0 h 59648"/>
                <a:gd name="connsiteX10" fmla="*/ 34619 w 39739"/>
                <a:gd name="connsiteY10" fmla="*/ 7663 h 59648"/>
                <a:gd name="connsiteX11" fmla="*/ 39740 w 39739"/>
                <a:gd name="connsiteY11" fmla="*/ 29843 h 59648"/>
                <a:gd name="connsiteX12" fmla="*/ 34619 w 39739"/>
                <a:gd name="connsiteY12" fmla="*/ 52024 h 59648"/>
                <a:gd name="connsiteX13" fmla="*/ 19870 w 39739"/>
                <a:gd name="connsiteY13" fmla="*/ 59648 h 59648"/>
                <a:gd name="connsiteX14" fmla="*/ 5083 w 39739"/>
                <a:gd name="connsiteY14" fmla="*/ 52024 h 59648"/>
                <a:gd name="connsiteX15" fmla="*/ 0 w 39739"/>
                <a:gd name="connsiteY15" fmla="*/ 29843 h 59648"/>
                <a:gd name="connsiteX16" fmla="*/ 5083 w 39739"/>
                <a:gd name="connsiteY16" fmla="*/ 7663 h 59648"/>
                <a:gd name="connsiteX17" fmla="*/ 19870 w 39739"/>
                <a:gd name="connsiteY17" fmla="*/ 0 h 5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739" h="59648">
                  <a:moveTo>
                    <a:pt x="19870" y="6161"/>
                  </a:moveTo>
                  <a:cubicBezTo>
                    <a:pt x="15865" y="6161"/>
                    <a:pt x="12848" y="8138"/>
                    <a:pt x="10821" y="12092"/>
                  </a:cubicBezTo>
                  <a:cubicBezTo>
                    <a:pt x="8818" y="16020"/>
                    <a:pt x="7817" y="21937"/>
                    <a:pt x="7817" y="29843"/>
                  </a:cubicBezTo>
                  <a:cubicBezTo>
                    <a:pt x="7817" y="37725"/>
                    <a:pt x="8818" y="43642"/>
                    <a:pt x="10821" y="47596"/>
                  </a:cubicBezTo>
                  <a:cubicBezTo>
                    <a:pt x="12848" y="51523"/>
                    <a:pt x="15865" y="53487"/>
                    <a:pt x="19870" y="53487"/>
                  </a:cubicBezTo>
                  <a:cubicBezTo>
                    <a:pt x="23901" y="53487"/>
                    <a:pt x="26917" y="51523"/>
                    <a:pt x="28919" y="47596"/>
                  </a:cubicBezTo>
                  <a:cubicBezTo>
                    <a:pt x="30947" y="43642"/>
                    <a:pt x="31961" y="37725"/>
                    <a:pt x="31961" y="29843"/>
                  </a:cubicBezTo>
                  <a:cubicBezTo>
                    <a:pt x="31961" y="21937"/>
                    <a:pt x="30947" y="16020"/>
                    <a:pt x="28919" y="12092"/>
                  </a:cubicBezTo>
                  <a:cubicBezTo>
                    <a:pt x="26917" y="8138"/>
                    <a:pt x="23901" y="6161"/>
                    <a:pt x="19870" y="6161"/>
                  </a:cubicBezTo>
                  <a:moveTo>
                    <a:pt x="19870" y="0"/>
                  </a:moveTo>
                  <a:cubicBezTo>
                    <a:pt x="26314" y="0"/>
                    <a:pt x="31230" y="2554"/>
                    <a:pt x="34619" y="7663"/>
                  </a:cubicBezTo>
                  <a:cubicBezTo>
                    <a:pt x="38032" y="12746"/>
                    <a:pt x="39740" y="20139"/>
                    <a:pt x="39740" y="29843"/>
                  </a:cubicBezTo>
                  <a:cubicBezTo>
                    <a:pt x="39740" y="39521"/>
                    <a:pt x="38032" y="46915"/>
                    <a:pt x="34619" y="52024"/>
                  </a:cubicBezTo>
                  <a:cubicBezTo>
                    <a:pt x="31230" y="57107"/>
                    <a:pt x="26314" y="59648"/>
                    <a:pt x="19870" y="59648"/>
                  </a:cubicBezTo>
                  <a:cubicBezTo>
                    <a:pt x="13426" y="59648"/>
                    <a:pt x="8497" y="57107"/>
                    <a:pt x="5083" y="52024"/>
                  </a:cubicBezTo>
                  <a:cubicBezTo>
                    <a:pt x="1694" y="46915"/>
                    <a:pt x="0" y="39521"/>
                    <a:pt x="0" y="29843"/>
                  </a:cubicBezTo>
                  <a:cubicBezTo>
                    <a:pt x="0" y="20139"/>
                    <a:pt x="1694" y="12746"/>
                    <a:pt x="5083" y="7663"/>
                  </a:cubicBezTo>
                  <a:cubicBezTo>
                    <a:pt x="8497" y="2554"/>
                    <a:pt x="13426" y="0"/>
                    <a:pt x="19870" y="0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0A3EF8DF-7AEE-1448-F40C-28DCF82B6A64}"/>
                </a:ext>
              </a:extLst>
            </p:cNvPr>
            <p:cNvSpPr/>
            <p:nvPr/>
          </p:nvSpPr>
          <p:spPr>
            <a:xfrm>
              <a:off x="6846256" y="2087921"/>
              <a:ext cx="8124" cy="9781"/>
            </a:xfrm>
            <a:custGeom>
              <a:avLst/>
              <a:gdLst>
                <a:gd name="connsiteX0" fmla="*/ 0 w 8124"/>
                <a:gd name="connsiteY0" fmla="*/ 0 h 9781"/>
                <a:gd name="connsiteX1" fmla="*/ 8125 w 8124"/>
                <a:gd name="connsiteY1" fmla="*/ 0 h 9781"/>
                <a:gd name="connsiteX2" fmla="*/ 8125 w 8124"/>
                <a:gd name="connsiteY2" fmla="*/ 9782 h 9781"/>
                <a:gd name="connsiteX3" fmla="*/ 0 w 8124"/>
                <a:gd name="connsiteY3" fmla="*/ 9782 h 9781"/>
                <a:gd name="connsiteX4" fmla="*/ 0 w 8124"/>
                <a:gd name="connsiteY4" fmla="*/ 0 h 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4" h="9781">
                  <a:moveTo>
                    <a:pt x="0" y="0"/>
                  </a:moveTo>
                  <a:lnTo>
                    <a:pt x="8125" y="0"/>
                  </a:lnTo>
                  <a:lnTo>
                    <a:pt x="8125" y="9782"/>
                  </a:lnTo>
                  <a:lnTo>
                    <a:pt x="0" y="9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0A8DD475-1837-F454-7857-BD1B24987B5C}"/>
                </a:ext>
              </a:extLst>
            </p:cNvPr>
            <p:cNvSpPr/>
            <p:nvPr/>
          </p:nvSpPr>
          <p:spPr>
            <a:xfrm>
              <a:off x="6868667" y="2039170"/>
              <a:ext cx="36505" cy="58532"/>
            </a:xfrm>
            <a:custGeom>
              <a:avLst/>
              <a:gdLst>
                <a:gd name="connsiteX0" fmla="*/ 9358 w 36505"/>
                <a:gd name="connsiteY0" fmla="*/ 51985 h 58532"/>
                <a:gd name="connsiteX1" fmla="*/ 36506 w 36505"/>
                <a:gd name="connsiteY1" fmla="*/ 51985 h 58532"/>
                <a:gd name="connsiteX2" fmla="*/ 36506 w 36505"/>
                <a:gd name="connsiteY2" fmla="*/ 58532 h 58532"/>
                <a:gd name="connsiteX3" fmla="*/ 0 w 36505"/>
                <a:gd name="connsiteY3" fmla="*/ 58532 h 58532"/>
                <a:gd name="connsiteX4" fmla="*/ 0 w 36505"/>
                <a:gd name="connsiteY4" fmla="*/ 51985 h 58532"/>
                <a:gd name="connsiteX5" fmla="*/ 12054 w 36505"/>
                <a:gd name="connsiteY5" fmla="*/ 39702 h 58532"/>
                <a:gd name="connsiteX6" fmla="*/ 21680 w 36505"/>
                <a:gd name="connsiteY6" fmla="*/ 29728 h 58532"/>
                <a:gd name="connsiteX7" fmla="*/ 26879 w 36505"/>
                <a:gd name="connsiteY7" fmla="*/ 22642 h 58532"/>
                <a:gd name="connsiteX8" fmla="*/ 28380 w 36505"/>
                <a:gd name="connsiteY8" fmla="*/ 16905 h 58532"/>
                <a:gd name="connsiteX9" fmla="*/ 25146 w 36505"/>
                <a:gd name="connsiteY9" fmla="*/ 9435 h 58532"/>
                <a:gd name="connsiteX10" fmla="*/ 16789 w 36505"/>
                <a:gd name="connsiteY10" fmla="*/ 6546 h 58532"/>
                <a:gd name="connsiteX11" fmla="*/ 9050 w 36505"/>
                <a:gd name="connsiteY11" fmla="*/ 7817 h 58532"/>
                <a:gd name="connsiteX12" fmla="*/ 385 w 36505"/>
                <a:gd name="connsiteY12" fmla="*/ 11668 h 58532"/>
                <a:gd name="connsiteX13" fmla="*/ 385 w 36505"/>
                <a:gd name="connsiteY13" fmla="*/ 3812 h 58532"/>
                <a:gd name="connsiteX14" fmla="*/ 9165 w 36505"/>
                <a:gd name="connsiteY14" fmla="*/ 963 h 58532"/>
                <a:gd name="connsiteX15" fmla="*/ 16635 w 36505"/>
                <a:gd name="connsiteY15" fmla="*/ 0 h 58532"/>
                <a:gd name="connsiteX16" fmla="*/ 30884 w 36505"/>
                <a:gd name="connsiteY16" fmla="*/ 4467 h 58532"/>
                <a:gd name="connsiteX17" fmla="*/ 36198 w 36505"/>
                <a:gd name="connsiteY17" fmla="*/ 16404 h 58532"/>
                <a:gd name="connsiteX18" fmla="*/ 34850 w 36505"/>
                <a:gd name="connsiteY18" fmla="*/ 23143 h 58532"/>
                <a:gd name="connsiteX19" fmla="*/ 30036 w 36505"/>
                <a:gd name="connsiteY19" fmla="*/ 30614 h 58532"/>
                <a:gd name="connsiteX20" fmla="*/ 23913 w 36505"/>
                <a:gd name="connsiteY20" fmla="*/ 37083 h 58532"/>
                <a:gd name="connsiteX21" fmla="*/ 9358 w 36505"/>
                <a:gd name="connsiteY21" fmla="*/ 51985 h 58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05" h="58532">
                  <a:moveTo>
                    <a:pt x="9358" y="51985"/>
                  </a:moveTo>
                  <a:lnTo>
                    <a:pt x="36506" y="51985"/>
                  </a:lnTo>
                  <a:lnTo>
                    <a:pt x="36506" y="58532"/>
                  </a:lnTo>
                  <a:lnTo>
                    <a:pt x="0" y="58532"/>
                  </a:lnTo>
                  <a:lnTo>
                    <a:pt x="0" y="51985"/>
                  </a:lnTo>
                  <a:cubicBezTo>
                    <a:pt x="2953" y="48931"/>
                    <a:pt x="6971" y="44836"/>
                    <a:pt x="12054" y="39702"/>
                  </a:cubicBezTo>
                  <a:cubicBezTo>
                    <a:pt x="17162" y="34541"/>
                    <a:pt x="20371" y="31217"/>
                    <a:pt x="21680" y="29728"/>
                  </a:cubicBezTo>
                  <a:cubicBezTo>
                    <a:pt x="24170" y="26930"/>
                    <a:pt x="25903" y="24567"/>
                    <a:pt x="26879" y="22642"/>
                  </a:cubicBezTo>
                  <a:cubicBezTo>
                    <a:pt x="27880" y="20691"/>
                    <a:pt x="28380" y="18778"/>
                    <a:pt x="28380" y="16905"/>
                  </a:cubicBezTo>
                  <a:cubicBezTo>
                    <a:pt x="28380" y="13850"/>
                    <a:pt x="27302" y="11360"/>
                    <a:pt x="25146" y="9435"/>
                  </a:cubicBezTo>
                  <a:cubicBezTo>
                    <a:pt x="23015" y="7509"/>
                    <a:pt x="20230" y="6546"/>
                    <a:pt x="16789" y="6546"/>
                  </a:cubicBezTo>
                  <a:cubicBezTo>
                    <a:pt x="14351" y="6546"/>
                    <a:pt x="11771" y="6970"/>
                    <a:pt x="9050" y="7817"/>
                  </a:cubicBezTo>
                  <a:cubicBezTo>
                    <a:pt x="6354" y="8664"/>
                    <a:pt x="3466" y="9948"/>
                    <a:pt x="385" y="11668"/>
                  </a:cubicBezTo>
                  <a:lnTo>
                    <a:pt x="385" y="3812"/>
                  </a:lnTo>
                  <a:cubicBezTo>
                    <a:pt x="3517" y="2554"/>
                    <a:pt x="6443" y="1605"/>
                    <a:pt x="9165" y="963"/>
                  </a:cubicBezTo>
                  <a:cubicBezTo>
                    <a:pt x="11886" y="321"/>
                    <a:pt x="14376" y="0"/>
                    <a:pt x="16635" y="0"/>
                  </a:cubicBezTo>
                  <a:cubicBezTo>
                    <a:pt x="22591" y="0"/>
                    <a:pt x="27341" y="1489"/>
                    <a:pt x="30884" y="4467"/>
                  </a:cubicBezTo>
                  <a:cubicBezTo>
                    <a:pt x="34427" y="7445"/>
                    <a:pt x="36198" y="11424"/>
                    <a:pt x="36198" y="16404"/>
                  </a:cubicBezTo>
                  <a:cubicBezTo>
                    <a:pt x="36198" y="18767"/>
                    <a:pt x="35748" y="21013"/>
                    <a:pt x="34850" y="23143"/>
                  </a:cubicBezTo>
                  <a:cubicBezTo>
                    <a:pt x="33977" y="25249"/>
                    <a:pt x="32373" y="27739"/>
                    <a:pt x="30036" y="30614"/>
                  </a:cubicBezTo>
                  <a:cubicBezTo>
                    <a:pt x="29394" y="31358"/>
                    <a:pt x="27353" y="33514"/>
                    <a:pt x="23913" y="37083"/>
                  </a:cubicBezTo>
                  <a:cubicBezTo>
                    <a:pt x="20473" y="40626"/>
                    <a:pt x="15621" y="45593"/>
                    <a:pt x="9358" y="51985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0E7C313D-B624-D76E-1175-C70FB96180BF}"/>
                </a:ext>
              </a:extLst>
            </p:cNvPr>
            <p:cNvSpPr/>
            <p:nvPr/>
          </p:nvSpPr>
          <p:spPr>
            <a:xfrm>
              <a:off x="6791267" y="1740553"/>
              <a:ext cx="39739" cy="59648"/>
            </a:xfrm>
            <a:custGeom>
              <a:avLst/>
              <a:gdLst>
                <a:gd name="connsiteX0" fmla="*/ 19870 w 39739"/>
                <a:gd name="connsiteY0" fmla="*/ 6161 h 59648"/>
                <a:gd name="connsiteX1" fmla="*/ 10821 w 39739"/>
                <a:gd name="connsiteY1" fmla="*/ 12091 h 59648"/>
                <a:gd name="connsiteX2" fmla="*/ 7817 w 39739"/>
                <a:gd name="connsiteY2" fmla="*/ 29843 h 59648"/>
                <a:gd name="connsiteX3" fmla="*/ 10821 w 39739"/>
                <a:gd name="connsiteY3" fmla="*/ 47595 h 59648"/>
                <a:gd name="connsiteX4" fmla="*/ 19870 w 39739"/>
                <a:gd name="connsiteY4" fmla="*/ 53487 h 59648"/>
                <a:gd name="connsiteX5" fmla="*/ 28919 w 39739"/>
                <a:gd name="connsiteY5" fmla="*/ 47595 h 59648"/>
                <a:gd name="connsiteX6" fmla="*/ 31962 w 39739"/>
                <a:gd name="connsiteY6" fmla="*/ 29843 h 59648"/>
                <a:gd name="connsiteX7" fmla="*/ 28919 w 39739"/>
                <a:gd name="connsiteY7" fmla="*/ 12091 h 59648"/>
                <a:gd name="connsiteX8" fmla="*/ 19870 w 39739"/>
                <a:gd name="connsiteY8" fmla="*/ 6161 h 59648"/>
                <a:gd name="connsiteX9" fmla="*/ 19870 w 39739"/>
                <a:gd name="connsiteY9" fmla="*/ 0 h 59648"/>
                <a:gd name="connsiteX10" fmla="*/ 34619 w 39739"/>
                <a:gd name="connsiteY10" fmla="*/ 7663 h 59648"/>
                <a:gd name="connsiteX11" fmla="*/ 39740 w 39739"/>
                <a:gd name="connsiteY11" fmla="*/ 29843 h 59648"/>
                <a:gd name="connsiteX12" fmla="*/ 34619 w 39739"/>
                <a:gd name="connsiteY12" fmla="*/ 52023 h 59648"/>
                <a:gd name="connsiteX13" fmla="*/ 19870 w 39739"/>
                <a:gd name="connsiteY13" fmla="*/ 59648 h 59648"/>
                <a:gd name="connsiteX14" fmla="*/ 5083 w 39739"/>
                <a:gd name="connsiteY14" fmla="*/ 52023 h 59648"/>
                <a:gd name="connsiteX15" fmla="*/ 0 w 39739"/>
                <a:gd name="connsiteY15" fmla="*/ 29843 h 59648"/>
                <a:gd name="connsiteX16" fmla="*/ 5083 w 39739"/>
                <a:gd name="connsiteY16" fmla="*/ 7663 h 59648"/>
                <a:gd name="connsiteX17" fmla="*/ 19870 w 39739"/>
                <a:gd name="connsiteY17" fmla="*/ 0 h 5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739" h="59648">
                  <a:moveTo>
                    <a:pt x="19870" y="6161"/>
                  </a:moveTo>
                  <a:cubicBezTo>
                    <a:pt x="15865" y="6161"/>
                    <a:pt x="12848" y="8137"/>
                    <a:pt x="10821" y="12091"/>
                  </a:cubicBezTo>
                  <a:cubicBezTo>
                    <a:pt x="8818" y="16019"/>
                    <a:pt x="7817" y="21936"/>
                    <a:pt x="7817" y="29843"/>
                  </a:cubicBezTo>
                  <a:cubicBezTo>
                    <a:pt x="7817" y="37724"/>
                    <a:pt x="8818" y="43642"/>
                    <a:pt x="10821" y="47595"/>
                  </a:cubicBezTo>
                  <a:cubicBezTo>
                    <a:pt x="12848" y="51523"/>
                    <a:pt x="15865" y="53487"/>
                    <a:pt x="19870" y="53487"/>
                  </a:cubicBezTo>
                  <a:cubicBezTo>
                    <a:pt x="23901" y="53487"/>
                    <a:pt x="26917" y="51523"/>
                    <a:pt x="28919" y="47595"/>
                  </a:cubicBezTo>
                  <a:cubicBezTo>
                    <a:pt x="30948" y="43642"/>
                    <a:pt x="31962" y="37724"/>
                    <a:pt x="31962" y="29843"/>
                  </a:cubicBezTo>
                  <a:cubicBezTo>
                    <a:pt x="31962" y="21936"/>
                    <a:pt x="30948" y="16019"/>
                    <a:pt x="28919" y="12091"/>
                  </a:cubicBezTo>
                  <a:cubicBezTo>
                    <a:pt x="26917" y="8137"/>
                    <a:pt x="23901" y="6161"/>
                    <a:pt x="19870" y="6161"/>
                  </a:cubicBezTo>
                  <a:moveTo>
                    <a:pt x="19870" y="0"/>
                  </a:moveTo>
                  <a:cubicBezTo>
                    <a:pt x="26314" y="0"/>
                    <a:pt x="31230" y="2554"/>
                    <a:pt x="34619" y="7663"/>
                  </a:cubicBezTo>
                  <a:cubicBezTo>
                    <a:pt x="38032" y="12746"/>
                    <a:pt x="39740" y="20139"/>
                    <a:pt x="39740" y="29843"/>
                  </a:cubicBezTo>
                  <a:cubicBezTo>
                    <a:pt x="39740" y="39521"/>
                    <a:pt x="38032" y="46915"/>
                    <a:pt x="34619" y="52023"/>
                  </a:cubicBezTo>
                  <a:cubicBezTo>
                    <a:pt x="31230" y="57106"/>
                    <a:pt x="26314" y="59648"/>
                    <a:pt x="19870" y="59648"/>
                  </a:cubicBezTo>
                  <a:cubicBezTo>
                    <a:pt x="13426" y="59648"/>
                    <a:pt x="8497" y="57106"/>
                    <a:pt x="5083" y="52023"/>
                  </a:cubicBezTo>
                  <a:cubicBezTo>
                    <a:pt x="1694" y="46915"/>
                    <a:pt x="0" y="39521"/>
                    <a:pt x="0" y="29843"/>
                  </a:cubicBezTo>
                  <a:cubicBezTo>
                    <a:pt x="0" y="20139"/>
                    <a:pt x="1694" y="12746"/>
                    <a:pt x="5083" y="7663"/>
                  </a:cubicBezTo>
                  <a:cubicBezTo>
                    <a:pt x="8497" y="2554"/>
                    <a:pt x="13426" y="0"/>
                    <a:pt x="19870" y="0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34E4E556-E89B-5DA1-D5BE-0D4D49A9893A}"/>
                </a:ext>
              </a:extLst>
            </p:cNvPr>
            <p:cNvSpPr/>
            <p:nvPr/>
          </p:nvSpPr>
          <p:spPr>
            <a:xfrm>
              <a:off x="6844677" y="1789304"/>
              <a:ext cx="8125" cy="9780"/>
            </a:xfrm>
            <a:custGeom>
              <a:avLst/>
              <a:gdLst>
                <a:gd name="connsiteX0" fmla="*/ 0 w 8125"/>
                <a:gd name="connsiteY0" fmla="*/ 0 h 9780"/>
                <a:gd name="connsiteX1" fmla="*/ 8126 w 8125"/>
                <a:gd name="connsiteY1" fmla="*/ 0 h 9780"/>
                <a:gd name="connsiteX2" fmla="*/ 8126 w 8125"/>
                <a:gd name="connsiteY2" fmla="*/ 9781 h 9780"/>
                <a:gd name="connsiteX3" fmla="*/ 0 w 8125"/>
                <a:gd name="connsiteY3" fmla="*/ 9781 h 9780"/>
                <a:gd name="connsiteX4" fmla="*/ 0 w 8125"/>
                <a:gd name="connsiteY4" fmla="*/ 0 h 9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5" h="9780">
                  <a:moveTo>
                    <a:pt x="0" y="0"/>
                  </a:moveTo>
                  <a:lnTo>
                    <a:pt x="8126" y="0"/>
                  </a:lnTo>
                  <a:lnTo>
                    <a:pt x="8126" y="9781"/>
                  </a:lnTo>
                  <a:lnTo>
                    <a:pt x="0" y="9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3CCC4730-B5B3-62C1-916A-B99ADA3E66FA}"/>
                </a:ext>
              </a:extLst>
            </p:cNvPr>
            <p:cNvSpPr/>
            <p:nvPr/>
          </p:nvSpPr>
          <p:spPr>
            <a:xfrm>
              <a:off x="6867319" y="1740553"/>
              <a:ext cx="37853" cy="59648"/>
            </a:xfrm>
            <a:custGeom>
              <a:avLst/>
              <a:gdLst>
                <a:gd name="connsiteX0" fmla="*/ 25993 w 37853"/>
                <a:gd name="connsiteY0" fmla="*/ 27533 h 59648"/>
                <a:gd name="connsiteX1" fmla="*/ 34696 w 37853"/>
                <a:gd name="connsiteY1" fmla="*/ 32500 h 59648"/>
                <a:gd name="connsiteX2" fmla="*/ 37854 w 37853"/>
                <a:gd name="connsiteY2" fmla="*/ 41819 h 59648"/>
                <a:gd name="connsiteX3" fmla="*/ 32000 w 37853"/>
                <a:gd name="connsiteY3" fmla="*/ 54989 h 59648"/>
                <a:gd name="connsiteX4" fmla="*/ 15365 w 37853"/>
                <a:gd name="connsiteY4" fmla="*/ 59648 h 59648"/>
                <a:gd name="connsiteX5" fmla="*/ 7895 w 37853"/>
                <a:gd name="connsiteY5" fmla="*/ 58916 h 59648"/>
                <a:gd name="connsiteX6" fmla="*/ 0 w 37853"/>
                <a:gd name="connsiteY6" fmla="*/ 56798 h 59648"/>
                <a:gd name="connsiteX7" fmla="*/ 0 w 37853"/>
                <a:gd name="connsiteY7" fmla="*/ 49289 h 59648"/>
                <a:gd name="connsiteX8" fmla="*/ 7086 w 37853"/>
                <a:gd name="connsiteY8" fmla="*/ 52139 h 59648"/>
                <a:gd name="connsiteX9" fmla="*/ 15134 w 37853"/>
                <a:gd name="connsiteY9" fmla="*/ 53102 h 59648"/>
                <a:gd name="connsiteX10" fmla="*/ 26263 w 37853"/>
                <a:gd name="connsiteY10" fmla="*/ 50213 h 59648"/>
                <a:gd name="connsiteX11" fmla="*/ 30114 w 37853"/>
                <a:gd name="connsiteY11" fmla="*/ 41819 h 59648"/>
                <a:gd name="connsiteX12" fmla="*/ 26532 w 37853"/>
                <a:gd name="connsiteY12" fmla="*/ 33887 h 59648"/>
                <a:gd name="connsiteX13" fmla="*/ 16635 w 37853"/>
                <a:gd name="connsiteY13" fmla="*/ 30998 h 59648"/>
                <a:gd name="connsiteX14" fmla="*/ 9936 w 37853"/>
                <a:gd name="connsiteY14" fmla="*/ 30998 h 59648"/>
                <a:gd name="connsiteX15" fmla="*/ 9936 w 37853"/>
                <a:gd name="connsiteY15" fmla="*/ 24606 h 59648"/>
                <a:gd name="connsiteX16" fmla="*/ 16943 w 37853"/>
                <a:gd name="connsiteY16" fmla="*/ 24606 h 59648"/>
                <a:gd name="connsiteX17" fmla="*/ 25723 w 37853"/>
                <a:gd name="connsiteY17" fmla="*/ 22334 h 59648"/>
                <a:gd name="connsiteX18" fmla="*/ 28766 w 37853"/>
                <a:gd name="connsiteY18" fmla="*/ 15711 h 59648"/>
                <a:gd name="connsiteX19" fmla="*/ 25608 w 37853"/>
                <a:gd name="connsiteY19" fmla="*/ 8934 h 59648"/>
                <a:gd name="connsiteX20" fmla="*/ 16635 w 37853"/>
                <a:gd name="connsiteY20" fmla="*/ 6546 h 59648"/>
                <a:gd name="connsiteX21" fmla="*/ 9782 w 37853"/>
                <a:gd name="connsiteY21" fmla="*/ 7239 h 59648"/>
                <a:gd name="connsiteX22" fmla="*/ 1733 w 37853"/>
                <a:gd name="connsiteY22" fmla="*/ 9396 h 59648"/>
                <a:gd name="connsiteX23" fmla="*/ 1733 w 37853"/>
                <a:gd name="connsiteY23" fmla="*/ 2464 h 59648"/>
                <a:gd name="connsiteX24" fmla="*/ 10013 w 37853"/>
                <a:gd name="connsiteY24" fmla="*/ 616 h 59648"/>
                <a:gd name="connsiteX25" fmla="*/ 17329 w 37853"/>
                <a:gd name="connsiteY25" fmla="*/ 0 h 59648"/>
                <a:gd name="connsiteX26" fmla="*/ 31346 w 37853"/>
                <a:gd name="connsiteY26" fmla="*/ 4043 h 59648"/>
                <a:gd name="connsiteX27" fmla="*/ 36506 w 37853"/>
                <a:gd name="connsiteY27" fmla="*/ 14903 h 59648"/>
                <a:gd name="connsiteX28" fmla="*/ 33772 w 37853"/>
                <a:gd name="connsiteY28" fmla="*/ 22988 h 59648"/>
                <a:gd name="connsiteX29" fmla="*/ 25993 w 37853"/>
                <a:gd name="connsiteY29" fmla="*/ 27533 h 5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7853" h="59648">
                  <a:moveTo>
                    <a:pt x="25993" y="27533"/>
                  </a:moveTo>
                  <a:cubicBezTo>
                    <a:pt x="29716" y="28329"/>
                    <a:pt x="32617" y="29984"/>
                    <a:pt x="34696" y="32500"/>
                  </a:cubicBezTo>
                  <a:cubicBezTo>
                    <a:pt x="36801" y="35016"/>
                    <a:pt x="37854" y="38122"/>
                    <a:pt x="37854" y="41819"/>
                  </a:cubicBezTo>
                  <a:cubicBezTo>
                    <a:pt x="37854" y="47493"/>
                    <a:pt x="35902" y="51883"/>
                    <a:pt x="32000" y="54989"/>
                  </a:cubicBezTo>
                  <a:cubicBezTo>
                    <a:pt x="28098" y="58095"/>
                    <a:pt x="22553" y="59648"/>
                    <a:pt x="15365" y="59648"/>
                  </a:cubicBezTo>
                  <a:cubicBezTo>
                    <a:pt x="12952" y="59648"/>
                    <a:pt x="10462" y="59404"/>
                    <a:pt x="7895" y="58916"/>
                  </a:cubicBezTo>
                  <a:cubicBezTo>
                    <a:pt x="5353" y="58454"/>
                    <a:pt x="2722" y="57748"/>
                    <a:pt x="0" y="56798"/>
                  </a:cubicBezTo>
                  <a:lnTo>
                    <a:pt x="0" y="49289"/>
                  </a:lnTo>
                  <a:cubicBezTo>
                    <a:pt x="2157" y="50547"/>
                    <a:pt x="4518" y="51498"/>
                    <a:pt x="7086" y="52139"/>
                  </a:cubicBezTo>
                  <a:cubicBezTo>
                    <a:pt x="9653" y="52781"/>
                    <a:pt x="12336" y="53102"/>
                    <a:pt x="15134" y="53102"/>
                  </a:cubicBezTo>
                  <a:cubicBezTo>
                    <a:pt x="20012" y="53102"/>
                    <a:pt x="23721" y="52139"/>
                    <a:pt x="26263" y="50213"/>
                  </a:cubicBezTo>
                  <a:cubicBezTo>
                    <a:pt x="28831" y="48288"/>
                    <a:pt x="30114" y="45490"/>
                    <a:pt x="30114" y="41819"/>
                  </a:cubicBezTo>
                  <a:cubicBezTo>
                    <a:pt x="30114" y="38430"/>
                    <a:pt x="28920" y="35786"/>
                    <a:pt x="26532" y="33887"/>
                  </a:cubicBezTo>
                  <a:cubicBezTo>
                    <a:pt x="24170" y="31961"/>
                    <a:pt x="20871" y="30998"/>
                    <a:pt x="16635" y="30998"/>
                  </a:cubicBezTo>
                  <a:lnTo>
                    <a:pt x="9936" y="30998"/>
                  </a:lnTo>
                  <a:lnTo>
                    <a:pt x="9936" y="24606"/>
                  </a:lnTo>
                  <a:lnTo>
                    <a:pt x="16943" y="24606"/>
                  </a:lnTo>
                  <a:cubicBezTo>
                    <a:pt x="20769" y="24606"/>
                    <a:pt x="23696" y="23849"/>
                    <a:pt x="25723" y="22334"/>
                  </a:cubicBezTo>
                  <a:cubicBezTo>
                    <a:pt x="27752" y="20793"/>
                    <a:pt x="28766" y="18586"/>
                    <a:pt x="28766" y="15711"/>
                  </a:cubicBezTo>
                  <a:cubicBezTo>
                    <a:pt x="28766" y="12759"/>
                    <a:pt x="27714" y="10499"/>
                    <a:pt x="25608" y="8934"/>
                  </a:cubicBezTo>
                  <a:cubicBezTo>
                    <a:pt x="23529" y="7341"/>
                    <a:pt x="20538" y="6546"/>
                    <a:pt x="16635" y="6546"/>
                  </a:cubicBezTo>
                  <a:cubicBezTo>
                    <a:pt x="14505" y="6546"/>
                    <a:pt x="12220" y="6777"/>
                    <a:pt x="9782" y="7239"/>
                  </a:cubicBezTo>
                  <a:cubicBezTo>
                    <a:pt x="7342" y="7701"/>
                    <a:pt x="4660" y="8419"/>
                    <a:pt x="1733" y="9396"/>
                  </a:cubicBezTo>
                  <a:lnTo>
                    <a:pt x="1733" y="2464"/>
                  </a:lnTo>
                  <a:cubicBezTo>
                    <a:pt x="4686" y="1643"/>
                    <a:pt x="7445" y="1027"/>
                    <a:pt x="10013" y="616"/>
                  </a:cubicBezTo>
                  <a:cubicBezTo>
                    <a:pt x="12605" y="205"/>
                    <a:pt x="15044" y="0"/>
                    <a:pt x="17329" y="0"/>
                  </a:cubicBezTo>
                  <a:cubicBezTo>
                    <a:pt x="23234" y="0"/>
                    <a:pt x="27906" y="1348"/>
                    <a:pt x="31346" y="4043"/>
                  </a:cubicBezTo>
                  <a:cubicBezTo>
                    <a:pt x="34786" y="6713"/>
                    <a:pt x="36506" y="10333"/>
                    <a:pt x="36506" y="14903"/>
                  </a:cubicBezTo>
                  <a:cubicBezTo>
                    <a:pt x="36506" y="18086"/>
                    <a:pt x="35594" y="20781"/>
                    <a:pt x="33772" y="22988"/>
                  </a:cubicBezTo>
                  <a:cubicBezTo>
                    <a:pt x="31950" y="25171"/>
                    <a:pt x="29356" y="26686"/>
                    <a:pt x="25993" y="27533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BEB1E2C1-7F57-5EF0-E2FD-57DE6C74739D}"/>
                </a:ext>
              </a:extLst>
            </p:cNvPr>
            <p:cNvSpPr/>
            <p:nvPr/>
          </p:nvSpPr>
          <p:spPr>
            <a:xfrm>
              <a:off x="6789380" y="1441936"/>
              <a:ext cx="39739" cy="59648"/>
            </a:xfrm>
            <a:custGeom>
              <a:avLst/>
              <a:gdLst>
                <a:gd name="connsiteX0" fmla="*/ 19870 w 39739"/>
                <a:gd name="connsiteY0" fmla="*/ 6161 h 59648"/>
                <a:gd name="connsiteX1" fmla="*/ 10821 w 39739"/>
                <a:gd name="connsiteY1" fmla="*/ 12092 h 59648"/>
                <a:gd name="connsiteX2" fmla="*/ 7817 w 39739"/>
                <a:gd name="connsiteY2" fmla="*/ 29844 h 59648"/>
                <a:gd name="connsiteX3" fmla="*/ 10821 w 39739"/>
                <a:gd name="connsiteY3" fmla="*/ 47595 h 59648"/>
                <a:gd name="connsiteX4" fmla="*/ 19870 w 39739"/>
                <a:gd name="connsiteY4" fmla="*/ 53487 h 59648"/>
                <a:gd name="connsiteX5" fmla="*/ 28919 w 39739"/>
                <a:gd name="connsiteY5" fmla="*/ 47595 h 59648"/>
                <a:gd name="connsiteX6" fmla="*/ 31962 w 39739"/>
                <a:gd name="connsiteY6" fmla="*/ 29844 h 59648"/>
                <a:gd name="connsiteX7" fmla="*/ 28919 w 39739"/>
                <a:gd name="connsiteY7" fmla="*/ 12092 h 59648"/>
                <a:gd name="connsiteX8" fmla="*/ 19870 w 39739"/>
                <a:gd name="connsiteY8" fmla="*/ 6161 h 59648"/>
                <a:gd name="connsiteX9" fmla="*/ 19870 w 39739"/>
                <a:gd name="connsiteY9" fmla="*/ 0 h 59648"/>
                <a:gd name="connsiteX10" fmla="*/ 34619 w 39739"/>
                <a:gd name="connsiteY10" fmla="*/ 7663 h 59648"/>
                <a:gd name="connsiteX11" fmla="*/ 39740 w 39739"/>
                <a:gd name="connsiteY11" fmla="*/ 29844 h 59648"/>
                <a:gd name="connsiteX12" fmla="*/ 34619 w 39739"/>
                <a:gd name="connsiteY12" fmla="*/ 52024 h 59648"/>
                <a:gd name="connsiteX13" fmla="*/ 19870 w 39739"/>
                <a:gd name="connsiteY13" fmla="*/ 59649 h 59648"/>
                <a:gd name="connsiteX14" fmla="*/ 5083 w 39739"/>
                <a:gd name="connsiteY14" fmla="*/ 52024 h 59648"/>
                <a:gd name="connsiteX15" fmla="*/ 0 w 39739"/>
                <a:gd name="connsiteY15" fmla="*/ 29844 h 59648"/>
                <a:gd name="connsiteX16" fmla="*/ 5083 w 39739"/>
                <a:gd name="connsiteY16" fmla="*/ 7663 h 59648"/>
                <a:gd name="connsiteX17" fmla="*/ 19870 w 39739"/>
                <a:gd name="connsiteY17" fmla="*/ 0 h 5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739" h="59648">
                  <a:moveTo>
                    <a:pt x="19870" y="6161"/>
                  </a:moveTo>
                  <a:cubicBezTo>
                    <a:pt x="15865" y="6161"/>
                    <a:pt x="12848" y="8138"/>
                    <a:pt x="10821" y="12092"/>
                  </a:cubicBezTo>
                  <a:cubicBezTo>
                    <a:pt x="8818" y="16019"/>
                    <a:pt x="7817" y="21937"/>
                    <a:pt x="7817" y="29844"/>
                  </a:cubicBezTo>
                  <a:cubicBezTo>
                    <a:pt x="7817" y="37725"/>
                    <a:pt x="8818" y="43642"/>
                    <a:pt x="10821" y="47595"/>
                  </a:cubicBezTo>
                  <a:cubicBezTo>
                    <a:pt x="12848" y="51523"/>
                    <a:pt x="15865" y="53487"/>
                    <a:pt x="19870" y="53487"/>
                  </a:cubicBezTo>
                  <a:cubicBezTo>
                    <a:pt x="23901" y="53487"/>
                    <a:pt x="26917" y="51523"/>
                    <a:pt x="28919" y="47595"/>
                  </a:cubicBezTo>
                  <a:cubicBezTo>
                    <a:pt x="30948" y="43642"/>
                    <a:pt x="31962" y="37725"/>
                    <a:pt x="31962" y="29844"/>
                  </a:cubicBezTo>
                  <a:cubicBezTo>
                    <a:pt x="31962" y="21937"/>
                    <a:pt x="30948" y="16019"/>
                    <a:pt x="28919" y="12092"/>
                  </a:cubicBezTo>
                  <a:cubicBezTo>
                    <a:pt x="26917" y="8138"/>
                    <a:pt x="23901" y="6161"/>
                    <a:pt x="19870" y="6161"/>
                  </a:cubicBezTo>
                  <a:moveTo>
                    <a:pt x="19870" y="0"/>
                  </a:moveTo>
                  <a:cubicBezTo>
                    <a:pt x="26314" y="0"/>
                    <a:pt x="31230" y="2554"/>
                    <a:pt x="34619" y="7663"/>
                  </a:cubicBezTo>
                  <a:cubicBezTo>
                    <a:pt x="38032" y="12746"/>
                    <a:pt x="39740" y="20140"/>
                    <a:pt x="39740" y="29844"/>
                  </a:cubicBezTo>
                  <a:cubicBezTo>
                    <a:pt x="39740" y="39522"/>
                    <a:pt x="38032" y="46915"/>
                    <a:pt x="34619" y="52024"/>
                  </a:cubicBezTo>
                  <a:cubicBezTo>
                    <a:pt x="31230" y="57107"/>
                    <a:pt x="26314" y="59649"/>
                    <a:pt x="19870" y="59649"/>
                  </a:cubicBezTo>
                  <a:cubicBezTo>
                    <a:pt x="13426" y="59649"/>
                    <a:pt x="8497" y="57107"/>
                    <a:pt x="5083" y="52024"/>
                  </a:cubicBezTo>
                  <a:cubicBezTo>
                    <a:pt x="1694" y="46915"/>
                    <a:pt x="0" y="39522"/>
                    <a:pt x="0" y="29844"/>
                  </a:cubicBezTo>
                  <a:cubicBezTo>
                    <a:pt x="0" y="20140"/>
                    <a:pt x="1694" y="12746"/>
                    <a:pt x="5083" y="7663"/>
                  </a:cubicBezTo>
                  <a:cubicBezTo>
                    <a:pt x="8497" y="2554"/>
                    <a:pt x="13426" y="0"/>
                    <a:pt x="19870" y="0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2E2040FE-EBCA-F6F6-F515-6F18B7B20E63}"/>
                </a:ext>
              </a:extLst>
            </p:cNvPr>
            <p:cNvSpPr/>
            <p:nvPr/>
          </p:nvSpPr>
          <p:spPr>
            <a:xfrm>
              <a:off x="6842790" y="1490687"/>
              <a:ext cx="8125" cy="9780"/>
            </a:xfrm>
            <a:custGeom>
              <a:avLst/>
              <a:gdLst>
                <a:gd name="connsiteX0" fmla="*/ 0 w 8125"/>
                <a:gd name="connsiteY0" fmla="*/ 0 h 9780"/>
                <a:gd name="connsiteX1" fmla="*/ 8126 w 8125"/>
                <a:gd name="connsiteY1" fmla="*/ 0 h 9780"/>
                <a:gd name="connsiteX2" fmla="*/ 8126 w 8125"/>
                <a:gd name="connsiteY2" fmla="*/ 9781 h 9780"/>
                <a:gd name="connsiteX3" fmla="*/ 0 w 8125"/>
                <a:gd name="connsiteY3" fmla="*/ 9781 h 9780"/>
                <a:gd name="connsiteX4" fmla="*/ 0 w 8125"/>
                <a:gd name="connsiteY4" fmla="*/ 0 h 9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5" h="9780">
                  <a:moveTo>
                    <a:pt x="0" y="0"/>
                  </a:moveTo>
                  <a:lnTo>
                    <a:pt x="8126" y="0"/>
                  </a:lnTo>
                  <a:lnTo>
                    <a:pt x="8126" y="9781"/>
                  </a:lnTo>
                  <a:lnTo>
                    <a:pt x="0" y="9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53893CF0-097B-66E2-5DB0-A058E3D0FD70}"/>
                </a:ext>
              </a:extLst>
            </p:cNvPr>
            <p:cNvSpPr/>
            <p:nvPr/>
          </p:nvSpPr>
          <p:spPr>
            <a:xfrm>
              <a:off x="6863276" y="1442975"/>
              <a:ext cx="41896" cy="57492"/>
            </a:xfrm>
            <a:custGeom>
              <a:avLst/>
              <a:gdLst>
                <a:gd name="connsiteX0" fmla="*/ 25954 w 41896"/>
                <a:gd name="connsiteY0" fmla="*/ 6777 h 57492"/>
                <a:gd name="connsiteX1" fmla="*/ 6315 w 41896"/>
                <a:gd name="connsiteY1" fmla="*/ 37468 h 57492"/>
                <a:gd name="connsiteX2" fmla="*/ 25954 w 41896"/>
                <a:gd name="connsiteY2" fmla="*/ 37468 h 57492"/>
                <a:gd name="connsiteX3" fmla="*/ 25954 w 41896"/>
                <a:gd name="connsiteY3" fmla="*/ 6777 h 57492"/>
                <a:gd name="connsiteX4" fmla="*/ 23913 w 41896"/>
                <a:gd name="connsiteY4" fmla="*/ 0 h 57492"/>
                <a:gd name="connsiteX5" fmla="*/ 33694 w 41896"/>
                <a:gd name="connsiteY5" fmla="*/ 0 h 57492"/>
                <a:gd name="connsiteX6" fmla="*/ 33694 w 41896"/>
                <a:gd name="connsiteY6" fmla="*/ 37468 h 57492"/>
                <a:gd name="connsiteX7" fmla="*/ 41897 w 41896"/>
                <a:gd name="connsiteY7" fmla="*/ 37468 h 57492"/>
                <a:gd name="connsiteX8" fmla="*/ 41897 w 41896"/>
                <a:gd name="connsiteY8" fmla="*/ 43937 h 57492"/>
                <a:gd name="connsiteX9" fmla="*/ 33694 w 41896"/>
                <a:gd name="connsiteY9" fmla="*/ 43937 h 57492"/>
                <a:gd name="connsiteX10" fmla="*/ 33694 w 41896"/>
                <a:gd name="connsiteY10" fmla="*/ 57492 h 57492"/>
                <a:gd name="connsiteX11" fmla="*/ 25954 w 41896"/>
                <a:gd name="connsiteY11" fmla="*/ 57492 h 57492"/>
                <a:gd name="connsiteX12" fmla="*/ 25954 w 41896"/>
                <a:gd name="connsiteY12" fmla="*/ 43937 h 57492"/>
                <a:gd name="connsiteX13" fmla="*/ 0 w 41896"/>
                <a:gd name="connsiteY13" fmla="*/ 43937 h 57492"/>
                <a:gd name="connsiteX14" fmla="*/ 0 w 41896"/>
                <a:gd name="connsiteY14" fmla="*/ 36428 h 57492"/>
                <a:gd name="connsiteX15" fmla="*/ 23913 w 41896"/>
                <a:gd name="connsiteY15" fmla="*/ 0 h 5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896" h="57492">
                  <a:moveTo>
                    <a:pt x="25954" y="6777"/>
                  </a:moveTo>
                  <a:lnTo>
                    <a:pt x="6315" y="37468"/>
                  </a:lnTo>
                  <a:lnTo>
                    <a:pt x="25954" y="37468"/>
                  </a:lnTo>
                  <a:lnTo>
                    <a:pt x="25954" y="6777"/>
                  </a:lnTo>
                  <a:moveTo>
                    <a:pt x="23913" y="0"/>
                  </a:moveTo>
                  <a:lnTo>
                    <a:pt x="33694" y="0"/>
                  </a:lnTo>
                  <a:lnTo>
                    <a:pt x="33694" y="37468"/>
                  </a:lnTo>
                  <a:lnTo>
                    <a:pt x="41897" y="37468"/>
                  </a:lnTo>
                  <a:lnTo>
                    <a:pt x="41897" y="43937"/>
                  </a:lnTo>
                  <a:lnTo>
                    <a:pt x="33694" y="43937"/>
                  </a:lnTo>
                  <a:lnTo>
                    <a:pt x="33694" y="57492"/>
                  </a:lnTo>
                  <a:lnTo>
                    <a:pt x="25954" y="57492"/>
                  </a:lnTo>
                  <a:lnTo>
                    <a:pt x="25954" y="43937"/>
                  </a:lnTo>
                  <a:lnTo>
                    <a:pt x="0" y="43937"/>
                  </a:lnTo>
                  <a:lnTo>
                    <a:pt x="0" y="36428"/>
                  </a:lnTo>
                  <a:lnTo>
                    <a:pt x="23913" y="0"/>
                  </a:ln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114A6D29-C618-3753-4975-47FAE944CCD5}"/>
                </a:ext>
              </a:extLst>
            </p:cNvPr>
            <p:cNvSpPr/>
            <p:nvPr/>
          </p:nvSpPr>
          <p:spPr>
            <a:xfrm>
              <a:off x="6673928" y="2172433"/>
              <a:ext cx="65014" cy="84525"/>
            </a:xfrm>
            <a:custGeom>
              <a:avLst/>
              <a:gdLst>
                <a:gd name="connsiteX0" fmla="*/ 4587 w 65014"/>
                <a:gd name="connsiteY0" fmla="*/ 139 h 84525"/>
                <a:gd name="connsiteX1" fmla="*/ 6769 w 65014"/>
                <a:gd name="connsiteY1" fmla="*/ 1386 h 84525"/>
                <a:gd name="connsiteX2" fmla="*/ 8194 w 65014"/>
                <a:gd name="connsiteY2" fmla="*/ 4682 h 84525"/>
                <a:gd name="connsiteX3" fmla="*/ 7837 w 65014"/>
                <a:gd name="connsiteY3" fmla="*/ 6507 h 84525"/>
                <a:gd name="connsiteX4" fmla="*/ 5923 w 65014"/>
                <a:gd name="connsiteY4" fmla="*/ 7398 h 84525"/>
                <a:gd name="connsiteX5" fmla="*/ 4765 w 65014"/>
                <a:gd name="connsiteY5" fmla="*/ 7799 h 84525"/>
                <a:gd name="connsiteX6" fmla="*/ 4275 w 65014"/>
                <a:gd name="connsiteY6" fmla="*/ 8778 h 84525"/>
                <a:gd name="connsiteX7" fmla="*/ 4943 w 65014"/>
                <a:gd name="connsiteY7" fmla="*/ 10871 h 84525"/>
                <a:gd name="connsiteX8" fmla="*/ 10019 w 65014"/>
                <a:gd name="connsiteY8" fmla="*/ 13988 h 84525"/>
                <a:gd name="connsiteX9" fmla="*/ 24269 w 65014"/>
                <a:gd name="connsiteY9" fmla="*/ 17907 h 84525"/>
                <a:gd name="connsiteX10" fmla="*/ 62298 w 65014"/>
                <a:gd name="connsiteY10" fmla="*/ 27214 h 84525"/>
                <a:gd name="connsiteX11" fmla="*/ 65015 w 65014"/>
                <a:gd name="connsiteY11" fmla="*/ 32335 h 84525"/>
                <a:gd name="connsiteX12" fmla="*/ 37450 w 65014"/>
                <a:gd name="connsiteY12" fmla="*/ 40484 h 84525"/>
                <a:gd name="connsiteX13" fmla="*/ 15586 w 65014"/>
                <a:gd name="connsiteY13" fmla="*/ 50102 h 84525"/>
                <a:gd name="connsiteX14" fmla="*/ 29925 w 65014"/>
                <a:gd name="connsiteY14" fmla="*/ 54110 h 84525"/>
                <a:gd name="connsiteX15" fmla="*/ 48984 w 65014"/>
                <a:gd name="connsiteY15" fmla="*/ 60478 h 84525"/>
                <a:gd name="connsiteX16" fmla="*/ 60384 w 65014"/>
                <a:gd name="connsiteY16" fmla="*/ 68895 h 84525"/>
                <a:gd name="connsiteX17" fmla="*/ 64748 w 65014"/>
                <a:gd name="connsiteY17" fmla="*/ 79003 h 84525"/>
                <a:gd name="connsiteX18" fmla="*/ 62833 w 65014"/>
                <a:gd name="connsiteY18" fmla="*/ 83590 h 84525"/>
                <a:gd name="connsiteX19" fmla="*/ 59359 w 65014"/>
                <a:gd name="connsiteY19" fmla="*/ 84391 h 84525"/>
                <a:gd name="connsiteX20" fmla="*/ 56020 w 65014"/>
                <a:gd name="connsiteY20" fmla="*/ 82031 h 84525"/>
                <a:gd name="connsiteX21" fmla="*/ 55084 w 65014"/>
                <a:gd name="connsiteY21" fmla="*/ 79760 h 84525"/>
                <a:gd name="connsiteX22" fmla="*/ 55930 w 65014"/>
                <a:gd name="connsiteY22" fmla="*/ 77534 h 84525"/>
                <a:gd name="connsiteX23" fmla="*/ 56331 w 65014"/>
                <a:gd name="connsiteY23" fmla="*/ 77311 h 84525"/>
                <a:gd name="connsiteX24" fmla="*/ 57088 w 65014"/>
                <a:gd name="connsiteY24" fmla="*/ 76999 h 84525"/>
                <a:gd name="connsiteX25" fmla="*/ 57712 w 65014"/>
                <a:gd name="connsiteY25" fmla="*/ 76732 h 84525"/>
                <a:gd name="connsiteX26" fmla="*/ 59003 w 65014"/>
                <a:gd name="connsiteY26" fmla="*/ 74461 h 84525"/>
                <a:gd name="connsiteX27" fmla="*/ 56465 w 65014"/>
                <a:gd name="connsiteY27" fmla="*/ 68450 h 84525"/>
                <a:gd name="connsiteX28" fmla="*/ 54060 w 65014"/>
                <a:gd name="connsiteY28" fmla="*/ 66223 h 84525"/>
                <a:gd name="connsiteX29" fmla="*/ 51700 w 65014"/>
                <a:gd name="connsiteY29" fmla="*/ 64709 h 84525"/>
                <a:gd name="connsiteX30" fmla="*/ 48806 w 65014"/>
                <a:gd name="connsiteY30" fmla="*/ 63240 h 84525"/>
                <a:gd name="connsiteX31" fmla="*/ 34912 w 65014"/>
                <a:gd name="connsiteY31" fmla="*/ 58653 h 84525"/>
                <a:gd name="connsiteX32" fmla="*/ 11311 w 65014"/>
                <a:gd name="connsiteY32" fmla="*/ 52730 h 84525"/>
                <a:gd name="connsiteX33" fmla="*/ 7214 w 65014"/>
                <a:gd name="connsiteY33" fmla="*/ 56827 h 84525"/>
                <a:gd name="connsiteX34" fmla="*/ 5744 w 65014"/>
                <a:gd name="connsiteY34" fmla="*/ 60790 h 84525"/>
                <a:gd name="connsiteX35" fmla="*/ 7659 w 65014"/>
                <a:gd name="connsiteY35" fmla="*/ 66312 h 84525"/>
                <a:gd name="connsiteX36" fmla="*/ 10019 w 65014"/>
                <a:gd name="connsiteY36" fmla="*/ 68538 h 84525"/>
                <a:gd name="connsiteX37" fmla="*/ 12513 w 65014"/>
                <a:gd name="connsiteY37" fmla="*/ 70097 h 84525"/>
                <a:gd name="connsiteX38" fmla="*/ 15408 w 65014"/>
                <a:gd name="connsiteY38" fmla="*/ 71433 h 84525"/>
                <a:gd name="connsiteX39" fmla="*/ 15853 w 65014"/>
                <a:gd name="connsiteY39" fmla="*/ 73526 h 84525"/>
                <a:gd name="connsiteX40" fmla="*/ 3741 w 65014"/>
                <a:gd name="connsiteY40" fmla="*/ 66624 h 84525"/>
                <a:gd name="connsiteX41" fmla="*/ 445 w 65014"/>
                <a:gd name="connsiteY41" fmla="*/ 56827 h 84525"/>
                <a:gd name="connsiteX42" fmla="*/ 6190 w 65014"/>
                <a:gd name="connsiteY42" fmla="*/ 47342 h 84525"/>
                <a:gd name="connsiteX43" fmla="*/ 10598 w 65014"/>
                <a:gd name="connsiteY43" fmla="*/ 44581 h 84525"/>
                <a:gd name="connsiteX44" fmla="*/ 14695 w 65014"/>
                <a:gd name="connsiteY44" fmla="*/ 42577 h 84525"/>
                <a:gd name="connsiteX45" fmla="*/ 19593 w 65014"/>
                <a:gd name="connsiteY45" fmla="*/ 40529 h 84525"/>
                <a:gd name="connsiteX46" fmla="*/ 53081 w 65014"/>
                <a:gd name="connsiteY46" fmla="*/ 28416 h 84525"/>
                <a:gd name="connsiteX47" fmla="*/ 51967 w 65014"/>
                <a:gd name="connsiteY47" fmla="*/ 27481 h 84525"/>
                <a:gd name="connsiteX48" fmla="*/ 20618 w 65014"/>
                <a:gd name="connsiteY48" fmla="*/ 20446 h 84525"/>
                <a:gd name="connsiteX49" fmla="*/ 9396 w 65014"/>
                <a:gd name="connsiteY49" fmla="*/ 16438 h 84525"/>
                <a:gd name="connsiteX50" fmla="*/ 2939 w 65014"/>
                <a:gd name="connsiteY50" fmla="*/ 11984 h 84525"/>
                <a:gd name="connsiteX51" fmla="*/ 0 w 65014"/>
                <a:gd name="connsiteY51" fmla="*/ 3969 h 84525"/>
                <a:gd name="connsiteX52" fmla="*/ 1380 w 65014"/>
                <a:gd name="connsiteY52" fmla="*/ 674 h 84525"/>
                <a:gd name="connsiteX53" fmla="*/ 4587 w 65014"/>
                <a:gd name="connsiteY53" fmla="*/ 139 h 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65014" h="84525">
                  <a:moveTo>
                    <a:pt x="4587" y="139"/>
                  </a:moveTo>
                  <a:cubicBezTo>
                    <a:pt x="5655" y="406"/>
                    <a:pt x="6383" y="822"/>
                    <a:pt x="6769" y="1386"/>
                  </a:cubicBezTo>
                  <a:lnTo>
                    <a:pt x="8194" y="4682"/>
                  </a:lnTo>
                  <a:cubicBezTo>
                    <a:pt x="8194" y="5780"/>
                    <a:pt x="8075" y="6388"/>
                    <a:pt x="7837" y="6507"/>
                  </a:cubicBezTo>
                  <a:cubicBezTo>
                    <a:pt x="7214" y="7012"/>
                    <a:pt x="6576" y="7309"/>
                    <a:pt x="5923" y="7398"/>
                  </a:cubicBezTo>
                  <a:cubicBezTo>
                    <a:pt x="5447" y="7398"/>
                    <a:pt x="5062" y="7532"/>
                    <a:pt x="4765" y="7799"/>
                  </a:cubicBezTo>
                  <a:cubicBezTo>
                    <a:pt x="4438" y="8036"/>
                    <a:pt x="4275" y="8362"/>
                    <a:pt x="4275" y="8778"/>
                  </a:cubicBezTo>
                  <a:cubicBezTo>
                    <a:pt x="4275" y="9639"/>
                    <a:pt x="4498" y="10337"/>
                    <a:pt x="4943" y="10871"/>
                  </a:cubicBezTo>
                  <a:cubicBezTo>
                    <a:pt x="5952" y="12148"/>
                    <a:pt x="7644" y="13187"/>
                    <a:pt x="10019" y="13988"/>
                  </a:cubicBezTo>
                  <a:cubicBezTo>
                    <a:pt x="11979" y="14672"/>
                    <a:pt x="16729" y="15978"/>
                    <a:pt x="24269" y="17907"/>
                  </a:cubicBezTo>
                  <a:lnTo>
                    <a:pt x="62298" y="27214"/>
                  </a:lnTo>
                  <a:lnTo>
                    <a:pt x="65015" y="32335"/>
                  </a:lnTo>
                  <a:cubicBezTo>
                    <a:pt x="54773" y="34977"/>
                    <a:pt x="45585" y="37694"/>
                    <a:pt x="37450" y="40484"/>
                  </a:cubicBezTo>
                  <a:cubicBezTo>
                    <a:pt x="29286" y="43274"/>
                    <a:pt x="21998" y="46481"/>
                    <a:pt x="15586" y="50102"/>
                  </a:cubicBezTo>
                  <a:lnTo>
                    <a:pt x="29925" y="54110"/>
                  </a:lnTo>
                  <a:cubicBezTo>
                    <a:pt x="41235" y="57673"/>
                    <a:pt x="47588" y="59795"/>
                    <a:pt x="48984" y="60478"/>
                  </a:cubicBezTo>
                  <a:cubicBezTo>
                    <a:pt x="53615" y="62585"/>
                    <a:pt x="57415" y="65392"/>
                    <a:pt x="60384" y="68895"/>
                  </a:cubicBezTo>
                  <a:cubicBezTo>
                    <a:pt x="63293" y="72368"/>
                    <a:pt x="64748" y="75738"/>
                    <a:pt x="64748" y="79003"/>
                  </a:cubicBezTo>
                  <a:cubicBezTo>
                    <a:pt x="64748" y="81111"/>
                    <a:pt x="64109" y="82640"/>
                    <a:pt x="62833" y="83590"/>
                  </a:cubicBezTo>
                  <a:cubicBezTo>
                    <a:pt x="61764" y="84450"/>
                    <a:pt x="60606" y="84717"/>
                    <a:pt x="59359" y="84391"/>
                  </a:cubicBezTo>
                  <a:cubicBezTo>
                    <a:pt x="58202" y="84154"/>
                    <a:pt x="57088" y="83367"/>
                    <a:pt x="56020" y="82031"/>
                  </a:cubicBezTo>
                  <a:cubicBezTo>
                    <a:pt x="55396" y="81200"/>
                    <a:pt x="55084" y="80443"/>
                    <a:pt x="55084" y="79760"/>
                  </a:cubicBezTo>
                  <a:cubicBezTo>
                    <a:pt x="55084" y="78692"/>
                    <a:pt x="55366" y="77949"/>
                    <a:pt x="55930" y="77534"/>
                  </a:cubicBezTo>
                  <a:cubicBezTo>
                    <a:pt x="55990" y="77474"/>
                    <a:pt x="56123" y="77400"/>
                    <a:pt x="56331" y="77311"/>
                  </a:cubicBezTo>
                  <a:cubicBezTo>
                    <a:pt x="56539" y="77222"/>
                    <a:pt x="56791" y="77118"/>
                    <a:pt x="57088" y="76999"/>
                  </a:cubicBezTo>
                  <a:cubicBezTo>
                    <a:pt x="57355" y="76881"/>
                    <a:pt x="57563" y="76791"/>
                    <a:pt x="57712" y="76732"/>
                  </a:cubicBezTo>
                  <a:cubicBezTo>
                    <a:pt x="58573" y="76376"/>
                    <a:pt x="59003" y="75619"/>
                    <a:pt x="59003" y="74461"/>
                  </a:cubicBezTo>
                  <a:cubicBezTo>
                    <a:pt x="59003" y="72561"/>
                    <a:pt x="58157" y="70557"/>
                    <a:pt x="56465" y="68450"/>
                  </a:cubicBezTo>
                  <a:cubicBezTo>
                    <a:pt x="55812" y="67648"/>
                    <a:pt x="55010" y="66906"/>
                    <a:pt x="54060" y="66223"/>
                  </a:cubicBezTo>
                  <a:cubicBezTo>
                    <a:pt x="53081" y="65511"/>
                    <a:pt x="52294" y="65006"/>
                    <a:pt x="51700" y="64709"/>
                  </a:cubicBezTo>
                  <a:cubicBezTo>
                    <a:pt x="51106" y="64382"/>
                    <a:pt x="50141" y="63893"/>
                    <a:pt x="48806" y="63240"/>
                  </a:cubicBezTo>
                  <a:cubicBezTo>
                    <a:pt x="45213" y="61666"/>
                    <a:pt x="40582" y="60137"/>
                    <a:pt x="34912" y="58653"/>
                  </a:cubicBezTo>
                  <a:lnTo>
                    <a:pt x="11311" y="52730"/>
                  </a:lnTo>
                  <a:cubicBezTo>
                    <a:pt x="9470" y="54155"/>
                    <a:pt x="8105" y="55521"/>
                    <a:pt x="7214" y="56827"/>
                  </a:cubicBezTo>
                  <a:cubicBezTo>
                    <a:pt x="6234" y="58281"/>
                    <a:pt x="5744" y="59603"/>
                    <a:pt x="5744" y="60790"/>
                  </a:cubicBezTo>
                  <a:cubicBezTo>
                    <a:pt x="5744" y="63017"/>
                    <a:pt x="6383" y="64857"/>
                    <a:pt x="7659" y="66312"/>
                  </a:cubicBezTo>
                  <a:cubicBezTo>
                    <a:pt x="8253" y="67084"/>
                    <a:pt x="9040" y="67826"/>
                    <a:pt x="10019" y="68538"/>
                  </a:cubicBezTo>
                  <a:cubicBezTo>
                    <a:pt x="10999" y="69222"/>
                    <a:pt x="11830" y="69741"/>
                    <a:pt x="12513" y="70097"/>
                  </a:cubicBezTo>
                  <a:cubicBezTo>
                    <a:pt x="13196" y="70454"/>
                    <a:pt x="14161" y="70899"/>
                    <a:pt x="15408" y="71433"/>
                  </a:cubicBezTo>
                  <a:lnTo>
                    <a:pt x="15853" y="73526"/>
                  </a:lnTo>
                  <a:cubicBezTo>
                    <a:pt x="10420" y="72160"/>
                    <a:pt x="6383" y="69860"/>
                    <a:pt x="3741" y="66624"/>
                  </a:cubicBezTo>
                  <a:cubicBezTo>
                    <a:pt x="1544" y="63803"/>
                    <a:pt x="445" y="60538"/>
                    <a:pt x="445" y="56827"/>
                  </a:cubicBezTo>
                  <a:cubicBezTo>
                    <a:pt x="445" y="53265"/>
                    <a:pt x="2360" y="50103"/>
                    <a:pt x="6190" y="47342"/>
                  </a:cubicBezTo>
                  <a:cubicBezTo>
                    <a:pt x="7407" y="46392"/>
                    <a:pt x="8876" y="45472"/>
                    <a:pt x="10598" y="44581"/>
                  </a:cubicBezTo>
                  <a:cubicBezTo>
                    <a:pt x="12290" y="43660"/>
                    <a:pt x="13656" y="42993"/>
                    <a:pt x="14695" y="42577"/>
                  </a:cubicBezTo>
                  <a:cubicBezTo>
                    <a:pt x="15704" y="42132"/>
                    <a:pt x="17337" y="41449"/>
                    <a:pt x="19593" y="40529"/>
                  </a:cubicBezTo>
                  <a:lnTo>
                    <a:pt x="53081" y="28416"/>
                  </a:lnTo>
                  <a:lnTo>
                    <a:pt x="51967" y="27481"/>
                  </a:lnTo>
                  <a:lnTo>
                    <a:pt x="20618" y="20446"/>
                  </a:lnTo>
                  <a:cubicBezTo>
                    <a:pt x="16877" y="19555"/>
                    <a:pt x="13137" y="18218"/>
                    <a:pt x="9396" y="16438"/>
                  </a:cubicBezTo>
                  <a:cubicBezTo>
                    <a:pt x="6368" y="15072"/>
                    <a:pt x="4216" y="13588"/>
                    <a:pt x="2939" y="11984"/>
                  </a:cubicBezTo>
                  <a:cubicBezTo>
                    <a:pt x="980" y="9580"/>
                    <a:pt x="0" y="6908"/>
                    <a:pt x="0" y="3969"/>
                  </a:cubicBezTo>
                  <a:cubicBezTo>
                    <a:pt x="0" y="2603"/>
                    <a:pt x="460" y="1505"/>
                    <a:pt x="1380" y="674"/>
                  </a:cubicBezTo>
                  <a:cubicBezTo>
                    <a:pt x="2212" y="21"/>
                    <a:pt x="3280" y="-158"/>
                    <a:pt x="4587" y="139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8FDA3A51-C7AE-4932-9873-C3C66195698D}"/>
                </a:ext>
              </a:extLst>
            </p:cNvPr>
            <p:cNvSpPr/>
            <p:nvPr/>
          </p:nvSpPr>
          <p:spPr>
            <a:xfrm>
              <a:off x="6669920" y="2145223"/>
              <a:ext cx="91199" cy="21151"/>
            </a:xfrm>
            <a:custGeom>
              <a:avLst/>
              <a:gdLst>
                <a:gd name="connsiteX0" fmla="*/ 45599 w 91199"/>
                <a:gd name="connsiteY0" fmla="*/ 21152 h 21151"/>
                <a:gd name="connsiteX1" fmla="*/ 17768 w 91199"/>
                <a:gd name="connsiteY1" fmla="*/ 15407 h 21151"/>
                <a:gd name="connsiteX2" fmla="*/ 8194 w 91199"/>
                <a:gd name="connsiteY2" fmla="*/ 9530 h 21151"/>
                <a:gd name="connsiteX3" fmla="*/ 1915 w 91199"/>
                <a:gd name="connsiteY3" fmla="*/ 3829 h 21151"/>
                <a:gd name="connsiteX4" fmla="*/ 0 w 91199"/>
                <a:gd name="connsiteY4" fmla="*/ 935 h 21151"/>
                <a:gd name="connsiteX5" fmla="*/ 891 w 91199"/>
                <a:gd name="connsiteY5" fmla="*/ 0 h 21151"/>
                <a:gd name="connsiteX6" fmla="*/ 2449 w 91199"/>
                <a:gd name="connsiteY6" fmla="*/ 1203 h 21151"/>
                <a:gd name="connsiteX7" fmla="*/ 45599 w 91199"/>
                <a:gd name="connsiteY7" fmla="*/ 15853 h 21151"/>
                <a:gd name="connsiteX8" fmla="*/ 88260 w 91199"/>
                <a:gd name="connsiteY8" fmla="*/ 1558 h 21151"/>
                <a:gd name="connsiteX9" fmla="*/ 90309 w 91199"/>
                <a:gd name="connsiteY9" fmla="*/ 0 h 21151"/>
                <a:gd name="connsiteX10" fmla="*/ 91199 w 91199"/>
                <a:gd name="connsiteY10" fmla="*/ 935 h 21151"/>
                <a:gd name="connsiteX11" fmla="*/ 89373 w 91199"/>
                <a:gd name="connsiteY11" fmla="*/ 3741 h 21151"/>
                <a:gd name="connsiteX12" fmla="*/ 83361 w 91199"/>
                <a:gd name="connsiteY12" fmla="*/ 9306 h 21151"/>
                <a:gd name="connsiteX13" fmla="*/ 74055 w 91199"/>
                <a:gd name="connsiteY13" fmla="*/ 15140 h 21151"/>
                <a:gd name="connsiteX14" fmla="*/ 45599 w 91199"/>
                <a:gd name="connsiteY14" fmla="*/ 21152 h 21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199" h="21151">
                  <a:moveTo>
                    <a:pt x="45599" y="21152"/>
                  </a:moveTo>
                  <a:cubicBezTo>
                    <a:pt x="35328" y="21152"/>
                    <a:pt x="26050" y="19237"/>
                    <a:pt x="17768" y="15407"/>
                  </a:cubicBezTo>
                  <a:cubicBezTo>
                    <a:pt x="14294" y="13775"/>
                    <a:pt x="11103" y="11816"/>
                    <a:pt x="8194" y="9530"/>
                  </a:cubicBezTo>
                  <a:cubicBezTo>
                    <a:pt x="5284" y="7244"/>
                    <a:pt x="3191" y="5343"/>
                    <a:pt x="1915" y="3829"/>
                  </a:cubicBezTo>
                  <a:cubicBezTo>
                    <a:pt x="638" y="2315"/>
                    <a:pt x="0" y="1351"/>
                    <a:pt x="0" y="935"/>
                  </a:cubicBezTo>
                  <a:cubicBezTo>
                    <a:pt x="0" y="341"/>
                    <a:pt x="297" y="29"/>
                    <a:pt x="891" y="0"/>
                  </a:cubicBezTo>
                  <a:cubicBezTo>
                    <a:pt x="1187" y="0"/>
                    <a:pt x="1707" y="401"/>
                    <a:pt x="2449" y="1203"/>
                  </a:cubicBezTo>
                  <a:cubicBezTo>
                    <a:pt x="12424" y="10998"/>
                    <a:pt x="26808" y="15883"/>
                    <a:pt x="45599" y="15853"/>
                  </a:cubicBezTo>
                  <a:cubicBezTo>
                    <a:pt x="64451" y="15853"/>
                    <a:pt x="78671" y="11088"/>
                    <a:pt x="88260" y="1558"/>
                  </a:cubicBezTo>
                  <a:cubicBezTo>
                    <a:pt x="89299" y="519"/>
                    <a:pt x="89982" y="0"/>
                    <a:pt x="90309" y="0"/>
                  </a:cubicBezTo>
                  <a:cubicBezTo>
                    <a:pt x="90903" y="0"/>
                    <a:pt x="91199" y="312"/>
                    <a:pt x="91199" y="935"/>
                  </a:cubicBezTo>
                  <a:cubicBezTo>
                    <a:pt x="91199" y="1351"/>
                    <a:pt x="90591" y="2285"/>
                    <a:pt x="89373" y="3741"/>
                  </a:cubicBezTo>
                  <a:cubicBezTo>
                    <a:pt x="88155" y="5195"/>
                    <a:pt x="86152" y="7051"/>
                    <a:pt x="83361" y="9306"/>
                  </a:cubicBezTo>
                  <a:cubicBezTo>
                    <a:pt x="80571" y="11563"/>
                    <a:pt x="77469" y="13508"/>
                    <a:pt x="74055" y="15140"/>
                  </a:cubicBezTo>
                  <a:cubicBezTo>
                    <a:pt x="65772" y="19148"/>
                    <a:pt x="56287" y="21152"/>
                    <a:pt x="45599" y="21152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A9B5ADC7-9086-2D52-DC9B-E3964A8264F7}"/>
                </a:ext>
              </a:extLst>
            </p:cNvPr>
            <p:cNvSpPr/>
            <p:nvPr/>
          </p:nvSpPr>
          <p:spPr>
            <a:xfrm>
              <a:off x="6698019" y="2092872"/>
              <a:ext cx="41324" cy="45421"/>
            </a:xfrm>
            <a:custGeom>
              <a:avLst/>
              <a:gdLst>
                <a:gd name="connsiteX0" fmla="*/ 6012 w 41324"/>
                <a:gd name="connsiteY0" fmla="*/ 0 h 45421"/>
                <a:gd name="connsiteX1" fmla="*/ 9930 w 41324"/>
                <a:gd name="connsiteY1" fmla="*/ 1559 h 45421"/>
                <a:gd name="connsiteX2" fmla="*/ 11311 w 41324"/>
                <a:gd name="connsiteY2" fmla="*/ 4898 h 45421"/>
                <a:gd name="connsiteX3" fmla="*/ 10331 w 41324"/>
                <a:gd name="connsiteY3" fmla="*/ 7481 h 45421"/>
                <a:gd name="connsiteX4" fmla="*/ 8105 w 41324"/>
                <a:gd name="connsiteY4" fmla="*/ 8372 h 45421"/>
                <a:gd name="connsiteX5" fmla="*/ 4943 w 41324"/>
                <a:gd name="connsiteY5" fmla="*/ 7125 h 45421"/>
                <a:gd name="connsiteX6" fmla="*/ 3162 w 41324"/>
                <a:gd name="connsiteY6" fmla="*/ 4008 h 45421"/>
                <a:gd name="connsiteX7" fmla="*/ 2004 w 41324"/>
                <a:gd name="connsiteY7" fmla="*/ 8550 h 45421"/>
                <a:gd name="connsiteX8" fmla="*/ 2939 w 41324"/>
                <a:gd name="connsiteY8" fmla="*/ 11890 h 45421"/>
                <a:gd name="connsiteX9" fmla="*/ 5077 w 41324"/>
                <a:gd name="connsiteY9" fmla="*/ 14339 h 45421"/>
                <a:gd name="connsiteX10" fmla="*/ 8016 w 41324"/>
                <a:gd name="connsiteY10" fmla="*/ 16031 h 45421"/>
                <a:gd name="connsiteX11" fmla="*/ 10732 w 41324"/>
                <a:gd name="connsiteY11" fmla="*/ 17100 h 45421"/>
                <a:gd name="connsiteX12" fmla="*/ 12780 w 41324"/>
                <a:gd name="connsiteY12" fmla="*/ 17590 h 45421"/>
                <a:gd name="connsiteX13" fmla="*/ 25249 w 41324"/>
                <a:gd name="connsiteY13" fmla="*/ 20707 h 45421"/>
                <a:gd name="connsiteX14" fmla="*/ 33264 w 41324"/>
                <a:gd name="connsiteY14" fmla="*/ 22221 h 45421"/>
                <a:gd name="connsiteX15" fmla="*/ 37584 w 41324"/>
                <a:gd name="connsiteY15" fmla="*/ 20974 h 45421"/>
                <a:gd name="connsiteX16" fmla="*/ 39276 w 41324"/>
                <a:gd name="connsiteY16" fmla="*/ 17233 h 45421"/>
                <a:gd name="connsiteX17" fmla="*/ 39009 w 41324"/>
                <a:gd name="connsiteY17" fmla="*/ 15141 h 45421"/>
                <a:gd name="connsiteX18" fmla="*/ 37896 w 41324"/>
                <a:gd name="connsiteY18" fmla="*/ 12602 h 45421"/>
                <a:gd name="connsiteX19" fmla="*/ 35803 w 41324"/>
                <a:gd name="connsiteY19" fmla="*/ 9842 h 45421"/>
                <a:gd name="connsiteX20" fmla="*/ 32329 w 41324"/>
                <a:gd name="connsiteY20" fmla="*/ 7214 h 45421"/>
                <a:gd name="connsiteX21" fmla="*/ 27342 w 41324"/>
                <a:gd name="connsiteY21" fmla="*/ 5077 h 45421"/>
                <a:gd name="connsiteX22" fmla="*/ 26362 w 41324"/>
                <a:gd name="connsiteY22" fmla="*/ 3919 h 45421"/>
                <a:gd name="connsiteX23" fmla="*/ 27253 w 41324"/>
                <a:gd name="connsiteY23" fmla="*/ 2805 h 45421"/>
                <a:gd name="connsiteX24" fmla="*/ 29613 w 41324"/>
                <a:gd name="connsiteY24" fmla="*/ 3429 h 45421"/>
                <a:gd name="connsiteX25" fmla="*/ 33220 w 41324"/>
                <a:gd name="connsiteY25" fmla="*/ 5300 h 45421"/>
                <a:gd name="connsiteX26" fmla="*/ 37050 w 41324"/>
                <a:gd name="connsiteY26" fmla="*/ 8194 h 45421"/>
                <a:gd name="connsiteX27" fmla="*/ 40078 w 41324"/>
                <a:gd name="connsiteY27" fmla="*/ 12290 h 45421"/>
                <a:gd name="connsiteX28" fmla="*/ 41325 w 41324"/>
                <a:gd name="connsiteY28" fmla="*/ 17412 h 45421"/>
                <a:gd name="connsiteX29" fmla="*/ 39276 w 41324"/>
                <a:gd name="connsiteY29" fmla="*/ 23779 h 45421"/>
                <a:gd name="connsiteX30" fmla="*/ 34378 w 41324"/>
                <a:gd name="connsiteY30" fmla="*/ 27253 h 45421"/>
                <a:gd name="connsiteX31" fmla="*/ 35313 w 41324"/>
                <a:gd name="connsiteY31" fmla="*/ 27787 h 45421"/>
                <a:gd name="connsiteX32" fmla="*/ 37050 w 41324"/>
                <a:gd name="connsiteY32" fmla="*/ 29034 h 45421"/>
                <a:gd name="connsiteX33" fmla="*/ 39098 w 41324"/>
                <a:gd name="connsiteY33" fmla="*/ 30949 h 45421"/>
                <a:gd name="connsiteX34" fmla="*/ 40612 w 41324"/>
                <a:gd name="connsiteY34" fmla="*/ 33576 h 45421"/>
                <a:gd name="connsiteX35" fmla="*/ 41325 w 41324"/>
                <a:gd name="connsiteY35" fmla="*/ 36827 h 45421"/>
                <a:gd name="connsiteX36" fmla="*/ 40701 w 41324"/>
                <a:gd name="connsiteY36" fmla="*/ 40880 h 45421"/>
                <a:gd name="connsiteX37" fmla="*/ 38653 w 41324"/>
                <a:gd name="connsiteY37" fmla="*/ 44086 h 45421"/>
                <a:gd name="connsiteX38" fmla="*/ 35268 w 41324"/>
                <a:gd name="connsiteY38" fmla="*/ 45422 h 45421"/>
                <a:gd name="connsiteX39" fmla="*/ 31572 w 41324"/>
                <a:gd name="connsiteY39" fmla="*/ 43952 h 45421"/>
                <a:gd name="connsiteX40" fmla="*/ 30014 w 41324"/>
                <a:gd name="connsiteY40" fmla="*/ 40390 h 45421"/>
                <a:gd name="connsiteX41" fmla="*/ 30771 w 41324"/>
                <a:gd name="connsiteY41" fmla="*/ 38074 h 45421"/>
                <a:gd name="connsiteX42" fmla="*/ 33175 w 41324"/>
                <a:gd name="connsiteY42" fmla="*/ 37005 h 45421"/>
                <a:gd name="connsiteX43" fmla="*/ 36382 w 41324"/>
                <a:gd name="connsiteY43" fmla="*/ 38252 h 45421"/>
                <a:gd name="connsiteX44" fmla="*/ 38118 w 41324"/>
                <a:gd name="connsiteY44" fmla="*/ 41280 h 45421"/>
                <a:gd name="connsiteX45" fmla="*/ 39276 w 41324"/>
                <a:gd name="connsiteY45" fmla="*/ 36738 h 45421"/>
                <a:gd name="connsiteX46" fmla="*/ 36693 w 41324"/>
                <a:gd name="connsiteY46" fmla="*/ 31484 h 45421"/>
                <a:gd name="connsiteX47" fmla="*/ 29791 w 41324"/>
                <a:gd name="connsiteY47" fmla="*/ 28055 h 45421"/>
                <a:gd name="connsiteX48" fmla="*/ 14784 w 41324"/>
                <a:gd name="connsiteY48" fmla="*/ 24225 h 45421"/>
                <a:gd name="connsiteX49" fmla="*/ 8105 w 41324"/>
                <a:gd name="connsiteY49" fmla="*/ 23157 h 45421"/>
                <a:gd name="connsiteX50" fmla="*/ 4943 w 41324"/>
                <a:gd name="connsiteY50" fmla="*/ 23646 h 45421"/>
                <a:gd name="connsiteX51" fmla="*/ 3073 w 41324"/>
                <a:gd name="connsiteY51" fmla="*/ 24982 h 45421"/>
                <a:gd name="connsiteX52" fmla="*/ 2227 w 41324"/>
                <a:gd name="connsiteY52" fmla="*/ 26541 h 45421"/>
                <a:gd name="connsiteX53" fmla="*/ 2004 w 41324"/>
                <a:gd name="connsiteY53" fmla="*/ 28055 h 45421"/>
                <a:gd name="connsiteX54" fmla="*/ 2538 w 41324"/>
                <a:gd name="connsiteY54" fmla="*/ 30905 h 45421"/>
                <a:gd name="connsiteX55" fmla="*/ 4320 w 41324"/>
                <a:gd name="connsiteY55" fmla="*/ 34155 h 45421"/>
                <a:gd name="connsiteX56" fmla="*/ 8016 w 41324"/>
                <a:gd name="connsiteY56" fmla="*/ 37540 h 45421"/>
                <a:gd name="connsiteX57" fmla="*/ 13938 w 41324"/>
                <a:gd name="connsiteY57" fmla="*/ 40301 h 45421"/>
                <a:gd name="connsiteX58" fmla="*/ 14962 w 41324"/>
                <a:gd name="connsiteY58" fmla="*/ 41503 h 45421"/>
                <a:gd name="connsiteX59" fmla="*/ 14027 w 41324"/>
                <a:gd name="connsiteY59" fmla="*/ 42572 h 45421"/>
                <a:gd name="connsiteX60" fmla="*/ 11712 w 41324"/>
                <a:gd name="connsiteY60" fmla="*/ 41993 h 45421"/>
                <a:gd name="connsiteX61" fmla="*/ 8105 w 41324"/>
                <a:gd name="connsiteY61" fmla="*/ 40123 h 45421"/>
                <a:gd name="connsiteX62" fmla="*/ 4320 w 41324"/>
                <a:gd name="connsiteY62" fmla="*/ 37184 h 45421"/>
                <a:gd name="connsiteX63" fmla="*/ 1247 w 41324"/>
                <a:gd name="connsiteY63" fmla="*/ 33042 h 45421"/>
                <a:gd name="connsiteX64" fmla="*/ 0 w 41324"/>
                <a:gd name="connsiteY64" fmla="*/ 27876 h 45421"/>
                <a:gd name="connsiteX65" fmla="*/ 267 w 41324"/>
                <a:gd name="connsiteY65" fmla="*/ 25516 h 45421"/>
                <a:gd name="connsiteX66" fmla="*/ 1158 w 41324"/>
                <a:gd name="connsiteY66" fmla="*/ 22889 h 45421"/>
                <a:gd name="connsiteX67" fmla="*/ 3295 w 41324"/>
                <a:gd name="connsiteY67" fmla="*/ 20128 h 45421"/>
                <a:gd name="connsiteX68" fmla="*/ 6902 w 41324"/>
                <a:gd name="connsiteY68" fmla="*/ 18035 h 45421"/>
                <a:gd name="connsiteX69" fmla="*/ 4898 w 41324"/>
                <a:gd name="connsiteY69" fmla="*/ 16789 h 45421"/>
                <a:gd name="connsiteX70" fmla="*/ 2716 w 41324"/>
                <a:gd name="connsiteY70" fmla="*/ 14873 h 45421"/>
                <a:gd name="connsiteX71" fmla="*/ 757 w 41324"/>
                <a:gd name="connsiteY71" fmla="*/ 12023 h 45421"/>
                <a:gd name="connsiteX72" fmla="*/ 0 w 41324"/>
                <a:gd name="connsiteY72" fmla="*/ 8461 h 45421"/>
                <a:gd name="connsiteX73" fmla="*/ 490 w 41324"/>
                <a:gd name="connsiteY73" fmla="*/ 4854 h 45421"/>
                <a:gd name="connsiteX74" fmla="*/ 2405 w 41324"/>
                <a:gd name="connsiteY74" fmla="*/ 1559 h 45421"/>
                <a:gd name="connsiteX75" fmla="*/ 6012 w 41324"/>
                <a:gd name="connsiteY75" fmla="*/ 0 h 4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1324" h="45421">
                  <a:moveTo>
                    <a:pt x="6012" y="0"/>
                  </a:moveTo>
                  <a:cubicBezTo>
                    <a:pt x="7674" y="0"/>
                    <a:pt x="8980" y="520"/>
                    <a:pt x="9930" y="1559"/>
                  </a:cubicBezTo>
                  <a:cubicBezTo>
                    <a:pt x="10851" y="2598"/>
                    <a:pt x="11311" y="3711"/>
                    <a:pt x="11311" y="4898"/>
                  </a:cubicBezTo>
                  <a:cubicBezTo>
                    <a:pt x="11311" y="6027"/>
                    <a:pt x="10984" y="6887"/>
                    <a:pt x="10331" y="7481"/>
                  </a:cubicBezTo>
                  <a:cubicBezTo>
                    <a:pt x="9678" y="8075"/>
                    <a:pt x="8936" y="8372"/>
                    <a:pt x="8105" y="8372"/>
                  </a:cubicBezTo>
                  <a:cubicBezTo>
                    <a:pt x="6977" y="8372"/>
                    <a:pt x="5923" y="7957"/>
                    <a:pt x="4943" y="7125"/>
                  </a:cubicBezTo>
                  <a:cubicBezTo>
                    <a:pt x="3963" y="6294"/>
                    <a:pt x="3369" y="5255"/>
                    <a:pt x="3162" y="4008"/>
                  </a:cubicBezTo>
                  <a:cubicBezTo>
                    <a:pt x="2390" y="5225"/>
                    <a:pt x="2004" y="6739"/>
                    <a:pt x="2004" y="8550"/>
                  </a:cubicBezTo>
                  <a:cubicBezTo>
                    <a:pt x="2004" y="9737"/>
                    <a:pt x="2316" y="10851"/>
                    <a:pt x="2939" y="11890"/>
                  </a:cubicBezTo>
                  <a:cubicBezTo>
                    <a:pt x="3563" y="12900"/>
                    <a:pt x="4275" y="13716"/>
                    <a:pt x="5077" y="14339"/>
                  </a:cubicBezTo>
                  <a:cubicBezTo>
                    <a:pt x="5878" y="14933"/>
                    <a:pt x="6858" y="15497"/>
                    <a:pt x="8016" y="16031"/>
                  </a:cubicBezTo>
                  <a:cubicBezTo>
                    <a:pt x="9144" y="16536"/>
                    <a:pt x="10049" y="16892"/>
                    <a:pt x="10732" y="17100"/>
                  </a:cubicBezTo>
                  <a:cubicBezTo>
                    <a:pt x="11385" y="17278"/>
                    <a:pt x="12068" y="17442"/>
                    <a:pt x="12780" y="17590"/>
                  </a:cubicBezTo>
                  <a:lnTo>
                    <a:pt x="25249" y="20707"/>
                  </a:lnTo>
                  <a:cubicBezTo>
                    <a:pt x="29197" y="21716"/>
                    <a:pt x="31869" y="22221"/>
                    <a:pt x="33264" y="22221"/>
                  </a:cubicBezTo>
                  <a:cubicBezTo>
                    <a:pt x="34986" y="22221"/>
                    <a:pt x="36426" y="21806"/>
                    <a:pt x="37584" y="20974"/>
                  </a:cubicBezTo>
                  <a:cubicBezTo>
                    <a:pt x="38712" y="20143"/>
                    <a:pt x="39276" y="18896"/>
                    <a:pt x="39276" y="17233"/>
                  </a:cubicBezTo>
                  <a:cubicBezTo>
                    <a:pt x="39276" y="16580"/>
                    <a:pt x="39187" y="15884"/>
                    <a:pt x="39009" y="15141"/>
                  </a:cubicBezTo>
                  <a:cubicBezTo>
                    <a:pt x="38801" y="14399"/>
                    <a:pt x="38430" y="13552"/>
                    <a:pt x="37896" y="12602"/>
                  </a:cubicBezTo>
                  <a:cubicBezTo>
                    <a:pt x="37332" y="11622"/>
                    <a:pt x="36634" y="10702"/>
                    <a:pt x="35803" y="9842"/>
                  </a:cubicBezTo>
                  <a:cubicBezTo>
                    <a:pt x="34942" y="8951"/>
                    <a:pt x="33784" y="8075"/>
                    <a:pt x="32329" y="7214"/>
                  </a:cubicBezTo>
                  <a:cubicBezTo>
                    <a:pt x="30875" y="6354"/>
                    <a:pt x="29212" y="5641"/>
                    <a:pt x="27342" y="5077"/>
                  </a:cubicBezTo>
                  <a:cubicBezTo>
                    <a:pt x="26689" y="4899"/>
                    <a:pt x="26362" y="4513"/>
                    <a:pt x="26362" y="3919"/>
                  </a:cubicBezTo>
                  <a:cubicBezTo>
                    <a:pt x="26362" y="3177"/>
                    <a:pt x="26659" y="2805"/>
                    <a:pt x="27253" y="2805"/>
                  </a:cubicBezTo>
                  <a:cubicBezTo>
                    <a:pt x="27757" y="2805"/>
                    <a:pt x="28544" y="3013"/>
                    <a:pt x="29613" y="3429"/>
                  </a:cubicBezTo>
                  <a:cubicBezTo>
                    <a:pt x="30652" y="3815"/>
                    <a:pt x="31854" y="4438"/>
                    <a:pt x="33220" y="5300"/>
                  </a:cubicBezTo>
                  <a:cubicBezTo>
                    <a:pt x="34556" y="6130"/>
                    <a:pt x="35832" y="7095"/>
                    <a:pt x="37050" y="8194"/>
                  </a:cubicBezTo>
                  <a:cubicBezTo>
                    <a:pt x="38237" y="9292"/>
                    <a:pt x="39246" y="10658"/>
                    <a:pt x="40078" y="12290"/>
                  </a:cubicBezTo>
                  <a:cubicBezTo>
                    <a:pt x="40909" y="13923"/>
                    <a:pt x="41325" y="15631"/>
                    <a:pt x="41325" y="17412"/>
                  </a:cubicBezTo>
                  <a:cubicBezTo>
                    <a:pt x="41325" y="19964"/>
                    <a:pt x="40642" y="22087"/>
                    <a:pt x="39276" y="23779"/>
                  </a:cubicBezTo>
                  <a:cubicBezTo>
                    <a:pt x="37911" y="25472"/>
                    <a:pt x="36278" y="26630"/>
                    <a:pt x="34378" y="27253"/>
                  </a:cubicBezTo>
                  <a:cubicBezTo>
                    <a:pt x="34645" y="27402"/>
                    <a:pt x="34957" y="27580"/>
                    <a:pt x="35313" y="27787"/>
                  </a:cubicBezTo>
                  <a:cubicBezTo>
                    <a:pt x="35669" y="27995"/>
                    <a:pt x="36248" y="28411"/>
                    <a:pt x="37050" y="29034"/>
                  </a:cubicBezTo>
                  <a:cubicBezTo>
                    <a:pt x="37821" y="29628"/>
                    <a:pt x="38504" y="30266"/>
                    <a:pt x="39098" y="30949"/>
                  </a:cubicBezTo>
                  <a:cubicBezTo>
                    <a:pt x="39662" y="31632"/>
                    <a:pt x="40167" y="32508"/>
                    <a:pt x="40612" y="33576"/>
                  </a:cubicBezTo>
                  <a:cubicBezTo>
                    <a:pt x="41087" y="34615"/>
                    <a:pt x="41325" y="35699"/>
                    <a:pt x="41325" y="36827"/>
                  </a:cubicBezTo>
                  <a:cubicBezTo>
                    <a:pt x="41325" y="38252"/>
                    <a:pt x="41117" y="39603"/>
                    <a:pt x="40701" y="40880"/>
                  </a:cubicBezTo>
                  <a:cubicBezTo>
                    <a:pt x="40285" y="42126"/>
                    <a:pt x="39603" y="43195"/>
                    <a:pt x="38653" y="44086"/>
                  </a:cubicBezTo>
                  <a:cubicBezTo>
                    <a:pt x="37703" y="44977"/>
                    <a:pt x="36575" y="45422"/>
                    <a:pt x="35268" y="45422"/>
                  </a:cubicBezTo>
                  <a:cubicBezTo>
                    <a:pt x="33814" y="45422"/>
                    <a:pt x="32582" y="44932"/>
                    <a:pt x="31572" y="43952"/>
                  </a:cubicBezTo>
                  <a:cubicBezTo>
                    <a:pt x="30533" y="42942"/>
                    <a:pt x="30014" y="41755"/>
                    <a:pt x="30014" y="40390"/>
                  </a:cubicBezTo>
                  <a:cubicBezTo>
                    <a:pt x="30014" y="39529"/>
                    <a:pt x="30266" y="38757"/>
                    <a:pt x="30771" y="38074"/>
                  </a:cubicBezTo>
                  <a:cubicBezTo>
                    <a:pt x="31275" y="37361"/>
                    <a:pt x="32077" y="37005"/>
                    <a:pt x="33175" y="37005"/>
                  </a:cubicBezTo>
                  <a:cubicBezTo>
                    <a:pt x="34393" y="37005"/>
                    <a:pt x="35461" y="37420"/>
                    <a:pt x="36382" y="38252"/>
                  </a:cubicBezTo>
                  <a:cubicBezTo>
                    <a:pt x="37302" y="39084"/>
                    <a:pt x="37881" y="40092"/>
                    <a:pt x="38118" y="41280"/>
                  </a:cubicBezTo>
                  <a:cubicBezTo>
                    <a:pt x="38890" y="40063"/>
                    <a:pt x="39276" y="38549"/>
                    <a:pt x="39276" y="36738"/>
                  </a:cubicBezTo>
                  <a:cubicBezTo>
                    <a:pt x="39276" y="34779"/>
                    <a:pt x="38415" y="33028"/>
                    <a:pt x="36693" y="31484"/>
                  </a:cubicBezTo>
                  <a:cubicBezTo>
                    <a:pt x="34971" y="29940"/>
                    <a:pt x="32671" y="28797"/>
                    <a:pt x="29791" y="28055"/>
                  </a:cubicBezTo>
                  <a:cubicBezTo>
                    <a:pt x="22874" y="26214"/>
                    <a:pt x="17872" y="24937"/>
                    <a:pt x="14784" y="24225"/>
                  </a:cubicBezTo>
                  <a:cubicBezTo>
                    <a:pt x="11667" y="23513"/>
                    <a:pt x="9440" y="23157"/>
                    <a:pt x="8105" y="23157"/>
                  </a:cubicBezTo>
                  <a:cubicBezTo>
                    <a:pt x="6858" y="23157"/>
                    <a:pt x="5804" y="23320"/>
                    <a:pt x="4943" y="23646"/>
                  </a:cubicBezTo>
                  <a:cubicBezTo>
                    <a:pt x="4082" y="23972"/>
                    <a:pt x="3459" y="24418"/>
                    <a:pt x="3073" y="24982"/>
                  </a:cubicBezTo>
                  <a:cubicBezTo>
                    <a:pt x="2657" y="25516"/>
                    <a:pt x="2375" y="26036"/>
                    <a:pt x="2227" y="26541"/>
                  </a:cubicBezTo>
                  <a:cubicBezTo>
                    <a:pt x="2078" y="27015"/>
                    <a:pt x="2004" y="27520"/>
                    <a:pt x="2004" y="28055"/>
                  </a:cubicBezTo>
                  <a:cubicBezTo>
                    <a:pt x="2004" y="28946"/>
                    <a:pt x="2182" y="29895"/>
                    <a:pt x="2538" y="30905"/>
                  </a:cubicBezTo>
                  <a:cubicBezTo>
                    <a:pt x="2894" y="31884"/>
                    <a:pt x="3488" y="32968"/>
                    <a:pt x="4320" y="34155"/>
                  </a:cubicBezTo>
                  <a:cubicBezTo>
                    <a:pt x="5121" y="35313"/>
                    <a:pt x="6353" y="36441"/>
                    <a:pt x="8016" y="37540"/>
                  </a:cubicBezTo>
                  <a:cubicBezTo>
                    <a:pt x="9678" y="38638"/>
                    <a:pt x="11652" y="39558"/>
                    <a:pt x="13938" y="40301"/>
                  </a:cubicBezTo>
                  <a:cubicBezTo>
                    <a:pt x="14621" y="40449"/>
                    <a:pt x="14962" y="40850"/>
                    <a:pt x="14962" y="41503"/>
                  </a:cubicBezTo>
                  <a:cubicBezTo>
                    <a:pt x="14933" y="42215"/>
                    <a:pt x="14621" y="42572"/>
                    <a:pt x="14027" y="42572"/>
                  </a:cubicBezTo>
                  <a:cubicBezTo>
                    <a:pt x="13523" y="42572"/>
                    <a:pt x="12751" y="42379"/>
                    <a:pt x="11712" y="41993"/>
                  </a:cubicBezTo>
                  <a:cubicBezTo>
                    <a:pt x="10643" y="41577"/>
                    <a:pt x="9440" y="40954"/>
                    <a:pt x="8105" y="40123"/>
                  </a:cubicBezTo>
                  <a:cubicBezTo>
                    <a:pt x="6769" y="39262"/>
                    <a:pt x="5507" y="38282"/>
                    <a:pt x="4320" y="37184"/>
                  </a:cubicBezTo>
                  <a:cubicBezTo>
                    <a:pt x="3102" y="36055"/>
                    <a:pt x="2078" y="34675"/>
                    <a:pt x="1247" y="33042"/>
                  </a:cubicBezTo>
                  <a:cubicBezTo>
                    <a:pt x="416" y="31379"/>
                    <a:pt x="0" y="29658"/>
                    <a:pt x="0" y="27876"/>
                  </a:cubicBezTo>
                  <a:cubicBezTo>
                    <a:pt x="0" y="27075"/>
                    <a:pt x="89" y="26288"/>
                    <a:pt x="267" y="25516"/>
                  </a:cubicBezTo>
                  <a:cubicBezTo>
                    <a:pt x="416" y="24715"/>
                    <a:pt x="712" y="23839"/>
                    <a:pt x="1158" y="22889"/>
                  </a:cubicBezTo>
                  <a:cubicBezTo>
                    <a:pt x="1603" y="21909"/>
                    <a:pt x="2316" y="20989"/>
                    <a:pt x="3295" y="20128"/>
                  </a:cubicBezTo>
                  <a:cubicBezTo>
                    <a:pt x="4275" y="19268"/>
                    <a:pt x="5477" y="18570"/>
                    <a:pt x="6902" y="18035"/>
                  </a:cubicBezTo>
                  <a:cubicBezTo>
                    <a:pt x="6219" y="17678"/>
                    <a:pt x="5552" y="17263"/>
                    <a:pt x="4898" y="16789"/>
                  </a:cubicBezTo>
                  <a:cubicBezTo>
                    <a:pt x="4245" y="16284"/>
                    <a:pt x="3518" y="15645"/>
                    <a:pt x="2716" y="14873"/>
                  </a:cubicBezTo>
                  <a:cubicBezTo>
                    <a:pt x="1885" y="14072"/>
                    <a:pt x="1232" y="13122"/>
                    <a:pt x="757" y="12023"/>
                  </a:cubicBezTo>
                  <a:cubicBezTo>
                    <a:pt x="252" y="10895"/>
                    <a:pt x="0" y="9708"/>
                    <a:pt x="0" y="8461"/>
                  </a:cubicBezTo>
                  <a:cubicBezTo>
                    <a:pt x="0" y="7244"/>
                    <a:pt x="163" y="6041"/>
                    <a:pt x="490" y="4854"/>
                  </a:cubicBezTo>
                  <a:cubicBezTo>
                    <a:pt x="787" y="3667"/>
                    <a:pt x="1425" y="2569"/>
                    <a:pt x="2405" y="1559"/>
                  </a:cubicBezTo>
                  <a:cubicBezTo>
                    <a:pt x="3355" y="520"/>
                    <a:pt x="4557" y="0"/>
                    <a:pt x="6012" y="0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A32A4F80-9646-5D1B-474C-255A24DA1F2C}"/>
                </a:ext>
              </a:extLst>
            </p:cNvPr>
            <p:cNvSpPr/>
            <p:nvPr/>
          </p:nvSpPr>
          <p:spPr>
            <a:xfrm>
              <a:off x="6699088" y="2075873"/>
              <a:ext cx="56821" cy="10775"/>
            </a:xfrm>
            <a:custGeom>
              <a:avLst/>
              <a:gdLst>
                <a:gd name="connsiteX0" fmla="*/ 8105 w 56821"/>
                <a:gd name="connsiteY0" fmla="*/ 9396 h 10775"/>
                <a:gd name="connsiteX1" fmla="*/ 4720 w 56821"/>
                <a:gd name="connsiteY1" fmla="*/ 10776 h 10775"/>
                <a:gd name="connsiteX2" fmla="*/ 1425 w 56821"/>
                <a:gd name="connsiteY2" fmla="*/ 9396 h 10775"/>
                <a:gd name="connsiteX3" fmla="*/ 0 w 56821"/>
                <a:gd name="connsiteY3" fmla="*/ 5922 h 10775"/>
                <a:gd name="connsiteX4" fmla="*/ 1336 w 56821"/>
                <a:gd name="connsiteY4" fmla="*/ 2583 h 10775"/>
                <a:gd name="connsiteX5" fmla="*/ 4765 w 56821"/>
                <a:gd name="connsiteY5" fmla="*/ 1202 h 10775"/>
                <a:gd name="connsiteX6" fmla="*/ 8238 w 56821"/>
                <a:gd name="connsiteY6" fmla="*/ 2672 h 10775"/>
                <a:gd name="connsiteX7" fmla="*/ 9574 w 56821"/>
                <a:gd name="connsiteY7" fmla="*/ 5922 h 10775"/>
                <a:gd name="connsiteX8" fmla="*/ 8105 w 56821"/>
                <a:gd name="connsiteY8" fmla="*/ 9396 h 10775"/>
                <a:gd name="connsiteX9" fmla="*/ 37762 w 56821"/>
                <a:gd name="connsiteY9" fmla="*/ 9396 h 10775"/>
                <a:gd name="connsiteX10" fmla="*/ 34378 w 56821"/>
                <a:gd name="connsiteY10" fmla="*/ 10688 h 10775"/>
                <a:gd name="connsiteX11" fmla="*/ 31038 w 56821"/>
                <a:gd name="connsiteY11" fmla="*/ 9440 h 10775"/>
                <a:gd name="connsiteX12" fmla="*/ 29568 w 56821"/>
                <a:gd name="connsiteY12" fmla="*/ 5833 h 10775"/>
                <a:gd name="connsiteX13" fmla="*/ 32196 w 56821"/>
                <a:gd name="connsiteY13" fmla="*/ 1558 h 10775"/>
                <a:gd name="connsiteX14" fmla="*/ 39143 w 56821"/>
                <a:gd name="connsiteY14" fmla="*/ 0 h 10775"/>
                <a:gd name="connsiteX15" fmla="*/ 48227 w 56821"/>
                <a:gd name="connsiteY15" fmla="*/ 1914 h 10775"/>
                <a:gd name="connsiteX16" fmla="*/ 54728 w 56821"/>
                <a:gd name="connsiteY16" fmla="*/ 5700 h 10775"/>
                <a:gd name="connsiteX17" fmla="*/ 56821 w 56821"/>
                <a:gd name="connsiteY17" fmla="*/ 8327 h 10775"/>
                <a:gd name="connsiteX18" fmla="*/ 55841 w 56821"/>
                <a:gd name="connsiteY18" fmla="*/ 9218 h 10775"/>
                <a:gd name="connsiteX19" fmla="*/ 54817 w 56821"/>
                <a:gd name="connsiteY19" fmla="*/ 8594 h 10775"/>
                <a:gd name="connsiteX20" fmla="*/ 39143 w 56821"/>
                <a:gd name="connsiteY20" fmla="*/ 2004 h 10775"/>
                <a:gd name="connsiteX21" fmla="*/ 37762 w 56821"/>
                <a:gd name="connsiteY21" fmla="*/ 2182 h 10775"/>
                <a:gd name="connsiteX22" fmla="*/ 37940 w 56821"/>
                <a:gd name="connsiteY22" fmla="*/ 2404 h 10775"/>
                <a:gd name="connsiteX23" fmla="*/ 39232 w 56821"/>
                <a:gd name="connsiteY23" fmla="*/ 5833 h 10775"/>
                <a:gd name="connsiteX24" fmla="*/ 37762 w 56821"/>
                <a:gd name="connsiteY24" fmla="*/ 9396 h 1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6821" h="10775">
                  <a:moveTo>
                    <a:pt x="8105" y="9396"/>
                  </a:moveTo>
                  <a:cubicBezTo>
                    <a:pt x="7125" y="10316"/>
                    <a:pt x="5997" y="10776"/>
                    <a:pt x="4720" y="10776"/>
                  </a:cubicBezTo>
                  <a:cubicBezTo>
                    <a:pt x="3444" y="10776"/>
                    <a:pt x="2345" y="10316"/>
                    <a:pt x="1425" y="9396"/>
                  </a:cubicBezTo>
                  <a:cubicBezTo>
                    <a:pt x="475" y="8475"/>
                    <a:pt x="0" y="7318"/>
                    <a:pt x="0" y="5922"/>
                  </a:cubicBezTo>
                  <a:cubicBezTo>
                    <a:pt x="0" y="4587"/>
                    <a:pt x="445" y="3473"/>
                    <a:pt x="1336" y="2583"/>
                  </a:cubicBezTo>
                  <a:cubicBezTo>
                    <a:pt x="2197" y="1663"/>
                    <a:pt x="3340" y="1202"/>
                    <a:pt x="4765" y="1202"/>
                  </a:cubicBezTo>
                  <a:cubicBezTo>
                    <a:pt x="6160" y="1202"/>
                    <a:pt x="7318" y="1692"/>
                    <a:pt x="8238" y="2672"/>
                  </a:cubicBezTo>
                  <a:cubicBezTo>
                    <a:pt x="9129" y="3622"/>
                    <a:pt x="9574" y="4705"/>
                    <a:pt x="9574" y="5922"/>
                  </a:cubicBezTo>
                  <a:cubicBezTo>
                    <a:pt x="9574" y="7318"/>
                    <a:pt x="9084" y="8475"/>
                    <a:pt x="8105" y="9396"/>
                  </a:cubicBezTo>
                  <a:moveTo>
                    <a:pt x="37762" y="9396"/>
                  </a:moveTo>
                  <a:cubicBezTo>
                    <a:pt x="36782" y="10257"/>
                    <a:pt x="35654" y="10688"/>
                    <a:pt x="34378" y="10688"/>
                  </a:cubicBezTo>
                  <a:cubicBezTo>
                    <a:pt x="33101" y="10688"/>
                    <a:pt x="31988" y="10272"/>
                    <a:pt x="31038" y="9440"/>
                  </a:cubicBezTo>
                  <a:cubicBezTo>
                    <a:pt x="30058" y="8579"/>
                    <a:pt x="29568" y="7377"/>
                    <a:pt x="29568" y="5833"/>
                  </a:cubicBezTo>
                  <a:cubicBezTo>
                    <a:pt x="29568" y="4022"/>
                    <a:pt x="30444" y="2597"/>
                    <a:pt x="32196" y="1558"/>
                  </a:cubicBezTo>
                  <a:cubicBezTo>
                    <a:pt x="33918" y="519"/>
                    <a:pt x="36233" y="0"/>
                    <a:pt x="39143" y="0"/>
                  </a:cubicBezTo>
                  <a:cubicBezTo>
                    <a:pt x="42289" y="0"/>
                    <a:pt x="45317" y="638"/>
                    <a:pt x="48227" y="1914"/>
                  </a:cubicBezTo>
                  <a:cubicBezTo>
                    <a:pt x="51166" y="3191"/>
                    <a:pt x="53333" y="4453"/>
                    <a:pt x="54728" y="5700"/>
                  </a:cubicBezTo>
                  <a:cubicBezTo>
                    <a:pt x="56124" y="6946"/>
                    <a:pt x="56821" y="7822"/>
                    <a:pt x="56821" y="8327"/>
                  </a:cubicBezTo>
                  <a:cubicBezTo>
                    <a:pt x="56821" y="8921"/>
                    <a:pt x="56494" y="9218"/>
                    <a:pt x="55841" y="9218"/>
                  </a:cubicBezTo>
                  <a:cubicBezTo>
                    <a:pt x="55604" y="9218"/>
                    <a:pt x="55263" y="9010"/>
                    <a:pt x="54817" y="8594"/>
                  </a:cubicBezTo>
                  <a:cubicBezTo>
                    <a:pt x="50127" y="4230"/>
                    <a:pt x="44902" y="2033"/>
                    <a:pt x="39143" y="2004"/>
                  </a:cubicBezTo>
                  <a:cubicBezTo>
                    <a:pt x="38222" y="2004"/>
                    <a:pt x="37762" y="2063"/>
                    <a:pt x="37762" y="2182"/>
                  </a:cubicBezTo>
                  <a:lnTo>
                    <a:pt x="37940" y="2404"/>
                  </a:lnTo>
                  <a:cubicBezTo>
                    <a:pt x="38801" y="3443"/>
                    <a:pt x="39232" y="4587"/>
                    <a:pt x="39232" y="5833"/>
                  </a:cubicBezTo>
                  <a:cubicBezTo>
                    <a:pt x="39232" y="7347"/>
                    <a:pt x="38742" y="8535"/>
                    <a:pt x="37762" y="9396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75719611-69C1-2199-2ACC-F882674E81D7}"/>
                </a:ext>
              </a:extLst>
            </p:cNvPr>
            <p:cNvSpPr/>
            <p:nvPr/>
          </p:nvSpPr>
          <p:spPr>
            <a:xfrm>
              <a:off x="6677579" y="2008713"/>
              <a:ext cx="62743" cy="38385"/>
            </a:xfrm>
            <a:custGeom>
              <a:avLst/>
              <a:gdLst>
                <a:gd name="connsiteX0" fmla="*/ 31572 w 62743"/>
                <a:gd name="connsiteY0" fmla="*/ 38385 h 38385"/>
                <a:gd name="connsiteX1" fmla="*/ 10866 w 62743"/>
                <a:gd name="connsiteY1" fmla="*/ 35001 h 38385"/>
                <a:gd name="connsiteX2" fmla="*/ 0 w 62743"/>
                <a:gd name="connsiteY2" fmla="*/ 19148 h 38385"/>
                <a:gd name="connsiteX3" fmla="*/ 668 w 62743"/>
                <a:gd name="connsiteY3" fmla="*/ 14339 h 38385"/>
                <a:gd name="connsiteX4" fmla="*/ 3741 w 62743"/>
                <a:gd name="connsiteY4" fmla="*/ 8727 h 38385"/>
                <a:gd name="connsiteX5" fmla="*/ 10198 w 62743"/>
                <a:gd name="connsiteY5" fmla="*/ 3651 h 38385"/>
                <a:gd name="connsiteX6" fmla="*/ 31572 w 62743"/>
                <a:gd name="connsiteY6" fmla="*/ 0 h 38385"/>
                <a:gd name="connsiteX7" fmla="*/ 52145 w 62743"/>
                <a:gd name="connsiteY7" fmla="*/ 3384 h 38385"/>
                <a:gd name="connsiteX8" fmla="*/ 62744 w 62743"/>
                <a:gd name="connsiteY8" fmla="*/ 19237 h 38385"/>
                <a:gd name="connsiteX9" fmla="*/ 60651 w 62743"/>
                <a:gd name="connsiteY9" fmla="*/ 27520 h 38385"/>
                <a:gd name="connsiteX10" fmla="*/ 53526 w 62743"/>
                <a:gd name="connsiteY10" fmla="*/ 34288 h 38385"/>
                <a:gd name="connsiteX11" fmla="*/ 31572 w 62743"/>
                <a:gd name="connsiteY11" fmla="*/ 38385 h 38385"/>
                <a:gd name="connsiteX12" fmla="*/ 30459 w 62743"/>
                <a:gd name="connsiteY12" fmla="*/ 30815 h 38385"/>
                <a:gd name="connsiteX13" fmla="*/ 49696 w 62743"/>
                <a:gd name="connsiteY13" fmla="*/ 29835 h 38385"/>
                <a:gd name="connsiteX14" fmla="*/ 58202 w 62743"/>
                <a:gd name="connsiteY14" fmla="*/ 25694 h 38385"/>
                <a:gd name="connsiteX15" fmla="*/ 60740 w 62743"/>
                <a:gd name="connsiteY15" fmla="*/ 19237 h 38385"/>
                <a:gd name="connsiteX16" fmla="*/ 58023 w 62743"/>
                <a:gd name="connsiteY16" fmla="*/ 12557 h 38385"/>
                <a:gd name="connsiteX17" fmla="*/ 49340 w 62743"/>
                <a:gd name="connsiteY17" fmla="*/ 8550 h 38385"/>
                <a:gd name="connsiteX18" fmla="*/ 30459 w 62743"/>
                <a:gd name="connsiteY18" fmla="*/ 7570 h 38385"/>
                <a:gd name="connsiteX19" fmla="*/ 12691 w 62743"/>
                <a:gd name="connsiteY19" fmla="*/ 8460 h 38385"/>
                <a:gd name="connsiteX20" fmla="*/ 4409 w 62743"/>
                <a:gd name="connsiteY20" fmla="*/ 12869 h 38385"/>
                <a:gd name="connsiteX21" fmla="*/ 2004 w 62743"/>
                <a:gd name="connsiteY21" fmla="*/ 19237 h 38385"/>
                <a:gd name="connsiteX22" fmla="*/ 2360 w 62743"/>
                <a:gd name="connsiteY22" fmla="*/ 21731 h 38385"/>
                <a:gd name="connsiteX23" fmla="*/ 3741 w 62743"/>
                <a:gd name="connsiteY23" fmla="*/ 24803 h 38385"/>
                <a:gd name="connsiteX24" fmla="*/ 7303 w 62743"/>
                <a:gd name="connsiteY24" fmla="*/ 28054 h 38385"/>
                <a:gd name="connsiteX25" fmla="*/ 13671 w 62743"/>
                <a:gd name="connsiteY25" fmla="*/ 30103 h 38385"/>
                <a:gd name="connsiteX26" fmla="*/ 30459 w 62743"/>
                <a:gd name="connsiteY26" fmla="*/ 30815 h 38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2743" h="38385">
                  <a:moveTo>
                    <a:pt x="31572" y="38385"/>
                  </a:moveTo>
                  <a:cubicBezTo>
                    <a:pt x="22637" y="38385"/>
                    <a:pt x="15734" y="37257"/>
                    <a:pt x="10866" y="35001"/>
                  </a:cubicBezTo>
                  <a:cubicBezTo>
                    <a:pt x="3622" y="31854"/>
                    <a:pt x="0" y="26569"/>
                    <a:pt x="0" y="19148"/>
                  </a:cubicBezTo>
                  <a:cubicBezTo>
                    <a:pt x="0" y="17575"/>
                    <a:pt x="223" y="15971"/>
                    <a:pt x="668" y="14339"/>
                  </a:cubicBezTo>
                  <a:cubicBezTo>
                    <a:pt x="1084" y="12676"/>
                    <a:pt x="2108" y="10805"/>
                    <a:pt x="3741" y="8727"/>
                  </a:cubicBezTo>
                  <a:cubicBezTo>
                    <a:pt x="5373" y="6620"/>
                    <a:pt x="7526" y="4928"/>
                    <a:pt x="10198" y="3651"/>
                  </a:cubicBezTo>
                  <a:cubicBezTo>
                    <a:pt x="15363" y="1217"/>
                    <a:pt x="22488" y="0"/>
                    <a:pt x="31572" y="0"/>
                  </a:cubicBezTo>
                  <a:cubicBezTo>
                    <a:pt x="40449" y="0"/>
                    <a:pt x="47306" y="1128"/>
                    <a:pt x="52145" y="3384"/>
                  </a:cubicBezTo>
                  <a:cubicBezTo>
                    <a:pt x="59211" y="6680"/>
                    <a:pt x="62744" y="11964"/>
                    <a:pt x="62744" y="19237"/>
                  </a:cubicBezTo>
                  <a:cubicBezTo>
                    <a:pt x="62744" y="21968"/>
                    <a:pt x="62046" y="24729"/>
                    <a:pt x="60651" y="27520"/>
                  </a:cubicBezTo>
                  <a:cubicBezTo>
                    <a:pt x="59256" y="30280"/>
                    <a:pt x="56881" y="32536"/>
                    <a:pt x="53526" y="34288"/>
                  </a:cubicBezTo>
                  <a:cubicBezTo>
                    <a:pt x="48509" y="37019"/>
                    <a:pt x="41191" y="38385"/>
                    <a:pt x="31572" y="38385"/>
                  </a:cubicBezTo>
                  <a:moveTo>
                    <a:pt x="30459" y="30815"/>
                  </a:moveTo>
                  <a:cubicBezTo>
                    <a:pt x="39632" y="30815"/>
                    <a:pt x="46045" y="30489"/>
                    <a:pt x="49696" y="29835"/>
                  </a:cubicBezTo>
                  <a:cubicBezTo>
                    <a:pt x="53645" y="29093"/>
                    <a:pt x="56480" y="27713"/>
                    <a:pt x="58202" y="25694"/>
                  </a:cubicBezTo>
                  <a:cubicBezTo>
                    <a:pt x="59894" y="23645"/>
                    <a:pt x="60740" y="21493"/>
                    <a:pt x="60740" y="19237"/>
                  </a:cubicBezTo>
                  <a:cubicBezTo>
                    <a:pt x="60740" y="16803"/>
                    <a:pt x="59834" y="14576"/>
                    <a:pt x="58023" y="12557"/>
                  </a:cubicBezTo>
                  <a:cubicBezTo>
                    <a:pt x="56183" y="10509"/>
                    <a:pt x="53288" y="9173"/>
                    <a:pt x="49340" y="8550"/>
                  </a:cubicBezTo>
                  <a:cubicBezTo>
                    <a:pt x="45451" y="7866"/>
                    <a:pt x="39157" y="7540"/>
                    <a:pt x="30459" y="7570"/>
                  </a:cubicBezTo>
                  <a:cubicBezTo>
                    <a:pt x="21998" y="7570"/>
                    <a:pt x="16076" y="7866"/>
                    <a:pt x="12691" y="8460"/>
                  </a:cubicBezTo>
                  <a:cubicBezTo>
                    <a:pt x="8743" y="9262"/>
                    <a:pt x="5982" y="10731"/>
                    <a:pt x="4409" y="12869"/>
                  </a:cubicBezTo>
                  <a:cubicBezTo>
                    <a:pt x="2806" y="14977"/>
                    <a:pt x="2004" y="17099"/>
                    <a:pt x="2004" y="19237"/>
                  </a:cubicBezTo>
                  <a:cubicBezTo>
                    <a:pt x="2004" y="20039"/>
                    <a:pt x="2123" y="20869"/>
                    <a:pt x="2360" y="21731"/>
                  </a:cubicBezTo>
                  <a:cubicBezTo>
                    <a:pt x="2598" y="22562"/>
                    <a:pt x="3058" y="23586"/>
                    <a:pt x="3741" y="24803"/>
                  </a:cubicBezTo>
                  <a:cubicBezTo>
                    <a:pt x="4423" y="26021"/>
                    <a:pt x="5611" y="27104"/>
                    <a:pt x="7303" y="28054"/>
                  </a:cubicBezTo>
                  <a:cubicBezTo>
                    <a:pt x="8995" y="28974"/>
                    <a:pt x="11118" y="29657"/>
                    <a:pt x="13671" y="30103"/>
                  </a:cubicBezTo>
                  <a:cubicBezTo>
                    <a:pt x="16966" y="30577"/>
                    <a:pt x="22562" y="30815"/>
                    <a:pt x="30459" y="30815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CCB60A65-BE06-1811-7ECF-BAE375EBA895}"/>
                </a:ext>
              </a:extLst>
            </p:cNvPr>
            <p:cNvSpPr/>
            <p:nvPr/>
          </p:nvSpPr>
          <p:spPr>
            <a:xfrm>
              <a:off x="6728656" y="1991250"/>
              <a:ext cx="27253" cy="10687"/>
            </a:xfrm>
            <a:custGeom>
              <a:avLst/>
              <a:gdLst>
                <a:gd name="connsiteX0" fmla="*/ 8194 w 27253"/>
                <a:gd name="connsiteY0" fmla="*/ 9397 h 10687"/>
                <a:gd name="connsiteX1" fmla="*/ 4809 w 27253"/>
                <a:gd name="connsiteY1" fmla="*/ 10688 h 10687"/>
                <a:gd name="connsiteX2" fmla="*/ 1470 w 27253"/>
                <a:gd name="connsiteY2" fmla="*/ 9440 h 10687"/>
                <a:gd name="connsiteX3" fmla="*/ 0 w 27253"/>
                <a:gd name="connsiteY3" fmla="*/ 5834 h 10687"/>
                <a:gd name="connsiteX4" fmla="*/ 2627 w 27253"/>
                <a:gd name="connsiteY4" fmla="*/ 1559 h 10687"/>
                <a:gd name="connsiteX5" fmla="*/ 9574 w 27253"/>
                <a:gd name="connsiteY5" fmla="*/ 0 h 10687"/>
                <a:gd name="connsiteX6" fmla="*/ 18658 w 27253"/>
                <a:gd name="connsiteY6" fmla="*/ 1915 h 10687"/>
                <a:gd name="connsiteX7" fmla="*/ 25160 w 27253"/>
                <a:gd name="connsiteY7" fmla="*/ 5700 h 10687"/>
                <a:gd name="connsiteX8" fmla="*/ 27253 w 27253"/>
                <a:gd name="connsiteY8" fmla="*/ 8327 h 10687"/>
                <a:gd name="connsiteX9" fmla="*/ 26273 w 27253"/>
                <a:gd name="connsiteY9" fmla="*/ 9218 h 10687"/>
                <a:gd name="connsiteX10" fmla="*/ 25249 w 27253"/>
                <a:gd name="connsiteY10" fmla="*/ 8594 h 10687"/>
                <a:gd name="connsiteX11" fmla="*/ 9574 w 27253"/>
                <a:gd name="connsiteY11" fmla="*/ 2004 h 10687"/>
                <a:gd name="connsiteX12" fmla="*/ 8194 w 27253"/>
                <a:gd name="connsiteY12" fmla="*/ 2183 h 10687"/>
                <a:gd name="connsiteX13" fmla="*/ 8372 w 27253"/>
                <a:gd name="connsiteY13" fmla="*/ 2405 h 10687"/>
                <a:gd name="connsiteX14" fmla="*/ 9663 w 27253"/>
                <a:gd name="connsiteY14" fmla="*/ 5834 h 10687"/>
                <a:gd name="connsiteX15" fmla="*/ 8194 w 27253"/>
                <a:gd name="connsiteY15" fmla="*/ 9397 h 10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53" h="10687">
                  <a:moveTo>
                    <a:pt x="8194" y="9397"/>
                  </a:moveTo>
                  <a:cubicBezTo>
                    <a:pt x="7214" y="10257"/>
                    <a:pt x="6086" y="10688"/>
                    <a:pt x="4809" y="10688"/>
                  </a:cubicBezTo>
                  <a:cubicBezTo>
                    <a:pt x="3533" y="10688"/>
                    <a:pt x="2419" y="10272"/>
                    <a:pt x="1470" y="9440"/>
                  </a:cubicBezTo>
                  <a:cubicBezTo>
                    <a:pt x="490" y="8580"/>
                    <a:pt x="0" y="7378"/>
                    <a:pt x="0" y="5834"/>
                  </a:cubicBezTo>
                  <a:cubicBezTo>
                    <a:pt x="0" y="4023"/>
                    <a:pt x="876" y="2598"/>
                    <a:pt x="2627" y="1559"/>
                  </a:cubicBezTo>
                  <a:cubicBezTo>
                    <a:pt x="4349" y="520"/>
                    <a:pt x="6665" y="0"/>
                    <a:pt x="9574" y="0"/>
                  </a:cubicBezTo>
                  <a:cubicBezTo>
                    <a:pt x="12721" y="0"/>
                    <a:pt x="15749" y="639"/>
                    <a:pt x="18658" y="1915"/>
                  </a:cubicBezTo>
                  <a:cubicBezTo>
                    <a:pt x="21597" y="3192"/>
                    <a:pt x="23765" y="4454"/>
                    <a:pt x="25160" y="5700"/>
                  </a:cubicBezTo>
                  <a:cubicBezTo>
                    <a:pt x="26555" y="6947"/>
                    <a:pt x="27253" y="7822"/>
                    <a:pt x="27253" y="8327"/>
                  </a:cubicBezTo>
                  <a:cubicBezTo>
                    <a:pt x="27253" y="8921"/>
                    <a:pt x="26926" y="9218"/>
                    <a:pt x="26273" y="9218"/>
                  </a:cubicBezTo>
                  <a:cubicBezTo>
                    <a:pt x="26036" y="9218"/>
                    <a:pt x="25694" y="9010"/>
                    <a:pt x="25249" y="8594"/>
                  </a:cubicBezTo>
                  <a:cubicBezTo>
                    <a:pt x="20558" y="4230"/>
                    <a:pt x="15333" y="2033"/>
                    <a:pt x="9574" y="2004"/>
                  </a:cubicBezTo>
                  <a:cubicBezTo>
                    <a:pt x="8654" y="2004"/>
                    <a:pt x="8194" y="2064"/>
                    <a:pt x="8194" y="2183"/>
                  </a:cubicBezTo>
                  <a:lnTo>
                    <a:pt x="8372" y="2405"/>
                  </a:lnTo>
                  <a:cubicBezTo>
                    <a:pt x="9233" y="3444"/>
                    <a:pt x="9663" y="4588"/>
                    <a:pt x="9663" y="5834"/>
                  </a:cubicBezTo>
                  <a:cubicBezTo>
                    <a:pt x="9663" y="7348"/>
                    <a:pt x="9173" y="8535"/>
                    <a:pt x="8194" y="9397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30BB827E-BC62-B9F2-2519-B09C924B6AFF}"/>
                </a:ext>
              </a:extLst>
            </p:cNvPr>
            <p:cNvSpPr/>
            <p:nvPr/>
          </p:nvSpPr>
          <p:spPr>
            <a:xfrm>
              <a:off x="6677579" y="1932372"/>
              <a:ext cx="60739" cy="30103"/>
            </a:xfrm>
            <a:custGeom>
              <a:avLst/>
              <a:gdLst>
                <a:gd name="connsiteX0" fmla="*/ 8684 w 60739"/>
                <a:gd name="connsiteY0" fmla="*/ 30104 h 30103"/>
                <a:gd name="connsiteX1" fmla="*/ 5834 w 60739"/>
                <a:gd name="connsiteY1" fmla="*/ 30104 h 30103"/>
                <a:gd name="connsiteX2" fmla="*/ 0 w 60739"/>
                <a:gd name="connsiteY2" fmla="*/ 13493 h 30103"/>
                <a:gd name="connsiteX3" fmla="*/ 356 w 60739"/>
                <a:gd name="connsiteY3" fmla="*/ 11668 h 30103"/>
                <a:gd name="connsiteX4" fmla="*/ 2360 w 60739"/>
                <a:gd name="connsiteY4" fmla="*/ 11401 h 30103"/>
                <a:gd name="connsiteX5" fmla="*/ 53526 w 60739"/>
                <a:gd name="connsiteY5" fmla="*/ 11401 h 30103"/>
                <a:gd name="connsiteX6" fmla="*/ 57088 w 60739"/>
                <a:gd name="connsiteY6" fmla="*/ 10064 h 30103"/>
                <a:gd name="connsiteX7" fmla="*/ 57934 w 60739"/>
                <a:gd name="connsiteY7" fmla="*/ 2895 h 30103"/>
                <a:gd name="connsiteX8" fmla="*/ 57934 w 60739"/>
                <a:gd name="connsiteY8" fmla="*/ 0 h 30103"/>
                <a:gd name="connsiteX9" fmla="*/ 60740 w 60739"/>
                <a:gd name="connsiteY9" fmla="*/ 0 h 30103"/>
                <a:gd name="connsiteX10" fmla="*/ 60473 w 60739"/>
                <a:gd name="connsiteY10" fmla="*/ 14785 h 30103"/>
                <a:gd name="connsiteX11" fmla="*/ 60740 w 60739"/>
                <a:gd name="connsiteY11" fmla="*/ 29525 h 30103"/>
                <a:gd name="connsiteX12" fmla="*/ 57934 w 60739"/>
                <a:gd name="connsiteY12" fmla="*/ 29525 h 30103"/>
                <a:gd name="connsiteX13" fmla="*/ 57934 w 60739"/>
                <a:gd name="connsiteY13" fmla="*/ 26630 h 30103"/>
                <a:gd name="connsiteX14" fmla="*/ 57133 w 60739"/>
                <a:gd name="connsiteY14" fmla="*/ 19504 h 30103"/>
                <a:gd name="connsiteX15" fmla="*/ 53526 w 60739"/>
                <a:gd name="connsiteY15" fmla="*/ 18124 h 30103"/>
                <a:gd name="connsiteX16" fmla="*/ 6279 w 60739"/>
                <a:gd name="connsiteY16" fmla="*/ 18124 h 30103"/>
                <a:gd name="connsiteX17" fmla="*/ 8684 w 60739"/>
                <a:gd name="connsiteY17" fmla="*/ 30104 h 30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39" h="30103">
                  <a:moveTo>
                    <a:pt x="8684" y="30104"/>
                  </a:moveTo>
                  <a:lnTo>
                    <a:pt x="5834" y="30104"/>
                  </a:lnTo>
                  <a:cubicBezTo>
                    <a:pt x="5834" y="22800"/>
                    <a:pt x="3889" y="17264"/>
                    <a:pt x="0" y="13493"/>
                  </a:cubicBezTo>
                  <a:cubicBezTo>
                    <a:pt x="0" y="12454"/>
                    <a:pt x="119" y="11845"/>
                    <a:pt x="356" y="11668"/>
                  </a:cubicBezTo>
                  <a:cubicBezTo>
                    <a:pt x="594" y="11490"/>
                    <a:pt x="1262" y="11401"/>
                    <a:pt x="2360" y="11401"/>
                  </a:cubicBezTo>
                  <a:lnTo>
                    <a:pt x="53526" y="11401"/>
                  </a:lnTo>
                  <a:cubicBezTo>
                    <a:pt x="55337" y="11401"/>
                    <a:pt x="56524" y="10955"/>
                    <a:pt x="57088" y="10064"/>
                  </a:cubicBezTo>
                  <a:cubicBezTo>
                    <a:pt x="57652" y="9173"/>
                    <a:pt x="57934" y="6784"/>
                    <a:pt x="57934" y="2895"/>
                  </a:cubicBezTo>
                  <a:lnTo>
                    <a:pt x="57934" y="0"/>
                  </a:lnTo>
                  <a:lnTo>
                    <a:pt x="60740" y="0"/>
                  </a:lnTo>
                  <a:cubicBezTo>
                    <a:pt x="60562" y="2138"/>
                    <a:pt x="60473" y="7066"/>
                    <a:pt x="60473" y="14785"/>
                  </a:cubicBezTo>
                  <a:cubicBezTo>
                    <a:pt x="60473" y="22504"/>
                    <a:pt x="60562" y="27417"/>
                    <a:pt x="60740" y="29525"/>
                  </a:cubicBezTo>
                  <a:lnTo>
                    <a:pt x="57934" y="29525"/>
                  </a:lnTo>
                  <a:lnTo>
                    <a:pt x="57934" y="26630"/>
                  </a:lnTo>
                  <a:cubicBezTo>
                    <a:pt x="57934" y="22800"/>
                    <a:pt x="57667" y="20426"/>
                    <a:pt x="57133" y="19504"/>
                  </a:cubicBezTo>
                  <a:cubicBezTo>
                    <a:pt x="56569" y="18584"/>
                    <a:pt x="55367" y="18124"/>
                    <a:pt x="53526" y="18124"/>
                  </a:cubicBezTo>
                  <a:lnTo>
                    <a:pt x="6279" y="18124"/>
                  </a:lnTo>
                  <a:cubicBezTo>
                    <a:pt x="7882" y="21301"/>
                    <a:pt x="8684" y="25294"/>
                    <a:pt x="8684" y="30104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05ED4F70-DABF-8F64-099C-D9D68245132E}"/>
                </a:ext>
              </a:extLst>
            </p:cNvPr>
            <p:cNvSpPr/>
            <p:nvPr/>
          </p:nvSpPr>
          <p:spPr>
            <a:xfrm>
              <a:off x="6669920" y="1897622"/>
              <a:ext cx="91199" cy="21152"/>
            </a:xfrm>
            <a:custGeom>
              <a:avLst/>
              <a:gdLst>
                <a:gd name="connsiteX0" fmla="*/ 90309 w 91199"/>
                <a:gd name="connsiteY0" fmla="*/ 21153 h 21152"/>
                <a:gd name="connsiteX1" fmla="*/ 88750 w 91199"/>
                <a:gd name="connsiteY1" fmla="*/ 19995 h 21152"/>
                <a:gd name="connsiteX2" fmla="*/ 45599 w 91199"/>
                <a:gd name="connsiteY2" fmla="*/ 5300 h 21152"/>
                <a:gd name="connsiteX3" fmla="*/ 3028 w 91199"/>
                <a:gd name="connsiteY3" fmla="*/ 19416 h 21152"/>
                <a:gd name="connsiteX4" fmla="*/ 891 w 91199"/>
                <a:gd name="connsiteY4" fmla="*/ 21153 h 21152"/>
                <a:gd name="connsiteX5" fmla="*/ 0 w 91199"/>
                <a:gd name="connsiteY5" fmla="*/ 20262 h 21152"/>
                <a:gd name="connsiteX6" fmla="*/ 1826 w 91199"/>
                <a:gd name="connsiteY6" fmla="*/ 17457 h 21152"/>
                <a:gd name="connsiteX7" fmla="*/ 7837 w 91199"/>
                <a:gd name="connsiteY7" fmla="*/ 11890 h 21152"/>
                <a:gd name="connsiteX8" fmla="*/ 17144 w 91199"/>
                <a:gd name="connsiteY8" fmla="*/ 6012 h 21152"/>
                <a:gd name="connsiteX9" fmla="*/ 45599 w 91199"/>
                <a:gd name="connsiteY9" fmla="*/ 0 h 21152"/>
                <a:gd name="connsiteX10" fmla="*/ 73431 w 91199"/>
                <a:gd name="connsiteY10" fmla="*/ 5744 h 21152"/>
                <a:gd name="connsiteX11" fmla="*/ 83005 w 91199"/>
                <a:gd name="connsiteY11" fmla="*/ 11623 h 21152"/>
                <a:gd name="connsiteX12" fmla="*/ 89284 w 91199"/>
                <a:gd name="connsiteY12" fmla="*/ 17323 h 21152"/>
                <a:gd name="connsiteX13" fmla="*/ 91199 w 91199"/>
                <a:gd name="connsiteY13" fmla="*/ 20262 h 21152"/>
                <a:gd name="connsiteX14" fmla="*/ 90309 w 91199"/>
                <a:gd name="connsiteY14" fmla="*/ 21153 h 21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199" h="21152">
                  <a:moveTo>
                    <a:pt x="90309" y="21153"/>
                  </a:moveTo>
                  <a:cubicBezTo>
                    <a:pt x="90011" y="21153"/>
                    <a:pt x="89492" y="20767"/>
                    <a:pt x="88750" y="19995"/>
                  </a:cubicBezTo>
                  <a:cubicBezTo>
                    <a:pt x="78775" y="10198"/>
                    <a:pt x="64391" y="5300"/>
                    <a:pt x="45599" y="5300"/>
                  </a:cubicBezTo>
                  <a:cubicBezTo>
                    <a:pt x="26748" y="5300"/>
                    <a:pt x="12558" y="10005"/>
                    <a:pt x="3028" y="19416"/>
                  </a:cubicBezTo>
                  <a:cubicBezTo>
                    <a:pt x="1930" y="20574"/>
                    <a:pt x="1217" y="21153"/>
                    <a:pt x="891" y="21153"/>
                  </a:cubicBezTo>
                  <a:cubicBezTo>
                    <a:pt x="297" y="21153"/>
                    <a:pt x="0" y="20856"/>
                    <a:pt x="0" y="20262"/>
                  </a:cubicBezTo>
                  <a:cubicBezTo>
                    <a:pt x="0" y="19847"/>
                    <a:pt x="609" y="18911"/>
                    <a:pt x="1826" y="17457"/>
                  </a:cubicBezTo>
                  <a:cubicBezTo>
                    <a:pt x="3043" y="15972"/>
                    <a:pt x="5047" y="14116"/>
                    <a:pt x="7837" y="11890"/>
                  </a:cubicBezTo>
                  <a:cubicBezTo>
                    <a:pt x="10628" y="9634"/>
                    <a:pt x="13730" y="7674"/>
                    <a:pt x="17144" y="6012"/>
                  </a:cubicBezTo>
                  <a:cubicBezTo>
                    <a:pt x="25427" y="2004"/>
                    <a:pt x="34912" y="0"/>
                    <a:pt x="45599" y="0"/>
                  </a:cubicBezTo>
                  <a:cubicBezTo>
                    <a:pt x="55871" y="0"/>
                    <a:pt x="65148" y="1914"/>
                    <a:pt x="73431" y="5744"/>
                  </a:cubicBezTo>
                  <a:cubicBezTo>
                    <a:pt x="76904" y="7378"/>
                    <a:pt x="80096" y="9337"/>
                    <a:pt x="83005" y="11623"/>
                  </a:cubicBezTo>
                  <a:cubicBezTo>
                    <a:pt x="85915" y="13909"/>
                    <a:pt x="88007" y="15808"/>
                    <a:pt x="89284" y="17323"/>
                  </a:cubicBezTo>
                  <a:cubicBezTo>
                    <a:pt x="90560" y="18837"/>
                    <a:pt x="91199" y="19816"/>
                    <a:pt x="91199" y="20262"/>
                  </a:cubicBezTo>
                  <a:cubicBezTo>
                    <a:pt x="91199" y="20856"/>
                    <a:pt x="90903" y="21153"/>
                    <a:pt x="90309" y="21153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95" name="Freeform 194">
            <a:extLst>
              <a:ext uri="{FF2B5EF4-FFF2-40B4-BE49-F238E27FC236}">
                <a16:creationId xmlns:a16="http://schemas.microsoft.com/office/drawing/2014/main" id="{E9CBBEC2-C596-4ABB-6B64-659615581674}"/>
              </a:ext>
            </a:extLst>
          </p:cNvPr>
          <p:cNvSpPr/>
          <p:nvPr/>
        </p:nvSpPr>
        <p:spPr>
          <a:xfrm>
            <a:off x="6994792" y="1474885"/>
            <a:ext cx="1846568" cy="1178070"/>
          </a:xfrm>
          <a:custGeom>
            <a:avLst/>
            <a:gdLst>
              <a:gd name="connsiteX0" fmla="*/ 0 w 1846568"/>
              <a:gd name="connsiteY0" fmla="*/ 1178070 h 1178070"/>
              <a:gd name="connsiteX1" fmla="*/ 1848 w 1846568"/>
              <a:gd name="connsiteY1" fmla="*/ 1177833 h 1178070"/>
              <a:gd name="connsiteX2" fmla="*/ 3697 w 1846568"/>
              <a:gd name="connsiteY2" fmla="*/ 1177585 h 1178070"/>
              <a:gd name="connsiteX3" fmla="*/ 5545 w 1846568"/>
              <a:gd name="connsiteY3" fmla="*/ 1177338 h 1178070"/>
              <a:gd name="connsiteX4" fmla="*/ 7394 w 1846568"/>
              <a:gd name="connsiteY4" fmla="*/ 1177091 h 1178070"/>
              <a:gd name="connsiteX5" fmla="*/ 9242 w 1846568"/>
              <a:gd name="connsiteY5" fmla="*/ 1176834 h 1178070"/>
              <a:gd name="connsiteX6" fmla="*/ 11091 w 1846568"/>
              <a:gd name="connsiteY6" fmla="*/ 1176568 h 1178070"/>
              <a:gd name="connsiteX7" fmla="*/ 12939 w 1846568"/>
              <a:gd name="connsiteY7" fmla="*/ 1176302 h 1178070"/>
              <a:gd name="connsiteX8" fmla="*/ 14788 w 1846568"/>
              <a:gd name="connsiteY8" fmla="*/ 1176036 h 1178070"/>
              <a:gd name="connsiteX9" fmla="*/ 16635 w 1846568"/>
              <a:gd name="connsiteY9" fmla="*/ 1175760 h 1178070"/>
              <a:gd name="connsiteX10" fmla="*/ 18484 w 1846568"/>
              <a:gd name="connsiteY10" fmla="*/ 1175485 h 1178070"/>
              <a:gd name="connsiteX11" fmla="*/ 20332 w 1846568"/>
              <a:gd name="connsiteY11" fmla="*/ 1175209 h 1178070"/>
              <a:gd name="connsiteX12" fmla="*/ 22181 w 1846568"/>
              <a:gd name="connsiteY12" fmla="*/ 1174924 h 1178070"/>
              <a:gd name="connsiteX13" fmla="*/ 24029 w 1846568"/>
              <a:gd name="connsiteY13" fmla="*/ 1174629 h 1178070"/>
              <a:gd name="connsiteX14" fmla="*/ 25878 w 1846568"/>
              <a:gd name="connsiteY14" fmla="*/ 1174334 h 1178070"/>
              <a:gd name="connsiteX15" fmla="*/ 27726 w 1846568"/>
              <a:gd name="connsiteY15" fmla="*/ 1174030 h 1178070"/>
              <a:gd name="connsiteX16" fmla="*/ 29574 w 1846568"/>
              <a:gd name="connsiteY16" fmla="*/ 1173726 h 1178070"/>
              <a:gd name="connsiteX17" fmla="*/ 31423 w 1846568"/>
              <a:gd name="connsiteY17" fmla="*/ 1173422 h 1178070"/>
              <a:gd name="connsiteX18" fmla="*/ 33271 w 1846568"/>
              <a:gd name="connsiteY18" fmla="*/ 1173108 h 1178070"/>
              <a:gd name="connsiteX19" fmla="*/ 35120 w 1846568"/>
              <a:gd name="connsiteY19" fmla="*/ 1172785 h 1178070"/>
              <a:gd name="connsiteX20" fmla="*/ 36968 w 1846568"/>
              <a:gd name="connsiteY20" fmla="*/ 1172462 h 1178070"/>
              <a:gd name="connsiteX21" fmla="*/ 38817 w 1846568"/>
              <a:gd name="connsiteY21" fmla="*/ 1172139 h 1178070"/>
              <a:gd name="connsiteX22" fmla="*/ 40665 w 1846568"/>
              <a:gd name="connsiteY22" fmla="*/ 1171806 h 1178070"/>
              <a:gd name="connsiteX23" fmla="*/ 42514 w 1846568"/>
              <a:gd name="connsiteY23" fmla="*/ 1171464 h 1178070"/>
              <a:gd name="connsiteX24" fmla="*/ 44362 w 1846568"/>
              <a:gd name="connsiteY24" fmla="*/ 1171121 h 1178070"/>
              <a:gd name="connsiteX25" fmla="*/ 46210 w 1846568"/>
              <a:gd name="connsiteY25" fmla="*/ 1170770 h 1178070"/>
              <a:gd name="connsiteX26" fmla="*/ 48058 w 1846568"/>
              <a:gd name="connsiteY26" fmla="*/ 1170418 h 1178070"/>
              <a:gd name="connsiteX27" fmla="*/ 49907 w 1846568"/>
              <a:gd name="connsiteY27" fmla="*/ 1170057 h 1178070"/>
              <a:gd name="connsiteX28" fmla="*/ 51755 w 1846568"/>
              <a:gd name="connsiteY28" fmla="*/ 1169695 h 1178070"/>
              <a:gd name="connsiteX29" fmla="*/ 53604 w 1846568"/>
              <a:gd name="connsiteY29" fmla="*/ 1169325 h 1178070"/>
              <a:gd name="connsiteX30" fmla="*/ 55452 w 1846568"/>
              <a:gd name="connsiteY30" fmla="*/ 1168945 h 1178070"/>
              <a:gd name="connsiteX31" fmla="*/ 57301 w 1846568"/>
              <a:gd name="connsiteY31" fmla="*/ 1168564 h 1178070"/>
              <a:gd name="connsiteX32" fmla="*/ 59149 w 1846568"/>
              <a:gd name="connsiteY32" fmla="*/ 1168184 h 1178070"/>
              <a:gd name="connsiteX33" fmla="*/ 60998 w 1846568"/>
              <a:gd name="connsiteY33" fmla="*/ 1167785 h 1178070"/>
              <a:gd name="connsiteX34" fmla="*/ 62846 w 1846568"/>
              <a:gd name="connsiteY34" fmla="*/ 1167386 h 1178070"/>
              <a:gd name="connsiteX35" fmla="*/ 64695 w 1846568"/>
              <a:gd name="connsiteY35" fmla="*/ 1166986 h 1178070"/>
              <a:gd name="connsiteX36" fmla="*/ 66543 w 1846568"/>
              <a:gd name="connsiteY36" fmla="*/ 1166578 h 1178070"/>
              <a:gd name="connsiteX37" fmla="*/ 68392 w 1846568"/>
              <a:gd name="connsiteY37" fmla="*/ 1166159 h 1178070"/>
              <a:gd name="connsiteX38" fmla="*/ 70240 w 1846568"/>
              <a:gd name="connsiteY38" fmla="*/ 1165732 h 1178070"/>
              <a:gd name="connsiteX39" fmla="*/ 72088 w 1846568"/>
              <a:gd name="connsiteY39" fmla="*/ 1165304 h 1178070"/>
              <a:gd name="connsiteX40" fmla="*/ 73937 w 1846568"/>
              <a:gd name="connsiteY40" fmla="*/ 1164866 h 1178070"/>
              <a:gd name="connsiteX41" fmla="*/ 75785 w 1846568"/>
              <a:gd name="connsiteY41" fmla="*/ 1164429 h 1178070"/>
              <a:gd name="connsiteX42" fmla="*/ 77633 w 1846568"/>
              <a:gd name="connsiteY42" fmla="*/ 1163982 h 1178070"/>
              <a:gd name="connsiteX43" fmla="*/ 79481 w 1846568"/>
              <a:gd name="connsiteY43" fmla="*/ 1163526 h 1178070"/>
              <a:gd name="connsiteX44" fmla="*/ 81330 w 1846568"/>
              <a:gd name="connsiteY44" fmla="*/ 1163070 h 1178070"/>
              <a:gd name="connsiteX45" fmla="*/ 83178 w 1846568"/>
              <a:gd name="connsiteY45" fmla="*/ 1162604 h 1178070"/>
              <a:gd name="connsiteX46" fmla="*/ 85027 w 1846568"/>
              <a:gd name="connsiteY46" fmla="*/ 1162129 h 1178070"/>
              <a:gd name="connsiteX47" fmla="*/ 86875 w 1846568"/>
              <a:gd name="connsiteY47" fmla="*/ 1161644 h 1178070"/>
              <a:gd name="connsiteX48" fmla="*/ 88724 w 1846568"/>
              <a:gd name="connsiteY48" fmla="*/ 1161159 h 1178070"/>
              <a:gd name="connsiteX49" fmla="*/ 90572 w 1846568"/>
              <a:gd name="connsiteY49" fmla="*/ 1160665 h 1178070"/>
              <a:gd name="connsiteX50" fmla="*/ 92421 w 1846568"/>
              <a:gd name="connsiteY50" fmla="*/ 1160161 h 1178070"/>
              <a:gd name="connsiteX51" fmla="*/ 94269 w 1846568"/>
              <a:gd name="connsiteY51" fmla="*/ 1159657 h 1178070"/>
              <a:gd name="connsiteX52" fmla="*/ 96118 w 1846568"/>
              <a:gd name="connsiteY52" fmla="*/ 1159134 h 1178070"/>
              <a:gd name="connsiteX53" fmla="*/ 97966 w 1846568"/>
              <a:gd name="connsiteY53" fmla="*/ 1158612 h 1178070"/>
              <a:gd name="connsiteX54" fmla="*/ 99815 w 1846568"/>
              <a:gd name="connsiteY54" fmla="*/ 1158089 h 1178070"/>
              <a:gd name="connsiteX55" fmla="*/ 101663 w 1846568"/>
              <a:gd name="connsiteY55" fmla="*/ 1157547 h 1178070"/>
              <a:gd name="connsiteX56" fmla="*/ 103512 w 1846568"/>
              <a:gd name="connsiteY56" fmla="*/ 1157005 h 1178070"/>
              <a:gd name="connsiteX57" fmla="*/ 105360 w 1846568"/>
              <a:gd name="connsiteY57" fmla="*/ 1156454 h 1178070"/>
              <a:gd name="connsiteX58" fmla="*/ 107208 w 1846568"/>
              <a:gd name="connsiteY58" fmla="*/ 1155893 h 1178070"/>
              <a:gd name="connsiteX59" fmla="*/ 109056 w 1846568"/>
              <a:gd name="connsiteY59" fmla="*/ 1155322 h 1178070"/>
              <a:gd name="connsiteX60" fmla="*/ 110904 w 1846568"/>
              <a:gd name="connsiteY60" fmla="*/ 1154743 h 1178070"/>
              <a:gd name="connsiteX61" fmla="*/ 112753 w 1846568"/>
              <a:gd name="connsiteY61" fmla="*/ 1154163 h 1178070"/>
              <a:gd name="connsiteX62" fmla="*/ 114601 w 1846568"/>
              <a:gd name="connsiteY62" fmla="*/ 1153573 h 1178070"/>
              <a:gd name="connsiteX63" fmla="*/ 116450 w 1846568"/>
              <a:gd name="connsiteY63" fmla="*/ 1152974 h 1178070"/>
              <a:gd name="connsiteX64" fmla="*/ 118298 w 1846568"/>
              <a:gd name="connsiteY64" fmla="*/ 1152366 h 1178070"/>
              <a:gd name="connsiteX65" fmla="*/ 120147 w 1846568"/>
              <a:gd name="connsiteY65" fmla="*/ 1151748 h 1178070"/>
              <a:gd name="connsiteX66" fmla="*/ 121995 w 1846568"/>
              <a:gd name="connsiteY66" fmla="*/ 1151121 h 1178070"/>
              <a:gd name="connsiteX67" fmla="*/ 123844 w 1846568"/>
              <a:gd name="connsiteY67" fmla="*/ 1150493 h 1178070"/>
              <a:gd name="connsiteX68" fmla="*/ 125692 w 1846568"/>
              <a:gd name="connsiteY68" fmla="*/ 1149847 h 1178070"/>
              <a:gd name="connsiteX69" fmla="*/ 127541 w 1846568"/>
              <a:gd name="connsiteY69" fmla="*/ 1149201 h 1178070"/>
              <a:gd name="connsiteX70" fmla="*/ 129389 w 1846568"/>
              <a:gd name="connsiteY70" fmla="*/ 1148545 h 1178070"/>
              <a:gd name="connsiteX71" fmla="*/ 131238 w 1846568"/>
              <a:gd name="connsiteY71" fmla="*/ 1147879 h 1178070"/>
              <a:gd name="connsiteX72" fmla="*/ 133086 w 1846568"/>
              <a:gd name="connsiteY72" fmla="*/ 1147195 h 1178070"/>
              <a:gd name="connsiteX73" fmla="*/ 134935 w 1846568"/>
              <a:gd name="connsiteY73" fmla="*/ 1146510 h 1178070"/>
              <a:gd name="connsiteX74" fmla="*/ 136783 w 1846568"/>
              <a:gd name="connsiteY74" fmla="*/ 1145816 h 1178070"/>
              <a:gd name="connsiteX75" fmla="*/ 138631 w 1846568"/>
              <a:gd name="connsiteY75" fmla="*/ 1145122 h 1178070"/>
              <a:gd name="connsiteX76" fmla="*/ 140479 w 1846568"/>
              <a:gd name="connsiteY76" fmla="*/ 1144410 h 1178070"/>
              <a:gd name="connsiteX77" fmla="*/ 142328 w 1846568"/>
              <a:gd name="connsiteY77" fmla="*/ 1143687 h 1178070"/>
              <a:gd name="connsiteX78" fmla="*/ 144176 w 1846568"/>
              <a:gd name="connsiteY78" fmla="*/ 1142955 h 1178070"/>
              <a:gd name="connsiteX79" fmla="*/ 146025 w 1846568"/>
              <a:gd name="connsiteY79" fmla="*/ 1142214 h 1178070"/>
              <a:gd name="connsiteX80" fmla="*/ 147873 w 1846568"/>
              <a:gd name="connsiteY80" fmla="*/ 1141463 h 1178070"/>
              <a:gd name="connsiteX81" fmla="*/ 149722 w 1846568"/>
              <a:gd name="connsiteY81" fmla="*/ 1140702 h 1178070"/>
              <a:gd name="connsiteX82" fmla="*/ 151570 w 1846568"/>
              <a:gd name="connsiteY82" fmla="*/ 1139942 h 1178070"/>
              <a:gd name="connsiteX83" fmla="*/ 153418 w 1846568"/>
              <a:gd name="connsiteY83" fmla="*/ 1139162 h 1178070"/>
              <a:gd name="connsiteX84" fmla="*/ 155267 w 1846568"/>
              <a:gd name="connsiteY84" fmla="*/ 1138373 h 1178070"/>
              <a:gd name="connsiteX85" fmla="*/ 157115 w 1846568"/>
              <a:gd name="connsiteY85" fmla="*/ 1137575 h 1178070"/>
              <a:gd name="connsiteX86" fmla="*/ 158964 w 1846568"/>
              <a:gd name="connsiteY86" fmla="*/ 1136767 h 1178070"/>
              <a:gd name="connsiteX87" fmla="*/ 160812 w 1846568"/>
              <a:gd name="connsiteY87" fmla="*/ 1135949 h 1178070"/>
              <a:gd name="connsiteX88" fmla="*/ 162661 w 1846568"/>
              <a:gd name="connsiteY88" fmla="*/ 1135113 h 1178070"/>
              <a:gd name="connsiteX89" fmla="*/ 164509 w 1846568"/>
              <a:gd name="connsiteY89" fmla="*/ 1134276 h 1178070"/>
              <a:gd name="connsiteX90" fmla="*/ 166358 w 1846568"/>
              <a:gd name="connsiteY90" fmla="*/ 1133430 h 1178070"/>
              <a:gd name="connsiteX91" fmla="*/ 168206 w 1846568"/>
              <a:gd name="connsiteY91" fmla="*/ 1132565 h 1178070"/>
              <a:gd name="connsiteX92" fmla="*/ 170054 w 1846568"/>
              <a:gd name="connsiteY92" fmla="*/ 1131700 h 1178070"/>
              <a:gd name="connsiteX93" fmla="*/ 171902 w 1846568"/>
              <a:gd name="connsiteY93" fmla="*/ 1130816 h 1178070"/>
              <a:gd name="connsiteX94" fmla="*/ 173751 w 1846568"/>
              <a:gd name="connsiteY94" fmla="*/ 1129922 h 1178070"/>
              <a:gd name="connsiteX95" fmla="*/ 175599 w 1846568"/>
              <a:gd name="connsiteY95" fmla="*/ 1129019 h 1178070"/>
              <a:gd name="connsiteX96" fmla="*/ 177448 w 1846568"/>
              <a:gd name="connsiteY96" fmla="*/ 1128107 h 1178070"/>
              <a:gd name="connsiteX97" fmla="*/ 179296 w 1846568"/>
              <a:gd name="connsiteY97" fmla="*/ 1127175 h 1178070"/>
              <a:gd name="connsiteX98" fmla="*/ 181145 w 1846568"/>
              <a:gd name="connsiteY98" fmla="*/ 1126244 h 1178070"/>
              <a:gd name="connsiteX99" fmla="*/ 182993 w 1846568"/>
              <a:gd name="connsiteY99" fmla="*/ 1125293 h 1178070"/>
              <a:gd name="connsiteX100" fmla="*/ 184842 w 1846568"/>
              <a:gd name="connsiteY100" fmla="*/ 1124333 h 1178070"/>
              <a:gd name="connsiteX101" fmla="*/ 186690 w 1846568"/>
              <a:gd name="connsiteY101" fmla="*/ 1123363 h 1178070"/>
              <a:gd name="connsiteX102" fmla="*/ 188539 w 1846568"/>
              <a:gd name="connsiteY102" fmla="*/ 1122384 h 1178070"/>
              <a:gd name="connsiteX103" fmla="*/ 190387 w 1846568"/>
              <a:gd name="connsiteY103" fmla="*/ 1121386 h 1178070"/>
              <a:gd name="connsiteX104" fmla="*/ 192236 w 1846568"/>
              <a:gd name="connsiteY104" fmla="*/ 1120378 h 1178070"/>
              <a:gd name="connsiteX105" fmla="*/ 194084 w 1846568"/>
              <a:gd name="connsiteY105" fmla="*/ 1119361 h 1178070"/>
              <a:gd name="connsiteX106" fmla="*/ 195932 w 1846568"/>
              <a:gd name="connsiteY106" fmla="*/ 1118335 h 1178070"/>
              <a:gd name="connsiteX107" fmla="*/ 197781 w 1846568"/>
              <a:gd name="connsiteY107" fmla="*/ 1117289 h 1178070"/>
              <a:gd name="connsiteX108" fmla="*/ 199629 w 1846568"/>
              <a:gd name="connsiteY108" fmla="*/ 1116234 h 1178070"/>
              <a:gd name="connsiteX109" fmla="*/ 201477 w 1846568"/>
              <a:gd name="connsiteY109" fmla="*/ 1115169 h 1178070"/>
              <a:gd name="connsiteX110" fmla="*/ 203325 w 1846568"/>
              <a:gd name="connsiteY110" fmla="*/ 1114095 h 1178070"/>
              <a:gd name="connsiteX111" fmla="*/ 205174 w 1846568"/>
              <a:gd name="connsiteY111" fmla="*/ 1113002 h 1178070"/>
              <a:gd name="connsiteX112" fmla="*/ 207022 w 1846568"/>
              <a:gd name="connsiteY112" fmla="*/ 1111899 h 1178070"/>
              <a:gd name="connsiteX113" fmla="*/ 208871 w 1846568"/>
              <a:gd name="connsiteY113" fmla="*/ 1110787 h 1178070"/>
              <a:gd name="connsiteX114" fmla="*/ 210719 w 1846568"/>
              <a:gd name="connsiteY114" fmla="*/ 1109656 h 1178070"/>
              <a:gd name="connsiteX115" fmla="*/ 212568 w 1846568"/>
              <a:gd name="connsiteY115" fmla="*/ 1108515 h 1178070"/>
              <a:gd name="connsiteX116" fmla="*/ 214416 w 1846568"/>
              <a:gd name="connsiteY116" fmla="*/ 1107355 h 1178070"/>
              <a:gd name="connsiteX117" fmla="*/ 216265 w 1846568"/>
              <a:gd name="connsiteY117" fmla="*/ 1106186 h 1178070"/>
              <a:gd name="connsiteX118" fmla="*/ 218113 w 1846568"/>
              <a:gd name="connsiteY118" fmla="*/ 1105007 h 1178070"/>
              <a:gd name="connsiteX119" fmla="*/ 219962 w 1846568"/>
              <a:gd name="connsiteY119" fmla="*/ 1103810 h 1178070"/>
              <a:gd name="connsiteX120" fmla="*/ 221810 w 1846568"/>
              <a:gd name="connsiteY120" fmla="*/ 1102602 h 1178070"/>
              <a:gd name="connsiteX121" fmla="*/ 223659 w 1846568"/>
              <a:gd name="connsiteY121" fmla="*/ 1101385 h 1178070"/>
              <a:gd name="connsiteX122" fmla="*/ 225507 w 1846568"/>
              <a:gd name="connsiteY122" fmla="*/ 1100150 h 1178070"/>
              <a:gd name="connsiteX123" fmla="*/ 227356 w 1846568"/>
              <a:gd name="connsiteY123" fmla="*/ 1098904 h 1178070"/>
              <a:gd name="connsiteX124" fmla="*/ 229204 w 1846568"/>
              <a:gd name="connsiteY124" fmla="*/ 1097640 h 1178070"/>
              <a:gd name="connsiteX125" fmla="*/ 231052 w 1846568"/>
              <a:gd name="connsiteY125" fmla="*/ 1096366 h 1178070"/>
              <a:gd name="connsiteX126" fmla="*/ 232900 w 1846568"/>
              <a:gd name="connsiteY126" fmla="*/ 1095073 h 1178070"/>
              <a:gd name="connsiteX127" fmla="*/ 234748 w 1846568"/>
              <a:gd name="connsiteY127" fmla="*/ 1093771 h 1178070"/>
              <a:gd name="connsiteX128" fmla="*/ 236597 w 1846568"/>
              <a:gd name="connsiteY128" fmla="*/ 1092459 h 1178070"/>
              <a:gd name="connsiteX129" fmla="*/ 238445 w 1846568"/>
              <a:gd name="connsiteY129" fmla="*/ 1091119 h 1178070"/>
              <a:gd name="connsiteX130" fmla="*/ 240294 w 1846568"/>
              <a:gd name="connsiteY130" fmla="*/ 1089779 h 1178070"/>
              <a:gd name="connsiteX131" fmla="*/ 242142 w 1846568"/>
              <a:gd name="connsiteY131" fmla="*/ 1088419 h 1178070"/>
              <a:gd name="connsiteX132" fmla="*/ 243991 w 1846568"/>
              <a:gd name="connsiteY132" fmla="*/ 1087041 h 1178070"/>
              <a:gd name="connsiteX133" fmla="*/ 245839 w 1846568"/>
              <a:gd name="connsiteY133" fmla="*/ 1085653 h 1178070"/>
              <a:gd name="connsiteX134" fmla="*/ 247688 w 1846568"/>
              <a:gd name="connsiteY134" fmla="*/ 1084246 h 1178070"/>
              <a:gd name="connsiteX135" fmla="*/ 249536 w 1846568"/>
              <a:gd name="connsiteY135" fmla="*/ 1082830 h 1178070"/>
              <a:gd name="connsiteX136" fmla="*/ 251385 w 1846568"/>
              <a:gd name="connsiteY136" fmla="*/ 1081394 h 1178070"/>
              <a:gd name="connsiteX137" fmla="*/ 253233 w 1846568"/>
              <a:gd name="connsiteY137" fmla="*/ 1079950 h 1178070"/>
              <a:gd name="connsiteX138" fmla="*/ 255082 w 1846568"/>
              <a:gd name="connsiteY138" fmla="*/ 1078486 h 1178070"/>
              <a:gd name="connsiteX139" fmla="*/ 256930 w 1846568"/>
              <a:gd name="connsiteY139" fmla="*/ 1077003 h 1178070"/>
              <a:gd name="connsiteX140" fmla="*/ 258779 w 1846568"/>
              <a:gd name="connsiteY140" fmla="*/ 1075510 h 1178070"/>
              <a:gd name="connsiteX141" fmla="*/ 260626 w 1846568"/>
              <a:gd name="connsiteY141" fmla="*/ 1073999 h 1178070"/>
              <a:gd name="connsiteX142" fmla="*/ 262475 w 1846568"/>
              <a:gd name="connsiteY142" fmla="*/ 1072478 h 1178070"/>
              <a:gd name="connsiteX143" fmla="*/ 264323 w 1846568"/>
              <a:gd name="connsiteY143" fmla="*/ 1070938 h 1178070"/>
              <a:gd name="connsiteX144" fmla="*/ 266172 w 1846568"/>
              <a:gd name="connsiteY144" fmla="*/ 1069379 h 1178070"/>
              <a:gd name="connsiteX145" fmla="*/ 268020 w 1846568"/>
              <a:gd name="connsiteY145" fmla="*/ 1067810 h 1178070"/>
              <a:gd name="connsiteX146" fmla="*/ 269869 w 1846568"/>
              <a:gd name="connsiteY146" fmla="*/ 1066223 h 1178070"/>
              <a:gd name="connsiteX147" fmla="*/ 271717 w 1846568"/>
              <a:gd name="connsiteY147" fmla="*/ 1064616 h 1178070"/>
              <a:gd name="connsiteX148" fmla="*/ 273566 w 1846568"/>
              <a:gd name="connsiteY148" fmla="*/ 1063000 h 1178070"/>
              <a:gd name="connsiteX149" fmla="*/ 275414 w 1846568"/>
              <a:gd name="connsiteY149" fmla="*/ 1061365 h 1178070"/>
              <a:gd name="connsiteX150" fmla="*/ 277262 w 1846568"/>
              <a:gd name="connsiteY150" fmla="*/ 1059711 h 1178070"/>
              <a:gd name="connsiteX151" fmla="*/ 279111 w 1846568"/>
              <a:gd name="connsiteY151" fmla="*/ 1058048 h 1178070"/>
              <a:gd name="connsiteX152" fmla="*/ 280959 w 1846568"/>
              <a:gd name="connsiteY152" fmla="*/ 1056365 h 1178070"/>
              <a:gd name="connsiteX153" fmla="*/ 282808 w 1846568"/>
              <a:gd name="connsiteY153" fmla="*/ 1054664 h 1178070"/>
              <a:gd name="connsiteX154" fmla="*/ 284656 w 1846568"/>
              <a:gd name="connsiteY154" fmla="*/ 1052953 h 1178070"/>
              <a:gd name="connsiteX155" fmla="*/ 286505 w 1846568"/>
              <a:gd name="connsiteY155" fmla="*/ 1051213 h 1178070"/>
              <a:gd name="connsiteX156" fmla="*/ 288353 w 1846568"/>
              <a:gd name="connsiteY156" fmla="*/ 1049464 h 1178070"/>
              <a:gd name="connsiteX157" fmla="*/ 290202 w 1846568"/>
              <a:gd name="connsiteY157" fmla="*/ 1047696 h 1178070"/>
              <a:gd name="connsiteX158" fmla="*/ 292050 w 1846568"/>
              <a:gd name="connsiteY158" fmla="*/ 1045918 h 1178070"/>
              <a:gd name="connsiteX159" fmla="*/ 293898 w 1846568"/>
              <a:gd name="connsiteY159" fmla="*/ 1044121 h 1178070"/>
              <a:gd name="connsiteX160" fmla="*/ 295746 w 1846568"/>
              <a:gd name="connsiteY160" fmla="*/ 1042306 h 1178070"/>
              <a:gd name="connsiteX161" fmla="*/ 297595 w 1846568"/>
              <a:gd name="connsiteY161" fmla="*/ 1040471 h 1178070"/>
              <a:gd name="connsiteX162" fmla="*/ 299443 w 1846568"/>
              <a:gd name="connsiteY162" fmla="*/ 1038617 h 1178070"/>
              <a:gd name="connsiteX163" fmla="*/ 301292 w 1846568"/>
              <a:gd name="connsiteY163" fmla="*/ 1036754 h 1178070"/>
              <a:gd name="connsiteX164" fmla="*/ 303140 w 1846568"/>
              <a:gd name="connsiteY164" fmla="*/ 1034863 h 1178070"/>
              <a:gd name="connsiteX165" fmla="*/ 304989 w 1846568"/>
              <a:gd name="connsiteY165" fmla="*/ 1032961 h 1178070"/>
              <a:gd name="connsiteX166" fmla="*/ 306837 w 1846568"/>
              <a:gd name="connsiteY166" fmla="*/ 1031041 h 1178070"/>
              <a:gd name="connsiteX167" fmla="*/ 308686 w 1846568"/>
              <a:gd name="connsiteY167" fmla="*/ 1029111 h 1178070"/>
              <a:gd name="connsiteX168" fmla="*/ 310534 w 1846568"/>
              <a:gd name="connsiteY168" fmla="*/ 1027153 h 1178070"/>
              <a:gd name="connsiteX169" fmla="*/ 312383 w 1846568"/>
              <a:gd name="connsiteY169" fmla="*/ 1025186 h 1178070"/>
              <a:gd name="connsiteX170" fmla="*/ 314231 w 1846568"/>
              <a:gd name="connsiteY170" fmla="*/ 1023189 h 1178070"/>
              <a:gd name="connsiteX171" fmla="*/ 316080 w 1846568"/>
              <a:gd name="connsiteY171" fmla="*/ 1021183 h 1178070"/>
              <a:gd name="connsiteX172" fmla="*/ 317928 w 1846568"/>
              <a:gd name="connsiteY172" fmla="*/ 1019159 h 1178070"/>
              <a:gd name="connsiteX173" fmla="*/ 319776 w 1846568"/>
              <a:gd name="connsiteY173" fmla="*/ 1017115 h 1178070"/>
              <a:gd name="connsiteX174" fmla="*/ 321625 w 1846568"/>
              <a:gd name="connsiteY174" fmla="*/ 1015062 h 1178070"/>
              <a:gd name="connsiteX175" fmla="*/ 323472 w 1846568"/>
              <a:gd name="connsiteY175" fmla="*/ 1012980 h 1178070"/>
              <a:gd name="connsiteX176" fmla="*/ 325321 w 1846568"/>
              <a:gd name="connsiteY176" fmla="*/ 1010889 h 1178070"/>
              <a:gd name="connsiteX177" fmla="*/ 327169 w 1846568"/>
              <a:gd name="connsiteY177" fmla="*/ 1008769 h 1178070"/>
              <a:gd name="connsiteX178" fmla="*/ 329018 w 1846568"/>
              <a:gd name="connsiteY178" fmla="*/ 1006639 h 1178070"/>
              <a:gd name="connsiteX179" fmla="*/ 330866 w 1846568"/>
              <a:gd name="connsiteY179" fmla="*/ 1004491 h 1178070"/>
              <a:gd name="connsiteX180" fmla="*/ 332715 w 1846568"/>
              <a:gd name="connsiteY180" fmla="*/ 1002314 h 1178070"/>
              <a:gd name="connsiteX181" fmla="*/ 334563 w 1846568"/>
              <a:gd name="connsiteY181" fmla="*/ 1000128 h 1178070"/>
              <a:gd name="connsiteX182" fmla="*/ 336412 w 1846568"/>
              <a:gd name="connsiteY182" fmla="*/ 997922 h 1178070"/>
              <a:gd name="connsiteX183" fmla="*/ 338260 w 1846568"/>
              <a:gd name="connsiteY183" fmla="*/ 995698 h 1178070"/>
              <a:gd name="connsiteX184" fmla="*/ 340109 w 1846568"/>
              <a:gd name="connsiteY184" fmla="*/ 993455 h 1178070"/>
              <a:gd name="connsiteX185" fmla="*/ 341957 w 1846568"/>
              <a:gd name="connsiteY185" fmla="*/ 991202 h 1178070"/>
              <a:gd name="connsiteX186" fmla="*/ 343806 w 1846568"/>
              <a:gd name="connsiteY186" fmla="*/ 988920 h 1178070"/>
              <a:gd name="connsiteX187" fmla="*/ 345654 w 1846568"/>
              <a:gd name="connsiteY187" fmla="*/ 986620 h 1178070"/>
              <a:gd name="connsiteX188" fmla="*/ 347503 w 1846568"/>
              <a:gd name="connsiteY188" fmla="*/ 984300 h 1178070"/>
              <a:gd name="connsiteX189" fmla="*/ 349351 w 1846568"/>
              <a:gd name="connsiteY189" fmla="*/ 981971 h 1178070"/>
              <a:gd name="connsiteX190" fmla="*/ 351200 w 1846568"/>
              <a:gd name="connsiteY190" fmla="*/ 979614 h 1178070"/>
              <a:gd name="connsiteX191" fmla="*/ 353047 w 1846568"/>
              <a:gd name="connsiteY191" fmla="*/ 977237 h 1178070"/>
              <a:gd name="connsiteX192" fmla="*/ 354896 w 1846568"/>
              <a:gd name="connsiteY192" fmla="*/ 974851 h 1178070"/>
              <a:gd name="connsiteX193" fmla="*/ 356744 w 1846568"/>
              <a:gd name="connsiteY193" fmla="*/ 972437 h 1178070"/>
              <a:gd name="connsiteX194" fmla="*/ 358592 w 1846568"/>
              <a:gd name="connsiteY194" fmla="*/ 970013 h 1178070"/>
              <a:gd name="connsiteX195" fmla="*/ 360441 w 1846568"/>
              <a:gd name="connsiteY195" fmla="*/ 967560 h 1178070"/>
              <a:gd name="connsiteX196" fmla="*/ 362289 w 1846568"/>
              <a:gd name="connsiteY196" fmla="*/ 965098 h 1178070"/>
              <a:gd name="connsiteX197" fmla="*/ 364138 w 1846568"/>
              <a:gd name="connsiteY197" fmla="*/ 962608 h 1178070"/>
              <a:gd name="connsiteX198" fmla="*/ 365986 w 1846568"/>
              <a:gd name="connsiteY198" fmla="*/ 960108 h 1178070"/>
              <a:gd name="connsiteX199" fmla="*/ 367835 w 1846568"/>
              <a:gd name="connsiteY199" fmla="*/ 957579 h 1178070"/>
              <a:gd name="connsiteX200" fmla="*/ 369683 w 1846568"/>
              <a:gd name="connsiteY200" fmla="*/ 955041 h 1178070"/>
              <a:gd name="connsiteX201" fmla="*/ 371532 w 1846568"/>
              <a:gd name="connsiteY201" fmla="*/ 952474 h 1178070"/>
              <a:gd name="connsiteX202" fmla="*/ 373380 w 1846568"/>
              <a:gd name="connsiteY202" fmla="*/ 949889 h 1178070"/>
              <a:gd name="connsiteX203" fmla="*/ 375229 w 1846568"/>
              <a:gd name="connsiteY203" fmla="*/ 947293 h 1178070"/>
              <a:gd name="connsiteX204" fmla="*/ 377077 w 1846568"/>
              <a:gd name="connsiteY204" fmla="*/ 944670 h 1178070"/>
              <a:gd name="connsiteX205" fmla="*/ 378926 w 1846568"/>
              <a:gd name="connsiteY205" fmla="*/ 942037 h 1178070"/>
              <a:gd name="connsiteX206" fmla="*/ 380774 w 1846568"/>
              <a:gd name="connsiteY206" fmla="*/ 939375 h 1178070"/>
              <a:gd name="connsiteX207" fmla="*/ 382622 w 1846568"/>
              <a:gd name="connsiteY207" fmla="*/ 936704 h 1178070"/>
              <a:gd name="connsiteX208" fmla="*/ 384470 w 1846568"/>
              <a:gd name="connsiteY208" fmla="*/ 934004 h 1178070"/>
              <a:gd name="connsiteX209" fmla="*/ 386319 w 1846568"/>
              <a:gd name="connsiteY209" fmla="*/ 931285 h 1178070"/>
              <a:gd name="connsiteX210" fmla="*/ 388167 w 1846568"/>
              <a:gd name="connsiteY210" fmla="*/ 928557 h 1178070"/>
              <a:gd name="connsiteX211" fmla="*/ 390016 w 1846568"/>
              <a:gd name="connsiteY211" fmla="*/ 925800 h 1178070"/>
              <a:gd name="connsiteX212" fmla="*/ 391864 w 1846568"/>
              <a:gd name="connsiteY212" fmla="*/ 923025 h 1178070"/>
              <a:gd name="connsiteX213" fmla="*/ 393713 w 1846568"/>
              <a:gd name="connsiteY213" fmla="*/ 920240 h 1178070"/>
              <a:gd name="connsiteX214" fmla="*/ 395561 w 1846568"/>
              <a:gd name="connsiteY214" fmla="*/ 917426 h 1178070"/>
              <a:gd name="connsiteX215" fmla="*/ 397410 w 1846568"/>
              <a:gd name="connsiteY215" fmla="*/ 914593 h 1178070"/>
              <a:gd name="connsiteX216" fmla="*/ 399258 w 1846568"/>
              <a:gd name="connsiteY216" fmla="*/ 911751 h 1178070"/>
              <a:gd name="connsiteX217" fmla="*/ 401106 w 1846568"/>
              <a:gd name="connsiteY217" fmla="*/ 908880 h 1178070"/>
              <a:gd name="connsiteX218" fmla="*/ 402955 w 1846568"/>
              <a:gd name="connsiteY218" fmla="*/ 905990 h 1178070"/>
              <a:gd name="connsiteX219" fmla="*/ 404803 w 1846568"/>
              <a:gd name="connsiteY219" fmla="*/ 903081 h 1178070"/>
              <a:gd name="connsiteX220" fmla="*/ 406652 w 1846568"/>
              <a:gd name="connsiteY220" fmla="*/ 900163 h 1178070"/>
              <a:gd name="connsiteX221" fmla="*/ 408500 w 1846568"/>
              <a:gd name="connsiteY221" fmla="*/ 897216 h 1178070"/>
              <a:gd name="connsiteX222" fmla="*/ 410349 w 1846568"/>
              <a:gd name="connsiteY222" fmla="*/ 894250 h 1178070"/>
              <a:gd name="connsiteX223" fmla="*/ 412197 w 1846568"/>
              <a:gd name="connsiteY223" fmla="*/ 891265 h 1178070"/>
              <a:gd name="connsiteX224" fmla="*/ 414045 w 1846568"/>
              <a:gd name="connsiteY224" fmla="*/ 888261 h 1178070"/>
              <a:gd name="connsiteX225" fmla="*/ 415893 w 1846568"/>
              <a:gd name="connsiteY225" fmla="*/ 885248 h 1178070"/>
              <a:gd name="connsiteX226" fmla="*/ 417742 w 1846568"/>
              <a:gd name="connsiteY226" fmla="*/ 882206 h 1178070"/>
              <a:gd name="connsiteX227" fmla="*/ 419590 w 1846568"/>
              <a:gd name="connsiteY227" fmla="*/ 879145 h 1178070"/>
              <a:gd name="connsiteX228" fmla="*/ 421439 w 1846568"/>
              <a:gd name="connsiteY228" fmla="*/ 876065 h 1178070"/>
              <a:gd name="connsiteX229" fmla="*/ 423287 w 1846568"/>
              <a:gd name="connsiteY229" fmla="*/ 872966 h 1178070"/>
              <a:gd name="connsiteX230" fmla="*/ 425136 w 1846568"/>
              <a:gd name="connsiteY230" fmla="*/ 869854 h 1178070"/>
              <a:gd name="connsiteX231" fmla="*/ 426984 w 1846568"/>
              <a:gd name="connsiteY231" fmla="*/ 866720 h 1178070"/>
              <a:gd name="connsiteX232" fmla="*/ 428833 w 1846568"/>
              <a:gd name="connsiteY232" fmla="*/ 863567 h 1178070"/>
              <a:gd name="connsiteX233" fmla="*/ 430681 w 1846568"/>
              <a:gd name="connsiteY233" fmla="*/ 860395 h 1178070"/>
              <a:gd name="connsiteX234" fmla="*/ 432530 w 1846568"/>
              <a:gd name="connsiteY234" fmla="*/ 857204 h 1178070"/>
              <a:gd name="connsiteX235" fmla="*/ 434378 w 1846568"/>
              <a:gd name="connsiteY235" fmla="*/ 853995 h 1178070"/>
              <a:gd name="connsiteX236" fmla="*/ 436227 w 1846568"/>
              <a:gd name="connsiteY236" fmla="*/ 850768 h 1178070"/>
              <a:gd name="connsiteX237" fmla="*/ 438075 w 1846568"/>
              <a:gd name="connsiteY237" fmla="*/ 847522 h 1178070"/>
              <a:gd name="connsiteX238" fmla="*/ 439923 w 1846568"/>
              <a:gd name="connsiteY238" fmla="*/ 844257 h 1178070"/>
              <a:gd name="connsiteX239" fmla="*/ 441772 w 1846568"/>
              <a:gd name="connsiteY239" fmla="*/ 840975 h 1178070"/>
              <a:gd name="connsiteX240" fmla="*/ 443620 w 1846568"/>
              <a:gd name="connsiteY240" fmla="*/ 837673 h 1178070"/>
              <a:gd name="connsiteX241" fmla="*/ 445468 w 1846568"/>
              <a:gd name="connsiteY241" fmla="*/ 834354 h 1178070"/>
              <a:gd name="connsiteX242" fmla="*/ 447316 w 1846568"/>
              <a:gd name="connsiteY242" fmla="*/ 831016 h 1178070"/>
              <a:gd name="connsiteX243" fmla="*/ 449165 w 1846568"/>
              <a:gd name="connsiteY243" fmla="*/ 827661 h 1178070"/>
              <a:gd name="connsiteX244" fmla="*/ 451013 w 1846568"/>
              <a:gd name="connsiteY244" fmla="*/ 824287 h 1178070"/>
              <a:gd name="connsiteX245" fmla="*/ 452862 w 1846568"/>
              <a:gd name="connsiteY245" fmla="*/ 820895 h 1178070"/>
              <a:gd name="connsiteX246" fmla="*/ 454710 w 1846568"/>
              <a:gd name="connsiteY246" fmla="*/ 817486 h 1178070"/>
              <a:gd name="connsiteX247" fmla="*/ 456559 w 1846568"/>
              <a:gd name="connsiteY247" fmla="*/ 814060 h 1178070"/>
              <a:gd name="connsiteX248" fmla="*/ 458407 w 1846568"/>
              <a:gd name="connsiteY248" fmla="*/ 810615 h 1178070"/>
              <a:gd name="connsiteX249" fmla="*/ 460256 w 1846568"/>
              <a:gd name="connsiteY249" fmla="*/ 807152 h 1178070"/>
              <a:gd name="connsiteX250" fmla="*/ 462104 w 1846568"/>
              <a:gd name="connsiteY250" fmla="*/ 803671 h 1178070"/>
              <a:gd name="connsiteX251" fmla="*/ 463953 w 1846568"/>
              <a:gd name="connsiteY251" fmla="*/ 800174 h 1178070"/>
              <a:gd name="connsiteX252" fmla="*/ 465801 w 1846568"/>
              <a:gd name="connsiteY252" fmla="*/ 796660 h 1178070"/>
              <a:gd name="connsiteX253" fmla="*/ 467650 w 1846568"/>
              <a:gd name="connsiteY253" fmla="*/ 793127 h 1178070"/>
              <a:gd name="connsiteX254" fmla="*/ 469498 w 1846568"/>
              <a:gd name="connsiteY254" fmla="*/ 789579 h 1178070"/>
              <a:gd name="connsiteX255" fmla="*/ 471347 w 1846568"/>
              <a:gd name="connsiteY255" fmla="*/ 786013 h 1178070"/>
              <a:gd name="connsiteX256" fmla="*/ 473195 w 1846568"/>
              <a:gd name="connsiteY256" fmla="*/ 782429 h 1178070"/>
              <a:gd name="connsiteX257" fmla="*/ 475043 w 1846568"/>
              <a:gd name="connsiteY257" fmla="*/ 778830 h 1178070"/>
              <a:gd name="connsiteX258" fmla="*/ 476891 w 1846568"/>
              <a:gd name="connsiteY258" fmla="*/ 775213 h 1178070"/>
              <a:gd name="connsiteX259" fmla="*/ 478740 w 1846568"/>
              <a:gd name="connsiteY259" fmla="*/ 771580 h 1178070"/>
              <a:gd name="connsiteX260" fmla="*/ 480588 w 1846568"/>
              <a:gd name="connsiteY260" fmla="*/ 767931 h 1178070"/>
              <a:gd name="connsiteX261" fmla="*/ 482436 w 1846568"/>
              <a:gd name="connsiteY261" fmla="*/ 764265 h 1178070"/>
              <a:gd name="connsiteX262" fmla="*/ 484285 w 1846568"/>
              <a:gd name="connsiteY262" fmla="*/ 760584 h 1178070"/>
              <a:gd name="connsiteX263" fmla="*/ 486133 w 1846568"/>
              <a:gd name="connsiteY263" fmla="*/ 756885 h 1178070"/>
              <a:gd name="connsiteX264" fmla="*/ 487982 w 1846568"/>
              <a:gd name="connsiteY264" fmla="*/ 753171 h 1178070"/>
              <a:gd name="connsiteX265" fmla="*/ 489830 w 1846568"/>
              <a:gd name="connsiteY265" fmla="*/ 749442 h 1178070"/>
              <a:gd name="connsiteX266" fmla="*/ 491679 w 1846568"/>
              <a:gd name="connsiteY266" fmla="*/ 745696 h 1178070"/>
              <a:gd name="connsiteX267" fmla="*/ 493527 w 1846568"/>
              <a:gd name="connsiteY267" fmla="*/ 741935 h 1178070"/>
              <a:gd name="connsiteX268" fmla="*/ 495376 w 1846568"/>
              <a:gd name="connsiteY268" fmla="*/ 738158 h 1178070"/>
              <a:gd name="connsiteX269" fmla="*/ 497224 w 1846568"/>
              <a:gd name="connsiteY269" fmla="*/ 734367 h 1178070"/>
              <a:gd name="connsiteX270" fmla="*/ 499073 w 1846568"/>
              <a:gd name="connsiteY270" fmla="*/ 730560 h 1178070"/>
              <a:gd name="connsiteX271" fmla="*/ 500921 w 1846568"/>
              <a:gd name="connsiteY271" fmla="*/ 726739 h 1178070"/>
              <a:gd name="connsiteX272" fmla="*/ 502770 w 1846568"/>
              <a:gd name="connsiteY272" fmla="*/ 722902 h 1178070"/>
              <a:gd name="connsiteX273" fmla="*/ 504618 w 1846568"/>
              <a:gd name="connsiteY273" fmla="*/ 719050 h 1178070"/>
              <a:gd name="connsiteX274" fmla="*/ 506466 w 1846568"/>
              <a:gd name="connsiteY274" fmla="*/ 715185 h 1178070"/>
              <a:gd name="connsiteX275" fmla="*/ 508314 w 1846568"/>
              <a:gd name="connsiteY275" fmla="*/ 711305 h 1178070"/>
              <a:gd name="connsiteX276" fmla="*/ 510163 w 1846568"/>
              <a:gd name="connsiteY276" fmla="*/ 707410 h 1178070"/>
              <a:gd name="connsiteX277" fmla="*/ 512011 w 1846568"/>
              <a:gd name="connsiteY277" fmla="*/ 703502 h 1178070"/>
              <a:gd name="connsiteX278" fmla="*/ 513860 w 1846568"/>
              <a:gd name="connsiteY278" fmla="*/ 699580 h 1178070"/>
              <a:gd name="connsiteX279" fmla="*/ 515708 w 1846568"/>
              <a:gd name="connsiteY279" fmla="*/ 695645 h 1178070"/>
              <a:gd name="connsiteX280" fmla="*/ 517557 w 1846568"/>
              <a:gd name="connsiteY280" fmla="*/ 691696 h 1178070"/>
              <a:gd name="connsiteX281" fmla="*/ 519405 w 1846568"/>
              <a:gd name="connsiteY281" fmla="*/ 687733 h 1178070"/>
              <a:gd name="connsiteX282" fmla="*/ 521254 w 1846568"/>
              <a:gd name="connsiteY282" fmla="*/ 683757 h 1178070"/>
              <a:gd name="connsiteX283" fmla="*/ 523102 w 1846568"/>
              <a:gd name="connsiteY283" fmla="*/ 679769 h 1178070"/>
              <a:gd name="connsiteX284" fmla="*/ 524950 w 1846568"/>
              <a:gd name="connsiteY284" fmla="*/ 675767 h 1178070"/>
              <a:gd name="connsiteX285" fmla="*/ 526799 w 1846568"/>
              <a:gd name="connsiteY285" fmla="*/ 671754 h 1178070"/>
              <a:gd name="connsiteX286" fmla="*/ 528647 w 1846568"/>
              <a:gd name="connsiteY286" fmla="*/ 667727 h 1178070"/>
              <a:gd name="connsiteX287" fmla="*/ 530496 w 1846568"/>
              <a:gd name="connsiteY287" fmla="*/ 663689 h 1178070"/>
              <a:gd name="connsiteX288" fmla="*/ 532344 w 1846568"/>
              <a:gd name="connsiteY288" fmla="*/ 659639 h 1178070"/>
              <a:gd name="connsiteX289" fmla="*/ 534193 w 1846568"/>
              <a:gd name="connsiteY289" fmla="*/ 655577 h 1178070"/>
              <a:gd name="connsiteX290" fmla="*/ 536041 w 1846568"/>
              <a:gd name="connsiteY290" fmla="*/ 651503 h 1178070"/>
              <a:gd name="connsiteX291" fmla="*/ 537889 w 1846568"/>
              <a:gd name="connsiteY291" fmla="*/ 647419 h 1178070"/>
              <a:gd name="connsiteX292" fmla="*/ 539737 w 1846568"/>
              <a:gd name="connsiteY292" fmla="*/ 643323 h 1178070"/>
              <a:gd name="connsiteX293" fmla="*/ 541586 w 1846568"/>
              <a:gd name="connsiteY293" fmla="*/ 639215 h 1178070"/>
              <a:gd name="connsiteX294" fmla="*/ 543434 w 1846568"/>
              <a:gd name="connsiteY294" fmla="*/ 635097 h 1178070"/>
              <a:gd name="connsiteX295" fmla="*/ 545283 w 1846568"/>
              <a:gd name="connsiteY295" fmla="*/ 630970 h 1178070"/>
              <a:gd name="connsiteX296" fmla="*/ 547131 w 1846568"/>
              <a:gd name="connsiteY296" fmla="*/ 626831 h 1178070"/>
              <a:gd name="connsiteX297" fmla="*/ 548980 w 1846568"/>
              <a:gd name="connsiteY297" fmla="*/ 622682 h 1178070"/>
              <a:gd name="connsiteX298" fmla="*/ 550828 w 1846568"/>
              <a:gd name="connsiteY298" fmla="*/ 618523 h 1178070"/>
              <a:gd name="connsiteX299" fmla="*/ 552677 w 1846568"/>
              <a:gd name="connsiteY299" fmla="*/ 614355 h 1178070"/>
              <a:gd name="connsiteX300" fmla="*/ 554525 w 1846568"/>
              <a:gd name="connsiteY300" fmla="*/ 610178 h 1178070"/>
              <a:gd name="connsiteX301" fmla="*/ 556374 w 1846568"/>
              <a:gd name="connsiteY301" fmla="*/ 605992 h 1178070"/>
              <a:gd name="connsiteX302" fmla="*/ 558222 w 1846568"/>
              <a:gd name="connsiteY302" fmla="*/ 601796 h 1178070"/>
              <a:gd name="connsiteX303" fmla="*/ 560071 w 1846568"/>
              <a:gd name="connsiteY303" fmla="*/ 597592 h 1178070"/>
              <a:gd name="connsiteX304" fmla="*/ 561919 w 1846568"/>
              <a:gd name="connsiteY304" fmla="*/ 593379 h 1178070"/>
              <a:gd name="connsiteX305" fmla="*/ 563767 w 1846568"/>
              <a:gd name="connsiteY305" fmla="*/ 589158 h 1178070"/>
              <a:gd name="connsiteX306" fmla="*/ 565616 w 1846568"/>
              <a:gd name="connsiteY306" fmla="*/ 584930 h 1178070"/>
              <a:gd name="connsiteX307" fmla="*/ 567464 w 1846568"/>
              <a:gd name="connsiteY307" fmla="*/ 580694 h 1178070"/>
              <a:gd name="connsiteX308" fmla="*/ 569312 w 1846568"/>
              <a:gd name="connsiteY308" fmla="*/ 576450 h 1178070"/>
              <a:gd name="connsiteX309" fmla="*/ 571160 w 1846568"/>
              <a:gd name="connsiteY309" fmla="*/ 572200 h 1178070"/>
              <a:gd name="connsiteX310" fmla="*/ 573009 w 1846568"/>
              <a:gd name="connsiteY310" fmla="*/ 567942 h 1178070"/>
              <a:gd name="connsiteX311" fmla="*/ 574857 w 1846568"/>
              <a:gd name="connsiteY311" fmla="*/ 563678 h 1178070"/>
              <a:gd name="connsiteX312" fmla="*/ 576706 w 1846568"/>
              <a:gd name="connsiteY312" fmla="*/ 559407 h 1178070"/>
              <a:gd name="connsiteX313" fmla="*/ 578554 w 1846568"/>
              <a:gd name="connsiteY313" fmla="*/ 555130 h 1178070"/>
              <a:gd name="connsiteX314" fmla="*/ 580403 w 1846568"/>
              <a:gd name="connsiteY314" fmla="*/ 550847 h 1178070"/>
              <a:gd name="connsiteX315" fmla="*/ 582251 w 1846568"/>
              <a:gd name="connsiteY315" fmla="*/ 546558 h 1178070"/>
              <a:gd name="connsiteX316" fmla="*/ 584100 w 1846568"/>
              <a:gd name="connsiteY316" fmla="*/ 542266 h 1178070"/>
              <a:gd name="connsiteX317" fmla="*/ 585948 w 1846568"/>
              <a:gd name="connsiteY317" fmla="*/ 537967 h 1178070"/>
              <a:gd name="connsiteX318" fmla="*/ 587797 w 1846568"/>
              <a:gd name="connsiteY318" fmla="*/ 533664 h 1178070"/>
              <a:gd name="connsiteX319" fmla="*/ 589645 w 1846568"/>
              <a:gd name="connsiteY319" fmla="*/ 529355 h 1178070"/>
              <a:gd name="connsiteX320" fmla="*/ 591494 w 1846568"/>
              <a:gd name="connsiteY320" fmla="*/ 525044 h 1178070"/>
              <a:gd name="connsiteX321" fmla="*/ 593342 w 1846568"/>
              <a:gd name="connsiteY321" fmla="*/ 520728 h 1178070"/>
              <a:gd name="connsiteX322" fmla="*/ 595191 w 1846568"/>
              <a:gd name="connsiteY322" fmla="*/ 516408 h 1178070"/>
              <a:gd name="connsiteX323" fmla="*/ 597039 w 1846568"/>
              <a:gd name="connsiteY323" fmla="*/ 512085 h 1178070"/>
              <a:gd name="connsiteX324" fmla="*/ 598887 w 1846568"/>
              <a:gd name="connsiteY324" fmla="*/ 507759 h 1178070"/>
              <a:gd name="connsiteX325" fmla="*/ 600735 w 1846568"/>
              <a:gd name="connsiteY325" fmla="*/ 503431 h 1178070"/>
              <a:gd name="connsiteX326" fmla="*/ 602584 w 1846568"/>
              <a:gd name="connsiteY326" fmla="*/ 499100 h 1178070"/>
              <a:gd name="connsiteX327" fmla="*/ 604432 w 1846568"/>
              <a:gd name="connsiteY327" fmla="*/ 494766 h 1178070"/>
              <a:gd name="connsiteX328" fmla="*/ 606280 w 1846568"/>
              <a:gd name="connsiteY328" fmla="*/ 490431 h 1178070"/>
              <a:gd name="connsiteX329" fmla="*/ 608129 w 1846568"/>
              <a:gd name="connsiteY329" fmla="*/ 486095 h 1178070"/>
              <a:gd name="connsiteX330" fmla="*/ 609977 w 1846568"/>
              <a:gd name="connsiteY330" fmla="*/ 481757 h 1178070"/>
              <a:gd name="connsiteX331" fmla="*/ 611826 w 1846568"/>
              <a:gd name="connsiteY331" fmla="*/ 477418 h 1178070"/>
              <a:gd name="connsiteX332" fmla="*/ 613674 w 1846568"/>
              <a:gd name="connsiteY332" fmla="*/ 473079 h 1178070"/>
              <a:gd name="connsiteX333" fmla="*/ 615523 w 1846568"/>
              <a:gd name="connsiteY333" fmla="*/ 468739 h 1178070"/>
              <a:gd name="connsiteX334" fmla="*/ 617369 w 1846568"/>
              <a:gd name="connsiteY334" fmla="*/ 464399 h 1178070"/>
              <a:gd name="connsiteX335" fmla="*/ 619223 w 1846568"/>
              <a:gd name="connsiteY335" fmla="*/ 460060 h 1178070"/>
              <a:gd name="connsiteX336" fmla="*/ 621067 w 1846568"/>
              <a:gd name="connsiteY336" fmla="*/ 455721 h 1178070"/>
              <a:gd name="connsiteX337" fmla="*/ 622920 w 1846568"/>
              <a:gd name="connsiteY337" fmla="*/ 451384 h 1178070"/>
              <a:gd name="connsiteX338" fmla="*/ 624765 w 1846568"/>
              <a:gd name="connsiteY338" fmla="*/ 447047 h 1178070"/>
              <a:gd name="connsiteX339" fmla="*/ 626609 w 1846568"/>
              <a:gd name="connsiteY339" fmla="*/ 442712 h 1178070"/>
              <a:gd name="connsiteX340" fmla="*/ 628462 w 1846568"/>
              <a:gd name="connsiteY340" fmla="*/ 438378 h 1178070"/>
              <a:gd name="connsiteX341" fmla="*/ 630307 w 1846568"/>
              <a:gd name="connsiteY341" fmla="*/ 434048 h 1178070"/>
              <a:gd name="connsiteX342" fmla="*/ 632160 w 1846568"/>
              <a:gd name="connsiteY342" fmla="*/ 429719 h 1178070"/>
              <a:gd name="connsiteX343" fmla="*/ 634004 w 1846568"/>
              <a:gd name="connsiteY343" fmla="*/ 425394 h 1178070"/>
              <a:gd name="connsiteX344" fmla="*/ 635858 w 1846568"/>
              <a:gd name="connsiteY344" fmla="*/ 421073 h 1178070"/>
              <a:gd name="connsiteX345" fmla="*/ 637702 w 1846568"/>
              <a:gd name="connsiteY345" fmla="*/ 416754 h 1178070"/>
              <a:gd name="connsiteX346" fmla="*/ 639556 w 1846568"/>
              <a:gd name="connsiteY346" fmla="*/ 412439 h 1178070"/>
              <a:gd name="connsiteX347" fmla="*/ 641400 w 1846568"/>
              <a:gd name="connsiteY347" fmla="*/ 408128 h 1178070"/>
              <a:gd name="connsiteX348" fmla="*/ 643254 w 1846568"/>
              <a:gd name="connsiteY348" fmla="*/ 403822 h 1178070"/>
              <a:gd name="connsiteX349" fmla="*/ 645098 w 1846568"/>
              <a:gd name="connsiteY349" fmla="*/ 399522 h 1178070"/>
              <a:gd name="connsiteX350" fmla="*/ 646942 w 1846568"/>
              <a:gd name="connsiteY350" fmla="*/ 395226 h 1178070"/>
              <a:gd name="connsiteX351" fmla="*/ 648796 w 1846568"/>
              <a:gd name="connsiteY351" fmla="*/ 390936 h 1178070"/>
              <a:gd name="connsiteX352" fmla="*/ 650640 w 1846568"/>
              <a:gd name="connsiteY352" fmla="*/ 386652 h 1178070"/>
              <a:gd name="connsiteX353" fmla="*/ 652494 w 1846568"/>
              <a:gd name="connsiteY353" fmla="*/ 382373 h 1178070"/>
              <a:gd name="connsiteX354" fmla="*/ 654338 w 1846568"/>
              <a:gd name="connsiteY354" fmla="*/ 378102 h 1178070"/>
              <a:gd name="connsiteX355" fmla="*/ 656191 w 1846568"/>
              <a:gd name="connsiteY355" fmla="*/ 373838 h 1178070"/>
              <a:gd name="connsiteX356" fmla="*/ 658036 w 1846568"/>
              <a:gd name="connsiteY356" fmla="*/ 369580 h 1178070"/>
              <a:gd name="connsiteX357" fmla="*/ 659889 w 1846568"/>
              <a:gd name="connsiteY357" fmla="*/ 365330 h 1178070"/>
              <a:gd name="connsiteX358" fmla="*/ 661733 w 1846568"/>
              <a:gd name="connsiteY358" fmla="*/ 361088 h 1178070"/>
              <a:gd name="connsiteX359" fmla="*/ 663578 w 1846568"/>
              <a:gd name="connsiteY359" fmla="*/ 356855 h 1178070"/>
              <a:gd name="connsiteX360" fmla="*/ 665431 w 1846568"/>
              <a:gd name="connsiteY360" fmla="*/ 352631 h 1178070"/>
              <a:gd name="connsiteX361" fmla="*/ 667275 w 1846568"/>
              <a:gd name="connsiteY361" fmla="*/ 348415 h 1178070"/>
              <a:gd name="connsiteX362" fmla="*/ 669129 w 1846568"/>
              <a:gd name="connsiteY362" fmla="*/ 344208 h 1178070"/>
              <a:gd name="connsiteX363" fmla="*/ 670973 w 1846568"/>
              <a:gd name="connsiteY363" fmla="*/ 340011 h 1178070"/>
              <a:gd name="connsiteX364" fmla="*/ 672827 w 1846568"/>
              <a:gd name="connsiteY364" fmla="*/ 335825 h 1178070"/>
              <a:gd name="connsiteX365" fmla="*/ 674671 w 1846568"/>
              <a:gd name="connsiteY365" fmla="*/ 331649 h 1178070"/>
              <a:gd name="connsiteX366" fmla="*/ 676525 w 1846568"/>
              <a:gd name="connsiteY366" fmla="*/ 327484 h 1178070"/>
              <a:gd name="connsiteX367" fmla="*/ 678369 w 1846568"/>
              <a:gd name="connsiteY367" fmla="*/ 323329 h 1178070"/>
              <a:gd name="connsiteX368" fmla="*/ 680213 w 1846568"/>
              <a:gd name="connsiteY368" fmla="*/ 319187 h 1178070"/>
              <a:gd name="connsiteX369" fmla="*/ 682067 w 1846568"/>
              <a:gd name="connsiteY369" fmla="*/ 315055 h 1178070"/>
              <a:gd name="connsiteX370" fmla="*/ 683911 w 1846568"/>
              <a:gd name="connsiteY370" fmla="*/ 310937 h 1178070"/>
              <a:gd name="connsiteX371" fmla="*/ 685765 w 1846568"/>
              <a:gd name="connsiteY371" fmla="*/ 306831 h 1178070"/>
              <a:gd name="connsiteX372" fmla="*/ 687609 w 1846568"/>
              <a:gd name="connsiteY372" fmla="*/ 302738 h 1178070"/>
              <a:gd name="connsiteX373" fmla="*/ 689462 w 1846568"/>
              <a:gd name="connsiteY373" fmla="*/ 298658 h 1178070"/>
              <a:gd name="connsiteX374" fmla="*/ 691307 w 1846568"/>
              <a:gd name="connsiteY374" fmla="*/ 294591 h 1178070"/>
              <a:gd name="connsiteX375" fmla="*/ 693160 w 1846568"/>
              <a:gd name="connsiteY375" fmla="*/ 290539 h 1178070"/>
              <a:gd name="connsiteX376" fmla="*/ 695004 w 1846568"/>
              <a:gd name="connsiteY376" fmla="*/ 286500 h 1178070"/>
              <a:gd name="connsiteX377" fmla="*/ 696849 w 1846568"/>
              <a:gd name="connsiteY377" fmla="*/ 282477 h 1178070"/>
              <a:gd name="connsiteX378" fmla="*/ 698702 w 1846568"/>
              <a:gd name="connsiteY378" fmla="*/ 278469 h 1178070"/>
              <a:gd name="connsiteX379" fmla="*/ 700546 w 1846568"/>
              <a:gd name="connsiteY379" fmla="*/ 274476 h 1178070"/>
              <a:gd name="connsiteX380" fmla="*/ 702400 w 1846568"/>
              <a:gd name="connsiteY380" fmla="*/ 270499 h 1178070"/>
              <a:gd name="connsiteX381" fmla="*/ 704244 w 1846568"/>
              <a:gd name="connsiteY381" fmla="*/ 266538 h 1178070"/>
              <a:gd name="connsiteX382" fmla="*/ 706098 w 1846568"/>
              <a:gd name="connsiteY382" fmla="*/ 262593 h 1178070"/>
              <a:gd name="connsiteX383" fmla="*/ 707942 w 1846568"/>
              <a:gd name="connsiteY383" fmla="*/ 258665 h 1178070"/>
              <a:gd name="connsiteX384" fmla="*/ 709796 w 1846568"/>
              <a:gd name="connsiteY384" fmla="*/ 254754 h 1178070"/>
              <a:gd name="connsiteX385" fmla="*/ 711640 w 1846568"/>
              <a:gd name="connsiteY385" fmla="*/ 250862 h 1178070"/>
              <a:gd name="connsiteX386" fmla="*/ 713494 w 1846568"/>
              <a:gd name="connsiteY386" fmla="*/ 246986 h 1178070"/>
              <a:gd name="connsiteX387" fmla="*/ 715338 w 1846568"/>
              <a:gd name="connsiteY387" fmla="*/ 243129 h 1178070"/>
              <a:gd name="connsiteX388" fmla="*/ 717182 w 1846568"/>
              <a:gd name="connsiteY388" fmla="*/ 239291 h 1178070"/>
              <a:gd name="connsiteX389" fmla="*/ 719035 w 1846568"/>
              <a:gd name="connsiteY389" fmla="*/ 235471 h 1178070"/>
              <a:gd name="connsiteX390" fmla="*/ 720880 w 1846568"/>
              <a:gd name="connsiteY390" fmla="*/ 231671 h 1178070"/>
              <a:gd name="connsiteX391" fmla="*/ 722733 w 1846568"/>
              <a:gd name="connsiteY391" fmla="*/ 227890 h 1178070"/>
              <a:gd name="connsiteX392" fmla="*/ 724578 w 1846568"/>
              <a:gd name="connsiteY392" fmla="*/ 224130 h 1178070"/>
              <a:gd name="connsiteX393" fmla="*/ 726431 w 1846568"/>
              <a:gd name="connsiteY393" fmla="*/ 220389 h 1178070"/>
              <a:gd name="connsiteX394" fmla="*/ 728275 w 1846568"/>
              <a:gd name="connsiteY394" fmla="*/ 216669 h 1178070"/>
              <a:gd name="connsiteX395" fmla="*/ 730129 w 1846568"/>
              <a:gd name="connsiteY395" fmla="*/ 212972 h 1178070"/>
              <a:gd name="connsiteX396" fmla="*/ 731973 w 1846568"/>
              <a:gd name="connsiteY396" fmla="*/ 209294 h 1178070"/>
              <a:gd name="connsiteX397" fmla="*/ 733817 w 1846568"/>
              <a:gd name="connsiteY397" fmla="*/ 205639 h 1178070"/>
              <a:gd name="connsiteX398" fmla="*/ 735671 w 1846568"/>
              <a:gd name="connsiteY398" fmla="*/ 202006 h 1178070"/>
              <a:gd name="connsiteX399" fmla="*/ 737515 w 1846568"/>
              <a:gd name="connsiteY399" fmla="*/ 198394 h 1178070"/>
              <a:gd name="connsiteX400" fmla="*/ 739369 w 1846568"/>
              <a:gd name="connsiteY400" fmla="*/ 194807 h 1178070"/>
              <a:gd name="connsiteX401" fmla="*/ 741213 w 1846568"/>
              <a:gd name="connsiteY401" fmla="*/ 191242 h 1178070"/>
              <a:gd name="connsiteX402" fmla="*/ 743067 w 1846568"/>
              <a:gd name="connsiteY402" fmla="*/ 187700 h 1178070"/>
              <a:gd name="connsiteX403" fmla="*/ 744911 w 1846568"/>
              <a:gd name="connsiteY403" fmla="*/ 184182 h 1178070"/>
              <a:gd name="connsiteX404" fmla="*/ 746764 w 1846568"/>
              <a:gd name="connsiteY404" fmla="*/ 180688 h 1178070"/>
              <a:gd name="connsiteX405" fmla="*/ 748609 w 1846568"/>
              <a:gd name="connsiteY405" fmla="*/ 177220 h 1178070"/>
              <a:gd name="connsiteX406" fmla="*/ 750453 w 1846568"/>
              <a:gd name="connsiteY406" fmla="*/ 173775 h 1178070"/>
              <a:gd name="connsiteX407" fmla="*/ 752306 w 1846568"/>
              <a:gd name="connsiteY407" fmla="*/ 170355 h 1178070"/>
              <a:gd name="connsiteX408" fmla="*/ 754151 w 1846568"/>
              <a:gd name="connsiteY408" fmla="*/ 166962 h 1178070"/>
              <a:gd name="connsiteX409" fmla="*/ 756004 w 1846568"/>
              <a:gd name="connsiteY409" fmla="*/ 163594 h 1178070"/>
              <a:gd name="connsiteX410" fmla="*/ 757848 w 1846568"/>
              <a:gd name="connsiteY410" fmla="*/ 160252 h 1178070"/>
              <a:gd name="connsiteX411" fmla="*/ 759702 w 1846568"/>
              <a:gd name="connsiteY411" fmla="*/ 156937 h 1178070"/>
              <a:gd name="connsiteX412" fmla="*/ 761546 w 1846568"/>
              <a:gd name="connsiteY412" fmla="*/ 153648 h 1178070"/>
              <a:gd name="connsiteX413" fmla="*/ 763400 w 1846568"/>
              <a:gd name="connsiteY413" fmla="*/ 150386 h 1178070"/>
              <a:gd name="connsiteX414" fmla="*/ 765244 w 1846568"/>
              <a:gd name="connsiteY414" fmla="*/ 147152 h 1178070"/>
              <a:gd name="connsiteX415" fmla="*/ 767098 w 1846568"/>
              <a:gd name="connsiteY415" fmla="*/ 143946 h 1178070"/>
              <a:gd name="connsiteX416" fmla="*/ 768942 w 1846568"/>
              <a:gd name="connsiteY416" fmla="*/ 140767 h 1178070"/>
              <a:gd name="connsiteX417" fmla="*/ 770786 w 1846568"/>
              <a:gd name="connsiteY417" fmla="*/ 137618 h 1178070"/>
              <a:gd name="connsiteX418" fmla="*/ 772640 w 1846568"/>
              <a:gd name="connsiteY418" fmla="*/ 134496 h 1178070"/>
              <a:gd name="connsiteX419" fmla="*/ 774484 w 1846568"/>
              <a:gd name="connsiteY419" fmla="*/ 131404 h 1178070"/>
              <a:gd name="connsiteX420" fmla="*/ 776338 w 1846568"/>
              <a:gd name="connsiteY420" fmla="*/ 128341 h 1178070"/>
              <a:gd name="connsiteX421" fmla="*/ 778182 w 1846568"/>
              <a:gd name="connsiteY421" fmla="*/ 125307 h 1178070"/>
              <a:gd name="connsiteX422" fmla="*/ 780035 w 1846568"/>
              <a:gd name="connsiteY422" fmla="*/ 122304 h 1178070"/>
              <a:gd name="connsiteX423" fmla="*/ 781879 w 1846568"/>
              <a:gd name="connsiteY423" fmla="*/ 119330 h 1178070"/>
              <a:gd name="connsiteX424" fmla="*/ 783733 w 1846568"/>
              <a:gd name="connsiteY424" fmla="*/ 116388 h 1178070"/>
              <a:gd name="connsiteX425" fmla="*/ 785577 w 1846568"/>
              <a:gd name="connsiteY425" fmla="*/ 113475 h 1178070"/>
              <a:gd name="connsiteX426" fmla="*/ 787422 w 1846568"/>
              <a:gd name="connsiteY426" fmla="*/ 110595 h 1178070"/>
              <a:gd name="connsiteX427" fmla="*/ 789275 w 1846568"/>
              <a:gd name="connsiteY427" fmla="*/ 107745 h 1178070"/>
              <a:gd name="connsiteX428" fmla="*/ 791119 w 1846568"/>
              <a:gd name="connsiteY428" fmla="*/ 104928 h 1178070"/>
              <a:gd name="connsiteX429" fmla="*/ 792973 w 1846568"/>
              <a:gd name="connsiteY429" fmla="*/ 102141 h 1178070"/>
              <a:gd name="connsiteX430" fmla="*/ 794817 w 1846568"/>
              <a:gd name="connsiteY430" fmla="*/ 99388 h 1178070"/>
              <a:gd name="connsiteX431" fmla="*/ 796671 w 1846568"/>
              <a:gd name="connsiteY431" fmla="*/ 96667 h 1178070"/>
              <a:gd name="connsiteX432" fmla="*/ 798515 w 1846568"/>
              <a:gd name="connsiteY432" fmla="*/ 93979 h 1178070"/>
              <a:gd name="connsiteX433" fmla="*/ 800369 w 1846568"/>
              <a:gd name="connsiteY433" fmla="*/ 91323 h 1178070"/>
              <a:gd name="connsiteX434" fmla="*/ 802213 w 1846568"/>
              <a:gd name="connsiteY434" fmla="*/ 88701 h 1178070"/>
              <a:gd name="connsiteX435" fmla="*/ 804057 w 1846568"/>
              <a:gd name="connsiteY435" fmla="*/ 86112 h 1178070"/>
              <a:gd name="connsiteX436" fmla="*/ 805911 w 1846568"/>
              <a:gd name="connsiteY436" fmla="*/ 83558 h 1178070"/>
              <a:gd name="connsiteX437" fmla="*/ 807755 w 1846568"/>
              <a:gd name="connsiteY437" fmla="*/ 81038 h 1178070"/>
              <a:gd name="connsiteX438" fmla="*/ 809608 w 1846568"/>
              <a:gd name="connsiteY438" fmla="*/ 78552 h 1178070"/>
              <a:gd name="connsiteX439" fmla="*/ 811453 w 1846568"/>
              <a:gd name="connsiteY439" fmla="*/ 76101 h 1178070"/>
              <a:gd name="connsiteX440" fmla="*/ 813306 w 1846568"/>
              <a:gd name="connsiteY440" fmla="*/ 73684 h 1178070"/>
              <a:gd name="connsiteX441" fmla="*/ 815150 w 1846568"/>
              <a:gd name="connsiteY441" fmla="*/ 71304 h 1178070"/>
              <a:gd name="connsiteX442" fmla="*/ 817004 w 1846568"/>
              <a:gd name="connsiteY442" fmla="*/ 68958 h 1178070"/>
              <a:gd name="connsiteX443" fmla="*/ 818848 w 1846568"/>
              <a:gd name="connsiteY443" fmla="*/ 66648 h 1178070"/>
              <a:gd name="connsiteX444" fmla="*/ 820692 w 1846568"/>
              <a:gd name="connsiteY444" fmla="*/ 64374 h 1178070"/>
              <a:gd name="connsiteX445" fmla="*/ 822546 w 1846568"/>
              <a:gd name="connsiteY445" fmla="*/ 62135 h 1178070"/>
              <a:gd name="connsiteX446" fmla="*/ 824390 w 1846568"/>
              <a:gd name="connsiteY446" fmla="*/ 59934 h 1178070"/>
              <a:gd name="connsiteX447" fmla="*/ 826244 w 1846568"/>
              <a:gd name="connsiteY447" fmla="*/ 57769 h 1178070"/>
              <a:gd name="connsiteX448" fmla="*/ 828088 w 1846568"/>
              <a:gd name="connsiteY448" fmla="*/ 55641 h 1178070"/>
              <a:gd name="connsiteX449" fmla="*/ 829942 w 1846568"/>
              <a:gd name="connsiteY449" fmla="*/ 53550 h 1178070"/>
              <a:gd name="connsiteX450" fmla="*/ 831786 w 1846568"/>
              <a:gd name="connsiteY450" fmla="*/ 51495 h 1178070"/>
              <a:gd name="connsiteX451" fmla="*/ 833640 w 1846568"/>
              <a:gd name="connsiteY451" fmla="*/ 49479 h 1178070"/>
              <a:gd name="connsiteX452" fmla="*/ 835484 w 1846568"/>
              <a:gd name="connsiteY452" fmla="*/ 47500 h 1178070"/>
              <a:gd name="connsiteX453" fmla="*/ 837337 w 1846568"/>
              <a:gd name="connsiteY453" fmla="*/ 45560 h 1178070"/>
              <a:gd name="connsiteX454" fmla="*/ 839182 w 1846568"/>
              <a:gd name="connsiteY454" fmla="*/ 43657 h 1178070"/>
              <a:gd name="connsiteX455" fmla="*/ 841026 w 1846568"/>
              <a:gd name="connsiteY455" fmla="*/ 41793 h 1178070"/>
              <a:gd name="connsiteX456" fmla="*/ 842879 w 1846568"/>
              <a:gd name="connsiteY456" fmla="*/ 39967 h 1178070"/>
              <a:gd name="connsiteX457" fmla="*/ 844724 w 1846568"/>
              <a:gd name="connsiteY457" fmla="*/ 38179 h 1178070"/>
              <a:gd name="connsiteX458" fmla="*/ 846577 w 1846568"/>
              <a:gd name="connsiteY458" fmla="*/ 36431 h 1178070"/>
              <a:gd name="connsiteX459" fmla="*/ 848421 w 1846568"/>
              <a:gd name="connsiteY459" fmla="*/ 34722 h 1178070"/>
              <a:gd name="connsiteX460" fmla="*/ 850275 w 1846568"/>
              <a:gd name="connsiteY460" fmla="*/ 33052 h 1178070"/>
              <a:gd name="connsiteX461" fmla="*/ 852119 w 1846568"/>
              <a:gd name="connsiteY461" fmla="*/ 31421 h 1178070"/>
              <a:gd name="connsiteX462" fmla="*/ 853973 w 1846568"/>
              <a:gd name="connsiteY462" fmla="*/ 29830 h 1178070"/>
              <a:gd name="connsiteX463" fmla="*/ 855817 w 1846568"/>
              <a:gd name="connsiteY463" fmla="*/ 28279 h 1178070"/>
              <a:gd name="connsiteX464" fmla="*/ 857661 w 1846568"/>
              <a:gd name="connsiteY464" fmla="*/ 26768 h 1178070"/>
              <a:gd name="connsiteX465" fmla="*/ 859515 w 1846568"/>
              <a:gd name="connsiteY465" fmla="*/ 25296 h 1178070"/>
              <a:gd name="connsiteX466" fmla="*/ 861359 w 1846568"/>
              <a:gd name="connsiteY466" fmla="*/ 23865 h 1178070"/>
              <a:gd name="connsiteX467" fmla="*/ 863213 w 1846568"/>
              <a:gd name="connsiteY467" fmla="*/ 22475 h 1178070"/>
              <a:gd name="connsiteX468" fmla="*/ 865057 w 1846568"/>
              <a:gd name="connsiteY468" fmla="*/ 21125 h 1178070"/>
              <a:gd name="connsiteX469" fmla="*/ 866911 w 1846568"/>
              <a:gd name="connsiteY469" fmla="*/ 19816 h 1178070"/>
              <a:gd name="connsiteX470" fmla="*/ 868755 w 1846568"/>
              <a:gd name="connsiteY470" fmla="*/ 18548 h 1178070"/>
              <a:gd name="connsiteX471" fmla="*/ 870608 w 1846568"/>
              <a:gd name="connsiteY471" fmla="*/ 17320 h 1178070"/>
              <a:gd name="connsiteX472" fmla="*/ 872453 w 1846568"/>
              <a:gd name="connsiteY472" fmla="*/ 16133 h 1178070"/>
              <a:gd name="connsiteX473" fmla="*/ 874297 w 1846568"/>
              <a:gd name="connsiteY473" fmla="*/ 14989 h 1178070"/>
              <a:gd name="connsiteX474" fmla="*/ 876150 w 1846568"/>
              <a:gd name="connsiteY474" fmla="*/ 13885 h 1178070"/>
              <a:gd name="connsiteX475" fmla="*/ 877994 w 1846568"/>
              <a:gd name="connsiteY475" fmla="*/ 12822 h 1178070"/>
              <a:gd name="connsiteX476" fmla="*/ 879848 w 1846568"/>
              <a:gd name="connsiteY476" fmla="*/ 11802 h 1178070"/>
              <a:gd name="connsiteX477" fmla="*/ 881692 w 1846568"/>
              <a:gd name="connsiteY477" fmla="*/ 10823 h 1178070"/>
              <a:gd name="connsiteX478" fmla="*/ 883546 w 1846568"/>
              <a:gd name="connsiteY478" fmla="*/ 9885 h 1178070"/>
              <a:gd name="connsiteX479" fmla="*/ 885390 w 1846568"/>
              <a:gd name="connsiteY479" fmla="*/ 8990 h 1178070"/>
              <a:gd name="connsiteX480" fmla="*/ 887244 w 1846568"/>
              <a:gd name="connsiteY480" fmla="*/ 8137 h 1178070"/>
              <a:gd name="connsiteX481" fmla="*/ 889088 w 1846568"/>
              <a:gd name="connsiteY481" fmla="*/ 7326 h 1178070"/>
              <a:gd name="connsiteX482" fmla="*/ 890942 w 1846568"/>
              <a:gd name="connsiteY482" fmla="*/ 6557 h 1178070"/>
              <a:gd name="connsiteX483" fmla="*/ 892786 w 1846568"/>
              <a:gd name="connsiteY483" fmla="*/ 5830 h 1178070"/>
              <a:gd name="connsiteX484" fmla="*/ 894630 w 1846568"/>
              <a:gd name="connsiteY484" fmla="*/ 5146 h 1178070"/>
              <a:gd name="connsiteX485" fmla="*/ 896484 w 1846568"/>
              <a:gd name="connsiteY485" fmla="*/ 4504 h 1178070"/>
              <a:gd name="connsiteX486" fmla="*/ 898328 w 1846568"/>
              <a:gd name="connsiteY486" fmla="*/ 3904 h 1178070"/>
              <a:gd name="connsiteX487" fmla="*/ 900182 w 1846568"/>
              <a:gd name="connsiteY487" fmla="*/ 3347 h 1178070"/>
              <a:gd name="connsiteX488" fmla="*/ 902026 w 1846568"/>
              <a:gd name="connsiteY488" fmla="*/ 2833 h 1178070"/>
              <a:gd name="connsiteX489" fmla="*/ 903879 w 1846568"/>
              <a:gd name="connsiteY489" fmla="*/ 2361 h 1178070"/>
              <a:gd name="connsiteX490" fmla="*/ 905723 w 1846568"/>
              <a:gd name="connsiteY490" fmla="*/ 1932 h 1178070"/>
              <a:gd name="connsiteX491" fmla="*/ 907577 w 1846568"/>
              <a:gd name="connsiteY491" fmla="*/ 1546 h 1178070"/>
              <a:gd name="connsiteX492" fmla="*/ 909421 w 1846568"/>
              <a:gd name="connsiteY492" fmla="*/ 1203 h 1178070"/>
              <a:gd name="connsiteX493" fmla="*/ 911265 w 1846568"/>
              <a:gd name="connsiteY493" fmla="*/ 902 h 1178070"/>
              <a:gd name="connsiteX494" fmla="*/ 913119 w 1846568"/>
              <a:gd name="connsiteY494" fmla="*/ 644 h 1178070"/>
              <a:gd name="connsiteX495" fmla="*/ 914963 w 1846568"/>
              <a:gd name="connsiteY495" fmla="*/ 430 h 1178070"/>
              <a:gd name="connsiteX496" fmla="*/ 916817 w 1846568"/>
              <a:gd name="connsiteY496" fmla="*/ 258 h 1178070"/>
              <a:gd name="connsiteX497" fmla="*/ 918661 w 1846568"/>
              <a:gd name="connsiteY497" fmla="*/ 129 h 1178070"/>
              <a:gd name="connsiteX498" fmla="*/ 920515 w 1846568"/>
              <a:gd name="connsiteY498" fmla="*/ 43 h 1178070"/>
              <a:gd name="connsiteX499" fmla="*/ 922359 w 1846568"/>
              <a:gd name="connsiteY499" fmla="*/ 0 h 1178070"/>
              <a:gd name="connsiteX500" fmla="*/ 924213 w 1846568"/>
              <a:gd name="connsiteY500" fmla="*/ 0 h 1178070"/>
              <a:gd name="connsiteX501" fmla="*/ 926057 w 1846568"/>
              <a:gd name="connsiteY501" fmla="*/ 43 h 1178070"/>
              <a:gd name="connsiteX502" fmla="*/ 927901 w 1846568"/>
              <a:gd name="connsiteY502" fmla="*/ 129 h 1178070"/>
              <a:gd name="connsiteX503" fmla="*/ 929755 w 1846568"/>
              <a:gd name="connsiteY503" fmla="*/ 258 h 1178070"/>
              <a:gd name="connsiteX504" fmla="*/ 931599 w 1846568"/>
              <a:gd name="connsiteY504" fmla="*/ 430 h 1178070"/>
              <a:gd name="connsiteX505" fmla="*/ 933452 w 1846568"/>
              <a:gd name="connsiteY505" fmla="*/ 644 h 1178070"/>
              <a:gd name="connsiteX506" fmla="*/ 935297 w 1846568"/>
              <a:gd name="connsiteY506" fmla="*/ 902 h 1178070"/>
              <a:gd name="connsiteX507" fmla="*/ 937150 w 1846568"/>
              <a:gd name="connsiteY507" fmla="*/ 1203 h 1178070"/>
              <a:gd name="connsiteX508" fmla="*/ 938994 w 1846568"/>
              <a:gd name="connsiteY508" fmla="*/ 1546 h 1178070"/>
              <a:gd name="connsiteX509" fmla="*/ 940848 w 1846568"/>
              <a:gd name="connsiteY509" fmla="*/ 1932 h 1178070"/>
              <a:gd name="connsiteX510" fmla="*/ 942692 w 1846568"/>
              <a:gd name="connsiteY510" fmla="*/ 2361 h 1178070"/>
              <a:gd name="connsiteX511" fmla="*/ 944536 w 1846568"/>
              <a:gd name="connsiteY511" fmla="*/ 2833 h 1178070"/>
              <a:gd name="connsiteX512" fmla="*/ 946390 w 1846568"/>
              <a:gd name="connsiteY512" fmla="*/ 3347 h 1178070"/>
              <a:gd name="connsiteX513" fmla="*/ 948234 w 1846568"/>
              <a:gd name="connsiteY513" fmla="*/ 3904 h 1178070"/>
              <a:gd name="connsiteX514" fmla="*/ 950088 w 1846568"/>
              <a:gd name="connsiteY514" fmla="*/ 4504 h 1178070"/>
              <a:gd name="connsiteX515" fmla="*/ 951932 w 1846568"/>
              <a:gd name="connsiteY515" fmla="*/ 5146 h 1178070"/>
              <a:gd name="connsiteX516" fmla="*/ 953786 w 1846568"/>
              <a:gd name="connsiteY516" fmla="*/ 5830 h 1178070"/>
              <a:gd name="connsiteX517" fmla="*/ 955630 w 1846568"/>
              <a:gd name="connsiteY517" fmla="*/ 6557 h 1178070"/>
              <a:gd name="connsiteX518" fmla="*/ 957484 w 1846568"/>
              <a:gd name="connsiteY518" fmla="*/ 7326 h 1178070"/>
              <a:gd name="connsiteX519" fmla="*/ 959328 w 1846568"/>
              <a:gd name="connsiteY519" fmla="*/ 8137 h 1178070"/>
              <a:gd name="connsiteX520" fmla="*/ 961181 w 1846568"/>
              <a:gd name="connsiteY520" fmla="*/ 8990 h 1178070"/>
              <a:gd name="connsiteX521" fmla="*/ 963026 w 1846568"/>
              <a:gd name="connsiteY521" fmla="*/ 9885 h 1178070"/>
              <a:gd name="connsiteX522" fmla="*/ 964870 w 1846568"/>
              <a:gd name="connsiteY522" fmla="*/ 10823 h 1178070"/>
              <a:gd name="connsiteX523" fmla="*/ 966723 w 1846568"/>
              <a:gd name="connsiteY523" fmla="*/ 11802 h 1178070"/>
              <a:gd name="connsiteX524" fmla="*/ 968568 w 1846568"/>
              <a:gd name="connsiteY524" fmla="*/ 12822 h 1178070"/>
              <a:gd name="connsiteX525" fmla="*/ 970421 w 1846568"/>
              <a:gd name="connsiteY525" fmla="*/ 13885 h 1178070"/>
              <a:gd name="connsiteX526" fmla="*/ 972265 w 1846568"/>
              <a:gd name="connsiteY526" fmla="*/ 14989 h 1178070"/>
              <a:gd name="connsiteX527" fmla="*/ 974119 w 1846568"/>
              <a:gd name="connsiteY527" fmla="*/ 16133 h 1178070"/>
              <a:gd name="connsiteX528" fmla="*/ 975963 w 1846568"/>
              <a:gd name="connsiteY528" fmla="*/ 17320 h 1178070"/>
              <a:gd name="connsiteX529" fmla="*/ 977817 w 1846568"/>
              <a:gd name="connsiteY529" fmla="*/ 18548 h 1178070"/>
              <a:gd name="connsiteX530" fmla="*/ 979661 w 1846568"/>
              <a:gd name="connsiteY530" fmla="*/ 19816 h 1178070"/>
              <a:gd name="connsiteX531" fmla="*/ 981505 w 1846568"/>
              <a:gd name="connsiteY531" fmla="*/ 21125 h 1178070"/>
              <a:gd name="connsiteX532" fmla="*/ 983359 w 1846568"/>
              <a:gd name="connsiteY532" fmla="*/ 22475 h 1178070"/>
              <a:gd name="connsiteX533" fmla="*/ 985203 w 1846568"/>
              <a:gd name="connsiteY533" fmla="*/ 23865 h 1178070"/>
              <a:gd name="connsiteX534" fmla="*/ 987057 w 1846568"/>
              <a:gd name="connsiteY534" fmla="*/ 25296 h 1178070"/>
              <a:gd name="connsiteX535" fmla="*/ 988901 w 1846568"/>
              <a:gd name="connsiteY535" fmla="*/ 26768 h 1178070"/>
              <a:gd name="connsiteX536" fmla="*/ 990754 w 1846568"/>
              <a:gd name="connsiteY536" fmla="*/ 28279 h 1178070"/>
              <a:gd name="connsiteX537" fmla="*/ 992599 w 1846568"/>
              <a:gd name="connsiteY537" fmla="*/ 29830 h 1178070"/>
              <a:gd name="connsiteX538" fmla="*/ 994452 w 1846568"/>
              <a:gd name="connsiteY538" fmla="*/ 31421 h 1178070"/>
              <a:gd name="connsiteX539" fmla="*/ 996297 w 1846568"/>
              <a:gd name="connsiteY539" fmla="*/ 33052 h 1178070"/>
              <a:gd name="connsiteX540" fmla="*/ 998141 w 1846568"/>
              <a:gd name="connsiteY540" fmla="*/ 34722 h 1178070"/>
              <a:gd name="connsiteX541" fmla="*/ 999994 w 1846568"/>
              <a:gd name="connsiteY541" fmla="*/ 36431 h 1178070"/>
              <a:gd name="connsiteX542" fmla="*/ 1001838 w 1846568"/>
              <a:gd name="connsiteY542" fmla="*/ 38179 h 1178070"/>
              <a:gd name="connsiteX543" fmla="*/ 1003692 w 1846568"/>
              <a:gd name="connsiteY543" fmla="*/ 39967 h 1178070"/>
              <a:gd name="connsiteX544" fmla="*/ 1005536 w 1846568"/>
              <a:gd name="connsiteY544" fmla="*/ 41793 h 1178070"/>
              <a:gd name="connsiteX545" fmla="*/ 1007390 w 1846568"/>
              <a:gd name="connsiteY545" fmla="*/ 43657 h 1178070"/>
              <a:gd name="connsiteX546" fmla="*/ 1009234 w 1846568"/>
              <a:gd name="connsiteY546" fmla="*/ 45560 h 1178070"/>
              <a:gd name="connsiteX547" fmla="*/ 1011088 w 1846568"/>
              <a:gd name="connsiteY547" fmla="*/ 47500 h 1178070"/>
              <a:gd name="connsiteX548" fmla="*/ 1012932 w 1846568"/>
              <a:gd name="connsiteY548" fmla="*/ 49479 h 1178070"/>
              <a:gd name="connsiteX549" fmla="*/ 1014786 w 1846568"/>
              <a:gd name="connsiteY549" fmla="*/ 51495 h 1178070"/>
              <a:gd name="connsiteX550" fmla="*/ 1016630 w 1846568"/>
              <a:gd name="connsiteY550" fmla="*/ 53550 h 1178070"/>
              <a:gd name="connsiteX551" fmla="*/ 1018474 w 1846568"/>
              <a:gd name="connsiteY551" fmla="*/ 55641 h 1178070"/>
              <a:gd name="connsiteX552" fmla="*/ 1020328 w 1846568"/>
              <a:gd name="connsiteY552" fmla="*/ 57769 h 1178070"/>
              <a:gd name="connsiteX553" fmla="*/ 1022172 w 1846568"/>
              <a:gd name="connsiteY553" fmla="*/ 59934 h 1178070"/>
              <a:gd name="connsiteX554" fmla="*/ 1024025 w 1846568"/>
              <a:gd name="connsiteY554" fmla="*/ 62135 h 1178070"/>
              <a:gd name="connsiteX555" fmla="*/ 1025870 w 1846568"/>
              <a:gd name="connsiteY555" fmla="*/ 64374 h 1178070"/>
              <a:gd name="connsiteX556" fmla="*/ 1027723 w 1846568"/>
              <a:gd name="connsiteY556" fmla="*/ 66648 h 1178070"/>
              <a:gd name="connsiteX557" fmla="*/ 1029567 w 1846568"/>
              <a:gd name="connsiteY557" fmla="*/ 68958 h 1178070"/>
              <a:gd name="connsiteX558" fmla="*/ 1031421 w 1846568"/>
              <a:gd name="connsiteY558" fmla="*/ 71304 h 1178070"/>
              <a:gd name="connsiteX559" fmla="*/ 1033265 w 1846568"/>
              <a:gd name="connsiteY559" fmla="*/ 73684 h 1178070"/>
              <a:gd name="connsiteX560" fmla="*/ 1035109 w 1846568"/>
              <a:gd name="connsiteY560" fmla="*/ 76101 h 1178070"/>
              <a:gd name="connsiteX561" fmla="*/ 1036963 w 1846568"/>
              <a:gd name="connsiteY561" fmla="*/ 78552 h 1178070"/>
              <a:gd name="connsiteX562" fmla="*/ 1038807 w 1846568"/>
              <a:gd name="connsiteY562" fmla="*/ 81038 h 1178070"/>
              <a:gd name="connsiteX563" fmla="*/ 1040661 w 1846568"/>
              <a:gd name="connsiteY563" fmla="*/ 83558 h 1178070"/>
              <a:gd name="connsiteX564" fmla="*/ 1042505 w 1846568"/>
              <a:gd name="connsiteY564" fmla="*/ 86112 h 1178070"/>
              <a:gd name="connsiteX565" fmla="*/ 1044359 w 1846568"/>
              <a:gd name="connsiteY565" fmla="*/ 88701 h 1178070"/>
              <a:gd name="connsiteX566" fmla="*/ 1046203 w 1846568"/>
              <a:gd name="connsiteY566" fmla="*/ 91323 h 1178070"/>
              <a:gd name="connsiteX567" fmla="*/ 1048057 w 1846568"/>
              <a:gd name="connsiteY567" fmla="*/ 93979 h 1178070"/>
              <a:gd name="connsiteX568" fmla="*/ 1049901 w 1846568"/>
              <a:gd name="connsiteY568" fmla="*/ 96667 h 1178070"/>
              <a:gd name="connsiteX569" fmla="*/ 1051745 w 1846568"/>
              <a:gd name="connsiteY569" fmla="*/ 99388 h 1178070"/>
              <a:gd name="connsiteX570" fmla="*/ 1053599 w 1846568"/>
              <a:gd name="connsiteY570" fmla="*/ 102141 h 1178070"/>
              <a:gd name="connsiteX571" fmla="*/ 1055443 w 1846568"/>
              <a:gd name="connsiteY571" fmla="*/ 104928 h 1178070"/>
              <a:gd name="connsiteX572" fmla="*/ 1057296 w 1846568"/>
              <a:gd name="connsiteY572" fmla="*/ 107745 h 1178070"/>
              <a:gd name="connsiteX573" fmla="*/ 1059141 w 1846568"/>
              <a:gd name="connsiteY573" fmla="*/ 110595 h 1178070"/>
              <a:gd name="connsiteX574" fmla="*/ 1060994 w 1846568"/>
              <a:gd name="connsiteY574" fmla="*/ 113475 h 1178070"/>
              <a:gd name="connsiteX575" fmla="*/ 1062838 w 1846568"/>
              <a:gd name="connsiteY575" fmla="*/ 116388 h 1178070"/>
              <a:gd name="connsiteX576" fmla="*/ 1064692 w 1846568"/>
              <a:gd name="connsiteY576" fmla="*/ 119330 h 1178070"/>
              <a:gd name="connsiteX577" fmla="*/ 1066536 w 1846568"/>
              <a:gd name="connsiteY577" fmla="*/ 122304 h 1178070"/>
              <a:gd name="connsiteX578" fmla="*/ 1068380 w 1846568"/>
              <a:gd name="connsiteY578" fmla="*/ 125307 h 1178070"/>
              <a:gd name="connsiteX579" fmla="*/ 1070234 w 1846568"/>
              <a:gd name="connsiteY579" fmla="*/ 128341 h 1178070"/>
              <a:gd name="connsiteX580" fmla="*/ 1072078 w 1846568"/>
              <a:gd name="connsiteY580" fmla="*/ 131404 h 1178070"/>
              <a:gd name="connsiteX581" fmla="*/ 1073932 w 1846568"/>
              <a:gd name="connsiteY581" fmla="*/ 134496 h 1178070"/>
              <a:gd name="connsiteX582" fmla="*/ 1075776 w 1846568"/>
              <a:gd name="connsiteY582" fmla="*/ 137618 h 1178070"/>
              <a:gd name="connsiteX583" fmla="*/ 1077630 w 1846568"/>
              <a:gd name="connsiteY583" fmla="*/ 140767 h 1178070"/>
              <a:gd name="connsiteX584" fmla="*/ 1079474 w 1846568"/>
              <a:gd name="connsiteY584" fmla="*/ 143946 h 1178070"/>
              <a:gd name="connsiteX585" fmla="*/ 1081328 w 1846568"/>
              <a:gd name="connsiteY585" fmla="*/ 147152 h 1178070"/>
              <a:gd name="connsiteX586" fmla="*/ 1083172 w 1846568"/>
              <a:gd name="connsiteY586" fmla="*/ 150386 h 1178070"/>
              <a:gd name="connsiteX587" fmla="*/ 1085025 w 1846568"/>
              <a:gd name="connsiteY587" fmla="*/ 153648 h 1178070"/>
              <a:gd name="connsiteX588" fmla="*/ 1086870 w 1846568"/>
              <a:gd name="connsiteY588" fmla="*/ 156937 h 1178070"/>
              <a:gd name="connsiteX589" fmla="*/ 1088714 w 1846568"/>
              <a:gd name="connsiteY589" fmla="*/ 160252 h 1178070"/>
              <a:gd name="connsiteX590" fmla="*/ 1090567 w 1846568"/>
              <a:gd name="connsiteY590" fmla="*/ 163594 h 1178070"/>
              <a:gd name="connsiteX591" fmla="*/ 1092412 w 1846568"/>
              <a:gd name="connsiteY591" fmla="*/ 166962 h 1178070"/>
              <a:gd name="connsiteX592" fmla="*/ 1094265 w 1846568"/>
              <a:gd name="connsiteY592" fmla="*/ 170355 h 1178070"/>
              <a:gd name="connsiteX593" fmla="*/ 1096109 w 1846568"/>
              <a:gd name="connsiteY593" fmla="*/ 173775 h 1178070"/>
              <a:gd name="connsiteX594" fmla="*/ 1097963 w 1846568"/>
              <a:gd name="connsiteY594" fmla="*/ 177220 h 1178070"/>
              <a:gd name="connsiteX595" fmla="*/ 1099807 w 1846568"/>
              <a:gd name="connsiteY595" fmla="*/ 180688 h 1178070"/>
              <a:gd name="connsiteX596" fmla="*/ 1101661 w 1846568"/>
              <a:gd name="connsiteY596" fmla="*/ 184182 h 1178070"/>
              <a:gd name="connsiteX597" fmla="*/ 1103505 w 1846568"/>
              <a:gd name="connsiteY597" fmla="*/ 187700 h 1178070"/>
              <a:gd name="connsiteX598" fmla="*/ 1105349 w 1846568"/>
              <a:gd name="connsiteY598" fmla="*/ 191242 h 1178070"/>
              <a:gd name="connsiteX599" fmla="*/ 1107203 w 1846568"/>
              <a:gd name="connsiteY599" fmla="*/ 194807 h 1178070"/>
              <a:gd name="connsiteX600" fmla="*/ 1109047 w 1846568"/>
              <a:gd name="connsiteY600" fmla="*/ 198394 h 1178070"/>
              <a:gd name="connsiteX601" fmla="*/ 1110901 w 1846568"/>
              <a:gd name="connsiteY601" fmla="*/ 202006 h 1178070"/>
              <a:gd name="connsiteX602" fmla="*/ 1112745 w 1846568"/>
              <a:gd name="connsiteY602" fmla="*/ 205639 h 1178070"/>
              <a:gd name="connsiteX603" fmla="*/ 1114598 w 1846568"/>
              <a:gd name="connsiteY603" fmla="*/ 209294 h 1178070"/>
              <a:gd name="connsiteX604" fmla="*/ 1116443 w 1846568"/>
              <a:gd name="connsiteY604" fmla="*/ 212972 h 1178070"/>
              <a:gd name="connsiteX605" fmla="*/ 1118296 w 1846568"/>
              <a:gd name="connsiteY605" fmla="*/ 216669 h 1178070"/>
              <a:gd name="connsiteX606" fmla="*/ 1120141 w 1846568"/>
              <a:gd name="connsiteY606" fmla="*/ 220389 h 1178070"/>
              <a:gd name="connsiteX607" fmla="*/ 1121985 w 1846568"/>
              <a:gd name="connsiteY607" fmla="*/ 224130 h 1178070"/>
              <a:gd name="connsiteX608" fmla="*/ 1123838 w 1846568"/>
              <a:gd name="connsiteY608" fmla="*/ 227890 h 1178070"/>
              <a:gd name="connsiteX609" fmla="*/ 1125682 w 1846568"/>
              <a:gd name="connsiteY609" fmla="*/ 231671 h 1178070"/>
              <a:gd name="connsiteX610" fmla="*/ 1127536 w 1846568"/>
              <a:gd name="connsiteY610" fmla="*/ 235471 h 1178070"/>
              <a:gd name="connsiteX611" fmla="*/ 1129380 w 1846568"/>
              <a:gd name="connsiteY611" fmla="*/ 239291 h 1178070"/>
              <a:gd name="connsiteX612" fmla="*/ 1131234 w 1846568"/>
              <a:gd name="connsiteY612" fmla="*/ 243129 h 1178070"/>
              <a:gd name="connsiteX613" fmla="*/ 1133078 w 1846568"/>
              <a:gd name="connsiteY613" fmla="*/ 246986 h 1178070"/>
              <a:gd name="connsiteX614" fmla="*/ 1134932 w 1846568"/>
              <a:gd name="connsiteY614" fmla="*/ 250862 h 1178070"/>
              <a:gd name="connsiteX615" fmla="*/ 1136776 w 1846568"/>
              <a:gd name="connsiteY615" fmla="*/ 254754 h 1178070"/>
              <a:gd name="connsiteX616" fmla="*/ 1138630 w 1846568"/>
              <a:gd name="connsiteY616" fmla="*/ 258665 h 1178070"/>
              <a:gd name="connsiteX617" fmla="*/ 1140474 w 1846568"/>
              <a:gd name="connsiteY617" fmla="*/ 262593 h 1178070"/>
              <a:gd name="connsiteX618" fmla="*/ 1142318 w 1846568"/>
              <a:gd name="connsiteY618" fmla="*/ 266538 h 1178070"/>
              <a:gd name="connsiteX619" fmla="*/ 1144172 w 1846568"/>
              <a:gd name="connsiteY619" fmla="*/ 270499 h 1178070"/>
              <a:gd name="connsiteX620" fmla="*/ 1146016 w 1846568"/>
              <a:gd name="connsiteY620" fmla="*/ 274476 h 1178070"/>
              <a:gd name="connsiteX621" fmla="*/ 1147869 w 1846568"/>
              <a:gd name="connsiteY621" fmla="*/ 278469 h 1178070"/>
              <a:gd name="connsiteX622" fmla="*/ 1149714 w 1846568"/>
              <a:gd name="connsiteY622" fmla="*/ 282477 h 1178070"/>
              <a:gd name="connsiteX623" fmla="*/ 1151567 w 1846568"/>
              <a:gd name="connsiteY623" fmla="*/ 286500 h 1178070"/>
              <a:gd name="connsiteX624" fmla="*/ 1153411 w 1846568"/>
              <a:gd name="connsiteY624" fmla="*/ 290539 h 1178070"/>
              <a:gd name="connsiteX625" fmla="*/ 1155265 w 1846568"/>
              <a:gd name="connsiteY625" fmla="*/ 294591 h 1178070"/>
              <a:gd name="connsiteX626" fmla="*/ 1157109 w 1846568"/>
              <a:gd name="connsiteY626" fmla="*/ 298658 h 1178070"/>
              <a:gd name="connsiteX627" fmla="*/ 1158953 w 1846568"/>
              <a:gd name="connsiteY627" fmla="*/ 302738 h 1178070"/>
              <a:gd name="connsiteX628" fmla="*/ 1160807 w 1846568"/>
              <a:gd name="connsiteY628" fmla="*/ 306831 h 1178070"/>
              <a:gd name="connsiteX629" fmla="*/ 1162651 w 1846568"/>
              <a:gd name="connsiteY629" fmla="*/ 310937 h 1178070"/>
              <a:gd name="connsiteX630" fmla="*/ 1164505 w 1846568"/>
              <a:gd name="connsiteY630" fmla="*/ 315055 h 1178070"/>
              <a:gd name="connsiteX631" fmla="*/ 1166349 w 1846568"/>
              <a:gd name="connsiteY631" fmla="*/ 319187 h 1178070"/>
              <a:gd name="connsiteX632" fmla="*/ 1168203 w 1846568"/>
              <a:gd name="connsiteY632" fmla="*/ 323329 h 1178070"/>
              <a:gd name="connsiteX633" fmla="*/ 1170047 w 1846568"/>
              <a:gd name="connsiteY633" fmla="*/ 327484 h 1178070"/>
              <a:gd name="connsiteX634" fmla="*/ 1171901 w 1846568"/>
              <a:gd name="connsiteY634" fmla="*/ 331649 h 1178070"/>
              <a:gd name="connsiteX635" fmla="*/ 1173745 w 1846568"/>
              <a:gd name="connsiteY635" fmla="*/ 335825 h 1178070"/>
              <a:gd name="connsiteX636" fmla="*/ 1175589 w 1846568"/>
              <a:gd name="connsiteY636" fmla="*/ 340011 h 1178070"/>
              <a:gd name="connsiteX637" fmla="*/ 1177442 w 1846568"/>
              <a:gd name="connsiteY637" fmla="*/ 344208 h 1178070"/>
              <a:gd name="connsiteX638" fmla="*/ 1179287 w 1846568"/>
              <a:gd name="connsiteY638" fmla="*/ 348415 h 1178070"/>
              <a:gd name="connsiteX639" fmla="*/ 1181140 w 1846568"/>
              <a:gd name="connsiteY639" fmla="*/ 352631 h 1178070"/>
              <a:gd name="connsiteX640" fmla="*/ 1182985 w 1846568"/>
              <a:gd name="connsiteY640" fmla="*/ 356855 h 1178070"/>
              <a:gd name="connsiteX641" fmla="*/ 1184838 w 1846568"/>
              <a:gd name="connsiteY641" fmla="*/ 361088 h 1178070"/>
              <a:gd name="connsiteX642" fmla="*/ 1186682 w 1846568"/>
              <a:gd name="connsiteY642" fmla="*/ 365330 h 1178070"/>
              <a:gd name="connsiteX643" fmla="*/ 1188536 w 1846568"/>
              <a:gd name="connsiteY643" fmla="*/ 369580 h 1178070"/>
              <a:gd name="connsiteX644" fmla="*/ 1190380 w 1846568"/>
              <a:gd name="connsiteY644" fmla="*/ 373838 h 1178070"/>
              <a:gd name="connsiteX645" fmla="*/ 1192224 w 1846568"/>
              <a:gd name="connsiteY645" fmla="*/ 378102 h 1178070"/>
              <a:gd name="connsiteX646" fmla="*/ 1194078 w 1846568"/>
              <a:gd name="connsiteY646" fmla="*/ 382373 h 1178070"/>
              <a:gd name="connsiteX647" fmla="*/ 1195922 w 1846568"/>
              <a:gd name="connsiteY647" fmla="*/ 386652 h 1178070"/>
              <a:gd name="connsiteX648" fmla="*/ 1197776 w 1846568"/>
              <a:gd name="connsiteY648" fmla="*/ 390936 h 1178070"/>
              <a:gd name="connsiteX649" fmla="*/ 1199620 w 1846568"/>
              <a:gd name="connsiteY649" fmla="*/ 395226 h 1178070"/>
              <a:gd name="connsiteX650" fmla="*/ 1201474 w 1846568"/>
              <a:gd name="connsiteY650" fmla="*/ 399522 h 1178070"/>
              <a:gd name="connsiteX651" fmla="*/ 1203318 w 1846568"/>
              <a:gd name="connsiteY651" fmla="*/ 403822 h 1178070"/>
              <a:gd name="connsiteX652" fmla="*/ 1205171 w 1846568"/>
              <a:gd name="connsiteY652" fmla="*/ 408128 h 1178070"/>
              <a:gd name="connsiteX653" fmla="*/ 1207016 w 1846568"/>
              <a:gd name="connsiteY653" fmla="*/ 412439 h 1178070"/>
              <a:gd name="connsiteX654" fmla="*/ 1208869 w 1846568"/>
              <a:gd name="connsiteY654" fmla="*/ 416754 h 1178070"/>
              <a:gd name="connsiteX655" fmla="*/ 1210713 w 1846568"/>
              <a:gd name="connsiteY655" fmla="*/ 421073 h 1178070"/>
              <a:gd name="connsiteX656" fmla="*/ 1212558 w 1846568"/>
              <a:gd name="connsiteY656" fmla="*/ 425394 h 1178070"/>
              <a:gd name="connsiteX657" fmla="*/ 1214411 w 1846568"/>
              <a:gd name="connsiteY657" fmla="*/ 429719 h 1178070"/>
              <a:gd name="connsiteX658" fmla="*/ 1216255 w 1846568"/>
              <a:gd name="connsiteY658" fmla="*/ 434048 h 1178070"/>
              <a:gd name="connsiteX659" fmla="*/ 1218109 w 1846568"/>
              <a:gd name="connsiteY659" fmla="*/ 438378 h 1178070"/>
              <a:gd name="connsiteX660" fmla="*/ 1219953 w 1846568"/>
              <a:gd name="connsiteY660" fmla="*/ 442712 h 1178070"/>
              <a:gd name="connsiteX661" fmla="*/ 1221807 w 1846568"/>
              <a:gd name="connsiteY661" fmla="*/ 447047 h 1178070"/>
              <a:gd name="connsiteX662" fmla="*/ 1223651 w 1846568"/>
              <a:gd name="connsiteY662" fmla="*/ 451384 h 1178070"/>
              <a:gd name="connsiteX663" fmla="*/ 1225505 w 1846568"/>
              <a:gd name="connsiteY663" fmla="*/ 455721 h 1178070"/>
              <a:gd name="connsiteX664" fmla="*/ 1227349 w 1846568"/>
              <a:gd name="connsiteY664" fmla="*/ 460060 h 1178070"/>
              <a:gd name="connsiteX665" fmla="*/ 1229193 w 1846568"/>
              <a:gd name="connsiteY665" fmla="*/ 464399 h 1178070"/>
              <a:gd name="connsiteX666" fmla="*/ 1231047 w 1846568"/>
              <a:gd name="connsiteY666" fmla="*/ 468739 h 1178070"/>
              <a:gd name="connsiteX667" fmla="*/ 1232891 w 1846568"/>
              <a:gd name="connsiteY667" fmla="*/ 473079 h 1178070"/>
              <a:gd name="connsiteX668" fmla="*/ 1234745 w 1846568"/>
              <a:gd name="connsiteY668" fmla="*/ 477418 h 1178070"/>
              <a:gd name="connsiteX669" fmla="*/ 1236589 w 1846568"/>
              <a:gd name="connsiteY669" fmla="*/ 481757 h 1178070"/>
              <a:gd name="connsiteX670" fmla="*/ 1238442 w 1846568"/>
              <a:gd name="connsiteY670" fmla="*/ 486095 h 1178070"/>
              <a:gd name="connsiteX671" fmla="*/ 1240287 w 1846568"/>
              <a:gd name="connsiteY671" fmla="*/ 490431 h 1178070"/>
              <a:gd name="connsiteX672" fmla="*/ 1242140 w 1846568"/>
              <a:gd name="connsiteY672" fmla="*/ 494766 h 1178070"/>
              <a:gd name="connsiteX673" fmla="*/ 1243984 w 1846568"/>
              <a:gd name="connsiteY673" fmla="*/ 499100 h 1178070"/>
              <a:gd name="connsiteX674" fmla="*/ 1245829 w 1846568"/>
              <a:gd name="connsiteY674" fmla="*/ 503431 h 1178070"/>
              <a:gd name="connsiteX675" fmla="*/ 1247682 w 1846568"/>
              <a:gd name="connsiteY675" fmla="*/ 507759 h 1178070"/>
              <a:gd name="connsiteX676" fmla="*/ 1249526 w 1846568"/>
              <a:gd name="connsiteY676" fmla="*/ 512085 h 1178070"/>
              <a:gd name="connsiteX677" fmla="*/ 1251380 w 1846568"/>
              <a:gd name="connsiteY677" fmla="*/ 516408 h 1178070"/>
              <a:gd name="connsiteX678" fmla="*/ 1253224 w 1846568"/>
              <a:gd name="connsiteY678" fmla="*/ 520728 h 1178070"/>
              <a:gd name="connsiteX679" fmla="*/ 1255078 w 1846568"/>
              <a:gd name="connsiteY679" fmla="*/ 525044 h 1178070"/>
              <a:gd name="connsiteX680" fmla="*/ 1256922 w 1846568"/>
              <a:gd name="connsiteY680" fmla="*/ 529355 h 1178070"/>
              <a:gd name="connsiteX681" fmla="*/ 1258776 w 1846568"/>
              <a:gd name="connsiteY681" fmla="*/ 533664 h 1178070"/>
              <a:gd name="connsiteX682" fmla="*/ 1260620 w 1846568"/>
              <a:gd name="connsiteY682" fmla="*/ 537967 h 1178070"/>
              <a:gd name="connsiteX683" fmla="*/ 1262474 w 1846568"/>
              <a:gd name="connsiteY683" fmla="*/ 542266 h 1178070"/>
              <a:gd name="connsiteX684" fmla="*/ 1264318 w 1846568"/>
              <a:gd name="connsiteY684" fmla="*/ 546558 h 1178070"/>
              <a:gd name="connsiteX685" fmla="*/ 1266162 w 1846568"/>
              <a:gd name="connsiteY685" fmla="*/ 550847 h 1178070"/>
              <a:gd name="connsiteX686" fmla="*/ 1268016 w 1846568"/>
              <a:gd name="connsiteY686" fmla="*/ 555130 h 1178070"/>
              <a:gd name="connsiteX687" fmla="*/ 1269860 w 1846568"/>
              <a:gd name="connsiteY687" fmla="*/ 559407 h 1178070"/>
              <a:gd name="connsiteX688" fmla="*/ 1271713 w 1846568"/>
              <a:gd name="connsiteY688" fmla="*/ 563678 h 1178070"/>
              <a:gd name="connsiteX689" fmla="*/ 1273557 w 1846568"/>
              <a:gd name="connsiteY689" fmla="*/ 567942 h 1178070"/>
              <a:gd name="connsiteX690" fmla="*/ 1275411 w 1846568"/>
              <a:gd name="connsiteY690" fmla="*/ 572200 h 1178070"/>
              <a:gd name="connsiteX691" fmla="*/ 1277255 w 1846568"/>
              <a:gd name="connsiteY691" fmla="*/ 576450 h 1178070"/>
              <a:gd name="connsiteX692" fmla="*/ 1279109 w 1846568"/>
              <a:gd name="connsiteY692" fmla="*/ 580694 h 1178070"/>
              <a:gd name="connsiteX693" fmla="*/ 1280953 w 1846568"/>
              <a:gd name="connsiteY693" fmla="*/ 584930 h 1178070"/>
              <a:gd name="connsiteX694" fmla="*/ 1282797 w 1846568"/>
              <a:gd name="connsiteY694" fmla="*/ 589158 h 1178070"/>
              <a:gd name="connsiteX695" fmla="*/ 1284651 w 1846568"/>
              <a:gd name="connsiteY695" fmla="*/ 593379 h 1178070"/>
              <a:gd name="connsiteX696" fmla="*/ 1286495 w 1846568"/>
              <a:gd name="connsiteY696" fmla="*/ 597592 h 1178070"/>
              <a:gd name="connsiteX697" fmla="*/ 1288349 w 1846568"/>
              <a:gd name="connsiteY697" fmla="*/ 601796 h 1178070"/>
              <a:gd name="connsiteX698" fmla="*/ 1290193 w 1846568"/>
              <a:gd name="connsiteY698" fmla="*/ 605992 h 1178070"/>
              <a:gd name="connsiteX699" fmla="*/ 1292047 w 1846568"/>
              <a:gd name="connsiteY699" fmla="*/ 610178 h 1178070"/>
              <a:gd name="connsiteX700" fmla="*/ 1293891 w 1846568"/>
              <a:gd name="connsiteY700" fmla="*/ 614355 h 1178070"/>
              <a:gd name="connsiteX701" fmla="*/ 1295745 w 1846568"/>
              <a:gd name="connsiteY701" fmla="*/ 618523 h 1178070"/>
              <a:gd name="connsiteX702" fmla="*/ 1297589 w 1846568"/>
              <a:gd name="connsiteY702" fmla="*/ 622682 h 1178070"/>
              <a:gd name="connsiteX703" fmla="*/ 1299433 w 1846568"/>
              <a:gd name="connsiteY703" fmla="*/ 626831 h 1178070"/>
              <a:gd name="connsiteX704" fmla="*/ 1301286 w 1846568"/>
              <a:gd name="connsiteY704" fmla="*/ 630970 h 1178070"/>
              <a:gd name="connsiteX705" fmla="*/ 1303131 w 1846568"/>
              <a:gd name="connsiteY705" fmla="*/ 635097 h 1178070"/>
              <a:gd name="connsiteX706" fmla="*/ 1304984 w 1846568"/>
              <a:gd name="connsiteY706" fmla="*/ 639215 h 1178070"/>
              <a:gd name="connsiteX707" fmla="*/ 1306828 w 1846568"/>
              <a:gd name="connsiteY707" fmla="*/ 643323 h 1178070"/>
              <a:gd name="connsiteX708" fmla="*/ 1308682 w 1846568"/>
              <a:gd name="connsiteY708" fmla="*/ 647419 h 1178070"/>
              <a:gd name="connsiteX709" fmla="*/ 1310526 w 1846568"/>
              <a:gd name="connsiteY709" fmla="*/ 651503 h 1178070"/>
              <a:gd name="connsiteX710" fmla="*/ 1312380 w 1846568"/>
              <a:gd name="connsiteY710" fmla="*/ 655577 h 1178070"/>
              <a:gd name="connsiteX711" fmla="*/ 1314224 w 1846568"/>
              <a:gd name="connsiteY711" fmla="*/ 659639 h 1178070"/>
              <a:gd name="connsiteX712" fmla="*/ 1316068 w 1846568"/>
              <a:gd name="connsiteY712" fmla="*/ 663689 h 1178070"/>
              <a:gd name="connsiteX713" fmla="*/ 1317922 w 1846568"/>
              <a:gd name="connsiteY713" fmla="*/ 667727 h 1178070"/>
              <a:gd name="connsiteX714" fmla="*/ 1319766 w 1846568"/>
              <a:gd name="connsiteY714" fmla="*/ 671754 h 1178070"/>
              <a:gd name="connsiteX715" fmla="*/ 1321620 w 1846568"/>
              <a:gd name="connsiteY715" fmla="*/ 675767 h 1178070"/>
              <a:gd name="connsiteX716" fmla="*/ 1323464 w 1846568"/>
              <a:gd name="connsiteY716" fmla="*/ 679769 h 1178070"/>
              <a:gd name="connsiteX717" fmla="*/ 1325318 w 1846568"/>
              <a:gd name="connsiteY717" fmla="*/ 683757 h 1178070"/>
              <a:gd name="connsiteX718" fmla="*/ 1327162 w 1846568"/>
              <a:gd name="connsiteY718" fmla="*/ 687733 h 1178070"/>
              <a:gd name="connsiteX719" fmla="*/ 1329015 w 1846568"/>
              <a:gd name="connsiteY719" fmla="*/ 691696 h 1178070"/>
              <a:gd name="connsiteX720" fmla="*/ 1330860 w 1846568"/>
              <a:gd name="connsiteY720" fmla="*/ 695645 h 1178070"/>
              <a:gd name="connsiteX721" fmla="*/ 1332713 w 1846568"/>
              <a:gd name="connsiteY721" fmla="*/ 699580 h 1178070"/>
              <a:gd name="connsiteX722" fmla="*/ 1334557 w 1846568"/>
              <a:gd name="connsiteY722" fmla="*/ 703502 h 1178070"/>
              <a:gd name="connsiteX723" fmla="*/ 1336402 w 1846568"/>
              <a:gd name="connsiteY723" fmla="*/ 707410 h 1178070"/>
              <a:gd name="connsiteX724" fmla="*/ 1338255 w 1846568"/>
              <a:gd name="connsiteY724" fmla="*/ 711305 h 1178070"/>
              <a:gd name="connsiteX725" fmla="*/ 1340099 w 1846568"/>
              <a:gd name="connsiteY725" fmla="*/ 715185 h 1178070"/>
              <a:gd name="connsiteX726" fmla="*/ 1341953 w 1846568"/>
              <a:gd name="connsiteY726" fmla="*/ 719050 h 1178070"/>
              <a:gd name="connsiteX727" fmla="*/ 1343797 w 1846568"/>
              <a:gd name="connsiteY727" fmla="*/ 722902 h 1178070"/>
              <a:gd name="connsiteX728" fmla="*/ 1345651 w 1846568"/>
              <a:gd name="connsiteY728" fmla="*/ 726739 h 1178070"/>
              <a:gd name="connsiteX729" fmla="*/ 1347495 w 1846568"/>
              <a:gd name="connsiteY729" fmla="*/ 730560 h 1178070"/>
              <a:gd name="connsiteX730" fmla="*/ 1349349 w 1846568"/>
              <a:gd name="connsiteY730" fmla="*/ 734367 h 1178070"/>
              <a:gd name="connsiteX731" fmla="*/ 1351193 w 1846568"/>
              <a:gd name="connsiteY731" fmla="*/ 738158 h 1178070"/>
              <a:gd name="connsiteX732" fmla="*/ 1353037 w 1846568"/>
              <a:gd name="connsiteY732" fmla="*/ 741935 h 1178070"/>
              <a:gd name="connsiteX733" fmla="*/ 1354891 w 1846568"/>
              <a:gd name="connsiteY733" fmla="*/ 745696 h 1178070"/>
              <a:gd name="connsiteX734" fmla="*/ 1356735 w 1846568"/>
              <a:gd name="connsiteY734" fmla="*/ 749442 h 1178070"/>
              <a:gd name="connsiteX735" fmla="*/ 1358589 w 1846568"/>
              <a:gd name="connsiteY735" fmla="*/ 753171 h 1178070"/>
              <a:gd name="connsiteX736" fmla="*/ 1360433 w 1846568"/>
              <a:gd name="connsiteY736" fmla="*/ 756885 h 1178070"/>
              <a:gd name="connsiteX737" fmla="*/ 1362286 w 1846568"/>
              <a:gd name="connsiteY737" fmla="*/ 760584 h 1178070"/>
              <a:gd name="connsiteX738" fmla="*/ 1364131 w 1846568"/>
              <a:gd name="connsiteY738" fmla="*/ 764265 h 1178070"/>
              <a:gd name="connsiteX739" fmla="*/ 1365984 w 1846568"/>
              <a:gd name="connsiteY739" fmla="*/ 767931 h 1178070"/>
              <a:gd name="connsiteX740" fmla="*/ 1367828 w 1846568"/>
              <a:gd name="connsiteY740" fmla="*/ 771580 h 1178070"/>
              <a:gd name="connsiteX741" fmla="*/ 1369673 w 1846568"/>
              <a:gd name="connsiteY741" fmla="*/ 775213 h 1178070"/>
              <a:gd name="connsiteX742" fmla="*/ 1371526 w 1846568"/>
              <a:gd name="connsiteY742" fmla="*/ 778830 h 1178070"/>
              <a:gd name="connsiteX743" fmla="*/ 1373370 w 1846568"/>
              <a:gd name="connsiteY743" fmla="*/ 782429 h 1178070"/>
              <a:gd name="connsiteX744" fmla="*/ 1375224 w 1846568"/>
              <a:gd name="connsiteY744" fmla="*/ 786013 h 1178070"/>
              <a:gd name="connsiteX745" fmla="*/ 1377068 w 1846568"/>
              <a:gd name="connsiteY745" fmla="*/ 789579 h 1178070"/>
              <a:gd name="connsiteX746" fmla="*/ 1378922 w 1846568"/>
              <a:gd name="connsiteY746" fmla="*/ 793127 h 1178070"/>
              <a:gd name="connsiteX747" fmla="*/ 1380766 w 1846568"/>
              <a:gd name="connsiteY747" fmla="*/ 796660 h 1178070"/>
              <a:gd name="connsiteX748" fmla="*/ 1382620 w 1846568"/>
              <a:gd name="connsiteY748" fmla="*/ 800174 h 1178070"/>
              <a:gd name="connsiteX749" fmla="*/ 1384464 w 1846568"/>
              <a:gd name="connsiteY749" fmla="*/ 803671 h 1178070"/>
              <a:gd name="connsiteX750" fmla="*/ 1386318 w 1846568"/>
              <a:gd name="connsiteY750" fmla="*/ 807152 h 1178070"/>
              <a:gd name="connsiteX751" fmla="*/ 1388162 w 1846568"/>
              <a:gd name="connsiteY751" fmla="*/ 810615 h 1178070"/>
              <a:gd name="connsiteX752" fmla="*/ 1390006 w 1846568"/>
              <a:gd name="connsiteY752" fmla="*/ 814060 h 1178070"/>
              <a:gd name="connsiteX753" fmla="*/ 1391860 w 1846568"/>
              <a:gd name="connsiteY753" fmla="*/ 817486 h 1178070"/>
              <a:gd name="connsiteX754" fmla="*/ 1393704 w 1846568"/>
              <a:gd name="connsiteY754" fmla="*/ 820895 h 1178070"/>
              <a:gd name="connsiteX755" fmla="*/ 1395557 w 1846568"/>
              <a:gd name="connsiteY755" fmla="*/ 824287 h 1178070"/>
              <a:gd name="connsiteX756" fmla="*/ 1397401 w 1846568"/>
              <a:gd name="connsiteY756" fmla="*/ 827661 h 1178070"/>
              <a:gd name="connsiteX757" fmla="*/ 1399255 w 1846568"/>
              <a:gd name="connsiteY757" fmla="*/ 831016 h 1178070"/>
              <a:gd name="connsiteX758" fmla="*/ 1401099 w 1846568"/>
              <a:gd name="connsiteY758" fmla="*/ 834354 h 1178070"/>
              <a:gd name="connsiteX759" fmla="*/ 1402953 w 1846568"/>
              <a:gd name="connsiteY759" fmla="*/ 837673 h 1178070"/>
              <a:gd name="connsiteX760" fmla="*/ 1404797 w 1846568"/>
              <a:gd name="connsiteY760" fmla="*/ 840975 h 1178070"/>
              <a:gd name="connsiteX761" fmla="*/ 1406641 w 1846568"/>
              <a:gd name="connsiteY761" fmla="*/ 844257 h 1178070"/>
              <a:gd name="connsiteX762" fmla="*/ 1408495 w 1846568"/>
              <a:gd name="connsiteY762" fmla="*/ 847522 h 1178070"/>
              <a:gd name="connsiteX763" fmla="*/ 1410339 w 1846568"/>
              <a:gd name="connsiteY763" fmla="*/ 850768 h 1178070"/>
              <a:gd name="connsiteX764" fmla="*/ 1412193 w 1846568"/>
              <a:gd name="connsiteY764" fmla="*/ 853995 h 1178070"/>
              <a:gd name="connsiteX765" fmla="*/ 1414037 w 1846568"/>
              <a:gd name="connsiteY765" fmla="*/ 857204 h 1178070"/>
              <a:gd name="connsiteX766" fmla="*/ 1415891 w 1846568"/>
              <a:gd name="connsiteY766" fmla="*/ 860395 h 1178070"/>
              <a:gd name="connsiteX767" fmla="*/ 1417735 w 1846568"/>
              <a:gd name="connsiteY767" fmla="*/ 863567 h 1178070"/>
              <a:gd name="connsiteX768" fmla="*/ 1419589 w 1846568"/>
              <a:gd name="connsiteY768" fmla="*/ 866720 h 1178070"/>
              <a:gd name="connsiteX769" fmla="*/ 1421433 w 1846568"/>
              <a:gd name="connsiteY769" fmla="*/ 869854 h 1178070"/>
              <a:gd name="connsiteX770" fmla="*/ 1423277 w 1846568"/>
              <a:gd name="connsiteY770" fmla="*/ 872966 h 1178070"/>
              <a:gd name="connsiteX771" fmla="*/ 1425130 w 1846568"/>
              <a:gd name="connsiteY771" fmla="*/ 876065 h 1178070"/>
              <a:gd name="connsiteX772" fmla="*/ 1426975 w 1846568"/>
              <a:gd name="connsiteY772" fmla="*/ 879145 h 1178070"/>
              <a:gd name="connsiteX773" fmla="*/ 1428828 w 1846568"/>
              <a:gd name="connsiteY773" fmla="*/ 882206 h 1178070"/>
              <a:gd name="connsiteX774" fmla="*/ 1430672 w 1846568"/>
              <a:gd name="connsiteY774" fmla="*/ 885248 h 1178070"/>
              <a:gd name="connsiteX775" fmla="*/ 1432526 w 1846568"/>
              <a:gd name="connsiteY775" fmla="*/ 888261 h 1178070"/>
              <a:gd name="connsiteX776" fmla="*/ 1434370 w 1846568"/>
              <a:gd name="connsiteY776" fmla="*/ 891265 h 1178070"/>
              <a:gd name="connsiteX777" fmla="*/ 1436224 w 1846568"/>
              <a:gd name="connsiteY777" fmla="*/ 894250 h 1178070"/>
              <a:gd name="connsiteX778" fmla="*/ 1438068 w 1846568"/>
              <a:gd name="connsiteY778" fmla="*/ 897216 h 1178070"/>
              <a:gd name="connsiteX779" fmla="*/ 1439912 w 1846568"/>
              <a:gd name="connsiteY779" fmla="*/ 900163 h 1178070"/>
              <a:gd name="connsiteX780" fmla="*/ 1441766 w 1846568"/>
              <a:gd name="connsiteY780" fmla="*/ 903081 h 1178070"/>
              <a:gd name="connsiteX781" fmla="*/ 1443610 w 1846568"/>
              <a:gd name="connsiteY781" fmla="*/ 905990 h 1178070"/>
              <a:gd name="connsiteX782" fmla="*/ 1445464 w 1846568"/>
              <a:gd name="connsiteY782" fmla="*/ 908880 h 1178070"/>
              <a:gd name="connsiteX783" fmla="*/ 1447308 w 1846568"/>
              <a:gd name="connsiteY783" fmla="*/ 911751 h 1178070"/>
              <a:gd name="connsiteX784" fmla="*/ 1449162 w 1846568"/>
              <a:gd name="connsiteY784" fmla="*/ 914593 h 1178070"/>
              <a:gd name="connsiteX785" fmla="*/ 1451006 w 1846568"/>
              <a:gd name="connsiteY785" fmla="*/ 917426 h 1178070"/>
              <a:gd name="connsiteX786" fmla="*/ 1452859 w 1846568"/>
              <a:gd name="connsiteY786" fmla="*/ 920240 h 1178070"/>
              <a:gd name="connsiteX787" fmla="*/ 1454704 w 1846568"/>
              <a:gd name="connsiteY787" fmla="*/ 923025 h 1178070"/>
              <a:gd name="connsiteX788" fmla="*/ 1456557 w 1846568"/>
              <a:gd name="connsiteY788" fmla="*/ 925800 h 1178070"/>
              <a:gd name="connsiteX789" fmla="*/ 1458401 w 1846568"/>
              <a:gd name="connsiteY789" fmla="*/ 928557 h 1178070"/>
              <a:gd name="connsiteX790" fmla="*/ 1460245 w 1846568"/>
              <a:gd name="connsiteY790" fmla="*/ 931285 h 1178070"/>
              <a:gd name="connsiteX791" fmla="*/ 1462099 w 1846568"/>
              <a:gd name="connsiteY791" fmla="*/ 934004 h 1178070"/>
              <a:gd name="connsiteX792" fmla="*/ 1463943 w 1846568"/>
              <a:gd name="connsiteY792" fmla="*/ 936704 h 1178070"/>
              <a:gd name="connsiteX793" fmla="*/ 1465797 w 1846568"/>
              <a:gd name="connsiteY793" fmla="*/ 939375 h 1178070"/>
              <a:gd name="connsiteX794" fmla="*/ 1467641 w 1846568"/>
              <a:gd name="connsiteY794" fmla="*/ 942037 h 1178070"/>
              <a:gd name="connsiteX795" fmla="*/ 1469495 w 1846568"/>
              <a:gd name="connsiteY795" fmla="*/ 944670 h 1178070"/>
              <a:gd name="connsiteX796" fmla="*/ 1471339 w 1846568"/>
              <a:gd name="connsiteY796" fmla="*/ 947293 h 1178070"/>
              <a:gd name="connsiteX797" fmla="*/ 1473193 w 1846568"/>
              <a:gd name="connsiteY797" fmla="*/ 949889 h 1178070"/>
              <a:gd name="connsiteX798" fmla="*/ 1475037 w 1846568"/>
              <a:gd name="connsiteY798" fmla="*/ 952474 h 1178070"/>
              <a:gd name="connsiteX799" fmla="*/ 1476881 w 1846568"/>
              <a:gd name="connsiteY799" fmla="*/ 955041 h 1178070"/>
              <a:gd name="connsiteX800" fmla="*/ 1478735 w 1846568"/>
              <a:gd name="connsiteY800" fmla="*/ 957579 h 1178070"/>
              <a:gd name="connsiteX801" fmla="*/ 1480579 w 1846568"/>
              <a:gd name="connsiteY801" fmla="*/ 960108 h 1178070"/>
              <a:gd name="connsiteX802" fmla="*/ 1482433 w 1846568"/>
              <a:gd name="connsiteY802" fmla="*/ 962608 h 1178070"/>
              <a:gd name="connsiteX803" fmla="*/ 1484277 w 1846568"/>
              <a:gd name="connsiteY803" fmla="*/ 965098 h 1178070"/>
              <a:gd name="connsiteX804" fmla="*/ 1486130 w 1846568"/>
              <a:gd name="connsiteY804" fmla="*/ 967560 h 1178070"/>
              <a:gd name="connsiteX805" fmla="*/ 1487974 w 1846568"/>
              <a:gd name="connsiteY805" fmla="*/ 970013 h 1178070"/>
              <a:gd name="connsiteX806" fmla="*/ 1489828 w 1846568"/>
              <a:gd name="connsiteY806" fmla="*/ 972437 h 1178070"/>
              <a:gd name="connsiteX807" fmla="*/ 1491672 w 1846568"/>
              <a:gd name="connsiteY807" fmla="*/ 974851 h 1178070"/>
              <a:gd name="connsiteX808" fmla="*/ 1493516 w 1846568"/>
              <a:gd name="connsiteY808" fmla="*/ 977237 h 1178070"/>
              <a:gd name="connsiteX809" fmla="*/ 1495370 w 1846568"/>
              <a:gd name="connsiteY809" fmla="*/ 979614 h 1178070"/>
              <a:gd name="connsiteX810" fmla="*/ 1497214 w 1846568"/>
              <a:gd name="connsiteY810" fmla="*/ 981971 h 1178070"/>
              <a:gd name="connsiteX811" fmla="*/ 1499068 w 1846568"/>
              <a:gd name="connsiteY811" fmla="*/ 984300 h 1178070"/>
              <a:gd name="connsiteX812" fmla="*/ 1500912 w 1846568"/>
              <a:gd name="connsiteY812" fmla="*/ 986620 h 1178070"/>
              <a:gd name="connsiteX813" fmla="*/ 1502766 w 1846568"/>
              <a:gd name="connsiteY813" fmla="*/ 988920 h 1178070"/>
              <a:gd name="connsiteX814" fmla="*/ 1504610 w 1846568"/>
              <a:gd name="connsiteY814" fmla="*/ 991202 h 1178070"/>
              <a:gd name="connsiteX815" fmla="*/ 1506464 w 1846568"/>
              <a:gd name="connsiteY815" fmla="*/ 993455 h 1178070"/>
              <a:gd name="connsiteX816" fmla="*/ 1508308 w 1846568"/>
              <a:gd name="connsiteY816" fmla="*/ 995698 h 1178070"/>
              <a:gd name="connsiteX817" fmla="*/ 1510152 w 1846568"/>
              <a:gd name="connsiteY817" fmla="*/ 997922 h 1178070"/>
              <a:gd name="connsiteX818" fmla="*/ 1512006 w 1846568"/>
              <a:gd name="connsiteY818" fmla="*/ 1000128 h 1178070"/>
              <a:gd name="connsiteX819" fmla="*/ 1513850 w 1846568"/>
              <a:gd name="connsiteY819" fmla="*/ 1002314 h 1178070"/>
              <a:gd name="connsiteX820" fmla="*/ 1515703 w 1846568"/>
              <a:gd name="connsiteY820" fmla="*/ 1004491 h 1178070"/>
              <a:gd name="connsiteX821" fmla="*/ 1517548 w 1846568"/>
              <a:gd name="connsiteY821" fmla="*/ 1006639 h 1178070"/>
              <a:gd name="connsiteX822" fmla="*/ 1519401 w 1846568"/>
              <a:gd name="connsiteY822" fmla="*/ 1008769 h 1178070"/>
              <a:gd name="connsiteX823" fmla="*/ 1521245 w 1846568"/>
              <a:gd name="connsiteY823" fmla="*/ 1010889 h 1178070"/>
              <a:gd name="connsiteX824" fmla="*/ 1523099 w 1846568"/>
              <a:gd name="connsiteY824" fmla="*/ 1012980 h 1178070"/>
              <a:gd name="connsiteX825" fmla="*/ 1524943 w 1846568"/>
              <a:gd name="connsiteY825" fmla="*/ 1015062 h 1178070"/>
              <a:gd name="connsiteX826" fmla="*/ 1526797 w 1846568"/>
              <a:gd name="connsiteY826" fmla="*/ 1017115 h 1178070"/>
              <a:gd name="connsiteX827" fmla="*/ 1528641 w 1846568"/>
              <a:gd name="connsiteY827" fmla="*/ 1019159 h 1178070"/>
              <a:gd name="connsiteX828" fmla="*/ 1530485 w 1846568"/>
              <a:gd name="connsiteY828" fmla="*/ 1021183 h 1178070"/>
              <a:gd name="connsiteX829" fmla="*/ 1532339 w 1846568"/>
              <a:gd name="connsiteY829" fmla="*/ 1023189 h 1178070"/>
              <a:gd name="connsiteX830" fmla="*/ 1534183 w 1846568"/>
              <a:gd name="connsiteY830" fmla="*/ 1025186 h 1178070"/>
              <a:gd name="connsiteX831" fmla="*/ 1536037 w 1846568"/>
              <a:gd name="connsiteY831" fmla="*/ 1027153 h 1178070"/>
              <a:gd name="connsiteX832" fmla="*/ 1537881 w 1846568"/>
              <a:gd name="connsiteY832" fmla="*/ 1029111 h 1178070"/>
              <a:gd name="connsiteX833" fmla="*/ 1539735 w 1846568"/>
              <a:gd name="connsiteY833" fmla="*/ 1031041 h 1178070"/>
              <a:gd name="connsiteX834" fmla="*/ 1541579 w 1846568"/>
              <a:gd name="connsiteY834" fmla="*/ 1032961 h 1178070"/>
              <a:gd name="connsiteX835" fmla="*/ 1543432 w 1846568"/>
              <a:gd name="connsiteY835" fmla="*/ 1034863 h 1178070"/>
              <a:gd name="connsiteX836" fmla="*/ 1545277 w 1846568"/>
              <a:gd name="connsiteY836" fmla="*/ 1036754 h 1178070"/>
              <a:gd name="connsiteX837" fmla="*/ 1547121 w 1846568"/>
              <a:gd name="connsiteY837" fmla="*/ 1038617 h 1178070"/>
              <a:gd name="connsiteX838" fmla="*/ 1548974 w 1846568"/>
              <a:gd name="connsiteY838" fmla="*/ 1040471 h 1178070"/>
              <a:gd name="connsiteX839" fmla="*/ 1550819 w 1846568"/>
              <a:gd name="connsiteY839" fmla="*/ 1042306 h 1178070"/>
              <a:gd name="connsiteX840" fmla="*/ 1552672 w 1846568"/>
              <a:gd name="connsiteY840" fmla="*/ 1044121 h 1178070"/>
              <a:gd name="connsiteX841" fmla="*/ 1554516 w 1846568"/>
              <a:gd name="connsiteY841" fmla="*/ 1045918 h 1178070"/>
              <a:gd name="connsiteX842" fmla="*/ 1556370 w 1846568"/>
              <a:gd name="connsiteY842" fmla="*/ 1047696 h 1178070"/>
              <a:gd name="connsiteX843" fmla="*/ 1558214 w 1846568"/>
              <a:gd name="connsiteY843" fmla="*/ 1049464 h 1178070"/>
              <a:gd name="connsiteX844" fmla="*/ 1560068 w 1846568"/>
              <a:gd name="connsiteY844" fmla="*/ 1051213 h 1178070"/>
              <a:gd name="connsiteX845" fmla="*/ 1561912 w 1846568"/>
              <a:gd name="connsiteY845" fmla="*/ 1052953 h 1178070"/>
              <a:gd name="connsiteX846" fmla="*/ 1563756 w 1846568"/>
              <a:gd name="connsiteY846" fmla="*/ 1054664 h 1178070"/>
              <a:gd name="connsiteX847" fmla="*/ 1565610 w 1846568"/>
              <a:gd name="connsiteY847" fmla="*/ 1056365 h 1178070"/>
              <a:gd name="connsiteX848" fmla="*/ 1567454 w 1846568"/>
              <a:gd name="connsiteY848" fmla="*/ 1058048 h 1178070"/>
              <a:gd name="connsiteX849" fmla="*/ 1569308 w 1846568"/>
              <a:gd name="connsiteY849" fmla="*/ 1059711 h 1178070"/>
              <a:gd name="connsiteX850" fmla="*/ 1571152 w 1846568"/>
              <a:gd name="connsiteY850" fmla="*/ 1061365 h 1178070"/>
              <a:gd name="connsiteX851" fmla="*/ 1573005 w 1846568"/>
              <a:gd name="connsiteY851" fmla="*/ 1063000 h 1178070"/>
              <a:gd name="connsiteX852" fmla="*/ 1574850 w 1846568"/>
              <a:gd name="connsiteY852" fmla="*/ 1064616 h 1178070"/>
              <a:gd name="connsiteX853" fmla="*/ 1576703 w 1846568"/>
              <a:gd name="connsiteY853" fmla="*/ 1066223 h 1178070"/>
              <a:gd name="connsiteX854" fmla="*/ 1578548 w 1846568"/>
              <a:gd name="connsiteY854" fmla="*/ 1067810 h 1178070"/>
              <a:gd name="connsiteX855" fmla="*/ 1580401 w 1846568"/>
              <a:gd name="connsiteY855" fmla="*/ 1069379 h 1178070"/>
              <a:gd name="connsiteX856" fmla="*/ 1582245 w 1846568"/>
              <a:gd name="connsiteY856" fmla="*/ 1070938 h 1178070"/>
              <a:gd name="connsiteX857" fmla="*/ 1584089 w 1846568"/>
              <a:gd name="connsiteY857" fmla="*/ 1072478 h 1178070"/>
              <a:gd name="connsiteX858" fmla="*/ 1585943 w 1846568"/>
              <a:gd name="connsiteY858" fmla="*/ 1073999 h 1178070"/>
              <a:gd name="connsiteX859" fmla="*/ 1587787 w 1846568"/>
              <a:gd name="connsiteY859" fmla="*/ 1075510 h 1178070"/>
              <a:gd name="connsiteX860" fmla="*/ 1589641 w 1846568"/>
              <a:gd name="connsiteY860" fmla="*/ 1077003 h 1178070"/>
              <a:gd name="connsiteX861" fmla="*/ 1591485 w 1846568"/>
              <a:gd name="connsiteY861" fmla="*/ 1078486 h 1178070"/>
              <a:gd name="connsiteX862" fmla="*/ 1593339 w 1846568"/>
              <a:gd name="connsiteY862" fmla="*/ 1079950 h 1178070"/>
              <a:gd name="connsiteX863" fmla="*/ 1595183 w 1846568"/>
              <a:gd name="connsiteY863" fmla="*/ 1081394 h 1178070"/>
              <a:gd name="connsiteX864" fmla="*/ 1597037 w 1846568"/>
              <a:gd name="connsiteY864" fmla="*/ 1082830 h 1178070"/>
              <a:gd name="connsiteX865" fmla="*/ 1598881 w 1846568"/>
              <a:gd name="connsiteY865" fmla="*/ 1084246 h 1178070"/>
              <a:gd name="connsiteX866" fmla="*/ 1600725 w 1846568"/>
              <a:gd name="connsiteY866" fmla="*/ 1085653 h 1178070"/>
              <a:gd name="connsiteX867" fmla="*/ 1602579 w 1846568"/>
              <a:gd name="connsiteY867" fmla="*/ 1087041 h 1178070"/>
              <a:gd name="connsiteX868" fmla="*/ 1604423 w 1846568"/>
              <a:gd name="connsiteY868" fmla="*/ 1088419 h 1178070"/>
              <a:gd name="connsiteX869" fmla="*/ 1606276 w 1846568"/>
              <a:gd name="connsiteY869" fmla="*/ 1089779 h 1178070"/>
              <a:gd name="connsiteX870" fmla="*/ 1608121 w 1846568"/>
              <a:gd name="connsiteY870" fmla="*/ 1091119 h 1178070"/>
              <a:gd name="connsiteX871" fmla="*/ 1609974 w 1846568"/>
              <a:gd name="connsiteY871" fmla="*/ 1092459 h 1178070"/>
              <a:gd name="connsiteX872" fmla="*/ 1611818 w 1846568"/>
              <a:gd name="connsiteY872" fmla="*/ 1093771 h 1178070"/>
              <a:gd name="connsiteX873" fmla="*/ 1613672 w 1846568"/>
              <a:gd name="connsiteY873" fmla="*/ 1095073 h 1178070"/>
              <a:gd name="connsiteX874" fmla="*/ 1615516 w 1846568"/>
              <a:gd name="connsiteY874" fmla="*/ 1096366 h 1178070"/>
              <a:gd name="connsiteX875" fmla="*/ 1617361 w 1846568"/>
              <a:gd name="connsiteY875" fmla="*/ 1097640 h 1178070"/>
              <a:gd name="connsiteX876" fmla="*/ 1619214 w 1846568"/>
              <a:gd name="connsiteY876" fmla="*/ 1098904 h 1178070"/>
              <a:gd name="connsiteX877" fmla="*/ 1621058 w 1846568"/>
              <a:gd name="connsiteY877" fmla="*/ 1100150 h 1178070"/>
              <a:gd name="connsiteX878" fmla="*/ 1622912 w 1846568"/>
              <a:gd name="connsiteY878" fmla="*/ 1101385 h 1178070"/>
              <a:gd name="connsiteX879" fmla="*/ 1624756 w 1846568"/>
              <a:gd name="connsiteY879" fmla="*/ 1102602 h 1178070"/>
              <a:gd name="connsiteX880" fmla="*/ 1626610 w 1846568"/>
              <a:gd name="connsiteY880" fmla="*/ 1103810 h 1178070"/>
              <a:gd name="connsiteX881" fmla="*/ 1628454 w 1846568"/>
              <a:gd name="connsiteY881" fmla="*/ 1105007 h 1178070"/>
              <a:gd name="connsiteX882" fmla="*/ 1630308 w 1846568"/>
              <a:gd name="connsiteY882" fmla="*/ 1106186 h 1178070"/>
              <a:gd name="connsiteX883" fmla="*/ 1632152 w 1846568"/>
              <a:gd name="connsiteY883" fmla="*/ 1107355 h 1178070"/>
              <a:gd name="connsiteX884" fmla="*/ 1633996 w 1846568"/>
              <a:gd name="connsiteY884" fmla="*/ 1108515 h 1178070"/>
              <a:gd name="connsiteX885" fmla="*/ 1635850 w 1846568"/>
              <a:gd name="connsiteY885" fmla="*/ 1109656 h 1178070"/>
              <a:gd name="connsiteX886" fmla="*/ 1637694 w 1846568"/>
              <a:gd name="connsiteY886" fmla="*/ 1110787 h 1178070"/>
              <a:gd name="connsiteX887" fmla="*/ 1639547 w 1846568"/>
              <a:gd name="connsiteY887" fmla="*/ 1111899 h 1178070"/>
              <a:gd name="connsiteX888" fmla="*/ 1641391 w 1846568"/>
              <a:gd name="connsiteY888" fmla="*/ 1113002 h 1178070"/>
              <a:gd name="connsiteX889" fmla="*/ 1643245 w 1846568"/>
              <a:gd name="connsiteY889" fmla="*/ 1114095 h 1178070"/>
              <a:gd name="connsiteX890" fmla="*/ 1645089 w 1846568"/>
              <a:gd name="connsiteY890" fmla="*/ 1115169 h 1178070"/>
              <a:gd name="connsiteX891" fmla="*/ 1646943 w 1846568"/>
              <a:gd name="connsiteY891" fmla="*/ 1116234 h 1178070"/>
              <a:gd name="connsiteX892" fmla="*/ 1648787 w 1846568"/>
              <a:gd name="connsiteY892" fmla="*/ 1117289 h 1178070"/>
              <a:gd name="connsiteX893" fmla="*/ 1650641 w 1846568"/>
              <a:gd name="connsiteY893" fmla="*/ 1118335 h 1178070"/>
              <a:gd name="connsiteX894" fmla="*/ 1652485 w 1846568"/>
              <a:gd name="connsiteY894" fmla="*/ 1119361 h 1178070"/>
              <a:gd name="connsiteX895" fmla="*/ 1654329 w 1846568"/>
              <a:gd name="connsiteY895" fmla="*/ 1120378 h 1178070"/>
              <a:gd name="connsiteX896" fmla="*/ 1656183 w 1846568"/>
              <a:gd name="connsiteY896" fmla="*/ 1121386 h 1178070"/>
              <a:gd name="connsiteX897" fmla="*/ 1658027 w 1846568"/>
              <a:gd name="connsiteY897" fmla="*/ 1122384 h 1178070"/>
              <a:gd name="connsiteX898" fmla="*/ 1659881 w 1846568"/>
              <a:gd name="connsiteY898" fmla="*/ 1123363 h 1178070"/>
              <a:gd name="connsiteX899" fmla="*/ 1661725 w 1846568"/>
              <a:gd name="connsiteY899" fmla="*/ 1124333 h 1178070"/>
              <a:gd name="connsiteX900" fmla="*/ 1663579 w 1846568"/>
              <a:gd name="connsiteY900" fmla="*/ 1125293 h 1178070"/>
              <a:gd name="connsiteX901" fmla="*/ 1665423 w 1846568"/>
              <a:gd name="connsiteY901" fmla="*/ 1126244 h 1178070"/>
              <a:gd name="connsiteX902" fmla="*/ 1667276 w 1846568"/>
              <a:gd name="connsiteY902" fmla="*/ 1127175 h 1178070"/>
              <a:gd name="connsiteX903" fmla="*/ 1669121 w 1846568"/>
              <a:gd name="connsiteY903" fmla="*/ 1128107 h 1178070"/>
              <a:gd name="connsiteX904" fmla="*/ 1670965 w 1846568"/>
              <a:gd name="connsiteY904" fmla="*/ 1129019 h 1178070"/>
              <a:gd name="connsiteX905" fmla="*/ 1672818 w 1846568"/>
              <a:gd name="connsiteY905" fmla="*/ 1129922 h 1178070"/>
              <a:gd name="connsiteX906" fmla="*/ 1674662 w 1846568"/>
              <a:gd name="connsiteY906" fmla="*/ 1130816 h 1178070"/>
              <a:gd name="connsiteX907" fmla="*/ 1676516 w 1846568"/>
              <a:gd name="connsiteY907" fmla="*/ 1131700 h 1178070"/>
              <a:gd name="connsiteX908" fmla="*/ 1678360 w 1846568"/>
              <a:gd name="connsiteY908" fmla="*/ 1132565 h 1178070"/>
              <a:gd name="connsiteX909" fmla="*/ 1680214 w 1846568"/>
              <a:gd name="connsiteY909" fmla="*/ 1133430 h 1178070"/>
              <a:gd name="connsiteX910" fmla="*/ 1682058 w 1846568"/>
              <a:gd name="connsiteY910" fmla="*/ 1134276 h 1178070"/>
              <a:gd name="connsiteX911" fmla="*/ 1683912 w 1846568"/>
              <a:gd name="connsiteY911" fmla="*/ 1135113 h 1178070"/>
              <a:gd name="connsiteX912" fmla="*/ 1685756 w 1846568"/>
              <a:gd name="connsiteY912" fmla="*/ 1135949 h 1178070"/>
              <a:gd name="connsiteX913" fmla="*/ 1687600 w 1846568"/>
              <a:gd name="connsiteY913" fmla="*/ 1136767 h 1178070"/>
              <a:gd name="connsiteX914" fmla="*/ 1689454 w 1846568"/>
              <a:gd name="connsiteY914" fmla="*/ 1137575 h 1178070"/>
              <a:gd name="connsiteX915" fmla="*/ 1691298 w 1846568"/>
              <a:gd name="connsiteY915" fmla="*/ 1138373 h 1178070"/>
              <a:gd name="connsiteX916" fmla="*/ 1693152 w 1846568"/>
              <a:gd name="connsiteY916" fmla="*/ 1139162 h 1178070"/>
              <a:gd name="connsiteX917" fmla="*/ 1694996 w 1846568"/>
              <a:gd name="connsiteY917" fmla="*/ 1139942 h 1178070"/>
              <a:gd name="connsiteX918" fmla="*/ 1696849 w 1846568"/>
              <a:gd name="connsiteY918" fmla="*/ 1140702 h 1178070"/>
              <a:gd name="connsiteX919" fmla="*/ 1698694 w 1846568"/>
              <a:gd name="connsiteY919" fmla="*/ 1141463 h 1178070"/>
              <a:gd name="connsiteX920" fmla="*/ 1700547 w 1846568"/>
              <a:gd name="connsiteY920" fmla="*/ 1142214 h 1178070"/>
              <a:gd name="connsiteX921" fmla="*/ 1702392 w 1846568"/>
              <a:gd name="connsiteY921" fmla="*/ 1142955 h 1178070"/>
              <a:gd name="connsiteX922" fmla="*/ 1704245 w 1846568"/>
              <a:gd name="connsiteY922" fmla="*/ 1143687 h 1178070"/>
              <a:gd name="connsiteX923" fmla="*/ 1706089 w 1846568"/>
              <a:gd name="connsiteY923" fmla="*/ 1144410 h 1178070"/>
              <a:gd name="connsiteX924" fmla="*/ 1707933 w 1846568"/>
              <a:gd name="connsiteY924" fmla="*/ 1145122 h 1178070"/>
              <a:gd name="connsiteX925" fmla="*/ 1709787 w 1846568"/>
              <a:gd name="connsiteY925" fmla="*/ 1145816 h 1178070"/>
              <a:gd name="connsiteX926" fmla="*/ 1711631 w 1846568"/>
              <a:gd name="connsiteY926" fmla="*/ 1146510 h 1178070"/>
              <a:gd name="connsiteX927" fmla="*/ 1713485 w 1846568"/>
              <a:gd name="connsiteY927" fmla="*/ 1147195 h 1178070"/>
              <a:gd name="connsiteX928" fmla="*/ 1715329 w 1846568"/>
              <a:gd name="connsiteY928" fmla="*/ 1147879 h 1178070"/>
              <a:gd name="connsiteX929" fmla="*/ 1717183 w 1846568"/>
              <a:gd name="connsiteY929" fmla="*/ 1148545 h 1178070"/>
              <a:gd name="connsiteX930" fmla="*/ 1719027 w 1846568"/>
              <a:gd name="connsiteY930" fmla="*/ 1149201 h 1178070"/>
              <a:gd name="connsiteX931" fmla="*/ 1720881 w 1846568"/>
              <a:gd name="connsiteY931" fmla="*/ 1149847 h 1178070"/>
              <a:gd name="connsiteX932" fmla="*/ 1722725 w 1846568"/>
              <a:gd name="connsiteY932" fmla="*/ 1150493 h 1178070"/>
              <a:gd name="connsiteX933" fmla="*/ 1724569 w 1846568"/>
              <a:gd name="connsiteY933" fmla="*/ 1151121 h 1178070"/>
              <a:gd name="connsiteX934" fmla="*/ 1726423 w 1846568"/>
              <a:gd name="connsiteY934" fmla="*/ 1151748 h 1178070"/>
              <a:gd name="connsiteX935" fmla="*/ 1728267 w 1846568"/>
              <a:gd name="connsiteY935" fmla="*/ 1152366 h 1178070"/>
              <a:gd name="connsiteX936" fmla="*/ 1730120 w 1846568"/>
              <a:gd name="connsiteY936" fmla="*/ 1152974 h 1178070"/>
              <a:gd name="connsiteX937" fmla="*/ 1731964 w 1846568"/>
              <a:gd name="connsiteY937" fmla="*/ 1153573 h 1178070"/>
              <a:gd name="connsiteX938" fmla="*/ 1733818 w 1846568"/>
              <a:gd name="connsiteY938" fmla="*/ 1154163 h 1178070"/>
              <a:gd name="connsiteX939" fmla="*/ 1735662 w 1846568"/>
              <a:gd name="connsiteY939" fmla="*/ 1154743 h 1178070"/>
              <a:gd name="connsiteX940" fmla="*/ 1737516 w 1846568"/>
              <a:gd name="connsiteY940" fmla="*/ 1155322 h 1178070"/>
              <a:gd name="connsiteX941" fmla="*/ 1739360 w 1846568"/>
              <a:gd name="connsiteY941" fmla="*/ 1155893 h 1178070"/>
              <a:gd name="connsiteX942" fmla="*/ 1741204 w 1846568"/>
              <a:gd name="connsiteY942" fmla="*/ 1156454 h 1178070"/>
              <a:gd name="connsiteX943" fmla="*/ 1743058 w 1846568"/>
              <a:gd name="connsiteY943" fmla="*/ 1157005 h 1178070"/>
              <a:gd name="connsiteX944" fmla="*/ 1744902 w 1846568"/>
              <a:gd name="connsiteY944" fmla="*/ 1157547 h 1178070"/>
              <a:gd name="connsiteX945" fmla="*/ 1746756 w 1846568"/>
              <a:gd name="connsiteY945" fmla="*/ 1158089 h 1178070"/>
              <a:gd name="connsiteX946" fmla="*/ 1748600 w 1846568"/>
              <a:gd name="connsiteY946" fmla="*/ 1158612 h 1178070"/>
              <a:gd name="connsiteX947" fmla="*/ 1750454 w 1846568"/>
              <a:gd name="connsiteY947" fmla="*/ 1159134 h 1178070"/>
              <a:gd name="connsiteX948" fmla="*/ 1752298 w 1846568"/>
              <a:gd name="connsiteY948" fmla="*/ 1159657 h 1178070"/>
              <a:gd name="connsiteX949" fmla="*/ 1754152 w 1846568"/>
              <a:gd name="connsiteY949" fmla="*/ 1160161 h 1178070"/>
              <a:gd name="connsiteX950" fmla="*/ 1755996 w 1846568"/>
              <a:gd name="connsiteY950" fmla="*/ 1160665 h 1178070"/>
              <a:gd name="connsiteX951" fmla="*/ 1757840 w 1846568"/>
              <a:gd name="connsiteY951" fmla="*/ 1161159 h 1178070"/>
              <a:gd name="connsiteX952" fmla="*/ 1759694 w 1846568"/>
              <a:gd name="connsiteY952" fmla="*/ 1161644 h 1178070"/>
              <a:gd name="connsiteX953" fmla="*/ 1761538 w 1846568"/>
              <a:gd name="connsiteY953" fmla="*/ 1162129 h 1178070"/>
              <a:gd name="connsiteX954" fmla="*/ 1763391 w 1846568"/>
              <a:gd name="connsiteY954" fmla="*/ 1162604 h 1178070"/>
              <a:gd name="connsiteX955" fmla="*/ 1765235 w 1846568"/>
              <a:gd name="connsiteY955" fmla="*/ 1163070 h 1178070"/>
              <a:gd name="connsiteX956" fmla="*/ 1767089 w 1846568"/>
              <a:gd name="connsiteY956" fmla="*/ 1163526 h 1178070"/>
              <a:gd name="connsiteX957" fmla="*/ 1768933 w 1846568"/>
              <a:gd name="connsiteY957" fmla="*/ 1163982 h 1178070"/>
              <a:gd name="connsiteX958" fmla="*/ 1770787 w 1846568"/>
              <a:gd name="connsiteY958" fmla="*/ 1164429 h 1178070"/>
              <a:gd name="connsiteX959" fmla="*/ 1772631 w 1846568"/>
              <a:gd name="connsiteY959" fmla="*/ 1164866 h 1178070"/>
              <a:gd name="connsiteX960" fmla="*/ 1774485 w 1846568"/>
              <a:gd name="connsiteY960" fmla="*/ 1165304 h 1178070"/>
              <a:gd name="connsiteX961" fmla="*/ 1776329 w 1846568"/>
              <a:gd name="connsiteY961" fmla="*/ 1165732 h 1178070"/>
              <a:gd name="connsiteX962" fmla="*/ 1778173 w 1846568"/>
              <a:gd name="connsiteY962" fmla="*/ 1166159 h 1178070"/>
              <a:gd name="connsiteX963" fmla="*/ 1780027 w 1846568"/>
              <a:gd name="connsiteY963" fmla="*/ 1166578 h 1178070"/>
              <a:gd name="connsiteX964" fmla="*/ 1781871 w 1846568"/>
              <a:gd name="connsiteY964" fmla="*/ 1166986 h 1178070"/>
              <a:gd name="connsiteX965" fmla="*/ 1783725 w 1846568"/>
              <a:gd name="connsiteY965" fmla="*/ 1167386 h 1178070"/>
              <a:gd name="connsiteX966" fmla="*/ 1785569 w 1846568"/>
              <a:gd name="connsiteY966" fmla="*/ 1167785 h 1178070"/>
              <a:gd name="connsiteX967" fmla="*/ 1787422 w 1846568"/>
              <a:gd name="connsiteY967" fmla="*/ 1168184 h 1178070"/>
              <a:gd name="connsiteX968" fmla="*/ 1789267 w 1846568"/>
              <a:gd name="connsiteY968" fmla="*/ 1168564 h 1178070"/>
              <a:gd name="connsiteX969" fmla="*/ 1791120 w 1846568"/>
              <a:gd name="connsiteY969" fmla="*/ 1168945 h 1178070"/>
              <a:gd name="connsiteX970" fmla="*/ 1792965 w 1846568"/>
              <a:gd name="connsiteY970" fmla="*/ 1169325 h 1178070"/>
              <a:gd name="connsiteX971" fmla="*/ 1794809 w 1846568"/>
              <a:gd name="connsiteY971" fmla="*/ 1169695 h 1178070"/>
              <a:gd name="connsiteX972" fmla="*/ 1796662 w 1846568"/>
              <a:gd name="connsiteY972" fmla="*/ 1170057 h 1178070"/>
              <a:gd name="connsiteX973" fmla="*/ 1798506 w 1846568"/>
              <a:gd name="connsiteY973" fmla="*/ 1170418 h 1178070"/>
              <a:gd name="connsiteX974" fmla="*/ 1800360 w 1846568"/>
              <a:gd name="connsiteY974" fmla="*/ 1170770 h 1178070"/>
              <a:gd name="connsiteX975" fmla="*/ 1802204 w 1846568"/>
              <a:gd name="connsiteY975" fmla="*/ 1171121 h 1178070"/>
              <a:gd name="connsiteX976" fmla="*/ 1804058 w 1846568"/>
              <a:gd name="connsiteY976" fmla="*/ 1171464 h 1178070"/>
              <a:gd name="connsiteX977" fmla="*/ 1805902 w 1846568"/>
              <a:gd name="connsiteY977" fmla="*/ 1171806 h 1178070"/>
              <a:gd name="connsiteX978" fmla="*/ 1807756 w 1846568"/>
              <a:gd name="connsiteY978" fmla="*/ 1172139 h 1178070"/>
              <a:gd name="connsiteX979" fmla="*/ 1809600 w 1846568"/>
              <a:gd name="connsiteY979" fmla="*/ 1172462 h 1178070"/>
              <a:gd name="connsiteX980" fmla="*/ 1811444 w 1846568"/>
              <a:gd name="connsiteY980" fmla="*/ 1172785 h 1178070"/>
              <a:gd name="connsiteX981" fmla="*/ 1813298 w 1846568"/>
              <a:gd name="connsiteY981" fmla="*/ 1173108 h 1178070"/>
              <a:gd name="connsiteX982" fmla="*/ 1815142 w 1846568"/>
              <a:gd name="connsiteY982" fmla="*/ 1173422 h 1178070"/>
              <a:gd name="connsiteX983" fmla="*/ 1816996 w 1846568"/>
              <a:gd name="connsiteY983" fmla="*/ 1173726 h 1178070"/>
              <a:gd name="connsiteX984" fmla="*/ 1818840 w 1846568"/>
              <a:gd name="connsiteY984" fmla="*/ 1174030 h 1178070"/>
              <a:gd name="connsiteX985" fmla="*/ 1820693 w 1846568"/>
              <a:gd name="connsiteY985" fmla="*/ 1174334 h 1178070"/>
              <a:gd name="connsiteX986" fmla="*/ 1822538 w 1846568"/>
              <a:gd name="connsiteY986" fmla="*/ 1174629 h 1178070"/>
              <a:gd name="connsiteX987" fmla="*/ 1824391 w 1846568"/>
              <a:gd name="connsiteY987" fmla="*/ 1174924 h 1178070"/>
              <a:gd name="connsiteX988" fmla="*/ 1826235 w 1846568"/>
              <a:gd name="connsiteY988" fmla="*/ 1175209 h 1178070"/>
              <a:gd name="connsiteX989" fmla="*/ 1828089 w 1846568"/>
              <a:gd name="connsiteY989" fmla="*/ 1175485 h 1178070"/>
              <a:gd name="connsiteX990" fmla="*/ 1829933 w 1846568"/>
              <a:gd name="connsiteY990" fmla="*/ 1175760 h 1178070"/>
              <a:gd name="connsiteX991" fmla="*/ 1831777 w 1846568"/>
              <a:gd name="connsiteY991" fmla="*/ 1176036 h 1178070"/>
              <a:gd name="connsiteX992" fmla="*/ 1833631 w 1846568"/>
              <a:gd name="connsiteY992" fmla="*/ 1176302 h 1178070"/>
              <a:gd name="connsiteX993" fmla="*/ 1835475 w 1846568"/>
              <a:gd name="connsiteY993" fmla="*/ 1176568 h 1178070"/>
              <a:gd name="connsiteX994" fmla="*/ 1837329 w 1846568"/>
              <a:gd name="connsiteY994" fmla="*/ 1176834 h 1178070"/>
              <a:gd name="connsiteX995" fmla="*/ 1839173 w 1846568"/>
              <a:gd name="connsiteY995" fmla="*/ 1177091 h 1178070"/>
              <a:gd name="connsiteX996" fmla="*/ 1841027 w 1846568"/>
              <a:gd name="connsiteY996" fmla="*/ 1177338 h 1178070"/>
              <a:gd name="connsiteX997" fmla="*/ 1842871 w 1846568"/>
              <a:gd name="connsiteY997" fmla="*/ 1177585 h 1178070"/>
              <a:gd name="connsiteX998" fmla="*/ 1844725 w 1846568"/>
              <a:gd name="connsiteY998" fmla="*/ 1177833 h 1178070"/>
              <a:gd name="connsiteX999" fmla="*/ 1846569 w 1846568"/>
              <a:gd name="connsiteY999" fmla="*/ 1178070 h 117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846568" h="1178070">
                <a:moveTo>
                  <a:pt x="0" y="1178070"/>
                </a:moveTo>
                <a:lnTo>
                  <a:pt x="1848" y="1177833"/>
                </a:lnTo>
                <a:lnTo>
                  <a:pt x="3697" y="1177585"/>
                </a:lnTo>
                <a:lnTo>
                  <a:pt x="5545" y="1177338"/>
                </a:lnTo>
                <a:lnTo>
                  <a:pt x="7394" y="1177091"/>
                </a:lnTo>
                <a:lnTo>
                  <a:pt x="9242" y="1176834"/>
                </a:lnTo>
                <a:lnTo>
                  <a:pt x="11091" y="1176568"/>
                </a:lnTo>
                <a:lnTo>
                  <a:pt x="12939" y="1176302"/>
                </a:lnTo>
                <a:lnTo>
                  <a:pt x="14788" y="1176036"/>
                </a:lnTo>
                <a:lnTo>
                  <a:pt x="16635" y="1175760"/>
                </a:lnTo>
                <a:lnTo>
                  <a:pt x="18484" y="1175485"/>
                </a:lnTo>
                <a:lnTo>
                  <a:pt x="20332" y="1175209"/>
                </a:lnTo>
                <a:lnTo>
                  <a:pt x="22181" y="1174924"/>
                </a:lnTo>
                <a:lnTo>
                  <a:pt x="24029" y="1174629"/>
                </a:lnTo>
                <a:lnTo>
                  <a:pt x="25878" y="1174334"/>
                </a:lnTo>
                <a:lnTo>
                  <a:pt x="27726" y="1174030"/>
                </a:lnTo>
                <a:lnTo>
                  <a:pt x="29574" y="1173726"/>
                </a:lnTo>
                <a:lnTo>
                  <a:pt x="31423" y="1173422"/>
                </a:lnTo>
                <a:lnTo>
                  <a:pt x="33271" y="1173108"/>
                </a:lnTo>
                <a:lnTo>
                  <a:pt x="35120" y="1172785"/>
                </a:lnTo>
                <a:lnTo>
                  <a:pt x="36968" y="1172462"/>
                </a:lnTo>
                <a:lnTo>
                  <a:pt x="38817" y="1172139"/>
                </a:lnTo>
                <a:lnTo>
                  <a:pt x="40665" y="1171806"/>
                </a:lnTo>
                <a:lnTo>
                  <a:pt x="42514" y="1171464"/>
                </a:lnTo>
                <a:lnTo>
                  <a:pt x="44362" y="1171121"/>
                </a:lnTo>
                <a:lnTo>
                  <a:pt x="46210" y="1170770"/>
                </a:lnTo>
                <a:lnTo>
                  <a:pt x="48058" y="1170418"/>
                </a:lnTo>
                <a:lnTo>
                  <a:pt x="49907" y="1170057"/>
                </a:lnTo>
                <a:lnTo>
                  <a:pt x="51755" y="1169695"/>
                </a:lnTo>
                <a:lnTo>
                  <a:pt x="53604" y="1169325"/>
                </a:lnTo>
                <a:lnTo>
                  <a:pt x="55452" y="1168945"/>
                </a:lnTo>
                <a:lnTo>
                  <a:pt x="57301" y="1168564"/>
                </a:lnTo>
                <a:lnTo>
                  <a:pt x="59149" y="1168184"/>
                </a:lnTo>
                <a:lnTo>
                  <a:pt x="60998" y="1167785"/>
                </a:lnTo>
                <a:lnTo>
                  <a:pt x="62846" y="1167386"/>
                </a:lnTo>
                <a:lnTo>
                  <a:pt x="64695" y="1166986"/>
                </a:lnTo>
                <a:lnTo>
                  <a:pt x="66543" y="1166578"/>
                </a:lnTo>
                <a:lnTo>
                  <a:pt x="68392" y="1166159"/>
                </a:lnTo>
                <a:lnTo>
                  <a:pt x="70240" y="1165732"/>
                </a:lnTo>
                <a:lnTo>
                  <a:pt x="72088" y="1165304"/>
                </a:lnTo>
                <a:lnTo>
                  <a:pt x="73937" y="1164866"/>
                </a:lnTo>
                <a:lnTo>
                  <a:pt x="75785" y="1164429"/>
                </a:lnTo>
                <a:lnTo>
                  <a:pt x="77633" y="1163982"/>
                </a:lnTo>
                <a:lnTo>
                  <a:pt x="79481" y="1163526"/>
                </a:lnTo>
                <a:lnTo>
                  <a:pt x="81330" y="1163070"/>
                </a:lnTo>
                <a:lnTo>
                  <a:pt x="83178" y="1162604"/>
                </a:lnTo>
                <a:lnTo>
                  <a:pt x="85027" y="1162129"/>
                </a:lnTo>
                <a:lnTo>
                  <a:pt x="86875" y="1161644"/>
                </a:lnTo>
                <a:lnTo>
                  <a:pt x="88724" y="1161159"/>
                </a:lnTo>
                <a:lnTo>
                  <a:pt x="90572" y="1160665"/>
                </a:lnTo>
                <a:lnTo>
                  <a:pt x="92421" y="1160161"/>
                </a:lnTo>
                <a:lnTo>
                  <a:pt x="94269" y="1159657"/>
                </a:lnTo>
                <a:lnTo>
                  <a:pt x="96118" y="1159134"/>
                </a:lnTo>
                <a:lnTo>
                  <a:pt x="97966" y="1158612"/>
                </a:lnTo>
                <a:lnTo>
                  <a:pt x="99815" y="1158089"/>
                </a:lnTo>
                <a:lnTo>
                  <a:pt x="101663" y="1157547"/>
                </a:lnTo>
                <a:lnTo>
                  <a:pt x="103512" y="1157005"/>
                </a:lnTo>
                <a:lnTo>
                  <a:pt x="105360" y="1156454"/>
                </a:lnTo>
                <a:lnTo>
                  <a:pt x="107208" y="1155893"/>
                </a:lnTo>
                <a:lnTo>
                  <a:pt x="109056" y="1155322"/>
                </a:lnTo>
                <a:lnTo>
                  <a:pt x="110904" y="1154743"/>
                </a:lnTo>
                <a:lnTo>
                  <a:pt x="112753" y="1154163"/>
                </a:lnTo>
                <a:lnTo>
                  <a:pt x="114601" y="1153573"/>
                </a:lnTo>
                <a:lnTo>
                  <a:pt x="116450" y="1152974"/>
                </a:lnTo>
                <a:lnTo>
                  <a:pt x="118298" y="1152366"/>
                </a:lnTo>
                <a:lnTo>
                  <a:pt x="120147" y="1151748"/>
                </a:lnTo>
                <a:lnTo>
                  <a:pt x="121995" y="1151121"/>
                </a:lnTo>
                <a:lnTo>
                  <a:pt x="123844" y="1150493"/>
                </a:lnTo>
                <a:lnTo>
                  <a:pt x="125692" y="1149847"/>
                </a:lnTo>
                <a:lnTo>
                  <a:pt x="127541" y="1149201"/>
                </a:lnTo>
                <a:lnTo>
                  <a:pt x="129389" y="1148545"/>
                </a:lnTo>
                <a:lnTo>
                  <a:pt x="131238" y="1147879"/>
                </a:lnTo>
                <a:lnTo>
                  <a:pt x="133086" y="1147195"/>
                </a:lnTo>
                <a:lnTo>
                  <a:pt x="134935" y="1146510"/>
                </a:lnTo>
                <a:lnTo>
                  <a:pt x="136783" y="1145816"/>
                </a:lnTo>
                <a:lnTo>
                  <a:pt x="138631" y="1145122"/>
                </a:lnTo>
                <a:lnTo>
                  <a:pt x="140479" y="1144410"/>
                </a:lnTo>
                <a:lnTo>
                  <a:pt x="142328" y="1143687"/>
                </a:lnTo>
                <a:lnTo>
                  <a:pt x="144176" y="1142955"/>
                </a:lnTo>
                <a:lnTo>
                  <a:pt x="146025" y="1142214"/>
                </a:lnTo>
                <a:lnTo>
                  <a:pt x="147873" y="1141463"/>
                </a:lnTo>
                <a:lnTo>
                  <a:pt x="149722" y="1140702"/>
                </a:lnTo>
                <a:lnTo>
                  <a:pt x="151570" y="1139942"/>
                </a:lnTo>
                <a:lnTo>
                  <a:pt x="153418" y="1139162"/>
                </a:lnTo>
                <a:lnTo>
                  <a:pt x="155267" y="1138373"/>
                </a:lnTo>
                <a:lnTo>
                  <a:pt x="157115" y="1137575"/>
                </a:lnTo>
                <a:lnTo>
                  <a:pt x="158964" y="1136767"/>
                </a:lnTo>
                <a:lnTo>
                  <a:pt x="160812" y="1135949"/>
                </a:lnTo>
                <a:lnTo>
                  <a:pt x="162661" y="1135113"/>
                </a:lnTo>
                <a:lnTo>
                  <a:pt x="164509" y="1134276"/>
                </a:lnTo>
                <a:lnTo>
                  <a:pt x="166358" y="1133430"/>
                </a:lnTo>
                <a:lnTo>
                  <a:pt x="168206" y="1132565"/>
                </a:lnTo>
                <a:lnTo>
                  <a:pt x="170054" y="1131700"/>
                </a:lnTo>
                <a:lnTo>
                  <a:pt x="171902" y="1130816"/>
                </a:lnTo>
                <a:lnTo>
                  <a:pt x="173751" y="1129922"/>
                </a:lnTo>
                <a:lnTo>
                  <a:pt x="175599" y="1129019"/>
                </a:lnTo>
                <a:lnTo>
                  <a:pt x="177448" y="1128107"/>
                </a:lnTo>
                <a:lnTo>
                  <a:pt x="179296" y="1127175"/>
                </a:lnTo>
                <a:lnTo>
                  <a:pt x="181145" y="1126244"/>
                </a:lnTo>
                <a:lnTo>
                  <a:pt x="182993" y="1125293"/>
                </a:lnTo>
                <a:lnTo>
                  <a:pt x="184842" y="1124333"/>
                </a:lnTo>
                <a:lnTo>
                  <a:pt x="186690" y="1123363"/>
                </a:lnTo>
                <a:lnTo>
                  <a:pt x="188539" y="1122384"/>
                </a:lnTo>
                <a:lnTo>
                  <a:pt x="190387" y="1121386"/>
                </a:lnTo>
                <a:lnTo>
                  <a:pt x="192236" y="1120378"/>
                </a:lnTo>
                <a:lnTo>
                  <a:pt x="194084" y="1119361"/>
                </a:lnTo>
                <a:lnTo>
                  <a:pt x="195932" y="1118335"/>
                </a:lnTo>
                <a:lnTo>
                  <a:pt x="197781" y="1117289"/>
                </a:lnTo>
                <a:lnTo>
                  <a:pt x="199629" y="1116234"/>
                </a:lnTo>
                <a:lnTo>
                  <a:pt x="201477" y="1115169"/>
                </a:lnTo>
                <a:lnTo>
                  <a:pt x="203325" y="1114095"/>
                </a:lnTo>
                <a:lnTo>
                  <a:pt x="205174" y="1113002"/>
                </a:lnTo>
                <a:lnTo>
                  <a:pt x="207022" y="1111899"/>
                </a:lnTo>
                <a:lnTo>
                  <a:pt x="208871" y="1110787"/>
                </a:lnTo>
                <a:lnTo>
                  <a:pt x="210719" y="1109656"/>
                </a:lnTo>
                <a:lnTo>
                  <a:pt x="212568" y="1108515"/>
                </a:lnTo>
                <a:lnTo>
                  <a:pt x="214416" y="1107355"/>
                </a:lnTo>
                <a:lnTo>
                  <a:pt x="216265" y="1106186"/>
                </a:lnTo>
                <a:lnTo>
                  <a:pt x="218113" y="1105007"/>
                </a:lnTo>
                <a:lnTo>
                  <a:pt x="219962" y="1103810"/>
                </a:lnTo>
                <a:lnTo>
                  <a:pt x="221810" y="1102602"/>
                </a:lnTo>
                <a:lnTo>
                  <a:pt x="223659" y="1101385"/>
                </a:lnTo>
                <a:lnTo>
                  <a:pt x="225507" y="1100150"/>
                </a:lnTo>
                <a:lnTo>
                  <a:pt x="227356" y="1098904"/>
                </a:lnTo>
                <a:lnTo>
                  <a:pt x="229204" y="1097640"/>
                </a:lnTo>
                <a:lnTo>
                  <a:pt x="231052" y="1096366"/>
                </a:lnTo>
                <a:lnTo>
                  <a:pt x="232900" y="1095073"/>
                </a:lnTo>
                <a:lnTo>
                  <a:pt x="234748" y="1093771"/>
                </a:lnTo>
                <a:lnTo>
                  <a:pt x="236597" y="1092459"/>
                </a:lnTo>
                <a:lnTo>
                  <a:pt x="238445" y="1091119"/>
                </a:lnTo>
                <a:lnTo>
                  <a:pt x="240294" y="1089779"/>
                </a:lnTo>
                <a:lnTo>
                  <a:pt x="242142" y="1088419"/>
                </a:lnTo>
                <a:lnTo>
                  <a:pt x="243991" y="1087041"/>
                </a:lnTo>
                <a:lnTo>
                  <a:pt x="245839" y="1085653"/>
                </a:lnTo>
                <a:lnTo>
                  <a:pt x="247688" y="1084246"/>
                </a:lnTo>
                <a:lnTo>
                  <a:pt x="249536" y="1082830"/>
                </a:lnTo>
                <a:lnTo>
                  <a:pt x="251385" y="1081394"/>
                </a:lnTo>
                <a:lnTo>
                  <a:pt x="253233" y="1079950"/>
                </a:lnTo>
                <a:lnTo>
                  <a:pt x="255082" y="1078486"/>
                </a:lnTo>
                <a:lnTo>
                  <a:pt x="256930" y="1077003"/>
                </a:lnTo>
                <a:lnTo>
                  <a:pt x="258779" y="1075510"/>
                </a:lnTo>
                <a:lnTo>
                  <a:pt x="260626" y="1073999"/>
                </a:lnTo>
                <a:lnTo>
                  <a:pt x="262475" y="1072478"/>
                </a:lnTo>
                <a:lnTo>
                  <a:pt x="264323" y="1070938"/>
                </a:lnTo>
                <a:lnTo>
                  <a:pt x="266172" y="1069379"/>
                </a:lnTo>
                <a:lnTo>
                  <a:pt x="268020" y="1067810"/>
                </a:lnTo>
                <a:lnTo>
                  <a:pt x="269869" y="1066223"/>
                </a:lnTo>
                <a:lnTo>
                  <a:pt x="271717" y="1064616"/>
                </a:lnTo>
                <a:lnTo>
                  <a:pt x="273566" y="1063000"/>
                </a:lnTo>
                <a:lnTo>
                  <a:pt x="275414" y="1061365"/>
                </a:lnTo>
                <a:lnTo>
                  <a:pt x="277262" y="1059711"/>
                </a:lnTo>
                <a:lnTo>
                  <a:pt x="279111" y="1058048"/>
                </a:lnTo>
                <a:lnTo>
                  <a:pt x="280959" y="1056365"/>
                </a:lnTo>
                <a:lnTo>
                  <a:pt x="282808" y="1054664"/>
                </a:lnTo>
                <a:lnTo>
                  <a:pt x="284656" y="1052953"/>
                </a:lnTo>
                <a:lnTo>
                  <a:pt x="286505" y="1051213"/>
                </a:lnTo>
                <a:lnTo>
                  <a:pt x="288353" y="1049464"/>
                </a:lnTo>
                <a:lnTo>
                  <a:pt x="290202" y="1047696"/>
                </a:lnTo>
                <a:lnTo>
                  <a:pt x="292050" y="1045918"/>
                </a:lnTo>
                <a:lnTo>
                  <a:pt x="293898" y="1044121"/>
                </a:lnTo>
                <a:lnTo>
                  <a:pt x="295746" y="1042306"/>
                </a:lnTo>
                <a:lnTo>
                  <a:pt x="297595" y="1040471"/>
                </a:lnTo>
                <a:lnTo>
                  <a:pt x="299443" y="1038617"/>
                </a:lnTo>
                <a:lnTo>
                  <a:pt x="301292" y="1036754"/>
                </a:lnTo>
                <a:lnTo>
                  <a:pt x="303140" y="1034863"/>
                </a:lnTo>
                <a:lnTo>
                  <a:pt x="304989" y="1032961"/>
                </a:lnTo>
                <a:lnTo>
                  <a:pt x="306837" y="1031041"/>
                </a:lnTo>
                <a:lnTo>
                  <a:pt x="308686" y="1029111"/>
                </a:lnTo>
                <a:lnTo>
                  <a:pt x="310534" y="1027153"/>
                </a:lnTo>
                <a:lnTo>
                  <a:pt x="312383" y="1025186"/>
                </a:lnTo>
                <a:lnTo>
                  <a:pt x="314231" y="1023189"/>
                </a:lnTo>
                <a:lnTo>
                  <a:pt x="316080" y="1021183"/>
                </a:lnTo>
                <a:lnTo>
                  <a:pt x="317928" y="1019159"/>
                </a:lnTo>
                <a:lnTo>
                  <a:pt x="319776" y="1017115"/>
                </a:lnTo>
                <a:lnTo>
                  <a:pt x="321625" y="1015062"/>
                </a:lnTo>
                <a:lnTo>
                  <a:pt x="323472" y="1012980"/>
                </a:lnTo>
                <a:lnTo>
                  <a:pt x="325321" y="1010889"/>
                </a:lnTo>
                <a:lnTo>
                  <a:pt x="327169" y="1008769"/>
                </a:lnTo>
                <a:lnTo>
                  <a:pt x="329018" y="1006639"/>
                </a:lnTo>
                <a:lnTo>
                  <a:pt x="330866" y="1004491"/>
                </a:lnTo>
                <a:lnTo>
                  <a:pt x="332715" y="1002314"/>
                </a:lnTo>
                <a:lnTo>
                  <a:pt x="334563" y="1000128"/>
                </a:lnTo>
                <a:lnTo>
                  <a:pt x="336412" y="997922"/>
                </a:lnTo>
                <a:lnTo>
                  <a:pt x="338260" y="995698"/>
                </a:lnTo>
                <a:lnTo>
                  <a:pt x="340109" y="993455"/>
                </a:lnTo>
                <a:lnTo>
                  <a:pt x="341957" y="991202"/>
                </a:lnTo>
                <a:lnTo>
                  <a:pt x="343806" y="988920"/>
                </a:lnTo>
                <a:lnTo>
                  <a:pt x="345654" y="986620"/>
                </a:lnTo>
                <a:lnTo>
                  <a:pt x="347503" y="984300"/>
                </a:lnTo>
                <a:lnTo>
                  <a:pt x="349351" y="981971"/>
                </a:lnTo>
                <a:lnTo>
                  <a:pt x="351200" y="979614"/>
                </a:lnTo>
                <a:lnTo>
                  <a:pt x="353047" y="977237"/>
                </a:lnTo>
                <a:lnTo>
                  <a:pt x="354896" y="974851"/>
                </a:lnTo>
                <a:lnTo>
                  <a:pt x="356744" y="972437"/>
                </a:lnTo>
                <a:lnTo>
                  <a:pt x="358592" y="970013"/>
                </a:lnTo>
                <a:lnTo>
                  <a:pt x="360441" y="967560"/>
                </a:lnTo>
                <a:lnTo>
                  <a:pt x="362289" y="965098"/>
                </a:lnTo>
                <a:lnTo>
                  <a:pt x="364138" y="962608"/>
                </a:lnTo>
                <a:lnTo>
                  <a:pt x="365986" y="960108"/>
                </a:lnTo>
                <a:lnTo>
                  <a:pt x="367835" y="957579"/>
                </a:lnTo>
                <a:lnTo>
                  <a:pt x="369683" y="955041"/>
                </a:lnTo>
                <a:lnTo>
                  <a:pt x="371532" y="952474"/>
                </a:lnTo>
                <a:lnTo>
                  <a:pt x="373380" y="949889"/>
                </a:lnTo>
                <a:lnTo>
                  <a:pt x="375229" y="947293"/>
                </a:lnTo>
                <a:lnTo>
                  <a:pt x="377077" y="944670"/>
                </a:lnTo>
                <a:lnTo>
                  <a:pt x="378926" y="942037"/>
                </a:lnTo>
                <a:lnTo>
                  <a:pt x="380774" y="939375"/>
                </a:lnTo>
                <a:lnTo>
                  <a:pt x="382622" y="936704"/>
                </a:lnTo>
                <a:lnTo>
                  <a:pt x="384470" y="934004"/>
                </a:lnTo>
                <a:lnTo>
                  <a:pt x="386319" y="931285"/>
                </a:lnTo>
                <a:lnTo>
                  <a:pt x="388167" y="928557"/>
                </a:lnTo>
                <a:lnTo>
                  <a:pt x="390016" y="925800"/>
                </a:lnTo>
                <a:lnTo>
                  <a:pt x="391864" y="923025"/>
                </a:lnTo>
                <a:lnTo>
                  <a:pt x="393713" y="920240"/>
                </a:lnTo>
                <a:lnTo>
                  <a:pt x="395561" y="917426"/>
                </a:lnTo>
                <a:lnTo>
                  <a:pt x="397410" y="914593"/>
                </a:lnTo>
                <a:lnTo>
                  <a:pt x="399258" y="911751"/>
                </a:lnTo>
                <a:lnTo>
                  <a:pt x="401106" y="908880"/>
                </a:lnTo>
                <a:lnTo>
                  <a:pt x="402955" y="905990"/>
                </a:lnTo>
                <a:lnTo>
                  <a:pt x="404803" y="903081"/>
                </a:lnTo>
                <a:lnTo>
                  <a:pt x="406652" y="900163"/>
                </a:lnTo>
                <a:lnTo>
                  <a:pt x="408500" y="897216"/>
                </a:lnTo>
                <a:lnTo>
                  <a:pt x="410349" y="894250"/>
                </a:lnTo>
                <a:lnTo>
                  <a:pt x="412197" y="891265"/>
                </a:lnTo>
                <a:lnTo>
                  <a:pt x="414045" y="888261"/>
                </a:lnTo>
                <a:lnTo>
                  <a:pt x="415893" y="885248"/>
                </a:lnTo>
                <a:lnTo>
                  <a:pt x="417742" y="882206"/>
                </a:lnTo>
                <a:lnTo>
                  <a:pt x="419590" y="879145"/>
                </a:lnTo>
                <a:lnTo>
                  <a:pt x="421439" y="876065"/>
                </a:lnTo>
                <a:lnTo>
                  <a:pt x="423287" y="872966"/>
                </a:lnTo>
                <a:lnTo>
                  <a:pt x="425136" y="869854"/>
                </a:lnTo>
                <a:lnTo>
                  <a:pt x="426984" y="866720"/>
                </a:lnTo>
                <a:lnTo>
                  <a:pt x="428833" y="863567"/>
                </a:lnTo>
                <a:lnTo>
                  <a:pt x="430681" y="860395"/>
                </a:lnTo>
                <a:lnTo>
                  <a:pt x="432530" y="857204"/>
                </a:lnTo>
                <a:lnTo>
                  <a:pt x="434378" y="853995"/>
                </a:lnTo>
                <a:lnTo>
                  <a:pt x="436227" y="850768"/>
                </a:lnTo>
                <a:lnTo>
                  <a:pt x="438075" y="847522"/>
                </a:lnTo>
                <a:lnTo>
                  <a:pt x="439923" y="844257"/>
                </a:lnTo>
                <a:lnTo>
                  <a:pt x="441772" y="840975"/>
                </a:lnTo>
                <a:lnTo>
                  <a:pt x="443620" y="837673"/>
                </a:lnTo>
                <a:lnTo>
                  <a:pt x="445468" y="834354"/>
                </a:lnTo>
                <a:lnTo>
                  <a:pt x="447316" y="831016"/>
                </a:lnTo>
                <a:lnTo>
                  <a:pt x="449165" y="827661"/>
                </a:lnTo>
                <a:lnTo>
                  <a:pt x="451013" y="824287"/>
                </a:lnTo>
                <a:lnTo>
                  <a:pt x="452862" y="820895"/>
                </a:lnTo>
                <a:lnTo>
                  <a:pt x="454710" y="817486"/>
                </a:lnTo>
                <a:lnTo>
                  <a:pt x="456559" y="814060"/>
                </a:lnTo>
                <a:lnTo>
                  <a:pt x="458407" y="810615"/>
                </a:lnTo>
                <a:lnTo>
                  <a:pt x="460256" y="807152"/>
                </a:lnTo>
                <a:lnTo>
                  <a:pt x="462104" y="803671"/>
                </a:lnTo>
                <a:lnTo>
                  <a:pt x="463953" y="800174"/>
                </a:lnTo>
                <a:lnTo>
                  <a:pt x="465801" y="796660"/>
                </a:lnTo>
                <a:lnTo>
                  <a:pt x="467650" y="793127"/>
                </a:lnTo>
                <a:lnTo>
                  <a:pt x="469498" y="789579"/>
                </a:lnTo>
                <a:lnTo>
                  <a:pt x="471347" y="786013"/>
                </a:lnTo>
                <a:lnTo>
                  <a:pt x="473195" y="782429"/>
                </a:lnTo>
                <a:lnTo>
                  <a:pt x="475043" y="778830"/>
                </a:lnTo>
                <a:lnTo>
                  <a:pt x="476891" y="775213"/>
                </a:lnTo>
                <a:lnTo>
                  <a:pt x="478740" y="771580"/>
                </a:lnTo>
                <a:lnTo>
                  <a:pt x="480588" y="767931"/>
                </a:lnTo>
                <a:lnTo>
                  <a:pt x="482436" y="764265"/>
                </a:lnTo>
                <a:lnTo>
                  <a:pt x="484285" y="760584"/>
                </a:lnTo>
                <a:lnTo>
                  <a:pt x="486133" y="756885"/>
                </a:lnTo>
                <a:lnTo>
                  <a:pt x="487982" y="753171"/>
                </a:lnTo>
                <a:lnTo>
                  <a:pt x="489830" y="749442"/>
                </a:lnTo>
                <a:lnTo>
                  <a:pt x="491679" y="745696"/>
                </a:lnTo>
                <a:lnTo>
                  <a:pt x="493527" y="741935"/>
                </a:lnTo>
                <a:lnTo>
                  <a:pt x="495376" y="738158"/>
                </a:lnTo>
                <a:lnTo>
                  <a:pt x="497224" y="734367"/>
                </a:lnTo>
                <a:lnTo>
                  <a:pt x="499073" y="730560"/>
                </a:lnTo>
                <a:lnTo>
                  <a:pt x="500921" y="726739"/>
                </a:lnTo>
                <a:lnTo>
                  <a:pt x="502770" y="722902"/>
                </a:lnTo>
                <a:lnTo>
                  <a:pt x="504618" y="719050"/>
                </a:lnTo>
                <a:lnTo>
                  <a:pt x="506466" y="715185"/>
                </a:lnTo>
                <a:lnTo>
                  <a:pt x="508314" y="711305"/>
                </a:lnTo>
                <a:lnTo>
                  <a:pt x="510163" y="707410"/>
                </a:lnTo>
                <a:lnTo>
                  <a:pt x="512011" y="703502"/>
                </a:lnTo>
                <a:lnTo>
                  <a:pt x="513860" y="699580"/>
                </a:lnTo>
                <a:lnTo>
                  <a:pt x="515708" y="695645"/>
                </a:lnTo>
                <a:lnTo>
                  <a:pt x="517557" y="691696"/>
                </a:lnTo>
                <a:lnTo>
                  <a:pt x="519405" y="687733"/>
                </a:lnTo>
                <a:lnTo>
                  <a:pt x="521254" y="683757"/>
                </a:lnTo>
                <a:lnTo>
                  <a:pt x="523102" y="679769"/>
                </a:lnTo>
                <a:lnTo>
                  <a:pt x="524950" y="675767"/>
                </a:lnTo>
                <a:lnTo>
                  <a:pt x="526799" y="671754"/>
                </a:lnTo>
                <a:lnTo>
                  <a:pt x="528647" y="667727"/>
                </a:lnTo>
                <a:lnTo>
                  <a:pt x="530496" y="663689"/>
                </a:lnTo>
                <a:lnTo>
                  <a:pt x="532344" y="659639"/>
                </a:lnTo>
                <a:lnTo>
                  <a:pt x="534193" y="655577"/>
                </a:lnTo>
                <a:lnTo>
                  <a:pt x="536041" y="651503"/>
                </a:lnTo>
                <a:lnTo>
                  <a:pt x="537889" y="647419"/>
                </a:lnTo>
                <a:lnTo>
                  <a:pt x="539737" y="643323"/>
                </a:lnTo>
                <a:lnTo>
                  <a:pt x="541586" y="639215"/>
                </a:lnTo>
                <a:lnTo>
                  <a:pt x="543434" y="635097"/>
                </a:lnTo>
                <a:lnTo>
                  <a:pt x="545283" y="630970"/>
                </a:lnTo>
                <a:lnTo>
                  <a:pt x="547131" y="626831"/>
                </a:lnTo>
                <a:lnTo>
                  <a:pt x="548980" y="622682"/>
                </a:lnTo>
                <a:lnTo>
                  <a:pt x="550828" y="618523"/>
                </a:lnTo>
                <a:lnTo>
                  <a:pt x="552677" y="614355"/>
                </a:lnTo>
                <a:lnTo>
                  <a:pt x="554525" y="610178"/>
                </a:lnTo>
                <a:lnTo>
                  <a:pt x="556374" y="605992"/>
                </a:lnTo>
                <a:lnTo>
                  <a:pt x="558222" y="601796"/>
                </a:lnTo>
                <a:lnTo>
                  <a:pt x="560071" y="597592"/>
                </a:lnTo>
                <a:lnTo>
                  <a:pt x="561919" y="593379"/>
                </a:lnTo>
                <a:lnTo>
                  <a:pt x="563767" y="589158"/>
                </a:lnTo>
                <a:lnTo>
                  <a:pt x="565616" y="584930"/>
                </a:lnTo>
                <a:lnTo>
                  <a:pt x="567464" y="580694"/>
                </a:lnTo>
                <a:lnTo>
                  <a:pt x="569312" y="576450"/>
                </a:lnTo>
                <a:lnTo>
                  <a:pt x="571160" y="572200"/>
                </a:lnTo>
                <a:lnTo>
                  <a:pt x="573009" y="567942"/>
                </a:lnTo>
                <a:lnTo>
                  <a:pt x="574857" y="563678"/>
                </a:lnTo>
                <a:lnTo>
                  <a:pt x="576706" y="559407"/>
                </a:lnTo>
                <a:lnTo>
                  <a:pt x="578554" y="555130"/>
                </a:lnTo>
                <a:lnTo>
                  <a:pt x="580403" y="550847"/>
                </a:lnTo>
                <a:lnTo>
                  <a:pt x="582251" y="546558"/>
                </a:lnTo>
                <a:lnTo>
                  <a:pt x="584100" y="542266"/>
                </a:lnTo>
                <a:lnTo>
                  <a:pt x="585948" y="537967"/>
                </a:lnTo>
                <a:lnTo>
                  <a:pt x="587797" y="533664"/>
                </a:lnTo>
                <a:lnTo>
                  <a:pt x="589645" y="529355"/>
                </a:lnTo>
                <a:lnTo>
                  <a:pt x="591494" y="525044"/>
                </a:lnTo>
                <a:lnTo>
                  <a:pt x="593342" y="520728"/>
                </a:lnTo>
                <a:lnTo>
                  <a:pt x="595191" y="516408"/>
                </a:lnTo>
                <a:lnTo>
                  <a:pt x="597039" y="512085"/>
                </a:lnTo>
                <a:lnTo>
                  <a:pt x="598887" y="507759"/>
                </a:lnTo>
                <a:lnTo>
                  <a:pt x="600735" y="503431"/>
                </a:lnTo>
                <a:lnTo>
                  <a:pt x="602584" y="499100"/>
                </a:lnTo>
                <a:lnTo>
                  <a:pt x="604432" y="494766"/>
                </a:lnTo>
                <a:lnTo>
                  <a:pt x="606280" y="490431"/>
                </a:lnTo>
                <a:lnTo>
                  <a:pt x="608129" y="486095"/>
                </a:lnTo>
                <a:lnTo>
                  <a:pt x="609977" y="481757"/>
                </a:lnTo>
                <a:lnTo>
                  <a:pt x="611826" y="477418"/>
                </a:lnTo>
                <a:lnTo>
                  <a:pt x="613674" y="473079"/>
                </a:lnTo>
                <a:lnTo>
                  <a:pt x="615523" y="468739"/>
                </a:lnTo>
                <a:lnTo>
                  <a:pt x="617369" y="464399"/>
                </a:lnTo>
                <a:lnTo>
                  <a:pt x="619223" y="460060"/>
                </a:lnTo>
                <a:lnTo>
                  <a:pt x="621067" y="455721"/>
                </a:lnTo>
                <a:lnTo>
                  <a:pt x="622920" y="451384"/>
                </a:lnTo>
                <a:lnTo>
                  <a:pt x="624765" y="447047"/>
                </a:lnTo>
                <a:lnTo>
                  <a:pt x="626609" y="442712"/>
                </a:lnTo>
                <a:lnTo>
                  <a:pt x="628462" y="438378"/>
                </a:lnTo>
                <a:lnTo>
                  <a:pt x="630307" y="434048"/>
                </a:lnTo>
                <a:lnTo>
                  <a:pt x="632160" y="429719"/>
                </a:lnTo>
                <a:lnTo>
                  <a:pt x="634004" y="425394"/>
                </a:lnTo>
                <a:lnTo>
                  <a:pt x="635858" y="421073"/>
                </a:lnTo>
                <a:lnTo>
                  <a:pt x="637702" y="416754"/>
                </a:lnTo>
                <a:lnTo>
                  <a:pt x="639556" y="412439"/>
                </a:lnTo>
                <a:lnTo>
                  <a:pt x="641400" y="408128"/>
                </a:lnTo>
                <a:lnTo>
                  <a:pt x="643254" y="403822"/>
                </a:lnTo>
                <a:lnTo>
                  <a:pt x="645098" y="399522"/>
                </a:lnTo>
                <a:lnTo>
                  <a:pt x="646942" y="395226"/>
                </a:lnTo>
                <a:lnTo>
                  <a:pt x="648796" y="390936"/>
                </a:lnTo>
                <a:lnTo>
                  <a:pt x="650640" y="386652"/>
                </a:lnTo>
                <a:lnTo>
                  <a:pt x="652494" y="382373"/>
                </a:lnTo>
                <a:lnTo>
                  <a:pt x="654338" y="378102"/>
                </a:lnTo>
                <a:lnTo>
                  <a:pt x="656191" y="373838"/>
                </a:lnTo>
                <a:lnTo>
                  <a:pt x="658036" y="369580"/>
                </a:lnTo>
                <a:lnTo>
                  <a:pt x="659889" y="365330"/>
                </a:lnTo>
                <a:lnTo>
                  <a:pt x="661733" y="361088"/>
                </a:lnTo>
                <a:lnTo>
                  <a:pt x="663578" y="356855"/>
                </a:lnTo>
                <a:lnTo>
                  <a:pt x="665431" y="352631"/>
                </a:lnTo>
                <a:lnTo>
                  <a:pt x="667275" y="348415"/>
                </a:lnTo>
                <a:lnTo>
                  <a:pt x="669129" y="344208"/>
                </a:lnTo>
                <a:lnTo>
                  <a:pt x="670973" y="340011"/>
                </a:lnTo>
                <a:lnTo>
                  <a:pt x="672827" y="335825"/>
                </a:lnTo>
                <a:lnTo>
                  <a:pt x="674671" y="331649"/>
                </a:lnTo>
                <a:lnTo>
                  <a:pt x="676525" y="327484"/>
                </a:lnTo>
                <a:lnTo>
                  <a:pt x="678369" y="323329"/>
                </a:lnTo>
                <a:lnTo>
                  <a:pt x="680213" y="319187"/>
                </a:lnTo>
                <a:lnTo>
                  <a:pt x="682067" y="315055"/>
                </a:lnTo>
                <a:lnTo>
                  <a:pt x="683911" y="310937"/>
                </a:lnTo>
                <a:lnTo>
                  <a:pt x="685765" y="306831"/>
                </a:lnTo>
                <a:lnTo>
                  <a:pt x="687609" y="302738"/>
                </a:lnTo>
                <a:lnTo>
                  <a:pt x="689462" y="298658"/>
                </a:lnTo>
                <a:lnTo>
                  <a:pt x="691307" y="294591"/>
                </a:lnTo>
                <a:lnTo>
                  <a:pt x="693160" y="290539"/>
                </a:lnTo>
                <a:lnTo>
                  <a:pt x="695004" y="286500"/>
                </a:lnTo>
                <a:lnTo>
                  <a:pt x="696849" y="282477"/>
                </a:lnTo>
                <a:lnTo>
                  <a:pt x="698702" y="278469"/>
                </a:lnTo>
                <a:lnTo>
                  <a:pt x="700546" y="274476"/>
                </a:lnTo>
                <a:lnTo>
                  <a:pt x="702400" y="270499"/>
                </a:lnTo>
                <a:lnTo>
                  <a:pt x="704244" y="266538"/>
                </a:lnTo>
                <a:lnTo>
                  <a:pt x="706098" y="262593"/>
                </a:lnTo>
                <a:lnTo>
                  <a:pt x="707942" y="258665"/>
                </a:lnTo>
                <a:lnTo>
                  <a:pt x="709796" y="254754"/>
                </a:lnTo>
                <a:lnTo>
                  <a:pt x="711640" y="250862"/>
                </a:lnTo>
                <a:lnTo>
                  <a:pt x="713494" y="246986"/>
                </a:lnTo>
                <a:lnTo>
                  <a:pt x="715338" y="243129"/>
                </a:lnTo>
                <a:lnTo>
                  <a:pt x="717182" y="239291"/>
                </a:lnTo>
                <a:lnTo>
                  <a:pt x="719035" y="235471"/>
                </a:lnTo>
                <a:lnTo>
                  <a:pt x="720880" y="231671"/>
                </a:lnTo>
                <a:lnTo>
                  <a:pt x="722733" y="227890"/>
                </a:lnTo>
                <a:lnTo>
                  <a:pt x="724578" y="224130"/>
                </a:lnTo>
                <a:lnTo>
                  <a:pt x="726431" y="220389"/>
                </a:lnTo>
                <a:lnTo>
                  <a:pt x="728275" y="216669"/>
                </a:lnTo>
                <a:lnTo>
                  <a:pt x="730129" y="212972"/>
                </a:lnTo>
                <a:lnTo>
                  <a:pt x="731973" y="209294"/>
                </a:lnTo>
                <a:lnTo>
                  <a:pt x="733817" y="205639"/>
                </a:lnTo>
                <a:lnTo>
                  <a:pt x="735671" y="202006"/>
                </a:lnTo>
                <a:lnTo>
                  <a:pt x="737515" y="198394"/>
                </a:lnTo>
                <a:lnTo>
                  <a:pt x="739369" y="194807"/>
                </a:lnTo>
                <a:lnTo>
                  <a:pt x="741213" y="191242"/>
                </a:lnTo>
                <a:lnTo>
                  <a:pt x="743067" y="187700"/>
                </a:lnTo>
                <a:lnTo>
                  <a:pt x="744911" y="184182"/>
                </a:lnTo>
                <a:lnTo>
                  <a:pt x="746764" y="180688"/>
                </a:lnTo>
                <a:lnTo>
                  <a:pt x="748609" y="177220"/>
                </a:lnTo>
                <a:lnTo>
                  <a:pt x="750453" y="173775"/>
                </a:lnTo>
                <a:lnTo>
                  <a:pt x="752306" y="170355"/>
                </a:lnTo>
                <a:lnTo>
                  <a:pt x="754151" y="166962"/>
                </a:lnTo>
                <a:lnTo>
                  <a:pt x="756004" y="163594"/>
                </a:lnTo>
                <a:lnTo>
                  <a:pt x="757848" y="160252"/>
                </a:lnTo>
                <a:lnTo>
                  <a:pt x="759702" y="156937"/>
                </a:lnTo>
                <a:lnTo>
                  <a:pt x="761546" y="153648"/>
                </a:lnTo>
                <a:lnTo>
                  <a:pt x="763400" y="150386"/>
                </a:lnTo>
                <a:lnTo>
                  <a:pt x="765244" y="147152"/>
                </a:lnTo>
                <a:lnTo>
                  <a:pt x="767098" y="143946"/>
                </a:lnTo>
                <a:lnTo>
                  <a:pt x="768942" y="140767"/>
                </a:lnTo>
                <a:lnTo>
                  <a:pt x="770786" y="137618"/>
                </a:lnTo>
                <a:lnTo>
                  <a:pt x="772640" y="134496"/>
                </a:lnTo>
                <a:lnTo>
                  <a:pt x="774484" y="131404"/>
                </a:lnTo>
                <a:lnTo>
                  <a:pt x="776338" y="128341"/>
                </a:lnTo>
                <a:lnTo>
                  <a:pt x="778182" y="125307"/>
                </a:lnTo>
                <a:lnTo>
                  <a:pt x="780035" y="122304"/>
                </a:lnTo>
                <a:lnTo>
                  <a:pt x="781879" y="119330"/>
                </a:lnTo>
                <a:lnTo>
                  <a:pt x="783733" y="116388"/>
                </a:lnTo>
                <a:lnTo>
                  <a:pt x="785577" y="113475"/>
                </a:lnTo>
                <a:lnTo>
                  <a:pt x="787422" y="110595"/>
                </a:lnTo>
                <a:lnTo>
                  <a:pt x="789275" y="107745"/>
                </a:lnTo>
                <a:lnTo>
                  <a:pt x="791119" y="104928"/>
                </a:lnTo>
                <a:lnTo>
                  <a:pt x="792973" y="102141"/>
                </a:lnTo>
                <a:lnTo>
                  <a:pt x="794817" y="99388"/>
                </a:lnTo>
                <a:lnTo>
                  <a:pt x="796671" y="96667"/>
                </a:lnTo>
                <a:lnTo>
                  <a:pt x="798515" y="93979"/>
                </a:lnTo>
                <a:lnTo>
                  <a:pt x="800369" y="91323"/>
                </a:lnTo>
                <a:lnTo>
                  <a:pt x="802213" y="88701"/>
                </a:lnTo>
                <a:lnTo>
                  <a:pt x="804057" y="86112"/>
                </a:lnTo>
                <a:lnTo>
                  <a:pt x="805911" y="83558"/>
                </a:lnTo>
                <a:lnTo>
                  <a:pt x="807755" y="81038"/>
                </a:lnTo>
                <a:lnTo>
                  <a:pt x="809608" y="78552"/>
                </a:lnTo>
                <a:lnTo>
                  <a:pt x="811453" y="76101"/>
                </a:lnTo>
                <a:lnTo>
                  <a:pt x="813306" y="73684"/>
                </a:lnTo>
                <a:lnTo>
                  <a:pt x="815150" y="71304"/>
                </a:lnTo>
                <a:lnTo>
                  <a:pt x="817004" y="68958"/>
                </a:lnTo>
                <a:lnTo>
                  <a:pt x="818848" y="66648"/>
                </a:lnTo>
                <a:lnTo>
                  <a:pt x="820692" y="64374"/>
                </a:lnTo>
                <a:lnTo>
                  <a:pt x="822546" y="62135"/>
                </a:lnTo>
                <a:lnTo>
                  <a:pt x="824390" y="59934"/>
                </a:lnTo>
                <a:lnTo>
                  <a:pt x="826244" y="57769"/>
                </a:lnTo>
                <a:lnTo>
                  <a:pt x="828088" y="55641"/>
                </a:lnTo>
                <a:lnTo>
                  <a:pt x="829942" y="53550"/>
                </a:lnTo>
                <a:lnTo>
                  <a:pt x="831786" y="51495"/>
                </a:lnTo>
                <a:lnTo>
                  <a:pt x="833640" y="49479"/>
                </a:lnTo>
                <a:lnTo>
                  <a:pt x="835484" y="47500"/>
                </a:lnTo>
                <a:lnTo>
                  <a:pt x="837337" y="45560"/>
                </a:lnTo>
                <a:lnTo>
                  <a:pt x="839182" y="43657"/>
                </a:lnTo>
                <a:lnTo>
                  <a:pt x="841026" y="41793"/>
                </a:lnTo>
                <a:lnTo>
                  <a:pt x="842879" y="39967"/>
                </a:lnTo>
                <a:lnTo>
                  <a:pt x="844724" y="38179"/>
                </a:lnTo>
                <a:lnTo>
                  <a:pt x="846577" y="36431"/>
                </a:lnTo>
                <a:lnTo>
                  <a:pt x="848421" y="34722"/>
                </a:lnTo>
                <a:lnTo>
                  <a:pt x="850275" y="33052"/>
                </a:lnTo>
                <a:lnTo>
                  <a:pt x="852119" y="31421"/>
                </a:lnTo>
                <a:lnTo>
                  <a:pt x="853973" y="29830"/>
                </a:lnTo>
                <a:lnTo>
                  <a:pt x="855817" y="28279"/>
                </a:lnTo>
                <a:lnTo>
                  <a:pt x="857661" y="26768"/>
                </a:lnTo>
                <a:lnTo>
                  <a:pt x="859515" y="25296"/>
                </a:lnTo>
                <a:lnTo>
                  <a:pt x="861359" y="23865"/>
                </a:lnTo>
                <a:lnTo>
                  <a:pt x="863213" y="22475"/>
                </a:lnTo>
                <a:lnTo>
                  <a:pt x="865057" y="21125"/>
                </a:lnTo>
                <a:lnTo>
                  <a:pt x="866911" y="19816"/>
                </a:lnTo>
                <a:lnTo>
                  <a:pt x="868755" y="18548"/>
                </a:lnTo>
                <a:lnTo>
                  <a:pt x="870608" y="17320"/>
                </a:lnTo>
                <a:lnTo>
                  <a:pt x="872453" y="16133"/>
                </a:lnTo>
                <a:lnTo>
                  <a:pt x="874297" y="14989"/>
                </a:lnTo>
                <a:lnTo>
                  <a:pt x="876150" y="13885"/>
                </a:lnTo>
                <a:lnTo>
                  <a:pt x="877994" y="12822"/>
                </a:lnTo>
                <a:lnTo>
                  <a:pt x="879848" y="11802"/>
                </a:lnTo>
                <a:lnTo>
                  <a:pt x="881692" y="10823"/>
                </a:lnTo>
                <a:lnTo>
                  <a:pt x="883546" y="9885"/>
                </a:lnTo>
                <a:lnTo>
                  <a:pt x="885390" y="8990"/>
                </a:lnTo>
                <a:lnTo>
                  <a:pt x="887244" y="8137"/>
                </a:lnTo>
                <a:lnTo>
                  <a:pt x="889088" y="7326"/>
                </a:lnTo>
                <a:lnTo>
                  <a:pt x="890942" y="6557"/>
                </a:lnTo>
                <a:lnTo>
                  <a:pt x="892786" y="5830"/>
                </a:lnTo>
                <a:lnTo>
                  <a:pt x="894630" y="5146"/>
                </a:lnTo>
                <a:lnTo>
                  <a:pt x="896484" y="4504"/>
                </a:lnTo>
                <a:lnTo>
                  <a:pt x="898328" y="3904"/>
                </a:lnTo>
                <a:lnTo>
                  <a:pt x="900182" y="3347"/>
                </a:lnTo>
                <a:lnTo>
                  <a:pt x="902026" y="2833"/>
                </a:lnTo>
                <a:lnTo>
                  <a:pt x="903879" y="2361"/>
                </a:lnTo>
                <a:lnTo>
                  <a:pt x="905723" y="1932"/>
                </a:lnTo>
                <a:lnTo>
                  <a:pt x="907577" y="1546"/>
                </a:lnTo>
                <a:lnTo>
                  <a:pt x="909421" y="1203"/>
                </a:lnTo>
                <a:lnTo>
                  <a:pt x="911265" y="902"/>
                </a:lnTo>
                <a:lnTo>
                  <a:pt x="913119" y="644"/>
                </a:lnTo>
                <a:lnTo>
                  <a:pt x="914963" y="430"/>
                </a:lnTo>
                <a:lnTo>
                  <a:pt x="916817" y="258"/>
                </a:lnTo>
                <a:lnTo>
                  <a:pt x="918661" y="129"/>
                </a:lnTo>
                <a:lnTo>
                  <a:pt x="920515" y="43"/>
                </a:lnTo>
                <a:lnTo>
                  <a:pt x="922359" y="0"/>
                </a:lnTo>
                <a:lnTo>
                  <a:pt x="924213" y="0"/>
                </a:lnTo>
                <a:lnTo>
                  <a:pt x="926057" y="43"/>
                </a:lnTo>
                <a:lnTo>
                  <a:pt x="927901" y="129"/>
                </a:lnTo>
                <a:lnTo>
                  <a:pt x="929755" y="258"/>
                </a:lnTo>
                <a:lnTo>
                  <a:pt x="931599" y="430"/>
                </a:lnTo>
                <a:lnTo>
                  <a:pt x="933452" y="644"/>
                </a:lnTo>
                <a:lnTo>
                  <a:pt x="935297" y="902"/>
                </a:lnTo>
                <a:lnTo>
                  <a:pt x="937150" y="1203"/>
                </a:lnTo>
                <a:lnTo>
                  <a:pt x="938994" y="1546"/>
                </a:lnTo>
                <a:lnTo>
                  <a:pt x="940848" y="1932"/>
                </a:lnTo>
                <a:lnTo>
                  <a:pt x="942692" y="2361"/>
                </a:lnTo>
                <a:lnTo>
                  <a:pt x="944536" y="2833"/>
                </a:lnTo>
                <a:lnTo>
                  <a:pt x="946390" y="3347"/>
                </a:lnTo>
                <a:lnTo>
                  <a:pt x="948234" y="3904"/>
                </a:lnTo>
                <a:lnTo>
                  <a:pt x="950088" y="4504"/>
                </a:lnTo>
                <a:lnTo>
                  <a:pt x="951932" y="5146"/>
                </a:lnTo>
                <a:lnTo>
                  <a:pt x="953786" y="5830"/>
                </a:lnTo>
                <a:lnTo>
                  <a:pt x="955630" y="6557"/>
                </a:lnTo>
                <a:lnTo>
                  <a:pt x="957484" y="7326"/>
                </a:lnTo>
                <a:lnTo>
                  <a:pt x="959328" y="8137"/>
                </a:lnTo>
                <a:lnTo>
                  <a:pt x="961181" y="8990"/>
                </a:lnTo>
                <a:lnTo>
                  <a:pt x="963026" y="9885"/>
                </a:lnTo>
                <a:lnTo>
                  <a:pt x="964870" y="10823"/>
                </a:lnTo>
                <a:lnTo>
                  <a:pt x="966723" y="11802"/>
                </a:lnTo>
                <a:lnTo>
                  <a:pt x="968568" y="12822"/>
                </a:lnTo>
                <a:lnTo>
                  <a:pt x="970421" y="13885"/>
                </a:lnTo>
                <a:lnTo>
                  <a:pt x="972265" y="14989"/>
                </a:lnTo>
                <a:lnTo>
                  <a:pt x="974119" y="16133"/>
                </a:lnTo>
                <a:lnTo>
                  <a:pt x="975963" y="17320"/>
                </a:lnTo>
                <a:lnTo>
                  <a:pt x="977817" y="18548"/>
                </a:lnTo>
                <a:lnTo>
                  <a:pt x="979661" y="19816"/>
                </a:lnTo>
                <a:lnTo>
                  <a:pt x="981505" y="21125"/>
                </a:lnTo>
                <a:lnTo>
                  <a:pt x="983359" y="22475"/>
                </a:lnTo>
                <a:lnTo>
                  <a:pt x="985203" y="23865"/>
                </a:lnTo>
                <a:lnTo>
                  <a:pt x="987057" y="25296"/>
                </a:lnTo>
                <a:lnTo>
                  <a:pt x="988901" y="26768"/>
                </a:lnTo>
                <a:lnTo>
                  <a:pt x="990754" y="28279"/>
                </a:lnTo>
                <a:lnTo>
                  <a:pt x="992599" y="29830"/>
                </a:lnTo>
                <a:lnTo>
                  <a:pt x="994452" y="31421"/>
                </a:lnTo>
                <a:lnTo>
                  <a:pt x="996297" y="33052"/>
                </a:lnTo>
                <a:lnTo>
                  <a:pt x="998141" y="34722"/>
                </a:lnTo>
                <a:lnTo>
                  <a:pt x="999994" y="36431"/>
                </a:lnTo>
                <a:lnTo>
                  <a:pt x="1001838" y="38179"/>
                </a:lnTo>
                <a:lnTo>
                  <a:pt x="1003692" y="39967"/>
                </a:lnTo>
                <a:lnTo>
                  <a:pt x="1005536" y="41793"/>
                </a:lnTo>
                <a:lnTo>
                  <a:pt x="1007390" y="43657"/>
                </a:lnTo>
                <a:lnTo>
                  <a:pt x="1009234" y="45560"/>
                </a:lnTo>
                <a:lnTo>
                  <a:pt x="1011088" y="47500"/>
                </a:lnTo>
                <a:lnTo>
                  <a:pt x="1012932" y="49479"/>
                </a:lnTo>
                <a:lnTo>
                  <a:pt x="1014786" y="51495"/>
                </a:lnTo>
                <a:lnTo>
                  <a:pt x="1016630" y="53550"/>
                </a:lnTo>
                <a:lnTo>
                  <a:pt x="1018474" y="55641"/>
                </a:lnTo>
                <a:lnTo>
                  <a:pt x="1020328" y="57769"/>
                </a:lnTo>
                <a:lnTo>
                  <a:pt x="1022172" y="59934"/>
                </a:lnTo>
                <a:lnTo>
                  <a:pt x="1024025" y="62135"/>
                </a:lnTo>
                <a:lnTo>
                  <a:pt x="1025870" y="64374"/>
                </a:lnTo>
                <a:lnTo>
                  <a:pt x="1027723" y="66648"/>
                </a:lnTo>
                <a:lnTo>
                  <a:pt x="1029567" y="68958"/>
                </a:lnTo>
                <a:lnTo>
                  <a:pt x="1031421" y="71304"/>
                </a:lnTo>
                <a:lnTo>
                  <a:pt x="1033265" y="73684"/>
                </a:lnTo>
                <a:lnTo>
                  <a:pt x="1035109" y="76101"/>
                </a:lnTo>
                <a:lnTo>
                  <a:pt x="1036963" y="78552"/>
                </a:lnTo>
                <a:lnTo>
                  <a:pt x="1038807" y="81038"/>
                </a:lnTo>
                <a:lnTo>
                  <a:pt x="1040661" y="83558"/>
                </a:lnTo>
                <a:lnTo>
                  <a:pt x="1042505" y="86112"/>
                </a:lnTo>
                <a:lnTo>
                  <a:pt x="1044359" y="88701"/>
                </a:lnTo>
                <a:lnTo>
                  <a:pt x="1046203" y="91323"/>
                </a:lnTo>
                <a:lnTo>
                  <a:pt x="1048057" y="93979"/>
                </a:lnTo>
                <a:lnTo>
                  <a:pt x="1049901" y="96667"/>
                </a:lnTo>
                <a:lnTo>
                  <a:pt x="1051745" y="99388"/>
                </a:lnTo>
                <a:lnTo>
                  <a:pt x="1053599" y="102141"/>
                </a:lnTo>
                <a:lnTo>
                  <a:pt x="1055443" y="104928"/>
                </a:lnTo>
                <a:lnTo>
                  <a:pt x="1057296" y="107745"/>
                </a:lnTo>
                <a:lnTo>
                  <a:pt x="1059141" y="110595"/>
                </a:lnTo>
                <a:lnTo>
                  <a:pt x="1060994" y="113475"/>
                </a:lnTo>
                <a:lnTo>
                  <a:pt x="1062838" y="116388"/>
                </a:lnTo>
                <a:lnTo>
                  <a:pt x="1064692" y="119330"/>
                </a:lnTo>
                <a:lnTo>
                  <a:pt x="1066536" y="122304"/>
                </a:lnTo>
                <a:lnTo>
                  <a:pt x="1068380" y="125307"/>
                </a:lnTo>
                <a:lnTo>
                  <a:pt x="1070234" y="128341"/>
                </a:lnTo>
                <a:lnTo>
                  <a:pt x="1072078" y="131404"/>
                </a:lnTo>
                <a:lnTo>
                  <a:pt x="1073932" y="134496"/>
                </a:lnTo>
                <a:lnTo>
                  <a:pt x="1075776" y="137618"/>
                </a:lnTo>
                <a:lnTo>
                  <a:pt x="1077630" y="140767"/>
                </a:lnTo>
                <a:lnTo>
                  <a:pt x="1079474" y="143946"/>
                </a:lnTo>
                <a:lnTo>
                  <a:pt x="1081328" y="147152"/>
                </a:lnTo>
                <a:lnTo>
                  <a:pt x="1083172" y="150386"/>
                </a:lnTo>
                <a:lnTo>
                  <a:pt x="1085025" y="153648"/>
                </a:lnTo>
                <a:lnTo>
                  <a:pt x="1086870" y="156937"/>
                </a:lnTo>
                <a:lnTo>
                  <a:pt x="1088714" y="160252"/>
                </a:lnTo>
                <a:lnTo>
                  <a:pt x="1090567" y="163594"/>
                </a:lnTo>
                <a:lnTo>
                  <a:pt x="1092412" y="166962"/>
                </a:lnTo>
                <a:lnTo>
                  <a:pt x="1094265" y="170355"/>
                </a:lnTo>
                <a:lnTo>
                  <a:pt x="1096109" y="173775"/>
                </a:lnTo>
                <a:lnTo>
                  <a:pt x="1097963" y="177220"/>
                </a:lnTo>
                <a:lnTo>
                  <a:pt x="1099807" y="180688"/>
                </a:lnTo>
                <a:lnTo>
                  <a:pt x="1101661" y="184182"/>
                </a:lnTo>
                <a:lnTo>
                  <a:pt x="1103505" y="187700"/>
                </a:lnTo>
                <a:lnTo>
                  <a:pt x="1105349" y="191242"/>
                </a:lnTo>
                <a:lnTo>
                  <a:pt x="1107203" y="194807"/>
                </a:lnTo>
                <a:lnTo>
                  <a:pt x="1109047" y="198394"/>
                </a:lnTo>
                <a:lnTo>
                  <a:pt x="1110901" y="202006"/>
                </a:lnTo>
                <a:lnTo>
                  <a:pt x="1112745" y="205639"/>
                </a:lnTo>
                <a:lnTo>
                  <a:pt x="1114598" y="209294"/>
                </a:lnTo>
                <a:lnTo>
                  <a:pt x="1116443" y="212972"/>
                </a:lnTo>
                <a:lnTo>
                  <a:pt x="1118296" y="216669"/>
                </a:lnTo>
                <a:lnTo>
                  <a:pt x="1120141" y="220389"/>
                </a:lnTo>
                <a:lnTo>
                  <a:pt x="1121985" y="224130"/>
                </a:lnTo>
                <a:lnTo>
                  <a:pt x="1123838" y="227890"/>
                </a:lnTo>
                <a:lnTo>
                  <a:pt x="1125682" y="231671"/>
                </a:lnTo>
                <a:lnTo>
                  <a:pt x="1127536" y="235471"/>
                </a:lnTo>
                <a:lnTo>
                  <a:pt x="1129380" y="239291"/>
                </a:lnTo>
                <a:lnTo>
                  <a:pt x="1131234" y="243129"/>
                </a:lnTo>
                <a:lnTo>
                  <a:pt x="1133078" y="246986"/>
                </a:lnTo>
                <a:lnTo>
                  <a:pt x="1134932" y="250862"/>
                </a:lnTo>
                <a:lnTo>
                  <a:pt x="1136776" y="254754"/>
                </a:lnTo>
                <a:lnTo>
                  <a:pt x="1138630" y="258665"/>
                </a:lnTo>
                <a:lnTo>
                  <a:pt x="1140474" y="262593"/>
                </a:lnTo>
                <a:lnTo>
                  <a:pt x="1142318" y="266538"/>
                </a:lnTo>
                <a:lnTo>
                  <a:pt x="1144172" y="270499"/>
                </a:lnTo>
                <a:lnTo>
                  <a:pt x="1146016" y="274476"/>
                </a:lnTo>
                <a:lnTo>
                  <a:pt x="1147869" y="278469"/>
                </a:lnTo>
                <a:lnTo>
                  <a:pt x="1149714" y="282477"/>
                </a:lnTo>
                <a:lnTo>
                  <a:pt x="1151567" y="286500"/>
                </a:lnTo>
                <a:lnTo>
                  <a:pt x="1153411" y="290539"/>
                </a:lnTo>
                <a:lnTo>
                  <a:pt x="1155265" y="294591"/>
                </a:lnTo>
                <a:lnTo>
                  <a:pt x="1157109" y="298658"/>
                </a:lnTo>
                <a:lnTo>
                  <a:pt x="1158953" y="302738"/>
                </a:lnTo>
                <a:lnTo>
                  <a:pt x="1160807" y="306831"/>
                </a:lnTo>
                <a:lnTo>
                  <a:pt x="1162651" y="310937"/>
                </a:lnTo>
                <a:lnTo>
                  <a:pt x="1164505" y="315055"/>
                </a:lnTo>
                <a:lnTo>
                  <a:pt x="1166349" y="319187"/>
                </a:lnTo>
                <a:lnTo>
                  <a:pt x="1168203" y="323329"/>
                </a:lnTo>
                <a:lnTo>
                  <a:pt x="1170047" y="327484"/>
                </a:lnTo>
                <a:lnTo>
                  <a:pt x="1171901" y="331649"/>
                </a:lnTo>
                <a:lnTo>
                  <a:pt x="1173745" y="335825"/>
                </a:lnTo>
                <a:lnTo>
                  <a:pt x="1175589" y="340011"/>
                </a:lnTo>
                <a:lnTo>
                  <a:pt x="1177442" y="344208"/>
                </a:lnTo>
                <a:lnTo>
                  <a:pt x="1179287" y="348415"/>
                </a:lnTo>
                <a:lnTo>
                  <a:pt x="1181140" y="352631"/>
                </a:lnTo>
                <a:lnTo>
                  <a:pt x="1182985" y="356855"/>
                </a:lnTo>
                <a:lnTo>
                  <a:pt x="1184838" y="361088"/>
                </a:lnTo>
                <a:lnTo>
                  <a:pt x="1186682" y="365330"/>
                </a:lnTo>
                <a:lnTo>
                  <a:pt x="1188536" y="369580"/>
                </a:lnTo>
                <a:lnTo>
                  <a:pt x="1190380" y="373838"/>
                </a:lnTo>
                <a:lnTo>
                  <a:pt x="1192224" y="378102"/>
                </a:lnTo>
                <a:lnTo>
                  <a:pt x="1194078" y="382373"/>
                </a:lnTo>
                <a:lnTo>
                  <a:pt x="1195922" y="386652"/>
                </a:lnTo>
                <a:lnTo>
                  <a:pt x="1197776" y="390936"/>
                </a:lnTo>
                <a:lnTo>
                  <a:pt x="1199620" y="395226"/>
                </a:lnTo>
                <a:lnTo>
                  <a:pt x="1201474" y="399522"/>
                </a:lnTo>
                <a:lnTo>
                  <a:pt x="1203318" y="403822"/>
                </a:lnTo>
                <a:lnTo>
                  <a:pt x="1205171" y="408128"/>
                </a:lnTo>
                <a:lnTo>
                  <a:pt x="1207016" y="412439"/>
                </a:lnTo>
                <a:lnTo>
                  <a:pt x="1208869" y="416754"/>
                </a:lnTo>
                <a:lnTo>
                  <a:pt x="1210713" y="421073"/>
                </a:lnTo>
                <a:lnTo>
                  <a:pt x="1212558" y="425394"/>
                </a:lnTo>
                <a:lnTo>
                  <a:pt x="1214411" y="429719"/>
                </a:lnTo>
                <a:lnTo>
                  <a:pt x="1216255" y="434048"/>
                </a:lnTo>
                <a:lnTo>
                  <a:pt x="1218109" y="438378"/>
                </a:lnTo>
                <a:lnTo>
                  <a:pt x="1219953" y="442712"/>
                </a:lnTo>
                <a:lnTo>
                  <a:pt x="1221807" y="447047"/>
                </a:lnTo>
                <a:lnTo>
                  <a:pt x="1223651" y="451384"/>
                </a:lnTo>
                <a:lnTo>
                  <a:pt x="1225505" y="455721"/>
                </a:lnTo>
                <a:lnTo>
                  <a:pt x="1227349" y="460060"/>
                </a:lnTo>
                <a:lnTo>
                  <a:pt x="1229193" y="464399"/>
                </a:lnTo>
                <a:lnTo>
                  <a:pt x="1231047" y="468739"/>
                </a:lnTo>
                <a:lnTo>
                  <a:pt x="1232891" y="473079"/>
                </a:lnTo>
                <a:lnTo>
                  <a:pt x="1234745" y="477418"/>
                </a:lnTo>
                <a:lnTo>
                  <a:pt x="1236589" y="481757"/>
                </a:lnTo>
                <a:lnTo>
                  <a:pt x="1238442" y="486095"/>
                </a:lnTo>
                <a:lnTo>
                  <a:pt x="1240287" y="490431"/>
                </a:lnTo>
                <a:lnTo>
                  <a:pt x="1242140" y="494766"/>
                </a:lnTo>
                <a:lnTo>
                  <a:pt x="1243984" y="499100"/>
                </a:lnTo>
                <a:lnTo>
                  <a:pt x="1245829" y="503431"/>
                </a:lnTo>
                <a:lnTo>
                  <a:pt x="1247682" y="507759"/>
                </a:lnTo>
                <a:lnTo>
                  <a:pt x="1249526" y="512085"/>
                </a:lnTo>
                <a:lnTo>
                  <a:pt x="1251380" y="516408"/>
                </a:lnTo>
                <a:lnTo>
                  <a:pt x="1253224" y="520728"/>
                </a:lnTo>
                <a:lnTo>
                  <a:pt x="1255078" y="525044"/>
                </a:lnTo>
                <a:lnTo>
                  <a:pt x="1256922" y="529355"/>
                </a:lnTo>
                <a:lnTo>
                  <a:pt x="1258776" y="533664"/>
                </a:lnTo>
                <a:lnTo>
                  <a:pt x="1260620" y="537967"/>
                </a:lnTo>
                <a:lnTo>
                  <a:pt x="1262474" y="542266"/>
                </a:lnTo>
                <a:lnTo>
                  <a:pt x="1264318" y="546558"/>
                </a:lnTo>
                <a:lnTo>
                  <a:pt x="1266162" y="550847"/>
                </a:lnTo>
                <a:lnTo>
                  <a:pt x="1268016" y="555130"/>
                </a:lnTo>
                <a:lnTo>
                  <a:pt x="1269860" y="559407"/>
                </a:lnTo>
                <a:lnTo>
                  <a:pt x="1271713" y="563678"/>
                </a:lnTo>
                <a:lnTo>
                  <a:pt x="1273557" y="567942"/>
                </a:lnTo>
                <a:lnTo>
                  <a:pt x="1275411" y="572200"/>
                </a:lnTo>
                <a:lnTo>
                  <a:pt x="1277255" y="576450"/>
                </a:lnTo>
                <a:lnTo>
                  <a:pt x="1279109" y="580694"/>
                </a:lnTo>
                <a:lnTo>
                  <a:pt x="1280953" y="584930"/>
                </a:lnTo>
                <a:lnTo>
                  <a:pt x="1282797" y="589158"/>
                </a:lnTo>
                <a:lnTo>
                  <a:pt x="1284651" y="593379"/>
                </a:lnTo>
                <a:lnTo>
                  <a:pt x="1286495" y="597592"/>
                </a:lnTo>
                <a:lnTo>
                  <a:pt x="1288349" y="601796"/>
                </a:lnTo>
                <a:lnTo>
                  <a:pt x="1290193" y="605992"/>
                </a:lnTo>
                <a:lnTo>
                  <a:pt x="1292047" y="610178"/>
                </a:lnTo>
                <a:lnTo>
                  <a:pt x="1293891" y="614355"/>
                </a:lnTo>
                <a:lnTo>
                  <a:pt x="1295745" y="618523"/>
                </a:lnTo>
                <a:lnTo>
                  <a:pt x="1297589" y="622682"/>
                </a:lnTo>
                <a:lnTo>
                  <a:pt x="1299433" y="626831"/>
                </a:lnTo>
                <a:lnTo>
                  <a:pt x="1301286" y="630970"/>
                </a:lnTo>
                <a:lnTo>
                  <a:pt x="1303131" y="635097"/>
                </a:lnTo>
                <a:lnTo>
                  <a:pt x="1304984" y="639215"/>
                </a:lnTo>
                <a:lnTo>
                  <a:pt x="1306828" y="643323"/>
                </a:lnTo>
                <a:lnTo>
                  <a:pt x="1308682" y="647419"/>
                </a:lnTo>
                <a:lnTo>
                  <a:pt x="1310526" y="651503"/>
                </a:lnTo>
                <a:lnTo>
                  <a:pt x="1312380" y="655577"/>
                </a:lnTo>
                <a:lnTo>
                  <a:pt x="1314224" y="659639"/>
                </a:lnTo>
                <a:lnTo>
                  <a:pt x="1316068" y="663689"/>
                </a:lnTo>
                <a:lnTo>
                  <a:pt x="1317922" y="667727"/>
                </a:lnTo>
                <a:lnTo>
                  <a:pt x="1319766" y="671754"/>
                </a:lnTo>
                <a:lnTo>
                  <a:pt x="1321620" y="675767"/>
                </a:lnTo>
                <a:lnTo>
                  <a:pt x="1323464" y="679769"/>
                </a:lnTo>
                <a:lnTo>
                  <a:pt x="1325318" y="683757"/>
                </a:lnTo>
                <a:lnTo>
                  <a:pt x="1327162" y="687733"/>
                </a:lnTo>
                <a:lnTo>
                  <a:pt x="1329015" y="691696"/>
                </a:lnTo>
                <a:lnTo>
                  <a:pt x="1330860" y="695645"/>
                </a:lnTo>
                <a:lnTo>
                  <a:pt x="1332713" y="699580"/>
                </a:lnTo>
                <a:lnTo>
                  <a:pt x="1334557" y="703502"/>
                </a:lnTo>
                <a:lnTo>
                  <a:pt x="1336402" y="707410"/>
                </a:lnTo>
                <a:lnTo>
                  <a:pt x="1338255" y="711305"/>
                </a:lnTo>
                <a:lnTo>
                  <a:pt x="1340099" y="715185"/>
                </a:lnTo>
                <a:lnTo>
                  <a:pt x="1341953" y="719050"/>
                </a:lnTo>
                <a:lnTo>
                  <a:pt x="1343797" y="722902"/>
                </a:lnTo>
                <a:lnTo>
                  <a:pt x="1345651" y="726739"/>
                </a:lnTo>
                <a:lnTo>
                  <a:pt x="1347495" y="730560"/>
                </a:lnTo>
                <a:lnTo>
                  <a:pt x="1349349" y="734367"/>
                </a:lnTo>
                <a:lnTo>
                  <a:pt x="1351193" y="738158"/>
                </a:lnTo>
                <a:lnTo>
                  <a:pt x="1353037" y="741935"/>
                </a:lnTo>
                <a:lnTo>
                  <a:pt x="1354891" y="745696"/>
                </a:lnTo>
                <a:lnTo>
                  <a:pt x="1356735" y="749442"/>
                </a:lnTo>
                <a:lnTo>
                  <a:pt x="1358589" y="753171"/>
                </a:lnTo>
                <a:lnTo>
                  <a:pt x="1360433" y="756885"/>
                </a:lnTo>
                <a:lnTo>
                  <a:pt x="1362286" y="760584"/>
                </a:lnTo>
                <a:lnTo>
                  <a:pt x="1364131" y="764265"/>
                </a:lnTo>
                <a:lnTo>
                  <a:pt x="1365984" y="767931"/>
                </a:lnTo>
                <a:lnTo>
                  <a:pt x="1367828" y="771580"/>
                </a:lnTo>
                <a:lnTo>
                  <a:pt x="1369673" y="775213"/>
                </a:lnTo>
                <a:lnTo>
                  <a:pt x="1371526" y="778830"/>
                </a:lnTo>
                <a:lnTo>
                  <a:pt x="1373370" y="782429"/>
                </a:lnTo>
                <a:lnTo>
                  <a:pt x="1375224" y="786013"/>
                </a:lnTo>
                <a:lnTo>
                  <a:pt x="1377068" y="789579"/>
                </a:lnTo>
                <a:lnTo>
                  <a:pt x="1378922" y="793127"/>
                </a:lnTo>
                <a:lnTo>
                  <a:pt x="1380766" y="796660"/>
                </a:lnTo>
                <a:lnTo>
                  <a:pt x="1382620" y="800174"/>
                </a:lnTo>
                <a:lnTo>
                  <a:pt x="1384464" y="803671"/>
                </a:lnTo>
                <a:lnTo>
                  <a:pt x="1386318" y="807152"/>
                </a:lnTo>
                <a:lnTo>
                  <a:pt x="1388162" y="810615"/>
                </a:lnTo>
                <a:lnTo>
                  <a:pt x="1390006" y="814060"/>
                </a:lnTo>
                <a:lnTo>
                  <a:pt x="1391860" y="817486"/>
                </a:lnTo>
                <a:lnTo>
                  <a:pt x="1393704" y="820895"/>
                </a:lnTo>
                <a:lnTo>
                  <a:pt x="1395557" y="824287"/>
                </a:lnTo>
                <a:lnTo>
                  <a:pt x="1397401" y="827661"/>
                </a:lnTo>
                <a:lnTo>
                  <a:pt x="1399255" y="831016"/>
                </a:lnTo>
                <a:lnTo>
                  <a:pt x="1401099" y="834354"/>
                </a:lnTo>
                <a:lnTo>
                  <a:pt x="1402953" y="837673"/>
                </a:lnTo>
                <a:lnTo>
                  <a:pt x="1404797" y="840975"/>
                </a:lnTo>
                <a:lnTo>
                  <a:pt x="1406641" y="844257"/>
                </a:lnTo>
                <a:lnTo>
                  <a:pt x="1408495" y="847522"/>
                </a:lnTo>
                <a:lnTo>
                  <a:pt x="1410339" y="850768"/>
                </a:lnTo>
                <a:lnTo>
                  <a:pt x="1412193" y="853995"/>
                </a:lnTo>
                <a:lnTo>
                  <a:pt x="1414037" y="857204"/>
                </a:lnTo>
                <a:lnTo>
                  <a:pt x="1415891" y="860395"/>
                </a:lnTo>
                <a:lnTo>
                  <a:pt x="1417735" y="863567"/>
                </a:lnTo>
                <a:lnTo>
                  <a:pt x="1419589" y="866720"/>
                </a:lnTo>
                <a:lnTo>
                  <a:pt x="1421433" y="869854"/>
                </a:lnTo>
                <a:lnTo>
                  <a:pt x="1423277" y="872966"/>
                </a:lnTo>
                <a:lnTo>
                  <a:pt x="1425130" y="876065"/>
                </a:lnTo>
                <a:lnTo>
                  <a:pt x="1426975" y="879145"/>
                </a:lnTo>
                <a:lnTo>
                  <a:pt x="1428828" y="882206"/>
                </a:lnTo>
                <a:lnTo>
                  <a:pt x="1430672" y="885248"/>
                </a:lnTo>
                <a:lnTo>
                  <a:pt x="1432526" y="888261"/>
                </a:lnTo>
                <a:lnTo>
                  <a:pt x="1434370" y="891265"/>
                </a:lnTo>
                <a:lnTo>
                  <a:pt x="1436224" y="894250"/>
                </a:lnTo>
                <a:lnTo>
                  <a:pt x="1438068" y="897216"/>
                </a:lnTo>
                <a:lnTo>
                  <a:pt x="1439912" y="900163"/>
                </a:lnTo>
                <a:lnTo>
                  <a:pt x="1441766" y="903081"/>
                </a:lnTo>
                <a:lnTo>
                  <a:pt x="1443610" y="905990"/>
                </a:lnTo>
                <a:lnTo>
                  <a:pt x="1445464" y="908880"/>
                </a:lnTo>
                <a:lnTo>
                  <a:pt x="1447308" y="911751"/>
                </a:lnTo>
                <a:lnTo>
                  <a:pt x="1449162" y="914593"/>
                </a:lnTo>
                <a:lnTo>
                  <a:pt x="1451006" y="917426"/>
                </a:lnTo>
                <a:lnTo>
                  <a:pt x="1452859" y="920240"/>
                </a:lnTo>
                <a:lnTo>
                  <a:pt x="1454704" y="923025"/>
                </a:lnTo>
                <a:lnTo>
                  <a:pt x="1456557" y="925800"/>
                </a:lnTo>
                <a:lnTo>
                  <a:pt x="1458401" y="928557"/>
                </a:lnTo>
                <a:lnTo>
                  <a:pt x="1460245" y="931285"/>
                </a:lnTo>
                <a:lnTo>
                  <a:pt x="1462099" y="934004"/>
                </a:lnTo>
                <a:lnTo>
                  <a:pt x="1463943" y="936704"/>
                </a:lnTo>
                <a:lnTo>
                  <a:pt x="1465797" y="939375"/>
                </a:lnTo>
                <a:lnTo>
                  <a:pt x="1467641" y="942037"/>
                </a:lnTo>
                <a:lnTo>
                  <a:pt x="1469495" y="944670"/>
                </a:lnTo>
                <a:lnTo>
                  <a:pt x="1471339" y="947293"/>
                </a:lnTo>
                <a:lnTo>
                  <a:pt x="1473193" y="949889"/>
                </a:lnTo>
                <a:lnTo>
                  <a:pt x="1475037" y="952474"/>
                </a:lnTo>
                <a:lnTo>
                  <a:pt x="1476881" y="955041"/>
                </a:lnTo>
                <a:lnTo>
                  <a:pt x="1478735" y="957579"/>
                </a:lnTo>
                <a:lnTo>
                  <a:pt x="1480579" y="960108"/>
                </a:lnTo>
                <a:lnTo>
                  <a:pt x="1482433" y="962608"/>
                </a:lnTo>
                <a:lnTo>
                  <a:pt x="1484277" y="965098"/>
                </a:lnTo>
                <a:lnTo>
                  <a:pt x="1486130" y="967560"/>
                </a:lnTo>
                <a:lnTo>
                  <a:pt x="1487974" y="970013"/>
                </a:lnTo>
                <a:lnTo>
                  <a:pt x="1489828" y="972437"/>
                </a:lnTo>
                <a:lnTo>
                  <a:pt x="1491672" y="974851"/>
                </a:lnTo>
                <a:lnTo>
                  <a:pt x="1493516" y="977237"/>
                </a:lnTo>
                <a:lnTo>
                  <a:pt x="1495370" y="979614"/>
                </a:lnTo>
                <a:lnTo>
                  <a:pt x="1497214" y="981971"/>
                </a:lnTo>
                <a:lnTo>
                  <a:pt x="1499068" y="984300"/>
                </a:lnTo>
                <a:lnTo>
                  <a:pt x="1500912" y="986620"/>
                </a:lnTo>
                <a:lnTo>
                  <a:pt x="1502766" y="988920"/>
                </a:lnTo>
                <a:lnTo>
                  <a:pt x="1504610" y="991202"/>
                </a:lnTo>
                <a:lnTo>
                  <a:pt x="1506464" y="993455"/>
                </a:lnTo>
                <a:lnTo>
                  <a:pt x="1508308" y="995698"/>
                </a:lnTo>
                <a:lnTo>
                  <a:pt x="1510152" y="997922"/>
                </a:lnTo>
                <a:lnTo>
                  <a:pt x="1512006" y="1000128"/>
                </a:lnTo>
                <a:lnTo>
                  <a:pt x="1513850" y="1002314"/>
                </a:lnTo>
                <a:lnTo>
                  <a:pt x="1515703" y="1004491"/>
                </a:lnTo>
                <a:lnTo>
                  <a:pt x="1517548" y="1006639"/>
                </a:lnTo>
                <a:lnTo>
                  <a:pt x="1519401" y="1008769"/>
                </a:lnTo>
                <a:lnTo>
                  <a:pt x="1521245" y="1010889"/>
                </a:lnTo>
                <a:lnTo>
                  <a:pt x="1523099" y="1012980"/>
                </a:lnTo>
                <a:lnTo>
                  <a:pt x="1524943" y="1015062"/>
                </a:lnTo>
                <a:lnTo>
                  <a:pt x="1526797" y="1017115"/>
                </a:lnTo>
                <a:lnTo>
                  <a:pt x="1528641" y="1019159"/>
                </a:lnTo>
                <a:lnTo>
                  <a:pt x="1530485" y="1021183"/>
                </a:lnTo>
                <a:lnTo>
                  <a:pt x="1532339" y="1023189"/>
                </a:lnTo>
                <a:lnTo>
                  <a:pt x="1534183" y="1025186"/>
                </a:lnTo>
                <a:lnTo>
                  <a:pt x="1536037" y="1027153"/>
                </a:lnTo>
                <a:lnTo>
                  <a:pt x="1537881" y="1029111"/>
                </a:lnTo>
                <a:lnTo>
                  <a:pt x="1539735" y="1031041"/>
                </a:lnTo>
                <a:lnTo>
                  <a:pt x="1541579" y="1032961"/>
                </a:lnTo>
                <a:lnTo>
                  <a:pt x="1543432" y="1034863"/>
                </a:lnTo>
                <a:lnTo>
                  <a:pt x="1545277" y="1036754"/>
                </a:lnTo>
                <a:lnTo>
                  <a:pt x="1547121" y="1038617"/>
                </a:lnTo>
                <a:lnTo>
                  <a:pt x="1548974" y="1040471"/>
                </a:lnTo>
                <a:lnTo>
                  <a:pt x="1550819" y="1042306"/>
                </a:lnTo>
                <a:lnTo>
                  <a:pt x="1552672" y="1044121"/>
                </a:lnTo>
                <a:lnTo>
                  <a:pt x="1554516" y="1045918"/>
                </a:lnTo>
                <a:lnTo>
                  <a:pt x="1556370" y="1047696"/>
                </a:lnTo>
                <a:lnTo>
                  <a:pt x="1558214" y="1049464"/>
                </a:lnTo>
                <a:lnTo>
                  <a:pt x="1560068" y="1051213"/>
                </a:lnTo>
                <a:lnTo>
                  <a:pt x="1561912" y="1052953"/>
                </a:lnTo>
                <a:lnTo>
                  <a:pt x="1563756" y="1054664"/>
                </a:lnTo>
                <a:lnTo>
                  <a:pt x="1565610" y="1056365"/>
                </a:lnTo>
                <a:lnTo>
                  <a:pt x="1567454" y="1058048"/>
                </a:lnTo>
                <a:lnTo>
                  <a:pt x="1569308" y="1059711"/>
                </a:lnTo>
                <a:lnTo>
                  <a:pt x="1571152" y="1061365"/>
                </a:lnTo>
                <a:lnTo>
                  <a:pt x="1573005" y="1063000"/>
                </a:lnTo>
                <a:lnTo>
                  <a:pt x="1574850" y="1064616"/>
                </a:lnTo>
                <a:lnTo>
                  <a:pt x="1576703" y="1066223"/>
                </a:lnTo>
                <a:lnTo>
                  <a:pt x="1578548" y="1067810"/>
                </a:lnTo>
                <a:lnTo>
                  <a:pt x="1580401" y="1069379"/>
                </a:lnTo>
                <a:lnTo>
                  <a:pt x="1582245" y="1070938"/>
                </a:lnTo>
                <a:lnTo>
                  <a:pt x="1584089" y="1072478"/>
                </a:lnTo>
                <a:lnTo>
                  <a:pt x="1585943" y="1073999"/>
                </a:lnTo>
                <a:lnTo>
                  <a:pt x="1587787" y="1075510"/>
                </a:lnTo>
                <a:lnTo>
                  <a:pt x="1589641" y="1077003"/>
                </a:lnTo>
                <a:lnTo>
                  <a:pt x="1591485" y="1078486"/>
                </a:lnTo>
                <a:lnTo>
                  <a:pt x="1593339" y="1079950"/>
                </a:lnTo>
                <a:lnTo>
                  <a:pt x="1595183" y="1081394"/>
                </a:lnTo>
                <a:lnTo>
                  <a:pt x="1597037" y="1082830"/>
                </a:lnTo>
                <a:lnTo>
                  <a:pt x="1598881" y="1084246"/>
                </a:lnTo>
                <a:lnTo>
                  <a:pt x="1600725" y="1085653"/>
                </a:lnTo>
                <a:lnTo>
                  <a:pt x="1602579" y="1087041"/>
                </a:lnTo>
                <a:lnTo>
                  <a:pt x="1604423" y="1088419"/>
                </a:lnTo>
                <a:lnTo>
                  <a:pt x="1606276" y="1089779"/>
                </a:lnTo>
                <a:lnTo>
                  <a:pt x="1608121" y="1091119"/>
                </a:lnTo>
                <a:lnTo>
                  <a:pt x="1609974" y="1092459"/>
                </a:lnTo>
                <a:lnTo>
                  <a:pt x="1611818" y="1093771"/>
                </a:lnTo>
                <a:lnTo>
                  <a:pt x="1613672" y="1095073"/>
                </a:lnTo>
                <a:lnTo>
                  <a:pt x="1615516" y="1096366"/>
                </a:lnTo>
                <a:lnTo>
                  <a:pt x="1617361" y="1097640"/>
                </a:lnTo>
                <a:lnTo>
                  <a:pt x="1619214" y="1098904"/>
                </a:lnTo>
                <a:lnTo>
                  <a:pt x="1621058" y="1100150"/>
                </a:lnTo>
                <a:lnTo>
                  <a:pt x="1622912" y="1101385"/>
                </a:lnTo>
                <a:lnTo>
                  <a:pt x="1624756" y="1102602"/>
                </a:lnTo>
                <a:lnTo>
                  <a:pt x="1626610" y="1103810"/>
                </a:lnTo>
                <a:lnTo>
                  <a:pt x="1628454" y="1105007"/>
                </a:lnTo>
                <a:lnTo>
                  <a:pt x="1630308" y="1106186"/>
                </a:lnTo>
                <a:lnTo>
                  <a:pt x="1632152" y="1107355"/>
                </a:lnTo>
                <a:lnTo>
                  <a:pt x="1633996" y="1108515"/>
                </a:lnTo>
                <a:lnTo>
                  <a:pt x="1635850" y="1109656"/>
                </a:lnTo>
                <a:lnTo>
                  <a:pt x="1637694" y="1110787"/>
                </a:lnTo>
                <a:lnTo>
                  <a:pt x="1639547" y="1111899"/>
                </a:lnTo>
                <a:lnTo>
                  <a:pt x="1641391" y="1113002"/>
                </a:lnTo>
                <a:lnTo>
                  <a:pt x="1643245" y="1114095"/>
                </a:lnTo>
                <a:lnTo>
                  <a:pt x="1645089" y="1115169"/>
                </a:lnTo>
                <a:lnTo>
                  <a:pt x="1646943" y="1116234"/>
                </a:lnTo>
                <a:lnTo>
                  <a:pt x="1648787" y="1117289"/>
                </a:lnTo>
                <a:lnTo>
                  <a:pt x="1650641" y="1118335"/>
                </a:lnTo>
                <a:lnTo>
                  <a:pt x="1652485" y="1119361"/>
                </a:lnTo>
                <a:lnTo>
                  <a:pt x="1654329" y="1120378"/>
                </a:lnTo>
                <a:lnTo>
                  <a:pt x="1656183" y="1121386"/>
                </a:lnTo>
                <a:lnTo>
                  <a:pt x="1658027" y="1122384"/>
                </a:lnTo>
                <a:lnTo>
                  <a:pt x="1659881" y="1123363"/>
                </a:lnTo>
                <a:lnTo>
                  <a:pt x="1661725" y="1124333"/>
                </a:lnTo>
                <a:lnTo>
                  <a:pt x="1663579" y="1125293"/>
                </a:lnTo>
                <a:lnTo>
                  <a:pt x="1665423" y="1126244"/>
                </a:lnTo>
                <a:lnTo>
                  <a:pt x="1667276" y="1127175"/>
                </a:lnTo>
                <a:lnTo>
                  <a:pt x="1669121" y="1128107"/>
                </a:lnTo>
                <a:lnTo>
                  <a:pt x="1670965" y="1129019"/>
                </a:lnTo>
                <a:lnTo>
                  <a:pt x="1672818" y="1129922"/>
                </a:lnTo>
                <a:lnTo>
                  <a:pt x="1674662" y="1130816"/>
                </a:lnTo>
                <a:lnTo>
                  <a:pt x="1676516" y="1131700"/>
                </a:lnTo>
                <a:lnTo>
                  <a:pt x="1678360" y="1132565"/>
                </a:lnTo>
                <a:lnTo>
                  <a:pt x="1680214" y="1133430"/>
                </a:lnTo>
                <a:lnTo>
                  <a:pt x="1682058" y="1134276"/>
                </a:lnTo>
                <a:lnTo>
                  <a:pt x="1683912" y="1135113"/>
                </a:lnTo>
                <a:lnTo>
                  <a:pt x="1685756" y="1135949"/>
                </a:lnTo>
                <a:lnTo>
                  <a:pt x="1687600" y="1136767"/>
                </a:lnTo>
                <a:lnTo>
                  <a:pt x="1689454" y="1137575"/>
                </a:lnTo>
                <a:lnTo>
                  <a:pt x="1691298" y="1138373"/>
                </a:lnTo>
                <a:lnTo>
                  <a:pt x="1693152" y="1139162"/>
                </a:lnTo>
                <a:lnTo>
                  <a:pt x="1694996" y="1139942"/>
                </a:lnTo>
                <a:lnTo>
                  <a:pt x="1696849" y="1140702"/>
                </a:lnTo>
                <a:lnTo>
                  <a:pt x="1698694" y="1141463"/>
                </a:lnTo>
                <a:lnTo>
                  <a:pt x="1700547" y="1142214"/>
                </a:lnTo>
                <a:lnTo>
                  <a:pt x="1702392" y="1142955"/>
                </a:lnTo>
                <a:lnTo>
                  <a:pt x="1704245" y="1143687"/>
                </a:lnTo>
                <a:lnTo>
                  <a:pt x="1706089" y="1144410"/>
                </a:lnTo>
                <a:lnTo>
                  <a:pt x="1707933" y="1145122"/>
                </a:lnTo>
                <a:lnTo>
                  <a:pt x="1709787" y="1145816"/>
                </a:lnTo>
                <a:lnTo>
                  <a:pt x="1711631" y="1146510"/>
                </a:lnTo>
                <a:lnTo>
                  <a:pt x="1713485" y="1147195"/>
                </a:lnTo>
                <a:lnTo>
                  <a:pt x="1715329" y="1147879"/>
                </a:lnTo>
                <a:lnTo>
                  <a:pt x="1717183" y="1148545"/>
                </a:lnTo>
                <a:lnTo>
                  <a:pt x="1719027" y="1149201"/>
                </a:lnTo>
                <a:lnTo>
                  <a:pt x="1720881" y="1149847"/>
                </a:lnTo>
                <a:lnTo>
                  <a:pt x="1722725" y="1150493"/>
                </a:lnTo>
                <a:lnTo>
                  <a:pt x="1724569" y="1151121"/>
                </a:lnTo>
                <a:lnTo>
                  <a:pt x="1726423" y="1151748"/>
                </a:lnTo>
                <a:lnTo>
                  <a:pt x="1728267" y="1152366"/>
                </a:lnTo>
                <a:lnTo>
                  <a:pt x="1730120" y="1152974"/>
                </a:lnTo>
                <a:lnTo>
                  <a:pt x="1731964" y="1153573"/>
                </a:lnTo>
                <a:lnTo>
                  <a:pt x="1733818" y="1154163"/>
                </a:lnTo>
                <a:lnTo>
                  <a:pt x="1735662" y="1154743"/>
                </a:lnTo>
                <a:lnTo>
                  <a:pt x="1737516" y="1155322"/>
                </a:lnTo>
                <a:lnTo>
                  <a:pt x="1739360" y="1155893"/>
                </a:lnTo>
                <a:lnTo>
                  <a:pt x="1741204" y="1156454"/>
                </a:lnTo>
                <a:lnTo>
                  <a:pt x="1743058" y="1157005"/>
                </a:lnTo>
                <a:lnTo>
                  <a:pt x="1744902" y="1157547"/>
                </a:lnTo>
                <a:lnTo>
                  <a:pt x="1746756" y="1158089"/>
                </a:lnTo>
                <a:lnTo>
                  <a:pt x="1748600" y="1158612"/>
                </a:lnTo>
                <a:lnTo>
                  <a:pt x="1750454" y="1159134"/>
                </a:lnTo>
                <a:lnTo>
                  <a:pt x="1752298" y="1159657"/>
                </a:lnTo>
                <a:lnTo>
                  <a:pt x="1754152" y="1160161"/>
                </a:lnTo>
                <a:lnTo>
                  <a:pt x="1755996" y="1160665"/>
                </a:lnTo>
                <a:lnTo>
                  <a:pt x="1757840" y="1161159"/>
                </a:lnTo>
                <a:lnTo>
                  <a:pt x="1759694" y="1161644"/>
                </a:lnTo>
                <a:lnTo>
                  <a:pt x="1761538" y="1162129"/>
                </a:lnTo>
                <a:lnTo>
                  <a:pt x="1763391" y="1162604"/>
                </a:lnTo>
                <a:lnTo>
                  <a:pt x="1765235" y="1163070"/>
                </a:lnTo>
                <a:lnTo>
                  <a:pt x="1767089" y="1163526"/>
                </a:lnTo>
                <a:lnTo>
                  <a:pt x="1768933" y="1163982"/>
                </a:lnTo>
                <a:lnTo>
                  <a:pt x="1770787" y="1164429"/>
                </a:lnTo>
                <a:lnTo>
                  <a:pt x="1772631" y="1164866"/>
                </a:lnTo>
                <a:lnTo>
                  <a:pt x="1774485" y="1165304"/>
                </a:lnTo>
                <a:lnTo>
                  <a:pt x="1776329" y="1165732"/>
                </a:lnTo>
                <a:lnTo>
                  <a:pt x="1778173" y="1166159"/>
                </a:lnTo>
                <a:lnTo>
                  <a:pt x="1780027" y="1166578"/>
                </a:lnTo>
                <a:lnTo>
                  <a:pt x="1781871" y="1166986"/>
                </a:lnTo>
                <a:lnTo>
                  <a:pt x="1783725" y="1167386"/>
                </a:lnTo>
                <a:lnTo>
                  <a:pt x="1785569" y="1167785"/>
                </a:lnTo>
                <a:lnTo>
                  <a:pt x="1787422" y="1168184"/>
                </a:lnTo>
                <a:lnTo>
                  <a:pt x="1789267" y="1168564"/>
                </a:lnTo>
                <a:lnTo>
                  <a:pt x="1791120" y="1168945"/>
                </a:lnTo>
                <a:lnTo>
                  <a:pt x="1792965" y="1169325"/>
                </a:lnTo>
                <a:lnTo>
                  <a:pt x="1794809" y="1169695"/>
                </a:lnTo>
                <a:lnTo>
                  <a:pt x="1796662" y="1170057"/>
                </a:lnTo>
                <a:lnTo>
                  <a:pt x="1798506" y="1170418"/>
                </a:lnTo>
                <a:lnTo>
                  <a:pt x="1800360" y="1170770"/>
                </a:lnTo>
                <a:lnTo>
                  <a:pt x="1802204" y="1171121"/>
                </a:lnTo>
                <a:lnTo>
                  <a:pt x="1804058" y="1171464"/>
                </a:lnTo>
                <a:lnTo>
                  <a:pt x="1805902" y="1171806"/>
                </a:lnTo>
                <a:lnTo>
                  <a:pt x="1807756" y="1172139"/>
                </a:lnTo>
                <a:lnTo>
                  <a:pt x="1809600" y="1172462"/>
                </a:lnTo>
                <a:lnTo>
                  <a:pt x="1811444" y="1172785"/>
                </a:lnTo>
                <a:lnTo>
                  <a:pt x="1813298" y="1173108"/>
                </a:lnTo>
                <a:lnTo>
                  <a:pt x="1815142" y="1173422"/>
                </a:lnTo>
                <a:lnTo>
                  <a:pt x="1816996" y="1173726"/>
                </a:lnTo>
                <a:lnTo>
                  <a:pt x="1818840" y="1174030"/>
                </a:lnTo>
                <a:lnTo>
                  <a:pt x="1820693" y="1174334"/>
                </a:lnTo>
                <a:lnTo>
                  <a:pt x="1822538" y="1174629"/>
                </a:lnTo>
                <a:lnTo>
                  <a:pt x="1824391" y="1174924"/>
                </a:lnTo>
                <a:lnTo>
                  <a:pt x="1826235" y="1175209"/>
                </a:lnTo>
                <a:lnTo>
                  <a:pt x="1828089" y="1175485"/>
                </a:lnTo>
                <a:lnTo>
                  <a:pt x="1829933" y="1175760"/>
                </a:lnTo>
                <a:lnTo>
                  <a:pt x="1831777" y="1176036"/>
                </a:lnTo>
                <a:lnTo>
                  <a:pt x="1833631" y="1176302"/>
                </a:lnTo>
                <a:lnTo>
                  <a:pt x="1835475" y="1176568"/>
                </a:lnTo>
                <a:lnTo>
                  <a:pt x="1837329" y="1176834"/>
                </a:lnTo>
                <a:lnTo>
                  <a:pt x="1839173" y="1177091"/>
                </a:lnTo>
                <a:lnTo>
                  <a:pt x="1841027" y="1177338"/>
                </a:lnTo>
                <a:lnTo>
                  <a:pt x="1842871" y="1177585"/>
                </a:lnTo>
                <a:lnTo>
                  <a:pt x="1844725" y="1177833"/>
                </a:lnTo>
                <a:lnTo>
                  <a:pt x="1846569" y="1178070"/>
                </a:lnTo>
              </a:path>
            </a:pathLst>
          </a:custGeom>
          <a:noFill/>
          <a:ln w="11382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652CA6AB-DD08-9648-A3EB-B2384C5896DC}"/>
              </a:ext>
            </a:extLst>
          </p:cNvPr>
          <p:cNvGrpSpPr/>
          <p:nvPr/>
        </p:nvGrpSpPr>
        <p:grpSpPr>
          <a:xfrm>
            <a:off x="6994792" y="1477220"/>
            <a:ext cx="903983" cy="1188968"/>
            <a:chOff x="6994792" y="1477220"/>
            <a:chExt cx="903983" cy="1188968"/>
          </a:xfrm>
        </p:grpSpPr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3FD1A716-E573-C0B9-B427-0DA1C9D2C7EB}"/>
                </a:ext>
              </a:extLst>
            </p:cNvPr>
            <p:cNvSpPr/>
            <p:nvPr/>
          </p:nvSpPr>
          <p:spPr>
            <a:xfrm>
              <a:off x="6994792" y="1477220"/>
              <a:ext cx="903983" cy="1188968"/>
            </a:xfrm>
            <a:custGeom>
              <a:avLst/>
              <a:gdLst>
                <a:gd name="connsiteX0" fmla="*/ 0 w 903983"/>
                <a:gd name="connsiteY0" fmla="*/ 1175736 h 1188968"/>
                <a:gd name="connsiteX1" fmla="*/ 3023 w 903983"/>
                <a:gd name="connsiteY1" fmla="*/ 1175346 h 1188968"/>
                <a:gd name="connsiteX2" fmla="*/ 6047 w 903983"/>
                <a:gd name="connsiteY2" fmla="*/ 1174937 h 1188968"/>
                <a:gd name="connsiteX3" fmla="*/ 9070 w 903983"/>
                <a:gd name="connsiteY3" fmla="*/ 1174519 h 1188968"/>
                <a:gd name="connsiteX4" fmla="*/ 12094 w 903983"/>
                <a:gd name="connsiteY4" fmla="*/ 1174091 h 1188968"/>
                <a:gd name="connsiteX5" fmla="*/ 15116 w 903983"/>
                <a:gd name="connsiteY5" fmla="*/ 1173654 h 1188968"/>
                <a:gd name="connsiteX6" fmla="*/ 18140 w 903983"/>
                <a:gd name="connsiteY6" fmla="*/ 1173207 h 1188968"/>
                <a:gd name="connsiteX7" fmla="*/ 21163 w 903983"/>
                <a:gd name="connsiteY7" fmla="*/ 1172741 h 1188968"/>
                <a:gd name="connsiteX8" fmla="*/ 24187 w 903983"/>
                <a:gd name="connsiteY8" fmla="*/ 1172266 h 1188968"/>
                <a:gd name="connsiteX9" fmla="*/ 27210 w 903983"/>
                <a:gd name="connsiteY9" fmla="*/ 1171781 h 1188968"/>
                <a:gd name="connsiteX10" fmla="*/ 30234 w 903983"/>
                <a:gd name="connsiteY10" fmla="*/ 1171287 h 1188968"/>
                <a:gd name="connsiteX11" fmla="*/ 33257 w 903983"/>
                <a:gd name="connsiteY11" fmla="*/ 1170774 h 1188968"/>
                <a:gd name="connsiteX12" fmla="*/ 36281 w 903983"/>
                <a:gd name="connsiteY12" fmla="*/ 1170251 h 1188968"/>
                <a:gd name="connsiteX13" fmla="*/ 39303 w 903983"/>
                <a:gd name="connsiteY13" fmla="*/ 1169719 h 1188968"/>
                <a:gd name="connsiteX14" fmla="*/ 42327 w 903983"/>
                <a:gd name="connsiteY14" fmla="*/ 1169167 h 1188968"/>
                <a:gd name="connsiteX15" fmla="*/ 45350 w 903983"/>
                <a:gd name="connsiteY15" fmla="*/ 1168606 h 1188968"/>
                <a:gd name="connsiteX16" fmla="*/ 48374 w 903983"/>
                <a:gd name="connsiteY16" fmla="*/ 1168026 h 1188968"/>
                <a:gd name="connsiteX17" fmla="*/ 51397 w 903983"/>
                <a:gd name="connsiteY17" fmla="*/ 1167428 h 1188968"/>
                <a:gd name="connsiteX18" fmla="*/ 54421 w 903983"/>
                <a:gd name="connsiteY18" fmla="*/ 1166829 h 1188968"/>
                <a:gd name="connsiteX19" fmla="*/ 57444 w 903983"/>
                <a:gd name="connsiteY19" fmla="*/ 1166201 h 1188968"/>
                <a:gd name="connsiteX20" fmla="*/ 60468 w 903983"/>
                <a:gd name="connsiteY20" fmla="*/ 1165564 h 1188968"/>
                <a:gd name="connsiteX21" fmla="*/ 63490 w 903983"/>
                <a:gd name="connsiteY21" fmla="*/ 1164918 h 1188968"/>
                <a:gd name="connsiteX22" fmla="*/ 66513 w 903983"/>
                <a:gd name="connsiteY22" fmla="*/ 1164243 h 1188968"/>
                <a:gd name="connsiteX23" fmla="*/ 69537 w 903983"/>
                <a:gd name="connsiteY23" fmla="*/ 1163559 h 1188968"/>
                <a:gd name="connsiteX24" fmla="*/ 72560 w 903983"/>
                <a:gd name="connsiteY24" fmla="*/ 1162865 h 1188968"/>
                <a:gd name="connsiteX25" fmla="*/ 75584 w 903983"/>
                <a:gd name="connsiteY25" fmla="*/ 1162142 h 1188968"/>
                <a:gd name="connsiteX26" fmla="*/ 78607 w 903983"/>
                <a:gd name="connsiteY26" fmla="*/ 1161410 h 1188968"/>
                <a:gd name="connsiteX27" fmla="*/ 81631 w 903983"/>
                <a:gd name="connsiteY27" fmla="*/ 1160659 h 1188968"/>
                <a:gd name="connsiteX28" fmla="*/ 84654 w 903983"/>
                <a:gd name="connsiteY28" fmla="*/ 1159889 h 1188968"/>
                <a:gd name="connsiteX29" fmla="*/ 87677 w 903983"/>
                <a:gd name="connsiteY29" fmla="*/ 1159100 h 1188968"/>
                <a:gd name="connsiteX30" fmla="*/ 90700 w 903983"/>
                <a:gd name="connsiteY30" fmla="*/ 1158292 h 1188968"/>
                <a:gd name="connsiteX31" fmla="*/ 93724 w 903983"/>
                <a:gd name="connsiteY31" fmla="*/ 1157465 h 1188968"/>
                <a:gd name="connsiteX32" fmla="*/ 96747 w 903983"/>
                <a:gd name="connsiteY32" fmla="*/ 1156629 h 1188968"/>
                <a:gd name="connsiteX33" fmla="*/ 99771 w 903983"/>
                <a:gd name="connsiteY33" fmla="*/ 1155764 h 1188968"/>
                <a:gd name="connsiteX34" fmla="*/ 102794 w 903983"/>
                <a:gd name="connsiteY34" fmla="*/ 1154880 h 1188968"/>
                <a:gd name="connsiteX35" fmla="*/ 105818 w 903983"/>
                <a:gd name="connsiteY35" fmla="*/ 1153977 h 1188968"/>
                <a:gd name="connsiteX36" fmla="*/ 108841 w 903983"/>
                <a:gd name="connsiteY36" fmla="*/ 1153055 h 1188968"/>
                <a:gd name="connsiteX37" fmla="*/ 111865 w 903983"/>
                <a:gd name="connsiteY37" fmla="*/ 1152113 h 1188968"/>
                <a:gd name="connsiteX38" fmla="*/ 114887 w 903983"/>
                <a:gd name="connsiteY38" fmla="*/ 1151144 h 1188968"/>
                <a:gd name="connsiteX39" fmla="*/ 117911 w 903983"/>
                <a:gd name="connsiteY39" fmla="*/ 1150155 h 1188968"/>
                <a:gd name="connsiteX40" fmla="*/ 120934 w 903983"/>
                <a:gd name="connsiteY40" fmla="*/ 1149148 h 1188968"/>
                <a:gd name="connsiteX41" fmla="*/ 123958 w 903983"/>
                <a:gd name="connsiteY41" fmla="*/ 1148121 h 1188968"/>
                <a:gd name="connsiteX42" fmla="*/ 126981 w 903983"/>
                <a:gd name="connsiteY42" fmla="*/ 1147066 h 1188968"/>
                <a:gd name="connsiteX43" fmla="*/ 130005 w 903983"/>
                <a:gd name="connsiteY43" fmla="*/ 1145982 h 1188968"/>
                <a:gd name="connsiteX44" fmla="*/ 133028 w 903983"/>
                <a:gd name="connsiteY44" fmla="*/ 1144889 h 1188968"/>
                <a:gd name="connsiteX45" fmla="*/ 136052 w 903983"/>
                <a:gd name="connsiteY45" fmla="*/ 1143758 h 1188968"/>
                <a:gd name="connsiteX46" fmla="*/ 139074 w 903983"/>
                <a:gd name="connsiteY46" fmla="*/ 1142617 h 1188968"/>
                <a:gd name="connsiteX47" fmla="*/ 142098 w 903983"/>
                <a:gd name="connsiteY47" fmla="*/ 1141438 h 1188968"/>
                <a:gd name="connsiteX48" fmla="*/ 145121 w 903983"/>
                <a:gd name="connsiteY48" fmla="*/ 1140240 h 1188968"/>
                <a:gd name="connsiteX49" fmla="*/ 148145 w 903983"/>
                <a:gd name="connsiteY49" fmla="*/ 1139024 h 1188968"/>
                <a:gd name="connsiteX50" fmla="*/ 151168 w 903983"/>
                <a:gd name="connsiteY50" fmla="*/ 1137769 h 1188968"/>
                <a:gd name="connsiteX51" fmla="*/ 154192 w 903983"/>
                <a:gd name="connsiteY51" fmla="*/ 1136495 h 1188968"/>
                <a:gd name="connsiteX52" fmla="*/ 157215 w 903983"/>
                <a:gd name="connsiteY52" fmla="*/ 1135193 h 1188968"/>
                <a:gd name="connsiteX53" fmla="*/ 160239 w 903983"/>
                <a:gd name="connsiteY53" fmla="*/ 1133862 h 1188968"/>
                <a:gd name="connsiteX54" fmla="*/ 163261 w 903983"/>
                <a:gd name="connsiteY54" fmla="*/ 1132512 h 1188968"/>
                <a:gd name="connsiteX55" fmla="*/ 166284 w 903983"/>
                <a:gd name="connsiteY55" fmla="*/ 1131124 h 1188968"/>
                <a:gd name="connsiteX56" fmla="*/ 169308 w 903983"/>
                <a:gd name="connsiteY56" fmla="*/ 1129717 h 1188968"/>
                <a:gd name="connsiteX57" fmla="*/ 172331 w 903983"/>
                <a:gd name="connsiteY57" fmla="*/ 1128272 h 1188968"/>
                <a:gd name="connsiteX58" fmla="*/ 175355 w 903983"/>
                <a:gd name="connsiteY58" fmla="*/ 1126809 h 1188968"/>
                <a:gd name="connsiteX59" fmla="*/ 178378 w 903983"/>
                <a:gd name="connsiteY59" fmla="*/ 1125306 h 1188968"/>
                <a:gd name="connsiteX60" fmla="*/ 181402 w 903983"/>
                <a:gd name="connsiteY60" fmla="*/ 1123776 h 1188968"/>
                <a:gd name="connsiteX61" fmla="*/ 184425 w 903983"/>
                <a:gd name="connsiteY61" fmla="*/ 1122217 h 1188968"/>
                <a:gd name="connsiteX62" fmla="*/ 187449 w 903983"/>
                <a:gd name="connsiteY62" fmla="*/ 1120630 h 1188968"/>
                <a:gd name="connsiteX63" fmla="*/ 190471 w 903983"/>
                <a:gd name="connsiteY63" fmla="*/ 1119004 h 1188968"/>
                <a:gd name="connsiteX64" fmla="*/ 193495 w 903983"/>
                <a:gd name="connsiteY64" fmla="*/ 1117360 h 1188968"/>
                <a:gd name="connsiteX65" fmla="*/ 196518 w 903983"/>
                <a:gd name="connsiteY65" fmla="*/ 1115667 h 1188968"/>
                <a:gd name="connsiteX66" fmla="*/ 199542 w 903983"/>
                <a:gd name="connsiteY66" fmla="*/ 1113956 h 1188968"/>
                <a:gd name="connsiteX67" fmla="*/ 202565 w 903983"/>
                <a:gd name="connsiteY67" fmla="*/ 1112207 h 1188968"/>
                <a:gd name="connsiteX68" fmla="*/ 205589 w 903983"/>
                <a:gd name="connsiteY68" fmla="*/ 1110420 h 1188968"/>
                <a:gd name="connsiteX69" fmla="*/ 208612 w 903983"/>
                <a:gd name="connsiteY69" fmla="*/ 1108605 h 1188968"/>
                <a:gd name="connsiteX70" fmla="*/ 211636 w 903983"/>
                <a:gd name="connsiteY70" fmla="*/ 1106751 h 1188968"/>
                <a:gd name="connsiteX71" fmla="*/ 214658 w 903983"/>
                <a:gd name="connsiteY71" fmla="*/ 1104869 h 1188968"/>
                <a:gd name="connsiteX72" fmla="*/ 217682 w 903983"/>
                <a:gd name="connsiteY72" fmla="*/ 1102948 h 1188968"/>
                <a:gd name="connsiteX73" fmla="*/ 220705 w 903983"/>
                <a:gd name="connsiteY73" fmla="*/ 1100990 h 1188968"/>
                <a:gd name="connsiteX74" fmla="*/ 223729 w 903983"/>
                <a:gd name="connsiteY74" fmla="*/ 1099004 h 1188968"/>
                <a:gd name="connsiteX75" fmla="*/ 226752 w 903983"/>
                <a:gd name="connsiteY75" fmla="*/ 1096979 h 1188968"/>
                <a:gd name="connsiteX76" fmla="*/ 229776 w 903983"/>
                <a:gd name="connsiteY76" fmla="*/ 1094916 h 1188968"/>
                <a:gd name="connsiteX77" fmla="*/ 232799 w 903983"/>
                <a:gd name="connsiteY77" fmla="*/ 1092815 h 1188968"/>
                <a:gd name="connsiteX78" fmla="*/ 235823 w 903983"/>
                <a:gd name="connsiteY78" fmla="*/ 1090676 h 1188968"/>
                <a:gd name="connsiteX79" fmla="*/ 238845 w 903983"/>
                <a:gd name="connsiteY79" fmla="*/ 1088499 h 1188968"/>
                <a:gd name="connsiteX80" fmla="*/ 241869 w 903983"/>
                <a:gd name="connsiteY80" fmla="*/ 1086285 h 1188968"/>
                <a:gd name="connsiteX81" fmla="*/ 244892 w 903983"/>
                <a:gd name="connsiteY81" fmla="*/ 1084032 h 1188968"/>
                <a:gd name="connsiteX82" fmla="*/ 247916 w 903983"/>
                <a:gd name="connsiteY82" fmla="*/ 1081741 h 1188968"/>
                <a:gd name="connsiteX83" fmla="*/ 250939 w 903983"/>
                <a:gd name="connsiteY83" fmla="*/ 1079412 h 1188968"/>
                <a:gd name="connsiteX84" fmla="*/ 253963 w 903983"/>
                <a:gd name="connsiteY84" fmla="*/ 1077035 h 1188968"/>
                <a:gd name="connsiteX85" fmla="*/ 256986 w 903983"/>
                <a:gd name="connsiteY85" fmla="*/ 1074621 h 1188968"/>
                <a:gd name="connsiteX86" fmla="*/ 260010 w 903983"/>
                <a:gd name="connsiteY86" fmla="*/ 1072168 h 1188968"/>
                <a:gd name="connsiteX87" fmla="*/ 263032 w 903983"/>
                <a:gd name="connsiteY87" fmla="*/ 1069677 h 1188968"/>
                <a:gd name="connsiteX88" fmla="*/ 266055 w 903983"/>
                <a:gd name="connsiteY88" fmla="*/ 1067139 h 1188968"/>
                <a:gd name="connsiteX89" fmla="*/ 269079 w 903983"/>
                <a:gd name="connsiteY89" fmla="*/ 1064563 h 1188968"/>
                <a:gd name="connsiteX90" fmla="*/ 272102 w 903983"/>
                <a:gd name="connsiteY90" fmla="*/ 1061949 h 1188968"/>
                <a:gd name="connsiteX91" fmla="*/ 275126 w 903983"/>
                <a:gd name="connsiteY91" fmla="*/ 1059287 h 1188968"/>
                <a:gd name="connsiteX92" fmla="*/ 278149 w 903983"/>
                <a:gd name="connsiteY92" fmla="*/ 1056578 h 1188968"/>
                <a:gd name="connsiteX93" fmla="*/ 281173 w 903983"/>
                <a:gd name="connsiteY93" fmla="*/ 1053831 h 1188968"/>
                <a:gd name="connsiteX94" fmla="*/ 284196 w 903983"/>
                <a:gd name="connsiteY94" fmla="*/ 1051046 h 1188968"/>
                <a:gd name="connsiteX95" fmla="*/ 287220 w 903983"/>
                <a:gd name="connsiteY95" fmla="*/ 1048203 h 1188968"/>
                <a:gd name="connsiteX96" fmla="*/ 290242 w 903983"/>
                <a:gd name="connsiteY96" fmla="*/ 1045323 h 1188968"/>
                <a:gd name="connsiteX97" fmla="*/ 293266 w 903983"/>
                <a:gd name="connsiteY97" fmla="*/ 1042405 h 1188968"/>
                <a:gd name="connsiteX98" fmla="*/ 296289 w 903983"/>
                <a:gd name="connsiteY98" fmla="*/ 1039429 h 1188968"/>
                <a:gd name="connsiteX99" fmla="*/ 299313 w 903983"/>
                <a:gd name="connsiteY99" fmla="*/ 1036416 h 1188968"/>
                <a:gd name="connsiteX100" fmla="*/ 302336 w 903983"/>
                <a:gd name="connsiteY100" fmla="*/ 1033355 h 1188968"/>
                <a:gd name="connsiteX101" fmla="*/ 305360 w 903983"/>
                <a:gd name="connsiteY101" fmla="*/ 1030247 h 1188968"/>
                <a:gd name="connsiteX102" fmla="*/ 308383 w 903983"/>
                <a:gd name="connsiteY102" fmla="*/ 1027091 h 1188968"/>
                <a:gd name="connsiteX103" fmla="*/ 311407 w 903983"/>
                <a:gd name="connsiteY103" fmla="*/ 1023887 h 1188968"/>
                <a:gd name="connsiteX104" fmla="*/ 314429 w 903983"/>
                <a:gd name="connsiteY104" fmla="*/ 1020646 h 1188968"/>
                <a:gd name="connsiteX105" fmla="*/ 317453 w 903983"/>
                <a:gd name="connsiteY105" fmla="*/ 1017347 h 1188968"/>
                <a:gd name="connsiteX106" fmla="*/ 320476 w 903983"/>
                <a:gd name="connsiteY106" fmla="*/ 1014010 h 1188968"/>
                <a:gd name="connsiteX107" fmla="*/ 323500 w 903983"/>
                <a:gd name="connsiteY107" fmla="*/ 1010617 h 1188968"/>
                <a:gd name="connsiteX108" fmla="*/ 326523 w 903983"/>
                <a:gd name="connsiteY108" fmla="*/ 1007176 h 1188968"/>
                <a:gd name="connsiteX109" fmla="*/ 329547 w 903983"/>
                <a:gd name="connsiteY109" fmla="*/ 1003687 h 1188968"/>
                <a:gd name="connsiteX110" fmla="*/ 332570 w 903983"/>
                <a:gd name="connsiteY110" fmla="*/ 1000151 h 1188968"/>
                <a:gd name="connsiteX111" fmla="*/ 335594 w 903983"/>
                <a:gd name="connsiteY111" fmla="*/ 996567 h 1188968"/>
                <a:gd name="connsiteX112" fmla="*/ 338616 w 903983"/>
                <a:gd name="connsiteY112" fmla="*/ 992936 h 1188968"/>
                <a:gd name="connsiteX113" fmla="*/ 341640 w 903983"/>
                <a:gd name="connsiteY113" fmla="*/ 989247 h 1188968"/>
                <a:gd name="connsiteX114" fmla="*/ 344663 w 903983"/>
                <a:gd name="connsiteY114" fmla="*/ 985521 h 1188968"/>
                <a:gd name="connsiteX115" fmla="*/ 347687 w 903983"/>
                <a:gd name="connsiteY115" fmla="*/ 981738 h 1188968"/>
                <a:gd name="connsiteX116" fmla="*/ 350710 w 903983"/>
                <a:gd name="connsiteY116" fmla="*/ 977907 h 1188968"/>
                <a:gd name="connsiteX117" fmla="*/ 353734 w 903983"/>
                <a:gd name="connsiteY117" fmla="*/ 974019 h 1188968"/>
                <a:gd name="connsiteX118" fmla="*/ 356757 w 903983"/>
                <a:gd name="connsiteY118" fmla="*/ 970093 h 1188968"/>
                <a:gd name="connsiteX119" fmla="*/ 359780 w 903983"/>
                <a:gd name="connsiteY119" fmla="*/ 966100 h 1188968"/>
                <a:gd name="connsiteX120" fmla="*/ 362803 w 903983"/>
                <a:gd name="connsiteY120" fmla="*/ 962070 h 1188968"/>
                <a:gd name="connsiteX121" fmla="*/ 365826 w 903983"/>
                <a:gd name="connsiteY121" fmla="*/ 957982 h 1188968"/>
                <a:gd name="connsiteX122" fmla="*/ 368850 w 903983"/>
                <a:gd name="connsiteY122" fmla="*/ 953847 h 1188968"/>
                <a:gd name="connsiteX123" fmla="*/ 371873 w 903983"/>
                <a:gd name="connsiteY123" fmla="*/ 949664 h 1188968"/>
                <a:gd name="connsiteX124" fmla="*/ 374897 w 903983"/>
                <a:gd name="connsiteY124" fmla="*/ 945425 h 1188968"/>
                <a:gd name="connsiteX125" fmla="*/ 377920 w 903983"/>
                <a:gd name="connsiteY125" fmla="*/ 941138 h 1188968"/>
                <a:gd name="connsiteX126" fmla="*/ 380944 w 903983"/>
                <a:gd name="connsiteY126" fmla="*/ 936793 h 1188968"/>
                <a:gd name="connsiteX127" fmla="*/ 383967 w 903983"/>
                <a:gd name="connsiteY127" fmla="*/ 932411 h 1188968"/>
                <a:gd name="connsiteX128" fmla="*/ 386991 w 903983"/>
                <a:gd name="connsiteY128" fmla="*/ 927962 h 1188968"/>
                <a:gd name="connsiteX129" fmla="*/ 390013 w 903983"/>
                <a:gd name="connsiteY129" fmla="*/ 923466 h 1188968"/>
                <a:gd name="connsiteX130" fmla="*/ 393037 w 903983"/>
                <a:gd name="connsiteY130" fmla="*/ 918922 h 1188968"/>
                <a:gd name="connsiteX131" fmla="*/ 396060 w 903983"/>
                <a:gd name="connsiteY131" fmla="*/ 914331 h 1188968"/>
                <a:gd name="connsiteX132" fmla="*/ 399084 w 903983"/>
                <a:gd name="connsiteY132" fmla="*/ 909682 h 1188968"/>
                <a:gd name="connsiteX133" fmla="*/ 402107 w 903983"/>
                <a:gd name="connsiteY133" fmla="*/ 904986 h 1188968"/>
                <a:gd name="connsiteX134" fmla="*/ 405131 w 903983"/>
                <a:gd name="connsiteY134" fmla="*/ 900233 h 1188968"/>
                <a:gd name="connsiteX135" fmla="*/ 408154 w 903983"/>
                <a:gd name="connsiteY135" fmla="*/ 895433 h 1188968"/>
                <a:gd name="connsiteX136" fmla="*/ 411178 w 903983"/>
                <a:gd name="connsiteY136" fmla="*/ 890575 h 1188968"/>
                <a:gd name="connsiteX137" fmla="*/ 414200 w 903983"/>
                <a:gd name="connsiteY137" fmla="*/ 885680 h 1188968"/>
                <a:gd name="connsiteX138" fmla="*/ 417224 w 903983"/>
                <a:gd name="connsiteY138" fmla="*/ 880727 h 1188968"/>
                <a:gd name="connsiteX139" fmla="*/ 420247 w 903983"/>
                <a:gd name="connsiteY139" fmla="*/ 875717 h 1188968"/>
                <a:gd name="connsiteX140" fmla="*/ 423271 w 903983"/>
                <a:gd name="connsiteY140" fmla="*/ 870660 h 1188968"/>
                <a:gd name="connsiteX141" fmla="*/ 426294 w 903983"/>
                <a:gd name="connsiteY141" fmla="*/ 865557 h 1188968"/>
                <a:gd name="connsiteX142" fmla="*/ 429318 w 903983"/>
                <a:gd name="connsiteY142" fmla="*/ 860402 h 1188968"/>
                <a:gd name="connsiteX143" fmla="*/ 432341 w 903983"/>
                <a:gd name="connsiteY143" fmla="*/ 855197 h 1188968"/>
                <a:gd name="connsiteX144" fmla="*/ 435365 w 903983"/>
                <a:gd name="connsiteY144" fmla="*/ 849941 h 1188968"/>
                <a:gd name="connsiteX145" fmla="*/ 438387 w 903983"/>
                <a:gd name="connsiteY145" fmla="*/ 844636 h 1188968"/>
                <a:gd name="connsiteX146" fmla="*/ 441411 w 903983"/>
                <a:gd name="connsiteY146" fmla="*/ 839282 h 1188968"/>
                <a:gd name="connsiteX147" fmla="*/ 444434 w 903983"/>
                <a:gd name="connsiteY147" fmla="*/ 833879 h 1188968"/>
                <a:gd name="connsiteX148" fmla="*/ 447458 w 903983"/>
                <a:gd name="connsiteY148" fmla="*/ 828427 h 1188968"/>
                <a:gd name="connsiteX149" fmla="*/ 450481 w 903983"/>
                <a:gd name="connsiteY149" fmla="*/ 822927 h 1188968"/>
                <a:gd name="connsiteX150" fmla="*/ 453505 w 903983"/>
                <a:gd name="connsiteY150" fmla="*/ 817378 h 1188968"/>
                <a:gd name="connsiteX151" fmla="*/ 456528 w 903983"/>
                <a:gd name="connsiteY151" fmla="*/ 811783 h 1188968"/>
                <a:gd name="connsiteX152" fmla="*/ 459551 w 903983"/>
                <a:gd name="connsiteY152" fmla="*/ 806139 h 1188968"/>
                <a:gd name="connsiteX153" fmla="*/ 462574 w 903983"/>
                <a:gd name="connsiteY153" fmla="*/ 800449 h 1188968"/>
                <a:gd name="connsiteX154" fmla="*/ 465597 w 903983"/>
                <a:gd name="connsiteY154" fmla="*/ 794712 h 1188968"/>
                <a:gd name="connsiteX155" fmla="*/ 468621 w 903983"/>
                <a:gd name="connsiteY155" fmla="*/ 788930 h 1188968"/>
                <a:gd name="connsiteX156" fmla="*/ 471644 w 903983"/>
                <a:gd name="connsiteY156" fmla="*/ 783102 h 1188968"/>
                <a:gd name="connsiteX157" fmla="*/ 474668 w 903983"/>
                <a:gd name="connsiteY157" fmla="*/ 777228 h 1188968"/>
                <a:gd name="connsiteX158" fmla="*/ 477691 w 903983"/>
                <a:gd name="connsiteY158" fmla="*/ 771309 h 1188968"/>
                <a:gd name="connsiteX159" fmla="*/ 480715 w 903983"/>
                <a:gd name="connsiteY159" fmla="*/ 765346 h 1188968"/>
                <a:gd name="connsiteX160" fmla="*/ 483738 w 903983"/>
                <a:gd name="connsiteY160" fmla="*/ 759340 h 1188968"/>
                <a:gd name="connsiteX161" fmla="*/ 486762 w 903983"/>
                <a:gd name="connsiteY161" fmla="*/ 753291 h 1188968"/>
                <a:gd name="connsiteX162" fmla="*/ 489784 w 903983"/>
                <a:gd name="connsiteY162" fmla="*/ 747199 h 1188968"/>
                <a:gd name="connsiteX163" fmla="*/ 492808 w 903983"/>
                <a:gd name="connsiteY163" fmla="*/ 741065 h 1188968"/>
                <a:gd name="connsiteX164" fmla="*/ 495831 w 903983"/>
                <a:gd name="connsiteY164" fmla="*/ 734890 h 1188968"/>
                <a:gd name="connsiteX165" fmla="*/ 498855 w 903983"/>
                <a:gd name="connsiteY165" fmla="*/ 728674 h 1188968"/>
                <a:gd name="connsiteX166" fmla="*/ 501878 w 903983"/>
                <a:gd name="connsiteY166" fmla="*/ 722418 h 1188968"/>
                <a:gd name="connsiteX167" fmla="*/ 504902 w 903983"/>
                <a:gd name="connsiteY167" fmla="*/ 716123 h 1188968"/>
                <a:gd name="connsiteX168" fmla="*/ 507925 w 903983"/>
                <a:gd name="connsiteY168" fmla="*/ 709790 h 1188968"/>
                <a:gd name="connsiteX169" fmla="*/ 510949 w 903983"/>
                <a:gd name="connsiteY169" fmla="*/ 703418 h 1188968"/>
                <a:gd name="connsiteX170" fmla="*/ 513971 w 903983"/>
                <a:gd name="connsiteY170" fmla="*/ 697008 h 1188968"/>
                <a:gd name="connsiteX171" fmla="*/ 516995 w 903983"/>
                <a:gd name="connsiteY171" fmla="*/ 690563 h 1188968"/>
                <a:gd name="connsiteX172" fmla="*/ 520018 w 903983"/>
                <a:gd name="connsiteY172" fmla="*/ 684081 h 1188968"/>
                <a:gd name="connsiteX173" fmla="*/ 523042 w 903983"/>
                <a:gd name="connsiteY173" fmla="*/ 677564 h 1188968"/>
                <a:gd name="connsiteX174" fmla="*/ 526065 w 903983"/>
                <a:gd name="connsiteY174" fmla="*/ 671014 h 1188968"/>
                <a:gd name="connsiteX175" fmla="*/ 529089 w 903983"/>
                <a:gd name="connsiteY175" fmla="*/ 664430 h 1188968"/>
                <a:gd name="connsiteX176" fmla="*/ 532112 w 903983"/>
                <a:gd name="connsiteY176" fmla="*/ 657814 h 1188968"/>
                <a:gd name="connsiteX177" fmla="*/ 535136 w 903983"/>
                <a:gd name="connsiteY177" fmla="*/ 651166 h 1188968"/>
                <a:gd name="connsiteX178" fmla="*/ 538158 w 903983"/>
                <a:gd name="connsiteY178" fmla="*/ 644488 h 1188968"/>
                <a:gd name="connsiteX179" fmla="*/ 541182 w 903983"/>
                <a:gd name="connsiteY179" fmla="*/ 637780 h 1188968"/>
                <a:gd name="connsiteX180" fmla="*/ 544205 w 903983"/>
                <a:gd name="connsiteY180" fmla="*/ 631043 h 1188968"/>
                <a:gd name="connsiteX181" fmla="*/ 547229 w 903983"/>
                <a:gd name="connsiteY181" fmla="*/ 624278 h 1188968"/>
                <a:gd name="connsiteX182" fmla="*/ 550252 w 903983"/>
                <a:gd name="connsiteY182" fmla="*/ 617487 h 1188968"/>
                <a:gd name="connsiteX183" fmla="*/ 553276 w 903983"/>
                <a:gd name="connsiteY183" fmla="*/ 610669 h 1188968"/>
                <a:gd name="connsiteX184" fmla="*/ 556299 w 903983"/>
                <a:gd name="connsiteY184" fmla="*/ 603826 h 1188968"/>
                <a:gd name="connsiteX185" fmla="*/ 559322 w 903983"/>
                <a:gd name="connsiteY185" fmla="*/ 596960 h 1188968"/>
                <a:gd name="connsiteX186" fmla="*/ 562346 w 903983"/>
                <a:gd name="connsiteY186" fmla="*/ 590071 h 1188968"/>
                <a:gd name="connsiteX187" fmla="*/ 565368 w 903983"/>
                <a:gd name="connsiteY187" fmla="*/ 583160 h 1188968"/>
                <a:gd name="connsiteX188" fmla="*/ 568392 w 903983"/>
                <a:gd name="connsiteY188" fmla="*/ 576230 h 1188968"/>
                <a:gd name="connsiteX189" fmla="*/ 571415 w 903983"/>
                <a:gd name="connsiteY189" fmla="*/ 569279 h 1188968"/>
                <a:gd name="connsiteX190" fmla="*/ 574439 w 903983"/>
                <a:gd name="connsiteY190" fmla="*/ 562309 h 1188968"/>
                <a:gd name="connsiteX191" fmla="*/ 577462 w 903983"/>
                <a:gd name="connsiteY191" fmla="*/ 555323 h 1188968"/>
                <a:gd name="connsiteX192" fmla="*/ 580486 w 903983"/>
                <a:gd name="connsiteY192" fmla="*/ 548321 h 1188968"/>
                <a:gd name="connsiteX193" fmla="*/ 583509 w 903983"/>
                <a:gd name="connsiteY193" fmla="*/ 541304 h 1188968"/>
                <a:gd name="connsiteX194" fmla="*/ 586533 w 903983"/>
                <a:gd name="connsiteY194" fmla="*/ 534272 h 1188968"/>
                <a:gd name="connsiteX195" fmla="*/ 589555 w 903983"/>
                <a:gd name="connsiteY195" fmla="*/ 527229 h 1188968"/>
                <a:gd name="connsiteX196" fmla="*/ 592579 w 903983"/>
                <a:gd name="connsiteY196" fmla="*/ 520174 h 1188968"/>
                <a:gd name="connsiteX197" fmla="*/ 595602 w 903983"/>
                <a:gd name="connsiteY197" fmla="*/ 513110 h 1188968"/>
                <a:gd name="connsiteX198" fmla="*/ 598626 w 903983"/>
                <a:gd name="connsiteY198" fmla="*/ 506037 h 1188968"/>
                <a:gd name="connsiteX199" fmla="*/ 601649 w 903983"/>
                <a:gd name="connsiteY199" fmla="*/ 498955 h 1188968"/>
                <a:gd name="connsiteX200" fmla="*/ 604673 w 903983"/>
                <a:gd name="connsiteY200" fmla="*/ 491869 h 1188968"/>
                <a:gd name="connsiteX201" fmla="*/ 607696 w 903983"/>
                <a:gd name="connsiteY201" fmla="*/ 484776 h 1188968"/>
                <a:gd name="connsiteX202" fmla="*/ 610720 w 903983"/>
                <a:gd name="connsiteY202" fmla="*/ 477681 h 1188968"/>
                <a:gd name="connsiteX203" fmla="*/ 613742 w 903983"/>
                <a:gd name="connsiteY203" fmla="*/ 470584 h 1188968"/>
                <a:gd name="connsiteX204" fmla="*/ 616770 w 903983"/>
                <a:gd name="connsiteY204" fmla="*/ 463486 h 1188968"/>
                <a:gd name="connsiteX205" fmla="*/ 619793 w 903983"/>
                <a:gd name="connsiteY205" fmla="*/ 456388 h 1188968"/>
                <a:gd name="connsiteX206" fmla="*/ 622816 w 903983"/>
                <a:gd name="connsiteY206" fmla="*/ 449292 h 1188968"/>
                <a:gd name="connsiteX207" fmla="*/ 625839 w 903983"/>
                <a:gd name="connsiteY207" fmla="*/ 442200 h 1188968"/>
                <a:gd name="connsiteX208" fmla="*/ 628862 w 903983"/>
                <a:gd name="connsiteY208" fmla="*/ 435112 h 1188968"/>
                <a:gd name="connsiteX209" fmla="*/ 631885 w 903983"/>
                <a:gd name="connsiteY209" fmla="*/ 428030 h 1188968"/>
                <a:gd name="connsiteX210" fmla="*/ 634907 w 903983"/>
                <a:gd name="connsiteY210" fmla="*/ 420957 h 1188968"/>
                <a:gd name="connsiteX211" fmla="*/ 637930 w 903983"/>
                <a:gd name="connsiteY211" fmla="*/ 413892 h 1188968"/>
                <a:gd name="connsiteX212" fmla="*/ 640953 w 903983"/>
                <a:gd name="connsiteY212" fmla="*/ 406838 h 1188968"/>
                <a:gd name="connsiteX213" fmla="*/ 643976 w 903983"/>
                <a:gd name="connsiteY213" fmla="*/ 399796 h 1188968"/>
                <a:gd name="connsiteX214" fmla="*/ 646999 w 903983"/>
                <a:gd name="connsiteY214" fmla="*/ 392767 h 1188968"/>
                <a:gd name="connsiteX215" fmla="*/ 650022 w 903983"/>
                <a:gd name="connsiteY215" fmla="*/ 385753 h 1188968"/>
                <a:gd name="connsiteX216" fmla="*/ 653045 w 903983"/>
                <a:gd name="connsiteY216" fmla="*/ 378755 h 1188968"/>
                <a:gd name="connsiteX217" fmla="*/ 656068 w 903983"/>
                <a:gd name="connsiteY217" fmla="*/ 371775 h 1188968"/>
                <a:gd name="connsiteX218" fmla="*/ 659091 w 903983"/>
                <a:gd name="connsiteY218" fmla="*/ 364815 h 1188968"/>
                <a:gd name="connsiteX219" fmla="*/ 662114 w 903983"/>
                <a:gd name="connsiteY219" fmla="*/ 357875 h 1188968"/>
                <a:gd name="connsiteX220" fmla="*/ 665137 w 903983"/>
                <a:gd name="connsiteY220" fmla="*/ 350959 h 1188968"/>
                <a:gd name="connsiteX221" fmla="*/ 668159 w 903983"/>
                <a:gd name="connsiteY221" fmla="*/ 344066 h 1188968"/>
                <a:gd name="connsiteX222" fmla="*/ 671182 w 903983"/>
                <a:gd name="connsiteY222" fmla="*/ 337198 h 1188968"/>
                <a:gd name="connsiteX223" fmla="*/ 674205 w 903983"/>
                <a:gd name="connsiteY223" fmla="*/ 330358 h 1188968"/>
                <a:gd name="connsiteX224" fmla="*/ 677238 w 903983"/>
                <a:gd name="connsiteY224" fmla="*/ 323546 h 1188968"/>
                <a:gd name="connsiteX225" fmla="*/ 680261 w 903983"/>
                <a:gd name="connsiteY225" fmla="*/ 316765 h 1188968"/>
                <a:gd name="connsiteX226" fmla="*/ 683283 w 903983"/>
                <a:gd name="connsiteY226" fmla="*/ 310015 h 1188968"/>
                <a:gd name="connsiteX227" fmla="*/ 686306 w 903983"/>
                <a:gd name="connsiteY227" fmla="*/ 303298 h 1188968"/>
                <a:gd name="connsiteX228" fmla="*/ 689329 w 903983"/>
                <a:gd name="connsiteY228" fmla="*/ 296616 h 1188968"/>
                <a:gd name="connsiteX229" fmla="*/ 692352 w 903983"/>
                <a:gd name="connsiteY229" fmla="*/ 289970 h 1188968"/>
                <a:gd name="connsiteX230" fmla="*/ 695375 w 903983"/>
                <a:gd name="connsiteY230" fmla="*/ 283363 h 1188968"/>
                <a:gd name="connsiteX231" fmla="*/ 698398 w 903983"/>
                <a:gd name="connsiteY231" fmla="*/ 276794 h 1188968"/>
                <a:gd name="connsiteX232" fmla="*/ 701421 w 903983"/>
                <a:gd name="connsiteY232" fmla="*/ 270267 h 1188968"/>
                <a:gd name="connsiteX233" fmla="*/ 704444 w 903983"/>
                <a:gd name="connsiteY233" fmla="*/ 263782 h 1188968"/>
                <a:gd name="connsiteX234" fmla="*/ 707467 w 903983"/>
                <a:gd name="connsiteY234" fmla="*/ 257342 h 1188968"/>
                <a:gd name="connsiteX235" fmla="*/ 710490 w 903983"/>
                <a:gd name="connsiteY235" fmla="*/ 250947 h 1188968"/>
                <a:gd name="connsiteX236" fmla="*/ 713513 w 903983"/>
                <a:gd name="connsiteY236" fmla="*/ 244600 h 1188968"/>
                <a:gd name="connsiteX237" fmla="*/ 716535 w 903983"/>
                <a:gd name="connsiteY237" fmla="*/ 238301 h 1188968"/>
                <a:gd name="connsiteX238" fmla="*/ 719558 w 903983"/>
                <a:gd name="connsiteY238" fmla="*/ 232052 h 1188968"/>
                <a:gd name="connsiteX239" fmla="*/ 722581 w 903983"/>
                <a:gd name="connsiteY239" fmla="*/ 225856 h 1188968"/>
                <a:gd name="connsiteX240" fmla="*/ 725604 w 903983"/>
                <a:gd name="connsiteY240" fmla="*/ 219713 h 1188968"/>
                <a:gd name="connsiteX241" fmla="*/ 728627 w 903983"/>
                <a:gd name="connsiteY241" fmla="*/ 213625 h 1188968"/>
                <a:gd name="connsiteX242" fmla="*/ 731650 w 903983"/>
                <a:gd name="connsiteY242" fmla="*/ 207593 h 1188968"/>
                <a:gd name="connsiteX243" fmla="*/ 734673 w 903983"/>
                <a:gd name="connsiteY243" fmla="*/ 201620 h 1188968"/>
                <a:gd name="connsiteX244" fmla="*/ 737705 w 903983"/>
                <a:gd name="connsiteY244" fmla="*/ 195705 h 1188968"/>
                <a:gd name="connsiteX245" fmla="*/ 740728 w 903983"/>
                <a:gd name="connsiteY245" fmla="*/ 189852 h 1188968"/>
                <a:gd name="connsiteX246" fmla="*/ 743751 w 903983"/>
                <a:gd name="connsiteY246" fmla="*/ 184061 h 1188968"/>
                <a:gd name="connsiteX247" fmla="*/ 746774 w 903983"/>
                <a:gd name="connsiteY247" fmla="*/ 178335 h 1188968"/>
                <a:gd name="connsiteX248" fmla="*/ 749797 w 903983"/>
                <a:gd name="connsiteY248" fmla="*/ 172674 h 1188968"/>
                <a:gd name="connsiteX249" fmla="*/ 752820 w 903983"/>
                <a:gd name="connsiteY249" fmla="*/ 167079 h 1188968"/>
                <a:gd name="connsiteX250" fmla="*/ 755843 w 903983"/>
                <a:gd name="connsiteY250" fmla="*/ 161553 h 1188968"/>
                <a:gd name="connsiteX251" fmla="*/ 758866 w 903983"/>
                <a:gd name="connsiteY251" fmla="*/ 156098 h 1188968"/>
                <a:gd name="connsiteX252" fmla="*/ 761888 w 903983"/>
                <a:gd name="connsiteY252" fmla="*/ 150712 h 1188968"/>
                <a:gd name="connsiteX253" fmla="*/ 764911 w 903983"/>
                <a:gd name="connsiteY253" fmla="*/ 145400 h 1188968"/>
                <a:gd name="connsiteX254" fmla="*/ 767934 w 903983"/>
                <a:gd name="connsiteY254" fmla="*/ 140162 h 1188968"/>
                <a:gd name="connsiteX255" fmla="*/ 770957 w 903983"/>
                <a:gd name="connsiteY255" fmla="*/ 134999 h 1188968"/>
                <a:gd name="connsiteX256" fmla="*/ 773980 w 903983"/>
                <a:gd name="connsiteY256" fmla="*/ 129912 h 1188968"/>
                <a:gd name="connsiteX257" fmla="*/ 777003 w 903983"/>
                <a:gd name="connsiteY257" fmla="*/ 124905 h 1188968"/>
                <a:gd name="connsiteX258" fmla="*/ 780026 w 903983"/>
                <a:gd name="connsiteY258" fmla="*/ 119977 h 1188968"/>
                <a:gd name="connsiteX259" fmla="*/ 783049 w 903983"/>
                <a:gd name="connsiteY259" fmla="*/ 115129 h 1188968"/>
                <a:gd name="connsiteX260" fmla="*/ 786072 w 903983"/>
                <a:gd name="connsiteY260" fmla="*/ 110363 h 1188968"/>
                <a:gd name="connsiteX261" fmla="*/ 789095 w 903983"/>
                <a:gd name="connsiteY261" fmla="*/ 105681 h 1188968"/>
                <a:gd name="connsiteX262" fmla="*/ 792117 w 903983"/>
                <a:gd name="connsiteY262" fmla="*/ 101084 h 1188968"/>
                <a:gd name="connsiteX263" fmla="*/ 795140 w 903983"/>
                <a:gd name="connsiteY263" fmla="*/ 96572 h 1188968"/>
                <a:gd name="connsiteX264" fmla="*/ 798163 w 903983"/>
                <a:gd name="connsiteY264" fmla="*/ 92148 h 1188968"/>
                <a:gd name="connsiteX265" fmla="*/ 801196 w 903983"/>
                <a:gd name="connsiteY265" fmla="*/ 87811 h 1188968"/>
                <a:gd name="connsiteX266" fmla="*/ 804219 w 903983"/>
                <a:gd name="connsiteY266" fmla="*/ 83565 h 1188968"/>
                <a:gd name="connsiteX267" fmla="*/ 807242 w 903983"/>
                <a:gd name="connsiteY267" fmla="*/ 79410 h 1188968"/>
                <a:gd name="connsiteX268" fmla="*/ 810264 w 903983"/>
                <a:gd name="connsiteY268" fmla="*/ 75345 h 1188968"/>
                <a:gd name="connsiteX269" fmla="*/ 813287 w 903983"/>
                <a:gd name="connsiteY269" fmla="*/ 71375 h 1188968"/>
                <a:gd name="connsiteX270" fmla="*/ 816310 w 903983"/>
                <a:gd name="connsiteY270" fmla="*/ 67498 h 1188968"/>
                <a:gd name="connsiteX271" fmla="*/ 819333 w 903983"/>
                <a:gd name="connsiteY271" fmla="*/ 63717 h 1188968"/>
                <a:gd name="connsiteX272" fmla="*/ 822356 w 903983"/>
                <a:gd name="connsiteY272" fmla="*/ 60030 h 1188968"/>
                <a:gd name="connsiteX273" fmla="*/ 825379 w 903983"/>
                <a:gd name="connsiteY273" fmla="*/ 56443 h 1188968"/>
                <a:gd name="connsiteX274" fmla="*/ 828402 w 903983"/>
                <a:gd name="connsiteY274" fmla="*/ 52952 h 1188968"/>
                <a:gd name="connsiteX275" fmla="*/ 831425 w 903983"/>
                <a:gd name="connsiteY275" fmla="*/ 49561 h 1188968"/>
                <a:gd name="connsiteX276" fmla="*/ 834448 w 903983"/>
                <a:gd name="connsiteY276" fmla="*/ 46271 h 1188968"/>
                <a:gd name="connsiteX277" fmla="*/ 837470 w 903983"/>
                <a:gd name="connsiteY277" fmla="*/ 43081 h 1188968"/>
                <a:gd name="connsiteX278" fmla="*/ 840493 w 903983"/>
                <a:gd name="connsiteY278" fmla="*/ 39993 h 1188968"/>
                <a:gd name="connsiteX279" fmla="*/ 843516 w 903983"/>
                <a:gd name="connsiteY279" fmla="*/ 37008 h 1188968"/>
                <a:gd name="connsiteX280" fmla="*/ 846539 w 903983"/>
                <a:gd name="connsiteY280" fmla="*/ 34127 h 1188968"/>
                <a:gd name="connsiteX281" fmla="*/ 849562 w 903983"/>
                <a:gd name="connsiteY281" fmla="*/ 31351 h 1188968"/>
                <a:gd name="connsiteX282" fmla="*/ 852585 w 903983"/>
                <a:gd name="connsiteY282" fmla="*/ 28680 h 1188968"/>
                <a:gd name="connsiteX283" fmla="*/ 855608 w 903983"/>
                <a:gd name="connsiteY283" fmla="*/ 26115 h 1188968"/>
                <a:gd name="connsiteX284" fmla="*/ 858631 w 903983"/>
                <a:gd name="connsiteY284" fmla="*/ 23656 h 1188968"/>
                <a:gd name="connsiteX285" fmla="*/ 861654 w 903983"/>
                <a:gd name="connsiteY285" fmla="*/ 21306 h 1188968"/>
                <a:gd name="connsiteX286" fmla="*/ 864686 w 903983"/>
                <a:gd name="connsiteY286" fmla="*/ 19063 h 1188968"/>
                <a:gd name="connsiteX287" fmla="*/ 867709 w 903983"/>
                <a:gd name="connsiteY287" fmla="*/ 16929 h 1188968"/>
                <a:gd name="connsiteX288" fmla="*/ 870732 w 903983"/>
                <a:gd name="connsiteY288" fmla="*/ 14904 h 1188968"/>
                <a:gd name="connsiteX289" fmla="*/ 873755 w 903983"/>
                <a:gd name="connsiteY289" fmla="*/ 12990 h 1188968"/>
                <a:gd name="connsiteX290" fmla="*/ 876778 w 903983"/>
                <a:gd name="connsiteY290" fmla="*/ 11186 h 1188968"/>
                <a:gd name="connsiteX291" fmla="*/ 879801 w 903983"/>
                <a:gd name="connsiteY291" fmla="*/ 9493 h 1188968"/>
                <a:gd name="connsiteX292" fmla="*/ 882824 w 903983"/>
                <a:gd name="connsiteY292" fmla="*/ 7912 h 1188968"/>
                <a:gd name="connsiteX293" fmla="*/ 885846 w 903983"/>
                <a:gd name="connsiteY293" fmla="*/ 6442 h 1188968"/>
                <a:gd name="connsiteX294" fmla="*/ 888869 w 903983"/>
                <a:gd name="connsiteY294" fmla="*/ 5086 h 1188968"/>
                <a:gd name="connsiteX295" fmla="*/ 891892 w 903983"/>
                <a:gd name="connsiteY295" fmla="*/ 3841 h 1188968"/>
                <a:gd name="connsiteX296" fmla="*/ 894915 w 903983"/>
                <a:gd name="connsiteY296" fmla="*/ 2711 h 1188968"/>
                <a:gd name="connsiteX297" fmla="*/ 897938 w 903983"/>
                <a:gd name="connsiteY297" fmla="*/ 1693 h 1188968"/>
                <a:gd name="connsiteX298" fmla="*/ 900961 w 903983"/>
                <a:gd name="connsiteY298" fmla="*/ 790 h 1188968"/>
                <a:gd name="connsiteX299" fmla="*/ 903984 w 903983"/>
                <a:gd name="connsiteY299" fmla="*/ 0 h 1188968"/>
                <a:gd name="connsiteX300" fmla="*/ 903984 w 903983"/>
                <a:gd name="connsiteY300" fmla="*/ 1188968 h 1188968"/>
                <a:gd name="connsiteX301" fmla="*/ 0 w 903983"/>
                <a:gd name="connsiteY301" fmla="*/ 1188968 h 1188968"/>
                <a:gd name="connsiteX302" fmla="*/ 0 w 903983"/>
                <a:gd name="connsiteY302" fmla="*/ 1175736 h 118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903983" h="1188968">
                  <a:moveTo>
                    <a:pt x="0" y="1175736"/>
                  </a:moveTo>
                  <a:lnTo>
                    <a:pt x="3023" y="1175346"/>
                  </a:lnTo>
                  <a:lnTo>
                    <a:pt x="6047" y="1174937"/>
                  </a:lnTo>
                  <a:lnTo>
                    <a:pt x="9070" y="1174519"/>
                  </a:lnTo>
                  <a:lnTo>
                    <a:pt x="12094" y="1174091"/>
                  </a:lnTo>
                  <a:lnTo>
                    <a:pt x="15116" y="1173654"/>
                  </a:lnTo>
                  <a:lnTo>
                    <a:pt x="18140" y="1173207"/>
                  </a:lnTo>
                  <a:lnTo>
                    <a:pt x="21163" y="1172741"/>
                  </a:lnTo>
                  <a:lnTo>
                    <a:pt x="24187" y="1172266"/>
                  </a:lnTo>
                  <a:lnTo>
                    <a:pt x="27210" y="1171781"/>
                  </a:lnTo>
                  <a:lnTo>
                    <a:pt x="30234" y="1171287"/>
                  </a:lnTo>
                  <a:lnTo>
                    <a:pt x="33257" y="1170774"/>
                  </a:lnTo>
                  <a:lnTo>
                    <a:pt x="36281" y="1170251"/>
                  </a:lnTo>
                  <a:lnTo>
                    <a:pt x="39303" y="1169719"/>
                  </a:lnTo>
                  <a:lnTo>
                    <a:pt x="42327" y="1169167"/>
                  </a:lnTo>
                  <a:lnTo>
                    <a:pt x="45350" y="1168606"/>
                  </a:lnTo>
                  <a:lnTo>
                    <a:pt x="48374" y="1168026"/>
                  </a:lnTo>
                  <a:lnTo>
                    <a:pt x="51397" y="1167428"/>
                  </a:lnTo>
                  <a:lnTo>
                    <a:pt x="54421" y="1166829"/>
                  </a:lnTo>
                  <a:lnTo>
                    <a:pt x="57444" y="1166201"/>
                  </a:lnTo>
                  <a:lnTo>
                    <a:pt x="60468" y="1165564"/>
                  </a:lnTo>
                  <a:lnTo>
                    <a:pt x="63490" y="1164918"/>
                  </a:lnTo>
                  <a:lnTo>
                    <a:pt x="66513" y="1164243"/>
                  </a:lnTo>
                  <a:lnTo>
                    <a:pt x="69537" y="1163559"/>
                  </a:lnTo>
                  <a:lnTo>
                    <a:pt x="72560" y="1162865"/>
                  </a:lnTo>
                  <a:lnTo>
                    <a:pt x="75584" y="1162142"/>
                  </a:lnTo>
                  <a:lnTo>
                    <a:pt x="78607" y="1161410"/>
                  </a:lnTo>
                  <a:lnTo>
                    <a:pt x="81631" y="1160659"/>
                  </a:lnTo>
                  <a:lnTo>
                    <a:pt x="84654" y="1159889"/>
                  </a:lnTo>
                  <a:lnTo>
                    <a:pt x="87677" y="1159100"/>
                  </a:lnTo>
                  <a:lnTo>
                    <a:pt x="90700" y="1158292"/>
                  </a:lnTo>
                  <a:lnTo>
                    <a:pt x="93724" y="1157465"/>
                  </a:lnTo>
                  <a:lnTo>
                    <a:pt x="96747" y="1156629"/>
                  </a:lnTo>
                  <a:lnTo>
                    <a:pt x="99771" y="1155764"/>
                  </a:lnTo>
                  <a:lnTo>
                    <a:pt x="102794" y="1154880"/>
                  </a:lnTo>
                  <a:lnTo>
                    <a:pt x="105818" y="1153977"/>
                  </a:lnTo>
                  <a:lnTo>
                    <a:pt x="108841" y="1153055"/>
                  </a:lnTo>
                  <a:lnTo>
                    <a:pt x="111865" y="1152113"/>
                  </a:lnTo>
                  <a:lnTo>
                    <a:pt x="114887" y="1151144"/>
                  </a:lnTo>
                  <a:lnTo>
                    <a:pt x="117911" y="1150155"/>
                  </a:lnTo>
                  <a:lnTo>
                    <a:pt x="120934" y="1149148"/>
                  </a:lnTo>
                  <a:lnTo>
                    <a:pt x="123958" y="1148121"/>
                  </a:lnTo>
                  <a:lnTo>
                    <a:pt x="126981" y="1147066"/>
                  </a:lnTo>
                  <a:lnTo>
                    <a:pt x="130005" y="1145982"/>
                  </a:lnTo>
                  <a:lnTo>
                    <a:pt x="133028" y="1144889"/>
                  </a:lnTo>
                  <a:lnTo>
                    <a:pt x="136052" y="1143758"/>
                  </a:lnTo>
                  <a:lnTo>
                    <a:pt x="139074" y="1142617"/>
                  </a:lnTo>
                  <a:lnTo>
                    <a:pt x="142098" y="1141438"/>
                  </a:lnTo>
                  <a:lnTo>
                    <a:pt x="145121" y="1140240"/>
                  </a:lnTo>
                  <a:lnTo>
                    <a:pt x="148145" y="1139024"/>
                  </a:lnTo>
                  <a:lnTo>
                    <a:pt x="151168" y="1137769"/>
                  </a:lnTo>
                  <a:lnTo>
                    <a:pt x="154192" y="1136495"/>
                  </a:lnTo>
                  <a:lnTo>
                    <a:pt x="157215" y="1135193"/>
                  </a:lnTo>
                  <a:lnTo>
                    <a:pt x="160239" y="1133862"/>
                  </a:lnTo>
                  <a:lnTo>
                    <a:pt x="163261" y="1132512"/>
                  </a:lnTo>
                  <a:lnTo>
                    <a:pt x="166284" y="1131124"/>
                  </a:lnTo>
                  <a:lnTo>
                    <a:pt x="169308" y="1129717"/>
                  </a:lnTo>
                  <a:lnTo>
                    <a:pt x="172331" y="1128272"/>
                  </a:lnTo>
                  <a:lnTo>
                    <a:pt x="175355" y="1126809"/>
                  </a:lnTo>
                  <a:lnTo>
                    <a:pt x="178378" y="1125306"/>
                  </a:lnTo>
                  <a:lnTo>
                    <a:pt x="181402" y="1123776"/>
                  </a:lnTo>
                  <a:lnTo>
                    <a:pt x="184425" y="1122217"/>
                  </a:lnTo>
                  <a:lnTo>
                    <a:pt x="187449" y="1120630"/>
                  </a:lnTo>
                  <a:lnTo>
                    <a:pt x="190471" y="1119004"/>
                  </a:lnTo>
                  <a:lnTo>
                    <a:pt x="193495" y="1117360"/>
                  </a:lnTo>
                  <a:lnTo>
                    <a:pt x="196518" y="1115667"/>
                  </a:lnTo>
                  <a:lnTo>
                    <a:pt x="199542" y="1113956"/>
                  </a:lnTo>
                  <a:lnTo>
                    <a:pt x="202565" y="1112207"/>
                  </a:lnTo>
                  <a:lnTo>
                    <a:pt x="205589" y="1110420"/>
                  </a:lnTo>
                  <a:lnTo>
                    <a:pt x="208612" y="1108605"/>
                  </a:lnTo>
                  <a:lnTo>
                    <a:pt x="211636" y="1106751"/>
                  </a:lnTo>
                  <a:lnTo>
                    <a:pt x="214658" y="1104869"/>
                  </a:lnTo>
                  <a:lnTo>
                    <a:pt x="217682" y="1102948"/>
                  </a:lnTo>
                  <a:lnTo>
                    <a:pt x="220705" y="1100990"/>
                  </a:lnTo>
                  <a:lnTo>
                    <a:pt x="223729" y="1099004"/>
                  </a:lnTo>
                  <a:lnTo>
                    <a:pt x="226752" y="1096979"/>
                  </a:lnTo>
                  <a:lnTo>
                    <a:pt x="229776" y="1094916"/>
                  </a:lnTo>
                  <a:lnTo>
                    <a:pt x="232799" y="1092815"/>
                  </a:lnTo>
                  <a:lnTo>
                    <a:pt x="235823" y="1090676"/>
                  </a:lnTo>
                  <a:lnTo>
                    <a:pt x="238845" y="1088499"/>
                  </a:lnTo>
                  <a:lnTo>
                    <a:pt x="241869" y="1086285"/>
                  </a:lnTo>
                  <a:lnTo>
                    <a:pt x="244892" y="1084032"/>
                  </a:lnTo>
                  <a:lnTo>
                    <a:pt x="247916" y="1081741"/>
                  </a:lnTo>
                  <a:lnTo>
                    <a:pt x="250939" y="1079412"/>
                  </a:lnTo>
                  <a:lnTo>
                    <a:pt x="253963" y="1077035"/>
                  </a:lnTo>
                  <a:lnTo>
                    <a:pt x="256986" y="1074621"/>
                  </a:lnTo>
                  <a:lnTo>
                    <a:pt x="260010" y="1072168"/>
                  </a:lnTo>
                  <a:lnTo>
                    <a:pt x="263032" y="1069677"/>
                  </a:lnTo>
                  <a:lnTo>
                    <a:pt x="266055" y="1067139"/>
                  </a:lnTo>
                  <a:lnTo>
                    <a:pt x="269079" y="1064563"/>
                  </a:lnTo>
                  <a:lnTo>
                    <a:pt x="272102" y="1061949"/>
                  </a:lnTo>
                  <a:lnTo>
                    <a:pt x="275126" y="1059287"/>
                  </a:lnTo>
                  <a:lnTo>
                    <a:pt x="278149" y="1056578"/>
                  </a:lnTo>
                  <a:lnTo>
                    <a:pt x="281173" y="1053831"/>
                  </a:lnTo>
                  <a:lnTo>
                    <a:pt x="284196" y="1051046"/>
                  </a:lnTo>
                  <a:lnTo>
                    <a:pt x="287220" y="1048203"/>
                  </a:lnTo>
                  <a:lnTo>
                    <a:pt x="290242" y="1045323"/>
                  </a:lnTo>
                  <a:lnTo>
                    <a:pt x="293266" y="1042405"/>
                  </a:lnTo>
                  <a:lnTo>
                    <a:pt x="296289" y="1039429"/>
                  </a:lnTo>
                  <a:lnTo>
                    <a:pt x="299313" y="1036416"/>
                  </a:lnTo>
                  <a:lnTo>
                    <a:pt x="302336" y="1033355"/>
                  </a:lnTo>
                  <a:lnTo>
                    <a:pt x="305360" y="1030247"/>
                  </a:lnTo>
                  <a:lnTo>
                    <a:pt x="308383" y="1027091"/>
                  </a:lnTo>
                  <a:lnTo>
                    <a:pt x="311407" y="1023887"/>
                  </a:lnTo>
                  <a:lnTo>
                    <a:pt x="314429" y="1020646"/>
                  </a:lnTo>
                  <a:lnTo>
                    <a:pt x="317453" y="1017347"/>
                  </a:lnTo>
                  <a:lnTo>
                    <a:pt x="320476" y="1014010"/>
                  </a:lnTo>
                  <a:lnTo>
                    <a:pt x="323500" y="1010617"/>
                  </a:lnTo>
                  <a:lnTo>
                    <a:pt x="326523" y="1007176"/>
                  </a:lnTo>
                  <a:lnTo>
                    <a:pt x="329547" y="1003687"/>
                  </a:lnTo>
                  <a:lnTo>
                    <a:pt x="332570" y="1000151"/>
                  </a:lnTo>
                  <a:lnTo>
                    <a:pt x="335594" y="996567"/>
                  </a:lnTo>
                  <a:lnTo>
                    <a:pt x="338616" y="992936"/>
                  </a:lnTo>
                  <a:lnTo>
                    <a:pt x="341640" y="989247"/>
                  </a:lnTo>
                  <a:lnTo>
                    <a:pt x="344663" y="985521"/>
                  </a:lnTo>
                  <a:lnTo>
                    <a:pt x="347687" y="981738"/>
                  </a:lnTo>
                  <a:lnTo>
                    <a:pt x="350710" y="977907"/>
                  </a:lnTo>
                  <a:lnTo>
                    <a:pt x="353734" y="974019"/>
                  </a:lnTo>
                  <a:lnTo>
                    <a:pt x="356757" y="970093"/>
                  </a:lnTo>
                  <a:lnTo>
                    <a:pt x="359780" y="966100"/>
                  </a:lnTo>
                  <a:lnTo>
                    <a:pt x="362803" y="962070"/>
                  </a:lnTo>
                  <a:lnTo>
                    <a:pt x="365826" y="957982"/>
                  </a:lnTo>
                  <a:lnTo>
                    <a:pt x="368850" y="953847"/>
                  </a:lnTo>
                  <a:lnTo>
                    <a:pt x="371873" y="949664"/>
                  </a:lnTo>
                  <a:lnTo>
                    <a:pt x="374897" y="945425"/>
                  </a:lnTo>
                  <a:lnTo>
                    <a:pt x="377920" y="941138"/>
                  </a:lnTo>
                  <a:lnTo>
                    <a:pt x="380944" y="936793"/>
                  </a:lnTo>
                  <a:lnTo>
                    <a:pt x="383967" y="932411"/>
                  </a:lnTo>
                  <a:lnTo>
                    <a:pt x="386991" y="927962"/>
                  </a:lnTo>
                  <a:lnTo>
                    <a:pt x="390013" y="923466"/>
                  </a:lnTo>
                  <a:lnTo>
                    <a:pt x="393037" y="918922"/>
                  </a:lnTo>
                  <a:lnTo>
                    <a:pt x="396060" y="914331"/>
                  </a:lnTo>
                  <a:lnTo>
                    <a:pt x="399084" y="909682"/>
                  </a:lnTo>
                  <a:lnTo>
                    <a:pt x="402107" y="904986"/>
                  </a:lnTo>
                  <a:lnTo>
                    <a:pt x="405131" y="900233"/>
                  </a:lnTo>
                  <a:lnTo>
                    <a:pt x="408154" y="895433"/>
                  </a:lnTo>
                  <a:lnTo>
                    <a:pt x="411178" y="890575"/>
                  </a:lnTo>
                  <a:lnTo>
                    <a:pt x="414200" y="885680"/>
                  </a:lnTo>
                  <a:lnTo>
                    <a:pt x="417224" y="880727"/>
                  </a:lnTo>
                  <a:lnTo>
                    <a:pt x="420247" y="875717"/>
                  </a:lnTo>
                  <a:lnTo>
                    <a:pt x="423271" y="870660"/>
                  </a:lnTo>
                  <a:lnTo>
                    <a:pt x="426294" y="865557"/>
                  </a:lnTo>
                  <a:lnTo>
                    <a:pt x="429318" y="860402"/>
                  </a:lnTo>
                  <a:lnTo>
                    <a:pt x="432341" y="855197"/>
                  </a:lnTo>
                  <a:lnTo>
                    <a:pt x="435365" y="849941"/>
                  </a:lnTo>
                  <a:lnTo>
                    <a:pt x="438387" y="844636"/>
                  </a:lnTo>
                  <a:lnTo>
                    <a:pt x="441411" y="839282"/>
                  </a:lnTo>
                  <a:lnTo>
                    <a:pt x="444434" y="833879"/>
                  </a:lnTo>
                  <a:lnTo>
                    <a:pt x="447458" y="828427"/>
                  </a:lnTo>
                  <a:lnTo>
                    <a:pt x="450481" y="822927"/>
                  </a:lnTo>
                  <a:lnTo>
                    <a:pt x="453505" y="817378"/>
                  </a:lnTo>
                  <a:lnTo>
                    <a:pt x="456528" y="811783"/>
                  </a:lnTo>
                  <a:lnTo>
                    <a:pt x="459551" y="806139"/>
                  </a:lnTo>
                  <a:lnTo>
                    <a:pt x="462574" y="800449"/>
                  </a:lnTo>
                  <a:lnTo>
                    <a:pt x="465597" y="794712"/>
                  </a:lnTo>
                  <a:lnTo>
                    <a:pt x="468621" y="788930"/>
                  </a:lnTo>
                  <a:lnTo>
                    <a:pt x="471644" y="783102"/>
                  </a:lnTo>
                  <a:lnTo>
                    <a:pt x="474668" y="777228"/>
                  </a:lnTo>
                  <a:lnTo>
                    <a:pt x="477691" y="771309"/>
                  </a:lnTo>
                  <a:lnTo>
                    <a:pt x="480715" y="765346"/>
                  </a:lnTo>
                  <a:lnTo>
                    <a:pt x="483738" y="759340"/>
                  </a:lnTo>
                  <a:lnTo>
                    <a:pt x="486762" y="753291"/>
                  </a:lnTo>
                  <a:lnTo>
                    <a:pt x="489784" y="747199"/>
                  </a:lnTo>
                  <a:lnTo>
                    <a:pt x="492808" y="741065"/>
                  </a:lnTo>
                  <a:lnTo>
                    <a:pt x="495831" y="734890"/>
                  </a:lnTo>
                  <a:lnTo>
                    <a:pt x="498855" y="728674"/>
                  </a:lnTo>
                  <a:lnTo>
                    <a:pt x="501878" y="722418"/>
                  </a:lnTo>
                  <a:lnTo>
                    <a:pt x="504902" y="716123"/>
                  </a:lnTo>
                  <a:lnTo>
                    <a:pt x="507925" y="709790"/>
                  </a:lnTo>
                  <a:lnTo>
                    <a:pt x="510949" y="703418"/>
                  </a:lnTo>
                  <a:lnTo>
                    <a:pt x="513971" y="697008"/>
                  </a:lnTo>
                  <a:lnTo>
                    <a:pt x="516995" y="690563"/>
                  </a:lnTo>
                  <a:lnTo>
                    <a:pt x="520018" y="684081"/>
                  </a:lnTo>
                  <a:lnTo>
                    <a:pt x="523042" y="677564"/>
                  </a:lnTo>
                  <a:lnTo>
                    <a:pt x="526065" y="671014"/>
                  </a:lnTo>
                  <a:lnTo>
                    <a:pt x="529089" y="664430"/>
                  </a:lnTo>
                  <a:lnTo>
                    <a:pt x="532112" y="657814"/>
                  </a:lnTo>
                  <a:lnTo>
                    <a:pt x="535136" y="651166"/>
                  </a:lnTo>
                  <a:lnTo>
                    <a:pt x="538158" y="644488"/>
                  </a:lnTo>
                  <a:lnTo>
                    <a:pt x="541182" y="637780"/>
                  </a:lnTo>
                  <a:lnTo>
                    <a:pt x="544205" y="631043"/>
                  </a:lnTo>
                  <a:lnTo>
                    <a:pt x="547229" y="624278"/>
                  </a:lnTo>
                  <a:lnTo>
                    <a:pt x="550252" y="617487"/>
                  </a:lnTo>
                  <a:lnTo>
                    <a:pt x="553276" y="610669"/>
                  </a:lnTo>
                  <a:lnTo>
                    <a:pt x="556299" y="603826"/>
                  </a:lnTo>
                  <a:lnTo>
                    <a:pt x="559322" y="596960"/>
                  </a:lnTo>
                  <a:lnTo>
                    <a:pt x="562346" y="590071"/>
                  </a:lnTo>
                  <a:lnTo>
                    <a:pt x="565368" y="583160"/>
                  </a:lnTo>
                  <a:lnTo>
                    <a:pt x="568392" y="576230"/>
                  </a:lnTo>
                  <a:lnTo>
                    <a:pt x="571415" y="569279"/>
                  </a:lnTo>
                  <a:lnTo>
                    <a:pt x="574439" y="562309"/>
                  </a:lnTo>
                  <a:lnTo>
                    <a:pt x="577462" y="555323"/>
                  </a:lnTo>
                  <a:lnTo>
                    <a:pt x="580486" y="548321"/>
                  </a:lnTo>
                  <a:lnTo>
                    <a:pt x="583509" y="541304"/>
                  </a:lnTo>
                  <a:lnTo>
                    <a:pt x="586533" y="534272"/>
                  </a:lnTo>
                  <a:lnTo>
                    <a:pt x="589555" y="527229"/>
                  </a:lnTo>
                  <a:lnTo>
                    <a:pt x="592579" y="520174"/>
                  </a:lnTo>
                  <a:lnTo>
                    <a:pt x="595602" y="513110"/>
                  </a:lnTo>
                  <a:lnTo>
                    <a:pt x="598626" y="506037"/>
                  </a:lnTo>
                  <a:lnTo>
                    <a:pt x="601649" y="498955"/>
                  </a:lnTo>
                  <a:lnTo>
                    <a:pt x="604673" y="491869"/>
                  </a:lnTo>
                  <a:lnTo>
                    <a:pt x="607696" y="484776"/>
                  </a:lnTo>
                  <a:lnTo>
                    <a:pt x="610720" y="477681"/>
                  </a:lnTo>
                  <a:lnTo>
                    <a:pt x="613742" y="470584"/>
                  </a:lnTo>
                  <a:lnTo>
                    <a:pt x="616770" y="463486"/>
                  </a:lnTo>
                  <a:lnTo>
                    <a:pt x="619793" y="456388"/>
                  </a:lnTo>
                  <a:lnTo>
                    <a:pt x="622816" y="449292"/>
                  </a:lnTo>
                  <a:lnTo>
                    <a:pt x="625839" y="442200"/>
                  </a:lnTo>
                  <a:lnTo>
                    <a:pt x="628862" y="435112"/>
                  </a:lnTo>
                  <a:lnTo>
                    <a:pt x="631885" y="428030"/>
                  </a:lnTo>
                  <a:lnTo>
                    <a:pt x="634907" y="420957"/>
                  </a:lnTo>
                  <a:lnTo>
                    <a:pt x="637930" y="413892"/>
                  </a:lnTo>
                  <a:lnTo>
                    <a:pt x="640953" y="406838"/>
                  </a:lnTo>
                  <a:lnTo>
                    <a:pt x="643976" y="399796"/>
                  </a:lnTo>
                  <a:lnTo>
                    <a:pt x="646999" y="392767"/>
                  </a:lnTo>
                  <a:lnTo>
                    <a:pt x="650022" y="385753"/>
                  </a:lnTo>
                  <a:lnTo>
                    <a:pt x="653045" y="378755"/>
                  </a:lnTo>
                  <a:lnTo>
                    <a:pt x="656068" y="371775"/>
                  </a:lnTo>
                  <a:lnTo>
                    <a:pt x="659091" y="364815"/>
                  </a:lnTo>
                  <a:lnTo>
                    <a:pt x="662114" y="357875"/>
                  </a:lnTo>
                  <a:lnTo>
                    <a:pt x="665137" y="350959"/>
                  </a:lnTo>
                  <a:lnTo>
                    <a:pt x="668159" y="344066"/>
                  </a:lnTo>
                  <a:lnTo>
                    <a:pt x="671182" y="337198"/>
                  </a:lnTo>
                  <a:lnTo>
                    <a:pt x="674205" y="330358"/>
                  </a:lnTo>
                  <a:lnTo>
                    <a:pt x="677238" y="323546"/>
                  </a:lnTo>
                  <a:lnTo>
                    <a:pt x="680261" y="316765"/>
                  </a:lnTo>
                  <a:lnTo>
                    <a:pt x="683283" y="310015"/>
                  </a:lnTo>
                  <a:lnTo>
                    <a:pt x="686306" y="303298"/>
                  </a:lnTo>
                  <a:lnTo>
                    <a:pt x="689329" y="296616"/>
                  </a:lnTo>
                  <a:lnTo>
                    <a:pt x="692352" y="289970"/>
                  </a:lnTo>
                  <a:lnTo>
                    <a:pt x="695375" y="283363"/>
                  </a:lnTo>
                  <a:lnTo>
                    <a:pt x="698398" y="276794"/>
                  </a:lnTo>
                  <a:lnTo>
                    <a:pt x="701421" y="270267"/>
                  </a:lnTo>
                  <a:lnTo>
                    <a:pt x="704444" y="263782"/>
                  </a:lnTo>
                  <a:lnTo>
                    <a:pt x="707467" y="257342"/>
                  </a:lnTo>
                  <a:lnTo>
                    <a:pt x="710490" y="250947"/>
                  </a:lnTo>
                  <a:lnTo>
                    <a:pt x="713513" y="244600"/>
                  </a:lnTo>
                  <a:lnTo>
                    <a:pt x="716535" y="238301"/>
                  </a:lnTo>
                  <a:lnTo>
                    <a:pt x="719558" y="232052"/>
                  </a:lnTo>
                  <a:lnTo>
                    <a:pt x="722581" y="225856"/>
                  </a:lnTo>
                  <a:lnTo>
                    <a:pt x="725604" y="219713"/>
                  </a:lnTo>
                  <a:lnTo>
                    <a:pt x="728627" y="213625"/>
                  </a:lnTo>
                  <a:lnTo>
                    <a:pt x="731650" y="207593"/>
                  </a:lnTo>
                  <a:lnTo>
                    <a:pt x="734673" y="201620"/>
                  </a:lnTo>
                  <a:lnTo>
                    <a:pt x="737705" y="195705"/>
                  </a:lnTo>
                  <a:lnTo>
                    <a:pt x="740728" y="189852"/>
                  </a:lnTo>
                  <a:lnTo>
                    <a:pt x="743751" y="184061"/>
                  </a:lnTo>
                  <a:lnTo>
                    <a:pt x="746774" y="178335"/>
                  </a:lnTo>
                  <a:lnTo>
                    <a:pt x="749797" y="172674"/>
                  </a:lnTo>
                  <a:lnTo>
                    <a:pt x="752820" y="167079"/>
                  </a:lnTo>
                  <a:lnTo>
                    <a:pt x="755843" y="161553"/>
                  </a:lnTo>
                  <a:lnTo>
                    <a:pt x="758866" y="156098"/>
                  </a:lnTo>
                  <a:lnTo>
                    <a:pt x="761888" y="150712"/>
                  </a:lnTo>
                  <a:lnTo>
                    <a:pt x="764911" y="145400"/>
                  </a:lnTo>
                  <a:lnTo>
                    <a:pt x="767934" y="140162"/>
                  </a:lnTo>
                  <a:lnTo>
                    <a:pt x="770957" y="134999"/>
                  </a:lnTo>
                  <a:lnTo>
                    <a:pt x="773980" y="129912"/>
                  </a:lnTo>
                  <a:lnTo>
                    <a:pt x="777003" y="124905"/>
                  </a:lnTo>
                  <a:lnTo>
                    <a:pt x="780026" y="119977"/>
                  </a:lnTo>
                  <a:lnTo>
                    <a:pt x="783049" y="115129"/>
                  </a:lnTo>
                  <a:lnTo>
                    <a:pt x="786072" y="110363"/>
                  </a:lnTo>
                  <a:lnTo>
                    <a:pt x="789095" y="105681"/>
                  </a:lnTo>
                  <a:lnTo>
                    <a:pt x="792117" y="101084"/>
                  </a:lnTo>
                  <a:lnTo>
                    <a:pt x="795140" y="96572"/>
                  </a:lnTo>
                  <a:lnTo>
                    <a:pt x="798163" y="92148"/>
                  </a:lnTo>
                  <a:lnTo>
                    <a:pt x="801196" y="87811"/>
                  </a:lnTo>
                  <a:lnTo>
                    <a:pt x="804219" y="83565"/>
                  </a:lnTo>
                  <a:lnTo>
                    <a:pt x="807242" y="79410"/>
                  </a:lnTo>
                  <a:lnTo>
                    <a:pt x="810264" y="75345"/>
                  </a:lnTo>
                  <a:lnTo>
                    <a:pt x="813287" y="71375"/>
                  </a:lnTo>
                  <a:lnTo>
                    <a:pt x="816310" y="67498"/>
                  </a:lnTo>
                  <a:lnTo>
                    <a:pt x="819333" y="63717"/>
                  </a:lnTo>
                  <a:lnTo>
                    <a:pt x="822356" y="60030"/>
                  </a:lnTo>
                  <a:lnTo>
                    <a:pt x="825379" y="56443"/>
                  </a:lnTo>
                  <a:lnTo>
                    <a:pt x="828402" y="52952"/>
                  </a:lnTo>
                  <a:lnTo>
                    <a:pt x="831425" y="49561"/>
                  </a:lnTo>
                  <a:lnTo>
                    <a:pt x="834448" y="46271"/>
                  </a:lnTo>
                  <a:lnTo>
                    <a:pt x="837470" y="43081"/>
                  </a:lnTo>
                  <a:lnTo>
                    <a:pt x="840493" y="39993"/>
                  </a:lnTo>
                  <a:lnTo>
                    <a:pt x="843516" y="37008"/>
                  </a:lnTo>
                  <a:lnTo>
                    <a:pt x="846539" y="34127"/>
                  </a:lnTo>
                  <a:lnTo>
                    <a:pt x="849562" y="31351"/>
                  </a:lnTo>
                  <a:lnTo>
                    <a:pt x="852585" y="28680"/>
                  </a:lnTo>
                  <a:lnTo>
                    <a:pt x="855608" y="26115"/>
                  </a:lnTo>
                  <a:lnTo>
                    <a:pt x="858631" y="23656"/>
                  </a:lnTo>
                  <a:lnTo>
                    <a:pt x="861654" y="21306"/>
                  </a:lnTo>
                  <a:lnTo>
                    <a:pt x="864686" y="19063"/>
                  </a:lnTo>
                  <a:lnTo>
                    <a:pt x="867709" y="16929"/>
                  </a:lnTo>
                  <a:lnTo>
                    <a:pt x="870732" y="14904"/>
                  </a:lnTo>
                  <a:lnTo>
                    <a:pt x="873755" y="12990"/>
                  </a:lnTo>
                  <a:lnTo>
                    <a:pt x="876778" y="11186"/>
                  </a:lnTo>
                  <a:lnTo>
                    <a:pt x="879801" y="9493"/>
                  </a:lnTo>
                  <a:lnTo>
                    <a:pt x="882824" y="7912"/>
                  </a:lnTo>
                  <a:lnTo>
                    <a:pt x="885846" y="6442"/>
                  </a:lnTo>
                  <a:lnTo>
                    <a:pt x="888869" y="5086"/>
                  </a:lnTo>
                  <a:lnTo>
                    <a:pt x="891892" y="3841"/>
                  </a:lnTo>
                  <a:lnTo>
                    <a:pt x="894915" y="2711"/>
                  </a:lnTo>
                  <a:lnTo>
                    <a:pt x="897938" y="1693"/>
                  </a:lnTo>
                  <a:lnTo>
                    <a:pt x="900961" y="790"/>
                  </a:lnTo>
                  <a:lnTo>
                    <a:pt x="903984" y="0"/>
                  </a:lnTo>
                  <a:lnTo>
                    <a:pt x="903984" y="1188968"/>
                  </a:lnTo>
                  <a:lnTo>
                    <a:pt x="0" y="1188968"/>
                  </a:lnTo>
                  <a:lnTo>
                    <a:pt x="0" y="1175736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92ABC530-39C4-1477-3425-A17811F486E9}"/>
                </a:ext>
              </a:extLst>
            </p:cNvPr>
            <p:cNvSpPr/>
            <p:nvPr/>
          </p:nvSpPr>
          <p:spPr>
            <a:xfrm>
              <a:off x="6994792" y="1477220"/>
              <a:ext cx="903983" cy="1188968"/>
            </a:xfrm>
            <a:custGeom>
              <a:avLst/>
              <a:gdLst>
                <a:gd name="connsiteX0" fmla="*/ 0 w 903983"/>
                <a:gd name="connsiteY0" fmla="*/ 1175736 h 1188968"/>
                <a:gd name="connsiteX1" fmla="*/ 3023 w 903983"/>
                <a:gd name="connsiteY1" fmla="*/ 1175346 h 1188968"/>
                <a:gd name="connsiteX2" fmla="*/ 6047 w 903983"/>
                <a:gd name="connsiteY2" fmla="*/ 1174937 h 1188968"/>
                <a:gd name="connsiteX3" fmla="*/ 9070 w 903983"/>
                <a:gd name="connsiteY3" fmla="*/ 1174519 h 1188968"/>
                <a:gd name="connsiteX4" fmla="*/ 12094 w 903983"/>
                <a:gd name="connsiteY4" fmla="*/ 1174091 h 1188968"/>
                <a:gd name="connsiteX5" fmla="*/ 15116 w 903983"/>
                <a:gd name="connsiteY5" fmla="*/ 1173654 h 1188968"/>
                <a:gd name="connsiteX6" fmla="*/ 18140 w 903983"/>
                <a:gd name="connsiteY6" fmla="*/ 1173207 h 1188968"/>
                <a:gd name="connsiteX7" fmla="*/ 21163 w 903983"/>
                <a:gd name="connsiteY7" fmla="*/ 1172741 h 1188968"/>
                <a:gd name="connsiteX8" fmla="*/ 24187 w 903983"/>
                <a:gd name="connsiteY8" fmla="*/ 1172266 h 1188968"/>
                <a:gd name="connsiteX9" fmla="*/ 27210 w 903983"/>
                <a:gd name="connsiteY9" fmla="*/ 1171781 h 1188968"/>
                <a:gd name="connsiteX10" fmla="*/ 30234 w 903983"/>
                <a:gd name="connsiteY10" fmla="*/ 1171287 h 1188968"/>
                <a:gd name="connsiteX11" fmla="*/ 33257 w 903983"/>
                <a:gd name="connsiteY11" fmla="*/ 1170774 h 1188968"/>
                <a:gd name="connsiteX12" fmla="*/ 36281 w 903983"/>
                <a:gd name="connsiteY12" fmla="*/ 1170251 h 1188968"/>
                <a:gd name="connsiteX13" fmla="*/ 39303 w 903983"/>
                <a:gd name="connsiteY13" fmla="*/ 1169719 h 1188968"/>
                <a:gd name="connsiteX14" fmla="*/ 42327 w 903983"/>
                <a:gd name="connsiteY14" fmla="*/ 1169167 h 1188968"/>
                <a:gd name="connsiteX15" fmla="*/ 45350 w 903983"/>
                <a:gd name="connsiteY15" fmla="*/ 1168606 h 1188968"/>
                <a:gd name="connsiteX16" fmla="*/ 48374 w 903983"/>
                <a:gd name="connsiteY16" fmla="*/ 1168026 h 1188968"/>
                <a:gd name="connsiteX17" fmla="*/ 51397 w 903983"/>
                <a:gd name="connsiteY17" fmla="*/ 1167428 h 1188968"/>
                <a:gd name="connsiteX18" fmla="*/ 54421 w 903983"/>
                <a:gd name="connsiteY18" fmla="*/ 1166829 h 1188968"/>
                <a:gd name="connsiteX19" fmla="*/ 57444 w 903983"/>
                <a:gd name="connsiteY19" fmla="*/ 1166201 h 1188968"/>
                <a:gd name="connsiteX20" fmla="*/ 60468 w 903983"/>
                <a:gd name="connsiteY20" fmla="*/ 1165564 h 1188968"/>
                <a:gd name="connsiteX21" fmla="*/ 63490 w 903983"/>
                <a:gd name="connsiteY21" fmla="*/ 1164918 h 1188968"/>
                <a:gd name="connsiteX22" fmla="*/ 66513 w 903983"/>
                <a:gd name="connsiteY22" fmla="*/ 1164243 h 1188968"/>
                <a:gd name="connsiteX23" fmla="*/ 69537 w 903983"/>
                <a:gd name="connsiteY23" fmla="*/ 1163559 h 1188968"/>
                <a:gd name="connsiteX24" fmla="*/ 72560 w 903983"/>
                <a:gd name="connsiteY24" fmla="*/ 1162865 h 1188968"/>
                <a:gd name="connsiteX25" fmla="*/ 75584 w 903983"/>
                <a:gd name="connsiteY25" fmla="*/ 1162142 h 1188968"/>
                <a:gd name="connsiteX26" fmla="*/ 78607 w 903983"/>
                <a:gd name="connsiteY26" fmla="*/ 1161410 h 1188968"/>
                <a:gd name="connsiteX27" fmla="*/ 81631 w 903983"/>
                <a:gd name="connsiteY27" fmla="*/ 1160659 h 1188968"/>
                <a:gd name="connsiteX28" fmla="*/ 84654 w 903983"/>
                <a:gd name="connsiteY28" fmla="*/ 1159889 h 1188968"/>
                <a:gd name="connsiteX29" fmla="*/ 87677 w 903983"/>
                <a:gd name="connsiteY29" fmla="*/ 1159100 h 1188968"/>
                <a:gd name="connsiteX30" fmla="*/ 90700 w 903983"/>
                <a:gd name="connsiteY30" fmla="*/ 1158292 h 1188968"/>
                <a:gd name="connsiteX31" fmla="*/ 93724 w 903983"/>
                <a:gd name="connsiteY31" fmla="*/ 1157465 h 1188968"/>
                <a:gd name="connsiteX32" fmla="*/ 96747 w 903983"/>
                <a:gd name="connsiteY32" fmla="*/ 1156629 h 1188968"/>
                <a:gd name="connsiteX33" fmla="*/ 99771 w 903983"/>
                <a:gd name="connsiteY33" fmla="*/ 1155764 h 1188968"/>
                <a:gd name="connsiteX34" fmla="*/ 102794 w 903983"/>
                <a:gd name="connsiteY34" fmla="*/ 1154880 h 1188968"/>
                <a:gd name="connsiteX35" fmla="*/ 105818 w 903983"/>
                <a:gd name="connsiteY35" fmla="*/ 1153977 h 1188968"/>
                <a:gd name="connsiteX36" fmla="*/ 108841 w 903983"/>
                <a:gd name="connsiteY36" fmla="*/ 1153055 h 1188968"/>
                <a:gd name="connsiteX37" fmla="*/ 111865 w 903983"/>
                <a:gd name="connsiteY37" fmla="*/ 1152113 h 1188968"/>
                <a:gd name="connsiteX38" fmla="*/ 114887 w 903983"/>
                <a:gd name="connsiteY38" fmla="*/ 1151144 h 1188968"/>
                <a:gd name="connsiteX39" fmla="*/ 117911 w 903983"/>
                <a:gd name="connsiteY39" fmla="*/ 1150155 h 1188968"/>
                <a:gd name="connsiteX40" fmla="*/ 120934 w 903983"/>
                <a:gd name="connsiteY40" fmla="*/ 1149148 h 1188968"/>
                <a:gd name="connsiteX41" fmla="*/ 123958 w 903983"/>
                <a:gd name="connsiteY41" fmla="*/ 1148121 h 1188968"/>
                <a:gd name="connsiteX42" fmla="*/ 126981 w 903983"/>
                <a:gd name="connsiteY42" fmla="*/ 1147066 h 1188968"/>
                <a:gd name="connsiteX43" fmla="*/ 130005 w 903983"/>
                <a:gd name="connsiteY43" fmla="*/ 1145982 h 1188968"/>
                <a:gd name="connsiteX44" fmla="*/ 133028 w 903983"/>
                <a:gd name="connsiteY44" fmla="*/ 1144889 h 1188968"/>
                <a:gd name="connsiteX45" fmla="*/ 136052 w 903983"/>
                <a:gd name="connsiteY45" fmla="*/ 1143758 h 1188968"/>
                <a:gd name="connsiteX46" fmla="*/ 139074 w 903983"/>
                <a:gd name="connsiteY46" fmla="*/ 1142617 h 1188968"/>
                <a:gd name="connsiteX47" fmla="*/ 142098 w 903983"/>
                <a:gd name="connsiteY47" fmla="*/ 1141438 h 1188968"/>
                <a:gd name="connsiteX48" fmla="*/ 145121 w 903983"/>
                <a:gd name="connsiteY48" fmla="*/ 1140240 h 1188968"/>
                <a:gd name="connsiteX49" fmla="*/ 148145 w 903983"/>
                <a:gd name="connsiteY49" fmla="*/ 1139024 h 1188968"/>
                <a:gd name="connsiteX50" fmla="*/ 151168 w 903983"/>
                <a:gd name="connsiteY50" fmla="*/ 1137769 h 1188968"/>
                <a:gd name="connsiteX51" fmla="*/ 154192 w 903983"/>
                <a:gd name="connsiteY51" fmla="*/ 1136495 h 1188968"/>
                <a:gd name="connsiteX52" fmla="*/ 157215 w 903983"/>
                <a:gd name="connsiteY52" fmla="*/ 1135193 h 1188968"/>
                <a:gd name="connsiteX53" fmla="*/ 160239 w 903983"/>
                <a:gd name="connsiteY53" fmla="*/ 1133862 h 1188968"/>
                <a:gd name="connsiteX54" fmla="*/ 163261 w 903983"/>
                <a:gd name="connsiteY54" fmla="*/ 1132512 h 1188968"/>
                <a:gd name="connsiteX55" fmla="*/ 166284 w 903983"/>
                <a:gd name="connsiteY55" fmla="*/ 1131124 h 1188968"/>
                <a:gd name="connsiteX56" fmla="*/ 169308 w 903983"/>
                <a:gd name="connsiteY56" fmla="*/ 1129717 h 1188968"/>
                <a:gd name="connsiteX57" fmla="*/ 172331 w 903983"/>
                <a:gd name="connsiteY57" fmla="*/ 1128272 h 1188968"/>
                <a:gd name="connsiteX58" fmla="*/ 175355 w 903983"/>
                <a:gd name="connsiteY58" fmla="*/ 1126809 h 1188968"/>
                <a:gd name="connsiteX59" fmla="*/ 178378 w 903983"/>
                <a:gd name="connsiteY59" fmla="*/ 1125306 h 1188968"/>
                <a:gd name="connsiteX60" fmla="*/ 181402 w 903983"/>
                <a:gd name="connsiteY60" fmla="*/ 1123776 h 1188968"/>
                <a:gd name="connsiteX61" fmla="*/ 184425 w 903983"/>
                <a:gd name="connsiteY61" fmla="*/ 1122217 h 1188968"/>
                <a:gd name="connsiteX62" fmla="*/ 187449 w 903983"/>
                <a:gd name="connsiteY62" fmla="*/ 1120630 h 1188968"/>
                <a:gd name="connsiteX63" fmla="*/ 190471 w 903983"/>
                <a:gd name="connsiteY63" fmla="*/ 1119004 h 1188968"/>
                <a:gd name="connsiteX64" fmla="*/ 193495 w 903983"/>
                <a:gd name="connsiteY64" fmla="*/ 1117360 h 1188968"/>
                <a:gd name="connsiteX65" fmla="*/ 196518 w 903983"/>
                <a:gd name="connsiteY65" fmla="*/ 1115667 h 1188968"/>
                <a:gd name="connsiteX66" fmla="*/ 199542 w 903983"/>
                <a:gd name="connsiteY66" fmla="*/ 1113956 h 1188968"/>
                <a:gd name="connsiteX67" fmla="*/ 202565 w 903983"/>
                <a:gd name="connsiteY67" fmla="*/ 1112207 h 1188968"/>
                <a:gd name="connsiteX68" fmla="*/ 205589 w 903983"/>
                <a:gd name="connsiteY68" fmla="*/ 1110420 h 1188968"/>
                <a:gd name="connsiteX69" fmla="*/ 208612 w 903983"/>
                <a:gd name="connsiteY69" fmla="*/ 1108605 h 1188968"/>
                <a:gd name="connsiteX70" fmla="*/ 211636 w 903983"/>
                <a:gd name="connsiteY70" fmla="*/ 1106751 h 1188968"/>
                <a:gd name="connsiteX71" fmla="*/ 214658 w 903983"/>
                <a:gd name="connsiteY71" fmla="*/ 1104869 h 1188968"/>
                <a:gd name="connsiteX72" fmla="*/ 217682 w 903983"/>
                <a:gd name="connsiteY72" fmla="*/ 1102948 h 1188968"/>
                <a:gd name="connsiteX73" fmla="*/ 220705 w 903983"/>
                <a:gd name="connsiteY73" fmla="*/ 1100990 h 1188968"/>
                <a:gd name="connsiteX74" fmla="*/ 223729 w 903983"/>
                <a:gd name="connsiteY74" fmla="*/ 1099004 h 1188968"/>
                <a:gd name="connsiteX75" fmla="*/ 226752 w 903983"/>
                <a:gd name="connsiteY75" fmla="*/ 1096979 h 1188968"/>
                <a:gd name="connsiteX76" fmla="*/ 229776 w 903983"/>
                <a:gd name="connsiteY76" fmla="*/ 1094916 h 1188968"/>
                <a:gd name="connsiteX77" fmla="*/ 232799 w 903983"/>
                <a:gd name="connsiteY77" fmla="*/ 1092815 h 1188968"/>
                <a:gd name="connsiteX78" fmla="*/ 235823 w 903983"/>
                <a:gd name="connsiteY78" fmla="*/ 1090676 h 1188968"/>
                <a:gd name="connsiteX79" fmla="*/ 238845 w 903983"/>
                <a:gd name="connsiteY79" fmla="*/ 1088499 h 1188968"/>
                <a:gd name="connsiteX80" fmla="*/ 241869 w 903983"/>
                <a:gd name="connsiteY80" fmla="*/ 1086285 h 1188968"/>
                <a:gd name="connsiteX81" fmla="*/ 244892 w 903983"/>
                <a:gd name="connsiteY81" fmla="*/ 1084032 h 1188968"/>
                <a:gd name="connsiteX82" fmla="*/ 247916 w 903983"/>
                <a:gd name="connsiteY82" fmla="*/ 1081741 h 1188968"/>
                <a:gd name="connsiteX83" fmla="*/ 250939 w 903983"/>
                <a:gd name="connsiteY83" fmla="*/ 1079412 h 1188968"/>
                <a:gd name="connsiteX84" fmla="*/ 253963 w 903983"/>
                <a:gd name="connsiteY84" fmla="*/ 1077035 h 1188968"/>
                <a:gd name="connsiteX85" fmla="*/ 256986 w 903983"/>
                <a:gd name="connsiteY85" fmla="*/ 1074621 h 1188968"/>
                <a:gd name="connsiteX86" fmla="*/ 260010 w 903983"/>
                <a:gd name="connsiteY86" fmla="*/ 1072168 h 1188968"/>
                <a:gd name="connsiteX87" fmla="*/ 263032 w 903983"/>
                <a:gd name="connsiteY87" fmla="*/ 1069677 h 1188968"/>
                <a:gd name="connsiteX88" fmla="*/ 266055 w 903983"/>
                <a:gd name="connsiteY88" fmla="*/ 1067139 h 1188968"/>
                <a:gd name="connsiteX89" fmla="*/ 269079 w 903983"/>
                <a:gd name="connsiteY89" fmla="*/ 1064563 h 1188968"/>
                <a:gd name="connsiteX90" fmla="*/ 272102 w 903983"/>
                <a:gd name="connsiteY90" fmla="*/ 1061949 h 1188968"/>
                <a:gd name="connsiteX91" fmla="*/ 275126 w 903983"/>
                <a:gd name="connsiteY91" fmla="*/ 1059287 h 1188968"/>
                <a:gd name="connsiteX92" fmla="*/ 278149 w 903983"/>
                <a:gd name="connsiteY92" fmla="*/ 1056578 h 1188968"/>
                <a:gd name="connsiteX93" fmla="*/ 281173 w 903983"/>
                <a:gd name="connsiteY93" fmla="*/ 1053831 h 1188968"/>
                <a:gd name="connsiteX94" fmla="*/ 284196 w 903983"/>
                <a:gd name="connsiteY94" fmla="*/ 1051046 h 1188968"/>
                <a:gd name="connsiteX95" fmla="*/ 287220 w 903983"/>
                <a:gd name="connsiteY95" fmla="*/ 1048203 h 1188968"/>
                <a:gd name="connsiteX96" fmla="*/ 290242 w 903983"/>
                <a:gd name="connsiteY96" fmla="*/ 1045323 h 1188968"/>
                <a:gd name="connsiteX97" fmla="*/ 293266 w 903983"/>
                <a:gd name="connsiteY97" fmla="*/ 1042405 h 1188968"/>
                <a:gd name="connsiteX98" fmla="*/ 296289 w 903983"/>
                <a:gd name="connsiteY98" fmla="*/ 1039429 h 1188968"/>
                <a:gd name="connsiteX99" fmla="*/ 299313 w 903983"/>
                <a:gd name="connsiteY99" fmla="*/ 1036416 h 1188968"/>
                <a:gd name="connsiteX100" fmla="*/ 302336 w 903983"/>
                <a:gd name="connsiteY100" fmla="*/ 1033355 h 1188968"/>
                <a:gd name="connsiteX101" fmla="*/ 305360 w 903983"/>
                <a:gd name="connsiteY101" fmla="*/ 1030247 h 1188968"/>
                <a:gd name="connsiteX102" fmla="*/ 308383 w 903983"/>
                <a:gd name="connsiteY102" fmla="*/ 1027091 h 1188968"/>
                <a:gd name="connsiteX103" fmla="*/ 311407 w 903983"/>
                <a:gd name="connsiteY103" fmla="*/ 1023887 h 1188968"/>
                <a:gd name="connsiteX104" fmla="*/ 314429 w 903983"/>
                <a:gd name="connsiteY104" fmla="*/ 1020646 h 1188968"/>
                <a:gd name="connsiteX105" fmla="*/ 317453 w 903983"/>
                <a:gd name="connsiteY105" fmla="*/ 1017347 h 1188968"/>
                <a:gd name="connsiteX106" fmla="*/ 320476 w 903983"/>
                <a:gd name="connsiteY106" fmla="*/ 1014010 h 1188968"/>
                <a:gd name="connsiteX107" fmla="*/ 323500 w 903983"/>
                <a:gd name="connsiteY107" fmla="*/ 1010617 h 1188968"/>
                <a:gd name="connsiteX108" fmla="*/ 326523 w 903983"/>
                <a:gd name="connsiteY108" fmla="*/ 1007176 h 1188968"/>
                <a:gd name="connsiteX109" fmla="*/ 329547 w 903983"/>
                <a:gd name="connsiteY109" fmla="*/ 1003687 h 1188968"/>
                <a:gd name="connsiteX110" fmla="*/ 332570 w 903983"/>
                <a:gd name="connsiteY110" fmla="*/ 1000151 h 1188968"/>
                <a:gd name="connsiteX111" fmla="*/ 335594 w 903983"/>
                <a:gd name="connsiteY111" fmla="*/ 996567 h 1188968"/>
                <a:gd name="connsiteX112" fmla="*/ 338616 w 903983"/>
                <a:gd name="connsiteY112" fmla="*/ 992936 h 1188968"/>
                <a:gd name="connsiteX113" fmla="*/ 341640 w 903983"/>
                <a:gd name="connsiteY113" fmla="*/ 989247 h 1188968"/>
                <a:gd name="connsiteX114" fmla="*/ 344663 w 903983"/>
                <a:gd name="connsiteY114" fmla="*/ 985521 h 1188968"/>
                <a:gd name="connsiteX115" fmla="*/ 347687 w 903983"/>
                <a:gd name="connsiteY115" fmla="*/ 981738 h 1188968"/>
                <a:gd name="connsiteX116" fmla="*/ 350710 w 903983"/>
                <a:gd name="connsiteY116" fmla="*/ 977907 h 1188968"/>
                <a:gd name="connsiteX117" fmla="*/ 353734 w 903983"/>
                <a:gd name="connsiteY117" fmla="*/ 974019 h 1188968"/>
                <a:gd name="connsiteX118" fmla="*/ 356757 w 903983"/>
                <a:gd name="connsiteY118" fmla="*/ 970093 h 1188968"/>
                <a:gd name="connsiteX119" fmla="*/ 359780 w 903983"/>
                <a:gd name="connsiteY119" fmla="*/ 966100 h 1188968"/>
                <a:gd name="connsiteX120" fmla="*/ 362803 w 903983"/>
                <a:gd name="connsiteY120" fmla="*/ 962070 h 1188968"/>
                <a:gd name="connsiteX121" fmla="*/ 365826 w 903983"/>
                <a:gd name="connsiteY121" fmla="*/ 957982 h 1188968"/>
                <a:gd name="connsiteX122" fmla="*/ 368850 w 903983"/>
                <a:gd name="connsiteY122" fmla="*/ 953847 h 1188968"/>
                <a:gd name="connsiteX123" fmla="*/ 371873 w 903983"/>
                <a:gd name="connsiteY123" fmla="*/ 949664 h 1188968"/>
                <a:gd name="connsiteX124" fmla="*/ 374897 w 903983"/>
                <a:gd name="connsiteY124" fmla="*/ 945425 h 1188968"/>
                <a:gd name="connsiteX125" fmla="*/ 377920 w 903983"/>
                <a:gd name="connsiteY125" fmla="*/ 941138 h 1188968"/>
                <a:gd name="connsiteX126" fmla="*/ 380944 w 903983"/>
                <a:gd name="connsiteY126" fmla="*/ 936793 h 1188968"/>
                <a:gd name="connsiteX127" fmla="*/ 383967 w 903983"/>
                <a:gd name="connsiteY127" fmla="*/ 932411 h 1188968"/>
                <a:gd name="connsiteX128" fmla="*/ 386991 w 903983"/>
                <a:gd name="connsiteY128" fmla="*/ 927962 h 1188968"/>
                <a:gd name="connsiteX129" fmla="*/ 390013 w 903983"/>
                <a:gd name="connsiteY129" fmla="*/ 923466 h 1188968"/>
                <a:gd name="connsiteX130" fmla="*/ 393037 w 903983"/>
                <a:gd name="connsiteY130" fmla="*/ 918922 h 1188968"/>
                <a:gd name="connsiteX131" fmla="*/ 396060 w 903983"/>
                <a:gd name="connsiteY131" fmla="*/ 914331 h 1188968"/>
                <a:gd name="connsiteX132" fmla="*/ 399084 w 903983"/>
                <a:gd name="connsiteY132" fmla="*/ 909682 h 1188968"/>
                <a:gd name="connsiteX133" fmla="*/ 402107 w 903983"/>
                <a:gd name="connsiteY133" fmla="*/ 904986 h 1188968"/>
                <a:gd name="connsiteX134" fmla="*/ 405131 w 903983"/>
                <a:gd name="connsiteY134" fmla="*/ 900233 h 1188968"/>
                <a:gd name="connsiteX135" fmla="*/ 408154 w 903983"/>
                <a:gd name="connsiteY135" fmla="*/ 895433 h 1188968"/>
                <a:gd name="connsiteX136" fmla="*/ 411178 w 903983"/>
                <a:gd name="connsiteY136" fmla="*/ 890575 h 1188968"/>
                <a:gd name="connsiteX137" fmla="*/ 414200 w 903983"/>
                <a:gd name="connsiteY137" fmla="*/ 885680 h 1188968"/>
                <a:gd name="connsiteX138" fmla="*/ 417224 w 903983"/>
                <a:gd name="connsiteY138" fmla="*/ 880727 h 1188968"/>
                <a:gd name="connsiteX139" fmla="*/ 420247 w 903983"/>
                <a:gd name="connsiteY139" fmla="*/ 875717 h 1188968"/>
                <a:gd name="connsiteX140" fmla="*/ 423271 w 903983"/>
                <a:gd name="connsiteY140" fmla="*/ 870660 h 1188968"/>
                <a:gd name="connsiteX141" fmla="*/ 426294 w 903983"/>
                <a:gd name="connsiteY141" fmla="*/ 865557 h 1188968"/>
                <a:gd name="connsiteX142" fmla="*/ 429318 w 903983"/>
                <a:gd name="connsiteY142" fmla="*/ 860402 h 1188968"/>
                <a:gd name="connsiteX143" fmla="*/ 432341 w 903983"/>
                <a:gd name="connsiteY143" fmla="*/ 855197 h 1188968"/>
                <a:gd name="connsiteX144" fmla="*/ 435365 w 903983"/>
                <a:gd name="connsiteY144" fmla="*/ 849941 h 1188968"/>
                <a:gd name="connsiteX145" fmla="*/ 438387 w 903983"/>
                <a:gd name="connsiteY145" fmla="*/ 844636 h 1188968"/>
                <a:gd name="connsiteX146" fmla="*/ 441411 w 903983"/>
                <a:gd name="connsiteY146" fmla="*/ 839282 h 1188968"/>
                <a:gd name="connsiteX147" fmla="*/ 444434 w 903983"/>
                <a:gd name="connsiteY147" fmla="*/ 833879 h 1188968"/>
                <a:gd name="connsiteX148" fmla="*/ 447458 w 903983"/>
                <a:gd name="connsiteY148" fmla="*/ 828427 h 1188968"/>
                <a:gd name="connsiteX149" fmla="*/ 450481 w 903983"/>
                <a:gd name="connsiteY149" fmla="*/ 822927 h 1188968"/>
                <a:gd name="connsiteX150" fmla="*/ 453505 w 903983"/>
                <a:gd name="connsiteY150" fmla="*/ 817378 h 1188968"/>
                <a:gd name="connsiteX151" fmla="*/ 456528 w 903983"/>
                <a:gd name="connsiteY151" fmla="*/ 811783 h 1188968"/>
                <a:gd name="connsiteX152" fmla="*/ 459551 w 903983"/>
                <a:gd name="connsiteY152" fmla="*/ 806139 h 1188968"/>
                <a:gd name="connsiteX153" fmla="*/ 462574 w 903983"/>
                <a:gd name="connsiteY153" fmla="*/ 800449 h 1188968"/>
                <a:gd name="connsiteX154" fmla="*/ 465597 w 903983"/>
                <a:gd name="connsiteY154" fmla="*/ 794712 h 1188968"/>
                <a:gd name="connsiteX155" fmla="*/ 468621 w 903983"/>
                <a:gd name="connsiteY155" fmla="*/ 788930 h 1188968"/>
                <a:gd name="connsiteX156" fmla="*/ 471644 w 903983"/>
                <a:gd name="connsiteY156" fmla="*/ 783102 h 1188968"/>
                <a:gd name="connsiteX157" fmla="*/ 474668 w 903983"/>
                <a:gd name="connsiteY157" fmla="*/ 777228 h 1188968"/>
                <a:gd name="connsiteX158" fmla="*/ 477691 w 903983"/>
                <a:gd name="connsiteY158" fmla="*/ 771309 h 1188968"/>
                <a:gd name="connsiteX159" fmla="*/ 480715 w 903983"/>
                <a:gd name="connsiteY159" fmla="*/ 765346 h 1188968"/>
                <a:gd name="connsiteX160" fmla="*/ 483738 w 903983"/>
                <a:gd name="connsiteY160" fmla="*/ 759340 h 1188968"/>
                <a:gd name="connsiteX161" fmla="*/ 486762 w 903983"/>
                <a:gd name="connsiteY161" fmla="*/ 753291 h 1188968"/>
                <a:gd name="connsiteX162" fmla="*/ 489784 w 903983"/>
                <a:gd name="connsiteY162" fmla="*/ 747199 h 1188968"/>
                <a:gd name="connsiteX163" fmla="*/ 492808 w 903983"/>
                <a:gd name="connsiteY163" fmla="*/ 741065 h 1188968"/>
                <a:gd name="connsiteX164" fmla="*/ 495831 w 903983"/>
                <a:gd name="connsiteY164" fmla="*/ 734890 h 1188968"/>
                <a:gd name="connsiteX165" fmla="*/ 498855 w 903983"/>
                <a:gd name="connsiteY165" fmla="*/ 728674 h 1188968"/>
                <a:gd name="connsiteX166" fmla="*/ 501878 w 903983"/>
                <a:gd name="connsiteY166" fmla="*/ 722418 h 1188968"/>
                <a:gd name="connsiteX167" fmla="*/ 504902 w 903983"/>
                <a:gd name="connsiteY167" fmla="*/ 716123 h 1188968"/>
                <a:gd name="connsiteX168" fmla="*/ 507925 w 903983"/>
                <a:gd name="connsiteY168" fmla="*/ 709790 h 1188968"/>
                <a:gd name="connsiteX169" fmla="*/ 510949 w 903983"/>
                <a:gd name="connsiteY169" fmla="*/ 703418 h 1188968"/>
                <a:gd name="connsiteX170" fmla="*/ 513971 w 903983"/>
                <a:gd name="connsiteY170" fmla="*/ 697008 h 1188968"/>
                <a:gd name="connsiteX171" fmla="*/ 516995 w 903983"/>
                <a:gd name="connsiteY171" fmla="*/ 690563 h 1188968"/>
                <a:gd name="connsiteX172" fmla="*/ 520018 w 903983"/>
                <a:gd name="connsiteY172" fmla="*/ 684081 h 1188968"/>
                <a:gd name="connsiteX173" fmla="*/ 523042 w 903983"/>
                <a:gd name="connsiteY173" fmla="*/ 677564 h 1188968"/>
                <a:gd name="connsiteX174" fmla="*/ 526065 w 903983"/>
                <a:gd name="connsiteY174" fmla="*/ 671014 h 1188968"/>
                <a:gd name="connsiteX175" fmla="*/ 529089 w 903983"/>
                <a:gd name="connsiteY175" fmla="*/ 664430 h 1188968"/>
                <a:gd name="connsiteX176" fmla="*/ 532112 w 903983"/>
                <a:gd name="connsiteY176" fmla="*/ 657814 h 1188968"/>
                <a:gd name="connsiteX177" fmla="*/ 535136 w 903983"/>
                <a:gd name="connsiteY177" fmla="*/ 651166 h 1188968"/>
                <a:gd name="connsiteX178" fmla="*/ 538158 w 903983"/>
                <a:gd name="connsiteY178" fmla="*/ 644488 h 1188968"/>
                <a:gd name="connsiteX179" fmla="*/ 541182 w 903983"/>
                <a:gd name="connsiteY179" fmla="*/ 637780 h 1188968"/>
                <a:gd name="connsiteX180" fmla="*/ 544205 w 903983"/>
                <a:gd name="connsiteY180" fmla="*/ 631043 h 1188968"/>
                <a:gd name="connsiteX181" fmla="*/ 547229 w 903983"/>
                <a:gd name="connsiteY181" fmla="*/ 624278 h 1188968"/>
                <a:gd name="connsiteX182" fmla="*/ 550252 w 903983"/>
                <a:gd name="connsiteY182" fmla="*/ 617487 h 1188968"/>
                <a:gd name="connsiteX183" fmla="*/ 553276 w 903983"/>
                <a:gd name="connsiteY183" fmla="*/ 610669 h 1188968"/>
                <a:gd name="connsiteX184" fmla="*/ 556299 w 903983"/>
                <a:gd name="connsiteY184" fmla="*/ 603826 h 1188968"/>
                <a:gd name="connsiteX185" fmla="*/ 559322 w 903983"/>
                <a:gd name="connsiteY185" fmla="*/ 596960 h 1188968"/>
                <a:gd name="connsiteX186" fmla="*/ 562346 w 903983"/>
                <a:gd name="connsiteY186" fmla="*/ 590071 h 1188968"/>
                <a:gd name="connsiteX187" fmla="*/ 565368 w 903983"/>
                <a:gd name="connsiteY187" fmla="*/ 583160 h 1188968"/>
                <a:gd name="connsiteX188" fmla="*/ 568392 w 903983"/>
                <a:gd name="connsiteY188" fmla="*/ 576230 h 1188968"/>
                <a:gd name="connsiteX189" fmla="*/ 571415 w 903983"/>
                <a:gd name="connsiteY189" fmla="*/ 569279 h 1188968"/>
                <a:gd name="connsiteX190" fmla="*/ 574439 w 903983"/>
                <a:gd name="connsiteY190" fmla="*/ 562309 h 1188968"/>
                <a:gd name="connsiteX191" fmla="*/ 577462 w 903983"/>
                <a:gd name="connsiteY191" fmla="*/ 555323 h 1188968"/>
                <a:gd name="connsiteX192" fmla="*/ 580486 w 903983"/>
                <a:gd name="connsiteY192" fmla="*/ 548321 h 1188968"/>
                <a:gd name="connsiteX193" fmla="*/ 583509 w 903983"/>
                <a:gd name="connsiteY193" fmla="*/ 541304 h 1188968"/>
                <a:gd name="connsiteX194" fmla="*/ 586533 w 903983"/>
                <a:gd name="connsiteY194" fmla="*/ 534272 h 1188968"/>
                <a:gd name="connsiteX195" fmla="*/ 589555 w 903983"/>
                <a:gd name="connsiteY195" fmla="*/ 527229 h 1188968"/>
                <a:gd name="connsiteX196" fmla="*/ 592579 w 903983"/>
                <a:gd name="connsiteY196" fmla="*/ 520174 h 1188968"/>
                <a:gd name="connsiteX197" fmla="*/ 595602 w 903983"/>
                <a:gd name="connsiteY197" fmla="*/ 513110 h 1188968"/>
                <a:gd name="connsiteX198" fmla="*/ 598626 w 903983"/>
                <a:gd name="connsiteY198" fmla="*/ 506037 h 1188968"/>
                <a:gd name="connsiteX199" fmla="*/ 601649 w 903983"/>
                <a:gd name="connsiteY199" fmla="*/ 498955 h 1188968"/>
                <a:gd name="connsiteX200" fmla="*/ 604673 w 903983"/>
                <a:gd name="connsiteY200" fmla="*/ 491869 h 1188968"/>
                <a:gd name="connsiteX201" fmla="*/ 607696 w 903983"/>
                <a:gd name="connsiteY201" fmla="*/ 484776 h 1188968"/>
                <a:gd name="connsiteX202" fmla="*/ 610720 w 903983"/>
                <a:gd name="connsiteY202" fmla="*/ 477681 h 1188968"/>
                <a:gd name="connsiteX203" fmla="*/ 613742 w 903983"/>
                <a:gd name="connsiteY203" fmla="*/ 470584 h 1188968"/>
                <a:gd name="connsiteX204" fmla="*/ 616770 w 903983"/>
                <a:gd name="connsiteY204" fmla="*/ 463486 h 1188968"/>
                <a:gd name="connsiteX205" fmla="*/ 619793 w 903983"/>
                <a:gd name="connsiteY205" fmla="*/ 456388 h 1188968"/>
                <a:gd name="connsiteX206" fmla="*/ 622816 w 903983"/>
                <a:gd name="connsiteY206" fmla="*/ 449292 h 1188968"/>
                <a:gd name="connsiteX207" fmla="*/ 625839 w 903983"/>
                <a:gd name="connsiteY207" fmla="*/ 442200 h 1188968"/>
                <a:gd name="connsiteX208" fmla="*/ 628862 w 903983"/>
                <a:gd name="connsiteY208" fmla="*/ 435112 h 1188968"/>
                <a:gd name="connsiteX209" fmla="*/ 631885 w 903983"/>
                <a:gd name="connsiteY209" fmla="*/ 428030 h 1188968"/>
                <a:gd name="connsiteX210" fmla="*/ 634907 w 903983"/>
                <a:gd name="connsiteY210" fmla="*/ 420957 h 1188968"/>
                <a:gd name="connsiteX211" fmla="*/ 637930 w 903983"/>
                <a:gd name="connsiteY211" fmla="*/ 413892 h 1188968"/>
                <a:gd name="connsiteX212" fmla="*/ 640953 w 903983"/>
                <a:gd name="connsiteY212" fmla="*/ 406838 h 1188968"/>
                <a:gd name="connsiteX213" fmla="*/ 643976 w 903983"/>
                <a:gd name="connsiteY213" fmla="*/ 399796 h 1188968"/>
                <a:gd name="connsiteX214" fmla="*/ 646999 w 903983"/>
                <a:gd name="connsiteY214" fmla="*/ 392767 h 1188968"/>
                <a:gd name="connsiteX215" fmla="*/ 650022 w 903983"/>
                <a:gd name="connsiteY215" fmla="*/ 385753 h 1188968"/>
                <a:gd name="connsiteX216" fmla="*/ 653045 w 903983"/>
                <a:gd name="connsiteY216" fmla="*/ 378755 h 1188968"/>
                <a:gd name="connsiteX217" fmla="*/ 656068 w 903983"/>
                <a:gd name="connsiteY217" fmla="*/ 371775 h 1188968"/>
                <a:gd name="connsiteX218" fmla="*/ 659091 w 903983"/>
                <a:gd name="connsiteY218" fmla="*/ 364815 h 1188968"/>
                <a:gd name="connsiteX219" fmla="*/ 662114 w 903983"/>
                <a:gd name="connsiteY219" fmla="*/ 357875 h 1188968"/>
                <a:gd name="connsiteX220" fmla="*/ 665137 w 903983"/>
                <a:gd name="connsiteY220" fmla="*/ 350959 h 1188968"/>
                <a:gd name="connsiteX221" fmla="*/ 668159 w 903983"/>
                <a:gd name="connsiteY221" fmla="*/ 344066 h 1188968"/>
                <a:gd name="connsiteX222" fmla="*/ 671182 w 903983"/>
                <a:gd name="connsiteY222" fmla="*/ 337198 h 1188968"/>
                <a:gd name="connsiteX223" fmla="*/ 674205 w 903983"/>
                <a:gd name="connsiteY223" fmla="*/ 330358 h 1188968"/>
                <a:gd name="connsiteX224" fmla="*/ 677238 w 903983"/>
                <a:gd name="connsiteY224" fmla="*/ 323546 h 1188968"/>
                <a:gd name="connsiteX225" fmla="*/ 680261 w 903983"/>
                <a:gd name="connsiteY225" fmla="*/ 316765 h 1188968"/>
                <a:gd name="connsiteX226" fmla="*/ 683283 w 903983"/>
                <a:gd name="connsiteY226" fmla="*/ 310015 h 1188968"/>
                <a:gd name="connsiteX227" fmla="*/ 686306 w 903983"/>
                <a:gd name="connsiteY227" fmla="*/ 303298 h 1188968"/>
                <a:gd name="connsiteX228" fmla="*/ 689329 w 903983"/>
                <a:gd name="connsiteY228" fmla="*/ 296616 h 1188968"/>
                <a:gd name="connsiteX229" fmla="*/ 692352 w 903983"/>
                <a:gd name="connsiteY229" fmla="*/ 289970 h 1188968"/>
                <a:gd name="connsiteX230" fmla="*/ 695375 w 903983"/>
                <a:gd name="connsiteY230" fmla="*/ 283363 h 1188968"/>
                <a:gd name="connsiteX231" fmla="*/ 698398 w 903983"/>
                <a:gd name="connsiteY231" fmla="*/ 276794 h 1188968"/>
                <a:gd name="connsiteX232" fmla="*/ 701421 w 903983"/>
                <a:gd name="connsiteY232" fmla="*/ 270267 h 1188968"/>
                <a:gd name="connsiteX233" fmla="*/ 704444 w 903983"/>
                <a:gd name="connsiteY233" fmla="*/ 263782 h 1188968"/>
                <a:gd name="connsiteX234" fmla="*/ 707467 w 903983"/>
                <a:gd name="connsiteY234" fmla="*/ 257342 h 1188968"/>
                <a:gd name="connsiteX235" fmla="*/ 710490 w 903983"/>
                <a:gd name="connsiteY235" fmla="*/ 250947 h 1188968"/>
                <a:gd name="connsiteX236" fmla="*/ 713513 w 903983"/>
                <a:gd name="connsiteY236" fmla="*/ 244600 h 1188968"/>
                <a:gd name="connsiteX237" fmla="*/ 716535 w 903983"/>
                <a:gd name="connsiteY237" fmla="*/ 238301 h 1188968"/>
                <a:gd name="connsiteX238" fmla="*/ 719558 w 903983"/>
                <a:gd name="connsiteY238" fmla="*/ 232052 h 1188968"/>
                <a:gd name="connsiteX239" fmla="*/ 722581 w 903983"/>
                <a:gd name="connsiteY239" fmla="*/ 225856 h 1188968"/>
                <a:gd name="connsiteX240" fmla="*/ 725604 w 903983"/>
                <a:gd name="connsiteY240" fmla="*/ 219713 h 1188968"/>
                <a:gd name="connsiteX241" fmla="*/ 728627 w 903983"/>
                <a:gd name="connsiteY241" fmla="*/ 213625 h 1188968"/>
                <a:gd name="connsiteX242" fmla="*/ 731650 w 903983"/>
                <a:gd name="connsiteY242" fmla="*/ 207593 h 1188968"/>
                <a:gd name="connsiteX243" fmla="*/ 734673 w 903983"/>
                <a:gd name="connsiteY243" fmla="*/ 201620 h 1188968"/>
                <a:gd name="connsiteX244" fmla="*/ 737705 w 903983"/>
                <a:gd name="connsiteY244" fmla="*/ 195705 h 1188968"/>
                <a:gd name="connsiteX245" fmla="*/ 740728 w 903983"/>
                <a:gd name="connsiteY245" fmla="*/ 189852 h 1188968"/>
                <a:gd name="connsiteX246" fmla="*/ 743751 w 903983"/>
                <a:gd name="connsiteY246" fmla="*/ 184061 h 1188968"/>
                <a:gd name="connsiteX247" fmla="*/ 746774 w 903983"/>
                <a:gd name="connsiteY247" fmla="*/ 178335 h 1188968"/>
                <a:gd name="connsiteX248" fmla="*/ 749797 w 903983"/>
                <a:gd name="connsiteY248" fmla="*/ 172674 h 1188968"/>
                <a:gd name="connsiteX249" fmla="*/ 752820 w 903983"/>
                <a:gd name="connsiteY249" fmla="*/ 167079 h 1188968"/>
                <a:gd name="connsiteX250" fmla="*/ 755843 w 903983"/>
                <a:gd name="connsiteY250" fmla="*/ 161553 h 1188968"/>
                <a:gd name="connsiteX251" fmla="*/ 758866 w 903983"/>
                <a:gd name="connsiteY251" fmla="*/ 156098 h 1188968"/>
                <a:gd name="connsiteX252" fmla="*/ 761888 w 903983"/>
                <a:gd name="connsiteY252" fmla="*/ 150712 h 1188968"/>
                <a:gd name="connsiteX253" fmla="*/ 764911 w 903983"/>
                <a:gd name="connsiteY253" fmla="*/ 145400 h 1188968"/>
                <a:gd name="connsiteX254" fmla="*/ 767934 w 903983"/>
                <a:gd name="connsiteY254" fmla="*/ 140162 h 1188968"/>
                <a:gd name="connsiteX255" fmla="*/ 770957 w 903983"/>
                <a:gd name="connsiteY255" fmla="*/ 134999 h 1188968"/>
                <a:gd name="connsiteX256" fmla="*/ 773980 w 903983"/>
                <a:gd name="connsiteY256" fmla="*/ 129912 h 1188968"/>
                <a:gd name="connsiteX257" fmla="*/ 777003 w 903983"/>
                <a:gd name="connsiteY257" fmla="*/ 124905 h 1188968"/>
                <a:gd name="connsiteX258" fmla="*/ 780026 w 903983"/>
                <a:gd name="connsiteY258" fmla="*/ 119977 h 1188968"/>
                <a:gd name="connsiteX259" fmla="*/ 783049 w 903983"/>
                <a:gd name="connsiteY259" fmla="*/ 115129 h 1188968"/>
                <a:gd name="connsiteX260" fmla="*/ 786072 w 903983"/>
                <a:gd name="connsiteY260" fmla="*/ 110363 h 1188968"/>
                <a:gd name="connsiteX261" fmla="*/ 789095 w 903983"/>
                <a:gd name="connsiteY261" fmla="*/ 105681 h 1188968"/>
                <a:gd name="connsiteX262" fmla="*/ 792117 w 903983"/>
                <a:gd name="connsiteY262" fmla="*/ 101084 h 1188968"/>
                <a:gd name="connsiteX263" fmla="*/ 795140 w 903983"/>
                <a:gd name="connsiteY263" fmla="*/ 96572 h 1188968"/>
                <a:gd name="connsiteX264" fmla="*/ 798163 w 903983"/>
                <a:gd name="connsiteY264" fmla="*/ 92148 h 1188968"/>
                <a:gd name="connsiteX265" fmla="*/ 801196 w 903983"/>
                <a:gd name="connsiteY265" fmla="*/ 87811 h 1188968"/>
                <a:gd name="connsiteX266" fmla="*/ 804219 w 903983"/>
                <a:gd name="connsiteY266" fmla="*/ 83565 h 1188968"/>
                <a:gd name="connsiteX267" fmla="*/ 807242 w 903983"/>
                <a:gd name="connsiteY267" fmla="*/ 79410 h 1188968"/>
                <a:gd name="connsiteX268" fmla="*/ 810264 w 903983"/>
                <a:gd name="connsiteY268" fmla="*/ 75345 h 1188968"/>
                <a:gd name="connsiteX269" fmla="*/ 813287 w 903983"/>
                <a:gd name="connsiteY269" fmla="*/ 71375 h 1188968"/>
                <a:gd name="connsiteX270" fmla="*/ 816310 w 903983"/>
                <a:gd name="connsiteY270" fmla="*/ 67498 h 1188968"/>
                <a:gd name="connsiteX271" fmla="*/ 819333 w 903983"/>
                <a:gd name="connsiteY271" fmla="*/ 63717 h 1188968"/>
                <a:gd name="connsiteX272" fmla="*/ 822356 w 903983"/>
                <a:gd name="connsiteY272" fmla="*/ 60030 h 1188968"/>
                <a:gd name="connsiteX273" fmla="*/ 825379 w 903983"/>
                <a:gd name="connsiteY273" fmla="*/ 56443 h 1188968"/>
                <a:gd name="connsiteX274" fmla="*/ 828402 w 903983"/>
                <a:gd name="connsiteY274" fmla="*/ 52952 h 1188968"/>
                <a:gd name="connsiteX275" fmla="*/ 831425 w 903983"/>
                <a:gd name="connsiteY275" fmla="*/ 49561 h 1188968"/>
                <a:gd name="connsiteX276" fmla="*/ 834448 w 903983"/>
                <a:gd name="connsiteY276" fmla="*/ 46271 h 1188968"/>
                <a:gd name="connsiteX277" fmla="*/ 837470 w 903983"/>
                <a:gd name="connsiteY277" fmla="*/ 43081 h 1188968"/>
                <a:gd name="connsiteX278" fmla="*/ 840493 w 903983"/>
                <a:gd name="connsiteY278" fmla="*/ 39993 h 1188968"/>
                <a:gd name="connsiteX279" fmla="*/ 843516 w 903983"/>
                <a:gd name="connsiteY279" fmla="*/ 37008 h 1188968"/>
                <a:gd name="connsiteX280" fmla="*/ 846539 w 903983"/>
                <a:gd name="connsiteY280" fmla="*/ 34127 h 1188968"/>
                <a:gd name="connsiteX281" fmla="*/ 849562 w 903983"/>
                <a:gd name="connsiteY281" fmla="*/ 31351 h 1188968"/>
                <a:gd name="connsiteX282" fmla="*/ 852585 w 903983"/>
                <a:gd name="connsiteY282" fmla="*/ 28680 h 1188968"/>
                <a:gd name="connsiteX283" fmla="*/ 855608 w 903983"/>
                <a:gd name="connsiteY283" fmla="*/ 26115 h 1188968"/>
                <a:gd name="connsiteX284" fmla="*/ 858631 w 903983"/>
                <a:gd name="connsiteY284" fmla="*/ 23656 h 1188968"/>
                <a:gd name="connsiteX285" fmla="*/ 861654 w 903983"/>
                <a:gd name="connsiteY285" fmla="*/ 21306 h 1188968"/>
                <a:gd name="connsiteX286" fmla="*/ 864686 w 903983"/>
                <a:gd name="connsiteY286" fmla="*/ 19063 h 1188968"/>
                <a:gd name="connsiteX287" fmla="*/ 867709 w 903983"/>
                <a:gd name="connsiteY287" fmla="*/ 16929 h 1188968"/>
                <a:gd name="connsiteX288" fmla="*/ 870732 w 903983"/>
                <a:gd name="connsiteY288" fmla="*/ 14904 h 1188968"/>
                <a:gd name="connsiteX289" fmla="*/ 873755 w 903983"/>
                <a:gd name="connsiteY289" fmla="*/ 12990 h 1188968"/>
                <a:gd name="connsiteX290" fmla="*/ 876778 w 903983"/>
                <a:gd name="connsiteY290" fmla="*/ 11186 h 1188968"/>
                <a:gd name="connsiteX291" fmla="*/ 879801 w 903983"/>
                <a:gd name="connsiteY291" fmla="*/ 9493 h 1188968"/>
                <a:gd name="connsiteX292" fmla="*/ 882824 w 903983"/>
                <a:gd name="connsiteY292" fmla="*/ 7912 h 1188968"/>
                <a:gd name="connsiteX293" fmla="*/ 885846 w 903983"/>
                <a:gd name="connsiteY293" fmla="*/ 6442 h 1188968"/>
                <a:gd name="connsiteX294" fmla="*/ 888869 w 903983"/>
                <a:gd name="connsiteY294" fmla="*/ 5086 h 1188968"/>
                <a:gd name="connsiteX295" fmla="*/ 891892 w 903983"/>
                <a:gd name="connsiteY295" fmla="*/ 3841 h 1188968"/>
                <a:gd name="connsiteX296" fmla="*/ 894915 w 903983"/>
                <a:gd name="connsiteY296" fmla="*/ 2711 h 1188968"/>
                <a:gd name="connsiteX297" fmla="*/ 897938 w 903983"/>
                <a:gd name="connsiteY297" fmla="*/ 1693 h 1188968"/>
                <a:gd name="connsiteX298" fmla="*/ 900961 w 903983"/>
                <a:gd name="connsiteY298" fmla="*/ 790 h 1188968"/>
                <a:gd name="connsiteX299" fmla="*/ 903984 w 903983"/>
                <a:gd name="connsiteY299" fmla="*/ 0 h 1188968"/>
                <a:gd name="connsiteX300" fmla="*/ 903984 w 903983"/>
                <a:gd name="connsiteY300" fmla="*/ 1188968 h 1188968"/>
                <a:gd name="connsiteX301" fmla="*/ 0 w 903983"/>
                <a:gd name="connsiteY301" fmla="*/ 1188968 h 1188968"/>
                <a:gd name="connsiteX302" fmla="*/ 0 w 903983"/>
                <a:gd name="connsiteY302" fmla="*/ 1175736 h 118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903983" h="1188968">
                  <a:moveTo>
                    <a:pt x="0" y="1175736"/>
                  </a:moveTo>
                  <a:lnTo>
                    <a:pt x="3023" y="1175346"/>
                  </a:lnTo>
                  <a:lnTo>
                    <a:pt x="6047" y="1174937"/>
                  </a:lnTo>
                  <a:lnTo>
                    <a:pt x="9070" y="1174519"/>
                  </a:lnTo>
                  <a:lnTo>
                    <a:pt x="12094" y="1174091"/>
                  </a:lnTo>
                  <a:lnTo>
                    <a:pt x="15116" y="1173654"/>
                  </a:lnTo>
                  <a:lnTo>
                    <a:pt x="18140" y="1173207"/>
                  </a:lnTo>
                  <a:lnTo>
                    <a:pt x="21163" y="1172741"/>
                  </a:lnTo>
                  <a:lnTo>
                    <a:pt x="24187" y="1172266"/>
                  </a:lnTo>
                  <a:lnTo>
                    <a:pt x="27210" y="1171781"/>
                  </a:lnTo>
                  <a:lnTo>
                    <a:pt x="30234" y="1171287"/>
                  </a:lnTo>
                  <a:lnTo>
                    <a:pt x="33257" y="1170774"/>
                  </a:lnTo>
                  <a:lnTo>
                    <a:pt x="36281" y="1170251"/>
                  </a:lnTo>
                  <a:lnTo>
                    <a:pt x="39303" y="1169719"/>
                  </a:lnTo>
                  <a:lnTo>
                    <a:pt x="42327" y="1169167"/>
                  </a:lnTo>
                  <a:lnTo>
                    <a:pt x="45350" y="1168606"/>
                  </a:lnTo>
                  <a:lnTo>
                    <a:pt x="48374" y="1168026"/>
                  </a:lnTo>
                  <a:lnTo>
                    <a:pt x="51397" y="1167428"/>
                  </a:lnTo>
                  <a:lnTo>
                    <a:pt x="54421" y="1166829"/>
                  </a:lnTo>
                  <a:lnTo>
                    <a:pt x="57444" y="1166201"/>
                  </a:lnTo>
                  <a:lnTo>
                    <a:pt x="60468" y="1165564"/>
                  </a:lnTo>
                  <a:lnTo>
                    <a:pt x="63490" y="1164918"/>
                  </a:lnTo>
                  <a:lnTo>
                    <a:pt x="66513" y="1164243"/>
                  </a:lnTo>
                  <a:lnTo>
                    <a:pt x="69537" y="1163559"/>
                  </a:lnTo>
                  <a:lnTo>
                    <a:pt x="72560" y="1162865"/>
                  </a:lnTo>
                  <a:lnTo>
                    <a:pt x="75584" y="1162142"/>
                  </a:lnTo>
                  <a:lnTo>
                    <a:pt x="78607" y="1161410"/>
                  </a:lnTo>
                  <a:lnTo>
                    <a:pt x="81631" y="1160659"/>
                  </a:lnTo>
                  <a:lnTo>
                    <a:pt x="84654" y="1159889"/>
                  </a:lnTo>
                  <a:lnTo>
                    <a:pt x="87677" y="1159100"/>
                  </a:lnTo>
                  <a:lnTo>
                    <a:pt x="90700" y="1158292"/>
                  </a:lnTo>
                  <a:lnTo>
                    <a:pt x="93724" y="1157465"/>
                  </a:lnTo>
                  <a:lnTo>
                    <a:pt x="96747" y="1156629"/>
                  </a:lnTo>
                  <a:lnTo>
                    <a:pt x="99771" y="1155764"/>
                  </a:lnTo>
                  <a:lnTo>
                    <a:pt x="102794" y="1154880"/>
                  </a:lnTo>
                  <a:lnTo>
                    <a:pt x="105818" y="1153977"/>
                  </a:lnTo>
                  <a:lnTo>
                    <a:pt x="108841" y="1153055"/>
                  </a:lnTo>
                  <a:lnTo>
                    <a:pt x="111865" y="1152113"/>
                  </a:lnTo>
                  <a:lnTo>
                    <a:pt x="114887" y="1151144"/>
                  </a:lnTo>
                  <a:lnTo>
                    <a:pt x="117911" y="1150155"/>
                  </a:lnTo>
                  <a:lnTo>
                    <a:pt x="120934" y="1149148"/>
                  </a:lnTo>
                  <a:lnTo>
                    <a:pt x="123958" y="1148121"/>
                  </a:lnTo>
                  <a:lnTo>
                    <a:pt x="126981" y="1147066"/>
                  </a:lnTo>
                  <a:lnTo>
                    <a:pt x="130005" y="1145982"/>
                  </a:lnTo>
                  <a:lnTo>
                    <a:pt x="133028" y="1144889"/>
                  </a:lnTo>
                  <a:lnTo>
                    <a:pt x="136052" y="1143758"/>
                  </a:lnTo>
                  <a:lnTo>
                    <a:pt x="139074" y="1142617"/>
                  </a:lnTo>
                  <a:lnTo>
                    <a:pt x="142098" y="1141438"/>
                  </a:lnTo>
                  <a:lnTo>
                    <a:pt x="145121" y="1140240"/>
                  </a:lnTo>
                  <a:lnTo>
                    <a:pt x="148145" y="1139024"/>
                  </a:lnTo>
                  <a:lnTo>
                    <a:pt x="151168" y="1137769"/>
                  </a:lnTo>
                  <a:lnTo>
                    <a:pt x="154192" y="1136495"/>
                  </a:lnTo>
                  <a:lnTo>
                    <a:pt x="157215" y="1135193"/>
                  </a:lnTo>
                  <a:lnTo>
                    <a:pt x="160239" y="1133862"/>
                  </a:lnTo>
                  <a:lnTo>
                    <a:pt x="163261" y="1132512"/>
                  </a:lnTo>
                  <a:lnTo>
                    <a:pt x="166284" y="1131124"/>
                  </a:lnTo>
                  <a:lnTo>
                    <a:pt x="169308" y="1129717"/>
                  </a:lnTo>
                  <a:lnTo>
                    <a:pt x="172331" y="1128272"/>
                  </a:lnTo>
                  <a:lnTo>
                    <a:pt x="175355" y="1126809"/>
                  </a:lnTo>
                  <a:lnTo>
                    <a:pt x="178378" y="1125306"/>
                  </a:lnTo>
                  <a:lnTo>
                    <a:pt x="181402" y="1123776"/>
                  </a:lnTo>
                  <a:lnTo>
                    <a:pt x="184425" y="1122217"/>
                  </a:lnTo>
                  <a:lnTo>
                    <a:pt x="187449" y="1120630"/>
                  </a:lnTo>
                  <a:lnTo>
                    <a:pt x="190471" y="1119004"/>
                  </a:lnTo>
                  <a:lnTo>
                    <a:pt x="193495" y="1117360"/>
                  </a:lnTo>
                  <a:lnTo>
                    <a:pt x="196518" y="1115667"/>
                  </a:lnTo>
                  <a:lnTo>
                    <a:pt x="199542" y="1113956"/>
                  </a:lnTo>
                  <a:lnTo>
                    <a:pt x="202565" y="1112207"/>
                  </a:lnTo>
                  <a:lnTo>
                    <a:pt x="205589" y="1110420"/>
                  </a:lnTo>
                  <a:lnTo>
                    <a:pt x="208612" y="1108605"/>
                  </a:lnTo>
                  <a:lnTo>
                    <a:pt x="211636" y="1106751"/>
                  </a:lnTo>
                  <a:lnTo>
                    <a:pt x="214658" y="1104869"/>
                  </a:lnTo>
                  <a:lnTo>
                    <a:pt x="217682" y="1102948"/>
                  </a:lnTo>
                  <a:lnTo>
                    <a:pt x="220705" y="1100990"/>
                  </a:lnTo>
                  <a:lnTo>
                    <a:pt x="223729" y="1099004"/>
                  </a:lnTo>
                  <a:lnTo>
                    <a:pt x="226752" y="1096979"/>
                  </a:lnTo>
                  <a:lnTo>
                    <a:pt x="229776" y="1094916"/>
                  </a:lnTo>
                  <a:lnTo>
                    <a:pt x="232799" y="1092815"/>
                  </a:lnTo>
                  <a:lnTo>
                    <a:pt x="235823" y="1090676"/>
                  </a:lnTo>
                  <a:lnTo>
                    <a:pt x="238845" y="1088499"/>
                  </a:lnTo>
                  <a:lnTo>
                    <a:pt x="241869" y="1086285"/>
                  </a:lnTo>
                  <a:lnTo>
                    <a:pt x="244892" y="1084032"/>
                  </a:lnTo>
                  <a:lnTo>
                    <a:pt x="247916" y="1081741"/>
                  </a:lnTo>
                  <a:lnTo>
                    <a:pt x="250939" y="1079412"/>
                  </a:lnTo>
                  <a:lnTo>
                    <a:pt x="253963" y="1077035"/>
                  </a:lnTo>
                  <a:lnTo>
                    <a:pt x="256986" y="1074621"/>
                  </a:lnTo>
                  <a:lnTo>
                    <a:pt x="260010" y="1072168"/>
                  </a:lnTo>
                  <a:lnTo>
                    <a:pt x="263032" y="1069677"/>
                  </a:lnTo>
                  <a:lnTo>
                    <a:pt x="266055" y="1067139"/>
                  </a:lnTo>
                  <a:lnTo>
                    <a:pt x="269079" y="1064563"/>
                  </a:lnTo>
                  <a:lnTo>
                    <a:pt x="272102" y="1061949"/>
                  </a:lnTo>
                  <a:lnTo>
                    <a:pt x="275126" y="1059287"/>
                  </a:lnTo>
                  <a:lnTo>
                    <a:pt x="278149" y="1056578"/>
                  </a:lnTo>
                  <a:lnTo>
                    <a:pt x="281173" y="1053831"/>
                  </a:lnTo>
                  <a:lnTo>
                    <a:pt x="284196" y="1051046"/>
                  </a:lnTo>
                  <a:lnTo>
                    <a:pt x="287220" y="1048203"/>
                  </a:lnTo>
                  <a:lnTo>
                    <a:pt x="290242" y="1045323"/>
                  </a:lnTo>
                  <a:lnTo>
                    <a:pt x="293266" y="1042405"/>
                  </a:lnTo>
                  <a:lnTo>
                    <a:pt x="296289" y="1039429"/>
                  </a:lnTo>
                  <a:lnTo>
                    <a:pt x="299313" y="1036416"/>
                  </a:lnTo>
                  <a:lnTo>
                    <a:pt x="302336" y="1033355"/>
                  </a:lnTo>
                  <a:lnTo>
                    <a:pt x="305360" y="1030247"/>
                  </a:lnTo>
                  <a:lnTo>
                    <a:pt x="308383" y="1027091"/>
                  </a:lnTo>
                  <a:lnTo>
                    <a:pt x="311407" y="1023887"/>
                  </a:lnTo>
                  <a:lnTo>
                    <a:pt x="314429" y="1020646"/>
                  </a:lnTo>
                  <a:lnTo>
                    <a:pt x="317453" y="1017347"/>
                  </a:lnTo>
                  <a:lnTo>
                    <a:pt x="320476" y="1014010"/>
                  </a:lnTo>
                  <a:lnTo>
                    <a:pt x="323500" y="1010617"/>
                  </a:lnTo>
                  <a:lnTo>
                    <a:pt x="326523" y="1007176"/>
                  </a:lnTo>
                  <a:lnTo>
                    <a:pt x="329547" y="1003687"/>
                  </a:lnTo>
                  <a:lnTo>
                    <a:pt x="332570" y="1000151"/>
                  </a:lnTo>
                  <a:lnTo>
                    <a:pt x="335594" y="996567"/>
                  </a:lnTo>
                  <a:lnTo>
                    <a:pt x="338616" y="992936"/>
                  </a:lnTo>
                  <a:lnTo>
                    <a:pt x="341640" y="989247"/>
                  </a:lnTo>
                  <a:lnTo>
                    <a:pt x="344663" y="985521"/>
                  </a:lnTo>
                  <a:lnTo>
                    <a:pt x="347687" y="981738"/>
                  </a:lnTo>
                  <a:lnTo>
                    <a:pt x="350710" y="977907"/>
                  </a:lnTo>
                  <a:lnTo>
                    <a:pt x="353734" y="974019"/>
                  </a:lnTo>
                  <a:lnTo>
                    <a:pt x="356757" y="970093"/>
                  </a:lnTo>
                  <a:lnTo>
                    <a:pt x="359780" y="966100"/>
                  </a:lnTo>
                  <a:lnTo>
                    <a:pt x="362803" y="962070"/>
                  </a:lnTo>
                  <a:lnTo>
                    <a:pt x="365826" y="957982"/>
                  </a:lnTo>
                  <a:lnTo>
                    <a:pt x="368850" y="953847"/>
                  </a:lnTo>
                  <a:lnTo>
                    <a:pt x="371873" y="949664"/>
                  </a:lnTo>
                  <a:lnTo>
                    <a:pt x="374897" y="945425"/>
                  </a:lnTo>
                  <a:lnTo>
                    <a:pt x="377920" y="941138"/>
                  </a:lnTo>
                  <a:lnTo>
                    <a:pt x="380944" y="936793"/>
                  </a:lnTo>
                  <a:lnTo>
                    <a:pt x="383967" y="932411"/>
                  </a:lnTo>
                  <a:lnTo>
                    <a:pt x="386991" y="927962"/>
                  </a:lnTo>
                  <a:lnTo>
                    <a:pt x="390013" y="923466"/>
                  </a:lnTo>
                  <a:lnTo>
                    <a:pt x="393037" y="918922"/>
                  </a:lnTo>
                  <a:lnTo>
                    <a:pt x="396060" y="914331"/>
                  </a:lnTo>
                  <a:lnTo>
                    <a:pt x="399084" y="909682"/>
                  </a:lnTo>
                  <a:lnTo>
                    <a:pt x="402107" y="904986"/>
                  </a:lnTo>
                  <a:lnTo>
                    <a:pt x="405131" y="900233"/>
                  </a:lnTo>
                  <a:lnTo>
                    <a:pt x="408154" y="895433"/>
                  </a:lnTo>
                  <a:lnTo>
                    <a:pt x="411178" y="890575"/>
                  </a:lnTo>
                  <a:lnTo>
                    <a:pt x="414200" y="885680"/>
                  </a:lnTo>
                  <a:lnTo>
                    <a:pt x="417224" y="880727"/>
                  </a:lnTo>
                  <a:lnTo>
                    <a:pt x="420247" y="875717"/>
                  </a:lnTo>
                  <a:lnTo>
                    <a:pt x="423271" y="870660"/>
                  </a:lnTo>
                  <a:lnTo>
                    <a:pt x="426294" y="865557"/>
                  </a:lnTo>
                  <a:lnTo>
                    <a:pt x="429318" y="860402"/>
                  </a:lnTo>
                  <a:lnTo>
                    <a:pt x="432341" y="855197"/>
                  </a:lnTo>
                  <a:lnTo>
                    <a:pt x="435365" y="849941"/>
                  </a:lnTo>
                  <a:lnTo>
                    <a:pt x="438387" y="844636"/>
                  </a:lnTo>
                  <a:lnTo>
                    <a:pt x="441411" y="839282"/>
                  </a:lnTo>
                  <a:lnTo>
                    <a:pt x="444434" y="833879"/>
                  </a:lnTo>
                  <a:lnTo>
                    <a:pt x="447458" y="828427"/>
                  </a:lnTo>
                  <a:lnTo>
                    <a:pt x="450481" y="822927"/>
                  </a:lnTo>
                  <a:lnTo>
                    <a:pt x="453505" y="817378"/>
                  </a:lnTo>
                  <a:lnTo>
                    <a:pt x="456528" y="811783"/>
                  </a:lnTo>
                  <a:lnTo>
                    <a:pt x="459551" y="806139"/>
                  </a:lnTo>
                  <a:lnTo>
                    <a:pt x="462574" y="800449"/>
                  </a:lnTo>
                  <a:lnTo>
                    <a:pt x="465597" y="794712"/>
                  </a:lnTo>
                  <a:lnTo>
                    <a:pt x="468621" y="788930"/>
                  </a:lnTo>
                  <a:lnTo>
                    <a:pt x="471644" y="783102"/>
                  </a:lnTo>
                  <a:lnTo>
                    <a:pt x="474668" y="777228"/>
                  </a:lnTo>
                  <a:lnTo>
                    <a:pt x="477691" y="771309"/>
                  </a:lnTo>
                  <a:lnTo>
                    <a:pt x="480715" y="765346"/>
                  </a:lnTo>
                  <a:lnTo>
                    <a:pt x="483738" y="759340"/>
                  </a:lnTo>
                  <a:lnTo>
                    <a:pt x="486762" y="753291"/>
                  </a:lnTo>
                  <a:lnTo>
                    <a:pt x="489784" y="747199"/>
                  </a:lnTo>
                  <a:lnTo>
                    <a:pt x="492808" y="741065"/>
                  </a:lnTo>
                  <a:lnTo>
                    <a:pt x="495831" y="734890"/>
                  </a:lnTo>
                  <a:lnTo>
                    <a:pt x="498855" y="728674"/>
                  </a:lnTo>
                  <a:lnTo>
                    <a:pt x="501878" y="722418"/>
                  </a:lnTo>
                  <a:lnTo>
                    <a:pt x="504902" y="716123"/>
                  </a:lnTo>
                  <a:lnTo>
                    <a:pt x="507925" y="709790"/>
                  </a:lnTo>
                  <a:lnTo>
                    <a:pt x="510949" y="703418"/>
                  </a:lnTo>
                  <a:lnTo>
                    <a:pt x="513971" y="697008"/>
                  </a:lnTo>
                  <a:lnTo>
                    <a:pt x="516995" y="690563"/>
                  </a:lnTo>
                  <a:lnTo>
                    <a:pt x="520018" y="684081"/>
                  </a:lnTo>
                  <a:lnTo>
                    <a:pt x="523042" y="677564"/>
                  </a:lnTo>
                  <a:lnTo>
                    <a:pt x="526065" y="671014"/>
                  </a:lnTo>
                  <a:lnTo>
                    <a:pt x="529089" y="664430"/>
                  </a:lnTo>
                  <a:lnTo>
                    <a:pt x="532112" y="657814"/>
                  </a:lnTo>
                  <a:lnTo>
                    <a:pt x="535136" y="651166"/>
                  </a:lnTo>
                  <a:lnTo>
                    <a:pt x="538158" y="644488"/>
                  </a:lnTo>
                  <a:lnTo>
                    <a:pt x="541182" y="637780"/>
                  </a:lnTo>
                  <a:lnTo>
                    <a:pt x="544205" y="631043"/>
                  </a:lnTo>
                  <a:lnTo>
                    <a:pt x="547229" y="624278"/>
                  </a:lnTo>
                  <a:lnTo>
                    <a:pt x="550252" y="617487"/>
                  </a:lnTo>
                  <a:lnTo>
                    <a:pt x="553276" y="610669"/>
                  </a:lnTo>
                  <a:lnTo>
                    <a:pt x="556299" y="603826"/>
                  </a:lnTo>
                  <a:lnTo>
                    <a:pt x="559322" y="596960"/>
                  </a:lnTo>
                  <a:lnTo>
                    <a:pt x="562346" y="590071"/>
                  </a:lnTo>
                  <a:lnTo>
                    <a:pt x="565368" y="583160"/>
                  </a:lnTo>
                  <a:lnTo>
                    <a:pt x="568392" y="576230"/>
                  </a:lnTo>
                  <a:lnTo>
                    <a:pt x="571415" y="569279"/>
                  </a:lnTo>
                  <a:lnTo>
                    <a:pt x="574439" y="562309"/>
                  </a:lnTo>
                  <a:lnTo>
                    <a:pt x="577462" y="555323"/>
                  </a:lnTo>
                  <a:lnTo>
                    <a:pt x="580486" y="548321"/>
                  </a:lnTo>
                  <a:lnTo>
                    <a:pt x="583509" y="541304"/>
                  </a:lnTo>
                  <a:lnTo>
                    <a:pt x="586533" y="534272"/>
                  </a:lnTo>
                  <a:lnTo>
                    <a:pt x="589555" y="527229"/>
                  </a:lnTo>
                  <a:lnTo>
                    <a:pt x="592579" y="520174"/>
                  </a:lnTo>
                  <a:lnTo>
                    <a:pt x="595602" y="513110"/>
                  </a:lnTo>
                  <a:lnTo>
                    <a:pt x="598626" y="506037"/>
                  </a:lnTo>
                  <a:lnTo>
                    <a:pt x="601649" y="498955"/>
                  </a:lnTo>
                  <a:lnTo>
                    <a:pt x="604673" y="491869"/>
                  </a:lnTo>
                  <a:lnTo>
                    <a:pt x="607696" y="484776"/>
                  </a:lnTo>
                  <a:lnTo>
                    <a:pt x="610720" y="477681"/>
                  </a:lnTo>
                  <a:lnTo>
                    <a:pt x="613742" y="470584"/>
                  </a:lnTo>
                  <a:lnTo>
                    <a:pt x="616770" y="463486"/>
                  </a:lnTo>
                  <a:lnTo>
                    <a:pt x="619793" y="456388"/>
                  </a:lnTo>
                  <a:lnTo>
                    <a:pt x="622816" y="449292"/>
                  </a:lnTo>
                  <a:lnTo>
                    <a:pt x="625839" y="442200"/>
                  </a:lnTo>
                  <a:lnTo>
                    <a:pt x="628862" y="435112"/>
                  </a:lnTo>
                  <a:lnTo>
                    <a:pt x="631885" y="428030"/>
                  </a:lnTo>
                  <a:lnTo>
                    <a:pt x="634907" y="420957"/>
                  </a:lnTo>
                  <a:lnTo>
                    <a:pt x="637930" y="413892"/>
                  </a:lnTo>
                  <a:lnTo>
                    <a:pt x="640953" y="406838"/>
                  </a:lnTo>
                  <a:lnTo>
                    <a:pt x="643976" y="399796"/>
                  </a:lnTo>
                  <a:lnTo>
                    <a:pt x="646999" y="392767"/>
                  </a:lnTo>
                  <a:lnTo>
                    <a:pt x="650022" y="385753"/>
                  </a:lnTo>
                  <a:lnTo>
                    <a:pt x="653045" y="378755"/>
                  </a:lnTo>
                  <a:lnTo>
                    <a:pt x="656068" y="371775"/>
                  </a:lnTo>
                  <a:lnTo>
                    <a:pt x="659091" y="364815"/>
                  </a:lnTo>
                  <a:lnTo>
                    <a:pt x="662114" y="357875"/>
                  </a:lnTo>
                  <a:lnTo>
                    <a:pt x="665137" y="350959"/>
                  </a:lnTo>
                  <a:lnTo>
                    <a:pt x="668159" y="344066"/>
                  </a:lnTo>
                  <a:lnTo>
                    <a:pt x="671182" y="337198"/>
                  </a:lnTo>
                  <a:lnTo>
                    <a:pt x="674205" y="330358"/>
                  </a:lnTo>
                  <a:lnTo>
                    <a:pt x="677238" y="323546"/>
                  </a:lnTo>
                  <a:lnTo>
                    <a:pt x="680261" y="316765"/>
                  </a:lnTo>
                  <a:lnTo>
                    <a:pt x="683283" y="310015"/>
                  </a:lnTo>
                  <a:lnTo>
                    <a:pt x="686306" y="303298"/>
                  </a:lnTo>
                  <a:lnTo>
                    <a:pt x="689329" y="296616"/>
                  </a:lnTo>
                  <a:lnTo>
                    <a:pt x="692352" y="289970"/>
                  </a:lnTo>
                  <a:lnTo>
                    <a:pt x="695375" y="283363"/>
                  </a:lnTo>
                  <a:lnTo>
                    <a:pt x="698398" y="276794"/>
                  </a:lnTo>
                  <a:lnTo>
                    <a:pt x="701421" y="270267"/>
                  </a:lnTo>
                  <a:lnTo>
                    <a:pt x="704444" y="263782"/>
                  </a:lnTo>
                  <a:lnTo>
                    <a:pt x="707467" y="257342"/>
                  </a:lnTo>
                  <a:lnTo>
                    <a:pt x="710490" y="250947"/>
                  </a:lnTo>
                  <a:lnTo>
                    <a:pt x="713513" y="244600"/>
                  </a:lnTo>
                  <a:lnTo>
                    <a:pt x="716535" y="238301"/>
                  </a:lnTo>
                  <a:lnTo>
                    <a:pt x="719558" y="232052"/>
                  </a:lnTo>
                  <a:lnTo>
                    <a:pt x="722581" y="225856"/>
                  </a:lnTo>
                  <a:lnTo>
                    <a:pt x="725604" y="219713"/>
                  </a:lnTo>
                  <a:lnTo>
                    <a:pt x="728627" y="213625"/>
                  </a:lnTo>
                  <a:lnTo>
                    <a:pt x="731650" y="207593"/>
                  </a:lnTo>
                  <a:lnTo>
                    <a:pt x="734673" y="201620"/>
                  </a:lnTo>
                  <a:lnTo>
                    <a:pt x="737705" y="195705"/>
                  </a:lnTo>
                  <a:lnTo>
                    <a:pt x="740728" y="189852"/>
                  </a:lnTo>
                  <a:lnTo>
                    <a:pt x="743751" y="184061"/>
                  </a:lnTo>
                  <a:lnTo>
                    <a:pt x="746774" y="178335"/>
                  </a:lnTo>
                  <a:lnTo>
                    <a:pt x="749797" y="172674"/>
                  </a:lnTo>
                  <a:lnTo>
                    <a:pt x="752820" y="167079"/>
                  </a:lnTo>
                  <a:lnTo>
                    <a:pt x="755843" y="161553"/>
                  </a:lnTo>
                  <a:lnTo>
                    <a:pt x="758866" y="156098"/>
                  </a:lnTo>
                  <a:lnTo>
                    <a:pt x="761888" y="150712"/>
                  </a:lnTo>
                  <a:lnTo>
                    <a:pt x="764911" y="145400"/>
                  </a:lnTo>
                  <a:lnTo>
                    <a:pt x="767934" y="140162"/>
                  </a:lnTo>
                  <a:lnTo>
                    <a:pt x="770957" y="134999"/>
                  </a:lnTo>
                  <a:lnTo>
                    <a:pt x="773980" y="129912"/>
                  </a:lnTo>
                  <a:lnTo>
                    <a:pt x="777003" y="124905"/>
                  </a:lnTo>
                  <a:lnTo>
                    <a:pt x="780026" y="119977"/>
                  </a:lnTo>
                  <a:lnTo>
                    <a:pt x="783049" y="115129"/>
                  </a:lnTo>
                  <a:lnTo>
                    <a:pt x="786072" y="110363"/>
                  </a:lnTo>
                  <a:lnTo>
                    <a:pt x="789095" y="105681"/>
                  </a:lnTo>
                  <a:lnTo>
                    <a:pt x="792117" y="101084"/>
                  </a:lnTo>
                  <a:lnTo>
                    <a:pt x="795140" y="96572"/>
                  </a:lnTo>
                  <a:lnTo>
                    <a:pt x="798163" y="92148"/>
                  </a:lnTo>
                  <a:lnTo>
                    <a:pt x="801196" y="87811"/>
                  </a:lnTo>
                  <a:lnTo>
                    <a:pt x="804219" y="83565"/>
                  </a:lnTo>
                  <a:lnTo>
                    <a:pt x="807242" y="79410"/>
                  </a:lnTo>
                  <a:lnTo>
                    <a:pt x="810264" y="75345"/>
                  </a:lnTo>
                  <a:lnTo>
                    <a:pt x="813287" y="71375"/>
                  </a:lnTo>
                  <a:lnTo>
                    <a:pt x="816310" y="67498"/>
                  </a:lnTo>
                  <a:lnTo>
                    <a:pt x="819333" y="63717"/>
                  </a:lnTo>
                  <a:lnTo>
                    <a:pt x="822356" y="60030"/>
                  </a:lnTo>
                  <a:lnTo>
                    <a:pt x="825379" y="56443"/>
                  </a:lnTo>
                  <a:lnTo>
                    <a:pt x="828402" y="52952"/>
                  </a:lnTo>
                  <a:lnTo>
                    <a:pt x="831425" y="49561"/>
                  </a:lnTo>
                  <a:lnTo>
                    <a:pt x="834448" y="46271"/>
                  </a:lnTo>
                  <a:lnTo>
                    <a:pt x="837470" y="43081"/>
                  </a:lnTo>
                  <a:lnTo>
                    <a:pt x="840493" y="39993"/>
                  </a:lnTo>
                  <a:lnTo>
                    <a:pt x="843516" y="37008"/>
                  </a:lnTo>
                  <a:lnTo>
                    <a:pt x="846539" y="34127"/>
                  </a:lnTo>
                  <a:lnTo>
                    <a:pt x="849562" y="31351"/>
                  </a:lnTo>
                  <a:lnTo>
                    <a:pt x="852585" y="28680"/>
                  </a:lnTo>
                  <a:lnTo>
                    <a:pt x="855608" y="26115"/>
                  </a:lnTo>
                  <a:lnTo>
                    <a:pt x="858631" y="23656"/>
                  </a:lnTo>
                  <a:lnTo>
                    <a:pt x="861654" y="21306"/>
                  </a:lnTo>
                  <a:lnTo>
                    <a:pt x="864686" y="19063"/>
                  </a:lnTo>
                  <a:lnTo>
                    <a:pt x="867709" y="16929"/>
                  </a:lnTo>
                  <a:lnTo>
                    <a:pt x="870732" y="14904"/>
                  </a:lnTo>
                  <a:lnTo>
                    <a:pt x="873755" y="12990"/>
                  </a:lnTo>
                  <a:lnTo>
                    <a:pt x="876778" y="11186"/>
                  </a:lnTo>
                  <a:lnTo>
                    <a:pt x="879801" y="9493"/>
                  </a:lnTo>
                  <a:lnTo>
                    <a:pt x="882824" y="7912"/>
                  </a:lnTo>
                  <a:lnTo>
                    <a:pt x="885846" y="6442"/>
                  </a:lnTo>
                  <a:lnTo>
                    <a:pt x="888869" y="5086"/>
                  </a:lnTo>
                  <a:lnTo>
                    <a:pt x="891892" y="3841"/>
                  </a:lnTo>
                  <a:lnTo>
                    <a:pt x="894915" y="2711"/>
                  </a:lnTo>
                  <a:lnTo>
                    <a:pt x="897938" y="1693"/>
                  </a:lnTo>
                  <a:lnTo>
                    <a:pt x="900961" y="790"/>
                  </a:lnTo>
                  <a:lnTo>
                    <a:pt x="903984" y="0"/>
                  </a:lnTo>
                  <a:lnTo>
                    <a:pt x="903984" y="1188968"/>
                  </a:lnTo>
                  <a:lnTo>
                    <a:pt x="0" y="1188968"/>
                  </a:lnTo>
                  <a:lnTo>
                    <a:pt x="0" y="1175736"/>
                  </a:lnTo>
                </a:path>
              </a:pathLst>
            </a:custGeom>
            <a:noFill/>
            <a:ln w="3794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D16FE8F7-F7D2-C8CC-6E56-525C083C4348}"/>
              </a:ext>
            </a:extLst>
          </p:cNvPr>
          <p:cNvGrpSpPr/>
          <p:nvPr/>
        </p:nvGrpSpPr>
        <p:grpSpPr>
          <a:xfrm>
            <a:off x="7937379" y="1477220"/>
            <a:ext cx="903980" cy="1188968"/>
            <a:chOff x="7937379" y="1477220"/>
            <a:chExt cx="903980" cy="1188968"/>
          </a:xfrm>
        </p:grpSpPr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A9A025CD-08DA-D706-EFC3-DA4866150E9E}"/>
                </a:ext>
              </a:extLst>
            </p:cNvPr>
            <p:cNvSpPr/>
            <p:nvPr/>
          </p:nvSpPr>
          <p:spPr>
            <a:xfrm>
              <a:off x="7937379" y="1477220"/>
              <a:ext cx="903980" cy="1188968"/>
            </a:xfrm>
            <a:custGeom>
              <a:avLst/>
              <a:gdLst>
                <a:gd name="connsiteX0" fmla="*/ 0 w 903980"/>
                <a:gd name="connsiteY0" fmla="*/ 0 h 1188968"/>
                <a:gd name="connsiteX1" fmla="*/ 3023 w 903980"/>
                <a:gd name="connsiteY1" fmla="*/ 790 h 1188968"/>
                <a:gd name="connsiteX2" fmla="*/ 6046 w 903980"/>
                <a:gd name="connsiteY2" fmla="*/ 1693 h 1188968"/>
                <a:gd name="connsiteX3" fmla="*/ 9069 w 903980"/>
                <a:gd name="connsiteY3" fmla="*/ 2711 h 1188968"/>
                <a:gd name="connsiteX4" fmla="*/ 12092 w 903980"/>
                <a:gd name="connsiteY4" fmla="*/ 3841 h 1188968"/>
                <a:gd name="connsiteX5" fmla="*/ 15115 w 903980"/>
                <a:gd name="connsiteY5" fmla="*/ 5086 h 1188968"/>
                <a:gd name="connsiteX6" fmla="*/ 18137 w 903980"/>
                <a:gd name="connsiteY6" fmla="*/ 6442 h 1188968"/>
                <a:gd name="connsiteX7" fmla="*/ 21160 w 903980"/>
                <a:gd name="connsiteY7" fmla="*/ 7912 h 1188968"/>
                <a:gd name="connsiteX8" fmla="*/ 24183 w 903980"/>
                <a:gd name="connsiteY8" fmla="*/ 9493 h 1188968"/>
                <a:gd name="connsiteX9" fmla="*/ 27206 w 903980"/>
                <a:gd name="connsiteY9" fmla="*/ 11186 h 1188968"/>
                <a:gd name="connsiteX10" fmla="*/ 30229 w 903980"/>
                <a:gd name="connsiteY10" fmla="*/ 12990 h 1188968"/>
                <a:gd name="connsiteX11" fmla="*/ 33252 w 903980"/>
                <a:gd name="connsiteY11" fmla="*/ 14904 h 1188968"/>
                <a:gd name="connsiteX12" fmla="*/ 36275 w 903980"/>
                <a:gd name="connsiteY12" fmla="*/ 16929 h 1188968"/>
                <a:gd name="connsiteX13" fmla="*/ 39298 w 903980"/>
                <a:gd name="connsiteY13" fmla="*/ 19063 h 1188968"/>
                <a:gd name="connsiteX14" fmla="*/ 42321 w 903980"/>
                <a:gd name="connsiteY14" fmla="*/ 21306 h 1188968"/>
                <a:gd name="connsiteX15" fmla="*/ 45343 w 903980"/>
                <a:gd name="connsiteY15" fmla="*/ 23656 h 1188968"/>
                <a:gd name="connsiteX16" fmla="*/ 48366 w 903980"/>
                <a:gd name="connsiteY16" fmla="*/ 26115 h 1188968"/>
                <a:gd name="connsiteX17" fmla="*/ 51389 w 903980"/>
                <a:gd name="connsiteY17" fmla="*/ 28680 h 1188968"/>
                <a:gd name="connsiteX18" fmla="*/ 54412 w 903980"/>
                <a:gd name="connsiteY18" fmla="*/ 31351 h 1188968"/>
                <a:gd name="connsiteX19" fmla="*/ 57435 w 903980"/>
                <a:gd name="connsiteY19" fmla="*/ 34127 h 1188968"/>
                <a:gd name="connsiteX20" fmla="*/ 60458 w 903980"/>
                <a:gd name="connsiteY20" fmla="*/ 37008 h 1188968"/>
                <a:gd name="connsiteX21" fmla="*/ 63491 w 903980"/>
                <a:gd name="connsiteY21" fmla="*/ 39993 h 1188968"/>
                <a:gd name="connsiteX22" fmla="*/ 66513 w 903980"/>
                <a:gd name="connsiteY22" fmla="*/ 43081 h 1188968"/>
                <a:gd name="connsiteX23" fmla="*/ 69536 w 903980"/>
                <a:gd name="connsiteY23" fmla="*/ 46271 h 1188968"/>
                <a:gd name="connsiteX24" fmla="*/ 72559 w 903980"/>
                <a:gd name="connsiteY24" fmla="*/ 49561 h 1188968"/>
                <a:gd name="connsiteX25" fmla="*/ 75582 w 903980"/>
                <a:gd name="connsiteY25" fmla="*/ 52952 h 1188968"/>
                <a:gd name="connsiteX26" fmla="*/ 78605 w 903980"/>
                <a:gd name="connsiteY26" fmla="*/ 56443 h 1188968"/>
                <a:gd name="connsiteX27" fmla="*/ 81628 w 903980"/>
                <a:gd name="connsiteY27" fmla="*/ 60030 h 1188968"/>
                <a:gd name="connsiteX28" fmla="*/ 84651 w 903980"/>
                <a:gd name="connsiteY28" fmla="*/ 63717 h 1188968"/>
                <a:gd name="connsiteX29" fmla="*/ 87674 w 903980"/>
                <a:gd name="connsiteY29" fmla="*/ 67498 h 1188968"/>
                <a:gd name="connsiteX30" fmla="*/ 90697 w 903980"/>
                <a:gd name="connsiteY30" fmla="*/ 71375 h 1188968"/>
                <a:gd name="connsiteX31" fmla="*/ 93719 w 903980"/>
                <a:gd name="connsiteY31" fmla="*/ 75345 h 1188968"/>
                <a:gd name="connsiteX32" fmla="*/ 96742 w 903980"/>
                <a:gd name="connsiteY32" fmla="*/ 79410 h 1188968"/>
                <a:gd name="connsiteX33" fmla="*/ 99765 w 903980"/>
                <a:gd name="connsiteY33" fmla="*/ 83565 h 1188968"/>
                <a:gd name="connsiteX34" fmla="*/ 102788 w 903980"/>
                <a:gd name="connsiteY34" fmla="*/ 87811 h 1188968"/>
                <a:gd name="connsiteX35" fmla="*/ 105811 w 903980"/>
                <a:gd name="connsiteY35" fmla="*/ 92148 h 1188968"/>
                <a:gd name="connsiteX36" fmla="*/ 108834 w 903980"/>
                <a:gd name="connsiteY36" fmla="*/ 96572 h 1188968"/>
                <a:gd name="connsiteX37" fmla="*/ 111857 w 903980"/>
                <a:gd name="connsiteY37" fmla="*/ 101084 h 1188968"/>
                <a:gd name="connsiteX38" fmla="*/ 114880 w 903980"/>
                <a:gd name="connsiteY38" fmla="*/ 105681 h 1188968"/>
                <a:gd name="connsiteX39" fmla="*/ 117903 w 903980"/>
                <a:gd name="connsiteY39" fmla="*/ 110363 h 1188968"/>
                <a:gd name="connsiteX40" fmla="*/ 120926 w 903980"/>
                <a:gd name="connsiteY40" fmla="*/ 115129 h 1188968"/>
                <a:gd name="connsiteX41" fmla="*/ 123949 w 903980"/>
                <a:gd name="connsiteY41" fmla="*/ 119977 h 1188968"/>
                <a:gd name="connsiteX42" fmla="*/ 126981 w 903980"/>
                <a:gd name="connsiteY42" fmla="*/ 124905 h 1188968"/>
                <a:gd name="connsiteX43" fmla="*/ 130004 w 903980"/>
                <a:gd name="connsiteY43" fmla="*/ 129912 h 1188968"/>
                <a:gd name="connsiteX44" fmla="*/ 133027 w 903980"/>
                <a:gd name="connsiteY44" fmla="*/ 134999 h 1188968"/>
                <a:gd name="connsiteX45" fmla="*/ 136050 w 903980"/>
                <a:gd name="connsiteY45" fmla="*/ 140162 h 1188968"/>
                <a:gd name="connsiteX46" fmla="*/ 139072 w 903980"/>
                <a:gd name="connsiteY46" fmla="*/ 145400 h 1188968"/>
                <a:gd name="connsiteX47" fmla="*/ 142095 w 903980"/>
                <a:gd name="connsiteY47" fmla="*/ 150712 h 1188968"/>
                <a:gd name="connsiteX48" fmla="*/ 145118 w 903980"/>
                <a:gd name="connsiteY48" fmla="*/ 156098 h 1188968"/>
                <a:gd name="connsiteX49" fmla="*/ 148141 w 903980"/>
                <a:gd name="connsiteY49" fmla="*/ 161553 h 1188968"/>
                <a:gd name="connsiteX50" fmla="*/ 151164 w 903980"/>
                <a:gd name="connsiteY50" fmla="*/ 167079 h 1188968"/>
                <a:gd name="connsiteX51" fmla="*/ 154187 w 903980"/>
                <a:gd name="connsiteY51" fmla="*/ 172674 h 1188968"/>
                <a:gd name="connsiteX52" fmla="*/ 157210 w 903980"/>
                <a:gd name="connsiteY52" fmla="*/ 178335 h 1188968"/>
                <a:gd name="connsiteX53" fmla="*/ 160233 w 903980"/>
                <a:gd name="connsiteY53" fmla="*/ 184061 h 1188968"/>
                <a:gd name="connsiteX54" fmla="*/ 163256 w 903980"/>
                <a:gd name="connsiteY54" fmla="*/ 189852 h 1188968"/>
                <a:gd name="connsiteX55" fmla="*/ 166279 w 903980"/>
                <a:gd name="connsiteY55" fmla="*/ 195705 h 1188968"/>
                <a:gd name="connsiteX56" fmla="*/ 169302 w 903980"/>
                <a:gd name="connsiteY56" fmla="*/ 201620 h 1188968"/>
                <a:gd name="connsiteX57" fmla="*/ 172325 w 903980"/>
                <a:gd name="connsiteY57" fmla="*/ 207593 h 1188968"/>
                <a:gd name="connsiteX58" fmla="*/ 175347 w 903980"/>
                <a:gd name="connsiteY58" fmla="*/ 213625 h 1188968"/>
                <a:gd name="connsiteX59" fmla="*/ 178370 w 903980"/>
                <a:gd name="connsiteY59" fmla="*/ 219713 h 1188968"/>
                <a:gd name="connsiteX60" fmla="*/ 181393 w 903980"/>
                <a:gd name="connsiteY60" fmla="*/ 225856 h 1188968"/>
                <a:gd name="connsiteX61" fmla="*/ 184416 w 903980"/>
                <a:gd name="connsiteY61" fmla="*/ 232052 h 1188968"/>
                <a:gd name="connsiteX62" fmla="*/ 187448 w 903980"/>
                <a:gd name="connsiteY62" fmla="*/ 238301 h 1188968"/>
                <a:gd name="connsiteX63" fmla="*/ 190471 w 903980"/>
                <a:gd name="connsiteY63" fmla="*/ 244600 h 1188968"/>
                <a:gd name="connsiteX64" fmla="*/ 193494 w 903980"/>
                <a:gd name="connsiteY64" fmla="*/ 250947 h 1188968"/>
                <a:gd name="connsiteX65" fmla="*/ 196517 w 903980"/>
                <a:gd name="connsiteY65" fmla="*/ 257342 h 1188968"/>
                <a:gd name="connsiteX66" fmla="*/ 199540 w 903980"/>
                <a:gd name="connsiteY66" fmla="*/ 263782 h 1188968"/>
                <a:gd name="connsiteX67" fmla="*/ 202563 w 903980"/>
                <a:gd name="connsiteY67" fmla="*/ 270267 h 1188968"/>
                <a:gd name="connsiteX68" fmla="*/ 205586 w 903980"/>
                <a:gd name="connsiteY68" fmla="*/ 276794 h 1188968"/>
                <a:gd name="connsiteX69" fmla="*/ 208609 w 903980"/>
                <a:gd name="connsiteY69" fmla="*/ 283363 h 1188968"/>
                <a:gd name="connsiteX70" fmla="*/ 211632 w 903980"/>
                <a:gd name="connsiteY70" fmla="*/ 289970 h 1188968"/>
                <a:gd name="connsiteX71" fmla="*/ 214655 w 903980"/>
                <a:gd name="connsiteY71" fmla="*/ 296616 h 1188968"/>
                <a:gd name="connsiteX72" fmla="*/ 217678 w 903980"/>
                <a:gd name="connsiteY72" fmla="*/ 303298 h 1188968"/>
                <a:gd name="connsiteX73" fmla="*/ 220700 w 903980"/>
                <a:gd name="connsiteY73" fmla="*/ 310015 h 1188968"/>
                <a:gd name="connsiteX74" fmla="*/ 223723 w 903980"/>
                <a:gd name="connsiteY74" fmla="*/ 316765 h 1188968"/>
                <a:gd name="connsiteX75" fmla="*/ 226746 w 903980"/>
                <a:gd name="connsiteY75" fmla="*/ 323546 h 1188968"/>
                <a:gd name="connsiteX76" fmla="*/ 229769 w 903980"/>
                <a:gd name="connsiteY76" fmla="*/ 330358 h 1188968"/>
                <a:gd name="connsiteX77" fmla="*/ 232792 w 903980"/>
                <a:gd name="connsiteY77" fmla="*/ 337198 h 1188968"/>
                <a:gd name="connsiteX78" fmla="*/ 235815 w 903980"/>
                <a:gd name="connsiteY78" fmla="*/ 344066 h 1188968"/>
                <a:gd name="connsiteX79" fmla="*/ 238838 w 903980"/>
                <a:gd name="connsiteY79" fmla="*/ 350959 h 1188968"/>
                <a:gd name="connsiteX80" fmla="*/ 241861 w 903980"/>
                <a:gd name="connsiteY80" fmla="*/ 357875 h 1188968"/>
                <a:gd name="connsiteX81" fmla="*/ 244884 w 903980"/>
                <a:gd name="connsiteY81" fmla="*/ 364815 h 1188968"/>
                <a:gd name="connsiteX82" fmla="*/ 247907 w 903980"/>
                <a:gd name="connsiteY82" fmla="*/ 371775 h 1188968"/>
                <a:gd name="connsiteX83" fmla="*/ 250939 w 903980"/>
                <a:gd name="connsiteY83" fmla="*/ 378755 h 1188968"/>
                <a:gd name="connsiteX84" fmla="*/ 253962 w 903980"/>
                <a:gd name="connsiteY84" fmla="*/ 385753 h 1188968"/>
                <a:gd name="connsiteX85" fmla="*/ 256985 w 903980"/>
                <a:gd name="connsiteY85" fmla="*/ 392767 h 1188968"/>
                <a:gd name="connsiteX86" fmla="*/ 260008 w 903980"/>
                <a:gd name="connsiteY86" fmla="*/ 399796 h 1188968"/>
                <a:gd name="connsiteX87" fmla="*/ 263031 w 903980"/>
                <a:gd name="connsiteY87" fmla="*/ 406838 h 1188968"/>
                <a:gd name="connsiteX88" fmla="*/ 266053 w 903980"/>
                <a:gd name="connsiteY88" fmla="*/ 413892 h 1188968"/>
                <a:gd name="connsiteX89" fmla="*/ 269076 w 903980"/>
                <a:gd name="connsiteY89" fmla="*/ 420957 h 1188968"/>
                <a:gd name="connsiteX90" fmla="*/ 272099 w 903980"/>
                <a:gd name="connsiteY90" fmla="*/ 428030 h 1188968"/>
                <a:gd name="connsiteX91" fmla="*/ 275122 w 903980"/>
                <a:gd name="connsiteY91" fmla="*/ 435112 h 1188968"/>
                <a:gd name="connsiteX92" fmla="*/ 278145 w 903980"/>
                <a:gd name="connsiteY92" fmla="*/ 442200 h 1188968"/>
                <a:gd name="connsiteX93" fmla="*/ 281168 w 903980"/>
                <a:gd name="connsiteY93" fmla="*/ 449292 h 1188968"/>
                <a:gd name="connsiteX94" fmla="*/ 284191 w 903980"/>
                <a:gd name="connsiteY94" fmla="*/ 456388 h 1188968"/>
                <a:gd name="connsiteX95" fmla="*/ 287214 w 903980"/>
                <a:gd name="connsiteY95" fmla="*/ 463486 h 1188968"/>
                <a:gd name="connsiteX96" fmla="*/ 290237 w 903980"/>
                <a:gd name="connsiteY96" fmla="*/ 470584 h 1188968"/>
                <a:gd name="connsiteX97" fmla="*/ 293260 w 903980"/>
                <a:gd name="connsiteY97" fmla="*/ 477681 h 1188968"/>
                <a:gd name="connsiteX98" fmla="*/ 296282 w 903980"/>
                <a:gd name="connsiteY98" fmla="*/ 484776 h 1188968"/>
                <a:gd name="connsiteX99" fmla="*/ 299305 w 903980"/>
                <a:gd name="connsiteY99" fmla="*/ 491869 h 1188968"/>
                <a:gd name="connsiteX100" fmla="*/ 302328 w 903980"/>
                <a:gd name="connsiteY100" fmla="*/ 498955 h 1188968"/>
                <a:gd name="connsiteX101" fmla="*/ 305351 w 903980"/>
                <a:gd name="connsiteY101" fmla="*/ 506037 h 1188968"/>
                <a:gd name="connsiteX102" fmla="*/ 308374 w 903980"/>
                <a:gd name="connsiteY102" fmla="*/ 513110 h 1188968"/>
                <a:gd name="connsiteX103" fmla="*/ 311397 w 903980"/>
                <a:gd name="connsiteY103" fmla="*/ 520174 h 1188968"/>
                <a:gd name="connsiteX104" fmla="*/ 314429 w 903980"/>
                <a:gd name="connsiteY104" fmla="*/ 527229 h 1188968"/>
                <a:gd name="connsiteX105" fmla="*/ 317452 w 903980"/>
                <a:gd name="connsiteY105" fmla="*/ 534272 h 1188968"/>
                <a:gd name="connsiteX106" fmla="*/ 320475 w 903980"/>
                <a:gd name="connsiteY106" fmla="*/ 541304 h 1188968"/>
                <a:gd name="connsiteX107" fmla="*/ 323498 w 903980"/>
                <a:gd name="connsiteY107" fmla="*/ 548321 h 1188968"/>
                <a:gd name="connsiteX108" fmla="*/ 326521 w 903980"/>
                <a:gd name="connsiteY108" fmla="*/ 555323 h 1188968"/>
                <a:gd name="connsiteX109" fmla="*/ 329544 w 903980"/>
                <a:gd name="connsiteY109" fmla="*/ 562309 h 1188968"/>
                <a:gd name="connsiteX110" fmla="*/ 332567 w 903980"/>
                <a:gd name="connsiteY110" fmla="*/ 569279 h 1188968"/>
                <a:gd name="connsiteX111" fmla="*/ 335590 w 903980"/>
                <a:gd name="connsiteY111" fmla="*/ 576230 h 1188968"/>
                <a:gd name="connsiteX112" fmla="*/ 338613 w 903980"/>
                <a:gd name="connsiteY112" fmla="*/ 583160 h 1188968"/>
                <a:gd name="connsiteX113" fmla="*/ 341636 w 903980"/>
                <a:gd name="connsiteY113" fmla="*/ 590071 h 1188968"/>
                <a:gd name="connsiteX114" fmla="*/ 344658 w 903980"/>
                <a:gd name="connsiteY114" fmla="*/ 596960 h 1188968"/>
                <a:gd name="connsiteX115" fmla="*/ 347681 w 903980"/>
                <a:gd name="connsiteY115" fmla="*/ 603826 h 1188968"/>
                <a:gd name="connsiteX116" fmla="*/ 350704 w 903980"/>
                <a:gd name="connsiteY116" fmla="*/ 610669 h 1188968"/>
                <a:gd name="connsiteX117" fmla="*/ 353727 w 903980"/>
                <a:gd name="connsiteY117" fmla="*/ 617487 h 1188968"/>
                <a:gd name="connsiteX118" fmla="*/ 356750 w 903980"/>
                <a:gd name="connsiteY118" fmla="*/ 624278 h 1188968"/>
                <a:gd name="connsiteX119" fmla="*/ 359773 w 903980"/>
                <a:gd name="connsiteY119" fmla="*/ 631043 h 1188968"/>
                <a:gd name="connsiteX120" fmla="*/ 362796 w 903980"/>
                <a:gd name="connsiteY120" fmla="*/ 637780 h 1188968"/>
                <a:gd name="connsiteX121" fmla="*/ 365819 w 903980"/>
                <a:gd name="connsiteY121" fmla="*/ 644488 h 1188968"/>
                <a:gd name="connsiteX122" fmla="*/ 368842 w 903980"/>
                <a:gd name="connsiteY122" fmla="*/ 651166 h 1188968"/>
                <a:gd name="connsiteX123" fmla="*/ 371865 w 903980"/>
                <a:gd name="connsiteY123" fmla="*/ 657814 h 1188968"/>
                <a:gd name="connsiteX124" fmla="*/ 374897 w 903980"/>
                <a:gd name="connsiteY124" fmla="*/ 664430 h 1188968"/>
                <a:gd name="connsiteX125" fmla="*/ 377920 w 903980"/>
                <a:gd name="connsiteY125" fmla="*/ 671014 h 1188968"/>
                <a:gd name="connsiteX126" fmla="*/ 380943 w 903980"/>
                <a:gd name="connsiteY126" fmla="*/ 677564 h 1188968"/>
                <a:gd name="connsiteX127" fmla="*/ 383966 w 903980"/>
                <a:gd name="connsiteY127" fmla="*/ 684081 h 1188968"/>
                <a:gd name="connsiteX128" fmla="*/ 386989 w 903980"/>
                <a:gd name="connsiteY128" fmla="*/ 690563 h 1188968"/>
                <a:gd name="connsiteX129" fmla="*/ 390012 w 903980"/>
                <a:gd name="connsiteY129" fmla="*/ 697008 h 1188968"/>
                <a:gd name="connsiteX130" fmla="*/ 393034 w 903980"/>
                <a:gd name="connsiteY130" fmla="*/ 703418 h 1188968"/>
                <a:gd name="connsiteX131" fmla="*/ 396057 w 903980"/>
                <a:gd name="connsiteY131" fmla="*/ 709790 h 1188968"/>
                <a:gd name="connsiteX132" fmla="*/ 399080 w 903980"/>
                <a:gd name="connsiteY132" fmla="*/ 716123 h 1188968"/>
                <a:gd name="connsiteX133" fmla="*/ 402103 w 903980"/>
                <a:gd name="connsiteY133" fmla="*/ 722418 h 1188968"/>
                <a:gd name="connsiteX134" fmla="*/ 405126 w 903980"/>
                <a:gd name="connsiteY134" fmla="*/ 728674 h 1188968"/>
                <a:gd name="connsiteX135" fmla="*/ 408149 w 903980"/>
                <a:gd name="connsiteY135" fmla="*/ 734890 h 1188968"/>
                <a:gd name="connsiteX136" fmla="*/ 411172 w 903980"/>
                <a:gd name="connsiteY136" fmla="*/ 741065 h 1188968"/>
                <a:gd name="connsiteX137" fmla="*/ 414195 w 903980"/>
                <a:gd name="connsiteY137" fmla="*/ 747199 h 1188968"/>
                <a:gd name="connsiteX138" fmla="*/ 417218 w 903980"/>
                <a:gd name="connsiteY138" fmla="*/ 753291 h 1188968"/>
                <a:gd name="connsiteX139" fmla="*/ 420240 w 903980"/>
                <a:gd name="connsiteY139" fmla="*/ 759340 h 1188968"/>
                <a:gd name="connsiteX140" fmla="*/ 423263 w 903980"/>
                <a:gd name="connsiteY140" fmla="*/ 765346 h 1188968"/>
                <a:gd name="connsiteX141" fmla="*/ 426286 w 903980"/>
                <a:gd name="connsiteY141" fmla="*/ 771309 h 1188968"/>
                <a:gd name="connsiteX142" fmla="*/ 429309 w 903980"/>
                <a:gd name="connsiteY142" fmla="*/ 777228 h 1188968"/>
                <a:gd name="connsiteX143" fmla="*/ 432332 w 903980"/>
                <a:gd name="connsiteY143" fmla="*/ 783102 h 1188968"/>
                <a:gd name="connsiteX144" fmla="*/ 435355 w 903980"/>
                <a:gd name="connsiteY144" fmla="*/ 788930 h 1188968"/>
                <a:gd name="connsiteX145" fmla="*/ 438387 w 903980"/>
                <a:gd name="connsiteY145" fmla="*/ 794712 h 1188968"/>
                <a:gd name="connsiteX146" fmla="*/ 441410 w 903980"/>
                <a:gd name="connsiteY146" fmla="*/ 800449 h 1188968"/>
                <a:gd name="connsiteX147" fmla="*/ 444433 w 903980"/>
                <a:gd name="connsiteY147" fmla="*/ 806139 h 1188968"/>
                <a:gd name="connsiteX148" fmla="*/ 447456 w 903980"/>
                <a:gd name="connsiteY148" fmla="*/ 811783 h 1188968"/>
                <a:gd name="connsiteX149" fmla="*/ 450479 w 903980"/>
                <a:gd name="connsiteY149" fmla="*/ 817378 h 1188968"/>
                <a:gd name="connsiteX150" fmla="*/ 453502 w 903980"/>
                <a:gd name="connsiteY150" fmla="*/ 822927 h 1188968"/>
                <a:gd name="connsiteX151" fmla="*/ 456525 w 903980"/>
                <a:gd name="connsiteY151" fmla="*/ 828427 h 1188968"/>
                <a:gd name="connsiteX152" fmla="*/ 459548 w 903980"/>
                <a:gd name="connsiteY152" fmla="*/ 833879 h 1188968"/>
                <a:gd name="connsiteX153" fmla="*/ 462571 w 903980"/>
                <a:gd name="connsiteY153" fmla="*/ 839282 h 1188968"/>
                <a:gd name="connsiteX154" fmla="*/ 465594 w 903980"/>
                <a:gd name="connsiteY154" fmla="*/ 844636 h 1188968"/>
                <a:gd name="connsiteX155" fmla="*/ 468616 w 903980"/>
                <a:gd name="connsiteY155" fmla="*/ 849941 h 1188968"/>
                <a:gd name="connsiteX156" fmla="*/ 471639 w 903980"/>
                <a:gd name="connsiteY156" fmla="*/ 855197 h 1188968"/>
                <a:gd name="connsiteX157" fmla="*/ 474662 w 903980"/>
                <a:gd name="connsiteY157" fmla="*/ 860402 h 1188968"/>
                <a:gd name="connsiteX158" fmla="*/ 477685 w 903980"/>
                <a:gd name="connsiteY158" fmla="*/ 865557 h 1188968"/>
                <a:gd name="connsiteX159" fmla="*/ 480708 w 903980"/>
                <a:gd name="connsiteY159" fmla="*/ 870660 h 1188968"/>
                <a:gd name="connsiteX160" fmla="*/ 483731 w 903980"/>
                <a:gd name="connsiteY160" fmla="*/ 875717 h 1188968"/>
                <a:gd name="connsiteX161" fmla="*/ 486754 w 903980"/>
                <a:gd name="connsiteY161" fmla="*/ 880727 h 1188968"/>
                <a:gd name="connsiteX162" fmla="*/ 489777 w 903980"/>
                <a:gd name="connsiteY162" fmla="*/ 885680 h 1188968"/>
                <a:gd name="connsiteX163" fmla="*/ 492800 w 903980"/>
                <a:gd name="connsiteY163" fmla="*/ 890575 h 1188968"/>
                <a:gd name="connsiteX164" fmla="*/ 495823 w 903980"/>
                <a:gd name="connsiteY164" fmla="*/ 895433 h 1188968"/>
                <a:gd name="connsiteX165" fmla="*/ 498846 w 903980"/>
                <a:gd name="connsiteY165" fmla="*/ 900233 h 1188968"/>
                <a:gd name="connsiteX166" fmla="*/ 501878 w 903980"/>
                <a:gd name="connsiteY166" fmla="*/ 904986 h 1188968"/>
                <a:gd name="connsiteX167" fmla="*/ 504901 w 903980"/>
                <a:gd name="connsiteY167" fmla="*/ 909682 h 1188968"/>
                <a:gd name="connsiteX168" fmla="*/ 507924 w 903980"/>
                <a:gd name="connsiteY168" fmla="*/ 914331 h 1188968"/>
                <a:gd name="connsiteX169" fmla="*/ 510947 w 903980"/>
                <a:gd name="connsiteY169" fmla="*/ 918922 h 1188968"/>
                <a:gd name="connsiteX170" fmla="*/ 513969 w 903980"/>
                <a:gd name="connsiteY170" fmla="*/ 923466 h 1188968"/>
                <a:gd name="connsiteX171" fmla="*/ 516992 w 903980"/>
                <a:gd name="connsiteY171" fmla="*/ 927962 h 1188968"/>
                <a:gd name="connsiteX172" fmla="*/ 520015 w 903980"/>
                <a:gd name="connsiteY172" fmla="*/ 932411 h 1188968"/>
                <a:gd name="connsiteX173" fmla="*/ 523038 w 903980"/>
                <a:gd name="connsiteY173" fmla="*/ 936793 h 1188968"/>
                <a:gd name="connsiteX174" fmla="*/ 526061 w 903980"/>
                <a:gd name="connsiteY174" fmla="*/ 941138 h 1188968"/>
                <a:gd name="connsiteX175" fmla="*/ 529084 w 903980"/>
                <a:gd name="connsiteY175" fmla="*/ 945425 h 1188968"/>
                <a:gd name="connsiteX176" fmla="*/ 532107 w 903980"/>
                <a:gd name="connsiteY176" fmla="*/ 949664 h 1188968"/>
                <a:gd name="connsiteX177" fmla="*/ 535130 w 903980"/>
                <a:gd name="connsiteY177" fmla="*/ 953847 h 1188968"/>
                <a:gd name="connsiteX178" fmla="*/ 538153 w 903980"/>
                <a:gd name="connsiteY178" fmla="*/ 957982 h 1188968"/>
                <a:gd name="connsiteX179" fmla="*/ 541176 w 903980"/>
                <a:gd name="connsiteY179" fmla="*/ 962070 h 1188968"/>
                <a:gd name="connsiteX180" fmla="*/ 544199 w 903980"/>
                <a:gd name="connsiteY180" fmla="*/ 966100 h 1188968"/>
                <a:gd name="connsiteX181" fmla="*/ 547222 w 903980"/>
                <a:gd name="connsiteY181" fmla="*/ 970093 h 1188968"/>
                <a:gd name="connsiteX182" fmla="*/ 550244 w 903980"/>
                <a:gd name="connsiteY182" fmla="*/ 974019 h 1188968"/>
                <a:gd name="connsiteX183" fmla="*/ 553267 w 903980"/>
                <a:gd name="connsiteY183" fmla="*/ 977907 h 1188968"/>
                <a:gd name="connsiteX184" fmla="*/ 556290 w 903980"/>
                <a:gd name="connsiteY184" fmla="*/ 981738 h 1188968"/>
                <a:gd name="connsiteX185" fmla="*/ 559313 w 903980"/>
                <a:gd name="connsiteY185" fmla="*/ 985521 h 1188968"/>
                <a:gd name="connsiteX186" fmla="*/ 562345 w 903980"/>
                <a:gd name="connsiteY186" fmla="*/ 989247 h 1188968"/>
                <a:gd name="connsiteX187" fmla="*/ 565368 w 903980"/>
                <a:gd name="connsiteY187" fmla="*/ 992936 h 1188968"/>
                <a:gd name="connsiteX188" fmla="*/ 568391 w 903980"/>
                <a:gd name="connsiteY188" fmla="*/ 996567 h 1188968"/>
                <a:gd name="connsiteX189" fmla="*/ 571414 w 903980"/>
                <a:gd name="connsiteY189" fmla="*/ 1000151 h 1188968"/>
                <a:gd name="connsiteX190" fmla="*/ 574437 w 903980"/>
                <a:gd name="connsiteY190" fmla="*/ 1003687 h 1188968"/>
                <a:gd name="connsiteX191" fmla="*/ 577460 w 903980"/>
                <a:gd name="connsiteY191" fmla="*/ 1007176 h 1188968"/>
                <a:gd name="connsiteX192" fmla="*/ 580483 w 903980"/>
                <a:gd name="connsiteY192" fmla="*/ 1010617 h 1188968"/>
                <a:gd name="connsiteX193" fmla="*/ 583506 w 903980"/>
                <a:gd name="connsiteY193" fmla="*/ 1014010 h 1188968"/>
                <a:gd name="connsiteX194" fmla="*/ 586529 w 903980"/>
                <a:gd name="connsiteY194" fmla="*/ 1017347 h 1188968"/>
                <a:gd name="connsiteX195" fmla="*/ 589552 w 903980"/>
                <a:gd name="connsiteY195" fmla="*/ 1020646 h 1188968"/>
                <a:gd name="connsiteX196" fmla="*/ 592575 w 903980"/>
                <a:gd name="connsiteY196" fmla="*/ 1023887 h 1188968"/>
                <a:gd name="connsiteX197" fmla="*/ 595597 w 903980"/>
                <a:gd name="connsiteY197" fmla="*/ 1027091 h 1188968"/>
                <a:gd name="connsiteX198" fmla="*/ 598620 w 903980"/>
                <a:gd name="connsiteY198" fmla="*/ 1030247 h 1188968"/>
                <a:gd name="connsiteX199" fmla="*/ 601643 w 903980"/>
                <a:gd name="connsiteY199" fmla="*/ 1033355 h 1188968"/>
                <a:gd name="connsiteX200" fmla="*/ 604666 w 903980"/>
                <a:gd name="connsiteY200" fmla="*/ 1036416 h 1188968"/>
                <a:gd name="connsiteX201" fmla="*/ 607689 w 903980"/>
                <a:gd name="connsiteY201" fmla="*/ 1039429 h 1188968"/>
                <a:gd name="connsiteX202" fmla="*/ 610712 w 903980"/>
                <a:gd name="connsiteY202" fmla="*/ 1042405 h 1188968"/>
                <a:gd name="connsiteX203" fmla="*/ 613735 w 903980"/>
                <a:gd name="connsiteY203" fmla="*/ 1045323 h 1188968"/>
                <a:gd name="connsiteX204" fmla="*/ 616758 w 903980"/>
                <a:gd name="connsiteY204" fmla="*/ 1048203 h 1188968"/>
                <a:gd name="connsiteX205" fmla="*/ 619781 w 903980"/>
                <a:gd name="connsiteY205" fmla="*/ 1051046 h 1188968"/>
                <a:gd name="connsiteX206" fmla="*/ 622803 w 903980"/>
                <a:gd name="connsiteY206" fmla="*/ 1053831 h 1188968"/>
                <a:gd name="connsiteX207" fmla="*/ 625836 w 903980"/>
                <a:gd name="connsiteY207" fmla="*/ 1056578 h 1188968"/>
                <a:gd name="connsiteX208" fmla="*/ 628859 w 903980"/>
                <a:gd name="connsiteY208" fmla="*/ 1059287 h 1188968"/>
                <a:gd name="connsiteX209" fmla="*/ 631882 w 903980"/>
                <a:gd name="connsiteY209" fmla="*/ 1061949 h 1188968"/>
                <a:gd name="connsiteX210" fmla="*/ 634905 w 903980"/>
                <a:gd name="connsiteY210" fmla="*/ 1064563 h 1188968"/>
                <a:gd name="connsiteX211" fmla="*/ 637928 w 903980"/>
                <a:gd name="connsiteY211" fmla="*/ 1067139 h 1188968"/>
                <a:gd name="connsiteX212" fmla="*/ 640950 w 903980"/>
                <a:gd name="connsiteY212" fmla="*/ 1069677 h 1188968"/>
                <a:gd name="connsiteX213" fmla="*/ 643973 w 903980"/>
                <a:gd name="connsiteY213" fmla="*/ 1072168 h 1188968"/>
                <a:gd name="connsiteX214" fmla="*/ 646996 w 903980"/>
                <a:gd name="connsiteY214" fmla="*/ 1074621 h 1188968"/>
                <a:gd name="connsiteX215" fmla="*/ 650019 w 903980"/>
                <a:gd name="connsiteY215" fmla="*/ 1077035 h 1188968"/>
                <a:gd name="connsiteX216" fmla="*/ 653042 w 903980"/>
                <a:gd name="connsiteY216" fmla="*/ 1079412 h 1188968"/>
                <a:gd name="connsiteX217" fmla="*/ 656065 w 903980"/>
                <a:gd name="connsiteY217" fmla="*/ 1081741 h 1188968"/>
                <a:gd name="connsiteX218" fmla="*/ 659088 w 903980"/>
                <a:gd name="connsiteY218" fmla="*/ 1084032 h 1188968"/>
                <a:gd name="connsiteX219" fmla="*/ 662111 w 903980"/>
                <a:gd name="connsiteY219" fmla="*/ 1086285 h 1188968"/>
                <a:gd name="connsiteX220" fmla="*/ 665134 w 903980"/>
                <a:gd name="connsiteY220" fmla="*/ 1088499 h 1188968"/>
                <a:gd name="connsiteX221" fmla="*/ 668157 w 903980"/>
                <a:gd name="connsiteY221" fmla="*/ 1090676 h 1188968"/>
                <a:gd name="connsiteX222" fmla="*/ 671180 w 903980"/>
                <a:gd name="connsiteY222" fmla="*/ 1092815 h 1188968"/>
                <a:gd name="connsiteX223" fmla="*/ 674202 w 903980"/>
                <a:gd name="connsiteY223" fmla="*/ 1094916 h 1188968"/>
                <a:gd name="connsiteX224" fmla="*/ 677225 w 903980"/>
                <a:gd name="connsiteY224" fmla="*/ 1096979 h 1188968"/>
                <a:gd name="connsiteX225" fmla="*/ 680248 w 903980"/>
                <a:gd name="connsiteY225" fmla="*/ 1099004 h 1188968"/>
                <a:gd name="connsiteX226" fmla="*/ 683271 w 903980"/>
                <a:gd name="connsiteY226" fmla="*/ 1100990 h 1188968"/>
                <a:gd name="connsiteX227" fmla="*/ 686303 w 903980"/>
                <a:gd name="connsiteY227" fmla="*/ 1102948 h 1188968"/>
                <a:gd name="connsiteX228" fmla="*/ 689326 w 903980"/>
                <a:gd name="connsiteY228" fmla="*/ 1104869 h 1188968"/>
                <a:gd name="connsiteX229" fmla="*/ 692349 w 903980"/>
                <a:gd name="connsiteY229" fmla="*/ 1106751 h 1188968"/>
                <a:gd name="connsiteX230" fmla="*/ 695372 w 903980"/>
                <a:gd name="connsiteY230" fmla="*/ 1108605 h 1188968"/>
                <a:gd name="connsiteX231" fmla="*/ 698395 w 903980"/>
                <a:gd name="connsiteY231" fmla="*/ 1110420 h 1188968"/>
                <a:gd name="connsiteX232" fmla="*/ 701418 w 903980"/>
                <a:gd name="connsiteY232" fmla="*/ 1112207 h 1188968"/>
                <a:gd name="connsiteX233" fmla="*/ 704441 w 903980"/>
                <a:gd name="connsiteY233" fmla="*/ 1113956 h 1188968"/>
                <a:gd name="connsiteX234" fmla="*/ 707464 w 903980"/>
                <a:gd name="connsiteY234" fmla="*/ 1115667 h 1188968"/>
                <a:gd name="connsiteX235" fmla="*/ 710487 w 903980"/>
                <a:gd name="connsiteY235" fmla="*/ 1117360 h 1188968"/>
                <a:gd name="connsiteX236" fmla="*/ 713510 w 903980"/>
                <a:gd name="connsiteY236" fmla="*/ 1119004 h 1188968"/>
                <a:gd name="connsiteX237" fmla="*/ 716533 w 903980"/>
                <a:gd name="connsiteY237" fmla="*/ 1120630 h 1188968"/>
                <a:gd name="connsiteX238" fmla="*/ 719555 w 903980"/>
                <a:gd name="connsiteY238" fmla="*/ 1122217 h 1188968"/>
                <a:gd name="connsiteX239" fmla="*/ 722578 w 903980"/>
                <a:gd name="connsiteY239" fmla="*/ 1123776 h 1188968"/>
                <a:gd name="connsiteX240" fmla="*/ 725601 w 903980"/>
                <a:gd name="connsiteY240" fmla="*/ 1125306 h 1188968"/>
                <a:gd name="connsiteX241" fmla="*/ 728624 w 903980"/>
                <a:gd name="connsiteY241" fmla="*/ 1126809 h 1188968"/>
                <a:gd name="connsiteX242" fmla="*/ 731647 w 903980"/>
                <a:gd name="connsiteY242" fmla="*/ 1128272 h 1188968"/>
                <a:gd name="connsiteX243" fmla="*/ 734670 w 903980"/>
                <a:gd name="connsiteY243" fmla="*/ 1129717 h 1188968"/>
                <a:gd name="connsiteX244" fmla="*/ 737693 w 903980"/>
                <a:gd name="connsiteY244" fmla="*/ 1131124 h 1188968"/>
                <a:gd name="connsiteX245" fmla="*/ 740716 w 903980"/>
                <a:gd name="connsiteY245" fmla="*/ 1132512 h 1188968"/>
                <a:gd name="connsiteX246" fmla="*/ 743739 w 903980"/>
                <a:gd name="connsiteY246" fmla="*/ 1133862 h 1188968"/>
                <a:gd name="connsiteX247" fmla="*/ 746762 w 903980"/>
                <a:gd name="connsiteY247" fmla="*/ 1135193 h 1188968"/>
                <a:gd name="connsiteX248" fmla="*/ 749794 w 903980"/>
                <a:gd name="connsiteY248" fmla="*/ 1136495 h 1188968"/>
                <a:gd name="connsiteX249" fmla="*/ 752817 w 903980"/>
                <a:gd name="connsiteY249" fmla="*/ 1137769 h 1188968"/>
                <a:gd name="connsiteX250" fmla="*/ 755840 w 903980"/>
                <a:gd name="connsiteY250" fmla="*/ 1139024 h 1188968"/>
                <a:gd name="connsiteX251" fmla="*/ 758863 w 903980"/>
                <a:gd name="connsiteY251" fmla="*/ 1140240 h 1188968"/>
                <a:gd name="connsiteX252" fmla="*/ 761886 w 903980"/>
                <a:gd name="connsiteY252" fmla="*/ 1141438 h 1188968"/>
                <a:gd name="connsiteX253" fmla="*/ 764908 w 903980"/>
                <a:gd name="connsiteY253" fmla="*/ 1142617 h 1188968"/>
                <a:gd name="connsiteX254" fmla="*/ 767931 w 903980"/>
                <a:gd name="connsiteY254" fmla="*/ 1143758 h 1188968"/>
                <a:gd name="connsiteX255" fmla="*/ 770954 w 903980"/>
                <a:gd name="connsiteY255" fmla="*/ 1144889 h 1188968"/>
                <a:gd name="connsiteX256" fmla="*/ 773977 w 903980"/>
                <a:gd name="connsiteY256" fmla="*/ 1145982 h 1188968"/>
                <a:gd name="connsiteX257" fmla="*/ 777000 w 903980"/>
                <a:gd name="connsiteY257" fmla="*/ 1147066 h 1188968"/>
                <a:gd name="connsiteX258" fmla="*/ 780023 w 903980"/>
                <a:gd name="connsiteY258" fmla="*/ 1148121 h 1188968"/>
                <a:gd name="connsiteX259" fmla="*/ 783046 w 903980"/>
                <a:gd name="connsiteY259" fmla="*/ 1149148 h 1188968"/>
                <a:gd name="connsiteX260" fmla="*/ 786069 w 903980"/>
                <a:gd name="connsiteY260" fmla="*/ 1150155 h 1188968"/>
                <a:gd name="connsiteX261" fmla="*/ 789092 w 903980"/>
                <a:gd name="connsiteY261" fmla="*/ 1151144 h 1188968"/>
                <a:gd name="connsiteX262" fmla="*/ 792115 w 903980"/>
                <a:gd name="connsiteY262" fmla="*/ 1152113 h 1188968"/>
                <a:gd name="connsiteX263" fmla="*/ 795137 w 903980"/>
                <a:gd name="connsiteY263" fmla="*/ 1153055 h 1188968"/>
                <a:gd name="connsiteX264" fmla="*/ 798160 w 903980"/>
                <a:gd name="connsiteY264" fmla="*/ 1153977 h 1188968"/>
                <a:gd name="connsiteX265" fmla="*/ 801183 w 903980"/>
                <a:gd name="connsiteY265" fmla="*/ 1154880 h 1188968"/>
                <a:gd name="connsiteX266" fmla="*/ 804206 w 903980"/>
                <a:gd name="connsiteY266" fmla="*/ 1155764 h 1188968"/>
                <a:gd name="connsiteX267" fmla="*/ 807229 w 903980"/>
                <a:gd name="connsiteY267" fmla="*/ 1156629 h 1188968"/>
                <a:gd name="connsiteX268" fmla="*/ 810252 w 903980"/>
                <a:gd name="connsiteY268" fmla="*/ 1157465 h 1188968"/>
                <a:gd name="connsiteX269" fmla="*/ 813284 w 903980"/>
                <a:gd name="connsiteY269" fmla="*/ 1158292 h 1188968"/>
                <a:gd name="connsiteX270" fmla="*/ 816307 w 903980"/>
                <a:gd name="connsiteY270" fmla="*/ 1159100 h 1188968"/>
                <a:gd name="connsiteX271" fmla="*/ 819330 w 903980"/>
                <a:gd name="connsiteY271" fmla="*/ 1159889 h 1188968"/>
                <a:gd name="connsiteX272" fmla="*/ 822353 w 903980"/>
                <a:gd name="connsiteY272" fmla="*/ 1160659 h 1188968"/>
                <a:gd name="connsiteX273" fmla="*/ 825376 w 903980"/>
                <a:gd name="connsiteY273" fmla="*/ 1161410 h 1188968"/>
                <a:gd name="connsiteX274" fmla="*/ 828399 w 903980"/>
                <a:gd name="connsiteY274" fmla="*/ 1162142 h 1188968"/>
                <a:gd name="connsiteX275" fmla="*/ 831422 w 903980"/>
                <a:gd name="connsiteY275" fmla="*/ 1162865 h 1188968"/>
                <a:gd name="connsiteX276" fmla="*/ 834445 w 903980"/>
                <a:gd name="connsiteY276" fmla="*/ 1163559 h 1188968"/>
                <a:gd name="connsiteX277" fmla="*/ 837468 w 903980"/>
                <a:gd name="connsiteY277" fmla="*/ 1164243 h 1188968"/>
                <a:gd name="connsiteX278" fmla="*/ 840490 w 903980"/>
                <a:gd name="connsiteY278" fmla="*/ 1164918 h 1188968"/>
                <a:gd name="connsiteX279" fmla="*/ 843514 w 903980"/>
                <a:gd name="connsiteY279" fmla="*/ 1165564 h 1188968"/>
                <a:gd name="connsiteX280" fmla="*/ 846536 w 903980"/>
                <a:gd name="connsiteY280" fmla="*/ 1166201 h 1188968"/>
                <a:gd name="connsiteX281" fmla="*/ 849559 w 903980"/>
                <a:gd name="connsiteY281" fmla="*/ 1166829 h 1188968"/>
                <a:gd name="connsiteX282" fmla="*/ 852582 w 903980"/>
                <a:gd name="connsiteY282" fmla="*/ 1167428 h 1188968"/>
                <a:gd name="connsiteX283" fmla="*/ 855605 w 903980"/>
                <a:gd name="connsiteY283" fmla="*/ 1168026 h 1188968"/>
                <a:gd name="connsiteX284" fmla="*/ 858628 w 903980"/>
                <a:gd name="connsiteY284" fmla="*/ 1168606 h 1188968"/>
                <a:gd name="connsiteX285" fmla="*/ 861651 w 903980"/>
                <a:gd name="connsiteY285" fmla="*/ 1169167 h 1188968"/>
                <a:gd name="connsiteX286" fmla="*/ 864674 w 903980"/>
                <a:gd name="connsiteY286" fmla="*/ 1169719 h 1188968"/>
                <a:gd name="connsiteX287" fmla="*/ 867697 w 903980"/>
                <a:gd name="connsiteY287" fmla="*/ 1170251 h 1188968"/>
                <a:gd name="connsiteX288" fmla="*/ 870720 w 903980"/>
                <a:gd name="connsiteY288" fmla="*/ 1170774 h 1188968"/>
                <a:gd name="connsiteX289" fmla="*/ 873752 w 903980"/>
                <a:gd name="connsiteY289" fmla="*/ 1171287 h 1188968"/>
                <a:gd name="connsiteX290" fmla="*/ 876775 w 903980"/>
                <a:gd name="connsiteY290" fmla="*/ 1171781 h 1188968"/>
                <a:gd name="connsiteX291" fmla="*/ 879798 w 903980"/>
                <a:gd name="connsiteY291" fmla="*/ 1172266 h 1188968"/>
                <a:gd name="connsiteX292" fmla="*/ 882821 w 903980"/>
                <a:gd name="connsiteY292" fmla="*/ 1172741 h 1188968"/>
                <a:gd name="connsiteX293" fmla="*/ 885843 w 903980"/>
                <a:gd name="connsiteY293" fmla="*/ 1173207 h 1188968"/>
                <a:gd name="connsiteX294" fmla="*/ 888867 w 903980"/>
                <a:gd name="connsiteY294" fmla="*/ 1173654 h 1188968"/>
                <a:gd name="connsiteX295" fmla="*/ 891889 w 903980"/>
                <a:gd name="connsiteY295" fmla="*/ 1174091 h 1188968"/>
                <a:gd name="connsiteX296" fmla="*/ 894912 w 903980"/>
                <a:gd name="connsiteY296" fmla="*/ 1174519 h 1188968"/>
                <a:gd name="connsiteX297" fmla="*/ 897935 w 903980"/>
                <a:gd name="connsiteY297" fmla="*/ 1174937 h 1188968"/>
                <a:gd name="connsiteX298" fmla="*/ 900958 w 903980"/>
                <a:gd name="connsiteY298" fmla="*/ 1175346 h 1188968"/>
                <a:gd name="connsiteX299" fmla="*/ 903981 w 903980"/>
                <a:gd name="connsiteY299" fmla="*/ 1175736 h 1188968"/>
                <a:gd name="connsiteX300" fmla="*/ 903981 w 903980"/>
                <a:gd name="connsiteY300" fmla="*/ 1188968 h 1188968"/>
                <a:gd name="connsiteX301" fmla="*/ 0 w 903980"/>
                <a:gd name="connsiteY301" fmla="*/ 1188968 h 1188968"/>
                <a:gd name="connsiteX302" fmla="*/ 0 w 903980"/>
                <a:gd name="connsiteY302" fmla="*/ 0 h 118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903980" h="1188968">
                  <a:moveTo>
                    <a:pt x="0" y="0"/>
                  </a:moveTo>
                  <a:lnTo>
                    <a:pt x="3023" y="790"/>
                  </a:lnTo>
                  <a:lnTo>
                    <a:pt x="6046" y="1693"/>
                  </a:lnTo>
                  <a:lnTo>
                    <a:pt x="9069" y="2711"/>
                  </a:lnTo>
                  <a:lnTo>
                    <a:pt x="12092" y="3841"/>
                  </a:lnTo>
                  <a:lnTo>
                    <a:pt x="15115" y="5086"/>
                  </a:lnTo>
                  <a:lnTo>
                    <a:pt x="18137" y="6442"/>
                  </a:lnTo>
                  <a:lnTo>
                    <a:pt x="21160" y="7912"/>
                  </a:lnTo>
                  <a:lnTo>
                    <a:pt x="24183" y="9493"/>
                  </a:lnTo>
                  <a:lnTo>
                    <a:pt x="27206" y="11186"/>
                  </a:lnTo>
                  <a:lnTo>
                    <a:pt x="30229" y="12990"/>
                  </a:lnTo>
                  <a:lnTo>
                    <a:pt x="33252" y="14904"/>
                  </a:lnTo>
                  <a:lnTo>
                    <a:pt x="36275" y="16929"/>
                  </a:lnTo>
                  <a:lnTo>
                    <a:pt x="39298" y="19063"/>
                  </a:lnTo>
                  <a:lnTo>
                    <a:pt x="42321" y="21306"/>
                  </a:lnTo>
                  <a:lnTo>
                    <a:pt x="45343" y="23656"/>
                  </a:lnTo>
                  <a:lnTo>
                    <a:pt x="48366" y="26115"/>
                  </a:lnTo>
                  <a:lnTo>
                    <a:pt x="51389" y="28680"/>
                  </a:lnTo>
                  <a:lnTo>
                    <a:pt x="54412" y="31351"/>
                  </a:lnTo>
                  <a:lnTo>
                    <a:pt x="57435" y="34127"/>
                  </a:lnTo>
                  <a:lnTo>
                    <a:pt x="60458" y="37008"/>
                  </a:lnTo>
                  <a:lnTo>
                    <a:pt x="63491" y="39993"/>
                  </a:lnTo>
                  <a:lnTo>
                    <a:pt x="66513" y="43081"/>
                  </a:lnTo>
                  <a:lnTo>
                    <a:pt x="69536" y="46271"/>
                  </a:lnTo>
                  <a:lnTo>
                    <a:pt x="72559" y="49561"/>
                  </a:lnTo>
                  <a:lnTo>
                    <a:pt x="75582" y="52952"/>
                  </a:lnTo>
                  <a:lnTo>
                    <a:pt x="78605" y="56443"/>
                  </a:lnTo>
                  <a:lnTo>
                    <a:pt x="81628" y="60030"/>
                  </a:lnTo>
                  <a:lnTo>
                    <a:pt x="84651" y="63717"/>
                  </a:lnTo>
                  <a:lnTo>
                    <a:pt x="87674" y="67498"/>
                  </a:lnTo>
                  <a:lnTo>
                    <a:pt x="90697" y="71375"/>
                  </a:lnTo>
                  <a:lnTo>
                    <a:pt x="93719" y="75345"/>
                  </a:lnTo>
                  <a:lnTo>
                    <a:pt x="96742" y="79410"/>
                  </a:lnTo>
                  <a:lnTo>
                    <a:pt x="99765" y="83565"/>
                  </a:lnTo>
                  <a:lnTo>
                    <a:pt x="102788" y="87811"/>
                  </a:lnTo>
                  <a:lnTo>
                    <a:pt x="105811" y="92148"/>
                  </a:lnTo>
                  <a:lnTo>
                    <a:pt x="108834" y="96572"/>
                  </a:lnTo>
                  <a:lnTo>
                    <a:pt x="111857" y="101084"/>
                  </a:lnTo>
                  <a:lnTo>
                    <a:pt x="114880" y="105681"/>
                  </a:lnTo>
                  <a:lnTo>
                    <a:pt x="117903" y="110363"/>
                  </a:lnTo>
                  <a:lnTo>
                    <a:pt x="120926" y="115129"/>
                  </a:lnTo>
                  <a:lnTo>
                    <a:pt x="123949" y="119977"/>
                  </a:lnTo>
                  <a:lnTo>
                    <a:pt x="126981" y="124905"/>
                  </a:lnTo>
                  <a:lnTo>
                    <a:pt x="130004" y="129912"/>
                  </a:lnTo>
                  <a:lnTo>
                    <a:pt x="133027" y="134999"/>
                  </a:lnTo>
                  <a:lnTo>
                    <a:pt x="136050" y="140162"/>
                  </a:lnTo>
                  <a:lnTo>
                    <a:pt x="139072" y="145400"/>
                  </a:lnTo>
                  <a:lnTo>
                    <a:pt x="142095" y="150712"/>
                  </a:lnTo>
                  <a:lnTo>
                    <a:pt x="145118" y="156098"/>
                  </a:lnTo>
                  <a:lnTo>
                    <a:pt x="148141" y="161553"/>
                  </a:lnTo>
                  <a:lnTo>
                    <a:pt x="151164" y="167079"/>
                  </a:lnTo>
                  <a:lnTo>
                    <a:pt x="154187" y="172674"/>
                  </a:lnTo>
                  <a:lnTo>
                    <a:pt x="157210" y="178335"/>
                  </a:lnTo>
                  <a:lnTo>
                    <a:pt x="160233" y="184061"/>
                  </a:lnTo>
                  <a:lnTo>
                    <a:pt x="163256" y="189852"/>
                  </a:lnTo>
                  <a:lnTo>
                    <a:pt x="166279" y="195705"/>
                  </a:lnTo>
                  <a:lnTo>
                    <a:pt x="169302" y="201620"/>
                  </a:lnTo>
                  <a:lnTo>
                    <a:pt x="172325" y="207593"/>
                  </a:lnTo>
                  <a:lnTo>
                    <a:pt x="175347" y="213625"/>
                  </a:lnTo>
                  <a:lnTo>
                    <a:pt x="178370" y="219713"/>
                  </a:lnTo>
                  <a:lnTo>
                    <a:pt x="181393" y="225856"/>
                  </a:lnTo>
                  <a:lnTo>
                    <a:pt x="184416" y="232052"/>
                  </a:lnTo>
                  <a:lnTo>
                    <a:pt x="187448" y="238301"/>
                  </a:lnTo>
                  <a:lnTo>
                    <a:pt x="190471" y="244600"/>
                  </a:lnTo>
                  <a:lnTo>
                    <a:pt x="193494" y="250947"/>
                  </a:lnTo>
                  <a:lnTo>
                    <a:pt x="196517" y="257342"/>
                  </a:lnTo>
                  <a:lnTo>
                    <a:pt x="199540" y="263782"/>
                  </a:lnTo>
                  <a:lnTo>
                    <a:pt x="202563" y="270267"/>
                  </a:lnTo>
                  <a:lnTo>
                    <a:pt x="205586" y="276794"/>
                  </a:lnTo>
                  <a:lnTo>
                    <a:pt x="208609" y="283363"/>
                  </a:lnTo>
                  <a:lnTo>
                    <a:pt x="211632" y="289970"/>
                  </a:lnTo>
                  <a:lnTo>
                    <a:pt x="214655" y="296616"/>
                  </a:lnTo>
                  <a:lnTo>
                    <a:pt x="217678" y="303298"/>
                  </a:lnTo>
                  <a:lnTo>
                    <a:pt x="220700" y="310015"/>
                  </a:lnTo>
                  <a:lnTo>
                    <a:pt x="223723" y="316765"/>
                  </a:lnTo>
                  <a:lnTo>
                    <a:pt x="226746" y="323546"/>
                  </a:lnTo>
                  <a:lnTo>
                    <a:pt x="229769" y="330358"/>
                  </a:lnTo>
                  <a:lnTo>
                    <a:pt x="232792" y="337198"/>
                  </a:lnTo>
                  <a:lnTo>
                    <a:pt x="235815" y="344066"/>
                  </a:lnTo>
                  <a:lnTo>
                    <a:pt x="238838" y="350959"/>
                  </a:lnTo>
                  <a:lnTo>
                    <a:pt x="241861" y="357875"/>
                  </a:lnTo>
                  <a:lnTo>
                    <a:pt x="244884" y="364815"/>
                  </a:lnTo>
                  <a:lnTo>
                    <a:pt x="247907" y="371775"/>
                  </a:lnTo>
                  <a:lnTo>
                    <a:pt x="250939" y="378755"/>
                  </a:lnTo>
                  <a:lnTo>
                    <a:pt x="253962" y="385753"/>
                  </a:lnTo>
                  <a:lnTo>
                    <a:pt x="256985" y="392767"/>
                  </a:lnTo>
                  <a:lnTo>
                    <a:pt x="260008" y="399796"/>
                  </a:lnTo>
                  <a:lnTo>
                    <a:pt x="263031" y="406838"/>
                  </a:lnTo>
                  <a:lnTo>
                    <a:pt x="266053" y="413892"/>
                  </a:lnTo>
                  <a:lnTo>
                    <a:pt x="269076" y="420957"/>
                  </a:lnTo>
                  <a:lnTo>
                    <a:pt x="272099" y="428030"/>
                  </a:lnTo>
                  <a:lnTo>
                    <a:pt x="275122" y="435112"/>
                  </a:lnTo>
                  <a:lnTo>
                    <a:pt x="278145" y="442200"/>
                  </a:lnTo>
                  <a:lnTo>
                    <a:pt x="281168" y="449292"/>
                  </a:lnTo>
                  <a:lnTo>
                    <a:pt x="284191" y="456388"/>
                  </a:lnTo>
                  <a:lnTo>
                    <a:pt x="287214" y="463486"/>
                  </a:lnTo>
                  <a:lnTo>
                    <a:pt x="290237" y="470584"/>
                  </a:lnTo>
                  <a:lnTo>
                    <a:pt x="293260" y="477681"/>
                  </a:lnTo>
                  <a:lnTo>
                    <a:pt x="296282" y="484776"/>
                  </a:lnTo>
                  <a:lnTo>
                    <a:pt x="299305" y="491869"/>
                  </a:lnTo>
                  <a:lnTo>
                    <a:pt x="302328" y="498955"/>
                  </a:lnTo>
                  <a:lnTo>
                    <a:pt x="305351" y="506037"/>
                  </a:lnTo>
                  <a:lnTo>
                    <a:pt x="308374" y="513110"/>
                  </a:lnTo>
                  <a:lnTo>
                    <a:pt x="311397" y="520174"/>
                  </a:lnTo>
                  <a:lnTo>
                    <a:pt x="314429" y="527229"/>
                  </a:lnTo>
                  <a:lnTo>
                    <a:pt x="317452" y="534272"/>
                  </a:lnTo>
                  <a:lnTo>
                    <a:pt x="320475" y="541304"/>
                  </a:lnTo>
                  <a:lnTo>
                    <a:pt x="323498" y="548321"/>
                  </a:lnTo>
                  <a:lnTo>
                    <a:pt x="326521" y="555323"/>
                  </a:lnTo>
                  <a:lnTo>
                    <a:pt x="329544" y="562309"/>
                  </a:lnTo>
                  <a:lnTo>
                    <a:pt x="332567" y="569279"/>
                  </a:lnTo>
                  <a:lnTo>
                    <a:pt x="335590" y="576230"/>
                  </a:lnTo>
                  <a:lnTo>
                    <a:pt x="338613" y="583160"/>
                  </a:lnTo>
                  <a:lnTo>
                    <a:pt x="341636" y="590071"/>
                  </a:lnTo>
                  <a:lnTo>
                    <a:pt x="344658" y="596960"/>
                  </a:lnTo>
                  <a:lnTo>
                    <a:pt x="347681" y="603826"/>
                  </a:lnTo>
                  <a:lnTo>
                    <a:pt x="350704" y="610669"/>
                  </a:lnTo>
                  <a:lnTo>
                    <a:pt x="353727" y="617487"/>
                  </a:lnTo>
                  <a:lnTo>
                    <a:pt x="356750" y="624278"/>
                  </a:lnTo>
                  <a:lnTo>
                    <a:pt x="359773" y="631043"/>
                  </a:lnTo>
                  <a:lnTo>
                    <a:pt x="362796" y="637780"/>
                  </a:lnTo>
                  <a:lnTo>
                    <a:pt x="365819" y="644488"/>
                  </a:lnTo>
                  <a:lnTo>
                    <a:pt x="368842" y="651166"/>
                  </a:lnTo>
                  <a:lnTo>
                    <a:pt x="371865" y="657814"/>
                  </a:lnTo>
                  <a:lnTo>
                    <a:pt x="374897" y="664430"/>
                  </a:lnTo>
                  <a:lnTo>
                    <a:pt x="377920" y="671014"/>
                  </a:lnTo>
                  <a:lnTo>
                    <a:pt x="380943" y="677564"/>
                  </a:lnTo>
                  <a:lnTo>
                    <a:pt x="383966" y="684081"/>
                  </a:lnTo>
                  <a:lnTo>
                    <a:pt x="386989" y="690563"/>
                  </a:lnTo>
                  <a:lnTo>
                    <a:pt x="390012" y="697008"/>
                  </a:lnTo>
                  <a:lnTo>
                    <a:pt x="393034" y="703418"/>
                  </a:lnTo>
                  <a:lnTo>
                    <a:pt x="396057" y="709790"/>
                  </a:lnTo>
                  <a:lnTo>
                    <a:pt x="399080" y="716123"/>
                  </a:lnTo>
                  <a:lnTo>
                    <a:pt x="402103" y="722418"/>
                  </a:lnTo>
                  <a:lnTo>
                    <a:pt x="405126" y="728674"/>
                  </a:lnTo>
                  <a:lnTo>
                    <a:pt x="408149" y="734890"/>
                  </a:lnTo>
                  <a:lnTo>
                    <a:pt x="411172" y="741065"/>
                  </a:lnTo>
                  <a:lnTo>
                    <a:pt x="414195" y="747199"/>
                  </a:lnTo>
                  <a:lnTo>
                    <a:pt x="417218" y="753291"/>
                  </a:lnTo>
                  <a:lnTo>
                    <a:pt x="420240" y="759340"/>
                  </a:lnTo>
                  <a:lnTo>
                    <a:pt x="423263" y="765346"/>
                  </a:lnTo>
                  <a:lnTo>
                    <a:pt x="426286" y="771309"/>
                  </a:lnTo>
                  <a:lnTo>
                    <a:pt x="429309" y="777228"/>
                  </a:lnTo>
                  <a:lnTo>
                    <a:pt x="432332" y="783102"/>
                  </a:lnTo>
                  <a:lnTo>
                    <a:pt x="435355" y="788930"/>
                  </a:lnTo>
                  <a:lnTo>
                    <a:pt x="438387" y="794712"/>
                  </a:lnTo>
                  <a:lnTo>
                    <a:pt x="441410" y="800449"/>
                  </a:lnTo>
                  <a:lnTo>
                    <a:pt x="444433" y="806139"/>
                  </a:lnTo>
                  <a:lnTo>
                    <a:pt x="447456" y="811783"/>
                  </a:lnTo>
                  <a:lnTo>
                    <a:pt x="450479" y="817378"/>
                  </a:lnTo>
                  <a:lnTo>
                    <a:pt x="453502" y="822927"/>
                  </a:lnTo>
                  <a:lnTo>
                    <a:pt x="456525" y="828427"/>
                  </a:lnTo>
                  <a:lnTo>
                    <a:pt x="459548" y="833879"/>
                  </a:lnTo>
                  <a:lnTo>
                    <a:pt x="462571" y="839282"/>
                  </a:lnTo>
                  <a:lnTo>
                    <a:pt x="465594" y="844636"/>
                  </a:lnTo>
                  <a:lnTo>
                    <a:pt x="468616" y="849941"/>
                  </a:lnTo>
                  <a:lnTo>
                    <a:pt x="471639" y="855197"/>
                  </a:lnTo>
                  <a:lnTo>
                    <a:pt x="474662" y="860402"/>
                  </a:lnTo>
                  <a:lnTo>
                    <a:pt x="477685" y="865557"/>
                  </a:lnTo>
                  <a:lnTo>
                    <a:pt x="480708" y="870660"/>
                  </a:lnTo>
                  <a:lnTo>
                    <a:pt x="483731" y="875717"/>
                  </a:lnTo>
                  <a:lnTo>
                    <a:pt x="486754" y="880727"/>
                  </a:lnTo>
                  <a:lnTo>
                    <a:pt x="489777" y="885680"/>
                  </a:lnTo>
                  <a:lnTo>
                    <a:pt x="492800" y="890575"/>
                  </a:lnTo>
                  <a:lnTo>
                    <a:pt x="495823" y="895433"/>
                  </a:lnTo>
                  <a:lnTo>
                    <a:pt x="498846" y="900233"/>
                  </a:lnTo>
                  <a:lnTo>
                    <a:pt x="501878" y="904986"/>
                  </a:lnTo>
                  <a:lnTo>
                    <a:pt x="504901" y="909682"/>
                  </a:lnTo>
                  <a:lnTo>
                    <a:pt x="507924" y="914331"/>
                  </a:lnTo>
                  <a:lnTo>
                    <a:pt x="510947" y="918922"/>
                  </a:lnTo>
                  <a:lnTo>
                    <a:pt x="513969" y="923466"/>
                  </a:lnTo>
                  <a:lnTo>
                    <a:pt x="516992" y="927962"/>
                  </a:lnTo>
                  <a:lnTo>
                    <a:pt x="520015" y="932411"/>
                  </a:lnTo>
                  <a:lnTo>
                    <a:pt x="523038" y="936793"/>
                  </a:lnTo>
                  <a:lnTo>
                    <a:pt x="526061" y="941138"/>
                  </a:lnTo>
                  <a:lnTo>
                    <a:pt x="529084" y="945425"/>
                  </a:lnTo>
                  <a:lnTo>
                    <a:pt x="532107" y="949664"/>
                  </a:lnTo>
                  <a:lnTo>
                    <a:pt x="535130" y="953847"/>
                  </a:lnTo>
                  <a:lnTo>
                    <a:pt x="538153" y="957982"/>
                  </a:lnTo>
                  <a:lnTo>
                    <a:pt x="541176" y="962070"/>
                  </a:lnTo>
                  <a:lnTo>
                    <a:pt x="544199" y="966100"/>
                  </a:lnTo>
                  <a:lnTo>
                    <a:pt x="547222" y="970093"/>
                  </a:lnTo>
                  <a:lnTo>
                    <a:pt x="550244" y="974019"/>
                  </a:lnTo>
                  <a:lnTo>
                    <a:pt x="553267" y="977907"/>
                  </a:lnTo>
                  <a:lnTo>
                    <a:pt x="556290" y="981738"/>
                  </a:lnTo>
                  <a:lnTo>
                    <a:pt x="559313" y="985521"/>
                  </a:lnTo>
                  <a:lnTo>
                    <a:pt x="562345" y="989247"/>
                  </a:lnTo>
                  <a:lnTo>
                    <a:pt x="565368" y="992936"/>
                  </a:lnTo>
                  <a:lnTo>
                    <a:pt x="568391" y="996567"/>
                  </a:lnTo>
                  <a:lnTo>
                    <a:pt x="571414" y="1000151"/>
                  </a:lnTo>
                  <a:lnTo>
                    <a:pt x="574437" y="1003687"/>
                  </a:lnTo>
                  <a:lnTo>
                    <a:pt x="577460" y="1007176"/>
                  </a:lnTo>
                  <a:lnTo>
                    <a:pt x="580483" y="1010617"/>
                  </a:lnTo>
                  <a:lnTo>
                    <a:pt x="583506" y="1014010"/>
                  </a:lnTo>
                  <a:lnTo>
                    <a:pt x="586529" y="1017347"/>
                  </a:lnTo>
                  <a:lnTo>
                    <a:pt x="589552" y="1020646"/>
                  </a:lnTo>
                  <a:lnTo>
                    <a:pt x="592575" y="1023887"/>
                  </a:lnTo>
                  <a:lnTo>
                    <a:pt x="595597" y="1027091"/>
                  </a:lnTo>
                  <a:lnTo>
                    <a:pt x="598620" y="1030247"/>
                  </a:lnTo>
                  <a:lnTo>
                    <a:pt x="601643" y="1033355"/>
                  </a:lnTo>
                  <a:lnTo>
                    <a:pt x="604666" y="1036416"/>
                  </a:lnTo>
                  <a:lnTo>
                    <a:pt x="607689" y="1039429"/>
                  </a:lnTo>
                  <a:lnTo>
                    <a:pt x="610712" y="1042405"/>
                  </a:lnTo>
                  <a:lnTo>
                    <a:pt x="613735" y="1045323"/>
                  </a:lnTo>
                  <a:lnTo>
                    <a:pt x="616758" y="1048203"/>
                  </a:lnTo>
                  <a:lnTo>
                    <a:pt x="619781" y="1051046"/>
                  </a:lnTo>
                  <a:lnTo>
                    <a:pt x="622803" y="1053831"/>
                  </a:lnTo>
                  <a:lnTo>
                    <a:pt x="625836" y="1056578"/>
                  </a:lnTo>
                  <a:lnTo>
                    <a:pt x="628859" y="1059287"/>
                  </a:lnTo>
                  <a:lnTo>
                    <a:pt x="631882" y="1061949"/>
                  </a:lnTo>
                  <a:lnTo>
                    <a:pt x="634905" y="1064563"/>
                  </a:lnTo>
                  <a:lnTo>
                    <a:pt x="637928" y="1067139"/>
                  </a:lnTo>
                  <a:lnTo>
                    <a:pt x="640950" y="1069677"/>
                  </a:lnTo>
                  <a:lnTo>
                    <a:pt x="643973" y="1072168"/>
                  </a:lnTo>
                  <a:lnTo>
                    <a:pt x="646996" y="1074621"/>
                  </a:lnTo>
                  <a:lnTo>
                    <a:pt x="650019" y="1077035"/>
                  </a:lnTo>
                  <a:lnTo>
                    <a:pt x="653042" y="1079412"/>
                  </a:lnTo>
                  <a:lnTo>
                    <a:pt x="656065" y="1081741"/>
                  </a:lnTo>
                  <a:lnTo>
                    <a:pt x="659088" y="1084032"/>
                  </a:lnTo>
                  <a:lnTo>
                    <a:pt x="662111" y="1086285"/>
                  </a:lnTo>
                  <a:lnTo>
                    <a:pt x="665134" y="1088499"/>
                  </a:lnTo>
                  <a:lnTo>
                    <a:pt x="668157" y="1090676"/>
                  </a:lnTo>
                  <a:lnTo>
                    <a:pt x="671180" y="1092815"/>
                  </a:lnTo>
                  <a:lnTo>
                    <a:pt x="674202" y="1094916"/>
                  </a:lnTo>
                  <a:lnTo>
                    <a:pt x="677225" y="1096979"/>
                  </a:lnTo>
                  <a:lnTo>
                    <a:pt x="680248" y="1099004"/>
                  </a:lnTo>
                  <a:lnTo>
                    <a:pt x="683271" y="1100990"/>
                  </a:lnTo>
                  <a:lnTo>
                    <a:pt x="686303" y="1102948"/>
                  </a:lnTo>
                  <a:lnTo>
                    <a:pt x="689326" y="1104869"/>
                  </a:lnTo>
                  <a:lnTo>
                    <a:pt x="692349" y="1106751"/>
                  </a:lnTo>
                  <a:lnTo>
                    <a:pt x="695372" y="1108605"/>
                  </a:lnTo>
                  <a:lnTo>
                    <a:pt x="698395" y="1110420"/>
                  </a:lnTo>
                  <a:lnTo>
                    <a:pt x="701418" y="1112207"/>
                  </a:lnTo>
                  <a:lnTo>
                    <a:pt x="704441" y="1113956"/>
                  </a:lnTo>
                  <a:lnTo>
                    <a:pt x="707464" y="1115667"/>
                  </a:lnTo>
                  <a:lnTo>
                    <a:pt x="710487" y="1117360"/>
                  </a:lnTo>
                  <a:lnTo>
                    <a:pt x="713510" y="1119004"/>
                  </a:lnTo>
                  <a:lnTo>
                    <a:pt x="716533" y="1120630"/>
                  </a:lnTo>
                  <a:lnTo>
                    <a:pt x="719555" y="1122217"/>
                  </a:lnTo>
                  <a:lnTo>
                    <a:pt x="722578" y="1123776"/>
                  </a:lnTo>
                  <a:lnTo>
                    <a:pt x="725601" y="1125306"/>
                  </a:lnTo>
                  <a:lnTo>
                    <a:pt x="728624" y="1126809"/>
                  </a:lnTo>
                  <a:lnTo>
                    <a:pt x="731647" y="1128272"/>
                  </a:lnTo>
                  <a:lnTo>
                    <a:pt x="734670" y="1129717"/>
                  </a:lnTo>
                  <a:lnTo>
                    <a:pt x="737693" y="1131124"/>
                  </a:lnTo>
                  <a:lnTo>
                    <a:pt x="740716" y="1132512"/>
                  </a:lnTo>
                  <a:lnTo>
                    <a:pt x="743739" y="1133862"/>
                  </a:lnTo>
                  <a:lnTo>
                    <a:pt x="746762" y="1135193"/>
                  </a:lnTo>
                  <a:lnTo>
                    <a:pt x="749794" y="1136495"/>
                  </a:lnTo>
                  <a:lnTo>
                    <a:pt x="752817" y="1137769"/>
                  </a:lnTo>
                  <a:lnTo>
                    <a:pt x="755840" y="1139024"/>
                  </a:lnTo>
                  <a:lnTo>
                    <a:pt x="758863" y="1140240"/>
                  </a:lnTo>
                  <a:lnTo>
                    <a:pt x="761886" y="1141438"/>
                  </a:lnTo>
                  <a:lnTo>
                    <a:pt x="764908" y="1142617"/>
                  </a:lnTo>
                  <a:lnTo>
                    <a:pt x="767931" y="1143758"/>
                  </a:lnTo>
                  <a:lnTo>
                    <a:pt x="770954" y="1144889"/>
                  </a:lnTo>
                  <a:lnTo>
                    <a:pt x="773977" y="1145982"/>
                  </a:lnTo>
                  <a:lnTo>
                    <a:pt x="777000" y="1147066"/>
                  </a:lnTo>
                  <a:lnTo>
                    <a:pt x="780023" y="1148121"/>
                  </a:lnTo>
                  <a:lnTo>
                    <a:pt x="783046" y="1149148"/>
                  </a:lnTo>
                  <a:lnTo>
                    <a:pt x="786069" y="1150155"/>
                  </a:lnTo>
                  <a:lnTo>
                    <a:pt x="789092" y="1151144"/>
                  </a:lnTo>
                  <a:lnTo>
                    <a:pt x="792115" y="1152113"/>
                  </a:lnTo>
                  <a:lnTo>
                    <a:pt x="795137" y="1153055"/>
                  </a:lnTo>
                  <a:lnTo>
                    <a:pt x="798160" y="1153977"/>
                  </a:lnTo>
                  <a:lnTo>
                    <a:pt x="801183" y="1154880"/>
                  </a:lnTo>
                  <a:lnTo>
                    <a:pt x="804206" y="1155764"/>
                  </a:lnTo>
                  <a:lnTo>
                    <a:pt x="807229" y="1156629"/>
                  </a:lnTo>
                  <a:lnTo>
                    <a:pt x="810252" y="1157465"/>
                  </a:lnTo>
                  <a:lnTo>
                    <a:pt x="813284" y="1158292"/>
                  </a:lnTo>
                  <a:lnTo>
                    <a:pt x="816307" y="1159100"/>
                  </a:lnTo>
                  <a:lnTo>
                    <a:pt x="819330" y="1159889"/>
                  </a:lnTo>
                  <a:lnTo>
                    <a:pt x="822353" y="1160659"/>
                  </a:lnTo>
                  <a:lnTo>
                    <a:pt x="825376" y="1161410"/>
                  </a:lnTo>
                  <a:lnTo>
                    <a:pt x="828399" y="1162142"/>
                  </a:lnTo>
                  <a:lnTo>
                    <a:pt x="831422" y="1162865"/>
                  </a:lnTo>
                  <a:lnTo>
                    <a:pt x="834445" y="1163559"/>
                  </a:lnTo>
                  <a:lnTo>
                    <a:pt x="837468" y="1164243"/>
                  </a:lnTo>
                  <a:lnTo>
                    <a:pt x="840490" y="1164918"/>
                  </a:lnTo>
                  <a:lnTo>
                    <a:pt x="843514" y="1165564"/>
                  </a:lnTo>
                  <a:lnTo>
                    <a:pt x="846536" y="1166201"/>
                  </a:lnTo>
                  <a:lnTo>
                    <a:pt x="849559" y="1166829"/>
                  </a:lnTo>
                  <a:lnTo>
                    <a:pt x="852582" y="1167428"/>
                  </a:lnTo>
                  <a:lnTo>
                    <a:pt x="855605" y="1168026"/>
                  </a:lnTo>
                  <a:lnTo>
                    <a:pt x="858628" y="1168606"/>
                  </a:lnTo>
                  <a:lnTo>
                    <a:pt x="861651" y="1169167"/>
                  </a:lnTo>
                  <a:lnTo>
                    <a:pt x="864674" y="1169719"/>
                  </a:lnTo>
                  <a:lnTo>
                    <a:pt x="867697" y="1170251"/>
                  </a:lnTo>
                  <a:lnTo>
                    <a:pt x="870720" y="1170774"/>
                  </a:lnTo>
                  <a:lnTo>
                    <a:pt x="873752" y="1171287"/>
                  </a:lnTo>
                  <a:lnTo>
                    <a:pt x="876775" y="1171781"/>
                  </a:lnTo>
                  <a:lnTo>
                    <a:pt x="879798" y="1172266"/>
                  </a:lnTo>
                  <a:lnTo>
                    <a:pt x="882821" y="1172741"/>
                  </a:lnTo>
                  <a:lnTo>
                    <a:pt x="885843" y="1173207"/>
                  </a:lnTo>
                  <a:lnTo>
                    <a:pt x="888867" y="1173654"/>
                  </a:lnTo>
                  <a:lnTo>
                    <a:pt x="891889" y="1174091"/>
                  </a:lnTo>
                  <a:lnTo>
                    <a:pt x="894912" y="1174519"/>
                  </a:lnTo>
                  <a:lnTo>
                    <a:pt x="897935" y="1174937"/>
                  </a:lnTo>
                  <a:lnTo>
                    <a:pt x="900958" y="1175346"/>
                  </a:lnTo>
                  <a:lnTo>
                    <a:pt x="903981" y="1175736"/>
                  </a:lnTo>
                  <a:lnTo>
                    <a:pt x="903981" y="1188968"/>
                  </a:lnTo>
                  <a:lnTo>
                    <a:pt x="0" y="1188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CB6CD46C-67B5-F97B-EF00-79D0BC2561D4}"/>
                </a:ext>
              </a:extLst>
            </p:cNvPr>
            <p:cNvSpPr/>
            <p:nvPr/>
          </p:nvSpPr>
          <p:spPr>
            <a:xfrm>
              <a:off x="7937379" y="1477220"/>
              <a:ext cx="903980" cy="1188968"/>
            </a:xfrm>
            <a:custGeom>
              <a:avLst/>
              <a:gdLst>
                <a:gd name="connsiteX0" fmla="*/ 0 w 903980"/>
                <a:gd name="connsiteY0" fmla="*/ 0 h 1188968"/>
                <a:gd name="connsiteX1" fmla="*/ 3023 w 903980"/>
                <a:gd name="connsiteY1" fmla="*/ 790 h 1188968"/>
                <a:gd name="connsiteX2" fmla="*/ 6046 w 903980"/>
                <a:gd name="connsiteY2" fmla="*/ 1693 h 1188968"/>
                <a:gd name="connsiteX3" fmla="*/ 9069 w 903980"/>
                <a:gd name="connsiteY3" fmla="*/ 2711 h 1188968"/>
                <a:gd name="connsiteX4" fmla="*/ 12092 w 903980"/>
                <a:gd name="connsiteY4" fmla="*/ 3841 h 1188968"/>
                <a:gd name="connsiteX5" fmla="*/ 15115 w 903980"/>
                <a:gd name="connsiteY5" fmla="*/ 5086 h 1188968"/>
                <a:gd name="connsiteX6" fmla="*/ 18137 w 903980"/>
                <a:gd name="connsiteY6" fmla="*/ 6442 h 1188968"/>
                <a:gd name="connsiteX7" fmla="*/ 21160 w 903980"/>
                <a:gd name="connsiteY7" fmla="*/ 7912 h 1188968"/>
                <a:gd name="connsiteX8" fmla="*/ 24183 w 903980"/>
                <a:gd name="connsiteY8" fmla="*/ 9493 h 1188968"/>
                <a:gd name="connsiteX9" fmla="*/ 27206 w 903980"/>
                <a:gd name="connsiteY9" fmla="*/ 11186 h 1188968"/>
                <a:gd name="connsiteX10" fmla="*/ 30229 w 903980"/>
                <a:gd name="connsiteY10" fmla="*/ 12990 h 1188968"/>
                <a:gd name="connsiteX11" fmla="*/ 33252 w 903980"/>
                <a:gd name="connsiteY11" fmla="*/ 14904 h 1188968"/>
                <a:gd name="connsiteX12" fmla="*/ 36275 w 903980"/>
                <a:gd name="connsiteY12" fmla="*/ 16929 h 1188968"/>
                <a:gd name="connsiteX13" fmla="*/ 39298 w 903980"/>
                <a:gd name="connsiteY13" fmla="*/ 19063 h 1188968"/>
                <a:gd name="connsiteX14" fmla="*/ 42321 w 903980"/>
                <a:gd name="connsiteY14" fmla="*/ 21306 h 1188968"/>
                <a:gd name="connsiteX15" fmla="*/ 45343 w 903980"/>
                <a:gd name="connsiteY15" fmla="*/ 23656 h 1188968"/>
                <a:gd name="connsiteX16" fmla="*/ 48366 w 903980"/>
                <a:gd name="connsiteY16" fmla="*/ 26115 h 1188968"/>
                <a:gd name="connsiteX17" fmla="*/ 51389 w 903980"/>
                <a:gd name="connsiteY17" fmla="*/ 28680 h 1188968"/>
                <a:gd name="connsiteX18" fmla="*/ 54412 w 903980"/>
                <a:gd name="connsiteY18" fmla="*/ 31351 h 1188968"/>
                <a:gd name="connsiteX19" fmla="*/ 57435 w 903980"/>
                <a:gd name="connsiteY19" fmla="*/ 34127 h 1188968"/>
                <a:gd name="connsiteX20" fmla="*/ 60458 w 903980"/>
                <a:gd name="connsiteY20" fmla="*/ 37008 h 1188968"/>
                <a:gd name="connsiteX21" fmla="*/ 63491 w 903980"/>
                <a:gd name="connsiteY21" fmla="*/ 39993 h 1188968"/>
                <a:gd name="connsiteX22" fmla="*/ 66513 w 903980"/>
                <a:gd name="connsiteY22" fmla="*/ 43081 h 1188968"/>
                <a:gd name="connsiteX23" fmla="*/ 69536 w 903980"/>
                <a:gd name="connsiteY23" fmla="*/ 46271 h 1188968"/>
                <a:gd name="connsiteX24" fmla="*/ 72559 w 903980"/>
                <a:gd name="connsiteY24" fmla="*/ 49561 h 1188968"/>
                <a:gd name="connsiteX25" fmla="*/ 75582 w 903980"/>
                <a:gd name="connsiteY25" fmla="*/ 52952 h 1188968"/>
                <a:gd name="connsiteX26" fmla="*/ 78605 w 903980"/>
                <a:gd name="connsiteY26" fmla="*/ 56443 h 1188968"/>
                <a:gd name="connsiteX27" fmla="*/ 81628 w 903980"/>
                <a:gd name="connsiteY27" fmla="*/ 60030 h 1188968"/>
                <a:gd name="connsiteX28" fmla="*/ 84651 w 903980"/>
                <a:gd name="connsiteY28" fmla="*/ 63717 h 1188968"/>
                <a:gd name="connsiteX29" fmla="*/ 87674 w 903980"/>
                <a:gd name="connsiteY29" fmla="*/ 67498 h 1188968"/>
                <a:gd name="connsiteX30" fmla="*/ 90697 w 903980"/>
                <a:gd name="connsiteY30" fmla="*/ 71375 h 1188968"/>
                <a:gd name="connsiteX31" fmla="*/ 93719 w 903980"/>
                <a:gd name="connsiteY31" fmla="*/ 75345 h 1188968"/>
                <a:gd name="connsiteX32" fmla="*/ 96742 w 903980"/>
                <a:gd name="connsiteY32" fmla="*/ 79410 h 1188968"/>
                <a:gd name="connsiteX33" fmla="*/ 99765 w 903980"/>
                <a:gd name="connsiteY33" fmla="*/ 83565 h 1188968"/>
                <a:gd name="connsiteX34" fmla="*/ 102788 w 903980"/>
                <a:gd name="connsiteY34" fmla="*/ 87811 h 1188968"/>
                <a:gd name="connsiteX35" fmla="*/ 105811 w 903980"/>
                <a:gd name="connsiteY35" fmla="*/ 92148 h 1188968"/>
                <a:gd name="connsiteX36" fmla="*/ 108834 w 903980"/>
                <a:gd name="connsiteY36" fmla="*/ 96572 h 1188968"/>
                <a:gd name="connsiteX37" fmla="*/ 111857 w 903980"/>
                <a:gd name="connsiteY37" fmla="*/ 101084 h 1188968"/>
                <a:gd name="connsiteX38" fmla="*/ 114880 w 903980"/>
                <a:gd name="connsiteY38" fmla="*/ 105681 h 1188968"/>
                <a:gd name="connsiteX39" fmla="*/ 117903 w 903980"/>
                <a:gd name="connsiteY39" fmla="*/ 110363 h 1188968"/>
                <a:gd name="connsiteX40" fmla="*/ 120926 w 903980"/>
                <a:gd name="connsiteY40" fmla="*/ 115129 h 1188968"/>
                <a:gd name="connsiteX41" fmla="*/ 123949 w 903980"/>
                <a:gd name="connsiteY41" fmla="*/ 119977 h 1188968"/>
                <a:gd name="connsiteX42" fmla="*/ 126981 w 903980"/>
                <a:gd name="connsiteY42" fmla="*/ 124905 h 1188968"/>
                <a:gd name="connsiteX43" fmla="*/ 130004 w 903980"/>
                <a:gd name="connsiteY43" fmla="*/ 129912 h 1188968"/>
                <a:gd name="connsiteX44" fmla="*/ 133027 w 903980"/>
                <a:gd name="connsiteY44" fmla="*/ 134999 h 1188968"/>
                <a:gd name="connsiteX45" fmla="*/ 136050 w 903980"/>
                <a:gd name="connsiteY45" fmla="*/ 140162 h 1188968"/>
                <a:gd name="connsiteX46" fmla="*/ 139072 w 903980"/>
                <a:gd name="connsiteY46" fmla="*/ 145400 h 1188968"/>
                <a:gd name="connsiteX47" fmla="*/ 142095 w 903980"/>
                <a:gd name="connsiteY47" fmla="*/ 150712 h 1188968"/>
                <a:gd name="connsiteX48" fmla="*/ 145118 w 903980"/>
                <a:gd name="connsiteY48" fmla="*/ 156098 h 1188968"/>
                <a:gd name="connsiteX49" fmla="*/ 148141 w 903980"/>
                <a:gd name="connsiteY49" fmla="*/ 161553 h 1188968"/>
                <a:gd name="connsiteX50" fmla="*/ 151164 w 903980"/>
                <a:gd name="connsiteY50" fmla="*/ 167079 h 1188968"/>
                <a:gd name="connsiteX51" fmla="*/ 154187 w 903980"/>
                <a:gd name="connsiteY51" fmla="*/ 172674 h 1188968"/>
                <a:gd name="connsiteX52" fmla="*/ 157210 w 903980"/>
                <a:gd name="connsiteY52" fmla="*/ 178335 h 1188968"/>
                <a:gd name="connsiteX53" fmla="*/ 160233 w 903980"/>
                <a:gd name="connsiteY53" fmla="*/ 184061 h 1188968"/>
                <a:gd name="connsiteX54" fmla="*/ 163256 w 903980"/>
                <a:gd name="connsiteY54" fmla="*/ 189852 h 1188968"/>
                <a:gd name="connsiteX55" fmla="*/ 166279 w 903980"/>
                <a:gd name="connsiteY55" fmla="*/ 195705 h 1188968"/>
                <a:gd name="connsiteX56" fmla="*/ 169302 w 903980"/>
                <a:gd name="connsiteY56" fmla="*/ 201620 h 1188968"/>
                <a:gd name="connsiteX57" fmla="*/ 172325 w 903980"/>
                <a:gd name="connsiteY57" fmla="*/ 207593 h 1188968"/>
                <a:gd name="connsiteX58" fmla="*/ 175347 w 903980"/>
                <a:gd name="connsiteY58" fmla="*/ 213625 h 1188968"/>
                <a:gd name="connsiteX59" fmla="*/ 178370 w 903980"/>
                <a:gd name="connsiteY59" fmla="*/ 219713 h 1188968"/>
                <a:gd name="connsiteX60" fmla="*/ 181393 w 903980"/>
                <a:gd name="connsiteY60" fmla="*/ 225856 h 1188968"/>
                <a:gd name="connsiteX61" fmla="*/ 184416 w 903980"/>
                <a:gd name="connsiteY61" fmla="*/ 232052 h 1188968"/>
                <a:gd name="connsiteX62" fmla="*/ 187448 w 903980"/>
                <a:gd name="connsiteY62" fmla="*/ 238301 h 1188968"/>
                <a:gd name="connsiteX63" fmla="*/ 190471 w 903980"/>
                <a:gd name="connsiteY63" fmla="*/ 244600 h 1188968"/>
                <a:gd name="connsiteX64" fmla="*/ 193494 w 903980"/>
                <a:gd name="connsiteY64" fmla="*/ 250947 h 1188968"/>
                <a:gd name="connsiteX65" fmla="*/ 196517 w 903980"/>
                <a:gd name="connsiteY65" fmla="*/ 257342 h 1188968"/>
                <a:gd name="connsiteX66" fmla="*/ 199540 w 903980"/>
                <a:gd name="connsiteY66" fmla="*/ 263782 h 1188968"/>
                <a:gd name="connsiteX67" fmla="*/ 202563 w 903980"/>
                <a:gd name="connsiteY67" fmla="*/ 270267 h 1188968"/>
                <a:gd name="connsiteX68" fmla="*/ 205586 w 903980"/>
                <a:gd name="connsiteY68" fmla="*/ 276794 h 1188968"/>
                <a:gd name="connsiteX69" fmla="*/ 208609 w 903980"/>
                <a:gd name="connsiteY69" fmla="*/ 283363 h 1188968"/>
                <a:gd name="connsiteX70" fmla="*/ 211632 w 903980"/>
                <a:gd name="connsiteY70" fmla="*/ 289970 h 1188968"/>
                <a:gd name="connsiteX71" fmla="*/ 214655 w 903980"/>
                <a:gd name="connsiteY71" fmla="*/ 296616 h 1188968"/>
                <a:gd name="connsiteX72" fmla="*/ 217678 w 903980"/>
                <a:gd name="connsiteY72" fmla="*/ 303298 h 1188968"/>
                <a:gd name="connsiteX73" fmla="*/ 220700 w 903980"/>
                <a:gd name="connsiteY73" fmla="*/ 310015 h 1188968"/>
                <a:gd name="connsiteX74" fmla="*/ 223723 w 903980"/>
                <a:gd name="connsiteY74" fmla="*/ 316765 h 1188968"/>
                <a:gd name="connsiteX75" fmla="*/ 226746 w 903980"/>
                <a:gd name="connsiteY75" fmla="*/ 323546 h 1188968"/>
                <a:gd name="connsiteX76" fmla="*/ 229769 w 903980"/>
                <a:gd name="connsiteY76" fmla="*/ 330358 h 1188968"/>
                <a:gd name="connsiteX77" fmla="*/ 232792 w 903980"/>
                <a:gd name="connsiteY77" fmla="*/ 337198 h 1188968"/>
                <a:gd name="connsiteX78" fmla="*/ 235815 w 903980"/>
                <a:gd name="connsiteY78" fmla="*/ 344066 h 1188968"/>
                <a:gd name="connsiteX79" fmla="*/ 238838 w 903980"/>
                <a:gd name="connsiteY79" fmla="*/ 350959 h 1188968"/>
                <a:gd name="connsiteX80" fmla="*/ 241861 w 903980"/>
                <a:gd name="connsiteY80" fmla="*/ 357875 h 1188968"/>
                <a:gd name="connsiteX81" fmla="*/ 244884 w 903980"/>
                <a:gd name="connsiteY81" fmla="*/ 364815 h 1188968"/>
                <a:gd name="connsiteX82" fmla="*/ 247907 w 903980"/>
                <a:gd name="connsiteY82" fmla="*/ 371775 h 1188968"/>
                <a:gd name="connsiteX83" fmla="*/ 250939 w 903980"/>
                <a:gd name="connsiteY83" fmla="*/ 378755 h 1188968"/>
                <a:gd name="connsiteX84" fmla="*/ 253962 w 903980"/>
                <a:gd name="connsiteY84" fmla="*/ 385753 h 1188968"/>
                <a:gd name="connsiteX85" fmla="*/ 256985 w 903980"/>
                <a:gd name="connsiteY85" fmla="*/ 392767 h 1188968"/>
                <a:gd name="connsiteX86" fmla="*/ 260008 w 903980"/>
                <a:gd name="connsiteY86" fmla="*/ 399796 h 1188968"/>
                <a:gd name="connsiteX87" fmla="*/ 263031 w 903980"/>
                <a:gd name="connsiteY87" fmla="*/ 406838 h 1188968"/>
                <a:gd name="connsiteX88" fmla="*/ 266053 w 903980"/>
                <a:gd name="connsiteY88" fmla="*/ 413892 h 1188968"/>
                <a:gd name="connsiteX89" fmla="*/ 269076 w 903980"/>
                <a:gd name="connsiteY89" fmla="*/ 420957 h 1188968"/>
                <a:gd name="connsiteX90" fmla="*/ 272099 w 903980"/>
                <a:gd name="connsiteY90" fmla="*/ 428030 h 1188968"/>
                <a:gd name="connsiteX91" fmla="*/ 275122 w 903980"/>
                <a:gd name="connsiteY91" fmla="*/ 435112 h 1188968"/>
                <a:gd name="connsiteX92" fmla="*/ 278145 w 903980"/>
                <a:gd name="connsiteY92" fmla="*/ 442200 h 1188968"/>
                <a:gd name="connsiteX93" fmla="*/ 281168 w 903980"/>
                <a:gd name="connsiteY93" fmla="*/ 449292 h 1188968"/>
                <a:gd name="connsiteX94" fmla="*/ 284191 w 903980"/>
                <a:gd name="connsiteY94" fmla="*/ 456388 h 1188968"/>
                <a:gd name="connsiteX95" fmla="*/ 287214 w 903980"/>
                <a:gd name="connsiteY95" fmla="*/ 463486 h 1188968"/>
                <a:gd name="connsiteX96" fmla="*/ 290237 w 903980"/>
                <a:gd name="connsiteY96" fmla="*/ 470584 h 1188968"/>
                <a:gd name="connsiteX97" fmla="*/ 293260 w 903980"/>
                <a:gd name="connsiteY97" fmla="*/ 477681 h 1188968"/>
                <a:gd name="connsiteX98" fmla="*/ 296282 w 903980"/>
                <a:gd name="connsiteY98" fmla="*/ 484776 h 1188968"/>
                <a:gd name="connsiteX99" fmla="*/ 299305 w 903980"/>
                <a:gd name="connsiteY99" fmla="*/ 491869 h 1188968"/>
                <a:gd name="connsiteX100" fmla="*/ 302328 w 903980"/>
                <a:gd name="connsiteY100" fmla="*/ 498955 h 1188968"/>
                <a:gd name="connsiteX101" fmla="*/ 305351 w 903980"/>
                <a:gd name="connsiteY101" fmla="*/ 506037 h 1188968"/>
                <a:gd name="connsiteX102" fmla="*/ 308374 w 903980"/>
                <a:gd name="connsiteY102" fmla="*/ 513110 h 1188968"/>
                <a:gd name="connsiteX103" fmla="*/ 311397 w 903980"/>
                <a:gd name="connsiteY103" fmla="*/ 520174 h 1188968"/>
                <a:gd name="connsiteX104" fmla="*/ 314429 w 903980"/>
                <a:gd name="connsiteY104" fmla="*/ 527229 h 1188968"/>
                <a:gd name="connsiteX105" fmla="*/ 317452 w 903980"/>
                <a:gd name="connsiteY105" fmla="*/ 534272 h 1188968"/>
                <a:gd name="connsiteX106" fmla="*/ 320475 w 903980"/>
                <a:gd name="connsiteY106" fmla="*/ 541304 h 1188968"/>
                <a:gd name="connsiteX107" fmla="*/ 323498 w 903980"/>
                <a:gd name="connsiteY107" fmla="*/ 548321 h 1188968"/>
                <a:gd name="connsiteX108" fmla="*/ 326521 w 903980"/>
                <a:gd name="connsiteY108" fmla="*/ 555323 h 1188968"/>
                <a:gd name="connsiteX109" fmla="*/ 329544 w 903980"/>
                <a:gd name="connsiteY109" fmla="*/ 562309 h 1188968"/>
                <a:gd name="connsiteX110" fmla="*/ 332567 w 903980"/>
                <a:gd name="connsiteY110" fmla="*/ 569279 h 1188968"/>
                <a:gd name="connsiteX111" fmla="*/ 335590 w 903980"/>
                <a:gd name="connsiteY111" fmla="*/ 576230 h 1188968"/>
                <a:gd name="connsiteX112" fmla="*/ 338613 w 903980"/>
                <a:gd name="connsiteY112" fmla="*/ 583160 h 1188968"/>
                <a:gd name="connsiteX113" fmla="*/ 341636 w 903980"/>
                <a:gd name="connsiteY113" fmla="*/ 590071 h 1188968"/>
                <a:gd name="connsiteX114" fmla="*/ 344658 w 903980"/>
                <a:gd name="connsiteY114" fmla="*/ 596960 h 1188968"/>
                <a:gd name="connsiteX115" fmla="*/ 347681 w 903980"/>
                <a:gd name="connsiteY115" fmla="*/ 603826 h 1188968"/>
                <a:gd name="connsiteX116" fmla="*/ 350704 w 903980"/>
                <a:gd name="connsiteY116" fmla="*/ 610669 h 1188968"/>
                <a:gd name="connsiteX117" fmla="*/ 353727 w 903980"/>
                <a:gd name="connsiteY117" fmla="*/ 617487 h 1188968"/>
                <a:gd name="connsiteX118" fmla="*/ 356750 w 903980"/>
                <a:gd name="connsiteY118" fmla="*/ 624278 h 1188968"/>
                <a:gd name="connsiteX119" fmla="*/ 359773 w 903980"/>
                <a:gd name="connsiteY119" fmla="*/ 631043 h 1188968"/>
                <a:gd name="connsiteX120" fmla="*/ 362796 w 903980"/>
                <a:gd name="connsiteY120" fmla="*/ 637780 h 1188968"/>
                <a:gd name="connsiteX121" fmla="*/ 365819 w 903980"/>
                <a:gd name="connsiteY121" fmla="*/ 644488 h 1188968"/>
                <a:gd name="connsiteX122" fmla="*/ 368842 w 903980"/>
                <a:gd name="connsiteY122" fmla="*/ 651166 h 1188968"/>
                <a:gd name="connsiteX123" fmla="*/ 371865 w 903980"/>
                <a:gd name="connsiteY123" fmla="*/ 657814 h 1188968"/>
                <a:gd name="connsiteX124" fmla="*/ 374897 w 903980"/>
                <a:gd name="connsiteY124" fmla="*/ 664430 h 1188968"/>
                <a:gd name="connsiteX125" fmla="*/ 377920 w 903980"/>
                <a:gd name="connsiteY125" fmla="*/ 671014 h 1188968"/>
                <a:gd name="connsiteX126" fmla="*/ 380943 w 903980"/>
                <a:gd name="connsiteY126" fmla="*/ 677564 h 1188968"/>
                <a:gd name="connsiteX127" fmla="*/ 383966 w 903980"/>
                <a:gd name="connsiteY127" fmla="*/ 684081 h 1188968"/>
                <a:gd name="connsiteX128" fmla="*/ 386989 w 903980"/>
                <a:gd name="connsiteY128" fmla="*/ 690563 h 1188968"/>
                <a:gd name="connsiteX129" fmla="*/ 390012 w 903980"/>
                <a:gd name="connsiteY129" fmla="*/ 697008 h 1188968"/>
                <a:gd name="connsiteX130" fmla="*/ 393034 w 903980"/>
                <a:gd name="connsiteY130" fmla="*/ 703418 h 1188968"/>
                <a:gd name="connsiteX131" fmla="*/ 396057 w 903980"/>
                <a:gd name="connsiteY131" fmla="*/ 709790 h 1188968"/>
                <a:gd name="connsiteX132" fmla="*/ 399080 w 903980"/>
                <a:gd name="connsiteY132" fmla="*/ 716123 h 1188968"/>
                <a:gd name="connsiteX133" fmla="*/ 402103 w 903980"/>
                <a:gd name="connsiteY133" fmla="*/ 722418 h 1188968"/>
                <a:gd name="connsiteX134" fmla="*/ 405126 w 903980"/>
                <a:gd name="connsiteY134" fmla="*/ 728674 h 1188968"/>
                <a:gd name="connsiteX135" fmla="*/ 408149 w 903980"/>
                <a:gd name="connsiteY135" fmla="*/ 734890 h 1188968"/>
                <a:gd name="connsiteX136" fmla="*/ 411172 w 903980"/>
                <a:gd name="connsiteY136" fmla="*/ 741065 h 1188968"/>
                <a:gd name="connsiteX137" fmla="*/ 414195 w 903980"/>
                <a:gd name="connsiteY137" fmla="*/ 747199 h 1188968"/>
                <a:gd name="connsiteX138" fmla="*/ 417218 w 903980"/>
                <a:gd name="connsiteY138" fmla="*/ 753291 h 1188968"/>
                <a:gd name="connsiteX139" fmla="*/ 420240 w 903980"/>
                <a:gd name="connsiteY139" fmla="*/ 759340 h 1188968"/>
                <a:gd name="connsiteX140" fmla="*/ 423263 w 903980"/>
                <a:gd name="connsiteY140" fmla="*/ 765346 h 1188968"/>
                <a:gd name="connsiteX141" fmla="*/ 426286 w 903980"/>
                <a:gd name="connsiteY141" fmla="*/ 771309 h 1188968"/>
                <a:gd name="connsiteX142" fmla="*/ 429309 w 903980"/>
                <a:gd name="connsiteY142" fmla="*/ 777228 h 1188968"/>
                <a:gd name="connsiteX143" fmla="*/ 432332 w 903980"/>
                <a:gd name="connsiteY143" fmla="*/ 783102 h 1188968"/>
                <a:gd name="connsiteX144" fmla="*/ 435355 w 903980"/>
                <a:gd name="connsiteY144" fmla="*/ 788930 h 1188968"/>
                <a:gd name="connsiteX145" fmla="*/ 438387 w 903980"/>
                <a:gd name="connsiteY145" fmla="*/ 794712 h 1188968"/>
                <a:gd name="connsiteX146" fmla="*/ 441410 w 903980"/>
                <a:gd name="connsiteY146" fmla="*/ 800449 h 1188968"/>
                <a:gd name="connsiteX147" fmla="*/ 444433 w 903980"/>
                <a:gd name="connsiteY147" fmla="*/ 806139 h 1188968"/>
                <a:gd name="connsiteX148" fmla="*/ 447456 w 903980"/>
                <a:gd name="connsiteY148" fmla="*/ 811783 h 1188968"/>
                <a:gd name="connsiteX149" fmla="*/ 450479 w 903980"/>
                <a:gd name="connsiteY149" fmla="*/ 817378 h 1188968"/>
                <a:gd name="connsiteX150" fmla="*/ 453502 w 903980"/>
                <a:gd name="connsiteY150" fmla="*/ 822927 h 1188968"/>
                <a:gd name="connsiteX151" fmla="*/ 456525 w 903980"/>
                <a:gd name="connsiteY151" fmla="*/ 828427 h 1188968"/>
                <a:gd name="connsiteX152" fmla="*/ 459548 w 903980"/>
                <a:gd name="connsiteY152" fmla="*/ 833879 h 1188968"/>
                <a:gd name="connsiteX153" fmla="*/ 462571 w 903980"/>
                <a:gd name="connsiteY153" fmla="*/ 839282 h 1188968"/>
                <a:gd name="connsiteX154" fmla="*/ 465594 w 903980"/>
                <a:gd name="connsiteY154" fmla="*/ 844636 h 1188968"/>
                <a:gd name="connsiteX155" fmla="*/ 468616 w 903980"/>
                <a:gd name="connsiteY155" fmla="*/ 849941 h 1188968"/>
                <a:gd name="connsiteX156" fmla="*/ 471639 w 903980"/>
                <a:gd name="connsiteY156" fmla="*/ 855197 h 1188968"/>
                <a:gd name="connsiteX157" fmla="*/ 474662 w 903980"/>
                <a:gd name="connsiteY157" fmla="*/ 860402 h 1188968"/>
                <a:gd name="connsiteX158" fmla="*/ 477685 w 903980"/>
                <a:gd name="connsiteY158" fmla="*/ 865557 h 1188968"/>
                <a:gd name="connsiteX159" fmla="*/ 480708 w 903980"/>
                <a:gd name="connsiteY159" fmla="*/ 870660 h 1188968"/>
                <a:gd name="connsiteX160" fmla="*/ 483731 w 903980"/>
                <a:gd name="connsiteY160" fmla="*/ 875717 h 1188968"/>
                <a:gd name="connsiteX161" fmla="*/ 486754 w 903980"/>
                <a:gd name="connsiteY161" fmla="*/ 880727 h 1188968"/>
                <a:gd name="connsiteX162" fmla="*/ 489777 w 903980"/>
                <a:gd name="connsiteY162" fmla="*/ 885680 h 1188968"/>
                <a:gd name="connsiteX163" fmla="*/ 492800 w 903980"/>
                <a:gd name="connsiteY163" fmla="*/ 890575 h 1188968"/>
                <a:gd name="connsiteX164" fmla="*/ 495823 w 903980"/>
                <a:gd name="connsiteY164" fmla="*/ 895433 h 1188968"/>
                <a:gd name="connsiteX165" fmla="*/ 498846 w 903980"/>
                <a:gd name="connsiteY165" fmla="*/ 900233 h 1188968"/>
                <a:gd name="connsiteX166" fmla="*/ 501878 w 903980"/>
                <a:gd name="connsiteY166" fmla="*/ 904986 h 1188968"/>
                <a:gd name="connsiteX167" fmla="*/ 504901 w 903980"/>
                <a:gd name="connsiteY167" fmla="*/ 909682 h 1188968"/>
                <a:gd name="connsiteX168" fmla="*/ 507924 w 903980"/>
                <a:gd name="connsiteY168" fmla="*/ 914331 h 1188968"/>
                <a:gd name="connsiteX169" fmla="*/ 510947 w 903980"/>
                <a:gd name="connsiteY169" fmla="*/ 918922 h 1188968"/>
                <a:gd name="connsiteX170" fmla="*/ 513969 w 903980"/>
                <a:gd name="connsiteY170" fmla="*/ 923466 h 1188968"/>
                <a:gd name="connsiteX171" fmla="*/ 516992 w 903980"/>
                <a:gd name="connsiteY171" fmla="*/ 927962 h 1188968"/>
                <a:gd name="connsiteX172" fmla="*/ 520015 w 903980"/>
                <a:gd name="connsiteY172" fmla="*/ 932411 h 1188968"/>
                <a:gd name="connsiteX173" fmla="*/ 523038 w 903980"/>
                <a:gd name="connsiteY173" fmla="*/ 936793 h 1188968"/>
                <a:gd name="connsiteX174" fmla="*/ 526061 w 903980"/>
                <a:gd name="connsiteY174" fmla="*/ 941138 h 1188968"/>
                <a:gd name="connsiteX175" fmla="*/ 529084 w 903980"/>
                <a:gd name="connsiteY175" fmla="*/ 945425 h 1188968"/>
                <a:gd name="connsiteX176" fmla="*/ 532107 w 903980"/>
                <a:gd name="connsiteY176" fmla="*/ 949664 h 1188968"/>
                <a:gd name="connsiteX177" fmla="*/ 535130 w 903980"/>
                <a:gd name="connsiteY177" fmla="*/ 953847 h 1188968"/>
                <a:gd name="connsiteX178" fmla="*/ 538153 w 903980"/>
                <a:gd name="connsiteY178" fmla="*/ 957982 h 1188968"/>
                <a:gd name="connsiteX179" fmla="*/ 541176 w 903980"/>
                <a:gd name="connsiteY179" fmla="*/ 962070 h 1188968"/>
                <a:gd name="connsiteX180" fmla="*/ 544199 w 903980"/>
                <a:gd name="connsiteY180" fmla="*/ 966100 h 1188968"/>
                <a:gd name="connsiteX181" fmla="*/ 547222 w 903980"/>
                <a:gd name="connsiteY181" fmla="*/ 970093 h 1188968"/>
                <a:gd name="connsiteX182" fmla="*/ 550244 w 903980"/>
                <a:gd name="connsiteY182" fmla="*/ 974019 h 1188968"/>
                <a:gd name="connsiteX183" fmla="*/ 553267 w 903980"/>
                <a:gd name="connsiteY183" fmla="*/ 977907 h 1188968"/>
                <a:gd name="connsiteX184" fmla="*/ 556290 w 903980"/>
                <a:gd name="connsiteY184" fmla="*/ 981738 h 1188968"/>
                <a:gd name="connsiteX185" fmla="*/ 559313 w 903980"/>
                <a:gd name="connsiteY185" fmla="*/ 985521 h 1188968"/>
                <a:gd name="connsiteX186" fmla="*/ 562345 w 903980"/>
                <a:gd name="connsiteY186" fmla="*/ 989247 h 1188968"/>
                <a:gd name="connsiteX187" fmla="*/ 565368 w 903980"/>
                <a:gd name="connsiteY187" fmla="*/ 992936 h 1188968"/>
                <a:gd name="connsiteX188" fmla="*/ 568391 w 903980"/>
                <a:gd name="connsiteY188" fmla="*/ 996567 h 1188968"/>
                <a:gd name="connsiteX189" fmla="*/ 571414 w 903980"/>
                <a:gd name="connsiteY189" fmla="*/ 1000151 h 1188968"/>
                <a:gd name="connsiteX190" fmla="*/ 574437 w 903980"/>
                <a:gd name="connsiteY190" fmla="*/ 1003687 h 1188968"/>
                <a:gd name="connsiteX191" fmla="*/ 577460 w 903980"/>
                <a:gd name="connsiteY191" fmla="*/ 1007176 h 1188968"/>
                <a:gd name="connsiteX192" fmla="*/ 580483 w 903980"/>
                <a:gd name="connsiteY192" fmla="*/ 1010617 h 1188968"/>
                <a:gd name="connsiteX193" fmla="*/ 583506 w 903980"/>
                <a:gd name="connsiteY193" fmla="*/ 1014010 h 1188968"/>
                <a:gd name="connsiteX194" fmla="*/ 586529 w 903980"/>
                <a:gd name="connsiteY194" fmla="*/ 1017347 h 1188968"/>
                <a:gd name="connsiteX195" fmla="*/ 589552 w 903980"/>
                <a:gd name="connsiteY195" fmla="*/ 1020646 h 1188968"/>
                <a:gd name="connsiteX196" fmla="*/ 592575 w 903980"/>
                <a:gd name="connsiteY196" fmla="*/ 1023887 h 1188968"/>
                <a:gd name="connsiteX197" fmla="*/ 595597 w 903980"/>
                <a:gd name="connsiteY197" fmla="*/ 1027091 h 1188968"/>
                <a:gd name="connsiteX198" fmla="*/ 598620 w 903980"/>
                <a:gd name="connsiteY198" fmla="*/ 1030247 h 1188968"/>
                <a:gd name="connsiteX199" fmla="*/ 601643 w 903980"/>
                <a:gd name="connsiteY199" fmla="*/ 1033355 h 1188968"/>
                <a:gd name="connsiteX200" fmla="*/ 604666 w 903980"/>
                <a:gd name="connsiteY200" fmla="*/ 1036416 h 1188968"/>
                <a:gd name="connsiteX201" fmla="*/ 607689 w 903980"/>
                <a:gd name="connsiteY201" fmla="*/ 1039429 h 1188968"/>
                <a:gd name="connsiteX202" fmla="*/ 610712 w 903980"/>
                <a:gd name="connsiteY202" fmla="*/ 1042405 h 1188968"/>
                <a:gd name="connsiteX203" fmla="*/ 613735 w 903980"/>
                <a:gd name="connsiteY203" fmla="*/ 1045323 h 1188968"/>
                <a:gd name="connsiteX204" fmla="*/ 616758 w 903980"/>
                <a:gd name="connsiteY204" fmla="*/ 1048203 h 1188968"/>
                <a:gd name="connsiteX205" fmla="*/ 619781 w 903980"/>
                <a:gd name="connsiteY205" fmla="*/ 1051046 h 1188968"/>
                <a:gd name="connsiteX206" fmla="*/ 622803 w 903980"/>
                <a:gd name="connsiteY206" fmla="*/ 1053831 h 1188968"/>
                <a:gd name="connsiteX207" fmla="*/ 625836 w 903980"/>
                <a:gd name="connsiteY207" fmla="*/ 1056578 h 1188968"/>
                <a:gd name="connsiteX208" fmla="*/ 628859 w 903980"/>
                <a:gd name="connsiteY208" fmla="*/ 1059287 h 1188968"/>
                <a:gd name="connsiteX209" fmla="*/ 631882 w 903980"/>
                <a:gd name="connsiteY209" fmla="*/ 1061949 h 1188968"/>
                <a:gd name="connsiteX210" fmla="*/ 634905 w 903980"/>
                <a:gd name="connsiteY210" fmla="*/ 1064563 h 1188968"/>
                <a:gd name="connsiteX211" fmla="*/ 637928 w 903980"/>
                <a:gd name="connsiteY211" fmla="*/ 1067139 h 1188968"/>
                <a:gd name="connsiteX212" fmla="*/ 640950 w 903980"/>
                <a:gd name="connsiteY212" fmla="*/ 1069677 h 1188968"/>
                <a:gd name="connsiteX213" fmla="*/ 643973 w 903980"/>
                <a:gd name="connsiteY213" fmla="*/ 1072168 h 1188968"/>
                <a:gd name="connsiteX214" fmla="*/ 646996 w 903980"/>
                <a:gd name="connsiteY214" fmla="*/ 1074621 h 1188968"/>
                <a:gd name="connsiteX215" fmla="*/ 650019 w 903980"/>
                <a:gd name="connsiteY215" fmla="*/ 1077035 h 1188968"/>
                <a:gd name="connsiteX216" fmla="*/ 653042 w 903980"/>
                <a:gd name="connsiteY216" fmla="*/ 1079412 h 1188968"/>
                <a:gd name="connsiteX217" fmla="*/ 656065 w 903980"/>
                <a:gd name="connsiteY217" fmla="*/ 1081741 h 1188968"/>
                <a:gd name="connsiteX218" fmla="*/ 659088 w 903980"/>
                <a:gd name="connsiteY218" fmla="*/ 1084032 h 1188968"/>
                <a:gd name="connsiteX219" fmla="*/ 662111 w 903980"/>
                <a:gd name="connsiteY219" fmla="*/ 1086285 h 1188968"/>
                <a:gd name="connsiteX220" fmla="*/ 665134 w 903980"/>
                <a:gd name="connsiteY220" fmla="*/ 1088499 h 1188968"/>
                <a:gd name="connsiteX221" fmla="*/ 668157 w 903980"/>
                <a:gd name="connsiteY221" fmla="*/ 1090676 h 1188968"/>
                <a:gd name="connsiteX222" fmla="*/ 671180 w 903980"/>
                <a:gd name="connsiteY222" fmla="*/ 1092815 h 1188968"/>
                <a:gd name="connsiteX223" fmla="*/ 674202 w 903980"/>
                <a:gd name="connsiteY223" fmla="*/ 1094916 h 1188968"/>
                <a:gd name="connsiteX224" fmla="*/ 677225 w 903980"/>
                <a:gd name="connsiteY224" fmla="*/ 1096979 h 1188968"/>
                <a:gd name="connsiteX225" fmla="*/ 680248 w 903980"/>
                <a:gd name="connsiteY225" fmla="*/ 1099004 h 1188968"/>
                <a:gd name="connsiteX226" fmla="*/ 683271 w 903980"/>
                <a:gd name="connsiteY226" fmla="*/ 1100990 h 1188968"/>
                <a:gd name="connsiteX227" fmla="*/ 686303 w 903980"/>
                <a:gd name="connsiteY227" fmla="*/ 1102948 h 1188968"/>
                <a:gd name="connsiteX228" fmla="*/ 689326 w 903980"/>
                <a:gd name="connsiteY228" fmla="*/ 1104869 h 1188968"/>
                <a:gd name="connsiteX229" fmla="*/ 692349 w 903980"/>
                <a:gd name="connsiteY229" fmla="*/ 1106751 h 1188968"/>
                <a:gd name="connsiteX230" fmla="*/ 695372 w 903980"/>
                <a:gd name="connsiteY230" fmla="*/ 1108605 h 1188968"/>
                <a:gd name="connsiteX231" fmla="*/ 698395 w 903980"/>
                <a:gd name="connsiteY231" fmla="*/ 1110420 h 1188968"/>
                <a:gd name="connsiteX232" fmla="*/ 701418 w 903980"/>
                <a:gd name="connsiteY232" fmla="*/ 1112207 h 1188968"/>
                <a:gd name="connsiteX233" fmla="*/ 704441 w 903980"/>
                <a:gd name="connsiteY233" fmla="*/ 1113956 h 1188968"/>
                <a:gd name="connsiteX234" fmla="*/ 707464 w 903980"/>
                <a:gd name="connsiteY234" fmla="*/ 1115667 h 1188968"/>
                <a:gd name="connsiteX235" fmla="*/ 710487 w 903980"/>
                <a:gd name="connsiteY235" fmla="*/ 1117360 h 1188968"/>
                <a:gd name="connsiteX236" fmla="*/ 713510 w 903980"/>
                <a:gd name="connsiteY236" fmla="*/ 1119004 h 1188968"/>
                <a:gd name="connsiteX237" fmla="*/ 716533 w 903980"/>
                <a:gd name="connsiteY237" fmla="*/ 1120630 h 1188968"/>
                <a:gd name="connsiteX238" fmla="*/ 719555 w 903980"/>
                <a:gd name="connsiteY238" fmla="*/ 1122217 h 1188968"/>
                <a:gd name="connsiteX239" fmla="*/ 722578 w 903980"/>
                <a:gd name="connsiteY239" fmla="*/ 1123776 h 1188968"/>
                <a:gd name="connsiteX240" fmla="*/ 725601 w 903980"/>
                <a:gd name="connsiteY240" fmla="*/ 1125306 h 1188968"/>
                <a:gd name="connsiteX241" fmla="*/ 728624 w 903980"/>
                <a:gd name="connsiteY241" fmla="*/ 1126809 h 1188968"/>
                <a:gd name="connsiteX242" fmla="*/ 731647 w 903980"/>
                <a:gd name="connsiteY242" fmla="*/ 1128272 h 1188968"/>
                <a:gd name="connsiteX243" fmla="*/ 734670 w 903980"/>
                <a:gd name="connsiteY243" fmla="*/ 1129717 h 1188968"/>
                <a:gd name="connsiteX244" fmla="*/ 737693 w 903980"/>
                <a:gd name="connsiteY244" fmla="*/ 1131124 h 1188968"/>
                <a:gd name="connsiteX245" fmla="*/ 740716 w 903980"/>
                <a:gd name="connsiteY245" fmla="*/ 1132512 h 1188968"/>
                <a:gd name="connsiteX246" fmla="*/ 743739 w 903980"/>
                <a:gd name="connsiteY246" fmla="*/ 1133862 h 1188968"/>
                <a:gd name="connsiteX247" fmla="*/ 746762 w 903980"/>
                <a:gd name="connsiteY247" fmla="*/ 1135193 h 1188968"/>
                <a:gd name="connsiteX248" fmla="*/ 749794 w 903980"/>
                <a:gd name="connsiteY248" fmla="*/ 1136495 h 1188968"/>
                <a:gd name="connsiteX249" fmla="*/ 752817 w 903980"/>
                <a:gd name="connsiteY249" fmla="*/ 1137769 h 1188968"/>
                <a:gd name="connsiteX250" fmla="*/ 755840 w 903980"/>
                <a:gd name="connsiteY250" fmla="*/ 1139024 h 1188968"/>
                <a:gd name="connsiteX251" fmla="*/ 758863 w 903980"/>
                <a:gd name="connsiteY251" fmla="*/ 1140240 h 1188968"/>
                <a:gd name="connsiteX252" fmla="*/ 761886 w 903980"/>
                <a:gd name="connsiteY252" fmla="*/ 1141438 h 1188968"/>
                <a:gd name="connsiteX253" fmla="*/ 764908 w 903980"/>
                <a:gd name="connsiteY253" fmla="*/ 1142617 h 1188968"/>
                <a:gd name="connsiteX254" fmla="*/ 767931 w 903980"/>
                <a:gd name="connsiteY254" fmla="*/ 1143758 h 1188968"/>
                <a:gd name="connsiteX255" fmla="*/ 770954 w 903980"/>
                <a:gd name="connsiteY255" fmla="*/ 1144889 h 1188968"/>
                <a:gd name="connsiteX256" fmla="*/ 773977 w 903980"/>
                <a:gd name="connsiteY256" fmla="*/ 1145982 h 1188968"/>
                <a:gd name="connsiteX257" fmla="*/ 777000 w 903980"/>
                <a:gd name="connsiteY257" fmla="*/ 1147066 h 1188968"/>
                <a:gd name="connsiteX258" fmla="*/ 780023 w 903980"/>
                <a:gd name="connsiteY258" fmla="*/ 1148121 h 1188968"/>
                <a:gd name="connsiteX259" fmla="*/ 783046 w 903980"/>
                <a:gd name="connsiteY259" fmla="*/ 1149148 h 1188968"/>
                <a:gd name="connsiteX260" fmla="*/ 786069 w 903980"/>
                <a:gd name="connsiteY260" fmla="*/ 1150155 h 1188968"/>
                <a:gd name="connsiteX261" fmla="*/ 789092 w 903980"/>
                <a:gd name="connsiteY261" fmla="*/ 1151144 h 1188968"/>
                <a:gd name="connsiteX262" fmla="*/ 792115 w 903980"/>
                <a:gd name="connsiteY262" fmla="*/ 1152113 h 1188968"/>
                <a:gd name="connsiteX263" fmla="*/ 795137 w 903980"/>
                <a:gd name="connsiteY263" fmla="*/ 1153055 h 1188968"/>
                <a:gd name="connsiteX264" fmla="*/ 798160 w 903980"/>
                <a:gd name="connsiteY264" fmla="*/ 1153977 h 1188968"/>
                <a:gd name="connsiteX265" fmla="*/ 801183 w 903980"/>
                <a:gd name="connsiteY265" fmla="*/ 1154880 h 1188968"/>
                <a:gd name="connsiteX266" fmla="*/ 804206 w 903980"/>
                <a:gd name="connsiteY266" fmla="*/ 1155764 h 1188968"/>
                <a:gd name="connsiteX267" fmla="*/ 807229 w 903980"/>
                <a:gd name="connsiteY267" fmla="*/ 1156629 h 1188968"/>
                <a:gd name="connsiteX268" fmla="*/ 810252 w 903980"/>
                <a:gd name="connsiteY268" fmla="*/ 1157465 h 1188968"/>
                <a:gd name="connsiteX269" fmla="*/ 813284 w 903980"/>
                <a:gd name="connsiteY269" fmla="*/ 1158292 h 1188968"/>
                <a:gd name="connsiteX270" fmla="*/ 816307 w 903980"/>
                <a:gd name="connsiteY270" fmla="*/ 1159100 h 1188968"/>
                <a:gd name="connsiteX271" fmla="*/ 819330 w 903980"/>
                <a:gd name="connsiteY271" fmla="*/ 1159889 h 1188968"/>
                <a:gd name="connsiteX272" fmla="*/ 822353 w 903980"/>
                <a:gd name="connsiteY272" fmla="*/ 1160659 h 1188968"/>
                <a:gd name="connsiteX273" fmla="*/ 825376 w 903980"/>
                <a:gd name="connsiteY273" fmla="*/ 1161410 h 1188968"/>
                <a:gd name="connsiteX274" fmla="*/ 828399 w 903980"/>
                <a:gd name="connsiteY274" fmla="*/ 1162142 h 1188968"/>
                <a:gd name="connsiteX275" fmla="*/ 831422 w 903980"/>
                <a:gd name="connsiteY275" fmla="*/ 1162865 h 1188968"/>
                <a:gd name="connsiteX276" fmla="*/ 834445 w 903980"/>
                <a:gd name="connsiteY276" fmla="*/ 1163559 h 1188968"/>
                <a:gd name="connsiteX277" fmla="*/ 837468 w 903980"/>
                <a:gd name="connsiteY277" fmla="*/ 1164243 h 1188968"/>
                <a:gd name="connsiteX278" fmla="*/ 840490 w 903980"/>
                <a:gd name="connsiteY278" fmla="*/ 1164918 h 1188968"/>
                <a:gd name="connsiteX279" fmla="*/ 843514 w 903980"/>
                <a:gd name="connsiteY279" fmla="*/ 1165564 h 1188968"/>
                <a:gd name="connsiteX280" fmla="*/ 846536 w 903980"/>
                <a:gd name="connsiteY280" fmla="*/ 1166201 h 1188968"/>
                <a:gd name="connsiteX281" fmla="*/ 849559 w 903980"/>
                <a:gd name="connsiteY281" fmla="*/ 1166829 h 1188968"/>
                <a:gd name="connsiteX282" fmla="*/ 852582 w 903980"/>
                <a:gd name="connsiteY282" fmla="*/ 1167428 h 1188968"/>
                <a:gd name="connsiteX283" fmla="*/ 855605 w 903980"/>
                <a:gd name="connsiteY283" fmla="*/ 1168026 h 1188968"/>
                <a:gd name="connsiteX284" fmla="*/ 858628 w 903980"/>
                <a:gd name="connsiteY284" fmla="*/ 1168606 h 1188968"/>
                <a:gd name="connsiteX285" fmla="*/ 861651 w 903980"/>
                <a:gd name="connsiteY285" fmla="*/ 1169167 h 1188968"/>
                <a:gd name="connsiteX286" fmla="*/ 864674 w 903980"/>
                <a:gd name="connsiteY286" fmla="*/ 1169719 h 1188968"/>
                <a:gd name="connsiteX287" fmla="*/ 867697 w 903980"/>
                <a:gd name="connsiteY287" fmla="*/ 1170251 h 1188968"/>
                <a:gd name="connsiteX288" fmla="*/ 870720 w 903980"/>
                <a:gd name="connsiteY288" fmla="*/ 1170774 h 1188968"/>
                <a:gd name="connsiteX289" fmla="*/ 873752 w 903980"/>
                <a:gd name="connsiteY289" fmla="*/ 1171287 h 1188968"/>
                <a:gd name="connsiteX290" fmla="*/ 876775 w 903980"/>
                <a:gd name="connsiteY290" fmla="*/ 1171781 h 1188968"/>
                <a:gd name="connsiteX291" fmla="*/ 879798 w 903980"/>
                <a:gd name="connsiteY291" fmla="*/ 1172266 h 1188968"/>
                <a:gd name="connsiteX292" fmla="*/ 882821 w 903980"/>
                <a:gd name="connsiteY292" fmla="*/ 1172741 h 1188968"/>
                <a:gd name="connsiteX293" fmla="*/ 885843 w 903980"/>
                <a:gd name="connsiteY293" fmla="*/ 1173207 h 1188968"/>
                <a:gd name="connsiteX294" fmla="*/ 888867 w 903980"/>
                <a:gd name="connsiteY294" fmla="*/ 1173654 h 1188968"/>
                <a:gd name="connsiteX295" fmla="*/ 891889 w 903980"/>
                <a:gd name="connsiteY295" fmla="*/ 1174091 h 1188968"/>
                <a:gd name="connsiteX296" fmla="*/ 894912 w 903980"/>
                <a:gd name="connsiteY296" fmla="*/ 1174519 h 1188968"/>
                <a:gd name="connsiteX297" fmla="*/ 897935 w 903980"/>
                <a:gd name="connsiteY297" fmla="*/ 1174937 h 1188968"/>
                <a:gd name="connsiteX298" fmla="*/ 900958 w 903980"/>
                <a:gd name="connsiteY298" fmla="*/ 1175346 h 1188968"/>
                <a:gd name="connsiteX299" fmla="*/ 903981 w 903980"/>
                <a:gd name="connsiteY299" fmla="*/ 1175736 h 1188968"/>
                <a:gd name="connsiteX300" fmla="*/ 903981 w 903980"/>
                <a:gd name="connsiteY300" fmla="*/ 1188968 h 1188968"/>
                <a:gd name="connsiteX301" fmla="*/ 0 w 903980"/>
                <a:gd name="connsiteY301" fmla="*/ 1188968 h 1188968"/>
                <a:gd name="connsiteX302" fmla="*/ 0 w 903980"/>
                <a:gd name="connsiteY302" fmla="*/ 0 h 118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903980" h="1188968">
                  <a:moveTo>
                    <a:pt x="0" y="0"/>
                  </a:moveTo>
                  <a:lnTo>
                    <a:pt x="3023" y="790"/>
                  </a:lnTo>
                  <a:lnTo>
                    <a:pt x="6046" y="1693"/>
                  </a:lnTo>
                  <a:lnTo>
                    <a:pt x="9069" y="2711"/>
                  </a:lnTo>
                  <a:lnTo>
                    <a:pt x="12092" y="3841"/>
                  </a:lnTo>
                  <a:lnTo>
                    <a:pt x="15115" y="5086"/>
                  </a:lnTo>
                  <a:lnTo>
                    <a:pt x="18137" y="6442"/>
                  </a:lnTo>
                  <a:lnTo>
                    <a:pt x="21160" y="7912"/>
                  </a:lnTo>
                  <a:lnTo>
                    <a:pt x="24183" y="9493"/>
                  </a:lnTo>
                  <a:lnTo>
                    <a:pt x="27206" y="11186"/>
                  </a:lnTo>
                  <a:lnTo>
                    <a:pt x="30229" y="12990"/>
                  </a:lnTo>
                  <a:lnTo>
                    <a:pt x="33252" y="14904"/>
                  </a:lnTo>
                  <a:lnTo>
                    <a:pt x="36275" y="16929"/>
                  </a:lnTo>
                  <a:lnTo>
                    <a:pt x="39298" y="19063"/>
                  </a:lnTo>
                  <a:lnTo>
                    <a:pt x="42321" y="21306"/>
                  </a:lnTo>
                  <a:lnTo>
                    <a:pt x="45343" y="23656"/>
                  </a:lnTo>
                  <a:lnTo>
                    <a:pt x="48366" y="26115"/>
                  </a:lnTo>
                  <a:lnTo>
                    <a:pt x="51389" y="28680"/>
                  </a:lnTo>
                  <a:lnTo>
                    <a:pt x="54412" y="31351"/>
                  </a:lnTo>
                  <a:lnTo>
                    <a:pt x="57435" y="34127"/>
                  </a:lnTo>
                  <a:lnTo>
                    <a:pt x="60458" y="37008"/>
                  </a:lnTo>
                  <a:lnTo>
                    <a:pt x="63491" y="39993"/>
                  </a:lnTo>
                  <a:lnTo>
                    <a:pt x="66513" y="43081"/>
                  </a:lnTo>
                  <a:lnTo>
                    <a:pt x="69536" y="46271"/>
                  </a:lnTo>
                  <a:lnTo>
                    <a:pt x="72559" y="49561"/>
                  </a:lnTo>
                  <a:lnTo>
                    <a:pt x="75582" y="52952"/>
                  </a:lnTo>
                  <a:lnTo>
                    <a:pt x="78605" y="56443"/>
                  </a:lnTo>
                  <a:lnTo>
                    <a:pt x="81628" y="60030"/>
                  </a:lnTo>
                  <a:lnTo>
                    <a:pt x="84651" y="63717"/>
                  </a:lnTo>
                  <a:lnTo>
                    <a:pt x="87674" y="67498"/>
                  </a:lnTo>
                  <a:lnTo>
                    <a:pt x="90697" y="71375"/>
                  </a:lnTo>
                  <a:lnTo>
                    <a:pt x="93719" y="75345"/>
                  </a:lnTo>
                  <a:lnTo>
                    <a:pt x="96742" y="79410"/>
                  </a:lnTo>
                  <a:lnTo>
                    <a:pt x="99765" y="83565"/>
                  </a:lnTo>
                  <a:lnTo>
                    <a:pt x="102788" y="87811"/>
                  </a:lnTo>
                  <a:lnTo>
                    <a:pt x="105811" y="92148"/>
                  </a:lnTo>
                  <a:lnTo>
                    <a:pt x="108834" y="96572"/>
                  </a:lnTo>
                  <a:lnTo>
                    <a:pt x="111857" y="101084"/>
                  </a:lnTo>
                  <a:lnTo>
                    <a:pt x="114880" y="105681"/>
                  </a:lnTo>
                  <a:lnTo>
                    <a:pt x="117903" y="110363"/>
                  </a:lnTo>
                  <a:lnTo>
                    <a:pt x="120926" y="115129"/>
                  </a:lnTo>
                  <a:lnTo>
                    <a:pt x="123949" y="119977"/>
                  </a:lnTo>
                  <a:lnTo>
                    <a:pt x="126981" y="124905"/>
                  </a:lnTo>
                  <a:lnTo>
                    <a:pt x="130004" y="129912"/>
                  </a:lnTo>
                  <a:lnTo>
                    <a:pt x="133027" y="134999"/>
                  </a:lnTo>
                  <a:lnTo>
                    <a:pt x="136050" y="140162"/>
                  </a:lnTo>
                  <a:lnTo>
                    <a:pt x="139072" y="145400"/>
                  </a:lnTo>
                  <a:lnTo>
                    <a:pt x="142095" y="150712"/>
                  </a:lnTo>
                  <a:lnTo>
                    <a:pt x="145118" y="156098"/>
                  </a:lnTo>
                  <a:lnTo>
                    <a:pt x="148141" y="161553"/>
                  </a:lnTo>
                  <a:lnTo>
                    <a:pt x="151164" y="167079"/>
                  </a:lnTo>
                  <a:lnTo>
                    <a:pt x="154187" y="172674"/>
                  </a:lnTo>
                  <a:lnTo>
                    <a:pt x="157210" y="178335"/>
                  </a:lnTo>
                  <a:lnTo>
                    <a:pt x="160233" y="184061"/>
                  </a:lnTo>
                  <a:lnTo>
                    <a:pt x="163256" y="189852"/>
                  </a:lnTo>
                  <a:lnTo>
                    <a:pt x="166279" y="195705"/>
                  </a:lnTo>
                  <a:lnTo>
                    <a:pt x="169302" y="201620"/>
                  </a:lnTo>
                  <a:lnTo>
                    <a:pt x="172325" y="207593"/>
                  </a:lnTo>
                  <a:lnTo>
                    <a:pt x="175347" y="213625"/>
                  </a:lnTo>
                  <a:lnTo>
                    <a:pt x="178370" y="219713"/>
                  </a:lnTo>
                  <a:lnTo>
                    <a:pt x="181393" y="225856"/>
                  </a:lnTo>
                  <a:lnTo>
                    <a:pt x="184416" y="232052"/>
                  </a:lnTo>
                  <a:lnTo>
                    <a:pt x="187448" y="238301"/>
                  </a:lnTo>
                  <a:lnTo>
                    <a:pt x="190471" y="244600"/>
                  </a:lnTo>
                  <a:lnTo>
                    <a:pt x="193494" y="250947"/>
                  </a:lnTo>
                  <a:lnTo>
                    <a:pt x="196517" y="257342"/>
                  </a:lnTo>
                  <a:lnTo>
                    <a:pt x="199540" y="263782"/>
                  </a:lnTo>
                  <a:lnTo>
                    <a:pt x="202563" y="270267"/>
                  </a:lnTo>
                  <a:lnTo>
                    <a:pt x="205586" y="276794"/>
                  </a:lnTo>
                  <a:lnTo>
                    <a:pt x="208609" y="283363"/>
                  </a:lnTo>
                  <a:lnTo>
                    <a:pt x="211632" y="289970"/>
                  </a:lnTo>
                  <a:lnTo>
                    <a:pt x="214655" y="296616"/>
                  </a:lnTo>
                  <a:lnTo>
                    <a:pt x="217678" y="303298"/>
                  </a:lnTo>
                  <a:lnTo>
                    <a:pt x="220700" y="310015"/>
                  </a:lnTo>
                  <a:lnTo>
                    <a:pt x="223723" y="316765"/>
                  </a:lnTo>
                  <a:lnTo>
                    <a:pt x="226746" y="323546"/>
                  </a:lnTo>
                  <a:lnTo>
                    <a:pt x="229769" y="330358"/>
                  </a:lnTo>
                  <a:lnTo>
                    <a:pt x="232792" y="337198"/>
                  </a:lnTo>
                  <a:lnTo>
                    <a:pt x="235815" y="344066"/>
                  </a:lnTo>
                  <a:lnTo>
                    <a:pt x="238838" y="350959"/>
                  </a:lnTo>
                  <a:lnTo>
                    <a:pt x="241861" y="357875"/>
                  </a:lnTo>
                  <a:lnTo>
                    <a:pt x="244884" y="364815"/>
                  </a:lnTo>
                  <a:lnTo>
                    <a:pt x="247907" y="371775"/>
                  </a:lnTo>
                  <a:lnTo>
                    <a:pt x="250939" y="378755"/>
                  </a:lnTo>
                  <a:lnTo>
                    <a:pt x="253962" y="385753"/>
                  </a:lnTo>
                  <a:lnTo>
                    <a:pt x="256985" y="392767"/>
                  </a:lnTo>
                  <a:lnTo>
                    <a:pt x="260008" y="399796"/>
                  </a:lnTo>
                  <a:lnTo>
                    <a:pt x="263031" y="406838"/>
                  </a:lnTo>
                  <a:lnTo>
                    <a:pt x="266053" y="413892"/>
                  </a:lnTo>
                  <a:lnTo>
                    <a:pt x="269076" y="420957"/>
                  </a:lnTo>
                  <a:lnTo>
                    <a:pt x="272099" y="428030"/>
                  </a:lnTo>
                  <a:lnTo>
                    <a:pt x="275122" y="435112"/>
                  </a:lnTo>
                  <a:lnTo>
                    <a:pt x="278145" y="442200"/>
                  </a:lnTo>
                  <a:lnTo>
                    <a:pt x="281168" y="449292"/>
                  </a:lnTo>
                  <a:lnTo>
                    <a:pt x="284191" y="456388"/>
                  </a:lnTo>
                  <a:lnTo>
                    <a:pt x="287214" y="463486"/>
                  </a:lnTo>
                  <a:lnTo>
                    <a:pt x="290237" y="470584"/>
                  </a:lnTo>
                  <a:lnTo>
                    <a:pt x="293260" y="477681"/>
                  </a:lnTo>
                  <a:lnTo>
                    <a:pt x="296282" y="484776"/>
                  </a:lnTo>
                  <a:lnTo>
                    <a:pt x="299305" y="491869"/>
                  </a:lnTo>
                  <a:lnTo>
                    <a:pt x="302328" y="498955"/>
                  </a:lnTo>
                  <a:lnTo>
                    <a:pt x="305351" y="506037"/>
                  </a:lnTo>
                  <a:lnTo>
                    <a:pt x="308374" y="513110"/>
                  </a:lnTo>
                  <a:lnTo>
                    <a:pt x="311397" y="520174"/>
                  </a:lnTo>
                  <a:lnTo>
                    <a:pt x="314429" y="527229"/>
                  </a:lnTo>
                  <a:lnTo>
                    <a:pt x="317452" y="534272"/>
                  </a:lnTo>
                  <a:lnTo>
                    <a:pt x="320475" y="541304"/>
                  </a:lnTo>
                  <a:lnTo>
                    <a:pt x="323498" y="548321"/>
                  </a:lnTo>
                  <a:lnTo>
                    <a:pt x="326521" y="555323"/>
                  </a:lnTo>
                  <a:lnTo>
                    <a:pt x="329544" y="562309"/>
                  </a:lnTo>
                  <a:lnTo>
                    <a:pt x="332567" y="569279"/>
                  </a:lnTo>
                  <a:lnTo>
                    <a:pt x="335590" y="576230"/>
                  </a:lnTo>
                  <a:lnTo>
                    <a:pt x="338613" y="583160"/>
                  </a:lnTo>
                  <a:lnTo>
                    <a:pt x="341636" y="590071"/>
                  </a:lnTo>
                  <a:lnTo>
                    <a:pt x="344658" y="596960"/>
                  </a:lnTo>
                  <a:lnTo>
                    <a:pt x="347681" y="603826"/>
                  </a:lnTo>
                  <a:lnTo>
                    <a:pt x="350704" y="610669"/>
                  </a:lnTo>
                  <a:lnTo>
                    <a:pt x="353727" y="617487"/>
                  </a:lnTo>
                  <a:lnTo>
                    <a:pt x="356750" y="624278"/>
                  </a:lnTo>
                  <a:lnTo>
                    <a:pt x="359773" y="631043"/>
                  </a:lnTo>
                  <a:lnTo>
                    <a:pt x="362796" y="637780"/>
                  </a:lnTo>
                  <a:lnTo>
                    <a:pt x="365819" y="644488"/>
                  </a:lnTo>
                  <a:lnTo>
                    <a:pt x="368842" y="651166"/>
                  </a:lnTo>
                  <a:lnTo>
                    <a:pt x="371865" y="657814"/>
                  </a:lnTo>
                  <a:lnTo>
                    <a:pt x="374897" y="664430"/>
                  </a:lnTo>
                  <a:lnTo>
                    <a:pt x="377920" y="671014"/>
                  </a:lnTo>
                  <a:lnTo>
                    <a:pt x="380943" y="677564"/>
                  </a:lnTo>
                  <a:lnTo>
                    <a:pt x="383966" y="684081"/>
                  </a:lnTo>
                  <a:lnTo>
                    <a:pt x="386989" y="690563"/>
                  </a:lnTo>
                  <a:lnTo>
                    <a:pt x="390012" y="697008"/>
                  </a:lnTo>
                  <a:lnTo>
                    <a:pt x="393034" y="703418"/>
                  </a:lnTo>
                  <a:lnTo>
                    <a:pt x="396057" y="709790"/>
                  </a:lnTo>
                  <a:lnTo>
                    <a:pt x="399080" y="716123"/>
                  </a:lnTo>
                  <a:lnTo>
                    <a:pt x="402103" y="722418"/>
                  </a:lnTo>
                  <a:lnTo>
                    <a:pt x="405126" y="728674"/>
                  </a:lnTo>
                  <a:lnTo>
                    <a:pt x="408149" y="734890"/>
                  </a:lnTo>
                  <a:lnTo>
                    <a:pt x="411172" y="741065"/>
                  </a:lnTo>
                  <a:lnTo>
                    <a:pt x="414195" y="747199"/>
                  </a:lnTo>
                  <a:lnTo>
                    <a:pt x="417218" y="753291"/>
                  </a:lnTo>
                  <a:lnTo>
                    <a:pt x="420240" y="759340"/>
                  </a:lnTo>
                  <a:lnTo>
                    <a:pt x="423263" y="765346"/>
                  </a:lnTo>
                  <a:lnTo>
                    <a:pt x="426286" y="771309"/>
                  </a:lnTo>
                  <a:lnTo>
                    <a:pt x="429309" y="777228"/>
                  </a:lnTo>
                  <a:lnTo>
                    <a:pt x="432332" y="783102"/>
                  </a:lnTo>
                  <a:lnTo>
                    <a:pt x="435355" y="788930"/>
                  </a:lnTo>
                  <a:lnTo>
                    <a:pt x="438387" y="794712"/>
                  </a:lnTo>
                  <a:lnTo>
                    <a:pt x="441410" y="800449"/>
                  </a:lnTo>
                  <a:lnTo>
                    <a:pt x="444433" y="806139"/>
                  </a:lnTo>
                  <a:lnTo>
                    <a:pt x="447456" y="811783"/>
                  </a:lnTo>
                  <a:lnTo>
                    <a:pt x="450479" y="817378"/>
                  </a:lnTo>
                  <a:lnTo>
                    <a:pt x="453502" y="822927"/>
                  </a:lnTo>
                  <a:lnTo>
                    <a:pt x="456525" y="828427"/>
                  </a:lnTo>
                  <a:lnTo>
                    <a:pt x="459548" y="833879"/>
                  </a:lnTo>
                  <a:lnTo>
                    <a:pt x="462571" y="839282"/>
                  </a:lnTo>
                  <a:lnTo>
                    <a:pt x="465594" y="844636"/>
                  </a:lnTo>
                  <a:lnTo>
                    <a:pt x="468616" y="849941"/>
                  </a:lnTo>
                  <a:lnTo>
                    <a:pt x="471639" y="855197"/>
                  </a:lnTo>
                  <a:lnTo>
                    <a:pt x="474662" y="860402"/>
                  </a:lnTo>
                  <a:lnTo>
                    <a:pt x="477685" y="865557"/>
                  </a:lnTo>
                  <a:lnTo>
                    <a:pt x="480708" y="870660"/>
                  </a:lnTo>
                  <a:lnTo>
                    <a:pt x="483731" y="875717"/>
                  </a:lnTo>
                  <a:lnTo>
                    <a:pt x="486754" y="880727"/>
                  </a:lnTo>
                  <a:lnTo>
                    <a:pt x="489777" y="885680"/>
                  </a:lnTo>
                  <a:lnTo>
                    <a:pt x="492800" y="890575"/>
                  </a:lnTo>
                  <a:lnTo>
                    <a:pt x="495823" y="895433"/>
                  </a:lnTo>
                  <a:lnTo>
                    <a:pt x="498846" y="900233"/>
                  </a:lnTo>
                  <a:lnTo>
                    <a:pt x="501878" y="904986"/>
                  </a:lnTo>
                  <a:lnTo>
                    <a:pt x="504901" y="909682"/>
                  </a:lnTo>
                  <a:lnTo>
                    <a:pt x="507924" y="914331"/>
                  </a:lnTo>
                  <a:lnTo>
                    <a:pt x="510947" y="918922"/>
                  </a:lnTo>
                  <a:lnTo>
                    <a:pt x="513969" y="923466"/>
                  </a:lnTo>
                  <a:lnTo>
                    <a:pt x="516992" y="927962"/>
                  </a:lnTo>
                  <a:lnTo>
                    <a:pt x="520015" y="932411"/>
                  </a:lnTo>
                  <a:lnTo>
                    <a:pt x="523038" y="936793"/>
                  </a:lnTo>
                  <a:lnTo>
                    <a:pt x="526061" y="941138"/>
                  </a:lnTo>
                  <a:lnTo>
                    <a:pt x="529084" y="945425"/>
                  </a:lnTo>
                  <a:lnTo>
                    <a:pt x="532107" y="949664"/>
                  </a:lnTo>
                  <a:lnTo>
                    <a:pt x="535130" y="953847"/>
                  </a:lnTo>
                  <a:lnTo>
                    <a:pt x="538153" y="957982"/>
                  </a:lnTo>
                  <a:lnTo>
                    <a:pt x="541176" y="962070"/>
                  </a:lnTo>
                  <a:lnTo>
                    <a:pt x="544199" y="966100"/>
                  </a:lnTo>
                  <a:lnTo>
                    <a:pt x="547222" y="970093"/>
                  </a:lnTo>
                  <a:lnTo>
                    <a:pt x="550244" y="974019"/>
                  </a:lnTo>
                  <a:lnTo>
                    <a:pt x="553267" y="977907"/>
                  </a:lnTo>
                  <a:lnTo>
                    <a:pt x="556290" y="981738"/>
                  </a:lnTo>
                  <a:lnTo>
                    <a:pt x="559313" y="985521"/>
                  </a:lnTo>
                  <a:lnTo>
                    <a:pt x="562345" y="989247"/>
                  </a:lnTo>
                  <a:lnTo>
                    <a:pt x="565368" y="992936"/>
                  </a:lnTo>
                  <a:lnTo>
                    <a:pt x="568391" y="996567"/>
                  </a:lnTo>
                  <a:lnTo>
                    <a:pt x="571414" y="1000151"/>
                  </a:lnTo>
                  <a:lnTo>
                    <a:pt x="574437" y="1003687"/>
                  </a:lnTo>
                  <a:lnTo>
                    <a:pt x="577460" y="1007176"/>
                  </a:lnTo>
                  <a:lnTo>
                    <a:pt x="580483" y="1010617"/>
                  </a:lnTo>
                  <a:lnTo>
                    <a:pt x="583506" y="1014010"/>
                  </a:lnTo>
                  <a:lnTo>
                    <a:pt x="586529" y="1017347"/>
                  </a:lnTo>
                  <a:lnTo>
                    <a:pt x="589552" y="1020646"/>
                  </a:lnTo>
                  <a:lnTo>
                    <a:pt x="592575" y="1023887"/>
                  </a:lnTo>
                  <a:lnTo>
                    <a:pt x="595597" y="1027091"/>
                  </a:lnTo>
                  <a:lnTo>
                    <a:pt x="598620" y="1030247"/>
                  </a:lnTo>
                  <a:lnTo>
                    <a:pt x="601643" y="1033355"/>
                  </a:lnTo>
                  <a:lnTo>
                    <a:pt x="604666" y="1036416"/>
                  </a:lnTo>
                  <a:lnTo>
                    <a:pt x="607689" y="1039429"/>
                  </a:lnTo>
                  <a:lnTo>
                    <a:pt x="610712" y="1042405"/>
                  </a:lnTo>
                  <a:lnTo>
                    <a:pt x="613735" y="1045323"/>
                  </a:lnTo>
                  <a:lnTo>
                    <a:pt x="616758" y="1048203"/>
                  </a:lnTo>
                  <a:lnTo>
                    <a:pt x="619781" y="1051046"/>
                  </a:lnTo>
                  <a:lnTo>
                    <a:pt x="622803" y="1053831"/>
                  </a:lnTo>
                  <a:lnTo>
                    <a:pt x="625836" y="1056578"/>
                  </a:lnTo>
                  <a:lnTo>
                    <a:pt x="628859" y="1059287"/>
                  </a:lnTo>
                  <a:lnTo>
                    <a:pt x="631882" y="1061949"/>
                  </a:lnTo>
                  <a:lnTo>
                    <a:pt x="634905" y="1064563"/>
                  </a:lnTo>
                  <a:lnTo>
                    <a:pt x="637928" y="1067139"/>
                  </a:lnTo>
                  <a:lnTo>
                    <a:pt x="640950" y="1069677"/>
                  </a:lnTo>
                  <a:lnTo>
                    <a:pt x="643973" y="1072168"/>
                  </a:lnTo>
                  <a:lnTo>
                    <a:pt x="646996" y="1074621"/>
                  </a:lnTo>
                  <a:lnTo>
                    <a:pt x="650019" y="1077035"/>
                  </a:lnTo>
                  <a:lnTo>
                    <a:pt x="653042" y="1079412"/>
                  </a:lnTo>
                  <a:lnTo>
                    <a:pt x="656065" y="1081741"/>
                  </a:lnTo>
                  <a:lnTo>
                    <a:pt x="659088" y="1084032"/>
                  </a:lnTo>
                  <a:lnTo>
                    <a:pt x="662111" y="1086285"/>
                  </a:lnTo>
                  <a:lnTo>
                    <a:pt x="665134" y="1088499"/>
                  </a:lnTo>
                  <a:lnTo>
                    <a:pt x="668157" y="1090676"/>
                  </a:lnTo>
                  <a:lnTo>
                    <a:pt x="671180" y="1092815"/>
                  </a:lnTo>
                  <a:lnTo>
                    <a:pt x="674202" y="1094916"/>
                  </a:lnTo>
                  <a:lnTo>
                    <a:pt x="677225" y="1096979"/>
                  </a:lnTo>
                  <a:lnTo>
                    <a:pt x="680248" y="1099004"/>
                  </a:lnTo>
                  <a:lnTo>
                    <a:pt x="683271" y="1100990"/>
                  </a:lnTo>
                  <a:lnTo>
                    <a:pt x="686303" y="1102948"/>
                  </a:lnTo>
                  <a:lnTo>
                    <a:pt x="689326" y="1104869"/>
                  </a:lnTo>
                  <a:lnTo>
                    <a:pt x="692349" y="1106751"/>
                  </a:lnTo>
                  <a:lnTo>
                    <a:pt x="695372" y="1108605"/>
                  </a:lnTo>
                  <a:lnTo>
                    <a:pt x="698395" y="1110420"/>
                  </a:lnTo>
                  <a:lnTo>
                    <a:pt x="701418" y="1112207"/>
                  </a:lnTo>
                  <a:lnTo>
                    <a:pt x="704441" y="1113956"/>
                  </a:lnTo>
                  <a:lnTo>
                    <a:pt x="707464" y="1115667"/>
                  </a:lnTo>
                  <a:lnTo>
                    <a:pt x="710487" y="1117360"/>
                  </a:lnTo>
                  <a:lnTo>
                    <a:pt x="713510" y="1119004"/>
                  </a:lnTo>
                  <a:lnTo>
                    <a:pt x="716533" y="1120630"/>
                  </a:lnTo>
                  <a:lnTo>
                    <a:pt x="719555" y="1122217"/>
                  </a:lnTo>
                  <a:lnTo>
                    <a:pt x="722578" y="1123776"/>
                  </a:lnTo>
                  <a:lnTo>
                    <a:pt x="725601" y="1125306"/>
                  </a:lnTo>
                  <a:lnTo>
                    <a:pt x="728624" y="1126809"/>
                  </a:lnTo>
                  <a:lnTo>
                    <a:pt x="731647" y="1128272"/>
                  </a:lnTo>
                  <a:lnTo>
                    <a:pt x="734670" y="1129717"/>
                  </a:lnTo>
                  <a:lnTo>
                    <a:pt x="737693" y="1131124"/>
                  </a:lnTo>
                  <a:lnTo>
                    <a:pt x="740716" y="1132512"/>
                  </a:lnTo>
                  <a:lnTo>
                    <a:pt x="743739" y="1133862"/>
                  </a:lnTo>
                  <a:lnTo>
                    <a:pt x="746762" y="1135193"/>
                  </a:lnTo>
                  <a:lnTo>
                    <a:pt x="749794" y="1136495"/>
                  </a:lnTo>
                  <a:lnTo>
                    <a:pt x="752817" y="1137769"/>
                  </a:lnTo>
                  <a:lnTo>
                    <a:pt x="755840" y="1139024"/>
                  </a:lnTo>
                  <a:lnTo>
                    <a:pt x="758863" y="1140240"/>
                  </a:lnTo>
                  <a:lnTo>
                    <a:pt x="761886" y="1141438"/>
                  </a:lnTo>
                  <a:lnTo>
                    <a:pt x="764908" y="1142617"/>
                  </a:lnTo>
                  <a:lnTo>
                    <a:pt x="767931" y="1143758"/>
                  </a:lnTo>
                  <a:lnTo>
                    <a:pt x="770954" y="1144889"/>
                  </a:lnTo>
                  <a:lnTo>
                    <a:pt x="773977" y="1145982"/>
                  </a:lnTo>
                  <a:lnTo>
                    <a:pt x="777000" y="1147066"/>
                  </a:lnTo>
                  <a:lnTo>
                    <a:pt x="780023" y="1148121"/>
                  </a:lnTo>
                  <a:lnTo>
                    <a:pt x="783046" y="1149148"/>
                  </a:lnTo>
                  <a:lnTo>
                    <a:pt x="786069" y="1150155"/>
                  </a:lnTo>
                  <a:lnTo>
                    <a:pt x="789092" y="1151144"/>
                  </a:lnTo>
                  <a:lnTo>
                    <a:pt x="792115" y="1152113"/>
                  </a:lnTo>
                  <a:lnTo>
                    <a:pt x="795137" y="1153055"/>
                  </a:lnTo>
                  <a:lnTo>
                    <a:pt x="798160" y="1153977"/>
                  </a:lnTo>
                  <a:lnTo>
                    <a:pt x="801183" y="1154880"/>
                  </a:lnTo>
                  <a:lnTo>
                    <a:pt x="804206" y="1155764"/>
                  </a:lnTo>
                  <a:lnTo>
                    <a:pt x="807229" y="1156629"/>
                  </a:lnTo>
                  <a:lnTo>
                    <a:pt x="810252" y="1157465"/>
                  </a:lnTo>
                  <a:lnTo>
                    <a:pt x="813284" y="1158292"/>
                  </a:lnTo>
                  <a:lnTo>
                    <a:pt x="816307" y="1159100"/>
                  </a:lnTo>
                  <a:lnTo>
                    <a:pt x="819330" y="1159889"/>
                  </a:lnTo>
                  <a:lnTo>
                    <a:pt x="822353" y="1160659"/>
                  </a:lnTo>
                  <a:lnTo>
                    <a:pt x="825376" y="1161410"/>
                  </a:lnTo>
                  <a:lnTo>
                    <a:pt x="828399" y="1162142"/>
                  </a:lnTo>
                  <a:lnTo>
                    <a:pt x="831422" y="1162865"/>
                  </a:lnTo>
                  <a:lnTo>
                    <a:pt x="834445" y="1163559"/>
                  </a:lnTo>
                  <a:lnTo>
                    <a:pt x="837468" y="1164243"/>
                  </a:lnTo>
                  <a:lnTo>
                    <a:pt x="840490" y="1164918"/>
                  </a:lnTo>
                  <a:lnTo>
                    <a:pt x="843514" y="1165564"/>
                  </a:lnTo>
                  <a:lnTo>
                    <a:pt x="846536" y="1166201"/>
                  </a:lnTo>
                  <a:lnTo>
                    <a:pt x="849559" y="1166829"/>
                  </a:lnTo>
                  <a:lnTo>
                    <a:pt x="852582" y="1167428"/>
                  </a:lnTo>
                  <a:lnTo>
                    <a:pt x="855605" y="1168026"/>
                  </a:lnTo>
                  <a:lnTo>
                    <a:pt x="858628" y="1168606"/>
                  </a:lnTo>
                  <a:lnTo>
                    <a:pt x="861651" y="1169167"/>
                  </a:lnTo>
                  <a:lnTo>
                    <a:pt x="864674" y="1169719"/>
                  </a:lnTo>
                  <a:lnTo>
                    <a:pt x="867697" y="1170251"/>
                  </a:lnTo>
                  <a:lnTo>
                    <a:pt x="870720" y="1170774"/>
                  </a:lnTo>
                  <a:lnTo>
                    <a:pt x="873752" y="1171287"/>
                  </a:lnTo>
                  <a:lnTo>
                    <a:pt x="876775" y="1171781"/>
                  </a:lnTo>
                  <a:lnTo>
                    <a:pt x="879798" y="1172266"/>
                  </a:lnTo>
                  <a:lnTo>
                    <a:pt x="882821" y="1172741"/>
                  </a:lnTo>
                  <a:lnTo>
                    <a:pt x="885843" y="1173207"/>
                  </a:lnTo>
                  <a:lnTo>
                    <a:pt x="888867" y="1173654"/>
                  </a:lnTo>
                  <a:lnTo>
                    <a:pt x="891889" y="1174091"/>
                  </a:lnTo>
                  <a:lnTo>
                    <a:pt x="894912" y="1174519"/>
                  </a:lnTo>
                  <a:lnTo>
                    <a:pt x="897935" y="1174937"/>
                  </a:lnTo>
                  <a:lnTo>
                    <a:pt x="900958" y="1175346"/>
                  </a:lnTo>
                  <a:lnTo>
                    <a:pt x="903981" y="1175736"/>
                  </a:lnTo>
                  <a:lnTo>
                    <a:pt x="903981" y="1188968"/>
                  </a:lnTo>
                  <a:lnTo>
                    <a:pt x="0" y="1188968"/>
                  </a:lnTo>
                  <a:lnTo>
                    <a:pt x="0" y="0"/>
                  </a:lnTo>
                </a:path>
              </a:pathLst>
            </a:custGeom>
            <a:noFill/>
            <a:ln w="3794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14FEF78E-03F7-692F-BF16-18252DEA9C54}"/>
              </a:ext>
            </a:extLst>
          </p:cNvPr>
          <p:cNvGrpSpPr/>
          <p:nvPr/>
        </p:nvGrpSpPr>
        <p:grpSpPr>
          <a:xfrm>
            <a:off x="7898776" y="1474880"/>
            <a:ext cx="38603" cy="1191307"/>
            <a:chOff x="7898776" y="1474880"/>
            <a:chExt cx="38603" cy="1191307"/>
          </a:xfrm>
        </p:grpSpPr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99E5DECA-2E03-197E-1D02-B8A86D1E3509}"/>
                </a:ext>
              </a:extLst>
            </p:cNvPr>
            <p:cNvSpPr/>
            <p:nvPr/>
          </p:nvSpPr>
          <p:spPr>
            <a:xfrm>
              <a:off x="7898776" y="1474880"/>
              <a:ext cx="38603" cy="1191307"/>
            </a:xfrm>
            <a:custGeom>
              <a:avLst/>
              <a:gdLst>
                <a:gd name="connsiteX0" fmla="*/ 0 w 38603"/>
                <a:gd name="connsiteY0" fmla="*/ 2340 h 1191307"/>
                <a:gd name="connsiteX1" fmla="*/ 133 w 38603"/>
                <a:gd name="connsiteY1" fmla="*/ 2309 h 1191307"/>
                <a:gd name="connsiteX2" fmla="*/ 257 w 38603"/>
                <a:gd name="connsiteY2" fmla="*/ 2278 h 1191307"/>
                <a:gd name="connsiteX3" fmla="*/ 390 w 38603"/>
                <a:gd name="connsiteY3" fmla="*/ 2247 h 1191307"/>
                <a:gd name="connsiteX4" fmla="*/ 513 w 38603"/>
                <a:gd name="connsiteY4" fmla="*/ 2216 h 1191307"/>
                <a:gd name="connsiteX5" fmla="*/ 646 w 38603"/>
                <a:gd name="connsiteY5" fmla="*/ 2186 h 1191307"/>
                <a:gd name="connsiteX6" fmla="*/ 779 w 38603"/>
                <a:gd name="connsiteY6" fmla="*/ 2156 h 1191307"/>
                <a:gd name="connsiteX7" fmla="*/ 903 w 38603"/>
                <a:gd name="connsiteY7" fmla="*/ 2126 h 1191307"/>
                <a:gd name="connsiteX8" fmla="*/ 1036 w 38603"/>
                <a:gd name="connsiteY8" fmla="*/ 2096 h 1191307"/>
                <a:gd name="connsiteX9" fmla="*/ 1160 w 38603"/>
                <a:gd name="connsiteY9" fmla="*/ 2067 h 1191307"/>
                <a:gd name="connsiteX10" fmla="*/ 1293 w 38603"/>
                <a:gd name="connsiteY10" fmla="*/ 2038 h 1191307"/>
                <a:gd name="connsiteX11" fmla="*/ 1426 w 38603"/>
                <a:gd name="connsiteY11" fmla="*/ 2008 h 1191307"/>
                <a:gd name="connsiteX12" fmla="*/ 1549 w 38603"/>
                <a:gd name="connsiteY12" fmla="*/ 1980 h 1191307"/>
                <a:gd name="connsiteX13" fmla="*/ 1683 w 38603"/>
                <a:gd name="connsiteY13" fmla="*/ 1951 h 1191307"/>
                <a:gd name="connsiteX14" fmla="*/ 1806 w 38603"/>
                <a:gd name="connsiteY14" fmla="*/ 1922 h 1191307"/>
                <a:gd name="connsiteX15" fmla="*/ 1939 w 38603"/>
                <a:gd name="connsiteY15" fmla="*/ 1894 h 1191307"/>
                <a:gd name="connsiteX16" fmla="*/ 2063 w 38603"/>
                <a:gd name="connsiteY16" fmla="*/ 1866 h 1191307"/>
                <a:gd name="connsiteX17" fmla="*/ 2196 w 38603"/>
                <a:gd name="connsiteY17" fmla="*/ 1838 h 1191307"/>
                <a:gd name="connsiteX18" fmla="*/ 2329 w 38603"/>
                <a:gd name="connsiteY18" fmla="*/ 1811 h 1191307"/>
                <a:gd name="connsiteX19" fmla="*/ 2453 w 38603"/>
                <a:gd name="connsiteY19" fmla="*/ 1783 h 1191307"/>
                <a:gd name="connsiteX20" fmla="*/ 2586 w 38603"/>
                <a:gd name="connsiteY20" fmla="*/ 1756 h 1191307"/>
                <a:gd name="connsiteX21" fmla="*/ 2709 w 38603"/>
                <a:gd name="connsiteY21" fmla="*/ 1729 h 1191307"/>
                <a:gd name="connsiteX22" fmla="*/ 2842 w 38603"/>
                <a:gd name="connsiteY22" fmla="*/ 1702 h 1191307"/>
                <a:gd name="connsiteX23" fmla="*/ 2975 w 38603"/>
                <a:gd name="connsiteY23" fmla="*/ 1676 h 1191307"/>
                <a:gd name="connsiteX24" fmla="*/ 3099 w 38603"/>
                <a:gd name="connsiteY24" fmla="*/ 1649 h 1191307"/>
                <a:gd name="connsiteX25" fmla="*/ 3232 w 38603"/>
                <a:gd name="connsiteY25" fmla="*/ 1623 h 1191307"/>
                <a:gd name="connsiteX26" fmla="*/ 3356 w 38603"/>
                <a:gd name="connsiteY26" fmla="*/ 1597 h 1191307"/>
                <a:gd name="connsiteX27" fmla="*/ 3489 w 38603"/>
                <a:gd name="connsiteY27" fmla="*/ 1572 h 1191307"/>
                <a:gd name="connsiteX28" fmla="*/ 3612 w 38603"/>
                <a:gd name="connsiteY28" fmla="*/ 1546 h 1191307"/>
                <a:gd name="connsiteX29" fmla="*/ 3745 w 38603"/>
                <a:gd name="connsiteY29" fmla="*/ 1521 h 1191307"/>
                <a:gd name="connsiteX30" fmla="*/ 3878 w 38603"/>
                <a:gd name="connsiteY30" fmla="*/ 1495 h 1191307"/>
                <a:gd name="connsiteX31" fmla="*/ 4002 w 38603"/>
                <a:gd name="connsiteY31" fmla="*/ 1471 h 1191307"/>
                <a:gd name="connsiteX32" fmla="*/ 4135 w 38603"/>
                <a:gd name="connsiteY32" fmla="*/ 1446 h 1191307"/>
                <a:gd name="connsiteX33" fmla="*/ 4259 w 38603"/>
                <a:gd name="connsiteY33" fmla="*/ 1421 h 1191307"/>
                <a:gd name="connsiteX34" fmla="*/ 4392 w 38603"/>
                <a:gd name="connsiteY34" fmla="*/ 1397 h 1191307"/>
                <a:gd name="connsiteX35" fmla="*/ 4515 w 38603"/>
                <a:gd name="connsiteY35" fmla="*/ 1373 h 1191307"/>
                <a:gd name="connsiteX36" fmla="*/ 4648 w 38603"/>
                <a:gd name="connsiteY36" fmla="*/ 1349 h 1191307"/>
                <a:gd name="connsiteX37" fmla="*/ 4781 w 38603"/>
                <a:gd name="connsiteY37" fmla="*/ 1326 h 1191307"/>
                <a:gd name="connsiteX38" fmla="*/ 4905 w 38603"/>
                <a:gd name="connsiteY38" fmla="*/ 1302 h 1191307"/>
                <a:gd name="connsiteX39" fmla="*/ 5038 w 38603"/>
                <a:gd name="connsiteY39" fmla="*/ 1279 h 1191307"/>
                <a:gd name="connsiteX40" fmla="*/ 5162 w 38603"/>
                <a:gd name="connsiteY40" fmla="*/ 1256 h 1191307"/>
                <a:gd name="connsiteX41" fmla="*/ 5295 w 38603"/>
                <a:gd name="connsiteY41" fmla="*/ 1233 h 1191307"/>
                <a:gd name="connsiteX42" fmla="*/ 5428 w 38603"/>
                <a:gd name="connsiteY42" fmla="*/ 1210 h 1191307"/>
                <a:gd name="connsiteX43" fmla="*/ 5551 w 38603"/>
                <a:gd name="connsiteY43" fmla="*/ 1188 h 1191307"/>
                <a:gd name="connsiteX44" fmla="*/ 5685 w 38603"/>
                <a:gd name="connsiteY44" fmla="*/ 1166 h 1191307"/>
                <a:gd name="connsiteX45" fmla="*/ 5808 w 38603"/>
                <a:gd name="connsiteY45" fmla="*/ 1144 h 1191307"/>
                <a:gd name="connsiteX46" fmla="*/ 5941 w 38603"/>
                <a:gd name="connsiteY46" fmla="*/ 1122 h 1191307"/>
                <a:gd name="connsiteX47" fmla="*/ 6065 w 38603"/>
                <a:gd name="connsiteY47" fmla="*/ 1100 h 1191307"/>
                <a:gd name="connsiteX48" fmla="*/ 6198 w 38603"/>
                <a:gd name="connsiteY48" fmla="*/ 1079 h 1191307"/>
                <a:gd name="connsiteX49" fmla="*/ 6331 w 38603"/>
                <a:gd name="connsiteY49" fmla="*/ 1058 h 1191307"/>
                <a:gd name="connsiteX50" fmla="*/ 6454 w 38603"/>
                <a:gd name="connsiteY50" fmla="*/ 1037 h 1191307"/>
                <a:gd name="connsiteX51" fmla="*/ 6588 w 38603"/>
                <a:gd name="connsiteY51" fmla="*/ 1016 h 1191307"/>
                <a:gd name="connsiteX52" fmla="*/ 6711 w 38603"/>
                <a:gd name="connsiteY52" fmla="*/ 996 h 1191307"/>
                <a:gd name="connsiteX53" fmla="*/ 6844 w 38603"/>
                <a:gd name="connsiteY53" fmla="*/ 975 h 1191307"/>
                <a:gd name="connsiteX54" fmla="*/ 6968 w 38603"/>
                <a:gd name="connsiteY54" fmla="*/ 955 h 1191307"/>
                <a:gd name="connsiteX55" fmla="*/ 7101 w 38603"/>
                <a:gd name="connsiteY55" fmla="*/ 935 h 1191307"/>
                <a:gd name="connsiteX56" fmla="*/ 7234 w 38603"/>
                <a:gd name="connsiteY56" fmla="*/ 916 h 1191307"/>
                <a:gd name="connsiteX57" fmla="*/ 7358 w 38603"/>
                <a:gd name="connsiteY57" fmla="*/ 896 h 1191307"/>
                <a:gd name="connsiteX58" fmla="*/ 7491 w 38603"/>
                <a:gd name="connsiteY58" fmla="*/ 877 h 1191307"/>
                <a:gd name="connsiteX59" fmla="*/ 7614 w 38603"/>
                <a:gd name="connsiteY59" fmla="*/ 858 h 1191307"/>
                <a:gd name="connsiteX60" fmla="*/ 7747 w 38603"/>
                <a:gd name="connsiteY60" fmla="*/ 839 h 1191307"/>
                <a:gd name="connsiteX61" fmla="*/ 7880 w 38603"/>
                <a:gd name="connsiteY61" fmla="*/ 820 h 1191307"/>
                <a:gd name="connsiteX62" fmla="*/ 8004 w 38603"/>
                <a:gd name="connsiteY62" fmla="*/ 802 h 1191307"/>
                <a:gd name="connsiteX63" fmla="*/ 8137 w 38603"/>
                <a:gd name="connsiteY63" fmla="*/ 784 h 1191307"/>
                <a:gd name="connsiteX64" fmla="*/ 8261 w 38603"/>
                <a:gd name="connsiteY64" fmla="*/ 766 h 1191307"/>
                <a:gd name="connsiteX65" fmla="*/ 8394 w 38603"/>
                <a:gd name="connsiteY65" fmla="*/ 748 h 1191307"/>
                <a:gd name="connsiteX66" fmla="*/ 8517 w 38603"/>
                <a:gd name="connsiteY66" fmla="*/ 730 h 1191307"/>
                <a:gd name="connsiteX67" fmla="*/ 8650 w 38603"/>
                <a:gd name="connsiteY67" fmla="*/ 713 h 1191307"/>
                <a:gd name="connsiteX68" fmla="*/ 8784 w 38603"/>
                <a:gd name="connsiteY68" fmla="*/ 696 h 1191307"/>
                <a:gd name="connsiteX69" fmla="*/ 8907 w 38603"/>
                <a:gd name="connsiteY69" fmla="*/ 679 h 1191307"/>
                <a:gd name="connsiteX70" fmla="*/ 9040 w 38603"/>
                <a:gd name="connsiteY70" fmla="*/ 662 h 1191307"/>
                <a:gd name="connsiteX71" fmla="*/ 9164 w 38603"/>
                <a:gd name="connsiteY71" fmla="*/ 646 h 1191307"/>
                <a:gd name="connsiteX72" fmla="*/ 9297 w 38603"/>
                <a:gd name="connsiteY72" fmla="*/ 629 h 1191307"/>
                <a:gd name="connsiteX73" fmla="*/ 9420 w 38603"/>
                <a:gd name="connsiteY73" fmla="*/ 613 h 1191307"/>
                <a:gd name="connsiteX74" fmla="*/ 9553 w 38603"/>
                <a:gd name="connsiteY74" fmla="*/ 597 h 1191307"/>
                <a:gd name="connsiteX75" fmla="*/ 9687 w 38603"/>
                <a:gd name="connsiteY75" fmla="*/ 581 h 1191307"/>
                <a:gd name="connsiteX76" fmla="*/ 9810 w 38603"/>
                <a:gd name="connsiteY76" fmla="*/ 566 h 1191307"/>
                <a:gd name="connsiteX77" fmla="*/ 9943 w 38603"/>
                <a:gd name="connsiteY77" fmla="*/ 551 h 1191307"/>
                <a:gd name="connsiteX78" fmla="*/ 10067 w 38603"/>
                <a:gd name="connsiteY78" fmla="*/ 536 h 1191307"/>
                <a:gd name="connsiteX79" fmla="*/ 10200 w 38603"/>
                <a:gd name="connsiteY79" fmla="*/ 521 h 1191307"/>
                <a:gd name="connsiteX80" fmla="*/ 10333 w 38603"/>
                <a:gd name="connsiteY80" fmla="*/ 506 h 1191307"/>
                <a:gd name="connsiteX81" fmla="*/ 10457 w 38603"/>
                <a:gd name="connsiteY81" fmla="*/ 492 h 1191307"/>
                <a:gd name="connsiteX82" fmla="*/ 10590 w 38603"/>
                <a:gd name="connsiteY82" fmla="*/ 477 h 1191307"/>
                <a:gd name="connsiteX83" fmla="*/ 10713 w 38603"/>
                <a:gd name="connsiteY83" fmla="*/ 463 h 1191307"/>
                <a:gd name="connsiteX84" fmla="*/ 10846 w 38603"/>
                <a:gd name="connsiteY84" fmla="*/ 449 h 1191307"/>
                <a:gd name="connsiteX85" fmla="*/ 10970 w 38603"/>
                <a:gd name="connsiteY85" fmla="*/ 436 h 1191307"/>
                <a:gd name="connsiteX86" fmla="*/ 11103 w 38603"/>
                <a:gd name="connsiteY86" fmla="*/ 422 h 1191307"/>
                <a:gd name="connsiteX87" fmla="*/ 11236 w 38603"/>
                <a:gd name="connsiteY87" fmla="*/ 409 h 1191307"/>
                <a:gd name="connsiteX88" fmla="*/ 11360 w 38603"/>
                <a:gd name="connsiteY88" fmla="*/ 396 h 1191307"/>
                <a:gd name="connsiteX89" fmla="*/ 11493 w 38603"/>
                <a:gd name="connsiteY89" fmla="*/ 383 h 1191307"/>
                <a:gd name="connsiteX90" fmla="*/ 11616 w 38603"/>
                <a:gd name="connsiteY90" fmla="*/ 371 h 1191307"/>
                <a:gd name="connsiteX91" fmla="*/ 11749 w 38603"/>
                <a:gd name="connsiteY91" fmla="*/ 359 h 1191307"/>
                <a:gd name="connsiteX92" fmla="*/ 11882 w 38603"/>
                <a:gd name="connsiteY92" fmla="*/ 346 h 1191307"/>
                <a:gd name="connsiteX93" fmla="*/ 12006 w 38603"/>
                <a:gd name="connsiteY93" fmla="*/ 334 h 1191307"/>
                <a:gd name="connsiteX94" fmla="*/ 12139 w 38603"/>
                <a:gd name="connsiteY94" fmla="*/ 323 h 1191307"/>
                <a:gd name="connsiteX95" fmla="*/ 12263 w 38603"/>
                <a:gd name="connsiteY95" fmla="*/ 311 h 1191307"/>
                <a:gd name="connsiteX96" fmla="*/ 12396 w 38603"/>
                <a:gd name="connsiteY96" fmla="*/ 300 h 1191307"/>
                <a:gd name="connsiteX97" fmla="*/ 12519 w 38603"/>
                <a:gd name="connsiteY97" fmla="*/ 289 h 1191307"/>
                <a:gd name="connsiteX98" fmla="*/ 12652 w 38603"/>
                <a:gd name="connsiteY98" fmla="*/ 278 h 1191307"/>
                <a:gd name="connsiteX99" fmla="*/ 12786 w 38603"/>
                <a:gd name="connsiteY99" fmla="*/ 267 h 1191307"/>
                <a:gd name="connsiteX100" fmla="*/ 12909 w 38603"/>
                <a:gd name="connsiteY100" fmla="*/ 257 h 1191307"/>
                <a:gd name="connsiteX101" fmla="*/ 13042 w 38603"/>
                <a:gd name="connsiteY101" fmla="*/ 246 h 1191307"/>
                <a:gd name="connsiteX102" fmla="*/ 13166 w 38603"/>
                <a:gd name="connsiteY102" fmla="*/ 236 h 1191307"/>
                <a:gd name="connsiteX103" fmla="*/ 13299 w 38603"/>
                <a:gd name="connsiteY103" fmla="*/ 227 h 1191307"/>
                <a:gd name="connsiteX104" fmla="*/ 13422 w 38603"/>
                <a:gd name="connsiteY104" fmla="*/ 217 h 1191307"/>
                <a:gd name="connsiteX105" fmla="*/ 13556 w 38603"/>
                <a:gd name="connsiteY105" fmla="*/ 207 h 1191307"/>
                <a:gd name="connsiteX106" fmla="*/ 13689 w 38603"/>
                <a:gd name="connsiteY106" fmla="*/ 198 h 1191307"/>
                <a:gd name="connsiteX107" fmla="*/ 13812 w 38603"/>
                <a:gd name="connsiteY107" fmla="*/ 189 h 1191307"/>
                <a:gd name="connsiteX108" fmla="*/ 13945 w 38603"/>
                <a:gd name="connsiteY108" fmla="*/ 180 h 1191307"/>
                <a:gd name="connsiteX109" fmla="*/ 14069 w 38603"/>
                <a:gd name="connsiteY109" fmla="*/ 172 h 1191307"/>
                <a:gd name="connsiteX110" fmla="*/ 14202 w 38603"/>
                <a:gd name="connsiteY110" fmla="*/ 163 h 1191307"/>
                <a:gd name="connsiteX111" fmla="*/ 14335 w 38603"/>
                <a:gd name="connsiteY111" fmla="*/ 155 h 1191307"/>
                <a:gd name="connsiteX112" fmla="*/ 14459 w 38603"/>
                <a:gd name="connsiteY112" fmla="*/ 147 h 1191307"/>
                <a:gd name="connsiteX113" fmla="*/ 14592 w 38603"/>
                <a:gd name="connsiteY113" fmla="*/ 140 h 1191307"/>
                <a:gd name="connsiteX114" fmla="*/ 14715 w 38603"/>
                <a:gd name="connsiteY114" fmla="*/ 132 h 1191307"/>
                <a:gd name="connsiteX115" fmla="*/ 14848 w 38603"/>
                <a:gd name="connsiteY115" fmla="*/ 125 h 1191307"/>
                <a:gd name="connsiteX116" fmla="*/ 14972 w 38603"/>
                <a:gd name="connsiteY116" fmla="*/ 118 h 1191307"/>
                <a:gd name="connsiteX117" fmla="*/ 15105 w 38603"/>
                <a:gd name="connsiteY117" fmla="*/ 111 h 1191307"/>
                <a:gd name="connsiteX118" fmla="*/ 15238 w 38603"/>
                <a:gd name="connsiteY118" fmla="*/ 104 h 1191307"/>
                <a:gd name="connsiteX119" fmla="*/ 15362 w 38603"/>
                <a:gd name="connsiteY119" fmla="*/ 97 h 1191307"/>
                <a:gd name="connsiteX120" fmla="*/ 15495 w 38603"/>
                <a:gd name="connsiteY120" fmla="*/ 91 h 1191307"/>
                <a:gd name="connsiteX121" fmla="*/ 15618 w 38603"/>
                <a:gd name="connsiteY121" fmla="*/ 85 h 1191307"/>
                <a:gd name="connsiteX122" fmla="*/ 15751 w 38603"/>
                <a:gd name="connsiteY122" fmla="*/ 79 h 1191307"/>
                <a:gd name="connsiteX123" fmla="*/ 15875 w 38603"/>
                <a:gd name="connsiteY123" fmla="*/ 74 h 1191307"/>
                <a:gd name="connsiteX124" fmla="*/ 16008 w 38603"/>
                <a:gd name="connsiteY124" fmla="*/ 68 h 1191307"/>
                <a:gd name="connsiteX125" fmla="*/ 16141 w 38603"/>
                <a:gd name="connsiteY125" fmla="*/ 63 h 1191307"/>
                <a:gd name="connsiteX126" fmla="*/ 16265 w 38603"/>
                <a:gd name="connsiteY126" fmla="*/ 58 h 1191307"/>
                <a:gd name="connsiteX127" fmla="*/ 16398 w 38603"/>
                <a:gd name="connsiteY127" fmla="*/ 53 h 1191307"/>
                <a:gd name="connsiteX128" fmla="*/ 16521 w 38603"/>
                <a:gd name="connsiteY128" fmla="*/ 48 h 1191307"/>
                <a:gd name="connsiteX129" fmla="*/ 16655 w 38603"/>
                <a:gd name="connsiteY129" fmla="*/ 44 h 1191307"/>
                <a:gd name="connsiteX130" fmla="*/ 16787 w 38603"/>
                <a:gd name="connsiteY130" fmla="*/ 40 h 1191307"/>
                <a:gd name="connsiteX131" fmla="*/ 16911 w 38603"/>
                <a:gd name="connsiteY131" fmla="*/ 36 h 1191307"/>
                <a:gd name="connsiteX132" fmla="*/ 17044 w 38603"/>
                <a:gd name="connsiteY132" fmla="*/ 32 h 1191307"/>
                <a:gd name="connsiteX133" fmla="*/ 17168 w 38603"/>
                <a:gd name="connsiteY133" fmla="*/ 29 h 1191307"/>
                <a:gd name="connsiteX134" fmla="*/ 17301 w 38603"/>
                <a:gd name="connsiteY134" fmla="*/ 25 h 1191307"/>
                <a:gd name="connsiteX135" fmla="*/ 17424 w 38603"/>
                <a:gd name="connsiteY135" fmla="*/ 22 h 1191307"/>
                <a:gd name="connsiteX136" fmla="*/ 17558 w 38603"/>
                <a:gd name="connsiteY136" fmla="*/ 19 h 1191307"/>
                <a:gd name="connsiteX137" fmla="*/ 17691 w 38603"/>
                <a:gd name="connsiteY137" fmla="*/ 16 h 1191307"/>
                <a:gd name="connsiteX138" fmla="*/ 17814 w 38603"/>
                <a:gd name="connsiteY138" fmla="*/ 14 h 1191307"/>
                <a:gd name="connsiteX139" fmla="*/ 17947 w 38603"/>
                <a:gd name="connsiteY139" fmla="*/ 12 h 1191307"/>
                <a:gd name="connsiteX140" fmla="*/ 18071 w 38603"/>
                <a:gd name="connsiteY140" fmla="*/ 9 h 1191307"/>
                <a:gd name="connsiteX141" fmla="*/ 18204 w 38603"/>
                <a:gd name="connsiteY141" fmla="*/ 8 h 1191307"/>
                <a:gd name="connsiteX142" fmla="*/ 18327 w 38603"/>
                <a:gd name="connsiteY142" fmla="*/ 6 h 1191307"/>
                <a:gd name="connsiteX143" fmla="*/ 18461 w 38603"/>
                <a:gd name="connsiteY143" fmla="*/ 4 h 1191307"/>
                <a:gd name="connsiteX144" fmla="*/ 18594 w 38603"/>
                <a:gd name="connsiteY144" fmla="*/ 3 h 1191307"/>
                <a:gd name="connsiteX145" fmla="*/ 18717 w 38603"/>
                <a:gd name="connsiteY145" fmla="*/ 2 h 1191307"/>
                <a:gd name="connsiteX146" fmla="*/ 18850 w 38603"/>
                <a:gd name="connsiteY146" fmla="*/ 1 h 1191307"/>
                <a:gd name="connsiteX147" fmla="*/ 18974 w 38603"/>
                <a:gd name="connsiteY147" fmla="*/ 1 h 1191307"/>
                <a:gd name="connsiteX148" fmla="*/ 19107 w 38603"/>
                <a:gd name="connsiteY148" fmla="*/ 0 h 1191307"/>
                <a:gd name="connsiteX149" fmla="*/ 19240 w 38603"/>
                <a:gd name="connsiteY149" fmla="*/ 0 h 1191307"/>
                <a:gd name="connsiteX150" fmla="*/ 19364 w 38603"/>
                <a:gd name="connsiteY150" fmla="*/ 0 h 1191307"/>
                <a:gd name="connsiteX151" fmla="*/ 19497 w 38603"/>
                <a:gd name="connsiteY151" fmla="*/ 0 h 1191307"/>
                <a:gd name="connsiteX152" fmla="*/ 19620 w 38603"/>
                <a:gd name="connsiteY152" fmla="*/ 1 h 1191307"/>
                <a:gd name="connsiteX153" fmla="*/ 19753 w 38603"/>
                <a:gd name="connsiteY153" fmla="*/ 1 h 1191307"/>
                <a:gd name="connsiteX154" fmla="*/ 19877 w 38603"/>
                <a:gd name="connsiteY154" fmla="*/ 2 h 1191307"/>
                <a:gd name="connsiteX155" fmla="*/ 20010 w 38603"/>
                <a:gd name="connsiteY155" fmla="*/ 3 h 1191307"/>
                <a:gd name="connsiteX156" fmla="*/ 20143 w 38603"/>
                <a:gd name="connsiteY156" fmla="*/ 4 h 1191307"/>
                <a:gd name="connsiteX157" fmla="*/ 20267 w 38603"/>
                <a:gd name="connsiteY157" fmla="*/ 6 h 1191307"/>
                <a:gd name="connsiteX158" fmla="*/ 20400 w 38603"/>
                <a:gd name="connsiteY158" fmla="*/ 8 h 1191307"/>
                <a:gd name="connsiteX159" fmla="*/ 20523 w 38603"/>
                <a:gd name="connsiteY159" fmla="*/ 9 h 1191307"/>
                <a:gd name="connsiteX160" fmla="*/ 20656 w 38603"/>
                <a:gd name="connsiteY160" fmla="*/ 12 h 1191307"/>
                <a:gd name="connsiteX161" fmla="*/ 20790 w 38603"/>
                <a:gd name="connsiteY161" fmla="*/ 14 h 1191307"/>
                <a:gd name="connsiteX162" fmla="*/ 20913 w 38603"/>
                <a:gd name="connsiteY162" fmla="*/ 16 h 1191307"/>
                <a:gd name="connsiteX163" fmla="*/ 21046 w 38603"/>
                <a:gd name="connsiteY163" fmla="*/ 19 h 1191307"/>
                <a:gd name="connsiteX164" fmla="*/ 21170 w 38603"/>
                <a:gd name="connsiteY164" fmla="*/ 22 h 1191307"/>
                <a:gd name="connsiteX165" fmla="*/ 21303 w 38603"/>
                <a:gd name="connsiteY165" fmla="*/ 25 h 1191307"/>
                <a:gd name="connsiteX166" fmla="*/ 21426 w 38603"/>
                <a:gd name="connsiteY166" fmla="*/ 29 h 1191307"/>
                <a:gd name="connsiteX167" fmla="*/ 21560 w 38603"/>
                <a:gd name="connsiteY167" fmla="*/ 32 h 1191307"/>
                <a:gd name="connsiteX168" fmla="*/ 21693 w 38603"/>
                <a:gd name="connsiteY168" fmla="*/ 36 h 1191307"/>
                <a:gd name="connsiteX169" fmla="*/ 21816 w 38603"/>
                <a:gd name="connsiteY169" fmla="*/ 40 h 1191307"/>
                <a:gd name="connsiteX170" fmla="*/ 21949 w 38603"/>
                <a:gd name="connsiteY170" fmla="*/ 44 h 1191307"/>
                <a:gd name="connsiteX171" fmla="*/ 22073 w 38603"/>
                <a:gd name="connsiteY171" fmla="*/ 48 h 1191307"/>
                <a:gd name="connsiteX172" fmla="*/ 22206 w 38603"/>
                <a:gd name="connsiteY172" fmla="*/ 53 h 1191307"/>
                <a:gd name="connsiteX173" fmla="*/ 22330 w 38603"/>
                <a:gd name="connsiteY173" fmla="*/ 58 h 1191307"/>
                <a:gd name="connsiteX174" fmla="*/ 22463 w 38603"/>
                <a:gd name="connsiteY174" fmla="*/ 63 h 1191307"/>
                <a:gd name="connsiteX175" fmla="*/ 22596 w 38603"/>
                <a:gd name="connsiteY175" fmla="*/ 68 h 1191307"/>
                <a:gd name="connsiteX176" fmla="*/ 22719 w 38603"/>
                <a:gd name="connsiteY176" fmla="*/ 74 h 1191307"/>
                <a:gd name="connsiteX177" fmla="*/ 22852 w 38603"/>
                <a:gd name="connsiteY177" fmla="*/ 79 h 1191307"/>
                <a:gd name="connsiteX178" fmla="*/ 22976 w 38603"/>
                <a:gd name="connsiteY178" fmla="*/ 85 h 1191307"/>
                <a:gd name="connsiteX179" fmla="*/ 23109 w 38603"/>
                <a:gd name="connsiteY179" fmla="*/ 91 h 1191307"/>
                <a:gd name="connsiteX180" fmla="*/ 23242 w 38603"/>
                <a:gd name="connsiteY180" fmla="*/ 97 h 1191307"/>
                <a:gd name="connsiteX181" fmla="*/ 23366 w 38603"/>
                <a:gd name="connsiteY181" fmla="*/ 104 h 1191307"/>
                <a:gd name="connsiteX182" fmla="*/ 23499 w 38603"/>
                <a:gd name="connsiteY182" fmla="*/ 111 h 1191307"/>
                <a:gd name="connsiteX183" fmla="*/ 23622 w 38603"/>
                <a:gd name="connsiteY183" fmla="*/ 118 h 1191307"/>
                <a:gd name="connsiteX184" fmla="*/ 23755 w 38603"/>
                <a:gd name="connsiteY184" fmla="*/ 125 h 1191307"/>
                <a:gd name="connsiteX185" fmla="*/ 23879 w 38603"/>
                <a:gd name="connsiteY185" fmla="*/ 132 h 1191307"/>
                <a:gd name="connsiteX186" fmla="*/ 24012 w 38603"/>
                <a:gd name="connsiteY186" fmla="*/ 140 h 1191307"/>
                <a:gd name="connsiteX187" fmla="*/ 24145 w 38603"/>
                <a:gd name="connsiteY187" fmla="*/ 147 h 1191307"/>
                <a:gd name="connsiteX188" fmla="*/ 24269 w 38603"/>
                <a:gd name="connsiteY188" fmla="*/ 155 h 1191307"/>
                <a:gd name="connsiteX189" fmla="*/ 24402 w 38603"/>
                <a:gd name="connsiteY189" fmla="*/ 163 h 1191307"/>
                <a:gd name="connsiteX190" fmla="*/ 24525 w 38603"/>
                <a:gd name="connsiteY190" fmla="*/ 172 h 1191307"/>
                <a:gd name="connsiteX191" fmla="*/ 24658 w 38603"/>
                <a:gd name="connsiteY191" fmla="*/ 180 h 1191307"/>
                <a:gd name="connsiteX192" fmla="*/ 24782 w 38603"/>
                <a:gd name="connsiteY192" fmla="*/ 189 h 1191307"/>
                <a:gd name="connsiteX193" fmla="*/ 24915 w 38603"/>
                <a:gd name="connsiteY193" fmla="*/ 198 h 1191307"/>
                <a:gd name="connsiteX194" fmla="*/ 25048 w 38603"/>
                <a:gd name="connsiteY194" fmla="*/ 207 h 1191307"/>
                <a:gd name="connsiteX195" fmla="*/ 25172 w 38603"/>
                <a:gd name="connsiteY195" fmla="*/ 217 h 1191307"/>
                <a:gd name="connsiteX196" fmla="*/ 25305 w 38603"/>
                <a:gd name="connsiteY196" fmla="*/ 227 h 1191307"/>
                <a:gd name="connsiteX197" fmla="*/ 25429 w 38603"/>
                <a:gd name="connsiteY197" fmla="*/ 236 h 1191307"/>
                <a:gd name="connsiteX198" fmla="*/ 25562 w 38603"/>
                <a:gd name="connsiteY198" fmla="*/ 246 h 1191307"/>
                <a:gd name="connsiteX199" fmla="*/ 25695 w 38603"/>
                <a:gd name="connsiteY199" fmla="*/ 257 h 1191307"/>
                <a:gd name="connsiteX200" fmla="*/ 25818 w 38603"/>
                <a:gd name="connsiteY200" fmla="*/ 267 h 1191307"/>
                <a:gd name="connsiteX201" fmla="*/ 25951 w 38603"/>
                <a:gd name="connsiteY201" fmla="*/ 278 h 1191307"/>
                <a:gd name="connsiteX202" fmla="*/ 26075 w 38603"/>
                <a:gd name="connsiteY202" fmla="*/ 289 h 1191307"/>
                <a:gd name="connsiteX203" fmla="*/ 26208 w 38603"/>
                <a:gd name="connsiteY203" fmla="*/ 300 h 1191307"/>
                <a:gd name="connsiteX204" fmla="*/ 26332 w 38603"/>
                <a:gd name="connsiteY204" fmla="*/ 311 h 1191307"/>
                <a:gd name="connsiteX205" fmla="*/ 26465 w 38603"/>
                <a:gd name="connsiteY205" fmla="*/ 323 h 1191307"/>
                <a:gd name="connsiteX206" fmla="*/ 26598 w 38603"/>
                <a:gd name="connsiteY206" fmla="*/ 334 h 1191307"/>
                <a:gd name="connsiteX207" fmla="*/ 26721 w 38603"/>
                <a:gd name="connsiteY207" fmla="*/ 346 h 1191307"/>
                <a:gd name="connsiteX208" fmla="*/ 26854 w 38603"/>
                <a:gd name="connsiteY208" fmla="*/ 359 h 1191307"/>
                <a:gd name="connsiteX209" fmla="*/ 26978 w 38603"/>
                <a:gd name="connsiteY209" fmla="*/ 371 h 1191307"/>
                <a:gd name="connsiteX210" fmla="*/ 27111 w 38603"/>
                <a:gd name="connsiteY210" fmla="*/ 383 h 1191307"/>
                <a:gd name="connsiteX211" fmla="*/ 27235 w 38603"/>
                <a:gd name="connsiteY211" fmla="*/ 396 h 1191307"/>
                <a:gd name="connsiteX212" fmla="*/ 27368 w 38603"/>
                <a:gd name="connsiteY212" fmla="*/ 409 h 1191307"/>
                <a:gd name="connsiteX213" fmla="*/ 27501 w 38603"/>
                <a:gd name="connsiteY213" fmla="*/ 422 h 1191307"/>
                <a:gd name="connsiteX214" fmla="*/ 27624 w 38603"/>
                <a:gd name="connsiteY214" fmla="*/ 436 h 1191307"/>
                <a:gd name="connsiteX215" fmla="*/ 27757 w 38603"/>
                <a:gd name="connsiteY215" fmla="*/ 449 h 1191307"/>
                <a:gd name="connsiteX216" fmla="*/ 27881 w 38603"/>
                <a:gd name="connsiteY216" fmla="*/ 463 h 1191307"/>
                <a:gd name="connsiteX217" fmla="*/ 28014 w 38603"/>
                <a:gd name="connsiteY217" fmla="*/ 477 h 1191307"/>
                <a:gd name="connsiteX218" fmla="*/ 28147 w 38603"/>
                <a:gd name="connsiteY218" fmla="*/ 492 h 1191307"/>
                <a:gd name="connsiteX219" fmla="*/ 28271 w 38603"/>
                <a:gd name="connsiteY219" fmla="*/ 506 h 1191307"/>
                <a:gd name="connsiteX220" fmla="*/ 28404 w 38603"/>
                <a:gd name="connsiteY220" fmla="*/ 521 h 1191307"/>
                <a:gd name="connsiteX221" fmla="*/ 28527 w 38603"/>
                <a:gd name="connsiteY221" fmla="*/ 536 h 1191307"/>
                <a:gd name="connsiteX222" fmla="*/ 28661 w 38603"/>
                <a:gd name="connsiteY222" fmla="*/ 551 h 1191307"/>
                <a:gd name="connsiteX223" fmla="*/ 28784 w 38603"/>
                <a:gd name="connsiteY223" fmla="*/ 566 h 1191307"/>
                <a:gd name="connsiteX224" fmla="*/ 28917 w 38603"/>
                <a:gd name="connsiteY224" fmla="*/ 581 h 1191307"/>
                <a:gd name="connsiteX225" fmla="*/ 29050 w 38603"/>
                <a:gd name="connsiteY225" fmla="*/ 597 h 1191307"/>
                <a:gd name="connsiteX226" fmla="*/ 29174 w 38603"/>
                <a:gd name="connsiteY226" fmla="*/ 613 h 1191307"/>
                <a:gd name="connsiteX227" fmla="*/ 29307 w 38603"/>
                <a:gd name="connsiteY227" fmla="*/ 629 h 1191307"/>
                <a:gd name="connsiteX228" fmla="*/ 29430 w 38603"/>
                <a:gd name="connsiteY228" fmla="*/ 646 h 1191307"/>
                <a:gd name="connsiteX229" fmla="*/ 29564 w 38603"/>
                <a:gd name="connsiteY229" fmla="*/ 662 h 1191307"/>
                <a:gd name="connsiteX230" fmla="*/ 29697 w 38603"/>
                <a:gd name="connsiteY230" fmla="*/ 679 h 1191307"/>
                <a:gd name="connsiteX231" fmla="*/ 29820 w 38603"/>
                <a:gd name="connsiteY231" fmla="*/ 696 h 1191307"/>
                <a:gd name="connsiteX232" fmla="*/ 29953 w 38603"/>
                <a:gd name="connsiteY232" fmla="*/ 713 h 1191307"/>
                <a:gd name="connsiteX233" fmla="*/ 30077 w 38603"/>
                <a:gd name="connsiteY233" fmla="*/ 730 h 1191307"/>
                <a:gd name="connsiteX234" fmla="*/ 30210 w 38603"/>
                <a:gd name="connsiteY234" fmla="*/ 748 h 1191307"/>
                <a:gd name="connsiteX235" fmla="*/ 30334 w 38603"/>
                <a:gd name="connsiteY235" fmla="*/ 766 h 1191307"/>
                <a:gd name="connsiteX236" fmla="*/ 30467 w 38603"/>
                <a:gd name="connsiteY236" fmla="*/ 784 h 1191307"/>
                <a:gd name="connsiteX237" fmla="*/ 30600 w 38603"/>
                <a:gd name="connsiteY237" fmla="*/ 802 h 1191307"/>
                <a:gd name="connsiteX238" fmla="*/ 30723 w 38603"/>
                <a:gd name="connsiteY238" fmla="*/ 820 h 1191307"/>
                <a:gd name="connsiteX239" fmla="*/ 30856 w 38603"/>
                <a:gd name="connsiteY239" fmla="*/ 839 h 1191307"/>
                <a:gd name="connsiteX240" fmla="*/ 30980 w 38603"/>
                <a:gd name="connsiteY240" fmla="*/ 858 h 1191307"/>
                <a:gd name="connsiteX241" fmla="*/ 31113 w 38603"/>
                <a:gd name="connsiteY241" fmla="*/ 877 h 1191307"/>
                <a:gd name="connsiteX242" fmla="*/ 31237 w 38603"/>
                <a:gd name="connsiteY242" fmla="*/ 896 h 1191307"/>
                <a:gd name="connsiteX243" fmla="*/ 31370 w 38603"/>
                <a:gd name="connsiteY243" fmla="*/ 916 h 1191307"/>
                <a:gd name="connsiteX244" fmla="*/ 31503 w 38603"/>
                <a:gd name="connsiteY244" fmla="*/ 935 h 1191307"/>
                <a:gd name="connsiteX245" fmla="*/ 31626 w 38603"/>
                <a:gd name="connsiteY245" fmla="*/ 955 h 1191307"/>
                <a:gd name="connsiteX246" fmla="*/ 31759 w 38603"/>
                <a:gd name="connsiteY246" fmla="*/ 975 h 1191307"/>
                <a:gd name="connsiteX247" fmla="*/ 31883 w 38603"/>
                <a:gd name="connsiteY247" fmla="*/ 996 h 1191307"/>
                <a:gd name="connsiteX248" fmla="*/ 32016 w 38603"/>
                <a:gd name="connsiteY248" fmla="*/ 1016 h 1191307"/>
                <a:gd name="connsiteX249" fmla="*/ 32149 w 38603"/>
                <a:gd name="connsiteY249" fmla="*/ 1037 h 1191307"/>
                <a:gd name="connsiteX250" fmla="*/ 32273 w 38603"/>
                <a:gd name="connsiteY250" fmla="*/ 1058 h 1191307"/>
                <a:gd name="connsiteX251" fmla="*/ 32406 w 38603"/>
                <a:gd name="connsiteY251" fmla="*/ 1079 h 1191307"/>
                <a:gd name="connsiteX252" fmla="*/ 32529 w 38603"/>
                <a:gd name="connsiteY252" fmla="*/ 1100 h 1191307"/>
                <a:gd name="connsiteX253" fmla="*/ 32663 w 38603"/>
                <a:gd name="connsiteY253" fmla="*/ 1122 h 1191307"/>
                <a:gd name="connsiteX254" fmla="*/ 32786 w 38603"/>
                <a:gd name="connsiteY254" fmla="*/ 1144 h 1191307"/>
                <a:gd name="connsiteX255" fmla="*/ 32919 w 38603"/>
                <a:gd name="connsiteY255" fmla="*/ 1166 h 1191307"/>
                <a:gd name="connsiteX256" fmla="*/ 33052 w 38603"/>
                <a:gd name="connsiteY256" fmla="*/ 1188 h 1191307"/>
                <a:gd name="connsiteX257" fmla="*/ 33176 w 38603"/>
                <a:gd name="connsiteY257" fmla="*/ 1210 h 1191307"/>
                <a:gd name="connsiteX258" fmla="*/ 33309 w 38603"/>
                <a:gd name="connsiteY258" fmla="*/ 1233 h 1191307"/>
                <a:gd name="connsiteX259" fmla="*/ 33432 w 38603"/>
                <a:gd name="connsiteY259" fmla="*/ 1256 h 1191307"/>
                <a:gd name="connsiteX260" fmla="*/ 33566 w 38603"/>
                <a:gd name="connsiteY260" fmla="*/ 1279 h 1191307"/>
                <a:gd name="connsiteX261" fmla="*/ 33689 w 38603"/>
                <a:gd name="connsiteY261" fmla="*/ 1302 h 1191307"/>
                <a:gd name="connsiteX262" fmla="*/ 33822 w 38603"/>
                <a:gd name="connsiteY262" fmla="*/ 1326 h 1191307"/>
                <a:gd name="connsiteX263" fmla="*/ 33955 w 38603"/>
                <a:gd name="connsiteY263" fmla="*/ 1349 h 1191307"/>
                <a:gd name="connsiteX264" fmla="*/ 34079 w 38603"/>
                <a:gd name="connsiteY264" fmla="*/ 1373 h 1191307"/>
                <a:gd name="connsiteX265" fmla="*/ 34212 w 38603"/>
                <a:gd name="connsiteY265" fmla="*/ 1397 h 1191307"/>
                <a:gd name="connsiteX266" fmla="*/ 34336 w 38603"/>
                <a:gd name="connsiteY266" fmla="*/ 1421 h 1191307"/>
                <a:gd name="connsiteX267" fmla="*/ 34469 w 38603"/>
                <a:gd name="connsiteY267" fmla="*/ 1446 h 1191307"/>
                <a:gd name="connsiteX268" fmla="*/ 34602 w 38603"/>
                <a:gd name="connsiteY268" fmla="*/ 1471 h 1191307"/>
                <a:gd name="connsiteX269" fmla="*/ 34725 w 38603"/>
                <a:gd name="connsiteY269" fmla="*/ 1495 h 1191307"/>
                <a:gd name="connsiteX270" fmla="*/ 34858 w 38603"/>
                <a:gd name="connsiteY270" fmla="*/ 1521 h 1191307"/>
                <a:gd name="connsiteX271" fmla="*/ 34982 w 38603"/>
                <a:gd name="connsiteY271" fmla="*/ 1546 h 1191307"/>
                <a:gd name="connsiteX272" fmla="*/ 35115 w 38603"/>
                <a:gd name="connsiteY272" fmla="*/ 1572 h 1191307"/>
                <a:gd name="connsiteX273" fmla="*/ 35239 w 38603"/>
                <a:gd name="connsiteY273" fmla="*/ 1597 h 1191307"/>
                <a:gd name="connsiteX274" fmla="*/ 35372 w 38603"/>
                <a:gd name="connsiteY274" fmla="*/ 1623 h 1191307"/>
                <a:gd name="connsiteX275" fmla="*/ 35505 w 38603"/>
                <a:gd name="connsiteY275" fmla="*/ 1649 h 1191307"/>
                <a:gd name="connsiteX276" fmla="*/ 35628 w 38603"/>
                <a:gd name="connsiteY276" fmla="*/ 1676 h 1191307"/>
                <a:gd name="connsiteX277" fmla="*/ 35762 w 38603"/>
                <a:gd name="connsiteY277" fmla="*/ 1702 h 1191307"/>
                <a:gd name="connsiteX278" fmla="*/ 35885 w 38603"/>
                <a:gd name="connsiteY278" fmla="*/ 1729 h 1191307"/>
                <a:gd name="connsiteX279" fmla="*/ 36018 w 38603"/>
                <a:gd name="connsiteY279" fmla="*/ 1756 h 1191307"/>
                <a:gd name="connsiteX280" fmla="*/ 36142 w 38603"/>
                <a:gd name="connsiteY280" fmla="*/ 1783 h 1191307"/>
                <a:gd name="connsiteX281" fmla="*/ 36275 w 38603"/>
                <a:gd name="connsiteY281" fmla="*/ 1811 h 1191307"/>
                <a:gd name="connsiteX282" fmla="*/ 36408 w 38603"/>
                <a:gd name="connsiteY282" fmla="*/ 1838 h 1191307"/>
                <a:gd name="connsiteX283" fmla="*/ 36531 w 38603"/>
                <a:gd name="connsiteY283" fmla="*/ 1866 h 1191307"/>
                <a:gd name="connsiteX284" fmla="*/ 36665 w 38603"/>
                <a:gd name="connsiteY284" fmla="*/ 1894 h 1191307"/>
                <a:gd name="connsiteX285" fmla="*/ 36788 w 38603"/>
                <a:gd name="connsiteY285" fmla="*/ 1922 h 1191307"/>
                <a:gd name="connsiteX286" fmla="*/ 36921 w 38603"/>
                <a:gd name="connsiteY286" fmla="*/ 1951 h 1191307"/>
                <a:gd name="connsiteX287" fmla="*/ 37054 w 38603"/>
                <a:gd name="connsiteY287" fmla="*/ 1980 h 1191307"/>
                <a:gd name="connsiteX288" fmla="*/ 37178 w 38603"/>
                <a:gd name="connsiteY288" fmla="*/ 2008 h 1191307"/>
                <a:gd name="connsiteX289" fmla="*/ 37311 w 38603"/>
                <a:gd name="connsiteY289" fmla="*/ 2038 h 1191307"/>
                <a:gd name="connsiteX290" fmla="*/ 37435 w 38603"/>
                <a:gd name="connsiteY290" fmla="*/ 2067 h 1191307"/>
                <a:gd name="connsiteX291" fmla="*/ 37568 w 38603"/>
                <a:gd name="connsiteY291" fmla="*/ 2096 h 1191307"/>
                <a:gd name="connsiteX292" fmla="*/ 37691 w 38603"/>
                <a:gd name="connsiteY292" fmla="*/ 2126 h 1191307"/>
                <a:gd name="connsiteX293" fmla="*/ 37824 w 38603"/>
                <a:gd name="connsiteY293" fmla="*/ 2156 h 1191307"/>
                <a:gd name="connsiteX294" fmla="*/ 37957 w 38603"/>
                <a:gd name="connsiteY294" fmla="*/ 2186 h 1191307"/>
                <a:gd name="connsiteX295" fmla="*/ 38081 w 38603"/>
                <a:gd name="connsiteY295" fmla="*/ 2216 h 1191307"/>
                <a:gd name="connsiteX296" fmla="*/ 38214 w 38603"/>
                <a:gd name="connsiteY296" fmla="*/ 2247 h 1191307"/>
                <a:gd name="connsiteX297" fmla="*/ 38338 w 38603"/>
                <a:gd name="connsiteY297" fmla="*/ 2278 h 1191307"/>
                <a:gd name="connsiteX298" fmla="*/ 38471 w 38603"/>
                <a:gd name="connsiteY298" fmla="*/ 2309 h 1191307"/>
                <a:gd name="connsiteX299" fmla="*/ 38604 w 38603"/>
                <a:gd name="connsiteY299" fmla="*/ 2340 h 1191307"/>
                <a:gd name="connsiteX300" fmla="*/ 38604 w 38603"/>
                <a:gd name="connsiteY300" fmla="*/ 1191308 h 1191307"/>
                <a:gd name="connsiteX301" fmla="*/ 0 w 38603"/>
                <a:gd name="connsiteY301" fmla="*/ 1191308 h 1191307"/>
                <a:gd name="connsiteX302" fmla="*/ 0 w 38603"/>
                <a:gd name="connsiteY302" fmla="*/ 2340 h 1191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8603" h="1191307">
                  <a:moveTo>
                    <a:pt x="0" y="2340"/>
                  </a:moveTo>
                  <a:lnTo>
                    <a:pt x="133" y="2309"/>
                  </a:lnTo>
                  <a:lnTo>
                    <a:pt x="257" y="2278"/>
                  </a:lnTo>
                  <a:lnTo>
                    <a:pt x="390" y="2247"/>
                  </a:lnTo>
                  <a:lnTo>
                    <a:pt x="513" y="2216"/>
                  </a:lnTo>
                  <a:lnTo>
                    <a:pt x="646" y="2186"/>
                  </a:lnTo>
                  <a:lnTo>
                    <a:pt x="779" y="2156"/>
                  </a:lnTo>
                  <a:lnTo>
                    <a:pt x="903" y="2126"/>
                  </a:lnTo>
                  <a:lnTo>
                    <a:pt x="1036" y="2096"/>
                  </a:lnTo>
                  <a:lnTo>
                    <a:pt x="1160" y="2067"/>
                  </a:lnTo>
                  <a:lnTo>
                    <a:pt x="1293" y="2038"/>
                  </a:lnTo>
                  <a:lnTo>
                    <a:pt x="1426" y="2008"/>
                  </a:lnTo>
                  <a:lnTo>
                    <a:pt x="1549" y="1980"/>
                  </a:lnTo>
                  <a:lnTo>
                    <a:pt x="1683" y="1951"/>
                  </a:lnTo>
                  <a:lnTo>
                    <a:pt x="1806" y="1922"/>
                  </a:lnTo>
                  <a:lnTo>
                    <a:pt x="1939" y="1894"/>
                  </a:lnTo>
                  <a:lnTo>
                    <a:pt x="2063" y="1866"/>
                  </a:lnTo>
                  <a:lnTo>
                    <a:pt x="2196" y="1838"/>
                  </a:lnTo>
                  <a:lnTo>
                    <a:pt x="2329" y="1811"/>
                  </a:lnTo>
                  <a:lnTo>
                    <a:pt x="2453" y="1783"/>
                  </a:lnTo>
                  <a:lnTo>
                    <a:pt x="2586" y="1756"/>
                  </a:lnTo>
                  <a:lnTo>
                    <a:pt x="2709" y="1729"/>
                  </a:lnTo>
                  <a:lnTo>
                    <a:pt x="2842" y="1702"/>
                  </a:lnTo>
                  <a:lnTo>
                    <a:pt x="2975" y="1676"/>
                  </a:lnTo>
                  <a:lnTo>
                    <a:pt x="3099" y="1649"/>
                  </a:lnTo>
                  <a:lnTo>
                    <a:pt x="3232" y="1623"/>
                  </a:lnTo>
                  <a:lnTo>
                    <a:pt x="3356" y="1597"/>
                  </a:lnTo>
                  <a:lnTo>
                    <a:pt x="3489" y="1572"/>
                  </a:lnTo>
                  <a:lnTo>
                    <a:pt x="3612" y="1546"/>
                  </a:lnTo>
                  <a:lnTo>
                    <a:pt x="3745" y="1521"/>
                  </a:lnTo>
                  <a:lnTo>
                    <a:pt x="3878" y="1495"/>
                  </a:lnTo>
                  <a:lnTo>
                    <a:pt x="4002" y="1471"/>
                  </a:lnTo>
                  <a:lnTo>
                    <a:pt x="4135" y="1446"/>
                  </a:lnTo>
                  <a:lnTo>
                    <a:pt x="4259" y="1421"/>
                  </a:lnTo>
                  <a:lnTo>
                    <a:pt x="4392" y="1397"/>
                  </a:lnTo>
                  <a:lnTo>
                    <a:pt x="4515" y="1373"/>
                  </a:lnTo>
                  <a:lnTo>
                    <a:pt x="4648" y="1349"/>
                  </a:lnTo>
                  <a:lnTo>
                    <a:pt x="4781" y="1326"/>
                  </a:lnTo>
                  <a:lnTo>
                    <a:pt x="4905" y="1302"/>
                  </a:lnTo>
                  <a:lnTo>
                    <a:pt x="5038" y="1279"/>
                  </a:lnTo>
                  <a:lnTo>
                    <a:pt x="5162" y="1256"/>
                  </a:lnTo>
                  <a:lnTo>
                    <a:pt x="5295" y="1233"/>
                  </a:lnTo>
                  <a:lnTo>
                    <a:pt x="5428" y="1210"/>
                  </a:lnTo>
                  <a:lnTo>
                    <a:pt x="5551" y="1188"/>
                  </a:lnTo>
                  <a:lnTo>
                    <a:pt x="5685" y="1166"/>
                  </a:lnTo>
                  <a:lnTo>
                    <a:pt x="5808" y="1144"/>
                  </a:lnTo>
                  <a:lnTo>
                    <a:pt x="5941" y="1122"/>
                  </a:lnTo>
                  <a:lnTo>
                    <a:pt x="6065" y="1100"/>
                  </a:lnTo>
                  <a:lnTo>
                    <a:pt x="6198" y="1079"/>
                  </a:lnTo>
                  <a:lnTo>
                    <a:pt x="6331" y="1058"/>
                  </a:lnTo>
                  <a:lnTo>
                    <a:pt x="6454" y="1037"/>
                  </a:lnTo>
                  <a:lnTo>
                    <a:pt x="6588" y="1016"/>
                  </a:lnTo>
                  <a:lnTo>
                    <a:pt x="6711" y="996"/>
                  </a:lnTo>
                  <a:lnTo>
                    <a:pt x="6844" y="975"/>
                  </a:lnTo>
                  <a:lnTo>
                    <a:pt x="6968" y="955"/>
                  </a:lnTo>
                  <a:lnTo>
                    <a:pt x="7101" y="935"/>
                  </a:lnTo>
                  <a:lnTo>
                    <a:pt x="7234" y="916"/>
                  </a:lnTo>
                  <a:lnTo>
                    <a:pt x="7358" y="896"/>
                  </a:lnTo>
                  <a:lnTo>
                    <a:pt x="7491" y="877"/>
                  </a:lnTo>
                  <a:lnTo>
                    <a:pt x="7614" y="858"/>
                  </a:lnTo>
                  <a:lnTo>
                    <a:pt x="7747" y="839"/>
                  </a:lnTo>
                  <a:lnTo>
                    <a:pt x="7880" y="820"/>
                  </a:lnTo>
                  <a:lnTo>
                    <a:pt x="8004" y="802"/>
                  </a:lnTo>
                  <a:lnTo>
                    <a:pt x="8137" y="784"/>
                  </a:lnTo>
                  <a:lnTo>
                    <a:pt x="8261" y="766"/>
                  </a:lnTo>
                  <a:lnTo>
                    <a:pt x="8394" y="748"/>
                  </a:lnTo>
                  <a:lnTo>
                    <a:pt x="8517" y="730"/>
                  </a:lnTo>
                  <a:lnTo>
                    <a:pt x="8650" y="713"/>
                  </a:lnTo>
                  <a:lnTo>
                    <a:pt x="8784" y="696"/>
                  </a:lnTo>
                  <a:lnTo>
                    <a:pt x="8907" y="679"/>
                  </a:lnTo>
                  <a:lnTo>
                    <a:pt x="9040" y="662"/>
                  </a:lnTo>
                  <a:lnTo>
                    <a:pt x="9164" y="646"/>
                  </a:lnTo>
                  <a:lnTo>
                    <a:pt x="9297" y="629"/>
                  </a:lnTo>
                  <a:lnTo>
                    <a:pt x="9420" y="613"/>
                  </a:lnTo>
                  <a:lnTo>
                    <a:pt x="9553" y="597"/>
                  </a:lnTo>
                  <a:lnTo>
                    <a:pt x="9687" y="581"/>
                  </a:lnTo>
                  <a:lnTo>
                    <a:pt x="9810" y="566"/>
                  </a:lnTo>
                  <a:lnTo>
                    <a:pt x="9943" y="551"/>
                  </a:lnTo>
                  <a:lnTo>
                    <a:pt x="10067" y="536"/>
                  </a:lnTo>
                  <a:lnTo>
                    <a:pt x="10200" y="521"/>
                  </a:lnTo>
                  <a:lnTo>
                    <a:pt x="10333" y="506"/>
                  </a:lnTo>
                  <a:lnTo>
                    <a:pt x="10457" y="492"/>
                  </a:lnTo>
                  <a:lnTo>
                    <a:pt x="10590" y="477"/>
                  </a:lnTo>
                  <a:lnTo>
                    <a:pt x="10713" y="463"/>
                  </a:lnTo>
                  <a:lnTo>
                    <a:pt x="10846" y="449"/>
                  </a:lnTo>
                  <a:lnTo>
                    <a:pt x="10970" y="436"/>
                  </a:lnTo>
                  <a:lnTo>
                    <a:pt x="11103" y="422"/>
                  </a:lnTo>
                  <a:lnTo>
                    <a:pt x="11236" y="409"/>
                  </a:lnTo>
                  <a:lnTo>
                    <a:pt x="11360" y="396"/>
                  </a:lnTo>
                  <a:lnTo>
                    <a:pt x="11493" y="383"/>
                  </a:lnTo>
                  <a:lnTo>
                    <a:pt x="11616" y="371"/>
                  </a:lnTo>
                  <a:lnTo>
                    <a:pt x="11749" y="359"/>
                  </a:lnTo>
                  <a:lnTo>
                    <a:pt x="11882" y="346"/>
                  </a:lnTo>
                  <a:lnTo>
                    <a:pt x="12006" y="334"/>
                  </a:lnTo>
                  <a:lnTo>
                    <a:pt x="12139" y="323"/>
                  </a:lnTo>
                  <a:lnTo>
                    <a:pt x="12263" y="311"/>
                  </a:lnTo>
                  <a:lnTo>
                    <a:pt x="12396" y="300"/>
                  </a:lnTo>
                  <a:lnTo>
                    <a:pt x="12519" y="289"/>
                  </a:lnTo>
                  <a:lnTo>
                    <a:pt x="12652" y="278"/>
                  </a:lnTo>
                  <a:lnTo>
                    <a:pt x="12786" y="267"/>
                  </a:lnTo>
                  <a:lnTo>
                    <a:pt x="12909" y="257"/>
                  </a:lnTo>
                  <a:lnTo>
                    <a:pt x="13042" y="246"/>
                  </a:lnTo>
                  <a:lnTo>
                    <a:pt x="13166" y="236"/>
                  </a:lnTo>
                  <a:lnTo>
                    <a:pt x="13299" y="227"/>
                  </a:lnTo>
                  <a:lnTo>
                    <a:pt x="13422" y="217"/>
                  </a:lnTo>
                  <a:lnTo>
                    <a:pt x="13556" y="207"/>
                  </a:lnTo>
                  <a:lnTo>
                    <a:pt x="13689" y="198"/>
                  </a:lnTo>
                  <a:lnTo>
                    <a:pt x="13812" y="189"/>
                  </a:lnTo>
                  <a:lnTo>
                    <a:pt x="13945" y="180"/>
                  </a:lnTo>
                  <a:lnTo>
                    <a:pt x="14069" y="172"/>
                  </a:lnTo>
                  <a:lnTo>
                    <a:pt x="14202" y="163"/>
                  </a:lnTo>
                  <a:lnTo>
                    <a:pt x="14335" y="155"/>
                  </a:lnTo>
                  <a:lnTo>
                    <a:pt x="14459" y="147"/>
                  </a:lnTo>
                  <a:lnTo>
                    <a:pt x="14592" y="140"/>
                  </a:lnTo>
                  <a:lnTo>
                    <a:pt x="14715" y="132"/>
                  </a:lnTo>
                  <a:lnTo>
                    <a:pt x="14848" y="125"/>
                  </a:lnTo>
                  <a:lnTo>
                    <a:pt x="14972" y="118"/>
                  </a:lnTo>
                  <a:lnTo>
                    <a:pt x="15105" y="111"/>
                  </a:lnTo>
                  <a:lnTo>
                    <a:pt x="15238" y="104"/>
                  </a:lnTo>
                  <a:lnTo>
                    <a:pt x="15362" y="97"/>
                  </a:lnTo>
                  <a:lnTo>
                    <a:pt x="15495" y="91"/>
                  </a:lnTo>
                  <a:lnTo>
                    <a:pt x="15618" y="85"/>
                  </a:lnTo>
                  <a:lnTo>
                    <a:pt x="15751" y="79"/>
                  </a:lnTo>
                  <a:lnTo>
                    <a:pt x="15875" y="74"/>
                  </a:lnTo>
                  <a:lnTo>
                    <a:pt x="16008" y="68"/>
                  </a:lnTo>
                  <a:lnTo>
                    <a:pt x="16141" y="63"/>
                  </a:lnTo>
                  <a:lnTo>
                    <a:pt x="16265" y="58"/>
                  </a:lnTo>
                  <a:lnTo>
                    <a:pt x="16398" y="53"/>
                  </a:lnTo>
                  <a:lnTo>
                    <a:pt x="16521" y="48"/>
                  </a:lnTo>
                  <a:lnTo>
                    <a:pt x="16655" y="44"/>
                  </a:lnTo>
                  <a:lnTo>
                    <a:pt x="16787" y="40"/>
                  </a:lnTo>
                  <a:lnTo>
                    <a:pt x="16911" y="36"/>
                  </a:lnTo>
                  <a:lnTo>
                    <a:pt x="17044" y="32"/>
                  </a:lnTo>
                  <a:lnTo>
                    <a:pt x="17168" y="29"/>
                  </a:lnTo>
                  <a:lnTo>
                    <a:pt x="17301" y="25"/>
                  </a:lnTo>
                  <a:lnTo>
                    <a:pt x="17424" y="22"/>
                  </a:lnTo>
                  <a:lnTo>
                    <a:pt x="17558" y="19"/>
                  </a:lnTo>
                  <a:lnTo>
                    <a:pt x="17691" y="16"/>
                  </a:lnTo>
                  <a:lnTo>
                    <a:pt x="17814" y="14"/>
                  </a:lnTo>
                  <a:lnTo>
                    <a:pt x="17947" y="12"/>
                  </a:lnTo>
                  <a:lnTo>
                    <a:pt x="18071" y="9"/>
                  </a:lnTo>
                  <a:lnTo>
                    <a:pt x="18204" y="8"/>
                  </a:lnTo>
                  <a:lnTo>
                    <a:pt x="18327" y="6"/>
                  </a:lnTo>
                  <a:lnTo>
                    <a:pt x="18461" y="4"/>
                  </a:lnTo>
                  <a:lnTo>
                    <a:pt x="18594" y="3"/>
                  </a:lnTo>
                  <a:lnTo>
                    <a:pt x="18717" y="2"/>
                  </a:lnTo>
                  <a:lnTo>
                    <a:pt x="18850" y="1"/>
                  </a:lnTo>
                  <a:lnTo>
                    <a:pt x="18974" y="1"/>
                  </a:lnTo>
                  <a:lnTo>
                    <a:pt x="19107" y="0"/>
                  </a:lnTo>
                  <a:lnTo>
                    <a:pt x="19240" y="0"/>
                  </a:lnTo>
                  <a:lnTo>
                    <a:pt x="19364" y="0"/>
                  </a:lnTo>
                  <a:lnTo>
                    <a:pt x="19497" y="0"/>
                  </a:lnTo>
                  <a:lnTo>
                    <a:pt x="19620" y="1"/>
                  </a:lnTo>
                  <a:lnTo>
                    <a:pt x="19753" y="1"/>
                  </a:lnTo>
                  <a:lnTo>
                    <a:pt x="19877" y="2"/>
                  </a:lnTo>
                  <a:lnTo>
                    <a:pt x="20010" y="3"/>
                  </a:lnTo>
                  <a:lnTo>
                    <a:pt x="20143" y="4"/>
                  </a:lnTo>
                  <a:lnTo>
                    <a:pt x="20267" y="6"/>
                  </a:lnTo>
                  <a:lnTo>
                    <a:pt x="20400" y="8"/>
                  </a:lnTo>
                  <a:lnTo>
                    <a:pt x="20523" y="9"/>
                  </a:lnTo>
                  <a:lnTo>
                    <a:pt x="20656" y="12"/>
                  </a:lnTo>
                  <a:lnTo>
                    <a:pt x="20790" y="14"/>
                  </a:lnTo>
                  <a:lnTo>
                    <a:pt x="20913" y="16"/>
                  </a:lnTo>
                  <a:lnTo>
                    <a:pt x="21046" y="19"/>
                  </a:lnTo>
                  <a:lnTo>
                    <a:pt x="21170" y="22"/>
                  </a:lnTo>
                  <a:lnTo>
                    <a:pt x="21303" y="25"/>
                  </a:lnTo>
                  <a:lnTo>
                    <a:pt x="21426" y="29"/>
                  </a:lnTo>
                  <a:lnTo>
                    <a:pt x="21560" y="32"/>
                  </a:lnTo>
                  <a:lnTo>
                    <a:pt x="21693" y="36"/>
                  </a:lnTo>
                  <a:lnTo>
                    <a:pt x="21816" y="40"/>
                  </a:lnTo>
                  <a:lnTo>
                    <a:pt x="21949" y="44"/>
                  </a:lnTo>
                  <a:lnTo>
                    <a:pt x="22073" y="48"/>
                  </a:lnTo>
                  <a:lnTo>
                    <a:pt x="22206" y="53"/>
                  </a:lnTo>
                  <a:lnTo>
                    <a:pt x="22330" y="58"/>
                  </a:lnTo>
                  <a:lnTo>
                    <a:pt x="22463" y="63"/>
                  </a:lnTo>
                  <a:lnTo>
                    <a:pt x="22596" y="68"/>
                  </a:lnTo>
                  <a:lnTo>
                    <a:pt x="22719" y="74"/>
                  </a:lnTo>
                  <a:lnTo>
                    <a:pt x="22852" y="79"/>
                  </a:lnTo>
                  <a:lnTo>
                    <a:pt x="22976" y="85"/>
                  </a:lnTo>
                  <a:lnTo>
                    <a:pt x="23109" y="91"/>
                  </a:lnTo>
                  <a:lnTo>
                    <a:pt x="23242" y="97"/>
                  </a:lnTo>
                  <a:lnTo>
                    <a:pt x="23366" y="104"/>
                  </a:lnTo>
                  <a:lnTo>
                    <a:pt x="23499" y="111"/>
                  </a:lnTo>
                  <a:lnTo>
                    <a:pt x="23622" y="118"/>
                  </a:lnTo>
                  <a:lnTo>
                    <a:pt x="23755" y="125"/>
                  </a:lnTo>
                  <a:lnTo>
                    <a:pt x="23879" y="132"/>
                  </a:lnTo>
                  <a:lnTo>
                    <a:pt x="24012" y="140"/>
                  </a:lnTo>
                  <a:lnTo>
                    <a:pt x="24145" y="147"/>
                  </a:lnTo>
                  <a:lnTo>
                    <a:pt x="24269" y="155"/>
                  </a:lnTo>
                  <a:lnTo>
                    <a:pt x="24402" y="163"/>
                  </a:lnTo>
                  <a:lnTo>
                    <a:pt x="24525" y="172"/>
                  </a:lnTo>
                  <a:lnTo>
                    <a:pt x="24658" y="180"/>
                  </a:lnTo>
                  <a:lnTo>
                    <a:pt x="24782" y="189"/>
                  </a:lnTo>
                  <a:lnTo>
                    <a:pt x="24915" y="198"/>
                  </a:lnTo>
                  <a:lnTo>
                    <a:pt x="25048" y="207"/>
                  </a:lnTo>
                  <a:lnTo>
                    <a:pt x="25172" y="217"/>
                  </a:lnTo>
                  <a:lnTo>
                    <a:pt x="25305" y="227"/>
                  </a:lnTo>
                  <a:lnTo>
                    <a:pt x="25429" y="236"/>
                  </a:lnTo>
                  <a:lnTo>
                    <a:pt x="25562" y="246"/>
                  </a:lnTo>
                  <a:lnTo>
                    <a:pt x="25695" y="257"/>
                  </a:lnTo>
                  <a:lnTo>
                    <a:pt x="25818" y="267"/>
                  </a:lnTo>
                  <a:lnTo>
                    <a:pt x="25951" y="278"/>
                  </a:lnTo>
                  <a:lnTo>
                    <a:pt x="26075" y="289"/>
                  </a:lnTo>
                  <a:lnTo>
                    <a:pt x="26208" y="300"/>
                  </a:lnTo>
                  <a:lnTo>
                    <a:pt x="26332" y="311"/>
                  </a:lnTo>
                  <a:lnTo>
                    <a:pt x="26465" y="323"/>
                  </a:lnTo>
                  <a:lnTo>
                    <a:pt x="26598" y="334"/>
                  </a:lnTo>
                  <a:lnTo>
                    <a:pt x="26721" y="346"/>
                  </a:lnTo>
                  <a:lnTo>
                    <a:pt x="26854" y="359"/>
                  </a:lnTo>
                  <a:lnTo>
                    <a:pt x="26978" y="371"/>
                  </a:lnTo>
                  <a:lnTo>
                    <a:pt x="27111" y="383"/>
                  </a:lnTo>
                  <a:lnTo>
                    <a:pt x="27235" y="396"/>
                  </a:lnTo>
                  <a:lnTo>
                    <a:pt x="27368" y="409"/>
                  </a:lnTo>
                  <a:lnTo>
                    <a:pt x="27501" y="422"/>
                  </a:lnTo>
                  <a:lnTo>
                    <a:pt x="27624" y="436"/>
                  </a:lnTo>
                  <a:lnTo>
                    <a:pt x="27757" y="449"/>
                  </a:lnTo>
                  <a:lnTo>
                    <a:pt x="27881" y="463"/>
                  </a:lnTo>
                  <a:lnTo>
                    <a:pt x="28014" y="477"/>
                  </a:lnTo>
                  <a:lnTo>
                    <a:pt x="28147" y="492"/>
                  </a:lnTo>
                  <a:lnTo>
                    <a:pt x="28271" y="506"/>
                  </a:lnTo>
                  <a:lnTo>
                    <a:pt x="28404" y="521"/>
                  </a:lnTo>
                  <a:lnTo>
                    <a:pt x="28527" y="536"/>
                  </a:lnTo>
                  <a:lnTo>
                    <a:pt x="28661" y="551"/>
                  </a:lnTo>
                  <a:lnTo>
                    <a:pt x="28784" y="566"/>
                  </a:lnTo>
                  <a:lnTo>
                    <a:pt x="28917" y="581"/>
                  </a:lnTo>
                  <a:lnTo>
                    <a:pt x="29050" y="597"/>
                  </a:lnTo>
                  <a:lnTo>
                    <a:pt x="29174" y="613"/>
                  </a:lnTo>
                  <a:lnTo>
                    <a:pt x="29307" y="629"/>
                  </a:lnTo>
                  <a:lnTo>
                    <a:pt x="29430" y="646"/>
                  </a:lnTo>
                  <a:lnTo>
                    <a:pt x="29564" y="662"/>
                  </a:lnTo>
                  <a:lnTo>
                    <a:pt x="29697" y="679"/>
                  </a:lnTo>
                  <a:lnTo>
                    <a:pt x="29820" y="696"/>
                  </a:lnTo>
                  <a:lnTo>
                    <a:pt x="29953" y="713"/>
                  </a:lnTo>
                  <a:lnTo>
                    <a:pt x="30077" y="730"/>
                  </a:lnTo>
                  <a:lnTo>
                    <a:pt x="30210" y="748"/>
                  </a:lnTo>
                  <a:lnTo>
                    <a:pt x="30334" y="766"/>
                  </a:lnTo>
                  <a:lnTo>
                    <a:pt x="30467" y="784"/>
                  </a:lnTo>
                  <a:lnTo>
                    <a:pt x="30600" y="802"/>
                  </a:lnTo>
                  <a:lnTo>
                    <a:pt x="30723" y="820"/>
                  </a:lnTo>
                  <a:lnTo>
                    <a:pt x="30856" y="839"/>
                  </a:lnTo>
                  <a:lnTo>
                    <a:pt x="30980" y="858"/>
                  </a:lnTo>
                  <a:lnTo>
                    <a:pt x="31113" y="877"/>
                  </a:lnTo>
                  <a:lnTo>
                    <a:pt x="31237" y="896"/>
                  </a:lnTo>
                  <a:lnTo>
                    <a:pt x="31370" y="916"/>
                  </a:lnTo>
                  <a:lnTo>
                    <a:pt x="31503" y="935"/>
                  </a:lnTo>
                  <a:lnTo>
                    <a:pt x="31626" y="955"/>
                  </a:lnTo>
                  <a:lnTo>
                    <a:pt x="31759" y="975"/>
                  </a:lnTo>
                  <a:lnTo>
                    <a:pt x="31883" y="996"/>
                  </a:lnTo>
                  <a:lnTo>
                    <a:pt x="32016" y="1016"/>
                  </a:lnTo>
                  <a:lnTo>
                    <a:pt x="32149" y="1037"/>
                  </a:lnTo>
                  <a:lnTo>
                    <a:pt x="32273" y="1058"/>
                  </a:lnTo>
                  <a:lnTo>
                    <a:pt x="32406" y="1079"/>
                  </a:lnTo>
                  <a:lnTo>
                    <a:pt x="32529" y="1100"/>
                  </a:lnTo>
                  <a:lnTo>
                    <a:pt x="32663" y="1122"/>
                  </a:lnTo>
                  <a:lnTo>
                    <a:pt x="32786" y="1144"/>
                  </a:lnTo>
                  <a:lnTo>
                    <a:pt x="32919" y="1166"/>
                  </a:lnTo>
                  <a:lnTo>
                    <a:pt x="33052" y="1188"/>
                  </a:lnTo>
                  <a:lnTo>
                    <a:pt x="33176" y="1210"/>
                  </a:lnTo>
                  <a:lnTo>
                    <a:pt x="33309" y="1233"/>
                  </a:lnTo>
                  <a:lnTo>
                    <a:pt x="33432" y="1256"/>
                  </a:lnTo>
                  <a:lnTo>
                    <a:pt x="33566" y="1279"/>
                  </a:lnTo>
                  <a:lnTo>
                    <a:pt x="33689" y="1302"/>
                  </a:lnTo>
                  <a:lnTo>
                    <a:pt x="33822" y="1326"/>
                  </a:lnTo>
                  <a:lnTo>
                    <a:pt x="33955" y="1349"/>
                  </a:lnTo>
                  <a:lnTo>
                    <a:pt x="34079" y="1373"/>
                  </a:lnTo>
                  <a:lnTo>
                    <a:pt x="34212" y="1397"/>
                  </a:lnTo>
                  <a:lnTo>
                    <a:pt x="34336" y="1421"/>
                  </a:lnTo>
                  <a:lnTo>
                    <a:pt x="34469" y="1446"/>
                  </a:lnTo>
                  <a:lnTo>
                    <a:pt x="34602" y="1471"/>
                  </a:lnTo>
                  <a:lnTo>
                    <a:pt x="34725" y="1495"/>
                  </a:lnTo>
                  <a:lnTo>
                    <a:pt x="34858" y="1521"/>
                  </a:lnTo>
                  <a:lnTo>
                    <a:pt x="34982" y="1546"/>
                  </a:lnTo>
                  <a:lnTo>
                    <a:pt x="35115" y="1572"/>
                  </a:lnTo>
                  <a:lnTo>
                    <a:pt x="35239" y="1597"/>
                  </a:lnTo>
                  <a:lnTo>
                    <a:pt x="35372" y="1623"/>
                  </a:lnTo>
                  <a:lnTo>
                    <a:pt x="35505" y="1649"/>
                  </a:lnTo>
                  <a:lnTo>
                    <a:pt x="35628" y="1676"/>
                  </a:lnTo>
                  <a:lnTo>
                    <a:pt x="35762" y="1702"/>
                  </a:lnTo>
                  <a:lnTo>
                    <a:pt x="35885" y="1729"/>
                  </a:lnTo>
                  <a:lnTo>
                    <a:pt x="36018" y="1756"/>
                  </a:lnTo>
                  <a:lnTo>
                    <a:pt x="36142" y="1783"/>
                  </a:lnTo>
                  <a:lnTo>
                    <a:pt x="36275" y="1811"/>
                  </a:lnTo>
                  <a:lnTo>
                    <a:pt x="36408" y="1838"/>
                  </a:lnTo>
                  <a:lnTo>
                    <a:pt x="36531" y="1866"/>
                  </a:lnTo>
                  <a:lnTo>
                    <a:pt x="36665" y="1894"/>
                  </a:lnTo>
                  <a:lnTo>
                    <a:pt x="36788" y="1922"/>
                  </a:lnTo>
                  <a:lnTo>
                    <a:pt x="36921" y="1951"/>
                  </a:lnTo>
                  <a:lnTo>
                    <a:pt x="37054" y="1980"/>
                  </a:lnTo>
                  <a:lnTo>
                    <a:pt x="37178" y="2008"/>
                  </a:lnTo>
                  <a:lnTo>
                    <a:pt x="37311" y="2038"/>
                  </a:lnTo>
                  <a:lnTo>
                    <a:pt x="37435" y="2067"/>
                  </a:lnTo>
                  <a:lnTo>
                    <a:pt x="37568" y="2096"/>
                  </a:lnTo>
                  <a:lnTo>
                    <a:pt x="37691" y="2126"/>
                  </a:lnTo>
                  <a:lnTo>
                    <a:pt x="37824" y="2156"/>
                  </a:lnTo>
                  <a:lnTo>
                    <a:pt x="37957" y="2186"/>
                  </a:lnTo>
                  <a:lnTo>
                    <a:pt x="38081" y="2216"/>
                  </a:lnTo>
                  <a:lnTo>
                    <a:pt x="38214" y="2247"/>
                  </a:lnTo>
                  <a:lnTo>
                    <a:pt x="38338" y="2278"/>
                  </a:lnTo>
                  <a:lnTo>
                    <a:pt x="38471" y="2309"/>
                  </a:lnTo>
                  <a:lnTo>
                    <a:pt x="38604" y="2340"/>
                  </a:lnTo>
                  <a:lnTo>
                    <a:pt x="38604" y="1191308"/>
                  </a:lnTo>
                  <a:lnTo>
                    <a:pt x="0" y="1191308"/>
                  </a:lnTo>
                  <a:lnTo>
                    <a:pt x="0" y="234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C9A1676A-8AB7-3CD6-9661-EA04529E12C1}"/>
                </a:ext>
              </a:extLst>
            </p:cNvPr>
            <p:cNvSpPr/>
            <p:nvPr/>
          </p:nvSpPr>
          <p:spPr>
            <a:xfrm>
              <a:off x="7898776" y="1474880"/>
              <a:ext cx="38603" cy="1191307"/>
            </a:xfrm>
            <a:custGeom>
              <a:avLst/>
              <a:gdLst>
                <a:gd name="connsiteX0" fmla="*/ 0 w 38603"/>
                <a:gd name="connsiteY0" fmla="*/ 2340 h 1191307"/>
                <a:gd name="connsiteX1" fmla="*/ 133 w 38603"/>
                <a:gd name="connsiteY1" fmla="*/ 2309 h 1191307"/>
                <a:gd name="connsiteX2" fmla="*/ 257 w 38603"/>
                <a:gd name="connsiteY2" fmla="*/ 2278 h 1191307"/>
                <a:gd name="connsiteX3" fmla="*/ 390 w 38603"/>
                <a:gd name="connsiteY3" fmla="*/ 2247 h 1191307"/>
                <a:gd name="connsiteX4" fmla="*/ 513 w 38603"/>
                <a:gd name="connsiteY4" fmla="*/ 2216 h 1191307"/>
                <a:gd name="connsiteX5" fmla="*/ 646 w 38603"/>
                <a:gd name="connsiteY5" fmla="*/ 2186 h 1191307"/>
                <a:gd name="connsiteX6" fmla="*/ 779 w 38603"/>
                <a:gd name="connsiteY6" fmla="*/ 2156 h 1191307"/>
                <a:gd name="connsiteX7" fmla="*/ 903 w 38603"/>
                <a:gd name="connsiteY7" fmla="*/ 2126 h 1191307"/>
                <a:gd name="connsiteX8" fmla="*/ 1036 w 38603"/>
                <a:gd name="connsiteY8" fmla="*/ 2096 h 1191307"/>
                <a:gd name="connsiteX9" fmla="*/ 1160 w 38603"/>
                <a:gd name="connsiteY9" fmla="*/ 2067 h 1191307"/>
                <a:gd name="connsiteX10" fmla="*/ 1293 w 38603"/>
                <a:gd name="connsiteY10" fmla="*/ 2038 h 1191307"/>
                <a:gd name="connsiteX11" fmla="*/ 1426 w 38603"/>
                <a:gd name="connsiteY11" fmla="*/ 2008 h 1191307"/>
                <a:gd name="connsiteX12" fmla="*/ 1549 w 38603"/>
                <a:gd name="connsiteY12" fmla="*/ 1980 h 1191307"/>
                <a:gd name="connsiteX13" fmla="*/ 1683 w 38603"/>
                <a:gd name="connsiteY13" fmla="*/ 1951 h 1191307"/>
                <a:gd name="connsiteX14" fmla="*/ 1806 w 38603"/>
                <a:gd name="connsiteY14" fmla="*/ 1922 h 1191307"/>
                <a:gd name="connsiteX15" fmla="*/ 1939 w 38603"/>
                <a:gd name="connsiteY15" fmla="*/ 1894 h 1191307"/>
                <a:gd name="connsiteX16" fmla="*/ 2063 w 38603"/>
                <a:gd name="connsiteY16" fmla="*/ 1866 h 1191307"/>
                <a:gd name="connsiteX17" fmla="*/ 2196 w 38603"/>
                <a:gd name="connsiteY17" fmla="*/ 1838 h 1191307"/>
                <a:gd name="connsiteX18" fmla="*/ 2329 w 38603"/>
                <a:gd name="connsiteY18" fmla="*/ 1811 h 1191307"/>
                <a:gd name="connsiteX19" fmla="*/ 2453 w 38603"/>
                <a:gd name="connsiteY19" fmla="*/ 1783 h 1191307"/>
                <a:gd name="connsiteX20" fmla="*/ 2586 w 38603"/>
                <a:gd name="connsiteY20" fmla="*/ 1756 h 1191307"/>
                <a:gd name="connsiteX21" fmla="*/ 2709 w 38603"/>
                <a:gd name="connsiteY21" fmla="*/ 1729 h 1191307"/>
                <a:gd name="connsiteX22" fmla="*/ 2842 w 38603"/>
                <a:gd name="connsiteY22" fmla="*/ 1702 h 1191307"/>
                <a:gd name="connsiteX23" fmla="*/ 2975 w 38603"/>
                <a:gd name="connsiteY23" fmla="*/ 1676 h 1191307"/>
                <a:gd name="connsiteX24" fmla="*/ 3099 w 38603"/>
                <a:gd name="connsiteY24" fmla="*/ 1649 h 1191307"/>
                <a:gd name="connsiteX25" fmla="*/ 3232 w 38603"/>
                <a:gd name="connsiteY25" fmla="*/ 1623 h 1191307"/>
                <a:gd name="connsiteX26" fmla="*/ 3356 w 38603"/>
                <a:gd name="connsiteY26" fmla="*/ 1597 h 1191307"/>
                <a:gd name="connsiteX27" fmla="*/ 3489 w 38603"/>
                <a:gd name="connsiteY27" fmla="*/ 1572 h 1191307"/>
                <a:gd name="connsiteX28" fmla="*/ 3612 w 38603"/>
                <a:gd name="connsiteY28" fmla="*/ 1546 h 1191307"/>
                <a:gd name="connsiteX29" fmla="*/ 3745 w 38603"/>
                <a:gd name="connsiteY29" fmla="*/ 1521 h 1191307"/>
                <a:gd name="connsiteX30" fmla="*/ 3878 w 38603"/>
                <a:gd name="connsiteY30" fmla="*/ 1495 h 1191307"/>
                <a:gd name="connsiteX31" fmla="*/ 4002 w 38603"/>
                <a:gd name="connsiteY31" fmla="*/ 1471 h 1191307"/>
                <a:gd name="connsiteX32" fmla="*/ 4135 w 38603"/>
                <a:gd name="connsiteY32" fmla="*/ 1446 h 1191307"/>
                <a:gd name="connsiteX33" fmla="*/ 4259 w 38603"/>
                <a:gd name="connsiteY33" fmla="*/ 1421 h 1191307"/>
                <a:gd name="connsiteX34" fmla="*/ 4392 w 38603"/>
                <a:gd name="connsiteY34" fmla="*/ 1397 h 1191307"/>
                <a:gd name="connsiteX35" fmla="*/ 4515 w 38603"/>
                <a:gd name="connsiteY35" fmla="*/ 1373 h 1191307"/>
                <a:gd name="connsiteX36" fmla="*/ 4648 w 38603"/>
                <a:gd name="connsiteY36" fmla="*/ 1349 h 1191307"/>
                <a:gd name="connsiteX37" fmla="*/ 4781 w 38603"/>
                <a:gd name="connsiteY37" fmla="*/ 1326 h 1191307"/>
                <a:gd name="connsiteX38" fmla="*/ 4905 w 38603"/>
                <a:gd name="connsiteY38" fmla="*/ 1302 h 1191307"/>
                <a:gd name="connsiteX39" fmla="*/ 5038 w 38603"/>
                <a:gd name="connsiteY39" fmla="*/ 1279 h 1191307"/>
                <a:gd name="connsiteX40" fmla="*/ 5162 w 38603"/>
                <a:gd name="connsiteY40" fmla="*/ 1256 h 1191307"/>
                <a:gd name="connsiteX41" fmla="*/ 5295 w 38603"/>
                <a:gd name="connsiteY41" fmla="*/ 1233 h 1191307"/>
                <a:gd name="connsiteX42" fmla="*/ 5428 w 38603"/>
                <a:gd name="connsiteY42" fmla="*/ 1210 h 1191307"/>
                <a:gd name="connsiteX43" fmla="*/ 5551 w 38603"/>
                <a:gd name="connsiteY43" fmla="*/ 1188 h 1191307"/>
                <a:gd name="connsiteX44" fmla="*/ 5685 w 38603"/>
                <a:gd name="connsiteY44" fmla="*/ 1166 h 1191307"/>
                <a:gd name="connsiteX45" fmla="*/ 5808 w 38603"/>
                <a:gd name="connsiteY45" fmla="*/ 1144 h 1191307"/>
                <a:gd name="connsiteX46" fmla="*/ 5941 w 38603"/>
                <a:gd name="connsiteY46" fmla="*/ 1122 h 1191307"/>
                <a:gd name="connsiteX47" fmla="*/ 6065 w 38603"/>
                <a:gd name="connsiteY47" fmla="*/ 1100 h 1191307"/>
                <a:gd name="connsiteX48" fmla="*/ 6198 w 38603"/>
                <a:gd name="connsiteY48" fmla="*/ 1079 h 1191307"/>
                <a:gd name="connsiteX49" fmla="*/ 6331 w 38603"/>
                <a:gd name="connsiteY49" fmla="*/ 1058 h 1191307"/>
                <a:gd name="connsiteX50" fmla="*/ 6454 w 38603"/>
                <a:gd name="connsiteY50" fmla="*/ 1037 h 1191307"/>
                <a:gd name="connsiteX51" fmla="*/ 6588 w 38603"/>
                <a:gd name="connsiteY51" fmla="*/ 1016 h 1191307"/>
                <a:gd name="connsiteX52" fmla="*/ 6711 w 38603"/>
                <a:gd name="connsiteY52" fmla="*/ 996 h 1191307"/>
                <a:gd name="connsiteX53" fmla="*/ 6844 w 38603"/>
                <a:gd name="connsiteY53" fmla="*/ 975 h 1191307"/>
                <a:gd name="connsiteX54" fmla="*/ 6968 w 38603"/>
                <a:gd name="connsiteY54" fmla="*/ 955 h 1191307"/>
                <a:gd name="connsiteX55" fmla="*/ 7101 w 38603"/>
                <a:gd name="connsiteY55" fmla="*/ 935 h 1191307"/>
                <a:gd name="connsiteX56" fmla="*/ 7234 w 38603"/>
                <a:gd name="connsiteY56" fmla="*/ 916 h 1191307"/>
                <a:gd name="connsiteX57" fmla="*/ 7358 w 38603"/>
                <a:gd name="connsiteY57" fmla="*/ 896 h 1191307"/>
                <a:gd name="connsiteX58" fmla="*/ 7491 w 38603"/>
                <a:gd name="connsiteY58" fmla="*/ 877 h 1191307"/>
                <a:gd name="connsiteX59" fmla="*/ 7614 w 38603"/>
                <a:gd name="connsiteY59" fmla="*/ 858 h 1191307"/>
                <a:gd name="connsiteX60" fmla="*/ 7747 w 38603"/>
                <a:gd name="connsiteY60" fmla="*/ 839 h 1191307"/>
                <a:gd name="connsiteX61" fmla="*/ 7880 w 38603"/>
                <a:gd name="connsiteY61" fmla="*/ 820 h 1191307"/>
                <a:gd name="connsiteX62" fmla="*/ 8004 w 38603"/>
                <a:gd name="connsiteY62" fmla="*/ 802 h 1191307"/>
                <a:gd name="connsiteX63" fmla="*/ 8137 w 38603"/>
                <a:gd name="connsiteY63" fmla="*/ 784 h 1191307"/>
                <a:gd name="connsiteX64" fmla="*/ 8261 w 38603"/>
                <a:gd name="connsiteY64" fmla="*/ 766 h 1191307"/>
                <a:gd name="connsiteX65" fmla="*/ 8394 w 38603"/>
                <a:gd name="connsiteY65" fmla="*/ 748 h 1191307"/>
                <a:gd name="connsiteX66" fmla="*/ 8517 w 38603"/>
                <a:gd name="connsiteY66" fmla="*/ 730 h 1191307"/>
                <a:gd name="connsiteX67" fmla="*/ 8650 w 38603"/>
                <a:gd name="connsiteY67" fmla="*/ 713 h 1191307"/>
                <a:gd name="connsiteX68" fmla="*/ 8784 w 38603"/>
                <a:gd name="connsiteY68" fmla="*/ 696 h 1191307"/>
                <a:gd name="connsiteX69" fmla="*/ 8907 w 38603"/>
                <a:gd name="connsiteY69" fmla="*/ 679 h 1191307"/>
                <a:gd name="connsiteX70" fmla="*/ 9040 w 38603"/>
                <a:gd name="connsiteY70" fmla="*/ 662 h 1191307"/>
                <a:gd name="connsiteX71" fmla="*/ 9164 w 38603"/>
                <a:gd name="connsiteY71" fmla="*/ 646 h 1191307"/>
                <a:gd name="connsiteX72" fmla="*/ 9297 w 38603"/>
                <a:gd name="connsiteY72" fmla="*/ 629 h 1191307"/>
                <a:gd name="connsiteX73" fmla="*/ 9420 w 38603"/>
                <a:gd name="connsiteY73" fmla="*/ 613 h 1191307"/>
                <a:gd name="connsiteX74" fmla="*/ 9553 w 38603"/>
                <a:gd name="connsiteY74" fmla="*/ 597 h 1191307"/>
                <a:gd name="connsiteX75" fmla="*/ 9687 w 38603"/>
                <a:gd name="connsiteY75" fmla="*/ 581 h 1191307"/>
                <a:gd name="connsiteX76" fmla="*/ 9810 w 38603"/>
                <a:gd name="connsiteY76" fmla="*/ 566 h 1191307"/>
                <a:gd name="connsiteX77" fmla="*/ 9943 w 38603"/>
                <a:gd name="connsiteY77" fmla="*/ 551 h 1191307"/>
                <a:gd name="connsiteX78" fmla="*/ 10067 w 38603"/>
                <a:gd name="connsiteY78" fmla="*/ 536 h 1191307"/>
                <a:gd name="connsiteX79" fmla="*/ 10200 w 38603"/>
                <a:gd name="connsiteY79" fmla="*/ 521 h 1191307"/>
                <a:gd name="connsiteX80" fmla="*/ 10333 w 38603"/>
                <a:gd name="connsiteY80" fmla="*/ 506 h 1191307"/>
                <a:gd name="connsiteX81" fmla="*/ 10457 w 38603"/>
                <a:gd name="connsiteY81" fmla="*/ 492 h 1191307"/>
                <a:gd name="connsiteX82" fmla="*/ 10590 w 38603"/>
                <a:gd name="connsiteY82" fmla="*/ 477 h 1191307"/>
                <a:gd name="connsiteX83" fmla="*/ 10713 w 38603"/>
                <a:gd name="connsiteY83" fmla="*/ 463 h 1191307"/>
                <a:gd name="connsiteX84" fmla="*/ 10846 w 38603"/>
                <a:gd name="connsiteY84" fmla="*/ 449 h 1191307"/>
                <a:gd name="connsiteX85" fmla="*/ 10970 w 38603"/>
                <a:gd name="connsiteY85" fmla="*/ 436 h 1191307"/>
                <a:gd name="connsiteX86" fmla="*/ 11103 w 38603"/>
                <a:gd name="connsiteY86" fmla="*/ 422 h 1191307"/>
                <a:gd name="connsiteX87" fmla="*/ 11236 w 38603"/>
                <a:gd name="connsiteY87" fmla="*/ 409 h 1191307"/>
                <a:gd name="connsiteX88" fmla="*/ 11360 w 38603"/>
                <a:gd name="connsiteY88" fmla="*/ 396 h 1191307"/>
                <a:gd name="connsiteX89" fmla="*/ 11493 w 38603"/>
                <a:gd name="connsiteY89" fmla="*/ 383 h 1191307"/>
                <a:gd name="connsiteX90" fmla="*/ 11616 w 38603"/>
                <a:gd name="connsiteY90" fmla="*/ 371 h 1191307"/>
                <a:gd name="connsiteX91" fmla="*/ 11749 w 38603"/>
                <a:gd name="connsiteY91" fmla="*/ 359 h 1191307"/>
                <a:gd name="connsiteX92" fmla="*/ 11882 w 38603"/>
                <a:gd name="connsiteY92" fmla="*/ 346 h 1191307"/>
                <a:gd name="connsiteX93" fmla="*/ 12006 w 38603"/>
                <a:gd name="connsiteY93" fmla="*/ 334 h 1191307"/>
                <a:gd name="connsiteX94" fmla="*/ 12139 w 38603"/>
                <a:gd name="connsiteY94" fmla="*/ 323 h 1191307"/>
                <a:gd name="connsiteX95" fmla="*/ 12263 w 38603"/>
                <a:gd name="connsiteY95" fmla="*/ 311 h 1191307"/>
                <a:gd name="connsiteX96" fmla="*/ 12396 w 38603"/>
                <a:gd name="connsiteY96" fmla="*/ 300 h 1191307"/>
                <a:gd name="connsiteX97" fmla="*/ 12519 w 38603"/>
                <a:gd name="connsiteY97" fmla="*/ 289 h 1191307"/>
                <a:gd name="connsiteX98" fmla="*/ 12652 w 38603"/>
                <a:gd name="connsiteY98" fmla="*/ 278 h 1191307"/>
                <a:gd name="connsiteX99" fmla="*/ 12786 w 38603"/>
                <a:gd name="connsiteY99" fmla="*/ 267 h 1191307"/>
                <a:gd name="connsiteX100" fmla="*/ 12909 w 38603"/>
                <a:gd name="connsiteY100" fmla="*/ 257 h 1191307"/>
                <a:gd name="connsiteX101" fmla="*/ 13042 w 38603"/>
                <a:gd name="connsiteY101" fmla="*/ 246 h 1191307"/>
                <a:gd name="connsiteX102" fmla="*/ 13166 w 38603"/>
                <a:gd name="connsiteY102" fmla="*/ 236 h 1191307"/>
                <a:gd name="connsiteX103" fmla="*/ 13299 w 38603"/>
                <a:gd name="connsiteY103" fmla="*/ 227 h 1191307"/>
                <a:gd name="connsiteX104" fmla="*/ 13422 w 38603"/>
                <a:gd name="connsiteY104" fmla="*/ 217 h 1191307"/>
                <a:gd name="connsiteX105" fmla="*/ 13556 w 38603"/>
                <a:gd name="connsiteY105" fmla="*/ 207 h 1191307"/>
                <a:gd name="connsiteX106" fmla="*/ 13689 w 38603"/>
                <a:gd name="connsiteY106" fmla="*/ 198 h 1191307"/>
                <a:gd name="connsiteX107" fmla="*/ 13812 w 38603"/>
                <a:gd name="connsiteY107" fmla="*/ 189 h 1191307"/>
                <a:gd name="connsiteX108" fmla="*/ 13945 w 38603"/>
                <a:gd name="connsiteY108" fmla="*/ 180 h 1191307"/>
                <a:gd name="connsiteX109" fmla="*/ 14069 w 38603"/>
                <a:gd name="connsiteY109" fmla="*/ 172 h 1191307"/>
                <a:gd name="connsiteX110" fmla="*/ 14202 w 38603"/>
                <a:gd name="connsiteY110" fmla="*/ 163 h 1191307"/>
                <a:gd name="connsiteX111" fmla="*/ 14335 w 38603"/>
                <a:gd name="connsiteY111" fmla="*/ 155 h 1191307"/>
                <a:gd name="connsiteX112" fmla="*/ 14459 w 38603"/>
                <a:gd name="connsiteY112" fmla="*/ 147 h 1191307"/>
                <a:gd name="connsiteX113" fmla="*/ 14592 w 38603"/>
                <a:gd name="connsiteY113" fmla="*/ 140 h 1191307"/>
                <a:gd name="connsiteX114" fmla="*/ 14715 w 38603"/>
                <a:gd name="connsiteY114" fmla="*/ 132 h 1191307"/>
                <a:gd name="connsiteX115" fmla="*/ 14848 w 38603"/>
                <a:gd name="connsiteY115" fmla="*/ 125 h 1191307"/>
                <a:gd name="connsiteX116" fmla="*/ 14972 w 38603"/>
                <a:gd name="connsiteY116" fmla="*/ 118 h 1191307"/>
                <a:gd name="connsiteX117" fmla="*/ 15105 w 38603"/>
                <a:gd name="connsiteY117" fmla="*/ 111 h 1191307"/>
                <a:gd name="connsiteX118" fmla="*/ 15238 w 38603"/>
                <a:gd name="connsiteY118" fmla="*/ 104 h 1191307"/>
                <a:gd name="connsiteX119" fmla="*/ 15362 w 38603"/>
                <a:gd name="connsiteY119" fmla="*/ 97 h 1191307"/>
                <a:gd name="connsiteX120" fmla="*/ 15495 w 38603"/>
                <a:gd name="connsiteY120" fmla="*/ 91 h 1191307"/>
                <a:gd name="connsiteX121" fmla="*/ 15618 w 38603"/>
                <a:gd name="connsiteY121" fmla="*/ 85 h 1191307"/>
                <a:gd name="connsiteX122" fmla="*/ 15751 w 38603"/>
                <a:gd name="connsiteY122" fmla="*/ 79 h 1191307"/>
                <a:gd name="connsiteX123" fmla="*/ 15875 w 38603"/>
                <a:gd name="connsiteY123" fmla="*/ 74 h 1191307"/>
                <a:gd name="connsiteX124" fmla="*/ 16008 w 38603"/>
                <a:gd name="connsiteY124" fmla="*/ 68 h 1191307"/>
                <a:gd name="connsiteX125" fmla="*/ 16141 w 38603"/>
                <a:gd name="connsiteY125" fmla="*/ 63 h 1191307"/>
                <a:gd name="connsiteX126" fmla="*/ 16265 w 38603"/>
                <a:gd name="connsiteY126" fmla="*/ 58 h 1191307"/>
                <a:gd name="connsiteX127" fmla="*/ 16398 w 38603"/>
                <a:gd name="connsiteY127" fmla="*/ 53 h 1191307"/>
                <a:gd name="connsiteX128" fmla="*/ 16521 w 38603"/>
                <a:gd name="connsiteY128" fmla="*/ 48 h 1191307"/>
                <a:gd name="connsiteX129" fmla="*/ 16655 w 38603"/>
                <a:gd name="connsiteY129" fmla="*/ 44 h 1191307"/>
                <a:gd name="connsiteX130" fmla="*/ 16787 w 38603"/>
                <a:gd name="connsiteY130" fmla="*/ 40 h 1191307"/>
                <a:gd name="connsiteX131" fmla="*/ 16911 w 38603"/>
                <a:gd name="connsiteY131" fmla="*/ 36 h 1191307"/>
                <a:gd name="connsiteX132" fmla="*/ 17044 w 38603"/>
                <a:gd name="connsiteY132" fmla="*/ 32 h 1191307"/>
                <a:gd name="connsiteX133" fmla="*/ 17168 w 38603"/>
                <a:gd name="connsiteY133" fmla="*/ 29 h 1191307"/>
                <a:gd name="connsiteX134" fmla="*/ 17301 w 38603"/>
                <a:gd name="connsiteY134" fmla="*/ 25 h 1191307"/>
                <a:gd name="connsiteX135" fmla="*/ 17424 w 38603"/>
                <a:gd name="connsiteY135" fmla="*/ 22 h 1191307"/>
                <a:gd name="connsiteX136" fmla="*/ 17558 w 38603"/>
                <a:gd name="connsiteY136" fmla="*/ 19 h 1191307"/>
                <a:gd name="connsiteX137" fmla="*/ 17691 w 38603"/>
                <a:gd name="connsiteY137" fmla="*/ 16 h 1191307"/>
                <a:gd name="connsiteX138" fmla="*/ 17814 w 38603"/>
                <a:gd name="connsiteY138" fmla="*/ 14 h 1191307"/>
                <a:gd name="connsiteX139" fmla="*/ 17947 w 38603"/>
                <a:gd name="connsiteY139" fmla="*/ 12 h 1191307"/>
                <a:gd name="connsiteX140" fmla="*/ 18071 w 38603"/>
                <a:gd name="connsiteY140" fmla="*/ 9 h 1191307"/>
                <a:gd name="connsiteX141" fmla="*/ 18204 w 38603"/>
                <a:gd name="connsiteY141" fmla="*/ 8 h 1191307"/>
                <a:gd name="connsiteX142" fmla="*/ 18327 w 38603"/>
                <a:gd name="connsiteY142" fmla="*/ 6 h 1191307"/>
                <a:gd name="connsiteX143" fmla="*/ 18461 w 38603"/>
                <a:gd name="connsiteY143" fmla="*/ 4 h 1191307"/>
                <a:gd name="connsiteX144" fmla="*/ 18594 w 38603"/>
                <a:gd name="connsiteY144" fmla="*/ 3 h 1191307"/>
                <a:gd name="connsiteX145" fmla="*/ 18717 w 38603"/>
                <a:gd name="connsiteY145" fmla="*/ 2 h 1191307"/>
                <a:gd name="connsiteX146" fmla="*/ 18850 w 38603"/>
                <a:gd name="connsiteY146" fmla="*/ 1 h 1191307"/>
                <a:gd name="connsiteX147" fmla="*/ 18974 w 38603"/>
                <a:gd name="connsiteY147" fmla="*/ 1 h 1191307"/>
                <a:gd name="connsiteX148" fmla="*/ 19107 w 38603"/>
                <a:gd name="connsiteY148" fmla="*/ 0 h 1191307"/>
                <a:gd name="connsiteX149" fmla="*/ 19240 w 38603"/>
                <a:gd name="connsiteY149" fmla="*/ 0 h 1191307"/>
                <a:gd name="connsiteX150" fmla="*/ 19364 w 38603"/>
                <a:gd name="connsiteY150" fmla="*/ 0 h 1191307"/>
                <a:gd name="connsiteX151" fmla="*/ 19497 w 38603"/>
                <a:gd name="connsiteY151" fmla="*/ 0 h 1191307"/>
                <a:gd name="connsiteX152" fmla="*/ 19620 w 38603"/>
                <a:gd name="connsiteY152" fmla="*/ 1 h 1191307"/>
                <a:gd name="connsiteX153" fmla="*/ 19753 w 38603"/>
                <a:gd name="connsiteY153" fmla="*/ 1 h 1191307"/>
                <a:gd name="connsiteX154" fmla="*/ 19877 w 38603"/>
                <a:gd name="connsiteY154" fmla="*/ 2 h 1191307"/>
                <a:gd name="connsiteX155" fmla="*/ 20010 w 38603"/>
                <a:gd name="connsiteY155" fmla="*/ 3 h 1191307"/>
                <a:gd name="connsiteX156" fmla="*/ 20143 w 38603"/>
                <a:gd name="connsiteY156" fmla="*/ 4 h 1191307"/>
                <a:gd name="connsiteX157" fmla="*/ 20267 w 38603"/>
                <a:gd name="connsiteY157" fmla="*/ 6 h 1191307"/>
                <a:gd name="connsiteX158" fmla="*/ 20400 w 38603"/>
                <a:gd name="connsiteY158" fmla="*/ 8 h 1191307"/>
                <a:gd name="connsiteX159" fmla="*/ 20523 w 38603"/>
                <a:gd name="connsiteY159" fmla="*/ 9 h 1191307"/>
                <a:gd name="connsiteX160" fmla="*/ 20656 w 38603"/>
                <a:gd name="connsiteY160" fmla="*/ 12 h 1191307"/>
                <a:gd name="connsiteX161" fmla="*/ 20790 w 38603"/>
                <a:gd name="connsiteY161" fmla="*/ 14 h 1191307"/>
                <a:gd name="connsiteX162" fmla="*/ 20913 w 38603"/>
                <a:gd name="connsiteY162" fmla="*/ 16 h 1191307"/>
                <a:gd name="connsiteX163" fmla="*/ 21046 w 38603"/>
                <a:gd name="connsiteY163" fmla="*/ 19 h 1191307"/>
                <a:gd name="connsiteX164" fmla="*/ 21170 w 38603"/>
                <a:gd name="connsiteY164" fmla="*/ 22 h 1191307"/>
                <a:gd name="connsiteX165" fmla="*/ 21303 w 38603"/>
                <a:gd name="connsiteY165" fmla="*/ 25 h 1191307"/>
                <a:gd name="connsiteX166" fmla="*/ 21426 w 38603"/>
                <a:gd name="connsiteY166" fmla="*/ 29 h 1191307"/>
                <a:gd name="connsiteX167" fmla="*/ 21560 w 38603"/>
                <a:gd name="connsiteY167" fmla="*/ 32 h 1191307"/>
                <a:gd name="connsiteX168" fmla="*/ 21693 w 38603"/>
                <a:gd name="connsiteY168" fmla="*/ 36 h 1191307"/>
                <a:gd name="connsiteX169" fmla="*/ 21816 w 38603"/>
                <a:gd name="connsiteY169" fmla="*/ 40 h 1191307"/>
                <a:gd name="connsiteX170" fmla="*/ 21949 w 38603"/>
                <a:gd name="connsiteY170" fmla="*/ 44 h 1191307"/>
                <a:gd name="connsiteX171" fmla="*/ 22073 w 38603"/>
                <a:gd name="connsiteY171" fmla="*/ 48 h 1191307"/>
                <a:gd name="connsiteX172" fmla="*/ 22206 w 38603"/>
                <a:gd name="connsiteY172" fmla="*/ 53 h 1191307"/>
                <a:gd name="connsiteX173" fmla="*/ 22330 w 38603"/>
                <a:gd name="connsiteY173" fmla="*/ 58 h 1191307"/>
                <a:gd name="connsiteX174" fmla="*/ 22463 w 38603"/>
                <a:gd name="connsiteY174" fmla="*/ 63 h 1191307"/>
                <a:gd name="connsiteX175" fmla="*/ 22596 w 38603"/>
                <a:gd name="connsiteY175" fmla="*/ 68 h 1191307"/>
                <a:gd name="connsiteX176" fmla="*/ 22719 w 38603"/>
                <a:gd name="connsiteY176" fmla="*/ 74 h 1191307"/>
                <a:gd name="connsiteX177" fmla="*/ 22852 w 38603"/>
                <a:gd name="connsiteY177" fmla="*/ 79 h 1191307"/>
                <a:gd name="connsiteX178" fmla="*/ 22976 w 38603"/>
                <a:gd name="connsiteY178" fmla="*/ 85 h 1191307"/>
                <a:gd name="connsiteX179" fmla="*/ 23109 w 38603"/>
                <a:gd name="connsiteY179" fmla="*/ 91 h 1191307"/>
                <a:gd name="connsiteX180" fmla="*/ 23242 w 38603"/>
                <a:gd name="connsiteY180" fmla="*/ 97 h 1191307"/>
                <a:gd name="connsiteX181" fmla="*/ 23366 w 38603"/>
                <a:gd name="connsiteY181" fmla="*/ 104 h 1191307"/>
                <a:gd name="connsiteX182" fmla="*/ 23499 w 38603"/>
                <a:gd name="connsiteY182" fmla="*/ 111 h 1191307"/>
                <a:gd name="connsiteX183" fmla="*/ 23622 w 38603"/>
                <a:gd name="connsiteY183" fmla="*/ 118 h 1191307"/>
                <a:gd name="connsiteX184" fmla="*/ 23755 w 38603"/>
                <a:gd name="connsiteY184" fmla="*/ 125 h 1191307"/>
                <a:gd name="connsiteX185" fmla="*/ 23879 w 38603"/>
                <a:gd name="connsiteY185" fmla="*/ 132 h 1191307"/>
                <a:gd name="connsiteX186" fmla="*/ 24012 w 38603"/>
                <a:gd name="connsiteY186" fmla="*/ 140 h 1191307"/>
                <a:gd name="connsiteX187" fmla="*/ 24145 w 38603"/>
                <a:gd name="connsiteY187" fmla="*/ 147 h 1191307"/>
                <a:gd name="connsiteX188" fmla="*/ 24269 w 38603"/>
                <a:gd name="connsiteY188" fmla="*/ 155 h 1191307"/>
                <a:gd name="connsiteX189" fmla="*/ 24402 w 38603"/>
                <a:gd name="connsiteY189" fmla="*/ 163 h 1191307"/>
                <a:gd name="connsiteX190" fmla="*/ 24525 w 38603"/>
                <a:gd name="connsiteY190" fmla="*/ 172 h 1191307"/>
                <a:gd name="connsiteX191" fmla="*/ 24658 w 38603"/>
                <a:gd name="connsiteY191" fmla="*/ 180 h 1191307"/>
                <a:gd name="connsiteX192" fmla="*/ 24782 w 38603"/>
                <a:gd name="connsiteY192" fmla="*/ 189 h 1191307"/>
                <a:gd name="connsiteX193" fmla="*/ 24915 w 38603"/>
                <a:gd name="connsiteY193" fmla="*/ 198 h 1191307"/>
                <a:gd name="connsiteX194" fmla="*/ 25048 w 38603"/>
                <a:gd name="connsiteY194" fmla="*/ 207 h 1191307"/>
                <a:gd name="connsiteX195" fmla="*/ 25172 w 38603"/>
                <a:gd name="connsiteY195" fmla="*/ 217 h 1191307"/>
                <a:gd name="connsiteX196" fmla="*/ 25305 w 38603"/>
                <a:gd name="connsiteY196" fmla="*/ 227 h 1191307"/>
                <a:gd name="connsiteX197" fmla="*/ 25429 w 38603"/>
                <a:gd name="connsiteY197" fmla="*/ 236 h 1191307"/>
                <a:gd name="connsiteX198" fmla="*/ 25562 w 38603"/>
                <a:gd name="connsiteY198" fmla="*/ 246 h 1191307"/>
                <a:gd name="connsiteX199" fmla="*/ 25695 w 38603"/>
                <a:gd name="connsiteY199" fmla="*/ 257 h 1191307"/>
                <a:gd name="connsiteX200" fmla="*/ 25818 w 38603"/>
                <a:gd name="connsiteY200" fmla="*/ 267 h 1191307"/>
                <a:gd name="connsiteX201" fmla="*/ 25951 w 38603"/>
                <a:gd name="connsiteY201" fmla="*/ 278 h 1191307"/>
                <a:gd name="connsiteX202" fmla="*/ 26075 w 38603"/>
                <a:gd name="connsiteY202" fmla="*/ 289 h 1191307"/>
                <a:gd name="connsiteX203" fmla="*/ 26208 w 38603"/>
                <a:gd name="connsiteY203" fmla="*/ 300 h 1191307"/>
                <a:gd name="connsiteX204" fmla="*/ 26332 w 38603"/>
                <a:gd name="connsiteY204" fmla="*/ 311 h 1191307"/>
                <a:gd name="connsiteX205" fmla="*/ 26465 w 38603"/>
                <a:gd name="connsiteY205" fmla="*/ 323 h 1191307"/>
                <a:gd name="connsiteX206" fmla="*/ 26598 w 38603"/>
                <a:gd name="connsiteY206" fmla="*/ 334 h 1191307"/>
                <a:gd name="connsiteX207" fmla="*/ 26721 w 38603"/>
                <a:gd name="connsiteY207" fmla="*/ 346 h 1191307"/>
                <a:gd name="connsiteX208" fmla="*/ 26854 w 38603"/>
                <a:gd name="connsiteY208" fmla="*/ 359 h 1191307"/>
                <a:gd name="connsiteX209" fmla="*/ 26978 w 38603"/>
                <a:gd name="connsiteY209" fmla="*/ 371 h 1191307"/>
                <a:gd name="connsiteX210" fmla="*/ 27111 w 38603"/>
                <a:gd name="connsiteY210" fmla="*/ 383 h 1191307"/>
                <a:gd name="connsiteX211" fmla="*/ 27235 w 38603"/>
                <a:gd name="connsiteY211" fmla="*/ 396 h 1191307"/>
                <a:gd name="connsiteX212" fmla="*/ 27368 w 38603"/>
                <a:gd name="connsiteY212" fmla="*/ 409 h 1191307"/>
                <a:gd name="connsiteX213" fmla="*/ 27501 w 38603"/>
                <a:gd name="connsiteY213" fmla="*/ 422 h 1191307"/>
                <a:gd name="connsiteX214" fmla="*/ 27624 w 38603"/>
                <a:gd name="connsiteY214" fmla="*/ 436 h 1191307"/>
                <a:gd name="connsiteX215" fmla="*/ 27757 w 38603"/>
                <a:gd name="connsiteY215" fmla="*/ 449 h 1191307"/>
                <a:gd name="connsiteX216" fmla="*/ 27881 w 38603"/>
                <a:gd name="connsiteY216" fmla="*/ 463 h 1191307"/>
                <a:gd name="connsiteX217" fmla="*/ 28014 w 38603"/>
                <a:gd name="connsiteY217" fmla="*/ 477 h 1191307"/>
                <a:gd name="connsiteX218" fmla="*/ 28147 w 38603"/>
                <a:gd name="connsiteY218" fmla="*/ 492 h 1191307"/>
                <a:gd name="connsiteX219" fmla="*/ 28271 w 38603"/>
                <a:gd name="connsiteY219" fmla="*/ 506 h 1191307"/>
                <a:gd name="connsiteX220" fmla="*/ 28404 w 38603"/>
                <a:gd name="connsiteY220" fmla="*/ 521 h 1191307"/>
                <a:gd name="connsiteX221" fmla="*/ 28527 w 38603"/>
                <a:gd name="connsiteY221" fmla="*/ 536 h 1191307"/>
                <a:gd name="connsiteX222" fmla="*/ 28661 w 38603"/>
                <a:gd name="connsiteY222" fmla="*/ 551 h 1191307"/>
                <a:gd name="connsiteX223" fmla="*/ 28784 w 38603"/>
                <a:gd name="connsiteY223" fmla="*/ 566 h 1191307"/>
                <a:gd name="connsiteX224" fmla="*/ 28917 w 38603"/>
                <a:gd name="connsiteY224" fmla="*/ 581 h 1191307"/>
                <a:gd name="connsiteX225" fmla="*/ 29050 w 38603"/>
                <a:gd name="connsiteY225" fmla="*/ 597 h 1191307"/>
                <a:gd name="connsiteX226" fmla="*/ 29174 w 38603"/>
                <a:gd name="connsiteY226" fmla="*/ 613 h 1191307"/>
                <a:gd name="connsiteX227" fmla="*/ 29307 w 38603"/>
                <a:gd name="connsiteY227" fmla="*/ 629 h 1191307"/>
                <a:gd name="connsiteX228" fmla="*/ 29430 w 38603"/>
                <a:gd name="connsiteY228" fmla="*/ 646 h 1191307"/>
                <a:gd name="connsiteX229" fmla="*/ 29564 w 38603"/>
                <a:gd name="connsiteY229" fmla="*/ 662 h 1191307"/>
                <a:gd name="connsiteX230" fmla="*/ 29697 w 38603"/>
                <a:gd name="connsiteY230" fmla="*/ 679 h 1191307"/>
                <a:gd name="connsiteX231" fmla="*/ 29820 w 38603"/>
                <a:gd name="connsiteY231" fmla="*/ 696 h 1191307"/>
                <a:gd name="connsiteX232" fmla="*/ 29953 w 38603"/>
                <a:gd name="connsiteY232" fmla="*/ 713 h 1191307"/>
                <a:gd name="connsiteX233" fmla="*/ 30077 w 38603"/>
                <a:gd name="connsiteY233" fmla="*/ 730 h 1191307"/>
                <a:gd name="connsiteX234" fmla="*/ 30210 w 38603"/>
                <a:gd name="connsiteY234" fmla="*/ 748 h 1191307"/>
                <a:gd name="connsiteX235" fmla="*/ 30334 w 38603"/>
                <a:gd name="connsiteY235" fmla="*/ 766 h 1191307"/>
                <a:gd name="connsiteX236" fmla="*/ 30467 w 38603"/>
                <a:gd name="connsiteY236" fmla="*/ 784 h 1191307"/>
                <a:gd name="connsiteX237" fmla="*/ 30600 w 38603"/>
                <a:gd name="connsiteY237" fmla="*/ 802 h 1191307"/>
                <a:gd name="connsiteX238" fmla="*/ 30723 w 38603"/>
                <a:gd name="connsiteY238" fmla="*/ 820 h 1191307"/>
                <a:gd name="connsiteX239" fmla="*/ 30856 w 38603"/>
                <a:gd name="connsiteY239" fmla="*/ 839 h 1191307"/>
                <a:gd name="connsiteX240" fmla="*/ 30980 w 38603"/>
                <a:gd name="connsiteY240" fmla="*/ 858 h 1191307"/>
                <a:gd name="connsiteX241" fmla="*/ 31113 w 38603"/>
                <a:gd name="connsiteY241" fmla="*/ 877 h 1191307"/>
                <a:gd name="connsiteX242" fmla="*/ 31237 w 38603"/>
                <a:gd name="connsiteY242" fmla="*/ 896 h 1191307"/>
                <a:gd name="connsiteX243" fmla="*/ 31370 w 38603"/>
                <a:gd name="connsiteY243" fmla="*/ 916 h 1191307"/>
                <a:gd name="connsiteX244" fmla="*/ 31503 w 38603"/>
                <a:gd name="connsiteY244" fmla="*/ 935 h 1191307"/>
                <a:gd name="connsiteX245" fmla="*/ 31626 w 38603"/>
                <a:gd name="connsiteY245" fmla="*/ 955 h 1191307"/>
                <a:gd name="connsiteX246" fmla="*/ 31759 w 38603"/>
                <a:gd name="connsiteY246" fmla="*/ 975 h 1191307"/>
                <a:gd name="connsiteX247" fmla="*/ 31883 w 38603"/>
                <a:gd name="connsiteY247" fmla="*/ 996 h 1191307"/>
                <a:gd name="connsiteX248" fmla="*/ 32016 w 38603"/>
                <a:gd name="connsiteY248" fmla="*/ 1016 h 1191307"/>
                <a:gd name="connsiteX249" fmla="*/ 32149 w 38603"/>
                <a:gd name="connsiteY249" fmla="*/ 1037 h 1191307"/>
                <a:gd name="connsiteX250" fmla="*/ 32273 w 38603"/>
                <a:gd name="connsiteY250" fmla="*/ 1058 h 1191307"/>
                <a:gd name="connsiteX251" fmla="*/ 32406 w 38603"/>
                <a:gd name="connsiteY251" fmla="*/ 1079 h 1191307"/>
                <a:gd name="connsiteX252" fmla="*/ 32529 w 38603"/>
                <a:gd name="connsiteY252" fmla="*/ 1100 h 1191307"/>
                <a:gd name="connsiteX253" fmla="*/ 32663 w 38603"/>
                <a:gd name="connsiteY253" fmla="*/ 1122 h 1191307"/>
                <a:gd name="connsiteX254" fmla="*/ 32786 w 38603"/>
                <a:gd name="connsiteY254" fmla="*/ 1144 h 1191307"/>
                <a:gd name="connsiteX255" fmla="*/ 32919 w 38603"/>
                <a:gd name="connsiteY255" fmla="*/ 1166 h 1191307"/>
                <a:gd name="connsiteX256" fmla="*/ 33052 w 38603"/>
                <a:gd name="connsiteY256" fmla="*/ 1188 h 1191307"/>
                <a:gd name="connsiteX257" fmla="*/ 33176 w 38603"/>
                <a:gd name="connsiteY257" fmla="*/ 1210 h 1191307"/>
                <a:gd name="connsiteX258" fmla="*/ 33309 w 38603"/>
                <a:gd name="connsiteY258" fmla="*/ 1233 h 1191307"/>
                <a:gd name="connsiteX259" fmla="*/ 33432 w 38603"/>
                <a:gd name="connsiteY259" fmla="*/ 1256 h 1191307"/>
                <a:gd name="connsiteX260" fmla="*/ 33566 w 38603"/>
                <a:gd name="connsiteY260" fmla="*/ 1279 h 1191307"/>
                <a:gd name="connsiteX261" fmla="*/ 33689 w 38603"/>
                <a:gd name="connsiteY261" fmla="*/ 1302 h 1191307"/>
                <a:gd name="connsiteX262" fmla="*/ 33822 w 38603"/>
                <a:gd name="connsiteY262" fmla="*/ 1326 h 1191307"/>
                <a:gd name="connsiteX263" fmla="*/ 33955 w 38603"/>
                <a:gd name="connsiteY263" fmla="*/ 1349 h 1191307"/>
                <a:gd name="connsiteX264" fmla="*/ 34079 w 38603"/>
                <a:gd name="connsiteY264" fmla="*/ 1373 h 1191307"/>
                <a:gd name="connsiteX265" fmla="*/ 34212 w 38603"/>
                <a:gd name="connsiteY265" fmla="*/ 1397 h 1191307"/>
                <a:gd name="connsiteX266" fmla="*/ 34336 w 38603"/>
                <a:gd name="connsiteY266" fmla="*/ 1421 h 1191307"/>
                <a:gd name="connsiteX267" fmla="*/ 34469 w 38603"/>
                <a:gd name="connsiteY267" fmla="*/ 1446 h 1191307"/>
                <a:gd name="connsiteX268" fmla="*/ 34602 w 38603"/>
                <a:gd name="connsiteY268" fmla="*/ 1471 h 1191307"/>
                <a:gd name="connsiteX269" fmla="*/ 34725 w 38603"/>
                <a:gd name="connsiteY269" fmla="*/ 1495 h 1191307"/>
                <a:gd name="connsiteX270" fmla="*/ 34858 w 38603"/>
                <a:gd name="connsiteY270" fmla="*/ 1521 h 1191307"/>
                <a:gd name="connsiteX271" fmla="*/ 34982 w 38603"/>
                <a:gd name="connsiteY271" fmla="*/ 1546 h 1191307"/>
                <a:gd name="connsiteX272" fmla="*/ 35115 w 38603"/>
                <a:gd name="connsiteY272" fmla="*/ 1572 h 1191307"/>
                <a:gd name="connsiteX273" fmla="*/ 35239 w 38603"/>
                <a:gd name="connsiteY273" fmla="*/ 1597 h 1191307"/>
                <a:gd name="connsiteX274" fmla="*/ 35372 w 38603"/>
                <a:gd name="connsiteY274" fmla="*/ 1623 h 1191307"/>
                <a:gd name="connsiteX275" fmla="*/ 35505 w 38603"/>
                <a:gd name="connsiteY275" fmla="*/ 1649 h 1191307"/>
                <a:gd name="connsiteX276" fmla="*/ 35628 w 38603"/>
                <a:gd name="connsiteY276" fmla="*/ 1676 h 1191307"/>
                <a:gd name="connsiteX277" fmla="*/ 35762 w 38603"/>
                <a:gd name="connsiteY277" fmla="*/ 1702 h 1191307"/>
                <a:gd name="connsiteX278" fmla="*/ 35885 w 38603"/>
                <a:gd name="connsiteY278" fmla="*/ 1729 h 1191307"/>
                <a:gd name="connsiteX279" fmla="*/ 36018 w 38603"/>
                <a:gd name="connsiteY279" fmla="*/ 1756 h 1191307"/>
                <a:gd name="connsiteX280" fmla="*/ 36142 w 38603"/>
                <a:gd name="connsiteY280" fmla="*/ 1783 h 1191307"/>
                <a:gd name="connsiteX281" fmla="*/ 36275 w 38603"/>
                <a:gd name="connsiteY281" fmla="*/ 1811 h 1191307"/>
                <a:gd name="connsiteX282" fmla="*/ 36408 w 38603"/>
                <a:gd name="connsiteY282" fmla="*/ 1838 h 1191307"/>
                <a:gd name="connsiteX283" fmla="*/ 36531 w 38603"/>
                <a:gd name="connsiteY283" fmla="*/ 1866 h 1191307"/>
                <a:gd name="connsiteX284" fmla="*/ 36665 w 38603"/>
                <a:gd name="connsiteY284" fmla="*/ 1894 h 1191307"/>
                <a:gd name="connsiteX285" fmla="*/ 36788 w 38603"/>
                <a:gd name="connsiteY285" fmla="*/ 1922 h 1191307"/>
                <a:gd name="connsiteX286" fmla="*/ 36921 w 38603"/>
                <a:gd name="connsiteY286" fmla="*/ 1951 h 1191307"/>
                <a:gd name="connsiteX287" fmla="*/ 37054 w 38603"/>
                <a:gd name="connsiteY287" fmla="*/ 1980 h 1191307"/>
                <a:gd name="connsiteX288" fmla="*/ 37178 w 38603"/>
                <a:gd name="connsiteY288" fmla="*/ 2008 h 1191307"/>
                <a:gd name="connsiteX289" fmla="*/ 37311 w 38603"/>
                <a:gd name="connsiteY289" fmla="*/ 2038 h 1191307"/>
                <a:gd name="connsiteX290" fmla="*/ 37435 w 38603"/>
                <a:gd name="connsiteY290" fmla="*/ 2067 h 1191307"/>
                <a:gd name="connsiteX291" fmla="*/ 37568 w 38603"/>
                <a:gd name="connsiteY291" fmla="*/ 2096 h 1191307"/>
                <a:gd name="connsiteX292" fmla="*/ 37691 w 38603"/>
                <a:gd name="connsiteY292" fmla="*/ 2126 h 1191307"/>
                <a:gd name="connsiteX293" fmla="*/ 37824 w 38603"/>
                <a:gd name="connsiteY293" fmla="*/ 2156 h 1191307"/>
                <a:gd name="connsiteX294" fmla="*/ 37957 w 38603"/>
                <a:gd name="connsiteY294" fmla="*/ 2186 h 1191307"/>
                <a:gd name="connsiteX295" fmla="*/ 38081 w 38603"/>
                <a:gd name="connsiteY295" fmla="*/ 2216 h 1191307"/>
                <a:gd name="connsiteX296" fmla="*/ 38214 w 38603"/>
                <a:gd name="connsiteY296" fmla="*/ 2247 h 1191307"/>
                <a:gd name="connsiteX297" fmla="*/ 38338 w 38603"/>
                <a:gd name="connsiteY297" fmla="*/ 2278 h 1191307"/>
                <a:gd name="connsiteX298" fmla="*/ 38471 w 38603"/>
                <a:gd name="connsiteY298" fmla="*/ 2309 h 1191307"/>
                <a:gd name="connsiteX299" fmla="*/ 38604 w 38603"/>
                <a:gd name="connsiteY299" fmla="*/ 2340 h 1191307"/>
                <a:gd name="connsiteX300" fmla="*/ 38604 w 38603"/>
                <a:gd name="connsiteY300" fmla="*/ 1191308 h 1191307"/>
                <a:gd name="connsiteX301" fmla="*/ 0 w 38603"/>
                <a:gd name="connsiteY301" fmla="*/ 1191308 h 1191307"/>
                <a:gd name="connsiteX302" fmla="*/ 0 w 38603"/>
                <a:gd name="connsiteY302" fmla="*/ 2340 h 1191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8603" h="1191307">
                  <a:moveTo>
                    <a:pt x="0" y="2340"/>
                  </a:moveTo>
                  <a:lnTo>
                    <a:pt x="133" y="2309"/>
                  </a:lnTo>
                  <a:lnTo>
                    <a:pt x="257" y="2278"/>
                  </a:lnTo>
                  <a:lnTo>
                    <a:pt x="390" y="2247"/>
                  </a:lnTo>
                  <a:lnTo>
                    <a:pt x="513" y="2216"/>
                  </a:lnTo>
                  <a:lnTo>
                    <a:pt x="646" y="2186"/>
                  </a:lnTo>
                  <a:lnTo>
                    <a:pt x="779" y="2156"/>
                  </a:lnTo>
                  <a:lnTo>
                    <a:pt x="903" y="2126"/>
                  </a:lnTo>
                  <a:lnTo>
                    <a:pt x="1036" y="2096"/>
                  </a:lnTo>
                  <a:lnTo>
                    <a:pt x="1160" y="2067"/>
                  </a:lnTo>
                  <a:lnTo>
                    <a:pt x="1293" y="2038"/>
                  </a:lnTo>
                  <a:lnTo>
                    <a:pt x="1426" y="2008"/>
                  </a:lnTo>
                  <a:lnTo>
                    <a:pt x="1549" y="1980"/>
                  </a:lnTo>
                  <a:lnTo>
                    <a:pt x="1683" y="1951"/>
                  </a:lnTo>
                  <a:lnTo>
                    <a:pt x="1806" y="1922"/>
                  </a:lnTo>
                  <a:lnTo>
                    <a:pt x="1939" y="1894"/>
                  </a:lnTo>
                  <a:lnTo>
                    <a:pt x="2063" y="1866"/>
                  </a:lnTo>
                  <a:lnTo>
                    <a:pt x="2196" y="1838"/>
                  </a:lnTo>
                  <a:lnTo>
                    <a:pt x="2329" y="1811"/>
                  </a:lnTo>
                  <a:lnTo>
                    <a:pt x="2453" y="1783"/>
                  </a:lnTo>
                  <a:lnTo>
                    <a:pt x="2586" y="1756"/>
                  </a:lnTo>
                  <a:lnTo>
                    <a:pt x="2709" y="1729"/>
                  </a:lnTo>
                  <a:lnTo>
                    <a:pt x="2842" y="1702"/>
                  </a:lnTo>
                  <a:lnTo>
                    <a:pt x="2975" y="1676"/>
                  </a:lnTo>
                  <a:lnTo>
                    <a:pt x="3099" y="1649"/>
                  </a:lnTo>
                  <a:lnTo>
                    <a:pt x="3232" y="1623"/>
                  </a:lnTo>
                  <a:lnTo>
                    <a:pt x="3356" y="1597"/>
                  </a:lnTo>
                  <a:lnTo>
                    <a:pt x="3489" y="1572"/>
                  </a:lnTo>
                  <a:lnTo>
                    <a:pt x="3612" y="1546"/>
                  </a:lnTo>
                  <a:lnTo>
                    <a:pt x="3745" y="1521"/>
                  </a:lnTo>
                  <a:lnTo>
                    <a:pt x="3878" y="1495"/>
                  </a:lnTo>
                  <a:lnTo>
                    <a:pt x="4002" y="1471"/>
                  </a:lnTo>
                  <a:lnTo>
                    <a:pt x="4135" y="1446"/>
                  </a:lnTo>
                  <a:lnTo>
                    <a:pt x="4259" y="1421"/>
                  </a:lnTo>
                  <a:lnTo>
                    <a:pt x="4392" y="1397"/>
                  </a:lnTo>
                  <a:lnTo>
                    <a:pt x="4515" y="1373"/>
                  </a:lnTo>
                  <a:lnTo>
                    <a:pt x="4648" y="1349"/>
                  </a:lnTo>
                  <a:lnTo>
                    <a:pt x="4781" y="1326"/>
                  </a:lnTo>
                  <a:lnTo>
                    <a:pt x="4905" y="1302"/>
                  </a:lnTo>
                  <a:lnTo>
                    <a:pt x="5038" y="1279"/>
                  </a:lnTo>
                  <a:lnTo>
                    <a:pt x="5162" y="1256"/>
                  </a:lnTo>
                  <a:lnTo>
                    <a:pt x="5295" y="1233"/>
                  </a:lnTo>
                  <a:lnTo>
                    <a:pt x="5428" y="1210"/>
                  </a:lnTo>
                  <a:lnTo>
                    <a:pt x="5551" y="1188"/>
                  </a:lnTo>
                  <a:lnTo>
                    <a:pt x="5685" y="1166"/>
                  </a:lnTo>
                  <a:lnTo>
                    <a:pt x="5808" y="1144"/>
                  </a:lnTo>
                  <a:lnTo>
                    <a:pt x="5941" y="1122"/>
                  </a:lnTo>
                  <a:lnTo>
                    <a:pt x="6065" y="1100"/>
                  </a:lnTo>
                  <a:lnTo>
                    <a:pt x="6198" y="1079"/>
                  </a:lnTo>
                  <a:lnTo>
                    <a:pt x="6331" y="1058"/>
                  </a:lnTo>
                  <a:lnTo>
                    <a:pt x="6454" y="1037"/>
                  </a:lnTo>
                  <a:lnTo>
                    <a:pt x="6588" y="1016"/>
                  </a:lnTo>
                  <a:lnTo>
                    <a:pt x="6711" y="996"/>
                  </a:lnTo>
                  <a:lnTo>
                    <a:pt x="6844" y="975"/>
                  </a:lnTo>
                  <a:lnTo>
                    <a:pt x="6968" y="955"/>
                  </a:lnTo>
                  <a:lnTo>
                    <a:pt x="7101" y="935"/>
                  </a:lnTo>
                  <a:lnTo>
                    <a:pt x="7234" y="916"/>
                  </a:lnTo>
                  <a:lnTo>
                    <a:pt x="7358" y="896"/>
                  </a:lnTo>
                  <a:lnTo>
                    <a:pt x="7491" y="877"/>
                  </a:lnTo>
                  <a:lnTo>
                    <a:pt x="7614" y="858"/>
                  </a:lnTo>
                  <a:lnTo>
                    <a:pt x="7747" y="839"/>
                  </a:lnTo>
                  <a:lnTo>
                    <a:pt x="7880" y="820"/>
                  </a:lnTo>
                  <a:lnTo>
                    <a:pt x="8004" y="802"/>
                  </a:lnTo>
                  <a:lnTo>
                    <a:pt x="8137" y="784"/>
                  </a:lnTo>
                  <a:lnTo>
                    <a:pt x="8261" y="766"/>
                  </a:lnTo>
                  <a:lnTo>
                    <a:pt x="8394" y="748"/>
                  </a:lnTo>
                  <a:lnTo>
                    <a:pt x="8517" y="730"/>
                  </a:lnTo>
                  <a:lnTo>
                    <a:pt x="8650" y="713"/>
                  </a:lnTo>
                  <a:lnTo>
                    <a:pt x="8784" y="696"/>
                  </a:lnTo>
                  <a:lnTo>
                    <a:pt x="8907" y="679"/>
                  </a:lnTo>
                  <a:lnTo>
                    <a:pt x="9040" y="662"/>
                  </a:lnTo>
                  <a:lnTo>
                    <a:pt x="9164" y="646"/>
                  </a:lnTo>
                  <a:lnTo>
                    <a:pt x="9297" y="629"/>
                  </a:lnTo>
                  <a:lnTo>
                    <a:pt x="9420" y="613"/>
                  </a:lnTo>
                  <a:lnTo>
                    <a:pt x="9553" y="597"/>
                  </a:lnTo>
                  <a:lnTo>
                    <a:pt x="9687" y="581"/>
                  </a:lnTo>
                  <a:lnTo>
                    <a:pt x="9810" y="566"/>
                  </a:lnTo>
                  <a:lnTo>
                    <a:pt x="9943" y="551"/>
                  </a:lnTo>
                  <a:lnTo>
                    <a:pt x="10067" y="536"/>
                  </a:lnTo>
                  <a:lnTo>
                    <a:pt x="10200" y="521"/>
                  </a:lnTo>
                  <a:lnTo>
                    <a:pt x="10333" y="506"/>
                  </a:lnTo>
                  <a:lnTo>
                    <a:pt x="10457" y="492"/>
                  </a:lnTo>
                  <a:lnTo>
                    <a:pt x="10590" y="477"/>
                  </a:lnTo>
                  <a:lnTo>
                    <a:pt x="10713" y="463"/>
                  </a:lnTo>
                  <a:lnTo>
                    <a:pt x="10846" y="449"/>
                  </a:lnTo>
                  <a:lnTo>
                    <a:pt x="10970" y="436"/>
                  </a:lnTo>
                  <a:lnTo>
                    <a:pt x="11103" y="422"/>
                  </a:lnTo>
                  <a:lnTo>
                    <a:pt x="11236" y="409"/>
                  </a:lnTo>
                  <a:lnTo>
                    <a:pt x="11360" y="396"/>
                  </a:lnTo>
                  <a:lnTo>
                    <a:pt x="11493" y="383"/>
                  </a:lnTo>
                  <a:lnTo>
                    <a:pt x="11616" y="371"/>
                  </a:lnTo>
                  <a:lnTo>
                    <a:pt x="11749" y="359"/>
                  </a:lnTo>
                  <a:lnTo>
                    <a:pt x="11882" y="346"/>
                  </a:lnTo>
                  <a:lnTo>
                    <a:pt x="12006" y="334"/>
                  </a:lnTo>
                  <a:lnTo>
                    <a:pt x="12139" y="323"/>
                  </a:lnTo>
                  <a:lnTo>
                    <a:pt x="12263" y="311"/>
                  </a:lnTo>
                  <a:lnTo>
                    <a:pt x="12396" y="300"/>
                  </a:lnTo>
                  <a:lnTo>
                    <a:pt x="12519" y="289"/>
                  </a:lnTo>
                  <a:lnTo>
                    <a:pt x="12652" y="278"/>
                  </a:lnTo>
                  <a:lnTo>
                    <a:pt x="12786" y="267"/>
                  </a:lnTo>
                  <a:lnTo>
                    <a:pt x="12909" y="257"/>
                  </a:lnTo>
                  <a:lnTo>
                    <a:pt x="13042" y="246"/>
                  </a:lnTo>
                  <a:lnTo>
                    <a:pt x="13166" y="236"/>
                  </a:lnTo>
                  <a:lnTo>
                    <a:pt x="13299" y="227"/>
                  </a:lnTo>
                  <a:lnTo>
                    <a:pt x="13422" y="217"/>
                  </a:lnTo>
                  <a:lnTo>
                    <a:pt x="13556" y="207"/>
                  </a:lnTo>
                  <a:lnTo>
                    <a:pt x="13689" y="198"/>
                  </a:lnTo>
                  <a:lnTo>
                    <a:pt x="13812" y="189"/>
                  </a:lnTo>
                  <a:lnTo>
                    <a:pt x="13945" y="180"/>
                  </a:lnTo>
                  <a:lnTo>
                    <a:pt x="14069" y="172"/>
                  </a:lnTo>
                  <a:lnTo>
                    <a:pt x="14202" y="163"/>
                  </a:lnTo>
                  <a:lnTo>
                    <a:pt x="14335" y="155"/>
                  </a:lnTo>
                  <a:lnTo>
                    <a:pt x="14459" y="147"/>
                  </a:lnTo>
                  <a:lnTo>
                    <a:pt x="14592" y="140"/>
                  </a:lnTo>
                  <a:lnTo>
                    <a:pt x="14715" y="132"/>
                  </a:lnTo>
                  <a:lnTo>
                    <a:pt x="14848" y="125"/>
                  </a:lnTo>
                  <a:lnTo>
                    <a:pt x="14972" y="118"/>
                  </a:lnTo>
                  <a:lnTo>
                    <a:pt x="15105" y="111"/>
                  </a:lnTo>
                  <a:lnTo>
                    <a:pt x="15238" y="104"/>
                  </a:lnTo>
                  <a:lnTo>
                    <a:pt x="15362" y="97"/>
                  </a:lnTo>
                  <a:lnTo>
                    <a:pt x="15495" y="91"/>
                  </a:lnTo>
                  <a:lnTo>
                    <a:pt x="15618" y="85"/>
                  </a:lnTo>
                  <a:lnTo>
                    <a:pt x="15751" y="79"/>
                  </a:lnTo>
                  <a:lnTo>
                    <a:pt x="15875" y="74"/>
                  </a:lnTo>
                  <a:lnTo>
                    <a:pt x="16008" y="68"/>
                  </a:lnTo>
                  <a:lnTo>
                    <a:pt x="16141" y="63"/>
                  </a:lnTo>
                  <a:lnTo>
                    <a:pt x="16265" y="58"/>
                  </a:lnTo>
                  <a:lnTo>
                    <a:pt x="16398" y="53"/>
                  </a:lnTo>
                  <a:lnTo>
                    <a:pt x="16521" y="48"/>
                  </a:lnTo>
                  <a:lnTo>
                    <a:pt x="16655" y="44"/>
                  </a:lnTo>
                  <a:lnTo>
                    <a:pt x="16787" y="40"/>
                  </a:lnTo>
                  <a:lnTo>
                    <a:pt x="16911" y="36"/>
                  </a:lnTo>
                  <a:lnTo>
                    <a:pt x="17044" y="32"/>
                  </a:lnTo>
                  <a:lnTo>
                    <a:pt x="17168" y="29"/>
                  </a:lnTo>
                  <a:lnTo>
                    <a:pt x="17301" y="25"/>
                  </a:lnTo>
                  <a:lnTo>
                    <a:pt x="17424" y="22"/>
                  </a:lnTo>
                  <a:lnTo>
                    <a:pt x="17558" y="19"/>
                  </a:lnTo>
                  <a:lnTo>
                    <a:pt x="17691" y="16"/>
                  </a:lnTo>
                  <a:lnTo>
                    <a:pt x="17814" y="14"/>
                  </a:lnTo>
                  <a:lnTo>
                    <a:pt x="17947" y="12"/>
                  </a:lnTo>
                  <a:lnTo>
                    <a:pt x="18071" y="9"/>
                  </a:lnTo>
                  <a:lnTo>
                    <a:pt x="18204" y="8"/>
                  </a:lnTo>
                  <a:lnTo>
                    <a:pt x="18327" y="6"/>
                  </a:lnTo>
                  <a:lnTo>
                    <a:pt x="18461" y="4"/>
                  </a:lnTo>
                  <a:lnTo>
                    <a:pt x="18594" y="3"/>
                  </a:lnTo>
                  <a:lnTo>
                    <a:pt x="18717" y="2"/>
                  </a:lnTo>
                  <a:lnTo>
                    <a:pt x="18850" y="1"/>
                  </a:lnTo>
                  <a:lnTo>
                    <a:pt x="18974" y="1"/>
                  </a:lnTo>
                  <a:lnTo>
                    <a:pt x="19107" y="0"/>
                  </a:lnTo>
                  <a:lnTo>
                    <a:pt x="19240" y="0"/>
                  </a:lnTo>
                  <a:lnTo>
                    <a:pt x="19364" y="0"/>
                  </a:lnTo>
                  <a:lnTo>
                    <a:pt x="19497" y="0"/>
                  </a:lnTo>
                  <a:lnTo>
                    <a:pt x="19620" y="1"/>
                  </a:lnTo>
                  <a:lnTo>
                    <a:pt x="19753" y="1"/>
                  </a:lnTo>
                  <a:lnTo>
                    <a:pt x="19877" y="2"/>
                  </a:lnTo>
                  <a:lnTo>
                    <a:pt x="20010" y="3"/>
                  </a:lnTo>
                  <a:lnTo>
                    <a:pt x="20143" y="4"/>
                  </a:lnTo>
                  <a:lnTo>
                    <a:pt x="20267" y="6"/>
                  </a:lnTo>
                  <a:lnTo>
                    <a:pt x="20400" y="8"/>
                  </a:lnTo>
                  <a:lnTo>
                    <a:pt x="20523" y="9"/>
                  </a:lnTo>
                  <a:lnTo>
                    <a:pt x="20656" y="12"/>
                  </a:lnTo>
                  <a:lnTo>
                    <a:pt x="20790" y="14"/>
                  </a:lnTo>
                  <a:lnTo>
                    <a:pt x="20913" y="16"/>
                  </a:lnTo>
                  <a:lnTo>
                    <a:pt x="21046" y="19"/>
                  </a:lnTo>
                  <a:lnTo>
                    <a:pt x="21170" y="22"/>
                  </a:lnTo>
                  <a:lnTo>
                    <a:pt x="21303" y="25"/>
                  </a:lnTo>
                  <a:lnTo>
                    <a:pt x="21426" y="29"/>
                  </a:lnTo>
                  <a:lnTo>
                    <a:pt x="21560" y="32"/>
                  </a:lnTo>
                  <a:lnTo>
                    <a:pt x="21693" y="36"/>
                  </a:lnTo>
                  <a:lnTo>
                    <a:pt x="21816" y="40"/>
                  </a:lnTo>
                  <a:lnTo>
                    <a:pt x="21949" y="44"/>
                  </a:lnTo>
                  <a:lnTo>
                    <a:pt x="22073" y="48"/>
                  </a:lnTo>
                  <a:lnTo>
                    <a:pt x="22206" y="53"/>
                  </a:lnTo>
                  <a:lnTo>
                    <a:pt x="22330" y="58"/>
                  </a:lnTo>
                  <a:lnTo>
                    <a:pt x="22463" y="63"/>
                  </a:lnTo>
                  <a:lnTo>
                    <a:pt x="22596" y="68"/>
                  </a:lnTo>
                  <a:lnTo>
                    <a:pt x="22719" y="74"/>
                  </a:lnTo>
                  <a:lnTo>
                    <a:pt x="22852" y="79"/>
                  </a:lnTo>
                  <a:lnTo>
                    <a:pt x="22976" y="85"/>
                  </a:lnTo>
                  <a:lnTo>
                    <a:pt x="23109" y="91"/>
                  </a:lnTo>
                  <a:lnTo>
                    <a:pt x="23242" y="97"/>
                  </a:lnTo>
                  <a:lnTo>
                    <a:pt x="23366" y="104"/>
                  </a:lnTo>
                  <a:lnTo>
                    <a:pt x="23499" y="111"/>
                  </a:lnTo>
                  <a:lnTo>
                    <a:pt x="23622" y="118"/>
                  </a:lnTo>
                  <a:lnTo>
                    <a:pt x="23755" y="125"/>
                  </a:lnTo>
                  <a:lnTo>
                    <a:pt x="23879" y="132"/>
                  </a:lnTo>
                  <a:lnTo>
                    <a:pt x="24012" y="140"/>
                  </a:lnTo>
                  <a:lnTo>
                    <a:pt x="24145" y="147"/>
                  </a:lnTo>
                  <a:lnTo>
                    <a:pt x="24269" y="155"/>
                  </a:lnTo>
                  <a:lnTo>
                    <a:pt x="24402" y="163"/>
                  </a:lnTo>
                  <a:lnTo>
                    <a:pt x="24525" y="172"/>
                  </a:lnTo>
                  <a:lnTo>
                    <a:pt x="24658" y="180"/>
                  </a:lnTo>
                  <a:lnTo>
                    <a:pt x="24782" y="189"/>
                  </a:lnTo>
                  <a:lnTo>
                    <a:pt x="24915" y="198"/>
                  </a:lnTo>
                  <a:lnTo>
                    <a:pt x="25048" y="207"/>
                  </a:lnTo>
                  <a:lnTo>
                    <a:pt x="25172" y="217"/>
                  </a:lnTo>
                  <a:lnTo>
                    <a:pt x="25305" y="227"/>
                  </a:lnTo>
                  <a:lnTo>
                    <a:pt x="25429" y="236"/>
                  </a:lnTo>
                  <a:lnTo>
                    <a:pt x="25562" y="246"/>
                  </a:lnTo>
                  <a:lnTo>
                    <a:pt x="25695" y="257"/>
                  </a:lnTo>
                  <a:lnTo>
                    <a:pt x="25818" y="267"/>
                  </a:lnTo>
                  <a:lnTo>
                    <a:pt x="25951" y="278"/>
                  </a:lnTo>
                  <a:lnTo>
                    <a:pt x="26075" y="289"/>
                  </a:lnTo>
                  <a:lnTo>
                    <a:pt x="26208" y="300"/>
                  </a:lnTo>
                  <a:lnTo>
                    <a:pt x="26332" y="311"/>
                  </a:lnTo>
                  <a:lnTo>
                    <a:pt x="26465" y="323"/>
                  </a:lnTo>
                  <a:lnTo>
                    <a:pt x="26598" y="334"/>
                  </a:lnTo>
                  <a:lnTo>
                    <a:pt x="26721" y="346"/>
                  </a:lnTo>
                  <a:lnTo>
                    <a:pt x="26854" y="359"/>
                  </a:lnTo>
                  <a:lnTo>
                    <a:pt x="26978" y="371"/>
                  </a:lnTo>
                  <a:lnTo>
                    <a:pt x="27111" y="383"/>
                  </a:lnTo>
                  <a:lnTo>
                    <a:pt x="27235" y="396"/>
                  </a:lnTo>
                  <a:lnTo>
                    <a:pt x="27368" y="409"/>
                  </a:lnTo>
                  <a:lnTo>
                    <a:pt x="27501" y="422"/>
                  </a:lnTo>
                  <a:lnTo>
                    <a:pt x="27624" y="436"/>
                  </a:lnTo>
                  <a:lnTo>
                    <a:pt x="27757" y="449"/>
                  </a:lnTo>
                  <a:lnTo>
                    <a:pt x="27881" y="463"/>
                  </a:lnTo>
                  <a:lnTo>
                    <a:pt x="28014" y="477"/>
                  </a:lnTo>
                  <a:lnTo>
                    <a:pt x="28147" y="492"/>
                  </a:lnTo>
                  <a:lnTo>
                    <a:pt x="28271" y="506"/>
                  </a:lnTo>
                  <a:lnTo>
                    <a:pt x="28404" y="521"/>
                  </a:lnTo>
                  <a:lnTo>
                    <a:pt x="28527" y="536"/>
                  </a:lnTo>
                  <a:lnTo>
                    <a:pt x="28661" y="551"/>
                  </a:lnTo>
                  <a:lnTo>
                    <a:pt x="28784" y="566"/>
                  </a:lnTo>
                  <a:lnTo>
                    <a:pt x="28917" y="581"/>
                  </a:lnTo>
                  <a:lnTo>
                    <a:pt x="29050" y="597"/>
                  </a:lnTo>
                  <a:lnTo>
                    <a:pt x="29174" y="613"/>
                  </a:lnTo>
                  <a:lnTo>
                    <a:pt x="29307" y="629"/>
                  </a:lnTo>
                  <a:lnTo>
                    <a:pt x="29430" y="646"/>
                  </a:lnTo>
                  <a:lnTo>
                    <a:pt x="29564" y="662"/>
                  </a:lnTo>
                  <a:lnTo>
                    <a:pt x="29697" y="679"/>
                  </a:lnTo>
                  <a:lnTo>
                    <a:pt x="29820" y="696"/>
                  </a:lnTo>
                  <a:lnTo>
                    <a:pt x="29953" y="713"/>
                  </a:lnTo>
                  <a:lnTo>
                    <a:pt x="30077" y="730"/>
                  </a:lnTo>
                  <a:lnTo>
                    <a:pt x="30210" y="748"/>
                  </a:lnTo>
                  <a:lnTo>
                    <a:pt x="30334" y="766"/>
                  </a:lnTo>
                  <a:lnTo>
                    <a:pt x="30467" y="784"/>
                  </a:lnTo>
                  <a:lnTo>
                    <a:pt x="30600" y="802"/>
                  </a:lnTo>
                  <a:lnTo>
                    <a:pt x="30723" y="820"/>
                  </a:lnTo>
                  <a:lnTo>
                    <a:pt x="30856" y="839"/>
                  </a:lnTo>
                  <a:lnTo>
                    <a:pt x="30980" y="858"/>
                  </a:lnTo>
                  <a:lnTo>
                    <a:pt x="31113" y="877"/>
                  </a:lnTo>
                  <a:lnTo>
                    <a:pt x="31237" y="896"/>
                  </a:lnTo>
                  <a:lnTo>
                    <a:pt x="31370" y="916"/>
                  </a:lnTo>
                  <a:lnTo>
                    <a:pt x="31503" y="935"/>
                  </a:lnTo>
                  <a:lnTo>
                    <a:pt x="31626" y="955"/>
                  </a:lnTo>
                  <a:lnTo>
                    <a:pt x="31759" y="975"/>
                  </a:lnTo>
                  <a:lnTo>
                    <a:pt x="31883" y="996"/>
                  </a:lnTo>
                  <a:lnTo>
                    <a:pt x="32016" y="1016"/>
                  </a:lnTo>
                  <a:lnTo>
                    <a:pt x="32149" y="1037"/>
                  </a:lnTo>
                  <a:lnTo>
                    <a:pt x="32273" y="1058"/>
                  </a:lnTo>
                  <a:lnTo>
                    <a:pt x="32406" y="1079"/>
                  </a:lnTo>
                  <a:lnTo>
                    <a:pt x="32529" y="1100"/>
                  </a:lnTo>
                  <a:lnTo>
                    <a:pt x="32663" y="1122"/>
                  </a:lnTo>
                  <a:lnTo>
                    <a:pt x="32786" y="1144"/>
                  </a:lnTo>
                  <a:lnTo>
                    <a:pt x="32919" y="1166"/>
                  </a:lnTo>
                  <a:lnTo>
                    <a:pt x="33052" y="1188"/>
                  </a:lnTo>
                  <a:lnTo>
                    <a:pt x="33176" y="1210"/>
                  </a:lnTo>
                  <a:lnTo>
                    <a:pt x="33309" y="1233"/>
                  </a:lnTo>
                  <a:lnTo>
                    <a:pt x="33432" y="1256"/>
                  </a:lnTo>
                  <a:lnTo>
                    <a:pt x="33566" y="1279"/>
                  </a:lnTo>
                  <a:lnTo>
                    <a:pt x="33689" y="1302"/>
                  </a:lnTo>
                  <a:lnTo>
                    <a:pt x="33822" y="1326"/>
                  </a:lnTo>
                  <a:lnTo>
                    <a:pt x="33955" y="1349"/>
                  </a:lnTo>
                  <a:lnTo>
                    <a:pt x="34079" y="1373"/>
                  </a:lnTo>
                  <a:lnTo>
                    <a:pt x="34212" y="1397"/>
                  </a:lnTo>
                  <a:lnTo>
                    <a:pt x="34336" y="1421"/>
                  </a:lnTo>
                  <a:lnTo>
                    <a:pt x="34469" y="1446"/>
                  </a:lnTo>
                  <a:lnTo>
                    <a:pt x="34602" y="1471"/>
                  </a:lnTo>
                  <a:lnTo>
                    <a:pt x="34725" y="1495"/>
                  </a:lnTo>
                  <a:lnTo>
                    <a:pt x="34858" y="1521"/>
                  </a:lnTo>
                  <a:lnTo>
                    <a:pt x="34982" y="1546"/>
                  </a:lnTo>
                  <a:lnTo>
                    <a:pt x="35115" y="1572"/>
                  </a:lnTo>
                  <a:lnTo>
                    <a:pt x="35239" y="1597"/>
                  </a:lnTo>
                  <a:lnTo>
                    <a:pt x="35372" y="1623"/>
                  </a:lnTo>
                  <a:lnTo>
                    <a:pt x="35505" y="1649"/>
                  </a:lnTo>
                  <a:lnTo>
                    <a:pt x="35628" y="1676"/>
                  </a:lnTo>
                  <a:lnTo>
                    <a:pt x="35762" y="1702"/>
                  </a:lnTo>
                  <a:lnTo>
                    <a:pt x="35885" y="1729"/>
                  </a:lnTo>
                  <a:lnTo>
                    <a:pt x="36018" y="1756"/>
                  </a:lnTo>
                  <a:lnTo>
                    <a:pt x="36142" y="1783"/>
                  </a:lnTo>
                  <a:lnTo>
                    <a:pt x="36275" y="1811"/>
                  </a:lnTo>
                  <a:lnTo>
                    <a:pt x="36408" y="1838"/>
                  </a:lnTo>
                  <a:lnTo>
                    <a:pt x="36531" y="1866"/>
                  </a:lnTo>
                  <a:lnTo>
                    <a:pt x="36665" y="1894"/>
                  </a:lnTo>
                  <a:lnTo>
                    <a:pt x="36788" y="1922"/>
                  </a:lnTo>
                  <a:lnTo>
                    <a:pt x="36921" y="1951"/>
                  </a:lnTo>
                  <a:lnTo>
                    <a:pt x="37054" y="1980"/>
                  </a:lnTo>
                  <a:lnTo>
                    <a:pt x="37178" y="2008"/>
                  </a:lnTo>
                  <a:lnTo>
                    <a:pt x="37311" y="2038"/>
                  </a:lnTo>
                  <a:lnTo>
                    <a:pt x="37435" y="2067"/>
                  </a:lnTo>
                  <a:lnTo>
                    <a:pt x="37568" y="2096"/>
                  </a:lnTo>
                  <a:lnTo>
                    <a:pt x="37691" y="2126"/>
                  </a:lnTo>
                  <a:lnTo>
                    <a:pt x="37824" y="2156"/>
                  </a:lnTo>
                  <a:lnTo>
                    <a:pt x="37957" y="2186"/>
                  </a:lnTo>
                  <a:lnTo>
                    <a:pt x="38081" y="2216"/>
                  </a:lnTo>
                  <a:lnTo>
                    <a:pt x="38214" y="2247"/>
                  </a:lnTo>
                  <a:lnTo>
                    <a:pt x="38338" y="2278"/>
                  </a:lnTo>
                  <a:lnTo>
                    <a:pt x="38471" y="2309"/>
                  </a:lnTo>
                  <a:lnTo>
                    <a:pt x="38604" y="2340"/>
                  </a:lnTo>
                  <a:lnTo>
                    <a:pt x="38604" y="1191308"/>
                  </a:lnTo>
                  <a:lnTo>
                    <a:pt x="0" y="1191308"/>
                  </a:lnTo>
                  <a:lnTo>
                    <a:pt x="0" y="2340"/>
                  </a:lnTo>
                </a:path>
              </a:pathLst>
            </a:custGeom>
            <a:noFill/>
            <a:ln w="3794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121FEC1D-71D2-37D6-716D-08D7AEB2B1F5}"/>
              </a:ext>
            </a:extLst>
          </p:cNvPr>
          <p:cNvCxnSpPr>
            <a:cxnSpLocks/>
          </p:cNvCxnSpPr>
          <p:nvPr/>
        </p:nvCxnSpPr>
        <p:spPr bwMode="gray">
          <a:xfrm flipV="1">
            <a:off x="4860032" y="2145223"/>
            <a:ext cx="2456018" cy="939797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32880426-E1E6-2D75-141D-59C833EB0751}"/>
                  </a:ext>
                </a:extLst>
              </p:cNvPr>
              <p:cNvSpPr txBox="1"/>
              <p:nvPr/>
            </p:nvSpPr>
            <p:spPr bwMode="gray">
              <a:xfrm>
                <a:off x="1242825" y="3795886"/>
                <a:ext cx="5108952" cy="6876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266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266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5.6−0.062⋅</m:t>
                          </m:r>
                          <m:rad>
                            <m:radPr>
                              <m:degHide m:val="on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266</m:t>
                                  </m:r>
                                </m:den>
                              </m:f>
                            </m:e>
                          </m:ra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5.6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+0.062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rad>
                            <m:radPr>
                              <m:deg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266</m:t>
                                  </m:r>
                                </m:den>
                              </m:f>
                            </m:e>
                          </m:rad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5.59,5.61</m:t>
                          </m:r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32880426-E1E6-2D75-141D-59C833EB0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242825" y="3795886"/>
                <a:ext cx="5108952" cy="687689"/>
              </a:xfrm>
              <a:prstGeom prst="rect">
                <a:avLst/>
              </a:prstGeom>
              <a:blipFill>
                <a:blip r:embed="rId4"/>
                <a:stretch>
                  <a:fillRect t="-75926" b="-12407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0" name="Group 339">
            <a:extLst>
              <a:ext uri="{FF2B5EF4-FFF2-40B4-BE49-F238E27FC236}">
                <a16:creationId xmlns:a16="http://schemas.microsoft.com/office/drawing/2014/main" id="{597D5667-53E1-C49C-0876-772E63D22CFE}"/>
              </a:ext>
            </a:extLst>
          </p:cNvPr>
          <p:cNvGrpSpPr/>
          <p:nvPr/>
        </p:nvGrpSpPr>
        <p:grpSpPr>
          <a:xfrm>
            <a:off x="6519559" y="3210641"/>
            <a:ext cx="2456019" cy="1637346"/>
            <a:chOff x="6519559" y="3210641"/>
            <a:chExt cx="2456019" cy="1637346"/>
          </a:xfrm>
        </p:grpSpPr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2D8A05A9-7A9C-618A-BE6D-8BA932F6536E}"/>
                </a:ext>
              </a:extLst>
            </p:cNvPr>
            <p:cNvSpPr/>
            <p:nvPr/>
          </p:nvSpPr>
          <p:spPr>
            <a:xfrm>
              <a:off x="6519559" y="3210641"/>
              <a:ext cx="2456019" cy="1637346"/>
            </a:xfrm>
            <a:custGeom>
              <a:avLst/>
              <a:gdLst>
                <a:gd name="connsiteX0" fmla="*/ 0 w 2456019"/>
                <a:gd name="connsiteY0" fmla="*/ 1637346 h 1637346"/>
                <a:gd name="connsiteX1" fmla="*/ 2456019 w 2456019"/>
                <a:gd name="connsiteY1" fmla="*/ 1637346 h 1637346"/>
                <a:gd name="connsiteX2" fmla="*/ 2456019 w 2456019"/>
                <a:gd name="connsiteY2" fmla="*/ 0 h 1637346"/>
                <a:gd name="connsiteX3" fmla="*/ 0 w 2456019"/>
                <a:gd name="connsiteY3" fmla="*/ 0 h 163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6019" h="1637346">
                  <a:moveTo>
                    <a:pt x="0" y="1637346"/>
                  </a:moveTo>
                  <a:lnTo>
                    <a:pt x="2456019" y="1637346"/>
                  </a:lnTo>
                  <a:lnTo>
                    <a:pt x="24560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2A8750EC-1752-B09F-66A7-1CCF644F504C}"/>
                </a:ext>
              </a:extLst>
            </p:cNvPr>
            <p:cNvSpPr/>
            <p:nvPr/>
          </p:nvSpPr>
          <p:spPr>
            <a:xfrm>
              <a:off x="6820084" y="3258987"/>
              <a:ext cx="2107150" cy="1359422"/>
            </a:xfrm>
            <a:custGeom>
              <a:avLst/>
              <a:gdLst>
                <a:gd name="connsiteX0" fmla="*/ 0 w 2107150"/>
                <a:gd name="connsiteY0" fmla="*/ 1359423 h 1359422"/>
                <a:gd name="connsiteX1" fmla="*/ 2107151 w 2107150"/>
                <a:gd name="connsiteY1" fmla="*/ 1359423 h 1359422"/>
                <a:gd name="connsiteX2" fmla="*/ 2107151 w 2107150"/>
                <a:gd name="connsiteY2" fmla="*/ 0 h 1359422"/>
                <a:gd name="connsiteX3" fmla="*/ 0 w 2107150"/>
                <a:gd name="connsiteY3" fmla="*/ 0 h 135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7150" h="1359422">
                  <a:moveTo>
                    <a:pt x="0" y="1359423"/>
                  </a:moveTo>
                  <a:lnTo>
                    <a:pt x="2107151" y="1359423"/>
                  </a:lnTo>
                  <a:lnTo>
                    <a:pt x="210715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955DA3AD-2820-9CB7-0D54-50D3EAB71DDD}"/>
                </a:ext>
              </a:extLst>
            </p:cNvPr>
            <p:cNvSpPr/>
            <p:nvPr/>
          </p:nvSpPr>
          <p:spPr>
            <a:xfrm>
              <a:off x="6879720" y="3258987"/>
              <a:ext cx="1023" cy="1359422"/>
            </a:xfrm>
            <a:custGeom>
              <a:avLst/>
              <a:gdLst>
                <a:gd name="connsiteX0" fmla="*/ 0 w 1023"/>
                <a:gd name="connsiteY0" fmla="*/ 1359423 h 1359422"/>
                <a:gd name="connsiteX1" fmla="*/ 0 w 1023"/>
                <a:gd name="connsiteY1" fmla="*/ 0 h 135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3" h="1359422">
                  <a:moveTo>
                    <a:pt x="0" y="1359423"/>
                  </a:moveTo>
                  <a:lnTo>
                    <a:pt x="0" y="0"/>
                  </a:lnTo>
                </a:path>
              </a:pathLst>
            </a:custGeom>
            <a:noFill/>
            <a:ln w="20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850C9DBB-5FFA-39DF-2A33-950837F163FA}"/>
                </a:ext>
              </a:extLst>
            </p:cNvPr>
            <p:cNvSpPr/>
            <p:nvPr/>
          </p:nvSpPr>
          <p:spPr>
            <a:xfrm>
              <a:off x="7376689" y="3258987"/>
              <a:ext cx="1023" cy="1359422"/>
            </a:xfrm>
            <a:custGeom>
              <a:avLst/>
              <a:gdLst>
                <a:gd name="connsiteX0" fmla="*/ 0 w 1023"/>
                <a:gd name="connsiteY0" fmla="*/ 1359423 h 1359422"/>
                <a:gd name="connsiteX1" fmla="*/ 0 w 1023"/>
                <a:gd name="connsiteY1" fmla="*/ 0 h 135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3" h="1359422">
                  <a:moveTo>
                    <a:pt x="0" y="1359423"/>
                  </a:moveTo>
                  <a:lnTo>
                    <a:pt x="0" y="0"/>
                  </a:lnTo>
                </a:path>
              </a:pathLst>
            </a:custGeom>
            <a:noFill/>
            <a:ln w="20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749E0F41-09B3-469F-6900-C4155DEE71D1}"/>
                </a:ext>
              </a:extLst>
            </p:cNvPr>
            <p:cNvSpPr/>
            <p:nvPr/>
          </p:nvSpPr>
          <p:spPr>
            <a:xfrm>
              <a:off x="7873654" y="3258987"/>
              <a:ext cx="1023" cy="1359422"/>
            </a:xfrm>
            <a:custGeom>
              <a:avLst/>
              <a:gdLst>
                <a:gd name="connsiteX0" fmla="*/ 0 w 1023"/>
                <a:gd name="connsiteY0" fmla="*/ 1359423 h 1359422"/>
                <a:gd name="connsiteX1" fmla="*/ 0 w 1023"/>
                <a:gd name="connsiteY1" fmla="*/ 0 h 135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3" h="1359422">
                  <a:moveTo>
                    <a:pt x="0" y="1359423"/>
                  </a:moveTo>
                  <a:lnTo>
                    <a:pt x="0" y="0"/>
                  </a:lnTo>
                </a:path>
              </a:pathLst>
            </a:custGeom>
            <a:noFill/>
            <a:ln w="20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8DF8F0AD-342E-493A-33B4-AE064672A4EB}"/>
                </a:ext>
              </a:extLst>
            </p:cNvPr>
            <p:cNvSpPr/>
            <p:nvPr/>
          </p:nvSpPr>
          <p:spPr>
            <a:xfrm>
              <a:off x="8370629" y="3258987"/>
              <a:ext cx="1023" cy="1359422"/>
            </a:xfrm>
            <a:custGeom>
              <a:avLst/>
              <a:gdLst>
                <a:gd name="connsiteX0" fmla="*/ 0 w 1023"/>
                <a:gd name="connsiteY0" fmla="*/ 1359423 h 1359422"/>
                <a:gd name="connsiteX1" fmla="*/ 0 w 1023"/>
                <a:gd name="connsiteY1" fmla="*/ 0 h 135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3" h="1359422">
                  <a:moveTo>
                    <a:pt x="0" y="1359423"/>
                  </a:moveTo>
                  <a:lnTo>
                    <a:pt x="0" y="0"/>
                  </a:lnTo>
                </a:path>
              </a:pathLst>
            </a:custGeom>
            <a:noFill/>
            <a:ln w="20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8047BA3C-5908-FB58-3ABA-15960552E427}"/>
                </a:ext>
              </a:extLst>
            </p:cNvPr>
            <p:cNvSpPr/>
            <p:nvPr/>
          </p:nvSpPr>
          <p:spPr>
            <a:xfrm>
              <a:off x="8867595" y="3258987"/>
              <a:ext cx="1023" cy="1359422"/>
            </a:xfrm>
            <a:custGeom>
              <a:avLst/>
              <a:gdLst>
                <a:gd name="connsiteX0" fmla="*/ 0 w 1023"/>
                <a:gd name="connsiteY0" fmla="*/ 1359423 h 1359422"/>
                <a:gd name="connsiteX1" fmla="*/ 0 w 1023"/>
                <a:gd name="connsiteY1" fmla="*/ 0 h 135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3" h="1359422">
                  <a:moveTo>
                    <a:pt x="0" y="1359423"/>
                  </a:moveTo>
                  <a:lnTo>
                    <a:pt x="0" y="0"/>
                  </a:lnTo>
                </a:path>
              </a:pathLst>
            </a:custGeom>
            <a:noFill/>
            <a:ln w="20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66898126-B595-9B05-0338-95CC2360356F}"/>
                </a:ext>
              </a:extLst>
            </p:cNvPr>
            <p:cNvSpPr/>
            <p:nvPr/>
          </p:nvSpPr>
          <p:spPr>
            <a:xfrm>
              <a:off x="6820084" y="4618410"/>
              <a:ext cx="2107150" cy="1023"/>
            </a:xfrm>
            <a:custGeom>
              <a:avLst/>
              <a:gdLst>
                <a:gd name="connsiteX0" fmla="*/ 0 w 2107150"/>
                <a:gd name="connsiteY0" fmla="*/ 0 h 1023"/>
                <a:gd name="connsiteX1" fmla="*/ 2107151 w 2107150"/>
                <a:gd name="connsiteY1" fmla="*/ 0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7150" h="1023">
                  <a:moveTo>
                    <a:pt x="0" y="0"/>
                  </a:moveTo>
                  <a:lnTo>
                    <a:pt x="2107151" y="0"/>
                  </a:lnTo>
                </a:path>
              </a:pathLst>
            </a:custGeom>
            <a:noFill/>
            <a:ln w="4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B34E5847-A1B2-0524-042C-E4EEC775A367}"/>
                </a:ext>
              </a:extLst>
            </p:cNvPr>
            <p:cNvSpPr/>
            <p:nvPr/>
          </p:nvSpPr>
          <p:spPr>
            <a:xfrm>
              <a:off x="6879720" y="4599069"/>
              <a:ext cx="1023" cy="19341"/>
            </a:xfrm>
            <a:custGeom>
              <a:avLst/>
              <a:gdLst>
                <a:gd name="connsiteX0" fmla="*/ 0 w 1023"/>
                <a:gd name="connsiteY0" fmla="*/ 19341 h 19341"/>
                <a:gd name="connsiteX1" fmla="*/ 0 w 1023"/>
                <a:gd name="connsiteY1" fmla="*/ 0 h 1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3" h="19341">
                  <a:moveTo>
                    <a:pt x="0" y="19341"/>
                  </a:moveTo>
                  <a:lnTo>
                    <a:pt x="0" y="0"/>
                  </a:lnTo>
                </a:path>
              </a:pathLst>
            </a:custGeom>
            <a:noFill/>
            <a:ln w="4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70311E88-E340-44F5-1E97-38275C37495B}"/>
                </a:ext>
              </a:extLst>
            </p:cNvPr>
            <p:cNvSpPr/>
            <p:nvPr/>
          </p:nvSpPr>
          <p:spPr>
            <a:xfrm>
              <a:off x="7376689" y="4599069"/>
              <a:ext cx="1023" cy="19341"/>
            </a:xfrm>
            <a:custGeom>
              <a:avLst/>
              <a:gdLst>
                <a:gd name="connsiteX0" fmla="*/ 0 w 1023"/>
                <a:gd name="connsiteY0" fmla="*/ 19341 h 19341"/>
                <a:gd name="connsiteX1" fmla="*/ 0 w 1023"/>
                <a:gd name="connsiteY1" fmla="*/ 0 h 1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3" h="19341">
                  <a:moveTo>
                    <a:pt x="0" y="19341"/>
                  </a:moveTo>
                  <a:lnTo>
                    <a:pt x="0" y="0"/>
                  </a:lnTo>
                </a:path>
              </a:pathLst>
            </a:custGeom>
            <a:noFill/>
            <a:ln w="4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D4446C8D-CF02-83BC-CDB3-4FCEBE88BAAB}"/>
                </a:ext>
              </a:extLst>
            </p:cNvPr>
            <p:cNvSpPr/>
            <p:nvPr/>
          </p:nvSpPr>
          <p:spPr>
            <a:xfrm>
              <a:off x="7873654" y="4599069"/>
              <a:ext cx="1023" cy="19341"/>
            </a:xfrm>
            <a:custGeom>
              <a:avLst/>
              <a:gdLst>
                <a:gd name="connsiteX0" fmla="*/ 0 w 1023"/>
                <a:gd name="connsiteY0" fmla="*/ 19341 h 19341"/>
                <a:gd name="connsiteX1" fmla="*/ 0 w 1023"/>
                <a:gd name="connsiteY1" fmla="*/ 0 h 1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3" h="19341">
                  <a:moveTo>
                    <a:pt x="0" y="19341"/>
                  </a:moveTo>
                  <a:lnTo>
                    <a:pt x="0" y="0"/>
                  </a:lnTo>
                </a:path>
              </a:pathLst>
            </a:custGeom>
            <a:noFill/>
            <a:ln w="4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7A794548-38F8-200D-3F6D-3EDDE22B4E0C}"/>
                </a:ext>
              </a:extLst>
            </p:cNvPr>
            <p:cNvSpPr/>
            <p:nvPr/>
          </p:nvSpPr>
          <p:spPr>
            <a:xfrm>
              <a:off x="8370629" y="4599069"/>
              <a:ext cx="1023" cy="19341"/>
            </a:xfrm>
            <a:custGeom>
              <a:avLst/>
              <a:gdLst>
                <a:gd name="connsiteX0" fmla="*/ 0 w 1023"/>
                <a:gd name="connsiteY0" fmla="*/ 19341 h 19341"/>
                <a:gd name="connsiteX1" fmla="*/ 0 w 1023"/>
                <a:gd name="connsiteY1" fmla="*/ 0 h 1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3" h="19341">
                  <a:moveTo>
                    <a:pt x="0" y="19341"/>
                  </a:moveTo>
                  <a:lnTo>
                    <a:pt x="0" y="0"/>
                  </a:lnTo>
                </a:path>
              </a:pathLst>
            </a:custGeom>
            <a:noFill/>
            <a:ln w="4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36DE401D-EF66-8027-4BC0-C750860E1F97}"/>
                </a:ext>
              </a:extLst>
            </p:cNvPr>
            <p:cNvSpPr/>
            <p:nvPr/>
          </p:nvSpPr>
          <p:spPr>
            <a:xfrm>
              <a:off x="8867595" y="4599069"/>
              <a:ext cx="1023" cy="19341"/>
            </a:xfrm>
            <a:custGeom>
              <a:avLst/>
              <a:gdLst>
                <a:gd name="connsiteX0" fmla="*/ 0 w 1023"/>
                <a:gd name="connsiteY0" fmla="*/ 19341 h 19341"/>
                <a:gd name="connsiteX1" fmla="*/ 0 w 1023"/>
                <a:gd name="connsiteY1" fmla="*/ 0 h 1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3" h="19341">
                  <a:moveTo>
                    <a:pt x="0" y="19341"/>
                  </a:moveTo>
                  <a:lnTo>
                    <a:pt x="0" y="0"/>
                  </a:lnTo>
                </a:path>
              </a:pathLst>
            </a:custGeom>
            <a:noFill/>
            <a:ln w="4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F06C0376-E38C-B7AB-3E68-D0148E2D198A}"/>
                </a:ext>
              </a:extLst>
            </p:cNvPr>
            <p:cNvSpPr/>
            <p:nvPr/>
          </p:nvSpPr>
          <p:spPr>
            <a:xfrm>
              <a:off x="6791298" y="4653531"/>
              <a:ext cx="40045" cy="63089"/>
            </a:xfrm>
            <a:custGeom>
              <a:avLst/>
              <a:gdLst>
                <a:gd name="connsiteX0" fmla="*/ 2612 w 40045"/>
                <a:gd name="connsiteY0" fmla="*/ 0 h 63089"/>
                <a:gd name="connsiteX1" fmla="*/ 35485 w 40045"/>
                <a:gd name="connsiteY1" fmla="*/ 0 h 63089"/>
                <a:gd name="connsiteX2" fmla="*/ 35485 w 40045"/>
                <a:gd name="connsiteY2" fmla="*/ 7051 h 63089"/>
                <a:gd name="connsiteX3" fmla="*/ 10281 w 40045"/>
                <a:gd name="connsiteY3" fmla="*/ 7051 h 63089"/>
                <a:gd name="connsiteX4" fmla="*/ 10281 w 40045"/>
                <a:gd name="connsiteY4" fmla="*/ 22217 h 63089"/>
                <a:gd name="connsiteX5" fmla="*/ 13929 w 40045"/>
                <a:gd name="connsiteY5" fmla="*/ 21306 h 63089"/>
                <a:gd name="connsiteX6" fmla="*/ 17577 w 40045"/>
                <a:gd name="connsiteY6" fmla="*/ 20978 h 63089"/>
                <a:gd name="connsiteX7" fmla="*/ 33992 w 40045"/>
                <a:gd name="connsiteY7" fmla="*/ 26658 h 63089"/>
                <a:gd name="connsiteX8" fmla="*/ 40045 w 40045"/>
                <a:gd name="connsiteY8" fmla="*/ 42039 h 63089"/>
                <a:gd name="connsiteX9" fmla="*/ 33827 w 40045"/>
                <a:gd name="connsiteY9" fmla="*/ 57583 h 63089"/>
                <a:gd name="connsiteX10" fmla="*/ 16292 w 40045"/>
                <a:gd name="connsiteY10" fmla="*/ 63089 h 63089"/>
                <a:gd name="connsiteX11" fmla="*/ 8332 w 40045"/>
                <a:gd name="connsiteY11" fmla="*/ 62434 h 63089"/>
                <a:gd name="connsiteX12" fmla="*/ 0 w 40045"/>
                <a:gd name="connsiteY12" fmla="*/ 60439 h 63089"/>
                <a:gd name="connsiteX13" fmla="*/ 0 w 40045"/>
                <a:gd name="connsiteY13" fmla="*/ 52027 h 63089"/>
                <a:gd name="connsiteX14" fmla="*/ 7711 w 40045"/>
                <a:gd name="connsiteY14" fmla="*/ 55056 h 63089"/>
                <a:gd name="connsiteX15" fmla="*/ 16126 w 40045"/>
                <a:gd name="connsiteY15" fmla="*/ 56048 h 63089"/>
                <a:gd name="connsiteX16" fmla="*/ 27485 w 40045"/>
                <a:gd name="connsiteY16" fmla="*/ 52272 h 63089"/>
                <a:gd name="connsiteX17" fmla="*/ 31671 w 40045"/>
                <a:gd name="connsiteY17" fmla="*/ 42039 h 63089"/>
                <a:gd name="connsiteX18" fmla="*/ 27485 w 40045"/>
                <a:gd name="connsiteY18" fmla="*/ 31795 h 63089"/>
                <a:gd name="connsiteX19" fmla="*/ 16126 w 40045"/>
                <a:gd name="connsiteY19" fmla="*/ 28019 h 63089"/>
                <a:gd name="connsiteX20" fmla="*/ 9411 w 40045"/>
                <a:gd name="connsiteY20" fmla="*/ 28766 h 63089"/>
                <a:gd name="connsiteX21" fmla="*/ 2612 w 40045"/>
                <a:gd name="connsiteY21" fmla="*/ 31089 h 63089"/>
                <a:gd name="connsiteX22" fmla="*/ 2612 w 40045"/>
                <a:gd name="connsiteY22" fmla="*/ 0 h 6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045" h="63089">
                  <a:moveTo>
                    <a:pt x="2612" y="0"/>
                  </a:moveTo>
                  <a:lnTo>
                    <a:pt x="35485" y="0"/>
                  </a:lnTo>
                  <a:lnTo>
                    <a:pt x="35485" y="7051"/>
                  </a:lnTo>
                  <a:lnTo>
                    <a:pt x="10281" y="7051"/>
                  </a:lnTo>
                  <a:lnTo>
                    <a:pt x="10281" y="22217"/>
                  </a:lnTo>
                  <a:cubicBezTo>
                    <a:pt x="11497" y="21807"/>
                    <a:pt x="12713" y="21500"/>
                    <a:pt x="13929" y="21306"/>
                  </a:cubicBezTo>
                  <a:cubicBezTo>
                    <a:pt x="15144" y="21091"/>
                    <a:pt x="16360" y="20978"/>
                    <a:pt x="17577" y="20978"/>
                  </a:cubicBezTo>
                  <a:cubicBezTo>
                    <a:pt x="24485" y="20978"/>
                    <a:pt x="29957" y="22872"/>
                    <a:pt x="33992" y="26658"/>
                  </a:cubicBezTo>
                  <a:cubicBezTo>
                    <a:pt x="38027" y="30444"/>
                    <a:pt x="40045" y="35571"/>
                    <a:pt x="40045" y="42039"/>
                  </a:cubicBezTo>
                  <a:cubicBezTo>
                    <a:pt x="40045" y="48701"/>
                    <a:pt x="37972" y="53879"/>
                    <a:pt x="33827" y="57583"/>
                  </a:cubicBezTo>
                  <a:cubicBezTo>
                    <a:pt x="29681" y="61257"/>
                    <a:pt x="23837" y="63089"/>
                    <a:pt x="16292" y="63089"/>
                  </a:cubicBezTo>
                  <a:cubicBezTo>
                    <a:pt x="13693" y="63089"/>
                    <a:pt x="11041" y="62874"/>
                    <a:pt x="8332" y="62434"/>
                  </a:cubicBezTo>
                  <a:cubicBezTo>
                    <a:pt x="5652" y="61994"/>
                    <a:pt x="2875" y="61329"/>
                    <a:pt x="0" y="60439"/>
                  </a:cubicBezTo>
                  <a:lnTo>
                    <a:pt x="0" y="52027"/>
                  </a:lnTo>
                  <a:cubicBezTo>
                    <a:pt x="2488" y="53378"/>
                    <a:pt x="5057" y="54391"/>
                    <a:pt x="7711" y="55056"/>
                  </a:cubicBezTo>
                  <a:cubicBezTo>
                    <a:pt x="10364" y="55721"/>
                    <a:pt x="13169" y="56048"/>
                    <a:pt x="16126" y="56048"/>
                  </a:cubicBezTo>
                  <a:cubicBezTo>
                    <a:pt x="20907" y="56048"/>
                    <a:pt x="24693" y="54790"/>
                    <a:pt x="27485" y="52272"/>
                  </a:cubicBezTo>
                  <a:cubicBezTo>
                    <a:pt x="30276" y="49765"/>
                    <a:pt x="31671" y="46347"/>
                    <a:pt x="31671" y="42039"/>
                  </a:cubicBezTo>
                  <a:cubicBezTo>
                    <a:pt x="31671" y="37731"/>
                    <a:pt x="30276" y="34313"/>
                    <a:pt x="27485" y="31795"/>
                  </a:cubicBezTo>
                  <a:cubicBezTo>
                    <a:pt x="24693" y="29278"/>
                    <a:pt x="20907" y="28019"/>
                    <a:pt x="16126" y="28019"/>
                  </a:cubicBezTo>
                  <a:cubicBezTo>
                    <a:pt x="13888" y="28019"/>
                    <a:pt x="11649" y="28265"/>
                    <a:pt x="9411" y="28766"/>
                  </a:cubicBezTo>
                  <a:cubicBezTo>
                    <a:pt x="7199" y="29268"/>
                    <a:pt x="4934" y="30035"/>
                    <a:pt x="2612" y="31089"/>
                  </a:cubicBezTo>
                  <a:lnTo>
                    <a:pt x="2612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B1385E05-7A2E-9110-2E99-CE04E354E5DF}"/>
                </a:ext>
              </a:extLst>
            </p:cNvPr>
            <p:cNvSpPr/>
            <p:nvPr/>
          </p:nvSpPr>
          <p:spPr>
            <a:xfrm>
              <a:off x="6847841" y="4704893"/>
              <a:ext cx="8747" cy="10530"/>
            </a:xfrm>
            <a:custGeom>
              <a:avLst/>
              <a:gdLst>
                <a:gd name="connsiteX0" fmla="*/ 0 w 8747"/>
                <a:gd name="connsiteY0" fmla="*/ 0 h 10530"/>
                <a:gd name="connsiteX1" fmla="*/ 8747 w 8747"/>
                <a:gd name="connsiteY1" fmla="*/ 0 h 10530"/>
                <a:gd name="connsiteX2" fmla="*/ 8747 w 8747"/>
                <a:gd name="connsiteY2" fmla="*/ 10530 h 10530"/>
                <a:gd name="connsiteX3" fmla="*/ 0 w 8747"/>
                <a:gd name="connsiteY3" fmla="*/ 10530 h 10530"/>
                <a:gd name="connsiteX4" fmla="*/ 0 w 8747"/>
                <a:gd name="connsiteY4" fmla="*/ 0 h 1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7" h="10530">
                  <a:moveTo>
                    <a:pt x="0" y="0"/>
                  </a:moveTo>
                  <a:lnTo>
                    <a:pt x="8747" y="0"/>
                  </a:lnTo>
                  <a:lnTo>
                    <a:pt x="8747" y="10530"/>
                  </a:lnTo>
                  <a:lnTo>
                    <a:pt x="0" y="10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11D49E4A-F081-6BF7-35E0-A7591482C7EC}"/>
                </a:ext>
              </a:extLst>
            </p:cNvPr>
            <p:cNvSpPr/>
            <p:nvPr/>
          </p:nvSpPr>
          <p:spPr>
            <a:xfrm>
              <a:off x="6871346" y="4652416"/>
              <a:ext cx="42780" cy="64204"/>
            </a:xfrm>
            <a:custGeom>
              <a:avLst/>
              <a:gdLst>
                <a:gd name="connsiteX0" fmla="*/ 21391 w 42780"/>
                <a:gd name="connsiteY0" fmla="*/ 6631 h 64204"/>
                <a:gd name="connsiteX1" fmla="*/ 11649 w 42780"/>
                <a:gd name="connsiteY1" fmla="*/ 13017 h 64204"/>
                <a:gd name="connsiteX2" fmla="*/ 8415 w 42780"/>
                <a:gd name="connsiteY2" fmla="*/ 32123 h 64204"/>
                <a:gd name="connsiteX3" fmla="*/ 11649 w 42780"/>
                <a:gd name="connsiteY3" fmla="*/ 51239 h 64204"/>
                <a:gd name="connsiteX4" fmla="*/ 21391 w 42780"/>
                <a:gd name="connsiteY4" fmla="*/ 57573 h 64204"/>
                <a:gd name="connsiteX5" fmla="*/ 31132 w 42780"/>
                <a:gd name="connsiteY5" fmla="*/ 51239 h 64204"/>
                <a:gd name="connsiteX6" fmla="*/ 34408 w 42780"/>
                <a:gd name="connsiteY6" fmla="*/ 32123 h 64204"/>
                <a:gd name="connsiteX7" fmla="*/ 31132 w 42780"/>
                <a:gd name="connsiteY7" fmla="*/ 13017 h 64204"/>
                <a:gd name="connsiteX8" fmla="*/ 21391 w 42780"/>
                <a:gd name="connsiteY8" fmla="*/ 6631 h 64204"/>
                <a:gd name="connsiteX9" fmla="*/ 21391 w 42780"/>
                <a:gd name="connsiteY9" fmla="*/ 0 h 64204"/>
                <a:gd name="connsiteX10" fmla="*/ 37268 w 42780"/>
                <a:gd name="connsiteY10" fmla="*/ 8248 h 64204"/>
                <a:gd name="connsiteX11" fmla="*/ 42781 w 42780"/>
                <a:gd name="connsiteY11" fmla="*/ 32123 h 64204"/>
                <a:gd name="connsiteX12" fmla="*/ 37268 w 42780"/>
                <a:gd name="connsiteY12" fmla="*/ 55997 h 64204"/>
                <a:gd name="connsiteX13" fmla="*/ 21391 w 42780"/>
                <a:gd name="connsiteY13" fmla="*/ 64204 h 64204"/>
                <a:gd name="connsiteX14" fmla="*/ 5472 w 42780"/>
                <a:gd name="connsiteY14" fmla="*/ 55997 h 64204"/>
                <a:gd name="connsiteX15" fmla="*/ 0 w 42780"/>
                <a:gd name="connsiteY15" fmla="*/ 32123 h 64204"/>
                <a:gd name="connsiteX16" fmla="*/ 5472 w 42780"/>
                <a:gd name="connsiteY16" fmla="*/ 8248 h 64204"/>
                <a:gd name="connsiteX17" fmla="*/ 21391 w 42780"/>
                <a:gd name="connsiteY17" fmla="*/ 0 h 6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780" h="64204">
                  <a:moveTo>
                    <a:pt x="21391" y="6631"/>
                  </a:moveTo>
                  <a:cubicBezTo>
                    <a:pt x="17080" y="6631"/>
                    <a:pt x="13831" y="8760"/>
                    <a:pt x="11649" y="13017"/>
                  </a:cubicBezTo>
                  <a:cubicBezTo>
                    <a:pt x="9493" y="17243"/>
                    <a:pt x="8415" y="23608"/>
                    <a:pt x="8415" y="32123"/>
                  </a:cubicBezTo>
                  <a:cubicBezTo>
                    <a:pt x="8415" y="40606"/>
                    <a:pt x="9493" y="46982"/>
                    <a:pt x="11649" y="51239"/>
                  </a:cubicBezTo>
                  <a:cubicBezTo>
                    <a:pt x="13831" y="55465"/>
                    <a:pt x="17080" y="57573"/>
                    <a:pt x="21391" y="57573"/>
                  </a:cubicBezTo>
                  <a:cubicBezTo>
                    <a:pt x="25730" y="57573"/>
                    <a:pt x="28977" y="55465"/>
                    <a:pt x="31132" y="51239"/>
                  </a:cubicBezTo>
                  <a:cubicBezTo>
                    <a:pt x="33316" y="46982"/>
                    <a:pt x="34408" y="40606"/>
                    <a:pt x="34408" y="32123"/>
                  </a:cubicBezTo>
                  <a:cubicBezTo>
                    <a:pt x="34408" y="23608"/>
                    <a:pt x="33316" y="17243"/>
                    <a:pt x="31132" y="13017"/>
                  </a:cubicBezTo>
                  <a:cubicBezTo>
                    <a:pt x="28977" y="8760"/>
                    <a:pt x="25730" y="6631"/>
                    <a:pt x="21391" y="6631"/>
                  </a:cubicBezTo>
                  <a:moveTo>
                    <a:pt x="21391" y="0"/>
                  </a:moveTo>
                  <a:cubicBezTo>
                    <a:pt x="28327" y="0"/>
                    <a:pt x="33620" y="2753"/>
                    <a:pt x="37268" y="8248"/>
                  </a:cubicBezTo>
                  <a:cubicBezTo>
                    <a:pt x="40943" y="13723"/>
                    <a:pt x="42781" y="21674"/>
                    <a:pt x="42781" y="32123"/>
                  </a:cubicBezTo>
                  <a:cubicBezTo>
                    <a:pt x="42781" y="42540"/>
                    <a:pt x="40943" y="50502"/>
                    <a:pt x="37268" y="55997"/>
                  </a:cubicBezTo>
                  <a:cubicBezTo>
                    <a:pt x="33620" y="61472"/>
                    <a:pt x="28327" y="64204"/>
                    <a:pt x="21391" y="64204"/>
                  </a:cubicBezTo>
                  <a:cubicBezTo>
                    <a:pt x="14454" y="64204"/>
                    <a:pt x="9148" y="61472"/>
                    <a:pt x="5472" y="55997"/>
                  </a:cubicBezTo>
                  <a:cubicBezTo>
                    <a:pt x="1824" y="50502"/>
                    <a:pt x="0" y="42540"/>
                    <a:pt x="0" y="32123"/>
                  </a:cubicBezTo>
                  <a:cubicBezTo>
                    <a:pt x="0" y="21674"/>
                    <a:pt x="1824" y="13723"/>
                    <a:pt x="5472" y="8248"/>
                  </a:cubicBezTo>
                  <a:cubicBezTo>
                    <a:pt x="9148" y="2753"/>
                    <a:pt x="14454" y="0"/>
                    <a:pt x="21391" y="0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965DAAEE-464A-41A4-DF9E-4A2611632DAF}"/>
                </a:ext>
              </a:extLst>
            </p:cNvPr>
            <p:cNvSpPr/>
            <p:nvPr/>
          </p:nvSpPr>
          <p:spPr>
            <a:xfrm>
              <a:off x="6925361" y="4652416"/>
              <a:ext cx="42781" cy="64204"/>
            </a:xfrm>
            <a:custGeom>
              <a:avLst/>
              <a:gdLst>
                <a:gd name="connsiteX0" fmla="*/ 21391 w 42781"/>
                <a:gd name="connsiteY0" fmla="*/ 6631 h 64204"/>
                <a:gd name="connsiteX1" fmla="*/ 11649 w 42781"/>
                <a:gd name="connsiteY1" fmla="*/ 13017 h 64204"/>
                <a:gd name="connsiteX2" fmla="*/ 8416 w 42781"/>
                <a:gd name="connsiteY2" fmla="*/ 32123 h 64204"/>
                <a:gd name="connsiteX3" fmla="*/ 11649 w 42781"/>
                <a:gd name="connsiteY3" fmla="*/ 51239 h 64204"/>
                <a:gd name="connsiteX4" fmla="*/ 21391 w 42781"/>
                <a:gd name="connsiteY4" fmla="*/ 57573 h 64204"/>
                <a:gd name="connsiteX5" fmla="*/ 31133 w 42781"/>
                <a:gd name="connsiteY5" fmla="*/ 51239 h 64204"/>
                <a:gd name="connsiteX6" fmla="*/ 34408 w 42781"/>
                <a:gd name="connsiteY6" fmla="*/ 32123 h 64204"/>
                <a:gd name="connsiteX7" fmla="*/ 31133 w 42781"/>
                <a:gd name="connsiteY7" fmla="*/ 13017 h 64204"/>
                <a:gd name="connsiteX8" fmla="*/ 21391 w 42781"/>
                <a:gd name="connsiteY8" fmla="*/ 6631 h 64204"/>
                <a:gd name="connsiteX9" fmla="*/ 21391 w 42781"/>
                <a:gd name="connsiteY9" fmla="*/ 0 h 64204"/>
                <a:gd name="connsiteX10" fmla="*/ 37268 w 42781"/>
                <a:gd name="connsiteY10" fmla="*/ 8248 h 64204"/>
                <a:gd name="connsiteX11" fmla="*/ 42782 w 42781"/>
                <a:gd name="connsiteY11" fmla="*/ 32123 h 64204"/>
                <a:gd name="connsiteX12" fmla="*/ 37268 w 42781"/>
                <a:gd name="connsiteY12" fmla="*/ 55997 h 64204"/>
                <a:gd name="connsiteX13" fmla="*/ 21391 w 42781"/>
                <a:gd name="connsiteY13" fmla="*/ 64204 h 64204"/>
                <a:gd name="connsiteX14" fmla="*/ 5472 w 42781"/>
                <a:gd name="connsiteY14" fmla="*/ 55997 h 64204"/>
                <a:gd name="connsiteX15" fmla="*/ 0 w 42781"/>
                <a:gd name="connsiteY15" fmla="*/ 32123 h 64204"/>
                <a:gd name="connsiteX16" fmla="*/ 5472 w 42781"/>
                <a:gd name="connsiteY16" fmla="*/ 8248 h 64204"/>
                <a:gd name="connsiteX17" fmla="*/ 21391 w 42781"/>
                <a:gd name="connsiteY17" fmla="*/ 0 h 6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781" h="64204">
                  <a:moveTo>
                    <a:pt x="21391" y="6631"/>
                  </a:moveTo>
                  <a:cubicBezTo>
                    <a:pt x="17080" y="6631"/>
                    <a:pt x="13833" y="8760"/>
                    <a:pt x="11649" y="13017"/>
                  </a:cubicBezTo>
                  <a:cubicBezTo>
                    <a:pt x="9494" y="17243"/>
                    <a:pt x="8416" y="23608"/>
                    <a:pt x="8416" y="32123"/>
                  </a:cubicBezTo>
                  <a:cubicBezTo>
                    <a:pt x="8416" y="40606"/>
                    <a:pt x="9494" y="46982"/>
                    <a:pt x="11649" y="51239"/>
                  </a:cubicBezTo>
                  <a:cubicBezTo>
                    <a:pt x="13833" y="55465"/>
                    <a:pt x="17080" y="57573"/>
                    <a:pt x="21391" y="57573"/>
                  </a:cubicBezTo>
                  <a:cubicBezTo>
                    <a:pt x="25730" y="57573"/>
                    <a:pt x="28977" y="55465"/>
                    <a:pt x="31133" y="51239"/>
                  </a:cubicBezTo>
                  <a:cubicBezTo>
                    <a:pt x="33316" y="46982"/>
                    <a:pt x="34408" y="40606"/>
                    <a:pt x="34408" y="32123"/>
                  </a:cubicBezTo>
                  <a:cubicBezTo>
                    <a:pt x="34408" y="23608"/>
                    <a:pt x="33316" y="17243"/>
                    <a:pt x="31133" y="13017"/>
                  </a:cubicBezTo>
                  <a:cubicBezTo>
                    <a:pt x="28977" y="8760"/>
                    <a:pt x="25730" y="6631"/>
                    <a:pt x="21391" y="6631"/>
                  </a:cubicBezTo>
                  <a:moveTo>
                    <a:pt x="21391" y="0"/>
                  </a:moveTo>
                  <a:cubicBezTo>
                    <a:pt x="28328" y="0"/>
                    <a:pt x="33620" y="2753"/>
                    <a:pt x="37268" y="8248"/>
                  </a:cubicBezTo>
                  <a:cubicBezTo>
                    <a:pt x="40944" y="13723"/>
                    <a:pt x="42782" y="21674"/>
                    <a:pt x="42782" y="32123"/>
                  </a:cubicBezTo>
                  <a:cubicBezTo>
                    <a:pt x="42782" y="42540"/>
                    <a:pt x="40944" y="50502"/>
                    <a:pt x="37268" y="55997"/>
                  </a:cubicBezTo>
                  <a:cubicBezTo>
                    <a:pt x="33620" y="61472"/>
                    <a:pt x="28328" y="64204"/>
                    <a:pt x="21391" y="64204"/>
                  </a:cubicBezTo>
                  <a:cubicBezTo>
                    <a:pt x="14454" y="64204"/>
                    <a:pt x="9148" y="61472"/>
                    <a:pt x="5472" y="55997"/>
                  </a:cubicBezTo>
                  <a:cubicBezTo>
                    <a:pt x="1824" y="50502"/>
                    <a:pt x="0" y="42540"/>
                    <a:pt x="0" y="32123"/>
                  </a:cubicBezTo>
                  <a:cubicBezTo>
                    <a:pt x="0" y="21674"/>
                    <a:pt x="1824" y="13723"/>
                    <a:pt x="5472" y="8248"/>
                  </a:cubicBezTo>
                  <a:cubicBezTo>
                    <a:pt x="9148" y="2753"/>
                    <a:pt x="14454" y="0"/>
                    <a:pt x="21391" y="0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7D67D4F3-5BF4-63E0-FFE1-9E2AB267CBDF}"/>
                </a:ext>
              </a:extLst>
            </p:cNvPr>
            <p:cNvSpPr/>
            <p:nvPr/>
          </p:nvSpPr>
          <p:spPr>
            <a:xfrm>
              <a:off x="7289157" y="4653531"/>
              <a:ext cx="40045" cy="63089"/>
            </a:xfrm>
            <a:custGeom>
              <a:avLst/>
              <a:gdLst>
                <a:gd name="connsiteX0" fmla="*/ 2612 w 40045"/>
                <a:gd name="connsiteY0" fmla="*/ 0 h 63089"/>
                <a:gd name="connsiteX1" fmla="*/ 35485 w 40045"/>
                <a:gd name="connsiteY1" fmla="*/ 0 h 63089"/>
                <a:gd name="connsiteX2" fmla="*/ 35485 w 40045"/>
                <a:gd name="connsiteY2" fmla="*/ 7051 h 63089"/>
                <a:gd name="connsiteX3" fmla="*/ 10282 w 40045"/>
                <a:gd name="connsiteY3" fmla="*/ 7051 h 63089"/>
                <a:gd name="connsiteX4" fmla="*/ 10282 w 40045"/>
                <a:gd name="connsiteY4" fmla="*/ 22217 h 63089"/>
                <a:gd name="connsiteX5" fmla="*/ 13929 w 40045"/>
                <a:gd name="connsiteY5" fmla="*/ 21306 h 63089"/>
                <a:gd name="connsiteX6" fmla="*/ 17577 w 40045"/>
                <a:gd name="connsiteY6" fmla="*/ 20978 h 63089"/>
                <a:gd name="connsiteX7" fmla="*/ 33993 w 40045"/>
                <a:gd name="connsiteY7" fmla="*/ 26658 h 63089"/>
                <a:gd name="connsiteX8" fmla="*/ 40045 w 40045"/>
                <a:gd name="connsiteY8" fmla="*/ 42039 h 63089"/>
                <a:gd name="connsiteX9" fmla="*/ 33828 w 40045"/>
                <a:gd name="connsiteY9" fmla="*/ 57583 h 63089"/>
                <a:gd name="connsiteX10" fmla="*/ 16292 w 40045"/>
                <a:gd name="connsiteY10" fmla="*/ 63089 h 63089"/>
                <a:gd name="connsiteX11" fmla="*/ 8333 w 40045"/>
                <a:gd name="connsiteY11" fmla="*/ 62434 h 63089"/>
                <a:gd name="connsiteX12" fmla="*/ 0 w 40045"/>
                <a:gd name="connsiteY12" fmla="*/ 60439 h 63089"/>
                <a:gd name="connsiteX13" fmla="*/ 0 w 40045"/>
                <a:gd name="connsiteY13" fmla="*/ 52027 h 63089"/>
                <a:gd name="connsiteX14" fmla="*/ 7711 w 40045"/>
                <a:gd name="connsiteY14" fmla="*/ 55056 h 63089"/>
                <a:gd name="connsiteX15" fmla="*/ 16126 w 40045"/>
                <a:gd name="connsiteY15" fmla="*/ 56048 h 63089"/>
                <a:gd name="connsiteX16" fmla="*/ 27485 w 40045"/>
                <a:gd name="connsiteY16" fmla="*/ 52272 h 63089"/>
                <a:gd name="connsiteX17" fmla="*/ 31671 w 40045"/>
                <a:gd name="connsiteY17" fmla="*/ 42039 h 63089"/>
                <a:gd name="connsiteX18" fmla="*/ 27485 w 40045"/>
                <a:gd name="connsiteY18" fmla="*/ 31795 h 63089"/>
                <a:gd name="connsiteX19" fmla="*/ 16126 w 40045"/>
                <a:gd name="connsiteY19" fmla="*/ 28019 h 63089"/>
                <a:gd name="connsiteX20" fmla="*/ 9411 w 40045"/>
                <a:gd name="connsiteY20" fmla="*/ 28766 h 63089"/>
                <a:gd name="connsiteX21" fmla="*/ 2612 w 40045"/>
                <a:gd name="connsiteY21" fmla="*/ 31089 h 63089"/>
                <a:gd name="connsiteX22" fmla="*/ 2612 w 40045"/>
                <a:gd name="connsiteY22" fmla="*/ 0 h 6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045" h="63089">
                  <a:moveTo>
                    <a:pt x="2612" y="0"/>
                  </a:moveTo>
                  <a:lnTo>
                    <a:pt x="35485" y="0"/>
                  </a:lnTo>
                  <a:lnTo>
                    <a:pt x="35485" y="7051"/>
                  </a:lnTo>
                  <a:lnTo>
                    <a:pt x="10282" y="7051"/>
                  </a:lnTo>
                  <a:lnTo>
                    <a:pt x="10282" y="22217"/>
                  </a:lnTo>
                  <a:cubicBezTo>
                    <a:pt x="11497" y="21807"/>
                    <a:pt x="12713" y="21500"/>
                    <a:pt x="13929" y="21306"/>
                  </a:cubicBezTo>
                  <a:cubicBezTo>
                    <a:pt x="15145" y="21091"/>
                    <a:pt x="16361" y="20978"/>
                    <a:pt x="17577" y="20978"/>
                  </a:cubicBezTo>
                  <a:cubicBezTo>
                    <a:pt x="24485" y="20978"/>
                    <a:pt x="29958" y="22872"/>
                    <a:pt x="33993" y="26658"/>
                  </a:cubicBezTo>
                  <a:cubicBezTo>
                    <a:pt x="38028" y="30444"/>
                    <a:pt x="40045" y="35571"/>
                    <a:pt x="40045" y="42039"/>
                  </a:cubicBezTo>
                  <a:cubicBezTo>
                    <a:pt x="40045" y="48701"/>
                    <a:pt x="37973" y="53879"/>
                    <a:pt x="33828" y="57583"/>
                  </a:cubicBezTo>
                  <a:cubicBezTo>
                    <a:pt x="29682" y="61257"/>
                    <a:pt x="23837" y="63089"/>
                    <a:pt x="16292" y="63089"/>
                  </a:cubicBezTo>
                  <a:cubicBezTo>
                    <a:pt x="13693" y="63089"/>
                    <a:pt x="11041" y="62874"/>
                    <a:pt x="8333" y="62434"/>
                  </a:cubicBezTo>
                  <a:cubicBezTo>
                    <a:pt x="5652" y="61994"/>
                    <a:pt x="2875" y="61329"/>
                    <a:pt x="0" y="60439"/>
                  </a:cubicBezTo>
                  <a:lnTo>
                    <a:pt x="0" y="52027"/>
                  </a:lnTo>
                  <a:cubicBezTo>
                    <a:pt x="2488" y="53378"/>
                    <a:pt x="5057" y="54391"/>
                    <a:pt x="7711" y="55056"/>
                  </a:cubicBezTo>
                  <a:cubicBezTo>
                    <a:pt x="10364" y="55721"/>
                    <a:pt x="13169" y="56048"/>
                    <a:pt x="16126" y="56048"/>
                  </a:cubicBezTo>
                  <a:cubicBezTo>
                    <a:pt x="20907" y="56048"/>
                    <a:pt x="24693" y="54790"/>
                    <a:pt x="27485" y="52272"/>
                  </a:cubicBezTo>
                  <a:cubicBezTo>
                    <a:pt x="30276" y="49765"/>
                    <a:pt x="31671" y="46347"/>
                    <a:pt x="31671" y="42039"/>
                  </a:cubicBezTo>
                  <a:cubicBezTo>
                    <a:pt x="31671" y="37731"/>
                    <a:pt x="30276" y="34313"/>
                    <a:pt x="27485" y="31795"/>
                  </a:cubicBezTo>
                  <a:cubicBezTo>
                    <a:pt x="24693" y="29278"/>
                    <a:pt x="20907" y="28019"/>
                    <a:pt x="16126" y="28019"/>
                  </a:cubicBezTo>
                  <a:cubicBezTo>
                    <a:pt x="13888" y="28019"/>
                    <a:pt x="11649" y="28265"/>
                    <a:pt x="9411" y="28766"/>
                  </a:cubicBezTo>
                  <a:cubicBezTo>
                    <a:pt x="7199" y="29268"/>
                    <a:pt x="4934" y="30035"/>
                    <a:pt x="2612" y="31089"/>
                  </a:cubicBezTo>
                  <a:lnTo>
                    <a:pt x="2612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73099DB6-6019-1CA4-8FC8-7F58D553EA9F}"/>
                </a:ext>
              </a:extLst>
            </p:cNvPr>
            <p:cNvSpPr/>
            <p:nvPr/>
          </p:nvSpPr>
          <p:spPr>
            <a:xfrm>
              <a:off x="7345702" y="4704893"/>
              <a:ext cx="8746" cy="10530"/>
            </a:xfrm>
            <a:custGeom>
              <a:avLst/>
              <a:gdLst>
                <a:gd name="connsiteX0" fmla="*/ 0 w 8746"/>
                <a:gd name="connsiteY0" fmla="*/ 0 h 10530"/>
                <a:gd name="connsiteX1" fmla="*/ 8746 w 8746"/>
                <a:gd name="connsiteY1" fmla="*/ 0 h 10530"/>
                <a:gd name="connsiteX2" fmla="*/ 8746 w 8746"/>
                <a:gd name="connsiteY2" fmla="*/ 10530 h 10530"/>
                <a:gd name="connsiteX3" fmla="*/ 0 w 8746"/>
                <a:gd name="connsiteY3" fmla="*/ 10530 h 10530"/>
                <a:gd name="connsiteX4" fmla="*/ 0 w 8746"/>
                <a:gd name="connsiteY4" fmla="*/ 0 h 1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10530">
                  <a:moveTo>
                    <a:pt x="0" y="0"/>
                  </a:moveTo>
                  <a:lnTo>
                    <a:pt x="8746" y="0"/>
                  </a:lnTo>
                  <a:lnTo>
                    <a:pt x="8746" y="10530"/>
                  </a:lnTo>
                  <a:lnTo>
                    <a:pt x="0" y="10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A3C73090-AA67-AD4E-597D-92147C81BB5F}"/>
                </a:ext>
              </a:extLst>
            </p:cNvPr>
            <p:cNvSpPr/>
            <p:nvPr/>
          </p:nvSpPr>
          <p:spPr>
            <a:xfrm>
              <a:off x="7369828" y="4652416"/>
              <a:ext cx="39298" cy="63007"/>
            </a:xfrm>
            <a:custGeom>
              <a:avLst/>
              <a:gdLst>
                <a:gd name="connsiteX0" fmla="*/ 10074 w 39298"/>
                <a:gd name="connsiteY0" fmla="*/ 55956 h 63007"/>
                <a:gd name="connsiteX1" fmla="*/ 39298 w 39298"/>
                <a:gd name="connsiteY1" fmla="*/ 55956 h 63007"/>
                <a:gd name="connsiteX2" fmla="*/ 39298 w 39298"/>
                <a:gd name="connsiteY2" fmla="*/ 63007 h 63007"/>
                <a:gd name="connsiteX3" fmla="*/ 0 w 39298"/>
                <a:gd name="connsiteY3" fmla="*/ 63007 h 63007"/>
                <a:gd name="connsiteX4" fmla="*/ 0 w 39298"/>
                <a:gd name="connsiteY4" fmla="*/ 55956 h 63007"/>
                <a:gd name="connsiteX5" fmla="*/ 12975 w 39298"/>
                <a:gd name="connsiteY5" fmla="*/ 42735 h 63007"/>
                <a:gd name="connsiteX6" fmla="*/ 23338 w 39298"/>
                <a:gd name="connsiteY6" fmla="*/ 32000 h 63007"/>
                <a:gd name="connsiteX7" fmla="*/ 28935 w 39298"/>
                <a:gd name="connsiteY7" fmla="*/ 24376 h 63007"/>
                <a:gd name="connsiteX8" fmla="*/ 30552 w 39298"/>
                <a:gd name="connsiteY8" fmla="*/ 18195 h 63007"/>
                <a:gd name="connsiteX9" fmla="*/ 27069 w 39298"/>
                <a:gd name="connsiteY9" fmla="*/ 10152 h 63007"/>
                <a:gd name="connsiteX10" fmla="*/ 18074 w 39298"/>
                <a:gd name="connsiteY10" fmla="*/ 7041 h 63007"/>
                <a:gd name="connsiteX11" fmla="*/ 9741 w 39298"/>
                <a:gd name="connsiteY11" fmla="*/ 8412 h 63007"/>
                <a:gd name="connsiteX12" fmla="*/ 414 w 39298"/>
                <a:gd name="connsiteY12" fmla="*/ 12556 h 63007"/>
                <a:gd name="connsiteX13" fmla="*/ 414 w 39298"/>
                <a:gd name="connsiteY13" fmla="*/ 4104 h 63007"/>
                <a:gd name="connsiteX14" fmla="*/ 9866 w 39298"/>
                <a:gd name="connsiteY14" fmla="*/ 1034 h 63007"/>
                <a:gd name="connsiteX15" fmla="*/ 17908 w 39298"/>
                <a:gd name="connsiteY15" fmla="*/ 0 h 63007"/>
                <a:gd name="connsiteX16" fmla="*/ 33246 w 39298"/>
                <a:gd name="connsiteY16" fmla="*/ 4810 h 63007"/>
                <a:gd name="connsiteX17" fmla="*/ 38967 w 39298"/>
                <a:gd name="connsiteY17" fmla="*/ 17653 h 63007"/>
                <a:gd name="connsiteX18" fmla="*/ 37517 w 39298"/>
                <a:gd name="connsiteY18" fmla="*/ 24908 h 63007"/>
                <a:gd name="connsiteX19" fmla="*/ 32335 w 39298"/>
                <a:gd name="connsiteY19" fmla="*/ 32952 h 63007"/>
                <a:gd name="connsiteX20" fmla="*/ 25743 w 39298"/>
                <a:gd name="connsiteY20" fmla="*/ 39921 h 63007"/>
                <a:gd name="connsiteX21" fmla="*/ 10074 w 39298"/>
                <a:gd name="connsiteY21" fmla="*/ 55956 h 63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298" h="63007">
                  <a:moveTo>
                    <a:pt x="10074" y="55956"/>
                  </a:moveTo>
                  <a:lnTo>
                    <a:pt x="39298" y="55956"/>
                  </a:lnTo>
                  <a:lnTo>
                    <a:pt x="39298" y="63007"/>
                  </a:lnTo>
                  <a:lnTo>
                    <a:pt x="0" y="63007"/>
                  </a:lnTo>
                  <a:lnTo>
                    <a:pt x="0" y="55956"/>
                  </a:lnTo>
                  <a:cubicBezTo>
                    <a:pt x="3178" y="52671"/>
                    <a:pt x="7503" y="48261"/>
                    <a:pt x="12975" y="42735"/>
                  </a:cubicBezTo>
                  <a:cubicBezTo>
                    <a:pt x="18474" y="37178"/>
                    <a:pt x="21929" y="33606"/>
                    <a:pt x="23338" y="32000"/>
                  </a:cubicBezTo>
                  <a:cubicBezTo>
                    <a:pt x="26020" y="28981"/>
                    <a:pt x="27885" y="26443"/>
                    <a:pt x="28935" y="24376"/>
                  </a:cubicBezTo>
                  <a:cubicBezTo>
                    <a:pt x="30013" y="22278"/>
                    <a:pt x="30552" y="20211"/>
                    <a:pt x="30552" y="18195"/>
                  </a:cubicBezTo>
                  <a:cubicBezTo>
                    <a:pt x="30552" y="14910"/>
                    <a:pt x="29391" y="12229"/>
                    <a:pt x="27069" y="10152"/>
                  </a:cubicBezTo>
                  <a:cubicBezTo>
                    <a:pt x="24776" y="8074"/>
                    <a:pt x="21778" y="7041"/>
                    <a:pt x="18074" y="7041"/>
                  </a:cubicBezTo>
                  <a:cubicBezTo>
                    <a:pt x="15448" y="7041"/>
                    <a:pt x="12671" y="7501"/>
                    <a:pt x="9741" y="8412"/>
                  </a:cubicBezTo>
                  <a:cubicBezTo>
                    <a:pt x="6840" y="9323"/>
                    <a:pt x="3731" y="10704"/>
                    <a:pt x="414" y="12556"/>
                  </a:cubicBezTo>
                  <a:lnTo>
                    <a:pt x="414" y="4104"/>
                  </a:lnTo>
                  <a:cubicBezTo>
                    <a:pt x="3786" y="2742"/>
                    <a:pt x="6936" y="1719"/>
                    <a:pt x="9866" y="1034"/>
                  </a:cubicBezTo>
                  <a:cubicBezTo>
                    <a:pt x="12796" y="348"/>
                    <a:pt x="15476" y="0"/>
                    <a:pt x="17908" y="0"/>
                  </a:cubicBezTo>
                  <a:cubicBezTo>
                    <a:pt x="24320" y="0"/>
                    <a:pt x="29432" y="1607"/>
                    <a:pt x="33246" y="4810"/>
                  </a:cubicBezTo>
                  <a:cubicBezTo>
                    <a:pt x="37060" y="8013"/>
                    <a:pt x="38967" y="12290"/>
                    <a:pt x="38967" y="17653"/>
                  </a:cubicBezTo>
                  <a:cubicBezTo>
                    <a:pt x="38967" y="20201"/>
                    <a:pt x="38484" y="22616"/>
                    <a:pt x="37517" y="24908"/>
                  </a:cubicBezTo>
                  <a:cubicBezTo>
                    <a:pt x="36576" y="27170"/>
                    <a:pt x="34849" y="29851"/>
                    <a:pt x="32335" y="32952"/>
                  </a:cubicBezTo>
                  <a:cubicBezTo>
                    <a:pt x="31644" y="33760"/>
                    <a:pt x="29447" y="36083"/>
                    <a:pt x="25743" y="39921"/>
                  </a:cubicBezTo>
                  <a:cubicBezTo>
                    <a:pt x="22040" y="43738"/>
                    <a:pt x="16817" y="49079"/>
                    <a:pt x="10074" y="55956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EB55A783-C384-FD16-EF40-AA7C6009EE8C}"/>
                </a:ext>
              </a:extLst>
            </p:cNvPr>
            <p:cNvSpPr/>
            <p:nvPr/>
          </p:nvSpPr>
          <p:spPr>
            <a:xfrm>
              <a:off x="7424175" y="4653531"/>
              <a:ext cx="40045" cy="63089"/>
            </a:xfrm>
            <a:custGeom>
              <a:avLst/>
              <a:gdLst>
                <a:gd name="connsiteX0" fmla="*/ 2612 w 40045"/>
                <a:gd name="connsiteY0" fmla="*/ 0 h 63089"/>
                <a:gd name="connsiteX1" fmla="*/ 35485 w 40045"/>
                <a:gd name="connsiteY1" fmla="*/ 0 h 63089"/>
                <a:gd name="connsiteX2" fmla="*/ 35485 w 40045"/>
                <a:gd name="connsiteY2" fmla="*/ 7051 h 63089"/>
                <a:gd name="connsiteX3" fmla="*/ 10281 w 40045"/>
                <a:gd name="connsiteY3" fmla="*/ 7051 h 63089"/>
                <a:gd name="connsiteX4" fmla="*/ 10281 w 40045"/>
                <a:gd name="connsiteY4" fmla="*/ 22217 h 63089"/>
                <a:gd name="connsiteX5" fmla="*/ 13929 w 40045"/>
                <a:gd name="connsiteY5" fmla="*/ 21306 h 63089"/>
                <a:gd name="connsiteX6" fmla="*/ 17577 w 40045"/>
                <a:gd name="connsiteY6" fmla="*/ 20978 h 63089"/>
                <a:gd name="connsiteX7" fmla="*/ 33993 w 40045"/>
                <a:gd name="connsiteY7" fmla="*/ 26658 h 63089"/>
                <a:gd name="connsiteX8" fmla="*/ 40045 w 40045"/>
                <a:gd name="connsiteY8" fmla="*/ 42039 h 63089"/>
                <a:gd name="connsiteX9" fmla="*/ 33828 w 40045"/>
                <a:gd name="connsiteY9" fmla="*/ 57583 h 63089"/>
                <a:gd name="connsiteX10" fmla="*/ 16292 w 40045"/>
                <a:gd name="connsiteY10" fmla="*/ 63089 h 63089"/>
                <a:gd name="connsiteX11" fmla="*/ 8333 w 40045"/>
                <a:gd name="connsiteY11" fmla="*/ 62434 h 63089"/>
                <a:gd name="connsiteX12" fmla="*/ 0 w 40045"/>
                <a:gd name="connsiteY12" fmla="*/ 60439 h 63089"/>
                <a:gd name="connsiteX13" fmla="*/ 0 w 40045"/>
                <a:gd name="connsiteY13" fmla="*/ 52027 h 63089"/>
                <a:gd name="connsiteX14" fmla="*/ 7711 w 40045"/>
                <a:gd name="connsiteY14" fmla="*/ 55056 h 63089"/>
                <a:gd name="connsiteX15" fmla="*/ 16126 w 40045"/>
                <a:gd name="connsiteY15" fmla="*/ 56048 h 63089"/>
                <a:gd name="connsiteX16" fmla="*/ 27485 w 40045"/>
                <a:gd name="connsiteY16" fmla="*/ 52272 h 63089"/>
                <a:gd name="connsiteX17" fmla="*/ 31671 w 40045"/>
                <a:gd name="connsiteY17" fmla="*/ 42039 h 63089"/>
                <a:gd name="connsiteX18" fmla="*/ 27485 w 40045"/>
                <a:gd name="connsiteY18" fmla="*/ 31795 h 63089"/>
                <a:gd name="connsiteX19" fmla="*/ 16126 w 40045"/>
                <a:gd name="connsiteY19" fmla="*/ 28019 h 63089"/>
                <a:gd name="connsiteX20" fmla="*/ 9411 w 40045"/>
                <a:gd name="connsiteY20" fmla="*/ 28766 h 63089"/>
                <a:gd name="connsiteX21" fmla="*/ 2612 w 40045"/>
                <a:gd name="connsiteY21" fmla="*/ 31089 h 63089"/>
                <a:gd name="connsiteX22" fmla="*/ 2612 w 40045"/>
                <a:gd name="connsiteY22" fmla="*/ 0 h 6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045" h="63089">
                  <a:moveTo>
                    <a:pt x="2612" y="0"/>
                  </a:moveTo>
                  <a:lnTo>
                    <a:pt x="35485" y="0"/>
                  </a:lnTo>
                  <a:lnTo>
                    <a:pt x="35485" y="7051"/>
                  </a:lnTo>
                  <a:lnTo>
                    <a:pt x="10281" y="7051"/>
                  </a:lnTo>
                  <a:lnTo>
                    <a:pt x="10281" y="22217"/>
                  </a:lnTo>
                  <a:cubicBezTo>
                    <a:pt x="11497" y="21807"/>
                    <a:pt x="12713" y="21500"/>
                    <a:pt x="13929" y="21306"/>
                  </a:cubicBezTo>
                  <a:cubicBezTo>
                    <a:pt x="15146" y="21091"/>
                    <a:pt x="16361" y="20978"/>
                    <a:pt x="17577" y="20978"/>
                  </a:cubicBezTo>
                  <a:cubicBezTo>
                    <a:pt x="24485" y="20978"/>
                    <a:pt x="29958" y="22872"/>
                    <a:pt x="33993" y="26658"/>
                  </a:cubicBezTo>
                  <a:cubicBezTo>
                    <a:pt x="38028" y="30444"/>
                    <a:pt x="40045" y="35571"/>
                    <a:pt x="40045" y="42039"/>
                  </a:cubicBezTo>
                  <a:cubicBezTo>
                    <a:pt x="40045" y="48701"/>
                    <a:pt x="37973" y="53879"/>
                    <a:pt x="33828" y="57583"/>
                  </a:cubicBezTo>
                  <a:cubicBezTo>
                    <a:pt x="29682" y="61257"/>
                    <a:pt x="23837" y="63089"/>
                    <a:pt x="16292" y="63089"/>
                  </a:cubicBezTo>
                  <a:cubicBezTo>
                    <a:pt x="13693" y="63089"/>
                    <a:pt x="11041" y="62874"/>
                    <a:pt x="8333" y="62434"/>
                  </a:cubicBezTo>
                  <a:cubicBezTo>
                    <a:pt x="5652" y="61994"/>
                    <a:pt x="2875" y="61329"/>
                    <a:pt x="0" y="60439"/>
                  </a:cubicBezTo>
                  <a:lnTo>
                    <a:pt x="0" y="52027"/>
                  </a:lnTo>
                  <a:cubicBezTo>
                    <a:pt x="2488" y="53378"/>
                    <a:pt x="5057" y="54391"/>
                    <a:pt x="7711" y="55056"/>
                  </a:cubicBezTo>
                  <a:cubicBezTo>
                    <a:pt x="10364" y="55721"/>
                    <a:pt x="13169" y="56048"/>
                    <a:pt x="16126" y="56048"/>
                  </a:cubicBezTo>
                  <a:cubicBezTo>
                    <a:pt x="20907" y="56048"/>
                    <a:pt x="24693" y="54790"/>
                    <a:pt x="27485" y="52272"/>
                  </a:cubicBezTo>
                  <a:cubicBezTo>
                    <a:pt x="30276" y="49765"/>
                    <a:pt x="31671" y="46347"/>
                    <a:pt x="31671" y="42039"/>
                  </a:cubicBezTo>
                  <a:cubicBezTo>
                    <a:pt x="31671" y="37731"/>
                    <a:pt x="30276" y="34313"/>
                    <a:pt x="27485" y="31795"/>
                  </a:cubicBezTo>
                  <a:cubicBezTo>
                    <a:pt x="24693" y="29278"/>
                    <a:pt x="20907" y="28019"/>
                    <a:pt x="16126" y="28019"/>
                  </a:cubicBezTo>
                  <a:cubicBezTo>
                    <a:pt x="13888" y="28019"/>
                    <a:pt x="11649" y="28265"/>
                    <a:pt x="9411" y="28766"/>
                  </a:cubicBezTo>
                  <a:cubicBezTo>
                    <a:pt x="7199" y="29268"/>
                    <a:pt x="4934" y="30035"/>
                    <a:pt x="2612" y="31089"/>
                  </a:cubicBezTo>
                  <a:lnTo>
                    <a:pt x="2612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740D3705-275D-9A88-CA13-5DC827735B34}"/>
                </a:ext>
              </a:extLst>
            </p:cNvPr>
            <p:cNvSpPr/>
            <p:nvPr/>
          </p:nvSpPr>
          <p:spPr>
            <a:xfrm>
              <a:off x="7785237" y="4653531"/>
              <a:ext cx="40043" cy="63089"/>
            </a:xfrm>
            <a:custGeom>
              <a:avLst/>
              <a:gdLst>
                <a:gd name="connsiteX0" fmla="*/ 2609 w 40043"/>
                <a:gd name="connsiteY0" fmla="*/ 0 h 63089"/>
                <a:gd name="connsiteX1" fmla="*/ 35479 w 40043"/>
                <a:gd name="connsiteY1" fmla="*/ 0 h 63089"/>
                <a:gd name="connsiteX2" fmla="*/ 35479 w 40043"/>
                <a:gd name="connsiteY2" fmla="*/ 7051 h 63089"/>
                <a:gd name="connsiteX3" fmla="*/ 10274 w 40043"/>
                <a:gd name="connsiteY3" fmla="*/ 7051 h 63089"/>
                <a:gd name="connsiteX4" fmla="*/ 10274 w 40043"/>
                <a:gd name="connsiteY4" fmla="*/ 22217 h 63089"/>
                <a:gd name="connsiteX5" fmla="*/ 13928 w 40043"/>
                <a:gd name="connsiteY5" fmla="*/ 21306 h 63089"/>
                <a:gd name="connsiteX6" fmla="*/ 17571 w 40043"/>
                <a:gd name="connsiteY6" fmla="*/ 20978 h 63089"/>
                <a:gd name="connsiteX7" fmla="*/ 33995 w 40043"/>
                <a:gd name="connsiteY7" fmla="*/ 26658 h 63089"/>
                <a:gd name="connsiteX8" fmla="*/ 40043 w 40043"/>
                <a:gd name="connsiteY8" fmla="*/ 42039 h 63089"/>
                <a:gd name="connsiteX9" fmla="*/ 33821 w 40043"/>
                <a:gd name="connsiteY9" fmla="*/ 57583 h 63089"/>
                <a:gd name="connsiteX10" fmla="*/ 16292 w 40043"/>
                <a:gd name="connsiteY10" fmla="*/ 63089 h 63089"/>
                <a:gd name="connsiteX11" fmla="*/ 8330 w 40043"/>
                <a:gd name="connsiteY11" fmla="*/ 62434 h 63089"/>
                <a:gd name="connsiteX12" fmla="*/ 0 w 40043"/>
                <a:gd name="connsiteY12" fmla="*/ 60439 h 63089"/>
                <a:gd name="connsiteX13" fmla="*/ 0 w 40043"/>
                <a:gd name="connsiteY13" fmla="*/ 52027 h 63089"/>
                <a:gd name="connsiteX14" fmla="*/ 7706 w 40043"/>
                <a:gd name="connsiteY14" fmla="*/ 55056 h 63089"/>
                <a:gd name="connsiteX15" fmla="*/ 16128 w 40043"/>
                <a:gd name="connsiteY15" fmla="*/ 56048 h 63089"/>
                <a:gd name="connsiteX16" fmla="*/ 27487 w 40043"/>
                <a:gd name="connsiteY16" fmla="*/ 52272 h 63089"/>
                <a:gd name="connsiteX17" fmla="*/ 31672 w 40043"/>
                <a:gd name="connsiteY17" fmla="*/ 42039 h 63089"/>
                <a:gd name="connsiteX18" fmla="*/ 27487 w 40043"/>
                <a:gd name="connsiteY18" fmla="*/ 31795 h 63089"/>
                <a:gd name="connsiteX19" fmla="*/ 16128 w 40043"/>
                <a:gd name="connsiteY19" fmla="*/ 28019 h 63089"/>
                <a:gd name="connsiteX20" fmla="*/ 9404 w 40043"/>
                <a:gd name="connsiteY20" fmla="*/ 28766 h 63089"/>
                <a:gd name="connsiteX21" fmla="*/ 2609 w 40043"/>
                <a:gd name="connsiteY21" fmla="*/ 31089 h 63089"/>
                <a:gd name="connsiteX22" fmla="*/ 2609 w 40043"/>
                <a:gd name="connsiteY22" fmla="*/ 0 h 6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043" h="63089">
                  <a:moveTo>
                    <a:pt x="2609" y="0"/>
                  </a:moveTo>
                  <a:lnTo>
                    <a:pt x="35479" y="0"/>
                  </a:lnTo>
                  <a:lnTo>
                    <a:pt x="35479" y="7051"/>
                  </a:lnTo>
                  <a:lnTo>
                    <a:pt x="10274" y="7051"/>
                  </a:lnTo>
                  <a:lnTo>
                    <a:pt x="10274" y="22217"/>
                  </a:lnTo>
                  <a:cubicBezTo>
                    <a:pt x="11492" y="21807"/>
                    <a:pt x="12710" y="21500"/>
                    <a:pt x="13928" y="21306"/>
                  </a:cubicBezTo>
                  <a:cubicBezTo>
                    <a:pt x="15145" y="21091"/>
                    <a:pt x="16353" y="20978"/>
                    <a:pt x="17571" y="20978"/>
                  </a:cubicBezTo>
                  <a:cubicBezTo>
                    <a:pt x="24478" y="20978"/>
                    <a:pt x="29953" y="22872"/>
                    <a:pt x="33995" y="26658"/>
                  </a:cubicBezTo>
                  <a:cubicBezTo>
                    <a:pt x="38027" y="30444"/>
                    <a:pt x="40043" y="35571"/>
                    <a:pt x="40043" y="42039"/>
                  </a:cubicBezTo>
                  <a:cubicBezTo>
                    <a:pt x="40043" y="48701"/>
                    <a:pt x="37966" y="53879"/>
                    <a:pt x="33821" y="57583"/>
                  </a:cubicBezTo>
                  <a:cubicBezTo>
                    <a:pt x="29677" y="61257"/>
                    <a:pt x="23834" y="63089"/>
                    <a:pt x="16292" y="63089"/>
                  </a:cubicBezTo>
                  <a:cubicBezTo>
                    <a:pt x="13692" y="63089"/>
                    <a:pt x="11042" y="62874"/>
                    <a:pt x="8330" y="62434"/>
                  </a:cubicBezTo>
                  <a:cubicBezTo>
                    <a:pt x="5649" y="61994"/>
                    <a:pt x="2876" y="61329"/>
                    <a:pt x="0" y="60439"/>
                  </a:cubicBezTo>
                  <a:lnTo>
                    <a:pt x="0" y="52027"/>
                  </a:lnTo>
                  <a:cubicBezTo>
                    <a:pt x="2487" y="53378"/>
                    <a:pt x="5055" y="54391"/>
                    <a:pt x="7706" y="55056"/>
                  </a:cubicBezTo>
                  <a:cubicBezTo>
                    <a:pt x="10356" y="55721"/>
                    <a:pt x="13170" y="56048"/>
                    <a:pt x="16128" y="56048"/>
                  </a:cubicBezTo>
                  <a:cubicBezTo>
                    <a:pt x="20907" y="56048"/>
                    <a:pt x="24693" y="54790"/>
                    <a:pt x="27487" y="52272"/>
                  </a:cubicBezTo>
                  <a:cubicBezTo>
                    <a:pt x="30281" y="49765"/>
                    <a:pt x="31672" y="46347"/>
                    <a:pt x="31672" y="42039"/>
                  </a:cubicBezTo>
                  <a:cubicBezTo>
                    <a:pt x="31672" y="37731"/>
                    <a:pt x="30281" y="34313"/>
                    <a:pt x="27487" y="31795"/>
                  </a:cubicBezTo>
                  <a:cubicBezTo>
                    <a:pt x="24693" y="29278"/>
                    <a:pt x="20907" y="28019"/>
                    <a:pt x="16128" y="28019"/>
                  </a:cubicBezTo>
                  <a:cubicBezTo>
                    <a:pt x="13887" y="28019"/>
                    <a:pt x="11646" y="28265"/>
                    <a:pt x="9404" y="28766"/>
                  </a:cubicBezTo>
                  <a:cubicBezTo>
                    <a:pt x="7194" y="29268"/>
                    <a:pt x="4932" y="30035"/>
                    <a:pt x="2609" y="31089"/>
                  </a:cubicBezTo>
                  <a:lnTo>
                    <a:pt x="2609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5E3C64E7-5EBB-A51C-E8F5-E485797F4552}"/>
                </a:ext>
              </a:extLst>
            </p:cNvPr>
            <p:cNvSpPr/>
            <p:nvPr/>
          </p:nvSpPr>
          <p:spPr>
            <a:xfrm>
              <a:off x="7841777" y="4704893"/>
              <a:ext cx="8749" cy="10530"/>
            </a:xfrm>
            <a:custGeom>
              <a:avLst/>
              <a:gdLst>
                <a:gd name="connsiteX0" fmla="*/ 0 w 8749"/>
                <a:gd name="connsiteY0" fmla="*/ 0 h 10530"/>
                <a:gd name="connsiteX1" fmla="*/ 8749 w 8749"/>
                <a:gd name="connsiteY1" fmla="*/ 0 h 10530"/>
                <a:gd name="connsiteX2" fmla="*/ 8749 w 8749"/>
                <a:gd name="connsiteY2" fmla="*/ 10530 h 10530"/>
                <a:gd name="connsiteX3" fmla="*/ 0 w 8749"/>
                <a:gd name="connsiteY3" fmla="*/ 10530 h 10530"/>
                <a:gd name="connsiteX4" fmla="*/ 0 w 8749"/>
                <a:gd name="connsiteY4" fmla="*/ 0 h 1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9" h="10530">
                  <a:moveTo>
                    <a:pt x="0" y="0"/>
                  </a:moveTo>
                  <a:lnTo>
                    <a:pt x="8749" y="0"/>
                  </a:lnTo>
                  <a:lnTo>
                    <a:pt x="8749" y="10530"/>
                  </a:lnTo>
                  <a:lnTo>
                    <a:pt x="0" y="10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D10E7793-6F61-B29E-7AEC-F2169C91F3E8}"/>
                </a:ext>
              </a:extLst>
            </p:cNvPr>
            <p:cNvSpPr/>
            <p:nvPr/>
          </p:nvSpPr>
          <p:spPr>
            <a:xfrm>
              <a:off x="7866235" y="4653531"/>
              <a:ext cx="40043" cy="63089"/>
            </a:xfrm>
            <a:custGeom>
              <a:avLst/>
              <a:gdLst>
                <a:gd name="connsiteX0" fmla="*/ 2610 w 40043"/>
                <a:gd name="connsiteY0" fmla="*/ 0 h 63089"/>
                <a:gd name="connsiteX1" fmla="*/ 35490 w 40043"/>
                <a:gd name="connsiteY1" fmla="*/ 0 h 63089"/>
                <a:gd name="connsiteX2" fmla="*/ 35490 w 40043"/>
                <a:gd name="connsiteY2" fmla="*/ 7051 h 63089"/>
                <a:gd name="connsiteX3" fmla="*/ 10285 w 40043"/>
                <a:gd name="connsiteY3" fmla="*/ 7051 h 63089"/>
                <a:gd name="connsiteX4" fmla="*/ 10285 w 40043"/>
                <a:gd name="connsiteY4" fmla="*/ 22217 h 63089"/>
                <a:gd name="connsiteX5" fmla="*/ 13928 w 40043"/>
                <a:gd name="connsiteY5" fmla="*/ 21306 h 63089"/>
                <a:gd name="connsiteX6" fmla="*/ 17581 w 40043"/>
                <a:gd name="connsiteY6" fmla="*/ 20978 h 63089"/>
                <a:gd name="connsiteX7" fmla="*/ 33995 w 40043"/>
                <a:gd name="connsiteY7" fmla="*/ 26658 h 63089"/>
                <a:gd name="connsiteX8" fmla="*/ 40043 w 40043"/>
                <a:gd name="connsiteY8" fmla="*/ 42039 h 63089"/>
                <a:gd name="connsiteX9" fmla="*/ 33832 w 40043"/>
                <a:gd name="connsiteY9" fmla="*/ 57583 h 63089"/>
                <a:gd name="connsiteX10" fmla="*/ 16292 w 40043"/>
                <a:gd name="connsiteY10" fmla="*/ 63089 h 63089"/>
                <a:gd name="connsiteX11" fmla="*/ 8330 w 40043"/>
                <a:gd name="connsiteY11" fmla="*/ 62434 h 63089"/>
                <a:gd name="connsiteX12" fmla="*/ 0 w 40043"/>
                <a:gd name="connsiteY12" fmla="*/ 60439 h 63089"/>
                <a:gd name="connsiteX13" fmla="*/ 0 w 40043"/>
                <a:gd name="connsiteY13" fmla="*/ 52027 h 63089"/>
                <a:gd name="connsiteX14" fmla="*/ 7716 w 40043"/>
                <a:gd name="connsiteY14" fmla="*/ 55056 h 63089"/>
                <a:gd name="connsiteX15" fmla="*/ 16128 w 40043"/>
                <a:gd name="connsiteY15" fmla="*/ 56048 h 63089"/>
                <a:gd name="connsiteX16" fmla="*/ 27487 w 40043"/>
                <a:gd name="connsiteY16" fmla="*/ 52272 h 63089"/>
                <a:gd name="connsiteX17" fmla="*/ 31672 w 40043"/>
                <a:gd name="connsiteY17" fmla="*/ 42039 h 63089"/>
                <a:gd name="connsiteX18" fmla="*/ 27487 w 40043"/>
                <a:gd name="connsiteY18" fmla="*/ 31795 h 63089"/>
                <a:gd name="connsiteX19" fmla="*/ 16128 w 40043"/>
                <a:gd name="connsiteY19" fmla="*/ 28019 h 63089"/>
                <a:gd name="connsiteX20" fmla="*/ 9415 w 40043"/>
                <a:gd name="connsiteY20" fmla="*/ 28766 h 63089"/>
                <a:gd name="connsiteX21" fmla="*/ 2610 w 40043"/>
                <a:gd name="connsiteY21" fmla="*/ 31089 h 63089"/>
                <a:gd name="connsiteX22" fmla="*/ 2610 w 40043"/>
                <a:gd name="connsiteY22" fmla="*/ 0 h 6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043" h="63089">
                  <a:moveTo>
                    <a:pt x="2610" y="0"/>
                  </a:moveTo>
                  <a:lnTo>
                    <a:pt x="35490" y="0"/>
                  </a:lnTo>
                  <a:lnTo>
                    <a:pt x="35490" y="7051"/>
                  </a:lnTo>
                  <a:lnTo>
                    <a:pt x="10285" y="7051"/>
                  </a:lnTo>
                  <a:lnTo>
                    <a:pt x="10285" y="22217"/>
                  </a:lnTo>
                  <a:cubicBezTo>
                    <a:pt x="11502" y="21807"/>
                    <a:pt x="12710" y="21500"/>
                    <a:pt x="13928" y="21306"/>
                  </a:cubicBezTo>
                  <a:cubicBezTo>
                    <a:pt x="15146" y="21091"/>
                    <a:pt x="16363" y="20978"/>
                    <a:pt x="17581" y="20978"/>
                  </a:cubicBezTo>
                  <a:cubicBezTo>
                    <a:pt x="24489" y="20978"/>
                    <a:pt x="29963" y="22872"/>
                    <a:pt x="33995" y="26658"/>
                  </a:cubicBezTo>
                  <a:cubicBezTo>
                    <a:pt x="38027" y="30444"/>
                    <a:pt x="40043" y="35571"/>
                    <a:pt x="40043" y="42039"/>
                  </a:cubicBezTo>
                  <a:cubicBezTo>
                    <a:pt x="40043" y="48701"/>
                    <a:pt x="37976" y="53879"/>
                    <a:pt x="33832" y="57583"/>
                  </a:cubicBezTo>
                  <a:cubicBezTo>
                    <a:pt x="29687" y="61257"/>
                    <a:pt x="23834" y="63089"/>
                    <a:pt x="16292" y="63089"/>
                  </a:cubicBezTo>
                  <a:cubicBezTo>
                    <a:pt x="13692" y="63089"/>
                    <a:pt x="11042" y="62874"/>
                    <a:pt x="8330" y="62434"/>
                  </a:cubicBezTo>
                  <a:cubicBezTo>
                    <a:pt x="5659" y="61994"/>
                    <a:pt x="2876" y="61329"/>
                    <a:pt x="0" y="60439"/>
                  </a:cubicBezTo>
                  <a:lnTo>
                    <a:pt x="0" y="52027"/>
                  </a:lnTo>
                  <a:cubicBezTo>
                    <a:pt x="2487" y="53378"/>
                    <a:pt x="5066" y="54391"/>
                    <a:pt x="7716" y="55056"/>
                  </a:cubicBezTo>
                  <a:cubicBezTo>
                    <a:pt x="10366" y="55721"/>
                    <a:pt x="13170" y="56048"/>
                    <a:pt x="16128" y="56048"/>
                  </a:cubicBezTo>
                  <a:cubicBezTo>
                    <a:pt x="20907" y="56048"/>
                    <a:pt x="24693" y="54790"/>
                    <a:pt x="27487" y="52272"/>
                  </a:cubicBezTo>
                  <a:cubicBezTo>
                    <a:pt x="30281" y="49765"/>
                    <a:pt x="31672" y="46347"/>
                    <a:pt x="31672" y="42039"/>
                  </a:cubicBezTo>
                  <a:cubicBezTo>
                    <a:pt x="31672" y="37731"/>
                    <a:pt x="30281" y="34313"/>
                    <a:pt x="27487" y="31795"/>
                  </a:cubicBezTo>
                  <a:cubicBezTo>
                    <a:pt x="24693" y="29278"/>
                    <a:pt x="20907" y="28019"/>
                    <a:pt x="16128" y="28019"/>
                  </a:cubicBezTo>
                  <a:cubicBezTo>
                    <a:pt x="13887" y="28019"/>
                    <a:pt x="11656" y="28265"/>
                    <a:pt x="9415" y="28766"/>
                  </a:cubicBezTo>
                  <a:cubicBezTo>
                    <a:pt x="7204" y="29268"/>
                    <a:pt x="4933" y="30035"/>
                    <a:pt x="2610" y="31089"/>
                  </a:cubicBezTo>
                  <a:lnTo>
                    <a:pt x="261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35577F61-208A-3339-C1EC-E1F9C5F86673}"/>
                </a:ext>
              </a:extLst>
            </p:cNvPr>
            <p:cNvSpPr/>
            <p:nvPr/>
          </p:nvSpPr>
          <p:spPr>
            <a:xfrm>
              <a:off x="7919295" y="4652416"/>
              <a:ext cx="42785" cy="64204"/>
            </a:xfrm>
            <a:custGeom>
              <a:avLst/>
              <a:gdLst>
                <a:gd name="connsiteX0" fmla="*/ 21398 w 42785"/>
                <a:gd name="connsiteY0" fmla="*/ 6631 h 64204"/>
                <a:gd name="connsiteX1" fmla="*/ 11656 w 42785"/>
                <a:gd name="connsiteY1" fmla="*/ 13017 h 64204"/>
                <a:gd name="connsiteX2" fmla="*/ 8422 w 42785"/>
                <a:gd name="connsiteY2" fmla="*/ 32123 h 64204"/>
                <a:gd name="connsiteX3" fmla="*/ 11656 w 42785"/>
                <a:gd name="connsiteY3" fmla="*/ 51239 h 64204"/>
                <a:gd name="connsiteX4" fmla="*/ 21398 w 42785"/>
                <a:gd name="connsiteY4" fmla="*/ 57573 h 64204"/>
                <a:gd name="connsiteX5" fmla="*/ 31140 w 42785"/>
                <a:gd name="connsiteY5" fmla="*/ 51239 h 64204"/>
                <a:gd name="connsiteX6" fmla="*/ 34415 w 42785"/>
                <a:gd name="connsiteY6" fmla="*/ 32123 h 64204"/>
                <a:gd name="connsiteX7" fmla="*/ 31140 w 42785"/>
                <a:gd name="connsiteY7" fmla="*/ 13017 h 64204"/>
                <a:gd name="connsiteX8" fmla="*/ 21398 w 42785"/>
                <a:gd name="connsiteY8" fmla="*/ 6631 h 64204"/>
                <a:gd name="connsiteX9" fmla="*/ 21398 w 42785"/>
                <a:gd name="connsiteY9" fmla="*/ 0 h 64204"/>
                <a:gd name="connsiteX10" fmla="*/ 37270 w 42785"/>
                <a:gd name="connsiteY10" fmla="*/ 8248 h 64204"/>
                <a:gd name="connsiteX11" fmla="*/ 42786 w 42785"/>
                <a:gd name="connsiteY11" fmla="*/ 32123 h 64204"/>
                <a:gd name="connsiteX12" fmla="*/ 37270 w 42785"/>
                <a:gd name="connsiteY12" fmla="*/ 55997 h 64204"/>
                <a:gd name="connsiteX13" fmla="*/ 21398 w 42785"/>
                <a:gd name="connsiteY13" fmla="*/ 64204 h 64204"/>
                <a:gd name="connsiteX14" fmla="*/ 5475 w 42785"/>
                <a:gd name="connsiteY14" fmla="*/ 55997 h 64204"/>
                <a:gd name="connsiteX15" fmla="*/ 0 w 42785"/>
                <a:gd name="connsiteY15" fmla="*/ 32123 h 64204"/>
                <a:gd name="connsiteX16" fmla="*/ 5475 w 42785"/>
                <a:gd name="connsiteY16" fmla="*/ 8248 h 64204"/>
                <a:gd name="connsiteX17" fmla="*/ 21398 w 42785"/>
                <a:gd name="connsiteY17" fmla="*/ 0 h 6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785" h="64204">
                  <a:moveTo>
                    <a:pt x="21398" y="6631"/>
                  </a:moveTo>
                  <a:cubicBezTo>
                    <a:pt x="17090" y="6631"/>
                    <a:pt x="13835" y="8760"/>
                    <a:pt x="11656" y="13017"/>
                  </a:cubicBezTo>
                  <a:cubicBezTo>
                    <a:pt x="9497" y="17243"/>
                    <a:pt x="8422" y="23608"/>
                    <a:pt x="8422" y="32123"/>
                  </a:cubicBezTo>
                  <a:cubicBezTo>
                    <a:pt x="8422" y="40606"/>
                    <a:pt x="9497" y="46982"/>
                    <a:pt x="11656" y="51239"/>
                  </a:cubicBezTo>
                  <a:cubicBezTo>
                    <a:pt x="13835" y="55465"/>
                    <a:pt x="17090" y="57573"/>
                    <a:pt x="21398" y="57573"/>
                  </a:cubicBezTo>
                  <a:cubicBezTo>
                    <a:pt x="25737" y="57573"/>
                    <a:pt x="28981" y="55465"/>
                    <a:pt x="31140" y="51239"/>
                  </a:cubicBezTo>
                  <a:cubicBezTo>
                    <a:pt x="33320" y="46982"/>
                    <a:pt x="34415" y="40606"/>
                    <a:pt x="34415" y="32123"/>
                  </a:cubicBezTo>
                  <a:cubicBezTo>
                    <a:pt x="34415" y="23608"/>
                    <a:pt x="33320" y="17243"/>
                    <a:pt x="31140" y="13017"/>
                  </a:cubicBezTo>
                  <a:cubicBezTo>
                    <a:pt x="28981" y="8760"/>
                    <a:pt x="25737" y="6631"/>
                    <a:pt x="21398" y="6631"/>
                  </a:cubicBezTo>
                  <a:moveTo>
                    <a:pt x="21398" y="0"/>
                  </a:moveTo>
                  <a:cubicBezTo>
                    <a:pt x="28326" y="0"/>
                    <a:pt x="33617" y="2753"/>
                    <a:pt x="37270" y="8248"/>
                  </a:cubicBezTo>
                  <a:cubicBezTo>
                    <a:pt x="40944" y="13723"/>
                    <a:pt x="42786" y="21674"/>
                    <a:pt x="42786" y="32123"/>
                  </a:cubicBezTo>
                  <a:cubicBezTo>
                    <a:pt x="42786" y="42540"/>
                    <a:pt x="40944" y="50502"/>
                    <a:pt x="37270" y="55997"/>
                  </a:cubicBezTo>
                  <a:cubicBezTo>
                    <a:pt x="33617" y="61472"/>
                    <a:pt x="28326" y="64204"/>
                    <a:pt x="21398" y="64204"/>
                  </a:cubicBezTo>
                  <a:cubicBezTo>
                    <a:pt x="14460" y="64204"/>
                    <a:pt x="9149" y="61472"/>
                    <a:pt x="5475" y="55997"/>
                  </a:cubicBezTo>
                  <a:cubicBezTo>
                    <a:pt x="1821" y="50502"/>
                    <a:pt x="0" y="42540"/>
                    <a:pt x="0" y="32123"/>
                  </a:cubicBezTo>
                  <a:cubicBezTo>
                    <a:pt x="0" y="21674"/>
                    <a:pt x="1821" y="13723"/>
                    <a:pt x="5475" y="8248"/>
                  </a:cubicBezTo>
                  <a:cubicBezTo>
                    <a:pt x="9149" y="2753"/>
                    <a:pt x="14460" y="0"/>
                    <a:pt x="21398" y="0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3A6B2BAC-F98E-BAD4-AD0E-76BB19D2C36D}"/>
                </a:ext>
              </a:extLst>
            </p:cNvPr>
            <p:cNvSpPr/>
            <p:nvPr/>
          </p:nvSpPr>
          <p:spPr>
            <a:xfrm>
              <a:off x="8283093" y="4653531"/>
              <a:ext cx="40043" cy="63089"/>
            </a:xfrm>
            <a:custGeom>
              <a:avLst/>
              <a:gdLst>
                <a:gd name="connsiteX0" fmla="*/ 2609 w 40043"/>
                <a:gd name="connsiteY0" fmla="*/ 0 h 63089"/>
                <a:gd name="connsiteX1" fmla="*/ 35489 w 40043"/>
                <a:gd name="connsiteY1" fmla="*/ 0 h 63089"/>
                <a:gd name="connsiteX2" fmla="*/ 35489 w 40043"/>
                <a:gd name="connsiteY2" fmla="*/ 7051 h 63089"/>
                <a:gd name="connsiteX3" fmla="*/ 10285 w 40043"/>
                <a:gd name="connsiteY3" fmla="*/ 7051 h 63089"/>
                <a:gd name="connsiteX4" fmla="*/ 10285 w 40043"/>
                <a:gd name="connsiteY4" fmla="*/ 22217 h 63089"/>
                <a:gd name="connsiteX5" fmla="*/ 13928 w 40043"/>
                <a:gd name="connsiteY5" fmla="*/ 21306 h 63089"/>
                <a:gd name="connsiteX6" fmla="*/ 17581 w 40043"/>
                <a:gd name="connsiteY6" fmla="*/ 20978 h 63089"/>
                <a:gd name="connsiteX7" fmla="*/ 33995 w 40043"/>
                <a:gd name="connsiteY7" fmla="*/ 26658 h 63089"/>
                <a:gd name="connsiteX8" fmla="*/ 40043 w 40043"/>
                <a:gd name="connsiteY8" fmla="*/ 42039 h 63089"/>
                <a:gd name="connsiteX9" fmla="*/ 33832 w 40043"/>
                <a:gd name="connsiteY9" fmla="*/ 57583 h 63089"/>
                <a:gd name="connsiteX10" fmla="*/ 16292 w 40043"/>
                <a:gd name="connsiteY10" fmla="*/ 63089 h 63089"/>
                <a:gd name="connsiteX11" fmla="*/ 8330 w 40043"/>
                <a:gd name="connsiteY11" fmla="*/ 62434 h 63089"/>
                <a:gd name="connsiteX12" fmla="*/ 0 w 40043"/>
                <a:gd name="connsiteY12" fmla="*/ 60439 h 63089"/>
                <a:gd name="connsiteX13" fmla="*/ 0 w 40043"/>
                <a:gd name="connsiteY13" fmla="*/ 52027 h 63089"/>
                <a:gd name="connsiteX14" fmla="*/ 7716 w 40043"/>
                <a:gd name="connsiteY14" fmla="*/ 55056 h 63089"/>
                <a:gd name="connsiteX15" fmla="*/ 16128 w 40043"/>
                <a:gd name="connsiteY15" fmla="*/ 56048 h 63089"/>
                <a:gd name="connsiteX16" fmla="*/ 27487 w 40043"/>
                <a:gd name="connsiteY16" fmla="*/ 52272 h 63089"/>
                <a:gd name="connsiteX17" fmla="*/ 31672 w 40043"/>
                <a:gd name="connsiteY17" fmla="*/ 42039 h 63089"/>
                <a:gd name="connsiteX18" fmla="*/ 27487 w 40043"/>
                <a:gd name="connsiteY18" fmla="*/ 31795 h 63089"/>
                <a:gd name="connsiteX19" fmla="*/ 16128 w 40043"/>
                <a:gd name="connsiteY19" fmla="*/ 28019 h 63089"/>
                <a:gd name="connsiteX20" fmla="*/ 9415 w 40043"/>
                <a:gd name="connsiteY20" fmla="*/ 28766 h 63089"/>
                <a:gd name="connsiteX21" fmla="*/ 2609 w 40043"/>
                <a:gd name="connsiteY21" fmla="*/ 31089 h 63089"/>
                <a:gd name="connsiteX22" fmla="*/ 2609 w 40043"/>
                <a:gd name="connsiteY22" fmla="*/ 0 h 6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043" h="63089">
                  <a:moveTo>
                    <a:pt x="2609" y="0"/>
                  </a:moveTo>
                  <a:lnTo>
                    <a:pt x="35489" y="0"/>
                  </a:lnTo>
                  <a:lnTo>
                    <a:pt x="35489" y="7051"/>
                  </a:lnTo>
                  <a:lnTo>
                    <a:pt x="10285" y="7051"/>
                  </a:lnTo>
                  <a:lnTo>
                    <a:pt x="10285" y="22217"/>
                  </a:lnTo>
                  <a:cubicBezTo>
                    <a:pt x="11502" y="21807"/>
                    <a:pt x="12710" y="21500"/>
                    <a:pt x="13928" y="21306"/>
                  </a:cubicBezTo>
                  <a:cubicBezTo>
                    <a:pt x="15145" y="21091"/>
                    <a:pt x="16363" y="20978"/>
                    <a:pt x="17581" y="20978"/>
                  </a:cubicBezTo>
                  <a:cubicBezTo>
                    <a:pt x="24488" y="20978"/>
                    <a:pt x="29953" y="22872"/>
                    <a:pt x="33995" y="26658"/>
                  </a:cubicBezTo>
                  <a:cubicBezTo>
                    <a:pt x="38027" y="30444"/>
                    <a:pt x="40043" y="35571"/>
                    <a:pt x="40043" y="42039"/>
                  </a:cubicBezTo>
                  <a:cubicBezTo>
                    <a:pt x="40043" y="48701"/>
                    <a:pt x="37976" y="53879"/>
                    <a:pt x="33832" y="57583"/>
                  </a:cubicBezTo>
                  <a:cubicBezTo>
                    <a:pt x="29687" y="61257"/>
                    <a:pt x="23834" y="63089"/>
                    <a:pt x="16292" y="63089"/>
                  </a:cubicBezTo>
                  <a:cubicBezTo>
                    <a:pt x="13692" y="63089"/>
                    <a:pt x="11042" y="62874"/>
                    <a:pt x="8330" y="62434"/>
                  </a:cubicBezTo>
                  <a:cubicBezTo>
                    <a:pt x="5649" y="61994"/>
                    <a:pt x="2876" y="61329"/>
                    <a:pt x="0" y="60439"/>
                  </a:cubicBezTo>
                  <a:lnTo>
                    <a:pt x="0" y="52027"/>
                  </a:lnTo>
                  <a:cubicBezTo>
                    <a:pt x="2487" y="53378"/>
                    <a:pt x="5065" y="54391"/>
                    <a:pt x="7716" y="55056"/>
                  </a:cubicBezTo>
                  <a:cubicBezTo>
                    <a:pt x="10366" y="55721"/>
                    <a:pt x="13170" y="56048"/>
                    <a:pt x="16128" y="56048"/>
                  </a:cubicBezTo>
                  <a:cubicBezTo>
                    <a:pt x="20907" y="56048"/>
                    <a:pt x="24693" y="54790"/>
                    <a:pt x="27487" y="52272"/>
                  </a:cubicBezTo>
                  <a:cubicBezTo>
                    <a:pt x="30281" y="49765"/>
                    <a:pt x="31672" y="46347"/>
                    <a:pt x="31672" y="42039"/>
                  </a:cubicBezTo>
                  <a:cubicBezTo>
                    <a:pt x="31672" y="37731"/>
                    <a:pt x="30281" y="34313"/>
                    <a:pt x="27487" y="31795"/>
                  </a:cubicBezTo>
                  <a:cubicBezTo>
                    <a:pt x="24693" y="29278"/>
                    <a:pt x="20907" y="28019"/>
                    <a:pt x="16128" y="28019"/>
                  </a:cubicBezTo>
                  <a:cubicBezTo>
                    <a:pt x="13887" y="28019"/>
                    <a:pt x="11656" y="28265"/>
                    <a:pt x="9415" y="28766"/>
                  </a:cubicBezTo>
                  <a:cubicBezTo>
                    <a:pt x="7204" y="29268"/>
                    <a:pt x="4932" y="30035"/>
                    <a:pt x="2609" y="31089"/>
                  </a:cubicBezTo>
                  <a:lnTo>
                    <a:pt x="2609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87F0B08E-0025-1BCF-04C1-199EEC798C67}"/>
                </a:ext>
              </a:extLst>
            </p:cNvPr>
            <p:cNvSpPr/>
            <p:nvPr/>
          </p:nvSpPr>
          <p:spPr>
            <a:xfrm>
              <a:off x="8339642" y="4704893"/>
              <a:ext cx="8739" cy="10530"/>
            </a:xfrm>
            <a:custGeom>
              <a:avLst/>
              <a:gdLst>
                <a:gd name="connsiteX0" fmla="*/ 0 w 8739"/>
                <a:gd name="connsiteY0" fmla="*/ 0 h 10530"/>
                <a:gd name="connsiteX1" fmla="*/ 8739 w 8739"/>
                <a:gd name="connsiteY1" fmla="*/ 0 h 10530"/>
                <a:gd name="connsiteX2" fmla="*/ 8739 w 8739"/>
                <a:gd name="connsiteY2" fmla="*/ 10530 h 10530"/>
                <a:gd name="connsiteX3" fmla="*/ 0 w 8739"/>
                <a:gd name="connsiteY3" fmla="*/ 10530 h 10530"/>
                <a:gd name="connsiteX4" fmla="*/ 0 w 8739"/>
                <a:gd name="connsiteY4" fmla="*/ 0 h 1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39" h="10530">
                  <a:moveTo>
                    <a:pt x="0" y="0"/>
                  </a:moveTo>
                  <a:lnTo>
                    <a:pt x="8739" y="0"/>
                  </a:lnTo>
                  <a:lnTo>
                    <a:pt x="8739" y="10530"/>
                  </a:lnTo>
                  <a:lnTo>
                    <a:pt x="0" y="10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AB1E44DE-58D6-4342-6CA9-68F561F56425}"/>
                </a:ext>
              </a:extLst>
            </p:cNvPr>
            <p:cNvSpPr/>
            <p:nvPr/>
          </p:nvSpPr>
          <p:spPr>
            <a:xfrm>
              <a:off x="8364510" y="4653531"/>
              <a:ext cx="39797" cy="61891"/>
            </a:xfrm>
            <a:custGeom>
              <a:avLst/>
              <a:gdLst>
                <a:gd name="connsiteX0" fmla="*/ 0 w 39797"/>
                <a:gd name="connsiteY0" fmla="*/ 0 h 61891"/>
                <a:gd name="connsiteX1" fmla="*/ 39798 w 39797"/>
                <a:gd name="connsiteY1" fmla="*/ 0 h 61891"/>
                <a:gd name="connsiteX2" fmla="*/ 39798 w 39797"/>
                <a:gd name="connsiteY2" fmla="*/ 3561 h 61891"/>
                <a:gd name="connsiteX3" fmla="*/ 17325 w 39797"/>
                <a:gd name="connsiteY3" fmla="*/ 61892 h 61891"/>
                <a:gd name="connsiteX4" fmla="*/ 8586 w 39797"/>
                <a:gd name="connsiteY4" fmla="*/ 61892 h 61891"/>
                <a:gd name="connsiteX5" fmla="*/ 29728 w 39797"/>
                <a:gd name="connsiteY5" fmla="*/ 7051 h 61891"/>
                <a:gd name="connsiteX6" fmla="*/ 0 w 39797"/>
                <a:gd name="connsiteY6" fmla="*/ 7051 h 61891"/>
                <a:gd name="connsiteX7" fmla="*/ 0 w 39797"/>
                <a:gd name="connsiteY7" fmla="*/ 0 h 6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97" h="61891">
                  <a:moveTo>
                    <a:pt x="0" y="0"/>
                  </a:moveTo>
                  <a:lnTo>
                    <a:pt x="39798" y="0"/>
                  </a:lnTo>
                  <a:lnTo>
                    <a:pt x="39798" y="3561"/>
                  </a:lnTo>
                  <a:lnTo>
                    <a:pt x="17325" y="61892"/>
                  </a:lnTo>
                  <a:lnTo>
                    <a:pt x="8586" y="61892"/>
                  </a:lnTo>
                  <a:lnTo>
                    <a:pt x="29728" y="7051"/>
                  </a:lnTo>
                  <a:lnTo>
                    <a:pt x="0" y="70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6EBC2A8E-736A-F016-BCCF-65A1273879ED}"/>
                </a:ext>
              </a:extLst>
            </p:cNvPr>
            <p:cNvSpPr/>
            <p:nvPr/>
          </p:nvSpPr>
          <p:spPr>
            <a:xfrm>
              <a:off x="8418112" y="4653531"/>
              <a:ext cx="40043" cy="63089"/>
            </a:xfrm>
            <a:custGeom>
              <a:avLst/>
              <a:gdLst>
                <a:gd name="connsiteX0" fmla="*/ 2610 w 40043"/>
                <a:gd name="connsiteY0" fmla="*/ 0 h 63089"/>
                <a:gd name="connsiteX1" fmla="*/ 35490 w 40043"/>
                <a:gd name="connsiteY1" fmla="*/ 0 h 63089"/>
                <a:gd name="connsiteX2" fmla="*/ 35490 w 40043"/>
                <a:gd name="connsiteY2" fmla="*/ 7051 h 63089"/>
                <a:gd name="connsiteX3" fmla="*/ 10285 w 40043"/>
                <a:gd name="connsiteY3" fmla="*/ 7051 h 63089"/>
                <a:gd name="connsiteX4" fmla="*/ 10285 w 40043"/>
                <a:gd name="connsiteY4" fmla="*/ 22217 h 63089"/>
                <a:gd name="connsiteX5" fmla="*/ 13928 w 40043"/>
                <a:gd name="connsiteY5" fmla="*/ 21306 h 63089"/>
                <a:gd name="connsiteX6" fmla="*/ 17581 w 40043"/>
                <a:gd name="connsiteY6" fmla="*/ 20978 h 63089"/>
                <a:gd name="connsiteX7" fmla="*/ 33995 w 40043"/>
                <a:gd name="connsiteY7" fmla="*/ 26658 h 63089"/>
                <a:gd name="connsiteX8" fmla="*/ 40043 w 40043"/>
                <a:gd name="connsiteY8" fmla="*/ 42039 h 63089"/>
                <a:gd name="connsiteX9" fmla="*/ 33832 w 40043"/>
                <a:gd name="connsiteY9" fmla="*/ 57583 h 63089"/>
                <a:gd name="connsiteX10" fmla="*/ 16292 w 40043"/>
                <a:gd name="connsiteY10" fmla="*/ 63089 h 63089"/>
                <a:gd name="connsiteX11" fmla="*/ 8330 w 40043"/>
                <a:gd name="connsiteY11" fmla="*/ 62434 h 63089"/>
                <a:gd name="connsiteX12" fmla="*/ 0 w 40043"/>
                <a:gd name="connsiteY12" fmla="*/ 60439 h 63089"/>
                <a:gd name="connsiteX13" fmla="*/ 0 w 40043"/>
                <a:gd name="connsiteY13" fmla="*/ 52027 h 63089"/>
                <a:gd name="connsiteX14" fmla="*/ 7706 w 40043"/>
                <a:gd name="connsiteY14" fmla="*/ 55056 h 63089"/>
                <a:gd name="connsiteX15" fmla="*/ 16128 w 40043"/>
                <a:gd name="connsiteY15" fmla="*/ 56048 h 63089"/>
                <a:gd name="connsiteX16" fmla="*/ 27487 w 40043"/>
                <a:gd name="connsiteY16" fmla="*/ 52272 h 63089"/>
                <a:gd name="connsiteX17" fmla="*/ 31672 w 40043"/>
                <a:gd name="connsiteY17" fmla="*/ 42039 h 63089"/>
                <a:gd name="connsiteX18" fmla="*/ 27487 w 40043"/>
                <a:gd name="connsiteY18" fmla="*/ 31795 h 63089"/>
                <a:gd name="connsiteX19" fmla="*/ 16128 w 40043"/>
                <a:gd name="connsiteY19" fmla="*/ 28019 h 63089"/>
                <a:gd name="connsiteX20" fmla="*/ 9415 w 40043"/>
                <a:gd name="connsiteY20" fmla="*/ 28766 h 63089"/>
                <a:gd name="connsiteX21" fmla="*/ 2610 w 40043"/>
                <a:gd name="connsiteY21" fmla="*/ 31089 h 63089"/>
                <a:gd name="connsiteX22" fmla="*/ 2610 w 40043"/>
                <a:gd name="connsiteY22" fmla="*/ 0 h 6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043" h="63089">
                  <a:moveTo>
                    <a:pt x="2610" y="0"/>
                  </a:moveTo>
                  <a:lnTo>
                    <a:pt x="35490" y="0"/>
                  </a:lnTo>
                  <a:lnTo>
                    <a:pt x="35490" y="7051"/>
                  </a:lnTo>
                  <a:lnTo>
                    <a:pt x="10285" y="7051"/>
                  </a:lnTo>
                  <a:lnTo>
                    <a:pt x="10285" y="22217"/>
                  </a:lnTo>
                  <a:cubicBezTo>
                    <a:pt x="11502" y="21807"/>
                    <a:pt x="12710" y="21500"/>
                    <a:pt x="13928" y="21306"/>
                  </a:cubicBezTo>
                  <a:cubicBezTo>
                    <a:pt x="15146" y="21091"/>
                    <a:pt x="16363" y="20978"/>
                    <a:pt x="17581" y="20978"/>
                  </a:cubicBezTo>
                  <a:cubicBezTo>
                    <a:pt x="24489" y="20978"/>
                    <a:pt x="29953" y="22872"/>
                    <a:pt x="33995" y="26658"/>
                  </a:cubicBezTo>
                  <a:cubicBezTo>
                    <a:pt x="38027" y="30444"/>
                    <a:pt x="40043" y="35571"/>
                    <a:pt x="40043" y="42039"/>
                  </a:cubicBezTo>
                  <a:cubicBezTo>
                    <a:pt x="40043" y="48701"/>
                    <a:pt x="37976" y="53879"/>
                    <a:pt x="33832" y="57583"/>
                  </a:cubicBezTo>
                  <a:cubicBezTo>
                    <a:pt x="29687" y="61257"/>
                    <a:pt x="23834" y="63089"/>
                    <a:pt x="16292" y="63089"/>
                  </a:cubicBezTo>
                  <a:cubicBezTo>
                    <a:pt x="13692" y="63089"/>
                    <a:pt x="11042" y="62874"/>
                    <a:pt x="8330" y="62434"/>
                  </a:cubicBezTo>
                  <a:cubicBezTo>
                    <a:pt x="5649" y="61994"/>
                    <a:pt x="2876" y="61329"/>
                    <a:pt x="0" y="60439"/>
                  </a:cubicBezTo>
                  <a:lnTo>
                    <a:pt x="0" y="52027"/>
                  </a:lnTo>
                  <a:cubicBezTo>
                    <a:pt x="2487" y="53378"/>
                    <a:pt x="5055" y="54391"/>
                    <a:pt x="7706" y="55056"/>
                  </a:cubicBezTo>
                  <a:cubicBezTo>
                    <a:pt x="10356" y="55721"/>
                    <a:pt x="13170" y="56048"/>
                    <a:pt x="16128" y="56048"/>
                  </a:cubicBezTo>
                  <a:cubicBezTo>
                    <a:pt x="20907" y="56048"/>
                    <a:pt x="24693" y="54790"/>
                    <a:pt x="27487" y="52272"/>
                  </a:cubicBezTo>
                  <a:cubicBezTo>
                    <a:pt x="30281" y="49765"/>
                    <a:pt x="31672" y="46347"/>
                    <a:pt x="31672" y="42039"/>
                  </a:cubicBezTo>
                  <a:cubicBezTo>
                    <a:pt x="31672" y="37731"/>
                    <a:pt x="30281" y="34313"/>
                    <a:pt x="27487" y="31795"/>
                  </a:cubicBezTo>
                  <a:cubicBezTo>
                    <a:pt x="24693" y="29278"/>
                    <a:pt x="20907" y="28019"/>
                    <a:pt x="16128" y="28019"/>
                  </a:cubicBezTo>
                  <a:cubicBezTo>
                    <a:pt x="13887" y="28019"/>
                    <a:pt x="11656" y="28265"/>
                    <a:pt x="9415" y="28766"/>
                  </a:cubicBezTo>
                  <a:cubicBezTo>
                    <a:pt x="7194" y="29268"/>
                    <a:pt x="4932" y="30035"/>
                    <a:pt x="2610" y="31089"/>
                  </a:cubicBezTo>
                  <a:lnTo>
                    <a:pt x="261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8BD3180C-2182-E6BF-F2FD-536CD1FF2FC7}"/>
                </a:ext>
              </a:extLst>
            </p:cNvPr>
            <p:cNvSpPr/>
            <p:nvPr/>
          </p:nvSpPr>
          <p:spPr>
            <a:xfrm>
              <a:off x="8778861" y="4652416"/>
              <a:ext cx="42744" cy="64204"/>
            </a:xfrm>
            <a:custGeom>
              <a:avLst/>
              <a:gdLst>
                <a:gd name="connsiteX0" fmla="*/ 22094 w 42744"/>
                <a:gd name="connsiteY0" fmla="*/ 28725 h 64204"/>
                <a:gd name="connsiteX1" fmla="*/ 13140 w 42744"/>
                <a:gd name="connsiteY1" fmla="*/ 32583 h 64204"/>
                <a:gd name="connsiteX2" fmla="*/ 9865 w 42744"/>
                <a:gd name="connsiteY2" fmla="*/ 43154 h 64204"/>
                <a:gd name="connsiteX3" fmla="*/ 13140 w 42744"/>
                <a:gd name="connsiteY3" fmla="*/ 53725 h 64204"/>
                <a:gd name="connsiteX4" fmla="*/ 22094 w 42744"/>
                <a:gd name="connsiteY4" fmla="*/ 57573 h 64204"/>
                <a:gd name="connsiteX5" fmla="*/ 31007 w 42744"/>
                <a:gd name="connsiteY5" fmla="*/ 53725 h 64204"/>
                <a:gd name="connsiteX6" fmla="*/ 34323 w 42744"/>
                <a:gd name="connsiteY6" fmla="*/ 43154 h 64204"/>
                <a:gd name="connsiteX7" fmla="*/ 31007 w 42744"/>
                <a:gd name="connsiteY7" fmla="*/ 32583 h 64204"/>
                <a:gd name="connsiteX8" fmla="*/ 22094 w 42744"/>
                <a:gd name="connsiteY8" fmla="*/ 28725 h 64204"/>
                <a:gd name="connsiteX9" fmla="*/ 38723 w 42744"/>
                <a:gd name="connsiteY9" fmla="*/ 2487 h 64204"/>
                <a:gd name="connsiteX10" fmla="*/ 38723 w 42744"/>
                <a:gd name="connsiteY10" fmla="*/ 10111 h 64204"/>
                <a:gd name="connsiteX11" fmla="*/ 32338 w 42744"/>
                <a:gd name="connsiteY11" fmla="*/ 7829 h 64204"/>
                <a:gd name="connsiteX12" fmla="*/ 25993 w 42744"/>
                <a:gd name="connsiteY12" fmla="*/ 7041 h 64204"/>
                <a:gd name="connsiteX13" fmla="*/ 13303 w 42744"/>
                <a:gd name="connsiteY13" fmla="*/ 12638 h 64204"/>
                <a:gd name="connsiteX14" fmla="*/ 8330 w 42744"/>
                <a:gd name="connsiteY14" fmla="*/ 29554 h 64204"/>
                <a:gd name="connsiteX15" fmla="*/ 14470 w 42744"/>
                <a:gd name="connsiteY15" fmla="*/ 24038 h 64204"/>
                <a:gd name="connsiteX16" fmla="*/ 22595 w 42744"/>
                <a:gd name="connsiteY16" fmla="*/ 22094 h 64204"/>
                <a:gd name="connsiteX17" fmla="*/ 37311 w 42744"/>
                <a:gd name="connsiteY17" fmla="*/ 27773 h 64204"/>
                <a:gd name="connsiteX18" fmla="*/ 42745 w 42744"/>
                <a:gd name="connsiteY18" fmla="*/ 43154 h 64204"/>
                <a:gd name="connsiteX19" fmla="*/ 37106 w 42744"/>
                <a:gd name="connsiteY19" fmla="*/ 58443 h 64204"/>
                <a:gd name="connsiteX20" fmla="*/ 22094 w 42744"/>
                <a:gd name="connsiteY20" fmla="*/ 64204 h 64204"/>
                <a:gd name="connsiteX21" fmla="*/ 5680 w 42744"/>
                <a:gd name="connsiteY21" fmla="*/ 55997 h 64204"/>
                <a:gd name="connsiteX22" fmla="*/ 0 w 42744"/>
                <a:gd name="connsiteY22" fmla="*/ 32123 h 64204"/>
                <a:gd name="connsiteX23" fmla="*/ 6969 w 42744"/>
                <a:gd name="connsiteY23" fmla="*/ 8739 h 64204"/>
                <a:gd name="connsiteX24" fmla="*/ 25665 w 42744"/>
                <a:gd name="connsiteY24" fmla="*/ 0 h 64204"/>
                <a:gd name="connsiteX25" fmla="*/ 32000 w 42744"/>
                <a:gd name="connsiteY25" fmla="*/ 614 h 64204"/>
                <a:gd name="connsiteX26" fmla="*/ 38723 w 42744"/>
                <a:gd name="connsiteY26" fmla="*/ 2487 h 6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2744" h="64204">
                  <a:moveTo>
                    <a:pt x="22094" y="28725"/>
                  </a:moveTo>
                  <a:cubicBezTo>
                    <a:pt x="18338" y="28725"/>
                    <a:pt x="15350" y="30015"/>
                    <a:pt x="13140" y="32583"/>
                  </a:cubicBezTo>
                  <a:cubicBezTo>
                    <a:pt x="10960" y="35152"/>
                    <a:pt x="9865" y="38672"/>
                    <a:pt x="9865" y="43154"/>
                  </a:cubicBezTo>
                  <a:cubicBezTo>
                    <a:pt x="9865" y="47606"/>
                    <a:pt x="10960" y="51126"/>
                    <a:pt x="13140" y="53725"/>
                  </a:cubicBezTo>
                  <a:cubicBezTo>
                    <a:pt x="15350" y="56294"/>
                    <a:pt x="18338" y="57573"/>
                    <a:pt x="22094" y="57573"/>
                  </a:cubicBezTo>
                  <a:cubicBezTo>
                    <a:pt x="25850" y="57573"/>
                    <a:pt x="28827" y="56294"/>
                    <a:pt x="31007" y="53725"/>
                  </a:cubicBezTo>
                  <a:cubicBezTo>
                    <a:pt x="33218" y="51126"/>
                    <a:pt x="34323" y="47606"/>
                    <a:pt x="34323" y="43154"/>
                  </a:cubicBezTo>
                  <a:cubicBezTo>
                    <a:pt x="34323" y="38672"/>
                    <a:pt x="33218" y="35152"/>
                    <a:pt x="31007" y="32583"/>
                  </a:cubicBezTo>
                  <a:cubicBezTo>
                    <a:pt x="28827" y="30015"/>
                    <a:pt x="25850" y="28725"/>
                    <a:pt x="22094" y="28725"/>
                  </a:cubicBezTo>
                  <a:moveTo>
                    <a:pt x="38723" y="2487"/>
                  </a:moveTo>
                  <a:lnTo>
                    <a:pt x="38723" y="10111"/>
                  </a:lnTo>
                  <a:cubicBezTo>
                    <a:pt x="36625" y="9118"/>
                    <a:pt x="34497" y="8351"/>
                    <a:pt x="32338" y="7829"/>
                  </a:cubicBezTo>
                  <a:cubicBezTo>
                    <a:pt x="30209" y="7307"/>
                    <a:pt x="28091" y="7041"/>
                    <a:pt x="25993" y="7041"/>
                  </a:cubicBezTo>
                  <a:cubicBezTo>
                    <a:pt x="20467" y="7041"/>
                    <a:pt x="16240" y="8903"/>
                    <a:pt x="13303" y="12638"/>
                  </a:cubicBezTo>
                  <a:cubicBezTo>
                    <a:pt x="10407" y="16373"/>
                    <a:pt x="8750" y="22012"/>
                    <a:pt x="8330" y="29554"/>
                  </a:cubicBezTo>
                  <a:cubicBezTo>
                    <a:pt x="9957" y="27149"/>
                    <a:pt x="12004" y="25307"/>
                    <a:pt x="14470" y="24038"/>
                  </a:cubicBezTo>
                  <a:cubicBezTo>
                    <a:pt x="16926" y="22739"/>
                    <a:pt x="19638" y="22094"/>
                    <a:pt x="22595" y="22094"/>
                  </a:cubicBezTo>
                  <a:cubicBezTo>
                    <a:pt x="28807" y="22094"/>
                    <a:pt x="33719" y="23987"/>
                    <a:pt x="37311" y="27773"/>
                  </a:cubicBezTo>
                  <a:cubicBezTo>
                    <a:pt x="40934" y="31529"/>
                    <a:pt x="42745" y="36656"/>
                    <a:pt x="42745" y="43154"/>
                  </a:cubicBezTo>
                  <a:cubicBezTo>
                    <a:pt x="42745" y="49509"/>
                    <a:pt x="40862" y="54605"/>
                    <a:pt x="37106" y="58443"/>
                  </a:cubicBezTo>
                  <a:cubicBezTo>
                    <a:pt x="33351" y="62281"/>
                    <a:pt x="28347" y="64204"/>
                    <a:pt x="22094" y="64204"/>
                  </a:cubicBezTo>
                  <a:cubicBezTo>
                    <a:pt x="14941" y="64204"/>
                    <a:pt x="9466" y="61472"/>
                    <a:pt x="5680" y="55997"/>
                  </a:cubicBezTo>
                  <a:cubicBezTo>
                    <a:pt x="1893" y="50502"/>
                    <a:pt x="0" y="42540"/>
                    <a:pt x="0" y="32123"/>
                  </a:cubicBezTo>
                  <a:cubicBezTo>
                    <a:pt x="0" y="22339"/>
                    <a:pt x="2323" y="14542"/>
                    <a:pt x="6969" y="8739"/>
                  </a:cubicBezTo>
                  <a:cubicBezTo>
                    <a:pt x="11605" y="2916"/>
                    <a:pt x="17837" y="0"/>
                    <a:pt x="25665" y="0"/>
                  </a:cubicBezTo>
                  <a:cubicBezTo>
                    <a:pt x="27763" y="0"/>
                    <a:pt x="29871" y="205"/>
                    <a:pt x="32000" y="614"/>
                  </a:cubicBezTo>
                  <a:cubicBezTo>
                    <a:pt x="34159" y="1034"/>
                    <a:pt x="36400" y="1658"/>
                    <a:pt x="38723" y="2487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9D423707-388A-E16A-E61D-DAA53BE6A831}"/>
                </a:ext>
              </a:extLst>
            </p:cNvPr>
            <p:cNvSpPr/>
            <p:nvPr/>
          </p:nvSpPr>
          <p:spPr>
            <a:xfrm>
              <a:off x="8836024" y="4704893"/>
              <a:ext cx="8749" cy="10530"/>
            </a:xfrm>
            <a:custGeom>
              <a:avLst/>
              <a:gdLst>
                <a:gd name="connsiteX0" fmla="*/ 0 w 8749"/>
                <a:gd name="connsiteY0" fmla="*/ 0 h 10530"/>
                <a:gd name="connsiteX1" fmla="*/ 8750 w 8749"/>
                <a:gd name="connsiteY1" fmla="*/ 0 h 10530"/>
                <a:gd name="connsiteX2" fmla="*/ 8750 w 8749"/>
                <a:gd name="connsiteY2" fmla="*/ 10530 h 10530"/>
                <a:gd name="connsiteX3" fmla="*/ 0 w 8749"/>
                <a:gd name="connsiteY3" fmla="*/ 10530 h 10530"/>
                <a:gd name="connsiteX4" fmla="*/ 0 w 8749"/>
                <a:gd name="connsiteY4" fmla="*/ 0 h 1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9" h="10530">
                  <a:moveTo>
                    <a:pt x="0" y="0"/>
                  </a:moveTo>
                  <a:lnTo>
                    <a:pt x="8750" y="0"/>
                  </a:lnTo>
                  <a:lnTo>
                    <a:pt x="8750" y="10530"/>
                  </a:lnTo>
                  <a:lnTo>
                    <a:pt x="0" y="10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D879BAD0-837D-B723-35E4-FB60F878CF4B}"/>
                </a:ext>
              </a:extLst>
            </p:cNvPr>
            <p:cNvSpPr/>
            <p:nvPr/>
          </p:nvSpPr>
          <p:spPr>
            <a:xfrm>
              <a:off x="8859531" y="4652416"/>
              <a:ext cx="42785" cy="64204"/>
            </a:xfrm>
            <a:custGeom>
              <a:avLst/>
              <a:gdLst>
                <a:gd name="connsiteX0" fmla="*/ 21388 w 42785"/>
                <a:gd name="connsiteY0" fmla="*/ 6631 h 64204"/>
                <a:gd name="connsiteX1" fmla="*/ 11646 w 42785"/>
                <a:gd name="connsiteY1" fmla="*/ 13017 h 64204"/>
                <a:gd name="connsiteX2" fmla="*/ 8412 w 42785"/>
                <a:gd name="connsiteY2" fmla="*/ 32123 h 64204"/>
                <a:gd name="connsiteX3" fmla="*/ 11646 w 42785"/>
                <a:gd name="connsiteY3" fmla="*/ 51239 h 64204"/>
                <a:gd name="connsiteX4" fmla="*/ 21388 w 42785"/>
                <a:gd name="connsiteY4" fmla="*/ 57573 h 64204"/>
                <a:gd name="connsiteX5" fmla="*/ 31130 w 42785"/>
                <a:gd name="connsiteY5" fmla="*/ 51239 h 64204"/>
                <a:gd name="connsiteX6" fmla="*/ 34405 w 42785"/>
                <a:gd name="connsiteY6" fmla="*/ 32123 h 64204"/>
                <a:gd name="connsiteX7" fmla="*/ 31130 w 42785"/>
                <a:gd name="connsiteY7" fmla="*/ 13017 h 64204"/>
                <a:gd name="connsiteX8" fmla="*/ 21388 w 42785"/>
                <a:gd name="connsiteY8" fmla="*/ 6631 h 64204"/>
                <a:gd name="connsiteX9" fmla="*/ 21388 w 42785"/>
                <a:gd name="connsiteY9" fmla="*/ 0 h 64204"/>
                <a:gd name="connsiteX10" fmla="*/ 37270 w 42785"/>
                <a:gd name="connsiteY10" fmla="*/ 8248 h 64204"/>
                <a:gd name="connsiteX11" fmla="*/ 42786 w 42785"/>
                <a:gd name="connsiteY11" fmla="*/ 32123 h 64204"/>
                <a:gd name="connsiteX12" fmla="*/ 37270 w 42785"/>
                <a:gd name="connsiteY12" fmla="*/ 55997 h 64204"/>
                <a:gd name="connsiteX13" fmla="*/ 21388 w 42785"/>
                <a:gd name="connsiteY13" fmla="*/ 64204 h 64204"/>
                <a:gd name="connsiteX14" fmla="*/ 5475 w 42785"/>
                <a:gd name="connsiteY14" fmla="*/ 55997 h 64204"/>
                <a:gd name="connsiteX15" fmla="*/ 0 w 42785"/>
                <a:gd name="connsiteY15" fmla="*/ 32123 h 64204"/>
                <a:gd name="connsiteX16" fmla="*/ 5475 w 42785"/>
                <a:gd name="connsiteY16" fmla="*/ 8248 h 64204"/>
                <a:gd name="connsiteX17" fmla="*/ 21388 w 42785"/>
                <a:gd name="connsiteY17" fmla="*/ 0 h 6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785" h="64204">
                  <a:moveTo>
                    <a:pt x="21388" y="6631"/>
                  </a:moveTo>
                  <a:cubicBezTo>
                    <a:pt x="17080" y="6631"/>
                    <a:pt x="13825" y="8760"/>
                    <a:pt x="11646" y="13017"/>
                  </a:cubicBezTo>
                  <a:cubicBezTo>
                    <a:pt x="9486" y="17243"/>
                    <a:pt x="8412" y="23608"/>
                    <a:pt x="8412" y="32123"/>
                  </a:cubicBezTo>
                  <a:cubicBezTo>
                    <a:pt x="8412" y="40606"/>
                    <a:pt x="9486" y="46982"/>
                    <a:pt x="11646" y="51239"/>
                  </a:cubicBezTo>
                  <a:cubicBezTo>
                    <a:pt x="13825" y="55465"/>
                    <a:pt x="17080" y="57573"/>
                    <a:pt x="21388" y="57573"/>
                  </a:cubicBezTo>
                  <a:cubicBezTo>
                    <a:pt x="25727" y="57573"/>
                    <a:pt x="28971" y="55465"/>
                    <a:pt x="31130" y="51239"/>
                  </a:cubicBezTo>
                  <a:cubicBezTo>
                    <a:pt x="33310" y="46982"/>
                    <a:pt x="34405" y="40606"/>
                    <a:pt x="34405" y="32123"/>
                  </a:cubicBezTo>
                  <a:cubicBezTo>
                    <a:pt x="34405" y="23608"/>
                    <a:pt x="33310" y="17243"/>
                    <a:pt x="31130" y="13017"/>
                  </a:cubicBezTo>
                  <a:cubicBezTo>
                    <a:pt x="28971" y="8760"/>
                    <a:pt x="25727" y="6631"/>
                    <a:pt x="21388" y="6631"/>
                  </a:cubicBezTo>
                  <a:moveTo>
                    <a:pt x="21388" y="0"/>
                  </a:moveTo>
                  <a:cubicBezTo>
                    <a:pt x="28326" y="0"/>
                    <a:pt x="33617" y="2753"/>
                    <a:pt x="37270" y="8248"/>
                  </a:cubicBezTo>
                  <a:cubicBezTo>
                    <a:pt x="40944" y="13723"/>
                    <a:pt x="42786" y="21674"/>
                    <a:pt x="42786" y="32123"/>
                  </a:cubicBezTo>
                  <a:cubicBezTo>
                    <a:pt x="42786" y="42540"/>
                    <a:pt x="40944" y="50502"/>
                    <a:pt x="37270" y="55997"/>
                  </a:cubicBezTo>
                  <a:cubicBezTo>
                    <a:pt x="33617" y="61472"/>
                    <a:pt x="28326" y="64204"/>
                    <a:pt x="21388" y="64204"/>
                  </a:cubicBezTo>
                  <a:cubicBezTo>
                    <a:pt x="14460" y="64204"/>
                    <a:pt x="9149" y="61472"/>
                    <a:pt x="5475" y="55997"/>
                  </a:cubicBezTo>
                  <a:cubicBezTo>
                    <a:pt x="1821" y="50502"/>
                    <a:pt x="0" y="42540"/>
                    <a:pt x="0" y="32123"/>
                  </a:cubicBezTo>
                  <a:cubicBezTo>
                    <a:pt x="0" y="21674"/>
                    <a:pt x="1821" y="13723"/>
                    <a:pt x="5475" y="8248"/>
                  </a:cubicBezTo>
                  <a:cubicBezTo>
                    <a:pt x="9149" y="2753"/>
                    <a:pt x="14460" y="0"/>
                    <a:pt x="21388" y="0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C26F75D1-951B-6D3F-21E5-0AA26CAA1995}"/>
                </a:ext>
              </a:extLst>
            </p:cNvPr>
            <p:cNvSpPr/>
            <p:nvPr/>
          </p:nvSpPr>
          <p:spPr>
            <a:xfrm>
              <a:off x="8913542" y="4652416"/>
              <a:ext cx="42785" cy="64204"/>
            </a:xfrm>
            <a:custGeom>
              <a:avLst/>
              <a:gdLst>
                <a:gd name="connsiteX0" fmla="*/ 21398 w 42785"/>
                <a:gd name="connsiteY0" fmla="*/ 6631 h 64204"/>
                <a:gd name="connsiteX1" fmla="*/ 11656 w 42785"/>
                <a:gd name="connsiteY1" fmla="*/ 13017 h 64204"/>
                <a:gd name="connsiteX2" fmla="*/ 8422 w 42785"/>
                <a:gd name="connsiteY2" fmla="*/ 32123 h 64204"/>
                <a:gd name="connsiteX3" fmla="*/ 11656 w 42785"/>
                <a:gd name="connsiteY3" fmla="*/ 51239 h 64204"/>
                <a:gd name="connsiteX4" fmla="*/ 21398 w 42785"/>
                <a:gd name="connsiteY4" fmla="*/ 57573 h 64204"/>
                <a:gd name="connsiteX5" fmla="*/ 31140 w 42785"/>
                <a:gd name="connsiteY5" fmla="*/ 51239 h 64204"/>
                <a:gd name="connsiteX6" fmla="*/ 34415 w 42785"/>
                <a:gd name="connsiteY6" fmla="*/ 32123 h 64204"/>
                <a:gd name="connsiteX7" fmla="*/ 31140 w 42785"/>
                <a:gd name="connsiteY7" fmla="*/ 13017 h 64204"/>
                <a:gd name="connsiteX8" fmla="*/ 21398 w 42785"/>
                <a:gd name="connsiteY8" fmla="*/ 6631 h 64204"/>
                <a:gd name="connsiteX9" fmla="*/ 21398 w 42785"/>
                <a:gd name="connsiteY9" fmla="*/ 0 h 64204"/>
                <a:gd name="connsiteX10" fmla="*/ 37270 w 42785"/>
                <a:gd name="connsiteY10" fmla="*/ 8248 h 64204"/>
                <a:gd name="connsiteX11" fmla="*/ 42786 w 42785"/>
                <a:gd name="connsiteY11" fmla="*/ 32123 h 64204"/>
                <a:gd name="connsiteX12" fmla="*/ 37270 w 42785"/>
                <a:gd name="connsiteY12" fmla="*/ 55997 h 64204"/>
                <a:gd name="connsiteX13" fmla="*/ 21398 w 42785"/>
                <a:gd name="connsiteY13" fmla="*/ 64204 h 64204"/>
                <a:gd name="connsiteX14" fmla="*/ 5475 w 42785"/>
                <a:gd name="connsiteY14" fmla="*/ 55997 h 64204"/>
                <a:gd name="connsiteX15" fmla="*/ 0 w 42785"/>
                <a:gd name="connsiteY15" fmla="*/ 32123 h 64204"/>
                <a:gd name="connsiteX16" fmla="*/ 5475 w 42785"/>
                <a:gd name="connsiteY16" fmla="*/ 8248 h 64204"/>
                <a:gd name="connsiteX17" fmla="*/ 21398 w 42785"/>
                <a:gd name="connsiteY17" fmla="*/ 0 h 6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785" h="64204">
                  <a:moveTo>
                    <a:pt x="21398" y="6631"/>
                  </a:moveTo>
                  <a:cubicBezTo>
                    <a:pt x="17090" y="6631"/>
                    <a:pt x="13836" y="8760"/>
                    <a:pt x="11656" y="13017"/>
                  </a:cubicBezTo>
                  <a:cubicBezTo>
                    <a:pt x="9497" y="17243"/>
                    <a:pt x="8422" y="23608"/>
                    <a:pt x="8422" y="32123"/>
                  </a:cubicBezTo>
                  <a:cubicBezTo>
                    <a:pt x="8422" y="40606"/>
                    <a:pt x="9497" y="46982"/>
                    <a:pt x="11656" y="51239"/>
                  </a:cubicBezTo>
                  <a:cubicBezTo>
                    <a:pt x="13836" y="55465"/>
                    <a:pt x="17090" y="57573"/>
                    <a:pt x="21398" y="57573"/>
                  </a:cubicBezTo>
                  <a:cubicBezTo>
                    <a:pt x="25737" y="57573"/>
                    <a:pt x="28981" y="55465"/>
                    <a:pt x="31140" y="51239"/>
                  </a:cubicBezTo>
                  <a:cubicBezTo>
                    <a:pt x="33320" y="46982"/>
                    <a:pt x="34415" y="40606"/>
                    <a:pt x="34415" y="32123"/>
                  </a:cubicBezTo>
                  <a:cubicBezTo>
                    <a:pt x="34415" y="23608"/>
                    <a:pt x="33320" y="17243"/>
                    <a:pt x="31140" y="13017"/>
                  </a:cubicBezTo>
                  <a:cubicBezTo>
                    <a:pt x="28981" y="8760"/>
                    <a:pt x="25737" y="6631"/>
                    <a:pt x="21398" y="6631"/>
                  </a:cubicBezTo>
                  <a:moveTo>
                    <a:pt x="21398" y="0"/>
                  </a:moveTo>
                  <a:cubicBezTo>
                    <a:pt x="28326" y="0"/>
                    <a:pt x="33617" y="2753"/>
                    <a:pt x="37270" y="8248"/>
                  </a:cubicBezTo>
                  <a:cubicBezTo>
                    <a:pt x="40944" y="13723"/>
                    <a:pt x="42786" y="21674"/>
                    <a:pt x="42786" y="32123"/>
                  </a:cubicBezTo>
                  <a:cubicBezTo>
                    <a:pt x="42786" y="42540"/>
                    <a:pt x="40944" y="50502"/>
                    <a:pt x="37270" y="55997"/>
                  </a:cubicBezTo>
                  <a:cubicBezTo>
                    <a:pt x="33617" y="61472"/>
                    <a:pt x="28326" y="64204"/>
                    <a:pt x="21398" y="64204"/>
                  </a:cubicBezTo>
                  <a:cubicBezTo>
                    <a:pt x="14460" y="64204"/>
                    <a:pt x="9149" y="61472"/>
                    <a:pt x="5475" y="55997"/>
                  </a:cubicBezTo>
                  <a:cubicBezTo>
                    <a:pt x="1822" y="50502"/>
                    <a:pt x="0" y="42540"/>
                    <a:pt x="0" y="32123"/>
                  </a:cubicBezTo>
                  <a:cubicBezTo>
                    <a:pt x="0" y="21674"/>
                    <a:pt x="1822" y="13723"/>
                    <a:pt x="5475" y="8248"/>
                  </a:cubicBezTo>
                  <a:cubicBezTo>
                    <a:pt x="9149" y="2753"/>
                    <a:pt x="14460" y="0"/>
                    <a:pt x="21398" y="0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9EE9EC6D-FFC5-5EB7-A3F8-41A1C0B83715}"/>
                </a:ext>
              </a:extLst>
            </p:cNvPr>
            <p:cNvSpPr/>
            <p:nvPr/>
          </p:nvSpPr>
          <p:spPr>
            <a:xfrm>
              <a:off x="7666141" y="4746706"/>
              <a:ext cx="97268" cy="69218"/>
            </a:xfrm>
            <a:custGeom>
              <a:avLst/>
              <a:gdLst>
                <a:gd name="connsiteX0" fmla="*/ 0 w 97268"/>
                <a:gd name="connsiteY0" fmla="*/ 3060 h 69218"/>
                <a:gd name="connsiteX1" fmla="*/ 0 w 97268"/>
                <a:gd name="connsiteY1" fmla="*/ 0 h 69218"/>
                <a:gd name="connsiteX2" fmla="*/ 3878 w 97268"/>
                <a:gd name="connsiteY2" fmla="*/ 92 h 69218"/>
                <a:gd name="connsiteX3" fmla="*/ 8340 w 97268"/>
                <a:gd name="connsiteY3" fmla="*/ 235 h 69218"/>
                <a:gd name="connsiteX4" fmla="*/ 11983 w 97268"/>
                <a:gd name="connsiteY4" fmla="*/ 287 h 69218"/>
                <a:gd name="connsiteX5" fmla="*/ 25931 w 97268"/>
                <a:gd name="connsiteY5" fmla="*/ 0 h 69218"/>
                <a:gd name="connsiteX6" fmla="*/ 25931 w 97268"/>
                <a:gd name="connsiteY6" fmla="*/ 3060 h 69218"/>
                <a:gd name="connsiteX7" fmla="*/ 17683 w 97268"/>
                <a:gd name="connsiteY7" fmla="*/ 5987 h 69218"/>
                <a:gd name="connsiteX8" fmla="*/ 17878 w 97268"/>
                <a:gd name="connsiteY8" fmla="*/ 7286 h 69218"/>
                <a:gd name="connsiteX9" fmla="*/ 33647 w 97268"/>
                <a:gd name="connsiteY9" fmla="*/ 55557 h 69218"/>
                <a:gd name="connsiteX10" fmla="*/ 47309 w 97268"/>
                <a:gd name="connsiteY10" fmla="*/ 13467 h 69218"/>
                <a:gd name="connsiteX11" fmla="*/ 45160 w 97268"/>
                <a:gd name="connsiteY11" fmla="*/ 6560 h 69218"/>
                <a:gd name="connsiteX12" fmla="*/ 42714 w 97268"/>
                <a:gd name="connsiteY12" fmla="*/ 3592 h 69218"/>
                <a:gd name="connsiteX13" fmla="*/ 36339 w 97268"/>
                <a:gd name="connsiteY13" fmla="*/ 3060 h 69218"/>
                <a:gd name="connsiteX14" fmla="*/ 36339 w 97268"/>
                <a:gd name="connsiteY14" fmla="*/ 0 h 69218"/>
                <a:gd name="connsiteX15" fmla="*/ 40217 w 97268"/>
                <a:gd name="connsiteY15" fmla="*/ 92 h 69218"/>
                <a:gd name="connsiteX16" fmla="*/ 44679 w 97268"/>
                <a:gd name="connsiteY16" fmla="*/ 235 h 69218"/>
                <a:gd name="connsiteX17" fmla="*/ 48271 w 97268"/>
                <a:gd name="connsiteY17" fmla="*/ 287 h 69218"/>
                <a:gd name="connsiteX18" fmla="*/ 62219 w 97268"/>
                <a:gd name="connsiteY18" fmla="*/ 0 h 69218"/>
                <a:gd name="connsiteX19" fmla="*/ 62219 w 97268"/>
                <a:gd name="connsiteY19" fmla="*/ 3060 h 69218"/>
                <a:gd name="connsiteX20" fmla="*/ 53981 w 97268"/>
                <a:gd name="connsiteY20" fmla="*/ 5987 h 69218"/>
                <a:gd name="connsiteX21" fmla="*/ 54268 w 97268"/>
                <a:gd name="connsiteY21" fmla="*/ 7470 h 69218"/>
                <a:gd name="connsiteX22" fmla="*/ 69986 w 97268"/>
                <a:gd name="connsiteY22" fmla="*/ 55557 h 69218"/>
                <a:gd name="connsiteX23" fmla="*/ 84702 w 97268"/>
                <a:gd name="connsiteY23" fmla="*/ 10203 h 69218"/>
                <a:gd name="connsiteX24" fmla="*/ 85234 w 97268"/>
                <a:gd name="connsiteY24" fmla="*/ 8238 h 69218"/>
                <a:gd name="connsiteX25" fmla="*/ 83167 w 97268"/>
                <a:gd name="connsiteY25" fmla="*/ 4840 h 69218"/>
                <a:gd name="connsiteX26" fmla="*/ 76648 w 97268"/>
                <a:gd name="connsiteY26" fmla="*/ 3060 h 69218"/>
                <a:gd name="connsiteX27" fmla="*/ 76648 w 97268"/>
                <a:gd name="connsiteY27" fmla="*/ 0 h 69218"/>
                <a:gd name="connsiteX28" fmla="*/ 88345 w 97268"/>
                <a:gd name="connsiteY28" fmla="*/ 287 h 69218"/>
                <a:gd name="connsiteX29" fmla="*/ 97269 w 97268"/>
                <a:gd name="connsiteY29" fmla="*/ 0 h 69218"/>
                <a:gd name="connsiteX30" fmla="*/ 97269 w 97268"/>
                <a:gd name="connsiteY30" fmla="*/ 3060 h 69218"/>
                <a:gd name="connsiteX31" fmla="*/ 87485 w 97268"/>
                <a:gd name="connsiteY31" fmla="*/ 9630 h 69218"/>
                <a:gd name="connsiteX32" fmla="*/ 68697 w 97268"/>
                <a:gd name="connsiteY32" fmla="*/ 67254 h 69218"/>
                <a:gd name="connsiteX33" fmla="*/ 68359 w 97268"/>
                <a:gd name="connsiteY33" fmla="*/ 68359 h 69218"/>
                <a:gd name="connsiteX34" fmla="*/ 67827 w 97268"/>
                <a:gd name="connsiteY34" fmla="*/ 68983 h 69218"/>
                <a:gd name="connsiteX35" fmla="*/ 66773 w 97268"/>
                <a:gd name="connsiteY35" fmla="*/ 69219 h 69218"/>
                <a:gd name="connsiteX36" fmla="*/ 64910 w 97268"/>
                <a:gd name="connsiteY36" fmla="*/ 67346 h 69218"/>
                <a:gd name="connsiteX37" fmla="*/ 48609 w 97268"/>
                <a:gd name="connsiteY37" fmla="*/ 17397 h 69218"/>
                <a:gd name="connsiteX38" fmla="*/ 32409 w 97268"/>
                <a:gd name="connsiteY38" fmla="*/ 67254 h 69218"/>
                <a:gd name="connsiteX39" fmla="*/ 32020 w 97268"/>
                <a:gd name="connsiteY39" fmla="*/ 68359 h 69218"/>
                <a:gd name="connsiteX40" fmla="*/ 31498 w 97268"/>
                <a:gd name="connsiteY40" fmla="*/ 68983 h 69218"/>
                <a:gd name="connsiteX41" fmla="*/ 30444 w 97268"/>
                <a:gd name="connsiteY41" fmla="*/ 69219 h 69218"/>
                <a:gd name="connsiteX42" fmla="*/ 28572 w 97268"/>
                <a:gd name="connsiteY42" fmla="*/ 67346 h 69218"/>
                <a:gd name="connsiteX43" fmla="*/ 8913 w 97268"/>
                <a:gd name="connsiteY43" fmla="*/ 7184 h 69218"/>
                <a:gd name="connsiteX44" fmla="*/ 6713 w 97268"/>
                <a:gd name="connsiteY44" fmla="*/ 3735 h 69218"/>
                <a:gd name="connsiteX45" fmla="*/ 0 w 97268"/>
                <a:gd name="connsiteY45" fmla="*/ 3060 h 69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97268" h="69218">
                  <a:moveTo>
                    <a:pt x="0" y="3060"/>
                  </a:moveTo>
                  <a:lnTo>
                    <a:pt x="0" y="0"/>
                  </a:lnTo>
                  <a:cubicBezTo>
                    <a:pt x="931" y="0"/>
                    <a:pt x="2221" y="31"/>
                    <a:pt x="3878" y="92"/>
                  </a:cubicBezTo>
                  <a:cubicBezTo>
                    <a:pt x="5546" y="154"/>
                    <a:pt x="7030" y="205"/>
                    <a:pt x="8340" y="235"/>
                  </a:cubicBezTo>
                  <a:cubicBezTo>
                    <a:pt x="9650" y="266"/>
                    <a:pt x="10868" y="287"/>
                    <a:pt x="11983" y="287"/>
                  </a:cubicBezTo>
                  <a:cubicBezTo>
                    <a:pt x="18922" y="287"/>
                    <a:pt x="23567" y="194"/>
                    <a:pt x="25931" y="0"/>
                  </a:cubicBezTo>
                  <a:lnTo>
                    <a:pt x="25931" y="3060"/>
                  </a:lnTo>
                  <a:cubicBezTo>
                    <a:pt x="20436" y="3060"/>
                    <a:pt x="17683" y="4032"/>
                    <a:pt x="17683" y="5987"/>
                  </a:cubicBezTo>
                  <a:cubicBezTo>
                    <a:pt x="17683" y="6437"/>
                    <a:pt x="17745" y="6867"/>
                    <a:pt x="17878" y="7286"/>
                  </a:cubicBezTo>
                  <a:lnTo>
                    <a:pt x="33647" y="55557"/>
                  </a:lnTo>
                  <a:lnTo>
                    <a:pt x="47309" y="13467"/>
                  </a:lnTo>
                  <a:lnTo>
                    <a:pt x="45160" y="6560"/>
                  </a:lnTo>
                  <a:cubicBezTo>
                    <a:pt x="44648" y="4932"/>
                    <a:pt x="43830" y="3950"/>
                    <a:pt x="42714" y="3592"/>
                  </a:cubicBezTo>
                  <a:cubicBezTo>
                    <a:pt x="41599" y="3234"/>
                    <a:pt x="39470" y="3060"/>
                    <a:pt x="36339" y="3060"/>
                  </a:cubicBezTo>
                  <a:lnTo>
                    <a:pt x="36339" y="0"/>
                  </a:lnTo>
                  <a:cubicBezTo>
                    <a:pt x="37270" y="0"/>
                    <a:pt x="38559" y="31"/>
                    <a:pt x="40217" y="92"/>
                  </a:cubicBezTo>
                  <a:cubicBezTo>
                    <a:pt x="41885" y="154"/>
                    <a:pt x="43369" y="205"/>
                    <a:pt x="44679" y="235"/>
                  </a:cubicBezTo>
                  <a:cubicBezTo>
                    <a:pt x="45989" y="266"/>
                    <a:pt x="47186" y="287"/>
                    <a:pt x="48271" y="287"/>
                  </a:cubicBezTo>
                  <a:cubicBezTo>
                    <a:pt x="55209" y="287"/>
                    <a:pt x="59855" y="194"/>
                    <a:pt x="62219" y="0"/>
                  </a:cubicBezTo>
                  <a:lnTo>
                    <a:pt x="62219" y="3060"/>
                  </a:lnTo>
                  <a:cubicBezTo>
                    <a:pt x="56724" y="3060"/>
                    <a:pt x="53981" y="4032"/>
                    <a:pt x="53981" y="5987"/>
                  </a:cubicBezTo>
                  <a:cubicBezTo>
                    <a:pt x="53981" y="6181"/>
                    <a:pt x="54073" y="6672"/>
                    <a:pt x="54268" y="7470"/>
                  </a:cubicBezTo>
                  <a:lnTo>
                    <a:pt x="69986" y="55557"/>
                  </a:lnTo>
                  <a:lnTo>
                    <a:pt x="84702" y="10203"/>
                  </a:lnTo>
                  <a:cubicBezTo>
                    <a:pt x="85019" y="9210"/>
                    <a:pt x="85203" y="8555"/>
                    <a:pt x="85234" y="8238"/>
                  </a:cubicBezTo>
                  <a:cubicBezTo>
                    <a:pt x="85234" y="7061"/>
                    <a:pt x="84548" y="5925"/>
                    <a:pt x="83167" y="4840"/>
                  </a:cubicBezTo>
                  <a:cubicBezTo>
                    <a:pt x="81796" y="3725"/>
                    <a:pt x="79626" y="3131"/>
                    <a:pt x="76648" y="3060"/>
                  </a:cubicBezTo>
                  <a:lnTo>
                    <a:pt x="76648" y="0"/>
                  </a:lnTo>
                  <a:cubicBezTo>
                    <a:pt x="81765" y="194"/>
                    <a:pt x="85664" y="287"/>
                    <a:pt x="88345" y="287"/>
                  </a:cubicBezTo>
                  <a:cubicBezTo>
                    <a:pt x="91354" y="287"/>
                    <a:pt x="94332" y="194"/>
                    <a:pt x="97269" y="0"/>
                  </a:cubicBezTo>
                  <a:lnTo>
                    <a:pt x="97269" y="3060"/>
                  </a:lnTo>
                  <a:cubicBezTo>
                    <a:pt x="92090" y="3060"/>
                    <a:pt x="88826" y="5250"/>
                    <a:pt x="87485" y="9630"/>
                  </a:cubicBezTo>
                  <a:lnTo>
                    <a:pt x="68697" y="67254"/>
                  </a:lnTo>
                  <a:cubicBezTo>
                    <a:pt x="68564" y="67766"/>
                    <a:pt x="68451" y="68134"/>
                    <a:pt x="68359" y="68359"/>
                  </a:cubicBezTo>
                  <a:cubicBezTo>
                    <a:pt x="68267" y="68615"/>
                    <a:pt x="68083" y="68820"/>
                    <a:pt x="67827" y="68983"/>
                  </a:cubicBezTo>
                  <a:cubicBezTo>
                    <a:pt x="67571" y="69137"/>
                    <a:pt x="67223" y="69219"/>
                    <a:pt x="66773" y="69219"/>
                  </a:cubicBezTo>
                  <a:cubicBezTo>
                    <a:pt x="65913" y="69219"/>
                    <a:pt x="65289" y="68595"/>
                    <a:pt x="64910" y="67346"/>
                  </a:cubicBezTo>
                  <a:lnTo>
                    <a:pt x="48609" y="17397"/>
                  </a:lnTo>
                  <a:lnTo>
                    <a:pt x="32409" y="67254"/>
                  </a:lnTo>
                  <a:cubicBezTo>
                    <a:pt x="32276" y="67766"/>
                    <a:pt x="32153" y="68134"/>
                    <a:pt x="32020" y="68359"/>
                  </a:cubicBezTo>
                  <a:cubicBezTo>
                    <a:pt x="31928" y="68615"/>
                    <a:pt x="31754" y="68820"/>
                    <a:pt x="31498" y="68983"/>
                  </a:cubicBezTo>
                  <a:cubicBezTo>
                    <a:pt x="31243" y="69137"/>
                    <a:pt x="30884" y="69219"/>
                    <a:pt x="30444" y="69219"/>
                  </a:cubicBezTo>
                  <a:cubicBezTo>
                    <a:pt x="29574" y="69219"/>
                    <a:pt x="28950" y="68595"/>
                    <a:pt x="28572" y="67346"/>
                  </a:cubicBezTo>
                  <a:lnTo>
                    <a:pt x="8913" y="7184"/>
                  </a:lnTo>
                  <a:cubicBezTo>
                    <a:pt x="8340" y="5301"/>
                    <a:pt x="7603" y="4155"/>
                    <a:pt x="6713" y="3735"/>
                  </a:cubicBezTo>
                  <a:cubicBezTo>
                    <a:pt x="5843" y="3285"/>
                    <a:pt x="3612" y="3060"/>
                    <a:pt x="0" y="3060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" name="Freeform 245">
              <a:extLst>
                <a:ext uri="{FF2B5EF4-FFF2-40B4-BE49-F238E27FC236}">
                  <a16:creationId xmlns:a16="http://schemas.microsoft.com/office/drawing/2014/main" id="{DD6115F2-0944-38F0-C2A9-EFE0DBE217C5}"/>
                </a:ext>
              </a:extLst>
            </p:cNvPr>
            <p:cNvSpPr/>
            <p:nvPr/>
          </p:nvSpPr>
          <p:spPr>
            <a:xfrm>
              <a:off x="7776109" y="4769762"/>
              <a:ext cx="44300" cy="45108"/>
            </a:xfrm>
            <a:custGeom>
              <a:avLst/>
              <a:gdLst>
                <a:gd name="connsiteX0" fmla="*/ 0 w 44300"/>
                <a:gd name="connsiteY0" fmla="*/ 34661 h 45108"/>
                <a:gd name="connsiteX1" fmla="*/ 9824 w 44300"/>
                <a:gd name="connsiteY1" fmla="*/ 21910 h 45108"/>
                <a:gd name="connsiteX2" fmla="*/ 27896 w 44300"/>
                <a:gd name="connsiteY2" fmla="*/ 18359 h 45108"/>
                <a:gd name="connsiteX3" fmla="*/ 27896 w 44300"/>
                <a:gd name="connsiteY3" fmla="*/ 14767 h 45108"/>
                <a:gd name="connsiteX4" fmla="*/ 24693 w 44300"/>
                <a:gd name="connsiteY4" fmla="*/ 5465 h 45108"/>
                <a:gd name="connsiteX5" fmla="*/ 17499 w 44300"/>
                <a:gd name="connsiteY5" fmla="*/ 2200 h 45108"/>
                <a:gd name="connsiteX6" fmla="*/ 6856 w 44300"/>
                <a:gd name="connsiteY6" fmla="*/ 6713 h 45108"/>
                <a:gd name="connsiteX7" fmla="*/ 10837 w 44300"/>
                <a:gd name="connsiteY7" fmla="*/ 8289 h 45108"/>
                <a:gd name="connsiteX8" fmla="*/ 11891 w 44300"/>
                <a:gd name="connsiteY8" fmla="*/ 11216 h 45108"/>
                <a:gd name="connsiteX9" fmla="*/ 10643 w 44300"/>
                <a:gd name="connsiteY9" fmla="*/ 14480 h 45108"/>
                <a:gd name="connsiteX10" fmla="*/ 7388 w 44300"/>
                <a:gd name="connsiteY10" fmla="*/ 15719 h 45108"/>
                <a:gd name="connsiteX11" fmla="*/ 4124 w 44300"/>
                <a:gd name="connsiteY11" fmla="*/ 14521 h 45108"/>
                <a:gd name="connsiteX12" fmla="*/ 2835 w 44300"/>
                <a:gd name="connsiteY12" fmla="*/ 11124 h 45108"/>
                <a:gd name="connsiteX13" fmla="*/ 7143 w 44300"/>
                <a:gd name="connsiteY13" fmla="*/ 3162 h 45108"/>
                <a:gd name="connsiteX14" fmla="*/ 17694 w 44300"/>
                <a:gd name="connsiteY14" fmla="*/ 0 h 45108"/>
                <a:gd name="connsiteX15" fmla="*/ 31110 w 44300"/>
                <a:gd name="connsiteY15" fmla="*/ 5413 h 45108"/>
                <a:gd name="connsiteX16" fmla="*/ 33606 w 44300"/>
                <a:gd name="connsiteY16" fmla="*/ 9251 h 45108"/>
                <a:gd name="connsiteX17" fmla="*/ 34568 w 44300"/>
                <a:gd name="connsiteY17" fmla="*/ 12843 h 45108"/>
                <a:gd name="connsiteX18" fmla="*/ 34661 w 44300"/>
                <a:gd name="connsiteY18" fmla="*/ 17018 h 45108"/>
                <a:gd name="connsiteX19" fmla="*/ 34661 w 44300"/>
                <a:gd name="connsiteY19" fmla="*/ 36625 h 45108"/>
                <a:gd name="connsiteX20" fmla="*/ 34855 w 44300"/>
                <a:gd name="connsiteY20" fmla="*/ 38160 h 45108"/>
                <a:gd name="connsiteX21" fmla="*/ 35909 w 44300"/>
                <a:gd name="connsiteY21" fmla="*/ 40361 h 45108"/>
                <a:gd name="connsiteX22" fmla="*/ 38304 w 44300"/>
                <a:gd name="connsiteY22" fmla="*/ 41558 h 45108"/>
                <a:gd name="connsiteX23" fmla="*/ 41803 w 44300"/>
                <a:gd name="connsiteY23" fmla="*/ 35285 h 45108"/>
                <a:gd name="connsiteX24" fmla="*/ 41803 w 44300"/>
                <a:gd name="connsiteY24" fmla="*/ 29769 h 45108"/>
                <a:gd name="connsiteX25" fmla="*/ 44300 w 44300"/>
                <a:gd name="connsiteY25" fmla="*/ 29769 h 45108"/>
                <a:gd name="connsiteX26" fmla="*/ 44300 w 44300"/>
                <a:gd name="connsiteY26" fmla="*/ 35285 h 45108"/>
                <a:gd name="connsiteX27" fmla="*/ 41517 w 44300"/>
                <a:gd name="connsiteY27" fmla="*/ 42571 h 45108"/>
                <a:gd name="connsiteX28" fmla="*/ 36247 w 44300"/>
                <a:gd name="connsiteY28" fmla="*/ 44577 h 45108"/>
                <a:gd name="connsiteX29" fmla="*/ 30925 w 44300"/>
                <a:gd name="connsiteY29" fmla="*/ 42182 h 45108"/>
                <a:gd name="connsiteX30" fmla="*/ 28572 w 44300"/>
                <a:gd name="connsiteY30" fmla="*/ 36523 h 45108"/>
                <a:gd name="connsiteX31" fmla="*/ 23680 w 44300"/>
                <a:gd name="connsiteY31" fmla="*/ 42714 h 45108"/>
                <a:gd name="connsiteX32" fmla="*/ 15729 w 44300"/>
                <a:gd name="connsiteY32" fmla="*/ 45109 h 45108"/>
                <a:gd name="connsiteX33" fmla="*/ 8821 w 44300"/>
                <a:gd name="connsiteY33" fmla="*/ 44198 h 45108"/>
                <a:gd name="connsiteX34" fmla="*/ 2732 w 44300"/>
                <a:gd name="connsiteY34" fmla="*/ 40893 h 45108"/>
                <a:gd name="connsiteX35" fmla="*/ 0 w 44300"/>
                <a:gd name="connsiteY35" fmla="*/ 34661 h 45108"/>
                <a:gd name="connsiteX36" fmla="*/ 7573 w 44300"/>
                <a:gd name="connsiteY36" fmla="*/ 34558 h 45108"/>
                <a:gd name="connsiteX37" fmla="*/ 10162 w 44300"/>
                <a:gd name="connsiteY37" fmla="*/ 40555 h 45108"/>
                <a:gd name="connsiteX38" fmla="*/ 16394 w 44300"/>
                <a:gd name="connsiteY38" fmla="*/ 42909 h 45108"/>
                <a:gd name="connsiteX39" fmla="*/ 24212 w 44300"/>
                <a:gd name="connsiteY39" fmla="*/ 39736 h 45108"/>
                <a:gd name="connsiteX40" fmla="*/ 27896 w 44300"/>
                <a:gd name="connsiteY40" fmla="*/ 30250 h 45108"/>
                <a:gd name="connsiteX41" fmla="*/ 27896 w 44300"/>
                <a:gd name="connsiteY41" fmla="*/ 20426 h 45108"/>
                <a:gd name="connsiteX42" fmla="*/ 12270 w 44300"/>
                <a:gd name="connsiteY42" fmla="*/ 25164 h 45108"/>
                <a:gd name="connsiteX43" fmla="*/ 7573 w 44300"/>
                <a:gd name="connsiteY43" fmla="*/ 34558 h 45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300" h="45108">
                  <a:moveTo>
                    <a:pt x="0" y="34661"/>
                  </a:moveTo>
                  <a:cubicBezTo>
                    <a:pt x="0" y="29104"/>
                    <a:pt x="3275" y="24847"/>
                    <a:pt x="9824" y="21910"/>
                  </a:cubicBezTo>
                  <a:cubicBezTo>
                    <a:pt x="13764" y="20016"/>
                    <a:pt x="19781" y="18840"/>
                    <a:pt x="27896" y="18359"/>
                  </a:cubicBezTo>
                  <a:lnTo>
                    <a:pt x="27896" y="14767"/>
                  </a:lnTo>
                  <a:cubicBezTo>
                    <a:pt x="27896" y="10704"/>
                    <a:pt x="26832" y="7603"/>
                    <a:pt x="24693" y="5465"/>
                  </a:cubicBezTo>
                  <a:cubicBezTo>
                    <a:pt x="22575" y="3285"/>
                    <a:pt x="20180" y="2200"/>
                    <a:pt x="17499" y="2200"/>
                  </a:cubicBezTo>
                  <a:cubicBezTo>
                    <a:pt x="12700" y="2200"/>
                    <a:pt x="9159" y="3704"/>
                    <a:pt x="6856" y="6713"/>
                  </a:cubicBezTo>
                  <a:cubicBezTo>
                    <a:pt x="8811" y="6775"/>
                    <a:pt x="10131" y="7296"/>
                    <a:pt x="10837" y="8289"/>
                  </a:cubicBezTo>
                  <a:cubicBezTo>
                    <a:pt x="11543" y="9251"/>
                    <a:pt x="11891" y="10223"/>
                    <a:pt x="11891" y="11216"/>
                  </a:cubicBezTo>
                  <a:cubicBezTo>
                    <a:pt x="11891" y="12526"/>
                    <a:pt x="11472" y="13610"/>
                    <a:pt x="10643" y="14480"/>
                  </a:cubicBezTo>
                  <a:cubicBezTo>
                    <a:pt x="9845" y="15309"/>
                    <a:pt x="8760" y="15719"/>
                    <a:pt x="7388" y="15719"/>
                  </a:cubicBezTo>
                  <a:cubicBezTo>
                    <a:pt x="6068" y="15719"/>
                    <a:pt x="4984" y="15319"/>
                    <a:pt x="4124" y="14521"/>
                  </a:cubicBezTo>
                  <a:cubicBezTo>
                    <a:pt x="3264" y="13692"/>
                    <a:pt x="2835" y="12567"/>
                    <a:pt x="2835" y="11124"/>
                  </a:cubicBezTo>
                  <a:cubicBezTo>
                    <a:pt x="2835" y="7921"/>
                    <a:pt x="4267" y="5270"/>
                    <a:pt x="7143" y="3162"/>
                  </a:cubicBezTo>
                  <a:cubicBezTo>
                    <a:pt x="10049" y="1054"/>
                    <a:pt x="13570" y="0"/>
                    <a:pt x="17694" y="0"/>
                  </a:cubicBezTo>
                  <a:cubicBezTo>
                    <a:pt x="23066" y="0"/>
                    <a:pt x="27538" y="1801"/>
                    <a:pt x="31110" y="5413"/>
                  </a:cubicBezTo>
                  <a:cubicBezTo>
                    <a:pt x="32225" y="6529"/>
                    <a:pt x="33064" y="7808"/>
                    <a:pt x="33606" y="9251"/>
                  </a:cubicBezTo>
                  <a:cubicBezTo>
                    <a:pt x="34180" y="10694"/>
                    <a:pt x="34497" y="11891"/>
                    <a:pt x="34568" y="12843"/>
                  </a:cubicBezTo>
                  <a:cubicBezTo>
                    <a:pt x="34630" y="13774"/>
                    <a:pt x="34661" y="15166"/>
                    <a:pt x="34661" y="17018"/>
                  </a:cubicBezTo>
                  <a:lnTo>
                    <a:pt x="34661" y="36625"/>
                  </a:lnTo>
                  <a:cubicBezTo>
                    <a:pt x="34661" y="37004"/>
                    <a:pt x="34722" y="37516"/>
                    <a:pt x="34855" y="38160"/>
                  </a:cubicBezTo>
                  <a:cubicBezTo>
                    <a:pt x="34978" y="38795"/>
                    <a:pt x="35326" y="39532"/>
                    <a:pt x="35909" y="40361"/>
                  </a:cubicBezTo>
                  <a:cubicBezTo>
                    <a:pt x="36513" y="41159"/>
                    <a:pt x="37311" y="41558"/>
                    <a:pt x="38304" y="41558"/>
                  </a:cubicBezTo>
                  <a:cubicBezTo>
                    <a:pt x="40668" y="41558"/>
                    <a:pt x="41834" y="39470"/>
                    <a:pt x="41803" y="35285"/>
                  </a:cubicBezTo>
                  <a:lnTo>
                    <a:pt x="41803" y="29769"/>
                  </a:lnTo>
                  <a:lnTo>
                    <a:pt x="44300" y="29769"/>
                  </a:lnTo>
                  <a:lnTo>
                    <a:pt x="44300" y="35285"/>
                  </a:lnTo>
                  <a:cubicBezTo>
                    <a:pt x="44300" y="38764"/>
                    <a:pt x="43369" y="41189"/>
                    <a:pt x="41517" y="42571"/>
                  </a:cubicBezTo>
                  <a:cubicBezTo>
                    <a:pt x="39695" y="43911"/>
                    <a:pt x="37935" y="44577"/>
                    <a:pt x="36247" y="44577"/>
                  </a:cubicBezTo>
                  <a:cubicBezTo>
                    <a:pt x="34067" y="44577"/>
                    <a:pt x="32297" y="43778"/>
                    <a:pt x="30925" y="42182"/>
                  </a:cubicBezTo>
                  <a:cubicBezTo>
                    <a:pt x="29544" y="40586"/>
                    <a:pt x="28766" y="38703"/>
                    <a:pt x="28572" y="36523"/>
                  </a:cubicBezTo>
                  <a:cubicBezTo>
                    <a:pt x="27579" y="39020"/>
                    <a:pt x="25952" y="41087"/>
                    <a:pt x="23680" y="42714"/>
                  </a:cubicBezTo>
                  <a:cubicBezTo>
                    <a:pt x="21439" y="44311"/>
                    <a:pt x="18789" y="45109"/>
                    <a:pt x="15729" y="45109"/>
                  </a:cubicBezTo>
                  <a:cubicBezTo>
                    <a:pt x="13365" y="45109"/>
                    <a:pt x="11062" y="44802"/>
                    <a:pt x="8821" y="44198"/>
                  </a:cubicBezTo>
                  <a:cubicBezTo>
                    <a:pt x="6621" y="43625"/>
                    <a:pt x="4585" y="42520"/>
                    <a:pt x="2732" y="40893"/>
                  </a:cubicBezTo>
                  <a:cubicBezTo>
                    <a:pt x="911" y="39225"/>
                    <a:pt x="0" y="37147"/>
                    <a:pt x="0" y="34661"/>
                  </a:cubicBezTo>
                  <a:moveTo>
                    <a:pt x="7573" y="34558"/>
                  </a:moveTo>
                  <a:cubicBezTo>
                    <a:pt x="7573" y="36983"/>
                    <a:pt x="8432" y="38989"/>
                    <a:pt x="10162" y="40555"/>
                  </a:cubicBezTo>
                  <a:cubicBezTo>
                    <a:pt x="11891" y="42121"/>
                    <a:pt x="13969" y="42909"/>
                    <a:pt x="16394" y="42909"/>
                  </a:cubicBezTo>
                  <a:cubicBezTo>
                    <a:pt x="19147" y="42909"/>
                    <a:pt x="21746" y="41855"/>
                    <a:pt x="24212" y="39736"/>
                  </a:cubicBezTo>
                  <a:cubicBezTo>
                    <a:pt x="26668" y="37598"/>
                    <a:pt x="27896" y="34435"/>
                    <a:pt x="27896" y="30250"/>
                  </a:cubicBezTo>
                  <a:lnTo>
                    <a:pt x="27896" y="20426"/>
                  </a:lnTo>
                  <a:cubicBezTo>
                    <a:pt x="20641" y="20682"/>
                    <a:pt x="15432" y="22258"/>
                    <a:pt x="12270" y="25164"/>
                  </a:cubicBezTo>
                  <a:cubicBezTo>
                    <a:pt x="9138" y="28039"/>
                    <a:pt x="7573" y="31171"/>
                    <a:pt x="7573" y="34558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2DED9A5E-3C10-03D1-D0BE-266310A9D963}"/>
                </a:ext>
              </a:extLst>
            </p:cNvPr>
            <p:cNvSpPr/>
            <p:nvPr/>
          </p:nvSpPr>
          <p:spPr>
            <a:xfrm>
              <a:off x="7824339" y="4745652"/>
              <a:ext cx="49376" cy="68113"/>
            </a:xfrm>
            <a:custGeom>
              <a:avLst/>
              <a:gdLst>
                <a:gd name="connsiteX0" fmla="*/ 0 w 49376"/>
                <a:gd name="connsiteY0" fmla="*/ 68114 h 68113"/>
                <a:gd name="connsiteX1" fmla="*/ 0 w 49376"/>
                <a:gd name="connsiteY1" fmla="*/ 65095 h 68113"/>
                <a:gd name="connsiteX2" fmla="*/ 6416 w 49376"/>
                <a:gd name="connsiteY2" fmla="*/ 64471 h 68113"/>
                <a:gd name="connsiteX3" fmla="*/ 7614 w 49376"/>
                <a:gd name="connsiteY3" fmla="*/ 60633 h 68113"/>
                <a:gd name="connsiteX4" fmla="*/ 7614 w 49376"/>
                <a:gd name="connsiteY4" fmla="*/ 9589 h 68113"/>
                <a:gd name="connsiteX5" fmla="*/ 6324 w 49376"/>
                <a:gd name="connsiteY5" fmla="*/ 5025 h 68113"/>
                <a:gd name="connsiteX6" fmla="*/ 0 w 49376"/>
                <a:gd name="connsiteY6" fmla="*/ 4114 h 68113"/>
                <a:gd name="connsiteX7" fmla="*/ 0 w 49376"/>
                <a:gd name="connsiteY7" fmla="*/ 1054 h 68113"/>
                <a:gd name="connsiteX8" fmla="*/ 14091 w 49376"/>
                <a:gd name="connsiteY8" fmla="*/ 0 h 68113"/>
                <a:gd name="connsiteX9" fmla="*/ 14091 w 49376"/>
                <a:gd name="connsiteY9" fmla="*/ 34128 h 68113"/>
                <a:gd name="connsiteX10" fmla="*/ 14183 w 49376"/>
                <a:gd name="connsiteY10" fmla="*/ 34128 h 68113"/>
                <a:gd name="connsiteX11" fmla="*/ 19310 w 49376"/>
                <a:gd name="connsiteY11" fmla="*/ 27661 h 68113"/>
                <a:gd name="connsiteX12" fmla="*/ 28326 w 49376"/>
                <a:gd name="connsiteY12" fmla="*/ 24734 h 68113"/>
                <a:gd name="connsiteX13" fmla="*/ 38631 w 49376"/>
                <a:gd name="connsiteY13" fmla="*/ 28377 h 68113"/>
                <a:gd name="connsiteX14" fmla="*/ 41220 w 49376"/>
                <a:gd name="connsiteY14" fmla="*/ 33555 h 68113"/>
                <a:gd name="connsiteX15" fmla="*/ 41701 w 49376"/>
                <a:gd name="connsiteY15" fmla="*/ 43379 h 68113"/>
                <a:gd name="connsiteX16" fmla="*/ 41701 w 49376"/>
                <a:gd name="connsiteY16" fmla="*/ 62127 h 68113"/>
                <a:gd name="connsiteX17" fmla="*/ 43379 w 49376"/>
                <a:gd name="connsiteY17" fmla="*/ 64665 h 68113"/>
                <a:gd name="connsiteX18" fmla="*/ 49376 w 49376"/>
                <a:gd name="connsiteY18" fmla="*/ 65095 h 68113"/>
                <a:gd name="connsiteX19" fmla="*/ 49376 w 49376"/>
                <a:gd name="connsiteY19" fmla="*/ 68114 h 68113"/>
                <a:gd name="connsiteX20" fmla="*/ 38345 w 49376"/>
                <a:gd name="connsiteY20" fmla="*/ 67827 h 68113"/>
                <a:gd name="connsiteX21" fmla="*/ 27272 w 49376"/>
                <a:gd name="connsiteY21" fmla="*/ 68114 h 68113"/>
                <a:gd name="connsiteX22" fmla="*/ 27272 w 49376"/>
                <a:gd name="connsiteY22" fmla="*/ 65095 h 68113"/>
                <a:gd name="connsiteX23" fmla="*/ 33699 w 49376"/>
                <a:gd name="connsiteY23" fmla="*/ 64471 h 68113"/>
                <a:gd name="connsiteX24" fmla="*/ 34937 w 49376"/>
                <a:gd name="connsiteY24" fmla="*/ 60633 h 68113"/>
                <a:gd name="connsiteX25" fmla="*/ 34937 w 49376"/>
                <a:gd name="connsiteY25" fmla="*/ 37772 h 68113"/>
                <a:gd name="connsiteX26" fmla="*/ 33412 w 49376"/>
                <a:gd name="connsiteY26" fmla="*/ 29861 h 68113"/>
                <a:gd name="connsiteX27" fmla="*/ 27651 w 49376"/>
                <a:gd name="connsiteY27" fmla="*/ 26893 h 68113"/>
                <a:gd name="connsiteX28" fmla="*/ 18502 w 49376"/>
                <a:gd name="connsiteY28" fmla="*/ 31161 h 68113"/>
                <a:gd name="connsiteX29" fmla="*/ 14429 w 49376"/>
                <a:gd name="connsiteY29" fmla="*/ 42612 h 68113"/>
                <a:gd name="connsiteX30" fmla="*/ 14429 w 49376"/>
                <a:gd name="connsiteY30" fmla="*/ 60633 h 68113"/>
                <a:gd name="connsiteX31" fmla="*/ 15626 w 49376"/>
                <a:gd name="connsiteY31" fmla="*/ 64471 h 68113"/>
                <a:gd name="connsiteX32" fmla="*/ 22043 w 49376"/>
                <a:gd name="connsiteY32" fmla="*/ 65095 h 68113"/>
                <a:gd name="connsiteX33" fmla="*/ 22043 w 49376"/>
                <a:gd name="connsiteY33" fmla="*/ 68114 h 68113"/>
                <a:gd name="connsiteX34" fmla="*/ 11072 w 49376"/>
                <a:gd name="connsiteY34" fmla="*/ 67827 h 68113"/>
                <a:gd name="connsiteX35" fmla="*/ 0 w 49376"/>
                <a:gd name="connsiteY35" fmla="*/ 68114 h 68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9376" h="68113">
                  <a:moveTo>
                    <a:pt x="0" y="68114"/>
                  </a:moveTo>
                  <a:lnTo>
                    <a:pt x="0" y="65095"/>
                  </a:lnTo>
                  <a:cubicBezTo>
                    <a:pt x="3479" y="65095"/>
                    <a:pt x="5618" y="64890"/>
                    <a:pt x="6416" y="64471"/>
                  </a:cubicBezTo>
                  <a:cubicBezTo>
                    <a:pt x="7214" y="64030"/>
                    <a:pt x="7614" y="62751"/>
                    <a:pt x="7614" y="60633"/>
                  </a:cubicBezTo>
                  <a:lnTo>
                    <a:pt x="7614" y="9589"/>
                  </a:lnTo>
                  <a:cubicBezTo>
                    <a:pt x="7614" y="7153"/>
                    <a:pt x="7184" y="5628"/>
                    <a:pt x="6324" y="5025"/>
                  </a:cubicBezTo>
                  <a:cubicBezTo>
                    <a:pt x="5495" y="4421"/>
                    <a:pt x="3387" y="4114"/>
                    <a:pt x="0" y="4114"/>
                  </a:cubicBezTo>
                  <a:lnTo>
                    <a:pt x="0" y="1054"/>
                  </a:lnTo>
                  <a:lnTo>
                    <a:pt x="14091" y="0"/>
                  </a:lnTo>
                  <a:lnTo>
                    <a:pt x="14091" y="34128"/>
                  </a:lnTo>
                  <a:lnTo>
                    <a:pt x="14183" y="34128"/>
                  </a:lnTo>
                  <a:cubicBezTo>
                    <a:pt x="15238" y="31765"/>
                    <a:pt x="16946" y="29605"/>
                    <a:pt x="19310" y="27661"/>
                  </a:cubicBezTo>
                  <a:cubicBezTo>
                    <a:pt x="21674" y="25706"/>
                    <a:pt x="24683" y="24734"/>
                    <a:pt x="28326" y="24734"/>
                  </a:cubicBezTo>
                  <a:cubicBezTo>
                    <a:pt x="33248" y="24734"/>
                    <a:pt x="36677" y="25952"/>
                    <a:pt x="38631" y="28377"/>
                  </a:cubicBezTo>
                  <a:cubicBezTo>
                    <a:pt x="40074" y="30004"/>
                    <a:pt x="40934" y="31734"/>
                    <a:pt x="41220" y="33555"/>
                  </a:cubicBezTo>
                  <a:cubicBezTo>
                    <a:pt x="41537" y="35377"/>
                    <a:pt x="41701" y="38652"/>
                    <a:pt x="41701" y="43379"/>
                  </a:cubicBezTo>
                  <a:lnTo>
                    <a:pt x="41701" y="62127"/>
                  </a:lnTo>
                  <a:cubicBezTo>
                    <a:pt x="41762" y="63498"/>
                    <a:pt x="42325" y="64348"/>
                    <a:pt x="43379" y="64665"/>
                  </a:cubicBezTo>
                  <a:cubicBezTo>
                    <a:pt x="44433" y="64951"/>
                    <a:pt x="46439" y="65095"/>
                    <a:pt x="49376" y="65095"/>
                  </a:cubicBezTo>
                  <a:lnTo>
                    <a:pt x="49376" y="68114"/>
                  </a:lnTo>
                  <a:cubicBezTo>
                    <a:pt x="42694" y="67919"/>
                    <a:pt x="39010" y="67827"/>
                    <a:pt x="38345" y="67827"/>
                  </a:cubicBezTo>
                  <a:cubicBezTo>
                    <a:pt x="37833" y="67827"/>
                    <a:pt x="34139" y="67919"/>
                    <a:pt x="27272" y="68114"/>
                  </a:cubicBezTo>
                  <a:lnTo>
                    <a:pt x="27272" y="65095"/>
                  </a:lnTo>
                  <a:cubicBezTo>
                    <a:pt x="30762" y="65095"/>
                    <a:pt x="32900" y="64890"/>
                    <a:pt x="33699" y="64471"/>
                  </a:cubicBezTo>
                  <a:cubicBezTo>
                    <a:pt x="34528" y="64030"/>
                    <a:pt x="34937" y="62751"/>
                    <a:pt x="34937" y="60633"/>
                  </a:cubicBezTo>
                  <a:lnTo>
                    <a:pt x="34937" y="37772"/>
                  </a:lnTo>
                  <a:cubicBezTo>
                    <a:pt x="34937" y="34446"/>
                    <a:pt x="34425" y="31816"/>
                    <a:pt x="33412" y="29861"/>
                  </a:cubicBezTo>
                  <a:cubicBezTo>
                    <a:pt x="32389" y="27886"/>
                    <a:pt x="30465" y="26893"/>
                    <a:pt x="27651" y="26893"/>
                  </a:cubicBezTo>
                  <a:cubicBezTo>
                    <a:pt x="24263" y="26893"/>
                    <a:pt x="21214" y="28316"/>
                    <a:pt x="18502" y="31161"/>
                  </a:cubicBezTo>
                  <a:cubicBezTo>
                    <a:pt x="15790" y="33995"/>
                    <a:pt x="14429" y="37812"/>
                    <a:pt x="14429" y="42612"/>
                  </a:cubicBezTo>
                  <a:lnTo>
                    <a:pt x="14429" y="60633"/>
                  </a:lnTo>
                  <a:cubicBezTo>
                    <a:pt x="14429" y="62751"/>
                    <a:pt x="14828" y="64030"/>
                    <a:pt x="15626" y="64471"/>
                  </a:cubicBezTo>
                  <a:cubicBezTo>
                    <a:pt x="16455" y="64890"/>
                    <a:pt x="18594" y="65095"/>
                    <a:pt x="22043" y="65095"/>
                  </a:cubicBezTo>
                  <a:lnTo>
                    <a:pt x="22043" y="68114"/>
                  </a:lnTo>
                  <a:cubicBezTo>
                    <a:pt x="15360" y="67919"/>
                    <a:pt x="11707" y="67827"/>
                    <a:pt x="11072" y="67827"/>
                  </a:cubicBezTo>
                  <a:cubicBezTo>
                    <a:pt x="10561" y="67827"/>
                    <a:pt x="6867" y="67919"/>
                    <a:pt x="0" y="68114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" name="Freeform 247">
              <a:extLst>
                <a:ext uri="{FF2B5EF4-FFF2-40B4-BE49-F238E27FC236}">
                  <a16:creationId xmlns:a16="http://schemas.microsoft.com/office/drawing/2014/main" id="{825BA893-E36B-C9D6-0093-9FCE02E36CE7}"/>
                </a:ext>
              </a:extLst>
            </p:cNvPr>
            <p:cNvSpPr/>
            <p:nvPr/>
          </p:nvSpPr>
          <p:spPr>
            <a:xfrm>
              <a:off x="7875128" y="4770387"/>
              <a:ext cx="32982" cy="43379"/>
            </a:xfrm>
            <a:custGeom>
              <a:avLst/>
              <a:gdLst>
                <a:gd name="connsiteX0" fmla="*/ 0 w 32982"/>
                <a:gd name="connsiteY0" fmla="*/ 43379 h 43379"/>
                <a:gd name="connsiteX1" fmla="*/ 0 w 32982"/>
                <a:gd name="connsiteY1" fmla="*/ 40361 h 43379"/>
                <a:gd name="connsiteX2" fmla="*/ 6416 w 32982"/>
                <a:gd name="connsiteY2" fmla="*/ 39736 h 43379"/>
                <a:gd name="connsiteX3" fmla="*/ 7665 w 32982"/>
                <a:gd name="connsiteY3" fmla="*/ 35899 h 43379"/>
                <a:gd name="connsiteX4" fmla="*/ 7665 w 32982"/>
                <a:gd name="connsiteY4" fmla="*/ 9589 h 43379"/>
                <a:gd name="connsiteX5" fmla="*/ 6375 w 32982"/>
                <a:gd name="connsiteY5" fmla="*/ 5035 h 43379"/>
                <a:gd name="connsiteX6" fmla="*/ 0 w 32982"/>
                <a:gd name="connsiteY6" fmla="*/ 4124 h 43379"/>
                <a:gd name="connsiteX7" fmla="*/ 0 w 32982"/>
                <a:gd name="connsiteY7" fmla="*/ 1054 h 43379"/>
                <a:gd name="connsiteX8" fmla="*/ 13662 w 32982"/>
                <a:gd name="connsiteY8" fmla="*/ 0 h 43379"/>
                <a:gd name="connsiteX9" fmla="*/ 13662 w 32982"/>
                <a:gd name="connsiteY9" fmla="*/ 10786 h 43379"/>
                <a:gd name="connsiteX10" fmla="*/ 17970 w 32982"/>
                <a:gd name="connsiteY10" fmla="*/ 3305 h 43379"/>
                <a:gd name="connsiteX11" fmla="*/ 25737 w 32982"/>
                <a:gd name="connsiteY11" fmla="*/ 0 h 43379"/>
                <a:gd name="connsiteX12" fmla="*/ 30915 w 32982"/>
                <a:gd name="connsiteY12" fmla="*/ 1770 h 43379"/>
                <a:gd name="connsiteX13" fmla="*/ 32982 w 32982"/>
                <a:gd name="connsiteY13" fmla="*/ 5987 h 43379"/>
                <a:gd name="connsiteX14" fmla="*/ 31632 w 32982"/>
                <a:gd name="connsiteY14" fmla="*/ 9251 h 43379"/>
                <a:gd name="connsiteX15" fmla="*/ 28756 w 32982"/>
                <a:gd name="connsiteY15" fmla="*/ 10305 h 43379"/>
                <a:gd name="connsiteX16" fmla="*/ 25737 w 32982"/>
                <a:gd name="connsiteY16" fmla="*/ 9200 h 43379"/>
                <a:gd name="connsiteX17" fmla="*/ 24540 w 32982"/>
                <a:gd name="connsiteY17" fmla="*/ 6089 h 43379"/>
                <a:gd name="connsiteX18" fmla="*/ 25072 w 32982"/>
                <a:gd name="connsiteY18" fmla="*/ 3981 h 43379"/>
                <a:gd name="connsiteX19" fmla="*/ 26075 w 32982"/>
                <a:gd name="connsiteY19" fmla="*/ 2681 h 43379"/>
                <a:gd name="connsiteX20" fmla="*/ 26791 w 32982"/>
                <a:gd name="connsiteY20" fmla="*/ 2251 h 43379"/>
                <a:gd name="connsiteX21" fmla="*/ 25737 w 32982"/>
                <a:gd name="connsiteY21" fmla="*/ 2159 h 43379"/>
                <a:gd name="connsiteX22" fmla="*/ 17202 w 32982"/>
                <a:gd name="connsiteY22" fmla="*/ 7573 h 43379"/>
                <a:gd name="connsiteX23" fmla="*/ 14143 w 32982"/>
                <a:gd name="connsiteY23" fmla="*/ 20610 h 43379"/>
                <a:gd name="connsiteX24" fmla="*/ 14143 w 32982"/>
                <a:gd name="connsiteY24" fmla="*/ 35715 h 43379"/>
                <a:gd name="connsiteX25" fmla="*/ 15289 w 32982"/>
                <a:gd name="connsiteY25" fmla="*/ 39450 h 43379"/>
                <a:gd name="connsiteX26" fmla="*/ 21613 w 32982"/>
                <a:gd name="connsiteY26" fmla="*/ 40361 h 43379"/>
                <a:gd name="connsiteX27" fmla="*/ 23680 w 32982"/>
                <a:gd name="connsiteY27" fmla="*/ 40361 h 43379"/>
                <a:gd name="connsiteX28" fmla="*/ 23680 w 32982"/>
                <a:gd name="connsiteY28" fmla="*/ 43379 h 43379"/>
                <a:gd name="connsiteX29" fmla="*/ 11216 w 32982"/>
                <a:gd name="connsiteY29" fmla="*/ 43093 h 43379"/>
                <a:gd name="connsiteX30" fmla="*/ 8146 w 32982"/>
                <a:gd name="connsiteY30" fmla="*/ 43144 h 43379"/>
                <a:gd name="connsiteX31" fmla="*/ 3827 w 32982"/>
                <a:gd name="connsiteY31" fmla="*/ 43287 h 43379"/>
                <a:gd name="connsiteX32" fmla="*/ 0 w 32982"/>
                <a:gd name="connsiteY32" fmla="*/ 43379 h 43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2982" h="43379">
                  <a:moveTo>
                    <a:pt x="0" y="43379"/>
                  </a:moveTo>
                  <a:lnTo>
                    <a:pt x="0" y="40361"/>
                  </a:lnTo>
                  <a:cubicBezTo>
                    <a:pt x="3479" y="40361"/>
                    <a:pt x="5618" y="40156"/>
                    <a:pt x="6416" y="39736"/>
                  </a:cubicBezTo>
                  <a:cubicBezTo>
                    <a:pt x="7245" y="39296"/>
                    <a:pt x="7665" y="38017"/>
                    <a:pt x="7665" y="35899"/>
                  </a:cubicBezTo>
                  <a:lnTo>
                    <a:pt x="7665" y="9589"/>
                  </a:lnTo>
                  <a:cubicBezTo>
                    <a:pt x="7665" y="7163"/>
                    <a:pt x="7235" y="5639"/>
                    <a:pt x="6375" y="5035"/>
                  </a:cubicBezTo>
                  <a:cubicBezTo>
                    <a:pt x="5546" y="4431"/>
                    <a:pt x="3418" y="4124"/>
                    <a:pt x="0" y="4124"/>
                  </a:cubicBezTo>
                  <a:lnTo>
                    <a:pt x="0" y="1054"/>
                  </a:lnTo>
                  <a:lnTo>
                    <a:pt x="13662" y="0"/>
                  </a:lnTo>
                  <a:lnTo>
                    <a:pt x="13662" y="10786"/>
                  </a:lnTo>
                  <a:cubicBezTo>
                    <a:pt x="14593" y="7972"/>
                    <a:pt x="16026" y="5485"/>
                    <a:pt x="17970" y="3305"/>
                  </a:cubicBezTo>
                  <a:cubicBezTo>
                    <a:pt x="19955" y="1105"/>
                    <a:pt x="22544" y="0"/>
                    <a:pt x="25737" y="0"/>
                  </a:cubicBezTo>
                  <a:cubicBezTo>
                    <a:pt x="27845" y="0"/>
                    <a:pt x="29575" y="593"/>
                    <a:pt x="30915" y="1770"/>
                  </a:cubicBezTo>
                  <a:cubicBezTo>
                    <a:pt x="32297" y="2947"/>
                    <a:pt x="32982" y="4359"/>
                    <a:pt x="32982" y="5987"/>
                  </a:cubicBezTo>
                  <a:cubicBezTo>
                    <a:pt x="32982" y="7429"/>
                    <a:pt x="32532" y="8514"/>
                    <a:pt x="31632" y="9251"/>
                  </a:cubicBezTo>
                  <a:cubicBezTo>
                    <a:pt x="30772" y="9957"/>
                    <a:pt x="29810" y="10305"/>
                    <a:pt x="28756" y="10305"/>
                  </a:cubicBezTo>
                  <a:cubicBezTo>
                    <a:pt x="27579" y="10305"/>
                    <a:pt x="26566" y="9937"/>
                    <a:pt x="25737" y="9200"/>
                  </a:cubicBezTo>
                  <a:cubicBezTo>
                    <a:pt x="24939" y="8432"/>
                    <a:pt x="24540" y="7399"/>
                    <a:pt x="24540" y="6089"/>
                  </a:cubicBezTo>
                  <a:cubicBezTo>
                    <a:pt x="24540" y="5291"/>
                    <a:pt x="24714" y="4585"/>
                    <a:pt x="25072" y="3981"/>
                  </a:cubicBezTo>
                  <a:cubicBezTo>
                    <a:pt x="25450" y="3336"/>
                    <a:pt x="25788" y="2906"/>
                    <a:pt x="26075" y="2681"/>
                  </a:cubicBezTo>
                  <a:cubicBezTo>
                    <a:pt x="26361" y="2456"/>
                    <a:pt x="26597" y="2313"/>
                    <a:pt x="26791" y="2251"/>
                  </a:cubicBezTo>
                  <a:cubicBezTo>
                    <a:pt x="26668" y="2190"/>
                    <a:pt x="26320" y="2159"/>
                    <a:pt x="25737" y="2159"/>
                  </a:cubicBezTo>
                  <a:cubicBezTo>
                    <a:pt x="22125" y="2159"/>
                    <a:pt x="19280" y="3960"/>
                    <a:pt x="17202" y="7573"/>
                  </a:cubicBezTo>
                  <a:cubicBezTo>
                    <a:pt x="15166" y="11154"/>
                    <a:pt x="14143" y="15504"/>
                    <a:pt x="14143" y="20610"/>
                  </a:cubicBezTo>
                  <a:lnTo>
                    <a:pt x="14143" y="35715"/>
                  </a:lnTo>
                  <a:cubicBezTo>
                    <a:pt x="14143" y="37598"/>
                    <a:pt x="14521" y="38846"/>
                    <a:pt x="15289" y="39450"/>
                  </a:cubicBezTo>
                  <a:cubicBezTo>
                    <a:pt x="16087" y="40054"/>
                    <a:pt x="18195" y="40361"/>
                    <a:pt x="21613" y="40361"/>
                  </a:cubicBezTo>
                  <a:lnTo>
                    <a:pt x="23680" y="40361"/>
                  </a:lnTo>
                  <a:lnTo>
                    <a:pt x="23680" y="43379"/>
                  </a:lnTo>
                  <a:cubicBezTo>
                    <a:pt x="21060" y="43185"/>
                    <a:pt x="16906" y="43093"/>
                    <a:pt x="11216" y="43093"/>
                  </a:cubicBezTo>
                  <a:cubicBezTo>
                    <a:pt x="10418" y="43093"/>
                    <a:pt x="9394" y="43113"/>
                    <a:pt x="8146" y="43144"/>
                  </a:cubicBezTo>
                  <a:cubicBezTo>
                    <a:pt x="6897" y="43175"/>
                    <a:pt x="5454" y="43226"/>
                    <a:pt x="3827" y="43287"/>
                  </a:cubicBezTo>
                  <a:cubicBezTo>
                    <a:pt x="2200" y="43349"/>
                    <a:pt x="931" y="43379"/>
                    <a:pt x="0" y="43379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" name="Freeform 248">
              <a:extLst>
                <a:ext uri="{FF2B5EF4-FFF2-40B4-BE49-F238E27FC236}">
                  <a16:creationId xmlns:a16="http://schemas.microsoft.com/office/drawing/2014/main" id="{867624F1-9C7D-D5FF-5AA0-6FCCE386B685}"/>
                </a:ext>
              </a:extLst>
            </p:cNvPr>
            <p:cNvSpPr/>
            <p:nvPr/>
          </p:nvSpPr>
          <p:spPr>
            <a:xfrm>
              <a:off x="7915222" y="4769762"/>
              <a:ext cx="38017" cy="45108"/>
            </a:xfrm>
            <a:custGeom>
              <a:avLst/>
              <a:gdLst>
                <a:gd name="connsiteX0" fmla="*/ 0 w 38017"/>
                <a:gd name="connsiteY0" fmla="*/ 22391 h 45108"/>
                <a:gd name="connsiteX1" fmla="*/ 5946 w 38017"/>
                <a:gd name="connsiteY1" fmla="*/ 6570 h 45108"/>
                <a:gd name="connsiteX2" fmla="*/ 20426 w 38017"/>
                <a:gd name="connsiteY2" fmla="*/ 0 h 45108"/>
                <a:gd name="connsiteX3" fmla="*/ 33514 w 38017"/>
                <a:gd name="connsiteY3" fmla="*/ 5608 h 45108"/>
                <a:gd name="connsiteX4" fmla="*/ 38017 w 38017"/>
                <a:gd name="connsiteY4" fmla="*/ 19269 h 45108"/>
                <a:gd name="connsiteX5" fmla="*/ 37639 w 38017"/>
                <a:gd name="connsiteY5" fmla="*/ 21040 h 45108"/>
                <a:gd name="connsiteX6" fmla="*/ 35571 w 38017"/>
                <a:gd name="connsiteY6" fmla="*/ 21337 h 45108"/>
                <a:gd name="connsiteX7" fmla="*/ 8156 w 38017"/>
                <a:gd name="connsiteY7" fmla="*/ 21337 h 45108"/>
                <a:gd name="connsiteX8" fmla="*/ 11124 w 38017"/>
                <a:gd name="connsiteY8" fmla="*/ 36052 h 45108"/>
                <a:gd name="connsiteX9" fmla="*/ 22196 w 38017"/>
                <a:gd name="connsiteY9" fmla="*/ 42612 h 45108"/>
                <a:gd name="connsiteX10" fmla="*/ 24304 w 38017"/>
                <a:gd name="connsiteY10" fmla="*/ 42428 h 45108"/>
                <a:gd name="connsiteX11" fmla="*/ 27804 w 38017"/>
                <a:gd name="connsiteY11" fmla="*/ 41415 h 45108"/>
                <a:gd name="connsiteX12" fmla="*/ 32215 w 38017"/>
                <a:gd name="connsiteY12" fmla="*/ 38304 h 45108"/>
                <a:gd name="connsiteX13" fmla="*/ 35479 w 38017"/>
                <a:gd name="connsiteY13" fmla="*/ 32501 h 45108"/>
                <a:gd name="connsiteX14" fmla="*/ 36728 w 38017"/>
                <a:gd name="connsiteY14" fmla="*/ 31161 h 45108"/>
                <a:gd name="connsiteX15" fmla="*/ 38017 w 38017"/>
                <a:gd name="connsiteY15" fmla="*/ 32307 h 45108"/>
                <a:gd name="connsiteX16" fmla="*/ 37066 w 38017"/>
                <a:gd name="connsiteY16" fmla="*/ 35142 h 45108"/>
                <a:gd name="connsiteX17" fmla="*/ 34374 w 38017"/>
                <a:gd name="connsiteY17" fmla="*/ 39358 h 45108"/>
                <a:gd name="connsiteX18" fmla="*/ 29155 w 38017"/>
                <a:gd name="connsiteY18" fmla="*/ 43379 h 45108"/>
                <a:gd name="connsiteX19" fmla="*/ 21623 w 38017"/>
                <a:gd name="connsiteY19" fmla="*/ 45109 h 45108"/>
                <a:gd name="connsiteX20" fmla="*/ 6478 w 38017"/>
                <a:gd name="connsiteY20" fmla="*/ 38590 h 45108"/>
                <a:gd name="connsiteX21" fmla="*/ 0 w 38017"/>
                <a:gd name="connsiteY21" fmla="*/ 22391 h 45108"/>
                <a:gd name="connsiteX22" fmla="*/ 8248 w 38017"/>
                <a:gd name="connsiteY22" fmla="*/ 19269 h 45108"/>
                <a:gd name="connsiteX23" fmla="*/ 31550 w 38017"/>
                <a:gd name="connsiteY23" fmla="*/ 19269 h 45108"/>
                <a:gd name="connsiteX24" fmla="*/ 31161 w 38017"/>
                <a:gd name="connsiteY24" fmla="*/ 14910 h 45108"/>
                <a:gd name="connsiteX25" fmla="*/ 29779 w 38017"/>
                <a:gd name="connsiteY25" fmla="*/ 9445 h 45108"/>
                <a:gd name="connsiteX26" fmla="*/ 26372 w 38017"/>
                <a:gd name="connsiteY26" fmla="*/ 4216 h 45108"/>
                <a:gd name="connsiteX27" fmla="*/ 20426 w 38017"/>
                <a:gd name="connsiteY27" fmla="*/ 2200 h 45108"/>
                <a:gd name="connsiteX28" fmla="*/ 17121 w 38017"/>
                <a:gd name="connsiteY28" fmla="*/ 2876 h 45108"/>
                <a:gd name="connsiteX29" fmla="*/ 13375 w 38017"/>
                <a:gd name="connsiteY29" fmla="*/ 5178 h 45108"/>
                <a:gd name="connsiteX30" fmla="*/ 9875 w 38017"/>
                <a:gd name="connsiteY30" fmla="*/ 10499 h 45108"/>
                <a:gd name="connsiteX31" fmla="*/ 8248 w 38017"/>
                <a:gd name="connsiteY31" fmla="*/ 19269 h 45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8017" h="45108">
                  <a:moveTo>
                    <a:pt x="0" y="22391"/>
                  </a:moveTo>
                  <a:cubicBezTo>
                    <a:pt x="0" y="16220"/>
                    <a:pt x="1985" y="10939"/>
                    <a:pt x="5946" y="6570"/>
                  </a:cubicBezTo>
                  <a:cubicBezTo>
                    <a:pt x="9906" y="2190"/>
                    <a:pt x="14736" y="0"/>
                    <a:pt x="20426" y="0"/>
                  </a:cubicBezTo>
                  <a:cubicBezTo>
                    <a:pt x="26177" y="0"/>
                    <a:pt x="30537" y="1873"/>
                    <a:pt x="33514" y="5608"/>
                  </a:cubicBezTo>
                  <a:cubicBezTo>
                    <a:pt x="36513" y="9343"/>
                    <a:pt x="38017" y="13897"/>
                    <a:pt x="38017" y="19269"/>
                  </a:cubicBezTo>
                  <a:cubicBezTo>
                    <a:pt x="38017" y="20262"/>
                    <a:pt x="37894" y="20845"/>
                    <a:pt x="37639" y="21040"/>
                  </a:cubicBezTo>
                  <a:cubicBezTo>
                    <a:pt x="37383" y="21234"/>
                    <a:pt x="36687" y="21337"/>
                    <a:pt x="35571" y="21337"/>
                  </a:cubicBezTo>
                  <a:lnTo>
                    <a:pt x="8156" y="21337"/>
                  </a:lnTo>
                  <a:cubicBezTo>
                    <a:pt x="8156" y="28019"/>
                    <a:pt x="9149" y="32921"/>
                    <a:pt x="11124" y="36052"/>
                  </a:cubicBezTo>
                  <a:cubicBezTo>
                    <a:pt x="13877" y="40422"/>
                    <a:pt x="17561" y="42612"/>
                    <a:pt x="22196" y="42612"/>
                  </a:cubicBezTo>
                  <a:cubicBezTo>
                    <a:pt x="22841" y="42612"/>
                    <a:pt x="23537" y="42550"/>
                    <a:pt x="24304" y="42428"/>
                  </a:cubicBezTo>
                  <a:cubicBezTo>
                    <a:pt x="25072" y="42295"/>
                    <a:pt x="26238" y="41957"/>
                    <a:pt x="27804" y="41415"/>
                  </a:cubicBezTo>
                  <a:cubicBezTo>
                    <a:pt x="29370" y="40841"/>
                    <a:pt x="30844" y="39808"/>
                    <a:pt x="32215" y="38304"/>
                  </a:cubicBezTo>
                  <a:cubicBezTo>
                    <a:pt x="33596" y="36799"/>
                    <a:pt x="34681" y="34865"/>
                    <a:pt x="35479" y="32501"/>
                  </a:cubicBezTo>
                  <a:cubicBezTo>
                    <a:pt x="35674" y="31570"/>
                    <a:pt x="36083" y="31130"/>
                    <a:pt x="36728" y="31161"/>
                  </a:cubicBezTo>
                  <a:cubicBezTo>
                    <a:pt x="37587" y="31161"/>
                    <a:pt x="38017" y="31539"/>
                    <a:pt x="38017" y="32307"/>
                  </a:cubicBezTo>
                  <a:cubicBezTo>
                    <a:pt x="38017" y="32890"/>
                    <a:pt x="37700" y="33832"/>
                    <a:pt x="37066" y="35142"/>
                  </a:cubicBezTo>
                  <a:cubicBezTo>
                    <a:pt x="36462" y="36421"/>
                    <a:pt x="35561" y="37823"/>
                    <a:pt x="34374" y="39358"/>
                  </a:cubicBezTo>
                  <a:cubicBezTo>
                    <a:pt x="33197" y="40893"/>
                    <a:pt x="31458" y="42233"/>
                    <a:pt x="29155" y="43379"/>
                  </a:cubicBezTo>
                  <a:cubicBezTo>
                    <a:pt x="26883" y="44536"/>
                    <a:pt x="24376" y="45109"/>
                    <a:pt x="21623" y="45109"/>
                  </a:cubicBezTo>
                  <a:cubicBezTo>
                    <a:pt x="15872" y="45109"/>
                    <a:pt x="10827" y="42939"/>
                    <a:pt x="6478" y="38590"/>
                  </a:cubicBezTo>
                  <a:cubicBezTo>
                    <a:pt x="2159" y="34210"/>
                    <a:pt x="0" y="28807"/>
                    <a:pt x="0" y="22391"/>
                  </a:cubicBezTo>
                  <a:moveTo>
                    <a:pt x="8248" y="19269"/>
                  </a:moveTo>
                  <a:lnTo>
                    <a:pt x="31550" y="19269"/>
                  </a:lnTo>
                  <a:cubicBezTo>
                    <a:pt x="31550" y="17898"/>
                    <a:pt x="31417" y="16445"/>
                    <a:pt x="31161" y="14910"/>
                  </a:cubicBezTo>
                  <a:cubicBezTo>
                    <a:pt x="30946" y="13375"/>
                    <a:pt x="30485" y="11553"/>
                    <a:pt x="29779" y="9445"/>
                  </a:cubicBezTo>
                  <a:cubicBezTo>
                    <a:pt x="29104" y="7307"/>
                    <a:pt x="27968" y="5557"/>
                    <a:pt x="26372" y="4216"/>
                  </a:cubicBezTo>
                  <a:cubicBezTo>
                    <a:pt x="24775" y="2876"/>
                    <a:pt x="22790" y="2200"/>
                    <a:pt x="20426" y="2200"/>
                  </a:cubicBezTo>
                  <a:cubicBezTo>
                    <a:pt x="19372" y="2200"/>
                    <a:pt x="18267" y="2425"/>
                    <a:pt x="17121" y="2876"/>
                  </a:cubicBezTo>
                  <a:cubicBezTo>
                    <a:pt x="16005" y="3326"/>
                    <a:pt x="14757" y="4093"/>
                    <a:pt x="13375" y="5178"/>
                  </a:cubicBezTo>
                  <a:cubicBezTo>
                    <a:pt x="12004" y="6263"/>
                    <a:pt x="10837" y="8033"/>
                    <a:pt x="9875" y="10499"/>
                  </a:cubicBezTo>
                  <a:cubicBezTo>
                    <a:pt x="8924" y="12966"/>
                    <a:pt x="8381" y="15882"/>
                    <a:pt x="8248" y="19269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D10E1046-C48A-9592-30EC-BCC1F6E5260A}"/>
                </a:ext>
              </a:extLst>
            </p:cNvPr>
            <p:cNvSpPr/>
            <p:nvPr/>
          </p:nvSpPr>
          <p:spPr>
            <a:xfrm>
              <a:off x="7958387" y="4769762"/>
              <a:ext cx="32071" cy="45108"/>
            </a:xfrm>
            <a:custGeom>
              <a:avLst/>
              <a:gdLst>
                <a:gd name="connsiteX0" fmla="*/ 0 w 32071"/>
                <a:gd name="connsiteY0" fmla="*/ 42714 h 45108"/>
                <a:gd name="connsiteX1" fmla="*/ 0 w 32071"/>
                <a:gd name="connsiteY1" fmla="*/ 29769 h 45108"/>
                <a:gd name="connsiteX2" fmla="*/ 41 w 32071"/>
                <a:gd name="connsiteY2" fmla="*/ 28285 h 45108"/>
                <a:gd name="connsiteX3" fmla="*/ 379 w 32071"/>
                <a:gd name="connsiteY3" fmla="*/ 27610 h 45108"/>
                <a:gd name="connsiteX4" fmla="*/ 1238 w 32071"/>
                <a:gd name="connsiteY4" fmla="*/ 27323 h 45108"/>
                <a:gd name="connsiteX5" fmla="*/ 2149 w 32071"/>
                <a:gd name="connsiteY5" fmla="*/ 27610 h 45108"/>
                <a:gd name="connsiteX6" fmla="*/ 2630 w 32071"/>
                <a:gd name="connsiteY6" fmla="*/ 29001 h 45108"/>
                <a:gd name="connsiteX7" fmla="*/ 7286 w 32071"/>
                <a:gd name="connsiteY7" fmla="*/ 39358 h 45108"/>
                <a:gd name="connsiteX8" fmla="*/ 16292 w 32071"/>
                <a:gd name="connsiteY8" fmla="*/ 42909 h 45108"/>
                <a:gd name="connsiteX9" fmla="*/ 24591 w 32071"/>
                <a:gd name="connsiteY9" fmla="*/ 40463 h 45108"/>
                <a:gd name="connsiteX10" fmla="*/ 27374 w 32071"/>
                <a:gd name="connsiteY10" fmla="*/ 33985 h 45108"/>
                <a:gd name="connsiteX11" fmla="*/ 17161 w 32071"/>
                <a:gd name="connsiteY11" fmla="*/ 24980 h 45108"/>
                <a:gd name="connsiteX12" fmla="*/ 8821 w 32071"/>
                <a:gd name="connsiteY12" fmla="*/ 23005 h 45108"/>
                <a:gd name="connsiteX13" fmla="*/ 4216 w 32071"/>
                <a:gd name="connsiteY13" fmla="*/ 20426 h 45108"/>
                <a:gd name="connsiteX14" fmla="*/ 0 w 32071"/>
                <a:gd name="connsiteY14" fmla="*/ 12075 h 45108"/>
                <a:gd name="connsiteX15" fmla="*/ 3684 w 32071"/>
                <a:gd name="connsiteY15" fmla="*/ 3592 h 45108"/>
                <a:gd name="connsiteX16" fmla="*/ 15678 w 32071"/>
                <a:gd name="connsiteY16" fmla="*/ 0 h 45108"/>
                <a:gd name="connsiteX17" fmla="*/ 24929 w 32071"/>
                <a:gd name="connsiteY17" fmla="*/ 2783 h 45108"/>
                <a:gd name="connsiteX18" fmla="*/ 26607 w 32071"/>
                <a:gd name="connsiteY18" fmla="*/ 1197 h 45108"/>
                <a:gd name="connsiteX19" fmla="*/ 28572 w 32071"/>
                <a:gd name="connsiteY19" fmla="*/ 0 h 45108"/>
                <a:gd name="connsiteX20" fmla="*/ 29482 w 32071"/>
                <a:gd name="connsiteY20" fmla="*/ 522 h 45108"/>
                <a:gd name="connsiteX21" fmla="*/ 29626 w 32071"/>
                <a:gd name="connsiteY21" fmla="*/ 2395 h 45108"/>
                <a:gd name="connsiteX22" fmla="*/ 29626 w 32071"/>
                <a:gd name="connsiteY22" fmla="*/ 12270 h 45108"/>
                <a:gd name="connsiteX23" fmla="*/ 29575 w 32071"/>
                <a:gd name="connsiteY23" fmla="*/ 13754 h 45108"/>
                <a:gd name="connsiteX24" fmla="*/ 29237 w 32071"/>
                <a:gd name="connsiteY24" fmla="*/ 14429 h 45108"/>
                <a:gd name="connsiteX25" fmla="*/ 28326 w 32071"/>
                <a:gd name="connsiteY25" fmla="*/ 14664 h 45108"/>
                <a:gd name="connsiteX26" fmla="*/ 27180 w 32071"/>
                <a:gd name="connsiteY26" fmla="*/ 13754 h 45108"/>
                <a:gd name="connsiteX27" fmla="*/ 15678 w 32071"/>
                <a:gd name="connsiteY27" fmla="*/ 1873 h 45108"/>
                <a:gd name="connsiteX28" fmla="*/ 7286 w 32071"/>
                <a:gd name="connsiteY28" fmla="*/ 4124 h 45108"/>
                <a:gd name="connsiteX29" fmla="*/ 4697 w 32071"/>
                <a:gd name="connsiteY29" fmla="*/ 9343 h 45108"/>
                <a:gd name="connsiteX30" fmla="*/ 5465 w 32071"/>
                <a:gd name="connsiteY30" fmla="*/ 12321 h 45108"/>
                <a:gd name="connsiteX31" fmla="*/ 7286 w 32071"/>
                <a:gd name="connsiteY31" fmla="*/ 14337 h 45108"/>
                <a:gd name="connsiteX32" fmla="*/ 10254 w 32071"/>
                <a:gd name="connsiteY32" fmla="*/ 15770 h 45108"/>
                <a:gd name="connsiteX33" fmla="*/ 13324 w 32071"/>
                <a:gd name="connsiteY33" fmla="*/ 16680 h 45108"/>
                <a:gd name="connsiteX34" fmla="*/ 16773 w 32071"/>
                <a:gd name="connsiteY34" fmla="*/ 17397 h 45108"/>
                <a:gd name="connsiteX35" fmla="*/ 27947 w 32071"/>
                <a:gd name="connsiteY35" fmla="*/ 22094 h 45108"/>
                <a:gd name="connsiteX36" fmla="*/ 32071 w 32071"/>
                <a:gd name="connsiteY36" fmla="*/ 31447 h 45108"/>
                <a:gd name="connsiteX37" fmla="*/ 28132 w 32071"/>
                <a:gd name="connsiteY37" fmla="*/ 41179 h 45108"/>
                <a:gd name="connsiteX38" fmla="*/ 16292 w 32071"/>
                <a:gd name="connsiteY38" fmla="*/ 45109 h 45108"/>
                <a:gd name="connsiteX39" fmla="*/ 5465 w 32071"/>
                <a:gd name="connsiteY39" fmla="*/ 40841 h 45108"/>
                <a:gd name="connsiteX40" fmla="*/ 4452 w 32071"/>
                <a:gd name="connsiteY40" fmla="*/ 41947 h 45108"/>
                <a:gd name="connsiteX41" fmla="*/ 3827 w 32071"/>
                <a:gd name="connsiteY41" fmla="*/ 42612 h 45108"/>
                <a:gd name="connsiteX42" fmla="*/ 3643 w 32071"/>
                <a:gd name="connsiteY42" fmla="*/ 42950 h 45108"/>
                <a:gd name="connsiteX43" fmla="*/ 3500 w 32071"/>
                <a:gd name="connsiteY43" fmla="*/ 43144 h 45108"/>
                <a:gd name="connsiteX44" fmla="*/ 1054 w 32071"/>
                <a:gd name="connsiteY44" fmla="*/ 45109 h 45108"/>
                <a:gd name="connsiteX45" fmla="*/ 143 w 32071"/>
                <a:gd name="connsiteY45" fmla="*/ 44577 h 45108"/>
                <a:gd name="connsiteX46" fmla="*/ 0 w 32071"/>
                <a:gd name="connsiteY46" fmla="*/ 42714 h 45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2071" h="45108">
                  <a:moveTo>
                    <a:pt x="0" y="42714"/>
                  </a:moveTo>
                  <a:lnTo>
                    <a:pt x="0" y="29769"/>
                  </a:lnTo>
                  <a:cubicBezTo>
                    <a:pt x="0" y="29032"/>
                    <a:pt x="10" y="28541"/>
                    <a:pt x="41" y="28285"/>
                  </a:cubicBezTo>
                  <a:cubicBezTo>
                    <a:pt x="72" y="28029"/>
                    <a:pt x="184" y="27804"/>
                    <a:pt x="379" y="27610"/>
                  </a:cubicBezTo>
                  <a:cubicBezTo>
                    <a:pt x="573" y="27415"/>
                    <a:pt x="860" y="27323"/>
                    <a:pt x="1238" y="27323"/>
                  </a:cubicBezTo>
                  <a:cubicBezTo>
                    <a:pt x="1689" y="27323"/>
                    <a:pt x="1995" y="27415"/>
                    <a:pt x="2149" y="27610"/>
                  </a:cubicBezTo>
                  <a:cubicBezTo>
                    <a:pt x="2343" y="27804"/>
                    <a:pt x="2507" y="28265"/>
                    <a:pt x="2630" y="29001"/>
                  </a:cubicBezTo>
                  <a:cubicBezTo>
                    <a:pt x="3623" y="33514"/>
                    <a:pt x="5178" y="36963"/>
                    <a:pt x="7286" y="39358"/>
                  </a:cubicBezTo>
                  <a:cubicBezTo>
                    <a:pt x="9425" y="41722"/>
                    <a:pt x="12434" y="42909"/>
                    <a:pt x="16292" y="42909"/>
                  </a:cubicBezTo>
                  <a:cubicBezTo>
                    <a:pt x="19965" y="42909"/>
                    <a:pt x="22739" y="42090"/>
                    <a:pt x="24591" y="40463"/>
                  </a:cubicBezTo>
                  <a:cubicBezTo>
                    <a:pt x="26443" y="38836"/>
                    <a:pt x="27374" y="36677"/>
                    <a:pt x="27374" y="33985"/>
                  </a:cubicBezTo>
                  <a:cubicBezTo>
                    <a:pt x="27374" y="29196"/>
                    <a:pt x="23967" y="26198"/>
                    <a:pt x="17161" y="24980"/>
                  </a:cubicBezTo>
                  <a:cubicBezTo>
                    <a:pt x="13232" y="24171"/>
                    <a:pt x="10448" y="23516"/>
                    <a:pt x="8821" y="23005"/>
                  </a:cubicBezTo>
                  <a:cubicBezTo>
                    <a:pt x="7194" y="22462"/>
                    <a:pt x="5659" y="21603"/>
                    <a:pt x="4216" y="20426"/>
                  </a:cubicBezTo>
                  <a:cubicBezTo>
                    <a:pt x="1402" y="18123"/>
                    <a:pt x="0" y="15340"/>
                    <a:pt x="0" y="12075"/>
                  </a:cubicBezTo>
                  <a:cubicBezTo>
                    <a:pt x="0" y="8821"/>
                    <a:pt x="1228" y="5997"/>
                    <a:pt x="3684" y="3592"/>
                  </a:cubicBezTo>
                  <a:cubicBezTo>
                    <a:pt x="6181" y="1197"/>
                    <a:pt x="10182" y="0"/>
                    <a:pt x="15678" y="0"/>
                  </a:cubicBezTo>
                  <a:cubicBezTo>
                    <a:pt x="19351" y="0"/>
                    <a:pt x="22432" y="931"/>
                    <a:pt x="24929" y="2783"/>
                  </a:cubicBezTo>
                  <a:cubicBezTo>
                    <a:pt x="25655" y="2200"/>
                    <a:pt x="26218" y="1678"/>
                    <a:pt x="26607" y="1197"/>
                  </a:cubicBezTo>
                  <a:cubicBezTo>
                    <a:pt x="27466" y="399"/>
                    <a:pt x="28121" y="0"/>
                    <a:pt x="28572" y="0"/>
                  </a:cubicBezTo>
                  <a:cubicBezTo>
                    <a:pt x="29083" y="0"/>
                    <a:pt x="29390" y="174"/>
                    <a:pt x="29482" y="522"/>
                  </a:cubicBezTo>
                  <a:cubicBezTo>
                    <a:pt x="29575" y="839"/>
                    <a:pt x="29626" y="1463"/>
                    <a:pt x="29626" y="2395"/>
                  </a:cubicBezTo>
                  <a:lnTo>
                    <a:pt x="29626" y="12270"/>
                  </a:lnTo>
                  <a:cubicBezTo>
                    <a:pt x="29626" y="13007"/>
                    <a:pt x="29605" y="13498"/>
                    <a:pt x="29575" y="13754"/>
                  </a:cubicBezTo>
                  <a:cubicBezTo>
                    <a:pt x="29544" y="14009"/>
                    <a:pt x="29431" y="14235"/>
                    <a:pt x="29237" y="14429"/>
                  </a:cubicBezTo>
                  <a:cubicBezTo>
                    <a:pt x="29042" y="14583"/>
                    <a:pt x="28746" y="14664"/>
                    <a:pt x="28326" y="14664"/>
                  </a:cubicBezTo>
                  <a:cubicBezTo>
                    <a:pt x="27589" y="14664"/>
                    <a:pt x="27211" y="14357"/>
                    <a:pt x="27180" y="13754"/>
                  </a:cubicBezTo>
                  <a:cubicBezTo>
                    <a:pt x="26668" y="5833"/>
                    <a:pt x="22831" y="1873"/>
                    <a:pt x="15678" y="1873"/>
                  </a:cubicBezTo>
                  <a:cubicBezTo>
                    <a:pt x="11809" y="1873"/>
                    <a:pt x="9016" y="2620"/>
                    <a:pt x="7286" y="4124"/>
                  </a:cubicBezTo>
                  <a:cubicBezTo>
                    <a:pt x="5557" y="5587"/>
                    <a:pt x="4697" y="7327"/>
                    <a:pt x="4697" y="9343"/>
                  </a:cubicBezTo>
                  <a:cubicBezTo>
                    <a:pt x="4697" y="10459"/>
                    <a:pt x="4953" y="11451"/>
                    <a:pt x="5465" y="12321"/>
                  </a:cubicBezTo>
                  <a:cubicBezTo>
                    <a:pt x="6007" y="13150"/>
                    <a:pt x="6611" y="13825"/>
                    <a:pt x="7286" y="14337"/>
                  </a:cubicBezTo>
                  <a:cubicBezTo>
                    <a:pt x="7992" y="14818"/>
                    <a:pt x="8975" y="15289"/>
                    <a:pt x="10254" y="15770"/>
                  </a:cubicBezTo>
                  <a:cubicBezTo>
                    <a:pt x="11533" y="16220"/>
                    <a:pt x="12556" y="16527"/>
                    <a:pt x="13324" y="16680"/>
                  </a:cubicBezTo>
                  <a:cubicBezTo>
                    <a:pt x="14122" y="16844"/>
                    <a:pt x="15268" y="17080"/>
                    <a:pt x="16773" y="17397"/>
                  </a:cubicBezTo>
                  <a:cubicBezTo>
                    <a:pt x="22022" y="18389"/>
                    <a:pt x="25747" y="19955"/>
                    <a:pt x="27947" y="22094"/>
                  </a:cubicBezTo>
                  <a:cubicBezTo>
                    <a:pt x="30700" y="24847"/>
                    <a:pt x="32071" y="27958"/>
                    <a:pt x="32071" y="31447"/>
                  </a:cubicBezTo>
                  <a:cubicBezTo>
                    <a:pt x="32071" y="35315"/>
                    <a:pt x="30762" y="38559"/>
                    <a:pt x="28132" y="41179"/>
                  </a:cubicBezTo>
                  <a:cubicBezTo>
                    <a:pt x="25512" y="43799"/>
                    <a:pt x="21562" y="45109"/>
                    <a:pt x="16292" y="45109"/>
                  </a:cubicBezTo>
                  <a:cubicBezTo>
                    <a:pt x="12045" y="45109"/>
                    <a:pt x="8432" y="43686"/>
                    <a:pt x="5465" y="40841"/>
                  </a:cubicBezTo>
                  <a:cubicBezTo>
                    <a:pt x="5086" y="41220"/>
                    <a:pt x="4748" y="41588"/>
                    <a:pt x="4452" y="41947"/>
                  </a:cubicBezTo>
                  <a:cubicBezTo>
                    <a:pt x="4165" y="42264"/>
                    <a:pt x="3960" y="42489"/>
                    <a:pt x="3827" y="42612"/>
                  </a:cubicBezTo>
                  <a:cubicBezTo>
                    <a:pt x="3735" y="42745"/>
                    <a:pt x="3674" y="42857"/>
                    <a:pt x="3643" y="42950"/>
                  </a:cubicBezTo>
                  <a:cubicBezTo>
                    <a:pt x="3612" y="43021"/>
                    <a:pt x="3561" y="43083"/>
                    <a:pt x="3500" y="43144"/>
                  </a:cubicBezTo>
                  <a:cubicBezTo>
                    <a:pt x="2190" y="44454"/>
                    <a:pt x="1371" y="45109"/>
                    <a:pt x="1054" y="45109"/>
                  </a:cubicBezTo>
                  <a:cubicBezTo>
                    <a:pt x="542" y="45109"/>
                    <a:pt x="235" y="44935"/>
                    <a:pt x="143" y="44577"/>
                  </a:cubicBezTo>
                  <a:cubicBezTo>
                    <a:pt x="51" y="44260"/>
                    <a:pt x="0" y="43645"/>
                    <a:pt x="0" y="42714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751748DF-69A7-10B0-6F0D-956860065AF7}"/>
                </a:ext>
              </a:extLst>
            </p:cNvPr>
            <p:cNvSpPr/>
            <p:nvPr/>
          </p:nvSpPr>
          <p:spPr>
            <a:xfrm>
              <a:off x="8022591" y="4770387"/>
              <a:ext cx="53213" cy="64572"/>
            </a:xfrm>
            <a:custGeom>
              <a:avLst/>
              <a:gdLst>
                <a:gd name="connsiteX0" fmla="*/ 53214 w 53213"/>
                <a:gd name="connsiteY0" fmla="*/ 29339 h 64572"/>
                <a:gd name="connsiteX1" fmla="*/ 50287 w 53213"/>
                <a:gd name="connsiteY1" fmla="*/ 39071 h 64572"/>
                <a:gd name="connsiteX2" fmla="*/ 43001 w 53213"/>
                <a:gd name="connsiteY2" fmla="*/ 44485 h 64572"/>
                <a:gd name="connsiteX3" fmla="*/ 37250 w 53213"/>
                <a:gd name="connsiteY3" fmla="*/ 42520 h 64572"/>
                <a:gd name="connsiteX4" fmla="*/ 34180 w 53213"/>
                <a:gd name="connsiteY4" fmla="*/ 37290 h 64572"/>
                <a:gd name="connsiteX5" fmla="*/ 32020 w 53213"/>
                <a:gd name="connsiteY5" fmla="*/ 39644 h 64572"/>
                <a:gd name="connsiteX6" fmla="*/ 29431 w 53213"/>
                <a:gd name="connsiteY6" fmla="*/ 41844 h 64572"/>
                <a:gd name="connsiteX7" fmla="*/ 25645 w 53213"/>
                <a:gd name="connsiteY7" fmla="*/ 43809 h 64572"/>
                <a:gd name="connsiteX8" fmla="*/ 21142 w 53213"/>
                <a:gd name="connsiteY8" fmla="*/ 44485 h 64572"/>
                <a:gd name="connsiteX9" fmla="*/ 11594 w 53213"/>
                <a:gd name="connsiteY9" fmla="*/ 41415 h 64572"/>
                <a:gd name="connsiteX10" fmla="*/ 6181 w 53213"/>
                <a:gd name="connsiteY10" fmla="*/ 62506 h 64572"/>
                <a:gd name="connsiteX11" fmla="*/ 2773 w 53213"/>
                <a:gd name="connsiteY11" fmla="*/ 64573 h 64572"/>
                <a:gd name="connsiteX12" fmla="*/ 768 w 53213"/>
                <a:gd name="connsiteY12" fmla="*/ 63805 h 64572"/>
                <a:gd name="connsiteX13" fmla="*/ 0 w 53213"/>
                <a:gd name="connsiteY13" fmla="*/ 61933 h 64572"/>
                <a:gd name="connsiteX14" fmla="*/ 338 w 53213"/>
                <a:gd name="connsiteY14" fmla="*/ 60357 h 64572"/>
                <a:gd name="connsiteX15" fmla="*/ 14429 w 53213"/>
                <a:gd name="connsiteY15" fmla="*/ 3541 h 64572"/>
                <a:gd name="connsiteX16" fmla="*/ 15770 w 53213"/>
                <a:gd name="connsiteY16" fmla="*/ 1146 h 64572"/>
                <a:gd name="connsiteX17" fmla="*/ 17356 w 53213"/>
                <a:gd name="connsiteY17" fmla="*/ 143 h 64572"/>
                <a:gd name="connsiteX18" fmla="*/ 18359 w 53213"/>
                <a:gd name="connsiteY18" fmla="*/ 0 h 64572"/>
                <a:gd name="connsiteX19" fmla="*/ 20416 w 53213"/>
                <a:gd name="connsiteY19" fmla="*/ 716 h 64572"/>
                <a:gd name="connsiteX20" fmla="*/ 21234 w 53213"/>
                <a:gd name="connsiteY20" fmla="*/ 2630 h 64572"/>
                <a:gd name="connsiteX21" fmla="*/ 20948 w 53213"/>
                <a:gd name="connsiteY21" fmla="*/ 3930 h 64572"/>
                <a:gd name="connsiteX22" fmla="*/ 20324 w 53213"/>
                <a:gd name="connsiteY22" fmla="*/ 6611 h 64572"/>
                <a:gd name="connsiteX23" fmla="*/ 19751 w 53213"/>
                <a:gd name="connsiteY23" fmla="*/ 8913 h 64572"/>
                <a:gd name="connsiteX24" fmla="*/ 15626 w 53213"/>
                <a:gd name="connsiteY24" fmla="*/ 25410 h 64572"/>
                <a:gd name="connsiteX25" fmla="*/ 14235 w 53213"/>
                <a:gd name="connsiteY25" fmla="*/ 33750 h 64572"/>
                <a:gd name="connsiteX26" fmla="*/ 16056 w 53213"/>
                <a:gd name="connsiteY26" fmla="*/ 40074 h 64572"/>
                <a:gd name="connsiteX27" fmla="*/ 21521 w 53213"/>
                <a:gd name="connsiteY27" fmla="*/ 42284 h 64572"/>
                <a:gd name="connsiteX28" fmla="*/ 25880 w 53213"/>
                <a:gd name="connsiteY28" fmla="*/ 41374 h 64572"/>
                <a:gd name="connsiteX29" fmla="*/ 29431 w 53213"/>
                <a:gd name="connsiteY29" fmla="*/ 39112 h 64572"/>
                <a:gd name="connsiteX30" fmla="*/ 32020 w 53213"/>
                <a:gd name="connsiteY30" fmla="*/ 36431 h 64572"/>
                <a:gd name="connsiteX31" fmla="*/ 33699 w 53213"/>
                <a:gd name="connsiteY31" fmla="*/ 34077 h 64572"/>
                <a:gd name="connsiteX32" fmla="*/ 34272 w 53213"/>
                <a:gd name="connsiteY32" fmla="*/ 32880 h 64572"/>
                <a:gd name="connsiteX33" fmla="*/ 36810 w 53213"/>
                <a:gd name="connsiteY33" fmla="*/ 22861 h 64572"/>
                <a:gd name="connsiteX34" fmla="*/ 41466 w 53213"/>
                <a:gd name="connsiteY34" fmla="*/ 4503 h 64572"/>
                <a:gd name="connsiteX35" fmla="*/ 42274 w 53213"/>
                <a:gd name="connsiteY35" fmla="*/ 2589 h 64572"/>
                <a:gd name="connsiteX36" fmla="*/ 43523 w 53213"/>
                <a:gd name="connsiteY36" fmla="*/ 1484 h 64572"/>
                <a:gd name="connsiteX37" fmla="*/ 44577 w 53213"/>
                <a:gd name="connsiteY37" fmla="*/ 1146 h 64572"/>
                <a:gd name="connsiteX38" fmla="*/ 45303 w 53213"/>
                <a:gd name="connsiteY38" fmla="*/ 1054 h 64572"/>
                <a:gd name="connsiteX39" fmla="*/ 47309 w 53213"/>
                <a:gd name="connsiteY39" fmla="*/ 1770 h 64572"/>
                <a:gd name="connsiteX40" fmla="*/ 48128 w 53213"/>
                <a:gd name="connsiteY40" fmla="*/ 3735 h 64572"/>
                <a:gd name="connsiteX41" fmla="*/ 47841 w 53213"/>
                <a:gd name="connsiteY41" fmla="*/ 5127 h 64572"/>
                <a:gd name="connsiteX42" fmla="*/ 47217 w 53213"/>
                <a:gd name="connsiteY42" fmla="*/ 7859 h 64572"/>
                <a:gd name="connsiteX43" fmla="*/ 46644 w 53213"/>
                <a:gd name="connsiteY43" fmla="*/ 10305 h 64572"/>
                <a:gd name="connsiteX44" fmla="*/ 44966 w 53213"/>
                <a:gd name="connsiteY44" fmla="*/ 16967 h 64572"/>
                <a:gd name="connsiteX45" fmla="*/ 42233 w 53213"/>
                <a:gd name="connsiteY45" fmla="*/ 27559 h 64572"/>
                <a:gd name="connsiteX46" fmla="*/ 41609 w 53213"/>
                <a:gd name="connsiteY46" fmla="*/ 30199 h 64572"/>
                <a:gd name="connsiteX47" fmla="*/ 40934 w 53213"/>
                <a:gd name="connsiteY47" fmla="*/ 33269 h 64572"/>
                <a:gd name="connsiteX48" fmla="*/ 40453 w 53213"/>
                <a:gd name="connsiteY48" fmla="*/ 35663 h 64572"/>
                <a:gd name="connsiteX49" fmla="*/ 40268 w 53213"/>
                <a:gd name="connsiteY49" fmla="*/ 37771 h 64572"/>
                <a:gd name="connsiteX50" fmla="*/ 43236 w 53213"/>
                <a:gd name="connsiteY50" fmla="*/ 42284 h 64572"/>
                <a:gd name="connsiteX51" fmla="*/ 45395 w 53213"/>
                <a:gd name="connsiteY51" fmla="*/ 41609 h 64572"/>
                <a:gd name="connsiteX52" fmla="*/ 47074 w 53213"/>
                <a:gd name="connsiteY52" fmla="*/ 39880 h 64572"/>
                <a:gd name="connsiteX53" fmla="*/ 48465 w 53213"/>
                <a:gd name="connsiteY53" fmla="*/ 37147 h 64572"/>
                <a:gd name="connsiteX54" fmla="*/ 49612 w 53213"/>
                <a:gd name="connsiteY54" fmla="*/ 33934 h 64572"/>
                <a:gd name="connsiteX55" fmla="*/ 50666 w 53213"/>
                <a:gd name="connsiteY55" fmla="*/ 30148 h 64572"/>
                <a:gd name="connsiteX56" fmla="*/ 51147 w 53213"/>
                <a:gd name="connsiteY56" fmla="*/ 28715 h 64572"/>
                <a:gd name="connsiteX57" fmla="*/ 52057 w 53213"/>
                <a:gd name="connsiteY57" fmla="*/ 28377 h 64572"/>
                <a:gd name="connsiteX58" fmla="*/ 53214 w 53213"/>
                <a:gd name="connsiteY58" fmla="*/ 29339 h 6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13" h="64572">
                  <a:moveTo>
                    <a:pt x="53214" y="29339"/>
                  </a:moveTo>
                  <a:cubicBezTo>
                    <a:pt x="52385" y="33463"/>
                    <a:pt x="51402" y="36707"/>
                    <a:pt x="50287" y="39071"/>
                  </a:cubicBezTo>
                  <a:cubicBezTo>
                    <a:pt x="48496" y="42684"/>
                    <a:pt x="46061" y="44485"/>
                    <a:pt x="43001" y="44485"/>
                  </a:cubicBezTo>
                  <a:cubicBezTo>
                    <a:pt x="40821" y="44485"/>
                    <a:pt x="38907" y="43830"/>
                    <a:pt x="37250" y="42520"/>
                  </a:cubicBezTo>
                  <a:cubicBezTo>
                    <a:pt x="35623" y="41210"/>
                    <a:pt x="34599" y="39470"/>
                    <a:pt x="34180" y="37290"/>
                  </a:cubicBezTo>
                  <a:cubicBezTo>
                    <a:pt x="33351" y="38283"/>
                    <a:pt x="32624" y="39071"/>
                    <a:pt x="32020" y="39644"/>
                  </a:cubicBezTo>
                  <a:cubicBezTo>
                    <a:pt x="31447" y="40217"/>
                    <a:pt x="30588" y="40954"/>
                    <a:pt x="29431" y="41844"/>
                  </a:cubicBezTo>
                  <a:cubicBezTo>
                    <a:pt x="28316" y="42714"/>
                    <a:pt x="27047" y="43369"/>
                    <a:pt x="25645" y="43809"/>
                  </a:cubicBezTo>
                  <a:cubicBezTo>
                    <a:pt x="24243" y="44260"/>
                    <a:pt x="22739" y="44485"/>
                    <a:pt x="21142" y="44485"/>
                  </a:cubicBezTo>
                  <a:cubicBezTo>
                    <a:pt x="17243" y="44485"/>
                    <a:pt x="14061" y="43461"/>
                    <a:pt x="11594" y="41415"/>
                  </a:cubicBezTo>
                  <a:cubicBezTo>
                    <a:pt x="8269" y="54810"/>
                    <a:pt x="6467" y="61840"/>
                    <a:pt x="6181" y="62506"/>
                  </a:cubicBezTo>
                  <a:cubicBezTo>
                    <a:pt x="5250" y="63887"/>
                    <a:pt x="4114" y="64573"/>
                    <a:pt x="2773" y="64573"/>
                  </a:cubicBezTo>
                  <a:cubicBezTo>
                    <a:pt x="1944" y="64573"/>
                    <a:pt x="1279" y="64317"/>
                    <a:pt x="768" y="63805"/>
                  </a:cubicBezTo>
                  <a:cubicBezTo>
                    <a:pt x="256" y="63324"/>
                    <a:pt x="0" y="62700"/>
                    <a:pt x="0" y="61933"/>
                  </a:cubicBezTo>
                  <a:cubicBezTo>
                    <a:pt x="31" y="61677"/>
                    <a:pt x="143" y="61155"/>
                    <a:pt x="338" y="60357"/>
                  </a:cubicBezTo>
                  <a:lnTo>
                    <a:pt x="14429" y="3541"/>
                  </a:lnTo>
                  <a:cubicBezTo>
                    <a:pt x="14685" y="2528"/>
                    <a:pt x="15125" y="1729"/>
                    <a:pt x="15770" y="1146"/>
                  </a:cubicBezTo>
                  <a:cubicBezTo>
                    <a:pt x="16435" y="542"/>
                    <a:pt x="16967" y="205"/>
                    <a:pt x="17356" y="143"/>
                  </a:cubicBezTo>
                  <a:cubicBezTo>
                    <a:pt x="17734" y="51"/>
                    <a:pt x="18072" y="0"/>
                    <a:pt x="18359" y="0"/>
                  </a:cubicBezTo>
                  <a:cubicBezTo>
                    <a:pt x="19218" y="0"/>
                    <a:pt x="19904" y="235"/>
                    <a:pt x="20416" y="716"/>
                  </a:cubicBezTo>
                  <a:cubicBezTo>
                    <a:pt x="20958" y="1167"/>
                    <a:pt x="21234" y="1801"/>
                    <a:pt x="21234" y="2630"/>
                  </a:cubicBezTo>
                  <a:cubicBezTo>
                    <a:pt x="21234" y="2763"/>
                    <a:pt x="21142" y="3193"/>
                    <a:pt x="20948" y="3930"/>
                  </a:cubicBezTo>
                  <a:cubicBezTo>
                    <a:pt x="20784" y="4636"/>
                    <a:pt x="20579" y="5526"/>
                    <a:pt x="20324" y="6611"/>
                  </a:cubicBezTo>
                  <a:cubicBezTo>
                    <a:pt x="20068" y="7665"/>
                    <a:pt x="19873" y="8432"/>
                    <a:pt x="19751" y="8913"/>
                  </a:cubicBezTo>
                  <a:lnTo>
                    <a:pt x="15626" y="25410"/>
                  </a:lnTo>
                  <a:cubicBezTo>
                    <a:pt x="14695" y="29175"/>
                    <a:pt x="14235" y="31959"/>
                    <a:pt x="14235" y="33750"/>
                  </a:cubicBezTo>
                  <a:cubicBezTo>
                    <a:pt x="14235" y="36462"/>
                    <a:pt x="14838" y="38570"/>
                    <a:pt x="16056" y="40074"/>
                  </a:cubicBezTo>
                  <a:cubicBezTo>
                    <a:pt x="17305" y="41548"/>
                    <a:pt x="19126" y="42284"/>
                    <a:pt x="21521" y="42284"/>
                  </a:cubicBezTo>
                  <a:cubicBezTo>
                    <a:pt x="23025" y="42284"/>
                    <a:pt x="24478" y="41977"/>
                    <a:pt x="25880" y="41374"/>
                  </a:cubicBezTo>
                  <a:cubicBezTo>
                    <a:pt x="27282" y="40729"/>
                    <a:pt x="28469" y="39982"/>
                    <a:pt x="29431" y="39112"/>
                  </a:cubicBezTo>
                  <a:cubicBezTo>
                    <a:pt x="30393" y="38253"/>
                    <a:pt x="31253" y="37362"/>
                    <a:pt x="32020" y="36431"/>
                  </a:cubicBezTo>
                  <a:cubicBezTo>
                    <a:pt x="32788" y="35469"/>
                    <a:pt x="33340" y="34681"/>
                    <a:pt x="33699" y="34077"/>
                  </a:cubicBezTo>
                  <a:cubicBezTo>
                    <a:pt x="34047" y="33443"/>
                    <a:pt x="34241" y="33044"/>
                    <a:pt x="34272" y="32880"/>
                  </a:cubicBezTo>
                  <a:lnTo>
                    <a:pt x="36810" y="22861"/>
                  </a:lnTo>
                  <a:lnTo>
                    <a:pt x="41466" y="4503"/>
                  </a:lnTo>
                  <a:cubicBezTo>
                    <a:pt x="41660" y="3735"/>
                    <a:pt x="41926" y="3101"/>
                    <a:pt x="42274" y="2589"/>
                  </a:cubicBezTo>
                  <a:cubicBezTo>
                    <a:pt x="42663" y="2047"/>
                    <a:pt x="43083" y="1678"/>
                    <a:pt x="43523" y="1484"/>
                  </a:cubicBezTo>
                  <a:cubicBezTo>
                    <a:pt x="43973" y="1289"/>
                    <a:pt x="44321" y="1177"/>
                    <a:pt x="44577" y="1146"/>
                  </a:cubicBezTo>
                  <a:cubicBezTo>
                    <a:pt x="44833" y="1085"/>
                    <a:pt x="45078" y="1054"/>
                    <a:pt x="45303" y="1054"/>
                  </a:cubicBezTo>
                  <a:cubicBezTo>
                    <a:pt x="46102" y="1054"/>
                    <a:pt x="46767" y="1289"/>
                    <a:pt x="47309" y="1770"/>
                  </a:cubicBezTo>
                  <a:cubicBezTo>
                    <a:pt x="47851" y="2251"/>
                    <a:pt x="48128" y="2906"/>
                    <a:pt x="48128" y="3735"/>
                  </a:cubicBezTo>
                  <a:cubicBezTo>
                    <a:pt x="48128" y="3899"/>
                    <a:pt x="48036" y="4359"/>
                    <a:pt x="47841" y="5127"/>
                  </a:cubicBezTo>
                  <a:cubicBezTo>
                    <a:pt x="47677" y="5864"/>
                    <a:pt x="47473" y="6775"/>
                    <a:pt x="47217" y="7859"/>
                  </a:cubicBezTo>
                  <a:cubicBezTo>
                    <a:pt x="46961" y="8913"/>
                    <a:pt x="46767" y="9732"/>
                    <a:pt x="46644" y="10305"/>
                  </a:cubicBezTo>
                  <a:cubicBezTo>
                    <a:pt x="45621" y="14327"/>
                    <a:pt x="45058" y="16547"/>
                    <a:pt x="44966" y="16967"/>
                  </a:cubicBezTo>
                  <a:lnTo>
                    <a:pt x="42233" y="27559"/>
                  </a:lnTo>
                  <a:cubicBezTo>
                    <a:pt x="42141" y="27978"/>
                    <a:pt x="41926" y="28858"/>
                    <a:pt x="41609" y="30199"/>
                  </a:cubicBezTo>
                  <a:cubicBezTo>
                    <a:pt x="41323" y="31539"/>
                    <a:pt x="41097" y="32563"/>
                    <a:pt x="40934" y="33269"/>
                  </a:cubicBezTo>
                  <a:cubicBezTo>
                    <a:pt x="40780" y="33934"/>
                    <a:pt x="40616" y="34732"/>
                    <a:pt x="40453" y="35663"/>
                  </a:cubicBezTo>
                  <a:cubicBezTo>
                    <a:pt x="40330" y="36554"/>
                    <a:pt x="40268" y="37260"/>
                    <a:pt x="40268" y="37771"/>
                  </a:cubicBezTo>
                  <a:cubicBezTo>
                    <a:pt x="40268" y="40780"/>
                    <a:pt x="41261" y="42284"/>
                    <a:pt x="43236" y="42284"/>
                  </a:cubicBezTo>
                  <a:cubicBezTo>
                    <a:pt x="44004" y="42284"/>
                    <a:pt x="44730" y="42059"/>
                    <a:pt x="45395" y="41609"/>
                  </a:cubicBezTo>
                  <a:cubicBezTo>
                    <a:pt x="46061" y="41128"/>
                    <a:pt x="46623" y="40555"/>
                    <a:pt x="47074" y="39880"/>
                  </a:cubicBezTo>
                  <a:cubicBezTo>
                    <a:pt x="47555" y="39214"/>
                    <a:pt x="48015" y="38304"/>
                    <a:pt x="48465" y="37147"/>
                  </a:cubicBezTo>
                  <a:cubicBezTo>
                    <a:pt x="48946" y="35970"/>
                    <a:pt x="49325" y="34896"/>
                    <a:pt x="49612" y="33934"/>
                  </a:cubicBezTo>
                  <a:cubicBezTo>
                    <a:pt x="49898" y="32941"/>
                    <a:pt x="50246" y="31683"/>
                    <a:pt x="50666" y="30148"/>
                  </a:cubicBezTo>
                  <a:cubicBezTo>
                    <a:pt x="50829" y="29421"/>
                    <a:pt x="50993" y="28940"/>
                    <a:pt x="51147" y="28715"/>
                  </a:cubicBezTo>
                  <a:cubicBezTo>
                    <a:pt x="51300" y="28490"/>
                    <a:pt x="51607" y="28377"/>
                    <a:pt x="52057" y="28377"/>
                  </a:cubicBezTo>
                  <a:cubicBezTo>
                    <a:pt x="52825" y="28377"/>
                    <a:pt x="53214" y="28694"/>
                    <a:pt x="53214" y="29339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4249A44D-DB88-23A7-EAF1-1572B509D0ED}"/>
                </a:ext>
              </a:extLst>
            </p:cNvPr>
            <p:cNvSpPr/>
            <p:nvPr/>
          </p:nvSpPr>
          <p:spPr>
            <a:xfrm>
              <a:off x="6820084" y="4618410"/>
              <a:ext cx="2107150" cy="1023"/>
            </a:xfrm>
            <a:custGeom>
              <a:avLst/>
              <a:gdLst>
                <a:gd name="connsiteX0" fmla="*/ 0 w 2107150"/>
                <a:gd name="connsiteY0" fmla="*/ 0 h 1023"/>
                <a:gd name="connsiteX1" fmla="*/ 2107151 w 2107150"/>
                <a:gd name="connsiteY1" fmla="*/ 0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7150" h="1023">
                  <a:moveTo>
                    <a:pt x="0" y="0"/>
                  </a:moveTo>
                  <a:lnTo>
                    <a:pt x="2107151" y="0"/>
                  </a:lnTo>
                </a:path>
              </a:pathLst>
            </a:custGeom>
            <a:noFill/>
            <a:ln w="20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21538336-B00A-1F58-EC4B-F029EF1FD421}"/>
                </a:ext>
              </a:extLst>
            </p:cNvPr>
            <p:cNvSpPr/>
            <p:nvPr/>
          </p:nvSpPr>
          <p:spPr>
            <a:xfrm>
              <a:off x="6820084" y="4346529"/>
              <a:ext cx="2107150" cy="1023"/>
            </a:xfrm>
            <a:custGeom>
              <a:avLst/>
              <a:gdLst>
                <a:gd name="connsiteX0" fmla="*/ 0 w 2107150"/>
                <a:gd name="connsiteY0" fmla="*/ 0 h 1023"/>
                <a:gd name="connsiteX1" fmla="*/ 2107151 w 2107150"/>
                <a:gd name="connsiteY1" fmla="*/ 0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7150" h="1023">
                  <a:moveTo>
                    <a:pt x="0" y="0"/>
                  </a:moveTo>
                  <a:lnTo>
                    <a:pt x="2107151" y="0"/>
                  </a:lnTo>
                </a:path>
              </a:pathLst>
            </a:custGeom>
            <a:noFill/>
            <a:ln w="20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6051EDA7-6A7C-F95A-40BA-EA7882814DF0}"/>
                </a:ext>
              </a:extLst>
            </p:cNvPr>
            <p:cNvSpPr/>
            <p:nvPr/>
          </p:nvSpPr>
          <p:spPr>
            <a:xfrm>
              <a:off x="6820084" y="4074641"/>
              <a:ext cx="2107150" cy="1023"/>
            </a:xfrm>
            <a:custGeom>
              <a:avLst/>
              <a:gdLst>
                <a:gd name="connsiteX0" fmla="*/ 0 w 2107150"/>
                <a:gd name="connsiteY0" fmla="*/ 0 h 1023"/>
                <a:gd name="connsiteX1" fmla="*/ 2107151 w 2107150"/>
                <a:gd name="connsiteY1" fmla="*/ 0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7150" h="1023">
                  <a:moveTo>
                    <a:pt x="0" y="0"/>
                  </a:moveTo>
                  <a:lnTo>
                    <a:pt x="2107151" y="0"/>
                  </a:lnTo>
                </a:path>
              </a:pathLst>
            </a:custGeom>
            <a:noFill/>
            <a:ln w="20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" name="Freeform 254">
              <a:extLst>
                <a:ext uri="{FF2B5EF4-FFF2-40B4-BE49-F238E27FC236}">
                  <a16:creationId xmlns:a16="http://schemas.microsoft.com/office/drawing/2014/main" id="{2C7C4205-3946-9676-833D-F8C72AE9DB23}"/>
                </a:ext>
              </a:extLst>
            </p:cNvPr>
            <p:cNvSpPr/>
            <p:nvPr/>
          </p:nvSpPr>
          <p:spPr>
            <a:xfrm>
              <a:off x="6820084" y="3802756"/>
              <a:ext cx="2107150" cy="1023"/>
            </a:xfrm>
            <a:custGeom>
              <a:avLst/>
              <a:gdLst>
                <a:gd name="connsiteX0" fmla="*/ 0 w 2107150"/>
                <a:gd name="connsiteY0" fmla="*/ 0 h 1023"/>
                <a:gd name="connsiteX1" fmla="*/ 2107151 w 2107150"/>
                <a:gd name="connsiteY1" fmla="*/ 0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7150" h="1023">
                  <a:moveTo>
                    <a:pt x="0" y="0"/>
                  </a:moveTo>
                  <a:lnTo>
                    <a:pt x="2107151" y="0"/>
                  </a:lnTo>
                </a:path>
              </a:pathLst>
            </a:custGeom>
            <a:noFill/>
            <a:ln w="20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id="{5D1EFFCB-8632-E291-8DC1-4F8305EC29E0}"/>
                </a:ext>
              </a:extLst>
            </p:cNvPr>
            <p:cNvSpPr/>
            <p:nvPr/>
          </p:nvSpPr>
          <p:spPr>
            <a:xfrm>
              <a:off x="6820084" y="3530872"/>
              <a:ext cx="2107150" cy="1023"/>
            </a:xfrm>
            <a:custGeom>
              <a:avLst/>
              <a:gdLst>
                <a:gd name="connsiteX0" fmla="*/ 0 w 2107150"/>
                <a:gd name="connsiteY0" fmla="*/ 0 h 1023"/>
                <a:gd name="connsiteX1" fmla="*/ 2107151 w 2107150"/>
                <a:gd name="connsiteY1" fmla="*/ 0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7150" h="1023">
                  <a:moveTo>
                    <a:pt x="0" y="0"/>
                  </a:moveTo>
                  <a:lnTo>
                    <a:pt x="2107151" y="0"/>
                  </a:lnTo>
                </a:path>
              </a:pathLst>
            </a:custGeom>
            <a:noFill/>
            <a:ln w="20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" name="Freeform 256">
              <a:extLst>
                <a:ext uri="{FF2B5EF4-FFF2-40B4-BE49-F238E27FC236}">
                  <a16:creationId xmlns:a16="http://schemas.microsoft.com/office/drawing/2014/main" id="{363AB372-E949-F2A6-6C85-42356727A543}"/>
                </a:ext>
              </a:extLst>
            </p:cNvPr>
            <p:cNvSpPr/>
            <p:nvPr/>
          </p:nvSpPr>
          <p:spPr>
            <a:xfrm>
              <a:off x="6820084" y="3258987"/>
              <a:ext cx="2107150" cy="1023"/>
            </a:xfrm>
            <a:custGeom>
              <a:avLst/>
              <a:gdLst>
                <a:gd name="connsiteX0" fmla="*/ 0 w 2107150"/>
                <a:gd name="connsiteY0" fmla="*/ 0 h 1023"/>
                <a:gd name="connsiteX1" fmla="*/ 2107151 w 2107150"/>
                <a:gd name="connsiteY1" fmla="*/ 0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7150" h="1023">
                  <a:moveTo>
                    <a:pt x="0" y="0"/>
                  </a:moveTo>
                  <a:lnTo>
                    <a:pt x="2107151" y="0"/>
                  </a:lnTo>
                </a:path>
              </a:pathLst>
            </a:custGeom>
            <a:noFill/>
            <a:ln w="20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38265F2C-804D-30FF-5AF0-44197B528994}"/>
                </a:ext>
              </a:extLst>
            </p:cNvPr>
            <p:cNvSpPr/>
            <p:nvPr/>
          </p:nvSpPr>
          <p:spPr>
            <a:xfrm>
              <a:off x="6820084" y="3258987"/>
              <a:ext cx="1023" cy="1359422"/>
            </a:xfrm>
            <a:custGeom>
              <a:avLst/>
              <a:gdLst>
                <a:gd name="connsiteX0" fmla="*/ 0 w 1023"/>
                <a:gd name="connsiteY0" fmla="*/ 1359423 h 1359422"/>
                <a:gd name="connsiteX1" fmla="*/ 0 w 1023"/>
                <a:gd name="connsiteY1" fmla="*/ 0 h 135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3" h="1359422">
                  <a:moveTo>
                    <a:pt x="0" y="1359423"/>
                  </a:moveTo>
                  <a:lnTo>
                    <a:pt x="0" y="0"/>
                  </a:lnTo>
                </a:path>
              </a:pathLst>
            </a:custGeom>
            <a:noFill/>
            <a:ln w="4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DE56C5E5-86E1-DA05-0791-E811245496FB}"/>
                </a:ext>
              </a:extLst>
            </p:cNvPr>
            <p:cNvSpPr/>
            <p:nvPr/>
          </p:nvSpPr>
          <p:spPr>
            <a:xfrm>
              <a:off x="6820084" y="4618410"/>
              <a:ext cx="19338" cy="1023"/>
            </a:xfrm>
            <a:custGeom>
              <a:avLst/>
              <a:gdLst>
                <a:gd name="connsiteX0" fmla="*/ 0 w 19338"/>
                <a:gd name="connsiteY0" fmla="*/ 0 h 1023"/>
                <a:gd name="connsiteX1" fmla="*/ 19338 w 19338"/>
                <a:gd name="connsiteY1" fmla="*/ 0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38" h="1023">
                  <a:moveTo>
                    <a:pt x="0" y="0"/>
                  </a:moveTo>
                  <a:lnTo>
                    <a:pt x="19338" y="0"/>
                  </a:lnTo>
                </a:path>
              </a:pathLst>
            </a:custGeom>
            <a:noFill/>
            <a:ln w="4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id="{DBF48E22-A612-D5DA-5FF4-28475D7C5E16}"/>
                </a:ext>
              </a:extLst>
            </p:cNvPr>
            <p:cNvSpPr/>
            <p:nvPr/>
          </p:nvSpPr>
          <p:spPr>
            <a:xfrm>
              <a:off x="6820084" y="4346529"/>
              <a:ext cx="19338" cy="1023"/>
            </a:xfrm>
            <a:custGeom>
              <a:avLst/>
              <a:gdLst>
                <a:gd name="connsiteX0" fmla="*/ 0 w 19338"/>
                <a:gd name="connsiteY0" fmla="*/ 0 h 1023"/>
                <a:gd name="connsiteX1" fmla="*/ 19338 w 19338"/>
                <a:gd name="connsiteY1" fmla="*/ 0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38" h="1023">
                  <a:moveTo>
                    <a:pt x="0" y="0"/>
                  </a:moveTo>
                  <a:lnTo>
                    <a:pt x="19338" y="0"/>
                  </a:lnTo>
                </a:path>
              </a:pathLst>
            </a:custGeom>
            <a:noFill/>
            <a:ln w="4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D81FBB23-6EF7-DCA0-7C74-D162F2E0C3FE}"/>
                </a:ext>
              </a:extLst>
            </p:cNvPr>
            <p:cNvSpPr/>
            <p:nvPr/>
          </p:nvSpPr>
          <p:spPr>
            <a:xfrm>
              <a:off x="6820084" y="4074641"/>
              <a:ext cx="19338" cy="1023"/>
            </a:xfrm>
            <a:custGeom>
              <a:avLst/>
              <a:gdLst>
                <a:gd name="connsiteX0" fmla="*/ 0 w 19338"/>
                <a:gd name="connsiteY0" fmla="*/ 0 h 1023"/>
                <a:gd name="connsiteX1" fmla="*/ 19338 w 19338"/>
                <a:gd name="connsiteY1" fmla="*/ 0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38" h="1023">
                  <a:moveTo>
                    <a:pt x="0" y="0"/>
                  </a:moveTo>
                  <a:lnTo>
                    <a:pt x="19338" y="0"/>
                  </a:lnTo>
                </a:path>
              </a:pathLst>
            </a:custGeom>
            <a:noFill/>
            <a:ln w="4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1E6BC48E-4143-070E-7018-31A97CB95D0B}"/>
                </a:ext>
              </a:extLst>
            </p:cNvPr>
            <p:cNvSpPr/>
            <p:nvPr/>
          </p:nvSpPr>
          <p:spPr>
            <a:xfrm>
              <a:off x="6820084" y="3802756"/>
              <a:ext cx="19338" cy="1023"/>
            </a:xfrm>
            <a:custGeom>
              <a:avLst/>
              <a:gdLst>
                <a:gd name="connsiteX0" fmla="*/ 0 w 19338"/>
                <a:gd name="connsiteY0" fmla="*/ 0 h 1023"/>
                <a:gd name="connsiteX1" fmla="*/ 19338 w 19338"/>
                <a:gd name="connsiteY1" fmla="*/ 0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38" h="1023">
                  <a:moveTo>
                    <a:pt x="0" y="0"/>
                  </a:moveTo>
                  <a:lnTo>
                    <a:pt x="19338" y="0"/>
                  </a:lnTo>
                </a:path>
              </a:pathLst>
            </a:custGeom>
            <a:noFill/>
            <a:ln w="4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6292F6E9-AB81-97FC-E10A-8B6C0CCF88E9}"/>
                </a:ext>
              </a:extLst>
            </p:cNvPr>
            <p:cNvSpPr/>
            <p:nvPr/>
          </p:nvSpPr>
          <p:spPr>
            <a:xfrm>
              <a:off x="6820084" y="3530872"/>
              <a:ext cx="19338" cy="1023"/>
            </a:xfrm>
            <a:custGeom>
              <a:avLst/>
              <a:gdLst>
                <a:gd name="connsiteX0" fmla="*/ 0 w 19338"/>
                <a:gd name="connsiteY0" fmla="*/ 0 h 1023"/>
                <a:gd name="connsiteX1" fmla="*/ 19338 w 19338"/>
                <a:gd name="connsiteY1" fmla="*/ 0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38" h="1023">
                  <a:moveTo>
                    <a:pt x="0" y="0"/>
                  </a:moveTo>
                  <a:lnTo>
                    <a:pt x="19338" y="0"/>
                  </a:lnTo>
                </a:path>
              </a:pathLst>
            </a:custGeom>
            <a:noFill/>
            <a:ln w="4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E094B107-D982-4209-FC5C-2E293083BA55}"/>
                </a:ext>
              </a:extLst>
            </p:cNvPr>
            <p:cNvSpPr/>
            <p:nvPr/>
          </p:nvSpPr>
          <p:spPr>
            <a:xfrm>
              <a:off x="6820084" y="3258987"/>
              <a:ext cx="19338" cy="1023"/>
            </a:xfrm>
            <a:custGeom>
              <a:avLst/>
              <a:gdLst>
                <a:gd name="connsiteX0" fmla="*/ 0 w 19338"/>
                <a:gd name="connsiteY0" fmla="*/ 0 h 1023"/>
                <a:gd name="connsiteX1" fmla="*/ 19338 w 19338"/>
                <a:gd name="connsiteY1" fmla="*/ 0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38" h="1023">
                  <a:moveTo>
                    <a:pt x="0" y="0"/>
                  </a:moveTo>
                  <a:lnTo>
                    <a:pt x="19338" y="0"/>
                  </a:lnTo>
                </a:path>
              </a:pathLst>
            </a:custGeom>
            <a:noFill/>
            <a:ln w="4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8B7DA4E3-4056-FD18-98BB-F82DF454A3A3}"/>
                </a:ext>
              </a:extLst>
            </p:cNvPr>
            <p:cNvSpPr/>
            <p:nvPr/>
          </p:nvSpPr>
          <p:spPr>
            <a:xfrm>
              <a:off x="6659461" y="4586349"/>
              <a:ext cx="42780" cy="64204"/>
            </a:xfrm>
            <a:custGeom>
              <a:avLst/>
              <a:gdLst>
                <a:gd name="connsiteX0" fmla="*/ 21391 w 42780"/>
                <a:gd name="connsiteY0" fmla="*/ 6631 h 64204"/>
                <a:gd name="connsiteX1" fmla="*/ 11649 w 42780"/>
                <a:gd name="connsiteY1" fmla="*/ 13017 h 64204"/>
                <a:gd name="connsiteX2" fmla="*/ 8415 w 42780"/>
                <a:gd name="connsiteY2" fmla="*/ 32123 h 64204"/>
                <a:gd name="connsiteX3" fmla="*/ 11649 w 42780"/>
                <a:gd name="connsiteY3" fmla="*/ 51239 h 64204"/>
                <a:gd name="connsiteX4" fmla="*/ 21391 w 42780"/>
                <a:gd name="connsiteY4" fmla="*/ 57573 h 64204"/>
                <a:gd name="connsiteX5" fmla="*/ 31132 w 42780"/>
                <a:gd name="connsiteY5" fmla="*/ 51239 h 64204"/>
                <a:gd name="connsiteX6" fmla="*/ 34407 w 42780"/>
                <a:gd name="connsiteY6" fmla="*/ 32123 h 64204"/>
                <a:gd name="connsiteX7" fmla="*/ 31132 w 42780"/>
                <a:gd name="connsiteY7" fmla="*/ 13017 h 64204"/>
                <a:gd name="connsiteX8" fmla="*/ 21391 w 42780"/>
                <a:gd name="connsiteY8" fmla="*/ 6631 h 64204"/>
                <a:gd name="connsiteX9" fmla="*/ 21391 w 42780"/>
                <a:gd name="connsiteY9" fmla="*/ 0 h 64204"/>
                <a:gd name="connsiteX10" fmla="*/ 37267 w 42780"/>
                <a:gd name="connsiteY10" fmla="*/ 8248 h 64204"/>
                <a:gd name="connsiteX11" fmla="*/ 42781 w 42780"/>
                <a:gd name="connsiteY11" fmla="*/ 32123 h 64204"/>
                <a:gd name="connsiteX12" fmla="*/ 37267 w 42780"/>
                <a:gd name="connsiteY12" fmla="*/ 55997 h 64204"/>
                <a:gd name="connsiteX13" fmla="*/ 21391 w 42780"/>
                <a:gd name="connsiteY13" fmla="*/ 64204 h 64204"/>
                <a:gd name="connsiteX14" fmla="*/ 5472 w 42780"/>
                <a:gd name="connsiteY14" fmla="*/ 55997 h 64204"/>
                <a:gd name="connsiteX15" fmla="*/ 0 w 42780"/>
                <a:gd name="connsiteY15" fmla="*/ 32123 h 64204"/>
                <a:gd name="connsiteX16" fmla="*/ 5472 w 42780"/>
                <a:gd name="connsiteY16" fmla="*/ 8248 h 64204"/>
                <a:gd name="connsiteX17" fmla="*/ 21391 w 42780"/>
                <a:gd name="connsiteY17" fmla="*/ 0 h 6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780" h="64204">
                  <a:moveTo>
                    <a:pt x="21391" y="6631"/>
                  </a:moveTo>
                  <a:cubicBezTo>
                    <a:pt x="17080" y="6631"/>
                    <a:pt x="13831" y="8760"/>
                    <a:pt x="11649" y="13017"/>
                  </a:cubicBezTo>
                  <a:cubicBezTo>
                    <a:pt x="9493" y="17243"/>
                    <a:pt x="8415" y="23609"/>
                    <a:pt x="8415" y="32123"/>
                  </a:cubicBezTo>
                  <a:cubicBezTo>
                    <a:pt x="8415" y="40606"/>
                    <a:pt x="9493" y="46982"/>
                    <a:pt x="11649" y="51239"/>
                  </a:cubicBezTo>
                  <a:cubicBezTo>
                    <a:pt x="13831" y="55465"/>
                    <a:pt x="17080" y="57573"/>
                    <a:pt x="21391" y="57573"/>
                  </a:cubicBezTo>
                  <a:cubicBezTo>
                    <a:pt x="25729" y="57573"/>
                    <a:pt x="28976" y="55465"/>
                    <a:pt x="31132" y="51239"/>
                  </a:cubicBezTo>
                  <a:cubicBezTo>
                    <a:pt x="33315" y="46982"/>
                    <a:pt x="34407" y="40606"/>
                    <a:pt x="34407" y="32123"/>
                  </a:cubicBezTo>
                  <a:cubicBezTo>
                    <a:pt x="34407" y="23609"/>
                    <a:pt x="33315" y="17243"/>
                    <a:pt x="31132" y="13017"/>
                  </a:cubicBezTo>
                  <a:cubicBezTo>
                    <a:pt x="28976" y="8760"/>
                    <a:pt x="25729" y="6631"/>
                    <a:pt x="21391" y="6631"/>
                  </a:cubicBezTo>
                  <a:moveTo>
                    <a:pt x="21391" y="0"/>
                  </a:moveTo>
                  <a:cubicBezTo>
                    <a:pt x="28327" y="0"/>
                    <a:pt x="33619" y="2753"/>
                    <a:pt x="37267" y="8248"/>
                  </a:cubicBezTo>
                  <a:cubicBezTo>
                    <a:pt x="40943" y="13723"/>
                    <a:pt x="42781" y="21674"/>
                    <a:pt x="42781" y="32123"/>
                  </a:cubicBezTo>
                  <a:cubicBezTo>
                    <a:pt x="42781" y="42540"/>
                    <a:pt x="40943" y="50502"/>
                    <a:pt x="37267" y="55997"/>
                  </a:cubicBezTo>
                  <a:cubicBezTo>
                    <a:pt x="33619" y="61472"/>
                    <a:pt x="28327" y="64204"/>
                    <a:pt x="21391" y="64204"/>
                  </a:cubicBezTo>
                  <a:cubicBezTo>
                    <a:pt x="14454" y="64204"/>
                    <a:pt x="9148" y="61472"/>
                    <a:pt x="5472" y="55997"/>
                  </a:cubicBezTo>
                  <a:cubicBezTo>
                    <a:pt x="1824" y="50502"/>
                    <a:pt x="0" y="42540"/>
                    <a:pt x="0" y="32123"/>
                  </a:cubicBezTo>
                  <a:cubicBezTo>
                    <a:pt x="0" y="21674"/>
                    <a:pt x="1824" y="13723"/>
                    <a:pt x="5472" y="8248"/>
                  </a:cubicBezTo>
                  <a:cubicBezTo>
                    <a:pt x="9148" y="2753"/>
                    <a:pt x="14454" y="0"/>
                    <a:pt x="21391" y="0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9059EFB3-66E9-9A8F-C9EB-2EF5DBCA8499}"/>
                </a:ext>
              </a:extLst>
            </p:cNvPr>
            <p:cNvSpPr/>
            <p:nvPr/>
          </p:nvSpPr>
          <p:spPr>
            <a:xfrm>
              <a:off x="6716958" y="4638826"/>
              <a:ext cx="8746" cy="10530"/>
            </a:xfrm>
            <a:custGeom>
              <a:avLst/>
              <a:gdLst>
                <a:gd name="connsiteX0" fmla="*/ 0 w 8746"/>
                <a:gd name="connsiteY0" fmla="*/ 0 h 10530"/>
                <a:gd name="connsiteX1" fmla="*/ 8746 w 8746"/>
                <a:gd name="connsiteY1" fmla="*/ 0 h 10530"/>
                <a:gd name="connsiteX2" fmla="*/ 8746 w 8746"/>
                <a:gd name="connsiteY2" fmla="*/ 10530 h 10530"/>
                <a:gd name="connsiteX3" fmla="*/ 0 w 8746"/>
                <a:gd name="connsiteY3" fmla="*/ 10530 h 10530"/>
                <a:gd name="connsiteX4" fmla="*/ 0 w 8746"/>
                <a:gd name="connsiteY4" fmla="*/ 0 h 1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10530">
                  <a:moveTo>
                    <a:pt x="0" y="0"/>
                  </a:moveTo>
                  <a:lnTo>
                    <a:pt x="8746" y="0"/>
                  </a:lnTo>
                  <a:lnTo>
                    <a:pt x="8746" y="10530"/>
                  </a:lnTo>
                  <a:lnTo>
                    <a:pt x="0" y="10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B3B2D308-1FE5-8AA0-4E88-2E3A56550695}"/>
                </a:ext>
              </a:extLst>
            </p:cNvPr>
            <p:cNvSpPr/>
            <p:nvPr/>
          </p:nvSpPr>
          <p:spPr>
            <a:xfrm>
              <a:off x="6740463" y="4586349"/>
              <a:ext cx="42780" cy="64204"/>
            </a:xfrm>
            <a:custGeom>
              <a:avLst/>
              <a:gdLst>
                <a:gd name="connsiteX0" fmla="*/ 21390 w 42780"/>
                <a:gd name="connsiteY0" fmla="*/ 6631 h 64204"/>
                <a:gd name="connsiteX1" fmla="*/ 11649 w 42780"/>
                <a:gd name="connsiteY1" fmla="*/ 13017 h 64204"/>
                <a:gd name="connsiteX2" fmla="*/ 8415 w 42780"/>
                <a:gd name="connsiteY2" fmla="*/ 32123 h 64204"/>
                <a:gd name="connsiteX3" fmla="*/ 11649 w 42780"/>
                <a:gd name="connsiteY3" fmla="*/ 51239 h 64204"/>
                <a:gd name="connsiteX4" fmla="*/ 21390 w 42780"/>
                <a:gd name="connsiteY4" fmla="*/ 57573 h 64204"/>
                <a:gd name="connsiteX5" fmla="*/ 31132 w 42780"/>
                <a:gd name="connsiteY5" fmla="*/ 51239 h 64204"/>
                <a:gd name="connsiteX6" fmla="*/ 34407 w 42780"/>
                <a:gd name="connsiteY6" fmla="*/ 32123 h 64204"/>
                <a:gd name="connsiteX7" fmla="*/ 31132 w 42780"/>
                <a:gd name="connsiteY7" fmla="*/ 13017 h 64204"/>
                <a:gd name="connsiteX8" fmla="*/ 21390 w 42780"/>
                <a:gd name="connsiteY8" fmla="*/ 6631 h 64204"/>
                <a:gd name="connsiteX9" fmla="*/ 21390 w 42780"/>
                <a:gd name="connsiteY9" fmla="*/ 0 h 64204"/>
                <a:gd name="connsiteX10" fmla="*/ 37267 w 42780"/>
                <a:gd name="connsiteY10" fmla="*/ 8248 h 64204"/>
                <a:gd name="connsiteX11" fmla="*/ 42781 w 42780"/>
                <a:gd name="connsiteY11" fmla="*/ 32123 h 64204"/>
                <a:gd name="connsiteX12" fmla="*/ 37267 w 42780"/>
                <a:gd name="connsiteY12" fmla="*/ 55997 h 64204"/>
                <a:gd name="connsiteX13" fmla="*/ 21390 w 42780"/>
                <a:gd name="connsiteY13" fmla="*/ 64204 h 64204"/>
                <a:gd name="connsiteX14" fmla="*/ 5472 w 42780"/>
                <a:gd name="connsiteY14" fmla="*/ 55997 h 64204"/>
                <a:gd name="connsiteX15" fmla="*/ 0 w 42780"/>
                <a:gd name="connsiteY15" fmla="*/ 32123 h 64204"/>
                <a:gd name="connsiteX16" fmla="*/ 5472 w 42780"/>
                <a:gd name="connsiteY16" fmla="*/ 8248 h 64204"/>
                <a:gd name="connsiteX17" fmla="*/ 21390 w 42780"/>
                <a:gd name="connsiteY17" fmla="*/ 0 h 6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780" h="64204">
                  <a:moveTo>
                    <a:pt x="21390" y="6631"/>
                  </a:moveTo>
                  <a:cubicBezTo>
                    <a:pt x="17079" y="6631"/>
                    <a:pt x="13831" y="8760"/>
                    <a:pt x="11649" y="13017"/>
                  </a:cubicBezTo>
                  <a:cubicBezTo>
                    <a:pt x="9493" y="17243"/>
                    <a:pt x="8415" y="23609"/>
                    <a:pt x="8415" y="32123"/>
                  </a:cubicBezTo>
                  <a:cubicBezTo>
                    <a:pt x="8415" y="40606"/>
                    <a:pt x="9493" y="46982"/>
                    <a:pt x="11649" y="51239"/>
                  </a:cubicBezTo>
                  <a:cubicBezTo>
                    <a:pt x="13831" y="55465"/>
                    <a:pt x="17079" y="57573"/>
                    <a:pt x="21390" y="57573"/>
                  </a:cubicBezTo>
                  <a:cubicBezTo>
                    <a:pt x="25729" y="57573"/>
                    <a:pt x="28976" y="55465"/>
                    <a:pt x="31132" y="51239"/>
                  </a:cubicBezTo>
                  <a:cubicBezTo>
                    <a:pt x="33315" y="46982"/>
                    <a:pt x="34407" y="40606"/>
                    <a:pt x="34407" y="32123"/>
                  </a:cubicBezTo>
                  <a:cubicBezTo>
                    <a:pt x="34407" y="23609"/>
                    <a:pt x="33315" y="17243"/>
                    <a:pt x="31132" y="13017"/>
                  </a:cubicBezTo>
                  <a:cubicBezTo>
                    <a:pt x="28976" y="8760"/>
                    <a:pt x="25729" y="6631"/>
                    <a:pt x="21390" y="6631"/>
                  </a:cubicBezTo>
                  <a:moveTo>
                    <a:pt x="21390" y="0"/>
                  </a:moveTo>
                  <a:cubicBezTo>
                    <a:pt x="28327" y="0"/>
                    <a:pt x="33619" y="2753"/>
                    <a:pt x="37267" y="8248"/>
                  </a:cubicBezTo>
                  <a:cubicBezTo>
                    <a:pt x="40943" y="13723"/>
                    <a:pt x="42781" y="21674"/>
                    <a:pt x="42781" y="32123"/>
                  </a:cubicBezTo>
                  <a:cubicBezTo>
                    <a:pt x="42781" y="42540"/>
                    <a:pt x="40943" y="50502"/>
                    <a:pt x="37267" y="55997"/>
                  </a:cubicBezTo>
                  <a:cubicBezTo>
                    <a:pt x="33619" y="61472"/>
                    <a:pt x="28327" y="64204"/>
                    <a:pt x="21390" y="64204"/>
                  </a:cubicBezTo>
                  <a:cubicBezTo>
                    <a:pt x="14453" y="64204"/>
                    <a:pt x="9147" y="61472"/>
                    <a:pt x="5472" y="55997"/>
                  </a:cubicBezTo>
                  <a:cubicBezTo>
                    <a:pt x="1824" y="50502"/>
                    <a:pt x="0" y="42540"/>
                    <a:pt x="0" y="32123"/>
                  </a:cubicBezTo>
                  <a:cubicBezTo>
                    <a:pt x="0" y="21674"/>
                    <a:pt x="1824" y="13723"/>
                    <a:pt x="5472" y="8248"/>
                  </a:cubicBezTo>
                  <a:cubicBezTo>
                    <a:pt x="9147" y="2753"/>
                    <a:pt x="14453" y="0"/>
                    <a:pt x="21390" y="0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2B784BFE-5303-1EEE-B450-CFB533C9FD33}"/>
                </a:ext>
              </a:extLst>
            </p:cNvPr>
            <p:cNvSpPr/>
            <p:nvPr/>
          </p:nvSpPr>
          <p:spPr>
            <a:xfrm>
              <a:off x="6662321" y="4314457"/>
              <a:ext cx="42780" cy="64214"/>
            </a:xfrm>
            <a:custGeom>
              <a:avLst/>
              <a:gdLst>
                <a:gd name="connsiteX0" fmla="*/ 21391 w 42780"/>
                <a:gd name="connsiteY0" fmla="*/ 6631 h 64214"/>
                <a:gd name="connsiteX1" fmla="*/ 11649 w 42780"/>
                <a:gd name="connsiteY1" fmla="*/ 13017 h 64214"/>
                <a:gd name="connsiteX2" fmla="*/ 8415 w 42780"/>
                <a:gd name="connsiteY2" fmla="*/ 32133 h 64214"/>
                <a:gd name="connsiteX3" fmla="*/ 11649 w 42780"/>
                <a:gd name="connsiteY3" fmla="*/ 51239 h 64214"/>
                <a:gd name="connsiteX4" fmla="*/ 21391 w 42780"/>
                <a:gd name="connsiteY4" fmla="*/ 57583 h 64214"/>
                <a:gd name="connsiteX5" fmla="*/ 31132 w 42780"/>
                <a:gd name="connsiteY5" fmla="*/ 51239 h 64214"/>
                <a:gd name="connsiteX6" fmla="*/ 34407 w 42780"/>
                <a:gd name="connsiteY6" fmla="*/ 32133 h 64214"/>
                <a:gd name="connsiteX7" fmla="*/ 31132 w 42780"/>
                <a:gd name="connsiteY7" fmla="*/ 13017 h 64214"/>
                <a:gd name="connsiteX8" fmla="*/ 21391 w 42780"/>
                <a:gd name="connsiteY8" fmla="*/ 6631 h 64214"/>
                <a:gd name="connsiteX9" fmla="*/ 21391 w 42780"/>
                <a:gd name="connsiteY9" fmla="*/ 0 h 64214"/>
                <a:gd name="connsiteX10" fmla="*/ 37268 w 42780"/>
                <a:gd name="connsiteY10" fmla="*/ 8248 h 64214"/>
                <a:gd name="connsiteX11" fmla="*/ 42781 w 42780"/>
                <a:gd name="connsiteY11" fmla="*/ 32133 h 64214"/>
                <a:gd name="connsiteX12" fmla="*/ 37268 w 42780"/>
                <a:gd name="connsiteY12" fmla="*/ 56007 h 64214"/>
                <a:gd name="connsiteX13" fmla="*/ 21391 w 42780"/>
                <a:gd name="connsiteY13" fmla="*/ 64215 h 64214"/>
                <a:gd name="connsiteX14" fmla="*/ 5472 w 42780"/>
                <a:gd name="connsiteY14" fmla="*/ 56007 h 64214"/>
                <a:gd name="connsiteX15" fmla="*/ 0 w 42780"/>
                <a:gd name="connsiteY15" fmla="*/ 32133 h 64214"/>
                <a:gd name="connsiteX16" fmla="*/ 5472 w 42780"/>
                <a:gd name="connsiteY16" fmla="*/ 8248 h 64214"/>
                <a:gd name="connsiteX17" fmla="*/ 21391 w 42780"/>
                <a:gd name="connsiteY17" fmla="*/ 0 h 6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780" h="64214">
                  <a:moveTo>
                    <a:pt x="21391" y="6631"/>
                  </a:moveTo>
                  <a:cubicBezTo>
                    <a:pt x="17080" y="6631"/>
                    <a:pt x="13831" y="8760"/>
                    <a:pt x="11649" y="13017"/>
                  </a:cubicBezTo>
                  <a:cubicBezTo>
                    <a:pt x="9493" y="17243"/>
                    <a:pt x="8415" y="23619"/>
                    <a:pt x="8415" y="32133"/>
                  </a:cubicBezTo>
                  <a:cubicBezTo>
                    <a:pt x="8415" y="40616"/>
                    <a:pt x="9493" y="46982"/>
                    <a:pt x="11649" y="51239"/>
                  </a:cubicBezTo>
                  <a:cubicBezTo>
                    <a:pt x="13831" y="55465"/>
                    <a:pt x="17080" y="57583"/>
                    <a:pt x="21391" y="57583"/>
                  </a:cubicBezTo>
                  <a:cubicBezTo>
                    <a:pt x="25730" y="57583"/>
                    <a:pt x="28977" y="55465"/>
                    <a:pt x="31132" y="51239"/>
                  </a:cubicBezTo>
                  <a:cubicBezTo>
                    <a:pt x="33315" y="46982"/>
                    <a:pt x="34407" y="40616"/>
                    <a:pt x="34407" y="32133"/>
                  </a:cubicBezTo>
                  <a:cubicBezTo>
                    <a:pt x="34407" y="23619"/>
                    <a:pt x="33315" y="17243"/>
                    <a:pt x="31132" y="13017"/>
                  </a:cubicBezTo>
                  <a:cubicBezTo>
                    <a:pt x="28977" y="8760"/>
                    <a:pt x="25730" y="6631"/>
                    <a:pt x="21391" y="6631"/>
                  </a:cubicBezTo>
                  <a:moveTo>
                    <a:pt x="21391" y="0"/>
                  </a:moveTo>
                  <a:cubicBezTo>
                    <a:pt x="28327" y="0"/>
                    <a:pt x="33620" y="2753"/>
                    <a:pt x="37268" y="8248"/>
                  </a:cubicBezTo>
                  <a:cubicBezTo>
                    <a:pt x="40943" y="13723"/>
                    <a:pt x="42781" y="21685"/>
                    <a:pt x="42781" y="32133"/>
                  </a:cubicBezTo>
                  <a:cubicBezTo>
                    <a:pt x="42781" y="42550"/>
                    <a:pt x="40943" y="50512"/>
                    <a:pt x="37268" y="56007"/>
                  </a:cubicBezTo>
                  <a:cubicBezTo>
                    <a:pt x="33620" y="61482"/>
                    <a:pt x="28327" y="64215"/>
                    <a:pt x="21391" y="64215"/>
                  </a:cubicBezTo>
                  <a:cubicBezTo>
                    <a:pt x="14454" y="64215"/>
                    <a:pt x="9148" y="61482"/>
                    <a:pt x="5472" y="56007"/>
                  </a:cubicBezTo>
                  <a:cubicBezTo>
                    <a:pt x="1824" y="50512"/>
                    <a:pt x="0" y="42550"/>
                    <a:pt x="0" y="32133"/>
                  </a:cubicBezTo>
                  <a:cubicBezTo>
                    <a:pt x="0" y="21685"/>
                    <a:pt x="1824" y="13723"/>
                    <a:pt x="5472" y="8248"/>
                  </a:cubicBezTo>
                  <a:cubicBezTo>
                    <a:pt x="9148" y="2753"/>
                    <a:pt x="14454" y="0"/>
                    <a:pt x="21391" y="0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BA246792-340A-C249-A3C3-F94827BE7B07}"/>
                </a:ext>
              </a:extLst>
            </p:cNvPr>
            <p:cNvSpPr/>
            <p:nvPr/>
          </p:nvSpPr>
          <p:spPr>
            <a:xfrm>
              <a:off x="6719818" y="4366945"/>
              <a:ext cx="8746" cy="10530"/>
            </a:xfrm>
            <a:custGeom>
              <a:avLst/>
              <a:gdLst>
                <a:gd name="connsiteX0" fmla="*/ 0 w 8746"/>
                <a:gd name="connsiteY0" fmla="*/ 0 h 10530"/>
                <a:gd name="connsiteX1" fmla="*/ 8746 w 8746"/>
                <a:gd name="connsiteY1" fmla="*/ 0 h 10530"/>
                <a:gd name="connsiteX2" fmla="*/ 8746 w 8746"/>
                <a:gd name="connsiteY2" fmla="*/ 10530 h 10530"/>
                <a:gd name="connsiteX3" fmla="*/ 0 w 8746"/>
                <a:gd name="connsiteY3" fmla="*/ 10530 h 10530"/>
                <a:gd name="connsiteX4" fmla="*/ 0 w 8746"/>
                <a:gd name="connsiteY4" fmla="*/ 0 h 1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10530">
                  <a:moveTo>
                    <a:pt x="0" y="0"/>
                  </a:moveTo>
                  <a:lnTo>
                    <a:pt x="8746" y="0"/>
                  </a:lnTo>
                  <a:lnTo>
                    <a:pt x="8746" y="10530"/>
                  </a:lnTo>
                  <a:lnTo>
                    <a:pt x="0" y="10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5C7B39DF-4232-A97C-8A42-D07B99ED62CA}"/>
                </a:ext>
              </a:extLst>
            </p:cNvPr>
            <p:cNvSpPr/>
            <p:nvPr/>
          </p:nvSpPr>
          <p:spPr>
            <a:xfrm>
              <a:off x="6743944" y="4314457"/>
              <a:ext cx="39299" cy="63017"/>
            </a:xfrm>
            <a:custGeom>
              <a:avLst/>
              <a:gdLst>
                <a:gd name="connsiteX0" fmla="*/ 10074 w 39299"/>
                <a:gd name="connsiteY0" fmla="*/ 55966 h 63017"/>
                <a:gd name="connsiteX1" fmla="*/ 39299 w 39299"/>
                <a:gd name="connsiteY1" fmla="*/ 55966 h 63017"/>
                <a:gd name="connsiteX2" fmla="*/ 39299 w 39299"/>
                <a:gd name="connsiteY2" fmla="*/ 63017 h 63017"/>
                <a:gd name="connsiteX3" fmla="*/ 0 w 39299"/>
                <a:gd name="connsiteY3" fmla="*/ 63017 h 63017"/>
                <a:gd name="connsiteX4" fmla="*/ 0 w 39299"/>
                <a:gd name="connsiteY4" fmla="*/ 55966 h 63017"/>
                <a:gd name="connsiteX5" fmla="*/ 12976 w 39299"/>
                <a:gd name="connsiteY5" fmla="*/ 42745 h 63017"/>
                <a:gd name="connsiteX6" fmla="*/ 23339 w 39299"/>
                <a:gd name="connsiteY6" fmla="*/ 32010 h 63017"/>
                <a:gd name="connsiteX7" fmla="*/ 28936 w 39299"/>
                <a:gd name="connsiteY7" fmla="*/ 24376 h 63017"/>
                <a:gd name="connsiteX8" fmla="*/ 30552 w 39299"/>
                <a:gd name="connsiteY8" fmla="*/ 18205 h 63017"/>
                <a:gd name="connsiteX9" fmla="*/ 27070 w 39299"/>
                <a:gd name="connsiteY9" fmla="*/ 10162 h 63017"/>
                <a:gd name="connsiteX10" fmla="*/ 18074 w 39299"/>
                <a:gd name="connsiteY10" fmla="*/ 7051 h 63017"/>
                <a:gd name="connsiteX11" fmla="*/ 9742 w 39299"/>
                <a:gd name="connsiteY11" fmla="*/ 8422 h 63017"/>
                <a:gd name="connsiteX12" fmla="*/ 414 w 39299"/>
                <a:gd name="connsiteY12" fmla="*/ 12567 h 63017"/>
                <a:gd name="connsiteX13" fmla="*/ 414 w 39299"/>
                <a:gd name="connsiteY13" fmla="*/ 4104 h 63017"/>
                <a:gd name="connsiteX14" fmla="*/ 9866 w 39299"/>
                <a:gd name="connsiteY14" fmla="*/ 1044 h 63017"/>
                <a:gd name="connsiteX15" fmla="*/ 17908 w 39299"/>
                <a:gd name="connsiteY15" fmla="*/ 0 h 63017"/>
                <a:gd name="connsiteX16" fmla="*/ 33247 w 39299"/>
                <a:gd name="connsiteY16" fmla="*/ 4810 h 63017"/>
                <a:gd name="connsiteX17" fmla="*/ 38968 w 39299"/>
                <a:gd name="connsiteY17" fmla="*/ 17663 h 63017"/>
                <a:gd name="connsiteX18" fmla="*/ 37517 w 39299"/>
                <a:gd name="connsiteY18" fmla="*/ 24918 h 63017"/>
                <a:gd name="connsiteX19" fmla="*/ 32335 w 39299"/>
                <a:gd name="connsiteY19" fmla="*/ 32962 h 63017"/>
                <a:gd name="connsiteX20" fmla="*/ 25743 w 39299"/>
                <a:gd name="connsiteY20" fmla="*/ 39921 h 63017"/>
                <a:gd name="connsiteX21" fmla="*/ 10074 w 39299"/>
                <a:gd name="connsiteY21" fmla="*/ 55966 h 63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299" h="63017">
                  <a:moveTo>
                    <a:pt x="10074" y="55966"/>
                  </a:moveTo>
                  <a:lnTo>
                    <a:pt x="39299" y="55966"/>
                  </a:lnTo>
                  <a:lnTo>
                    <a:pt x="39299" y="63017"/>
                  </a:lnTo>
                  <a:lnTo>
                    <a:pt x="0" y="63017"/>
                  </a:lnTo>
                  <a:lnTo>
                    <a:pt x="0" y="55966"/>
                  </a:lnTo>
                  <a:cubicBezTo>
                    <a:pt x="3178" y="52682"/>
                    <a:pt x="7504" y="48271"/>
                    <a:pt x="12976" y="42745"/>
                  </a:cubicBezTo>
                  <a:cubicBezTo>
                    <a:pt x="18475" y="37188"/>
                    <a:pt x="21930" y="33617"/>
                    <a:pt x="23339" y="32010"/>
                  </a:cubicBezTo>
                  <a:cubicBezTo>
                    <a:pt x="26019" y="28991"/>
                    <a:pt x="27885" y="26453"/>
                    <a:pt x="28936" y="24376"/>
                  </a:cubicBezTo>
                  <a:cubicBezTo>
                    <a:pt x="30014" y="22278"/>
                    <a:pt x="30552" y="20221"/>
                    <a:pt x="30552" y="18205"/>
                  </a:cubicBezTo>
                  <a:cubicBezTo>
                    <a:pt x="30552" y="14920"/>
                    <a:pt x="29391" y="12239"/>
                    <a:pt x="27070" y="10162"/>
                  </a:cubicBezTo>
                  <a:cubicBezTo>
                    <a:pt x="24776" y="8084"/>
                    <a:pt x="21778" y="7051"/>
                    <a:pt x="18074" y="7051"/>
                  </a:cubicBezTo>
                  <a:cubicBezTo>
                    <a:pt x="15449" y="7051"/>
                    <a:pt x="12672" y="7511"/>
                    <a:pt x="9742" y="8422"/>
                  </a:cubicBezTo>
                  <a:cubicBezTo>
                    <a:pt x="6840" y="9333"/>
                    <a:pt x="3731" y="10714"/>
                    <a:pt x="414" y="12567"/>
                  </a:cubicBezTo>
                  <a:lnTo>
                    <a:pt x="414" y="4104"/>
                  </a:lnTo>
                  <a:cubicBezTo>
                    <a:pt x="3786" y="2753"/>
                    <a:pt x="6936" y="1729"/>
                    <a:pt x="9866" y="1044"/>
                  </a:cubicBezTo>
                  <a:cubicBezTo>
                    <a:pt x="12796" y="348"/>
                    <a:pt x="15476" y="0"/>
                    <a:pt x="17908" y="0"/>
                  </a:cubicBezTo>
                  <a:cubicBezTo>
                    <a:pt x="24320" y="0"/>
                    <a:pt x="29433" y="1607"/>
                    <a:pt x="33247" y="4810"/>
                  </a:cubicBezTo>
                  <a:cubicBezTo>
                    <a:pt x="37061" y="8013"/>
                    <a:pt x="38968" y="12301"/>
                    <a:pt x="38968" y="17663"/>
                  </a:cubicBezTo>
                  <a:cubicBezTo>
                    <a:pt x="38968" y="20211"/>
                    <a:pt x="38484" y="22626"/>
                    <a:pt x="37517" y="24918"/>
                  </a:cubicBezTo>
                  <a:cubicBezTo>
                    <a:pt x="36577" y="27180"/>
                    <a:pt x="34850" y="29861"/>
                    <a:pt x="32335" y="32962"/>
                  </a:cubicBezTo>
                  <a:cubicBezTo>
                    <a:pt x="31644" y="33760"/>
                    <a:pt x="29447" y="36083"/>
                    <a:pt x="25743" y="39921"/>
                  </a:cubicBezTo>
                  <a:cubicBezTo>
                    <a:pt x="22040" y="43738"/>
                    <a:pt x="16817" y="49079"/>
                    <a:pt x="10074" y="55966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62F8C8C8-4D24-E98A-B60E-96FDA84C2D0C}"/>
                </a:ext>
              </a:extLst>
            </p:cNvPr>
            <p:cNvSpPr/>
            <p:nvPr/>
          </p:nvSpPr>
          <p:spPr>
            <a:xfrm>
              <a:off x="6658590" y="4042576"/>
              <a:ext cx="42780" cy="64212"/>
            </a:xfrm>
            <a:custGeom>
              <a:avLst/>
              <a:gdLst>
                <a:gd name="connsiteX0" fmla="*/ 21391 w 42780"/>
                <a:gd name="connsiteY0" fmla="*/ 6632 h 64212"/>
                <a:gd name="connsiteX1" fmla="*/ 11649 w 42780"/>
                <a:gd name="connsiteY1" fmla="*/ 13017 h 64212"/>
                <a:gd name="connsiteX2" fmla="*/ 8415 w 42780"/>
                <a:gd name="connsiteY2" fmla="*/ 32127 h 64212"/>
                <a:gd name="connsiteX3" fmla="*/ 11649 w 42780"/>
                <a:gd name="connsiteY3" fmla="*/ 51238 h 64212"/>
                <a:gd name="connsiteX4" fmla="*/ 21391 w 42780"/>
                <a:gd name="connsiteY4" fmla="*/ 57580 h 64212"/>
                <a:gd name="connsiteX5" fmla="*/ 31132 w 42780"/>
                <a:gd name="connsiteY5" fmla="*/ 51238 h 64212"/>
                <a:gd name="connsiteX6" fmla="*/ 34408 w 42780"/>
                <a:gd name="connsiteY6" fmla="*/ 32127 h 64212"/>
                <a:gd name="connsiteX7" fmla="*/ 31132 w 42780"/>
                <a:gd name="connsiteY7" fmla="*/ 13017 h 64212"/>
                <a:gd name="connsiteX8" fmla="*/ 21391 w 42780"/>
                <a:gd name="connsiteY8" fmla="*/ 6632 h 64212"/>
                <a:gd name="connsiteX9" fmla="*/ 21391 w 42780"/>
                <a:gd name="connsiteY9" fmla="*/ 0 h 64212"/>
                <a:gd name="connsiteX10" fmla="*/ 37268 w 42780"/>
                <a:gd name="connsiteY10" fmla="*/ 8249 h 64212"/>
                <a:gd name="connsiteX11" fmla="*/ 42781 w 42780"/>
                <a:gd name="connsiteY11" fmla="*/ 32127 h 64212"/>
                <a:gd name="connsiteX12" fmla="*/ 37268 w 42780"/>
                <a:gd name="connsiteY12" fmla="*/ 56005 h 64212"/>
                <a:gd name="connsiteX13" fmla="*/ 21391 w 42780"/>
                <a:gd name="connsiteY13" fmla="*/ 64213 h 64212"/>
                <a:gd name="connsiteX14" fmla="*/ 5472 w 42780"/>
                <a:gd name="connsiteY14" fmla="*/ 56005 h 64212"/>
                <a:gd name="connsiteX15" fmla="*/ 0 w 42780"/>
                <a:gd name="connsiteY15" fmla="*/ 32127 h 64212"/>
                <a:gd name="connsiteX16" fmla="*/ 5472 w 42780"/>
                <a:gd name="connsiteY16" fmla="*/ 8249 h 64212"/>
                <a:gd name="connsiteX17" fmla="*/ 21391 w 42780"/>
                <a:gd name="connsiteY17" fmla="*/ 0 h 64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780" h="64212">
                  <a:moveTo>
                    <a:pt x="21391" y="6632"/>
                  </a:moveTo>
                  <a:cubicBezTo>
                    <a:pt x="17080" y="6632"/>
                    <a:pt x="13831" y="8761"/>
                    <a:pt x="11649" y="13017"/>
                  </a:cubicBezTo>
                  <a:cubicBezTo>
                    <a:pt x="9493" y="17245"/>
                    <a:pt x="8415" y="23616"/>
                    <a:pt x="8415" y="32127"/>
                  </a:cubicBezTo>
                  <a:cubicBezTo>
                    <a:pt x="8415" y="40611"/>
                    <a:pt x="9493" y="46982"/>
                    <a:pt x="11649" y="51238"/>
                  </a:cubicBezTo>
                  <a:cubicBezTo>
                    <a:pt x="13831" y="55466"/>
                    <a:pt x="17080" y="57580"/>
                    <a:pt x="21391" y="57580"/>
                  </a:cubicBezTo>
                  <a:cubicBezTo>
                    <a:pt x="25730" y="57580"/>
                    <a:pt x="28977" y="55466"/>
                    <a:pt x="31132" y="51238"/>
                  </a:cubicBezTo>
                  <a:cubicBezTo>
                    <a:pt x="33316" y="46982"/>
                    <a:pt x="34408" y="40611"/>
                    <a:pt x="34408" y="32127"/>
                  </a:cubicBezTo>
                  <a:cubicBezTo>
                    <a:pt x="34408" y="23616"/>
                    <a:pt x="33316" y="17245"/>
                    <a:pt x="31132" y="13017"/>
                  </a:cubicBezTo>
                  <a:cubicBezTo>
                    <a:pt x="28977" y="8761"/>
                    <a:pt x="25730" y="6632"/>
                    <a:pt x="21391" y="6632"/>
                  </a:cubicBezTo>
                  <a:moveTo>
                    <a:pt x="21391" y="0"/>
                  </a:moveTo>
                  <a:cubicBezTo>
                    <a:pt x="28328" y="0"/>
                    <a:pt x="33620" y="2750"/>
                    <a:pt x="37268" y="8249"/>
                  </a:cubicBezTo>
                  <a:cubicBezTo>
                    <a:pt x="40943" y="13721"/>
                    <a:pt x="42781" y="21680"/>
                    <a:pt x="42781" y="32127"/>
                  </a:cubicBezTo>
                  <a:cubicBezTo>
                    <a:pt x="42781" y="42545"/>
                    <a:pt x="40943" y="50505"/>
                    <a:pt x="37268" y="56005"/>
                  </a:cubicBezTo>
                  <a:cubicBezTo>
                    <a:pt x="33620" y="61477"/>
                    <a:pt x="28328" y="64213"/>
                    <a:pt x="21391" y="64213"/>
                  </a:cubicBezTo>
                  <a:cubicBezTo>
                    <a:pt x="14454" y="64213"/>
                    <a:pt x="9148" y="61477"/>
                    <a:pt x="5472" y="56005"/>
                  </a:cubicBezTo>
                  <a:cubicBezTo>
                    <a:pt x="1824" y="50505"/>
                    <a:pt x="0" y="42545"/>
                    <a:pt x="0" y="32127"/>
                  </a:cubicBezTo>
                  <a:cubicBezTo>
                    <a:pt x="0" y="21680"/>
                    <a:pt x="1824" y="13721"/>
                    <a:pt x="5472" y="8249"/>
                  </a:cubicBezTo>
                  <a:cubicBezTo>
                    <a:pt x="9148" y="2750"/>
                    <a:pt x="14454" y="0"/>
                    <a:pt x="21391" y="0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D0929474-B046-0A32-2AAE-5839CDFF529A}"/>
                </a:ext>
              </a:extLst>
            </p:cNvPr>
            <p:cNvSpPr/>
            <p:nvPr/>
          </p:nvSpPr>
          <p:spPr>
            <a:xfrm>
              <a:off x="6716087" y="4095057"/>
              <a:ext cx="8747" cy="10530"/>
            </a:xfrm>
            <a:custGeom>
              <a:avLst/>
              <a:gdLst>
                <a:gd name="connsiteX0" fmla="*/ 0 w 8747"/>
                <a:gd name="connsiteY0" fmla="*/ 0 h 10530"/>
                <a:gd name="connsiteX1" fmla="*/ 8748 w 8747"/>
                <a:gd name="connsiteY1" fmla="*/ 0 h 10530"/>
                <a:gd name="connsiteX2" fmla="*/ 8748 w 8747"/>
                <a:gd name="connsiteY2" fmla="*/ 10530 h 10530"/>
                <a:gd name="connsiteX3" fmla="*/ 0 w 8747"/>
                <a:gd name="connsiteY3" fmla="*/ 10530 h 10530"/>
                <a:gd name="connsiteX4" fmla="*/ 0 w 8747"/>
                <a:gd name="connsiteY4" fmla="*/ 0 h 1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7" h="10530">
                  <a:moveTo>
                    <a:pt x="0" y="0"/>
                  </a:moveTo>
                  <a:lnTo>
                    <a:pt x="8748" y="0"/>
                  </a:lnTo>
                  <a:lnTo>
                    <a:pt x="8748" y="10530"/>
                  </a:lnTo>
                  <a:lnTo>
                    <a:pt x="0" y="10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9D6855BC-69B2-0233-F94F-BAC91435F568}"/>
                </a:ext>
              </a:extLst>
            </p:cNvPr>
            <p:cNvSpPr/>
            <p:nvPr/>
          </p:nvSpPr>
          <p:spPr>
            <a:xfrm>
              <a:off x="6738141" y="4043696"/>
              <a:ext cx="45102" cy="61891"/>
            </a:xfrm>
            <a:custGeom>
              <a:avLst/>
              <a:gdLst>
                <a:gd name="connsiteX0" fmla="*/ 27940 w 45102"/>
                <a:gd name="connsiteY0" fmla="*/ 7295 h 61891"/>
                <a:gd name="connsiteX1" fmla="*/ 6798 w 45102"/>
                <a:gd name="connsiteY1" fmla="*/ 40335 h 61891"/>
                <a:gd name="connsiteX2" fmla="*/ 27940 w 45102"/>
                <a:gd name="connsiteY2" fmla="*/ 40335 h 61891"/>
                <a:gd name="connsiteX3" fmla="*/ 27940 w 45102"/>
                <a:gd name="connsiteY3" fmla="*/ 7295 h 61891"/>
                <a:gd name="connsiteX4" fmla="*/ 25743 w 45102"/>
                <a:gd name="connsiteY4" fmla="*/ 0 h 61891"/>
                <a:gd name="connsiteX5" fmla="*/ 36272 w 45102"/>
                <a:gd name="connsiteY5" fmla="*/ 0 h 61891"/>
                <a:gd name="connsiteX6" fmla="*/ 36272 w 45102"/>
                <a:gd name="connsiteY6" fmla="*/ 40335 h 61891"/>
                <a:gd name="connsiteX7" fmla="*/ 45103 w 45102"/>
                <a:gd name="connsiteY7" fmla="*/ 40335 h 61891"/>
                <a:gd name="connsiteX8" fmla="*/ 45103 w 45102"/>
                <a:gd name="connsiteY8" fmla="*/ 47299 h 61891"/>
                <a:gd name="connsiteX9" fmla="*/ 36272 w 45102"/>
                <a:gd name="connsiteY9" fmla="*/ 47299 h 61891"/>
                <a:gd name="connsiteX10" fmla="*/ 36272 w 45102"/>
                <a:gd name="connsiteY10" fmla="*/ 61892 h 61891"/>
                <a:gd name="connsiteX11" fmla="*/ 27940 w 45102"/>
                <a:gd name="connsiteY11" fmla="*/ 61892 h 61891"/>
                <a:gd name="connsiteX12" fmla="*/ 27940 w 45102"/>
                <a:gd name="connsiteY12" fmla="*/ 47299 h 61891"/>
                <a:gd name="connsiteX13" fmla="*/ 0 w 45102"/>
                <a:gd name="connsiteY13" fmla="*/ 47299 h 61891"/>
                <a:gd name="connsiteX14" fmla="*/ 0 w 45102"/>
                <a:gd name="connsiteY14" fmla="*/ 39215 h 61891"/>
                <a:gd name="connsiteX15" fmla="*/ 25743 w 45102"/>
                <a:gd name="connsiteY15" fmla="*/ 0 h 6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102" h="61891">
                  <a:moveTo>
                    <a:pt x="27940" y="7295"/>
                  </a:moveTo>
                  <a:lnTo>
                    <a:pt x="6798" y="40335"/>
                  </a:lnTo>
                  <a:lnTo>
                    <a:pt x="27940" y="40335"/>
                  </a:lnTo>
                  <a:lnTo>
                    <a:pt x="27940" y="7295"/>
                  </a:lnTo>
                  <a:moveTo>
                    <a:pt x="25743" y="0"/>
                  </a:moveTo>
                  <a:lnTo>
                    <a:pt x="36272" y="0"/>
                  </a:lnTo>
                  <a:lnTo>
                    <a:pt x="36272" y="40335"/>
                  </a:lnTo>
                  <a:lnTo>
                    <a:pt x="45103" y="40335"/>
                  </a:lnTo>
                  <a:lnTo>
                    <a:pt x="45103" y="47299"/>
                  </a:lnTo>
                  <a:lnTo>
                    <a:pt x="36272" y="47299"/>
                  </a:lnTo>
                  <a:lnTo>
                    <a:pt x="36272" y="61892"/>
                  </a:lnTo>
                  <a:lnTo>
                    <a:pt x="27940" y="61892"/>
                  </a:lnTo>
                  <a:lnTo>
                    <a:pt x="27940" y="47299"/>
                  </a:lnTo>
                  <a:lnTo>
                    <a:pt x="0" y="47299"/>
                  </a:lnTo>
                  <a:lnTo>
                    <a:pt x="0" y="39215"/>
                  </a:lnTo>
                  <a:lnTo>
                    <a:pt x="25743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95AB1B5D-71EE-AAD1-DB86-CCB66F23DFBF}"/>
                </a:ext>
              </a:extLst>
            </p:cNvPr>
            <p:cNvSpPr/>
            <p:nvPr/>
          </p:nvSpPr>
          <p:spPr>
            <a:xfrm>
              <a:off x="6659170" y="3770692"/>
              <a:ext cx="42781" cy="64212"/>
            </a:xfrm>
            <a:custGeom>
              <a:avLst/>
              <a:gdLst>
                <a:gd name="connsiteX0" fmla="*/ 21391 w 42781"/>
                <a:gd name="connsiteY0" fmla="*/ 6632 h 64212"/>
                <a:gd name="connsiteX1" fmla="*/ 11649 w 42781"/>
                <a:gd name="connsiteY1" fmla="*/ 13016 h 64212"/>
                <a:gd name="connsiteX2" fmla="*/ 8416 w 42781"/>
                <a:gd name="connsiteY2" fmla="*/ 32127 h 64212"/>
                <a:gd name="connsiteX3" fmla="*/ 11649 w 42781"/>
                <a:gd name="connsiteY3" fmla="*/ 51238 h 64212"/>
                <a:gd name="connsiteX4" fmla="*/ 21391 w 42781"/>
                <a:gd name="connsiteY4" fmla="*/ 57580 h 64212"/>
                <a:gd name="connsiteX5" fmla="*/ 31133 w 42781"/>
                <a:gd name="connsiteY5" fmla="*/ 51238 h 64212"/>
                <a:gd name="connsiteX6" fmla="*/ 34408 w 42781"/>
                <a:gd name="connsiteY6" fmla="*/ 32127 h 64212"/>
                <a:gd name="connsiteX7" fmla="*/ 31133 w 42781"/>
                <a:gd name="connsiteY7" fmla="*/ 13016 h 64212"/>
                <a:gd name="connsiteX8" fmla="*/ 21391 w 42781"/>
                <a:gd name="connsiteY8" fmla="*/ 6632 h 64212"/>
                <a:gd name="connsiteX9" fmla="*/ 21391 w 42781"/>
                <a:gd name="connsiteY9" fmla="*/ 0 h 64212"/>
                <a:gd name="connsiteX10" fmla="*/ 37268 w 42781"/>
                <a:gd name="connsiteY10" fmla="*/ 8249 h 64212"/>
                <a:gd name="connsiteX11" fmla="*/ 42782 w 42781"/>
                <a:gd name="connsiteY11" fmla="*/ 32127 h 64212"/>
                <a:gd name="connsiteX12" fmla="*/ 37268 w 42781"/>
                <a:gd name="connsiteY12" fmla="*/ 56004 h 64212"/>
                <a:gd name="connsiteX13" fmla="*/ 21391 w 42781"/>
                <a:gd name="connsiteY13" fmla="*/ 64213 h 64212"/>
                <a:gd name="connsiteX14" fmla="*/ 5472 w 42781"/>
                <a:gd name="connsiteY14" fmla="*/ 56004 h 64212"/>
                <a:gd name="connsiteX15" fmla="*/ 0 w 42781"/>
                <a:gd name="connsiteY15" fmla="*/ 32127 h 64212"/>
                <a:gd name="connsiteX16" fmla="*/ 5472 w 42781"/>
                <a:gd name="connsiteY16" fmla="*/ 8249 h 64212"/>
                <a:gd name="connsiteX17" fmla="*/ 21391 w 42781"/>
                <a:gd name="connsiteY17" fmla="*/ 0 h 64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781" h="64212">
                  <a:moveTo>
                    <a:pt x="21391" y="6632"/>
                  </a:moveTo>
                  <a:cubicBezTo>
                    <a:pt x="17080" y="6632"/>
                    <a:pt x="13833" y="8760"/>
                    <a:pt x="11649" y="13016"/>
                  </a:cubicBezTo>
                  <a:cubicBezTo>
                    <a:pt x="9494" y="17244"/>
                    <a:pt x="8416" y="23615"/>
                    <a:pt x="8416" y="32127"/>
                  </a:cubicBezTo>
                  <a:cubicBezTo>
                    <a:pt x="8416" y="40611"/>
                    <a:pt x="9494" y="46982"/>
                    <a:pt x="11649" y="51238"/>
                  </a:cubicBezTo>
                  <a:cubicBezTo>
                    <a:pt x="13833" y="55466"/>
                    <a:pt x="17080" y="57580"/>
                    <a:pt x="21391" y="57580"/>
                  </a:cubicBezTo>
                  <a:cubicBezTo>
                    <a:pt x="25730" y="57580"/>
                    <a:pt x="28977" y="55466"/>
                    <a:pt x="31133" y="51238"/>
                  </a:cubicBezTo>
                  <a:cubicBezTo>
                    <a:pt x="33316" y="46982"/>
                    <a:pt x="34408" y="40611"/>
                    <a:pt x="34408" y="32127"/>
                  </a:cubicBezTo>
                  <a:cubicBezTo>
                    <a:pt x="34408" y="23615"/>
                    <a:pt x="33316" y="17244"/>
                    <a:pt x="31133" y="13016"/>
                  </a:cubicBezTo>
                  <a:cubicBezTo>
                    <a:pt x="28977" y="8760"/>
                    <a:pt x="25730" y="6632"/>
                    <a:pt x="21391" y="6632"/>
                  </a:cubicBezTo>
                  <a:moveTo>
                    <a:pt x="21391" y="0"/>
                  </a:moveTo>
                  <a:cubicBezTo>
                    <a:pt x="28328" y="0"/>
                    <a:pt x="33620" y="2750"/>
                    <a:pt x="37268" y="8249"/>
                  </a:cubicBezTo>
                  <a:cubicBezTo>
                    <a:pt x="40944" y="13721"/>
                    <a:pt x="42782" y="21681"/>
                    <a:pt x="42782" y="32127"/>
                  </a:cubicBezTo>
                  <a:cubicBezTo>
                    <a:pt x="42782" y="42545"/>
                    <a:pt x="40944" y="50505"/>
                    <a:pt x="37268" y="56004"/>
                  </a:cubicBezTo>
                  <a:cubicBezTo>
                    <a:pt x="33620" y="61476"/>
                    <a:pt x="28328" y="64213"/>
                    <a:pt x="21391" y="64213"/>
                  </a:cubicBezTo>
                  <a:cubicBezTo>
                    <a:pt x="14454" y="64213"/>
                    <a:pt x="9148" y="61476"/>
                    <a:pt x="5472" y="56004"/>
                  </a:cubicBezTo>
                  <a:cubicBezTo>
                    <a:pt x="1824" y="50505"/>
                    <a:pt x="0" y="42545"/>
                    <a:pt x="0" y="32127"/>
                  </a:cubicBezTo>
                  <a:cubicBezTo>
                    <a:pt x="0" y="21681"/>
                    <a:pt x="1824" y="13721"/>
                    <a:pt x="5472" y="8249"/>
                  </a:cubicBezTo>
                  <a:cubicBezTo>
                    <a:pt x="9148" y="2750"/>
                    <a:pt x="14454" y="0"/>
                    <a:pt x="21391" y="0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0DF79862-FF3E-394B-1041-0E413497C005}"/>
                </a:ext>
              </a:extLst>
            </p:cNvPr>
            <p:cNvSpPr/>
            <p:nvPr/>
          </p:nvSpPr>
          <p:spPr>
            <a:xfrm>
              <a:off x="6716667" y="3823173"/>
              <a:ext cx="8747" cy="10529"/>
            </a:xfrm>
            <a:custGeom>
              <a:avLst/>
              <a:gdLst>
                <a:gd name="connsiteX0" fmla="*/ 0 w 8747"/>
                <a:gd name="connsiteY0" fmla="*/ 0 h 10529"/>
                <a:gd name="connsiteX1" fmla="*/ 8748 w 8747"/>
                <a:gd name="connsiteY1" fmla="*/ 0 h 10529"/>
                <a:gd name="connsiteX2" fmla="*/ 8748 w 8747"/>
                <a:gd name="connsiteY2" fmla="*/ 10529 h 10529"/>
                <a:gd name="connsiteX3" fmla="*/ 0 w 8747"/>
                <a:gd name="connsiteY3" fmla="*/ 10529 h 10529"/>
                <a:gd name="connsiteX4" fmla="*/ 0 w 8747"/>
                <a:gd name="connsiteY4" fmla="*/ 0 h 1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7" h="10529">
                  <a:moveTo>
                    <a:pt x="0" y="0"/>
                  </a:moveTo>
                  <a:lnTo>
                    <a:pt x="8748" y="0"/>
                  </a:lnTo>
                  <a:lnTo>
                    <a:pt x="8748" y="10529"/>
                  </a:lnTo>
                  <a:lnTo>
                    <a:pt x="0" y="105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304A3C92-9FB5-6541-E08F-73411DCCD5F6}"/>
                </a:ext>
              </a:extLst>
            </p:cNvPr>
            <p:cNvSpPr/>
            <p:nvPr/>
          </p:nvSpPr>
          <p:spPr>
            <a:xfrm>
              <a:off x="6740504" y="3770692"/>
              <a:ext cx="42739" cy="64212"/>
            </a:xfrm>
            <a:custGeom>
              <a:avLst/>
              <a:gdLst>
                <a:gd name="connsiteX0" fmla="*/ 22095 w 42739"/>
                <a:gd name="connsiteY0" fmla="*/ 28727 h 64212"/>
                <a:gd name="connsiteX1" fmla="*/ 13141 w 42739"/>
                <a:gd name="connsiteY1" fmla="*/ 32583 h 64212"/>
                <a:gd name="connsiteX2" fmla="*/ 9866 w 42739"/>
                <a:gd name="connsiteY2" fmla="*/ 43154 h 64212"/>
                <a:gd name="connsiteX3" fmla="*/ 13141 w 42739"/>
                <a:gd name="connsiteY3" fmla="*/ 53724 h 64212"/>
                <a:gd name="connsiteX4" fmla="*/ 22095 w 42739"/>
                <a:gd name="connsiteY4" fmla="*/ 57580 h 64212"/>
                <a:gd name="connsiteX5" fmla="*/ 31008 w 42739"/>
                <a:gd name="connsiteY5" fmla="*/ 53724 h 64212"/>
                <a:gd name="connsiteX6" fmla="*/ 34325 w 42739"/>
                <a:gd name="connsiteY6" fmla="*/ 43154 h 64212"/>
                <a:gd name="connsiteX7" fmla="*/ 31008 w 42739"/>
                <a:gd name="connsiteY7" fmla="*/ 32583 h 64212"/>
                <a:gd name="connsiteX8" fmla="*/ 22095 w 42739"/>
                <a:gd name="connsiteY8" fmla="*/ 28727 h 64212"/>
                <a:gd name="connsiteX9" fmla="*/ 38718 w 42739"/>
                <a:gd name="connsiteY9" fmla="*/ 2487 h 64212"/>
                <a:gd name="connsiteX10" fmla="*/ 38718 w 42739"/>
                <a:gd name="connsiteY10" fmla="*/ 10115 h 64212"/>
                <a:gd name="connsiteX11" fmla="*/ 32335 w 42739"/>
                <a:gd name="connsiteY11" fmla="*/ 7835 h 64212"/>
                <a:gd name="connsiteX12" fmla="*/ 25992 w 42739"/>
                <a:gd name="connsiteY12" fmla="*/ 7047 h 64212"/>
                <a:gd name="connsiteX13" fmla="*/ 13306 w 42739"/>
                <a:gd name="connsiteY13" fmla="*/ 12643 h 64212"/>
                <a:gd name="connsiteX14" fmla="*/ 8332 w 42739"/>
                <a:gd name="connsiteY14" fmla="*/ 29557 h 64212"/>
                <a:gd name="connsiteX15" fmla="*/ 14468 w 42739"/>
                <a:gd name="connsiteY15" fmla="*/ 24043 h 64212"/>
                <a:gd name="connsiteX16" fmla="*/ 22592 w 42739"/>
                <a:gd name="connsiteY16" fmla="*/ 22095 h 64212"/>
                <a:gd name="connsiteX17" fmla="*/ 37309 w 42739"/>
                <a:gd name="connsiteY17" fmla="*/ 27775 h 64212"/>
                <a:gd name="connsiteX18" fmla="*/ 42740 w 42739"/>
                <a:gd name="connsiteY18" fmla="*/ 43154 h 64212"/>
                <a:gd name="connsiteX19" fmla="*/ 37102 w 42739"/>
                <a:gd name="connsiteY19" fmla="*/ 58450 h 64212"/>
                <a:gd name="connsiteX20" fmla="*/ 22095 w 42739"/>
                <a:gd name="connsiteY20" fmla="*/ 64213 h 64212"/>
                <a:gd name="connsiteX21" fmla="*/ 5680 w 42739"/>
                <a:gd name="connsiteY21" fmla="*/ 56004 h 64212"/>
                <a:gd name="connsiteX22" fmla="*/ 0 w 42739"/>
                <a:gd name="connsiteY22" fmla="*/ 32127 h 64212"/>
                <a:gd name="connsiteX23" fmla="*/ 6965 w 42739"/>
                <a:gd name="connsiteY23" fmla="*/ 8746 h 64212"/>
                <a:gd name="connsiteX24" fmla="*/ 25660 w 42739"/>
                <a:gd name="connsiteY24" fmla="*/ 0 h 64212"/>
                <a:gd name="connsiteX25" fmla="*/ 32003 w 42739"/>
                <a:gd name="connsiteY25" fmla="*/ 621 h 64212"/>
                <a:gd name="connsiteX26" fmla="*/ 38718 w 42739"/>
                <a:gd name="connsiteY26" fmla="*/ 2487 h 64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2739" h="64212">
                  <a:moveTo>
                    <a:pt x="22095" y="28727"/>
                  </a:moveTo>
                  <a:cubicBezTo>
                    <a:pt x="18336" y="28727"/>
                    <a:pt x="15352" y="30013"/>
                    <a:pt x="13141" y="32583"/>
                  </a:cubicBezTo>
                  <a:cubicBezTo>
                    <a:pt x="10958" y="35153"/>
                    <a:pt x="9866" y="38677"/>
                    <a:pt x="9866" y="43154"/>
                  </a:cubicBezTo>
                  <a:cubicBezTo>
                    <a:pt x="9866" y="47604"/>
                    <a:pt x="10958" y="51127"/>
                    <a:pt x="13141" y="53724"/>
                  </a:cubicBezTo>
                  <a:cubicBezTo>
                    <a:pt x="15352" y="56295"/>
                    <a:pt x="18336" y="57580"/>
                    <a:pt x="22095" y="57580"/>
                  </a:cubicBezTo>
                  <a:cubicBezTo>
                    <a:pt x="25854" y="57580"/>
                    <a:pt x="28825" y="56295"/>
                    <a:pt x="31008" y="53724"/>
                  </a:cubicBezTo>
                  <a:cubicBezTo>
                    <a:pt x="33220" y="51127"/>
                    <a:pt x="34325" y="47604"/>
                    <a:pt x="34325" y="43154"/>
                  </a:cubicBezTo>
                  <a:cubicBezTo>
                    <a:pt x="34325" y="38677"/>
                    <a:pt x="33220" y="35153"/>
                    <a:pt x="31008" y="32583"/>
                  </a:cubicBezTo>
                  <a:cubicBezTo>
                    <a:pt x="28825" y="30013"/>
                    <a:pt x="25854" y="28727"/>
                    <a:pt x="22095" y="28727"/>
                  </a:cubicBezTo>
                  <a:moveTo>
                    <a:pt x="38718" y="2487"/>
                  </a:moveTo>
                  <a:lnTo>
                    <a:pt x="38718" y="10115"/>
                  </a:lnTo>
                  <a:cubicBezTo>
                    <a:pt x="36618" y="9120"/>
                    <a:pt x="34491" y="8360"/>
                    <a:pt x="32335" y="7835"/>
                  </a:cubicBezTo>
                  <a:cubicBezTo>
                    <a:pt x="30207" y="7310"/>
                    <a:pt x="28093" y="7047"/>
                    <a:pt x="25992" y="7047"/>
                  </a:cubicBezTo>
                  <a:cubicBezTo>
                    <a:pt x="20465" y="7047"/>
                    <a:pt x="16236" y="8912"/>
                    <a:pt x="13306" y="12643"/>
                  </a:cubicBezTo>
                  <a:cubicBezTo>
                    <a:pt x="10405" y="16375"/>
                    <a:pt x="8746" y="22012"/>
                    <a:pt x="8332" y="29557"/>
                  </a:cubicBezTo>
                  <a:cubicBezTo>
                    <a:pt x="9962" y="27152"/>
                    <a:pt x="12008" y="25314"/>
                    <a:pt x="14468" y="24043"/>
                  </a:cubicBezTo>
                  <a:cubicBezTo>
                    <a:pt x="16927" y="22745"/>
                    <a:pt x="19636" y="22095"/>
                    <a:pt x="22592" y="22095"/>
                  </a:cubicBezTo>
                  <a:cubicBezTo>
                    <a:pt x="28811" y="22095"/>
                    <a:pt x="33716" y="23988"/>
                    <a:pt x="37309" y="27775"/>
                  </a:cubicBezTo>
                  <a:cubicBezTo>
                    <a:pt x="40930" y="31533"/>
                    <a:pt x="42740" y="36659"/>
                    <a:pt x="42740" y="43154"/>
                  </a:cubicBezTo>
                  <a:cubicBezTo>
                    <a:pt x="42740" y="49510"/>
                    <a:pt x="40861" y="54610"/>
                    <a:pt x="37102" y="58450"/>
                  </a:cubicBezTo>
                  <a:cubicBezTo>
                    <a:pt x="33344" y="62292"/>
                    <a:pt x="28340" y="64213"/>
                    <a:pt x="22095" y="64213"/>
                  </a:cubicBezTo>
                  <a:cubicBezTo>
                    <a:pt x="14938" y="64213"/>
                    <a:pt x="9466" y="61476"/>
                    <a:pt x="5680" y="56004"/>
                  </a:cubicBezTo>
                  <a:cubicBezTo>
                    <a:pt x="1893" y="50505"/>
                    <a:pt x="0" y="42545"/>
                    <a:pt x="0" y="32127"/>
                  </a:cubicBezTo>
                  <a:cubicBezTo>
                    <a:pt x="0" y="22344"/>
                    <a:pt x="2322" y="14550"/>
                    <a:pt x="6965" y="8746"/>
                  </a:cubicBezTo>
                  <a:cubicBezTo>
                    <a:pt x="11608" y="2915"/>
                    <a:pt x="17839" y="0"/>
                    <a:pt x="25660" y="0"/>
                  </a:cubicBezTo>
                  <a:cubicBezTo>
                    <a:pt x="27761" y="0"/>
                    <a:pt x="29875" y="207"/>
                    <a:pt x="32003" y="621"/>
                  </a:cubicBezTo>
                  <a:cubicBezTo>
                    <a:pt x="34159" y="1036"/>
                    <a:pt x="36397" y="1658"/>
                    <a:pt x="38718" y="2487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" name="Freeform 276">
              <a:extLst>
                <a:ext uri="{FF2B5EF4-FFF2-40B4-BE49-F238E27FC236}">
                  <a16:creationId xmlns:a16="http://schemas.microsoft.com/office/drawing/2014/main" id="{CBBA812B-BEDA-90C9-129E-E58A1848ED5B}"/>
                </a:ext>
              </a:extLst>
            </p:cNvPr>
            <p:cNvSpPr/>
            <p:nvPr/>
          </p:nvSpPr>
          <p:spPr>
            <a:xfrm>
              <a:off x="6659626" y="3498806"/>
              <a:ext cx="42780" cy="64213"/>
            </a:xfrm>
            <a:custGeom>
              <a:avLst/>
              <a:gdLst>
                <a:gd name="connsiteX0" fmla="*/ 21391 w 42780"/>
                <a:gd name="connsiteY0" fmla="*/ 6633 h 64213"/>
                <a:gd name="connsiteX1" fmla="*/ 11649 w 42780"/>
                <a:gd name="connsiteY1" fmla="*/ 13017 h 64213"/>
                <a:gd name="connsiteX2" fmla="*/ 8415 w 42780"/>
                <a:gd name="connsiteY2" fmla="*/ 32128 h 64213"/>
                <a:gd name="connsiteX3" fmla="*/ 11649 w 42780"/>
                <a:gd name="connsiteY3" fmla="*/ 51239 h 64213"/>
                <a:gd name="connsiteX4" fmla="*/ 21391 w 42780"/>
                <a:gd name="connsiteY4" fmla="*/ 57581 h 64213"/>
                <a:gd name="connsiteX5" fmla="*/ 31132 w 42780"/>
                <a:gd name="connsiteY5" fmla="*/ 51239 h 64213"/>
                <a:gd name="connsiteX6" fmla="*/ 34407 w 42780"/>
                <a:gd name="connsiteY6" fmla="*/ 32128 h 64213"/>
                <a:gd name="connsiteX7" fmla="*/ 31132 w 42780"/>
                <a:gd name="connsiteY7" fmla="*/ 13017 h 64213"/>
                <a:gd name="connsiteX8" fmla="*/ 21391 w 42780"/>
                <a:gd name="connsiteY8" fmla="*/ 6633 h 64213"/>
                <a:gd name="connsiteX9" fmla="*/ 21391 w 42780"/>
                <a:gd name="connsiteY9" fmla="*/ 0 h 64213"/>
                <a:gd name="connsiteX10" fmla="*/ 37268 w 42780"/>
                <a:gd name="connsiteY10" fmla="*/ 8250 h 64213"/>
                <a:gd name="connsiteX11" fmla="*/ 42781 w 42780"/>
                <a:gd name="connsiteY11" fmla="*/ 32128 h 64213"/>
                <a:gd name="connsiteX12" fmla="*/ 37268 w 42780"/>
                <a:gd name="connsiteY12" fmla="*/ 56005 h 64213"/>
                <a:gd name="connsiteX13" fmla="*/ 21391 w 42780"/>
                <a:gd name="connsiteY13" fmla="*/ 64214 h 64213"/>
                <a:gd name="connsiteX14" fmla="*/ 5472 w 42780"/>
                <a:gd name="connsiteY14" fmla="*/ 56005 h 64213"/>
                <a:gd name="connsiteX15" fmla="*/ 0 w 42780"/>
                <a:gd name="connsiteY15" fmla="*/ 32128 h 64213"/>
                <a:gd name="connsiteX16" fmla="*/ 5472 w 42780"/>
                <a:gd name="connsiteY16" fmla="*/ 8250 h 64213"/>
                <a:gd name="connsiteX17" fmla="*/ 21391 w 42780"/>
                <a:gd name="connsiteY17" fmla="*/ 0 h 64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780" h="64213">
                  <a:moveTo>
                    <a:pt x="21391" y="6633"/>
                  </a:moveTo>
                  <a:cubicBezTo>
                    <a:pt x="17080" y="6633"/>
                    <a:pt x="13831" y="8761"/>
                    <a:pt x="11649" y="13017"/>
                  </a:cubicBezTo>
                  <a:cubicBezTo>
                    <a:pt x="9493" y="17245"/>
                    <a:pt x="8415" y="23616"/>
                    <a:pt x="8415" y="32128"/>
                  </a:cubicBezTo>
                  <a:cubicBezTo>
                    <a:pt x="8415" y="40612"/>
                    <a:pt x="9493" y="46983"/>
                    <a:pt x="11649" y="51239"/>
                  </a:cubicBezTo>
                  <a:cubicBezTo>
                    <a:pt x="13831" y="55467"/>
                    <a:pt x="17080" y="57581"/>
                    <a:pt x="21391" y="57581"/>
                  </a:cubicBezTo>
                  <a:cubicBezTo>
                    <a:pt x="25729" y="57581"/>
                    <a:pt x="28976" y="55467"/>
                    <a:pt x="31132" y="51239"/>
                  </a:cubicBezTo>
                  <a:cubicBezTo>
                    <a:pt x="33315" y="46983"/>
                    <a:pt x="34407" y="40612"/>
                    <a:pt x="34407" y="32128"/>
                  </a:cubicBezTo>
                  <a:cubicBezTo>
                    <a:pt x="34407" y="23616"/>
                    <a:pt x="33315" y="17245"/>
                    <a:pt x="31132" y="13017"/>
                  </a:cubicBezTo>
                  <a:cubicBezTo>
                    <a:pt x="28976" y="8761"/>
                    <a:pt x="25729" y="6633"/>
                    <a:pt x="21391" y="6633"/>
                  </a:cubicBezTo>
                  <a:moveTo>
                    <a:pt x="21391" y="0"/>
                  </a:moveTo>
                  <a:cubicBezTo>
                    <a:pt x="28327" y="0"/>
                    <a:pt x="33620" y="2750"/>
                    <a:pt x="37268" y="8250"/>
                  </a:cubicBezTo>
                  <a:cubicBezTo>
                    <a:pt x="40943" y="13722"/>
                    <a:pt x="42781" y="21682"/>
                    <a:pt x="42781" y="32128"/>
                  </a:cubicBezTo>
                  <a:cubicBezTo>
                    <a:pt x="42781" y="42546"/>
                    <a:pt x="40943" y="50506"/>
                    <a:pt x="37268" y="56005"/>
                  </a:cubicBezTo>
                  <a:cubicBezTo>
                    <a:pt x="33620" y="61477"/>
                    <a:pt x="28327" y="64214"/>
                    <a:pt x="21391" y="64214"/>
                  </a:cubicBezTo>
                  <a:cubicBezTo>
                    <a:pt x="14454" y="64214"/>
                    <a:pt x="9148" y="61477"/>
                    <a:pt x="5472" y="56005"/>
                  </a:cubicBezTo>
                  <a:cubicBezTo>
                    <a:pt x="1824" y="50506"/>
                    <a:pt x="0" y="42546"/>
                    <a:pt x="0" y="32128"/>
                  </a:cubicBezTo>
                  <a:cubicBezTo>
                    <a:pt x="0" y="21682"/>
                    <a:pt x="1824" y="13722"/>
                    <a:pt x="5472" y="8250"/>
                  </a:cubicBezTo>
                  <a:cubicBezTo>
                    <a:pt x="9148" y="2750"/>
                    <a:pt x="14454" y="0"/>
                    <a:pt x="21391" y="0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" name="Freeform 277">
              <a:extLst>
                <a:ext uri="{FF2B5EF4-FFF2-40B4-BE49-F238E27FC236}">
                  <a16:creationId xmlns:a16="http://schemas.microsoft.com/office/drawing/2014/main" id="{96CE6AEA-F04F-DB8D-AF22-6C78572F326F}"/>
                </a:ext>
              </a:extLst>
            </p:cNvPr>
            <p:cNvSpPr/>
            <p:nvPr/>
          </p:nvSpPr>
          <p:spPr>
            <a:xfrm>
              <a:off x="6717124" y="3551288"/>
              <a:ext cx="8746" cy="10529"/>
            </a:xfrm>
            <a:custGeom>
              <a:avLst/>
              <a:gdLst>
                <a:gd name="connsiteX0" fmla="*/ 0 w 8746"/>
                <a:gd name="connsiteY0" fmla="*/ 0 h 10529"/>
                <a:gd name="connsiteX1" fmla="*/ 8746 w 8746"/>
                <a:gd name="connsiteY1" fmla="*/ 0 h 10529"/>
                <a:gd name="connsiteX2" fmla="*/ 8746 w 8746"/>
                <a:gd name="connsiteY2" fmla="*/ 10529 h 10529"/>
                <a:gd name="connsiteX3" fmla="*/ 0 w 8746"/>
                <a:gd name="connsiteY3" fmla="*/ 10529 h 10529"/>
                <a:gd name="connsiteX4" fmla="*/ 0 w 8746"/>
                <a:gd name="connsiteY4" fmla="*/ 0 h 1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10529">
                  <a:moveTo>
                    <a:pt x="0" y="0"/>
                  </a:moveTo>
                  <a:lnTo>
                    <a:pt x="8746" y="0"/>
                  </a:lnTo>
                  <a:lnTo>
                    <a:pt x="8746" y="10529"/>
                  </a:lnTo>
                  <a:lnTo>
                    <a:pt x="0" y="105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" name="Freeform 278">
              <a:extLst>
                <a:ext uri="{FF2B5EF4-FFF2-40B4-BE49-F238E27FC236}">
                  <a16:creationId xmlns:a16="http://schemas.microsoft.com/office/drawing/2014/main" id="{FA119E67-C0BE-DE9D-7ED0-91BE4E519857}"/>
                </a:ext>
              </a:extLst>
            </p:cNvPr>
            <p:cNvSpPr/>
            <p:nvPr/>
          </p:nvSpPr>
          <p:spPr>
            <a:xfrm>
              <a:off x="6740795" y="3498806"/>
              <a:ext cx="42449" cy="64213"/>
            </a:xfrm>
            <a:custGeom>
              <a:avLst/>
              <a:gdLst>
                <a:gd name="connsiteX0" fmla="*/ 21224 w 42449"/>
                <a:gd name="connsiteY0" fmla="*/ 33620 h 64213"/>
                <a:gd name="connsiteX1" fmla="*/ 11814 w 42449"/>
                <a:gd name="connsiteY1" fmla="*/ 36813 h 64213"/>
                <a:gd name="connsiteX2" fmla="*/ 8415 w 42449"/>
                <a:gd name="connsiteY2" fmla="*/ 45600 h 64213"/>
                <a:gd name="connsiteX3" fmla="*/ 11814 w 42449"/>
                <a:gd name="connsiteY3" fmla="*/ 54389 h 64213"/>
                <a:gd name="connsiteX4" fmla="*/ 21224 w 42449"/>
                <a:gd name="connsiteY4" fmla="*/ 57581 h 64213"/>
                <a:gd name="connsiteX5" fmla="*/ 30635 w 42449"/>
                <a:gd name="connsiteY5" fmla="*/ 54389 h 64213"/>
                <a:gd name="connsiteX6" fmla="*/ 34075 w 42449"/>
                <a:gd name="connsiteY6" fmla="*/ 45600 h 64213"/>
                <a:gd name="connsiteX7" fmla="*/ 30635 w 42449"/>
                <a:gd name="connsiteY7" fmla="*/ 36813 h 64213"/>
                <a:gd name="connsiteX8" fmla="*/ 21224 w 42449"/>
                <a:gd name="connsiteY8" fmla="*/ 33620 h 64213"/>
                <a:gd name="connsiteX9" fmla="*/ 12850 w 42449"/>
                <a:gd name="connsiteY9" fmla="*/ 30056 h 64213"/>
                <a:gd name="connsiteX10" fmla="*/ 4435 w 42449"/>
                <a:gd name="connsiteY10" fmla="*/ 25039 h 64213"/>
                <a:gd name="connsiteX11" fmla="*/ 1450 w 42449"/>
                <a:gd name="connsiteY11" fmla="*/ 16043 h 64213"/>
                <a:gd name="connsiteX12" fmla="*/ 6715 w 42449"/>
                <a:gd name="connsiteY12" fmla="*/ 4311 h 64213"/>
                <a:gd name="connsiteX13" fmla="*/ 21224 w 42449"/>
                <a:gd name="connsiteY13" fmla="*/ 0 h 64213"/>
                <a:gd name="connsiteX14" fmla="*/ 35733 w 42449"/>
                <a:gd name="connsiteY14" fmla="*/ 4311 h 64213"/>
                <a:gd name="connsiteX15" fmla="*/ 40998 w 42449"/>
                <a:gd name="connsiteY15" fmla="*/ 16043 h 64213"/>
                <a:gd name="connsiteX16" fmla="*/ 37972 w 42449"/>
                <a:gd name="connsiteY16" fmla="*/ 25039 h 64213"/>
                <a:gd name="connsiteX17" fmla="*/ 29640 w 42449"/>
                <a:gd name="connsiteY17" fmla="*/ 30056 h 64213"/>
                <a:gd name="connsiteX18" fmla="*/ 39050 w 42449"/>
                <a:gd name="connsiteY18" fmla="*/ 35568 h 64213"/>
                <a:gd name="connsiteX19" fmla="*/ 42449 w 42449"/>
                <a:gd name="connsiteY19" fmla="*/ 45600 h 64213"/>
                <a:gd name="connsiteX20" fmla="*/ 36935 w 42449"/>
                <a:gd name="connsiteY20" fmla="*/ 59405 h 64213"/>
                <a:gd name="connsiteX21" fmla="*/ 21224 w 42449"/>
                <a:gd name="connsiteY21" fmla="*/ 64214 h 64213"/>
                <a:gd name="connsiteX22" fmla="*/ 5472 w 42449"/>
                <a:gd name="connsiteY22" fmla="*/ 59405 h 64213"/>
                <a:gd name="connsiteX23" fmla="*/ 0 w 42449"/>
                <a:gd name="connsiteY23" fmla="*/ 45600 h 64213"/>
                <a:gd name="connsiteX24" fmla="*/ 3399 w 42449"/>
                <a:gd name="connsiteY24" fmla="*/ 35568 h 64213"/>
                <a:gd name="connsiteX25" fmla="*/ 12850 w 42449"/>
                <a:gd name="connsiteY25" fmla="*/ 30056 h 64213"/>
                <a:gd name="connsiteX26" fmla="*/ 9783 w 42449"/>
                <a:gd name="connsiteY26" fmla="*/ 16831 h 64213"/>
                <a:gd name="connsiteX27" fmla="*/ 12767 w 42449"/>
                <a:gd name="connsiteY27" fmla="*/ 24334 h 64213"/>
                <a:gd name="connsiteX28" fmla="*/ 21224 w 42449"/>
                <a:gd name="connsiteY28" fmla="*/ 27029 h 64213"/>
                <a:gd name="connsiteX29" fmla="*/ 29640 w 42449"/>
                <a:gd name="connsiteY29" fmla="*/ 24334 h 64213"/>
                <a:gd name="connsiteX30" fmla="*/ 32707 w 42449"/>
                <a:gd name="connsiteY30" fmla="*/ 16831 h 64213"/>
                <a:gd name="connsiteX31" fmla="*/ 29640 w 42449"/>
                <a:gd name="connsiteY31" fmla="*/ 9328 h 64213"/>
                <a:gd name="connsiteX32" fmla="*/ 21224 w 42449"/>
                <a:gd name="connsiteY32" fmla="*/ 6633 h 64213"/>
                <a:gd name="connsiteX33" fmla="*/ 12767 w 42449"/>
                <a:gd name="connsiteY33" fmla="*/ 9328 h 64213"/>
                <a:gd name="connsiteX34" fmla="*/ 9783 w 42449"/>
                <a:gd name="connsiteY34" fmla="*/ 16831 h 64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2449" h="64213">
                  <a:moveTo>
                    <a:pt x="21224" y="33620"/>
                  </a:moveTo>
                  <a:cubicBezTo>
                    <a:pt x="17244" y="33620"/>
                    <a:pt x="14108" y="34684"/>
                    <a:pt x="11814" y="36813"/>
                  </a:cubicBezTo>
                  <a:cubicBezTo>
                    <a:pt x="9548" y="38940"/>
                    <a:pt x="8415" y="41870"/>
                    <a:pt x="8415" y="45600"/>
                  </a:cubicBezTo>
                  <a:cubicBezTo>
                    <a:pt x="8415" y="49331"/>
                    <a:pt x="9548" y="52261"/>
                    <a:pt x="11814" y="54389"/>
                  </a:cubicBezTo>
                  <a:cubicBezTo>
                    <a:pt x="14108" y="56517"/>
                    <a:pt x="17244" y="57581"/>
                    <a:pt x="21224" y="57581"/>
                  </a:cubicBezTo>
                  <a:cubicBezTo>
                    <a:pt x="25204" y="57581"/>
                    <a:pt x="28341" y="56517"/>
                    <a:pt x="30635" y="54389"/>
                  </a:cubicBezTo>
                  <a:cubicBezTo>
                    <a:pt x="32928" y="52233"/>
                    <a:pt x="34075" y="49304"/>
                    <a:pt x="34075" y="45600"/>
                  </a:cubicBezTo>
                  <a:cubicBezTo>
                    <a:pt x="34075" y="41870"/>
                    <a:pt x="32928" y="38940"/>
                    <a:pt x="30635" y="36813"/>
                  </a:cubicBezTo>
                  <a:cubicBezTo>
                    <a:pt x="28368" y="34684"/>
                    <a:pt x="25231" y="33620"/>
                    <a:pt x="21224" y="33620"/>
                  </a:cubicBezTo>
                  <a:moveTo>
                    <a:pt x="12850" y="30056"/>
                  </a:moveTo>
                  <a:cubicBezTo>
                    <a:pt x="9257" y="29170"/>
                    <a:pt x="6452" y="27498"/>
                    <a:pt x="4435" y="25039"/>
                  </a:cubicBezTo>
                  <a:cubicBezTo>
                    <a:pt x="2445" y="22580"/>
                    <a:pt x="1450" y="19581"/>
                    <a:pt x="1450" y="16043"/>
                  </a:cubicBezTo>
                  <a:cubicBezTo>
                    <a:pt x="1450" y="11096"/>
                    <a:pt x="3205" y="7186"/>
                    <a:pt x="6715" y="4311"/>
                  </a:cubicBezTo>
                  <a:cubicBezTo>
                    <a:pt x="10253" y="1437"/>
                    <a:pt x="15089" y="0"/>
                    <a:pt x="21224" y="0"/>
                  </a:cubicBezTo>
                  <a:cubicBezTo>
                    <a:pt x="27388" y="0"/>
                    <a:pt x="32224" y="1437"/>
                    <a:pt x="35733" y="4311"/>
                  </a:cubicBezTo>
                  <a:cubicBezTo>
                    <a:pt x="39243" y="7186"/>
                    <a:pt x="40998" y="11096"/>
                    <a:pt x="40998" y="16043"/>
                  </a:cubicBezTo>
                  <a:cubicBezTo>
                    <a:pt x="40998" y="19581"/>
                    <a:pt x="39989" y="22580"/>
                    <a:pt x="37972" y="25039"/>
                  </a:cubicBezTo>
                  <a:cubicBezTo>
                    <a:pt x="35982" y="27498"/>
                    <a:pt x="33204" y="29170"/>
                    <a:pt x="29640" y="30056"/>
                  </a:cubicBezTo>
                  <a:cubicBezTo>
                    <a:pt x="33675" y="30995"/>
                    <a:pt x="36812" y="32833"/>
                    <a:pt x="39050" y="35568"/>
                  </a:cubicBezTo>
                  <a:cubicBezTo>
                    <a:pt x="41316" y="38305"/>
                    <a:pt x="42449" y="41649"/>
                    <a:pt x="42449" y="45600"/>
                  </a:cubicBezTo>
                  <a:cubicBezTo>
                    <a:pt x="42449" y="51598"/>
                    <a:pt x="40611" y="56199"/>
                    <a:pt x="36935" y="59405"/>
                  </a:cubicBezTo>
                  <a:cubicBezTo>
                    <a:pt x="33287" y="62611"/>
                    <a:pt x="28051" y="64214"/>
                    <a:pt x="21224" y="64214"/>
                  </a:cubicBezTo>
                  <a:cubicBezTo>
                    <a:pt x="14397" y="64214"/>
                    <a:pt x="9147" y="62611"/>
                    <a:pt x="5472" y="59405"/>
                  </a:cubicBezTo>
                  <a:cubicBezTo>
                    <a:pt x="1824" y="56199"/>
                    <a:pt x="0" y="51598"/>
                    <a:pt x="0" y="45600"/>
                  </a:cubicBezTo>
                  <a:cubicBezTo>
                    <a:pt x="0" y="41649"/>
                    <a:pt x="1133" y="38305"/>
                    <a:pt x="3399" y="35568"/>
                  </a:cubicBezTo>
                  <a:cubicBezTo>
                    <a:pt x="5665" y="32833"/>
                    <a:pt x="8815" y="30995"/>
                    <a:pt x="12850" y="30056"/>
                  </a:cubicBezTo>
                  <a:moveTo>
                    <a:pt x="9783" y="16831"/>
                  </a:moveTo>
                  <a:cubicBezTo>
                    <a:pt x="9783" y="20037"/>
                    <a:pt x="10778" y="22538"/>
                    <a:pt x="12767" y="24334"/>
                  </a:cubicBezTo>
                  <a:cubicBezTo>
                    <a:pt x="14785" y="26130"/>
                    <a:pt x="17605" y="27029"/>
                    <a:pt x="21224" y="27029"/>
                  </a:cubicBezTo>
                  <a:cubicBezTo>
                    <a:pt x="24817" y="27029"/>
                    <a:pt x="27622" y="26130"/>
                    <a:pt x="29640" y="24334"/>
                  </a:cubicBezTo>
                  <a:cubicBezTo>
                    <a:pt x="31685" y="22538"/>
                    <a:pt x="32707" y="20037"/>
                    <a:pt x="32707" y="16831"/>
                  </a:cubicBezTo>
                  <a:cubicBezTo>
                    <a:pt x="32707" y="13625"/>
                    <a:pt x="31685" y="11124"/>
                    <a:pt x="29640" y="9328"/>
                  </a:cubicBezTo>
                  <a:cubicBezTo>
                    <a:pt x="27622" y="7532"/>
                    <a:pt x="24817" y="6633"/>
                    <a:pt x="21224" y="6633"/>
                  </a:cubicBezTo>
                  <a:cubicBezTo>
                    <a:pt x="17605" y="6633"/>
                    <a:pt x="14785" y="7532"/>
                    <a:pt x="12767" y="9328"/>
                  </a:cubicBezTo>
                  <a:cubicBezTo>
                    <a:pt x="10778" y="11124"/>
                    <a:pt x="9783" y="13625"/>
                    <a:pt x="9783" y="16831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" name="Freeform 279">
              <a:extLst>
                <a:ext uri="{FF2B5EF4-FFF2-40B4-BE49-F238E27FC236}">
                  <a16:creationId xmlns:a16="http://schemas.microsoft.com/office/drawing/2014/main" id="{7FC873A0-823F-E7DF-111B-B7CE27AC5587}"/>
                </a:ext>
              </a:extLst>
            </p:cNvPr>
            <p:cNvSpPr/>
            <p:nvPr/>
          </p:nvSpPr>
          <p:spPr>
            <a:xfrm>
              <a:off x="6663192" y="3228041"/>
              <a:ext cx="36852" cy="61891"/>
            </a:xfrm>
            <a:custGeom>
              <a:avLst/>
              <a:gdLst>
                <a:gd name="connsiteX0" fmla="*/ 1201 w 36852"/>
                <a:gd name="connsiteY0" fmla="*/ 54844 h 61891"/>
                <a:gd name="connsiteX1" fmla="*/ 14881 w 36852"/>
                <a:gd name="connsiteY1" fmla="*/ 54844 h 61891"/>
                <a:gd name="connsiteX2" fmla="*/ 14881 w 36852"/>
                <a:gd name="connsiteY2" fmla="*/ 7628 h 61891"/>
                <a:gd name="connsiteX3" fmla="*/ 0 w 36852"/>
                <a:gd name="connsiteY3" fmla="*/ 10612 h 61891"/>
                <a:gd name="connsiteX4" fmla="*/ 0 w 36852"/>
                <a:gd name="connsiteY4" fmla="*/ 2985 h 61891"/>
                <a:gd name="connsiteX5" fmla="*/ 14799 w 36852"/>
                <a:gd name="connsiteY5" fmla="*/ 0 h 61891"/>
                <a:gd name="connsiteX6" fmla="*/ 23173 w 36852"/>
                <a:gd name="connsiteY6" fmla="*/ 0 h 61891"/>
                <a:gd name="connsiteX7" fmla="*/ 23173 w 36852"/>
                <a:gd name="connsiteY7" fmla="*/ 54844 h 61891"/>
                <a:gd name="connsiteX8" fmla="*/ 36853 w 36852"/>
                <a:gd name="connsiteY8" fmla="*/ 54844 h 61891"/>
                <a:gd name="connsiteX9" fmla="*/ 36853 w 36852"/>
                <a:gd name="connsiteY9" fmla="*/ 61892 h 61891"/>
                <a:gd name="connsiteX10" fmla="*/ 1201 w 36852"/>
                <a:gd name="connsiteY10" fmla="*/ 61892 h 61891"/>
                <a:gd name="connsiteX11" fmla="*/ 1201 w 36852"/>
                <a:gd name="connsiteY11" fmla="*/ 54844 h 6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852" h="61891">
                  <a:moveTo>
                    <a:pt x="1201" y="54844"/>
                  </a:moveTo>
                  <a:lnTo>
                    <a:pt x="14881" y="54844"/>
                  </a:lnTo>
                  <a:lnTo>
                    <a:pt x="14881" y="7628"/>
                  </a:lnTo>
                  <a:lnTo>
                    <a:pt x="0" y="10612"/>
                  </a:lnTo>
                  <a:lnTo>
                    <a:pt x="0" y="2985"/>
                  </a:lnTo>
                  <a:lnTo>
                    <a:pt x="14799" y="0"/>
                  </a:lnTo>
                  <a:lnTo>
                    <a:pt x="23173" y="0"/>
                  </a:lnTo>
                  <a:lnTo>
                    <a:pt x="23173" y="54844"/>
                  </a:lnTo>
                  <a:lnTo>
                    <a:pt x="36853" y="54844"/>
                  </a:lnTo>
                  <a:lnTo>
                    <a:pt x="36853" y="61892"/>
                  </a:lnTo>
                  <a:lnTo>
                    <a:pt x="1201" y="61892"/>
                  </a:lnTo>
                  <a:lnTo>
                    <a:pt x="1201" y="54844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DEAE6B7F-32B1-6858-E962-4843A9E95841}"/>
                </a:ext>
              </a:extLst>
            </p:cNvPr>
            <p:cNvSpPr/>
            <p:nvPr/>
          </p:nvSpPr>
          <p:spPr>
            <a:xfrm>
              <a:off x="6716958" y="3279404"/>
              <a:ext cx="8746" cy="10529"/>
            </a:xfrm>
            <a:custGeom>
              <a:avLst/>
              <a:gdLst>
                <a:gd name="connsiteX0" fmla="*/ 0 w 8746"/>
                <a:gd name="connsiteY0" fmla="*/ 0 h 10529"/>
                <a:gd name="connsiteX1" fmla="*/ 8746 w 8746"/>
                <a:gd name="connsiteY1" fmla="*/ 0 h 10529"/>
                <a:gd name="connsiteX2" fmla="*/ 8746 w 8746"/>
                <a:gd name="connsiteY2" fmla="*/ 10529 h 10529"/>
                <a:gd name="connsiteX3" fmla="*/ 0 w 8746"/>
                <a:gd name="connsiteY3" fmla="*/ 10529 h 10529"/>
                <a:gd name="connsiteX4" fmla="*/ 0 w 8746"/>
                <a:gd name="connsiteY4" fmla="*/ 0 h 1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10529">
                  <a:moveTo>
                    <a:pt x="0" y="0"/>
                  </a:moveTo>
                  <a:lnTo>
                    <a:pt x="8746" y="0"/>
                  </a:lnTo>
                  <a:lnTo>
                    <a:pt x="8746" y="10529"/>
                  </a:lnTo>
                  <a:lnTo>
                    <a:pt x="0" y="105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EBDE80EC-65FE-F920-A353-15286DBBAB0F}"/>
                </a:ext>
              </a:extLst>
            </p:cNvPr>
            <p:cNvSpPr/>
            <p:nvPr/>
          </p:nvSpPr>
          <p:spPr>
            <a:xfrm>
              <a:off x="6740463" y="3226922"/>
              <a:ext cx="42780" cy="64213"/>
            </a:xfrm>
            <a:custGeom>
              <a:avLst/>
              <a:gdLst>
                <a:gd name="connsiteX0" fmla="*/ 21390 w 42780"/>
                <a:gd name="connsiteY0" fmla="*/ 6633 h 64213"/>
                <a:gd name="connsiteX1" fmla="*/ 11649 w 42780"/>
                <a:gd name="connsiteY1" fmla="*/ 13017 h 64213"/>
                <a:gd name="connsiteX2" fmla="*/ 8415 w 42780"/>
                <a:gd name="connsiteY2" fmla="*/ 32127 h 64213"/>
                <a:gd name="connsiteX3" fmla="*/ 11649 w 42780"/>
                <a:gd name="connsiteY3" fmla="*/ 51238 h 64213"/>
                <a:gd name="connsiteX4" fmla="*/ 21390 w 42780"/>
                <a:gd name="connsiteY4" fmla="*/ 57580 h 64213"/>
                <a:gd name="connsiteX5" fmla="*/ 31132 w 42780"/>
                <a:gd name="connsiteY5" fmla="*/ 51238 h 64213"/>
                <a:gd name="connsiteX6" fmla="*/ 34407 w 42780"/>
                <a:gd name="connsiteY6" fmla="*/ 32127 h 64213"/>
                <a:gd name="connsiteX7" fmla="*/ 31132 w 42780"/>
                <a:gd name="connsiteY7" fmla="*/ 13017 h 64213"/>
                <a:gd name="connsiteX8" fmla="*/ 21390 w 42780"/>
                <a:gd name="connsiteY8" fmla="*/ 6633 h 64213"/>
                <a:gd name="connsiteX9" fmla="*/ 21390 w 42780"/>
                <a:gd name="connsiteY9" fmla="*/ 0 h 64213"/>
                <a:gd name="connsiteX10" fmla="*/ 37267 w 42780"/>
                <a:gd name="connsiteY10" fmla="*/ 8249 h 64213"/>
                <a:gd name="connsiteX11" fmla="*/ 42781 w 42780"/>
                <a:gd name="connsiteY11" fmla="*/ 32127 h 64213"/>
                <a:gd name="connsiteX12" fmla="*/ 37267 w 42780"/>
                <a:gd name="connsiteY12" fmla="*/ 56005 h 64213"/>
                <a:gd name="connsiteX13" fmla="*/ 21390 w 42780"/>
                <a:gd name="connsiteY13" fmla="*/ 64213 h 64213"/>
                <a:gd name="connsiteX14" fmla="*/ 5472 w 42780"/>
                <a:gd name="connsiteY14" fmla="*/ 56005 h 64213"/>
                <a:gd name="connsiteX15" fmla="*/ 0 w 42780"/>
                <a:gd name="connsiteY15" fmla="*/ 32127 h 64213"/>
                <a:gd name="connsiteX16" fmla="*/ 5472 w 42780"/>
                <a:gd name="connsiteY16" fmla="*/ 8249 h 64213"/>
                <a:gd name="connsiteX17" fmla="*/ 21390 w 42780"/>
                <a:gd name="connsiteY17" fmla="*/ 0 h 64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780" h="64213">
                  <a:moveTo>
                    <a:pt x="21390" y="6633"/>
                  </a:moveTo>
                  <a:cubicBezTo>
                    <a:pt x="17079" y="6633"/>
                    <a:pt x="13831" y="8761"/>
                    <a:pt x="11649" y="13017"/>
                  </a:cubicBezTo>
                  <a:cubicBezTo>
                    <a:pt x="9493" y="17245"/>
                    <a:pt x="8415" y="23615"/>
                    <a:pt x="8415" y="32127"/>
                  </a:cubicBezTo>
                  <a:cubicBezTo>
                    <a:pt x="8415" y="40612"/>
                    <a:pt x="9493" y="46982"/>
                    <a:pt x="11649" y="51238"/>
                  </a:cubicBezTo>
                  <a:cubicBezTo>
                    <a:pt x="13831" y="55466"/>
                    <a:pt x="17079" y="57580"/>
                    <a:pt x="21390" y="57580"/>
                  </a:cubicBezTo>
                  <a:cubicBezTo>
                    <a:pt x="25729" y="57580"/>
                    <a:pt x="28976" y="55466"/>
                    <a:pt x="31132" y="51238"/>
                  </a:cubicBezTo>
                  <a:cubicBezTo>
                    <a:pt x="33315" y="46982"/>
                    <a:pt x="34407" y="40612"/>
                    <a:pt x="34407" y="32127"/>
                  </a:cubicBezTo>
                  <a:cubicBezTo>
                    <a:pt x="34407" y="23615"/>
                    <a:pt x="33315" y="17245"/>
                    <a:pt x="31132" y="13017"/>
                  </a:cubicBezTo>
                  <a:cubicBezTo>
                    <a:pt x="28976" y="8761"/>
                    <a:pt x="25729" y="6633"/>
                    <a:pt x="21390" y="6633"/>
                  </a:cubicBezTo>
                  <a:moveTo>
                    <a:pt x="21390" y="0"/>
                  </a:moveTo>
                  <a:cubicBezTo>
                    <a:pt x="28327" y="0"/>
                    <a:pt x="33619" y="2750"/>
                    <a:pt x="37267" y="8249"/>
                  </a:cubicBezTo>
                  <a:cubicBezTo>
                    <a:pt x="40943" y="13721"/>
                    <a:pt x="42781" y="21681"/>
                    <a:pt x="42781" y="32127"/>
                  </a:cubicBezTo>
                  <a:cubicBezTo>
                    <a:pt x="42781" y="42546"/>
                    <a:pt x="40943" y="50505"/>
                    <a:pt x="37267" y="56005"/>
                  </a:cubicBezTo>
                  <a:cubicBezTo>
                    <a:pt x="33619" y="61477"/>
                    <a:pt x="28327" y="64213"/>
                    <a:pt x="21390" y="64213"/>
                  </a:cubicBezTo>
                  <a:cubicBezTo>
                    <a:pt x="14453" y="64213"/>
                    <a:pt x="9147" y="61477"/>
                    <a:pt x="5472" y="56005"/>
                  </a:cubicBezTo>
                  <a:cubicBezTo>
                    <a:pt x="1824" y="50505"/>
                    <a:pt x="0" y="42546"/>
                    <a:pt x="0" y="32127"/>
                  </a:cubicBezTo>
                  <a:cubicBezTo>
                    <a:pt x="0" y="21681"/>
                    <a:pt x="1824" y="13721"/>
                    <a:pt x="5472" y="8249"/>
                  </a:cubicBezTo>
                  <a:cubicBezTo>
                    <a:pt x="9147" y="2750"/>
                    <a:pt x="14453" y="0"/>
                    <a:pt x="21390" y="0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id="{906AE6B2-E082-6955-2FB9-0E296948BAA9}"/>
                </a:ext>
              </a:extLst>
            </p:cNvPr>
            <p:cNvSpPr/>
            <p:nvPr/>
          </p:nvSpPr>
          <p:spPr>
            <a:xfrm>
              <a:off x="6536556" y="4084138"/>
              <a:ext cx="67065" cy="70085"/>
            </a:xfrm>
            <a:custGeom>
              <a:avLst/>
              <a:gdLst>
                <a:gd name="connsiteX0" fmla="*/ 14813 w 67065"/>
                <a:gd name="connsiteY0" fmla="*/ 0 h 70085"/>
                <a:gd name="connsiteX1" fmla="*/ 25120 w 67065"/>
                <a:gd name="connsiteY1" fmla="*/ 3979 h 70085"/>
                <a:gd name="connsiteX2" fmla="*/ 33077 w 67065"/>
                <a:gd name="connsiteY2" fmla="*/ 14333 h 70085"/>
                <a:gd name="connsiteX3" fmla="*/ 36050 w 67065"/>
                <a:gd name="connsiteY3" fmla="*/ 27564 h 70085"/>
                <a:gd name="connsiteX4" fmla="*/ 36050 w 67065"/>
                <a:gd name="connsiteY4" fmla="*/ 44246 h 70085"/>
                <a:gd name="connsiteX5" fmla="*/ 60594 w 67065"/>
                <a:gd name="connsiteY5" fmla="*/ 50335 h 70085"/>
                <a:gd name="connsiteX6" fmla="*/ 61361 w 67065"/>
                <a:gd name="connsiteY6" fmla="*/ 50526 h 70085"/>
                <a:gd name="connsiteX7" fmla="*/ 62272 w 67065"/>
                <a:gd name="connsiteY7" fmla="*/ 50671 h 70085"/>
                <a:gd name="connsiteX8" fmla="*/ 63758 w 67065"/>
                <a:gd name="connsiteY8" fmla="*/ 49184 h 70085"/>
                <a:gd name="connsiteX9" fmla="*/ 64046 w 67065"/>
                <a:gd name="connsiteY9" fmla="*/ 44246 h 70085"/>
                <a:gd name="connsiteX10" fmla="*/ 64429 w 67065"/>
                <a:gd name="connsiteY10" fmla="*/ 41706 h 70085"/>
                <a:gd name="connsiteX11" fmla="*/ 65100 w 67065"/>
                <a:gd name="connsiteY11" fmla="*/ 41514 h 70085"/>
                <a:gd name="connsiteX12" fmla="*/ 66251 w 67065"/>
                <a:gd name="connsiteY12" fmla="*/ 41706 h 70085"/>
                <a:gd name="connsiteX13" fmla="*/ 66826 w 67065"/>
                <a:gd name="connsiteY13" fmla="*/ 42281 h 70085"/>
                <a:gd name="connsiteX14" fmla="*/ 67018 w 67065"/>
                <a:gd name="connsiteY14" fmla="*/ 42857 h 70085"/>
                <a:gd name="connsiteX15" fmla="*/ 67066 w 67065"/>
                <a:gd name="connsiteY15" fmla="*/ 43480 h 70085"/>
                <a:gd name="connsiteX16" fmla="*/ 66970 w 67065"/>
                <a:gd name="connsiteY16" fmla="*/ 46644 h 70085"/>
                <a:gd name="connsiteX17" fmla="*/ 66874 w 67065"/>
                <a:gd name="connsiteY17" fmla="*/ 49855 h 70085"/>
                <a:gd name="connsiteX18" fmla="*/ 66778 w 67065"/>
                <a:gd name="connsiteY18" fmla="*/ 56135 h 70085"/>
                <a:gd name="connsiteX19" fmla="*/ 67066 w 67065"/>
                <a:gd name="connsiteY19" fmla="*/ 68600 h 70085"/>
                <a:gd name="connsiteX20" fmla="*/ 65867 w 67065"/>
                <a:gd name="connsiteY20" fmla="*/ 70086 h 70085"/>
                <a:gd name="connsiteX21" fmla="*/ 64573 w 67065"/>
                <a:gd name="connsiteY21" fmla="*/ 69702 h 70085"/>
                <a:gd name="connsiteX22" fmla="*/ 64094 w 67065"/>
                <a:gd name="connsiteY22" fmla="*/ 68887 h 70085"/>
                <a:gd name="connsiteX23" fmla="*/ 64046 w 67065"/>
                <a:gd name="connsiteY23" fmla="*/ 67353 h 70085"/>
                <a:gd name="connsiteX24" fmla="*/ 63902 w 67065"/>
                <a:gd name="connsiteY24" fmla="*/ 63518 h 70085"/>
                <a:gd name="connsiteX25" fmla="*/ 63566 w 67065"/>
                <a:gd name="connsiteY25" fmla="*/ 61169 h 70085"/>
                <a:gd name="connsiteX26" fmla="*/ 62655 w 67065"/>
                <a:gd name="connsiteY26" fmla="*/ 59730 h 70085"/>
                <a:gd name="connsiteX27" fmla="*/ 61409 w 67065"/>
                <a:gd name="connsiteY27" fmla="*/ 58964 h 70085"/>
                <a:gd name="connsiteX28" fmla="*/ 59396 w 67065"/>
                <a:gd name="connsiteY28" fmla="*/ 58389 h 70085"/>
                <a:gd name="connsiteX29" fmla="*/ 6663 w 67065"/>
                <a:gd name="connsiteY29" fmla="*/ 45253 h 70085"/>
                <a:gd name="connsiteX30" fmla="*/ 4842 w 67065"/>
                <a:gd name="connsiteY30" fmla="*/ 44869 h 70085"/>
                <a:gd name="connsiteX31" fmla="*/ 3739 w 67065"/>
                <a:gd name="connsiteY31" fmla="*/ 45349 h 70085"/>
                <a:gd name="connsiteX32" fmla="*/ 3260 w 67065"/>
                <a:gd name="connsiteY32" fmla="*/ 47027 h 70085"/>
                <a:gd name="connsiteX33" fmla="*/ 3068 w 67065"/>
                <a:gd name="connsiteY33" fmla="*/ 51246 h 70085"/>
                <a:gd name="connsiteX34" fmla="*/ 3020 w 67065"/>
                <a:gd name="connsiteY34" fmla="*/ 52923 h 70085"/>
                <a:gd name="connsiteX35" fmla="*/ 2732 w 67065"/>
                <a:gd name="connsiteY35" fmla="*/ 53739 h 70085"/>
                <a:gd name="connsiteX36" fmla="*/ 1870 w 67065"/>
                <a:gd name="connsiteY36" fmla="*/ 54074 h 70085"/>
                <a:gd name="connsiteX37" fmla="*/ 575 w 67065"/>
                <a:gd name="connsiteY37" fmla="*/ 53691 h 70085"/>
                <a:gd name="connsiteX38" fmla="*/ 96 w 67065"/>
                <a:gd name="connsiteY38" fmla="*/ 52780 h 70085"/>
                <a:gd name="connsiteX39" fmla="*/ 0 w 67065"/>
                <a:gd name="connsiteY39" fmla="*/ 51150 h 70085"/>
                <a:gd name="connsiteX40" fmla="*/ 0 w 67065"/>
                <a:gd name="connsiteY40" fmla="*/ 19319 h 70085"/>
                <a:gd name="connsiteX41" fmla="*/ 4362 w 67065"/>
                <a:gd name="connsiteY41" fmla="*/ 5081 h 70085"/>
                <a:gd name="connsiteX42" fmla="*/ 14813 w 67065"/>
                <a:gd name="connsiteY42" fmla="*/ 0 h 70085"/>
                <a:gd name="connsiteX43" fmla="*/ 12464 w 67065"/>
                <a:gd name="connsiteY43" fmla="*/ 9108 h 70085"/>
                <a:gd name="connsiteX44" fmla="*/ 3068 w 67065"/>
                <a:gd name="connsiteY44" fmla="*/ 22483 h 70085"/>
                <a:gd name="connsiteX45" fmla="*/ 3068 w 67065"/>
                <a:gd name="connsiteY45" fmla="*/ 31878 h 70085"/>
                <a:gd name="connsiteX46" fmla="*/ 3643 w 67065"/>
                <a:gd name="connsiteY46" fmla="*/ 35762 h 70085"/>
                <a:gd name="connsiteX47" fmla="*/ 6807 w 67065"/>
                <a:gd name="connsiteY47" fmla="*/ 37199 h 70085"/>
                <a:gd name="connsiteX48" fmla="*/ 33509 w 67065"/>
                <a:gd name="connsiteY48" fmla="*/ 43864 h 70085"/>
                <a:gd name="connsiteX49" fmla="*/ 33509 w 67065"/>
                <a:gd name="connsiteY49" fmla="*/ 30009 h 70085"/>
                <a:gd name="connsiteX50" fmla="*/ 28284 w 67065"/>
                <a:gd name="connsiteY50" fmla="*/ 14908 h 70085"/>
                <a:gd name="connsiteX51" fmla="*/ 20901 w 67065"/>
                <a:gd name="connsiteY51" fmla="*/ 10690 h 70085"/>
                <a:gd name="connsiteX52" fmla="*/ 12464 w 67065"/>
                <a:gd name="connsiteY52" fmla="*/ 9108 h 70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67065" h="70085">
                  <a:moveTo>
                    <a:pt x="14813" y="0"/>
                  </a:moveTo>
                  <a:cubicBezTo>
                    <a:pt x="18392" y="0"/>
                    <a:pt x="21828" y="1326"/>
                    <a:pt x="25120" y="3979"/>
                  </a:cubicBezTo>
                  <a:cubicBezTo>
                    <a:pt x="28411" y="6600"/>
                    <a:pt x="31064" y="10050"/>
                    <a:pt x="33077" y="14333"/>
                  </a:cubicBezTo>
                  <a:cubicBezTo>
                    <a:pt x="35059" y="18584"/>
                    <a:pt x="36050" y="22995"/>
                    <a:pt x="36050" y="27564"/>
                  </a:cubicBezTo>
                  <a:lnTo>
                    <a:pt x="36050" y="44246"/>
                  </a:lnTo>
                  <a:lnTo>
                    <a:pt x="60594" y="50335"/>
                  </a:lnTo>
                  <a:cubicBezTo>
                    <a:pt x="60690" y="50367"/>
                    <a:pt x="60945" y="50431"/>
                    <a:pt x="61361" y="50526"/>
                  </a:cubicBezTo>
                  <a:cubicBezTo>
                    <a:pt x="61745" y="50623"/>
                    <a:pt x="62048" y="50671"/>
                    <a:pt x="62272" y="50671"/>
                  </a:cubicBezTo>
                  <a:cubicBezTo>
                    <a:pt x="63071" y="50671"/>
                    <a:pt x="63566" y="50175"/>
                    <a:pt x="63758" y="49184"/>
                  </a:cubicBezTo>
                  <a:cubicBezTo>
                    <a:pt x="63950" y="48162"/>
                    <a:pt x="64046" y="46515"/>
                    <a:pt x="64046" y="44246"/>
                  </a:cubicBezTo>
                  <a:cubicBezTo>
                    <a:pt x="64046" y="42777"/>
                    <a:pt x="64173" y="41930"/>
                    <a:pt x="64429" y="41706"/>
                  </a:cubicBezTo>
                  <a:cubicBezTo>
                    <a:pt x="64589" y="41578"/>
                    <a:pt x="64812" y="41514"/>
                    <a:pt x="65100" y="41514"/>
                  </a:cubicBezTo>
                  <a:cubicBezTo>
                    <a:pt x="65548" y="41514"/>
                    <a:pt x="65931" y="41578"/>
                    <a:pt x="66251" y="41706"/>
                  </a:cubicBezTo>
                  <a:cubicBezTo>
                    <a:pt x="66538" y="41834"/>
                    <a:pt x="66730" y="42026"/>
                    <a:pt x="66826" y="42281"/>
                  </a:cubicBezTo>
                  <a:cubicBezTo>
                    <a:pt x="66922" y="42506"/>
                    <a:pt x="66986" y="42697"/>
                    <a:pt x="67018" y="42857"/>
                  </a:cubicBezTo>
                  <a:cubicBezTo>
                    <a:pt x="67050" y="43016"/>
                    <a:pt x="67066" y="43224"/>
                    <a:pt x="67066" y="43480"/>
                  </a:cubicBezTo>
                  <a:cubicBezTo>
                    <a:pt x="67066" y="44151"/>
                    <a:pt x="67034" y="45206"/>
                    <a:pt x="66970" y="46644"/>
                  </a:cubicBezTo>
                  <a:cubicBezTo>
                    <a:pt x="66906" y="48050"/>
                    <a:pt x="66874" y="49120"/>
                    <a:pt x="66874" y="49855"/>
                  </a:cubicBezTo>
                  <a:lnTo>
                    <a:pt x="66778" y="56135"/>
                  </a:lnTo>
                  <a:lnTo>
                    <a:pt x="67066" y="68600"/>
                  </a:lnTo>
                  <a:cubicBezTo>
                    <a:pt x="67066" y="69590"/>
                    <a:pt x="66666" y="70086"/>
                    <a:pt x="65867" y="70086"/>
                  </a:cubicBezTo>
                  <a:cubicBezTo>
                    <a:pt x="65260" y="70086"/>
                    <a:pt x="64829" y="69958"/>
                    <a:pt x="64573" y="69702"/>
                  </a:cubicBezTo>
                  <a:cubicBezTo>
                    <a:pt x="64285" y="69446"/>
                    <a:pt x="64125" y="69175"/>
                    <a:pt x="64094" y="68887"/>
                  </a:cubicBezTo>
                  <a:cubicBezTo>
                    <a:pt x="64061" y="68600"/>
                    <a:pt x="64046" y="68088"/>
                    <a:pt x="64046" y="67353"/>
                  </a:cubicBezTo>
                  <a:cubicBezTo>
                    <a:pt x="64046" y="65755"/>
                    <a:pt x="63998" y="64477"/>
                    <a:pt x="63902" y="63518"/>
                  </a:cubicBezTo>
                  <a:cubicBezTo>
                    <a:pt x="63806" y="62559"/>
                    <a:pt x="63694" y="61776"/>
                    <a:pt x="63566" y="61169"/>
                  </a:cubicBezTo>
                  <a:cubicBezTo>
                    <a:pt x="63406" y="60530"/>
                    <a:pt x="63103" y="60051"/>
                    <a:pt x="62655" y="59730"/>
                  </a:cubicBezTo>
                  <a:cubicBezTo>
                    <a:pt x="62208" y="59379"/>
                    <a:pt x="61792" y="59124"/>
                    <a:pt x="61409" y="58964"/>
                  </a:cubicBezTo>
                  <a:cubicBezTo>
                    <a:pt x="60993" y="58804"/>
                    <a:pt x="60322" y="58613"/>
                    <a:pt x="59396" y="58389"/>
                  </a:cubicBezTo>
                  <a:lnTo>
                    <a:pt x="6663" y="45253"/>
                  </a:lnTo>
                  <a:cubicBezTo>
                    <a:pt x="5609" y="44997"/>
                    <a:pt x="5001" y="44869"/>
                    <a:pt x="4842" y="44869"/>
                  </a:cubicBezTo>
                  <a:cubicBezTo>
                    <a:pt x="4298" y="44869"/>
                    <a:pt x="3931" y="45029"/>
                    <a:pt x="3739" y="45349"/>
                  </a:cubicBezTo>
                  <a:cubicBezTo>
                    <a:pt x="3515" y="45637"/>
                    <a:pt x="3356" y="46197"/>
                    <a:pt x="3260" y="47027"/>
                  </a:cubicBezTo>
                  <a:cubicBezTo>
                    <a:pt x="3132" y="48625"/>
                    <a:pt x="3068" y="50031"/>
                    <a:pt x="3068" y="51246"/>
                  </a:cubicBezTo>
                  <a:cubicBezTo>
                    <a:pt x="3068" y="52045"/>
                    <a:pt x="3052" y="52604"/>
                    <a:pt x="3020" y="52923"/>
                  </a:cubicBezTo>
                  <a:cubicBezTo>
                    <a:pt x="2988" y="53211"/>
                    <a:pt x="2892" y="53483"/>
                    <a:pt x="2732" y="53739"/>
                  </a:cubicBezTo>
                  <a:cubicBezTo>
                    <a:pt x="2541" y="53963"/>
                    <a:pt x="2253" y="54074"/>
                    <a:pt x="1870" y="54074"/>
                  </a:cubicBezTo>
                  <a:cubicBezTo>
                    <a:pt x="1262" y="54074"/>
                    <a:pt x="831" y="53946"/>
                    <a:pt x="575" y="53691"/>
                  </a:cubicBezTo>
                  <a:cubicBezTo>
                    <a:pt x="288" y="53403"/>
                    <a:pt x="128" y="53099"/>
                    <a:pt x="96" y="52780"/>
                  </a:cubicBezTo>
                  <a:cubicBezTo>
                    <a:pt x="32" y="52460"/>
                    <a:pt x="0" y="51916"/>
                    <a:pt x="0" y="51150"/>
                  </a:cubicBezTo>
                  <a:lnTo>
                    <a:pt x="0" y="19319"/>
                  </a:lnTo>
                  <a:cubicBezTo>
                    <a:pt x="0" y="13214"/>
                    <a:pt x="1454" y="8469"/>
                    <a:pt x="4362" y="5081"/>
                  </a:cubicBezTo>
                  <a:cubicBezTo>
                    <a:pt x="7271" y="1694"/>
                    <a:pt x="10754" y="0"/>
                    <a:pt x="14813" y="0"/>
                  </a:cubicBezTo>
                  <a:moveTo>
                    <a:pt x="12464" y="9108"/>
                  </a:moveTo>
                  <a:cubicBezTo>
                    <a:pt x="6200" y="9108"/>
                    <a:pt x="3068" y="13566"/>
                    <a:pt x="3068" y="22483"/>
                  </a:cubicBezTo>
                  <a:lnTo>
                    <a:pt x="3068" y="31878"/>
                  </a:lnTo>
                  <a:cubicBezTo>
                    <a:pt x="3068" y="33956"/>
                    <a:pt x="3260" y="35250"/>
                    <a:pt x="3643" y="35762"/>
                  </a:cubicBezTo>
                  <a:cubicBezTo>
                    <a:pt x="3995" y="36272"/>
                    <a:pt x="5049" y="36752"/>
                    <a:pt x="6807" y="37199"/>
                  </a:cubicBezTo>
                  <a:lnTo>
                    <a:pt x="33509" y="43864"/>
                  </a:lnTo>
                  <a:lnTo>
                    <a:pt x="33509" y="30009"/>
                  </a:lnTo>
                  <a:cubicBezTo>
                    <a:pt x="33509" y="23809"/>
                    <a:pt x="31767" y="18775"/>
                    <a:pt x="28284" y="14908"/>
                  </a:cubicBezTo>
                  <a:cubicBezTo>
                    <a:pt x="26686" y="13151"/>
                    <a:pt x="24225" y="11745"/>
                    <a:pt x="20901" y="10690"/>
                  </a:cubicBezTo>
                  <a:cubicBezTo>
                    <a:pt x="17577" y="9635"/>
                    <a:pt x="14765" y="9108"/>
                    <a:pt x="12464" y="9108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id="{4B3E2ECC-19EE-4D06-0DB8-376CB5185C23}"/>
                </a:ext>
              </a:extLst>
            </p:cNvPr>
            <p:cNvSpPr/>
            <p:nvPr/>
          </p:nvSpPr>
          <p:spPr>
            <a:xfrm>
              <a:off x="6529989" y="4050598"/>
              <a:ext cx="98178" cy="22771"/>
            </a:xfrm>
            <a:custGeom>
              <a:avLst/>
              <a:gdLst>
                <a:gd name="connsiteX0" fmla="*/ 49089 w 98178"/>
                <a:gd name="connsiteY0" fmla="*/ 22771 h 22771"/>
                <a:gd name="connsiteX1" fmla="*/ 19127 w 98178"/>
                <a:gd name="connsiteY1" fmla="*/ 16587 h 22771"/>
                <a:gd name="connsiteX2" fmla="*/ 8821 w 98178"/>
                <a:gd name="connsiteY2" fmla="*/ 10259 h 22771"/>
                <a:gd name="connsiteX3" fmla="*/ 2061 w 98178"/>
                <a:gd name="connsiteY3" fmla="*/ 4123 h 22771"/>
                <a:gd name="connsiteX4" fmla="*/ 0 w 98178"/>
                <a:gd name="connsiteY4" fmla="*/ 1007 h 22771"/>
                <a:gd name="connsiteX5" fmla="*/ 959 w 98178"/>
                <a:gd name="connsiteY5" fmla="*/ 0 h 22771"/>
                <a:gd name="connsiteX6" fmla="*/ 2637 w 98178"/>
                <a:gd name="connsiteY6" fmla="*/ 1295 h 22771"/>
                <a:gd name="connsiteX7" fmla="*/ 49089 w 98178"/>
                <a:gd name="connsiteY7" fmla="*/ 17066 h 22771"/>
                <a:gd name="connsiteX8" fmla="*/ 95014 w 98178"/>
                <a:gd name="connsiteY8" fmla="*/ 1678 h 22771"/>
                <a:gd name="connsiteX9" fmla="*/ 97219 w 98178"/>
                <a:gd name="connsiteY9" fmla="*/ 0 h 22771"/>
                <a:gd name="connsiteX10" fmla="*/ 98178 w 98178"/>
                <a:gd name="connsiteY10" fmla="*/ 1007 h 22771"/>
                <a:gd name="connsiteX11" fmla="*/ 96212 w 98178"/>
                <a:gd name="connsiteY11" fmla="*/ 4027 h 22771"/>
                <a:gd name="connsiteX12" fmla="*/ 89741 w 98178"/>
                <a:gd name="connsiteY12" fmla="*/ 10020 h 22771"/>
                <a:gd name="connsiteX13" fmla="*/ 79721 w 98178"/>
                <a:gd name="connsiteY13" fmla="*/ 16300 h 22771"/>
                <a:gd name="connsiteX14" fmla="*/ 49089 w 98178"/>
                <a:gd name="connsiteY14" fmla="*/ 22771 h 2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178" h="22771">
                  <a:moveTo>
                    <a:pt x="49089" y="22771"/>
                  </a:moveTo>
                  <a:cubicBezTo>
                    <a:pt x="38031" y="22771"/>
                    <a:pt x="28044" y="20710"/>
                    <a:pt x="19127" y="16587"/>
                  </a:cubicBezTo>
                  <a:cubicBezTo>
                    <a:pt x="15388" y="14829"/>
                    <a:pt x="11953" y="12720"/>
                    <a:pt x="8821" y="10259"/>
                  </a:cubicBezTo>
                  <a:cubicBezTo>
                    <a:pt x="5689" y="7798"/>
                    <a:pt x="3436" y="5753"/>
                    <a:pt x="2061" y="4123"/>
                  </a:cubicBezTo>
                  <a:cubicBezTo>
                    <a:pt x="687" y="2493"/>
                    <a:pt x="0" y="1454"/>
                    <a:pt x="0" y="1007"/>
                  </a:cubicBezTo>
                  <a:cubicBezTo>
                    <a:pt x="0" y="367"/>
                    <a:pt x="320" y="32"/>
                    <a:pt x="959" y="0"/>
                  </a:cubicBezTo>
                  <a:cubicBezTo>
                    <a:pt x="1278" y="0"/>
                    <a:pt x="1838" y="432"/>
                    <a:pt x="2637" y="1295"/>
                  </a:cubicBezTo>
                  <a:cubicBezTo>
                    <a:pt x="13375" y="11841"/>
                    <a:pt x="28859" y="17098"/>
                    <a:pt x="49089" y="17066"/>
                  </a:cubicBezTo>
                  <a:cubicBezTo>
                    <a:pt x="69383" y="17066"/>
                    <a:pt x="84691" y="11937"/>
                    <a:pt x="95014" y="1678"/>
                  </a:cubicBezTo>
                  <a:cubicBezTo>
                    <a:pt x="96132" y="560"/>
                    <a:pt x="96867" y="0"/>
                    <a:pt x="97219" y="0"/>
                  </a:cubicBezTo>
                  <a:cubicBezTo>
                    <a:pt x="97859" y="0"/>
                    <a:pt x="98178" y="336"/>
                    <a:pt x="98178" y="1007"/>
                  </a:cubicBezTo>
                  <a:cubicBezTo>
                    <a:pt x="98178" y="1454"/>
                    <a:pt x="97523" y="2461"/>
                    <a:pt x="96212" y="4027"/>
                  </a:cubicBezTo>
                  <a:cubicBezTo>
                    <a:pt x="94901" y="5594"/>
                    <a:pt x="92744" y="7591"/>
                    <a:pt x="89741" y="10020"/>
                  </a:cubicBezTo>
                  <a:cubicBezTo>
                    <a:pt x="86736" y="12448"/>
                    <a:pt x="83397" y="14542"/>
                    <a:pt x="79721" y="16300"/>
                  </a:cubicBezTo>
                  <a:cubicBezTo>
                    <a:pt x="70805" y="20614"/>
                    <a:pt x="60594" y="22771"/>
                    <a:pt x="49089" y="22771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A95CD319-66BC-C051-19B5-0173A645746E}"/>
                </a:ext>
              </a:extLst>
            </p:cNvPr>
            <p:cNvSpPr/>
            <p:nvPr/>
          </p:nvSpPr>
          <p:spPr>
            <a:xfrm>
              <a:off x="6536844" y="3979057"/>
              <a:ext cx="66778" cy="56615"/>
            </a:xfrm>
            <a:custGeom>
              <a:avLst/>
              <a:gdLst>
                <a:gd name="connsiteX0" fmla="*/ 66778 w 66778"/>
                <a:gd name="connsiteY0" fmla="*/ 56615 h 56615"/>
                <a:gd name="connsiteX1" fmla="*/ 63758 w 66778"/>
                <a:gd name="connsiteY1" fmla="*/ 56615 h 56615"/>
                <a:gd name="connsiteX2" fmla="*/ 63758 w 66778"/>
                <a:gd name="connsiteY2" fmla="*/ 54266 h 56615"/>
                <a:gd name="connsiteX3" fmla="*/ 62895 w 66778"/>
                <a:gd name="connsiteY3" fmla="*/ 47746 h 56615"/>
                <a:gd name="connsiteX4" fmla="*/ 59108 w 66778"/>
                <a:gd name="connsiteY4" fmla="*/ 46500 h 56615"/>
                <a:gd name="connsiteX5" fmla="*/ 7670 w 66778"/>
                <a:gd name="connsiteY5" fmla="*/ 46500 h 56615"/>
                <a:gd name="connsiteX6" fmla="*/ 3979 w 66778"/>
                <a:gd name="connsiteY6" fmla="*/ 47746 h 56615"/>
                <a:gd name="connsiteX7" fmla="*/ 3068 w 66778"/>
                <a:gd name="connsiteY7" fmla="*/ 54266 h 56615"/>
                <a:gd name="connsiteX8" fmla="*/ 3068 w 66778"/>
                <a:gd name="connsiteY8" fmla="*/ 56615 h 56615"/>
                <a:gd name="connsiteX9" fmla="*/ 0 w 66778"/>
                <a:gd name="connsiteY9" fmla="*/ 56615 h 56615"/>
                <a:gd name="connsiteX10" fmla="*/ 0 w 66778"/>
                <a:gd name="connsiteY10" fmla="*/ 2732 h 56615"/>
                <a:gd name="connsiteX11" fmla="*/ 22100 w 66778"/>
                <a:gd name="connsiteY11" fmla="*/ 0 h 56615"/>
                <a:gd name="connsiteX12" fmla="*/ 22100 w 66778"/>
                <a:gd name="connsiteY12" fmla="*/ 2445 h 56615"/>
                <a:gd name="connsiteX13" fmla="*/ 13327 w 66778"/>
                <a:gd name="connsiteY13" fmla="*/ 4027 h 56615"/>
                <a:gd name="connsiteX14" fmla="*/ 7574 w 66778"/>
                <a:gd name="connsiteY14" fmla="*/ 6902 h 56615"/>
                <a:gd name="connsiteX15" fmla="*/ 4075 w 66778"/>
                <a:gd name="connsiteY15" fmla="*/ 12320 h 56615"/>
                <a:gd name="connsiteX16" fmla="*/ 3068 w 66778"/>
                <a:gd name="connsiteY16" fmla="*/ 21188 h 56615"/>
                <a:gd name="connsiteX17" fmla="*/ 3068 w 66778"/>
                <a:gd name="connsiteY17" fmla="*/ 32981 h 56615"/>
                <a:gd name="connsiteX18" fmla="*/ 3787 w 66778"/>
                <a:gd name="connsiteY18" fmla="*/ 37056 h 56615"/>
                <a:gd name="connsiteX19" fmla="*/ 6999 w 66778"/>
                <a:gd name="connsiteY19" fmla="*/ 37776 h 56615"/>
                <a:gd name="connsiteX20" fmla="*/ 31831 w 66778"/>
                <a:gd name="connsiteY20" fmla="*/ 37776 h 56615"/>
                <a:gd name="connsiteX21" fmla="*/ 31831 w 66778"/>
                <a:gd name="connsiteY21" fmla="*/ 29338 h 56615"/>
                <a:gd name="connsiteX22" fmla="*/ 29434 w 66778"/>
                <a:gd name="connsiteY22" fmla="*/ 20804 h 56615"/>
                <a:gd name="connsiteX23" fmla="*/ 20326 w 66778"/>
                <a:gd name="connsiteY23" fmla="*/ 18935 h 56615"/>
                <a:gd name="connsiteX24" fmla="*/ 20326 w 66778"/>
                <a:gd name="connsiteY24" fmla="*/ 16490 h 56615"/>
                <a:gd name="connsiteX25" fmla="*/ 46356 w 66778"/>
                <a:gd name="connsiteY25" fmla="*/ 16490 h 56615"/>
                <a:gd name="connsiteX26" fmla="*/ 46356 w 66778"/>
                <a:gd name="connsiteY26" fmla="*/ 18935 h 56615"/>
                <a:gd name="connsiteX27" fmla="*/ 37248 w 66778"/>
                <a:gd name="connsiteY27" fmla="*/ 20804 h 56615"/>
                <a:gd name="connsiteX28" fmla="*/ 34851 w 66778"/>
                <a:gd name="connsiteY28" fmla="*/ 29338 h 56615"/>
                <a:gd name="connsiteX29" fmla="*/ 34851 w 66778"/>
                <a:gd name="connsiteY29" fmla="*/ 37776 h 56615"/>
                <a:gd name="connsiteX30" fmla="*/ 59012 w 66778"/>
                <a:gd name="connsiteY30" fmla="*/ 37776 h 56615"/>
                <a:gd name="connsiteX31" fmla="*/ 61888 w 66778"/>
                <a:gd name="connsiteY31" fmla="*/ 37440 h 56615"/>
                <a:gd name="connsiteX32" fmla="*/ 63231 w 66778"/>
                <a:gd name="connsiteY32" fmla="*/ 35042 h 56615"/>
                <a:gd name="connsiteX33" fmla="*/ 63758 w 66778"/>
                <a:gd name="connsiteY33" fmla="*/ 28475 h 56615"/>
                <a:gd name="connsiteX34" fmla="*/ 63758 w 66778"/>
                <a:gd name="connsiteY34" fmla="*/ 25215 h 56615"/>
                <a:gd name="connsiteX35" fmla="*/ 66778 w 66778"/>
                <a:gd name="connsiteY35" fmla="*/ 25215 h 56615"/>
                <a:gd name="connsiteX36" fmla="*/ 66490 w 66778"/>
                <a:gd name="connsiteY36" fmla="*/ 41706 h 56615"/>
                <a:gd name="connsiteX37" fmla="*/ 66778 w 66778"/>
                <a:gd name="connsiteY37" fmla="*/ 56615 h 5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6778" h="56615">
                  <a:moveTo>
                    <a:pt x="66778" y="56615"/>
                  </a:moveTo>
                  <a:lnTo>
                    <a:pt x="63758" y="56615"/>
                  </a:lnTo>
                  <a:lnTo>
                    <a:pt x="63758" y="54266"/>
                  </a:lnTo>
                  <a:cubicBezTo>
                    <a:pt x="63758" y="50718"/>
                    <a:pt x="63470" y="48545"/>
                    <a:pt x="62895" y="47746"/>
                  </a:cubicBezTo>
                  <a:cubicBezTo>
                    <a:pt x="62288" y="46915"/>
                    <a:pt x="61026" y="46500"/>
                    <a:pt x="59108" y="46500"/>
                  </a:cubicBezTo>
                  <a:lnTo>
                    <a:pt x="7670" y="46500"/>
                  </a:lnTo>
                  <a:cubicBezTo>
                    <a:pt x="5785" y="46500"/>
                    <a:pt x="4554" y="46915"/>
                    <a:pt x="3979" y="47746"/>
                  </a:cubicBezTo>
                  <a:cubicBezTo>
                    <a:pt x="3372" y="48577"/>
                    <a:pt x="3068" y="50751"/>
                    <a:pt x="3068" y="54266"/>
                  </a:cubicBezTo>
                  <a:lnTo>
                    <a:pt x="3068" y="56615"/>
                  </a:lnTo>
                  <a:lnTo>
                    <a:pt x="0" y="56615"/>
                  </a:lnTo>
                  <a:lnTo>
                    <a:pt x="0" y="2732"/>
                  </a:lnTo>
                  <a:lnTo>
                    <a:pt x="22100" y="0"/>
                  </a:lnTo>
                  <a:lnTo>
                    <a:pt x="22100" y="2445"/>
                  </a:lnTo>
                  <a:cubicBezTo>
                    <a:pt x="18360" y="2892"/>
                    <a:pt x="15436" y="3420"/>
                    <a:pt x="13327" y="4027"/>
                  </a:cubicBezTo>
                  <a:cubicBezTo>
                    <a:pt x="11186" y="4602"/>
                    <a:pt x="9268" y="5561"/>
                    <a:pt x="7574" y="6902"/>
                  </a:cubicBezTo>
                  <a:cubicBezTo>
                    <a:pt x="5881" y="8245"/>
                    <a:pt x="4714" y="10051"/>
                    <a:pt x="4075" y="12320"/>
                  </a:cubicBezTo>
                  <a:cubicBezTo>
                    <a:pt x="3404" y="14557"/>
                    <a:pt x="3068" y="17513"/>
                    <a:pt x="3068" y="21188"/>
                  </a:cubicBezTo>
                  <a:lnTo>
                    <a:pt x="3068" y="32981"/>
                  </a:lnTo>
                  <a:cubicBezTo>
                    <a:pt x="3068" y="35218"/>
                    <a:pt x="3308" y="36576"/>
                    <a:pt x="3787" y="37056"/>
                  </a:cubicBezTo>
                  <a:cubicBezTo>
                    <a:pt x="4235" y="37536"/>
                    <a:pt x="5305" y="37776"/>
                    <a:pt x="6999" y="37776"/>
                  </a:cubicBezTo>
                  <a:lnTo>
                    <a:pt x="31831" y="37776"/>
                  </a:lnTo>
                  <a:lnTo>
                    <a:pt x="31831" y="29338"/>
                  </a:lnTo>
                  <a:cubicBezTo>
                    <a:pt x="31831" y="24896"/>
                    <a:pt x="31032" y="22051"/>
                    <a:pt x="29434" y="20804"/>
                  </a:cubicBezTo>
                  <a:cubicBezTo>
                    <a:pt x="27836" y="19558"/>
                    <a:pt x="24800" y="18935"/>
                    <a:pt x="20326" y="18935"/>
                  </a:cubicBezTo>
                  <a:lnTo>
                    <a:pt x="20326" y="16490"/>
                  </a:lnTo>
                  <a:lnTo>
                    <a:pt x="46356" y="16490"/>
                  </a:lnTo>
                  <a:lnTo>
                    <a:pt x="46356" y="18935"/>
                  </a:lnTo>
                  <a:cubicBezTo>
                    <a:pt x="41850" y="18935"/>
                    <a:pt x="38814" y="19558"/>
                    <a:pt x="37248" y="20804"/>
                  </a:cubicBezTo>
                  <a:cubicBezTo>
                    <a:pt x="35650" y="22051"/>
                    <a:pt x="34851" y="24896"/>
                    <a:pt x="34851" y="29338"/>
                  </a:cubicBezTo>
                  <a:lnTo>
                    <a:pt x="34851" y="37776"/>
                  </a:lnTo>
                  <a:lnTo>
                    <a:pt x="59012" y="37776"/>
                  </a:lnTo>
                  <a:cubicBezTo>
                    <a:pt x="60386" y="37776"/>
                    <a:pt x="61345" y="37664"/>
                    <a:pt x="61888" y="37440"/>
                  </a:cubicBezTo>
                  <a:cubicBezTo>
                    <a:pt x="62400" y="37216"/>
                    <a:pt x="62847" y="36417"/>
                    <a:pt x="63231" y="35042"/>
                  </a:cubicBezTo>
                  <a:cubicBezTo>
                    <a:pt x="63582" y="33668"/>
                    <a:pt x="63758" y="31479"/>
                    <a:pt x="63758" y="28475"/>
                  </a:cubicBezTo>
                  <a:lnTo>
                    <a:pt x="63758" y="25215"/>
                  </a:lnTo>
                  <a:lnTo>
                    <a:pt x="66778" y="25215"/>
                  </a:lnTo>
                  <a:cubicBezTo>
                    <a:pt x="66586" y="27580"/>
                    <a:pt x="66490" y="33077"/>
                    <a:pt x="66490" y="41706"/>
                  </a:cubicBezTo>
                  <a:cubicBezTo>
                    <a:pt x="66490" y="49344"/>
                    <a:pt x="66586" y="54314"/>
                    <a:pt x="66778" y="56615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4B61C798-B0BF-8039-DD4E-76E1813B24E5}"/>
                </a:ext>
              </a:extLst>
            </p:cNvPr>
            <p:cNvSpPr/>
            <p:nvPr/>
          </p:nvSpPr>
          <p:spPr>
            <a:xfrm>
              <a:off x="6559615" y="3926040"/>
              <a:ext cx="45109" cy="38015"/>
            </a:xfrm>
            <a:custGeom>
              <a:avLst/>
              <a:gdLst>
                <a:gd name="connsiteX0" fmla="*/ 22387 w 45109"/>
                <a:gd name="connsiteY0" fmla="*/ 38015 h 38015"/>
                <a:gd name="connsiteX1" fmla="*/ 6567 w 45109"/>
                <a:gd name="connsiteY1" fmla="*/ 32071 h 38015"/>
                <a:gd name="connsiteX2" fmla="*/ 0 w 45109"/>
                <a:gd name="connsiteY2" fmla="*/ 17593 h 38015"/>
                <a:gd name="connsiteX3" fmla="*/ 5609 w 45109"/>
                <a:gd name="connsiteY3" fmla="*/ 4507 h 38015"/>
                <a:gd name="connsiteX4" fmla="*/ 19271 w 45109"/>
                <a:gd name="connsiteY4" fmla="*/ 0 h 38015"/>
                <a:gd name="connsiteX5" fmla="*/ 21045 w 45109"/>
                <a:gd name="connsiteY5" fmla="*/ 384 h 38015"/>
                <a:gd name="connsiteX6" fmla="*/ 21332 w 45109"/>
                <a:gd name="connsiteY6" fmla="*/ 2445 h 38015"/>
                <a:gd name="connsiteX7" fmla="*/ 21332 w 45109"/>
                <a:gd name="connsiteY7" fmla="*/ 29866 h 38015"/>
                <a:gd name="connsiteX8" fmla="*/ 36050 w 45109"/>
                <a:gd name="connsiteY8" fmla="*/ 26893 h 38015"/>
                <a:gd name="connsiteX9" fmla="*/ 42617 w 45109"/>
                <a:gd name="connsiteY9" fmla="*/ 15820 h 38015"/>
                <a:gd name="connsiteX10" fmla="*/ 42425 w 45109"/>
                <a:gd name="connsiteY10" fmla="*/ 13711 h 38015"/>
                <a:gd name="connsiteX11" fmla="*/ 41419 w 45109"/>
                <a:gd name="connsiteY11" fmla="*/ 10211 h 38015"/>
                <a:gd name="connsiteX12" fmla="*/ 38303 w 45109"/>
                <a:gd name="connsiteY12" fmla="*/ 5800 h 38015"/>
                <a:gd name="connsiteX13" fmla="*/ 32502 w 45109"/>
                <a:gd name="connsiteY13" fmla="*/ 2541 h 38015"/>
                <a:gd name="connsiteX14" fmla="*/ 31160 w 45109"/>
                <a:gd name="connsiteY14" fmla="*/ 1295 h 38015"/>
                <a:gd name="connsiteX15" fmla="*/ 32310 w 45109"/>
                <a:gd name="connsiteY15" fmla="*/ 0 h 38015"/>
                <a:gd name="connsiteX16" fmla="*/ 35139 w 45109"/>
                <a:gd name="connsiteY16" fmla="*/ 959 h 38015"/>
                <a:gd name="connsiteX17" fmla="*/ 39357 w 45109"/>
                <a:gd name="connsiteY17" fmla="*/ 3643 h 38015"/>
                <a:gd name="connsiteX18" fmla="*/ 43384 w 45109"/>
                <a:gd name="connsiteY18" fmla="*/ 8868 h 38015"/>
                <a:gd name="connsiteX19" fmla="*/ 45110 w 45109"/>
                <a:gd name="connsiteY19" fmla="*/ 16395 h 38015"/>
                <a:gd name="connsiteX20" fmla="*/ 38590 w 45109"/>
                <a:gd name="connsiteY20" fmla="*/ 31544 h 38015"/>
                <a:gd name="connsiteX21" fmla="*/ 22387 w 45109"/>
                <a:gd name="connsiteY21" fmla="*/ 38015 h 38015"/>
                <a:gd name="connsiteX22" fmla="*/ 19271 w 45109"/>
                <a:gd name="connsiteY22" fmla="*/ 29770 h 38015"/>
                <a:gd name="connsiteX23" fmla="*/ 19271 w 45109"/>
                <a:gd name="connsiteY23" fmla="*/ 6472 h 38015"/>
                <a:gd name="connsiteX24" fmla="*/ 14909 w 45109"/>
                <a:gd name="connsiteY24" fmla="*/ 6855 h 38015"/>
                <a:gd name="connsiteX25" fmla="*/ 9444 w 45109"/>
                <a:gd name="connsiteY25" fmla="*/ 8245 h 38015"/>
                <a:gd name="connsiteX26" fmla="*/ 4219 w 45109"/>
                <a:gd name="connsiteY26" fmla="*/ 11649 h 38015"/>
                <a:gd name="connsiteX27" fmla="*/ 2205 w 45109"/>
                <a:gd name="connsiteY27" fmla="*/ 17593 h 38015"/>
                <a:gd name="connsiteX28" fmla="*/ 2876 w 45109"/>
                <a:gd name="connsiteY28" fmla="*/ 20902 h 38015"/>
                <a:gd name="connsiteX29" fmla="*/ 5177 w 45109"/>
                <a:gd name="connsiteY29" fmla="*/ 24640 h 38015"/>
                <a:gd name="connsiteX30" fmla="*/ 10498 w 45109"/>
                <a:gd name="connsiteY30" fmla="*/ 28140 h 38015"/>
                <a:gd name="connsiteX31" fmla="*/ 19271 w 45109"/>
                <a:gd name="connsiteY31" fmla="*/ 29770 h 3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5109" h="38015">
                  <a:moveTo>
                    <a:pt x="22387" y="38015"/>
                  </a:moveTo>
                  <a:cubicBezTo>
                    <a:pt x="16219" y="38015"/>
                    <a:pt x="10946" y="36034"/>
                    <a:pt x="6567" y="32071"/>
                  </a:cubicBezTo>
                  <a:cubicBezTo>
                    <a:pt x="2189" y="28108"/>
                    <a:pt x="0" y="23282"/>
                    <a:pt x="0" y="17593"/>
                  </a:cubicBezTo>
                  <a:cubicBezTo>
                    <a:pt x="0" y="11841"/>
                    <a:pt x="1870" y="7479"/>
                    <a:pt x="5609" y="4507"/>
                  </a:cubicBezTo>
                  <a:cubicBezTo>
                    <a:pt x="9348" y="1502"/>
                    <a:pt x="13902" y="0"/>
                    <a:pt x="19271" y="0"/>
                  </a:cubicBezTo>
                  <a:cubicBezTo>
                    <a:pt x="20262" y="0"/>
                    <a:pt x="20853" y="128"/>
                    <a:pt x="21045" y="384"/>
                  </a:cubicBezTo>
                  <a:cubicBezTo>
                    <a:pt x="21237" y="640"/>
                    <a:pt x="21332" y="1326"/>
                    <a:pt x="21332" y="2445"/>
                  </a:cubicBezTo>
                  <a:lnTo>
                    <a:pt x="21332" y="29866"/>
                  </a:lnTo>
                  <a:cubicBezTo>
                    <a:pt x="28012" y="29866"/>
                    <a:pt x="32918" y="28876"/>
                    <a:pt x="36050" y="26893"/>
                  </a:cubicBezTo>
                  <a:cubicBezTo>
                    <a:pt x="40428" y="24145"/>
                    <a:pt x="42617" y="20454"/>
                    <a:pt x="42617" y="15820"/>
                  </a:cubicBezTo>
                  <a:cubicBezTo>
                    <a:pt x="42617" y="15180"/>
                    <a:pt x="42553" y="14477"/>
                    <a:pt x="42425" y="13711"/>
                  </a:cubicBezTo>
                  <a:cubicBezTo>
                    <a:pt x="42298" y="12943"/>
                    <a:pt x="41962" y="11777"/>
                    <a:pt x="41419" y="10211"/>
                  </a:cubicBezTo>
                  <a:cubicBezTo>
                    <a:pt x="40843" y="8645"/>
                    <a:pt x="39805" y="7175"/>
                    <a:pt x="38303" y="5800"/>
                  </a:cubicBezTo>
                  <a:cubicBezTo>
                    <a:pt x="36801" y="4426"/>
                    <a:pt x="34867" y="3340"/>
                    <a:pt x="32502" y="2541"/>
                  </a:cubicBezTo>
                  <a:cubicBezTo>
                    <a:pt x="31575" y="2350"/>
                    <a:pt x="31128" y="1934"/>
                    <a:pt x="31160" y="1295"/>
                  </a:cubicBezTo>
                  <a:cubicBezTo>
                    <a:pt x="31160" y="432"/>
                    <a:pt x="31543" y="0"/>
                    <a:pt x="32310" y="0"/>
                  </a:cubicBezTo>
                  <a:cubicBezTo>
                    <a:pt x="32886" y="0"/>
                    <a:pt x="33828" y="319"/>
                    <a:pt x="35139" y="959"/>
                  </a:cubicBezTo>
                  <a:cubicBezTo>
                    <a:pt x="36417" y="1566"/>
                    <a:pt x="37823" y="2461"/>
                    <a:pt x="39357" y="3643"/>
                  </a:cubicBezTo>
                  <a:cubicBezTo>
                    <a:pt x="40891" y="4826"/>
                    <a:pt x="42234" y="6568"/>
                    <a:pt x="43384" y="8868"/>
                  </a:cubicBezTo>
                  <a:cubicBezTo>
                    <a:pt x="44535" y="11137"/>
                    <a:pt x="45110" y="13646"/>
                    <a:pt x="45110" y="16395"/>
                  </a:cubicBezTo>
                  <a:cubicBezTo>
                    <a:pt x="45110" y="22147"/>
                    <a:pt x="42937" y="27197"/>
                    <a:pt x="38590" y="31544"/>
                  </a:cubicBezTo>
                  <a:cubicBezTo>
                    <a:pt x="34212" y="35858"/>
                    <a:pt x="28811" y="38015"/>
                    <a:pt x="22387" y="38015"/>
                  </a:cubicBezTo>
                  <a:moveTo>
                    <a:pt x="19271" y="29770"/>
                  </a:moveTo>
                  <a:lnTo>
                    <a:pt x="19271" y="6472"/>
                  </a:lnTo>
                  <a:cubicBezTo>
                    <a:pt x="17897" y="6472"/>
                    <a:pt x="16443" y="6600"/>
                    <a:pt x="14909" y="6855"/>
                  </a:cubicBezTo>
                  <a:cubicBezTo>
                    <a:pt x="13375" y="7080"/>
                    <a:pt x="11553" y="7542"/>
                    <a:pt x="9444" y="8245"/>
                  </a:cubicBezTo>
                  <a:cubicBezTo>
                    <a:pt x="7303" y="8916"/>
                    <a:pt x="5561" y="10051"/>
                    <a:pt x="4219" y="11649"/>
                  </a:cubicBezTo>
                  <a:cubicBezTo>
                    <a:pt x="2876" y="13247"/>
                    <a:pt x="2205" y="15228"/>
                    <a:pt x="2205" y="17593"/>
                  </a:cubicBezTo>
                  <a:cubicBezTo>
                    <a:pt x="2205" y="18648"/>
                    <a:pt x="2429" y="19751"/>
                    <a:pt x="2876" y="20902"/>
                  </a:cubicBezTo>
                  <a:cubicBezTo>
                    <a:pt x="3324" y="22020"/>
                    <a:pt x="4091" y="23266"/>
                    <a:pt x="5177" y="24640"/>
                  </a:cubicBezTo>
                  <a:cubicBezTo>
                    <a:pt x="6264" y="26014"/>
                    <a:pt x="8038" y="27181"/>
                    <a:pt x="10498" y="28140"/>
                  </a:cubicBezTo>
                  <a:cubicBezTo>
                    <a:pt x="12959" y="29099"/>
                    <a:pt x="15883" y="29642"/>
                    <a:pt x="19271" y="29770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EEA46483-1B59-295B-F9A8-BDF54856383C}"/>
                </a:ext>
              </a:extLst>
            </p:cNvPr>
            <p:cNvSpPr/>
            <p:nvPr/>
          </p:nvSpPr>
          <p:spPr>
            <a:xfrm>
              <a:off x="6535502" y="3871521"/>
              <a:ext cx="68120" cy="49377"/>
            </a:xfrm>
            <a:custGeom>
              <a:avLst/>
              <a:gdLst>
                <a:gd name="connsiteX0" fmla="*/ 68120 w 68120"/>
                <a:gd name="connsiteY0" fmla="*/ 49377 h 49377"/>
                <a:gd name="connsiteX1" fmla="*/ 65100 w 68120"/>
                <a:gd name="connsiteY1" fmla="*/ 49377 h 49377"/>
                <a:gd name="connsiteX2" fmla="*/ 64477 w 68120"/>
                <a:gd name="connsiteY2" fmla="*/ 42953 h 49377"/>
                <a:gd name="connsiteX3" fmla="*/ 60642 w 68120"/>
                <a:gd name="connsiteY3" fmla="*/ 41754 h 49377"/>
                <a:gd name="connsiteX4" fmla="*/ 9588 w 68120"/>
                <a:gd name="connsiteY4" fmla="*/ 41754 h 49377"/>
                <a:gd name="connsiteX5" fmla="*/ 5034 w 68120"/>
                <a:gd name="connsiteY5" fmla="*/ 43049 h 49377"/>
                <a:gd name="connsiteX6" fmla="*/ 4123 w 68120"/>
                <a:gd name="connsiteY6" fmla="*/ 49377 h 49377"/>
                <a:gd name="connsiteX7" fmla="*/ 1055 w 68120"/>
                <a:gd name="connsiteY7" fmla="*/ 49377 h 49377"/>
                <a:gd name="connsiteX8" fmla="*/ 0 w 68120"/>
                <a:gd name="connsiteY8" fmla="*/ 35283 h 49377"/>
                <a:gd name="connsiteX9" fmla="*/ 34132 w 68120"/>
                <a:gd name="connsiteY9" fmla="*/ 35283 h 49377"/>
                <a:gd name="connsiteX10" fmla="*/ 34132 w 68120"/>
                <a:gd name="connsiteY10" fmla="*/ 35188 h 49377"/>
                <a:gd name="connsiteX11" fmla="*/ 27660 w 68120"/>
                <a:gd name="connsiteY11" fmla="*/ 30058 h 49377"/>
                <a:gd name="connsiteX12" fmla="*/ 24736 w 68120"/>
                <a:gd name="connsiteY12" fmla="*/ 21045 h 49377"/>
                <a:gd name="connsiteX13" fmla="*/ 28380 w 68120"/>
                <a:gd name="connsiteY13" fmla="*/ 10739 h 49377"/>
                <a:gd name="connsiteX14" fmla="*/ 33557 w 68120"/>
                <a:gd name="connsiteY14" fmla="*/ 8150 h 49377"/>
                <a:gd name="connsiteX15" fmla="*/ 43384 w 68120"/>
                <a:gd name="connsiteY15" fmla="*/ 7671 h 49377"/>
                <a:gd name="connsiteX16" fmla="*/ 62128 w 68120"/>
                <a:gd name="connsiteY16" fmla="*/ 7671 h 49377"/>
                <a:gd name="connsiteX17" fmla="*/ 64669 w 68120"/>
                <a:gd name="connsiteY17" fmla="*/ 5993 h 49377"/>
                <a:gd name="connsiteX18" fmla="*/ 65100 w 68120"/>
                <a:gd name="connsiteY18" fmla="*/ 0 h 49377"/>
                <a:gd name="connsiteX19" fmla="*/ 68120 w 68120"/>
                <a:gd name="connsiteY19" fmla="*/ 0 h 49377"/>
                <a:gd name="connsiteX20" fmla="*/ 67833 w 68120"/>
                <a:gd name="connsiteY20" fmla="*/ 11026 h 49377"/>
                <a:gd name="connsiteX21" fmla="*/ 68120 w 68120"/>
                <a:gd name="connsiteY21" fmla="*/ 22100 h 49377"/>
                <a:gd name="connsiteX22" fmla="*/ 65100 w 68120"/>
                <a:gd name="connsiteY22" fmla="*/ 22100 h 49377"/>
                <a:gd name="connsiteX23" fmla="*/ 64477 w 68120"/>
                <a:gd name="connsiteY23" fmla="*/ 15677 h 49377"/>
                <a:gd name="connsiteX24" fmla="*/ 60642 w 68120"/>
                <a:gd name="connsiteY24" fmla="*/ 14430 h 49377"/>
                <a:gd name="connsiteX25" fmla="*/ 37775 w 68120"/>
                <a:gd name="connsiteY25" fmla="*/ 14430 h 49377"/>
                <a:gd name="connsiteX26" fmla="*/ 29865 w 68120"/>
                <a:gd name="connsiteY26" fmla="*/ 15964 h 49377"/>
                <a:gd name="connsiteX27" fmla="*/ 26893 w 68120"/>
                <a:gd name="connsiteY27" fmla="*/ 21716 h 49377"/>
                <a:gd name="connsiteX28" fmla="*/ 31160 w 68120"/>
                <a:gd name="connsiteY28" fmla="*/ 30873 h 49377"/>
                <a:gd name="connsiteX29" fmla="*/ 42617 w 68120"/>
                <a:gd name="connsiteY29" fmla="*/ 34947 h 49377"/>
                <a:gd name="connsiteX30" fmla="*/ 60642 w 68120"/>
                <a:gd name="connsiteY30" fmla="*/ 34947 h 49377"/>
                <a:gd name="connsiteX31" fmla="*/ 64477 w 68120"/>
                <a:gd name="connsiteY31" fmla="*/ 33749 h 49377"/>
                <a:gd name="connsiteX32" fmla="*/ 65100 w 68120"/>
                <a:gd name="connsiteY32" fmla="*/ 27325 h 49377"/>
                <a:gd name="connsiteX33" fmla="*/ 68120 w 68120"/>
                <a:gd name="connsiteY33" fmla="*/ 27325 h 49377"/>
                <a:gd name="connsiteX34" fmla="*/ 67833 w 68120"/>
                <a:gd name="connsiteY34" fmla="*/ 38304 h 49377"/>
                <a:gd name="connsiteX35" fmla="*/ 68120 w 68120"/>
                <a:gd name="connsiteY35" fmla="*/ 49377 h 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8120" h="49377">
                  <a:moveTo>
                    <a:pt x="68120" y="49377"/>
                  </a:moveTo>
                  <a:lnTo>
                    <a:pt x="65100" y="49377"/>
                  </a:lnTo>
                  <a:cubicBezTo>
                    <a:pt x="65100" y="45894"/>
                    <a:pt x="64892" y="43752"/>
                    <a:pt x="64477" y="42953"/>
                  </a:cubicBezTo>
                  <a:cubicBezTo>
                    <a:pt x="64030" y="42153"/>
                    <a:pt x="62751" y="41754"/>
                    <a:pt x="60642" y="41754"/>
                  </a:cubicBezTo>
                  <a:lnTo>
                    <a:pt x="9588" y="41754"/>
                  </a:lnTo>
                  <a:cubicBezTo>
                    <a:pt x="7159" y="41754"/>
                    <a:pt x="5641" y="42186"/>
                    <a:pt x="5034" y="43049"/>
                  </a:cubicBezTo>
                  <a:cubicBezTo>
                    <a:pt x="4426" y="43880"/>
                    <a:pt x="4123" y="45989"/>
                    <a:pt x="4123" y="49377"/>
                  </a:cubicBezTo>
                  <a:lnTo>
                    <a:pt x="1055" y="49377"/>
                  </a:lnTo>
                  <a:lnTo>
                    <a:pt x="0" y="35283"/>
                  </a:lnTo>
                  <a:lnTo>
                    <a:pt x="34132" y="35283"/>
                  </a:lnTo>
                  <a:lnTo>
                    <a:pt x="34132" y="35188"/>
                  </a:lnTo>
                  <a:cubicBezTo>
                    <a:pt x="31767" y="34133"/>
                    <a:pt x="29610" y="32423"/>
                    <a:pt x="27660" y="30058"/>
                  </a:cubicBezTo>
                  <a:cubicBezTo>
                    <a:pt x="25711" y="27693"/>
                    <a:pt x="24736" y="24689"/>
                    <a:pt x="24736" y="21045"/>
                  </a:cubicBezTo>
                  <a:cubicBezTo>
                    <a:pt x="24736" y="16124"/>
                    <a:pt x="25951" y="12688"/>
                    <a:pt x="28380" y="10739"/>
                  </a:cubicBezTo>
                  <a:cubicBezTo>
                    <a:pt x="30009" y="9301"/>
                    <a:pt x="31735" y="8437"/>
                    <a:pt x="33557" y="8150"/>
                  </a:cubicBezTo>
                  <a:cubicBezTo>
                    <a:pt x="35378" y="7831"/>
                    <a:pt x="38654" y="7671"/>
                    <a:pt x="43384" y="7671"/>
                  </a:cubicBezTo>
                  <a:lnTo>
                    <a:pt x="62128" y="7671"/>
                  </a:lnTo>
                  <a:cubicBezTo>
                    <a:pt x="63502" y="7606"/>
                    <a:pt x="64349" y="7048"/>
                    <a:pt x="64669" y="5993"/>
                  </a:cubicBezTo>
                  <a:cubicBezTo>
                    <a:pt x="64956" y="4938"/>
                    <a:pt x="65100" y="2940"/>
                    <a:pt x="65100" y="0"/>
                  </a:cubicBezTo>
                  <a:lnTo>
                    <a:pt x="68120" y="0"/>
                  </a:lnTo>
                  <a:cubicBezTo>
                    <a:pt x="67929" y="6679"/>
                    <a:pt x="67833" y="10355"/>
                    <a:pt x="67833" y="11026"/>
                  </a:cubicBezTo>
                  <a:cubicBezTo>
                    <a:pt x="67833" y="11537"/>
                    <a:pt x="67929" y="15228"/>
                    <a:pt x="68120" y="22100"/>
                  </a:cubicBezTo>
                  <a:lnTo>
                    <a:pt x="65100" y="22100"/>
                  </a:lnTo>
                  <a:cubicBezTo>
                    <a:pt x="65100" y="18617"/>
                    <a:pt x="64892" y="16476"/>
                    <a:pt x="64477" y="15677"/>
                  </a:cubicBezTo>
                  <a:cubicBezTo>
                    <a:pt x="64030" y="14846"/>
                    <a:pt x="62751" y="14430"/>
                    <a:pt x="60642" y="14430"/>
                  </a:cubicBezTo>
                  <a:lnTo>
                    <a:pt x="37775" y="14430"/>
                  </a:lnTo>
                  <a:cubicBezTo>
                    <a:pt x="34452" y="14430"/>
                    <a:pt x="31815" y="14942"/>
                    <a:pt x="29865" y="15964"/>
                  </a:cubicBezTo>
                  <a:cubicBezTo>
                    <a:pt x="27884" y="16986"/>
                    <a:pt x="26893" y="18904"/>
                    <a:pt x="26893" y="21716"/>
                  </a:cubicBezTo>
                  <a:cubicBezTo>
                    <a:pt x="26893" y="25105"/>
                    <a:pt x="28316" y="28156"/>
                    <a:pt x="31160" y="30873"/>
                  </a:cubicBezTo>
                  <a:cubicBezTo>
                    <a:pt x="34004" y="33589"/>
                    <a:pt x="37823" y="34947"/>
                    <a:pt x="42617" y="34947"/>
                  </a:cubicBezTo>
                  <a:lnTo>
                    <a:pt x="60642" y="34947"/>
                  </a:lnTo>
                  <a:cubicBezTo>
                    <a:pt x="62751" y="34947"/>
                    <a:pt x="64030" y="34548"/>
                    <a:pt x="64477" y="33749"/>
                  </a:cubicBezTo>
                  <a:cubicBezTo>
                    <a:pt x="64892" y="32918"/>
                    <a:pt x="65100" y="30777"/>
                    <a:pt x="65100" y="27325"/>
                  </a:cubicBezTo>
                  <a:lnTo>
                    <a:pt x="68120" y="27325"/>
                  </a:lnTo>
                  <a:cubicBezTo>
                    <a:pt x="67929" y="34005"/>
                    <a:pt x="67833" y="37664"/>
                    <a:pt x="67833" y="38304"/>
                  </a:cubicBezTo>
                  <a:cubicBezTo>
                    <a:pt x="67833" y="38814"/>
                    <a:pt x="67929" y="42506"/>
                    <a:pt x="68120" y="49377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6993C1EF-3B7B-963B-4A6C-80C86ABD3431}"/>
                </a:ext>
              </a:extLst>
            </p:cNvPr>
            <p:cNvSpPr/>
            <p:nvPr/>
          </p:nvSpPr>
          <p:spPr>
            <a:xfrm>
              <a:off x="6535502" y="3846379"/>
              <a:ext cx="68120" cy="21764"/>
            </a:xfrm>
            <a:custGeom>
              <a:avLst/>
              <a:gdLst>
                <a:gd name="connsiteX0" fmla="*/ 68120 w 68120"/>
                <a:gd name="connsiteY0" fmla="*/ 21764 h 21764"/>
                <a:gd name="connsiteX1" fmla="*/ 65100 w 68120"/>
                <a:gd name="connsiteY1" fmla="*/ 21764 h 21764"/>
                <a:gd name="connsiteX2" fmla="*/ 64477 w 68120"/>
                <a:gd name="connsiteY2" fmla="*/ 15340 h 21764"/>
                <a:gd name="connsiteX3" fmla="*/ 60642 w 68120"/>
                <a:gd name="connsiteY3" fmla="*/ 14142 h 21764"/>
                <a:gd name="connsiteX4" fmla="*/ 9588 w 68120"/>
                <a:gd name="connsiteY4" fmla="*/ 14142 h 21764"/>
                <a:gd name="connsiteX5" fmla="*/ 5034 w 68120"/>
                <a:gd name="connsiteY5" fmla="*/ 15436 h 21764"/>
                <a:gd name="connsiteX6" fmla="*/ 4123 w 68120"/>
                <a:gd name="connsiteY6" fmla="*/ 21764 h 21764"/>
                <a:gd name="connsiteX7" fmla="*/ 1055 w 68120"/>
                <a:gd name="connsiteY7" fmla="*/ 21764 h 21764"/>
                <a:gd name="connsiteX8" fmla="*/ 0 w 68120"/>
                <a:gd name="connsiteY8" fmla="*/ 7670 h 21764"/>
                <a:gd name="connsiteX9" fmla="*/ 60642 w 68120"/>
                <a:gd name="connsiteY9" fmla="*/ 7670 h 21764"/>
                <a:gd name="connsiteX10" fmla="*/ 64477 w 68120"/>
                <a:gd name="connsiteY10" fmla="*/ 6424 h 21764"/>
                <a:gd name="connsiteX11" fmla="*/ 65100 w 68120"/>
                <a:gd name="connsiteY11" fmla="*/ 0 h 21764"/>
                <a:gd name="connsiteX12" fmla="*/ 68120 w 68120"/>
                <a:gd name="connsiteY12" fmla="*/ 0 h 21764"/>
                <a:gd name="connsiteX13" fmla="*/ 68024 w 68120"/>
                <a:gd name="connsiteY13" fmla="*/ 3691 h 21764"/>
                <a:gd name="connsiteX14" fmla="*/ 67881 w 68120"/>
                <a:gd name="connsiteY14" fmla="*/ 8006 h 21764"/>
                <a:gd name="connsiteX15" fmla="*/ 67833 w 68120"/>
                <a:gd name="connsiteY15" fmla="*/ 10882 h 21764"/>
                <a:gd name="connsiteX16" fmla="*/ 68120 w 68120"/>
                <a:gd name="connsiteY16" fmla="*/ 21764 h 21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120" h="21764">
                  <a:moveTo>
                    <a:pt x="68120" y="21764"/>
                  </a:moveTo>
                  <a:lnTo>
                    <a:pt x="65100" y="21764"/>
                  </a:lnTo>
                  <a:cubicBezTo>
                    <a:pt x="65100" y="18281"/>
                    <a:pt x="64892" y="16139"/>
                    <a:pt x="64477" y="15340"/>
                  </a:cubicBezTo>
                  <a:cubicBezTo>
                    <a:pt x="64030" y="14541"/>
                    <a:pt x="62751" y="14142"/>
                    <a:pt x="60642" y="14142"/>
                  </a:cubicBezTo>
                  <a:lnTo>
                    <a:pt x="9588" y="14142"/>
                  </a:lnTo>
                  <a:cubicBezTo>
                    <a:pt x="7159" y="14142"/>
                    <a:pt x="5641" y="14573"/>
                    <a:pt x="5034" y="15436"/>
                  </a:cubicBezTo>
                  <a:cubicBezTo>
                    <a:pt x="4426" y="16267"/>
                    <a:pt x="4123" y="18376"/>
                    <a:pt x="4123" y="21764"/>
                  </a:cubicBezTo>
                  <a:lnTo>
                    <a:pt x="1055" y="21764"/>
                  </a:lnTo>
                  <a:lnTo>
                    <a:pt x="0" y="7670"/>
                  </a:lnTo>
                  <a:lnTo>
                    <a:pt x="60642" y="7670"/>
                  </a:lnTo>
                  <a:cubicBezTo>
                    <a:pt x="62751" y="7670"/>
                    <a:pt x="64030" y="7255"/>
                    <a:pt x="64477" y="6424"/>
                  </a:cubicBezTo>
                  <a:cubicBezTo>
                    <a:pt x="64892" y="5593"/>
                    <a:pt x="65100" y="3452"/>
                    <a:pt x="65100" y="0"/>
                  </a:cubicBezTo>
                  <a:lnTo>
                    <a:pt x="68120" y="0"/>
                  </a:lnTo>
                  <a:cubicBezTo>
                    <a:pt x="68120" y="799"/>
                    <a:pt x="68088" y="2029"/>
                    <a:pt x="68024" y="3691"/>
                  </a:cubicBezTo>
                  <a:cubicBezTo>
                    <a:pt x="67961" y="5353"/>
                    <a:pt x="67913" y="6791"/>
                    <a:pt x="67881" y="8006"/>
                  </a:cubicBezTo>
                  <a:cubicBezTo>
                    <a:pt x="67849" y="9220"/>
                    <a:pt x="67833" y="10179"/>
                    <a:pt x="67833" y="10882"/>
                  </a:cubicBezTo>
                  <a:cubicBezTo>
                    <a:pt x="67833" y="11649"/>
                    <a:pt x="67929" y="15276"/>
                    <a:pt x="68120" y="21764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3D569372-ED6B-4DE3-65DF-B4390BB55B38}"/>
                </a:ext>
              </a:extLst>
            </p:cNvPr>
            <p:cNvSpPr/>
            <p:nvPr/>
          </p:nvSpPr>
          <p:spPr>
            <a:xfrm>
              <a:off x="6559615" y="3802029"/>
              <a:ext cx="45109" cy="38015"/>
            </a:xfrm>
            <a:custGeom>
              <a:avLst/>
              <a:gdLst>
                <a:gd name="connsiteX0" fmla="*/ 22387 w 45109"/>
                <a:gd name="connsiteY0" fmla="*/ 38015 h 38015"/>
                <a:gd name="connsiteX1" fmla="*/ 6567 w 45109"/>
                <a:gd name="connsiteY1" fmla="*/ 32070 h 38015"/>
                <a:gd name="connsiteX2" fmla="*/ 0 w 45109"/>
                <a:gd name="connsiteY2" fmla="*/ 17593 h 38015"/>
                <a:gd name="connsiteX3" fmla="*/ 5609 w 45109"/>
                <a:gd name="connsiteY3" fmla="*/ 4507 h 38015"/>
                <a:gd name="connsiteX4" fmla="*/ 19271 w 45109"/>
                <a:gd name="connsiteY4" fmla="*/ 0 h 38015"/>
                <a:gd name="connsiteX5" fmla="*/ 21045 w 45109"/>
                <a:gd name="connsiteY5" fmla="*/ 384 h 38015"/>
                <a:gd name="connsiteX6" fmla="*/ 21332 w 45109"/>
                <a:gd name="connsiteY6" fmla="*/ 2445 h 38015"/>
                <a:gd name="connsiteX7" fmla="*/ 21332 w 45109"/>
                <a:gd name="connsiteY7" fmla="*/ 29865 h 38015"/>
                <a:gd name="connsiteX8" fmla="*/ 36050 w 45109"/>
                <a:gd name="connsiteY8" fmla="*/ 26893 h 38015"/>
                <a:gd name="connsiteX9" fmla="*/ 42617 w 45109"/>
                <a:gd name="connsiteY9" fmla="*/ 15820 h 38015"/>
                <a:gd name="connsiteX10" fmla="*/ 42425 w 45109"/>
                <a:gd name="connsiteY10" fmla="*/ 13711 h 38015"/>
                <a:gd name="connsiteX11" fmla="*/ 41419 w 45109"/>
                <a:gd name="connsiteY11" fmla="*/ 10211 h 38015"/>
                <a:gd name="connsiteX12" fmla="*/ 38303 w 45109"/>
                <a:gd name="connsiteY12" fmla="*/ 5800 h 38015"/>
                <a:gd name="connsiteX13" fmla="*/ 32502 w 45109"/>
                <a:gd name="connsiteY13" fmla="*/ 2541 h 38015"/>
                <a:gd name="connsiteX14" fmla="*/ 31160 w 45109"/>
                <a:gd name="connsiteY14" fmla="*/ 1294 h 38015"/>
                <a:gd name="connsiteX15" fmla="*/ 32310 w 45109"/>
                <a:gd name="connsiteY15" fmla="*/ 0 h 38015"/>
                <a:gd name="connsiteX16" fmla="*/ 35139 w 45109"/>
                <a:gd name="connsiteY16" fmla="*/ 959 h 38015"/>
                <a:gd name="connsiteX17" fmla="*/ 39357 w 45109"/>
                <a:gd name="connsiteY17" fmla="*/ 3643 h 38015"/>
                <a:gd name="connsiteX18" fmla="*/ 43384 w 45109"/>
                <a:gd name="connsiteY18" fmla="*/ 8868 h 38015"/>
                <a:gd name="connsiteX19" fmla="*/ 45110 w 45109"/>
                <a:gd name="connsiteY19" fmla="*/ 16395 h 38015"/>
                <a:gd name="connsiteX20" fmla="*/ 38590 w 45109"/>
                <a:gd name="connsiteY20" fmla="*/ 31543 h 38015"/>
                <a:gd name="connsiteX21" fmla="*/ 22387 w 45109"/>
                <a:gd name="connsiteY21" fmla="*/ 38015 h 38015"/>
                <a:gd name="connsiteX22" fmla="*/ 19271 w 45109"/>
                <a:gd name="connsiteY22" fmla="*/ 29770 h 38015"/>
                <a:gd name="connsiteX23" fmla="*/ 19271 w 45109"/>
                <a:gd name="connsiteY23" fmla="*/ 6472 h 38015"/>
                <a:gd name="connsiteX24" fmla="*/ 14909 w 45109"/>
                <a:gd name="connsiteY24" fmla="*/ 6855 h 38015"/>
                <a:gd name="connsiteX25" fmla="*/ 9444 w 45109"/>
                <a:gd name="connsiteY25" fmla="*/ 8245 h 38015"/>
                <a:gd name="connsiteX26" fmla="*/ 4219 w 45109"/>
                <a:gd name="connsiteY26" fmla="*/ 11649 h 38015"/>
                <a:gd name="connsiteX27" fmla="*/ 2205 w 45109"/>
                <a:gd name="connsiteY27" fmla="*/ 17593 h 38015"/>
                <a:gd name="connsiteX28" fmla="*/ 2876 w 45109"/>
                <a:gd name="connsiteY28" fmla="*/ 20901 h 38015"/>
                <a:gd name="connsiteX29" fmla="*/ 5177 w 45109"/>
                <a:gd name="connsiteY29" fmla="*/ 24640 h 38015"/>
                <a:gd name="connsiteX30" fmla="*/ 10498 w 45109"/>
                <a:gd name="connsiteY30" fmla="*/ 28140 h 38015"/>
                <a:gd name="connsiteX31" fmla="*/ 19271 w 45109"/>
                <a:gd name="connsiteY31" fmla="*/ 29770 h 3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5109" h="38015">
                  <a:moveTo>
                    <a:pt x="22387" y="38015"/>
                  </a:moveTo>
                  <a:cubicBezTo>
                    <a:pt x="16219" y="38015"/>
                    <a:pt x="10946" y="36034"/>
                    <a:pt x="6567" y="32070"/>
                  </a:cubicBezTo>
                  <a:cubicBezTo>
                    <a:pt x="2189" y="28108"/>
                    <a:pt x="0" y="23282"/>
                    <a:pt x="0" y="17593"/>
                  </a:cubicBezTo>
                  <a:cubicBezTo>
                    <a:pt x="0" y="11841"/>
                    <a:pt x="1870" y="7479"/>
                    <a:pt x="5609" y="4507"/>
                  </a:cubicBezTo>
                  <a:cubicBezTo>
                    <a:pt x="9348" y="1502"/>
                    <a:pt x="13902" y="0"/>
                    <a:pt x="19271" y="0"/>
                  </a:cubicBezTo>
                  <a:cubicBezTo>
                    <a:pt x="20262" y="0"/>
                    <a:pt x="20853" y="128"/>
                    <a:pt x="21045" y="384"/>
                  </a:cubicBezTo>
                  <a:cubicBezTo>
                    <a:pt x="21237" y="640"/>
                    <a:pt x="21332" y="1326"/>
                    <a:pt x="21332" y="2445"/>
                  </a:cubicBezTo>
                  <a:lnTo>
                    <a:pt x="21332" y="29865"/>
                  </a:lnTo>
                  <a:cubicBezTo>
                    <a:pt x="28012" y="29865"/>
                    <a:pt x="32918" y="28875"/>
                    <a:pt x="36050" y="26893"/>
                  </a:cubicBezTo>
                  <a:cubicBezTo>
                    <a:pt x="40428" y="24145"/>
                    <a:pt x="42617" y="20454"/>
                    <a:pt x="42617" y="15820"/>
                  </a:cubicBezTo>
                  <a:cubicBezTo>
                    <a:pt x="42617" y="15180"/>
                    <a:pt x="42553" y="14477"/>
                    <a:pt x="42425" y="13711"/>
                  </a:cubicBezTo>
                  <a:cubicBezTo>
                    <a:pt x="42298" y="12943"/>
                    <a:pt x="41962" y="11777"/>
                    <a:pt x="41419" y="10211"/>
                  </a:cubicBezTo>
                  <a:cubicBezTo>
                    <a:pt x="40843" y="8645"/>
                    <a:pt x="39805" y="7175"/>
                    <a:pt x="38303" y="5800"/>
                  </a:cubicBezTo>
                  <a:cubicBezTo>
                    <a:pt x="36801" y="4426"/>
                    <a:pt x="34867" y="3340"/>
                    <a:pt x="32502" y="2541"/>
                  </a:cubicBezTo>
                  <a:cubicBezTo>
                    <a:pt x="31575" y="2350"/>
                    <a:pt x="31128" y="1934"/>
                    <a:pt x="31160" y="1294"/>
                  </a:cubicBezTo>
                  <a:cubicBezTo>
                    <a:pt x="31160" y="432"/>
                    <a:pt x="31543" y="0"/>
                    <a:pt x="32310" y="0"/>
                  </a:cubicBezTo>
                  <a:cubicBezTo>
                    <a:pt x="32886" y="0"/>
                    <a:pt x="33828" y="319"/>
                    <a:pt x="35139" y="959"/>
                  </a:cubicBezTo>
                  <a:cubicBezTo>
                    <a:pt x="36417" y="1566"/>
                    <a:pt x="37823" y="2461"/>
                    <a:pt x="39357" y="3643"/>
                  </a:cubicBezTo>
                  <a:cubicBezTo>
                    <a:pt x="40891" y="4826"/>
                    <a:pt x="42234" y="6568"/>
                    <a:pt x="43384" y="8868"/>
                  </a:cubicBezTo>
                  <a:cubicBezTo>
                    <a:pt x="44535" y="11137"/>
                    <a:pt x="45110" y="13646"/>
                    <a:pt x="45110" y="16395"/>
                  </a:cubicBezTo>
                  <a:cubicBezTo>
                    <a:pt x="45110" y="22147"/>
                    <a:pt x="42937" y="27197"/>
                    <a:pt x="38590" y="31543"/>
                  </a:cubicBezTo>
                  <a:cubicBezTo>
                    <a:pt x="34212" y="35858"/>
                    <a:pt x="28811" y="38015"/>
                    <a:pt x="22387" y="38015"/>
                  </a:cubicBezTo>
                  <a:moveTo>
                    <a:pt x="19271" y="29770"/>
                  </a:moveTo>
                  <a:lnTo>
                    <a:pt x="19271" y="6472"/>
                  </a:lnTo>
                  <a:cubicBezTo>
                    <a:pt x="17897" y="6472"/>
                    <a:pt x="16443" y="6600"/>
                    <a:pt x="14909" y="6855"/>
                  </a:cubicBezTo>
                  <a:cubicBezTo>
                    <a:pt x="13375" y="7079"/>
                    <a:pt x="11553" y="7542"/>
                    <a:pt x="9444" y="8245"/>
                  </a:cubicBezTo>
                  <a:cubicBezTo>
                    <a:pt x="7303" y="8916"/>
                    <a:pt x="5561" y="10051"/>
                    <a:pt x="4219" y="11649"/>
                  </a:cubicBezTo>
                  <a:cubicBezTo>
                    <a:pt x="2876" y="13247"/>
                    <a:pt x="2205" y="15228"/>
                    <a:pt x="2205" y="17593"/>
                  </a:cubicBezTo>
                  <a:cubicBezTo>
                    <a:pt x="2205" y="18648"/>
                    <a:pt x="2429" y="19750"/>
                    <a:pt x="2876" y="20901"/>
                  </a:cubicBezTo>
                  <a:cubicBezTo>
                    <a:pt x="3324" y="22019"/>
                    <a:pt x="4091" y="23266"/>
                    <a:pt x="5177" y="24640"/>
                  </a:cubicBezTo>
                  <a:cubicBezTo>
                    <a:pt x="6264" y="26014"/>
                    <a:pt x="8038" y="27181"/>
                    <a:pt x="10498" y="28140"/>
                  </a:cubicBezTo>
                  <a:cubicBezTo>
                    <a:pt x="12959" y="29099"/>
                    <a:pt x="15883" y="29642"/>
                    <a:pt x="19271" y="29770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B4BEC100-6E27-0A71-2A94-B4702BFE29BE}"/>
                </a:ext>
              </a:extLst>
            </p:cNvPr>
            <p:cNvSpPr/>
            <p:nvPr/>
          </p:nvSpPr>
          <p:spPr>
            <a:xfrm>
              <a:off x="6560238" y="3765871"/>
              <a:ext cx="43384" cy="32982"/>
            </a:xfrm>
            <a:custGeom>
              <a:avLst/>
              <a:gdLst>
                <a:gd name="connsiteX0" fmla="*/ 43384 w 43384"/>
                <a:gd name="connsiteY0" fmla="*/ 32982 h 32982"/>
                <a:gd name="connsiteX1" fmla="*/ 40364 w 43384"/>
                <a:gd name="connsiteY1" fmla="*/ 32982 h 32982"/>
                <a:gd name="connsiteX2" fmla="*/ 39741 w 43384"/>
                <a:gd name="connsiteY2" fmla="*/ 26558 h 32982"/>
                <a:gd name="connsiteX3" fmla="*/ 35906 w 43384"/>
                <a:gd name="connsiteY3" fmla="*/ 25311 h 32982"/>
                <a:gd name="connsiteX4" fmla="*/ 9588 w 43384"/>
                <a:gd name="connsiteY4" fmla="*/ 25311 h 32982"/>
                <a:gd name="connsiteX5" fmla="*/ 5034 w 43384"/>
                <a:gd name="connsiteY5" fmla="*/ 26606 h 32982"/>
                <a:gd name="connsiteX6" fmla="*/ 4123 w 43384"/>
                <a:gd name="connsiteY6" fmla="*/ 32982 h 32982"/>
                <a:gd name="connsiteX7" fmla="*/ 1055 w 43384"/>
                <a:gd name="connsiteY7" fmla="*/ 32982 h 32982"/>
                <a:gd name="connsiteX8" fmla="*/ 0 w 43384"/>
                <a:gd name="connsiteY8" fmla="*/ 19320 h 32982"/>
                <a:gd name="connsiteX9" fmla="*/ 10786 w 43384"/>
                <a:gd name="connsiteY9" fmla="*/ 19320 h 32982"/>
                <a:gd name="connsiteX10" fmla="*/ 3308 w 43384"/>
                <a:gd name="connsiteY10" fmla="*/ 15005 h 32982"/>
                <a:gd name="connsiteX11" fmla="*/ 0 w 43384"/>
                <a:gd name="connsiteY11" fmla="*/ 7239 h 32982"/>
                <a:gd name="connsiteX12" fmla="*/ 1774 w 43384"/>
                <a:gd name="connsiteY12" fmla="*/ 2062 h 32982"/>
                <a:gd name="connsiteX13" fmla="*/ 5992 w 43384"/>
                <a:gd name="connsiteY13" fmla="*/ 0 h 32982"/>
                <a:gd name="connsiteX14" fmla="*/ 9252 w 43384"/>
                <a:gd name="connsiteY14" fmla="*/ 1343 h 32982"/>
                <a:gd name="connsiteX15" fmla="*/ 10307 w 43384"/>
                <a:gd name="connsiteY15" fmla="*/ 4219 h 32982"/>
                <a:gd name="connsiteX16" fmla="*/ 9204 w 43384"/>
                <a:gd name="connsiteY16" fmla="*/ 7239 h 32982"/>
                <a:gd name="connsiteX17" fmla="*/ 6088 w 43384"/>
                <a:gd name="connsiteY17" fmla="*/ 8437 h 32982"/>
                <a:gd name="connsiteX18" fmla="*/ 3979 w 43384"/>
                <a:gd name="connsiteY18" fmla="*/ 7910 h 32982"/>
                <a:gd name="connsiteX19" fmla="*/ 2685 w 43384"/>
                <a:gd name="connsiteY19" fmla="*/ 6903 h 32982"/>
                <a:gd name="connsiteX20" fmla="*/ 2253 w 43384"/>
                <a:gd name="connsiteY20" fmla="*/ 6184 h 32982"/>
                <a:gd name="connsiteX21" fmla="*/ 2157 w 43384"/>
                <a:gd name="connsiteY21" fmla="*/ 7239 h 32982"/>
                <a:gd name="connsiteX22" fmla="*/ 7574 w 43384"/>
                <a:gd name="connsiteY22" fmla="*/ 15772 h 32982"/>
                <a:gd name="connsiteX23" fmla="*/ 20613 w 43384"/>
                <a:gd name="connsiteY23" fmla="*/ 18840 h 32982"/>
                <a:gd name="connsiteX24" fmla="*/ 35714 w 43384"/>
                <a:gd name="connsiteY24" fmla="*/ 18840 h 32982"/>
                <a:gd name="connsiteX25" fmla="*/ 39453 w 43384"/>
                <a:gd name="connsiteY25" fmla="*/ 17689 h 32982"/>
                <a:gd name="connsiteX26" fmla="*/ 40364 w 43384"/>
                <a:gd name="connsiteY26" fmla="*/ 11362 h 32982"/>
                <a:gd name="connsiteX27" fmla="*/ 40364 w 43384"/>
                <a:gd name="connsiteY27" fmla="*/ 9300 h 32982"/>
                <a:gd name="connsiteX28" fmla="*/ 43384 w 43384"/>
                <a:gd name="connsiteY28" fmla="*/ 9300 h 32982"/>
                <a:gd name="connsiteX29" fmla="*/ 43097 w 43384"/>
                <a:gd name="connsiteY29" fmla="*/ 21764 h 32982"/>
                <a:gd name="connsiteX30" fmla="*/ 43144 w 43384"/>
                <a:gd name="connsiteY30" fmla="*/ 24832 h 32982"/>
                <a:gd name="connsiteX31" fmla="*/ 43288 w 43384"/>
                <a:gd name="connsiteY31" fmla="*/ 29147 h 32982"/>
                <a:gd name="connsiteX32" fmla="*/ 43384 w 43384"/>
                <a:gd name="connsiteY32" fmla="*/ 32982 h 3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3384" h="32982">
                  <a:moveTo>
                    <a:pt x="43384" y="32982"/>
                  </a:moveTo>
                  <a:lnTo>
                    <a:pt x="40364" y="32982"/>
                  </a:lnTo>
                  <a:cubicBezTo>
                    <a:pt x="40364" y="29499"/>
                    <a:pt x="40156" y="27357"/>
                    <a:pt x="39741" y="26558"/>
                  </a:cubicBezTo>
                  <a:cubicBezTo>
                    <a:pt x="39293" y="25727"/>
                    <a:pt x="38015" y="25311"/>
                    <a:pt x="35906" y="25311"/>
                  </a:cubicBezTo>
                  <a:lnTo>
                    <a:pt x="9588" y="25311"/>
                  </a:lnTo>
                  <a:cubicBezTo>
                    <a:pt x="7159" y="25311"/>
                    <a:pt x="5641" y="25743"/>
                    <a:pt x="5034" y="26606"/>
                  </a:cubicBezTo>
                  <a:cubicBezTo>
                    <a:pt x="4426" y="27437"/>
                    <a:pt x="4123" y="29562"/>
                    <a:pt x="4123" y="32982"/>
                  </a:cubicBezTo>
                  <a:lnTo>
                    <a:pt x="1055" y="32982"/>
                  </a:lnTo>
                  <a:lnTo>
                    <a:pt x="0" y="19320"/>
                  </a:lnTo>
                  <a:lnTo>
                    <a:pt x="10786" y="19320"/>
                  </a:lnTo>
                  <a:cubicBezTo>
                    <a:pt x="7974" y="18393"/>
                    <a:pt x="5481" y="16955"/>
                    <a:pt x="3308" y="15005"/>
                  </a:cubicBezTo>
                  <a:cubicBezTo>
                    <a:pt x="1103" y="13023"/>
                    <a:pt x="0" y="10435"/>
                    <a:pt x="0" y="7239"/>
                  </a:cubicBezTo>
                  <a:cubicBezTo>
                    <a:pt x="0" y="5130"/>
                    <a:pt x="591" y="3404"/>
                    <a:pt x="1774" y="2062"/>
                  </a:cubicBezTo>
                  <a:cubicBezTo>
                    <a:pt x="2956" y="688"/>
                    <a:pt x="4363" y="0"/>
                    <a:pt x="5992" y="0"/>
                  </a:cubicBezTo>
                  <a:cubicBezTo>
                    <a:pt x="7430" y="0"/>
                    <a:pt x="8517" y="447"/>
                    <a:pt x="9252" y="1343"/>
                  </a:cubicBezTo>
                  <a:cubicBezTo>
                    <a:pt x="9955" y="2205"/>
                    <a:pt x="10307" y="3164"/>
                    <a:pt x="10307" y="4219"/>
                  </a:cubicBezTo>
                  <a:cubicBezTo>
                    <a:pt x="10307" y="5401"/>
                    <a:pt x="9939" y="6408"/>
                    <a:pt x="9204" y="7239"/>
                  </a:cubicBezTo>
                  <a:cubicBezTo>
                    <a:pt x="8437" y="8038"/>
                    <a:pt x="7399" y="8437"/>
                    <a:pt x="6088" y="8437"/>
                  </a:cubicBezTo>
                  <a:cubicBezTo>
                    <a:pt x="5289" y="8437"/>
                    <a:pt x="4586" y="8261"/>
                    <a:pt x="3979" y="7910"/>
                  </a:cubicBezTo>
                  <a:cubicBezTo>
                    <a:pt x="3340" y="7527"/>
                    <a:pt x="2908" y="7191"/>
                    <a:pt x="2685" y="6903"/>
                  </a:cubicBezTo>
                  <a:cubicBezTo>
                    <a:pt x="2461" y="6616"/>
                    <a:pt x="2317" y="6375"/>
                    <a:pt x="2253" y="6184"/>
                  </a:cubicBezTo>
                  <a:cubicBezTo>
                    <a:pt x="2189" y="6312"/>
                    <a:pt x="2157" y="6664"/>
                    <a:pt x="2157" y="7239"/>
                  </a:cubicBezTo>
                  <a:cubicBezTo>
                    <a:pt x="2157" y="10851"/>
                    <a:pt x="3963" y="13694"/>
                    <a:pt x="7574" y="15772"/>
                  </a:cubicBezTo>
                  <a:cubicBezTo>
                    <a:pt x="11154" y="17817"/>
                    <a:pt x="15500" y="18840"/>
                    <a:pt x="20613" y="18840"/>
                  </a:cubicBezTo>
                  <a:lnTo>
                    <a:pt x="35714" y="18840"/>
                  </a:lnTo>
                  <a:cubicBezTo>
                    <a:pt x="37600" y="18840"/>
                    <a:pt x="38846" y="18456"/>
                    <a:pt x="39453" y="17689"/>
                  </a:cubicBezTo>
                  <a:cubicBezTo>
                    <a:pt x="40060" y="16890"/>
                    <a:pt x="40364" y="14781"/>
                    <a:pt x="40364" y="11362"/>
                  </a:cubicBezTo>
                  <a:lnTo>
                    <a:pt x="40364" y="9300"/>
                  </a:lnTo>
                  <a:lnTo>
                    <a:pt x="43384" y="9300"/>
                  </a:lnTo>
                  <a:cubicBezTo>
                    <a:pt x="43192" y="11921"/>
                    <a:pt x="43097" y="16076"/>
                    <a:pt x="43097" y="21764"/>
                  </a:cubicBezTo>
                  <a:cubicBezTo>
                    <a:pt x="43097" y="22564"/>
                    <a:pt x="43113" y="23586"/>
                    <a:pt x="43144" y="24832"/>
                  </a:cubicBezTo>
                  <a:cubicBezTo>
                    <a:pt x="43177" y="26079"/>
                    <a:pt x="43224" y="27517"/>
                    <a:pt x="43288" y="29147"/>
                  </a:cubicBezTo>
                  <a:cubicBezTo>
                    <a:pt x="43352" y="30777"/>
                    <a:pt x="43384" y="32055"/>
                    <a:pt x="43384" y="32982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50FF7ECE-1E61-8042-9AC8-4EBE539F2235}"/>
                </a:ext>
              </a:extLst>
            </p:cNvPr>
            <p:cNvSpPr/>
            <p:nvPr/>
          </p:nvSpPr>
          <p:spPr>
            <a:xfrm>
              <a:off x="6529989" y="3738100"/>
              <a:ext cx="98178" cy="22770"/>
            </a:xfrm>
            <a:custGeom>
              <a:avLst/>
              <a:gdLst>
                <a:gd name="connsiteX0" fmla="*/ 97219 w 98178"/>
                <a:gd name="connsiteY0" fmla="*/ 22770 h 22770"/>
                <a:gd name="connsiteX1" fmla="*/ 95541 w 98178"/>
                <a:gd name="connsiteY1" fmla="*/ 21524 h 22770"/>
                <a:gd name="connsiteX2" fmla="*/ 49089 w 98178"/>
                <a:gd name="connsiteY2" fmla="*/ 5704 h 22770"/>
                <a:gd name="connsiteX3" fmla="*/ 3260 w 98178"/>
                <a:gd name="connsiteY3" fmla="*/ 20901 h 22770"/>
                <a:gd name="connsiteX4" fmla="*/ 959 w 98178"/>
                <a:gd name="connsiteY4" fmla="*/ 22770 h 22770"/>
                <a:gd name="connsiteX5" fmla="*/ 0 w 98178"/>
                <a:gd name="connsiteY5" fmla="*/ 21811 h 22770"/>
                <a:gd name="connsiteX6" fmla="*/ 1966 w 98178"/>
                <a:gd name="connsiteY6" fmla="*/ 18792 h 22770"/>
                <a:gd name="connsiteX7" fmla="*/ 8437 w 98178"/>
                <a:gd name="connsiteY7" fmla="*/ 12799 h 22770"/>
                <a:gd name="connsiteX8" fmla="*/ 18456 w 98178"/>
                <a:gd name="connsiteY8" fmla="*/ 6472 h 22770"/>
                <a:gd name="connsiteX9" fmla="*/ 49089 w 98178"/>
                <a:gd name="connsiteY9" fmla="*/ 0 h 22770"/>
                <a:gd name="connsiteX10" fmla="*/ 79050 w 98178"/>
                <a:gd name="connsiteY10" fmla="*/ 6184 h 22770"/>
                <a:gd name="connsiteX11" fmla="*/ 89357 w 98178"/>
                <a:gd name="connsiteY11" fmla="*/ 12511 h 22770"/>
                <a:gd name="connsiteX12" fmla="*/ 96116 w 98178"/>
                <a:gd name="connsiteY12" fmla="*/ 18648 h 22770"/>
                <a:gd name="connsiteX13" fmla="*/ 98178 w 98178"/>
                <a:gd name="connsiteY13" fmla="*/ 21811 h 22770"/>
                <a:gd name="connsiteX14" fmla="*/ 97219 w 98178"/>
                <a:gd name="connsiteY14" fmla="*/ 22770 h 22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178" h="22770">
                  <a:moveTo>
                    <a:pt x="97219" y="22770"/>
                  </a:moveTo>
                  <a:cubicBezTo>
                    <a:pt x="96899" y="22770"/>
                    <a:pt x="96340" y="22355"/>
                    <a:pt x="95541" y="21524"/>
                  </a:cubicBezTo>
                  <a:cubicBezTo>
                    <a:pt x="84803" y="10977"/>
                    <a:pt x="69319" y="5704"/>
                    <a:pt x="49089" y="5704"/>
                  </a:cubicBezTo>
                  <a:cubicBezTo>
                    <a:pt x="28795" y="5704"/>
                    <a:pt x="13519" y="10770"/>
                    <a:pt x="3260" y="20901"/>
                  </a:cubicBezTo>
                  <a:cubicBezTo>
                    <a:pt x="2077" y="22147"/>
                    <a:pt x="1310" y="22770"/>
                    <a:pt x="959" y="22770"/>
                  </a:cubicBezTo>
                  <a:cubicBezTo>
                    <a:pt x="320" y="22770"/>
                    <a:pt x="0" y="22451"/>
                    <a:pt x="0" y="21811"/>
                  </a:cubicBezTo>
                  <a:cubicBezTo>
                    <a:pt x="0" y="21364"/>
                    <a:pt x="655" y="20357"/>
                    <a:pt x="1966" y="18792"/>
                  </a:cubicBezTo>
                  <a:cubicBezTo>
                    <a:pt x="3276" y="17194"/>
                    <a:pt x="5433" y="15197"/>
                    <a:pt x="8437" y="12799"/>
                  </a:cubicBezTo>
                  <a:cubicBezTo>
                    <a:pt x="11441" y="10371"/>
                    <a:pt x="14781" y="8261"/>
                    <a:pt x="18456" y="6472"/>
                  </a:cubicBezTo>
                  <a:cubicBezTo>
                    <a:pt x="27373" y="2157"/>
                    <a:pt x="37584" y="0"/>
                    <a:pt x="49089" y="0"/>
                  </a:cubicBezTo>
                  <a:cubicBezTo>
                    <a:pt x="60147" y="0"/>
                    <a:pt x="70134" y="2061"/>
                    <a:pt x="79050" y="6184"/>
                  </a:cubicBezTo>
                  <a:cubicBezTo>
                    <a:pt x="82789" y="7941"/>
                    <a:pt x="86225" y="10050"/>
                    <a:pt x="89357" y="12511"/>
                  </a:cubicBezTo>
                  <a:cubicBezTo>
                    <a:pt x="92489" y="14972"/>
                    <a:pt x="94742" y="17018"/>
                    <a:pt x="96116" y="18648"/>
                  </a:cubicBezTo>
                  <a:cubicBezTo>
                    <a:pt x="97490" y="20279"/>
                    <a:pt x="98178" y="21333"/>
                    <a:pt x="98178" y="21811"/>
                  </a:cubicBezTo>
                  <a:cubicBezTo>
                    <a:pt x="98178" y="22451"/>
                    <a:pt x="97859" y="22770"/>
                    <a:pt x="97219" y="22770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292" name="Freeform 291">
            <a:extLst>
              <a:ext uri="{FF2B5EF4-FFF2-40B4-BE49-F238E27FC236}">
                <a16:creationId xmlns:a16="http://schemas.microsoft.com/office/drawing/2014/main" id="{C1B47971-939A-65AB-1211-9E33F76DE521}"/>
              </a:ext>
            </a:extLst>
          </p:cNvPr>
          <p:cNvSpPr/>
          <p:nvPr/>
        </p:nvSpPr>
        <p:spPr>
          <a:xfrm>
            <a:off x="6879720" y="4550440"/>
            <a:ext cx="1987874" cy="67970"/>
          </a:xfrm>
          <a:custGeom>
            <a:avLst/>
            <a:gdLst>
              <a:gd name="connsiteX0" fmla="*/ 0 w 1987874"/>
              <a:gd name="connsiteY0" fmla="*/ 67970 h 67970"/>
              <a:gd name="connsiteX1" fmla="*/ 6649 w 1987874"/>
              <a:gd name="connsiteY1" fmla="*/ 67970 h 67970"/>
              <a:gd name="connsiteX2" fmla="*/ 13296 w 1987874"/>
              <a:gd name="connsiteY2" fmla="*/ 67970 h 67970"/>
              <a:gd name="connsiteX3" fmla="*/ 19945 w 1987874"/>
              <a:gd name="connsiteY3" fmla="*/ 67970 h 67970"/>
              <a:gd name="connsiteX4" fmla="*/ 26594 w 1987874"/>
              <a:gd name="connsiteY4" fmla="*/ 67970 h 67970"/>
              <a:gd name="connsiteX5" fmla="*/ 33242 w 1987874"/>
              <a:gd name="connsiteY5" fmla="*/ 67970 h 67970"/>
              <a:gd name="connsiteX6" fmla="*/ 39890 w 1987874"/>
              <a:gd name="connsiteY6" fmla="*/ 67970 h 67970"/>
              <a:gd name="connsiteX7" fmla="*/ 46539 w 1987874"/>
              <a:gd name="connsiteY7" fmla="*/ 67970 h 67970"/>
              <a:gd name="connsiteX8" fmla="*/ 53187 w 1987874"/>
              <a:gd name="connsiteY8" fmla="*/ 67970 h 67970"/>
              <a:gd name="connsiteX9" fmla="*/ 59836 w 1987874"/>
              <a:gd name="connsiteY9" fmla="*/ 67970 h 67970"/>
              <a:gd name="connsiteX10" fmla="*/ 66484 w 1987874"/>
              <a:gd name="connsiteY10" fmla="*/ 67970 h 67970"/>
              <a:gd name="connsiteX11" fmla="*/ 73132 w 1987874"/>
              <a:gd name="connsiteY11" fmla="*/ 67970 h 67970"/>
              <a:gd name="connsiteX12" fmla="*/ 79781 w 1987874"/>
              <a:gd name="connsiteY12" fmla="*/ 67970 h 67970"/>
              <a:gd name="connsiteX13" fmla="*/ 86429 w 1987874"/>
              <a:gd name="connsiteY13" fmla="*/ 67970 h 67970"/>
              <a:gd name="connsiteX14" fmla="*/ 93078 w 1987874"/>
              <a:gd name="connsiteY14" fmla="*/ 67970 h 67970"/>
              <a:gd name="connsiteX15" fmla="*/ 99726 w 1987874"/>
              <a:gd name="connsiteY15" fmla="*/ 67970 h 67970"/>
              <a:gd name="connsiteX16" fmla="*/ 106374 w 1987874"/>
              <a:gd name="connsiteY16" fmla="*/ 67970 h 67970"/>
              <a:gd name="connsiteX17" fmla="*/ 113023 w 1987874"/>
              <a:gd name="connsiteY17" fmla="*/ 67970 h 67970"/>
              <a:gd name="connsiteX18" fmla="*/ 119672 w 1987874"/>
              <a:gd name="connsiteY18" fmla="*/ 67970 h 67970"/>
              <a:gd name="connsiteX19" fmla="*/ 126319 w 1987874"/>
              <a:gd name="connsiteY19" fmla="*/ 67970 h 67970"/>
              <a:gd name="connsiteX20" fmla="*/ 132968 w 1987874"/>
              <a:gd name="connsiteY20" fmla="*/ 67970 h 67970"/>
              <a:gd name="connsiteX21" fmla="*/ 139617 w 1987874"/>
              <a:gd name="connsiteY21" fmla="*/ 67970 h 67970"/>
              <a:gd name="connsiteX22" fmla="*/ 146265 w 1987874"/>
              <a:gd name="connsiteY22" fmla="*/ 67970 h 67970"/>
              <a:gd name="connsiteX23" fmla="*/ 152913 w 1987874"/>
              <a:gd name="connsiteY23" fmla="*/ 67970 h 67970"/>
              <a:gd name="connsiteX24" fmla="*/ 159561 w 1987874"/>
              <a:gd name="connsiteY24" fmla="*/ 67970 h 67970"/>
              <a:gd name="connsiteX25" fmla="*/ 166210 w 1987874"/>
              <a:gd name="connsiteY25" fmla="*/ 67970 h 67970"/>
              <a:gd name="connsiteX26" fmla="*/ 172859 w 1987874"/>
              <a:gd name="connsiteY26" fmla="*/ 67970 h 67970"/>
              <a:gd name="connsiteX27" fmla="*/ 179507 w 1987874"/>
              <a:gd name="connsiteY27" fmla="*/ 67970 h 67970"/>
              <a:gd name="connsiteX28" fmla="*/ 186155 w 1987874"/>
              <a:gd name="connsiteY28" fmla="*/ 67970 h 67970"/>
              <a:gd name="connsiteX29" fmla="*/ 192804 w 1987874"/>
              <a:gd name="connsiteY29" fmla="*/ 67970 h 67970"/>
              <a:gd name="connsiteX30" fmla="*/ 199452 w 1987874"/>
              <a:gd name="connsiteY30" fmla="*/ 67970 h 67970"/>
              <a:gd name="connsiteX31" fmla="*/ 206101 w 1987874"/>
              <a:gd name="connsiteY31" fmla="*/ 67970 h 67970"/>
              <a:gd name="connsiteX32" fmla="*/ 212749 w 1987874"/>
              <a:gd name="connsiteY32" fmla="*/ 67970 h 67970"/>
              <a:gd name="connsiteX33" fmla="*/ 219397 w 1987874"/>
              <a:gd name="connsiteY33" fmla="*/ 67970 h 67970"/>
              <a:gd name="connsiteX34" fmla="*/ 226046 w 1987874"/>
              <a:gd name="connsiteY34" fmla="*/ 67970 h 67970"/>
              <a:gd name="connsiteX35" fmla="*/ 232694 w 1987874"/>
              <a:gd name="connsiteY35" fmla="*/ 67970 h 67970"/>
              <a:gd name="connsiteX36" fmla="*/ 239342 w 1987874"/>
              <a:gd name="connsiteY36" fmla="*/ 67970 h 67970"/>
              <a:gd name="connsiteX37" fmla="*/ 245991 w 1987874"/>
              <a:gd name="connsiteY37" fmla="*/ 67970 h 67970"/>
              <a:gd name="connsiteX38" fmla="*/ 252639 w 1987874"/>
              <a:gd name="connsiteY38" fmla="*/ 67970 h 67970"/>
              <a:gd name="connsiteX39" fmla="*/ 259288 w 1987874"/>
              <a:gd name="connsiteY39" fmla="*/ 67970 h 67970"/>
              <a:gd name="connsiteX40" fmla="*/ 265936 w 1987874"/>
              <a:gd name="connsiteY40" fmla="*/ 67970 h 67970"/>
              <a:gd name="connsiteX41" fmla="*/ 272584 w 1987874"/>
              <a:gd name="connsiteY41" fmla="*/ 67960 h 67970"/>
              <a:gd name="connsiteX42" fmla="*/ 279233 w 1987874"/>
              <a:gd name="connsiteY42" fmla="*/ 67960 h 67970"/>
              <a:gd name="connsiteX43" fmla="*/ 285882 w 1987874"/>
              <a:gd name="connsiteY43" fmla="*/ 67960 h 67970"/>
              <a:gd name="connsiteX44" fmla="*/ 292530 w 1987874"/>
              <a:gd name="connsiteY44" fmla="*/ 67960 h 67970"/>
              <a:gd name="connsiteX45" fmla="*/ 299178 w 1987874"/>
              <a:gd name="connsiteY45" fmla="*/ 67960 h 67970"/>
              <a:gd name="connsiteX46" fmla="*/ 305827 w 1987874"/>
              <a:gd name="connsiteY46" fmla="*/ 67960 h 67970"/>
              <a:gd name="connsiteX47" fmla="*/ 312475 w 1987874"/>
              <a:gd name="connsiteY47" fmla="*/ 67960 h 67970"/>
              <a:gd name="connsiteX48" fmla="*/ 319124 w 1987874"/>
              <a:gd name="connsiteY48" fmla="*/ 67960 h 67970"/>
              <a:gd name="connsiteX49" fmla="*/ 325772 w 1987874"/>
              <a:gd name="connsiteY49" fmla="*/ 67960 h 67970"/>
              <a:gd name="connsiteX50" fmla="*/ 332420 w 1987874"/>
              <a:gd name="connsiteY50" fmla="*/ 67950 h 67970"/>
              <a:gd name="connsiteX51" fmla="*/ 339069 w 1987874"/>
              <a:gd name="connsiteY51" fmla="*/ 67950 h 67970"/>
              <a:gd name="connsiteX52" fmla="*/ 345717 w 1987874"/>
              <a:gd name="connsiteY52" fmla="*/ 67950 h 67970"/>
              <a:gd name="connsiteX53" fmla="*/ 352365 w 1987874"/>
              <a:gd name="connsiteY53" fmla="*/ 67950 h 67970"/>
              <a:gd name="connsiteX54" fmla="*/ 359014 w 1987874"/>
              <a:gd name="connsiteY54" fmla="*/ 67940 h 67970"/>
              <a:gd name="connsiteX55" fmla="*/ 365662 w 1987874"/>
              <a:gd name="connsiteY55" fmla="*/ 67940 h 67970"/>
              <a:gd name="connsiteX56" fmla="*/ 372311 w 1987874"/>
              <a:gd name="connsiteY56" fmla="*/ 67929 h 67970"/>
              <a:gd name="connsiteX57" fmla="*/ 378960 w 1987874"/>
              <a:gd name="connsiteY57" fmla="*/ 67929 h 67970"/>
              <a:gd name="connsiteX58" fmla="*/ 385607 w 1987874"/>
              <a:gd name="connsiteY58" fmla="*/ 67919 h 67970"/>
              <a:gd name="connsiteX59" fmla="*/ 392256 w 1987874"/>
              <a:gd name="connsiteY59" fmla="*/ 67919 h 67970"/>
              <a:gd name="connsiteX60" fmla="*/ 398905 w 1987874"/>
              <a:gd name="connsiteY60" fmla="*/ 67909 h 67970"/>
              <a:gd name="connsiteX61" fmla="*/ 405553 w 1987874"/>
              <a:gd name="connsiteY61" fmla="*/ 67909 h 67970"/>
              <a:gd name="connsiteX62" fmla="*/ 412201 w 1987874"/>
              <a:gd name="connsiteY62" fmla="*/ 67899 h 67970"/>
              <a:gd name="connsiteX63" fmla="*/ 418849 w 1987874"/>
              <a:gd name="connsiteY63" fmla="*/ 67888 h 67970"/>
              <a:gd name="connsiteX64" fmla="*/ 425498 w 1987874"/>
              <a:gd name="connsiteY64" fmla="*/ 67878 h 67970"/>
              <a:gd name="connsiteX65" fmla="*/ 432147 w 1987874"/>
              <a:gd name="connsiteY65" fmla="*/ 67868 h 67970"/>
              <a:gd name="connsiteX66" fmla="*/ 438794 w 1987874"/>
              <a:gd name="connsiteY66" fmla="*/ 67858 h 67970"/>
              <a:gd name="connsiteX67" fmla="*/ 445443 w 1987874"/>
              <a:gd name="connsiteY67" fmla="*/ 67837 h 67970"/>
              <a:gd name="connsiteX68" fmla="*/ 452092 w 1987874"/>
              <a:gd name="connsiteY68" fmla="*/ 67827 h 67970"/>
              <a:gd name="connsiteX69" fmla="*/ 458740 w 1987874"/>
              <a:gd name="connsiteY69" fmla="*/ 67807 h 67970"/>
              <a:gd name="connsiteX70" fmla="*/ 465388 w 1987874"/>
              <a:gd name="connsiteY70" fmla="*/ 67786 h 67970"/>
              <a:gd name="connsiteX71" fmla="*/ 472037 w 1987874"/>
              <a:gd name="connsiteY71" fmla="*/ 67766 h 67970"/>
              <a:gd name="connsiteX72" fmla="*/ 478685 w 1987874"/>
              <a:gd name="connsiteY72" fmla="*/ 67745 h 67970"/>
              <a:gd name="connsiteX73" fmla="*/ 485334 w 1987874"/>
              <a:gd name="connsiteY73" fmla="*/ 67725 h 67970"/>
              <a:gd name="connsiteX74" fmla="*/ 491983 w 1987874"/>
              <a:gd name="connsiteY74" fmla="*/ 67694 h 67970"/>
              <a:gd name="connsiteX75" fmla="*/ 498630 w 1987874"/>
              <a:gd name="connsiteY75" fmla="*/ 67663 h 67970"/>
              <a:gd name="connsiteX76" fmla="*/ 505279 w 1987874"/>
              <a:gd name="connsiteY76" fmla="*/ 67633 h 67970"/>
              <a:gd name="connsiteX77" fmla="*/ 511928 w 1987874"/>
              <a:gd name="connsiteY77" fmla="*/ 67592 h 67970"/>
              <a:gd name="connsiteX78" fmla="*/ 518576 w 1987874"/>
              <a:gd name="connsiteY78" fmla="*/ 67551 h 67970"/>
              <a:gd name="connsiteX79" fmla="*/ 525224 w 1987874"/>
              <a:gd name="connsiteY79" fmla="*/ 67510 h 67970"/>
              <a:gd name="connsiteX80" fmla="*/ 531872 w 1987874"/>
              <a:gd name="connsiteY80" fmla="*/ 67459 h 67970"/>
              <a:gd name="connsiteX81" fmla="*/ 538521 w 1987874"/>
              <a:gd name="connsiteY81" fmla="*/ 67407 h 67970"/>
              <a:gd name="connsiteX82" fmla="*/ 545170 w 1987874"/>
              <a:gd name="connsiteY82" fmla="*/ 67346 h 67970"/>
              <a:gd name="connsiteX83" fmla="*/ 551817 w 1987874"/>
              <a:gd name="connsiteY83" fmla="*/ 67285 h 67970"/>
              <a:gd name="connsiteX84" fmla="*/ 558466 w 1987874"/>
              <a:gd name="connsiteY84" fmla="*/ 67223 h 67970"/>
              <a:gd name="connsiteX85" fmla="*/ 565115 w 1987874"/>
              <a:gd name="connsiteY85" fmla="*/ 67152 h 67970"/>
              <a:gd name="connsiteX86" fmla="*/ 571763 w 1987874"/>
              <a:gd name="connsiteY86" fmla="*/ 67070 h 67970"/>
              <a:gd name="connsiteX87" fmla="*/ 578411 w 1987874"/>
              <a:gd name="connsiteY87" fmla="*/ 66978 h 67970"/>
              <a:gd name="connsiteX88" fmla="*/ 585060 w 1987874"/>
              <a:gd name="connsiteY88" fmla="*/ 66886 h 67970"/>
              <a:gd name="connsiteX89" fmla="*/ 591708 w 1987874"/>
              <a:gd name="connsiteY89" fmla="*/ 66783 h 67970"/>
              <a:gd name="connsiteX90" fmla="*/ 598357 w 1987874"/>
              <a:gd name="connsiteY90" fmla="*/ 66671 h 67970"/>
              <a:gd name="connsiteX91" fmla="*/ 605006 w 1987874"/>
              <a:gd name="connsiteY91" fmla="*/ 66548 h 67970"/>
              <a:gd name="connsiteX92" fmla="*/ 611653 w 1987874"/>
              <a:gd name="connsiteY92" fmla="*/ 66425 h 67970"/>
              <a:gd name="connsiteX93" fmla="*/ 618302 w 1987874"/>
              <a:gd name="connsiteY93" fmla="*/ 66282 h 67970"/>
              <a:gd name="connsiteX94" fmla="*/ 624950 w 1987874"/>
              <a:gd name="connsiteY94" fmla="*/ 66139 h 67970"/>
              <a:gd name="connsiteX95" fmla="*/ 631599 w 1987874"/>
              <a:gd name="connsiteY95" fmla="*/ 65975 h 67970"/>
              <a:gd name="connsiteX96" fmla="*/ 638247 w 1987874"/>
              <a:gd name="connsiteY96" fmla="*/ 65801 h 67970"/>
              <a:gd name="connsiteX97" fmla="*/ 644895 w 1987874"/>
              <a:gd name="connsiteY97" fmla="*/ 65617 h 67970"/>
              <a:gd name="connsiteX98" fmla="*/ 651544 w 1987874"/>
              <a:gd name="connsiteY98" fmla="*/ 65412 h 67970"/>
              <a:gd name="connsiteX99" fmla="*/ 658193 w 1987874"/>
              <a:gd name="connsiteY99" fmla="*/ 65207 h 67970"/>
              <a:gd name="connsiteX100" fmla="*/ 664837 w 1987874"/>
              <a:gd name="connsiteY100" fmla="*/ 64972 h 67970"/>
              <a:gd name="connsiteX101" fmla="*/ 671489 w 1987874"/>
              <a:gd name="connsiteY101" fmla="*/ 64737 h 67970"/>
              <a:gd name="connsiteX102" fmla="*/ 678141 w 1987874"/>
              <a:gd name="connsiteY102" fmla="*/ 64471 h 67970"/>
              <a:gd name="connsiteX103" fmla="*/ 684782 w 1987874"/>
              <a:gd name="connsiteY103" fmla="*/ 64194 h 67970"/>
              <a:gd name="connsiteX104" fmla="*/ 691434 w 1987874"/>
              <a:gd name="connsiteY104" fmla="*/ 63897 h 67970"/>
              <a:gd name="connsiteX105" fmla="*/ 698086 w 1987874"/>
              <a:gd name="connsiteY105" fmla="*/ 63590 h 67970"/>
              <a:gd name="connsiteX106" fmla="*/ 704727 w 1987874"/>
              <a:gd name="connsiteY106" fmla="*/ 63253 h 67970"/>
              <a:gd name="connsiteX107" fmla="*/ 711379 w 1987874"/>
              <a:gd name="connsiteY107" fmla="*/ 62905 h 67970"/>
              <a:gd name="connsiteX108" fmla="*/ 718030 w 1987874"/>
              <a:gd name="connsiteY108" fmla="*/ 62526 h 67970"/>
              <a:gd name="connsiteX109" fmla="*/ 724672 w 1987874"/>
              <a:gd name="connsiteY109" fmla="*/ 62127 h 67970"/>
              <a:gd name="connsiteX110" fmla="*/ 731324 w 1987874"/>
              <a:gd name="connsiteY110" fmla="*/ 61708 h 67970"/>
              <a:gd name="connsiteX111" fmla="*/ 737975 w 1987874"/>
              <a:gd name="connsiteY111" fmla="*/ 61267 h 67970"/>
              <a:gd name="connsiteX112" fmla="*/ 744617 w 1987874"/>
              <a:gd name="connsiteY112" fmla="*/ 60807 h 67970"/>
              <a:gd name="connsiteX113" fmla="*/ 751269 w 1987874"/>
              <a:gd name="connsiteY113" fmla="*/ 60316 h 67970"/>
              <a:gd name="connsiteX114" fmla="*/ 757920 w 1987874"/>
              <a:gd name="connsiteY114" fmla="*/ 59794 h 67970"/>
              <a:gd name="connsiteX115" fmla="*/ 764562 w 1987874"/>
              <a:gd name="connsiteY115" fmla="*/ 59251 h 67970"/>
              <a:gd name="connsiteX116" fmla="*/ 771213 w 1987874"/>
              <a:gd name="connsiteY116" fmla="*/ 58689 h 67970"/>
              <a:gd name="connsiteX117" fmla="*/ 777865 w 1987874"/>
              <a:gd name="connsiteY117" fmla="*/ 58085 h 67970"/>
              <a:gd name="connsiteX118" fmla="*/ 784517 w 1987874"/>
              <a:gd name="connsiteY118" fmla="*/ 57461 h 67970"/>
              <a:gd name="connsiteX119" fmla="*/ 791159 w 1987874"/>
              <a:gd name="connsiteY119" fmla="*/ 56806 h 67970"/>
              <a:gd name="connsiteX120" fmla="*/ 797810 w 1987874"/>
              <a:gd name="connsiteY120" fmla="*/ 56130 h 67970"/>
              <a:gd name="connsiteX121" fmla="*/ 804462 w 1987874"/>
              <a:gd name="connsiteY121" fmla="*/ 55414 h 67970"/>
              <a:gd name="connsiteX122" fmla="*/ 811103 w 1987874"/>
              <a:gd name="connsiteY122" fmla="*/ 54677 h 67970"/>
              <a:gd name="connsiteX123" fmla="*/ 817755 w 1987874"/>
              <a:gd name="connsiteY123" fmla="*/ 53910 h 67970"/>
              <a:gd name="connsiteX124" fmla="*/ 824407 w 1987874"/>
              <a:gd name="connsiteY124" fmla="*/ 53101 h 67970"/>
              <a:gd name="connsiteX125" fmla="*/ 831048 w 1987874"/>
              <a:gd name="connsiteY125" fmla="*/ 52272 h 67970"/>
              <a:gd name="connsiteX126" fmla="*/ 837700 w 1987874"/>
              <a:gd name="connsiteY126" fmla="*/ 51413 h 67970"/>
              <a:gd name="connsiteX127" fmla="*/ 844352 w 1987874"/>
              <a:gd name="connsiteY127" fmla="*/ 50522 h 67970"/>
              <a:gd name="connsiteX128" fmla="*/ 850993 w 1987874"/>
              <a:gd name="connsiteY128" fmla="*/ 49601 h 67970"/>
              <a:gd name="connsiteX129" fmla="*/ 857645 w 1987874"/>
              <a:gd name="connsiteY129" fmla="*/ 48650 h 67970"/>
              <a:gd name="connsiteX130" fmla="*/ 864297 w 1987874"/>
              <a:gd name="connsiteY130" fmla="*/ 47677 h 67970"/>
              <a:gd name="connsiteX131" fmla="*/ 870938 w 1987874"/>
              <a:gd name="connsiteY131" fmla="*/ 46664 h 67970"/>
              <a:gd name="connsiteX132" fmla="*/ 877590 w 1987874"/>
              <a:gd name="connsiteY132" fmla="*/ 45631 h 67970"/>
              <a:gd name="connsiteX133" fmla="*/ 884242 w 1987874"/>
              <a:gd name="connsiteY133" fmla="*/ 44567 h 67970"/>
              <a:gd name="connsiteX134" fmla="*/ 890883 w 1987874"/>
              <a:gd name="connsiteY134" fmla="*/ 43482 h 67970"/>
              <a:gd name="connsiteX135" fmla="*/ 897535 w 1987874"/>
              <a:gd name="connsiteY135" fmla="*/ 42366 h 67970"/>
              <a:gd name="connsiteX136" fmla="*/ 904187 w 1987874"/>
              <a:gd name="connsiteY136" fmla="*/ 41230 h 67970"/>
              <a:gd name="connsiteX137" fmla="*/ 910828 w 1987874"/>
              <a:gd name="connsiteY137" fmla="*/ 40064 h 67970"/>
              <a:gd name="connsiteX138" fmla="*/ 917480 w 1987874"/>
              <a:gd name="connsiteY138" fmla="*/ 38887 h 67970"/>
              <a:gd name="connsiteX139" fmla="*/ 924131 w 1987874"/>
              <a:gd name="connsiteY139" fmla="*/ 37679 h 67970"/>
              <a:gd name="connsiteX140" fmla="*/ 930773 w 1987874"/>
              <a:gd name="connsiteY140" fmla="*/ 36462 h 67970"/>
              <a:gd name="connsiteX141" fmla="*/ 937425 w 1987874"/>
              <a:gd name="connsiteY141" fmla="*/ 35223 h 67970"/>
              <a:gd name="connsiteX142" fmla="*/ 944076 w 1987874"/>
              <a:gd name="connsiteY142" fmla="*/ 33975 h 67970"/>
              <a:gd name="connsiteX143" fmla="*/ 950718 w 1987874"/>
              <a:gd name="connsiteY143" fmla="*/ 32706 h 67970"/>
              <a:gd name="connsiteX144" fmla="*/ 957370 w 1987874"/>
              <a:gd name="connsiteY144" fmla="*/ 31427 h 67970"/>
              <a:gd name="connsiteX145" fmla="*/ 964021 w 1987874"/>
              <a:gd name="connsiteY145" fmla="*/ 30148 h 67970"/>
              <a:gd name="connsiteX146" fmla="*/ 970663 w 1987874"/>
              <a:gd name="connsiteY146" fmla="*/ 28848 h 67970"/>
              <a:gd name="connsiteX147" fmla="*/ 977314 w 1987874"/>
              <a:gd name="connsiteY147" fmla="*/ 27559 h 67970"/>
              <a:gd name="connsiteX148" fmla="*/ 983966 w 1987874"/>
              <a:gd name="connsiteY148" fmla="*/ 26259 h 67970"/>
              <a:gd name="connsiteX149" fmla="*/ 990608 w 1987874"/>
              <a:gd name="connsiteY149" fmla="*/ 24959 h 67970"/>
              <a:gd name="connsiteX150" fmla="*/ 997259 w 1987874"/>
              <a:gd name="connsiteY150" fmla="*/ 23670 h 67970"/>
              <a:gd name="connsiteX151" fmla="*/ 1003911 w 1987874"/>
              <a:gd name="connsiteY151" fmla="*/ 22380 h 67970"/>
              <a:gd name="connsiteX152" fmla="*/ 1010563 w 1987874"/>
              <a:gd name="connsiteY152" fmla="*/ 21101 h 67970"/>
              <a:gd name="connsiteX153" fmla="*/ 1017204 w 1987874"/>
              <a:gd name="connsiteY153" fmla="*/ 19843 h 67970"/>
              <a:gd name="connsiteX154" fmla="*/ 1023856 w 1987874"/>
              <a:gd name="connsiteY154" fmla="*/ 18584 h 67970"/>
              <a:gd name="connsiteX155" fmla="*/ 1030508 w 1987874"/>
              <a:gd name="connsiteY155" fmla="*/ 17356 h 67970"/>
              <a:gd name="connsiteX156" fmla="*/ 1037149 w 1987874"/>
              <a:gd name="connsiteY156" fmla="*/ 16148 h 67970"/>
              <a:gd name="connsiteX157" fmla="*/ 1043801 w 1987874"/>
              <a:gd name="connsiteY157" fmla="*/ 14951 h 67970"/>
              <a:gd name="connsiteX158" fmla="*/ 1050453 w 1987874"/>
              <a:gd name="connsiteY158" fmla="*/ 13795 h 67970"/>
              <a:gd name="connsiteX159" fmla="*/ 1057094 w 1987874"/>
              <a:gd name="connsiteY159" fmla="*/ 12659 h 67970"/>
              <a:gd name="connsiteX160" fmla="*/ 1063746 w 1987874"/>
              <a:gd name="connsiteY160" fmla="*/ 11554 h 67970"/>
              <a:gd name="connsiteX161" fmla="*/ 1070398 w 1987874"/>
              <a:gd name="connsiteY161" fmla="*/ 10489 h 67970"/>
              <a:gd name="connsiteX162" fmla="*/ 1077039 w 1987874"/>
              <a:gd name="connsiteY162" fmla="*/ 9466 h 67970"/>
              <a:gd name="connsiteX163" fmla="*/ 1083691 w 1987874"/>
              <a:gd name="connsiteY163" fmla="*/ 8473 h 67970"/>
              <a:gd name="connsiteX164" fmla="*/ 1090343 w 1987874"/>
              <a:gd name="connsiteY164" fmla="*/ 7532 h 67970"/>
              <a:gd name="connsiteX165" fmla="*/ 1096984 w 1987874"/>
              <a:gd name="connsiteY165" fmla="*/ 6631 h 67970"/>
              <a:gd name="connsiteX166" fmla="*/ 1103636 w 1987874"/>
              <a:gd name="connsiteY166" fmla="*/ 5782 h 67970"/>
              <a:gd name="connsiteX167" fmla="*/ 1110287 w 1987874"/>
              <a:gd name="connsiteY167" fmla="*/ 4984 h 67970"/>
              <a:gd name="connsiteX168" fmla="*/ 1116929 w 1987874"/>
              <a:gd name="connsiteY168" fmla="*/ 4237 h 67970"/>
              <a:gd name="connsiteX169" fmla="*/ 1123581 w 1987874"/>
              <a:gd name="connsiteY169" fmla="*/ 3541 h 67970"/>
              <a:gd name="connsiteX170" fmla="*/ 1130232 w 1987874"/>
              <a:gd name="connsiteY170" fmla="*/ 2906 h 67970"/>
              <a:gd name="connsiteX171" fmla="*/ 1136874 w 1987874"/>
              <a:gd name="connsiteY171" fmla="*/ 2333 h 67970"/>
              <a:gd name="connsiteX172" fmla="*/ 1143526 w 1987874"/>
              <a:gd name="connsiteY172" fmla="*/ 1822 h 67970"/>
              <a:gd name="connsiteX173" fmla="*/ 1150177 w 1987874"/>
              <a:gd name="connsiteY173" fmla="*/ 1361 h 67970"/>
              <a:gd name="connsiteX174" fmla="*/ 1156819 w 1987874"/>
              <a:gd name="connsiteY174" fmla="*/ 972 h 67970"/>
              <a:gd name="connsiteX175" fmla="*/ 1163471 w 1987874"/>
              <a:gd name="connsiteY175" fmla="*/ 645 h 67970"/>
              <a:gd name="connsiteX176" fmla="*/ 1170122 w 1987874"/>
              <a:gd name="connsiteY176" fmla="*/ 389 h 67970"/>
              <a:gd name="connsiteX177" fmla="*/ 1176764 w 1987874"/>
              <a:gd name="connsiteY177" fmla="*/ 194 h 67970"/>
              <a:gd name="connsiteX178" fmla="*/ 1183415 w 1987874"/>
              <a:gd name="connsiteY178" fmla="*/ 61 h 67970"/>
              <a:gd name="connsiteX179" fmla="*/ 1190067 w 1987874"/>
              <a:gd name="connsiteY179" fmla="*/ 0 h 67970"/>
              <a:gd name="connsiteX180" fmla="*/ 1196709 w 1987874"/>
              <a:gd name="connsiteY180" fmla="*/ 10 h 67970"/>
              <a:gd name="connsiteX181" fmla="*/ 1203360 w 1987874"/>
              <a:gd name="connsiteY181" fmla="*/ 82 h 67970"/>
              <a:gd name="connsiteX182" fmla="*/ 1210012 w 1987874"/>
              <a:gd name="connsiteY182" fmla="*/ 225 h 67970"/>
              <a:gd name="connsiteX183" fmla="*/ 1216664 w 1987874"/>
              <a:gd name="connsiteY183" fmla="*/ 430 h 67970"/>
              <a:gd name="connsiteX184" fmla="*/ 1223305 w 1987874"/>
              <a:gd name="connsiteY184" fmla="*/ 706 h 67970"/>
              <a:gd name="connsiteX185" fmla="*/ 1229957 w 1987874"/>
              <a:gd name="connsiteY185" fmla="*/ 1044 h 67970"/>
              <a:gd name="connsiteX186" fmla="*/ 1236609 w 1987874"/>
              <a:gd name="connsiteY186" fmla="*/ 1453 h 67970"/>
              <a:gd name="connsiteX187" fmla="*/ 1243250 w 1987874"/>
              <a:gd name="connsiteY187" fmla="*/ 1914 h 67970"/>
              <a:gd name="connsiteX188" fmla="*/ 1249902 w 1987874"/>
              <a:gd name="connsiteY188" fmla="*/ 2446 h 67970"/>
              <a:gd name="connsiteX189" fmla="*/ 1256554 w 1987874"/>
              <a:gd name="connsiteY189" fmla="*/ 3029 h 67970"/>
              <a:gd name="connsiteX190" fmla="*/ 1263195 w 1987874"/>
              <a:gd name="connsiteY190" fmla="*/ 3674 h 67970"/>
              <a:gd name="connsiteX191" fmla="*/ 1269847 w 1987874"/>
              <a:gd name="connsiteY191" fmla="*/ 4380 h 67970"/>
              <a:gd name="connsiteX192" fmla="*/ 1276499 w 1987874"/>
              <a:gd name="connsiteY192" fmla="*/ 5137 h 67970"/>
              <a:gd name="connsiteX193" fmla="*/ 1283140 w 1987874"/>
              <a:gd name="connsiteY193" fmla="*/ 5946 h 67970"/>
              <a:gd name="connsiteX194" fmla="*/ 1289792 w 1987874"/>
              <a:gd name="connsiteY194" fmla="*/ 6805 h 67970"/>
              <a:gd name="connsiteX195" fmla="*/ 1296443 w 1987874"/>
              <a:gd name="connsiteY195" fmla="*/ 7716 h 67970"/>
              <a:gd name="connsiteX196" fmla="*/ 1303085 w 1987874"/>
              <a:gd name="connsiteY196" fmla="*/ 8668 h 67970"/>
              <a:gd name="connsiteX197" fmla="*/ 1309737 w 1987874"/>
              <a:gd name="connsiteY197" fmla="*/ 9671 h 67970"/>
              <a:gd name="connsiteX198" fmla="*/ 1316388 w 1987874"/>
              <a:gd name="connsiteY198" fmla="*/ 10704 h 67970"/>
              <a:gd name="connsiteX199" fmla="*/ 1323030 w 1987874"/>
              <a:gd name="connsiteY199" fmla="*/ 11779 h 67970"/>
              <a:gd name="connsiteX200" fmla="*/ 1329682 w 1987874"/>
              <a:gd name="connsiteY200" fmla="*/ 12884 h 67970"/>
              <a:gd name="connsiteX201" fmla="*/ 1336333 w 1987874"/>
              <a:gd name="connsiteY201" fmla="*/ 14020 h 67970"/>
              <a:gd name="connsiteX202" fmla="*/ 1342975 w 1987874"/>
              <a:gd name="connsiteY202" fmla="*/ 15186 h 67970"/>
              <a:gd name="connsiteX203" fmla="*/ 1349627 w 1987874"/>
              <a:gd name="connsiteY203" fmla="*/ 16384 h 67970"/>
              <a:gd name="connsiteX204" fmla="*/ 1356278 w 1987874"/>
              <a:gd name="connsiteY204" fmla="*/ 17601 h 67970"/>
              <a:gd name="connsiteX205" fmla="*/ 1362920 w 1987874"/>
              <a:gd name="connsiteY205" fmla="*/ 18840 h 67970"/>
              <a:gd name="connsiteX206" fmla="*/ 1369571 w 1987874"/>
              <a:gd name="connsiteY206" fmla="*/ 20088 h 67970"/>
              <a:gd name="connsiteX207" fmla="*/ 1376223 w 1987874"/>
              <a:gd name="connsiteY207" fmla="*/ 21357 h 67970"/>
              <a:gd name="connsiteX208" fmla="*/ 1382865 w 1987874"/>
              <a:gd name="connsiteY208" fmla="*/ 22636 h 67970"/>
              <a:gd name="connsiteX209" fmla="*/ 1389516 w 1987874"/>
              <a:gd name="connsiteY209" fmla="*/ 23926 h 67970"/>
              <a:gd name="connsiteX210" fmla="*/ 1396168 w 1987874"/>
              <a:gd name="connsiteY210" fmla="*/ 25225 h 67970"/>
              <a:gd name="connsiteX211" fmla="*/ 1402810 w 1987874"/>
              <a:gd name="connsiteY211" fmla="*/ 26515 h 67970"/>
              <a:gd name="connsiteX212" fmla="*/ 1409461 w 1987874"/>
              <a:gd name="connsiteY212" fmla="*/ 27814 h 67970"/>
              <a:gd name="connsiteX213" fmla="*/ 1416113 w 1987874"/>
              <a:gd name="connsiteY213" fmla="*/ 29114 h 67970"/>
              <a:gd name="connsiteX214" fmla="*/ 1422754 w 1987874"/>
              <a:gd name="connsiteY214" fmla="*/ 30403 h 67970"/>
              <a:gd name="connsiteX215" fmla="*/ 1429406 w 1987874"/>
              <a:gd name="connsiteY215" fmla="*/ 31683 h 67970"/>
              <a:gd name="connsiteX216" fmla="*/ 1436058 w 1987874"/>
              <a:gd name="connsiteY216" fmla="*/ 32962 h 67970"/>
              <a:gd name="connsiteX217" fmla="*/ 1442710 w 1987874"/>
              <a:gd name="connsiteY217" fmla="*/ 34221 h 67970"/>
              <a:gd name="connsiteX218" fmla="*/ 1449351 w 1987874"/>
              <a:gd name="connsiteY218" fmla="*/ 35469 h 67970"/>
              <a:gd name="connsiteX219" fmla="*/ 1456003 w 1987874"/>
              <a:gd name="connsiteY219" fmla="*/ 36707 h 67970"/>
              <a:gd name="connsiteX220" fmla="*/ 1462655 w 1987874"/>
              <a:gd name="connsiteY220" fmla="*/ 37925 h 67970"/>
              <a:gd name="connsiteX221" fmla="*/ 1469296 w 1987874"/>
              <a:gd name="connsiteY221" fmla="*/ 39122 h 67970"/>
              <a:gd name="connsiteX222" fmla="*/ 1475948 w 1987874"/>
              <a:gd name="connsiteY222" fmla="*/ 40299 h 67970"/>
              <a:gd name="connsiteX223" fmla="*/ 1482599 w 1987874"/>
              <a:gd name="connsiteY223" fmla="*/ 41456 h 67970"/>
              <a:gd name="connsiteX224" fmla="*/ 1489241 w 1987874"/>
              <a:gd name="connsiteY224" fmla="*/ 42591 h 67970"/>
              <a:gd name="connsiteX225" fmla="*/ 1495893 w 1987874"/>
              <a:gd name="connsiteY225" fmla="*/ 43697 h 67970"/>
              <a:gd name="connsiteX226" fmla="*/ 1502544 w 1987874"/>
              <a:gd name="connsiteY226" fmla="*/ 44781 h 67970"/>
              <a:gd name="connsiteX227" fmla="*/ 1509186 w 1987874"/>
              <a:gd name="connsiteY227" fmla="*/ 45835 h 67970"/>
              <a:gd name="connsiteX228" fmla="*/ 1515838 w 1987874"/>
              <a:gd name="connsiteY228" fmla="*/ 46869 h 67970"/>
              <a:gd name="connsiteX229" fmla="*/ 1522489 w 1987874"/>
              <a:gd name="connsiteY229" fmla="*/ 47872 h 67970"/>
              <a:gd name="connsiteX230" fmla="*/ 1529131 w 1987874"/>
              <a:gd name="connsiteY230" fmla="*/ 48844 h 67970"/>
              <a:gd name="connsiteX231" fmla="*/ 1535782 w 1987874"/>
              <a:gd name="connsiteY231" fmla="*/ 49786 h 67970"/>
              <a:gd name="connsiteX232" fmla="*/ 1542434 w 1987874"/>
              <a:gd name="connsiteY232" fmla="*/ 50707 h 67970"/>
              <a:gd name="connsiteX233" fmla="*/ 1549076 w 1987874"/>
              <a:gd name="connsiteY233" fmla="*/ 51587 h 67970"/>
              <a:gd name="connsiteX234" fmla="*/ 1555727 w 1987874"/>
              <a:gd name="connsiteY234" fmla="*/ 52446 h 67970"/>
              <a:gd name="connsiteX235" fmla="*/ 1562379 w 1987874"/>
              <a:gd name="connsiteY235" fmla="*/ 53265 h 67970"/>
              <a:gd name="connsiteX236" fmla="*/ 1569021 w 1987874"/>
              <a:gd name="connsiteY236" fmla="*/ 54063 h 67970"/>
              <a:gd name="connsiteX237" fmla="*/ 1575672 w 1987874"/>
              <a:gd name="connsiteY237" fmla="*/ 54831 h 67970"/>
              <a:gd name="connsiteX238" fmla="*/ 1582324 w 1987874"/>
              <a:gd name="connsiteY238" fmla="*/ 55557 h 67970"/>
              <a:gd name="connsiteX239" fmla="*/ 1588966 w 1987874"/>
              <a:gd name="connsiteY239" fmla="*/ 56263 h 67970"/>
              <a:gd name="connsiteX240" fmla="*/ 1595617 w 1987874"/>
              <a:gd name="connsiteY240" fmla="*/ 56939 h 67970"/>
              <a:gd name="connsiteX241" fmla="*/ 1602269 w 1987874"/>
              <a:gd name="connsiteY241" fmla="*/ 57594 h 67970"/>
              <a:gd name="connsiteX242" fmla="*/ 1608911 w 1987874"/>
              <a:gd name="connsiteY242" fmla="*/ 58208 h 67970"/>
              <a:gd name="connsiteX243" fmla="*/ 1615562 w 1987874"/>
              <a:gd name="connsiteY243" fmla="*/ 58801 h 67970"/>
              <a:gd name="connsiteX244" fmla="*/ 1622214 w 1987874"/>
              <a:gd name="connsiteY244" fmla="*/ 59364 h 67970"/>
              <a:gd name="connsiteX245" fmla="*/ 1628855 w 1987874"/>
              <a:gd name="connsiteY245" fmla="*/ 59906 h 67970"/>
              <a:gd name="connsiteX246" fmla="*/ 1635507 w 1987874"/>
              <a:gd name="connsiteY246" fmla="*/ 60418 h 67970"/>
              <a:gd name="connsiteX247" fmla="*/ 1642159 w 1987874"/>
              <a:gd name="connsiteY247" fmla="*/ 60899 h 67970"/>
              <a:gd name="connsiteX248" fmla="*/ 1648800 w 1987874"/>
              <a:gd name="connsiteY248" fmla="*/ 61360 h 67970"/>
              <a:gd name="connsiteX249" fmla="*/ 1655452 w 1987874"/>
              <a:gd name="connsiteY249" fmla="*/ 61800 h 67970"/>
              <a:gd name="connsiteX250" fmla="*/ 1662104 w 1987874"/>
              <a:gd name="connsiteY250" fmla="*/ 62209 h 67970"/>
              <a:gd name="connsiteX251" fmla="*/ 1668755 w 1987874"/>
              <a:gd name="connsiteY251" fmla="*/ 62608 h 67970"/>
              <a:gd name="connsiteX252" fmla="*/ 1675397 w 1987874"/>
              <a:gd name="connsiteY252" fmla="*/ 62976 h 67970"/>
              <a:gd name="connsiteX253" fmla="*/ 1682049 w 1987874"/>
              <a:gd name="connsiteY253" fmla="*/ 63324 h 67970"/>
              <a:gd name="connsiteX254" fmla="*/ 1688700 w 1987874"/>
              <a:gd name="connsiteY254" fmla="*/ 63652 h 67970"/>
              <a:gd name="connsiteX255" fmla="*/ 1695342 w 1987874"/>
              <a:gd name="connsiteY255" fmla="*/ 63959 h 67970"/>
              <a:gd name="connsiteX256" fmla="*/ 1701994 w 1987874"/>
              <a:gd name="connsiteY256" fmla="*/ 64256 h 67970"/>
              <a:gd name="connsiteX257" fmla="*/ 1708645 w 1987874"/>
              <a:gd name="connsiteY257" fmla="*/ 64522 h 67970"/>
              <a:gd name="connsiteX258" fmla="*/ 1715287 w 1987874"/>
              <a:gd name="connsiteY258" fmla="*/ 64778 h 67970"/>
              <a:gd name="connsiteX259" fmla="*/ 1721939 w 1987874"/>
              <a:gd name="connsiteY259" fmla="*/ 65023 h 67970"/>
              <a:gd name="connsiteX260" fmla="*/ 1728590 w 1987874"/>
              <a:gd name="connsiteY260" fmla="*/ 65248 h 67970"/>
              <a:gd name="connsiteX261" fmla="*/ 1735232 w 1987874"/>
              <a:gd name="connsiteY261" fmla="*/ 65453 h 67970"/>
              <a:gd name="connsiteX262" fmla="*/ 1741884 w 1987874"/>
              <a:gd name="connsiteY262" fmla="*/ 65658 h 67970"/>
              <a:gd name="connsiteX263" fmla="*/ 1748535 w 1987874"/>
              <a:gd name="connsiteY263" fmla="*/ 65832 h 67970"/>
              <a:gd name="connsiteX264" fmla="*/ 1755177 w 1987874"/>
              <a:gd name="connsiteY264" fmla="*/ 66006 h 67970"/>
              <a:gd name="connsiteX265" fmla="*/ 1761828 w 1987874"/>
              <a:gd name="connsiteY265" fmla="*/ 66169 h 67970"/>
              <a:gd name="connsiteX266" fmla="*/ 1768480 w 1987874"/>
              <a:gd name="connsiteY266" fmla="*/ 66313 h 67970"/>
              <a:gd name="connsiteX267" fmla="*/ 1775122 w 1987874"/>
              <a:gd name="connsiteY267" fmla="*/ 66446 h 67970"/>
              <a:gd name="connsiteX268" fmla="*/ 1781773 w 1987874"/>
              <a:gd name="connsiteY268" fmla="*/ 66579 h 67970"/>
              <a:gd name="connsiteX269" fmla="*/ 1788425 w 1987874"/>
              <a:gd name="connsiteY269" fmla="*/ 66691 h 67970"/>
              <a:gd name="connsiteX270" fmla="*/ 1795067 w 1987874"/>
              <a:gd name="connsiteY270" fmla="*/ 66804 h 67970"/>
              <a:gd name="connsiteX271" fmla="*/ 1801718 w 1987874"/>
              <a:gd name="connsiteY271" fmla="*/ 66906 h 67970"/>
              <a:gd name="connsiteX272" fmla="*/ 1808370 w 1987874"/>
              <a:gd name="connsiteY272" fmla="*/ 66998 h 67970"/>
              <a:gd name="connsiteX273" fmla="*/ 1815011 w 1987874"/>
              <a:gd name="connsiteY273" fmla="*/ 67080 h 67970"/>
              <a:gd name="connsiteX274" fmla="*/ 1821663 w 1987874"/>
              <a:gd name="connsiteY274" fmla="*/ 67162 h 67970"/>
              <a:gd name="connsiteX275" fmla="*/ 1828315 w 1987874"/>
              <a:gd name="connsiteY275" fmla="*/ 67233 h 67970"/>
              <a:gd name="connsiteX276" fmla="*/ 1834956 w 1987874"/>
              <a:gd name="connsiteY276" fmla="*/ 67305 h 67970"/>
              <a:gd name="connsiteX277" fmla="*/ 1841608 w 1987874"/>
              <a:gd name="connsiteY277" fmla="*/ 67367 h 67970"/>
              <a:gd name="connsiteX278" fmla="*/ 1848260 w 1987874"/>
              <a:gd name="connsiteY278" fmla="*/ 67418 h 67970"/>
              <a:gd name="connsiteX279" fmla="*/ 1854901 w 1987874"/>
              <a:gd name="connsiteY279" fmla="*/ 67469 h 67970"/>
              <a:gd name="connsiteX280" fmla="*/ 1861553 w 1987874"/>
              <a:gd name="connsiteY280" fmla="*/ 67520 h 67970"/>
              <a:gd name="connsiteX281" fmla="*/ 1868205 w 1987874"/>
              <a:gd name="connsiteY281" fmla="*/ 67561 h 67970"/>
              <a:gd name="connsiteX282" fmla="*/ 1874846 w 1987874"/>
              <a:gd name="connsiteY282" fmla="*/ 67602 h 67970"/>
              <a:gd name="connsiteX283" fmla="*/ 1881498 w 1987874"/>
              <a:gd name="connsiteY283" fmla="*/ 67633 h 67970"/>
              <a:gd name="connsiteX284" fmla="*/ 1888150 w 1987874"/>
              <a:gd name="connsiteY284" fmla="*/ 67674 h 67970"/>
              <a:gd name="connsiteX285" fmla="*/ 1894801 w 1987874"/>
              <a:gd name="connsiteY285" fmla="*/ 67694 h 67970"/>
              <a:gd name="connsiteX286" fmla="*/ 1901443 w 1987874"/>
              <a:gd name="connsiteY286" fmla="*/ 67725 h 67970"/>
              <a:gd name="connsiteX287" fmla="*/ 1908095 w 1987874"/>
              <a:gd name="connsiteY287" fmla="*/ 67745 h 67970"/>
              <a:gd name="connsiteX288" fmla="*/ 1914746 w 1987874"/>
              <a:gd name="connsiteY288" fmla="*/ 67776 h 67970"/>
              <a:gd name="connsiteX289" fmla="*/ 1921388 w 1987874"/>
              <a:gd name="connsiteY289" fmla="*/ 67796 h 67970"/>
              <a:gd name="connsiteX290" fmla="*/ 1928039 w 1987874"/>
              <a:gd name="connsiteY290" fmla="*/ 67807 h 67970"/>
              <a:gd name="connsiteX291" fmla="*/ 1934691 w 1987874"/>
              <a:gd name="connsiteY291" fmla="*/ 67827 h 67970"/>
              <a:gd name="connsiteX292" fmla="*/ 1941333 w 1987874"/>
              <a:gd name="connsiteY292" fmla="*/ 67848 h 67970"/>
              <a:gd name="connsiteX293" fmla="*/ 1947984 w 1987874"/>
              <a:gd name="connsiteY293" fmla="*/ 67858 h 67970"/>
              <a:gd name="connsiteX294" fmla="*/ 1954636 w 1987874"/>
              <a:gd name="connsiteY294" fmla="*/ 67868 h 67970"/>
              <a:gd name="connsiteX295" fmla="*/ 1961278 w 1987874"/>
              <a:gd name="connsiteY295" fmla="*/ 67878 h 67970"/>
              <a:gd name="connsiteX296" fmla="*/ 1967929 w 1987874"/>
              <a:gd name="connsiteY296" fmla="*/ 67888 h 67970"/>
              <a:gd name="connsiteX297" fmla="*/ 1974581 w 1987874"/>
              <a:gd name="connsiteY297" fmla="*/ 67899 h 67970"/>
              <a:gd name="connsiteX298" fmla="*/ 1981222 w 1987874"/>
              <a:gd name="connsiteY298" fmla="*/ 67909 h 67970"/>
              <a:gd name="connsiteX299" fmla="*/ 1987874 w 1987874"/>
              <a:gd name="connsiteY299" fmla="*/ 67909 h 67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1987874" h="67970">
                <a:moveTo>
                  <a:pt x="0" y="67970"/>
                </a:moveTo>
                <a:lnTo>
                  <a:pt x="6649" y="67970"/>
                </a:lnTo>
                <a:lnTo>
                  <a:pt x="13296" y="67970"/>
                </a:lnTo>
                <a:lnTo>
                  <a:pt x="19945" y="67970"/>
                </a:lnTo>
                <a:lnTo>
                  <a:pt x="26594" y="67970"/>
                </a:lnTo>
                <a:lnTo>
                  <a:pt x="33242" y="67970"/>
                </a:lnTo>
                <a:lnTo>
                  <a:pt x="39890" y="67970"/>
                </a:lnTo>
                <a:lnTo>
                  <a:pt x="46539" y="67970"/>
                </a:lnTo>
                <a:lnTo>
                  <a:pt x="53187" y="67970"/>
                </a:lnTo>
                <a:lnTo>
                  <a:pt x="59836" y="67970"/>
                </a:lnTo>
                <a:lnTo>
                  <a:pt x="66484" y="67970"/>
                </a:lnTo>
                <a:lnTo>
                  <a:pt x="73132" y="67970"/>
                </a:lnTo>
                <a:lnTo>
                  <a:pt x="79781" y="67970"/>
                </a:lnTo>
                <a:lnTo>
                  <a:pt x="86429" y="67970"/>
                </a:lnTo>
                <a:lnTo>
                  <a:pt x="93078" y="67970"/>
                </a:lnTo>
                <a:lnTo>
                  <a:pt x="99726" y="67970"/>
                </a:lnTo>
                <a:lnTo>
                  <a:pt x="106374" y="67970"/>
                </a:lnTo>
                <a:lnTo>
                  <a:pt x="113023" y="67970"/>
                </a:lnTo>
                <a:lnTo>
                  <a:pt x="119672" y="67970"/>
                </a:lnTo>
                <a:lnTo>
                  <a:pt x="126319" y="67970"/>
                </a:lnTo>
                <a:lnTo>
                  <a:pt x="132968" y="67970"/>
                </a:lnTo>
                <a:lnTo>
                  <a:pt x="139617" y="67970"/>
                </a:lnTo>
                <a:lnTo>
                  <a:pt x="146265" y="67970"/>
                </a:lnTo>
                <a:lnTo>
                  <a:pt x="152913" y="67970"/>
                </a:lnTo>
                <a:lnTo>
                  <a:pt x="159561" y="67970"/>
                </a:lnTo>
                <a:lnTo>
                  <a:pt x="166210" y="67970"/>
                </a:lnTo>
                <a:lnTo>
                  <a:pt x="172859" y="67970"/>
                </a:lnTo>
                <a:lnTo>
                  <a:pt x="179507" y="67970"/>
                </a:lnTo>
                <a:lnTo>
                  <a:pt x="186155" y="67970"/>
                </a:lnTo>
                <a:lnTo>
                  <a:pt x="192804" y="67970"/>
                </a:lnTo>
                <a:lnTo>
                  <a:pt x="199452" y="67970"/>
                </a:lnTo>
                <a:lnTo>
                  <a:pt x="206101" y="67970"/>
                </a:lnTo>
                <a:lnTo>
                  <a:pt x="212749" y="67970"/>
                </a:lnTo>
                <a:lnTo>
                  <a:pt x="219397" y="67970"/>
                </a:lnTo>
                <a:lnTo>
                  <a:pt x="226046" y="67970"/>
                </a:lnTo>
                <a:lnTo>
                  <a:pt x="232694" y="67970"/>
                </a:lnTo>
                <a:lnTo>
                  <a:pt x="239342" y="67970"/>
                </a:lnTo>
                <a:lnTo>
                  <a:pt x="245991" y="67970"/>
                </a:lnTo>
                <a:lnTo>
                  <a:pt x="252639" y="67970"/>
                </a:lnTo>
                <a:lnTo>
                  <a:pt x="259288" y="67970"/>
                </a:lnTo>
                <a:lnTo>
                  <a:pt x="265936" y="67970"/>
                </a:lnTo>
                <a:lnTo>
                  <a:pt x="272584" y="67960"/>
                </a:lnTo>
                <a:lnTo>
                  <a:pt x="279233" y="67960"/>
                </a:lnTo>
                <a:lnTo>
                  <a:pt x="285882" y="67960"/>
                </a:lnTo>
                <a:lnTo>
                  <a:pt x="292530" y="67960"/>
                </a:lnTo>
                <a:lnTo>
                  <a:pt x="299178" y="67960"/>
                </a:lnTo>
                <a:lnTo>
                  <a:pt x="305827" y="67960"/>
                </a:lnTo>
                <a:lnTo>
                  <a:pt x="312475" y="67960"/>
                </a:lnTo>
                <a:lnTo>
                  <a:pt x="319124" y="67960"/>
                </a:lnTo>
                <a:lnTo>
                  <a:pt x="325772" y="67960"/>
                </a:lnTo>
                <a:lnTo>
                  <a:pt x="332420" y="67950"/>
                </a:lnTo>
                <a:lnTo>
                  <a:pt x="339069" y="67950"/>
                </a:lnTo>
                <a:lnTo>
                  <a:pt x="345717" y="67950"/>
                </a:lnTo>
                <a:lnTo>
                  <a:pt x="352365" y="67950"/>
                </a:lnTo>
                <a:lnTo>
                  <a:pt x="359014" y="67940"/>
                </a:lnTo>
                <a:lnTo>
                  <a:pt x="365662" y="67940"/>
                </a:lnTo>
                <a:lnTo>
                  <a:pt x="372311" y="67929"/>
                </a:lnTo>
                <a:lnTo>
                  <a:pt x="378960" y="67929"/>
                </a:lnTo>
                <a:lnTo>
                  <a:pt x="385607" y="67919"/>
                </a:lnTo>
                <a:lnTo>
                  <a:pt x="392256" y="67919"/>
                </a:lnTo>
                <a:lnTo>
                  <a:pt x="398905" y="67909"/>
                </a:lnTo>
                <a:lnTo>
                  <a:pt x="405553" y="67909"/>
                </a:lnTo>
                <a:lnTo>
                  <a:pt x="412201" y="67899"/>
                </a:lnTo>
                <a:lnTo>
                  <a:pt x="418849" y="67888"/>
                </a:lnTo>
                <a:lnTo>
                  <a:pt x="425498" y="67878"/>
                </a:lnTo>
                <a:lnTo>
                  <a:pt x="432147" y="67868"/>
                </a:lnTo>
                <a:lnTo>
                  <a:pt x="438794" y="67858"/>
                </a:lnTo>
                <a:lnTo>
                  <a:pt x="445443" y="67837"/>
                </a:lnTo>
                <a:lnTo>
                  <a:pt x="452092" y="67827"/>
                </a:lnTo>
                <a:lnTo>
                  <a:pt x="458740" y="67807"/>
                </a:lnTo>
                <a:lnTo>
                  <a:pt x="465388" y="67786"/>
                </a:lnTo>
                <a:lnTo>
                  <a:pt x="472037" y="67766"/>
                </a:lnTo>
                <a:lnTo>
                  <a:pt x="478685" y="67745"/>
                </a:lnTo>
                <a:lnTo>
                  <a:pt x="485334" y="67725"/>
                </a:lnTo>
                <a:lnTo>
                  <a:pt x="491983" y="67694"/>
                </a:lnTo>
                <a:lnTo>
                  <a:pt x="498630" y="67663"/>
                </a:lnTo>
                <a:lnTo>
                  <a:pt x="505279" y="67633"/>
                </a:lnTo>
                <a:lnTo>
                  <a:pt x="511928" y="67592"/>
                </a:lnTo>
                <a:lnTo>
                  <a:pt x="518576" y="67551"/>
                </a:lnTo>
                <a:lnTo>
                  <a:pt x="525224" y="67510"/>
                </a:lnTo>
                <a:lnTo>
                  <a:pt x="531872" y="67459"/>
                </a:lnTo>
                <a:lnTo>
                  <a:pt x="538521" y="67407"/>
                </a:lnTo>
                <a:lnTo>
                  <a:pt x="545170" y="67346"/>
                </a:lnTo>
                <a:lnTo>
                  <a:pt x="551817" y="67285"/>
                </a:lnTo>
                <a:lnTo>
                  <a:pt x="558466" y="67223"/>
                </a:lnTo>
                <a:lnTo>
                  <a:pt x="565115" y="67152"/>
                </a:lnTo>
                <a:lnTo>
                  <a:pt x="571763" y="67070"/>
                </a:lnTo>
                <a:lnTo>
                  <a:pt x="578411" y="66978"/>
                </a:lnTo>
                <a:lnTo>
                  <a:pt x="585060" y="66886"/>
                </a:lnTo>
                <a:lnTo>
                  <a:pt x="591708" y="66783"/>
                </a:lnTo>
                <a:lnTo>
                  <a:pt x="598357" y="66671"/>
                </a:lnTo>
                <a:lnTo>
                  <a:pt x="605006" y="66548"/>
                </a:lnTo>
                <a:lnTo>
                  <a:pt x="611653" y="66425"/>
                </a:lnTo>
                <a:lnTo>
                  <a:pt x="618302" y="66282"/>
                </a:lnTo>
                <a:lnTo>
                  <a:pt x="624950" y="66139"/>
                </a:lnTo>
                <a:lnTo>
                  <a:pt x="631599" y="65975"/>
                </a:lnTo>
                <a:lnTo>
                  <a:pt x="638247" y="65801"/>
                </a:lnTo>
                <a:lnTo>
                  <a:pt x="644895" y="65617"/>
                </a:lnTo>
                <a:lnTo>
                  <a:pt x="651544" y="65412"/>
                </a:lnTo>
                <a:lnTo>
                  <a:pt x="658193" y="65207"/>
                </a:lnTo>
                <a:lnTo>
                  <a:pt x="664837" y="64972"/>
                </a:lnTo>
                <a:lnTo>
                  <a:pt x="671489" y="64737"/>
                </a:lnTo>
                <a:lnTo>
                  <a:pt x="678141" y="64471"/>
                </a:lnTo>
                <a:lnTo>
                  <a:pt x="684782" y="64194"/>
                </a:lnTo>
                <a:lnTo>
                  <a:pt x="691434" y="63897"/>
                </a:lnTo>
                <a:lnTo>
                  <a:pt x="698086" y="63590"/>
                </a:lnTo>
                <a:lnTo>
                  <a:pt x="704727" y="63253"/>
                </a:lnTo>
                <a:lnTo>
                  <a:pt x="711379" y="62905"/>
                </a:lnTo>
                <a:lnTo>
                  <a:pt x="718030" y="62526"/>
                </a:lnTo>
                <a:lnTo>
                  <a:pt x="724672" y="62127"/>
                </a:lnTo>
                <a:lnTo>
                  <a:pt x="731324" y="61708"/>
                </a:lnTo>
                <a:lnTo>
                  <a:pt x="737975" y="61267"/>
                </a:lnTo>
                <a:lnTo>
                  <a:pt x="744617" y="60807"/>
                </a:lnTo>
                <a:lnTo>
                  <a:pt x="751269" y="60316"/>
                </a:lnTo>
                <a:lnTo>
                  <a:pt x="757920" y="59794"/>
                </a:lnTo>
                <a:lnTo>
                  <a:pt x="764562" y="59251"/>
                </a:lnTo>
                <a:lnTo>
                  <a:pt x="771213" y="58689"/>
                </a:lnTo>
                <a:lnTo>
                  <a:pt x="777865" y="58085"/>
                </a:lnTo>
                <a:lnTo>
                  <a:pt x="784517" y="57461"/>
                </a:lnTo>
                <a:lnTo>
                  <a:pt x="791159" y="56806"/>
                </a:lnTo>
                <a:lnTo>
                  <a:pt x="797810" y="56130"/>
                </a:lnTo>
                <a:lnTo>
                  <a:pt x="804462" y="55414"/>
                </a:lnTo>
                <a:lnTo>
                  <a:pt x="811103" y="54677"/>
                </a:lnTo>
                <a:lnTo>
                  <a:pt x="817755" y="53910"/>
                </a:lnTo>
                <a:lnTo>
                  <a:pt x="824407" y="53101"/>
                </a:lnTo>
                <a:lnTo>
                  <a:pt x="831048" y="52272"/>
                </a:lnTo>
                <a:lnTo>
                  <a:pt x="837700" y="51413"/>
                </a:lnTo>
                <a:lnTo>
                  <a:pt x="844352" y="50522"/>
                </a:lnTo>
                <a:lnTo>
                  <a:pt x="850993" y="49601"/>
                </a:lnTo>
                <a:lnTo>
                  <a:pt x="857645" y="48650"/>
                </a:lnTo>
                <a:lnTo>
                  <a:pt x="864297" y="47677"/>
                </a:lnTo>
                <a:lnTo>
                  <a:pt x="870938" y="46664"/>
                </a:lnTo>
                <a:lnTo>
                  <a:pt x="877590" y="45631"/>
                </a:lnTo>
                <a:lnTo>
                  <a:pt x="884242" y="44567"/>
                </a:lnTo>
                <a:lnTo>
                  <a:pt x="890883" y="43482"/>
                </a:lnTo>
                <a:lnTo>
                  <a:pt x="897535" y="42366"/>
                </a:lnTo>
                <a:lnTo>
                  <a:pt x="904187" y="41230"/>
                </a:lnTo>
                <a:lnTo>
                  <a:pt x="910828" y="40064"/>
                </a:lnTo>
                <a:lnTo>
                  <a:pt x="917480" y="38887"/>
                </a:lnTo>
                <a:lnTo>
                  <a:pt x="924131" y="37679"/>
                </a:lnTo>
                <a:lnTo>
                  <a:pt x="930773" y="36462"/>
                </a:lnTo>
                <a:lnTo>
                  <a:pt x="937425" y="35223"/>
                </a:lnTo>
                <a:lnTo>
                  <a:pt x="944076" y="33975"/>
                </a:lnTo>
                <a:lnTo>
                  <a:pt x="950718" y="32706"/>
                </a:lnTo>
                <a:lnTo>
                  <a:pt x="957370" y="31427"/>
                </a:lnTo>
                <a:lnTo>
                  <a:pt x="964021" y="30148"/>
                </a:lnTo>
                <a:lnTo>
                  <a:pt x="970663" y="28848"/>
                </a:lnTo>
                <a:lnTo>
                  <a:pt x="977314" y="27559"/>
                </a:lnTo>
                <a:lnTo>
                  <a:pt x="983966" y="26259"/>
                </a:lnTo>
                <a:lnTo>
                  <a:pt x="990608" y="24959"/>
                </a:lnTo>
                <a:lnTo>
                  <a:pt x="997259" y="23670"/>
                </a:lnTo>
                <a:lnTo>
                  <a:pt x="1003911" y="22380"/>
                </a:lnTo>
                <a:lnTo>
                  <a:pt x="1010563" y="21101"/>
                </a:lnTo>
                <a:lnTo>
                  <a:pt x="1017204" y="19843"/>
                </a:lnTo>
                <a:lnTo>
                  <a:pt x="1023856" y="18584"/>
                </a:lnTo>
                <a:lnTo>
                  <a:pt x="1030508" y="17356"/>
                </a:lnTo>
                <a:lnTo>
                  <a:pt x="1037149" y="16148"/>
                </a:lnTo>
                <a:lnTo>
                  <a:pt x="1043801" y="14951"/>
                </a:lnTo>
                <a:lnTo>
                  <a:pt x="1050453" y="13795"/>
                </a:lnTo>
                <a:lnTo>
                  <a:pt x="1057094" y="12659"/>
                </a:lnTo>
                <a:lnTo>
                  <a:pt x="1063746" y="11554"/>
                </a:lnTo>
                <a:lnTo>
                  <a:pt x="1070398" y="10489"/>
                </a:lnTo>
                <a:lnTo>
                  <a:pt x="1077039" y="9466"/>
                </a:lnTo>
                <a:lnTo>
                  <a:pt x="1083691" y="8473"/>
                </a:lnTo>
                <a:lnTo>
                  <a:pt x="1090343" y="7532"/>
                </a:lnTo>
                <a:lnTo>
                  <a:pt x="1096984" y="6631"/>
                </a:lnTo>
                <a:lnTo>
                  <a:pt x="1103636" y="5782"/>
                </a:lnTo>
                <a:lnTo>
                  <a:pt x="1110287" y="4984"/>
                </a:lnTo>
                <a:lnTo>
                  <a:pt x="1116929" y="4237"/>
                </a:lnTo>
                <a:lnTo>
                  <a:pt x="1123581" y="3541"/>
                </a:lnTo>
                <a:lnTo>
                  <a:pt x="1130232" y="2906"/>
                </a:lnTo>
                <a:lnTo>
                  <a:pt x="1136874" y="2333"/>
                </a:lnTo>
                <a:lnTo>
                  <a:pt x="1143526" y="1822"/>
                </a:lnTo>
                <a:lnTo>
                  <a:pt x="1150177" y="1361"/>
                </a:lnTo>
                <a:lnTo>
                  <a:pt x="1156819" y="972"/>
                </a:lnTo>
                <a:lnTo>
                  <a:pt x="1163471" y="645"/>
                </a:lnTo>
                <a:lnTo>
                  <a:pt x="1170122" y="389"/>
                </a:lnTo>
                <a:lnTo>
                  <a:pt x="1176764" y="194"/>
                </a:lnTo>
                <a:lnTo>
                  <a:pt x="1183415" y="61"/>
                </a:lnTo>
                <a:lnTo>
                  <a:pt x="1190067" y="0"/>
                </a:lnTo>
                <a:lnTo>
                  <a:pt x="1196709" y="10"/>
                </a:lnTo>
                <a:lnTo>
                  <a:pt x="1203360" y="82"/>
                </a:lnTo>
                <a:lnTo>
                  <a:pt x="1210012" y="225"/>
                </a:lnTo>
                <a:lnTo>
                  <a:pt x="1216664" y="430"/>
                </a:lnTo>
                <a:lnTo>
                  <a:pt x="1223305" y="706"/>
                </a:lnTo>
                <a:lnTo>
                  <a:pt x="1229957" y="1044"/>
                </a:lnTo>
                <a:lnTo>
                  <a:pt x="1236609" y="1453"/>
                </a:lnTo>
                <a:lnTo>
                  <a:pt x="1243250" y="1914"/>
                </a:lnTo>
                <a:lnTo>
                  <a:pt x="1249902" y="2446"/>
                </a:lnTo>
                <a:lnTo>
                  <a:pt x="1256554" y="3029"/>
                </a:lnTo>
                <a:lnTo>
                  <a:pt x="1263195" y="3674"/>
                </a:lnTo>
                <a:lnTo>
                  <a:pt x="1269847" y="4380"/>
                </a:lnTo>
                <a:lnTo>
                  <a:pt x="1276499" y="5137"/>
                </a:lnTo>
                <a:lnTo>
                  <a:pt x="1283140" y="5946"/>
                </a:lnTo>
                <a:lnTo>
                  <a:pt x="1289792" y="6805"/>
                </a:lnTo>
                <a:lnTo>
                  <a:pt x="1296443" y="7716"/>
                </a:lnTo>
                <a:lnTo>
                  <a:pt x="1303085" y="8668"/>
                </a:lnTo>
                <a:lnTo>
                  <a:pt x="1309737" y="9671"/>
                </a:lnTo>
                <a:lnTo>
                  <a:pt x="1316388" y="10704"/>
                </a:lnTo>
                <a:lnTo>
                  <a:pt x="1323030" y="11779"/>
                </a:lnTo>
                <a:lnTo>
                  <a:pt x="1329682" y="12884"/>
                </a:lnTo>
                <a:lnTo>
                  <a:pt x="1336333" y="14020"/>
                </a:lnTo>
                <a:lnTo>
                  <a:pt x="1342975" y="15186"/>
                </a:lnTo>
                <a:lnTo>
                  <a:pt x="1349627" y="16384"/>
                </a:lnTo>
                <a:lnTo>
                  <a:pt x="1356278" y="17601"/>
                </a:lnTo>
                <a:lnTo>
                  <a:pt x="1362920" y="18840"/>
                </a:lnTo>
                <a:lnTo>
                  <a:pt x="1369571" y="20088"/>
                </a:lnTo>
                <a:lnTo>
                  <a:pt x="1376223" y="21357"/>
                </a:lnTo>
                <a:lnTo>
                  <a:pt x="1382865" y="22636"/>
                </a:lnTo>
                <a:lnTo>
                  <a:pt x="1389516" y="23926"/>
                </a:lnTo>
                <a:lnTo>
                  <a:pt x="1396168" y="25225"/>
                </a:lnTo>
                <a:lnTo>
                  <a:pt x="1402810" y="26515"/>
                </a:lnTo>
                <a:lnTo>
                  <a:pt x="1409461" y="27814"/>
                </a:lnTo>
                <a:lnTo>
                  <a:pt x="1416113" y="29114"/>
                </a:lnTo>
                <a:lnTo>
                  <a:pt x="1422754" y="30403"/>
                </a:lnTo>
                <a:lnTo>
                  <a:pt x="1429406" y="31683"/>
                </a:lnTo>
                <a:lnTo>
                  <a:pt x="1436058" y="32962"/>
                </a:lnTo>
                <a:lnTo>
                  <a:pt x="1442710" y="34221"/>
                </a:lnTo>
                <a:lnTo>
                  <a:pt x="1449351" y="35469"/>
                </a:lnTo>
                <a:lnTo>
                  <a:pt x="1456003" y="36707"/>
                </a:lnTo>
                <a:lnTo>
                  <a:pt x="1462655" y="37925"/>
                </a:lnTo>
                <a:lnTo>
                  <a:pt x="1469296" y="39122"/>
                </a:lnTo>
                <a:lnTo>
                  <a:pt x="1475948" y="40299"/>
                </a:lnTo>
                <a:lnTo>
                  <a:pt x="1482599" y="41456"/>
                </a:lnTo>
                <a:lnTo>
                  <a:pt x="1489241" y="42591"/>
                </a:lnTo>
                <a:lnTo>
                  <a:pt x="1495893" y="43697"/>
                </a:lnTo>
                <a:lnTo>
                  <a:pt x="1502544" y="44781"/>
                </a:lnTo>
                <a:lnTo>
                  <a:pt x="1509186" y="45835"/>
                </a:lnTo>
                <a:lnTo>
                  <a:pt x="1515838" y="46869"/>
                </a:lnTo>
                <a:lnTo>
                  <a:pt x="1522489" y="47872"/>
                </a:lnTo>
                <a:lnTo>
                  <a:pt x="1529131" y="48844"/>
                </a:lnTo>
                <a:lnTo>
                  <a:pt x="1535782" y="49786"/>
                </a:lnTo>
                <a:lnTo>
                  <a:pt x="1542434" y="50707"/>
                </a:lnTo>
                <a:lnTo>
                  <a:pt x="1549076" y="51587"/>
                </a:lnTo>
                <a:lnTo>
                  <a:pt x="1555727" y="52446"/>
                </a:lnTo>
                <a:lnTo>
                  <a:pt x="1562379" y="53265"/>
                </a:lnTo>
                <a:lnTo>
                  <a:pt x="1569021" y="54063"/>
                </a:lnTo>
                <a:lnTo>
                  <a:pt x="1575672" y="54831"/>
                </a:lnTo>
                <a:lnTo>
                  <a:pt x="1582324" y="55557"/>
                </a:lnTo>
                <a:lnTo>
                  <a:pt x="1588966" y="56263"/>
                </a:lnTo>
                <a:lnTo>
                  <a:pt x="1595617" y="56939"/>
                </a:lnTo>
                <a:lnTo>
                  <a:pt x="1602269" y="57594"/>
                </a:lnTo>
                <a:lnTo>
                  <a:pt x="1608911" y="58208"/>
                </a:lnTo>
                <a:lnTo>
                  <a:pt x="1615562" y="58801"/>
                </a:lnTo>
                <a:lnTo>
                  <a:pt x="1622214" y="59364"/>
                </a:lnTo>
                <a:lnTo>
                  <a:pt x="1628855" y="59906"/>
                </a:lnTo>
                <a:lnTo>
                  <a:pt x="1635507" y="60418"/>
                </a:lnTo>
                <a:lnTo>
                  <a:pt x="1642159" y="60899"/>
                </a:lnTo>
                <a:lnTo>
                  <a:pt x="1648800" y="61360"/>
                </a:lnTo>
                <a:lnTo>
                  <a:pt x="1655452" y="61800"/>
                </a:lnTo>
                <a:lnTo>
                  <a:pt x="1662104" y="62209"/>
                </a:lnTo>
                <a:lnTo>
                  <a:pt x="1668755" y="62608"/>
                </a:lnTo>
                <a:lnTo>
                  <a:pt x="1675397" y="62976"/>
                </a:lnTo>
                <a:lnTo>
                  <a:pt x="1682049" y="63324"/>
                </a:lnTo>
                <a:lnTo>
                  <a:pt x="1688700" y="63652"/>
                </a:lnTo>
                <a:lnTo>
                  <a:pt x="1695342" y="63959"/>
                </a:lnTo>
                <a:lnTo>
                  <a:pt x="1701994" y="64256"/>
                </a:lnTo>
                <a:lnTo>
                  <a:pt x="1708645" y="64522"/>
                </a:lnTo>
                <a:lnTo>
                  <a:pt x="1715287" y="64778"/>
                </a:lnTo>
                <a:lnTo>
                  <a:pt x="1721939" y="65023"/>
                </a:lnTo>
                <a:lnTo>
                  <a:pt x="1728590" y="65248"/>
                </a:lnTo>
                <a:lnTo>
                  <a:pt x="1735232" y="65453"/>
                </a:lnTo>
                <a:lnTo>
                  <a:pt x="1741884" y="65658"/>
                </a:lnTo>
                <a:lnTo>
                  <a:pt x="1748535" y="65832"/>
                </a:lnTo>
                <a:lnTo>
                  <a:pt x="1755177" y="66006"/>
                </a:lnTo>
                <a:lnTo>
                  <a:pt x="1761828" y="66169"/>
                </a:lnTo>
                <a:lnTo>
                  <a:pt x="1768480" y="66313"/>
                </a:lnTo>
                <a:lnTo>
                  <a:pt x="1775122" y="66446"/>
                </a:lnTo>
                <a:lnTo>
                  <a:pt x="1781773" y="66579"/>
                </a:lnTo>
                <a:lnTo>
                  <a:pt x="1788425" y="66691"/>
                </a:lnTo>
                <a:lnTo>
                  <a:pt x="1795067" y="66804"/>
                </a:lnTo>
                <a:lnTo>
                  <a:pt x="1801718" y="66906"/>
                </a:lnTo>
                <a:lnTo>
                  <a:pt x="1808370" y="66998"/>
                </a:lnTo>
                <a:lnTo>
                  <a:pt x="1815011" y="67080"/>
                </a:lnTo>
                <a:lnTo>
                  <a:pt x="1821663" y="67162"/>
                </a:lnTo>
                <a:lnTo>
                  <a:pt x="1828315" y="67233"/>
                </a:lnTo>
                <a:lnTo>
                  <a:pt x="1834956" y="67305"/>
                </a:lnTo>
                <a:lnTo>
                  <a:pt x="1841608" y="67367"/>
                </a:lnTo>
                <a:lnTo>
                  <a:pt x="1848260" y="67418"/>
                </a:lnTo>
                <a:lnTo>
                  <a:pt x="1854901" y="67469"/>
                </a:lnTo>
                <a:lnTo>
                  <a:pt x="1861553" y="67520"/>
                </a:lnTo>
                <a:lnTo>
                  <a:pt x="1868205" y="67561"/>
                </a:lnTo>
                <a:lnTo>
                  <a:pt x="1874846" y="67602"/>
                </a:lnTo>
                <a:lnTo>
                  <a:pt x="1881498" y="67633"/>
                </a:lnTo>
                <a:lnTo>
                  <a:pt x="1888150" y="67674"/>
                </a:lnTo>
                <a:lnTo>
                  <a:pt x="1894801" y="67694"/>
                </a:lnTo>
                <a:lnTo>
                  <a:pt x="1901443" y="67725"/>
                </a:lnTo>
                <a:lnTo>
                  <a:pt x="1908095" y="67745"/>
                </a:lnTo>
                <a:lnTo>
                  <a:pt x="1914746" y="67776"/>
                </a:lnTo>
                <a:lnTo>
                  <a:pt x="1921388" y="67796"/>
                </a:lnTo>
                <a:lnTo>
                  <a:pt x="1928039" y="67807"/>
                </a:lnTo>
                <a:lnTo>
                  <a:pt x="1934691" y="67827"/>
                </a:lnTo>
                <a:lnTo>
                  <a:pt x="1941333" y="67848"/>
                </a:lnTo>
                <a:lnTo>
                  <a:pt x="1947984" y="67858"/>
                </a:lnTo>
                <a:lnTo>
                  <a:pt x="1954636" y="67868"/>
                </a:lnTo>
                <a:lnTo>
                  <a:pt x="1961278" y="67878"/>
                </a:lnTo>
                <a:lnTo>
                  <a:pt x="1967929" y="67888"/>
                </a:lnTo>
                <a:lnTo>
                  <a:pt x="1974581" y="67899"/>
                </a:lnTo>
                <a:lnTo>
                  <a:pt x="1981222" y="67909"/>
                </a:lnTo>
                <a:lnTo>
                  <a:pt x="1987874" y="67909"/>
                </a:lnTo>
              </a:path>
            </a:pathLst>
          </a:custGeom>
          <a:noFill/>
          <a:ln w="12240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93" name="Freeform 292">
            <a:extLst>
              <a:ext uri="{FF2B5EF4-FFF2-40B4-BE49-F238E27FC236}">
                <a16:creationId xmlns:a16="http://schemas.microsoft.com/office/drawing/2014/main" id="{7C0673A8-B99D-48C6-6823-8BF0380A0F8D}"/>
              </a:ext>
            </a:extLst>
          </p:cNvPr>
          <p:cNvSpPr/>
          <p:nvPr/>
        </p:nvSpPr>
        <p:spPr>
          <a:xfrm>
            <a:off x="6879720" y="3258987"/>
            <a:ext cx="1987874" cy="67966"/>
          </a:xfrm>
          <a:custGeom>
            <a:avLst/>
            <a:gdLst>
              <a:gd name="connsiteX0" fmla="*/ 0 w 1987874"/>
              <a:gd name="connsiteY0" fmla="*/ 0 h 67966"/>
              <a:gd name="connsiteX1" fmla="*/ 6649 w 1987874"/>
              <a:gd name="connsiteY1" fmla="*/ 0 h 67966"/>
              <a:gd name="connsiteX2" fmla="*/ 13296 w 1987874"/>
              <a:gd name="connsiteY2" fmla="*/ 0 h 67966"/>
              <a:gd name="connsiteX3" fmla="*/ 19945 w 1987874"/>
              <a:gd name="connsiteY3" fmla="*/ 0 h 67966"/>
              <a:gd name="connsiteX4" fmla="*/ 26594 w 1987874"/>
              <a:gd name="connsiteY4" fmla="*/ 0 h 67966"/>
              <a:gd name="connsiteX5" fmla="*/ 33242 w 1987874"/>
              <a:gd name="connsiteY5" fmla="*/ 0 h 67966"/>
              <a:gd name="connsiteX6" fmla="*/ 39890 w 1987874"/>
              <a:gd name="connsiteY6" fmla="*/ 0 h 67966"/>
              <a:gd name="connsiteX7" fmla="*/ 46539 w 1987874"/>
              <a:gd name="connsiteY7" fmla="*/ 0 h 67966"/>
              <a:gd name="connsiteX8" fmla="*/ 53187 w 1987874"/>
              <a:gd name="connsiteY8" fmla="*/ 0 h 67966"/>
              <a:gd name="connsiteX9" fmla="*/ 59836 w 1987874"/>
              <a:gd name="connsiteY9" fmla="*/ 0 h 67966"/>
              <a:gd name="connsiteX10" fmla="*/ 66484 w 1987874"/>
              <a:gd name="connsiteY10" fmla="*/ 0 h 67966"/>
              <a:gd name="connsiteX11" fmla="*/ 73132 w 1987874"/>
              <a:gd name="connsiteY11" fmla="*/ 0 h 67966"/>
              <a:gd name="connsiteX12" fmla="*/ 79781 w 1987874"/>
              <a:gd name="connsiteY12" fmla="*/ 0 h 67966"/>
              <a:gd name="connsiteX13" fmla="*/ 86429 w 1987874"/>
              <a:gd name="connsiteY13" fmla="*/ 0 h 67966"/>
              <a:gd name="connsiteX14" fmla="*/ 93078 w 1987874"/>
              <a:gd name="connsiteY14" fmla="*/ 0 h 67966"/>
              <a:gd name="connsiteX15" fmla="*/ 99726 w 1987874"/>
              <a:gd name="connsiteY15" fmla="*/ 0 h 67966"/>
              <a:gd name="connsiteX16" fmla="*/ 106374 w 1987874"/>
              <a:gd name="connsiteY16" fmla="*/ 0 h 67966"/>
              <a:gd name="connsiteX17" fmla="*/ 113023 w 1987874"/>
              <a:gd name="connsiteY17" fmla="*/ 0 h 67966"/>
              <a:gd name="connsiteX18" fmla="*/ 119672 w 1987874"/>
              <a:gd name="connsiteY18" fmla="*/ 0 h 67966"/>
              <a:gd name="connsiteX19" fmla="*/ 126319 w 1987874"/>
              <a:gd name="connsiteY19" fmla="*/ 0 h 67966"/>
              <a:gd name="connsiteX20" fmla="*/ 132968 w 1987874"/>
              <a:gd name="connsiteY20" fmla="*/ 0 h 67966"/>
              <a:gd name="connsiteX21" fmla="*/ 139617 w 1987874"/>
              <a:gd name="connsiteY21" fmla="*/ 0 h 67966"/>
              <a:gd name="connsiteX22" fmla="*/ 146265 w 1987874"/>
              <a:gd name="connsiteY22" fmla="*/ 0 h 67966"/>
              <a:gd name="connsiteX23" fmla="*/ 152913 w 1987874"/>
              <a:gd name="connsiteY23" fmla="*/ 0 h 67966"/>
              <a:gd name="connsiteX24" fmla="*/ 159561 w 1987874"/>
              <a:gd name="connsiteY24" fmla="*/ 0 h 67966"/>
              <a:gd name="connsiteX25" fmla="*/ 166210 w 1987874"/>
              <a:gd name="connsiteY25" fmla="*/ 1 h 67966"/>
              <a:gd name="connsiteX26" fmla="*/ 172859 w 1987874"/>
              <a:gd name="connsiteY26" fmla="*/ 1 h 67966"/>
              <a:gd name="connsiteX27" fmla="*/ 179507 w 1987874"/>
              <a:gd name="connsiteY27" fmla="*/ 1 h 67966"/>
              <a:gd name="connsiteX28" fmla="*/ 186155 w 1987874"/>
              <a:gd name="connsiteY28" fmla="*/ 1 h 67966"/>
              <a:gd name="connsiteX29" fmla="*/ 192804 w 1987874"/>
              <a:gd name="connsiteY29" fmla="*/ 1 h 67966"/>
              <a:gd name="connsiteX30" fmla="*/ 199452 w 1987874"/>
              <a:gd name="connsiteY30" fmla="*/ 1 h 67966"/>
              <a:gd name="connsiteX31" fmla="*/ 206101 w 1987874"/>
              <a:gd name="connsiteY31" fmla="*/ 1 h 67966"/>
              <a:gd name="connsiteX32" fmla="*/ 212749 w 1987874"/>
              <a:gd name="connsiteY32" fmla="*/ 1 h 67966"/>
              <a:gd name="connsiteX33" fmla="*/ 219397 w 1987874"/>
              <a:gd name="connsiteY33" fmla="*/ 2 h 67966"/>
              <a:gd name="connsiteX34" fmla="*/ 226046 w 1987874"/>
              <a:gd name="connsiteY34" fmla="*/ 2 h 67966"/>
              <a:gd name="connsiteX35" fmla="*/ 232694 w 1987874"/>
              <a:gd name="connsiteY35" fmla="*/ 2 h 67966"/>
              <a:gd name="connsiteX36" fmla="*/ 239342 w 1987874"/>
              <a:gd name="connsiteY36" fmla="*/ 3 h 67966"/>
              <a:gd name="connsiteX37" fmla="*/ 245991 w 1987874"/>
              <a:gd name="connsiteY37" fmla="*/ 3 h 67966"/>
              <a:gd name="connsiteX38" fmla="*/ 252639 w 1987874"/>
              <a:gd name="connsiteY38" fmla="*/ 3 h 67966"/>
              <a:gd name="connsiteX39" fmla="*/ 259288 w 1987874"/>
              <a:gd name="connsiteY39" fmla="*/ 4 h 67966"/>
              <a:gd name="connsiteX40" fmla="*/ 265936 w 1987874"/>
              <a:gd name="connsiteY40" fmla="*/ 5 h 67966"/>
              <a:gd name="connsiteX41" fmla="*/ 272584 w 1987874"/>
              <a:gd name="connsiteY41" fmla="*/ 5 h 67966"/>
              <a:gd name="connsiteX42" fmla="*/ 279233 w 1987874"/>
              <a:gd name="connsiteY42" fmla="*/ 6 h 67966"/>
              <a:gd name="connsiteX43" fmla="*/ 285882 w 1987874"/>
              <a:gd name="connsiteY43" fmla="*/ 7 h 67966"/>
              <a:gd name="connsiteX44" fmla="*/ 292530 w 1987874"/>
              <a:gd name="connsiteY44" fmla="*/ 8 h 67966"/>
              <a:gd name="connsiteX45" fmla="*/ 299178 w 1987874"/>
              <a:gd name="connsiteY45" fmla="*/ 9 h 67966"/>
              <a:gd name="connsiteX46" fmla="*/ 305827 w 1987874"/>
              <a:gd name="connsiteY46" fmla="*/ 10 h 67966"/>
              <a:gd name="connsiteX47" fmla="*/ 312475 w 1987874"/>
              <a:gd name="connsiteY47" fmla="*/ 12 h 67966"/>
              <a:gd name="connsiteX48" fmla="*/ 319124 w 1987874"/>
              <a:gd name="connsiteY48" fmla="*/ 13 h 67966"/>
              <a:gd name="connsiteX49" fmla="*/ 325772 w 1987874"/>
              <a:gd name="connsiteY49" fmla="*/ 15 h 67966"/>
              <a:gd name="connsiteX50" fmla="*/ 332420 w 1987874"/>
              <a:gd name="connsiteY50" fmla="*/ 17 h 67966"/>
              <a:gd name="connsiteX51" fmla="*/ 339069 w 1987874"/>
              <a:gd name="connsiteY51" fmla="*/ 19 h 67966"/>
              <a:gd name="connsiteX52" fmla="*/ 345717 w 1987874"/>
              <a:gd name="connsiteY52" fmla="*/ 22 h 67966"/>
              <a:gd name="connsiteX53" fmla="*/ 352365 w 1987874"/>
              <a:gd name="connsiteY53" fmla="*/ 25 h 67966"/>
              <a:gd name="connsiteX54" fmla="*/ 359014 w 1987874"/>
              <a:gd name="connsiteY54" fmla="*/ 28 h 67966"/>
              <a:gd name="connsiteX55" fmla="*/ 365662 w 1987874"/>
              <a:gd name="connsiteY55" fmla="*/ 32 h 67966"/>
              <a:gd name="connsiteX56" fmla="*/ 372311 w 1987874"/>
              <a:gd name="connsiteY56" fmla="*/ 36 h 67966"/>
              <a:gd name="connsiteX57" fmla="*/ 378960 w 1987874"/>
              <a:gd name="connsiteY57" fmla="*/ 41 h 67966"/>
              <a:gd name="connsiteX58" fmla="*/ 385607 w 1987874"/>
              <a:gd name="connsiteY58" fmla="*/ 46 h 67966"/>
              <a:gd name="connsiteX59" fmla="*/ 392256 w 1987874"/>
              <a:gd name="connsiteY59" fmla="*/ 52 h 67966"/>
              <a:gd name="connsiteX60" fmla="*/ 398905 w 1987874"/>
              <a:gd name="connsiteY60" fmla="*/ 58 h 67966"/>
              <a:gd name="connsiteX61" fmla="*/ 405553 w 1987874"/>
              <a:gd name="connsiteY61" fmla="*/ 66 h 67966"/>
              <a:gd name="connsiteX62" fmla="*/ 412201 w 1987874"/>
              <a:gd name="connsiteY62" fmla="*/ 74 h 67966"/>
              <a:gd name="connsiteX63" fmla="*/ 418849 w 1987874"/>
              <a:gd name="connsiteY63" fmla="*/ 83 h 67966"/>
              <a:gd name="connsiteX64" fmla="*/ 425498 w 1987874"/>
              <a:gd name="connsiteY64" fmla="*/ 93 h 67966"/>
              <a:gd name="connsiteX65" fmla="*/ 432147 w 1987874"/>
              <a:gd name="connsiteY65" fmla="*/ 104 h 67966"/>
              <a:gd name="connsiteX66" fmla="*/ 438794 w 1987874"/>
              <a:gd name="connsiteY66" fmla="*/ 117 h 67966"/>
              <a:gd name="connsiteX67" fmla="*/ 445443 w 1987874"/>
              <a:gd name="connsiteY67" fmla="*/ 130 h 67966"/>
              <a:gd name="connsiteX68" fmla="*/ 452092 w 1987874"/>
              <a:gd name="connsiteY68" fmla="*/ 146 h 67966"/>
              <a:gd name="connsiteX69" fmla="*/ 458740 w 1987874"/>
              <a:gd name="connsiteY69" fmla="*/ 163 h 67966"/>
              <a:gd name="connsiteX70" fmla="*/ 465388 w 1987874"/>
              <a:gd name="connsiteY70" fmla="*/ 181 h 67966"/>
              <a:gd name="connsiteX71" fmla="*/ 472037 w 1987874"/>
              <a:gd name="connsiteY71" fmla="*/ 202 h 67966"/>
              <a:gd name="connsiteX72" fmla="*/ 478685 w 1987874"/>
              <a:gd name="connsiteY72" fmla="*/ 225 h 67966"/>
              <a:gd name="connsiteX73" fmla="*/ 485334 w 1987874"/>
              <a:gd name="connsiteY73" fmla="*/ 250 h 67966"/>
              <a:gd name="connsiteX74" fmla="*/ 491983 w 1987874"/>
              <a:gd name="connsiteY74" fmla="*/ 277 h 67966"/>
              <a:gd name="connsiteX75" fmla="*/ 498630 w 1987874"/>
              <a:gd name="connsiteY75" fmla="*/ 308 h 67966"/>
              <a:gd name="connsiteX76" fmla="*/ 505279 w 1987874"/>
              <a:gd name="connsiteY76" fmla="*/ 341 h 67966"/>
              <a:gd name="connsiteX77" fmla="*/ 511928 w 1987874"/>
              <a:gd name="connsiteY77" fmla="*/ 378 h 67966"/>
              <a:gd name="connsiteX78" fmla="*/ 518576 w 1987874"/>
              <a:gd name="connsiteY78" fmla="*/ 418 h 67966"/>
              <a:gd name="connsiteX79" fmla="*/ 525224 w 1987874"/>
              <a:gd name="connsiteY79" fmla="*/ 462 h 67966"/>
              <a:gd name="connsiteX80" fmla="*/ 531872 w 1987874"/>
              <a:gd name="connsiteY80" fmla="*/ 510 h 67966"/>
              <a:gd name="connsiteX81" fmla="*/ 538521 w 1987874"/>
              <a:gd name="connsiteY81" fmla="*/ 562 h 67966"/>
              <a:gd name="connsiteX82" fmla="*/ 545170 w 1987874"/>
              <a:gd name="connsiteY82" fmla="*/ 619 h 67966"/>
              <a:gd name="connsiteX83" fmla="*/ 551817 w 1987874"/>
              <a:gd name="connsiteY83" fmla="*/ 682 h 67966"/>
              <a:gd name="connsiteX84" fmla="*/ 558466 w 1987874"/>
              <a:gd name="connsiteY84" fmla="*/ 750 h 67966"/>
              <a:gd name="connsiteX85" fmla="*/ 565115 w 1987874"/>
              <a:gd name="connsiteY85" fmla="*/ 823 h 67966"/>
              <a:gd name="connsiteX86" fmla="*/ 571763 w 1987874"/>
              <a:gd name="connsiteY86" fmla="*/ 904 h 67966"/>
              <a:gd name="connsiteX87" fmla="*/ 578411 w 1987874"/>
              <a:gd name="connsiteY87" fmla="*/ 991 h 67966"/>
              <a:gd name="connsiteX88" fmla="*/ 585060 w 1987874"/>
              <a:gd name="connsiteY88" fmla="*/ 1085 h 67966"/>
              <a:gd name="connsiteX89" fmla="*/ 591708 w 1987874"/>
              <a:gd name="connsiteY89" fmla="*/ 1187 h 67966"/>
              <a:gd name="connsiteX90" fmla="*/ 598357 w 1987874"/>
              <a:gd name="connsiteY90" fmla="*/ 1298 h 67966"/>
              <a:gd name="connsiteX91" fmla="*/ 605006 w 1987874"/>
              <a:gd name="connsiteY91" fmla="*/ 1418 h 67966"/>
              <a:gd name="connsiteX92" fmla="*/ 611653 w 1987874"/>
              <a:gd name="connsiteY92" fmla="*/ 1547 h 67966"/>
              <a:gd name="connsiteX93" fmla="*/ 618302 w 1987874"/>
              <a:gd name="connsiteY93" fmla="*/ 1686 h 67966"/>
              <a:gd name="connsiteX94" fmla="*/ 624950 w 1987874"/>
              <a:gd name="connsiteY94" fmla="*/ 1835 h 67966"/>
              <a:gd name="connsiteX95" fmla="*/ 631599 w 1987874"/>
              <a:gd name="connsiteY95" fmla="*/ 1996 h 67966"/>
              <a:gd name="connsiteX96" fmla="*/ 638247 w 1987874"/>
              <a:gd name="connsiteY96" fmla="*/ 2169 h 67966"/>
              <a:gd name="connsiteX97" fmla="*/ 644895 w 1987874"/>
              <a:gd name="connsiteY97" fmla="*/ 2355 h 67966"/>
              <a:gd name="connsiteX98" fmla="*/ 651544 w 1987874"/>
              <a:gd name="connsiteY98" fmla="*/ 2554 h 67966"/>
              <a:gd name="connsiteX99" fmla="*/ 658193 w 1987874"/>
              <a:gd name="connsiteY99" fmla="*/ 2767 h 67966"/>
              <a:gd name="connsiteX100" fmla="*/ 664837 w 1987874"/>
              <a:gd name="connsiteY100" fmla="*/ 2995 h 67966"/>
              <a:gd name="connsiteX101" fmla="*/ 671489 w 1987874"/>
              <a:gd name="connsiteY101" fmla="*/ 3238 h 67966"/>
              <a:gd name="connsiteX102" fmla="*/ 678141 w 1987874"/>
              <a:gd name="connsiteY102" fmla="*/ 3498 h 67966"/>
              <a:gd name="connsiteX103" fmla="*/ 684782 w 1987874"/>
              <a:gd name="connsiteY103" fmla="*/ 3775 h 67966"/>
              <a:gd name="connsiteX104" fmla="*/ 691434 w 1987874"/>
              <a:gd name="connsiteY104" fmla="*/ 4070 h 67966"/>
              <a:gd name="connsiteX105" fmla="*/ 698086 w 1987874"/>
              <a:gd name="connsiteY105" fmla="*/ 4383 h 67966"/>
              <a:gd name="connsiteX106" fmla="*/ 704727 w 1987874"/>
              <a:gd name="connsiteY106" fmla="*/ 4716 h 67966"/>
              <a:gd name="connsiteX107" fmla="*/ 711379 w 1987874"/>
              <a:gd name="connsiteY107" fmla="*/ 5069 h 67966"/>
              <a:gd name="connsiteX108" fmla="*/ 718030 w 1987874"/>
              <a:gd name="connsiteY108" fmla="*/ 5443 h 67966"/>
              <a:gd name="connsiteX109" fmla="*/ 724672 w 1987874"/>
              <a:gd name="connsiteY109" fmla="*/ 5839 h 67966"/>
              <a:gd name="connsiteX110" fmla="*/ 731324 w 1987874"/>
              <a:gd name="connsiteY110" fmla="*/ 6258 h 67966"/>
              <a:gd name="connsiteX111" fmla="*/ 737975 w 1987874"/>
              <a:gd name="connsiteY111" fmla="*/ 6700 h 67966"/>
              <a:gd name="connsiteX112" fmla="*/ 744617 w 1987874"/>
              <a:gd name="connsiteY112" fmla="*/ 7166 h 67966"/>
              <a:gd name="connsiteX113" fmla="*/ 751269 w 1987874"/>
              <a:gd name="connsiteY113" fmla="*/ 7657 h 67966"/>
              <a:gd name="connsiteX114" fmla="*/ 757920 w 1987874"/>
              <a:gd name="connsiteY114" fmla="*/ 8173 h 67966"/>
              <a:gd name="connsiteX115" fmla="*/ 764562 w 1987874"/>
              <a:gd name="connsiteY115" fmla="*/ 8716 h 67966"/>
              <a:gd name="connsiteX116" fmla="*/ 771213 w 1987874"/>
              <a:gd name="connsiteY116" fmla="*/ 9285 h 67966"/>
              <a:gd name="connsiteX117" fmla="*/ 777865 w 1987874"/>
              <a:gd name="connsiteY117" fmla="*/ 9882 h 67966"/>
              <a:gd name="connsiteX118" fmla="*/ 784517 w 1987874"/>
              <a:gd name="connsiteY118" fmla="*/ 10507 h 67966"/>
              <a:gd name="connsiteX119" fmla="*/ 791159 w 1987874"/>
              <a:gd name="connsiteY119" fmla="*/ 11160 h 67966"/>
              <a:gd name="connsiteX120" fmla="*/ 797810 w 1987874"/>
              <a:gd name="connsiteY120" fmla="*/ 11842 h 67966"/>
              <a:gd name="connsiteX121" fmla="*/ 804462 w 1987874"/>
              <a:gd name="connsiteY121" fmla="*/ 12554 h 67966"/>
              <a:gd name="connsiteX122" fmla="*/ 811103 w 1987874"/>
              <a:gd name="connsiteY122" fmla="*/ 13295 h 67966"/>
              <a:gd name="connsiteX123" fmla="*/ 817755 w 1987874"/>
              <a:gd name="connsiteY123" fmla="*/ 14066 h 67966"/>
              <a:gd name="connsiteX124" fmla="*/ 824407 w 1987874"/>
              <a:gd name="connsiteY124" fmla="*/ 14866 h 67966"/>
              <a:gd name="connsiteX125" fmla="*/ 831048 w 1987874"/>
              <a:gd name="connsiteY125" fmla="*/ 15697 h 67966"/>
              <a:gd name="connsiteX126" fmla="*/ 837700 w 1987874"/>
              <a:gd name="connsiteY126" fmla="*/ 16558 h 67966"/>
              <a:gd name="connsiteX127" fmla="*/ 844352 w 1987874"/>
              <a:gd name="connsiteY127" fmla="*/ 17449 h 67966"/>
              <a:gd name="connsiteX128" fmla="*/ 850993 w 1987874"/>
              <a:gd name="connsiteY128" fmla="*/ 18369 h 67966"/>
              <a:gd name="connsiteX129" fmla="*/ 857645 w 1987874"/>
              <a:gd name="connsiteY129" fmla="*/ 19319 h 67966"/>
              <a:gd name="connsiteX130" fmla="*/ 864297 w 1987874"/>
              <a:gd name="connsiteY130" fmla="*/ 20298 h 67966"/>
              <a:gd name="connsiteX131" fmla="*/ 870938 w 1987874"/>
              <a:gd name="connsiteY131" fmla="*/ 21305 h 67966"/>
              <a:gd name="connsiteX132" fmla="*/ 877590 w 1987874"/>
              <a:gd name="connsiteY132" fmla="*/ 22340 h 67966"/>
              <a:gd name="connsiteX133" fmla="*/ 884242 w 1987874"/>
              <a:gd name="connsiteY133" fmla="*/ 23402 h 67966"/>
              <a:gd name="connsiteX134" fmla="*/ 890883 w 1987874"/>
              <a:gd name="connsiteY134" fmla="*/ 24491 h 67966"/>
              <a:gd name="connsiteX135" fmla="*/ 897535 w 1987874"/>
              <a:gd name="connsiteY135" fmla="*/ 25605 h 67966"/>
              <a:gd name="connsiteX136" fmla="*/ 904187 w 1987874"/>
              <a:gd name="connsiteY136" fmla="*/ 26743 h 67966"/>
              <a:gd name="connsiteX137" fmla="*/ 910828 w 1987874"/>
              <a:gd name="connsiteY137" fmla="*/ 27904 h 67966"/>
              <a:gd name="connsiteX138" fmla="*/ 917480 w 1987874"/>
              <a:gd name="connsiteY138" fmla="*/ 29086 h 67966"/>
              <a:gd name="connsiteX139" fmla="*/ 924131 w 1987874"/>
              <a:gd name="connsiteY139" fmla="*/ 30288 h 67966"/>
              <a:gd name="connsiteX140" fmla="*/ 930773 w 1987874"/>
              <a:gd name="connsiteY140" fmla="*/ 31509 h 67966"/>
              <a:gd name="connsiteX141" fmla="*/ 937425 w 1987874"/>
              <a:gd name="connsiteY141" fmla="*/ 32747 h 67966"/>
              <a:gd name="connsiteX142" fmla="*/ 944076 w 1987874"/>
              <a:gd name="connsiteY142" fmla="*/ 34000 h 67966"/>
              <a:gd name="connsiteX143" fmla="*/ 950718 w 1987874"/>
              <a:gd name="connsiteY143" fmla="*/ 35265 h 67966"/>
              <a:gd name="connsiteX144" fmla="*/ 957370 w 1987874"/>
              <a:gd name="connsiteY144" fmla="*/ 36542 h 67966"/>
              <a:gd name="connsiteX145" fmla="*/ 964021 w 1987874"/>
              <a:gd name="connsiteY145" fmla="*/ 37827 h 67966"/>
              <a:gd name="connsiteX146" fmla="*/ 970663 w 1987874"/>
              <a:gd name="connsiteY146" fmla="*/ 39119 h 67966"/>
              <a:gd name="connsiteX147" fmla="*/ 977314 w 1987874"/>
              <a:gd name="connsiteY147" fmla="*/ 40415 h 67966"/>
              <a:gd name="connsiteX148" fmla="*/ 983966 w 1987874"/>
              <a:gd name="connsiteY148" fmla="*/ 41712 h 67966"/>
              <a:gd name="connsiteX149" fmla="*/ 990608 w 1987874"/>
              <a:gd name="connsiteY149" fmla="*/ 43009 h 67966"/>
              <a:gd name="connsiteX150" fmla="*/ 997259 w 1987874"/>
              <a:gd name="connsiteY150" fmla="*/ 44301 h 67966"/>
              <a:gd name="connsiteX151" fmla="*/ 1003911 w 1987874"/>
              <a:gd name="connsiteY151" fmla="*/ 45588 h 67966"/>
              <a:gd name="connsiteX152" fmla="*/ 1010563 w 1987874"/>
              <a:gd name="connsiteY152" fmla="*/ 46865 h 67966"/>
              <a:gd name="connsiteX153" fmla="*/ 1017204 w 1987874"/>
              <a:gd name="connsiteY153" fmla="*/ 48131 h 67966"/>
              <a:gd name="connsiteX154" fmla="*/ 1023856 w 1987874"/>
              <a:gd name="connsiteY154" fmla="*/ 49381 h 67966"/>
              <a:gd name="connsiteX155" fmla="*/ 1030508 w 1987874"/>
              <a:gd name="connsiteY155" fmla="*/ 50614 h 67966"/>
              <a:gd name="connsiteX156" fmla="*/ 1037149 w 1987874"/>
              <a:gd name="connsiteY156" fmla="*/ 51827 h 67966"/>
              <a:gd name="connsiteX157" fmla="*/ 1043801 w 1987874"/>
              <a:gd name="connsiteY157" fmla="*/ 53016 h 67966"/>
              <a:gd name="connsiteX158" fmla="*/ 1050453 w 1987874"/>
              <a:gd name="connsiteY158" fmla="*/ 54179 h 67966"/>
              <a:gd name="connsiteX159" fmla="*/ 1057094 w 1987874"/>
              <a:gd name="connsiteY159" fmla="*/ 55311 h 67966"/>
              <a:gd name="connsiteX160" fmla="*/ 1063746 w 1987874"/>
              <a:gd name="connsiteY160" fmla="*/ 56413 h 67966"/>
              <a:gd name="connsiteX161" fmla="*/ 1070398 w 1987874"/>
              <a:gd name="connsiteY161" fmla="*/ 57479 h 67966"/>
              <a:gd name="connsiteX162" fmla="*/ 1077039 w 1987874"/>
              <a:gd name="connsiteY162" fmla="*/ 58506 h 67966"/>
              <a:gd name="connsiteX163" fmla="*/ 1083691 w 1987874"/>
              <a:gd name="connsiteY163" fmla="*/ 59495 h 67966"/>
              <a:gd name="connsiteX164" fmla="*/ 1090343 w 1987874"/>
              <a:gd name="connsiteY164" fmla="*/ 60438 h 67966"/>
              <a:gd name="connsiteX165" fmla="*/ 1096984 w 1987874"/>
              <a:gd name="connsiteY165" fmla="*/ 61337 h 67966"/>
              <a:gd name="connsiteX166" fmla="*/ 1103636 w 1987874"/>
              <a:gd name="connsiteY166" fmla="*/ 62187 h 67966"/>
              <a:gd name="connsiteX167" fmla="*/ 1110287 w 1987874"/>
              <a:gd name="connsiteY167" fmla="*/ 62988 h 67966"/>
              <a:gd name="connsiteX168" fmla="*/ 1116929 w 1987874"/>
              <a:gd name="connsiteY168" fmla="*/ 63735 h 67966"/>
              <a:gd name="connsiteX169" fmla="*/ 1123581 w 1987874"/>
              <a:gd name="connsiteY169" fmla="*/ 64426 h 67966"/>
              <a:gd name="connsiteX170" fmla="*/ 1130232 w 1987874"/>
              <a:gd name="connsiteY170" fmla="*/ 65061 h 67966"/>
              <a:gd name="connsiteX171" fmla="*/ 1136874 w 1987874"/>
              <a:gd name="connsiteY171" fmla="*/ 65637 h 67966"/>
              <a:gd name="connsiteX172" fmla="*/ 1143526 w 1987874"/>
              <a:gd name="connsiteY172" fmla="*/ 66153 h 67966"/>
              <a:gd name="connsiteX173" fmla="*/ 1150177 w 1987874"/>
              <a:gd name="connsiteY173" fmla="*/ 66606 h 67966"/>
              <a:gd name="connsiteX174" fmla="*/ 1156819 w 1987874"/>
              <a:gd name="connsiteY174" fmla="*/ 66997 h 67966"/>
              <a:gd name="connsiteX175" fmla="*/ 1163471 w 1987874"/>
              <a:gd name="connsiteY175" fmla="*/ 67322 h 67966"/>
              <a:gd name="connsiteX176" fmla="*/ 1170122 w 1987874"/>
              <a:gd name="connsiteY176" fmla="*/ 67583 h 67966"/>
              <a:gd name="connsiteX177" fmla="*/ 1176764 w 1987874"/>
              <a:gd name="connsiteY177" fmla="*/ 67778 h 67966"/>
              <a:gd name="connsiteX178" fmla="*/ 1183415 w 1987874"/>
              <a:gd name="connsiteY178" fmla="*/ 67905 h 67966"/>
              <a:gd name="connsiteX179" fmla="*/ 1190067 w 1987874"/>
              <a:gd name="connsiteY179" fmla="*/ 67966 h 67966"/>
              <a:gd name="connsiteX180" fmla="*/ 1196709 w 1987874"/>
              <a:gd name="connsiteY180" fmla="*/ 67959 h 67966"/>
              <a:gd name="connsiteX181" fmla="*/ 1203360 w 1987874"/>
              <a:gd name="connsiteY181" fmla="*/ 67885 h 67966"/>
              <a:gd name="connsiteX182" fmla="*/ 1210012 w 1987874"/>
              <a:gd name="connsiteY182" fmla="*/ 67744 h 67966"/>
              <a:gd name="connsiteX183" fmla="*/ 1216664 w 1987874"/>
              <a:gd name="connsiteY183" fmla="*/ 67536 h 67966"/>
              <a:gd name="connsiteX184" fmla="*/ 1223305 w 1987874"/>
              <a:gd name="connsiteY184" fmla="*/ 67262 h 67966"/>
              <a:gd name="connsiteX185" fmla="*/ 1229957 w 1987874"/>
              <a:gd name="connsiteY185" fmla="*/ 66923 h 67966"/>
              <a:gd name="connsiteX186" fmla="*/ 1236609 w 1987874"/>
              <a:gd name="connsiteY186" fmla="*/ 66520 h 67966"/>
              <a:gd name="connsiteX187" fmla="*/ 1243250 w 1987874"/>
              <a:gd name="connsiteY187" fmla="*/ 66055 h 67966"/>
              <a:gd name="connsiteX188" fmla="*/ 1249902 w 1987874"/>
              <a:gd name="connsiteY188" fmla="*/ 65526 h 67966"/>
              <a:gd name="connsiteX189" fmla="*/ 1256554 w 1987874"/>
              <a:gd name="connsiteY189" fmla="*/ 64938 h 67966"/>
              <a:gd name="connsiteX190" fmla="*/ 1263195 w 1987874"/>
              <a:gd name="connsiteY190" fmla="*/ 64292 h 67966"/>
              <a:gd name="connsiteX191" fmla="*/ 1269847 w 1987874"/>
              <a:gd name="connsiteY191" fmla="*/ 63589 h 67966"/>
              <a:gd name="connsiteX192" fmla="*/ 1276499 w 1987874"/>
              <a:gd name="connsiteY192" fmla="*/ 62832 h 67966"/>
              <a:gd name="connsiteX193" fmla="*/ 1283140 w 1987874"/>
              <a:gd name="connsiteY193" fmla="*/ 62022 h 67966"/>
              <a:gd name="connsiteX194" fmla="*/ 1289792 w 1987874"/>
              <a:gd name="connsiteY194" fmla="*/ 61162 h 67966"/>
              <a:gd name="connsiteX195" fmla="*/ 1296443 w 1987874"/>
              <a:gd name="connsiteY195" fmla="*/ 60253 h 67966"/>
              <a:gd name="connsiteX196" fmla="*/ 1303085 w 1987874"/>
              <a:gd name="connsiteY196" fmla="*/ 59300 h 67966"/>
              <a:gd name="connsiteX197" fmla="*/ 1309737 w 1987874"/>
              <a:gd name="connsiteY197" fmla="*/ 58305 h 67966"/>
              <a:gd name="connsiteX198" fmla="*/ 1316388 w 1987874"/>
              <a:gd name="connsiteY198" fmla="*/ 57268 h 67966"/>
              <a:gd name="connsiteX199" fmla="*/ 1323030 w 1987874"/>
              <a:gd name="connsiteY199" fmla="*/ 56195 h 67966"/>
              <a:gd name="connsiteX200" fmla="*/ 1329682 w 1987874"/>
              <a:gd name="connsiteY200" fmla="*/ 55087 h 67966"/>
              <a:gd name="connsiteX201" fmla="*/ 1336333 w 1987874"/>
              <a:gd name="connsiteY201" fmla="*/ 53948 h 67966"/>
              <a:gd name="connsiteX202" fmla="*/ 1342975 w 1987874"/>
              <a:gd name="connsiteY202" fmla="*/ 52780 h 67966"/>
              <a:gd name="connsiteX203" fmla="*/ 1349627 w 1987874"/>
              <a:gd name="connsiteY203" fmla="*/ 51586 h 67966"/>
              <a:gd name="connsiteX204" fmla="*/ 1356278 w 1987874"/>
              <a:gd name="connsiteY204" fmla="*/ 50369 h 67966"/>
              <a:gd name="connsiteX205" fmla="*/ 1362920 w 1987874"/>
              <a:gd name="connsiteY205" fmla="*/ 49132 h 67966"/>
              <a:gd name="connsiteX206" fmla="*/ 1369571 w 1987874"/>
              <a:gd name="connsiteY206" fmla="*/ 47879 h 67966"/>
              <a:gd name="connsiteX207" fmla="*/ 1376223 w 1987874"/>
              <a:gd name="connsiteY207" fmla="*/ 46611 h 67966"/>
              <a:gd name="connsiteX208" fmla="*/ 1382865 w 1987874"/>
              <a:gd name="connsiteY208" fmla="*/ 45331 h 67966"/>
              <a:gd name="connsiteX209" fmla="*/ 1389516 w 1987874"/>
              <a:gd name="connsiteY209" fmla="*/ 44043 h 67966"/>
              <a:gd name="connsiteX210" fmla="*/ 1396168 w 1987874"/>
              <a:gd name="connsiteY210" fmla="*/ 42749 h 67966"/>
              <a:gd name="connsiteX211" fmla="*/ 1402810 w 1987874"/>
              <a:gd name="connsiteY211" fmla="*/ 41453 h 67966"/>
              <a:gd name="connsiteX212" fmla="*/ 1409461 w 1987874"/>
              <a:gd name="connsiteY212" fmla="*/ 40155 h 67966"/>
              <a:gd name="connsiteX213" fmla="*/ 1416113 w 1987874"/>
              <a:gd name="connsiteY213" fmla="*/ 38860 h 67966"/>
              <a:gd name="connsiteX214" fmla="*/ 1422754 w 1987874"/>
              <a:gd name="connsiteY214" fmla="*/ 37570 h 67966"/>
              <a:gd name="connsiteX215" fmla="*/ 1429406 w 1987874"/>
              <a:gd name="connsiteY215" fmla="*/ 36286 h 67966"/>
              <a:gd name="connsiteX216" fmla="*/ 1436058 w 1987874"/>
              <a:gd name="connsiteY216" fmla="*/ 35011 h 67966"/>
              <a:gd name="connsiteX217" fmla="*/ 1442710 w 1987874"/>
              <a:gd name="connsiteY217" fmla="*/ 33748 h 67966"/>
              <a:gd name="connsiteX218" fmla="*/ 1449351 w 1987874"/>
              <a:gd name="connsiteY218" fmla="*/ 32498 h 67966"/>
              <a:gd name="connsiteX219" fmla="*/ 1456003 w 1987874"/>
              <a:gd name="connsiteY219" fmla="*/ 31264 h 67966"/>
              <a:gd name="connsiteX220" fmla="*/ 1462655 w 1987874"/>
              <a:gd name="connsiteY220" fmla="*/ 30046 h 67966"/>
              <a:gd name="connsiteX221" fmla="*/ 1469296 w 1987874"/>
              <a:gd name="connsiteY221" fmla="*/ 28848 h 67966"/>
              <a:gd name="connsiteX222" fmla="*/ 1475948 w 1987874"/>
              <a:gd name="connsiteY222" fmla="*/ 27670 h 67966"/>
              <a:gd name="connsiteX223" fmla="*/ 1482599 w 1987874"/>
              <a:gd name="connsiteY223" fmla="*/ 26513 h 67966"/>
              <a:gd name="connsiteX224" fmla="*/ 1489241 w 1987874"/>
              <a:gd name="connsiteY224" fmla="*/ 25380 h 67966"/>
              <a:gd name="connsiteX225" fmla="*/ 1495893 w 1987874"/>
              <a:gd name="connsiteY225" fmla="*/ 24271 h 67966"/>
              <a:gd name="connsiteX226" fmla="*/ 1502544 w 1987874"/>
              <a:gd name="connsiteY226" fmla="*/ 23188 h 67966"/>
              <a:gd name="connsiteX227" fmla="*/ 1509186 w 1987874"/>
              <a:gd name="connsiteY227" fmla="*/ 22131 h 67966"/>
              <a:gd name="connsiteX228" fmla="*/ 1515838 w 1987874"/>
              <a:gd name="connsiteY228" fmla="*/ 21101 h 67966"/>
              <a:gd name="connsiteX229" fmla="*/ 1522489 w 1987874"/>
              <a:gd name="connsiteY229" fmla="*/ 20100 h 67966"/>
              <a:gd name="connsiteX230" fmla="*/ 1529131 w 1987874"/>
              <a:gd name="connsiteY230" fmla="*/ 19127 h 67966"/>
              <a:gd name="connsiteX231" fmla="*/ 1535782 w 1987874"/>
              <a:gd name="connsiteY231" fmla="*/ 18183 h 67966"/>
              <a:gd name="connsiteX232" fmla="*/ 1542434 w 1987874"/>
              <a:gd name="connsiteY232" fmla="*/ 17268 h 67966"/>
              <a:gd name="connsiteX233" fmla="*/ 1549076 w 1987874"/>
              <a:gd name="connsiteY233" fmla="*/ 16383 h 67966"/>
              <a:gd name="connsiteX234" fmla="*/ 1555727 w 1987874"/>
              <a:gd name="connsiteY234" fmla="*/ 15529 h 67966"/>
              <a:gd name="connsiteX235" fmla="*/ 1562379 w 1987874"/>
              <a:gd name="connsiteY235" fmla="*/ 14704 h 67966"/>
              <a:gd name="connsiteX236" fmla="*/ 1569021 w 1987874"/>
              <a:gd name="connsiteY236" fmla="*/ 13909 h 67966"/>
              <a:gd name="connsiteX237" fmla="*/ 1575672 w 1987874"/>
              <a:gd name="connsiteY237" fmla="*/ 13144 h 67966"/>
              <a:gd name="connsiteX238" fmla="*/ 1582324 w 1987874"/>
              <a:gd name="connsiteY238" fmla="*/ 12409 h 67966"/>
              <a:gd name="connsiteX239" fmla="*/ 1588966 w 1987874"/>
              <a:gd name="connsiteY239" fmla="*/ 11704 h 67966"/>
              <a:gd name="connsiteX240" fmla="*/ 1595617 w 1987874"/>
              <a:gd name="connsiteY240" fmla="*/ 11027 h 67966"/>
              <a:gd name="connsiteX241" fmla="*/ 1602269 w 1987874"/>
              <a:gd name="connsiteY241" fmla="*/ 10380 h 67966"/>
              <a:gd name="connsiteX242" fmla="*/ 1608911 w 1987874"/>
              <a:gd name="connsiteY242" fmla="*/ 9761 h 67966"/>
              <a:gd name="connsiteX243" fmla="*/ 1615562 w 1987874"/>
              <a:gd name="connsiteY243" fmla="*/ 9169 h 67966"/>
              <a:gd name="connsiteX244" fmla="*/ 1622214 w 1987874"/>
              <a:gd name="connsiteY244" fmla="*/ 8605 h 67966"/>
              <a:gd name="connsiteX245" fmla="*/ 1628855 w 1987874"/>
              <a:gd name="connsiteY245" fmla="*/ 8068 h 67966"/>
              <a:gd name="connsiteX246" fmla="*/ 1635507 w 1987874"/>
              <a:gd name="connsiteY246" fmla="*/ 7556 h 67966"/>
              <a:gd name="connsiteX247" fmla="*/ 1642159 w 1987874"/>
              <a:gd name="connsiteY247" fmla="*/ 7071 h 67966"/>
              <a:gd name="connsiteX248" fmla="*/ 1648800 w 1987874"/>
              <a:gd name="connsiteY248" fmla="*/ 6609 h 67966"/>
              <a:gd name="connsiteX249" fmla="*/ 1655452 w 1987874"/>
              <a:gd name="connsiteY249" fmla="*/ 6172 h 67966"/>
              <a:gd name="connsiteX250" fmla="*/ 1662104 w 1987874"/>
              <a:gd name="connsiteY250" fmla="*/ 5758 h 67966"/>
              <a:gd name="connsiteX251" fmla="*/ 1668755 w 1987874"/>
              <a:gd name="connsiteY251" fmla="*/ 5367 h 67966"/>
              <a:gd name="connsiteX252" fmla="*/ 1675397 w 1987874"/>
              <a:gd name="connsiteY252" fmla="*/ 4997 h 67966"/>
              <a:gd name="connsiteX253" fmla="*/ 1682049 w 1987874"/>
              <a:gd name="connsiteY253" fmla="*/ 4648 h 67966"/>
              <a:gd name="connsiteX254" fmla="*/ 1688700 w 1987874"/>
              <a:gd name="connsiteY254" fmla="*/ 4319 h 67966"/>
              <a:gd name="connsiteX255" fmla="*/ 1695342 w 1987874"/>
              <a:gd name="connsiteY255" fmla="*/ 4009 h 67966"/>
              <a:gd name="connsiteX256" fmla="*/ 1701994 w 1987874"/>
              <a:gd name="connsiteY256" fmla="*/ 3718 h 67966"/>
              <a:gd name="connsiteX257" fmla="*/ 1708645 w 1987874"/>
              <a:gd name="connsiteY257" fmla="*/ 3445 h 67966"/>
              <a:gd name="connsiteX258" fmla="*/ 1715287 w 1987874"/>
              <a:gd name="connsiteY258" fmla="*/ 3188 h 67966"/>
              <a:gd name="connsiteX259" fmla="*/ 1721939 w 1987874"/>
              <a:gd name="connsiteY259" fmla="*/ 2948 h 67966"/>
              <a:gd name="connsiteX260" fmla="*/ 1728590 w 1987874"/>
              <a:gd name="connsiteY260" fmla="*/ 2723 h 67966"/>
              <a:gd name="connsiteX261" fmla="*/ 1735232 w 1987874"/>
              <a:gd name="connsiteY261" fmla="*/ 2513 h 67966"/>
              <a:gd name="connsiteX262" fmla="*/ 1741884 w 1987874"/>
              <a:gd name="connsiteY262" fmla="*/ 2317 h 67966"/>
              <a:gd name="connsiteX263" fmla="*/ 1748535 w 1987874"/>
              <a:gd name="connsiteY263" fmla="*/ 2134 h 67966"/>
              <a:gd name="connsiteX264" fmla="*/ 1755177 w 1987874"/>
              <a:gd name="connsiteY264" fmla="*/ 1963 h 67966"/>
              <a:gd name="connsiteX265" fmla="*/ 1761828 w 1987874"/>
              <a:gd name="connsiteY265" fmla="*/ 1804 h 67966"/>
              <a:gd name="connsiteX266" fmla="*/ 1768480 w 1987874"/>
              <a:gd name="connsiteY266" fmla="*/ 1657 h 67966"/>
              <a:gd name="connsiteX267" fmla="*/ 1775122 w 1987874"/>
              <a:gd name="connsiteY267" fmla="*/ 1520 h 67966"/>
              <a:gd name="connsiteX268" fmla="*/ 1781773 w 1987874"/>
              <a:gd name="connsiteY268" fmla="*/ 1393 h 67966"/>
              <a:gd name="connsiteX269" fmla="*/ 1788425 w 1987874"/>
              <a:gd name="connsiteY269" fmla="*/ 1275 h 67966"/>
              <a:gd name="connsiteX270" fmla="*/ 1795067 w 1987874"/>
              <a:gd name="connsiteY270" fmla="*/ 1166 h 67966"/>
              <a:gd name="connsiteX271" fmla="*/ 1801718 w 1987874"/>
              <a:gd name="connsiteY271" fmla="*/ 1066 h 67966"/>
              <a:gd name="connsiteX272" fmla="*/ 1808370 w 1987874"/>
              <a:gd name="connsiteY272" fmla="*/ 973 h 67966"/>
              <a:gd name="connsiteX273" fmla="*/ 1815011 w 1987874"/>
              <a:gd name="connsiteY273" fmla="*/ 887 h 67966"/>
              <a:gd name="connsiteX274" fmla="*/ 1821663 w 1987874"/>
              <a:gd name="connsiteY274" fmla="*/ 808 h 67966"/>
              <a:gd name="connsiteX275" fmla="*/ 1828315 w 1987874"/>
              <a:gd name="connsiteY275" fmla="*/ 736 h 67966"/>
              <a:gd name="connsiteX276" fmla="*/ 1834956 w 1987874"/>
              <a:gd name="connsiteY276" fmla="*/ 669 h 67966"/>
              <a:gd name="connsiteX277" fmla="*/ 1841608 w 1987874"/>
              <a:gd name="connsiteY277" fmla="*/ 607 h 67966"/>
              <a:gd name="connsiteX278" fmla="*/ 1848260 w 1987874"/>
              <a:gd name="connsiteY278" fmla="*/ 551 h 67966"/>
              <a:gd name="connsiteX279" fmla="*/ 1854901 w 1987874"/>
              <a:gd name="connsiteY279" fmla="*/ 500 h 67966"/>
              <a:gd name="connsiteX280" fmla="*/ 1861553 w 1987874"/>
              <a:gd name="connsiteY280" fmla="*/ 453 h 67966"/>
              <a:gd name="connsiteX281" fmla="*/ 1868205 w 1987874"/>
              <a:gd name="connsiteY281" fmla="*/ 409 h 67966"/>
              <a:gd name="connsiteX282" fmla="*/ 1874846 w 1987874"/>
              <a:gd name="connsiteY282" fmla="*/ 370 h 67966"/>
              <a:gd name="connsiteX283" fmla="*/ 1881498 w 1987874"/>
              <a:gd name="connsiteY283" fmla="*/ 334 h 67966"/>
              <a:gd name="connsiteX284" fmla="*/ 1888150 w 1987874"/>
              <a:gd name="connsiteY284" fmla="*/ 301 h 67966"/>
              <a:gd name="connsiteX285" fmla="*/ 1894801 w 1987874"/>
              <a:gd name="connsiteY285" fmla="*/ 272 h 67966"/>
              <a:gd name="connsiteX286" fmla="*/ 1901443 w 1987874"/>
              <a:gd name="connsiteY286" fmla="*/ 244 h 67966"/>
              <a:gd name="connsiteX287" fmla="*/ 1908095 w 1987874"/>
              <a:gd name="connsiteY287" fmla="*/ 220 h 67966"/>
              <a:gd name="connsiteX288" fmla="*/ 1914746 w 1987874"/>
              <a:gd name="connsiteY288" fmla="*/ 198 h 67966"/>
              <a:gd name="connsiteX289" fmla="*/ 1921388 w 1987874"/>
              <a:gd name="connsiteY289" fmla="*/ 177 h 67966"/>
              <a:gd name="connsiteX290" fmla="*/ 1928039 w 1987874"/>
              <a:gd name="connsiteY290" fmla="*/ 159 h 67966"/>
              <a:gd name="connsiteX291" fmla="*/ 1934691 w 1987874"/>
              <a:gd name="connsiteY291" fmla="*/ 142 h 67966"/>
              <a:gd name="connsiteX292" fmla="*/ 1941333 w 1987874"/>
              <a:gd name="connsiteY292" fmla="*/ 127 h 67966"/>
              <a:gd name="connsiteX293" fmla="*/ 1947984 w 1987874"/>
              <a:gd name="connsiteY293" fmla="*/ 114 h 67966"/>
              <a:gd name="connsiteX294" fmla="*/ 1954636 w 1987874"/>
              <a:gd name="connsiteY294" fmla="*/ 102 h 67966"/>
              <a:gd name="connsiteX295" fmla="*/ 1961278 w 1987874"/>
              <a:gd name="connsiteY295" fmla="*/ 91 h 67966"/>
              <a:gd name="connsiteX296" fmla="*/ 1967929 w 1987874"/>
              <a:gd name="connsiteY296" fmla="*/ 81 h 67966"/>
              <a:gd name="connsiteX297" fmla="*/ 1974581 w 1987874"/>
              <a:gd name="connsiteY297" fmla="*/ 72 h 67966"/>
              <a:gd name="connsiteX298" fmla="*/ 1981222 w 1987874"/>
              <a:gd name="connsiteY298" fmla="*/ 64 h 67966"/>
              <a:gd name="connsiteX299" fmla="*/ 1987874 w 1987874"/>
              <a:gd name="connsiteY299" fmla="*/ 57 h 67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1987874" h="67966">
                <a:moveTo>
                  <a:pt x="0" y="0"/>
                </a:moveTo>
                <a:lnTo>
                  <a:pt x="6649" y="0"/>
                </a:lnTo>
                <a:lnTo>
                  <a:pt x="13296" y="0"/>
                </a:lnTo>
                <a:lnTo>
                  <a:pt x="19945" y="0"/>
                </a:lnTo>
                <a:lnTo>
                  <a:pt x="26594" y="0"/>
                </a:lnTo>
                <a:lnTo>
                  <a:pt x="33242" y="0"/>
                </a:lnTo>
                <a:lnTo>
                  <a:pt x="39890" y="0"/>
                </a:lnTo>
                <a:lnTo>
                  <a:pt x="46539" y="0"/>
                </a:lnTo>
                <a:lnTo>
                  <a:pt x="53187" y="0"/>
                </a:lnTo>
                <a:lnTo>
                  <a:pt x="59836" y="0"/>
                </a:lnTo>
                <a:lnTo>
                  <a:pt x="66484" y="0"/>
                </a:lnTo>
                <a:lnTo>
                  <a:pt x="73132" y="0"/>
                </a:lnTo>
                <a:lnTo>
                  <a:pt x="79781" y="0"/>
                </a:lnTo>
                <a:lnTo>
                  <a:pt x="86429" y="0"/>
                </a:lnTo>
                <a:lnTo>
                  <a:pt x="93078" y="0"/>
                </a:lnTo>
                <a:lnTo>
                  <a:pt x="99726" y="0"/>
                </a:lnTo>
                <a:lnTo>
                  <a:pt x="106374" y="0"/>
                </a:lnTo>
                <a:lnTo>
                  <a:pt x="113023" y="0"/>
                </a:lnTo>
                <a:lnTo>
                  <a:pt x="119672" y="0"/>
                </a:lnTo>
                <a:lnTo>
                  <a:pt x="126319" y="0"/>
                </a:lnTo>
                <a:lnTo>
                  <a:pt x="132968" y="0"/>
                </a:lnTo>
                <a:lnTo>
                  <a:pt x="139617" y="0"/>
                </a:lnTo>
                <a:lnTo>
                  <a:pt x="146265" y="0"/>
                </a:lnTo>
                <a:lnTo>
                  <a:pt x="152913" y="0"/>
                </a:lnTo>
                <a:lnTo>
                  <a:pt x="159561" y="0"/>
                </a:lnTo>
                <a:lnTo>
                  <a:pt x="166210" y="1"/>
                </a:lnTo>
                <a:lnTo>
                  <a:pt x="172859" y="1"/>
                </a:lnTo>
                <a:lnTo>
                  <a:pt x="179507" y="1"/>
                </a:lnTo>
                <a:lnTo>
                  <a:pt x="186155" y="1"/>
                </a:lnTo>
                <a:lnTo>
                  <a:pt x="192804" y="1"/>
                </a:lnTo>
                <a:lnTo>
                  <a:pt x="199452" y="1"/>
                </a:lnTo>
                <a:lnTo>
                  <a:pt x="206101" y="1"/>
                </a:lnTo>
                <a:lnTo>
                  <a:pt x="212749" y="1"/>
                </a:lnTo>
                <a:lnTo>
                  <a:pt x="219397" y="2"/>
                </a:lnTo>
                <a:lnTo>
                  <a:pt x="226046" y="2"/>
                </a:lnTo>
                <a:lnTo>
                  <a:pt x="232694" y="2"/>
                </a:lnTo>
                <a:lnTo>
                  <a:pt x="239342" y="3"/>
                </a:lnTo>
                <a:lnTo>
                  <a:pt x="245991" y="3"/>
                </a:lnTo>
                <a:lnTo>
                  <a:pt x="252639" y="3"/>
                </a:lnTo>
                <a:lnTo>
                  <a:pt x="259288" y="4"/>
                </a:lnTo>
                <a:lnTo>
                  <a:pt x="265936" y="5"/>
                </a:lnTo>
                <a:lnTo>
                  <a:pt x="272584" y="5"/>
                </a:lnTo>
                <a:lnTo>
                  <a:pt x="279233" y="6"/>
                </a:lnTo>
                <a:lnTo>
                  <a:pt x="285882" y="7"/>
                </a:lnTo>
                <a:lnTo>
                  <a:pt x="292530" y="8"/>
                </a:lnTo>
                <a:lnTo>
                  <a:pt x="299178" y="9"/>
                </a:lnTo>
                <a:lnTo>
                  <a:pt x="305827" y="10"/>
                </a:lnTo>
                <a:lnTo>
                  <a:pt x="312475" y="12"/>
                </a:lnTo>
                <a:lnTo>
                  <a:pt x="319124" y="13"/>
                </a:lnTo>
                <a:lnTo>
                  <a:pt x="325772" y="15"/>
                </a:lnTo>
                <a:lnTo>
                  <a:pt x="332420" y="17"/>
                </a:lnTo>
                <a:lnTo>
                  <a:pt x="339069" y="19"/>
                </a:lnTo>
                <a:lnTo>
                  <a:pt x="345717" y="22"/>
                </a:lnTo>
                <a:lnTo>
                  <a:pt x="352365" y="25"/>
                </a:lnTo>
                <a:lnTo>
                  <a:pt x="359014" y="28"/>
                </a:lnTo>
                <a:lnTo>
                  <a:pt x="365662" y="32"/>
                </a:lnTo>
                <a:lnTo>
                  <a:pt x="372311" y="36"/>
                </a:lnTo>
                <a:lnTo>
                  <a:pt x="378960" y="41"/>
                </a:lnTo>
                <a:lnTo>
                  <a:pt x="385607" y="46"/>
                </a:lnTo>
                <a:lnTo>
                  <a:pt x="392256" y="52"/>
                </a:lnTo>
                <a:lnTo>
                  <a:pt x="398905" y="58"/>
                </a:lnTo>
                <a:lnTo>
                  <a:pt x="405553" y="66"/>
                </a:lnTo>
                <a:lnTo>
                  <a:pt x="412201" y="74"/>
                </a:lnTo>
                <a:lnTo>
                  <a:pt x="418849" y="83"/>
                </a:lnTo>
                <a:lnTo>
                  <a:pt x="425498" y="93"/>
                </a:lnTo>
                <a:lnTo>
                  <a:pt x="432147" y="104"/>
                </a:lnTo>
                <a:lnTo>
                  <a:pt x="438794" y="117"/>
                </a:lnTo>
                <a:lnTo>
                  <a:pt x="445443" y="130"/>
                </a:lnTo>
                <a:lnTo>
                  <a:pt x="452092" y="146"/>
                </a:lnTo>
                <a:lnTo>
                  <a:pt x="458740" y="163"/>
                </a:lnTo>
                <a:lnTo>
                  <a:pt x="465388" y="181"/>
                </a:lnTo>
                <a:lnTo>
                  <a:pt x="472037" y="202"/>
                </a:lnTo>
                <a:lnTo>
                  <a:pt x="478685" y="225"/>
                </a:lnTo>
                <a:lnTo>
                  <a:pt x="485334" y="250"/>
                </a:lnTo>
                <a:lnTo>
                  <a:pt x="491983" y="277"/>
                </a:lnTo>
                <a:lnTo>
                  <a:pt x="498630" y="308"/>
                </a:lnTo>
                <a:lnTo>
                  <a:pt x="505279" y="341"/>
                </a:lnTo>
                <a:lnTo>
                  <a:pt x="511928" y="378"/>
                </a:lnTo>
                <a:lnTo>
                  <a:pt x="518576" y="418"/>
                </a:lnTo>
                <a:lnTo>
                  <a:pt x="525224" y="462"/>
                </a:lnTo>
                <a:lnTo>
                  <a:pt x="531872" y="510"/>
                </a:lnTo>
                <a:lnTo>
                  <a:pt x="538521" y="562"/>
                </a:lnTo>
                <a:lnTo>
                  <a:pt x="545170" y="619"/>
                </a:lnTo>
                <a:lnTo>
                  <a:pt x="551817" y="682"/>
                </a:lnTo>
                <a:lnTo>
                  <a:pt x="558466" y="750"/>
                </a:lnTo>
                <a:lnTo>
                  <a:pt x="565115" y="823"/>
                </a:lnTo>
                <a:lnTo>
                  <a:pt x="571763" y="904"/>
                </a:lnTo>
                <a:lnTo>
                  <a:pt x="578411" y="991"/>
                </a:lnTo>
                <a:lnTo>
                  <a:pt x="585060" y="1085"/>
                </a:lnTo>
                <a:lnTo>
                  <a:pt x="591708" y="1187"/>
                </a:lnTo>
                <a:lnTo>
                  <a:pt x="598357" y="1298"/>
                </a:lnTo>
                <a:lnTo>
                  <a:pt x="605006" y="1418"/>
                </a:lnTo>
                <a:lnTo>
                  <a:pt x="611653" y="1547"/>
                </a:lnTo>
                <a:lnTo>
                  <a:pt x="618302" y="1686"/>
                </a:lnTo>
                <a:lnTo>
                  <a:pt x="624950" y="1835"/>
                </a:lnTo>
                <a:lnTo>
                  <a:pt x="631599" y="1996"/>
                </a:lnTo>
                <a:lnTo>
                  <a:pt x="638247" y="2169"/>
                </a:lnTo>
                <a:lnTo>
                  <a:pt x="644895" y="2355"/>
                </a:lnTo>
                <a:lnTo>
                  <a:pt x="651544" y="2554"/>
                </a:lnTo>
                <a:lnTo>
                  <a:pt x="658193" y="2767"/>
                </a:lnTo>
                <a:lnTo>
                  <a:pt x="664837" y="2995"/>
                </a:lnTo>
                <a:lnTo>
                  <a:pt x="671489" y="3238"/>
                </a:lnTo>
                <a:lnTo>
                  <a:pt x="678141" y="3498"/>
                </a:lnTo>
                <a:lnTo>
                  <a:pt x="684782" y="3775"/>
                </a:lnTo>
                <a:lnTo>
                  <a:pt x="691434" y="4070"/>
                </a:lnTo>
                <a:lnTo>
                  <a:pt x="698086" y="4383"/>
                </a:lnTo>
                <a:lnTo>
                  <a:pt x="704727" y="4716"/>
                </a:lnTo>
                <a:lnTo>
                  <a:pt x="711379" y="5069"/>
                </a:lnTo>
                <a:lnTo>
                  <a:pt x="718030" y="5443"/>
                </a:lnTo>
                <a:lnTo>
                  <a:pt x="724672" y="5839"/>
                </a:lnTo>
                <a:lnTo>
                  <a:pt x="731324" y="6258"/>
                </a:lnTo>
                <a:lnTo>
                  <a:pt x="737975" y="6700"/>
                </a:lnTo>
                <a:lnTo>
                  <a:pt x="744617" y="7166"/>
                </a:lnTo>
                <a:lnTo>
                  <a:pt x="751269" y="7657"/>
                </a:lnTo>
                <a:lnTo>
                  <a:pt x="757920" y="8173"/>
                </a:lnTo>
                <a:lnTo>
                  <a:pt x="764562" y="8716"/>
                </a:lnTo>
                <a:lnTo>
                  <a:pt x="771213" y="9285"/>
                </a:lnTo>
                <a:lnTo>
                  <a:pt x="777865" y="9882"/>
                </a:lnTo>
                <a:lnTo>
                  <a:pt x="784517" y="10507"/>
                </a:lnTo>
                <a:lnTo>
                  <a:pt x="791159" y="11160"/>
                </a:lnTo>
                <a:lnTo>
                  <a:pt x="797810" y="11842"/>
                </a:lnTo>
                <a:lnTo>
                  <a:pt x="804462" y="12554"/>
                </a:lnTo>
                <a:lnTo>
                  <a:pt x="811103" y="13295"/>
                </a:lnTo>
                <a:lnTo>
                  <a:pt x="817755" y="14066"/>
                </a:lnTo>
                <a:lnTo>
                  <a:pt x="824407" y="14866"/>
                </a:lnTo>
                <a:lnTo>
                  <a:pt x="831048" y="15697"/>
                </a:lnTo>
                <a:lnTo>
                  <a:pt x="837700" y="16558"/>
                </a:lnTo>
                <a:lnTo>
                  <a:pt x="844352" y="17449"/>
                </a:lnTo>
                <a:lnTo>
                  <a:pt x="850993" y="18369"/>
                </a:lnTo>
                <a:lnTo>
                  <a:pt x="857645" y="19319"/>
                </a:lnTo>
                <a:lnTo>
                  <a:pt x="864297" y="20298"/>
                </a:lnTo>
                <a:lnTo>
                  <a:pt x="870938" y="21305"/>
                </a:lnTo>
                <a:lnTo>
                  <a:pt x="877590" y="22340"/>
                </a:lnTo>
                <a:lnTo>
                  <a:pt x="884242" y="23402"/>
                </a:lnTo>
                <a:lnTo>
                  <a:pt x="890883" y="24491"/>
                </a:lnTo>
                <a:lnTo>
                  <a:pt x="897535" y="25605"/>
                </a:lnTo>
                <a:lnTo>
                  <a:pt x="904187" y="26743"/>
                </a:lnTo>
                <a:lnTo>
                  <a:pt x="910828" y="27904"/>
                </a:lnTo>
                <a:lnTo>
                  <a:pt x="917480" y="29086"/>
                </a:lnTo>
                <a:lnTo>
                  <a:pt x="924131" y="30288"/>
                </a:lnTo>
                <a:lnTo>
                  <a:pt x="930773" y="31509"/>
                </a:lnTo>
                <a:lnTo>
                  <a:pt x="937425" y="32747"/>
                </a:lnTo>
                <a:lnTo>
                  <a:pt x="944076" y="34000"/>
                </a:lnTo>
                <a:lnTo>
                  <a:pt x="950718" y="35265"/>
                </a:lnTo>
                <a:lnTo>
                  <a:pt x="957370" y="36542"/>
                </a:lnTo>
                <a:lnTo>
                  <a:pt x="964021" y="37827"/>
                </a:lnTo>
                <a:lnTo>
                  <a:pt x="970663" y="39119"/>
                </a:lnTo>
                <a:lnTo>
                  <a:pt x="977314" y="40415"/>
                </a:lnTo>
                <a:lnTo>
                  <a:pt x="983966" y="41712"/>
                </a:lnTo>
                <a:lnTo>
                  <a:pt x="990608" y="43009"/>
                </a:lnTo>
                <a:lnTo>
                  <a:pt x="997259" y="44301"/>
                </a:lnTo>
                <a:lnTo>
                  <a:pt x="1003911" y="45588"/>
                </a:lnTo>
                <a:lnTo>
                  <a:pt x="1010563" y="46865"/>
                </a:lnTo>
                <a:lnTo>
                  <a:pt x="1017204" y="48131"/>
                </a:lnTo>
                <a:lnTo>
                  <a:pt x="1023856" y="49381"/>
                </a:lnTo>
                <a:lnTo>
                  <a:pt x="1030508" y="50614"/>
                </a:lnTo>
                <a:lnTo>
                  <a:pt x="1037149" y="51827"/>
                </a:lnTo>
                <a:lnTo>
                  <a:pt x="1043801" y="53016"/>
                </a:lnTo>
                <a:lnTo>
                  <a:pt x="1050453" y="54179"/>
                </a:lnTo>
                <a:lnTo>
                  <a:pt x="1057094" y="55311"/>
                </a:lnTo>
                <a:lnTo>
                  <a:pt x="1063746" y="56413"/>
                </a:lnTo>
                <a:lnTo>
                  <a:pt x="1070398" y="57479"/>
                </a:lnTo>
                <a:lnTo>
                  <a:pt x="1077039" y="58506"/>
                </a:lnTo>
                <a:lnTo>
                  <a:pt x="1083691" y="59495"/>
                </a:lnTo>
                <a:lnTo>
                  <a:pt x="1090343" y="60438"/>
                </a:lnTo>
                <a:lnTo>
                  <a:pt x="1096984" y="61337"/>
                </a:lnTo>
                <a:lnTo>
                  <a:pt x="1103636" y="62187"/>
                </a:lnTo>
                <a:lnTo>
                  <a:pt x="1110287" y="62988"/>
                </a:lnTo>
                <a:lnTo>
                  <a:pt x="1116929" y="63735"/>
                </a:lnTo>
                <a:lnTo>
                  <a:pt x="1123581" y="64426"/>
                </a:lnTo>
                <a:lnTo>
                  <a:pt x="1130232" y="65061"/>
                </a:lnTo>
                <a:lnTo>
                  <a:pt x="1136874" y="65637"/>
                </a:lnTo>
                <a:lnTo>
                  <a:pt x="1143526" y="66153"/>
                </a:lnTo>
                <a:lnTo>
                  <a:pt x="1150177" y="66606"/>
                </a:lnTo>
                <a:lnTo>
                  <a:pt x="1156819" y="66997"/>
                </a:lnTo>
                <a:lnTo>
                  <a:pt x="1163471" y="67322"/>
                </a:lnTo>
                <a:lnTo>
                  <a:pt x="1170122" y="67583"/>
                </a:lnTo>
                <a:lnTo>
                  <a:pt x="1176764" y="67778"/>
                </a:lnTo>
                <a:lnTo>
                  <a:pt x="1183415" y="67905"/>
                </a:lnTo>
                <a:lnTo>
                  <a:pt x="1190067" y="67966"/>
                </a:lnTo>
                <a:lnTo>
                  <a:pt x="1196709" y="67959"/>
                </a:lnTo>
                <a:lnTo>
                  <a:pt x="1203360" y="67885"/>
                </a:lnTo>
                <a:lnTo>
                  <a:pt x="1210012" y="67744"/>
                </a:lnTo>
                <a:lnTo>
                  <a:pt x="1216664" y="67536"/>
                </a:lnTo>
                <a:lnTo>
                  <a:pt x="1223305" y="67262"/>
                </a:lnTo>
                <a:lnTo>
                  <a:pt x="1229957" y="66923"/>
                </a:lnTo>
                <a:lnTo>
                  <a:pt x="1236609" y="66520"/>
                </a:lnTo>
                <a:lnTo>
                  <a:pt x="1243250" y="66055"/>
                </a:lnTo>
                <a:lnTo>
                  <a:pt x="1249902" y="65526"/>
                </a:lnTo>
                <a:lnTo>
                  <a:pt x="1256554" y="64938"/>
                </a:lnTo>
                <a:lnTo>
                  <a:pt x="1263195" y="64292"/>
                </a:lnTo>
                <a:lnTo>
                  <a:pt x="1269847" y="63589"/>
                </a:lnTo>
                <a:lnTo>
                  <a:pt x="1276499" y="62832"/>
                </a:lnTo>
                <a:lnTo>
                  <a:pt x="1283140" y="62022"/>
                </a:lnTo>
                <a:lnTo>
                  <a:pt x="1289792" y="61162"/>
                </a:lnTo>
                <a:lnTo>
                  <a:pt x="1296443" y="60253"/>
                </a:lnTo>
                <a:lnTo>
                  <a:pt x="1303085" y="59300"/>
                </a:lnTo>
                <a:lnTo>
                  <a:pt x="1309737" y="58305"/>
                </a:lnTo>
                <a:lnTo>
                  <a:pt x="1316388" y="57268"/>
                </a:lnTo>
                <a:lnTo>
                  <a:pt x="1323030" y="56195"/>
                </a:lnTo>
                <a:lnTo>
                  <a:pt x="1329682" y="55087"/>
                </a:lnTo>
                <a:lnTo>
                  <a:pt x="1336333" y="53948"/>
                </a:lnTo>
                <a:lnTo>
                  <a:pt x="1342975" y="52780"/>
                </a:lnTo>
                <a:lnTo>
                  <a:pt x="1349627" y="51586"/>
                </a:lnTo>
                <a:lnTo>
                  <a:pt x="1356278" y="50369"/>
                </a:lnTo>
                <a:lnTo>
                  <a:pt x="1362920" y="49132"/>
                </a:lnTo>
                <a:lnTo>
                  <a:pt x="1369571" y="47879"/>
                </a:lnTo>
                <a:lnTo>
                  <a:pt x="1376223" y="46611"/>
                </a:lnTo>
                <a:lnTo>
                  <a:pt x="1382865" y="45331"/>
                </a:lnTo>
                <a:lnTo>
                  <a:pt x="1389516" y="44043"/>
                </a:lnTo>
                <a:lnTo>
                  <a:pt x="1396168" y="42749"/>
                </a:lnTo>
                <a:lnTo>
                  <a:pt x="1402810" y="41453"/>
                </a:lnTo>
                <a:lnTo>
                  <a:pt x="1409461" y="40155"/>
                </a:lnTo>
                <a:lnTo>
                  <a:pt x="1416113" y="38860"/>
                </a:lnTo>
                <a:lnTo>
                  <a:pt x="1422754" y="37570"/>
                </a:lnTo>
                <a:lnTo>
                  <a:pt x="1429406" y="36286"/>
                </a:lnTo>
                <a:lnTo>
                  <a:pt x="1436058" y="35011"/>
                </a:lnTo>
                <a:lnTo>
                  <a:pt x="1442710" y="33748"/>
                </a:lnTo>
                <a:lnTo>
                  <a:pt x="1449351" y="32498"/>
                </a:lnTo>
                <a:lnTo>
                  <a:pt x="1456003" y="31264"/>
                </a:lnTo>
                <a:lnTo>
                  <a:pt x="1462655" y="30046"/>
                </a:lnTo>
                <a:lnTo>
                  <a:pt x="1469296" y="28848"/>
                </a:lnTo>
                <a:lnTo>
                  <a:pt x="1475948" y="27670"/>
                </a:lnTo>
                <a:lnTo>
                  <a:pt x="1482599" y="26513"/>
                </a:lnTo>
                <a:lnTo>
                  <a:pt x="1489241" y="25380"/>
                </a:lnTo>
                <a:lnTo>
                  <a:pt x="1495893" y="24271"/>
                </a:lnTo>
                <a:lnTo>
                  <a:pt x="1502544" y="23188"/>
                </a:lnTo>
                <a:lnTo>
                  <a:pt x="1509186" y="22131"/>
                </a:lnTo>
                <a:lnTo>
                  <a:pt x="1515838" y="21101"/>
                </a:lnTo>
                <a:lnTo>
                  <a:pt x="1522489" y="20100"/>
                </a:lnTo>
                <a:lnTo>
                  <a:pt x="1529131" y="19127"/>
                </a:lnTo>
                <a:lnTo>
                  <a:pt x="1535782" y="18183"/>
                </a:lnTo>
                <a:lnTo>
                  <a:pt x="1542434" y="17268"/>
                </a:lnTo>
                <a:lnTo>
                  <a:pt x="1549076" y="16383"/>
                </a:lnTo>
                <a:lnTo>
                  <a:pt x="1555727" y="15529"/>
                </a:lnTo>
                <a:lnTo>
                  <a:pt x="1562379" y="14704"/>
                </a:lnTo>
                <a:lnTo>
                  <a:pt x="1569021" y="13909"/>
                </a:lnTo>
                <a:lnTo>
                  <a:pt x="1575672" y="13144"/>
                </a:lnTo>
                <a:lnTo>
                  <a:pt x="1582324" y="12409"/>
                </a:lnTo>
                <a:lnTo>
                  <a:pt x="1588966" y="11704"/>
                </a:lnTo>
                <a:lnTo>
                  <a:pt x="1595617" y="11027"/>
                </a:lnTo>
                <a:lnTo>
                  <a:pt x="1602269" y="10380"/>
                </a:lnTo>
                <a:lnTo>
                  <a:pt x="1608911" y="9761"/>
                </a:lnTo>
                <a:lnTo>
                  <a:pt x="1615562" y="9169"/>
                </a:lnTo>
                <a:lnTo>
                  <a:pt x="1622214" y="8605"/>
                </a:lnTo>
                <a:lnTo>
                  <a:pt x="1628855" y="8068"/>
                </a:lnTo>
                <a:lnTo>
                  <a:pt x="1635507" y="7556"/>
                </a:lnTo>
                <a:lnTo>
                  <a:pt x="1642159" y="7071"/>
                </a:lnTo>
                <a:lnTo>
                  <a:pt x="1648800" y="6609"/>
                </a:lnTo>
                <a:lnTo>
                  <a:pt x="1655452" y="6172"/>
                </a:lnTo>
                <a:lnTo>
                  <a:pt x="1662104" y="5758"/>
                </a:lnTo>
                <a:lnTo>
                  <a:pt x="1668755" y="5367"/>
                </a:lnTo>
                <a:lnTo>
                  <a:pt x="1675397" y="4997"/>
                </a:lnTo>
                <a:lnTo>
                  <a:pt x="1682049" y="4648"/>
                </a:lnTo>
                <a:lnTo>
                  <a:pt x="1688700" y="4319"/>
                </a:lnTo>
                <a:lnTo>
                  <a:pt x="1695342" y="4009"/>
                </a:lnTo>
                <a:lnTo>
                  <a:pt x="1701994" y="3718"/>
                </a:lnTo>
                <a:lnTo>
                  <a:pt x="1708645" y="3445"/>
                </a:lnTo>
                <a:lnTo>
                  <a:pt x="1715287" y="3188"/>
                </a:lnTo>
                <a:lnTo>
                  <a:pt x="1721939" y="2948"/>
                </a:lnTo>
                <a:lnTo>
                  <a:pt x="1728590" y="2723"/>
                </a:lnTo>
                <a:lnTo>
                  <a:pt x="1735232" y="2513"/>
                </a:lnTo>
                <a:lnTo>
                  <a:pt x="1741884" y="2317"/>
                </a:lnTo>
                <a:lnTo>
                  <a:pt x="1748535" y="2134"/>
                </a:lnTo>
                <a:lnTo>
                  <a:pt x="1755177" y="1963"/>
                </a:lnTo>
                <a:lnTo>
                  <a:pt x="1761828" y="1804"/>
                </a:lnTo>
                <a:lnTo>
                  <a:pt x="1768480" y="1657"/>
                </a:lnTo>
                <a:lnTo>
                  <a:pt x="1775122" y="1520"/>
                </a:lnTo>
                <a:lnTo>
                  <a:pt x="1781773" y="1393"/>
                </a:lnTo>
                <a:lnTo>
                  <a:pt x="1788425" y="1275"/>
                </a:lnTo>
                <a:lnTo>
                  <a:pt x="1795067" y="1166"/>
                </a:lnTo>
                <a:lnTo>
                  <a:pt x="1801718" y="1066"/>
                </a:lnTo>
                <a:lnTo>
                  <a:pt x="1808370" y="973"/>
                </a:lnTo>
                <a:lnTo>
                  <a:pt x="1815011" y="887"/>
                </a:lnTo>
                <a:lnTo>
                  <a:pt x="1821663" y="808"/>
                </a:lnTo>
                <a:lnTo>
                  <a:pt x="1828315" y="736"/>
                </a:lnTo>
                <a:lnTo>
                  <a:pt x="1834956" y="669"/>
                </a:lnTo>
                <a:lnTo>
                  <a:pt x="1841608" y="607"/>
                </a:lnTo>
                <a:lnTo>
                  <a:pt x="1848260" y="551"/>
                </a:lnTo>
                <a:lnTo>
                  <a:pt x="1854901" y="500"/>
                </a:lnTo>
                <a:lnTo>
                  <a:pt x="1861553" y="453"/>
                </a:lnTo>
                <a:lnTo>
                  <a:pt x="1868205" y="409"/>
                </a:lnTo>
                <a:lnTo>
                  <a:pt x="1874846" y="370"/>
                </a:lnTo>
                <a:lnTo>
                  <a:pt x="1881498" y="334"/>
                </a:lnTo>
                <a:lnTo>
                  <a:pt x="1888150" y="301"/>
                </a:lnTo>
                <a:lnTo>
                  <a:pt x="1894801" y="272"/>
                </a:lnTo>
                <a:lnTo>
                  <a:pt x="1901443" y="244"/>
                </a:lnTo>
                <a:lnTo>
                  <a:pt x="1908095" y="220"/>
                </a:lnTo>
                <a:lnTo>
                  <a:pt x="1914746" y="198"/>
                </a:lnTo>
                <a:lnTo>
                  <a:pt x="1921388" y="177"/>
                </a:lnTo>
                <a:lnTo>
                  <a:pt x="1928039" y="159"/>
                </a:lnTo>
                <a:lnTo>
                  <a:pt x="1934691" y="142"/>
                </a:lnTo>
                <a:lnTo>
                  <a:pt x="1941333" y="127"/>
                </a:lnTo>
                <a:lnTo>
                  <a:pt x="1947984" y="114"/>
                </a:lnTo>
                <a:lnTo>
                  <a:pt x="1954636" y="102"/>
                </a:lnTo>
                <a:lnTo>
                  <a:pt x="1961278" y="91"/>
                </a:lnTo>
                <a:lnTo>
                  <a:pt x="1967929" y="81"/>
                </a:lnTo>
                <a:lnTo>
                  <a:pt x="1974581" y="72"/>
                </a:lnTo>
                <a:lnTo>
                  <a:pt x="1981222" y="64"/>
                </a:lnTo>
                <a:lnTo>
                  <a:pt x="1987874" y="57"/>
                </a:lnTo>
              </a:path>
            </a:pathLst>
          </a:custGeom>
          <a:noFill/>
          <a:ln w="12240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94" name="Freeform 293">
            <a:extLst>
              <a:ext uri="{FF2B5EF4-FFF2-40B4-BE49-F238E27FC236}">
                <a16:creationId xmlns:a16="http://schemas.microsoft.com/office/drawing/2014/main" id="{1492B8AE-5076-9D10-8B98-DB2CF1EA4C06}"/>
              </a:ext>
            </a:extLst>
          </p:cNvPr>
          <p:cNvSpPr/>
          <p:nvPr/>
        </p:nvSpPr>
        <p:spPr>
          <a:xfrm>
            <a:off x="6879720" y="4550440"/>
            <a:ext cx="1987874" cy="1023"/>
          </a:xfrm>
          <a:custGeom>
            <a:avLst/>
            <a:gdLst>
              <a:gd name="connsiteX0" fmla="*/ 0 w 1987874"/>
              <a:gd name="connsiteY0" fmla="*/ 0 h 1023"/>
              <a:gd name="connsiteX1" fmla="*/ 1987874 w 1987874"/>
              <a:gd name="connsiteY1" fmla="*/ 0 h 1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7874" h="1023">
                <a:moveTo>
                  <a:pt x="0" y="0"/>
                </a:moveTo>
                <a:lnTo>
                  <a:pt x="1987874" y="0"/>
                </a:lnTo>
              </a:path>
            </a:pathLst>
          </a:custGeom>
          <a:noFill/>
          <a:ln w="4080" cap="rnd">
            <a:solidFill>
              <a:srgbClr val="000000"/>
            </a:solidFill>
            <a:custDash>
              <a:ds d="1200000" sp="750000"/>
            </a:custDash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4758B48F-7395-C2B0-3386-7EA93221AF70}"/>
              </a:ext>
            </a:extLst>
          </p:cNvPr>
          <p:cNvGrpSpPr/>
          <p:nvPr/>
        </p:nvGrpSpPr>
        <p:grpSpPr>
          <a:xfrm>
            <a:off x="8316535" y="3304301"/>
            <a:ext cx="540457" cy="212200"/>
            <a:chOff x="8316535" y="3304301"/>
            <a:chExt cx="540457" cy="212200"/>
          </a:xfrm>
        </p:grpSpPr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8ED80C89-8F1B-2634-EA98-A72898A3886F}"/>
                </a:ext>
              </a:extLst>
            </p:cNvPr>
            <p:cNvSpPr/>
            <p:nvPr/>
          </p:nvSpPr>
          <p:spPr>
            <a:xfrm>
              <a:off x="8316535" y="3304301"/>
              <a:ext cx="540457" cy="212200"/>
            </a:xfrm>
            <a:custGeom>
              <a:avLst/>
              <a:gdLst>
                <a:gd name="connsiteX0" fmla="*/ 0 w 540457"/>
                <a:gd name="connsiteY0" fmla="*/ 212200 h 212200"/>
                <a:gd name="connsiteX1" fmla="*/ 540457 w 540457"/>
                <a:gd name="connsiteY1" fmla="*/ 212200 h 212200"/>
                <a:gd name="connsiteX2" fmla="*/ 540457 w 540457"/>
                <a:gd name="connsiteY2" fmla="*/ 0 h 212200"/>
                <a:gd name="connsiteX3" fmla="*/ 0 w 540457"/>
                <a:gd name="connsiteY3" fmla="*/ 0 h 21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457" h="212200">
                  <a:moveTo>
                    <a:pt x="0" y="212200"/>
                  </a:moveTo>
                  <a:lnTo>
                    <a:pt x="540457" y="212200"/>
                  </a:lnTo>
                  <a:lnTo>
                    <a:pt x="5404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" name="Freeform 295">
              <a:extLst>
                <a:ext uri="{FF2B5EF4-FFF2-40B4-BE49-F238E27FC236}">
                  <a16:creationId xmlns:a16="http://schemas.microsoft.com/office/drawing/2014/main" id="{54A64503-3C1E-924F-21A2-C34714481AD1}"/>
                </a:ext>
              </a:extLst>
            </p:cNvPr>
            <p:cNvSpPr/>
            <p:nvPr/>
          </p:nvSpPr>
          <p:spPr>
            <a:xfrm>
              <a:off x="8316535" y="3304301"/>
              <a:ext cx="540457" cy="212200"/>
            </a:xfrm>
            <a:custGeom>
              <a:avLst/>
              <a:gdLst>
                <a:gd name="connsiteX0" fmla="*/ 0 w 540457"/>
                <a:gd name="connsiteY0" fmla="*/ 212200 h 212200"/>
                <a:gd name="connsiteX1" fmla="*/ 540457 w 540457"/>
                <a:gd name="connsiteY1" fmla="*/ 212200 h 212200"/>
                <a:gd name="connsiteX2" fmla="*/ 540457 w 540457"/>
                <a:gd name="connsiteY2" fmla="*/ 0 h 212200"/>
                <a:gd name="connsiteX3" fmla="*/ 0 w 540457"/>
                <a:gd name="connsiteY3" fmla="*/ 0 h 212200"/>
                <a:gd name="connsiteX4" fmla="*/ 0 w 540457"/>
                <a:gd name="connsiteY4" fmla="*/ 212200 h 21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457" h="212200">
                  <a:moveTo>
                    <a:pt x="0" y="212200"/>
                  </a:moveTo>
                  <a:lnTo>
                    <a:pt x="540457" y="212200"/>
                  </a:lnTo>
                  <a:lnTo>
                    <a:pt x="540457" y="0"/>
                  </a:lnTo>
                  <a:lnTo>
                    <a:pt x="0" y="0"/>
                  </a:lnTo>
                  <a:lnTo>
                    <a:pt x="0" y="212200"/>
                  </a:lnTo>
                </a:path>
              </a:pathLst>
            </a:custGeom>
            <a:noFill/>
            <a:ln w="4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FE594BBD-F7F6-5F25-396D-95302C6BF38A}"/>
              </a:ext>
            </a:extLst>
          </p:cNvPr>
          <p:cNvGrpSpPr/>
          <p:nvPr/>
        </p:nvGrpSpPr>
        <p:grpSpPr>
          <a:xfrm>
            <a:off x="8339950" y="3338175"/>
            <a:ext cx="441970" cy="46951"/>
            <a:chOff x="8339950" y="3338175"/>
            <a:chExt cx="441970" cy="46951"/>
          </a:xfrm>
        </p:grpSpPr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795333F1-0348-0507-B0F4-09ED0984345A}"/>
                </a:ext>
              </a:extLst>
            </p:cNvPr>
            <p:cNvSpPr/>
            <p:nvPr/>
          </p:nvSpPr>
          <p:spPr>
            <a:xfrm>
              <a:off x="8339950" y="3357352"/>
              <a:ext cx="140474" cy="1023"/>
            </a:xfrm>
            <a:custGeom>
              <a:avLst/>
              <a:gdLst>
                <a:gd name="connsiteX0" fmla="*/ 0 w 140474"/>
                <a:gd name="connsiteY0" fmla="*/ 0 h 1023"/>
                <a:gd name="connsiteX1" fmla="*/ 140474 w 140474"/>
                <a:gd name="connsiteY1" fmla="*/ 0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474" h="1023">
                  <a:moveTo>
                    <a:pt x="0" y="0"/>
                  </a:moveTo>
                  <a:lnTo>
                    <a:pt x="140474" y="0"/>
                  </a:lnTo>
                </a:path>
              </a:pathLst>
            </a:custGeom>
            <a:noFill/>
            <a:ln w="12240" cap="rnd">
              <a:solidFill>
                <a:srgbClr val="009AF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5E33C629-0429-4A27-7C71-42502689F43A}"/>
                </a:ext>
              </a:extLst>
            </p:cNvPr>
            <p:cNvSpPr/>
            <p:nvPr/>
          </p:nvSpPr>
          <p:spPr>
            <a:xfrm>
              <a:off x="8503838" y="3339668"/>
              <a:ext cx="29922" cy="35366"/>
            </a:xfrm>
            <a:custGeom>
              <a:avLst/>
              <a:gdLst>
                <a:gd name="connsiteX0" fmla="*/ 0 w 29922"/>
                <a:gd name="connsiteY0" fmla="*/ 0 h 35366"/>
                <a:gd name="connsiteX1" fmla="*/ 29922 w 29922"/>
                <a:gd name="connsiteY1" fmla="*/ 0 h 35366"/>
                <a:gd name="connsiteX2" fmla="*/ 29922 w 29922"/>
                <a:gd name="connsiteY2" fmla="*/ 4027 h 35366"/>
                <a:gd name="connsiteX3" fmla="*/ 17366 w 29922"/>
                <a:gd name="connsiteY3" fmla="*/ 4027 h 35366"/>
                <a:gd name="connsiteX4" fmla="*/ 17366 w 29922"/>
                <a:gd name="connsiteY4" fmla="*/ 35367 h 35366"/>
                <a:gd name="connsiteX5" fmla="*/ 12556 w 29922"/>
                <a:gd name="connsiteY5" fmla="*/ 35367 h 35366"/>
                <a:gd name="connsiteX6" fmla="*/ 12556 w 29922"/>
                <a:gd name="connsiteY6" fmla="*/ 4027 h 35366"/>
                <a:gd name="connsiteX7" fmla="*/ 0 w 29922"/>
                <a:gd name="connsiteY7" fmla="*/ 4027 h 35366"/>
                <a:gd name="connsiteX8" fmla="*/ 0 w 29922"/>
                <a:gd name="connsiteY8" fmla="*/ 0 h 3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22" h="35366">
                  <a:moveTo>
                    <a:pt x="0" y="0"/>
                  </a:moveTo>
                  <a:lnTo>
                    <a:pt x="29922" y="0"/>
                  </a:lnTo>
                  <a:lnTo>
                    <a:pt x="29922" y="4027"/>
                  </a:lnTo>
                  <a:lnTo>
                    <a:pt x="17366" y="4027"/>
                  </a:lnTo>
                  <a:lnTo>
                    <a:pt x="17366" y="35367"/>
                  </a:lnTo>
                  <a:lnTo>
                    <a:pt x="12556" y="35367"/>
                  </a:lnTo>
                  <a:lnTo>
                    <a:pt x="12556" y="4027"/>
                  </a:lnTo>
                  <a:lnTo>
                    <a:pt x="0" y="40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A9DEF8C0-9E7F-7203-D583-7185F833B6B5}"/>
                </a:ext>
              </a:extLst>
            </p:cNvPr>
            <p:cNvSpPr/>
            <p:nvPr/>
          </p:nvSpPr>
          <p:spPr>
            <a:xfrm>
              <a:off x="8527508" y="3348504"/>
              <a:ext cx="25818" cy="36622"/>
            </a:xfrm>
            <a:custGeom>
              <a:avLst/>
              <a:gdLst>
                <a:gd name="connsiteX0" fmla="*/ 14163 w 25818"/>
                <a:gd name="connsiteY0" fmla="*/ 28994 h 36622"/>
                <a:gd name="connsiteX1" fmla="*/ 10561 w 25818"/>
                <a:gd name="connsiteY1" fmla="*/ 35177 h 36622"/>
                <a:gd name="connsiteX2" fmla="*/ 5874 w 25818"/>
                <a:gd name="connsiteY2" fmla="*/ 36622 h 36622"/>
                <a:gd name="connsiteX3" fmla="*/ 2384 w 25818"/>
                <a:gd name="connsiteY3" fmla="*/ 36622 h 36622"/>
                <a:gd name="connsiteX4" fmla="*/ 2384 w 25818"/>
                <a:gd name="connsiteY4" fmla="*/ 32974 h 36622"/>
                <a:gd name="connsiteX5" fmla="*/ 4943 w 25818"/>
                <a:gd name="connsiteY5" fmla="*/ 32974 h 36622"/>
                <a:gd name="connsiteX6" fmla="*/ 7736 w 25818"/>
                <a:gd name="connsiteY6" fmla="*/ 32122 h 36622"/>
                <a:gd name="connsiteX7" fmla="*/ 9947 w 25818"/>
                <a:gd name="connsiteY7" fmla="*/ 28094 h 36622"/>
                <a:gd name="connsiteX8" fmla="*/ 10725 w 25818"/>
                <a:gd name="connsiteY8" fmla="*/ 26104 h 36622"/>
                <a:gd name="connsiteX9" fmla="*/ 0 w 25818"/>
                <a:gd name="connsiteY9" fmla="*/ 0 h 36622"/>
                <a:gd name="connsiteX10" fmla="*/ 4615 w 25818"/>
                <a:gd name="connsiteY10" fmla="*/ 0 h 36622"/>
                <a:gd name="connsiteX11" fmla="*/ 12904 w 25818"/>
                <a:gd name="connsiteY11" fmla="*/ 20751 h 36622"/>
                <a:gd name="connsiteX12" fmla="*/ 21193 w 25818"/>
                <a:gd name="connsiteY12" fmla="*/ 0 h 36622"/>
                <a:gd name="connsiteX13" fmla="*/ 25819 w 25818"/>
                <a:gd name="connsiteY13" fmla="*/ 0 h 36622"/>
                <a:gd name="connsiteX14" fmla="*/ 14163 w 25818"/>
                <a:gd name="connsiteY14" fmla="*/ 28994 h 3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18" h="36622">
                  <a:moveTo>
                    <a:pt x="14163" y="28994"/>
                  </a:moveTo>
                  <a:cubicBezTo>
                    <a:pt x="12925" y="32153"/>
                    <a:pt x="11727" y="34214"/>
                    <a:pt x="10561" y="35177"/>
                  </a:cubicBezTo>
                  <a:cubicBezTo>
                    <a:pt x="9394" y="36140"/>
                    <a:pt x="7829" y="36622"/>
                    <a:pt x="5874" y="36622"/>
                  </a:cubicBezTo>
                  <a:lnTo>
                    <a:pt x="2384" y="36622"/>
                  </a:lnTo>
                  <a:lnTo>
                    <a:pt x="2384" y="32974"/>
                  </a:lnTo>
                  <a:lnTo>
                    <a:pt x="4943" y="32974"/>
                  </a:lnTo>
                  <a:cubicBezTo>
                    <a:pt x="6140" y="32974"/>
                    <a:pt x="7071" y="32690"/>
                    <a:pt x="7736" y="32122"/>
                  </a:cubicBezTo>
                  <a:cubicBezTo>
                    <a:pt x="8402" y="31553"/>
                    <a:pt x="9138" y="30210"/>
                    <a:pt x="9947" y="28094"/>
                  </a:cubicBezTo>
                  <a:lnTo>
                    <a:pt x="10725" y="26104"/>
                  </a:lnTo>
                  <a:lnTo>
                    <a:pt x="0" y="0"/>
                  </a:lnTo>
                  <a:lnTo>
                    <a:pt x="4615" y="0"/>
                  </a:lnTo>
                  <a:lnTo>
                    <a:pt x="12904" y="20751"/>
                  </a:lnTo>
                  <a:lnTo>
                    <a:pt x="21193" y="0"/>
                  </a:lnTo>
                  <a:lnTo>
                    <a:pt x="25819" y="0"/>
                  </a:lnTo>
                  <a:lnTo>
                    <a:pt x="14163" y="28994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" name="Freeform 299">
              <a:extLst>
                <a:ext uri="{FF2B5EF4-FFF2-40B4-BE49-F238E27FC236}">
                  <a16:creationId xmlns:a16="http://schemas.microsoft.com/office/drawing/2014/main" id="{5261992E-ED95-7923-EC0E-CFDE31F4D5B9}"/>
                </a:ext>
              </a:extLst>
            </p:cNvPr>
            <p:cNvSpPr/>
            <p:nvPr/>
          </p:nvSpPr>
          <p:spPr>
            <a:xfrm>
              <a:off x="8559170" y="3347864"/>
              <a:ext cx="23741" cy="37261"/>
            </a:xfrm>
            <a:custGeom>
              <a:avLst/>
              <a:gdLst>
                <a:gd name="connsiteX0" fmla="*/ 4390 w 23741"/>
                <a:gd name="connsiteY0" fmla="*/ 23191 h 37261"/>
                <a:gd name="connsiteX1" fmla="*/ 4390 w 23741"/>
                <a:gd name="connsiteY1" fmla="*/ 37262 h 37261"/>
                <a:gd name="connsiteX2" fmla="*/ 0 w 23741"/>
                <a:gd name="connsiteY2" fmla="*/ 37262 h 37261"/>
                <a:gd name="connsiteX3" fmla="*/ 0 w 23741"/>
                <a:gd name="connsiteY3" fmla="*/ 640 h 37261"/>
                <a:gd name="connsiteX4" fmla="*/ 4390 w 23741"/>
                <a:gd name="connsiteY4" fmla="*/ 640 h 37261"/>
                <a:gd name="connsiteX5" fmla="*/ 4390 w 23741"/>
                <a:gd name="connsiteY5" fmla="*/ 4666 h 37261"/>
                <a:gd name="connsiteX6" fmla="*/ 7849 w 23741"/>
                <a:gd name="connsiteY6" fmla="*/ 1160 h 37261"/>
                <a:gd name="connsiteX7" fmla="*/ 12863 w 23741"/>
                <a:gd name="connsiteY7" fmla="*/ 0 h 37261"/>
                <a:gd name="connsiteX8" fmla="*/ 20712 w 23741"/>
                <a:gd name="connsiteY8" fmla="*/ 3838 h 37261"/>
                <a:gd name="connsiteX9" fmla="*/ 23742 w 23741"/>
                <a:gd name="connsiteY9" fmla="*/ 13929 h 37261"/>
                <a:gd name="connsiteX10" fmla="*/ 20712 w 23741"/>
                <a:gd name="connsiteY10" fmla="*/ 24020 h 37261"/>
                <a:gd name="connsiteX11" fmla="*/ 12863 w 23741"/>
                <a:gd name="connsiteY11" fmla="*/ 27857 h 37261"/>
                <a:gd name="connsiteX12" fmla="*/ 7849 w 23741"/>
                <a:gd name="connsiteY12" fmla="*/ 26720 h 37261"/>
                <a:gd name="connsiteX13" fmla="*/ 4390 w 23741"/>
                <a:gd name="connsiteY13" fmla="*/ 23191 h 37261"/>
                <a:gd name="connsiteX14" fmla="*/ 19218 w 23741"/>
                <a:gd name="connsiteY14" fmla="*/ 13929 h 37261"/>
                <a:gd name="connsiteX15" fmla="*/ 17223 w 23741"/>
                <a:gd name="connsiteY15" fmla="*/ 6396 h 37261"/>
                <a:gd name="connsiteX16" fmla="*/ 11799 w 23741"/>
                <a:gd name="connsiteY16" fmla="*/ 3648 h 37261"/>
                <a:gd name="connsiteX17" fmla="*/ 6355 w 23741"/>
                <a:gd name="connsiteY17" fmla="*/ 6396 h 37261"/>
                <a:gd name="connsiteX18" fmla="*/ 4390 w 23741"/>
                <a:gd name="connsiteY18" fmla="*/ 13929 h 37261"/>
                <a:gd name="connsiteX19" fmla="*/ 6355 w 23741"/>
                <a:gd name="connsiteY19" fmla="*/ 21485 h 37261"/>
                <a:gd name="connsiteX20" fmla="*/ 11799 w 23741"/>
                <a:gd name="connsiteY20" fmla="*/ 24209 h 37261"/>
                <a:gd name="connsiteX21" fmla="*/ 17223 w 23741"/>
                <a:gd name="connsiteY21" fmla="*/ 21485 h 37261"/>
                <a:gd name="connsiteX22" fmla="*/ 19218 w 23741"/>
                <a:gd name="connsiteY22" fmla="*/ 13929 h 37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741" h="37261">
                  <a:moveTo>
                    <a:pt x="4390" y="23191"/>
                  </a:moveTo>
                  <a:lnTo>
                    <a:pt x="4390" y="37262"/>
                  </a:lnTo>
                  <a:lnTo>
                    <a:pt x="0" y="37262"/>
                  </a:lnTo>
                  <a:lnTo>
                    <a:pt x="0" y="640"/>
                  </a:lnTo>
                  <a:lnTo>
                    <a:pt x="4390" y="640"/>
                  </a:lnTo>
                  <a:lnTo>
                    <a:pt x="4390" y="4666"/>
                  </a:lnTo>
                  <a:cubicBezTo>
                    <a:pt x="5301" y="3087"/>
                    <a:pt x="6457" y="1919"/>
                    <a:pt x="7849" y="1160"/>
                  </a:cubicBezTo>
                  <a:cubicBezTo>
                    <a:pt x="9251" y="387"/>
                    <a:pt x="10929" y="0"/>
                    <a:pt x="12863" y="0"/>
                  </a:cubicBezTo>
                  <a:cubicBezTo>
                    <a:pt x="16087" y="0"/>
                    <a:pt x="18707" y="1279"/>
                    <a:pt x="20712" y="3838"/>
                  </a:cubicBezTo>
                  <a:cubicBezTo>
                    <a:pt x="22728" y="6396"/>
                    <a:pt x="23742" y="9760"/>
                    <a:pt x="23742" y="13929"/>
                  </a:cubicBezTo>
                  <a:cubicBezTo>
                    <a:pt x="23742" y="18098"/>
                    <a:pt x="22728" y="21462"/>
                    <a:pt x="20712" y="24020"/>
                  </a:cubicBezTo>
                  <a:cubicBezTo>
                    <a:pt x="18707" y="26578"/>
                    <a:pt x="16087" y="27857"/>
                    <a:pt x="12863" y="27857"/>
                  </a:cubicBezTo>
                  <a:cubicBezTo>
                    <a:pt x="10929" y="27857"/>
                    <a:pt x="9251" y="27479"/>
                    <a:pt x="7849" y="26720"/>
                  </a:cubicBezTo>
                  <a:cubicBezTo>
                    <a:pt x="6457" y="25947"/>
                    <a:pt x="5301" y="24770"/>
                    <a:pt x="4390" y="23191"/>
                  </a:cubicBezTo>
                  <a:moveTo>
                    <a:pt x="19218" y="13929"/>
                  </a:moveTo>
                  <a:cubicBezTo>
                    <a:pt x="19218" y="10723"/>
                    <a:pt x="18553" y="8212"/>
                    <a:pt x="17223" y="6396"/>
                  </a:cubicBezTo>
                  <a:cubicBezTo>
                    <a:pt x="15913" y="4564"/>
                    <a:pt x="14102" y="3648"/>
                    <a:pt x="11799" y="3648"/>
                  </a:cubicBezTo>
                  <a:cubicBezTo>
                    <a:pt x="9497" y="3648"/>
                    <a:pt x="7675" y="4564"/>
                    <a:pt x="6355" y="6396"/>
                  </a:cubicBezTo>
                  <a:cubicBezTo>
                    <a:pt x="5045" y="8212"/>
                    <a:pt x="4390" y="10723"/>
                    <a:pt x="4390" y="13929"/>
                  </a:cubicBezTo>
                  <a:cubicBezTo>
                    <a:pt x="4390" y="17135"/>
                    <a:pt x="5045" y="19653"/>
                    <a:pt x="6355" y="21485"/>
                  </a:cubicBezTo>
                  <a:cubicBezTo>
                    <a:pt x="7675" y="23301"/>
                    <a:pt x="9497" y="24209"/>
                    <a:pt x="11799" y="24209"/>
                  </a:cubicBezTo>
                  <a:cubicBezTo>
                    <a:pt x="14102" y="24209"/>
                    <a:pt x="15913" y="23301"/>
                    <a:pt x="17223" y="21485"/>
                  </a:cubicBezTo>
                  <a:cubicBezTo>
                    <a:pt x="18553" y="19653"/>
                    <a:pt x="19218" y="17135"/>
                    <a:pt x="19218" y="13929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" name="Freeform 300">
              <a:extLst>
                <a:ext uri="{FF2B5EF4-FFF2-40B4-BE49-F238E27FC236}">
                  <a16:creationId xmlns:a16="http://schemas.microsoft.com/office/drawing/2014/main" id="{AD3CE2B2-9163-A281-521A-CAE7C6DA6649}"/>
                </a:ext>
              </a:extLst>
            </p:cNvPr>
            <p:cNvSpPr/>
            <p:nvPr/>
          </p:nvSpPr>
          <p:spPr>
            <a:xfrm>
              <a:off x="8587936" y="3359803"/>
              <a:ext cx="12761" cy="3885"/>
            </a:xfrm>
            <a:custGeom>
              <a:avLst/>
              <a:gdLst>
                <a:gd name="connsiteX0" fmla="*/ 0 w 12761"/>
                <a:gd name="connsiteY0" fmla="*/ 0 h 3885"/>
                <a:gd name="connsiteX1" fmla="*/ 12761 w 12761"/>
                <a:gd name="connsiteY1" fmla="*/ 0 h 3885"/>
                <a:gd name="connsiteX2" fmla="*/ 12761 w 12761"/>
                <a:gd name="connsiteY2" fmla="*/ 3886 h 3885"/>
                <a:gd name="connsiteX3" fmla="*/ 0 w 12761"/>
                <a:gd name="connsiteY3" fmla="*/ 3886 h 3885"/>
                <a:gd name="connsiteX4" fmla="*/ 0 w 12761"/>
                <a:gd name="connsiteY4" fmla="*/ 0 h 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61" h="3885">
                  <a:moveTo>
                    <a:pt x="0" y="0"/>
                  </a:moveTo>
                  <a:lnTo>
                    <a:pt x="12761" y="0"/>
                  </a:lnTo>
                  <a:lnTo>
                    <a:pt x="12761" y="3886"/>
                  </a:lnTo>
                  <a:lnTo>
                    <a:pt x="0" y="38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id="{C76DD563-C9B6-6C29-7AA3-A593CCA6A1C4}"/>
                </a:ext>
              </a:extLst>
            </p:cNvPr>
            <p:cNvSpPr/>
            <p:nvPr/>
          </p:nvSpPr>
          <p:spPr>
            <a:xfrm>
              <a:off x="8607830" y="3339668"/>
              <a:ext cx="4789" cy="35366"/>
            </a:xfrm>
            <a:custGeom>
              <a:avLst/>
              <a:gdLst>
                <a:gd name="connsiteX0" fmla="*/ 0 w 4789"/>
                <a:gd name="connsiteY0" fmla="*/ 0 h 35366"/>
                <a:gd name="connsiteX1" fmla="*/ 4789 w 4789"/>
                <a:gd name="connsiteY1" fmla="*/ 0 h 35366"/>
                <a:gd name="connsiteX2" fmla="*/ 4789 w 4789"/>
                <a:gd name="connsiteY2" fmla="*/ 35367 h 35366"/>
                <a:gd name="connsiteX3" fmla="*/ 0 w 4789"/>
                <a:gd name="connsiteY3" fmla="*/ 35367 h 35366"/>
                <a:gd name="connsiteX4" fmla="*/ 0 w 4789"/>
                <a:gd name="connsiteY4" fmla="*/ 0 h 3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" h="35366">
                  <a:moveTo>
                    <a:pt x="0" y="0"/>
                  </a:moveTo>
                  <a:lnTo>
                    <a:pt x="4789" y="0"/>
                  </a:lnTo>
                  <a:lnTo>
                    <a:pt x="4789" y="35367"/>
                  </a:lnTo>
                  <a:lnTo>
                    <a:pt x="0" y="353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" name="Freeform 302">
              <a:extLst>
                <a:ext uri="{FF2B5EF4-FFF2-40B4-BE49-F238E27FC236}">
                  <a16:creationId xmlns:a16="http://schemas.microsoft.com/office/drawing/2014/main" id="{DF6C3E4C-96D4-CD1F-E287-070923EDE90B}"/>
                </a:ext>
              </a:extLst>
            </p:cNvPr>
            <p:cNvSpPr/>
            <p:nvPr/>
          </p:nvSpPr>
          <p:spPr>
            <a:xfrm>
              <a:off x="8637558" y="3339668"/>
              <a:ext cx="20323" cy="35366"/>
            </a:xfrm>
            <a:custGeom>
              <a:avLst/>
              <a:gdLst>
                <a:gd name="connsiteX0" fmla="*/ 0 w 20323"/>
                <a:gd name="connsiteY0" fmla="*/ 0 h 35366"/>
                <a:gd name="connsiteX1" fmla="*/ 20324 w 20323"/>
                <a:gd name="connsiteY1" fmla="*/ 0 h 35366"/>
                <a:gd name="connsiteX2" fmla="*/ 20324 w 20323"/>
                <a:gd name="connsiteY2" fmla="*/ 4027 h 35366"/>
                <a:gd name="connsiteX3" fmla="*/ 4789 w 20323"/>
                <a:gd name="connsiteY3" fmla="*/ 4027 h 35366"/>
                <a:gd name="connsiteX4" fmla="*/ 4789 w 20323"/>
                <a:gd name="connsiteY4" fmla="*/ 14450 h 35366"/>
                <a:gd name="connsiteX5" fmla="*/ 18809 w 20323"/>
                <a:gd name="connsiteY5" fmla="*/ 14450 h 35366"/>
                <a:gd name="connsiteX6" fmla="*/ 18809 w 20323"/>
                <a:gd name="connsiteY6" fmla="*/ 18476 h 35366"/>
                <a:gd name="connsiteX7" fmla="*/ 4789 w 20323"/>
                <a:gd name="connsiteY7" fmla="*/ 18476 h 35366"/>
                <a:gd name="connsiteX8" fmla="*/ 4789 w 20323"/>
                <a:gd name="connsiteY8" fmla="*/ 35367 h 35366"/>
                <a:gd name="connsiteX9" fmla="*/ 0 w 20323"/>
                <a:gd name="connsiteY9" fmla="*/ 35367 h 35366"/>
                <a:gd name="connsiteX10" fmla="*/ 0 w 20323"/>
                <a:gd name="connsiteY10" fmla="*/ 0 h 3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3" h="35366">
                  <a:moveTo>
                    <a:pt x="0" y="0"/>
                  </a:moveTo>
                  <a:lnTo>
                    <a:pt x="20324" y="0"/>
                  </a:lnTo>
                  <a:lnTo>
                    <a:pt x="20324" y="4027"/>
                  </a:lnTo>
                  <a:lnTo>
                    <a:pt x="4789" y="4027"/>
                  </a:lnTo>
                  <a:lnTo>
                    <a:pt x="4789" y="14450"/>
                  </a:lnTo>
                  <a:lnTo>
                    <a:pt x="18809" y="14450"/>
                  </a:lnTo>
                  <a:lnTo>
                    <a:pt x="18809" y="18476"/>
                  </a:lnTo>
                  <a:lnTo>
                    <a:pt x="4789" y="18476"/>
                  </a:lnTo>
                  <a:lnTo>
                    <a:pt x="4789" y="35367"/>
                  </a:lnTo>
                  <a:lnTo>
                    <a:pt x="0" y="353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" name="Freeform 303">
              <a:extLst>
                <a:ext uri="{FF2B5EF4-FFF2-40B4-BE49-F238E27FC236}">
                  <a16:creationId xmlns:a16="http://schemas.microsoft.com/office/drawing/2014/main" id="{27E7809E-06EE-FE78-0900-C0820C982AAE}"/>
                </a:ext>
              </a:extLst>
            </p:cNvPr>
            <p:cNvSpPr/>
            <p:nvPr/>
          </p:nvSpPr>
          <p:spPr>
            <a:xfrm>
              <a:off x="8660726" y="3347864"/>
              <a:ext cx="24590" cy="27857"/>
            </a:xfrm>
            <a:custGeom>
              <a:avLst/>
              <a:gdLst>
                <a:gd name="connsiteX0" fmla="*/ 24591 w 24590"/>
                <a:gd name="connsiteY0" fmla="*/ 12815 h 27857"/>
                <a:gd name="connsiteX1" fmla="*/ 24591 w 24590"/>
                <a:gd name="connsiteY1" fmla="*/ 14947 h 27857"/>
                <a:gd name="connsiteX2" fmla="*/ 4544 w 24590"/>
                <a:gd name="connsiteY2" fmla="*/ 14947 h 27857"/>
                <a:gd name="connsiteX3" fmla="*/ 7245 w 24590"/>
                <a:gd name="connsiteY3" fmla="*/ 21817 h 27857"/>
                <a:gd name="connsiteX4" fmla="*/ 14020 w 24590"/>
                <a:gd name="connsiteY4" fmla="*/ 24162 h 27857"/>
                <a:gd name="connsiteX5" fmla="*/ 18881 w 24590"/>
                <a:gd name="connsiteY5" fmla="*/ 23546 h 27857"/>
                <a:gd name="connsiteX6" fmla="*/ 23568 w 24590"/>
                <a:gd name="connsiteY6" fmla="*/ 21698 h 27857"/>
                <a:gd name="connsiteX7" fmla="*/ 23568 w 24590"/>
                <a:gd name="connsiteY7" fmla="*/ 25820 h 27857"/>
                <a:gd name="connsiteX8" fmla="*/ 18758 w 24590"/>
                <a:gd name="connsiteY8" fmla="*/ 27337 h 27857"/>
                <a:gd name="connsiteX9" fmla="*/ 13764 w 24590"/>
                <a:gd name="connsiteY9" fmla="*/ 27857 h 27857"/>
                <a:gd name="connsiteX10" fmla="*/ 3694 w 24590"/>
                <a:gd name="connsiteY10" fmla="*/ 24162 h 27857"/>
                <a:gd name="connsiteX11" fmla="*/ 0 w 24590"/>
                <a:gd name="connsiteY11" fmla="*/ 14165 h 27857"/>
                <a:gd name="connsiteX12" fmla="*/ 3510 w 24590"/>
                <a:gd name="connsiteY12" fmla="*/ 3838 h 27857"/>
                <a:gd name="connsiteX13" fmla="*/ 13007 w 24590"/>
                <a:gd name="connsiteY13" fmla="*/ 0 h 27857"/>
                <a:gd name="connsiteX14" fmla="*/ 21459 w 24590"/>
                <a:gd name="connsiteY14" fmla="*/ 3458 h 27857"/>
                <a:gd name="connsiteX15" fmla="*/ 24591 w 24590"/>
                <a:gd name="connsiteY15" fmla="*/ 12815 h 27857"/>
                <a:gd name="connsiteX16" fmla="*/ 20231 w 24590"/>
                <a:gd name="connsiteY16" fmla="*/ 11536 h 27857"/>
                <a:gd name="connsiteX17" fmla="*/ 18215 w 24590"/>
                <a:gd name="connsiteY17" fmla="*/ 5827 h 27857"/>
                <a:gd name="connsiteX18" fmla="*/ 13048 w 24590"/>
                <a:gd name="connsiteY18" fmla="*/ 3695 h 27857"/>
                <a:gd name="connsiteX19" fmla="*/ 7204 w 24590"/>
                <a:gd name="connsiteY19" fmla="*/ 5756 h 27857"/>
                <a:gd name="connsiteX20" fmla="*/ 4687 w 24590"/>
                <a:gd name="connsiteY20" fmla="*/ 11560 h 27857"/>
                <a:gd name="connsiteX21" fmla="*/ 20231 w 24590"/>
                <a:gd name="connsiteY21" fmla="*/ 11536 h 27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90" h="27857">
                  <a:moveTo>
                    <a:pt x="24591" y="12815"/>
                  </a:moveTo>
                  <a:lnTo>
                    <a:pt x="24591" y="14947"/>
                  </a:lnTo>
                  <a:lnTo>
                    <a:pt x="4544" y="14947"/>
                  </a:lnTo>
                  <a:cubicBezTo>
                    <a:pt x="4738" y="17947"/>
                    <a:pt x="5639" y="20238"/>
                    <a:pt x="7245" y="21817"/>
                  </a:cubicBezTo>
                  <a:cubicBezTo>
                    <a:pt x="8872" y="23380"/>
                    <a:pt x="11134" y="24162"/>
                    <a:pt x="14020" y="24162"/>
                  </a:cubicBezTo>
                  <a:cubicBezTo>
                    <a:pt x="15698" y="24162"/>
                    <a:pt x="17315" y="23956"/>
                    <a:pt x="18881" y="23546"/>
                  </a:cubicBezTo>
                  <a:cubicBezTo>
                    <a:pt x="20457" y="23136"/>
                    <a:pt x="22022" y="22520"/>
                    <a:pt x="23568" y="21698"/>
                  </a:cubicBezTo>
                  <a:lnTo>
                    <a:pt x="23568" y="25820"/>
                  </a:lnTo>
                  <a:cubicBezTo>
                    <a:pt x="22002" y="26483"/>
                    <a:pt x="20405" y="26989"/>
                    <a:pt x="18758" y="27337"/>
                  </a:cubicBezTo>
                  <a:cubicBezTo>
                    <a:pt x="17120" y="27683"/>
                    <a:pt x="15452" y="27857"/>
                    <a:pt x="13764" y="27857"/>
                  </a:cubicBezTo>
                  <a:cubicBezTo>
                    <a:pt x="9537" y="27857"/>
                    <a:pt x="6181" y="26625"/>
                    <a:pt x="3694" y="24162"/>
                  </a:cubicBezTo>
                  <a:cubicBezTo>
                    <a:pt x="1228" y="21699"/>
                    <a:pt x="0" y="18366"/>
                    <a:pt x="0" y="14165"/>
                  </a:cubicBezTo>
                  <a:cubicBezTo>
                    <a:pt x="0" y="9823"/>
                    <a:pt x="1166" y="6381"/>
                    <a:pt x="3510" y="3838"/>
                  </a:cubicBezTo>
                  <a:cubicBezTo>
                    <a:pt x="5853" y="1279"/>
                    <a:pt x="9026" y="0"/>
                    <a:pt x="13007" y="0"/>
                  </a:cubicBezTo>
                  <a:cubicBezTo>
                    <a:pt x="16578" y="0"/>
                    <a:pt x="19392" y="1152"/>
                    <a:pt x="21459" y="3458"/>
                  </a:cubicBezTo>
                  <a:cubicBezTo>
                    <a:pt x="23547" y="5748"/>
                    <a:pt x="24591" y="8867"/>
                    <a:pt x="24591" y="12815"/>
                  </a:cubicBezTo>
                  <a:moveTo>
                    <a:pt x="20231" y="11536"/>
                  </a:moveTo>
                  <a:cubicBezTo>
                    <a:pt x="20201" y="9152"/>
                    <a:pt x="19525" y="7248"/>
                    <a:pt x="18215" y="5827"/>
                  </a:cubicBezTo>
                  <a:cubicBezTo>
                    <a:pt x="16916" y="4405"/>
                    <a:pt x="15196" y="3695"/>
                    <a:pt x="13048" y="3695"/>
                  </a:cubicBezTo>
                  <a:cubicBezTo>
                    <a:pt x="10622" y="3695"/>
                    <a:pt x="8668" y="4382"/>
                    <a:pt x="7204" y="5756"/>
                  </a:cubicBezTo>
                  <a:cubicBezTo>
                    <a:pt x="5751" y="7131"/>
                    <a:pt x="4912" y="9065"/>
                    <a:pt x="4687" y="11560"/>
                  </a:cubicBezTo>
                  <a:lnTo>
                    <a:pt x="20231" y="11536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" name="Freeform 304">
              <a:extLst>
                <a:ext uri="{FF2B5EF4-FFF2-40B4-BE49-F238E27FC236}">
                  <a16:creationId xmlns:a16="http://schemas.microsoft.com/office/drawing/2014/main" id="{792A29ED-94A7-085A-B535-2B8B5686A609}"/>
                </a:ext>
              </a:extLst>
            </p:cNvPr>
            <p:cNvSpPr/>
            <p:nvPr/>
          </p:nvSpPr>
          <p:spPr>
            <a:xfrm>
              <a:off x="8692306" y="3338175"/>
              <a:ext cx="22216" cy="36859"/>
            </a:xfrm>
            <a:custGeom>
              <a:avLst/>
              <a:gdLst>
                <a:gd name="connsiteX0" fmla="*/ 22217 w 22216"/>
                <a:gd name="connsiteY0" fmla="*/ 20846 h 36859"/>
                <a:gd name="connsiteX1" fmla="*/ 22217 w 22216"/>
                <a:gd name="connsiteY1" fmla="*/ 36860 h 36859"/>
                <a:gd name="connsiteX2" fmla="*/ 17857 w 22216"/>
                <a:gd name="connsiteY2" fmla="*/ 36860 h 36859"/>
                <a:gd name="connsiteX3" fmla="*/ 17857 w 22216"/>
                <a:gd name="connsiteY3" fmla="*/ 20988 h 36859"/>
                <a:gd name="connsiteX4" fmla="*/ 16384 w 22216"/>
                <a:gd name="connsiteY4" fmla="*/ 15350 h 36859"/>
                <a:gd name="connsiteX5" fmla="*/ 11983 w 22216"/>
                <a:gd name="connsiteY5" fmla="*/ 13479 h 36859"/>
                <a:gd name="connsiteX6" fmla="*/ 6416 w 22216"/>
                <a:gd name="connsiteY6" fmla="*/ 15730 h 36859"/>
                <a:gd name="connsiteX7" fmla="*/ 4380 w 22216"/>
                <a:gd name="connsiteY7" fmla="*/ 21865 h 36859"/>
                <a:gd name="connsiteX8" fmla="*/ 4380 w 22216"/>
                <a:gd name="connsiteY8" fmla="*/ 36860 h 36859"/>
                <a:gd name="connsiteX9" fmla="*/ 0 w 22216"/>
                <a:gd name="connsiteY9" fmla="*/ 36860 h 36859"/>
                <a:gd name="connsiteX10" fmla="*/ 0 w 22216"/>
                <a:gd name="connsiteY10" fmla="*/ 0 h 36859"/>
                <a:gd name="connsiteX11" fmla="*/ 4380 w 22216"/>
                <a:gd name="connsiteY11" fmla="*/ 0 h 36859"/>
                <a:gd name="connsiteX12" fmla="*/ 4380 w 22216"/>
                <a:gd name="connsiteY12" fmla="*/ 14451 h 36859"/>
                <a:gd name="connsiteX13" fmla="*/ 8054 w 22216"/>
                <a:gd name="connsiteY13" fmla="*/ 10873 h 36859"/>
                <a:gd name="connsiteX14" fmla="*/ 12956 w 22216"/>
                <a:gd name="connsiteY14" fmla="*/ 9689 h 36859"/>
                <a:gd name="connsiteX15" fmla="*/ 19873 w 22216"/>
                <a:gd name="connsiteY15" fmla="*/ 12532 h 36859"/>
                <a:gd name="connsiteX16" fmla="*/ 22217 w 22216"/>
                <a:gd name="connsiteY16" fmla="*/ 20846 h 3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16" h="36859">
                  <a:moveTo>
                    <a:pt x="22217" y="20846"/>
                  </a:moveTo>
                  <a:lnTo>
                    <a:pt x="22217" y="36860"/>
                  </a:lnTo>
                  <a:lnTo>
                    <a:pt x="17857" y="36860"/>
                  </a:lnTo>
                  <a:lnTo>
                    <a:pt x="17857" y="20988"/>
                  </a:lnTo>
                  <a:cubicBezTo>
                    <a:pt x="17857" y="18477"/>
                    <a:pt x="17366" y="16598"/>
                    <a:pt x="16384" y="15350"/>
                  </a:cubicBezTo>
                  <a:cubicBezTo>
                    <a:pt x="15412" y="14103"/>
                    <a:pt x="13938" y="13479"/>
                    <a:pt x="11983" y="13479"/>
                  </a:cubicBezTo>
                  <a:cubicBezTo>
                    <a:pt x="9630" y="13479"/>
                    <a:pt x="7777" y="14230"/>
                    <a:pt x="6416" y="15730"/>
                  </a:cubicBezTo>
                  <a:cubicBezTo>
                    <a:pt x="5055" y="17230"/>
                    <a:pt x="4380" y="19275"/>
                    <a:pt x="4380" y="21865"/>
                  </a:cubicBezTo>
                  <a:lnTo>
                    <a:pt x="4380" y="36860"/>
                  </a:lnTo>
                  <a:lnTo>
                    <a:pt x="0" y="36860"/>
                  </a:lnTo>
                  <a:lnTo>
                    <a:pt x="0" y="0"/>
                  </a:lnTo>
                  <a:lnTo>
                    <a:pt x="4380" y="0"/>
                  </a:lnTo>
                  <a:lnTo>
                    <a:pt x="4380" y="14451"/>
                  </a:lnTo>
                  <a:cubicBezTo>
                    <a:pt x="5424" y="12855"/>
                    <a:pt x="6652" y="11663"/>
                    <a:pt x="8054" y="10873"/>
                  </a:cubicBezTo>
                  <a:cubicBezTo>
                    <a:pt x="9476" y="10084"/>
                    <a:pt x="11103" y="9689"/>
                    <a:pt x="12956" y="9689"/>
                  </a:cubicBezTo>
                  <a:cubicBezTo>
                    <a:pt x="16005" y="9689"/>
                    <a:pt x="18308" y="10637"/>
                    <a:pt x="19873" y="12532"/>
                  </a:cubicBezTo>
                  <a:cubicBezTo>
                    <a:pt x="21439" y="14411"/>
                    <a:pt x="22217" y="17182"/>
                    <a:pt x="22217" y="20846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id="{D33DAE46-D4A9-994E-5D59-B8750D88CCC1}"/>
                </a:ext>
              </a:extLst>
            </p:cNvPr>
            <p:cNvSpPr/>
            <p:nvPr/>
          </p:nvSpPr>
          <p:spPr>
            <a:xfrm>
              <a:off x="8723211" y="3338175"/>
              <a:ext cx="4359" cy="36859"/>
            </a:xfrm>
            <a:custGeom>
              <a:avLst/>
              <a:gdLst>
                <a:gd name="connsiteX0" fmla="*/ 0 w 4359"/>
                <a:gd name="connsiteY0" fmla="*/ 0 h 36859"/>
                <a:gd name="connsiteX1" fmla="*/ 4359 w 4359"/>
                <a:gd name="connsiteY1" fmla="*/ 0 h 36859"/>
                <a:gd name="connsiteX2" fmla="*/ 4359 w 4359"/>
                <a:gd name="connsiteY2" fmla="*/ 36860 h 36859"/>
                <a:gd name="connsiteX3" fmla="*/ 0 w 4359"/>
                <a:gd name="connsiteY3" fmla="*/ 36860 h 36859"/>
                <a:gd name="connsiteX4" fmla="*/ 0 w 4359"/>
                <a:gd name="connsiteY4" fmla="*/ 0 h 3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9" h="36859">
                  <a:moveTo>
                    <a:pt x="0" y="0"/>
                  </a:moveTo>
                  <a:lnTo>
                    <a:pt x="4359" y="0"/>
                  </a:lnTo>
                  <a:lnTo>
                    <a:pt x="4359" y="36860"/>
                  </a:lnTo>
                  <a:lnTo>
                    <a:pt x="0" y="368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6C819B45-CB30-8408-8DDA-1B839DA31D89}"/>
                </a:ext>
              </a:extLst>
            </p:cNvPr>
            <p:cNvSpPr/>
            <p:nvPr/>
          </p:nvSpPr>
          <p:spPr>
            <a:xfrm>
              <a:off x="8734795" y="3347864"/>
              <a:ext cx="24590" cy="27857"/>
            </a:xfrm>
            <a:custGeom>
              <a:avLst/>
              <a:gdLst>
                <a:gd name="connsiteX0" fmla="*/ 24591 w 24590"/>
                <a:gd name="connsiteY0" fmla="*/ 12815 h 27857"/>
                <a:gd name="connsiteX1" fmla="*/ 24591 w 24590"/>
                <a:gd name="connsiteY1" fmla="*/ 14947 h 27857"/>
                <a:gd name="connsiteX2" fmla="*/ 4554 w 24590"/>
                <a:gd name="connsiteY2" fmla="*/ 14947 h 27857"/>
                <a:gd name="connsiteX3" fmla="*/ 7256 w 24590"/>
                <a:gd name="connsiteY3" fmla="*/ 21817 h 27857"/>
                <a:gd name="connsiteX4" fmla="*/ 14030 w 24590"/>
                <a:gd name="connsiteY4" fmla="*/ 24162 h 27857"/>
                <a:gd name="connsiteX5" fmla="*/ 18881 w 24590"/>
                <a:gd name="connsiteY5" fmla="*/ 23546 h 27857"/>
                <a:gd name="connsiteX6" fmla="*/ 23578 w 24590"/>
                <a:gd name="connsiteY6" fmla="*/ 21698 h 27857"/>
                <a:gd name="connsiteX7" fmla="*/ 23578 w 24590"/>
                <a:gd name="connsiteY7" fmla="*/ 25820 h 27857"/>
                <a:gd name="connsiteX8" fmla="*/ 18768 w 24590"/>
                <a:gd name="connsiteY8" fmla="*/ 27337 h 27857"/>
                <a:gd name="connsiteX9" fmla="*/ 13764 w 24590"/>
                <a:gd name="connsiteY9" fmla="*/ 27857 h 27857"/>
                <a:gd name="connsiteX10" fmla="*/ 3694 w 24590"/>
                <a:gd name="connsiteY10" fmla="*/ 24162 h 27857"/>
                <a:gd name="connsiteX11" fmla="*/ 0 w 24590"/>
                <a:gd name="connsiteY11" fmla="*/ 14165 h 27857"/>
                <a:gd name="connsiteX12" fmla="*/ 3510 w 24590"/>
                <a:gd name="connsiteY12" fmla="*/ 3838 h 27857"/>
                <a:gd name="connsiteX13" fmla="*/ 13007 w 24590"/>
                <a:gd name="connsiteY13" fmla="*/ 0 h 27857"/>
                <a:gd name="connsiteX14" fmla="*/ 21470 w 24590"/>
                <a:gd name="connsiteY14" fmla="*/ 3458 h 27857"/>
                <a:gd name="connsiteX15" fmla="*/ 24591 w 24590"/>
                <a:gd name="connsiteY15" fmla="*/ 12815 h 27857"/>
                <a:gd name="connsiteX16" fmla="*/ 20231 w 24590"/>
                <a:gd name="connsiteY16" fmla="*/ 11536 h 27857"/>
                <a:gd name="connsiteX17" fmla="*/ 18216 w 24590"/>
                <a:gd name="connsiteY17" fmla="*/ 5827 h 27857"/>
                <a:gd name="connsiteX18" fmla="*/ 13058 w 24590"/>
                <a:gd name="connsiteY18" fmla="*/ 3695 h 27857"/>
                <a:gd name="connsiteX19" fmla="*/ 7204 w 24590"/>
                <a:gd name="connsiteY19" fmla="*/ 5756 h 27857"/>
                <a:gd name="connsiteX20" fmla="*/ 4697 w 24590"/>
                <a:gd name="connsiteY20" fmla="*/ 11560 h 27857"/>
                <a:gd name="connsiteX21" fmla="*/ 20231 w 24590"/>
                <a:gd name="connsiteY21" fmla="*/ 11536 h 27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90" h="27857">
                  <a:moveTo>
                    <a:pt x="24591" y="12815"/>
                  </a:moveTo>
                  <a:lnTo>
                    <a:pt x="24591" y="14947"/>
                  </a:lnTo>
                  <a:lnTo>
                    <a:pt x="4554" y="14947"/>
                  </a:lnTo>
                  <a:cubicBezTo>
                    <a:pt x="4748" y="17947"/>
                    <a:pt x="5649" y="20238"/>
                    <a:pt x="7256" y="21817"/>
                  </a:cubicBezTo>
                  <a:cubicBezTo>
                    <a:pt x="8883" y="23380"/>
                    <a:pt x="11134" y="24162"/>
                    <a:pt x="14030" y="24162"/>
                  </a:cubicBezTo>
                  <a:cubicBezTo>
                    <a:pt x="15698" y="24162"/>
                    <a:pt x="17315" y="23956"/>
                    <a:pt x="18881" y="23546"/>
                  </a:cubicBezTo>
                  <a:cubicBezTo>
                    <a:pt x="20467" y="23136"/>
                    <a:pt x="22033" y="22520"/>
                    <a:pt x="23578" y="21698"/>
                  </a:cubicBezTo>
                  <a:lnTo>
                    <a:pt x="23578" y="25820"/>
                  </a:lnTo>
                  <a:cubicBezTo>
                    <a:pt x="22012" y="26483"/>
                    <a:pt x="20405" y="26989"/>
                    <a:pt x="18768" y="27337"/>
                  </a:cubicBezTo>
                  <a:cubicBezTo>
                    <a:pt x="17120" y="27683"/>
                    <a:pt x="15453" y="27857"/>
                    <a:pt x="13764" y="27857"/>
                  </a:cubicBezTo>
                  <a:cubicBezTo>
                    <a:pt x="9538" y="27857"/>
                    <a:pt x="6181" y="26625"/>
                    <a:pt x="3694" y="24162"/>
                  </a:cubicBezTo>
                  <a:cubicBezTo>
                    <a:pt x="1228" y="21699"/>
                    <a:pt x="0" y="18366"/>
                    <a:pt x="0" y="14165"/>
                  </a:cubicBezTo>
                  <a:cubicBezTo>
                    <a:pt x="0" y="9823"/>
                    <a:pt x="1167" y="6381"/>
                    <a:pt x="3510" y="3838"/>
                  </a:cubicBezTo>
                  <a:cubicBezTo>
                    <a:pt x="5864" y="1279"/>
                    <a:pt x="9026" y="0"/>
                    <a:pt x="13007" y="0"/>
                  </a:cubicBezTo>
                  <a:cubicBezTo>
                    <a:pt x="16578" y="0"/>
                    <a:pt x="19392" y="1152"/>
                    <a:pt x="21470" y="3458"/>
                  </a:cubicBezTo>
                  <a:cubicBezTo>
                    <a:pt x="23547" y="5748"/>
                    <a:pt x="24591" y="8867"/>
                    <a:pt x="24591" y="12815"/>
                  </a:cubicBezTo>
                  <a:moveTo>
                    <a:pt x="20231" y="11536"/>
                  </a:moveTo>
                  <a:cubicBezTo>
                    <a:pt x="20201" y="9152"/>
                    <a:pt x="19536" y="7248"/>
                    <a:pt x="18216" y="5827"/>
                  </a:cubicBezTo>
                  <a:cubicBezTo>
                    <a:pt x="16926" y="4405"/>
                    <a:pt x="15207" y="3695"/>
                    <a:pt x="13058" y="3695"/>
                  </a:cubicBezTo>
                  <a:cubicBezTo>
                    <a:pt x="10622" y="3695"/>
                    <a:pt x="8668" y="4382"/>
                    <a:pt x="7204" y="5756"/>
                  </a:cubicBezTo>
                  <a:cubicBezTo>
                    <a:pt x="5751" y="7131"/>
                    <a:pt x="4912" y="9065"/>
                    <a:pt x="4697" y="11560"/>
                  </a:cubicBezTo>
                  <a:lnTo>
                    <a:pt x="20231" y="11536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" name="Freeform 307">
              <a:extLst>
                <a:ext uri="{FF2B5EF4-FFF2-40B4-BE49-F238E27FC236}">
                  <a16:creationId xmlns:a16="http://schemas.microsoft.com/office/drawing/2014/main" id="{B0235FFE-22C4-0D94-806E-C8FC2161405B}"/>
                </a:ext>
              </a:extLst>
            </p:cNvPr>
            <p:cNvSpPr/>
            <p:nvPr/>
          </p:nvSpPr>
          <p:spPr>
            <a:xfrm>
              <a:off x="8766376" y="3347864"/>
              <a:ext cx="15544" cy="27170"/>
            </a:xfrm>
            <a:custGeom>
              <a:avLst/>
              <a:gdLst>
                <a:gd name="connsiteX0" fmla="*/ 15544 w 15544"/>
                <a:gd name="connsiteY0" fmla="*/ 4714 h 27170"/>
                <a:gd name="connsiteX1" fmla="*/ 13928 w 15544"/>
                <a:gd name="connsiteY1" fmla="*/ 4097 h 27170"/>
                <a:gd name="connsiteX2" fmla="*/ 12035 w 15544"/>
                <a:gd name="connsiteY2" fmla="*/ 3885 h 27170"/>
                <a:gd name="connsiteX3" fmla="*/ 6345 w 15544"/>
                <a:gd name="connsiteY3" fmla="*/ 6301 h 27170"/>
                <a:gd name="connsiteX4" fmla="*/ 4380 w 15544"/>
                <a:gd name="connsiteY4" fmla="*/ 13194 h 27170"/>
                <a:gd name="connsiteX5" fmla="*/ 4380 w 15544"/>
                <a:gd name="connsiteY5" fmla="*/ 27171 h 27170"/>
                <a:gd name="connsiteX6" fmla="*/ 0 w 15544"/>
                <a:gd name="connsiteY6" fmla="*/ 27171 h 27170"/>
                <a:gd name="connsiteX7" fmla="*/ 0 w 15544"/>
                <a:gd name="connsiteY7" fmla="*/ 640 h 27170"/>
                <a:gd name="connsiteX8" fmla="*/ 4380 w 15544"/>
                <a:gd name="connsiteY8" fmla="*/ 640 h 27170"/>
                <a:gd name="connsiteX9" fmla="*/ 4380 w 15544"/>
                <a:gd name="connsiteY9" fmla="*/ 4762 h 27170"/>
                <a:gd name="connsiteX10" fmla="*/ 7962 w 15544"/>
                <a:gd name="connsiteY10" fmla="*/ 1184 h 27170"/>
                <a:gd name="connsiteX11" fmla="*/ 13314 w 15544"/>
                <a:gd name="connsiteY11" fmla="*/ 0 h 27170"/>
                <a:gd name="connsiteX12" fmla="*/ 14306 w 15544"/>
                <a:gd name="connsiteY12" fmla="*/ 71 h 27170"/>
                <a:gd name="connsiteX13" fmla="*/ 15514 w 15544"/>
                <a:gd name="connsiteY13" fmla="*/ 236 h 27170"/>
                <a:gd name="connsiteX14" fmla="*/ 15544 w 15544"/>
                <a:gd name="connsiteY14" fmla="*/ 4714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544" h="27170">
                  <a:moveTo>
                    <a:pt x="15544" y="4714"/>
                  </a:moveTo>
                  <a:cubicBezTo>
                    <a:pt x="15053" y="4430"/>
                    <a:pt x="14511" y="4224"/>
                    <a:pt x="13928" y="4097"/>
                  </a:cubicBezTo>
                  <a:cubicBezTo>
                    <a:pt x="13365" y="3955"/>
                    <a:pt x="12730" y="3885"/>
                    <a:pt x="12035" y="3885"/>
                  </a:cubicBezTo>
                  <a:cubicBezTo>
                    <a:pt x="9568" y="3885"/>
                    <a:pt x="7675" y="4690"/>
                    <a:pt x="6345" y="6301"/>
                  </a:cubicBezTo>
                  <a:cubicBezTo>
                    <a:pt x="5035" y="7896"/>
                    <a:pt x="4380" y="10194"/>
                    <a:pt x="4380" y="13194"/>
                  </a:cubicBezTo>
                  <a:lnTo>
                    <a:pt x="4380" y="27171"/>
                  </a:lnTo>
                  <a:lnTo>
                    <a:pt x="0" y="27171"/>
                  </a:lnTo>
                  <a:lnTo>
                    <a:pt x="0" y="640"/>
                  </a:lnTo>
                  <a:lnTo>
                    <a:pt x="4380" y="640"/>
                  </a:lnTo>
                  <a:lnTo>
                    <a:pt x="4380" y="4762"/>
                  </a:lnTo>
                  <a:cubicBezTo>
                    <a:pt x="5301" y="3150"/>
                    <a:pt x="6498" y="1958"/>
                    <a:pt x="7962" y="1184"/>
                  </a:cubicBezTo>
                  <a:cubicBezTo>
                    <a:pt x="9425" y="395"/>
                    <a:pt x="11216" y="0"/>
                    <a:pt x="13314" y="0"/>
                  </a:cubicBezTo>
                  <a:cubicBezTo>
                    <a:pt x="13610" y="0"/>
                    <a:pt x="13948" y="24"/>
                    <a:pt x="14306" y="71"/>
                  </a:cubicBezTo>
                  <a:cubicBezTo>
                    <a:pt x="14664" y="102"/>
                    <a:pt x="15074" y="158"/>
                    <a:pt x="15514" y="236"/>
                  </a:cubicBezTo>
                  <a:lnTo>
                    <a:pt x="15544" y="4714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88518701-934F-A89B-E528-9618D7375AA6}"/>
              </a:ext>
            </a:extLst>
          </p:cNvPr>
          <p:cNvGrpSpPr/>
          <p:nvPr/>
        </p:nvGrpSpPr>
        <p:grpSpPr>
          <a:xfrm>
            <a:off x="8339950" y="3391225"/>
            <a:ext cx="456276" cy="46951"/>
            <a:chOff x="8339950" y="3391225"/>
            <a:chExt cx="456276" cy="46951"/>
          </a:xfrm>
        </p:grpSpPr>
        <p:sp>
          <p:nvSpPr>
            <p:cNvPr id="309" name="Freeform 308">
              <a:extLst>
                <a:ext uri="{FF2B5EF4-FFF2-40B4-BE49-F238E27FC236}">
                  <a16:creationId xmlns:a16="http://schemas.microsoft.com/office/drawing/2014/main" id="{CD15BB9A-B982-0A4C-7EB9-004DE3669FEB}"/>
                </a:ext>
              </a:extLst>
            </p:cNvPr>
            <p:cNvSpPr/>
            <p:nvPr/>
          </p:nvSpPr>
          <p:spPr>
            <a:xfrm>
              <a:off x="8339950" y="3410402"/>
              <a:ext cx="140474" cy="1023"/>
            </a:xfrm>
            <a:custGeom>
              <a:avLst/>
              <a:gdLst>
                <a:gd name="connsiteX0" fmla="*/ 0 w 140474"/>
                <a:gd name="connsiteY0" fmla="*/ 0 h 1023"/>
                <a:gd name="connsiteX1" fmla="*/ 140474 w 140474"/>
                <a:gd name="connsiteY1" fmla="*/ 0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474" h="1023">
                  <a:moveTo>
                    <a:pt x="0" y="0"/>
                  </a:moveTo>
                  <a:lnTo>
                    <a:pt x="140474" y="0"/>
                  </a:lnTo>
                </a:path>
              </a:pathLst>
            </a:custGeom>
            <a:noFill/>
            <a:ln w="12240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" name="Freeform 309">
              <a:extLst>
                <a:ext uri="{FF2B5EF4-FFF2-40B4-BE49-F238E27FC236}">
                  <a16:creationId xmlns:a16="http://schemas.microsoft.com/office/drawing/2014/main" id="{89D0778C-8FF5-AC24-90C5-95852C3912B7}"/>
                </a:ext>
              </a:extLst>
            </p:cNvPr>
            <p:cNvSpPr/>
            <p:nvPr/>
          </p:nvSpPr>
          <p:spPr>
            <a:xfrm>
              <a:off x="8503838" y="3392718"/>
              <a:ext cx="29922" cy="35366"/>
            </a:xfrm>
            <a:custGeom>
              <a:avLst/>
              <a:gdLst>
                <a:gd name="connsiteX0" fmla="*/ 0 w 29922"/>
                <a:gd name="connsiteY0" fmla="*/ 0 h 35366"/>
                <a:gd name="connsiteX1" fmla="*/ 29922 w 29922"/>
                <a:gd name="connsiteY1" fmla="*/ 0 h 35366"/>
                <a:gd name="connsiteX2" fmla="*/ 29922 w 29922"/>
                <a:gd name="connsiteY2" fmla="*/ 4027 h 35366"/>
                <a:gd name="connsiteX3" fmla="*/ 17366 w 29922"/>
                <a:gd name="connsiteY3" fmla="*/ 4027 h 35366"/>
                <a:gd name="connsiteX4" fmla="*/ 17366 w 29922"/>
                <a:gd name="connsiteY4" fmla="*/ 35367 h 35366"/>
                <a:gd name="connsiteX5" fmla="*/ 12556 w 29922"/>
                <a:gd name="connsiteY5" fmla="*/ 35367 h 35366"/>
                <a:gd name="connsiteX6" fmla="*/ 12556 w 29922"/>
                <a:gd name="connsiteY6" fmla="*/ 4027 h 35366"/>
                <a:gd name="connsiteX7" fmla="*/ 0 w 29922"/>
                <a:gd name="connsiteY7" fmla="*/ 4027 h 35366"/>
                <a:gd name="connsiteX8" fmla="*/ 0 w 29922"/>
                <a:gd name="connsiteY8" fmla="*/ 0 h 3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22" h="35366">
                  <a:moveTo>
                    <a:pt x="0" y="0"/>
                  </a:moveTo>
                  <a:lnTo>
                    <a:pt x="29922" y="0"/>
                  </a:lnTo>
                  <a:lnTo>
                    <a:pt x="29922" y="4027"/>
                  </a:lnTo>
                  <a:lnTo>
                    <a:pt x="17366" y="4027"/>
                  </a:lnTo>
                  <a:lnTo>
                    <a:pt x="17366" y="35367"/>
                  </a:lnTo>
                  <a:lnTo>
                    <a:pt x="12556" y="35367"/>
                  </a:lnTo>
                  <a:lnTo>
                    <a:pt x="12556" y="4027"/>
                  </a:lnTo>
                  <a:lnTo>
                    <a:pt x="0" y="40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6036BA2D-37BB-5B7D-FA0F-0A4E54B8E519}"/>
                </a:ext>
              </a:extLst>
            </p:cNvPr>
            <p:cNvSpPr/>
            <p:nvPr/>
          </p:nvSpPr>
          <p:spPr>
            <a:xfrm>
              <a:off x="8527508" y="3401554"/>
              <a:ext cx="25818" cy="36622"/>
            </a:xfrm>
            <a:custGeom>
              <a:avLst/>
              <a:gdLst>
                <a:gd name="connsiteX0" fmla="*/ 14163 w 25818"/>
                <a:gd name="connsiteY0" fmla="*/ 28994 h 36622"/>
                <a:gd name="connsiteX1" fmla="*/ 10561 w 25818"/>
                <a:gd name="connsiteY1" fmla="*/ 35177 h 36622"/>
                <a:gd name="connsiteX2" fmla="*/ 5874 w 25818"/>
                <a:gd name="connsiteY2" fmla="*/ 36622 h 36622"/>
                <a:gd name="connsiteX3" fmla="*/ 2384 w 25818"/>
                <a:gd name="connsiteY3" fmla="*/ 36622 h 36622"/>
                <a:gd name="connsiteX4" fmla="*/ 2384 w 25818"/>
                <a:gd name="connsiteY4" fmla="*/ 32974 h 36622"/>
                <a:gd name="connsiteX5" fmla="*/ 4943 w 25818"/>
                <a:gd name="connsiteY5" fmla="*/ 32974 h 36622"/>
                <a:gd name="connsiteX6" fmla="*/ 7736 w 25818"/>
                <a:gd name="connsiteY6" fmla="*/ 32122 h 36622"/>
                <a:gd name="connsiteX7" fmla="*/ 9947 w 25818"/>
                <a:gd name="connsiteY7" fmla="*/ 28094 h 36622"/>
                <a:gd name="connsiteX8" fmla="*/ 10725 w 25818"/>
                <a:gd name="connsiteY8" fmla="*/ 26104 h 36622"/>
                <a:gd name="connsiteX9" fmla="*/ 0 w 25818"/>
                <a:gd name="connsiteY9" fmla="*/ 0 h 36622"/>
                <a:gd name="connsiteX10" fmla="*/ 4615 w 25818"/>
                <a:gd name="connsiteY10" fmla="*/ 0 h 36622"/>
                <a:gd name="connsiteX11" fmla="*/ 12904 w 25818"/>
                <a:gd name="connsiteY11" fmla="*/ 20751 h 36622"/>
                <a:gd name="connsiteX12" fmla="*/ 21193 w 25818"/>
                <a:gd name="connsiteY12" fmla="*/ 0 h 36622"/>
                <a:gd name="connsiteX13" fmla="*/ 25819 w 25818"/>
                <a:gd name="connsiteY13" fmla="*/ 0 h 36622"/>
                <a:gd name="connsiteX14" fmla="*/ 14163 w 25818"/>
                <a:gd name="connsiteY14" fmla="*/ 28994 h 3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18" h="36622">
                  <a:moveTo>
                    <a:pt x="14163" y="28994"/>
                  </a:moveTo>
                  <a:cubicBezTo>
                    <a:pt x="12925" y="32153"/>
                    <a:pt x="11727" y="34214"/>
                    <a:pt x="10561" y="35177"/>
                  </a:cubicBezTo>
                  <a:cubicBezTo>
                    <a:pt x="9394" y="36140"/>
                    <a:pt x="7829" y="36622"/>
                    <a:pt x="5874" y="36622"/>
                  </a:cubicBezTo>
                  <a:lnTo>
                    <a:pt x="2384" y="36622"/>
                  </a:lnTo>
                  <a:lnTo>
                    <a:pt x="2384" y="32974"/>
                  </a:lnTo>
                  <a:lnTo>
                    <a:pt x="4943" y="32974"/>
                  </a:lnTo>
                  <a:cubicBezTo>
                    <a:pt x="6140" y="32974"/>
                    <a:pt x="7071" y="32690"/>
                    <a:pt x="7736" y="32122"/>
                  </a:cubicBezTo>
                  <a:cubicBezTo>
                    <a:pt x="8402" y="31553"/>
                    <a:pt x="9138" y="30210"/>
                    <a:pt x="9947" y="28094"/>
                  </a:cubicBezTo>
                  <a:lnTo>
                    <a:pt x="10725" y="26104"/>
                  </a:lnTo>
                  <a:lnTo>
                    <a:pt x="0" y="0"/>
                  </a:lnTo>
                  <a:lnTo>
                    <a:pt x="4615" y="0"/>
                  </a:lnTo>
                  <a:lnTo>
                    <a:pt x="12904" y="20751"/>
                  </a:lnTo>
                  <a:lnTo>
                    <a:pt x="21193" y="0"/>
                  </a:lnTo>
                  <a:lnTo>
                    <a:pt x="25819" y="0"/>
                  </a:lnTo>
                  <a:lnTo>
                    <a:pt x="14163" y="28994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" name="Freeform 311">
              <a:extLst>
                <a:ext uri="{FF2B5EF4-FFF2-40B4-BE49-F238E27FC236}">
                  <a16:creationId xmlns:a16="http://schemas.microsoft.com/office/drawing/2014/main" id="{8ACE256A-8F20-225B-B30E-77F99FF9851C}"/>
                </a:ext>
              </a:extLst>
            </p:cNvPr>
            <p:cNvSpPr/>
            <p:nvPr/>
          </p:nvSpPr>
          <p:spPr>
            <a:xfrm>
              <a:off x="8559170" y="3400914"/>
              <a:ext cx="23741" cy="37261"/>
            </a:xfrm>
            <a:custGeom>
              <a:avLst/>
              <a:gdLst>
                <a:gd name="connsiteX0" fmla="*/ 4390 w 23741"/>
                <a:gd name="connsiteY0" fmla="*/ 23191 h 37261"/>
                <a:gd name="connsiteX1" fmla="*/ 4390 w 23741"/>
                <a:gd name="connsiteY1" fmla="*/ 37262 h 37261"/>
                <a:gd name="connsiteX2" fmla="*/ 0 w 23741"/>
                <a:gd name="connsiteY2" fmla="*/ 37262 h 37261"/>
                <a:gd name="connsiteX3" fmla="*/ 0 w 23741"/>
                <a:gd name="connsiteY3" fmla="*/ 640 h 37261"/>
                <a:gd name="connsiteX4" fmla="*/ 4390 w 23741"/>
                <a:gd name="connsiteY4" fmla="*/ 640 h 37261"/>
                <a:gd name="connsiteX5" fmla="*/ 4390 w 23741"/>
                <a:gd name="connsiteY5" fmla="*/ 4666 h 37261"/>
                <a:gd name="connsiteX6" fmla="*/ 7849 w 23741"/>
                <a:gd name="connsiteY6" fmla="*/ 1160 h 37261"/>
                <a:gd name="connsiteX7" fmla="*/ 12863 w 23741"/>
                <a:gd name="connsiteY7" fmla="*/ 0 h 37261"/>
                <a:gd name="connsiteX8" fmla="*/ 20712 w 23741"/>
                <a:gd name="connsiteY8" fmla="*/ 3838 h 37261"/>
                <a:gd name="connsiteX9" fmla="*/ 23742 w 23741"/>
                <a:gd name="connsiteY9" fmla="*/ 13929 h 37261"/>
                <a:gd name="connsiteX10" fmla="*/ 20712 w 23741"/>
                <a:gd name="connsiteY10" fmla="*/ 24020 h 37261"/>
                <a:gd name="connsiteX11" fmla="*/ 12863 w 23741"/>
                <a:gd name="connsiteY11" fmla="*/ 27857 h 37261"/>
                <a:gd name="connsiteX12" fmla="*/ 7849 w 23741"/>
                <a:gd name="connsiteY12" fmla="*/ 26720 h 37261"/>
                <a:gd name="connsiteX13" fmla="*/ 4390 w 23741"/>
                <a:gd name="connsiteY13" fmla="*/ 23191 h 37261"/>
                <a:gd name="connsiteX14" fmla="*/ 19218 w 23741"/>
                <a:gd name="connsiteY14" fmla="*/ 13929 h 37261"/>
                <a:gd name="connsiteX15" fmla="*/ 17223 w 23741"/>
                <a:gd name="connsiteY15" fmla="*/ 6396 h 37261"/>
                <a:gd name="connsiteX16" fmla="*/ 11799 w 23741"/>
                <a:gd name="connsiteY16" fmla="*/ 3648 h 37261"/>
                <a:gd name="connsiteX17" fmla="*/ 6355 w 23741"/>
                <a:gd name="connsiteY17" fmla="*/ 6396 h 37261"/>
                <a:gd name="connsiteX18" fmla="*/ 4390 w 23741"/>
                <a:gd name="connsiteY18" fmla="*/ 13929 h 37261"/>
                <a:gd name="connsiteX19" fmla="*/ 6355 w 23741"/>
                <a:gd name="connsiteY19" fmla="*/ 21485 h 37261"/>
                <a:gd name="connsiteX20" fmla="*/ 11799 w 23741"/>
                <a:gd name="connsiteY20" fmla="*/ 24209 h 37261"/>
                <a:gd name="connsiteX21" fmla="*/ 17223 w 23741"/>
                <a:gd name="connsiteY21" fmla="*/ 21485 h 37261"/>
                <a:gd name="connsiteX22" fmla="*/ 19218 w 23741"/>
                <a:gd name="connsiteY22" fmla="*/ 13929 h 37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741" h="37261">
                  <a:moveTo>
                    <a:pt x="4390" y="23191"/>
                  </a:moveTo>
                  <a:lnTo>
                    <a:pt x="4390" y="37262"/>
                  </a:lnTo>
                  <a:lnTo>
                    <a:pt x="0" y="37262"/>
                  </a:lnTo>
                  <a:lnTo>
                    <a:pt x="0" y="640"/>
                  </a:lnTo>
                  <a:lnTo>
                    <a:pt x="4390" y="640"/>
                  </a:lnTo>
                  <a:lnTo>
                    <a:pt x="4390" y="4666"/>
                  </a:lnTo>
                  <a:cubicBezTo>
                    <a:pt x="5301" y="3087"/>
                    <a:pt x="6457" y="1919"/>
                    <a:pt x="7849" y="1160"/>
                  </a:cubicBezTo>
                  <a:cubicBezTo>
                    <a:pt x="9251" y="387"/>
                    <a:pt x="10929" y="0"/>
                    <a:pt x="12863" y="0"/>
                  </a:cubicBezTo>
                  <a:cubicBezTo>
                    <a:pt x="16087" y="0"/>
                    <a:pt x="18707" y="1279"/>
                    <a:pt x="20712" y="3838"/>
                  </a:cubicBezTo>
                  <a:cubicBezTo>
                    <a:pt x="22728" y="6396"/>
                    <a:pt x="23742" y="9760"/>
                    <a:pt x="23742" y="13929"/>
                  </a:cubicBezTo>
                  <a:cubicBezTo>
                    <a:pt x="23742" y="18098"/>
                    <a:pt x="22728" y="21462"/>
                    <a:pt x="20712" y="24020"/>
                  </a:cubicBezTo>
                  <a:cubicBezTo>
                    <a:pt x="18707" y="26578"/>
                    <a:pt x="16087" y="27857"/>
                    <a:pt x="12863" y="27857"/>
                  </a:cubicBezTo>
                  <a:cubicBezTo>
                    <a:pt x="10929" y="27857"/>
                    <a:pt x="9251" y="27479"/>
                    <a:pt x="7849" y="26720"/>
                  </a:cubicBezTo>
                  <a:cubicBezTo>
                    <a:pt x="6457" y="25947"/>
                    <a:pt x="5301" y="24770"/>
                    <a:pt x="4390" y="23191"/>
                  </a:cubicBezTo>
                  <a:moveTo>
                    <a:pt x="19218" y="13929"/>
                  </a:moveTo>
                  <a:cubicBezTo>
                    <a:pt x="19218" y="10723"/>
                    <a:pt x="18553" y="8212"/>
                    <a:pt x="17223" y="6396"/>
                  </a:cubicBezTo>
                  <a:cubicBezTo>
                    <a:pt x="15913" y="4564"/>
                    <a:pt x="14102" y="3648"/>
                    <a:pt x="11799" y="3648"/>
                  </a:cubicBezTo>
                  <a:cubicBezTo>
                    <a:pt x="9497" y="3648"/>
                    <a:pt x="7675" y="4564"/>
                    <a:pt x="6355" y="6396"/>
                  </a:cubicBezTo>
                  <a:cubicBezTo>
                    <a:pt x="5045" y="8212"/>
                    <a:pt x="4390" y="10723"/>
                    <a:pt x="4390" y="13929"/>
                  </a:cubicBezTo>
                  <a:cubicBezTo>
                    <a:pt x="4390" y="17135"/>
                    <a:pt x="5045" y="19653"/>
                    <a:pt x="6355" y="21485"/>
                  </a:cubicBezTo>
                  <a:cubicBezTo>
                    <a:pt x="7675" y="23301"/>
                    <a:pt x="9497" y="24209"/>
                    <a:pt x="11799" y="24209"/>
                  </a:cubicBezTo>
                  <a:cubicBezTo>
                    <a:pt x="14102" y="24209"/>
                    <a:pt x="15913" y="23301"/>
                    <a:pt x="17223" y="21485"/>
                  </a:cubicBezTo>
                  <a:cubicBezTo>
                    <a:pt x="18553" y="19653"/>
                    <a:pt x="19218" y="17135"/>
                    <a:pt x="19218" y="13929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" name="Freeform 312">
              <a:extLst>
                <a:ext uri="{FF2B5EF4-FFF2-40B4-BE49-F238E27FC236}">
                  <a16:creationId xmlns:a16="http://schemas.microsoft.com/office/drawing/2014/main" id="{0F0443E2-617C-6FAD-9E98-8198ECC0FA4A}"/>
                </a:ext>
              </a:extLst>
            </p:cNvPr>
            <p:cNvSpPr/>
            <p:nvPr/>
          </p:nvSpPr>
          <p:spPr>
            <a:xfrm>
              <a:off x="8587936" y="3412853"/>
              <a:ext cx="12761" cy="3885"/>
            </a:xfrm>
            <a:custGeom>
              <a:avLst/>
              <a:gdLst>
                <a:gd name="connsiteX0" fmla="*/ 0 w 12761"/>
                <a:gd name="connsiteY0" fmla="*/ 0 h 3885"/>
                <a:gd name="connsiteX1" fmla="*/ 12761 w 12761"/>
                <a:gd name="connsiteY1" fmla="*/ 0 h 3885"/>
                <a:gd name="connsiteX2" fmla="*/ 12761 w 12761"/>
                <a:gd name="connsiteY2" fmla="*/ 3886 h 3885"/>
                <a:gd name="connsiteX3" fmla="*/ 0 w 12761"/>
                <a:gd name="connsiteY3" fmla="*/ 3886 h 3885"/>
                <a:gd name="connsiteX4" fmla="*/ 0 w 12761"/>
                <a:gd name="connsiteY4" fmla="*/ 0 h 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61" h="3885">
                  <a:moveTo>
                    <a:pt x="0" y="0"/>
                  </a:moveTo>
                  <a:lnTo>
                    <a:pt x="12761" y="0"/>
                  </a:lnTo>
                  <a:lnTo>
                    <a:pt x="12761" y="3886"/>
                  </a:lnTo>
                  <a:lnTo>
                    <a:pt x="0" y="38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" name="Freeform 313">
              <a:extLst>
                <a:ext uri="{FF2B5EF4-FFF2-40B4-BE49-F238E27FC236}">
                  <a16:creationId xmlns:a16="http://schemas.microsoft.com/office/drawing/2014/main" id="{0C0A96E7-88E6-1C72-277B-BF1AD73A88C2}"/>
                </a:ext>
              </a:extLst>
            </p:cNvPr>
            <p:cNvSpPr/>
            <p:nvPr/>
          </p:nvSpPr>
          <p:spPr>
            <a:xfrm>
              <a:off x="8607830" y="3392718"/>
              <a:ext cx="4789" cy="35366"/>
            </a:xfrm>
            <a:custGeom>
              <a:avLst/>
              <a:gdLst>
                <a:gd name="connsiteX0" fmla="*/ 0 w 4789"/>
                <a:gd name="connsiteY0" fmla="*/ 0 h 35366"/>
                <a:gd name="connsiteX1" fmla="*/ 4789 w 4789"/>
                <a:gd name="connsiteY1" fmla="*/ 0 h 35366"/>
                <a:gd name="connsiteX2" fmla="*/ 4789 w 4789"/>
                <a:gd name="connsiteY2" fmla="*/ 35367 h 35366"/>
                <a:gd name="connsiteX3" fmla="*/ 0 w 4789"/>
                <a:gd name="connsiteY3" fmla="*/ 35367 h 35366"/>
                <a:gd name="connsiteX4" fmla="*/ 0 w 4789"/>
                <a:gd name="connsiteY4" fmla="*/ 0 h 3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" h="35366">
                  <a:moveTo>
                    <a:pt x="0" y="0"/>
                  </a:moveTo>
                  <a:lnTo>
                    <a:pt x="4789" y="0"/>
                  </a:lnTo>
                  <a:lnTo>
                    <a:pt x="4789" y="35367"/>
                  </a:lnTo>
                  <a:lnTo>
                    <a:pt x="0" y="353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" name="Freeform 314">
              <a:extLst>
                <a:ext uri="{FF2B5EF4-FFF2-40B4-BE49-F238E27FC236}">
                  <a16:creationId xmlns:a16="http://schemas.microsoft.com/office/drawing/2014/main" id="{A4F25ECB-5CFB-5FCC-B4EC-9C16C35F3C3D}"/>
                </a:ext>
              </a:extLst>
            </p:cNvPr>
            <p:cNvSpPr/>
            <p:nvPr/>
          </p:nvSpPr>
          <p:spPr>
            <a:xfrm>
              <a:off x="8622136" y="3392718"/>
              <a:ext cx="4789" cy="35366"/>
            </a:xfrm>
            <a:custGeom>
              <a:avLst/>
              <a:gdLst>
                <a:gd name="connsiteX0" fmla="*/ 0 w 4789"/>
                <a:gd name="connsiteY0" fmla="*/ 0 h 35366"/>
                <a:gd name="connsiteX1" fmla="*/ 4789 w 4789"/>
                <a:gd name="connsiteY1" fmla="*/ 0 h 35366"/>
                <a:gd name="connsiteX2" fmla="*/ 4789 w 4789"/>
                <a:gd name="connsiteY2" fmla="*/ 35367 h 35366"/>
                <a:gd name="connsiteX3" fmla="*/ 0 w 4789"/>
                <a:gd name="connsiteY3" fmla="*/ 35367 h 35366"/>
                <a:gd name="connsiteX4" fmla="*/ 0 w 4789"/>
                <a:gd name="connsiteY4" fmla="*/ 0 h 3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" h="35366">
                  <a:moveTo>
                    <a:pt x="0" y="0"/>
                  </a:moveTo>
                  <a:lnTo>
                    <a:pt x="4789" y="0"/>
                  </a:lnTo>
                  <a:lnTo>
                    <a:pt x="4789" y="35367"/>
                  </a:lnTo>
                  <a:lnTo>
                    <a:pt x="0" y="353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" name="Freeform 315">
              <a:extLst>
                <a:ext uri="{FF2B5EF4-FFF2-40B4-BE49-F238E27FC236}">
                  <a16:creationId xmlns:a16="http://schemas.microsoft.com/office/drawing/2014/main" id="{E137F377-C27D-2533-297F-EAA7DF8EB8C8}"/>
                </a:ext>
              </a:extLst>
            </p:cNvPr>
            <p:cNvSpPr/>
            <p:nvPr/>
          </p:nvSpPr>
          <p:spPr>
            <a:xfrm>
              <a:off x="8651864" y="3392718"/>
              <a:ext cx="20323" cy="35366"/>
            </a:xfrm>
            <a:custGeom>
              <a:avLst/>
              <a:gdLst>
                <a:gd name="connsiteX0" fmla="*/ 0 w 20323"/>
                <a:gd name="connsiteY0" fmla="*/ 0 h 35366"/>
                <a:gd name="connsiteX1" fmla="*/ 20324 w 20323"/>
                <a:gd name="connsiteY1" fmla="*/ 0 h 35366"/>
                <a:gd name="connsiteX2" fmla="*/ 20324 w 20323"/>
                <a:gd name="connsiteY2" fmla="*/ 4027 h 35366"/>
                <a:gd name="connsiteX3" fmla="*/ 4789 w 20323"/>
                <a:gd name="connsiteY3" fmla="*/ 4027 h 35366"/>
                <a:gd name="connsiteX4" fmla="*/ 4789 w 20323"/>
                <a:gd name="connsiteY4" fmla="*/ 14450 h 35366"/>
                <a:gd name="connsiteX5" fmla="*/ 18809 w 20323"/>
                <a:gd name="connsiteY5" fmla="*/ 14450 h 35366"/>
                <a:gd name="connsiteX6" fmla="*/ 18809 w 20323"/>
                <a:gd name="connsiteY6" fmla="*/ 18476 h 35366"/>
                <a:gd name="connsiteX7" fmla="*/ 4789 w 20323"/>
                <a:gd name="connsiteY7" fmla="*/ 18476 h 35366"/>
                <a:gd name="connsiteX8" fmla="*/ 4789 w 20323"/>
                <a:gd name="connsiteY8" fmla="*/ 35367 h 35366"/>
                <a:gd name="connsiteX9" fmla="*/ 0 w 20323"/>
                <a:gd name="connsiteY9" fmla="*/ 35367 h 35366"/>
                <a:gd name="connsiteX10" fmla="*/ 0 w 20323"/>
                <a:gd name="connsiteY10" fmla="*/ 0 h 3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3" h="35366">
                  <a:moveTo>
                    <a:pt x="0" y="0"/>
                  </a:moveTo>
                  <a:lnTo>
                    <a:pt x="20324" y="0"/>
                  </a:lnTo>
                  <a:lnTo>
                    <a:pt x="20324" y="4027"/>
                  </a:lnTo>
                  <a:lnTo>
                    <a:pt x="4789" y="4027"/>
                  </a:lnTo>
                  <a:lnTo>
                    <a:pt x="4789" y="14450"/>
                  </a:lnTo>
                  <a:lnTo>
                    <a:pt x="18809" y="14450"/>
                  </a:lnTo>
                  <a:lnTo>
                    <a:pt x="18809" y="18476"/>
                  </a:lnTo>
                  <a:lnTo>
                    <a:pt x="4789" y="18476"/>
                  </a:lnTo>
                  <a:lnTo>
                    <a:pt x="4789" y="35367"/>
                  </a:lnTo>
                  <a:lnTo>
                    <a:pt x="0" y="353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" name="Freeform 316">
              <a:extLst>
                <a:ext uri="{FF2B5EF4-FFF2-40B4-BE49-F238E27FC236}">
                  <a16:creationId xmlns:a16="http://schemas.microsoft.com/office/drawing/2014/main" id="{4F6E8E39-CAC8-C36B-E774-4565213EE1F4}"/>
                </a:ext>
              </a:extLst>
            </p:cNvPr>
            <p:cNvSpPr/>
            <p:nvPr/>
          </p:nvSpPr>
          <p:spPr>
            <a:xfrm>
              <a:off x="8675032" y="3400914"/>
              <a:ext cx="24590" cy="27857"/>
            </a:xfrm>
            <a:custGeom>
              <a:avLst/>
              <a:gdLst>
                <a:gd name="connsiteX0" fmla="*/ 24591 w 24590"/>
                <a:gd name="connsiteY0" fmla="*/ 12815 h 27857"/>
                <a:gd name="connsiteX1" fmla="*/ 24591 w 24590"/>
                <a:gd name="connsiteY1" fmla="*/ 14947 h 27857"/>
                <a:gd name="connsiteX2" fmla="*/ 4554 w 24590"/>
                <a:gd name="connsiteY2" fmla="*/ 14947 h 27857"/>
                <a:gd name="connsiteX3" fmla="*/ 7245 w 24590"/>
                <a:gd name="connsiteY3" fmla="*/ 21817 h 27857"/>
                <a:gd name="connsiteX4" fmla="*/ 14020 w 24590"/>
                <a:gd name="connsiteY4" fmla="*/ 24162 h 27857"/>
                <a:gd name="connsiteX5" fmla="*/ 18881 w 24590"/>
                <a:gd name="connsiteY5" fmla="*/ 23546 h 27857"/>
                <a:gd name="connsiteX6" fmla="*/ 23568 w 24590"/>
                <a:gd name="connsiteY6" fmla="*/ 21698 h 27857"/>
                <a:gd name="connsiteX7" fmla="*/ 23568 w 24590"/>
                <a:gd name="connsiteY7" fmla="*/ 25820 h 27857"/>
                <a:gd name="connsiteX8" fmla="*/ 18758 w 24590"/>
                <a:gd name="connsiteY8" fmla="*/ 27337 h 27857"/>
                <a:gd name="connsiteX9" fmla="*/ 13764 w 24590"/>
                <a:gd name="connsiteY9" fmla="*/ 27857 h 27857"/>
                <a:gd name="connsiteX10" fmla="*/ 3694 w 24590"/>
                <a:gd name="connsiteY10" fmla="*/ 24162 h 27857"/>
                <a:gd name="connsiteX11" fmla="*/ 0 w 24590"/>
                <a:gd name="connsiteY11" fmla="*/ 14165 h 27857"/>
                <a:gd name="connsiteX12" fmla="*/ 3510 w 24590"/>
                <a:gd name="connsiteY12" fmla="*/ 3838 h 27857"/>
                <a:gd name="connsiteX13" fmla="*/ 13007 w 24590"/>
                <a:gd name="connsiteY13" fmla="*/ 0 h 27857"/>
                <a:gd name="connsiteX14" fmla="*/ 21459 w 24590"/>
                <a:gd name="connsiteY14" fmla="*/ 3458 h 27857"/>
                <a:gd name="connsiteX15" fmla="*/ 24591 w 24590"/>
                <a:gd name="connsiteY15" fmla="*/ 12815 h 27857"/>
                <a:gd name="connsiteX16" fmla="*/ 20231 w 24590"/>
                <a:gd name="connsiteY16" fmla="*/ 11536 h 27857"/>
                <a:gd name="connsiteX17" fmla="*/ 18216 w 24590"/>
                <a:gd name="connsiteY17" fmla="*/ 5827 h 27857"/>
                <a:gd name="connsiteX18" fmla="*/ 13058 w 24590"/>
                <a:gd name="connsiteY18" fmla="*/ 3695 h 27857"/>
                <a:gd name="connsiteX19" fmla="*/ 7204 w 24590"/>
                <a:gd name="connsiteY19" fmla="*/ 5756 h 27857"/>
                <a:gd name="connsiteX20" fmla="*/ 4687 w 24590"/>
                <a:gd name="connsiteY20" fmla="*/ 11560 h 27857"/>
                <a:gd name="connsiteX21" fmla="*/ 20231 w 24590"/>
                <a:gd name="connsiteY21" fmla="*/ 11536 h 27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90" h="27857">
                  <a:moveTo>
                    <a:pt x="24591" y="12815"/>
                  </a:moveTo>
                  <a:lnTo>
                    <a:pt x="24591" y="14947"/>
                  </a:lnTo>
                  <a:lnTo>
                    <a:pt x="4554" y="14947"/>
                  </a:lnTo>
                  <a:cubicBezTo>
                    <a:pt x="4738" y="17947"/>
                    <a:pt x="5639" y="20238"/>
                    <a:pt x="7245" y="21817"/>
                  </a:cubicBezTo>
                  <a:cubicBezTo>
                    <a:pt x="8872" y="23380"/>
                    <a:pt x="11134" y="24162"/>
                    <a:pt x="14020" y="24162"/>
                  </a:cubicBezTo>
                  <a:cubicBezTo>
                    <a:pt x="15698" y="24162"/>
                    <a:pt x="17315" y="23956"/>
                    <a:pt x="18881" y="23546"/>
                  </a:cubicBezTo>
                  <a:cubicBezTo>
                    <a:pt x="20467" y="23136"/>
                    <a:pt x="22022" y="22520"/>
                    <a:pt x="23568" y="21698"/>
                  </a:cubicBezTo>
                  <a:lnTo>
                    <a:pt x="23568" y="25820"/>
                  </a:lnTo>
                  <a:cubicBezTo>
                    <a:pt x="22002" y="26483"/>
                    <a:pt x="20405" y="26989"/>
                    <a:pt x="18758" y="27337"/>
                  </a:cubicBezTo>
                  <a:cubicBezTo>
                    <a:pt x="17120" y="27683"/>
                    <a:pt x="15452" y="27857"/>
                    <a:pt x="13764" y="27857"/>
                  </a:cubicBezTo>
                  <a:cubicBezTo>
                    <a:pt x="9537" y="27857"/>
                    <a:pt x="6181" y="26625"/>
                    <a:pt x="3694" y="24162"/>
                  </a:cubicBezTo>
                  <a:cubicBezTo>
                    <a:pt x="1228" y="21699"/>
                    <a:pt x="0" y="18366"/>
                    <a:pt x="0" y="14165"/>
                  </a:cubicBezTo>
                  <a:cubicBezTo>
                    <a:pt x="0" y="9823"/>
                    <a:pt x="1166" y="6381"/>
                    <a:pt x="3510" y="3838"/>
                  </a:cubicBezTo>
                  <a:cubicBezTo>
                    <a:pt x="5864" y="1279"/>
                    <a:pt x="9026" y="0"/>
                    <a:pt x="13007" y="0"/>
                  </a:cubicBezTo>
                  <a:cubicBezTo>
                    <a:pt x="16578" y="0"/>
                    <a:pt x="19392" y="1152"/>
                    <a:pt x="21459" y="3458"/>
                  </a:cubicBezTo>
                  <a:cubicBezTo>
                    <a:pt x="23547" y="5748"/>
                    <a:pt x="24591" y="8867"/>
                    <a:pt x="24591" y="12815"/>
                  </a:cubicBezTo>
                  <a:moveTo>
                    <a:pt x="20231" y="11536"/>
                  </a:moveTo>
                  <a:cubicBezTo>
                    <a:pt x="20201" y="9152"/>
                    <a:pt x="19525" y="7248"/>
                    <a:pt x="18216" y="5827"/>
                  </a:cubicBezTo>
                  <a:cubicBezTo>
                    <a:pt x="16916" y="4405"/>
                    <a:pt x="15196" y="3695"/>
                    <a:pt x="13058" y="3695"/>
                  </a:cubicBezTo>
                  <a:cubicBezTo>
                    <a:pt x="10622" y="3695"/>
                    <a:pt x="8668" y="4382"/>
                    <a:pt x="7204" y="5756"/>
                  </a:cubicBezTo>
                  <a:cubicBezTo>
                    <a:pt x="5751" y="7131"/>
                    <a:pt x="4912" y="9065"/>
                    <a:pt x="4687" y="11560"/>
                  </a:cubicBezTo>
                  <a:lnTo>
                    <a:pt x="20231" y="11536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" name="Freeform 317">
              <a:extLst>
                <a:ext uri="{FF2B5EF4-FFF2-40B4-BE49-F238E27FC236}">
                  <a16:creationId xmlns:a16="http://schemas.microsoft.com/office/drawing/2014/main" id="{3597100A-449F-CE77-B52C-A3AB62F78F09}"/>
                </a:ext>
              </a:extLst>
            </p:cNvPr>
            <p:cNvSpPr/>
            <p:nvPr/>
          </p:nvSpPr>
          <p:spPr>
            <a:xfrm>
              <a:off x="8706613" y="3391225"/>
              <a:ext cx="22216" cy="36859"/>
            </a:xfrm>
            <a:custGeom>
              <a:avLst/>
              <a:gdLst>
                <a:gd name="connsiteX0" fmla="*/ 22217 w 22216"/>
                <a:gd name="connsiteY0" fmla="*/ 20846 h 36859"/>
                <a:gd name="connsiteX1" fmla="*/ 22217 w 22216"/>
                <a:gd name="connsiteY1" fmla="*/ 36860 h 36859"/>
                <a:gd name="connsiteX2" fmla="*/ 17858 w 22216"/>
                <a:gd name="connsiteY2" fmla="*/ 36860 h 36859"/>
                <a:gd name="connsiteX3" fmla="*/ 17858 w 22216"/>
                <a:gd name="connsiteY3" fmla="*/ 20988 h 36859"/>
                <a:gd name="connsiteX4" fmla="*/ 16394 w 22216"/>
                <a:gd name="connsiteY4" fmla="*/ 15350 h 36859"/>
                <a:gd name="connsiteX5" fmla="*/ 11983 w 22216"/>
                <a:gd name="connsiteY5" fmla="*/ 13479 h 36859"/>
                <a:gd name="connsiteX6" fmla="*/ 6416 w 22216"/>
                <a:gd name="connsiteY6" fmla="*/ 15730 h 36859"/>
                <a:gd name="connsiteX7" fmla="*/ 4380 w 22216"/>
                <a:gd name="connsiteY7" fmla="*/ 21865 h 36859"/>
                <a:gd name="connsiteX8" fmla="*/ 4380 w 22216"/>
                <a:gd name="connsiteY8" fmla="*/ 36860 h 36859"/>
                <a:gd name="connsiteX9" fmla="*/ 0 w 22216"/>
                <a:gd name="connsiteY9" fmla="*/ 36860 h 36859"/>
                <a:gd name="connsiteX10" fmla="*/ 0 w 22216"/>
                <a:gd name="connsiteY10" fmla="*/ 0 h 36859"/>
                <a:gd name="connsiteX11" fmla="*/ 4380 w 22216"/>
                <a:gd name="connsiteY11" fmla="*/ 0 h 36859"/>
                <a:gd name="connsiteX12" fmla="*/ 4380 w 22216"/>
                <a:gd name="connsiteY12" fmla="*/ 14451 h 36859"/>
                <a:gd name="connsiteX13" fmla="*/ 8054 w 22216"/>
                <a:gd name="connsiteY13" fmla="*/ 10873 h 36859"/>
                <a:gd name="connsiteX14" fmla="*/ 12956 w 22216"/>
                <a:gd name="connsiteY14" fmla="*/ 9689 h 36859"/>
                <a:gd name="connsiteX15" fmla="*/ 19873 w 22216"/>
                <a:gd name="connsiteY15" fmla="*/ 12532 h 36859"/>
                <a:gd name="connsiteX16" fmla="*/ 22217 w 22216"/>
                <a:gd name="connsiteY16" fmla="*/ 20846 h 3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16" h="36859">
                  <a:moveTo>
                    <a:pt x="22217" y="20846"/>
                  </a:moveTo>
                  <a:lnTo>
                    <a:pt x="22217" y="36860"/>
                  </a:lnTo>
                  <a:lnTo>
                    <a:pt x="17858" y="36860"/>
                  </a:lnTo>
                  <a:lnTo>
                    <a:pt x="17858" y="20988"/>
                  </a:lnTo>
                  <a:cubicBezTo>
                    <a:pt x="17858" y="18477"/>
                    <a:pt x="17366" y="16598"/>
                    <a:pt x="16394" y="15350"/>
                  </a:cubicBezTo>
                  <a:cubicBezTo>
                    <a:pt x="15412" y="14103"/>
                    <a:pt x="13938" y="13479"/>
                    <a:pt x="11983" y="13479"/>
                  </a:cubicBezTo>
                  <a:cubicBezTo>
                    <a:pt x="9630" y="13479"/>
                    <a:pt x="7777" y="14230"/>
                    <a:pt x="6416" y="15730"/>
                  </a:cubicBezTo>
                  <a:cubicBezTo>
                    <a:pt x="5055" y="17230"/>
                    <a:pt x="4380" y="19275"/>
                    <a:pt x="4380" y="21865"/>
                  </a:cubicBezTo>
                  <a:lnTo>
                    <a:pt x="4380" y="36860"/>
                  </a:lnTo>
                  <a:lnTo>
                    <a:pt x="0" y="36860"/>
                  </a:lnTo>
                  <a:lnTo>
                    <a:pt x="0" y="0"/>
                  </a:lnTo>
                  <a:lnTo>
                    <a:pt x="4380" y="0"/>
                  </a:lnTo>
                  <a:lnTo>
                    <a:pt x="4380" y="14451"/>
                  </a:lnTo>
                  <a:cubicBezTo>
                    <a:pt x="5424" y="12855"/>
                    <a:pt x="6652" y="11663"/>
                    <a:pt x="8054" y="10873"/>
                  </a:cubicBezTo>
                  <a:cubicBezTo>
                    <a:pt x="9476" y="10084"/>
                    <a:pt x="11103" y="9689"/>
                    <a:pt x="12956" y="9689"/>
                  </a:cubicBezTo>
                  <a:cubicBezTo>
                    <a:pt x="16005" y="9689"/>
                    <a:pt x="18308" y="10637"/>
                    <a:pt x="19873" y="12532"/>
                  </a:cubicBezTo>
                  <a:cubicBezTo>
                    <a:pt x="21439" y="14411"/>
                    <a:pt x="22217" y="17182"/>
                    <a:pt x="22217" y="20846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" name="Freeform 318">
              <a:extLst>
                <a:ext uri="{FF2B5EF4-FFF2-40B4-BE49-F238E27FC236}">
                  <a16:creationId xmlns:a16="http://schemas.microsoft.com/office/drawing/2014/main" id="{ED2F5337-C6FD-51B9-92A7-F610DBA3D0B1}"/>
                </a:ext>
              </a:extLst>
            </p:cNvPr>
            <p:cNvSpPr/>
            <p:nvPr/>
          </p:nvSpPr>
          <p:spPr>
            <a:xfrm>
              <a:off x="8737528" y="3391225"/>
              <a:ext cx="4359" cy="36859"/>
            </a:xfrm>
            <a:custGeom>
              <a:avLst/>
              <a:gdLst>
                <a:gd name="connsiteX0" fmla="*/ 0 w 4359"/>
                <a:gd name="connsiteY0" fmla="*/ 0 h 36859"/>
                <a:gd name="connsiteX1" fmla="*/ 4359 w 4359"/>
                <a:gd name="connsiteY1" fmla="*/ 0 h 36859"/>
                <a:gd name="connsiteX2" fmla="*/ 4359 w 4359"/>
                <a:gd name="connsiteY2" fmla="*/ 36860 h 36859"/>
                <a:gd name="connsiteX3" fmla="*/ 0 w 4359"/>
                <a:gd name="connsiteY3" fmla="*/ 36860 h 36859"/>
                <a:gd name="connsiteX4" fmla="*/ 0 w 4359"/>
                <a:gd name="connsiteY4" fmla="*/ 0 h 3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9" h="36859">
                  <a:moveTo>
                    <a:pt x="0" y="0"/>
                  </a:moveTo>
                  <a:lnTo>
                    <a:pt x="4359" y="0"/>
                  </a:lnTo>
                  <a:lnTo>
                    <a:pt x="4359" y="36860"/>
                  </a:lnTo>
                  <a:lnTo>
                    <a:pt x="0" y="368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" name="Freeform 319">
              <a:extLst>
                <a:ext uri="{FF2B5EF4-FFF2-40B4-BE49-F238E27FC236}">
                  <a16:creationId xmlns:a16="http://schemas.microsoft.com/office/drawing/2014/main" id="{8E0878CA-ADEC-76C9-C4A1-57F885F6DA9A}"/>
                </a:ext>
              </a:extLst>
            </p:cNvPr>
            <p:cNvSpPr/>
            <p:nvPr/>
          </p:nvSpPr>
          <p:spPr>
            <a:xfrm>
              <a:off x="8749112" y="3400914"/>
              <a:ext cx="24580" cy="27857"/>
            </a:xfrm>
            <a:custGeom>
              <a:avLst/>
              <a:gdLst>
                <a:gd name="connsiteX0" fmla="*/ 24581 w 24580"/>
                <a:gd name="connsiteY0" fmla="*/ 12815 h 27857"/>
                <a:gd name="connsiteX1" fmla="*/ 24581 w 24580"/>
                <a:gd name="connsiteY1" fmla="*/ 14947 h 27857"/>
                <a:gd name="connsiteX2" fmla="*/ 4544 w 24580"/>
                <a:gd name="connsiteY2" fmla="*/ 14947 h 27857"/>
                <a:gd name="connsiteX3" fmla="*/ 7245 w 24580"/>
                <a:gd name="connsiteY3" fmla="*/ 21817 h 27857"/>
                <a:gd name="connsiteX4" fmla="*/ 14020 w 24580"/>
                <a:gd name="connsiteY4" fmla="*/ 24162 h 27857"/>
                <a:gd name="connsiteX5" fmla="*/ 18870 w 24580"/>
                <a:gd name="connsiteY5" fmla="*/ 23546 h 27857"/>
                <a:gd name="connsiteX6" fmla="*/ 23568 w 24580"/>
                <a:gd name="connsiteY6" fmla="*/ 21698 h 27857"/>
                <a:gd name="connsiteX7" fmla="*/ 23568 w 24580"/>
                <a:gd name="connsiteY7" fmla="*/ 25820 h 27857"/>
                <a:gd name="connsiteX8" fmla="*/ 18758 w 24580"/>
                <a:gd name="connsiteY8" fmla="*/ 27337 h 27857"/>
                <a:gd name="connsiteX9" fmla="*/ 13754 w 24580"/>
                <a:gd name="connsiteY9" fmla="*/ 27857 h 27857"/>
                <a:gd name="connsiteX10" fmla="*/ 3694 w 24580"/>
                <a:gd name="connsiteY10" fmla="*/ 24162 h 27857"/>
                <a:gd name="connsiteX11" fmla="*/ 0 w 24580"/>
                <a:gd name="connsiteY11" fmla="*/ 14165 h 27857"/>
                <a:gd name="connsiteX12" fmla="*/ 3500 w 24580"/>
                <a:gd name="connsiteY12" fmla="*/ 3838 h 27857"/>
                <a:gd name="connsiteX13" fmla="*/ 12996 w 24580"/>
                <a:gd name="connsiteY13" fmla="*/ 0 h 27857"/>
                <a:gd name="connsiteX14" fmla="*/ 21459 w 24580"/>
                <a:gd name="connsiteY14" fmla="*/ 3458 h 27857"/>
                <a:gd name="connsiteX15" fmla="*/ 24581 w 24580"/>
                <a:gd name="connsiteY15" fmla="*/ 12815 h 27857"/>
                <a:gd name="connsiteX16" fmla="*/ 20221 w 24580"/>
                <a:gd name="connsiteY16" fmla="*/ 11536 h 27857"/>
                <a:gd name="connsiteX17" fmla="*/ 18216 w 24580"/>
                <a:gd name="connsiteY17" fmla="*/ 5827 h 27857"/>
                <a:gd name="connsiteX18" fmla="*/ 13048 w 24580"/>
                <a:gd name="connsiteY18" fmla="*/ 3695 h 27857"/>
                <a:gd name="connsiteX19" fmla="*/ 7194 w 24580"/>
                <a:gd name="connsiteY19" fmla="*/ 5756 h 27857"/>
                <a:gd name="connsiteX20" fmla="*/ 4687 w 24580"/>
                <a:gd name="connsiteY20" fmla="*/ 11560 h 27857"/>
                <a:gd name="connsiteX21" fmla="*/ 20221 w 24580"/>
                <a:gd name="connsiteY21" fmla="*/ 11536 h 27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80" h="27857">
                  <a:moveTo>
                    <a:pt x="24581" y="12815"/>
                  </a:moveTo>
                  <a:lnTo>
                    <a:pt x="24581" y="14947"/>
                  </a:lnTo>
                  <a:lnTo>
                    <a:pt x="4544" y="14947"/>
                  </a:lnTo>
                  <a:cubicBezTo>
                    <a:pt x="4738" y="17947"/>
                    <a:pt x="5639" y="20238"/>
                    <a:pt x="7245" y="21817"/>
                  </a:cubicBezTo>
                  <a:cubicBezTo>
                    <a:pt x="8873" y="23380"/>
                    <a:pt x="11124" y="24162"/>
                    <a:pt x="14020" y="24162"/>
                  </a:cubicBezTo>
                  <a:cubicBezTo>
                    <a:pt x="15688" y="24162"/>
                    <a:pt x="17305" y="23956"/>
                    <a:pt x="18870" y="23546"/>
                  </a:cubicBezTo>
                  <a:cubicBezTo>
                    <a:pt x="20457" y="23136"/>
                    <a:pt x="22022" y="22520"/>
                    <a:pt x="23568" y="21698"/>
                  </a:cubicBezTo>
                  <a:lnTo>
                    <a:pt x="23568" y="25820"/>
                  </a:lnTo>
                  <a:cubicBezTo>
                    <a:pt x="22002" y="26483"/>
                    <a:pt x="20405" y="26989"/>
                    <a:pt x="18758" y="27337"/>
                  </a:cubicBezTo>
                  <a:cubicBezTo>
                    <a:pt x="17110" y="27683"/>
                    <a:pt x="15442" y="27857"/>
                    <a:pt x="13754" y="27857"/>
                  </a:cubicBezTo>
                  <a:cubicBezTo>
                    <a:pt x="9527" y="27857"/>
                    <a:pt x="6171" y="26625"/>
                    <a:pt x="3694" y="24162"/>
                  </a:cubicBezTo>
                  <a:cubicBezTo>
                    <a:pt x="1228" y="21699"/>
                    <a:pt x="0" y="18366"/>
                    <a:pt x="0" y="14165"/>
                  </a:cubicBezTo>
                  <a:cubicBezTo>
                    <a:pt x="0" y="9823"/>
                    <a:pt x="1167" y="6381"/>
                    <a:pt x="3500" y="3838"/>
                  </a:cubicBezTo>
                  <a:cubicBezTo>
                    <a:pt x="5853" y="1279"/>
                    <a:pt x="9016" y="0"/>
                    <a:pt x="12996" y="0"/>
                  </a:cubicBezTo>
                  <a:cubicBezTo>
                    <a:pt x="16568" y="0"/>
                    <a:pt x="19382" y="1152"/>
                    <a:pt x="21459" y="3458"/>
                  </a:cubicBezTo>
                  <a:cubicBezTo>
                    <a:pt x="23537" y="5748"/>
                    <a:pt x="24581" y="8867"/>
                    <a:pt x="24581" y="12815"/>
                  </a:cubicBezTo>
                  <a:moveTo>
                    <a:pt x="20221" y="11536"/>
                  </a:moveTo>
                  <a:cubicBezTo>
                    <a:pt x="20191" y="9152"/>
                    <a:pt x="19525" y="7248"/>
                    <a:pt x="18216" y="5827"/>
                  </a:cubicBezTo>
                  <a:cubicBezTo>
                    <a:pt x="16916" y="4405"/>
                    <a:pt x="15197" y="3695"/>
                    <a:pt x="13048" y="3695"/>
                  </a:cubicBezTo>
                  <a:cubicBezTo>
                    <a:pt x="10612" y="3695"/>
                    <a:pt x="8657" y="4382"/>
                    <a:pt x="7194" y="5756"/>
                  </a:cubicBezTo>
                  <a:cubicBezTo>
                    <a:pt x="5741" y="7131"/>
                    <a:pt x="4902" y="9065"/>
                    <a:pt x="4687" y="11560"/>
                  </a:cubicBezTo>
                  <a:lnTo>
                    <a:pt x="20221" y="11536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" name="Freeform 320">
              <a:extLst>
                <a:ext uri="{FF2B5EF4-FFF2-40B4-BE49-F238E27FC236}">
                  <a16:creationId xmlns:a16="http://schemas.microsoft.com/office/drawing/2014/main" id="{8D35D612-E418-9DA7-9955-ADA0A0FB1825}"/>
                </a:ext>
              </a:extLst>
            </p:cNvPr>
            <p:cNvSpPr/>
            <p:nvPr/>
          </p:nvSpPr>
          <p:spPr>
            <a:xfrm>
              <a:off x="8780682" y="3400914"/>
              <a:ext cx="15544" cy="27170"/>
            </a:xfrm>
            <a:custGeom>
              <a:avLst/>
              <a:gdLst>
                <a:gd name="connsiteX0" fmla="*/ 15544 w 15544"/>
                <a:gd name="connsiteY0" fmla="*/ 4713 h 27170"/>
                <a:gd name="connsiteX1" fmla="*/ 13928 w 15544"/>
                <a:gd name="connsiteY1" fmla="*/ 4097 h 27170"/>
                <a:gd name="connsiteX2" fmla="*/ 12035 w 15544"/>
                <a:gd name="connsiteY2" fmla="*/ 3885 h 27170"/>
                <a:gd name="connsiteX3" fmla="*/ 6355 w 15544"/>
                <a:gd name="connsiteY3" fmla="*/ 6301 h 27170"/>
                <a:gd name="connsiteX4" fmla="*/ 4380 w 15544"/>
                <a:gd name="connsiteY4" fmla="*/ 13194 h 27170"/>
                <a:gd name="connsiteX5" fmla="*/ 4380 w 15544"/>
                <a:gd name="connsiteY5" fmla="*/ 27171 h 27170"/>
                <a:gd name="connsiteX6" fmla="*/ 0 w 15544"/>
                <a:gd name="connsiteY6" fmla="*/ 27171 h 27170"/>
                <a:gd name="connsiteX7" fmla="*/ 0 w 15544"/>
                <a:gd name="connsiteY7" fmla="*/ 640 h 27170"/>
                <a:gd name="connsiteX8" fmla="*/ 4380 w 15544"/>
                <a:gd name="connsiteY8" fmla="*/ 640 h 27170"/>
                <a:gd name="connsiteX9" fmla="*/ 4380 w 15544"/>
                <a:gd name="connsiteY9" fmla="*/ 4762 h 27170"/>
                <a:gd name="connsiteX10" fmla="*/ 7962 w 15544"/>
                <a:gd name="connsiteY10" fmla="*/ 1184 h 27170"/>
                <a:gd name="connsiteX11" fmla="*/ 13314 w 15544"/>
                <a:gd name="connsiteY11" fmla="*/ 0 h 27170"/>
                <a:gd name="connsiteX12" fmla="*/ 14306 w 15544"/>
                <a:gd name="connsiteY12" fmla="*/ 71 h 27170"/>
                <a:gd name="connsiteX13" fmla="*/ 15514 w 15544"/>
                <a:gd name="connsiteY13" fmla="*/ 236 h 27170"/>
                <a:gd name="connsiteX14" fmla="*/ 15544 w 15544"/>
                <a:gd name="connsiteY14" fmla="*/ 4713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544" h="27170">
                  <a:moveTo>
                    <a:pt x="15544" y="4713"/>
                  </a:moveTo>
                  <a:cubicBezTo>
                    <a:pt x="15053" y="4430"/>
                    <a:pt x="14511" y="4224"/>
                    <a:pt x="13928" y="4097"/>
                  </a:cubicBezTo>
                  <a:cubicBezTo>
                    <a:pt x="13365" y="3955"/>
                    <a:pt x="12730" y="3885"/>
                    <a:pt x="12035" y="3885"/>
                  </a:cubicBezTo>
                  <a:cubicBezTo>
                    <a:pt x="9568" y="3885"/>
                    <a:pt x="7675" y="4690"/>
                    <a:pt x="6355" y="6301"/>
                  </a:cubicBezTo>
                  <a:cubicBezTo>
                    <a:pt x="5035" y="7896"/>
                    <a:pt x="4380" y="10194"/>
                    <a:pt x="4380" y="13194"/>
                  </a:cubicBezTo>
                  <a:lnTo>
                    <a:pt x="4380" y="27171"/>
                  </a:lnTo>
                  <a:lnTo>
                    <a:pt x="0" y="27171"/>
                  </a:lnTo>
                  <a:lnTo>
                    <a:pt x="0" y="640"/>
                  </a:lnTo>
                  <a:lnTo>
                    <a:pt x="4380" y="640"/>
                  </a:lnTo>
                  <a:lnTo>
                    <a:pt x="4380" y="4762"/>
                  </a:lnTo>
                  <a:cubicBezTo>
                    <a:pt x="5301" y="3150"/>
                    <a:pt x="6498" y="1958"/>
                    <a:pt x="7962" y="1184"/>
                  </a:cubicBezTo>
                  <a:cubicBezTo>
                    <a:pt x="9425" y="395"/>
                    <a:pt x="11216" y="0"/>
                    <a:pt x="13314" y="0"/>
                  </a:cubicBezTo>
                  <a:cubicBezTo>
                    <a:pt x="13610" y="0"/>
                    <a:pt x="13948" y="24"/>
                    <a:pt x="14306" y="71"/>
                  </a:cubicBezTo>
                  <a:cubicBezTo>
                    <a:pt x="14675" y="102"/>
                    <a:pt x="15074" y="158"/>
                    <a:pt x="15514" y="236"/>
                  </a:cubicBezTo>
                  <a:lnTo>
                    <a:pt x="15544" y="4713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34824DD7-5379-7FCD-206C-9B071971DC4D}"/>
              </a:ext>
            </a:extLst>
          </p:cNvPr>
          <p:cNvGrpSpPr/>
          <p:nvPr/>
        </p:nvGrpSpPr>
        <p:grpSpPr>
          <a:xfrm>
            <a:off x="8339950" y="3444275"/>
            <a:ext cx="493628" cy="37546"/>
            <a:chOff x="8339950" y="3444275"/>
            <a:chExt cx="493628" cy="37546"/>
          </a:xfrm>
        </p:grpSpPr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8C85BBD5-4234-63C3-32C2-64A705FF0355}"/>
                </a:ext>
              </a:extLst>
            </p:cNvPr>
            <p:cNvSpPr/>
            <p:nvPr/>
          </p:nvSpPr>
          <p:spPr>
            <a:xfrm>
              <a:off x="8339950" y="3463452"/>
              <a:ext cx="140474" cy="1023"/>
            </a:xfrm>
            <a:custGeom>
              <a:avLst/>
              <a:gdLst>
                <a:gd name="connsiteX0" fmla="*/ 0 w 140474"/>
                <a:gd name="connsiteY0" fmla="*/ 0 h 1023"/>
                <a:gd name="connsiteX1" fmla="*/ 140474 w 140474"/>
                <a:gd name="connsiteY1" fmla="*/ 0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474" h="1023">
                  <a:moveTo>
                    <a:pt x="0" y="0"/>
                  </a:moveTo>
                  <a:lnTo>
                    <a:pt x="140474" y="0"/>
                  </a:lnTo>
                </a:path>
              </a:pathLst>
            </a:custGeom>
            <a:noFill/>
            <a:ln w="4080" cap="rnd">
              <a:solidFill>
                <a:srgbClr val="000000"/>
              </a:solidFill>
              <a:custDash>
                <a:ds d="1200000" sp="750000"/>
              </a:custDash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489EA8D2-D6F2-9B1B-D878-44F9E3623C18}"/>
                </a:ext>
              </a:extLst>
            </p:cNvPr>
            <p:cNvSpPr/>
            <p:nvPr/>
          </p:nvSpPr>
          <p:spPr>
            <a:xfrm>
              <a:off x="8503838" y="3445769"/>
              <a:ext cx="4789" cy="35366"/>
            </a:xfrm>
            <a:custGeom>
              <a:avLst/>
              <a:gdLst>
                <a:gd name="connsiteX0" fmla="*/ 0 w 4789"/>
                <a:gd name="connsiteY0" fmla="*/ 0 h 35366"/>
                <a:gd name="connsiteX1" fmla="*/ 4789 w 4789"/>
                <a:gd name="connsiteY1" fmla="*/ 0 h 35366"/>
                <a:gd name="connsiteX2" fmla="*/ 4789 w 4789"/>
                <a:gd name="connsiteY2" fmla="*/ 35367 h 35366"/>
                <a:gd name="connsiteX3" fmla="*/ 0 w 4789"/>
                <a:gd name="connsiteY3" fmla="*/ 35367 h 35366"/>
                <a:gd name="connsiteX4" fmla="*/ 0 w 4789"/>
                <a:gd name="connsiteY4" fmla="*/ 0 h 3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" h="35366">
                  <a:moveTo>
                    <a:pt x="0" y="0"/>
                  </a:moveTo>
                  <a:lnTo>
                    <a:pt x="4789" y="0"/>
                  </a:lnTo>
                  <a:lnTo>
                    <a:pt x="4789" y="35367"/>
                  </a:lnTo>
                  <a:lnTo>
                    <a:pt x="0" y="353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16BE9FDE-A7FF-5692-61AA-04D7B163A0AE}"/>
                </a:ext>
              </a:extLst>
            </p:cNvPr>
            <p:cNvSpPr/>
            <p:nvPr/>
          </p:nvSpPr>
          <p:spPr>
            <a:xfrm>
              <a:off x="8517786" y="3453964"/>
              <a:ext cx="15544" cy="27170"/>
            </a:xfrm>
            <a:custGeom>
              <a:avLst/>
              <a:gdLst>
                <a:gd name="connsiteX0" fmla="*/ 15544 w 15544"/>
                <a:gd name="connsiteY0" fmla="*/ 4714 h 27170"/>
                <a:gd name="connsiteX1" fmla="*/ 13938 w 15544"/>
                <a:gd name="connsiteY1" fmla="*/ 4097 h 27170"/>
                <a:gd name="connsiteX2" fmla="*/ 12035 w 15544"/>
                <a:gd name="connsiteY2" fmla="*/ 3885 h 27170"/>
                <a:gd name="connsiteX3" fmla="*/ 6355 w 15544"/>
                <a:gd name="connsiteY3" fmla="*/ 6301 h 27170"/>
                <a:gd name="connsiteX4" fmla="*/ 4390 w 15544"/>
                <a:gd name="connsiteY4" fmla="*/ 13194 h 27170"/>
                <a:gd name="connsiteX5" fmla="*/ 4390 w 15544"/>
                <a:gd name="connsiteY5" fmla="*/ 27171 h 27170"/>
                <a:gd name="connsiteX6" fmla="*/ 0 w 15544"/>
                <a:gd name="connsiteY6" fmla="*/ 27171 h 27170"/>
                <a:gd name="connsiteX7" fmla="*/ 0 w 15544"/>
                <a:gd name="connsiteY7" fmla="*/ 640 h 27170"/>
                <a:gd name="connsiteX8" fmla="*/ 4390 w 15544"/>
                <a:gd name="connsiteY8" fmla="*/ 640 h 27170"/>
                <a:gd name="connsiteX9" fmla="*/ 4390 w 15544"/>
                <a:gd name="connsiteY9" fmla="*/ 4762 h 27170"/>
                <a:gd name="connsiteX10" fmla="*/ 7962 w 15544"/>
                <a:gd name="connsiteY10" fmla="*/ 1184 h 27170"/>
                <a:gd name="connsiteX11" fmla="*/ 13314 w 15544"/>
                <a:gd name="connsiteY11" fmla="*/ 0 h 27170"/>
                <a:gd name="connsiteX12" fmla="*/ 14317 w 15544"/>
                <a:gd name="connsiteY12" fmla="*/ 71 h 27170"/>
                <a:gd name="connsiteX13" fmla="*/ 15524 w 15544"/>
                <a:gd name="connsiteY13" fmla="*/ 236 h 27170"/>
                <a:gd name="connsiteX14" fmla="*/ 15544 w 15544"/>
                <a:gd name="connsiteY14" fmla="*/ 4714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544" h="27170">
                  <a:moveTo>
                    <a:pt x="15544" y="4714"/>
                  </a:moveTo>
                  <a:cubicBezTo>
                    <a:pt x="15053" y="4430"/>
                    <a:pt x="14521" y="4224"/>
                    <a:pt x="13938" y="4097"/>
                  </a:cubicBezTo>
                  <a:cubicBezTo>
                    <a:pt x="13365" y="3955"/>
                    <a:pt x="12730" y="3885"/>
                    <a:pt x="12035" y="3885"/>
                  </a:cubicBezTo>
                  <a:cubicBezTo>
                    <a:pt x="9568" y="3885"/>
                    <a:pt x="7675" y="4690"/>
                    <a:pt x="6355" y="6301"/>
                  </a:cubicBezTo>
                  <a:cubicBezTo>
                    <a:pt x="5045" y="7896"/>
                    <a:pt x="4390" y="10194"/>
                    <a:pt x="4390" y="13194"/>
                  </a:cubicBezTo>
                  <a:lnTo>
                    <a:pt x="4390" y="27171"/>
                  </a:lnTo>
                  <a:lnTo>
                    <a:pt x="0" y="27171"/>
                  </a:lnTo>
                  <a:lnTo>
                    <a:pt x="0" y="640"/>
                  </a:lnTo>
                  <a:lnTo>
                    <a:pt x="4390" y="640"/>
                  </a:lnTo>
                  <a:lnTo>
                    <a:pt x="4390" y="4762"/>
                  </a:lnTo>
                  <a:cubicBezTo>
                    <a:pt x="5301" y="3150"/>
                    <a:pt x="6498" y="1958"/>
                    <a:pt x="7962" y="1184"/>
                  </a:cubicBezTo>
                  <a:cubicBezTo>
                    <a:pt x="9435" y="395"/>
                    <a:pt x="11216" y="0"/>
                    <a:pt x="13314" y="0"/>
                  </a:cubicBezTo>
                  <a:cubicBezTo>
                    <a:pt x="13610" y="0"/>
                    <a:pt x="13948" y="24"/>
                    <a:pt x="14317" y="71"/>
                  </a:cubicBezTo>
                  <a:cubicBezTo>
                    <a:pt x="14675" y="102"/>
                    <a:pt x="15084" y="158"/>
                    <a:pt x="15524" y="236"/>
                  </a:cubicBezTo>
                  <a:lnTo>
                    <a:pt x="15544" y="4714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80B055DC-F3B9-558F-E9A3-38229BFDA97F}"/>
                </a:ext>
              </a:extLst>
            </p:cNvPr>
            <p:cNvSpPr/>
            <p:nvPr/>
          </p:nvSpPr>
          <p:spPr>
            <a:xfrm>
              <a:off x="8536881" y="3453964"/>
              <a:ext cx="15544" cy="27170"/>
            </a:xfrm>
            <a:custGeom>
              <a:avLst/>
              <a:gdLst>
                <a:gd name="connsiteX0" fmla="*/ 15544 w 15544"/>
                <a:gd name="connsiteY0" fmla="*/ 4714 h 27170"/>
                <a:gd name="connsiteX1" fmla="*/ 13928 w 15544"/>
                <a:gd name="connsiteY1" fmla="*/ 4097 h 27170"/>
                <a:gd name="connsiteX2" fmla="*/ 12034 w 15544"/>
                <a:gd name="connsiteY2" fmla="*/ 3885 h 27170"/>
                <a:gd name="connsiteX3" fmla="*/ 6355 w 15544"/>
                <a:gd name="connsiteY3" fmla="*/ 6301 h 27170"/>
                <a:gd name="connsiteX4" fmla="*/ 4380 w 15544"/>
                <a:gd name="connsiteY4" fmla="*/ 13194 h 27170"/>
                <a:gd name="connsiteX5" fmla="*/ 4380 w 15544"/>
                <a:gd name="connsiteY5" fmla="*/ 27171 h 27170"/>
                <a:gd name="connsiteX6" fmla="*/ 0 w 15544"/>
                <a:gd name="connsiteY6" fmla="*/ 27171 h 27170"/>
                <a:gd name="connsiteX7" fmla="*/ 0 w 15544"/>
                <a:gd name="connsiteY7" fmla="*/ 640 h 27170"/>
                <a:gd name="connsiteX8" fmla="*/ 4380 w 15544"/>
                <a:gd name="connsiteY8" fmla="*/ 640 h 27170"/>
                <a:gd name="connsiteX9" fmla="*/ 4380 w 15544"/>
                <a:gd name="connsiteY9" fmla="*/ 4762 h 27170"/>
                <a:gd name="connsiteX10" fmla="*/ 7962 w 15544"/>
                <a:gd name="connsiteY10" fmla="*/ 1184 h 27170"/>
                <a:gd name="connsiteX11" fmla="*/ 13314 w 15544"/>
                <a:gd name="connsiteY11" fmla="*/ 0 h 27170"/>
                <a:gd name="connsiteX12" fmla="*/ 14306 w 15544"/>
                <a:gd name="connsiteY12" fmla="*/ 71 h 27170"/>
                <a:gd name="connsiteX13" fmla="*/ 15514 w 15544"/>
                <a:gd name="connsiteY13" fmla="*/ 236 h 27170"/>
                <a:gd name="connsiteX14" fmla="*/ 15544 w 15544"/>
                <a:gd name="connsiteY14" fmla="*/ 4714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544" h="27170">
                  <a:moveTo>
                    <a:pt x="15544" y="4714"/>
                  </a:moveTo>
                  <a:cubicBezTo>
                    <a:pt x="15053" y="4430"/>
                    <a:pt x="14511" y="4224"/>
                    <a:pt x="13928" y="4097"/>
                  </a:cubicBezTo>
                  <a:cubicBezTo>
                    <a:pt x="13365" y="3955"/>
                    <a:pt x="12730" y="3885"/>
                    <a:pt x="12034" y="3885"/>
                  </a:cubicBezTo>
                  <a:cubicBezTo>
                    <a:pt x="9568" y="3885"/>
                    <a:pt x="7675" y="4690"/>
                    <a:pt x="6355" y="6301"/>
                  </a:cubicBezTo>
                  <a:cubicBezTo>
                    <a:pt x="5035" y="7896"/>
                    <a:pt x="4380" y="10194"/>
                    <a:pt x="4380" y="13194"/>
                  </a:cubicBezTo>
                  <a:lnTo>
                    <a:pt x="4380" y="27171"/>
                  </a:lnTo>
                  <a:lnTo>
                    <a:pt x="0" y="27171"/>
                  </a:lnTo>
                  <a:lnTo>
                    <a:pt x="0" y="640"/>
                  </a:lnTo>
                  <a:lnTo>
                    <a:pt x="4380" y="640"/>
                  </a:lnTo>
                  <a:lnTo>
                    <a:pt x="4380" y="4762"/>
                  </a:lnTo>
                  <a:cubicBezTo>
                    <a:pt x="5301" y="3150"/>
                    <a:pt x="6498" y="1958"/>
                    <a:pt x="7962" y="1184"/>
                  </a:cubicBezTo>
                  <a:cubicBezTo>
                    <a:pt x="9425" y="395"/>
                    <a:pt x="11216" y="0"/>
                    <a:pt x="13314" y="0"/>
                  </a:cubicBezTo>
                  <a:cubicBezTo>
                    <a:pt x="13610" y="0"/>
                    <a:pt x="13948" y="24"/>
                    <a:pt x="14306" y="71"/>
                  </a:cubicBezTo>
                  <a:cubicBezTo>
                    <a:pt x="14675" y="102"/>
                    <a:pt x="15074" y="158"/>
                    <a:pt x="15514" y="236"/>
                  </a:cubicBezTo>
                  <a:lnTo>
                    <a:pt x="15544" y="4714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E5600896-212F-6CE7-CB26-03CBD06859F8}"/>
                </a:ext>
              </a:extLst>
            </p:cNvPr>
            <p:cNvSpPr/>
            <p:nvPr/>
          </p:nvSpPr>
          <p:spPr>
            <a:xfrm>
              <a:off x="8553726" y="3447071"/>
              <a:ext cx="16557" cy="34063"/>
            </a:xfrm>
            <a:custGeom>
              <a:avLst/>
              <a:gdLst>
                <a:gd name="connsiteX0" fmla="*/ 7583 w 16557"/>
                <a:gd name="connsiteY0" fmla="*/ 0 h 34063"/>
                <a:gd name="connsiteX1" fmla="*/ 7583 w 16557"/>
                <a:gd name="connsiteY1" fmla="*/ 7533 h 34063"/>
                <a:gd name="connsiteX2" fmla="*/ 16558 w 16557"/>
                <a:gd name="connsiteY2" fmla="*/ 7533 h 34063"/>
                <a:gd name="connsiteX3" fmla="*/ 16558 w 16557"/>
                <a:gd name="connsiteY3" fmla="*/ 10920 h 34063"/>
                <a:gd name="connsiteX4" fmla="*/ 7583 w 16557"/>
                <a:gd name="connsiteY4" fmla="*/ 10920 h 34063"/>
                <a:gd name="connsiteX5" fmla="*/ 7583 w 16557"/>
                <a:gd name="connsiteY5" fmla="*/ 25323 h 34063"/>
                <a:gd name="connsiteX6" fmla="*/ 8453 w 16557"/>
                <a:gd name="connsiteY6" fmla="*/ 29492 h 34063"/>
                <a:gd name="connsiteX7" fmla="*/ 12086 w 16557"/>
                <a:gd name="connsiteY7" fmla="*/ 30416 h 34063"/>
                <a:gd name="connsiteX8" fmla="*/ 16558 w 16557"/>
                <a:gd name="connsiteY8" fmla="*/ 30416 h 34063"/>
                <a:gd name="connsiteX9" fmla="*/ 16558 w 16557"/>
                <a:gd name="connsiteY9" fmla="*/ 34064 h 34063"/>
                <a:gd name="connsiteX10" fmla="*/ 12086 w 16557"/>
                <a:gd name="connsiteY10" fmla="*/ 34064 h 34063"/>
                <a:gd name="connsiteX11" fmla="*/ 5117 w 16557"/>
                <a:gd name="connsiteY11" fmla="*/ 32192 h 34063"/>
                <a:gd name="connsiteX12" fmla="*/ 3203 w 16557"/>
                <a:gd name="connsiteY12" fmla="*/ 25323 h 34063"/>
                <a:gd name="connsiteX13" fmla="*/ 3203 w 16557"/>
                <a:gd name="connsiteY13" fmla="*/ 10920 h 34063"/>
                <a:gd name="connsiteX14" fmla="*/ 0 w 16557"/>
                <a:gd name="connsiteY14" fmla="*/ 10920 h 34063"/>
                <a:gd name="connsiteX15" fmla="*/ 0 w 16557"/>
                <a:gd name="connsiteY15" fmla="*/ 7533 h 34063"/>
                <a:gd name="connsiteX16" fmla="*/ 3203 w 16557"/>
                <a:gd name="connsiteY16" fmla="*/ 7533 h 34063"/>
                <a:gd name="connsiteX17" fmla="*/ 3203 w 16557"/>
                <a:gd name="connsiteY17" fmla="*/ 0 h 34063"/>
                <a:gd name="connsiteX18" fmla="*/ 7583 w 16557"/>
                <a:gd name="connsiteY18" fmla="*/ 0 h 34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557" h="34063">
                  <a:moveTo>
                    <a:pt x="7583" y="0"/>
                  </a:moveTo>
                  <a:lnTo>
                    <a:pt x="7583" y="7533"/>
                  </a:lnTo>
                  <a:lnTo>
                    <a:pt x="16558" y="7533"/>
                  </a:lnTo>
                  <a:lnTo>
                    <a:pt x="16558" y="10920"/>
                  </a:lnTo>
                  <a:lnTo>
                    <a:pt x="7583" y="10920"/>
                  </a:lnTo>
                  <a:lnTo>
                    <a:pt x="7583" y="25323"/>
                  </a:lnTo>
                  <a:cubicBezTo>
                    <a:pt x="7583" y="27486"/>
                    <a:pt x="7869" y="28876"/>
                    <a:pt x="8453" y="29492"/>
                  </a:cubicBezTo>
                  <a:cubicBezTo>
                    <a:pt x="9057" y="30108"/>
                    <a:pt x="10264" y="30416"/>
                    <a:pt x="12086" y="30416"/>
                  </a:cubicBezTo>
                  <a:lnTo>
                    <a:pt x="16558" y="30416"/>
                  </a:lnTo>
                  <a:lnTo>
                    <a:pt x="16558" y="34064"/>
                  </a:lnTo>
                  <a:lnTo>
                    <a:pt x="12086" y="34064"/>
                  </a:lnTo>
                  <a:cubicBezTo>
                    <a:pt x="8719" y="34064"/>
                    <a:pt x="6396" y="33440"/>
                    <a:pt x="5117" y="32192"/>
                  </a:cubicBezTo>
                  <a:cubicBezTo>
                    <a:pt x="3838" y="30928"/>
                    <a:pt x="3203" y="28639"/>
                    <a:pt x="3203" y="25323"/>
                  </a:cubicBezTo>
                  <a:lnTo>
                    <a:pt x="3203" y="10920"/>
                  </a:lnTo>
                  <a:lnTo>
                    <a:pt x="0" y="10920"/>
                  </a:lnTo>
                  <a:lnTo>
                    <a:pt x="0" y="7533"/>
                  </a:lnTo>
                  <a:lnTo>
                    <a:pt x="3203" y="7533"/>
                  </a:lnTo>
                  <a:lnTo>
                    <a:pt x="3203" y="0"/>
                  </a:lnTo>
                  <a:lnTo>
                    <a:pt x="7583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" name="Freeform 326">
              <a:extLst>
                <a:ext uri="{FF2B5EF4-FFF2-40B4-BE49-F238E27FC236}">
                  <a16:creationId xmlns:a16="http://schemas.microsoft.com/office/drawing/2014/main" id="{3D9734B9-287D-E384-DBB1-70B010854FB1}"/>
                </a:ext>
              </a:extLst>
            </p:cNvPr>
            <p:cNvSpPr/>
            <p:nvPr/>
          </p:nvSpPr>
          <p:spPr>
            <a:xfrm>
              <a:off x="8575564" y="3453964"/>
              <a:ext cx="22226" cy="27857"/>
            </a:xfrm>
            <a:custGeom>
              <a:avLst/>
              <a:gdLst>
                <a:gd name="connsiteX0" fmla="*/ 0 w 22226"/>
                <a:gd name="connsiteY0" fmla="*/ 16700 h 27857"/>
                <a:gd name="connsiteX1" fmla="*/ 0 w 22226"/>
                <a:gd name="connsiteY1" fmla="*/ 640 h 27857"/>
                <a:gd name="connsiteX2" fmla="*/ 4359 w 22226"/>
                <a:gd name="connsiteY2" fmla="*/ 640 h 27857"/>
                <a:gd name="connsiteX3" fmla="*/ 4359 w 22226"/>
                <a:gd name="connsiteY3" fmla="*/ 16534 h 27857"/>
                <a:gd name="connsiteX4" fmla="*/ 5833 w 22226"/>
                <a:gd name="connsiteY4" fmla="*/ 22196 h 27857"/>
                <a:gd name="connsiteX5" fmla="*/ 10233 w 22226"/>
                <a:gd name="connsiteY5" fmla="*/ 24067 h 27857"/>
                <a:gd name="connsiteX6" fmla="*/ 15800 w 22226"/>
                <a:gd name="connsiteY6" fmla="*/ 21817 h 27857"/>
                <a:gd name="connsiteX7" fmla="*/ 17867 w 22226"/>
                <a:gd name="connsiteY7" fmla="*/ 15682 h 27857"/>
                <a:gd name="connsiteX8" fmla="*/ 17867 w 22226"/>
                <a:gd name="connsiteY8" fmla="*/ 640 h 27857"/>
                <a:gd name="connsiteX9" fmla="*/ 22227 w 22226"/>
                <a:gd name="connsiteY9" fmla="*/ 640 h 27857"/>
                <a:gd name="connsiteX10" fmla="*/ 22227 w 22226"/>
                <a:gd name="connsiteY10" fmla="*/ 27171 h 27857"/>
                <a:gd name="connsiteX11" fmla="*/ 17867 w 22226"/>
                <a:gd name="connsiteY11" fmla="*/ 27171 h 27857"/>
                <a:gd name="connsiteX12" fmla="*/ 17867 w 22226"/>
                <a:gd name="connsiteY12" fmla="*/ 23096 h 27857"/>
                <a:gd name="connsiteX13" fmla="*/ 14173 w 22226"/>
                <a:gd name="connsiteY13" fmla="*/ 26697 h 27857"/>
                <a:gd name="connsiteX14" fmla="*/ 9312 w 22226"/>
                <a:gd name="connsiteY14" fmla="*/ 27857 h 27857"/>
                <a:gd name="connsiteX15" fmla="*/ 2374 w 22226"/>
                <a:gd name="connsiteY15" fmla="*/ 25015 h 27857"/>
                <a:gd name="connsiteX16" fmla="*/ 0 w 22226"/>
                <a:gd name="connsiteY16" fmla="*/ 16700 h 27857"/>
                <a:gd name="connsiteX17" fmla="*/ 10970 w 22226"/>
                <a:gd name="connsiteY17" fmla="*/ 0 h 27857"/>
                <a:gd name="connsiteX18" fmla="*/ 10970 w 22226"/>
                <a:gd name="connsiteY18" fmla="*/ 0 h 27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26" h="27857">
                  <a:moveTo>
                    <a:pt x="0" y="16700"/>
                  </a:moveTo>
                  <a:lnTo>
                    <a:pt x="0" y="640"/>
                  </a:lnTo>
                  <a:lnTo>
                    <a:pt x="4359" y="640"/>
                  </a:lnTo>
                  <a:lnTo>
                    <a:pt x="4359" y="16534"/>
                  </a:lnTo>
                  <a:cubicBezTo>
                    <a:pt x="4359" y="19045"/>
                    <a:pt x="4851" y="20932"/>
                    <a:pt x="5833" y="22196"/>
                  </a:cubicBezTo>
                  <a:cubicBezTo>
                    <a:pt x="6805" y="23444"/>
                    <a:pt x="8279" y="24067"/>
                    <a:pt x="10233" y="24067"/>
                  </a:cubicBezTo>
                  <a:cubicBezTo>
                    <a:pt x="12587" y="24067"/>
                    <a:pt x="14439" y="23317"/>
                    <a:pt x="15800" y="21817"/>
                  </a:cubicBezTo>
                  <a:cubicBezTo>
                    <a:pt x="17182" y="20316"/>
                    <a:pt x="17867" y="18272"/>
                    <a:pt x="17867" y="15682"/>
                  </a:cubicBezTo>
                  <a:lnTo>
                    <a:pt x="17867" y="640"/>
                  </a:lnTo>
                  <a:lnTo>
                    <a:pt x="22227" y="640"/>
                  </a:lnTo>
                  <a:lnTo>
                    <a:pt x="22227" y="27171"/>
                  </a:lnTo>
                  <a:lnTo>
                    <a:pt x="17867" y="27171"/>
                  </a:lnTo>
                  <a:lnTo>
                    <a:pt x="17867" y="23096"/>
                  </a:lnTo>
                  <a:cubicBezTo>
                    <a:pt x="16814" y="24707"/>
                    <a:pt x="15575" y="25907"/>
                    <a:pt x="14173" y="26697"/>
                  </a:cubicBezTo>
                  <a:cubicBezTo>
                    <a:pt x="12782" y="27471"/>
                    <a:pt x="11165" y="27857"/>
                    <a:pt x="9312" y="27857"/>
                  </a:cubicBezTo>
                  <a:cubicBezTo>
                    <a:pt x="6263" y="27857"/>
                    <a:pt x="3950" y="26910"/>
                    <a:pt x="2374" y="25015"/>
                  </a:cubicBezTo>
                  <a:cubicBezTo>
                    <a:pt x="788" y="23119"/>
                    <a:pt x="0" y="20348"/>
                    <a:pt x="0" y="16700"/>
                  </a:cubicBezTo>
                  <a:moveTo>
                    <a:pt x="10970" y="0"/>
                  </a:moveTo>
                  <a:lnTo>
                    <a:pt x="1097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" name="Freeform 327">
              <a:extLst>
                <a:ext uri="{FF2B5EF4-FFF2-40B4-BE49-F238E27FC236}">
                  <a16:creationId xmlns:a16="http://schemas.microsoft.com/office/drawing/2014/main" id="{F2559440-341D-E9E8-B1DD-87634C0144DA}"/>
                </a:ext>
              </a:extLst>
            </p:cNvPr>
            <p:cNvSpPr/>
            <p:nvPr/>
          </p:nvSpPr>
          <p:spPr>
            <a:xfrm>
              <a:off x="8606602" y="3453964"/>
              <a:ext cx="38723" cy="27170"/>
            </a:xfrm>
            <a:custGeom>
              <a:avLst/>
              <a:gdLst>
                <a:gd name="connsiteX0" fmla="*/ 20815 w 38723"/>
                <a:gd name="connsiteY0" fmla="*/ 5733 h 27170"/>
                <a:gd name="connsiteX1" fmla="*/ 24724 w 38723"/>
                <a:gd name="connsiteY1" fmla="*/ 1398 h 27170"/>
                <a:gd name="connsiteX2" fmla="*/ 30076 w 38723"/>
                <a:gd name="connsiteY2" fmla="*/ 0 h 27170"/>
                <a:gd name="connsiteX3" fmla="*/ 36472 w 38723"/>
                <a:gd name="connsiteY3" fmla="*/ 2913 h 27170"/>
                <a:gd name="connsiteX4" fmla="*/ 38723 w 38723"/>
                <a:gd name="connsiteY4" fmla="*/ 11157 h 27170"/>
                <a:gd name="connsiteX5" fmla="*/ 38723 w 38723"/>
                <a:gd name="connsiteY5" fmla="*/ 27171 h 27170"/>
                <a:gd name="connsiteX6" fmla="*/ 34343 w 38723"/>
                <a:gd name="connsiteY6" fmla="*/ 27171 h 27170"/>
                <a:gd name="connsiteX7" fmla="*/ 34343 w 38723"/>
                <a:gd name="connsiteY7" fmla="*/ 11299 h 27170"/>
                <a:gd name="connsiteX8" fmla="*/ 32993 w 38723"/>
                <a:gd name="connsiteY8" fmla="*/ 5638 h 27170"/>
                <a:gd name="connsiteX9" fmla="*/ 28868 w 38723"/>
                <a:gd name="connsiteY9" fmla="*/ 3790 h 27170"/>
                <a:gd name="connsiteX10" fmla="*/ 23516 w 38723"/>
                <a:gd name="connsiteY10" fmla="*/ 6041 h 27170"/>
                <a:gd name="connsiteX11" fmla="*/ 21552 w 38723"/>
                <a:gd name="connsiteY11" fmla="*/ 12176 h 27170"/>
                <a:gd name="connsiteX12" fmla="*/ 21552 w 38723"/>
                <a:gd name="connsiteY12" fmla="*/ 27171 h 27170"/>
                <a:gd name="connsiteX13" fmla="*/ 17172 w 38723"/>
                <a:gd name="connsiteY13" fmla="*/ 27171 h 27170"/>
                <a:gd name="connsiteX14" fmla="*/ 17172 w 38723"/>
                <a:gd name="connsiteY14" fmla="*/ 11299 h 27170"/>
                <a:gd name="connsiteX15" fmla="*/ 15821 w 38723"/>
                <a:gd name="connsiteY15" fmla="*/ 5638 h 27170"/>
                <a:gd name="connsiteX16" fmla="*/ 11656 w 38723"/>
                <a:gd name="connsiteY16" fmla="*/ 3790 h 27170"/>
                <a:gd name="connsiteX17" fmla="*/ 6345 w 38723"/>
                <a:gd name="connsiteY17" fmla="*/ 6064 h 27170"/>
                <a:gd name="connsiteX18" fmla="*/ 4380 w 38723"/>
                <a:gd name="connsiteY18" fmla="*/ 12176 h 27170"/>
                <a:gd name="connsiteX19" fmla="*/ 4380 w 38723"/>
                <a:gd name="connsiteY19" fmla="*/ 27171 h 27170"/>
                <a:gd name="connsiteX20" fmla="*/ 0 w 38723"/>
                <a:gd name="connsiteY20" fmla="*/ 27171 h 27170"/>
                <a:gd name="connsiteX21" fmla="*/ 0 w 38723"/>
                <a:gd name="connsiteY21" fmla="*/ 640 h 27170"/>
                <a:gd name="connsiteX22" fmla="*/ 4380 w 38723"/>
                <a:gd name="connsiteY22" fmla="*/ 640 h 27170"/>
                <a:gd name="connsiteX23" fmla="*/ 4380 w 38723"/>
                <a:gd name="connsiteY23" fmla="*/ 4762 h 27170"/>
                <a:gd name="connsiteX24" fmla="*/ 7951 w 38723"/>
                <a:gd name="connsiteY24" fmla="*/ 1160 h 27170"/>
                <a:gd name="connsiteX25" fmla="*/ 12904 w 38723"/>
                <a:gd name="connsiteY25" fmla="*/ 0 h 27170"/>
                <a:gd name="connsiteX26" fmla="*/ 17806 w 38723"/>
                <a:gd name="connsiteY26" fmla="*/ 1468 h 27170"/>
                <a:gd name="connsiteX27" fmla="*/ 20815 w 38723"/>
                <a:gd name="connsiteY27" fmla="*/ 5733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8723" h="27170">
                  <a:moveTo>
                    <a:pt x="20815" y="5733"/>
                  </a:moveTo>
                  <a:cubicBezTo>
                    <a:pt x="21910" y="3774"/>
                    <a:pt x="23210" y="2329"/>
                    <a:pt x="24724" y="1398"/>
                  </a:cubicBezTo>
                  <a:cubicBezTo>
                    <a:pt x="26249" y="466"/>
                    <a:pt x="28029" y="0"/>
                    <a:pt x="30076" y="0"/>
                  </a:cubicBezTo>
                  <a:cubicBezTo>
                    <a:pt x="32849" y="0"/>
                    <a:pt x="34978" y="971"/>
                    <a:pt x="36472" y="2913"/>
                  </a:cubicBezTo>
                  <a:cubicBezTo>
                    <a:pt x="37976" y="4840"/>
                    <a:pt x="38723" y="7588"/>
                    <a:pt x="38723" y="11157"/>
                  </a:cubicBezTo>
                  <a:lnTo>
                    <a:pt x="38723" y="27171"/>
                  </a:lnTo>
                  <a:lnTo>
                    <a:pt x="34343" y="27171"/>
                  </a:lnTo>
                  <a:lnTo>
                    <a:pt x="34343" y="11299"/>
                  </a:lnTo>
                  <a:cubicBezTo>
                    <a:pt x="34343" y="8757"/>
                    <a:pt x="33893" y="6870"/>
                    <a:pt x="32993" y="5638"/>
                  </a:cubicBezTo>
                  <a:cubicBezTo>
                    <a:pt x="32092" y="4407"/>
                    <a:pt x="30721" y="3790"/>
                    <a:pt x="28868" y="3790"/>
                  </a:cubicBezTo>
                  <a:cubicBezTo>
                    <a:pt x="26607" y="3790"/>
                    <a:pt x="24826" y="4541"/>
                    <a:pt x="23516" y="6041"/>
                  </a:cubicBezTo>
                  <a:cubicBezTo>
                    <a:pt x="22206" y="7541"/>
                    <a:pt x="21552" y="9586"/>
                    <a:pt x="21552" y="12176"/>
                  </a:cubicBezTo>
                  <a:lnTo>
                    <a:pt x="21552" y="27171"/>
                  </a:lnTo>
                  <a:lnTo>
                    <a:pt x="17172" y="27171"/>
                  </a:lnTo>
                  <a:lnTo>
                    <a:pt x="17172" y="11299"/>
                  </a:lnTo>
                  <a:cubicBezTo>
                    <a:pt x="17172" y="8740"/>
                    <a:pt x="16721" y="6853"/>
                    <a:pt x="15821" y="5638"/>
                  </a:cubicBezTo>
                  <a:cubicBezTo>
                    <a:pt x="14920" y="4407"/>
                    <a:pt x="13529" y="3790"/>
                    <a:pt x="11656" y="3790"/>
                  </a:cubicBezTo>
                  <a:cubicBezTo>
                    <a:pt x="9425" y="3790"/>
                    <a:pt x="7655" y="4549"/>
                    <a:pt x="6345" y="6064"/>
                  </a:cubicBezTo>
                  <a:cubicBezTo>
                    <a:pt x="5035" y="7565"/>
                    <a:pt x="4380" y="9602"/>
                    <a:pt x="4380" y="12176"/>
                  </a:cubicBezTo>
                  <a:lnTo>
                    <a:pt x="4380" y="27171"/>
                  </a:lnTo>
                  <a:lnTo>
                    <a:pt x="0" y="27171"/>
                  </a:lnTo>
                  <a:lnTo>
                    <a:pt x="0" y="640"/>
                  </a:lnTo>
                  <a:lnTo>
                    <a:pt x="4380" y="640"/>
                  </a:lnTo>
                  <a:lnTo>
                    <a:pt x="4380" y="4762"/>
                  </a:lnTo>
                  <a:cubicBezTo>
                    <a:pt x="5373" y="3134"/>
                    <a:pt x="6570" y="1934"/>
                    <a:pt x="7951" y="1160"/>
                  </a:cubicBezTo>
                  <a:cubicBezTo>
                    <a:pt x="9343" y="387"/>
                    <a:pt x="10991" y="0"/>
                    <a:pt x="12904" y="0"/>
                  </a:cubicBezTo>
                  <a:cubicBezTo>
                    <a:pt x="14838" y="0"/>
                    <a:pt x="16466" y="489"/>
                    <a:pt x="17806" y="1468"/>
                  </a:cubicBezTo>
                  <a:cubicBezTo>
                    <a:pt x="19167" y="2448"/>
                    <a:pt x="20170" y="3869"/>
                    <a:pt x="20815" y="5733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5CF22267-B97B-B43C-BEEB-6B939E633E48}"/>
                </a:ext>
              </a:extLst>
            </p:cNvPr>
            <p:cNvSpPr/>
            <p:nvPr/>
          </p:nvSpPr>
          <p:spPr>
            <a:xfrm>
              <a:off x="8652079" y="3453964"/>
              <a:ext cx="20282" cy="27857"/>
            </a:xfrm>
            <a:custGeom>
              <a:avLst/>
              <a:gdLst>
                <a:gd name="connsiteX0" fmla="*/ 18860 w 20282"/>
                <a:gd name="connsiteY0" fmla="*/ 1421 h 27857"/>
                <a:gd name="connsiteX1" fmla="*/ 18860 w 20282"/>
                <a:gd name="connsiteY1" fmla="*/ 5542 h 27857"/>
                <a:gd name="connsiteX2" fmla="*/ 15023 w 20282"/>
                <a:gd name="connsiteY2" fmla="*/ 4122 h 27857"/>
                <a:gd name="connsiteX3" fmla="*/ 10899 w 20282"/>
                <a:gd name="connsiteY3" fmla="*/ 3648 h 27857"/>
                <a:gd name="connsiteX4" fmla="*/ 6017 w 20282"/>
                <a:gd name="connsiteY4" fmla="*/ 4643 h 27857"/>
                <a:gd name="connsiteX5" fmla="*/ 4411 w 20282"/>
                <a:gd name="connsiteY5" fmla="*/ 7627 h 27857"/>
                <a:gd name="connsiteX6" fmla="*/ 5567 w 20282"/>
                <a:gd name="connsiteY6" fmla="*/ 10020 h 27857"/>
                <a:gd name="connsiteX7" fmla="*/ 10233 w 20282"/>
                <a:gd name="connsiteY7" fmla="*/ 11655 h 27857"/>
                <a:gd name="connsiteX8" fmla="*/ 11728 w 20282"/>
                <a:gd name="connsiteY8" fmla="*/ 11986 h 27857"/>
                <a:gd name="connsiteX9" fmla="*/ 18308 w 20282"/>
                <a:gd name="connsiteY9" fmla="*/ 14805 h 27857"/>
                <a:gd name="connsiteX10" fmla="*/ 20283 w 20282"/>
                <a:gd name="connsiteY10" fmla="*/ 19851 h 27857"/>
                <a:gd name="connsiteX11" fmla="*/ 17346 w 20282"/>
                <a:gd name="connsiteY11" fmla="*/ 25701 h 27857"/>
                <a:gd name="connsiteX12" fmla="*/ 9313 w 20282"/>
                <a:gd name="connsiteY12" fmla="*/ 27857 h 27857"/>
                <a:gd name="connsiteX13" fmla="*/ 4861 w 20282"/>
                <a:gd name="connsiteY13" fmla="*/ 27431 h 27857"/>
                <a:gd name="connsiteX14" fmla="*/ 0 w 20282"/>
                <a:gd name="connsiteY14" fmla="*/ 26200 h 27857"/>
                <a:gd name="connsiteX15" fmla="*/ 0 w 20282"/>
                <a:gd name="connsiteY15" fmla="*/ 21698 h 27857"/>
                <a:gd name="connsiteX16" fmla="*/ 4759 w 20282"/>
                <a:gd name="connsiteY16" fmla="*/ 23593 h 27857"/>
                <a:gd name="connsiteX17" fmla="*/ 9405 w 20282"/>
                <a:gd name="connsiteY17" fmla="*/ 24209 h 27857"/>
                <a:gd name="connsiteX18" fmla="*/ 14143 w 20282"/>
                <a:gd name="connsiteY18" fmla="*/ 23167 h 27857"/>
                <a:gd name="connsiteX19" fmla="*/ 15801 w 20282"/>
                <a:gd name="connsiteY19" fmla="*/ 20182 h 27857"/>
                <a:gd name="connsiteX20" fmla="*/ 14593 w 20282"/>
                <a:gd name="connsiteY20" fmla="*/ 17458 h 27857"/>
                <a:gd name="connsiteX21" fmla="*/ 9353 w 20282"/>
                <a:gd name="connsiteY21" fmla="*/ 15635 h 27857"/>
                <a:gd name="connsiteX22" fmla="*/ 7839 w 20282"/>
                <a:gd name="connsiteY22" fmla="*/ 15278 h 27857"/>
                <a:gd name="connsiteX23" fmla="*/ 1996 w 20282"/>
                <a:gd name="connsiteY23" fmla="*/ 12673 h 27857"/>
                <a:gd name="connsiteX24" fmla="*/ 195 w 20282"/>
                <a:gd name="connsiteY24" fmla="*/ 7817 h 27857"/>
                <a:gd name="connsiteX25" fmla="*/ 2845 w 20282"/>
                <a:gd name="connsiteY25" fmla="*/ 2037 h 27857"/>
                <a:gd name="connsiteX26" fmla="*/ 10377 w 20282"/>
                <a:gd name="connsiteY26" fmla="*/ 0 h 27857"/>
                <a:gd name="connsiteX27" fmla="*/ 14920 w 20282"/>
                <a:gd name="connsiteY27" fmla="*/ 355 h 27857"/>
                <a:gd name="connsiteX28" fmla="*/ 18860 w 20282"/>
                <a:gd name="connsiteY28" fmla="*/ 1421 h 27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282" h="27857">
                  <a:moveTo>
                    <a:pt x="18860" y="1421"/>
                  </a:moveTo>
                  <a:lnTo>
                    <a:pt x="18860" y="5542"/>
                  </a:lnTo>
                  <a:cubicBezTo>
                    <a:pt x="17622" y="4911"/>
                    <a:pt x="16343" y="4438"/>
                    <a:pt x="15023" y="4122"/>
                  </a:cubicBezTo>
                  <a:cubicBezTo>
                    <a:pt x="13692" y="3806"/>
                    <a:pt x="12321" y="3648"/>
                    <a:pt x="10899" y="3648"/>
                  </a:cubicBezTo>
                  <a:cubicBezTo>
                    <a:pt x="8739" y="3648"/>
                    <a:pt x="7112" y="3980"/>
                    <a:pt x="6017" y="4643"/>
                  </a:cubicBezTo>
                  <a:cubicBezTo>
                    <a:pt x="4943" y="5306"/>
                    <a:pt x="4411" y="6301"/>
                    <a:pt x="4411" y="7627"/>
                  </a:cubicBezTo>
                  <a:cubicBezTo>
                    <a:pt x="4411" y="8638"/>
                    <a:pt x="4800" y="9435"/>
                    <a:pt x="5567" y="10020"/>
                  </a:cubicBezTo>
                  <a:cubicBezTo>
                    <a:pt x="6335" y="10589"/>
                    <a:pt x="7890" y="11134"/>
                    <a:pt x="10233" y="11655"/>
                  </a:cubicBezTo>
                  <a:lnTo>
                    <a:pt x="11728" y="11986"/>
                  </a:lnTo>
                  <a:cubicBezTo>
                    <a:pt x="14828" y="12650"/>
                    <a:pt x="17018" y="13589"/>
                    <a:pt x="18308" y="14805"/>
                  </a:cubicBezTo>
                  <a:cubicBezTo>
                    <a:pt x="19628" y="16005"/>
                    <a:pt x="20283" y="17687"/>
                    <a:pt x="20283" y="19851"/>
                  </a:cubicBezTo>
                  <a:cubicBezTo>
                    <a:pt x="20283" y="22314"/>
                    <a:pt x="19300" y="24264"/>
                    <a:pt x="17346" y="25701"/>
                  </a:cubicBezTo>
                  <a:cubicBezTo>
                    <a:pt x="15401" y="27139"/>
                    <a:pt x="12720" y="27857"/>
                    <a:pt x="9313" y="27857"/>
                  </a:cubicBezTo>
                  <a:cubicBezTo>
                    <a:pt x="7890" y="27857"/>
                    <a:pt x="6406" y="27715"/>
                    <a:pt x="4861" y="27431"/>
                  </a:cubicBezTo>
                  <a:cubicBezTo>
                    <a:pt x="3326" y="27163"/>
                    <a:pt x="1709" y="26752"/>
                    <a:pt x="0" y="26200"/>
                  </a:cubicBezTo>
                  <a:lnTo>
                    <a:pt x="0" y="21698"/>
                  </a:lnTo>
                  <a:cubicBezTo>
                    <a:pt x="1607" y="22535"/>
                    <a:pt x="3193" y="23166"/>
                    <a:pt x="4759" y="23593"/>
                  </a:cubicBezTo>
                  <a:cubicBezTo>
                    <a:pt x="6324" y="24004"/>
                    <a:pt x="7880" y="24209"/>
                    <a:pt x="9405" y="24209"/>
                  </a:cubicBezTo>
                  <a:cubicBezTo>
                    <a:pt x="11462" y="24209"/>
                    <a:pt x="13038" y="23862"/>
                    <a:pt x="14143" y="23167"/>
                  </a:cubicBezTo>
                  <a:cubicBezTo>
                    <a:pt x="15248" y="22456"/>
                    <a:pt x="15801" y="21462"/>
                    <a:pt x="15801" y="20182"/>
                  </a:cubicBezTo>
                  <a:cubicBezTo>
                    <a:pt x="15801" y="18998"/>
                    <a:pt x="15401" y="18090"/>
                    <a:pt x="14593" y="17458"/>
                  </a:cubicBezTo>
                  <a:cubicBezTo>
                    <a:pt x="13805" y="16827"/>
                    <a:pt x="12055" y="16219"/>
                    <a:pt x="9353" y="15635"/>
                  </a:cubicBezTo>
                  <a:lnTo>
                    <a:pt x="7839" y="15278"/>
                  </a:lnTo>
                  <a:cubicBezTo>
                    <a:pt x="5137" y="14711"/>
                    <a:pt x="3193" y="13842"/>
                    <a:pt x="1996" y="12673"/>
                  </a:cubicBezTo>
                  <a:cubicBezTo>
                    <a:pt x="798" y="11489"/>
                    <a:pt x="195" y="9870"/>
                    <a:pt x="195" y="7817"/>
                  </a:cubicBezTo>
                  <a:cubicBezTo>
                    <a:pt x="195" y="5321"/>
                    <a:pt x="1075" y="3395"/>
                    <a:pt x="2845" y="2037"/>
                  </a:cubicBezTo>
                  <a:cubicBezTo>
                    <a:pt x="4615" y="680"/>
                    <a:pt x="7123" y="0"/>
                    <a:pt x="10377" y="0"/>
                  </a:cubicBezTo>
                  <a:cubicBezTo>
                    <a:pt x="11984" y="0"/>
                    <a:pt x="13498" y="119"/>
                    <a:pt x="14920" y="355"/>
                  </a:cubicBezTo>
                  <a:cubicBezTo>
                    <a:pt x="16343" y="591"/>
                    <a:pt x="17663" y="948"/>
                    <a:pt x="18860" y="1421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62710282-6235-C9D9-C7CA-D0B3C4A9CFEE}"/>
                </a:ext>
              </a:extLst>
            </p:cNvPr>
            <p:cNvSpPr/>
            <p:nvPr/>
          </p:nvSpPr>
          <p:spPr>
            <a:xfrm>
              <a:off x="8679136" y="3453964"/>
              <a:ext cx="22216" cy="27170"/>
            </a:xfrm>
            <a:custGeom>
              <a:avLst/>
              <a:gdLst>
                <a:gd name="connsiteX0" fmla="*/ 22217 w 22216"/>
                <a:gd name="connsiteY0" fmla="*/ 11157 h 27170"/>
                <a:gd name="connsiteX1" fmla="*/ 22217 w 22216"/>
                <a:gd name="connsiteY1" fmla="*/ 27171 h 27170"/>
                <a:gd name="connsiteX2" fmla="*/ 17857 w 22216"/>
                <a:gd name="connsiteY2" fmla="*/ 27171 h 27170"/>
                <a:gd name="connsiteX3" fmla="*/ 17857 w 22216"/>
                <a:gd name="connsiteY3" fmla="*/ 11299 h 27170"/>
                <a:gd name="connsiteX4" fmla="*/ 16384 w 22216"/>
                <a:gd name="connsiteY4" fmla="*/ 5661 h 27170"/>
                <a:gd name="connsiteX5" fmla="*/ 11983 w 22216"/>
                <a:gd name="connsiteY5" fmla="*/ 3790 h 27170"/>
                <a:gd name="connsiteX6" fmla="*/ 6416 w 22216"/>
                <a:gd name="connsiteY6" fmla="*/ 6041 h 27170"/>
                <a:gd name="connsiteX7" fmla="*/ 4380 w 22216"/>
                <a:gd name="connsiteY7" fmla="*/ 12176 h 27170"/>
                <a:gd name="connsiteX8" fmla="*/ 4380 w 22216"/>
                <a:gd name="connsiteY8" fmla="*/ 27171 h 27170"/>
                <a:gd name="connsiteX9" fmla="*/ 0 w 22216"/>
                <a:gd name="connsiteY9" fmla="*/ 27171 h 27170"/>
                <a:gd name="connsiteX10" fmla="*/ 0 w 22216"/>
                <a:gd name="connsiteY10" fmla="*/ 640 h 27170"/>
                <a:gd name="connsiteX11" fmla="*/ 4380 w 22216"/>
                <a:gd name="connsiteY11" fmla="*/ 640 h 27170"/>
                <a:gd name="connsiteX12" fmla="*/ 4380 w 22216"/>
                <a:gd name="connsiteY12" fmla="*/ 4762 h 27170"/>
                <a:gd name="connsiteX13" fmla="*/ 8054 w 22216"/>
                <a:gd name="connsiteY13" fmla="*/ 1184 h 27170"/>
                <a:gd name="connsiteX14" fmla="*/ 12955 w 22216"/>
                <a:gd name="connsiteY14" fmla="*/ 0 h 27170"/>
                <a:gd name="connsiteX15" fmla="*/ 19873 w 22216"/>
                <a:gd name="connsiteY15" fmla="*/ 2843 h 27170"/>
                <a:gd name="connsiteX16" fmla="*/ 22217 w 22216"/>
                <a:gd name="connsiteY16" fmla="*/ 11157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16" h="27170">
                  <a:moveTo>
                    <a:pt x="22217" y="11157"/>
                  </a:moveTo>
                  <a:lnTo>
                    <a:pt x="22217" y="27171"/>
                  </a:lnTo>
                  <a:lnTo>
                    <a:pt x="17857" y="27171"/>
                  </a:lnTo>
                  <a:lnTo>
                    <a:pt x="17857" y="11299"/>
                  </a:lnTo>
                  <a:cubicBezTo>
                    <a:pt x="17857" y="8788"/>
                    <a:pt x="17366" y="6909"/>
                    <a:pt x="16384" y="5661"/>
                  </a:cubicBezTo>
                  <a:cubicBezTo>
                    <a:pt x="15411" y="4414"/>
                    <a:pt x="13938" y="3790"/>
                    <a:pt x="11983" y="3790"/>
                  </a:cubicBezTo>
                  <a:cubicBezTo>
                    <a:pt x="9630" y="3790"/>
                    <a:pt x="7777" y="4541"/>
                    <a:pt x="6416" y="6041"/>
                  </a:cubicBezTo>
                  <a:cubicBezTo>
                    <a:pt x="5055" y="7541"/>
                    <a:pt x="4380" y="9586"/>
                    <a:pt x="4380" y="12176"/>
                  </a:cubicBezTo>
                  <a:lnTo>
                    <a:pt x="4380" y="27171"/>
                  </a:lnTo>
                  <a:lnTo>
                    <a:pt x="0" y="27171"/>
                  </a:lnTo>
                  <a:lnTo>
                    <a:pt x="0" y="640"/>
                  </a:lnTo>
                  <a:lnTo>
                    <a:pt x="4380" y="640"/>
                  </a:lnTo>
                  <a:lnTo>
                    <a:pt x="4380" y="4762"/>
                  </a:lnTo>
                  <a:cubicBezTo>
                    <a:pt x="5424" y="3166"/>
                    <a:pt x="6652" y="1974"/>
                    <a:pt x="8054" y="1184"/>
                  </a:cubicBezTo>
                  <a:cubicBezTo>
                    <a:pt x="9476" y="395"/>
                    <a:pt x="11103" y="0"/>
                    <a:pt x="12955" y="0"/>
                  </a:cubicBezTo>
                  <a:cubicBezTo>
                    <a:pt x="16005" y="0"/>
                    <a:pt x="18307" y="948"/>
                    <a:pt x="19873" y="2843"/>
                  </a:cubicBezTo>
                  <a:cubicBezTo>
                    <a:pt x="21439" y="4722"/>
                    <a:pt x="22217" y="7493"/>
                    <a:pt x="22217" y="11157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1CD5520F-A8E2-94E1-9A8C-03BB773CD00D}"/>
                </a:ext>
              </a:extLst>
            </p:cNvPr>
            <p:cNvSpPr/>
            <p:nvPr/>
          </p:nvSpPr>
          <p:spPr>
            <a:xfrm>
              <a:off x="8710041" y="3444275"/>
              <a:ext cx="4359" cy="36859"/>
            </a:xfrm>
            <a:custGeom>
              <a:avLst/>
              <a:gdLst>
                <a:gd name="connsiteX0" fmla="*/ 0 w 4359"/>
                <a:gd name="connsiteY0" fmla="*/ 10329 h 36859"/>
                <a:gd name="connsiteX1" fmla="*/ 4359 w 4359"/>
                <a:gd name="connsiteY1" fmla="*/ 10329 h 36859"/>
                <a:gd name="connsiteX2" fmla="*/ 4359 w 4359"/>
                <a:gd name="connsiteY2" fmla="*/ 36860 h 36859"/>
                <a:gd name="connsiteX3" fmla="*/ 0 w 4359"/>
                <a:gd name="connsiteY3" fmla="*/ 36860 h 36859"/>
                <a:gd name="connsiteX4" fmla="*/ 0 w 4359"/>
                <a:gd name="connsiteY4" fmla="*/ 10329 h 36859"/>
                <a:gd name="connsiteX5" fmla="*/ 0 w 4359"/>
                <a:gd name="connsiteY5" fmla="*/ 0 h 36859"/>
                <a:gd name="connsiteX6" fmla="*/ 4359 w 4359"/>
                <a:gd name="connsiteY6" fmla="*/ 0 h 36859"/>
                <a:gd name="connsiteX7" fmla="*/ 4359 w 4359"/>
                <a:gd name="connsiteY7" fmla="*/ 5520 h 36859"/>
                <a:gd name="connsiteX8" fmla="*/ 0 w 4359"/>
                <a:gd name="connsiteY8" fmla="*/ 5520 h 36859"/>
                <a:gd name="connsiteX9" fmla="*/ 0 w 4359"/>
                <a:gd name="connsiteY9" fmla="*/ 0 h 3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59" h="36859">
                  <a:moveTo>
                    <a:pt x="0" y="10329"/>
                  </a:moveTo>
                  <a:lnTo>
                    <a:pt x="4359" y="10329"/>
                  </a:lnTo>
                  <a:lnTo>
                    <a:pt x="4359" y="36860"/>
                  </a:lnTo>
                  <a:lnTo>
                    <a:pt x="0" y="36860"/>
                  </a:lnTo>
                  <a:lnTo>
                    <a:pt x="0" y="10329"/>
                  </a:lnTo>
                  <a:moveTo>
                    <a:pt x="0" y="0"/>
                  </a:moveTo>
                  <a:lnTo>
                    <a:pt x="4359" y="0"/>
                  </a:lnTo>
                  <a:lnTo>
                    <a:pt x="4359" y="5520"/>
                  </a:lnTo>
                  <a:lnTo>
                    <a:pt x="0" y="55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66930245-6B4A-8DD5-D983-BD59C79F55B5}"/>
                </a:ext>
              </a:extLst>
            </p:cNvPr>
            <p:cNvSpPr/>
            <p:nvPr/>
          </p:nvSpPr>
          <p:spPr>
            <a:xfrm>
              <a:off x="8720397" y="3454604"/>
              <a:ext cx="25819" cy="26531"/>
            </a:xfrm>
            <a:custGeom>
              <a:avLst/>
              <a:gdLst>
                <a:gd name="connsiteX0" fmla="*/ 0 w 25819"/>
                <a:gd name="connsiteY0" fmla="*/ 0 h 26531"/>
                <a:gd name="connsiteX1" fmla="*/ 4615 w 25819"/>
                <a:gd name="connsiteY1" fmla="*/ 0 h 26531"/>
                <a:gd name="connsiteX2" fmla="*/ 12915 w 25819"/>
                <a:gd name="connsiteY2" fmla="*/ 22267 h 26531"/>
                <a:gd name="connsiteX3" fmla="*/ 21204 w 25819"/>
                <a:gd name="connsiteY3" fmla="*/ 0 h 26531"/>
                <a:gd name="connsiteX4" fmla="*/ 25819 w 25819"/>
                <a:gd name="connsiteY4" fmla="*/ 0 h 26531"/>
                <a:gd name="connsiteX5" fmla="*/ 15872 w 25819"/>
                <a:gd name="connsiteY5" fmla="*/ 26531 h 26531"/>
                <a:gd name="connsiteX6" fmla="*/ 9947 w 25819"/>
                <a:gd name="connsiteY6" fmla="*/ 26531 h 26531"/>
                <a:gd name="connsiteX7" fmla="*/ 0 w 25819"/>
                <a:gd name="connsiteY7" fmla="*/ 0 h 2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9" h="26531">
                  <a:moveTo>
                    <a:pt x="0" y="0"/>
                  </a:moveTo>
                  <a:lnTo>
                    <a:pt x="4615" y="0"/>
                  </a:lnTo>
                  <a:lnTo>
                    <a:pt x="12915" y="22267"/>
                  </a:lnTo>
                  <a:lnTo>
                    <a:pt x="21204" y="0"/>
                  </a:lnTo>
                  <a:lnTo>
                    <a:pt x="25819" y="0"/>
                  </a:lnTo>
                  <a:lnTo>
                    <a:pt x="15872" y="26531"/>
                  </a:lnTo>
                  <a:lnTo>
                    <a:pt x="9947" y="265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20A87F67-8D8D-38B8-2854-CB36296111F6}"/>
                </a:ext>
              </a:extLst>
            </p:cNvPr>
            <p:cNvSpPr/>
            <p:nvPr/>
          </p:nvSpPr>
          <p:spPr>
            <a:xfrm>
              <a:off x="8750340" y="3453964"/>
              <a:ext cx="24590" cy="27857"/>
            </a:xfrm>
            <a:custGeom>
              <a:avLst/>
              <a:gdLst>
                <a:gd name="connsiteX0" fmla="*/ 24591 w 24590"/>
                <a:gd name="connsiteY0" fmla="*/ 12815 h 27857"/>
                <a:gd name="connsiteX1" fmla="*/ 24591 w 24590"/>
                <a:gd name="connsiteY1" fmla="*/ 14947 h 27857"/>
                <a:gd name="connsiteX2" fmla="*/ 4544 w 24590"/>
                <a:gd name="connsiteY2" fmla="*/ 14947 h 27857"/>
                <a:gd name="connsiteX3" fmla="*/ 7245 w 24590"/>
                <a:gd name="connsiteY3" fmla="*/ 21817 h 27857"/>
                <a:gd name="connsiteX4" fmla="*/ 14020 w 24590"/>
                <a:gd name="connsiteY4" fmla="*/ 24162 h 27857"/>
                <a:gd name="connsiteX5" fmla="*/ 18881 w 24590"/>
                <a:gd name="connsiteY5" fmla="*/ 23546 h 27857"/>
                <a:gd name="connsiteX6" fmla="*/ 23568 w 24590"/>
                <a:gd name="connsiteY6" fmla="*/ 21698 h 27857"/>
                <a:gd name="connsiteX7" fmla="*/ 23568 w 24590"/>
                <a:gd name="connsiteY7" fmla="*/ 25820 h 27857"/>
                <a:gd name="connsiteX8" fmla="*/ 18758 w 24590"/>
                <a:gd name="connsiteY8" fmla="*/ 27337 h 27857"/>
                <a:gd name="connsiteX9" fmla="*/ 13764 w 24590"/>
                <a:gd name="connsiteY9" fmla="*/ 27857 h 27857"/>
                <a:gd name="connsiteX10" fmla="*/ 3694 w 24590"/>
                <a:gd name="connsiteY10" fmla="*/ 24162 h 27857"/>
                <a:gd name="connsiteX11" fmla="*/ 0 w 24590"/>
                <a:gd name="connsiteY11" fmla="*/ 14165 h 27857"/>
                <a:gd name="connsiteX12" fmla="*/ 3500 w 24590"/>
                <a:gd name="connsiteY12" fmla="*/ 3838 h 27857"/>
                <a:gd name="connsiteX13" fmla="*/ 13007 w 24590"/>
                <a:gd name="connsiteY13" fmla="*/ 0 h 27857"/>
                <a:gd name="connsiteX14" fmla="*/ 21460 w 24590"/>
                <a:gd name="connsiteY14" fmla="*/ 3458 h 27857"/>
                <a:gd name="connsiteX15" fmla="*/ 24591 w 24590"/>
                <a:gd name="connsiteY15" fmla="*/ 12815 h 27857"/>
                <a:gd name="connsiteX16" fmla="*/ 20231 w 24590"/>
                <a:gd name="connsiteY16" fmla="*/ 11536 h 27857"/>
                <a:gd name="connsiteX17" fmla="*/ 18216 w 24590"/>
                <a:gd name="connsiteY17" fmla="*/ 5827 h 27857"/>
                <a:gd name="connsiteX18" fmla="*/ 13048 w 24590"/>
                <a:gd name="connsiteY18" fmla="*/ 3695 h 27857"/>
                <a:gd name="connsiteX19" fmla="*/ 7204 w 24590"/>
                <a:gd name="connsiteY19" fmla="*/ 5756 h 27857"/>
                <a:gd name="connsiteX20" fmla="*/ 4687 w 24590"/>
                <a:gd name="connsiteY20" fmla="*/ 11560 h 27857"/>
                <a:gd name="connsiteX21" fmla="*/ 20231 w 24590"/>
                <a:gd name="connsiteY21" fmla="*/ 11536 h 27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90" h="27857">
                  <a:moveTo>
                    <a:pt x="24591" y="12815"/>
                  </a:moveTo>
                  <a:lnTo>
                    <a:pt x="24591" y="14947"/>
                  </a:lnTo>
                  <a:lnTo>
                    <a:pt x="4544" y="14947"/>
                  </a:lnTo>
                  <a:cubicBezTo>
                    <a:pt x="4738" y="17947"/>
                    <a:pt x="5639" y="20238"/>
                    <a:pt x="7245" y="21817"/>
                  </a:cubicBezTo>
                  <a:cubicBezTo>
                    <a:pt x="8873" y="23380"/>
                    <a:pt x="11134" y="24162"/>
                    <a:pt x="14020" y="24162"/>
                  </a:cubicBezTo>
                  <a:cubicBezTo>
                    <a:pt x="15698" y="24162"/>
                    <a:pt x="17315" y="23956"/>
                    <a:pt x="18881" y="23546"/>
                  </a:cubicBezTo>
                  <a:cubicBezTo>
                    <a:pt x="20457" y="23136"/>
                    <a:pt x="22022" y="22520"/>
                    <a:pt x="23568" y="21698"/>
                  </a:cubicBezTo>
                  <a:lnTo>
                    <a:pt x="23568" y="25820"/>
                  </a:lnTo>
                  <a:cubicBezTo>
                    <a:pt x="22002" y="26483"/>
                    <a:pt x="20406" y="26989"/>
                    <a:pt x="18758" y="27337"/>
                  </a:cubicBezTo>
                  <a:cubicBezTo>
                    <a:pt x="17110" y="27683"/>
                    <a:pt x="15453" y="27857"/>
                    <a:pt x="13764" y="27857"/>
                  </a:cubicBezTo>
                  <a:cubicBezTo>
                    <a:pt x="9527" y="27857"/>
                    <a:pt x="6171" y="26625"/>
                    <a:pt x="3694" y="24162"/>
                  </a:cubicBezTo>
                  <a:cubicBezTo>
                    <a:pt x="1228" y="21699"/>
                    <a:pt x="0" y="18366"/>
                    <a:pt x="0" y="14165"/>
                  </a:cubicBezTo>
                  <a:cubicBezTo>
                    <a:pt x="0" y="9823"/>
                    <a:pt x="1167" y="6381"/>
                    <a:pt x="3500" y="3838"/>
                  </a:cubicBezTo>
                  <a:cubicBezTo>
                    <a:pt x="5854" y="1279"/>
                    <a:pt x="9026" y="0"/>
                    <a:pt x="13007" y="0"/>
                  </a:cubicBezTo>
                  <a:cubicBezTo>
                    <a:pt x="16578" y="0"/>
                    <a:pt x="19393" y="1152"/>
                    <a:pt x="21460" y="3458"/>
                  </a:cubicBezTo>
                  <a:cubicBezTo>
                    <a:pt x="23547" y="5748"/>
                    <a:pt x="24591" y="8867"/>
                    <a:pt x="24591" y="12815"/>
                  </a:cubicBezTo>
                  <a:moveTo>
                    <a:pt x="20231" y="11536"/>
                  </a:moveTo>
                  <a:cubicBezTo>
                    <a:pt x="20201" y="9152"/>
                    <a:pt x="19525" y="7248"/>
                    <a:pt x="18216" y="5827"/>
                  </a:cubicBezTo>
                  <a:cubicBezTo>
                    <a:pt x="16916" y="4405"/>
                    <a:pt x="15197" y="3695"/>
                    <a:pt x="13048" y="3695"/>
                  </a:cubicBezTo>
                  <a:cubicBezTo>
                    <a:pt x="10622" y="3695"/>
                    <a:pt x="8668" y="4382"/>
                    <a:pt x="7204" y="5756"/>
                  </a:cubicBezTo>
                  <a:cubicBezTo>
                    <a:pt x="5751" y="7131"/>
                    <a:pt x="4912" y="9065"/>
                    <a:pt x="4687" y="11560"/>
                  </a:cubicBezTo>
                  <a:lnTo>
                    <a:pt x="20231" y="11536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" name="Freeform 333">
              <a:extLst>
                <a:ext uri="{FF2B5EF4-FFF2-40B4-BE49-F238E27FC236}">
                  <a16:creationId xmlns:a16="http://schemas.microsoft.com/office/drawing/2014/main" id="{F2009628-C868-01D7-64BA-479AA41409E9}"/>
                </a:ext>
              </a:extLst>
            </p:cNvPr>
            <p:cNvSpPr/>
            <p:nvPr/>
          </p:nvSpPr>
          <p:spPr>
            <a:xfrm>
              <a:off x="8780426" y="3453964"/>
              <a:ext cx="22400" cy="27857"/>
            </a:xfrm>
            <a:custGeom>
              <a:avLst/>
              <a:gdLst>
                <a:gd name="connsiteX0" fmla="*/ 13713 w 22400"/>
                <a:gd name="connsiteY0" fmla="*/ 13834 h 27857"/>
                <a:gd name="connsiteX1" fmla="*/ 6396 w 22400"/>
                <a:gd name="connsiteY1" fmla="*/ 15042 h 27857"/>
                <a:gd name="connsiteX2" fmla="*/ 4359 w 22400"/>
                <a:gd name="connsiteY2" fmla="*/ 19164 h 27857"/>
                <a:gd name="connsiteX3" fmla="*/ 5874 w 22400"/>
                <a:gd name="connsiteY3" fmla="*/ 22859 h 27857"/>
                <a:gd name="connsiteX4" fmla="*/ 10039 w 22400"/>
                <a:gd name="connsiteY4" fmla="*/ 24209 h 27857"/>
                <a:gd name="connsiteX5" fmla="*/ 15841 w 22400"/>
                <a:gd name="connsiteY5" fmla="*/ 21651 h 27857"/>
                <a:gd name="connsiteX6" fmla="*/ 18052 w 22400"/>
                <a:gd name="connsiteY6" fmla="*/ 14805 h 27857"/>
                <a:gd name="connsiteX7" fmla="*/ 18052 w 22400"/>
                <a:gd name="connsiteY7" fmla="*/ 13834 h 27857"/>
                <a:gd name="connsiteX8" fmla="*/ 13713 w 22400"/>
                <a:gd name="connsiteY8" fmla="*/ 13834 h 27857"/>
                <a:gd name="connsiteX9" fmla="*/ 22401 w 22400"/>
                <a:gd name="connsiteY9" fmla="*/ 12033 h 27857"/>
                <a:gd name="connsiteX10" fmla="*/ 22401 w 22400"/>
                <a:gd name="connsiteY10" fmla="*/ 27171 h 27857"/>
                <a:gd name="connsiteX11" fmla="*/ 18052 w 22400"/>
                <a:gd name="connsiteY11" fmla="*/ 27171 h 27857"/>
                <a:gd name="connsiteX12" fmla="*/ 18052 w 22400"/>
                <a:gd name="connsiteY12" fmla="*/ 23143 h 27857"/>
                <a:gd name="connsiteX13" fmla="*/ 14327 w 22400"/>
                <a:gd name="connsiteY13" fmla="*/ 26720 h 27857"/>
                <a:gd name="connsiteX14" fmla="*/ 8883 w 22400"/>
                <a:gd name="connsiteY14" fmla="*/ 27857 h 27857"/>
                <a:gd name="connsiteX15" fmla="*/ 2384 w 22400"/>
                <a:gd name="connsiteY15" fmla="*/ 25584 h 27857"/>
                <a:gd name="connsiteX16" fmla="*/ 0 w 22400"/>
                <a:gd name="connsiteY16" fmla="*/ 19448 h 27857"/>
                <a:gd name="connsiteX17" fmla="*/ 2978 w 22400"/>
                <a:gd name="connsiteY17" fmla="*/ 12697 h 27857"/>
                <a:gd name="connsiteX18" fmla="*/ 11932 w 22400"/>
                <a:gd name="connsiteY18" fmla="*/ 10423 h 27857"/>
                <a:gd name="connsiteX19" fmla="*/ 18052 w 22400"/>
                <a:gd name="connsiteY19" fmla="*/ 10423 h 27857"/>
                <a:gd name="connsiteX20" fmla="*/ 18052 w 22400"/>
                <a:gd name="connsiteY20" fmla="*/ 9996 h 27857"/>
                <a:gd name="connsiteX21" fmla="*/ 16056 w 22400"/>
                <a:gd name="connsiteY21" fmla="*/ 5353 h 27857"/>
                <a:gd name="connsiteX22" fmla="*/ 10510 w 22400"/>
                <a:gd name="connsiteY22" fmla="*/ 3695 h 27857"/>
                <a:gd name="connsiteX23" fmla="*/ 6089 w 22400"/>
                <a:gd name="connsiteY23" fmla="*/ 4240 h 27857"/>
                <a:gd name="connsiteX24" fmla="*/ 1934 w 22400"/>
                <a:gd name="connsiteY24" fmla="*/ 5875 h 27857"/>
                <a:gd name="connsiteX25" fmla="*/ 1934 w 22400"/>
                <a:gd name="connsiteY25" fmla="*/ 1847 h 27857"/>
                <a:gd name="connsiteX26" fmla="*/ 6580 w 22400"/>
                <a:gd name="connsiteY26" fmla="*/ 474 h 27857"/>
                <a:gd name="connsiteX27" fmla="*/ 10960 w 22400"/>
                <a:gd name="connsiteY27" fmla="*/ 0 h 27857"/>
                <a:gd name="connsiteX28" fmla="*/ 19566 w 22400"/>
                <a:gd name="connsiteY28" fmla="*/ 2984 h 27857"/>
                <a:gd name="connsiteX29" fmla="*/ 22401 w 22400"/>
                <a:gd name="connsiteY29" fmla="*/ 12033 h 27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2400" h="27857">
                  <a:moveTo>
                    <a:pt x="13713" y="13834"/>
                  </a:moveTo>
                  <a:cubicBezTo>
                    <a:pt x="10192" y="13834"/>
                    <a:pt x="7757" y="14237"/>
                    <a:pt x="6396" y="15042"/>
                  </a:cubicBezTo>
                  <a:cubicBezTo>
                    <a:pt x="5035" y="15847"/>
                    <a:pt x="4359" y="17221"/>
                    <a:pt x="4359" y="19164"/>
                  </a:cubicBezTo>
                  <a:cubicBezTo>
                    <a:pt x="4359" y="20711"/>
                    <a:pt x="4861" y="21944"/>
                    <a:pt x="5874" y="22859"/>
                  </a:cubicBezTo>
                  <a:cubicBezTo>
                    <a:pt x="6897" y="23759"/>
                    <a:pt x="8289" y="24209"/>
                    <a:pt x="10039" y="24209"/>
                  </a:cubicBezTo>
                  <a:cubicBezTo>
                    <a:pt x="12454" y="24209"/>
                    <a:pt x="14388" y="23357"/>
                    <a:pt x="15841" y="21651"/>
                  </a:cubicBezTo>
                  <a:cubicBezTo>
                    <a:pt x="17315" y="19930"/>
                    <a:pt x="18052" y="17648"/>
                    <a:pt x="18052" y="14805"/>
                  </a:cubicBezTo>
                  <a:lnTo>
                    <a:pt x="18052" y="13834"/>
                  </a:lnTo>
                  <a:lnTo>
                    <a:pt x="13713" y="13834"/>
                  </a:lnTo>
                  <a:moveTo>
                    <a:pt x="22401" y="12033"/>
                  </a:moveTo>
                  <a:lnTo>
                    <a:pt x="22401" y="27171"/>
                  </a:lnTo>
                  <a:lnTo>
                    <a:pt x="18052" y="27171"/>
                  </a:lnTo>
                  <a:lnTo>
                    <a:pt x="18052" y="23143"/>
                  </a:lnTo>
                  <a:cubicBezTo>
                    <a:pt x="17059" y="24755"/>
                    <a:pt x="15811" y="25947"/>
                    <a:pt x="14327" y="26720"/>
                  </a:cubicBezTo>
                  <a:cubicBezTo>
                    <a:pt x="12843" y="27479"/>
                    <a:pt x="11032" y="27857"/>
                    <a:pt x="8883" y="27857"/>
                  </a:cubicBezTo>
                  <a:cubicBezTo>
                    <a:pt x="6171" y="27857"/>
                    <a:pt x="4001" y="27099"/>
                    <a:pt x="2384" y="25584"/>
                  </a:cubicBezTo>
                  <a:cubicBezTo>
                    <a:pt x="798" y="24052"/>
                    <a:pt x="0" y="22006"/>
                    <a:pt x="0" y="19448"/>
                  </a:cubicBezTo>
                  <a:cubicBezTo>
                    <a:pt x="0" y="16462"/>
                    <a:pt x="993" y="14212"/>
                    <a:pt x="2978" y="12697"/>
                  </a:cubicBezTo>
                  <a:cubicBezTo>
                    <a:pt x="4984" y="11181"/>
                    <a:pt x="7972" y="10423"/>
                    <a:pt x="11932" y="10423"/>
                  </a:cubicBezTo>
                  <a:lnTo>
                    <a:pt x="18052" y="10423"/>
                  </a:lnTo>
                  <a:lnTo>
                    <a:pt x="18052" y="9996"/>
                  </a:lnTo>
                  <a:cubicBezTo>
                    <a:pt x="18052" y="7991"/>
                    <a:pt x="17387" y="6443"/>
                    <a:pt x="16056" y="5353"/>
                  </a:cubicBezTo>
                  <a:cubicBezTo>
                    <a:pt x="14746" y="4248"/>
                    <a:pt x="12894" y="3695"/>
                    <a:pt x="10510" y="3695"/>
                  </a:cubicBezTo>
                  <a:cubicBezTo>
                    <a:pt x="8995" y="3695"/>
                    <a:pt x="7521" y="3876"/>
                    <a:pt x="6089" y="4240"/>
                  </a:cubicBezTo>
                  <a:cubicBezTo>
                    <a:pt x="4646" y="4603"/>
                    <a:pt x="3264" y="5148"/>
                    <a:pt x="1934" y="5875"/>
                  </a:cubicBezTo>
                  <a:lnTo>
                    <a:pt x="1934" y="1847"/>
                  </a:lnTo>
                  <a:cubicBezTo>
                    <a:pt x="3530" y="1232"/>
                    <a:pt x="5076" y="774"/>
                    <a:pt x="6580" y="474"/>
                  </a:cubicBezTo>
                  <a:cubicBezTo>
                    <a:pt x="8084" y="158"/>
                    <a:pt x="9538" y="0"/>
                    <a:pt x="10960" y="0"/>
                  </a:cubicBezTo>
                  <a:cubicBezTo>
                    <a:pt x="14797" y="0"/>
                    <a:pt x="17673" y="995"/>
                    <a:pt x="19566" y="2984"/>
                  </a:cubicBezTo>
                  <a:cubicBezTo>
                    <a:pt x="21459" y="4974"/>
                    <a:pt x="22401" y="7990"/>
                    <a:pt x="22401" y="12033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" name="Freeform 334">
              <a:extLst>
                <a:ext uri="{FF2B5EF4-FFF2-40B4-BE49-F238E27FC236}">
                  <a16:creationId xmlns:a16="http://schemas.microsoft.com/office/drawing/2014/main" id="{8128E319-5598-D816-6975-EFB5D4251008}"/>
                </a:ext>
              </a:extLst>
            </p:cNvPr>
            <p:cNvSpPr/>
            <p:nvPr/>
          </p:nvSpPr>
          <p:spPr>
            <a:xfrm>
              <a:off x="8811362" y="3453964"/>
              <a:ext cx="22216" cy="27857"/>
            </a:xfrm>
            <a:custGeom>
              <a:avLst/>
              <a:gdLst>
                <a:gd name="connsiteX0" fmla="*/ 0 w 22216"/>
                <a:gd name="connsiteY0" fmla="*/ 16700 h 27857"/>
                <a:gd name="connsiteX1" fmla="*/ 0 w 22216"/>
                <a:gd name="connsiteY1" fmla="*/ 640 h 27857"/>
                <a:gd name="connsiteX2" fmla="*/ 4359 w 22216"/>
                <a:gd name="connsiteY2" fmla="*/ 640 h 27857"/>
                <a:gd name="connsiteX3" fmla="*/ 4359 w 22216"/>
                <a:gd name="connsiteY3" fmla="*/ 16534 h 27857"/>
                <a:gd name="connsiteX4" fmla="*/ 5823 w 22216"/>
                <a:gd name="connsiteY4" fmla="*/ 22196 h 27857"/>
                <a:gd name="connsiteX5" fmla="*/ 10233 w 22216"/>
                <a:gd name="connsiteY5" fmla="*/ 24067 h 27857"/>
                <a:gd name="connsiteX6" fmla="*/ 15800 w 22216"/>
                <a:gd name="connsiteY6" fmla="*/ 21817 h 27857"/>
                <a:gd name="connsiteX7" fmla="*/ 17857 w 22216"/>
                <a:gd name="connsiteY7" fmla="*/ 15682 h 27857"/>
                <a:gd name="connsiteX8" fmla="*/ 17857 w 22216"/>
                <a:gd name="connsiteY8" fmla="*/ 640 h 27857"/>
                <a:gd name="connsiteX9" fmla="*/ 22217 w 22216"/>
                <a:gd name="connsiteY9" fmla="*/ 640 h 27857"/>
                <a:gd name="connsiteX10" fmla="*/ 22217 w 22216"/>
                <a:gd name="connsiteY10" fmla="*/ 27171 h 27857"/>
                <a:gd name="connsiteX11" fmla="*/ 17857 w 22216"/>
                <a:gd name="connsiteY11" fmla="*/ 27171 h 27857"/>
                <a:gd name="connsiteX12" fmla="*/ 17857 w 22216"/>
                <a:gd name="connsiteY12" fmla="*/ 23096 h 27857"/>
                <a:gd name="connsiteX13" fmla="*/ 14163 w 22216"/>
                <a:gd name="connsiteY13" fmla="*/ 26697 h 27857"/>
                <a:gd name="connsiteX14" fmla="*/ 9312 w 22216"/>
                <a:gd name="connsiteY14" fmla="*/ 27857 h 27857"/>
                <a:gd name="connsiteX15" fmla="*/ 2364 w 22216"/>
                <a:gd name="connsiteY15" fmla="*/ 25015 h 27857"/>
                <a:gd name="connsiteX16" fmla="*/ 0 w 22216"/>
                <a:gd name="connsiteY16" fmla="*/ 16700 h 27857"/>
                <a:gd name="connsiteX17" fmla="*/ 10970 w 22216"/>
                <a:gd name="connsiteY17" fmla="*/ 0 h 27857"/>
                <a:gd name="connsiteX18" fmla="*/ 10970 w 22216"/>
                <a:gd name="connsiteY18" fmla="*/ 0 h 27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16" h="27857">
                  <a:moveTo>
                    <a:pt x="0" y="16700"/>
                  </a:moveTo>
                  <a:lnTo>
                    <a:pt x="0" y="640"/>
                  </a:lnTo>
                  <a:lnTo>
                    <a:pt x="4359" y="640"/>
                  </a:lnTo>
                  <a:lnTo>
                    <a:pt x="4359" y="16534"/>
                  </a:lnTo>
                  <a:cubicBezTo>
                    <a:pt x="4359" y="19045"/>
                    <a:pt x="4851" y="20932"/>
                    <a:pt x="5823" y="22196"/>
                  </a:cubicBezTo>
                  <a:cubicBezTo>
                    <a:pt x="6805" y="23444"/>
                    <a:pt x="8279" y="24067"/>
                    <a:pt x="10233" y="24067"/>
                  </a:cubicBezTo>
                  <a:cubicBezTo>
                    <a:pt x="12587" y="24067"/>
                    <a:pt x="14439" y="23317"/>
                    <a:pt x="15800" y="21817"/>
                  </a:cubicBezTo>
                  <a:cubicBezTo>
                    <a:pt x="17172" y="20316"/>
                    <a:pt x="17857" y="18272"/>
                    <a:pt x="17857" y="15682"/>
                  </a:cubicBezTo>
                  <a:lnTo>
                    <a:pt x="17857" y="640"/>
                  </a:lnTo>
                  <a:lnTo>
                    <a:pt x="22217" y="640"/>
                  </a:lnTo>
                  <a:lnTo>
                    <a:pt x="22217" y="27171"/>
                  </a:lnTo>
                  <a:lnTo>
                    <a:pt x="17857" y="27171"/>
                  </a:lnTo>
                  <a:lnTo>
                    <a:pt x="17857" y="23096"/>
                  </a:lnTo>
                  <a:cubicBezTo>
                    <a:pt x="16803" y="24707"/>
                    <a:pt x="15565" y="25907"/>
                    <a:pt x="14163" y="26697"/>
                  </a:cubicBezTo>
                  <a:cubicBezTo>
                    <a:pt x="12771" y="27471"/>
                    <a:pt x="11154" y="27857"/>
                    <a:pt x="9312" y="27857"/>
                  </a:cubicBezTo>
                  <a:cubicBezTo>
                    <a:pt x="6263" y="27857"/>
                    <a:pt x="3950" y="26910"/>
                    <a:pt x="2364" y="25015"/>
                  </a:cubicBezTo>
                  <a:cubicBezTo>
                    <a:pt x="788" y="23119"/>
                    <a:pt x="0" y="20348"/>
                    <a:pt x="0" y="16700"/>
                  </a:cubicBezTo>
                  <a:moveTo>
                    <a:pt x="10970" y="0"/>
                  </a:moveTo>
                  <a:lnTo>
                    <a:pt x="1097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cxnSp>
        <p:nvCxnSpPr>
          <p:cNvPr id="341" name="Straight Arrow Connector 340">
            <a:extLst>
              <a:ext uri="{FF2B5EF4-FFF2-40B4-BE49-F238E27FC236}">
                <a16:creationId xmlns:a16="http://schemas.microsoft.com/office/drawing/2014/main" id="{6FBEE194-2D36-0C74-4CD9-EC62357BF030}"/>
              </a:ext>
            </a:extLst>
          </p:cNvPr>
          <p:cNvCxnSpPr>
            <a:cxnSpLocks/>
            <a:endCxn id="293" idx="59"/>
          </p:cNvCxnSpPr>
          <p:nvPr/>
        </p:nvCxnSpPr>
        <p:spPr bwMode="gray">
          <a:xfrm flipV="1">
            <a:off x="4752538" y="3259039"/>
            <a:ext cx="2519438" cy="1561961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3" name="TextBox 342">
                <a:extLst>
                  <a:ext uri="{FF2B5EF4-FFF2-40B4-BE49-F238E27FC236}">
                    <a16:creationId xmlns:a16="http://schemas.microsoft.com/office/drawing/2014/main" id="{B99ABDB4-69AE-7421-947C-BEEF096B8679}"/>
                  </a:ext>
                </a:extLst>
              </p:cNvPr>
              <p:cNvSpPr txBox="1"/>
              <p:nvPr/>
            </p:nvSpPr>
            <p:spPr bwMode="gray">
              <a:xfrm>
                <a:off x="7212938" y="2789118"/>
                <a:ext cx="344167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“</m:t>
                      </m:r>
                      <m:sSub>
                        <m:sSub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de-DE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43" name="TextBox 342">
                <a:extLst>
                  <a:ext uri="{FF2B5EF4-FFF2-40B4-BE49-F238E27FC236}">
                    <a16:creationId xmlns:a16="http://schemas.microsoft.com/office/drawing/2014/main" id="{B99ABDB4-69AE-7421-947C-BEEF096B8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12938" y="2789118"/>
                <a:ext cx="344167" cy="3991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071152BB-2DEF-8B66-6E38-9B6740650E0C}"/>
                  </a:ext>
                </a:extLst>
              </p:cNvPr>
              <p:cNvSpPr txBox="1"/>
              <p:nvPr/>
            </p:nvSpPr>
            <p:spPr bwMode="gray">
              <a:xfrm>
                <a:off x="7776720" y="2789118"/>
                <a:ext cx="344167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“</m:t>
                      </m:r>
                      <m:sSub>
                        <m:sSub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de-DE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071152BB-2DEF-8B66-6E38-9B6740650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776720" y="2789118"/>
                <a:ext cx="344167" cy="399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FF661A44-0886-A7A0-AE25-35A81C8FF33A}"/>
                  </a:ext>
                </a:extLst>
              </p:cNvPr>
              <p:cNvSpPr txBox="1"/>
              <p:nvPr/>
            </p:nvSpPr>
            <p:spPr bwMode="gray">
              <a:xfrm>
                <a:off x="8452632" y="2789118"/>
                <a:ext cx="344167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“</m:t>
                      </m:r>
                      <m:sSub>
                        <m:sSub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de-DE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FF661A44-0886-A7A0-AE25-35A81C8FF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452632" y="2789118"/>
                <a:ext cx="344167" cy="3991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69532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5" grpId="0" animBg="1"/>
      <p:bldP spid="208" grpId="0"/>
      <p:bldP spid="292" grpId="0" animBg="1"/>
      <p:bldP spid="293" grpId="0" animBg="1"/>
      <p:bldP spid="294" grpId="0" animBg="1"/>
      <p:bldP spid="343" grpId="0"/>
      <p:bldP spid="344" grpId="0"/>
      <p:bldP spid="34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27646</TotalTime>
  <Words>2047</Words>
  <Application>Microsoft Macintosh PowerPoint</Application>
  <PresentationFormat>On-screen Show (16:9)</PresentationFormat>
  <Paragraphs>312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Cambria Math</vt:lpstr>
      <vt:lpstr>Open Sans</vt:lpstr>
      <vt:lpstr>Verdana</vt:lpstr>
      <vt:lpstr>TEMPLATE DEF Faculty v2022</vt:lpstr>
      <vt:lpstr>Mathe III</vt:lpstr>
      <vt:lpstr>Überblick</vt:lpstr>
      <vt:lpstr>Motivation: Filmbewertungen</vt:lpstr>
      <vt:lpstr>Motivation: Filmbewertungen</vt:lpstr>
      <vt:lpstr>Überblick</vt:lpstr>
      <vt:lpstr>Hypothesentest</vt:lpstr>
      <vt:lpstr>Hypothesentests: Typ-I und Typ-II Fehler</vt:lpstr>
      <vt:lpstr>Hypothesentests: Signifikanz</vt:lpstr>
      <vt:lpstr>Hypothesentests: Konstruktion der Entscheidungsregel </vt:lpstr>
      <vt:lpstr>Hypothesentests: Zusammenfassung</vt:lpstr>
      <vt:lpstr>Überblick</vt:lpstr>
      <vt:lpstr>Gauss-Tests mit einer Stichprobe</vt:lpstr>
      <vt:lpstr>Gauss-Test mit einer Stichprobe: Beispiel</vt:lpstr>
      <vt:lpstr>Gauss-Tests mit zwei Stichproben</vt:lpstr>
      <vt:lpstr>Gauss-Test mit zwei Stichproben: Beispiel</vt:lpstr>
      <vt:lpstr>Übersicht von Gauss-Tests</vt:lpstr>
      <vt:lpstr>Überblick</vt:lpstr>
      <vt:lpstr>t-Tests mit einer Stichprobe</vt:lpstr>
      <vt:lpstr>t-Test mit einer Stichprobe: Beispiel</vt:lpstr>
      <vt:lpstr>Übersicht von t-Tests mit einer Stichprobe</vt:lpstr>
      <vt:lpstr>Viel Spaß bis zur nächsten Vorlesung!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Herbrich, Ralf</cp:lastModifiedBy>
  <cp:revision>334</cp:revision>
  <cp:lastPrinted>2014-05-07T12:19:03Z</cp:lastPrinted>
  <dcterms:created xsi:type="dcterms:W3CDTF">2022-08-10T08:10:37Z</dcterms:created>
  <dcterms:modified xsi:type="dcterms:W3CDTF">2024-01-10T15:38:54Z</dcterms:modified>
</cp:coreProperties>
</file>